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76" r:id="rId2"/>
    <p:sldId id="281" r:id="rId3"/>
    <p:sldId id="28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75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49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1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38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9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8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9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33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6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1B0CC-0654-4515-A13E-B9EC6EED260B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185C9-02F1-4888-8E4A-A7AAFB57C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36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slideLayout" Target="../slideLayouts/slideLayout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microsoft.com/office/2007/relationships/hdphoto" Target="../media/hdphoto1.wdp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137" Type="http://schemas.openxmlformats.org/officeDocument/2006/relationships/tags" Target="../tags/tag13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image" Target="../media/image3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image" Target="../media/image4.png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164.xml"/><Relationship Id="rId21" Type="http://schemas.openxmlformats.org/officeDocument/2006/relationships/tags" Target="../tags/tag159.xml"/><Relationship Id="rId42" Type="http://schemas.openxmlformats.org/officeDocument/2006/relationships/tags" Target="../tags/tag180.xml"/><Relationship Id="rId47" Type="http://schemas.openxmlformats.org/officeDocument/2006/relationships/tags" Target="../tags/tag185.xml"/><Relationship Id="rId63" Type="http://schemas.openxmlformats.org/officeDocument/2006/relationships/tags" Target="../tags/tag201.xml"/><Relationship Id="rId68" Type="http://schemas.openxmlformats.org/officeDocument/2006/relationships/tags" Target="../tags/tag206.xml"/><Relationship Id="rId84" Type="http://schemas.openxmlformats.org/officeDocument/2006/relationships/tags" Target="../tags/tag222.xml"/><Relationship Id="rId89" Type="http://schemas.openxmlformats.org/officeDocument/2006/relationships/tags" Target="../tags/tag227.xml"/><Relationship Id="rId112" Type="http://schemas.openxmlformats.org/officeDocument/2006/relationships/image" Target="../media/image7.png"/><Relationship Id="rId2" Type="http://schemas.openxmlformats.org/officeDocument/2006/relationships/tags" Target="../tags/tag140.xml"/><Relationship Id="rId16" Type="http://schemas.openxmlformats.org/officeDocument/2006/relationships/tags" Target="../tags/tag154.xml"/><Relationship Id="rId29" Type="http://schemas.openxmlformats.org/officeDocument/2006/relationships/tags" Target="../tags/tag167.xml"/><Relationship Id="rId107" Type="http://schemas.openxmlformats.org/officeDocument/2006/relationships/tags" Target="../tags/tag245.xml"/><Relationship Id="rId11" Type="http://schemas.openxmlformats.org/officeDocument/2006/relationships/tags" Target="../tags/tag149.xml"/><Relationship Id="rId24" Type="http://schemas.openxmlformats.org/officeDocument/2006/relationships/tags" Target="../tags/tag162.xml"/><Relationship Id="rId32" Type="http://schemas.openxmlformats.org/officeDocument/2006/relationships/tags" Target="../tags/tag170.xml"/><Relationship Id="rId37" Type="http://schemas.openxmlformats.org/officeDocument/2006/relationships/tags" Target="../tags/tag175.xml"/><Relationship Id="rId40" Type="http://schemas.openxmlformats.org/officeDocument/2006/relationships/tags" Target="../tags/tag178.xml"/><Relationship Id="rId45" Type="http://schemas.openxmlformats.org/officeDocument/2006/relationships/tags" Target="../tags/tag183.xml"/><Relationship Id="rId53" Type="http://schemas.openxmlformats.org/officeDocument/2006/relationships/tags" Target="../tags/tag191.xml"/><Relationship Id="rId58" Type="http://schemas.openxmlformats.org/officeDocument/2006/relationships/tags" Target="../tags/tag196.xml"/><Relationship Id="rId66" Type="http://schemas.openxmlformats.org/officeDocument/2006/relationships/tags" Target="../tags/tag204.xml"/><Relationship Id="rId74" Type="http://schemas.openxmlformats.org/officeDocument/2006/relationships/tags" Target="../tags/tag212.xml"/><Relationship Id="rId79" Type="http://schemas.openxmlformats.org/officeDocument/2006/relationships/tags" Target="../tags/tag217.xml"/><Relationship Id="rId87" Type="http://schemas.openxmlformats.org/officeDocument/2006/relationships/tags" Target="../tags/tag225.xml"/><Relationship Id="rId102" Type="http://schemas.openxmlformats.org/officeDocument/2006/relationships/tags" Target="../tags/tag240.xml"/><Relationship Id="rId110" Type="http://schemas.openxmlformats.org/officeDocument/2006/relationships/image" Target="../media/image5.png"/><Relationship Id="rId5" Type="http://schemas.openxmlformats.org/officeDocument/2006/relationships/tags" Target="../tags/tag143.xml"/><Relationship Id="rId61" Type="http://schemas.openxmlformats.org/officeDocument/2006/relationships/tags" Target="../tags/tag199.xml"/><Relationship Id="rId82" Type="http://schemas.openxmlformats.org/officeDocument/2006/relationships/tags" Target="../tags/tag220.xml"/><Relationship Id="rId90" Type="http://schemas.openxmlformats.org/officeDocument/2006/relationships/tags" Target="../tags/tag228.xml"/><Relationship Id="rId95" Type="http://schemas.openxmlformats.org/officeDocument/2006/relationships/tags" Target="../tags/tag233.xml"/><Relationship Id="rId19" Type="http://schemas.openxmlformats.org/officeDocument/2006/relationships/tags" Target="../tags/tag157.xml"/><Relationship Id="rId14" Type="http://schemas.openxmlformats.org/officeDocument/2006/relationships/tags" Target="../tags/tag152.xml"/><Relationship Id="rId22" Type="http://schemas.openxmlformats.org/officeDocument/2006/relationships/tags" Target="../tags/tag160.xml"/><Relationship Id="rId27" Type="http://schemas.openxmlformats.org/officeDocument/2006/relationships/tags" Target="../tags/tag165.xml"/><Relationship Id="rId30" Type="http://schemas.openxmlformats.org/officeDocument/2006/relationships/tags" Target="../tags/tag168.xml"/><Relationship Id="rId35" Type="http://schemas.openxmlformats.org/officeDocument/2006/relationships/tags" Target="../tags/tag173.xml"/><Relationship Id="rId43" Type="http://schemas.openxmlformats.org/officeDocument/2006/relationships/tags" Target="../tags/tag181.xml"/><Relationship Id="rId48" Type="http://schemas.openxmlformats.org/officeDocument/2006/relationships/tags" Target="../tags/tag186.xml"/><Relationship Id="rId56" Type="http://schemas.openxmlformats.org/officeDocument/2006/relationships/tags" Target="../tags/tag194.xml"/><Relationship Id="rId64" Type="http://schemas.openxmlformats.org/officeDocument/2006/relationships/tags" Target="../tags/tag202.xml"/><Relationship Id="rId69" Type="http://schemas.openxmlformats.org/officeDocument/2006/relationships/tags" Target="../tags/tag207.xml"/><Relationship Id="rId77" Type="http://schemas.openxmlformats.org/officeDocument/2006/relationships/tags" Target="../tags/tag215.xml"/><Relationship Id="rId100" Type="http://schemas.openxmlformats.org/officeDocument/2006/relationships/tags" Target="../tags/tag238.xml"/><Relationship Id="rId105" Type="http://schemas.openxmlformats.org/officeDocument/2006/relationships/tags" Target="../tags/tag243.xml"/><Relationship Id="rId113" Type="http://schemas.openxmlformats.org/officeDocument/2006/relationships/image" Target="../media/image8.png"/><Relationship Id="rId8" Type="http://schemas.openxmlformats.org/officeDocument/2006/relationships/tags" Target="../tags/tag146.xml"/><Relationship Id="rId51" Type="http://schemas.openxmlformats.org/officeDocument/2006/relationships/tags" Target="../tags/tag189.xml"/><Relationship Id="rId72" Type="http://schemas.openxmlformats.org/officeDocument/2006/relationships/tags" Target="../tags/tag210.xml"/><Relationship Id="rId80" Type="http://schemas.openxmlformats.org/officeDocument/2006/relationships/tags" Target="../tags/tag218.xml"/><Relationship Id="rId85" Type="http://schemas.openxmlformats.org/officeDocument/2006/relationships/tags" Target="../tags/tag223.xml"/><Relationship Id="rId93" Type="http://schemas.openxmlformats.org/officeDocument/2006/relationships/tags" Target="../tags/tag231.xml"/><Relationship Id="rId98" Type="http://schemas.openxmlformats.org/officeDocument/2006/relationships/tags" Target="../tags/tag236.xml"/><Relationship Id="rId3" Type="http://schemas.openxmlformats.org/officeDocument/2006/relationships/tags" Target="../tags/tag141.xml"/><Relationship Id="rId12" Type="http://schemas.openxmlformats.org/officeDocument/2006/relationships/tags" Target="../tags/tag150.xml"/><Relationship Id="rId17" Type="http://schemas.openxmlformats.org/officeDocument/2006/relationships/tags" Target="../tags/tag155.xml"/><Relationship Id="rId25" Type="http://schemas.openxmlformats.org/officeDocument/2006/relationships/tags" Target="../tags/tag163.xml"/><Relationship Id="rId33" Type="http://schemas.openxmlformats.org/officeDocument/2006/relationships/tags" Target="../tags/tag171.xml"/><Relationship Id="rId38" Type="http://schemas.openxmlformats.org/officeDocument/2006/relationships/tags" Target="../tags/tag176.xml"/><Relationship Id="rId46" Type="http://schemas.openxmlformats.org/officeDocument/2006/relationships/tags" Target="../tags/tag184.xml"/><Relationship Id="rId59" Type="http://schemas.openxmlformats.org/officeDocument/2006/relationships/tags" Target="../tags/tag197.xml"/><Relationship Id="rId67" Type="http://schemas.openxmlformats.org/officeDocument/2006/relationships/tags" Target="../tags/tag205.xml"/><Relationship Id="rId103" Type="http://schemas.openxmlformats.org/officeDocument/2006/relationships/tags" Target="../tags/tag241.xml"/><Relationship Id="rId108" Type="http://schemas.openxmlformats.org/officeDocument/2006/relationships/tags" Target="../tags/tag246.xml"/><Relationship Id="rId20" Type="http://schemas.openxmlformats.org/officeDocument/2006/relationships/tags" Target="../tags/tag158.xml"/><Relationship Id="rId41" Type="http://schemas.openxmlformats.org/officeDocument/2006/relationships/tags" Target="../tags/tag179.xml"/><Relationship Id="rId54" Type="http://schemas.openxmlformats.org/officeDocument/2006/relationships/tags" Target="../tags/tag192.xml"/><Relationship Id="rId62" Type="http://schemas.openxmlformats.org/officeDocument/2006/relationships/tags" Target="../tags/tag200.xml"/><Relationship Id="rId70" Type="http://schemas.openxmlformats.org/officeDocument/2006/relationships/tags" Target="../tags/tag208.xml"/><Relationship Id="rId75" Type="http://schemas.openxmlformats.org/officeDocument/2006/relationships/tags" Target="../tags/tag213.xml"/><Relationship Id="rId83" Type="http://schemas.openxmlformats.org/officeDocument/2006/relationships/tags" Target="../tags/tag221.xml"/><Relationship Id="rId88" Type="http://schemas.openxmlformats.org/officeDocument/2006/relationships/tags" Target="../tags/tag226.xml"/><Relationship Id="rId91" Type="http://schemas.openxmlformats.org/officeDocument/2006/relationships/tags" Target="../tags/tag229.xml"/><Relationship Id="rId96" Type="http://schemas.openxmlformats.org/officeDocument/2006/relationships/tags" Target="../tags/tag234.xml"/><Relationship Id="rId111" Type="http://schemas.openxmlformats.org/officeDocument/2006/relationships/image" Target="../media/image6.png"/><Relationship Id="rId1" Type="http://schemas.openxmlformats.org/officeDocument/2006/relationships/tags" Target="../tags/tag139.xml"/><Relationship Id="rId6" Type="http://schemas.openxmlformats.org/officeDocument/2006/relationships/tags" Target="../tags/tag144.xml"/><Relationship Id="rId15" Type="http://schemas.openxmlformats.org/officeDocument/2006/relationships/tags" Target="../tags/tag153.xml"/><Relationship Id="rId23" Type="http://schemas.openxmlformats.org/officeDocument/2006/relationships/tags" Target="../tags/tag161.xml"/><Relationship Id="rId28" Type="http://schemas.openxmlformats.org/officeDocument/2006/relationships/tags" Target="../tags/tag166.xml"/><Relationship Id="rId36" Type="http://schemas.openxmlformats.org/officeDocument/2006/relationships/tags" Target="../tags/tag174.xml"/><Relationship Id="rId49" Type="http://schemas.openxmlformats.org/officeDocument/2006/relationships/tags" Target="../tags/tag187.xml"/><Relationship Id="rId57" Type="http://schemas.openxmlformats.org/officeDocument/2006/relationships/tags" Target="../tags/tag195.xml"/><Relationship Id="rId106" Type="http://schemas.openxmlformats.org/officeDocument/2006/relationships/tags" Target="../tags/tag244.xml"/><Relationship Id="rId114" Type="http://schemas.openxmlformats.org/officeDocument/2006/relationships/image" Target="../media/image3.png"/><Relationship Id="rId10" Type="http://schemas.openxmlformats.org/officeDocument/2006/relationships/tags" Target="../tags/tag148.xml"/><Relationship Id="rId31" Type="http://schemas.openxmlformats.org/officeDocument/2006/relationships/tags" Target="../tags/tag169.xml"/><Relationship Id="rId44" Type="http://schemas.openxmlformats.org/officeDocument/2006/relationships/tags" Target="../tags/tag182.xml"/><Relationship Id="rId52" Type="http://schemas.openxmlformats.org/officeDocument/2006/relationships/tags" Target="../tags/tag190.xml"/><Relationship Id="rId60" Type="http://schemas.openxmlformats.org/officeDocument/2006/relationships/tags" Target="../tags/tag198.xml"/><Relationship Id="rId65" Type="http://schemas.openxmlformats.org/officeDocument/2006/relationships/tags" Target="../tags/tag203.xml"/><Relationship Id="rId73" Type="http://schemas.openxmlformats.org/officeDocument/2006/relationships/tags" Target="../tags/tag211.xml"/><Relationship Id="rId78" Type="http://schemas.openxmlformats.org/officeDocument/2006/relationships/tags" Target="../tags/tag216.xml"/><Relationship Id="rId81" Type="http://schemas.openxmlformats.org/officeDocument/2006/relationships/tags" Target="../tags/tag219.xml"/><Relationship Id="rId86" Type="http://schemas.openxmlformats.org/officeDocument/2006/relationships/tags" Target="../tags/tag224.xml"/><Relationship Id="rId94" Type="http://schemas.openxmlformats.org/officeDocument/2006/relationships/tags" Target="../tags/tag232.xml"/><Relationship Id="rId99" Type="http://schemas.openxmlformats.org/officeDocument/2006/relationships/tags" Target="../tags/tag237.xml"/><Relationship Id="rId101" Type="http://schemas.openxmlformats.org/officeDocument/2006/relationships/tags" Target="../tags/tag239.xml"/><Relationship Id="rId4" Type="http://schemas.openxmlformats.org/officeDocument/2006/relationships/tags" Target="../tags/tag142.xml"/><Relationship Id="rId9" Type="http://schemas.openxmlformats.org/officeDocument/2006/relationships/tags" Target="../tags/tag147.xml"/><Relationship Id="rId13" Type="http://schemas.openxmlformats.org/officeDocument/2006/relationships/tags" Target="../tags/tag151.xml"/><Relationship Id="rId18" Type="http://schemas.openxmlformats.org/officeDocument/2006/relationships/tags" Target="../tags/tag156.xml"/><Relationship Id="rId39" Type="http://schemas.openxmlformats.org/officeDocument/2006/relationships/tags" Target="../tags/tag177.xml"/><Relationship Id="rId109" Type="http://schemas.openxmlformats.org/officeDocument/2006/relationships/slideLayout" Target="../slideLayouts/slideLayout7.xml"/><Relationship Id="rId34" Type="http://schemas.openxmlformats.org/officeDocument/2006/relationships/tags" Target="../tags/tag172.xml"/><Relationship Id="rId50" Type="http://schemas.openxmlformats.org/officeDocument/2006/relationships/tags" Target="../tags/tag188.xml"/><Relationship Id="rId55" Type="http://schemas.openxmlformats.org/officeDocument/2006/relationships/tags" Target="../tags/tag193.xml"/><Relationship Id="rId76" Type="http://schemas.openxmlformats.org/officeDocument/2006/relationships/tags" Target="../tags/tag214.xml"/><Relationship Id="rId97" Type="http://schemas.openxmlformats.org/officeDocument/2006/relationships/tags" Target="../tags/tag235.xml"/><Relationship Id="rId104" Type="http://schemas.openxmlformats.org/officeDocument/2006/relationships/tags" Target="../tags/tag242.xml"/><Relationship Id="rId7" Type="http://schemas.openxmlformats.org/officeDocument/2006/relationships/tags" Target="../tags/tag145.xml"/><Relationship Id="rId71" Type="http://schemas.openxmlformats.org/officeDocument/2006/relationships/tags" Target="../tags/tag209.xml"/><Relationship Id="rId92" Type="http://schemas.openxmlformats.org/officeDocument/2006/relationships/tags" Target="../tags/tag2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LSHAPE_SL_718db7f85c884028b7fe2f58e0756887_BackgroundRectangle">
            <a:extLst>
              <a:ext uri="{FF2B5EF4-FFF2-40B4-BE49-F238E27FC236}">
                <a16:creationId xmlns:a16="http://schemas.microsoft.com/office/drawing/2014/main" id="{ED130DC2-AF80-4035-9F0A-1568364DB4AA}"/>
              </a:ext>
            </a:extLst>
          </p:cNvPr>
          <p:cNvSpPr>
            <a:spLocks/>
          </p:cNvSpPr>
          <p:nvPr>
            <p:custDataLst>
              <p:tags r:id="rId2"/>
            </p:custDataLst>
          </p:nvPr>
        </p:nvSpPr>
        <p:spPr>
          <a:xfrm>
            <a:off x="63500" y="1798828"/>
            <a:ext cx="11264900" cy="1216660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SL_9b45cae287534e11b75c7a6dba58e030_BackgroundRectangle">
            <a:extLst>
              <a:ext uri="{FF2B5EF4-FFF2-40B4-BE49-F238E27FC236}">
                <a16:creationId xmlns:a16="http://schemas.microsoft.com/office/drawing/2014/main" id="{AD5AD889-8845-41D9-A4CE-05F747BDECB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078988"/>
            <a:ext cx="11264900" cy="713994"/>
          </a:xfrm>
          <a:prstGeom prst="rect">
            <a:avLst/>
          </a:prstGeom>
          <a:solidFill>
            <a:schemeClr val="accent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_4db95610c7794f3d8ede294b975cf286_BackgroundRectangle">
            <a:extLst>
              <a:ext uri="{FF2B5EF4-FFF2-40B4-BE49-F238E27FC236}">
                <a16:creationId xmlns:a16="http://schemas.microsoft.com/office/drawing/2014/main" id="{C00CEF09-E27C-4DB1-BA57-CA8396FC941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856482"/>
            <a:ext cx="11264900" cy="1368679"/>
          </a:xfrm>
          <a:prstGeom prst="rect">
            <a:avLst/>
          </a:prstGeom>
          <a:solidFill>
            <a:schemeClr val="accent6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2dac871fe9e4413dac0734ef6e091a87_BackgroundRectangle">
            <a:extLst>
              <a:ext uri="{FF2B5EF4-FFF2-40B4-BE49-F238E27FC236}">
                <a16:creationId xmlns:a16="http://schemas.microsoft.com/office/drawing/2014/main" id="{E4A739CC-3C6B-49FA-BA10-79503E3F9EA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5288661"/>
            <a:ext cx="11264900" cy="1064641"/>
          </a:xfrm>
          <a:prstGeom prst="rect">
            <a:avLst/>
          </a:prstGeom>
          <a:solidFill>
            <a:schemeClr val="accent5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7" name="OTLSHAPE_TB_00000000000000000000000000000000_ScaleContainer">
            <a:extLst>
              <a:ext uri="{FF2B5EF4-FFF2-40B4-BE49-F238E27FC236}">
                <a16:creationId xmlns:a16="http://schemas.microsoft.com/office/drawing/2014/main" id="{6C1E7C60-31D2-4124-9146-9CB06571AA1B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715433" y="1028700"/>
            <a:ext cx="10617200" cy="182880"/>
          </a:xfrm>
          <a:prstGeom prst="round2Same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1200000"/>
            </a:lightRig>
          </a:scene3d>
          <a:sp3d contourW="2540" prstMaterial="legacyMatte">
            <a:contourClr>
              <a:srgbClr val="E1E1E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TLSHAPE_SL_718db7f85c884028b7fe2f58e0756887_HeaderRectangle">
            <a:extLst>
              <a:ext uri="{FF2B5EF4-FFF2-40B4-BE49-F238E27FC236}">
                <a16:creationId xmlns:a16="http://schemas.microsoft.com/office/drawing/2014/main" id="{DF73861A-CF55-45CA-8523-B910E11975EA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1798828"/>
            <a:ext cx="533400" cy="121666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TLSHAPE_SL_9b45cae287534e11b75c7a6dba58e030_HeaderRectangle">
            <a:extLst>
              <a:ext uri="{FF2B5EF4-FFF2-40B4-BE49-F238E27FC236}">
                <a16:creationId xmlns:a16="http://schemas.microsoft.com/office/drawing/2014/main" id="{739FD74D-F24C-4E8C-B275-7060A1D7A2D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3078988"/>
            <a:ext cx="533400" cy="713994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SL_4db95610c7794f3d8ede294b975cf286_HeaderRectangle">
            <a:extLst>
              <a:ext uri="{FF2B5EF4-FFF2-40B4-BE49-F238E27FC236}">
                <a16:creationId xmlns:a16="http://schemas.microsoft.com/office/drawing/2014/main" id="{E1EDF2E5-D6CB-4473-8B23-337143A4B39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3856482"/>
            <a:ext cx="533400" cy="1368679"/>
          </a:xfrm>
          <a:prstGeom prst="rect">
            <a:avLst/>
          </a:prstGeom>
          <a:solidFill>
            <a:srgbClr val="C1752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_2dac871fe9e4413dac0734ef6e091a87_HeaderRectangle">
            <a:extLst>
              <a:ext uri="{FF2B5EF4-FFF2-40B4-BE49-F238E27FC236}">
                <a16:creationId xmlns:a16="http://schemas.microsoft.com/office/drawing/2014/main" id="{7B66C8AE-9CC4-4DE3-9738-E22BD36BB8FF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5288661"/>
            <a:ext cx="533400" cy="1064641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9" name="OTLSHAPE_TB_00000000000000000000000000000000_MiddleScaleContainer">
            <a:extLst>
              <a:ext uri="{FF2B5EF4-FFF2-40B4-BE49-F238E27FC236}">
                <a16:creationId xmlns:a16="http://schemas.microsoft.com/office/drawing/2014/main" id="{46166F31-0A67-47F5-9832-2600995CD3FF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715433" y="1220724"/>
            <a:ext cx="10617200" cy="18288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9" name="OTLSHAPE_TB_00000000000000000000000000000000_BottomScaleContainer">
            <a:extLst>
              <a:ext uri="{FF2B5EF4-FFF2-40B4-BE49-F238E27FC236}">
                <a16:creationId xmlns:a16="http://schemas.microsoft.com/office/drawing/2014/main" id="{4C82BD39-E4C7-42EF-955C-6BADEEE1A6B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715433" y="1412748"/>
            <a:ext cx="106172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1200000"/>
                </a:lightRig>
              </a14:hiddenScene3d>
            </a:ext>
            <a:ext uri="{E45631CC-5BF2-4C18-A39C-3461C7D3F71A}">
              <a14:hiddenSp3d xmlns:a14="http://schemas.microsoft.com/office/drawing/2010/main" contourW="2540" prstMaterial="legacyMatte">
                <a:bevelT w="127000" h="38100"/>
                <a:contourClr>
                  <a:srgbClr val="E1E1E1"/>
                </a:contourClr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4" name="OTLSHAPE_G_00000000000000000000000000000000_ShapeBelow0">
            <a:extLst>
              <a:ext uri="{FF2B5EF4-FFF2-40B4-BE49-F238E27FC236}">
                <a16:creationId xmlns:a16="http://schemas.microsoft.com/office/drawing/2014/main" id="{8FD5912A-FEBA-4CCE-A4AF-38271982CC40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1679674" y="1595628"/>
            <a:ext cx="0" cy="475767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G_00000000000000000000000000000000_ShapeBelow1">
            <a:extLst>
              <a:ext uri="{FF2B5EF4-FFF2-40B4-BE49-F238E27FC236}">
                <a16:creationId xmlns:a16="http://schemas.microsoft.com/office/drawing/2014/main" id="{EC44349B-DF21-49A2-84C1-23B8D4FCF084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2643920" y="1595628"/>
            <a:ext cx="0" cy="475767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OTLSHAPE_G_00000000000000000000000000000000_ShapeBelow2">
            <a:extLst>
              <a:ext uri="{FF2B5EF4-FFF2-40B4-BE49-F238E27FC236}">
                <a16:creationId xmlns:a16="http://schemas.microsoft.com/office/drawing/2014/main" id="{A3161D1C-826E-4330-86E4-C2EA130146B1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3608166" y="1595628"/>
            <a:ext cx="0" cy="475767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OTLSHAPE_G_00000000000000000000000000000000_ShapeBelow3">
            <a:extLst>
              <a:ext uri="{FF2B5EF4-FFF2-40B4-BE49-F238E27FC236}">
                <a16:creationId xmlns:a16="http://schemas.microsoft.com/office/drawing/2014/main" id="{0826F3B6-4E46-4C4C-8BB5-0B7E68212217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4572412" y="1595628"/>
            <a:ext cx="0" cy="475767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OTLSHAPE_G_00000000000000000000000000000000_ShapeBelow4">
            <a:extLst>
              <a:ext uri="{FF2B5EF4-FFF2-40B4-BE49-F238E27FC236}">
                <a16:creationId xmlns:a16="http://schemas.microsoft.com/office/drawing/2014/main" id="{16C59539-DAEA-484A-B4E0-5448412BA783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536658" y="1595628"/>
            <a:ext cx="0" cy="475767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OTLSHAPE_G_00000000000000000000000000000000_ShapeBelow5">
            <a:extLst>
              <a:ext uri="{FF2B5EF4-FFF2-40B4-BE49-F238E27FC236}">
                <a16:creationId xmlns:a16="http://schemas.microsoft.com/office/drawing/2014/main" id="{D2CBBDF6-CA88-4498-9C9E-97A2BDAD7EB9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6500904" y="1595628"/>
            <a:ext cx="0" cy="475767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OTLSHAPE_G_00000000000000000000000000000000_ShapeBelow6">
            <a:extLst>
              <a:ext uri="{FF2B5EF4-FFF2-40B4-BE49-F238E27FC236}">
                <a16:creationId xmlns:a16="http://schemas.microsoft.com/office/drawing/2014/main" id="{9DECEBF9-B3CA-82B2-943A-CDA7BE807A70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7465151" y="1595628"/>
            <a:ext cx="0" cy="475767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OTLSHAPE_G_00000000000000000000000000000000_ShapeBelow7">
            <a:extLst>
              <a:ext uri="{FF2B5EF4-FFF2-40B4-BE49-F238E27FC236}">
                <a16:creationId xmlns:a16="http://schemas.microsoft.com/office/drawing/2014/main" id="{71A6A278-3CFF-255F-C13C-B83B0EC5D887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8429396" y="1595628"/>
            <a:ext cx="0" cy="475767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OTLSHAPE_G_00000000000000000000000000000000_ShapeBelow8">
            <a:extLst>
              <a:ext uri="{FF2B5EF4-FFF2-40B4-BE49-F238E27FC236}">
                <a16:creationId xmlns:a16="http://schemas.microsoft.com/office/drawing/2014/main" id="{C0E07418-2C8B-CCBF-552D-259BEB17C80F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9393642" y="1595628"/>
            <a:ext cx="0" cy="475767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OTLSHAPE_G_00000000000000000000000000000000_ShapeBelow9">
            <a:extLst>
              <a:ext uri="{FF2B5EF4-FFF2-40B4-BE49-F238E27FC236}">
                <a16:creationId xmlns:a16="http://schemas.microsoft.com/office/drawing/2014/main" id="{EFA3D068-F1EB-DD12-C45F-7790252C2EF2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10357889" y="1595628"/>
            <a:ext cx="0" cy="4757674"/>
          </a:xfrm>
          <a:prstGeom prst="line">
            <a:avLst/>
          </a:prstGeom>
          <a:ln w="9525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TLSHAPE_SLM_3c4341352b934fb586fed5e514e503e8_Shape">
            <a:extLst>
              <a:ext uri="{FF2B5EF4-FFF2-40B4-BE49-F238E27FC236}">
                <a16:creationId xmlns:a16="http://schemas.microsoft.com/office/drawing/2014/main" id="{B5C50A56-3BB4-1B5A-19AB-7819ECD860D8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1603145" y="1891601"/>
            <a:ext cx="152400" cy="177800"/>
          </a:xfrm>
          <a:prstGeom prst="teardrop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M_aecf939f4095408594977acbef784b77_Shape">
            <a:extLst>
              <a:ext uri="{FF2B5EF4-FFF2-40B4-BE49-F238E27FC236}">
                <a16:creationId xmlns:a16="http://schemas.microsoft.com/office/drawing/2014/main" id="{C0AEFC3E-65F5-0DB2-8282-3295F452E309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3049514" y="2318258"/>
            <a:ext cx="152400" cy="177800"/>
          </a:xfrm>
          <a:prstGeom prst="teardrop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TLSHAPE_SLM_19f475f2e0f4433fbd6ea05289a74f29_Shape">
            <a:extLst>
              <a:ext uri="{FF2B5EF4-FFF2-40B4-BE49-F238E27FC236}">
                <a16:creationId xmlns:a16="http://schemas.microsoft.com/office/drawing/2014/main" id="{9487753A-2641-960B-BC9D-9DF5F378EEA6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495883" y="1891601"/>
            <a:ext cx="152400" cy="177800"/>
          </a:xfrm>
          <a:prstGeom prst="teardrop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SLM_249c1d3d654c439183bdf7e1ee2936be_Shape">
            <a:extLst>
              <a:ext uri="{FF2B5EF4-FFF2-40B4-BE49-F238E27FC236}">
                <a16:creationId xmlns:a16="http://schemas.microsoft.com/office/drawing/2014/main" id="{1989EA34-5715-690A-2E72-181ECEF96543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424375" y="2318258"/>
            <a:ext cx="152400" cy="177800"/>
          </a:xfrm>
          <a:prstGeom prst="teardrop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TLSHAPE_SLM_6d1ce1c661b44b64a5b53f0aefb5a294_Shape">
            <a:extLst>
              <a:ext uri="{FF2B5EF4-FFF2-40B4-BE49-F238E27FC236}">
                <a16:creationId xmlns:a16="http://schemas.microsoft.com/office/drawing/2014/main" id="{2CD16DE3-ECBA-4E80-B09F-8FA9A6E03F6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4978006" y="2318258"/>
            <a:ext cx="152400" cy="177800"/>
          </a:xfrm>
          <a:prstGeom prst="teardrop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TLSHAPE_SLM_610aff676cc3486c8b6762e9a649596c_Shape">
            <a:extLst>
              <a:ext uri="{FF2B5EF4-FFF2-40B4-BE49-F238E27FC236}">
                <a16:creationId xmlns:a16="http://schemas.microsoft.com/office/drawing/2014/main" id="{4DC8B6DD-677F-78FB-4E2A-3A23DAB09616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906498" y="2744914"/>
            <a:ext cx="152400" cy="177800"/>
          </a:xfrm>
          <a:prstGeom prst="teardrop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TLSHAPE_SLM_98d3a5caebcb4e0e95b012e1d296d48e_Shape">
            <a:extLst>
              <a:ext uri="{FF2B5EF4-FFF2-40B4-BE49-F238E27FC236}">
                <a16:creationId xmlns:a16="http://schemas.microsoft.com/office/drawing/2014/main" id="{217CA0A4-0295-71A4-6ADC-42741277CD3C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3049514" y="3171761"/>
            <a:ext cx="152400" cy="1778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OTLSHAPE_SLM_f55c3aaff9894df0989ca52a04c55369_Shape">
            <a:extLst>
              <a:ext uri="{FF2B5EF4-FFF2-40B4-BE49-F238E27FC236}">
                <a16:creationId xmlns:a16="http://schemas.microsoft.com/office/drawing/2014/main" id="{FE5EA5A8-3657-354B-F390-2B477F45D5CB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388621" y="3171761"/>
            <a:ext cx="152400" cy="1778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SLM_e2d9527ba9504ac49bacfd229e18c1aa_Shape">
            <a:extLst>
              <a:ext uri="{FF2B5EF4-FFF2-40B4-BE49-F238E27FC236}">
                <a16:creationId xmlns:a16="http://schemas.microsoft.com/office/drawing/2014/main" id="{70AF61C6-A236-81D8-AD19-F437750563A8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834990" y="3522409"/>
            <a:ext cx="152400" cy="1778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TLSHAPE_SLM_66fe40baca8846f1b08622e50fdf3e76_Shape">
            <a:extLst>
              <a:ext uri="{FF2B5EF4-FFF2-40B4-BE49-F238E27FC236}">
                <a16:creationId xmlns:a16="http://schemas.microsoft.com/office/drawing/2014/main" id="{7D5CD235-F731-0A2C-3747-B46E5F1D6354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978006" y="3522409"/>
            <a:ext cx="152400" cy="177800"/>
          </a:xfrm>
          <a:prstGeom prst="round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M_aafcebf0be2e468cbc8f6fd4e8f99752_Shape">
            <a:extLst>
              <a:ext uri="{FF2B5EF4-FFF2-40B4-BE49-F238E27FC236}">
                <a16:creationId xmlns:a16="http://schemas.microsoft.com/office/drawing/2014/main" id="{D77161B0-6AD0-025C-8505-FD3DC92C692C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7375921" y="4025265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OTLSHAPE_SLM_e175def2a82b45bca358af9a49686129_Shape">
            <a:extLst>
              <a:ext uri="{FF2B5EF4-FFF2-40B4-BE49-F238E27FC236}">
                <a16:creationId xmlns:a16="http://schemas.microsoft.com/office/drawing/2014/main" id="{F3196481-9719-43C8-7AEC-EEA294B69088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786536" y="4527931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TLSHAPE_SLM_571c43d4f4014b3194df46915aec6fd1_Shape">
            <a:extLst>
              <a:ext uri="{FF2B5EF4-FFF2-40B4-BE49-F238E27FC236}">
                <a16:creationId xmlns:a16="http://schemas.microsoft.com/office/drawing/2014/main" id="{BB27DE1F-1788-30CD-EF74-3A000061F7EF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858044" y="4527931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TLSHAPE_SLM_dc28e8858fab4afeaabbbb0508274e80_Shape">
            <a:extLst>
              <a:ext uri="{FF2B5EF4-FFF2-40B4-BE49-F238E27FC236}">
                <a16:creationId xmlns:a16="http://schemas.microsoft.com/office/drawing/2014/main" id="{0E90F9C5-D5DC-0E5C-5062-98F9D249FDCA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375921" y="4954588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OTLSHAPE_SLM_505b0ca0b4cc495795725a7233d85ec8_Shape">
            <a:extLst>
              <a:ext uri="{FF2B5EF4-FFF2-40B4-BE49-F238E27FC236}">
                <a16:creationId xmlns:a16="http://schemas.microsoft.com/office/drawing/2014/main" id="{D4E9B048-50CE-1A70-8A5B-51066FE91F16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9304413" y="4025265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OTLSHAPE_SLM_41c1c369d1ef421a8b52300948f5a9d1_Shape">
            <a:extLst>
              <a:ext uri="{FF2B5EF4-FFF2-40B4-BE49-F238E27FC236}">
                <a16:creationId xmlns:a16="http://schemas.microsoft.com/office/drawing/2014/main" id="{6AB747D4-FC27-4E0E-1E95-998BDB2E9275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3036814" y="4025265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TLSHAPE_SLM_b01602d31c7544f8ac15773f171b3432_Shape">
            <a:extLst>
              <a:ext uri="{FF2B5EF4-FFF2-40B4-BE49-F238E27FC236}">
                <a16:creationId xmlns:a16="http://schemas.microsoft.com/office/drawing/2014/main" id="{41426F03-92A5-DCE8-49A6-3EED884ACBBE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9786536" y="4954588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TLSHAPE_SLM_c0e7fc6c67144008973c82cb7a90e982_Shape">
            <a:extLst>
              <a:ext uri="{FF2B5EF4-FFF2-40B4-BE49-F238E27FC236}">
                <a16:creationId xmlns:a16="http://schemas.microsoft.com/office/drawing/2014/main" id="{723155E2-45D5-E6C4-E757-EFDF26A63BD6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6893798" y="4527931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TLSHAPE_SLM_269f8af255954843992e9e507e883969_Shape">
            <a:extLst>
              <a:ext uri="{FF2B5EF4-FFF2-40B4-BE49-F238E27FC236}">
                <a16:creationId xmlns:a16="http://schemas.microsoft.com/office/drawing/2014/main" id="{5AD730EB-2251-CBEF-9F62-30443CD1E86D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9304413" y="4954588"/>
            <a:ext cx="177800" cy="177800"/>
          </a:xfrm>
          <a:prstGeom prst="ellipse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TLSHAPE_SLM_edc4d87824834f0ab4cd4bb5b9761d67_Shape">
            <a:extLst>
              <a:ext uri="{FF2B5EF4-FFF2-40B4-BE49-F238E27FC236}">
                <a16:creationId xmlns:a16="http://schemas.microsoft.com/office/drawing/2014/main" id="{4A6A09F5-34B8-62BF-45B5-7C4A8C8E136C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9799236" y="5381434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TLSHAPE_SLM_72d48ea06ca4495984fc202df427077c_Shape">
            <a:extLst>
              <a:ext uri="{FF2B5EF4-FFF2-40B4-BE49-F238E27FC236}">
                <a16:creationId xmlns:a16="http://schemas.microsoft.com/office/drawing/2014/main" id="{8DFBE9DD-8171-930C-79D2-F99635B488BE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9799236" y="5732082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TLSHAPE_SLM_18acd27dc6564be295b2c4909bc472e5_Shape">
            <a:extLst>
              <a:ext uri="{FF2B5EF4-FFF2-40B4-BE49-F238E27FC236}">
                <a16:creationId xmlns:a16="http://schemas.microsoft.com/office/drawing/2014/main" id="{D6D6765D-01C9-5456-204C-AADF58313765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9799236" y="6082728"/>
            <a:ext cx="152400" cy="177800"/>
          </a:xfrm>
          <a:prstGeom prst="star8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M_2ffab2ae1c5a47fd959b46cc52a1ef72_Shape">
            <a:extLst>
              <a:ext uri="{FF2B5EF4-FFF2-40B4-BE49-F238E27FC236}">
                <a16:creationId xmlns:a16="http://schemas.microsoft.com/office/drawing/2014/main" id="{E2FFF487-8A60-7FFC-C005-7AB3BD6B419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906498" y="1891601"/>
            <a:ext cx="152400" cy="177800"/>
          </a:xfrm>
          <a:prstGeom prst="teardrop">
            <a:avLst/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_718db7f85c884028b7fe2f58e0756887_Header">
            <a:extLst>
              <a:ext uri="{FF2B5EF4-FFF2-40B4-BE49-F238E27FC236}">
                <a16:creationId xmlns:a16="http://schemas.microsoft.com/office/drawing/2014/main" id="{C6088AFC-FE30-4FF9-80FC-424AB3C0D09D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 rot="16200000">
            <a:off x="-282363" y="2320692"/>
            <a:ext cx="1216660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17" name="OTLSHAPE_SL_9b45cae287534e11b75c7a6dba58e030_Header">
            <a:extLst>
              <a:ext uri="{FF2B5EF4-FFF2-40B4-BE49-F238E27FC236}">
                <a16:creationId xmlns:a16="http://schemas.microsoft.com/office/drawing/2014/main" id="{5A03E531-5D8C-427F-843B-DC984898E59E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 rot="16200000">
            <a:off x="-31030" y="3349519"/>
            <a:ext cx="713994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Shopping</a:t>
            </a:r>
          </a:p>
        </p:txBody>
      </p:sp>
      <p:sp>
        <p:nvSpPr>
          <p:cNvPr id="20" name="OTLSHAPE_SL_4db95610c7794f3d8ede294b975cf286_Header">
            <a:extLst>
              <a:ext uri="{FF2B5EF4-FFF2-40B4-BE49-F238E27FC236}">
                <a16:creationId xmlns:a16="http://schemas.microsoft.com/office/drawing/2014/main" id="{31F179A0-937F-4C2A-BE7F-EFA267DF376B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 rot="16200000">
            <a:off x="-358373" y="4454356"/>
            <a:ext cx="1368679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Prepping</a:t>
            </a:r>
          </a:p>
        </p:txBody>
      </p:sp>
      <p:sp>
        <p:nvSpPr>
          <p:cNvPr id="23" name="OTLSHAPE_SL_2dac871fe9e4413dac0734ef6e091a87_Header">
            <a:extLst>
              <a:ext uri="{FF2B5EF4-FFF2-40B4-BE49-F238E27FC236}">
                <a16:creationId xmlns:a16="http://schemas.microsoft.com/office/drawing/2014/main" id="{36BFBC68-4CE3-4AE3-BD35-902010BAB436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 rot="16200000">
            <a:off x="-206354" y="5734515"/>
            <a:ext cx="1064641" cy="17293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Open Sans SemiBold" panose="020B0706030804020204" pitchFamily="34" charset="0"/>
                <a:ea typeface="+mn-ea"/>
                <a:cs typeface="+mn-cs"/>
              </a:rPr>
              <a:t>Cooking</a:t>
            </a:r>
          </a:p>
        </p:txBody>
      </p:sp>
      <p:sp>
        <p:nvSpPr>
          <p:cNvPr id="30" name="OTLSHAPE_SLM_3c4341352b934fb586fed5e514e503e8_Date">
            <a:extLst>
              <a:ext uri="{FF2B5EF4-FFF2-40B4-BE49-F238E27FC236}">
                <a16:creationId xmlns:a16="http://schemas.microsoft.com/office/drawing/2014/main" id="{E3278F98-6D4D-4ED7-A82C-0A1D07E90C08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806345" y="1988947"/>
            <a:ext cx="5080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Mon Nov 6</a:t>
            </a:r>
            <a:endParaRPr kumimoji="0" lang="en-US" sz="800" i="0" u="none" strike="noStrike" kern="1200" cap="none" spc="-6" normalizeH="0" baseline="0" noProof="0" dirty="0">
              <a:ln>
                <a:noFill/>
              </a:ln>
              <a:solidFill>
                <a:srgbClr val="B20E12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1" name="OTLSHAPE_SLM_3c4341352b934fb586fed5e514e503e8_Title">
            <a:extLst>
              <a:ext uri="{FF2B5EF4-FFF2-40B4-BE49-F238E27FC236}">
                <a16:creationId xmlns:a16="http://schemas.microsoft.com/office/drawing/2014/main" id="{F36ADA5F-F82E-4FDF-96AA-78B25F1EA8B5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806345" y="1836928"/>
            <a:ext cx="14478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srgbClr val="7C715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Confirm Guest List (RSVPs)</a:t>
            </a:r>
          </a:p>
        </p:txBody>
      </p:sp>
      <p:sp>
        <p:nvSpPr>
          <p:cNvPr id="33" name="OTLSHAPE_SLM_aecf939f4095408594977acbef784b77_Date">
            <a:extLst>
              <a:ext uri="{FF2B5EF4-FFF2-40B4-BE49-F238E27FC236}">
                <a16:creationId xmlns:a16="http://schemas.microsoft.com/office/drawing/2014/main" id="{CFEA8216-5411-4FAA-905C-43CA8B0F9FCA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3252714" y="2491613"/>
            <a:ext cx="4699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Thu Nov 9</a:t>
            </a:r>
          </a:p>
        </p:txBody>
      </p:sp>
      <p:sp>
        <p:nvSpPr>
          <p:cNvPr id="34" name="OTLSHAPE_SLM_aecf939f4095408594977acbef784b77_Title">
            <a:extLst>
              <a:ext uri="{FF2B5EF4-FFF2-40B4-BE49-F238E27FC236}">
                <a16:creationId xmlns:a16="http://schemas.microsoft.com/office/drawing/2014/main" id="{53D013A7-57B2-4C5C-8C33-7B275B3BBEBB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3252714" y="2187575"/>
            <a:ext cx="11811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rgbClr val="7C715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Check Guests’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rgbClr val="7C715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Dietary Requirements</a:t>
            </a:r>
          </a:p>
        </p:txBody>
      </p:sp>
      <p:sp>
        <p:nvSpPr>
          <p:cNvPr id="36" name="OTLSHAPE_SLM_19f475f2e0f4433fbd6ea05289a74f29_Date">
            <a:extLst>
              <a:ext uri="{FF2B5EF4-FFF2-40B4-BE49-F238E27FC236}">
                <a16:creationId xmlns:a16="http://schemas.microsoft.com/office/drawing/2014/main" id="{DE55CEEE-D84D-4EBD-B4F6-BA7ACA597F70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4699083" y="1988947"/>
            <a:ext cx="520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Sun Nov 12</a:t>
            </a:r>
            <a:endParaRPr kumimoji="0" lang="en-US" sz="800" i="0" u="none" strike="noStrike" kern="1200" cap="none" spc="-6" normalizeH="0" baseline="0" noProof="0" dirty="0">
              <a:ln>
                <a:noFill/>
              </a:ln>
              <a:solidFill>
                <a:srgbClr val="B20E12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37" name="OTLSHAPE_SLM_19f475f2e0f4433fbd6ea05289a74f29_Title">
            <a:extLst>
              <a:ext uri="{FF2B5EF4-FFF2-40B4-BE49-F238E27FC236}">
                <a16:creationId xmlns:a16="http://schemas.microsoft.com/office/drawing/2014/main" id="{07569D11-B5DC-468C-8BE6-833145E91F49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4699083" y="1836928"/>
            <a:ext cx="9144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>
                <a:ln>
                  <a:noFill/>
                </a:ln>
                <a:solidFill>
                  <a:srgbClr val="7C715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Decide the Menu</a:t>
            </a:r>
          </a:p>
        </p:txBody>
      </p:sp>
      <p:sp>
        <p:nvSpPr>
          <p:cNvPr id="39" name="OTLSHAPE_SLM_249c1d3d654c439183bdf7e1ee2936be_Date">
            <a:extLst>
              <a:ext uri="{FF2B5EF4-FFF2-40B4-BE49-F238E27FC236}">
                <a16:creationId xmlns:a16="http://schemas.microsoft.com/office/drawing/2014/main" id="{1235E9B6-1A02-4381-A258-501EC1189929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6627575" y="2491613"/>
            <a:ext cx="520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Thu Nov 16</a:t>
            </a:r>
            <a:endParaRPr kumimoji="0" lang="en-US" sz="800" i="0" u="none" strike="noStrike" kern="1200" cap="none" spc="-6" normalizeH="0" baseline="0" noProof="0" dirty="0">
              <a:ln>
                <a:noFill/>
              </a:ln>
              <a:solidFill>
                <a:srgbClr val="B20E12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40" name="OTLSHAPE_SLM_249c1d3d654c439183bdf7e1ee2936be_Title">
            <a:extLst>
              <a:ext uri="{FF2B5EF4-FFF2-40B4-BE49-F238E27FC236}">
                <a16:creationId xmlns:a16="http://schemas.microsoft.com/office/drawing/2014/main" id="{321EF23B-994F-4930-A3F4-B15872E98AEB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627575" y="2187575"/>
            <a:ext cx="12192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-2" normalizeH="0" baseline="0" noProof="0">
                <a:ln>
                  <a:noFill/>
                </a:ln>
                <a:solidFill>
                  <a:srgbClr val="7C715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Inventory Dinnerware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-2" normalizeH="0" baseline="0" noProof="0">
                <a:ln>
                  <a:noFill/>
                </a:ln>
                <a:solidFill>
                  <a:srgbClr val="7C715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and Plan Seating</a:t>
            </a:r>
            <a:endParaRPr kumimoji="0" lang="en-US" sz="900" b="1" i="0" u="none" strike="noStrike" kern="1200" cap="none" spc="-2" normalizeH="0" baseline="0" noProof="0" dirty="0">
              <a:ln>
                <a:noFill/>
              </a:ln>
              <a:solidFill>
                <a:srgbClr val="7C715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42" name="OTLSHAPE_SLM_6d1ce1c661b44b64a5b53f0aefb5a294_Date">
            <a:extLst>
              <a:ext uri="{FF2B5EF4-FFF2-40B4-BE49-F238E27FC236}">
                <a16:creationId xmlns:a16="http://schemas.microsoft.com/office/drawing/2014/main" id="{109E2663-E208-4A6C-B527-E5E6F76420D1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5181206" y="2491613"/>
            <a:ext cx="558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Mon Nov 13</a:t>
            </a:r>
          </a:p>
        </p:txBody>
      </p:sp>
      <p:sp>
        <p:nvSpPr>
          <p:cNvPr id="43" name="OTLSHAPE_SLM_6d1ce1c661b44b64a5b53f0aefb5a294_Title">
            <a:extLst>
              <a:ext uri="{FF2B5EF4-FFF2-40B4-BE49-F238E27FC236}">
                <a16:creationId xmlns:a16="http://schemas.microsoft.com/office/drawing/2014/main" id="{F51FD6A1-43DA-49A6-97DE-2B1EF5A2442E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5181206" y="2187575"/>
            <a:ext cx="8636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>
                <a:ln>
                  <a:noFill/>
                </a:ln>
                <a:solidFill>
                  <a:srgbClr val="7C715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Locate Cooking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>
                <a:ln>
                  <a:noFill/>
                </a:ln>
                <a:solidFill>
                  <a:srgbClr val="7C715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Utensils </a:t>
            </a:r>
            <a:endParaRPr kumimoji="0" lang="en-US" sz="900" b="1" i="0" u="none" strike="noStrike" kern="1200" cap="none" spc="-6" normalizeH="0" baseline="0" noProof="0" dirty="0">
              <a:ln>
                <a:noFill/>
              </a:ln>
              <a:solidFill>
                <a:srgbClr val="7C7154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48" name="OTLSHAPE_SLM_610aff676cc3486c8b6762e9a649596c_Date">
            <a:extLst>
              <a:ext uri="{FF2B5EF4-FFF2-40B4-BE49-F238E27FC236}">
                <a16:creationId xmlns:a16="http://schemas.microsoft.com/office/drawing/2014/main" id="{A0B384FA-815E-4F25-99DD-E9492DDC18C8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7109698" y="2842260"/>
            <a:ext cx="4699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Fri Nov 17</a:t>
            </a:r>
            <a:endParaRPr kumimoji="0" lang="en-US" sz="800" i="0" u="none" strike="noStrike" kern="1200" cap="none" spc="-6" normalizeH="0" baseline="0" noProof="0" dirty="0">
              <a:ln>
                <a:noFill/>
              </a:ln>
              <a:solidFill>
                <a:srgbClr val="B20E12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49" name="OTLSHAPE_SLM_610aff676cc3486c8b6762e9a649596c_Title">
            <a:extLst>
              <a:ext uri="{FF2B5EF4-FFF2-40B4-BE49-F238E27FC236}">
                <a16:creationId xmlns:a16="http://schemas.microsoft.com/office/drawing/2014/main" id="{8810D387-38B9-4061-AE47-26B3198AE54F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7109698" y="2690241"/>
            <a:ext cx="9906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srgbClr val="7C7154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Pick a Centerpiece</a:t>
            </a:r>
          </a:p>
        </p:txBody>
      </p:sp>
      <p:sp>
        <p:nvSpPr>
          <p:cNvPr id="54" name="OTLSHAPE_SLM_98d3a5caebcb4e0e95b012e1d296d48e_Date">
            <a:extLst>
              <a:ext uri="{FF2B5EF4-FFF2-40B4-BE49-F238E27FC236}">
                <a16:creationId xmlns:a16="http://schemas.microsoft.com/office/drawing/2014/main" id="{0648FC45-0D36-47C3-9A55-6328168B541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3252714" y="3269107"/>
            <a:ext cx="4699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Thu Nov 9</a:t>
            </a:r>
          </a:p>
        </p:txBody>
      </p:sp>
      <p:sp>
        <p:nvSpPr>
          <p:cNvPr id="55" name="OTLSHAPE_SLM_98d3a5caebcb4e0e95b012e1d296d48e_Title">
            <a:extLst>
              <a:ext uri="{FF2B5EF4-FFF2-40B4-BE49-F238E27FC236}">
                <a16:creationId xmlns:a16="http://schemas.microsoft.com/office/drawing/2014/main" id="{060CA827-FE4D-473D-9FED-C2FE08DD8CFC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3252714" y="3117088"/>
            <a:ext cx="10668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 dirty="0">
                <a:ln>
                  <a:noFill/>
                </a:ln>
                <a:solidFill>
                  <a:srgbClr val="7C4B3B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Purchase Beverages</a:t>
            </a:r>
          </a:p>
        </p:txBody>
      </p:sp>
      <p:sp>
        <p:nvSpPr>
          <p:cNvPr id="57" name="OTLSHAPE_SLM_f55c3aaff9894df0989ca52a04c55369_Date">
            <a:extLst>
              <a:ext uri="{FF2B5EF4-FFF2-40B4-BE49-F238E27FC236}">
                <a16:creationId xmlns:a16="http://schemas.microsoft.com/office/drawing/2014/main" id="{14FDFD26-F586-42C4-88A9-285AD957A7DA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7591821" y="3269107"/>
            <a:ext cx="4953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8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Sat Nov 18</a:t>
            </a:r>
          </a:p>
        </p:txBody>
      </p:sp>
      <p:sp>
        <p:nvSpPr>
          <p:cNvPr id="58" name="OTLSHAPE_SLM_f55c3aaff9894df0989ca52a04c55369_Title">
            <a:extLst>
              <a:ext uri="{FF2B5EF4-FFF2-40B4-BE49-F238E27FC236}">
                <a16:creationId xmlns:a16="http://schemas.microsoft.com/office/drawing/2014/main" id="{1810BD47-C2AC-4012-8F4C-A534AB86B3E4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7591821" y="3117088"/>
            <a:ext cx="12192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8" normalizeH="0" baseline="0" noProof="0">
                <a:ln>
                  <a:noFill/>
                </a:ln>
                <a:solidFill>
                  <a:srgbClr val="7C4B3B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Buy Hardy Vegetables </a:t>
            </a:r>
          </a:p>
        </p:txBody>
      </p:sp>
      <p:sp>
        <p:nvSpPr>
          <p:cNvPr id="60" name="OTLSHAPE_SLM_e2d9527ba9504ac49bacfd229e18c1aa_Date">
            <a:extLst>
              <a:ext uri="{FF2B5EF4-FFF2-40B4-BE49-F238E27FC236}">
                <a16:creationId xmlns:a16="http://schemas.microsoft.com/office/drawing/2014/main" id="{6AFBF73D-48CF-42A3-9BCA-1A9D1F898B96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9038190" y="3619754"/>
            <a:ext cx="520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Tue Nov 21</a:t>
            </a:r>
          </a:p>
        </p:txBody>
      </p:sp>
      <p:sp>
        <p:nvSpPr>
          <p:cNvPr id="61" name="OTLSHAPE_SLM_e2d9527ba9504ac49bacfd229e18c1aa_Title">
            <a:extLst>
              <a:ext uri="{FF2B5EF4-FFF2-40B4-BE49-F238E27FC236}">
                <a16:creationId xmlns:a16="http://schemas.microsoft.com/office/drawing/2014/main" id="{52AB37EC-36F7-4A2F-82A5-579464443B1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9038190" y="3467735"/>
            <a:ext cx="1206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>
                <a:ln>
                  <a:noFill/>
                </a:ln>
                <a:solidFill>
                  <a:srgbClr val="7C4B3B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Shop for Heavy Cream</a:t>
            </a:r>
          </a:p>
        </p:txBody>
      </p:sp>
      <p:sp>
        <p:nvSpPr>
          <p:cNvPr id="63" name="OTLSHAPE_SLM_66fe40baca8846f1b08622e50fdf3e76_Date">
            <a:extLst>
              <a:ext uri="{FF2B5EF4-FFF2-40B4-BE49-F238E27FC236}">
                <a16:creationId xmlns:a16="http://schemas.microsoft.com/office/drawing/2014/main" id="{6DE36B16-FCFB-4823-A08B-403BE86587C0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5181206" y="3619754"/>
            <a:ext cx="558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Mon Nov 13</a:t>
            </a:r>
          </a:p>
        </p:txBody>
      </p:sp>
      <p:sp>
        <p:nvSpPr>
          <p:cNvPr id="64" name="OTLSHAPE_SLM_66fe40baca8846f1b08622e50fdf3e76_Title">
            <a:extLst>
              <a:ext uri="{FF2B5EF4-FFF2-40B4-BE49-F238E27FC236}">
                <a16:creationId xmlns:a16="http://schemas.microsoft.com/office/drawing/2014/main" id="{E51FD11A-B191-413D-8D48-9E158D8153A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5181206" y="3467735"/>
            <a:ext cx="7112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14" normalizeH="0" baseline="0" noProof="0">
                <a:ln>
                  <a:noFill/>
                </a:ln>
                <a:solidFill>
                  <a:srgbClr val="7C4B3B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Order Turkey</a:t>
            </a:r>
          </a:p>
        </p:txBody>
      </p:sp>
      <p:sp>
        <p:nvSpPr>
          <p:cNvPr id="69" name="OTLSHAPE_SLM_aafcebf0be2e468cbc8f6fd4e8f99752_Date">
            <a:extLst>
              <a:ext uri="{FF2B5EF4-FFF2-40B4-BE49-F238E27FC236}">
                <a16:creationId xmlns:a16="http://schemas.microsoft.com/office/drawing/2014/main" id="{F2BDA7A9-5A0A-4E3C-83F5-362B39C087AF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7604521" y="4198620"/>
            <a:ext cx="4953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8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Sat Nov 18</a:t>
            </a:r>
          </a:p>
        </p:txBody>
      </p:sp>
      <p:sp>
        <p:nvSpPr>
          <p:cNvPr id="70" name="OTLSHAPE_SLM_aafcebf0be2e468cbc8f6fd4e8f99752_Title">
            <a:extLst>
              <a:ext uri="{FF2B5EF4-FFF2-40B4-BE49-F238E27FC236}">
                <a16:creationId xmlns:a16="http://schemas.microsoft.com/office/drawing/2014/main" id="{E8BA87FE-05C5-46F6-91B7-B0D223AE6099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7604521" y="3894582"/>
            <a:ext cx="11684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-6" normalizeH="0" baseline="0" noProof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Make Room in the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-6" normalizeH="0" baseline="0" noProof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Refrigerator / Freezer</a:t>
            </a:r>
            <a:endParaRPr kumimoji="0" lang="en-US" sz="900" b="1" i="0" u="none" strike="noStrike" kern="1200" cap="none" spc="-6" normalizeH="0" baseline="0" noProof="0">
              <a:ln>
                <a:noFill/>
              </a:ln>
              <a:solidFill>
                <a:srgbClr val="91581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72" name="OTLSHAPE_SLM_e175def2a82b45bca358af9a49686129_Date">
            <a:extLst>
              <a:ext uri="{FF2B5EF4-FFF2-40B4-BE49-F238E27FC236}">
                <a16:creationId xmlns:a16="http://schemas.microsoft.com/office/drawing/2014/main" id="{ACF7E30D-B7DB-4E12-9638-54FAEDEE49C3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0015136" y="4701286"/>
            <a:ext cx="520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Thu Nov 23</a:t>
            </a:r>
          </a:p>
        </p:txBody>
      </p:sp>
      <p:sp>
        <p:nvSpPr>
          <p:cNvPr id="73" name="OTLSHAPE_SLM_e175def2a82b45bca358af9a49686129_Title">
            <a:extLst>
              <a:ext uri="{FF2B5EF4-FFF2-40B4-BE49-F238E27FC236}">
                <a16:creationId xmlns:a16="http://schemas.microsoft.com/office/drawing/2014/main" id="{7B251230-880A-4A16-9FEA-BC90D958E1EB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0015136" y="4397248"/>
            <a:ext cx="10922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Cut and Refrigerate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Veggies</a:t>
            </a:r>
          </a:p>
        </p:txBody>
      </p:sp>
      <p:sp>
        <p:nvSpPr>
          <p:cNvPr id="75" name="OTLSHAPE_SLM_571c43d4f4014b3194df46915aec6fd1_Date">
            <a:extLst>
              <a:ext uri="{FF2B5EF4-FFF2-40B4-BE49-F238E27FC236}">
                <a16:creationId xmlns:a16="http://schemas.microsoft.com/office/drawing/2014/main" id="{91EEB42E-3037-4B32-BAD5-489651995E3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086644" y="4625277"/>
            <a:ext cx="520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Sun Nov 19</a:t>
            </a:r>
          </a:p>
        </p:txBody>
      </p:sp>
      <p:sp>
        <p:nvSpPr>
          <p:cNvPr id="76" name="OTLSHAPE_SLM_571c43d4f4014b3194df46915aec6fd1_Title">
            <a:extLst>
              <a:ext uri="{FF2B5EF4-FFF2-40B4-BE49-F238E27FC236}">
                <a16:creationId xmlns:a16="http://schemas.microsoft.com/office/drawing/2014/main" id="{49D84CEE-4509-4D06-A309-0F8461A82BB5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086644" y="4473258"/>
            <a:ext cx="8763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Clean the House</a:t>
            </a:r>
          </a:p>
        </p:txBody>
      </p:sp>
      <p:sp>
        <p:nvSpPr>
          <p:cNvPr id="78" name="OTLSHAPE_SLM_dc28e8858fab4afeaabbbb0508274e80_Date">
            <a:extLst>
              <a:ext uri="{FF2B5EF4-FFF2-40B4-BE49-F238E27FC236}">
                <a16:creationId xmlns:a16="http://schemas.microsoft.com/office/drawing/2014/main" id="{21E5943F-6EFF-4DDC-BD6C-6ACB7CD61E69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835663" y="5051933"/>
            <a:ext cx="4953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8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Sat Nov 18</a:t>
            </a:r>
          </a:p>
        </p:txBody>
      </p:sp>
      <p:sp>
        <p:nvSpPr>
          <p:cNvPr id="79" name="OTLSHAPE_SLM_dc28e8858fab4afeaabbbb0508274e80_Title">
            <a:extLst>
              <a:ext uri="{FF2B5EF4-FFF2-40B4-BE49-F238E27FC236}">
                <a16:creationId xmlns:a16="http://schemas.microsoft.com/office/drawing/2014/main" id="{FE28CEEA-A5BF-4AB1-9981-2246F2A378E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5495305" y="4899914"/>
            <a:ext cx="18415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Table Arrangements / Centerpiece</a:t>
            </a:r>
          </a:p>
        </p:txBody>
      </p:sp>
      <p:sp>
        <p:nvSpPr>
          <p:cNvPr id="81" name="OTLSHAPE_SLM_505b0ca0b4cc495795725a7233d85ec8_Date">
            <a:extLst>
              <a:ext uri="{FF2B5EF4-FFF2-40B4-BE49-F238E27FC236}">
                <a16:creationId xmlns:a16="http://schemas.microsoft.com/office/drawing/2014/main" id="{DE79975C-F860-4E18-86C3-4479C852CDC9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9533013" y="4198620"/>
            <a:ext cx="558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10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Wed Nov 22</a:t>
            </a:r>
          </a:p>
        </p:txBody>
      </p:sp>
      <p:sp>
        <p:nvSpPr>
          <p:cNvPr id="82" name="OTLSHAPE_SLM_505b0ca0b4cc495795725a7233d85ec8_Title">
            <a:extLst>
              <a:ext uri="{FF2B5EF4-FFF2-40B4-BE49-F238E27FC236}">
                <a16:creationId xmlns:a16="http://schemas.microsoft.com/office/drawing/2014/main" id="{3C691EB9-E342-44BC-9D36-CDA8A72E1B30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9533013" y="3894582"/>
            <a:ext cx="1168400" cy="30403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-4" normalizeH="0" baseline="0" noProof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Prep Coat Racks with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0" u="none" strike="noStrike" kern="1200" cap="none" spc="-4" normalizeH="0" baseline="0" noProof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Extra Hangers</a:t>
            </a:r>
            <a:endParaRPr kumimoji="0" lang="en-US" sz="900" b="1" i="0" u="none" strike="noStrike" kern="1200" cap="none" spc="-4" normalizeH="0" baseline="0" noProof="0">
              <a:ln>
                <a:noFill/>
              </a:ln>
              <a:solidFill>
                <a:srgbClr val="91581F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84" name="OTLSHAPE_SLM_41c1c369d1ef421a8b52300948f5a9d1_Date">
            <a:extLst>
              <a:ext uri="{FF2B5EF4-FFF2-40B4-BE49-F238E27FC236}">
                <a16:creationId xmlns:a16="http://schemas.microsoft.com/office/drawing/2014/main" id="{81107EA7-4285-4A70-9366-7DD7F4E69EC6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3265414" y="4122610"/>
            <a:ext cx="4699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Thu Nov 9</a:t>
            </a:r>
          </a:p>
        </p:txBody>
      </p:sp>
      <p:sp>
        <p:nvSpPr>
          <p:cNvPr id="85" name="OTLSHAPE_SLM_41c1c369d1ef421a8b52300948f5a9d1_Title">
            <a:extLst>
              <a:ext uri="{FF2B5EF4-FFF2-40B4-BE49-F238E27FC236}">
                <a16:creationId xmlns:a16="http://schemas.microsoft.com/office/drawing/2014/main" id="{9D02FFB1-7046-41A1-99D5-B1CD926E071F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3265414" y="3970591"/>
            <a:ext cx="10414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 dirty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Stock Beverage Bar</a:t>
            </a:r>
          </a:p>
        </p:txBody>
      </p:sp>
      <p:sp>
        <p:nvSpPr>
          <p:cNvPr id="87" name="OTLSHAPE_SLM_b01602d31c7544f8ac15773f171b3432_Date">
            <a:extLst>
              <a:ext uri="{FF2B5EF4-FFF2-40B4-BE49-F238E27FC236}">
                <a16:creationId xmlns:a16="http://schemas.microsoft.com/office/drawing/2014/main" id="{3DE293AD-7765-4277-85C3-C99FEAA09DD0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0015136" y="5051933"/>
            <a:ext cx="520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Thu Nov 23</a:t>
            </a:r>
          </a:p>
        </p:txBody>
      </p:sp>
      <p:sp>
        <p:nvSpPr>
          <p:cNvPr id="88" name="OTLSHAPE_SLM_b01602d31c7544f8ac15773f171b3432_Title">
            <a:extLst>
              <a:ext uri="{FF2B5EF4-FFF2-40B4-BE49-F238E27FC236}">
                <a16:creationId xmlns:a16="http://schemas.microsoft.com/office/drawing/2014/main" id="{BEAAAAE0-406C-46ED-87A7-13B770F402B0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0015136" y="4899914"/>
            <a:ext cx="11938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Set the Tables / Chairs</a:t>
            </a:r>
          </a:p>
        </p:txBody>
      </p:sp>
      <p:sp>
        <p:nvSpPr>
          <p:cNvPr id="90" name="OTLSHAPE_SLM_c0e7fc6c67144008973c82cb7a90e982_Date">
            <a:extLst>
              <a:ext uri="{FF2B5EF4-FFF2-40B4-BE49-F238E27FC236}">
                <a16:creationId xmlns:a16="http://schemas.microsoft.com/office/drawing/2014/main" id="{21AAA44A-78C7-4DBF-8447-B70081E848D6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384105" y="4625277"/>
            <a:ext cx="4699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Fri Nov 17</a:t>
            </a:r>
            <a:endParaRPr kumimoji="0" lang="en-US" sz="800" i="0" u="none" strike="noStrike" kern="1200" cap="none" spc="-6" normalizeH="0" baseline="0" noProof="0" dirty="0">
              <a:ln>
                <a:noFill/>
              </a:ln>
              <a:solidFill>
                <a:srgbClr val="B20E12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91" name="OTLSHAPE_SLM_c0e7fc6c67144008973c82cb7a90e982_Title">
            <a:extLst>
              <a:ext uri="{FF2B5EF4-FFF2-40B4-BE49-F238E27FC236}">
                <a16:creationId xmlns:a16="http://schemas.microsoft.com/office/drawing/2014/main" id="{BA149459-732D-4AE8-8752-4D991005BA79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467969" y="4473258"/>
            <a:ext cx="13843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2" normalizeH="0" baseline="0" noProof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Clean Linens / Silverware </a:t>
            </a:r>
          </a:p>
        </p:txBody>
      </p:sp>
      <p:sp>
        <p:nvSpPr>
          <p:cNvPr id="93" name="OTLSHAPE_SLM_269f8af255954843992e9e507e883969_Date">
            <a:extLst>
              <a:ext uri="{FF2B5EF4-FFF2-40B4-BE49-F238E27FC236}">
                <a16:creationId xmlns:a16="http://schemas.microsoft.com/office/drawing/2014/main" id="{4D453306-1C3D-411E-9A80-D3433D54A671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8700359" y="5051933"/>
            <a:ext cx="5588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10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Wed Nov 22</a:t>
            </a:r>
          </a:p>
        </p:txBody>
      </p:sp>
      <p:sp>
        <p:nvSpPr>
          <p:cNvPr id="94" name="OTLSHAPE_SLM_269f8af255954843992e9e507e883969_Title">
            <a:extLst>
              <a:ext uri="{FF2B5EF4-FFF2-40B4-BE49-F238E27FC236}">
                <a16:creationId xmlns:a16="http://schemas.microsoft.com/office/drawing/2014/main" id="{295B14C4-0629-491B-AC35-E9B465341F01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8263055" y="4899914"/>
            <a:ext cx="9906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8" normalizeH="0" baseline="0" noProof="0">
                <a:ln>
                  <a:noFill/>
                </a:ln>
                <a:solidFill>
                  <a:srgbClr val="91581F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Pick up the Turkey</a:t>
            </a:r>
          </a:p>
        </p:txBody>
      </p:sp>
      <p:sp>
        <p:nvSpPr>
          <p:cNvPr id="99" name="OTLSHAPE_SLM_edc4d87824834f0ab4cd4bb5b9761d67_Date">
            <a:extLst>
              <a:ext uri="{FF2B5EF4-FFF2-40B4-BE49-F238E27FC236}">
                <a16:creationId xmlns:a16="http://schemas.microsoft.com/office/drawing/2014/main" id="{CD2C78F1-CD12-4D71-A48B-39C36E4E030C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230869" y="5478780"/>
            <a:ext cx="520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Thu Nov 23</a:t>
            </a:r>
          </a:p>
        </p:txBody>
      </p:sp>
      <p:sp>
        <p:nvSpPr>
          <p:cNvPr id="100" name="OTLSHAPE_SLM_edc4d87824834f0ab4cd4bb5b9761d67_Title">
            <a:extLst>
              <a:ext uri="{FF2B5EF4-FFF2-40B4-BE49-F238E27FC236}">
                <a16:creationId xmlns:a16="http://schemas.microsoft.com/office/drawing/2014/main" id="{18F163AE-04E4-47B3-B532-3552BB051C95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8022803" y="5326761"/>
            <a:ext cx="17272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srgbClr val="C87D0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Cook the Pies / Breads / Biscuits</a:t>
            </a:r>
          </a:p>
        </p:txBody>
      </p:sp>
      <p:sp>
        <p:nvSpPr>
          <p:cNvPr id="102" name="OTLSHAPE_SLM_72d48ea06ca4495984fc202df427077c_Date">
            <a:extLst>
              <a:ext uri="{FF2B5EF4-FFF2-40B4-BE49-F238E27FC236}">
                <a16:creationId xmlns:a16="http://schemas.microsoft.com/office/drawing/2014/main" id="{789E010E-2375-4165-AF36-1F2B66DB2B3A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9230869" y="5829427"/>
            <a:ext cx="520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Thu Nov 23</a:t>
            </a:r>
          </a:p>
        </p:txBody>
      </p:sp>
      <p:sp>
        <p:nvSpPr>
          <p:cNvPr id="103" name="OTLSHAPE_SLM_72d48ea06ca4495984fc202df427077c_Title">
            <a:extLst>
              <a:ext uri="{FF2B5EF4-FFF2-40B4-BE49-F238E27FC236}">
                <a16:creationId xmlns:a16="http://schemas.microsoft.com/office/drawing/2014/main" id="{81E6F783-F46F-4DF3-A189-4EDD296034C0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8118773" y="5677408"/>
            <a:ext cx="16383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4" normalizeH="0" baseline="0" noProof="0" dirty="0">
                <a:ln>
                  <a:noFill/>
                </a:ln>
                <a:solidFill>
                  <a:srgbClr val="C87D0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Prepare Sauces / Soups / Dips </a:t>
            </a:r>
          </a:p>
        </p:txBody>
      </p:sp>
      <p:sp>
        <p:nvSpPr>
          <p:cNvPr id="105" name="OTLSHAPE_SLM_18acd27dc6564be295b2c4909bc472e5_Date">
            <a:extLst>
              <a:ext uri="{FF2B5EF4-FFF2-40B4-BE49-F238E27FC236}">
                <a16:creationId xmlns:a16="http://schemas.microsoft.com/office/drawing/2014/main" id="{EEA2FFD1-12D9-486D-BEFC-40413905BDD6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9230869" y="6180074"/>
            <a:ext cx="5207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1200" cap="none" spc="-6" normalizeH="0" baseline="0" noProof="0">
                <a:ln>
                  <a:noFill/>
                </a:ln>
                <a:solidFill>
                  <a:srgbClr val="B20E1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Thu Nov 23</a:t>
            </a:r>
          </a:p>
        </p:txBody>
      </p:sp>
      <p:sp>
        <p:nvSpPr>
          <p:cNvPr id="106" name="OTLSHAPE_SLM_18acd27dc6564be295b2c4909bc472e5_Title">
            <a:extLst>
              <a:ext uri="{FF2B5EF4-FFF2-40B4-BE49-F238E27FC236}">
                <a16:creationId xmlns:a16="http://schemas.microsoft.com/office/drawing/2014/main" id="{C508D653-796E-4D6C-AF5A-53F2BDC828D9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8286751" y="6028055"/>
            <a:ext cx="14732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-6" normalizeH="0" baseline="0" noProof="0" dirty="0">
                <a:ln>
                  <a:noFill/>
                </a:ln>
                <a:solidFill>
                  <a:srgbClr val="C87D0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Store Casserole Ingredients</a:t>
            </a:r>
          </a:p>
        </p:txBody>
      </p:sp>
      <p:sp>
        <p:nvSpPr>
          <p:cNvPr id="110" name="OTLSHAPE_TB_00000000000000000000000000000000_MiddleTimescaleInterval1">
            <a:extLst>
              <a:ext uri="{FF2B5EF4-FFF2-40B4-BE49-F238E27FC236}">
                <a16:creationId xmlns:a16="http://schemas.microsoft.com/office/drawing/2014/main" id="{CA943B83-3EF6-4332-A33D-73111DEFF6BE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778933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11/05</a:t>
            </a:r>
          </a:p>
        </p:txBody>
      </p:sp>
      <p:sp>
        <p:nvSpPr>
          <p:cNvPr id="112" name="OTLSHAPE_TB_00000000000000000000000000000000_MiddleTimescaleInterval2">
            <a:extLst>
              <a:ext uri="{FF2B5EF4-FFF2-40B4-BE49-F238E27FC236}">
                <a16:creationId xmlns:a16="http://schemas.microsoft.com/office/drawing/2014/main" id="{A0D23D89-F5B0-4074-A9E2-B3D964A8DF8A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743179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11/07</a:t>
            </a:r>
          </a:p>
        </p:txBody>
      </p:sp>
      <p:sp>
        <p:nvSpPr>
          <p:cNvPr id="114" name="OTLSHAPE_TB_00000000000000000000000000000000_MiddleTimescaleInterval3">
            <a:extLst>
              <a:ext uri="{FF2B5EF4-FFF2-40B4-BE49-F238E27FC236}">
                <a16:creationId xmlns:a16="http://schemas.microsoft.com/office/drawing/2014/main" id="{E40B2668-AC4F-4A34-A531-027FACA7EFE4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2707425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11/09</a:t>
            </a:r>
          </a:p>
        </p:txBody>
      </p:sp>
      <p:sp>
        <p:nvSpPr>
          <p:cNvPr id="115" name="OTLSHAPE_TB_00000000000000000000000000000000_BottomTimescaleInterval1">
            <a:extLst>
              <a:ext uri="{FF2B5EF4-FFF2-40B4-BE49-F238E27FC236}">
                <a16:creationId xmlns:a16="http://schemas.microsoft.com/office/drawing/2014/main" id="{302898D0-081F-4340-81DC-38822DDD3A5B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778933" y="1443228"/>
            <a:ext cx="3429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Sunday</a:t>
            </a:r>
            <a:endParaRPr kumimoji="0" lang="en-US" sz="8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117" name="OTLSHAPE_TB_00000000000000000000000000000000_BottomTimescaleInterval2">
            <a:extLst>
              <a:ext uri="{FF2B5EF4-FFF2-40B4-BE49-F238E27FC236}">
                <a16:creationId xmlns:a16="http://schemas.microsoft.com/office/drawing/2014/main" id="{103EB15E-87F1-40CE-A552-98453EEA922B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743179" y="1443228"/>
            <a:ext cx="3810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Tuesday</a:t>
            </a:r>
          </a:p>
        </p:txBody>
      </p:sp>
      <p:sp>
        <p:nvSpPr>
          <p:cNvPr id="119" name="OTLSHAPE_TB_00000000000000000000000000000000_BottomTimescaleInterval3">
            <a:extLst>
              <a:ext uri="{FF2B5EF4-FFF2-40B4-BE49-F238E27FC236}">
                <a16:creationId xmlns:a16="http://schemas.microsoft.com/office/drawing/2014/main" id="{BAA489ED-3A0A-4E4B-A9DF-A0F87B6E898B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2707425" y="1443228"/>
            <a:ext cx="429605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Thursday</a:t>
            </a:r>
          </a:p>
        </p:txBody>
      </p:sp>
      <p:sp>
        <p:nvSpPr>
          <p:cNvPr id="121" name="OTLSHAPE_TB_00000000000000000000000000000000_BottomTimescaleInterval4">
            <a:extLst>
              <a:ext uri="{FF2B5EF4-FFF2-40B4-BE49-F238E27FC236}">
                <a16:creationId xmlns:a16="http://schemas.microsoft.com/office/drawing/2014/main" id="{3C3D81A4-4734-42FF-BD6E-96A4B9F03ADE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3671672" y="1443228"/>
            <a:ext cx="4191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Saturday</a:t>
            </a:r>
          </a:p>
        </p:txBody>
      </p:sp>
      <p:sp>
        <p:nvSpPr>
          <p:cNvPr id="123" name="OTLSHAPE_TB_00000000000000000000000000000000_BottomTimescaleInterval5">
            <a:extLst>
              <a:ext uri="{FF2B5EF4-FFF2-40B4-BE49-F238E27FC236}">
                <a16:creationId xmlns:a16="http://schemas.microsoft.com/office/drawing/2014/main" id="{3AD93570-7A9C-48A1-8606-B7CE841EF64D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4635918" y="1443228"/>
            <a:ext cx="3810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Monday</a:t>
            </a:r>
          </a:p>
        </p:txBody>
      </p:sp>
      <p:sp>
        <p:nvSpPr>
          <p:cNvPr id="125" name="OTLSHAPE_TB_00000000000000000000000000000000_BottomTimescaleInterval6">
            <a:extLst>
              <a:ext uri="{FF2B5EF4-FFF2-40B4-BE49-F238E27FC236}">
                <a16:creationId xmlns:a16="http://schemas.microsoft.com/office/drawing/2014/main" id="{9D6400D7-AF34-4DB7-A752-C444810EA40C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5600164" y="1443228"/>
            <a:ext cx="5461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Wednesday</a:t>
            </a:r>
          </a:p>
        </p:txBody>
      </p:sp>
      <p:sp>
        <p:nvSpPr>
          <p:cNvPr id="127" name="OTLSHAPE_TB_00000000000000000000000000000000_BottomTimescaleInterval7">
            <a:extLst>
              <a:ext uri="{FF2B5EF4-FFF2-40B4-BE49-F238E27FC236}">
                <a16:creationId xmlns:a16="http://schemas.microsoft.com/office/drawing/2014/main" id="{789CE9FA-9B9D-4DB3-A596-9832E5D62246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6564410" y="1443228"/>
            <a:ext cx="2921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Friday</a:t>
            </a:r>
          </a:p>
        </p:txBody>
      </p:sp>
      <p:sp>
        <p:nvSpPr>
          <p:cNvPr id="161" name="OTLSHAPE_TB_00000000000000000000000000000000_MiddleTimescaleInterval4">
            <a:extLst>
              <a:ext uri="{FF2B5EF4-FFF2-40B4-BE49-F238E27FC236}">
                <a16:creationId xmlns:a16="http://schemas.microsoft.com/office/drawing/2014/main" id="{F7DBDF47-D878-40F9-BC12-347050E98B7D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3671672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11/11</a:t>
            </a:r>
          </a:p>
        </p:txBody>
      </p:sp>
      <p:sp>
        <p:nvSpPr>
          <p:cNvPr id="166" name="OTLSHAPE_TB_00000000000000000000000000000000_MiddleTimescaleInterval5">
            <a:extLst>
              <a:ext uri="{FF2B5EF4-FFF2-40B4-BE49-F238E27FC236}">
                <a16:creationId xmlns:a16="http://schemas.microsoft.com/office/drawing/2014/main" id="{2A9BC10D-A218-4F4E-9F3A-4F002CCB11CE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4635918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11/13</a:t>
            </a:r>
          </a:p>
        </p:txBody>
      </p:sp>
      <p:sp>
        <p:nvSpPr>
          <p:cNvPr id="168" name="OTLSHAPE_TB_00000000000000000000000000000000_MiddleTimescaleInterval6">
            <a:extLst>
              <a:ext uri="{FF2B5EF4-FFF2-40B4-BE49-F238E27FC236}">
                <a16:creationId xmlns:a16="http://schemas.microsoft.com/office/drawing/2014/main" id="{19CF2313-B21F-4D4C-B6AA-EB618AEA3A76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5600164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11/15</a:t>
            </a:r>
            <a:endParaRPr kumimoji="0" lang="en-US" sz="800" b="0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ato Black" panose="020F0A02020204030203" pitchFamily="34" charset="0"/>
              <a:ea typeface="+mn-ea"/>
              <a:cs typeface="+mn-cs"/>
            </a:endParaRPr>
          </a:p>
        </p:txBody>
      </p:sp>
      <p:sp>
        <p:nvSpPr>
          <p:cNvPr id="170" name="OTLSHAPE_TB_00000000000000000000000000000000_MiddleTimescaleInterval7">
            <a:extLst>
              <a:ext uri="{FF2B5EF4-FFF2-40B4-BE49-F238E27FC236}">
                <a16:creationId xmlns:a16="http://schemas.microsoft.com/office/drawing/2014/main" id="{25029730-4BB5-4F1D-9805-B9EE048E3B94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6564410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 Black" panose="020F0A02020204030203" pitchFamily="34" charset="0"/>
                <a:ea typeface="+mn-ea"/>
                <a:cs typeface="+mn-cs"/>
              </a:rPr>
              <a:t>11/17</a:t>
            </a:r>
          </a:p>
        </p:txBody>
      </p:sp>
      <p:sp>
        <p:nvSpPr>
          <p:cNvPr id="180" name="OTLSHAPE_TB_00000000000000000000000000000000_TimescaleInterval1">
            <a:extLst>
              <a:ext uri="{FF2B5EF4-FFF2-40B4-BE49-F238E27FC236}">
                <a16:creationId xmlns:a16="http://schemas.microsoft.com/office/drawing/2014/main" id="{38F5D1B7-48ED-4870-9D13-7687CA4E3A3A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871464" y="1043940"/>
            <a:ext cx="304800" cy="152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2023</a:t>
            </a:r>
            <a:endParaRPr kumimoji="0" lang="en-US" sz="1000" b="1" i="0" u="none" strike="noStrike" kern="1200" cap="none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52" name="OTLSHAPE_SLM_2ffab2ae1c5a47fd959b46cc52a1ef72_Date">
            <a:extLst>
              <a:ext uri="{FF2B5EF4-FFF2-40B4-BE49-F238E27FC236}">
                <a16:creationId xmlns:a16="http://schemas.microsoft.com/office/drawing/2014/main" id="{AFD4DCE5-37DE-0CCD-D789-704A6E4E3EEF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7109698" y="1988947"/>
            <a:ext cx="469900" cy="135128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800" spc="-6">
                <a:solidFill>
                  <a:srgbClr val="B20E12"/>
                </a:solidFill>
                <a:latin typeface="Segoe UI" panose="020B0502040204020203" pitchFamily="34" charset="0"/>
              </a:rPr>
              <a:t>Fri Nov 17</a:t>
            </a:r>
          </a:p>
        </p:txBody>
      </p:sp>
      <p:sp>
        <p:nvSpPr>
          <p:cNvPr id="65" name="OTLSHAPE_SLM_2ffab2ae1c5a47fd959b46cc52a1ef72_Title">
            <a:extLst>
              <a:ext uri="{FF2B5EF4-FFF2-40B4-BE49-F238E27FC236}">
                <a16:creationId xmlns:a16="http://schemas.microsoft.com/office/drawing/2014/main" id="{1D4547FA-174E-3C2D-880F-37554B5AA23A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7109698" y="1836928"/>
            <a:ext cx="1181100" cy="1520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 b="1" spc="-6" dirty="0">
                <a:solidFill>
                  <a:srgbClr val="7C7154"/>
                </a:solidFill>
                <a:latin typeface="Segoe UI" panose="020B0502040204020203" pitchFamily="34" charset="0"/>
              </a:rPr>
              <a:t>Prepare Shopping List</a:t>
            </a:r>
          </a:p>
        </p:txBody>
      </p:sp>
      <p:sp>
        <p:nvSpPr>
          <p:cNvPr id="77" name="OTLSHAPE_TB_00000000000000000000000000000000_MiddleTimescaleInterval8">
            <a:extLst>
              <a:ext uri="{FF2B5EF4-FFF2-40B4-BE49-F238E27FC236}">
                <a16:creationId xmlns:a16="http://schemas.microsoft.com/office/drawing/2014/main" id="{50FBBEA1-6278-0459-362B-10DA2606D05B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7528656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>
                <a:solidFill>
                  <a:schemeClr val="dk1"/>
                </a:solidFill>
                <a:latin typeface="Lato Black" panose="020F0A02020204030203" pitchFamily="34" charset="0"/>
              </a:rPr>
              <a:t>11/19</a:t>
            </a:r>
          </a:p>
        </p:txBody>
      </p:sp>
      <p:sp>
        <p:nvSpPr>
          <p:cNvPr id="83" name="OTLSHAPE_TB_00000000000000000000000000000000_MiddleTimescaleInterval9">
            <a:extLst>
              <a:ext uri="{FF2B5EF4-FFF2-40B4-BE49-F238E27FC236}">
                <a16:creationId xmlns:a16="http://schemas.microsoft.com/office/drawing/2014/main" id="{605CEEA3-EE17-9475-6AA2-15A94C144C5B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8492902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>
                <a:solidFill>
                  <a:schemeClr val="dk1"/>
                </a:solidFill>
                <a:latin typeface="Lato Black" panose="020F0A02020204030203" pitchFamily="34" charset="0"/>
              </a:rPr>
              <a:t>11/21</a:t>
            </a:r>
          </a:p>
        </p:txBody>
      </p:sp>
      <p:sp>
        <p:nvSpPr>
          <p:cNvPr id="89" name="OTLSHAPE_TB_00000000000000000000000000000000_MiddleTimescaleInterval10">
            <a:extLst>
              <a:ext uri="{FF2B5EF4-FFF2-40B4-BE49-F238E27FC236}">
                <a16:creationId xmlns:a16="http://schemas.microsoft.com/office/drawing/2014/main" id="{B9CB3C3A-61E6-0065-4995-751352EFF050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9457148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>
                <a:solidFill>
                  <a:schemeClr val="dk1"/>
                </a:solidFill>
                <a:latin typeface="Lato Black" panose="020F0A02020204030203" pitchFamily="34" charset="0"/>
              </a:rPr>
              <a:t>11/23</a:t>
            </a:r>
          </a:p>
        </p:txBody>
      </p:sp>
      <p:sp>
        <p:nvSpPr>
          <p:cNvPr id="98" name="OTLSHAPE_TB_00000000000000000000000000000000_MiddleTimescaleInterval11">
            <a:extLst>
              <a:ext uri="{FF2B5EF4-FFF2-40B4-BE49-F238E27FC236}">
                <a16:creationId xmlns:a16="http://schemas.microsoft.com/office/drawing/2014/main" id="{555E40FF-0FC3-E54A-BF57-B140E14DA8D6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0421394" y="1251204"/>
            <a:ext cx="2794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>
                <a:solidFill>
                  <a:schemeClr val="dk1"/>
                </a:solidFill>
                <a:latin typeface="Lato Black" panose="020F0A02020204030203" pitchFamily="34" charset="0"/>
              </a:rPr>
              <a:t>11/25</a:t>
            </a:r>
          </a:p>
        </p:txBody>
      </p:sp>
      <p:sp>
        <p:nvSpPr>
          <p:cNvPr id="104" name="OTLSHAPE_TB_00000000000000000000000000000000_BottomTimescaleInterval8">
            <a:extLst>
              <a:ext uri="{FF2B5EF4-FFF2-40B4-BE49-F238E27FC236}">
                <a16:creationId xmlns:a16="http://schemas.microsoft.com/office/drawing/2014/main" id="{810C881A-2790-A4F4-A71A-4C43DBB1995C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7528656" y="1443228"/>
            <a:ext cx="3429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Lato" panose="020F0502020204030203" pitchFamily="34" charset="0"/>
              </a:rPr>
              <a:t>Sunday</a:t>
            </a:r>
          </a:p>
        </p:txBody>
      </p:sp>
      <p:sp>
        <p:nvSpPr>
          <p:cNvPr id="178" name="OTLSHAPE_TB_00000000000000000000000000000000_BottomTimescaleInterval9">
            <a:extLst>
              <a:ext uri="{FF2B5EF4-FFF2-40B4-BE49-F238E27FC236}">
                <a16:creationId xmlns:a16="http://schemas.microsoft.com/office/drawing/2014/main" id="{6E7323F6-2D52-269E-57FC-02216783DBFA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8492902" y="1443228"/>
            <a:ext cx="3810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b="1" spc="-4">
                <a:solidFill>
                  <a:schemeClr val="dk1"/>
                </a:solidFill>
                <a:latin typeface="Lato" panose="020F0502020204030203" pitchFamily="34" charset="0"/>
              </a:rPr>
              <a:t>Tuesday</a:t>
            </a:r>
          </a:p>
        </p:txBody>
      </p:sp>
      <p:sp>
        <p:nvSpPr>
          <p:cNvPr id="182" name="OTLSHAPE_TB_00000000000000000000000000000000_BottomTimescaleInterval10">
            <a:extLst>
              <a:ext uri="{FF2B5EF4-FFF2-40B4-BE49-F238E27FC236}">
                <a16:creationId xmlns:a16="http://schemas.microsoft.com/office/drawing/2014/main" id="{7EDEA6CC-1132-A159-5172-4F2F3D15A9BF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9457148" y="1443228"/>
            <a:ext cx="4318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Lato" panose="020F0502020204030203" pitchFamily="34" charset="0"/>
              </a:rPr>
              <a:t>Thursday</a:t>
            </a:r>
          </a:p>
        </p:txBody>
      </p:sp>
      <p:sp>
        <p:nvSpPr>
          <p:cNvPr id="185" name="OTLSHAPE_TB_00000000000000000000000000000000_BottomTimescaleInterval11">
            <a:extLst>
              <a:ext uri="{FF2B5EF4-FFF2-40B4-BE49-F238E27FC236}">
                <a16:creationId xmlns:a16="http://schemas.microsoft.com/office/drawing/2014/main" id="{B52DC3F3-617A-2F20-D810-88755FD20D65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0421394" y="1443228"/>
            <a:ext cx="419100" cy="12192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800" b="1">
                <a:solidFill>
                  <a:schemeClr val="dk1"/>
                </a:solidFill>
                <a:latin typeface="Lato" panose="020F0502020204030203" pitchFamily="34" charset="0"/>
              </a:rPr>
              <a:t>Saturday</a:t>
            </a:r>
          </a:p>
        </p:txBody>
      </p:sp>
      <p:cxnSp>
        <p:nvCxnSpPr>
          <p:cNvPr id="111" name="OTLSHAPE_TB_00000000000000000000000000000000_MiddleSeparator1">
            <a:extLst>
              <a:ext uri="{FF2B5EF4-FFF2-40B4-BE49-F238E27FC236}">
                <a16:creationId xmlns:a16="http://schemas.microsoft.com/office/drawing/2014/main" id="{EAAF3861-7511-4F07-B150-FA7E4EDB3576}"/>
              </a:ext>
            </a:extLst>
          </p:cNvPr>
          <p:cNvCxnSpPr/>
          <p:nvPr>
            <p:custDataLst>
              <p:tags r:id="rId119"/>
            </p:custDataLst>
          </p:nvPr>
        </p:nvCxnSpPr>
        <p:spPr>
          <a:xfrm>
            <a:off x="1679674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OTLSHAPE_TB_00000000000000000000000000000000_MiddleSeparator2">
            <a:extLst>
              <a:ext uri="{FF2B5EF4-FFF2-40B4-BE49-F238E27FC236}">
                <a16:creationId xmlns:a16="http://schemas.microsoft.com/office/drawing/2014/main" id="{53359C0E-6BE7-4E1C-A8EF-E736D93EBAAD}"/>
              </a:ext>
            </a:extLst>
          </p:cNvPr>
          <p:cNvCxnSpPr/>
          <p:nvPr>
            <p:custDataLst>
              <p:tags r:id="rId120"/>
            </p:custDataLst>
          </p:nvPr>
        </p:nvCxnSpPr>
        <p:spPr>
          <a:xfrm>
            <a:off x="2643920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TB_00000000000000000000000000000000_BottomSeparator1">
            <a:extLst>
              <a:ext uri="{FF2B5EF4-FFF2-40B4-BE49-F238E27FC236}">
                <a16:creationId xmlns:a16="http://schemas.microsoft.com/office/drawing/2014/main" id="{E9EE7D56-803F-4C26-8E3C-06D95165DC4A}"/>
              </a:ext>
            </a:extLst>
          </p:cNvPr>
          <p:cNvCxnSpPr/>
          <p:nvPr>
            <p:custDataLst>
              <p:tags r:id="rId121"/>
            </p:custDataLst>
          </p:nvPr>
        </p:nvCxnSpPr>
        <p:spPr>
          <a:xfrm>
            <a:off x="1679674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OTLSHAPE_TB_00000000000000000000000000000000_BottomSeparator2">
            <a:extLst>
              <a:ext uri="{FF2B5EF4-FFF2-40B4-BE49-F238E27FC236}">
                <a16:creationId xmlns:a16="http://schemas.microsoft.com/office/drawing/2014/main" id="{FF726D8C-12F4-45A3-B032-960908A93C0C}"/>
              </a:ext>
            </a:extLst>
          </p:cNvPr>
          <p:cNvCxnSpPr/>
          <p:nvPr>
            <p:custDataLst>
              <p:tags r:id="rId122"/>
            </p:custDataLst>
          </p:nvPr>
        </p:nvCxnSpPr>
        <p:spPr>
          <a:xfrm>
            <a:off x="2643920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OTLSHAPE_TB_00000000000000000000000000000000_BottomSeparator3">
            <a:extLst>
              <a:ext uri="{FF2B5EF4-FFF2-40B4-BE49-F238E27FC236}">
                <a16:creationId xmlns:a16="http://schemas.microsoft.com/office/drawing/2014/main" id="{90FFBE3A-D45A-4202-80A2-2147B6DDC3D8}"/>
              </a:ext>
            </a:extLst>
          </p:cNvPr>
          <p:cNvCxnSpPr/>
          <p:nvPr>
            <p:custDataLst>
              <p:tags r:id="rId123"/>
            </p:custDataLst>
          </p:nvPr>
        </p:nvCxnSpPr>
        <p:spPr>
          <a:xfrm>
            <a:off x="3608166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OTLSHAPE_TB_00000000000000000000000000000000_BottomSeparator4">
            <a:extLst>
              <a:ext uri="{FF2B5EF4-FFF2-40B4-BE49-F238E27FC236}">
                <a16:creationId xmlns:a16="http://schemas.microsoft.com/office/drawing/2014/main" id="{3DF8A1C2-7EE2-4947-AFF3-3664F71B277E}"/>
              </a:ext>
            </a:extLst>
          </p:cNvPr>
          <p:cNvCxnSpPr/>
          <p:nvPr>
            <p:custDataLst>
              <p:tags r:id="rId124"/>
            </p:custDataLst>
          </p:nvPr>
        </p:nvCxnSpPr>
        <p:spPr>
          <a:xfrm>
            <a:off x="4572412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TB_00000000000000000000000000000000_BottomSeparator5">
            <a:extLst>
              <a:ext uri="{FF2B5EF4-FFF2-40B4-BE49-F238E27FC236}">
                <a16:creationId xmlns:a16="http://schemas.microsoft.com/office/drawing/2014/main" id="{B5B0E1E2-ED39-4B40-BE2E-47F4334E71B6}"/>
              </a:ext>
            </a:extLst>
          </p:cNvPr>
          <p:cNvCxnSpPr/>
          <p:nvPr>
            <p:custDataLst>
              <p:tags r:id="rId125"/>
            </p:custDataLst>
          </p:nvPr>
        </p:nvCxnSpPr>
        <p:spPr>
          <a:xfrm>
            <a:off x="5536658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OTLSHAPE_TB_00000000000000000000000000000000_BottomSeparator6">
            <a:extLst>
              <a:ext uri="{FF2B5EF4-FFF2-40B4-BE49-F238E27FC236}">
                <a16:creationId xmlns:a16="http://schemas.microsoft.com/office/drawing/2014/main" id="{4FD439AD-ACE4-4C72-9EDE-95ED93C47B2A}"/>
              </a:ext>
            </a:extLst>
          </p:cNvPr>
          <p:cNvCxnSpPr/>
          <p:nvPr>
            <p:custDataLst>
              <p:tags r:id="rId126"/>
            </p:custDataLst>
          </p:nvPr>
        </p:nvCxnSpPr>
        <p:spPr>
          <a:xfrm>
            <a:off x="6500904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OTLSHAPE_TB_00000000000000000000000000000000_MiddleSeparator3">
            <a:extLst>
              <a:ext uri="{FF2B5EF4-FFF2-40B4-BE49-F238E27FC236}">
                <a16:creationId xmlns:a16="http://schemas.microsoft.com/office/drawing/2014/main" id="{DA881CB0-9C92-4660-82B6-5E076A078EF8}"/>
              </a:ext>
            </a:extLst>
          </p:cNvPr>
          <p:cNvCxnSpPr/>
          <p:nvPr>
            <p:custDataLst>
              <p:tags r:id="rId127"/>
            </p:custDataLst>
          </p:nvPr>
        </p:nvCxnSpPr>
        <p:spPr>
          <a:xfrm>
            <a:off x="3608166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OTLSHAPE_TB_00000000000000000000000000000000_MiddleSeparator4">
            <a:extLst>
              <a:ext uri="{FF2B5EF4-FFF2-40B4-BE49-F238E27FC236}">
                <a16:creationId xmlns:a16="http://schemas.microsoft.com/office/drawing/2014/main" id="{DD0A00AD-07FB-4905-98D3-C46F3F744CB0}"/>
              </a:ext>
            </a:extLst>
          </p:cNvPr>
          <p:cNvCxnSpPr/>
          <p:nvPr>
            <p:custDataLst>
              <p:tags r:id="rId128"/>
            </p:custDataLst>
          </p:nvPr>
        </p:nvCxnSpPr>
        <p:spPr>
          <a:xfrm>
            <a:off x="4572412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OTLSHAPE_TB_00000000000000000000000000000000_MiddleSeparator5">
            <a:extLst>
              <a:ext uri="{FF2B5EF4-FFF2-40B4-BE49-F238E27FC236}">
                <a16:creationId xmlns:a16="http://schemas.microsoft.com/office/drawing/2014/main" id="{C7B09A29-0087-4A8A-9E2D-5BE7B181A317}"/>
              </a:ext>
            </a:extLst>
          </p:cNvPr>
          <p:cNvCxnSpPr/>
          <p:nvPr>
            <p:custDataLst>
              <p:tags r:id="rId129"/>
            </p:custDataLst>
          </p:nvPr>
        </p:nvCxnSpPr>
        <p:spPr>
          <a:xfrm>
            <a:off x="5536658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OTLSHAPE_TB_00000000000000000000000000000000_MiddleSeparator6">
            <a:extLst>
              <a:ext uri="{FF2B5EF4-FFF2-40B4-BE49-F238E27FC236}">
                <a16:creationId xmlns:a16="http://schemas.microsoft.com/office/drawing/2014/main" id="{474BEF7D-31AF-4AA7-ABCF-D7122BBF8463}"/>
              </a:ext>
            </a:extLst>
          </p:cNvPr>
          <p:cNvCxnSpPr/>
          <p:nvPr>
            <p:custDataLst>
              <p:tags r:id="rId130"/>
            </p:custDataLst>
          </p:nvPr>
        </p:nvCxnSpPr>
        <p:spPr>
          <a:xfrm>
            <a:off x="6500904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TB_00000000000000000000000000000000_MiddleSeparator7">
            <a:extLst>
              <a:ext uri="{FF2B5EF4-FFF2-40B4-BE49-F238E27FC236}">
                <a16:creationId xmlns:a16="http://schemas.microsoft.com/office/drawing/2014/main" id="{C4D59398-D1A3-A679-B800-8C1EC3967164}"/>
              </a:ext>
            </a:extLst>
          </p:cNvPr>
          <p:cNvCxnSpPr/>
          <p:nvPr>
            <p:custDataLst>
              <p:tags r:id="rId131"/>
            </p:custDataLst>
          </p:nvPr>
        </p:nvCxnSpPr>
        <p:spPr>
          <a:xfrm>
            <a:off x="7465151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OTLSHAPE_TB_00000000000000000000000000000000_MiddleSeparator8">
            <a:extLst>
              <a:ext uri="{FF2B5EF4-FFF2-40B4-BE49-F238E27FC236}">
                <a16:creationId xmlns:a16="http://schemas.microsoft.com/office/drawing/2014/main" id="{2AB44B26-C420-E1F7-6527-7D16465E8FD1}"/>
              </a:ext>
            </a:extLst>
          </p:cNvPr>
          <p:cNvCxnSpPr/>
          <p:nvPr>
            <p:custDataLst>
              <p:tags r:id="rId132"/>
            </p:custDataLst>
          </p:nvPr>
        </p:nvCxnSpPr>
        <p:spPr>
          <a:xfrm>
            <a:off x="8429396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OTLSHAPE_TB_00000000000000000000000000000000_MiddleSeparator9">
            <a:extLst>
              <a:ext uri="{FF2B5EF4-FFF2-40B4-BE49-F238E27FC236}">
                <a16:creationId xmlns:a16="http://schemas.microsoft.com/office/drawing/2014/main" id="{D5963654-7523-E490-FA2B-24F07EA563D4}"/>
              </a:ext>
            </a:extLst>
          </p:cNvPr>
          <p:cNvCxnSpPr/>
          <p:nvPr>
            <p:custDataLst>
              <p:tags r:id="rId133"/>
            </p:custDataLst>
          </p:nvPr>
        </p:nvCxnSpPr>
        <p:spPr>
          <a:xfrm>
            <a:off x="9393642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OTLSHAPE_TB_00000000000000000000000000000000_MiddleSeparator10">
            <a:extLst>
              <a:ext uri="{FF2B5EF4-FFF2-40B4-BE49-F238E27FC236}">
                <a16:creationId xmlns:a16="http://schemas.microsoft.com/office/drawing/2014/main" id="{5A383BD9-8E16-F8D6-7EF7-0773772A5ABC}"/>
              </a:ext>
            </a:extLst>
          </p:cNvPr>
          <p:cNvCxnSpPr/>
          <p:nvPr>
            <p:custDataLst>
              <p:tags r:id="rId134"/>
            </p:custDataLst>
          </p:nvPr>
        </p:nvCxnSpPr>
        <p:spPr>
          <a:xfrm>
            <a:off x="10357889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OTLSHAPE_TB_00000000000000000000000000000000_BottomSeparator7">
            <a:extLst>
              <a:ext uri="{FF2B5EF4-FFF2-40B4-BE49-F238E27FC236}">
                <a16:creationId xmlns:a16="http://schemas.microsoft.com/office/drawing/2014/main" id="{40545468-FC88-AE31-F882-638E8C7416AA}"/>
              </a:ext>
            </a:extLst>
          </p:cNvPr>
          <p:cNvCxnSpPr/>
          <p:nvPr>
            <p:custDataLst>
              <p:tags r:id="rId135"/>
            </p:custDataLst>
          </p:nvPr>
        </p:nvCxnSpPr>
        <p:spPr>
          <a:xfrm>
            <a:off x="7465151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OTLSHAPE_TB_00000000000000000000000000000000_BottomSeparator8">
            <a:extLst>
              <a:ext uri="{FF2B5EF4-FFF2-40B4-BE49-F238E27FC236}">
                <a16:creationId xmlns:a16="http://schemas.microsoft.com/office/drawing/2014/main" id="{C4B73DB0-42ED-CBE9-905A-5798643B4BB7}"/>
              </a:ext>
            </a:extLst>
          </p:cNvPr>
          <p:cNvCxnSpPr/>
          <p:nvPr>
            <p:custDataLst>
              <p:tags r:id="rId136"/>
            </p:custDataLst>
          </p:nvPr>
        </p:nvCxnSpPr>
        <p:spPr>
          <a:xfrm>
            <a:off x="8429396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OTLSHAPE_TB_00000000000000000000000000000000_BottomSeparator9">
            <a:extLst>
              <a:ext uri="{FF2B5EF4-FFF2-40B4-BE49-F238E27FC236}">
                <a16:creationId xmlns:a16="http://schemas.microsoft.com/office/drawing/2014/main" id="{6784B4C1-04E0-DC10-4FCE-A8609F0F2701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9393642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OTLSHAPE_TB_00000000000000000000000000000000_BottomSeparator10">
            <a:extLst>
              <a:ext uri="{FF2B5EF4-FFF2-40B4-BE49-F238E27FC236}">
                <a16:creationId xmlns:a16="http://schemas.microsoft.com/office/drawing/2014/main" id="{5A21150C-4151-9DF1-6AB4-31A69B2ACDAD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10357889" y="1412748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A9F48C6C-0128-452E-B126-64359DB1FD68}"/>
              </a:ext>
            </a:extLst>
          </p:cNvPr>
          <p:cNvSpPr txBox="1"/>
          <p:nvPr/>
        </p:nvSpPr>
        <p:spPr>
          <a:xfrm>
            <a:off x="711201" y="325815"/>
            <a:ext cx="10617199" cy="523220"/>
          </a:xfrm>
          <a:prstGeom prst="rect">
            <a:avLst/>
          </a:prstGeom>
          <a:noFill/>
          <a:effectLst>
            <a:softEdge rad="1270000"/>
          </a:effectLst>
          <a:scene3d>
            <a:camera prst="orthographicFront"/>
            <a:lightRig rig="threePt" dir="t"/>
          </a:scene3d>
          <a:sp3d>
            <a:bevelB prst="slope"/>
          </a:sp3d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4552C"/>
                </a:solidFill>
                <a:effectLst/>
                <a:uLnTx/>
                <a:uFillTx/>
                <a:latin typeface="Segoe UI Black" panose="020B0A02040204020203" pitchFamily="34" charset="0"/>
                <a:ea typeface="Segoe UI Black" panose="020B0A02040204020203" pitchFamily="34" charset="0"/>
                <a:cs typeface="Segoe UI Semibold" panose="020B0702040204020203" pitchFamily="34" charset="0"/>
              </a:rPr>
              <a:t>Early-bird Thanksgiving preparation timeline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C4552C"/>
              </a:solidFill>
              <a:effectLst/>
              <a:uLnTx/>
              <a:uFillTx/>
              <a:latin typeface="Segoe UI Black" panose="020B0A02040204020203" pitchFamily="34" charset="0"/>
              <a:ea typeface="Segoe UI Black" panose="020B0A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67" name="Picture 66" descr="Icon&#10;&#10;Description automatically generated">
            <a:extLst>
              <a:ext uri="{FF2B5EF4-FFF2-40B4-BE49-F238E27FC236}">
                <a16:creationId xmlns:a16="http://schemas.microsoft.com/office/drawing/2014/main" id="{F8B8E827-890F-8114-2C80-0916D93242AF}"/>
              </a:ext>
            </a:extLst>
          </p:cNvPr>
          <p:cNvPicPr>
            <a:picLocks noChangeAspect="1"/>
          </p:cNvPicPr>
          <p:nvPr/>
        </p:nvPicPr>
        <p:blipFill>
          <a:blip r:embed="rId1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19600" y="5092980"/>
            <a:ext cx="2333128" cy="321429"/>
          </a:xfrm>
          <a:prstGeom prst="rect">
            <a:avLst/>
          </a:prstGeom>
        </p:spPr>
      </p:pic>
      <p:pic>
        <p:nvPicPr>
          <p:cNvPr id="190" name="Picture 189">
            <a:extLst>
              <a:ext uri="{FF2B5EF4-FFF2-40B4-BE49-F238E27FC236}">
                <a16:creationId xmlns:a16="http://schemas.microsoft.com/office/drawing/2014/main" id="{613B98FE-5303-86AD-CA51-5C0FD1112BCB}"/>
              </a:ext>
            </a:extLst>
          </p:cNvPr>
          <p:cNvPicPr>
            <a:picLocks noChangeAspect="1"/>
          </p:cNvPicPr>
          <p:nvPr/>
        </p:nvPicPr>
        <p:blipFill>
          <a:blip r:embed="rId141">
            <a:alphaModFix amt="85000"/>
            <a:extLst>
              <a:ext uri="{BEBA8EAE-BF5A-486C-A8C5-ECC9F3942E4B}">
                <a14:imgProps xmlns:a14="http://schemas.microsoft.com/office/drawing/2010/main">
                  <a14:imgLayer r:embed="rId142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H="1">
            <a:off x="761230" y="4232439"/>
            <a:ext cx="2416237" cy="23387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7124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extLst>
              <a:ext uri="{FF2B5EF4-FFF2-40B4-BE49-F238E27FC236}">
                <a16:creationId xmlns:a16="http://schemas.microsoft.com/office/drawing/2014/main" id="{49594F7D-AC50-438E-A0BD-1804AC68547E}"/>
              </a:ext>
            </a:extLst>
          </p:cNvPr>
          <p:cNvPicPr>
            <a:picLocks noChangeAspect="1"/>
          </p:cNvPicPr>
          <p:nvPr/>
        </p:nvPicPr>
        <p:blipFill rotWithShape="1">
          <a:blip r:embed="rId110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5192" y="5031105"/>
            <a:ext cx="2631503" cy="1826890"/>
          </a:xfrm>
          <a:prstGeom prst="rect">
            <a:avLst/>
          </a:prstGeom>
        </p:spPr>
      </p:pic>
      <p:pic>
        <p:nvPicPr>
          <p:cNvPr id="172" name="Picture 171">
            <a:extLst>
              <a:ext uri="{FF2B5EF4-FFF2-40B4-BE49-F238E27FC236}">
                <a16:creationId xmlns:a16="http://schemas.microsoft.com/office/drawing/2014/main" id="{771C0112-F230-4C6E-9B23-D0A8C901BD15}"/>
              </a:ext>
            </a:extLst>
          </p:cNvPr>
          <p:cNvPicPr>
            <a:picLocks noChangeAspect="1"/>
          </p:cNvPicPr>
          <p:nvPr/>
        </p:nvPicPr>
        <p:blipFill rotWithShape="1">
          <a:blip r:embed="rId111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4071826" y="4777201"/>
            <a:ext cx="1530096" cy="2631503"/>
          </a:xfrm>
          <a:prstGeom prst="rect">
            <a:avLst/>
          </a:prstGeom>
        </p:spPr>
      </p:pic>
      <p:pic>
        <p:nvPicPr>
          <p:cNvPr id="173" name="Picture 172">
            <a:extLst>
              <a:ext uri="{FF2B5EF4-FFF2-40B4-BE49-F238E27FC236}">
                <a16:creationId xmlns:a16="http://schemas.microsoft.com/office/drawing/2014/main" id="{49BD0DC4-E465-4F65-8178-8C87B0A5C280}"/>
              </a:ext>
            </a:extLst>
          </p:cNvPr>
          <p:cNvPicPr>
            <a:picLocks noChangeAspect="1"/>
          </p:cNvPicPr>
          <p:nvPr/>
        </p:nvPicPr>
        <p:blipFill rotWithShape="1">
          <a:blip r:embed="rId11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/>
          <a:stretch/>
        </p:blipFill>
        <p:spPr>
          <a:xfrm rot="16200000">
            <a:off x="4981198" y="4378472"/>
            <a:ext cx="2327551" cy="2631503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E573FE1-3505-4267-BE69-0ABD327EE70F}"/>
              </a:ext>
            </a:extLst>
          </p:cNvPr>
          <p:cNvPicPr>
            <a:picLocks noChangeAspect="1"/>
          </p:cNvPicPr>
          <p:nvPr/>
        </p:nvPicPr>
        <p:blipFill>
          <a:blip r:embed="rId113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84623" y="4505877"/>
            <a:ext cx="1751280" cy="2016829"/>
          </a:xfrm>
          <a:prstGeom prst="rect">
            <a:avLst/>
          </a:prstGeom>
        </p:spPr>
      </p:pic>
      <p:cxnSp>
        <p:nvCxnSpPr>
          <p:cNvPr id="389" name="OTLSHAPE_T_1dd7f7290ce24b6c90d70822681cb917_HorizontalConnector1">
            <a:extLst>
              <a:ext uri="{FF2B5EF4-FFF2-40B4-BE49-F238E27FC236}">
                <a16:creationId xmlns:a16="http://schemas.microsoft.com/office/drawing/2014/main" id="{29810689-EA51-4436-9F89-36250F0563BC}"/>
              </a:ext>
            </a:extLst>
          </p:cNvPr>
          <p:cNvCxnSpPr/>
          <p:nvPr>
            <p:custDataLst>
              <p:tags r:id="rId2"/>
            </p:custDataLst>
          </p:nvPr>
        </p:nvCxnSpPr>
        <p:spPr>
          <a:xfrm>
            <a:off x="1346834" y="4253103"/>
            <a:ext cx="2616037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OTLSHAPE_T_67adb6aeb7f34e6499d994855587c861_HorizontalConnector1">
            <a:extLst>
              <a:ext uri="{FF2B5EF4-FFF2-40B4-BE49-F238E27FC236}">
                <a16:creationId xmlns:a16="http://schemas.microsoft.com/office/drawing/2014/main" id="{783FC6F7-1836-44E7-BCF9-F702CD761B72}"/>
              </a:ext>
            </a:extLst>
          </p:cNvPr>
          <p:cNvCxnSpPr/>
          <p:nvPr>
            <p:custDataLst>
              <p:tags r:id="rId3"/>
            </p:custDataLst>
          </p:nvPr>
        </p:nvCxnSpPr>
        <p:spPr>
          <a:xfrm>
            <a:off x="1561337" y="4642104"/>
            <a:ext cx="2967189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1" name="OTLSHAPE_T_1bf3b76c24624217a729d2ff3185e8e0_HorizontalConnector1">
            <a:extLst>
              <a:ext uri="{FF2B5EF4-FFF2-40B4-BE49-F238E27FC236}">
                <a16:creationId xmlns:a16="http://schemas.microsoft.com/office/drawing/2014/main" id="{E570C8C1-8E55-494D-A5AD-92E45C95EF09}"/>
              </a:ext>
            </a:extLst>
          </p:cNvPr>
          <p:cNvCxnSpPr/>
          <p:nvPr>
            <p:custDataLst>
              <p:tags r:id="rId4"/>
            </p:custDataLst>
          </p:nvPr>
        </p:nvCxnSpPr>
        <p:spPr>
          <a:xfrm>
            <a:off x="1193291" y="4985004"/>
            <a:ext cx="3900891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OTLSHAPE_T_21c357a7b5ce45218eea662070ca8aa8_HorizontalConnector1">
            <a:extLst>
              <a:ext uri="{FF2B5EF4-FFF2-40B4-BE49-F238E27FC236}">
                <a16:creationId xmlns:a16="http://schemas.microsoft.com/office/drawing/2014/main" id="{1E7B5D69-5342-43B5-BEF8-7B4EFD27EE05}"/>
              </a:ext>
            </a:extLst>
          </p:cNvPr>
          <p:cNvCxnSpPr/>
          <p:nvPr>
            <p:custDataLst>
              <p:tags r:id="rId5"/>
            </p:custDataLst>
          </p:nvPr>
        </p:nvCxnSpPr>
        <p:spPr>
          <a:xfrm>
            <a:off x="2747645" y="5327904"/>
            <a:ext cx="4043505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OTLSHAPE_T_0cd6adb341704cf5966827c573ec9bcb_HorizontalConnector1">
            <a:extLst>
              <a:ext uri="{FF2B5EF4-FFF2-40B4-BE49-F238E27FC236}">
                <a16:creationId xmlns:a16="http://schemas.microsoft.com/office/drawing/2014/main" id="{648F81E9-99AB-4D37-ABE4-F1B448C6DB1E}"/>
              </a:ext>
            </a:extLst>
          </p:cNvPr>
          <p:cNvCxnSpPr/>
          <p:nvPr>
            <p:custDataLst>
              <p:tags r:id="rId6"/>
            </p:custDataLst>
          </p:nvPr>
        </p:nvCxnSpPr>
        <p:spPr>
          <a:xfrm>
            <a:off x="2000672" y="5670804"/>
            <a:ext cx="5356132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OTLSHAPE_T_dfb7f18dcf444b55ab5f5ded01125fd2_HorizontalConnector1">
            <a:extLst>
              <a:ext uri="{FF2B5EF4-FFF2-40B4-BE49-F238E27FC236}">
                <a16:creationId xmlns:a16="http://schemas.microsoft.com/office/drawing/2014/main" id="{D9E17871-3FA4-4F25-8734-0C4DAA1EDCA4}"/>
              </a:ext>
            </a:extLst>
          </p:cNvPr>
          <p:cNvCxnSpPr/>
          <p:nvPr>
            <p:custDataLst>
              <p:tags r:id="rId7"/>
            </p:custDataLst>
          </p:nvPr>
        </p:nvCxnSpPr>
        <p:spPr>
          <a:xfrm>
            <a:off x="1102105" y="6013704"/>
            <a:ext cx="7386011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5" name="OTLSHAPE_T_f56e680d8cfa428c93d769c7cf08203e_HorizontalConnector1">
            <a:extLst>
              <a:ext uri="{FF2B5EF4-FFF2-40B4-BE49-F238E27FC236}">
                <a16:creationId xmlns:a16="http://schemas.microsoft.com/office/drawing/2014/main" id="{BA55D6EE-5859-473D-9B10-173949B268A1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376214" y="6356604"/>
            <a:ext cx="8243214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OTLSHAPE_T_c934f5ea042c49ea8903fb8508fc725d_HorizontalConnector1">
            <a:extLst>
              <a:ext uri="{FF2B5EF4-FFF2-40B4-BE49-F238E27FC236}">
                <a16:creationId xmlns:a16="http://schemas.microsoft.com/office/drawing/2014/main" id="{FF5E1E36-96C1-4F00-B178-A30B83DFED65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200827" y="3818001"/>
            <a:ext cx="1065078" cy="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OTLSHAPE_T_c934f5ea042c49ea8903fb8508fc725d_LeftVerticalConnector1">
            <a:extLst>
              <a:ext uri="{FF2B5EF4-FFF2-40B4-BE49-F238E27FC236}">
                <a16:creationId xmlns:a16="http://schemas.microsoft.com/office/drawing/2014/main" id="{94204958-FCA9-4E1D-952D-122A9B8E72E3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 flipV="1">
            <a:off x="2263788" y="3429000"/>
            <a:ext cx="0" cy="389001"/>
          </a:xfrm>
          <a:prstGeom prst="line">
            <a:avLst/>
          </a:prstGeom>
          <a:ln w="6350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OTLSHAPE_T_1bf3b76c24624217a729d2ff3185e8e0_LeftVerticalConnector1">
            <a:extLst>
              <a:ext uri="{FF2B5EF4-FFF2-40B4-BE49-F238E27FC236}">
                <a16:creationId xmlns:a16="http://schemas.microsoft.com/office/drawing/2014/main" id="{FD187E76-45FF-4718-826C-B47863D35CFB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5094183" y="3429000"/>
            <a:ext cx="0" cy="107340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OTLSHAPE_T_1bf3b76c24624217a729d2ff3185e8e0_LeftVerticalConnector2">
            <a:extLst>
              <a:ext uri="{FF2B5EF4-FFF2-40B4-BE49-F238E27FC236}">
                <a16:creationId xmlns:a16="http://schemas.microsoft.com/office/drawing/2014/main" id="{7584392D-71A5-4167-90B3-227A509B96FF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5094183" y="4781804"/>
            <a:ext cx="0" cy="20320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OTLSHAPE_T_c934f5ea042c49ea8903fb8508fc725d_RightVerticalConnector1">
            <a:extLst>
              <a:ext uri="{FF2B5EF4-FFF2-40B4-BE49-F238E27FC236}">
                <a16:creationId xmlns:a16="http://schemas.microsoft.com/office/drawing/2014/main" id="{8D0D7249-6F35-FBA7-D91C-77DB63B5FB21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 flipV="1">
            <a:off x="3964989" y="3429000"/>
            <a:ext cx="0" cy="389001"/>
          </a:xfrm>
          <a:prstGeom prst="line">
            <a:avLst/>
          </a:prstGeom>
          <a:ln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OTLSHAPE_M_35cecfbc6da045758bc3b750ffc5c57b_Connector1">
            <a:extLst>
              <a:ext uri="{FF2B5EF4-FFF2-40B4-BE49-F238E27FC236}">
                <a16:creationId xmlns:a16="http://schemas.microsoft.com/office/drawing/2014/main" id="{0AD5ED93-A6C7-7903-112B-9BF2FBD3CF1F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4534877" y="2033524"/>
            <a:ext cx="0" cy="1014476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M_cd09e0e4088d47b8ad13450441d95eb6_Connector1">
            <a:extLst>
              <a:ext uri="{FF2B5EF4-FFF2-40B4-BE49-F238E27FC236}">
                <a16:creationId xmlns:a16="http://schemas.microsoft.com/office/drawing/2014/main" id="{EC797C6A-58AF-6E60-3A96-4AE2530108DD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9060123" y="2033524"/>
            <a:ext cx="0" cy="1014476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OTLSHAPE_M_67dbf376f4b44514b6d733a49360ff47_Connector1">
            <a:extLst>
              <a:ext uri="{FF2B5EF4-FFF2-40B4-BE49-F238E27FC236}">
                <a16:creationId xmlns:a16="http://schemas.microsoft.com/office/drawing/2014/main" id="{6F74DF4C-E4B5-1945-20D3-9769E0FD16C9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10191434" y="2565908"/>
            <a:ext cx="0" cy="482092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M_201ae145ffd24939b6d6f42ab4c103d9_Connector1">
            <a:extLst>
              <a:ext uri="{FF2B5EF4-FFF2-40B4-BE49-F238E27FC236}">
                <a16:creationId xmlns:a16="http://schemas.microsoft.com/office/drawing/2014/main" id="{15043DD5-8609-C128-017E-3C029903168B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5100533" y="2565908"/>
            <a:ext cx="0" cy="482092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OTLSHAPE_T_1dd7f7290ce24b6c90d70822681cb917_LeftVerticalConnector1">
            <a:extLst>
              <a:ext uri="{FF2B5EF4-FFF2-40B4-BE49-F238E27FC236}">
                <a16:creationId xmlns:a16="http://schemas.microsoft.com/office/drawing/2014/main" id="{8BFD2006-03E9-72EB-14A3-5BCC4D150586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 flipV="1">
            <a:off x="3962872" y="3429000"/>
            <a:ext cx="0" cy="249301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OTLSHAPE_T_67adb6aeb7f34e6499d994855587c861_LeftVerticalConnector1">
            <a:extLst>
              <a:ext uri="{FF2B5EF4-FFF2-40B4-BE49-F238E27FC236}">
                <a16:creationId xmlns:a16="http://schemas.microsoft.com/office/drawing/2014/main" id="{1D6ADD24-3870-4491-0BD7-C6C77216A58C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4528527" y="3428999"/>
            <a:ext cx="0" cy="1213104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OTLSHAPE_T_21c357a7b5ce45218eea662070ca8aa8_LeftVerticalConnector1">
            <a:extLst>
              <a:ext uri="{FF2B5EF4-FFF2-40B4-BE49-F238E27FC236}">
                <a16:creationId xmlns:a16="http://schemas.microsoft.com/office/drawing/2014/main" id="{B07E762A-C2BB-64D7-723B-8A8C8DB2663F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6791150" y="3429000"/>
            <a:ext cx="0" cy="1416304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OTLSHAPE_T_21c357a7b5ce45218eea662070ca8aa8_LeftVerticalConnector2">
            <a:extLst>
              <a:ext uri="{FF2B5EF4-FFF2-40B4-BE49-F238E27FC236}">
                <a16:creationId xmlns:a16="http://schemas.microsoft.com/office/drawing/2014/main" id="{BFBAE5B9-71B0-DF97-EC5B-EF15B44ECFEC}"/>
              </a:ext>
            </a:extLst>
          </p:cNvPr>
          <p:cNvCxnSpPr/>
          <p:nvPr>
            <p:custDataLst>
              <p:tags r:id="rId21"/>
            </p:custDataLst>
          </p:nvPr>
        </p:nvCxnSpPr>
        <p:spPr>
          <a:xfrm>
            <a:off x="6791150" y="5124704"/>
            <a:ext cx="0" cy="203200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OTLSHAPE_T_0cd6adb341704cf5966827c573ec9bcb_LeftVerticalConnector1">
            <a:extLst>
              <a:ext uri="{FF2B5EF4-FFF2-40B4-BE49-F238E27FC236}">
                <a16:creationId xmlns:a16="http://schemas.microsoft.com/office/drawing/2014/main" id="{C4E423BD-77DE-4770-0EC2-71DE1EF52742}"/>
              </a:ext>
            </a:extLst>
          </p:cNvPr>
          <p:cNvCxnSpPr/>
          <p:nvPr>
            <p:custDataLst>
              <p:tags r:id="rId22"/>
            </p:custDataLst>
          </p:nvPr>
        </p:nvCxnSpPr>
        <p:spPr>
          <a:xfrm>
            <a:off x="7356806" y="3429000"/>
            <a:ext cx="0" cy="1416304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T_0cd6adb341704cf5966827c573ec9bcb_LeftVerticalConnector2">
            <a:extLst>
              <a:ext uri="{FF2B5EF4-FFF2-40B4-BE49-F238E27FC236}">
                <a16:creationId xmlns:a16="http://schemas.microsoft.com/office/drawing/2014/main" id="{5C63FC22-A7E5-DFE7-B32C-3505EAC5F610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7356806" y="5077904"/>
            <a:ext cx="0" cy="110300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OTLSHAPE_T_0cd6adb341704cf5966827c573ec9bcb_LeftVerticalConnector3">
            <a:extLst>
              <a:ext uri="{FF2B5EF4-FFF2-40B4-BE49-F238E27FC236}">
                <a16:creationId xmlns:a16="http://schemas.microsoft.com/office/drawing/2014/main" id="{D903F72F-75C3-D96C-DA61-900BCA78334A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7356806" y="5467604"/>
            <a:ext cx="0" cy="203200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OTLSHAPE_T_0cd6adb341704cf5966827c573ec9bcb_RightVerticalConnector1">
            <a:extLst>
              <a:ext uri="{FF2B5EF4-FFF2-40B4-BE49-F238E27FC236}">
                <a16:creationId xmlns:a16="http://schemas.microsoft.com/office/drawing/2014/main" id="{3F82ADCF-0646-D578-CA43-CC0F83D6B669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7922461" y="3429000"/>
            <a:ext cx="0" cy="1416304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OTLSHAPE_T_0cd6adb341704cf5966827c573ec9bcb_RightVerticalConnector2">
            <a:extLst>
              <a:ext uri="{FF2B5EF4-FFF2-40B4-BE49-F238E27FC236}">
                <a16:creationId xmlns:a16="http://schemas.microsoft.com/office/drawing/2014/main" id="{F3D566AF-C0ED-CA5A-F4BA-E3D8AAE5264A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7922461" y="5124704"/>
            <a:ext cx="0" cy="546100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OTLSHAPE_T_dfb7f18dcf444b55ab5f5ded01125fd2_LeftVerticalConnector1">
            <a:extLst>
              <a:ext uri="{FF2B5EF4-FFF2-40B4-BE49-F238E27FC236}">
                <a16:creationId xmlns:a16="http://schemas.microsoft.com/office/drawing/2014/main" id="{A7C281BE-744B-119A-990D-ADAFCA202797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8488117" y="3429000"/>
            <a:ext cx="0" cy="1416304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OTLSHAPE_T_dfb7f18dcf444b55ab5f5ded01125fd2_LeftVerticalConnector2">
            <a:extLst>
              <a:ext uri="{FF2B5EF4-FFF2-40B4-BE49-F238E27FC236}">
                <a16:creationId xmlns:a16="http://schemas.microsoft.com/office/drawing/2014/main" id="{FEEABBE4-A5D1-1468-BF22-4B3353B5DA9A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8488117" y="5124704"/>
            <a:ext cx="0" cy="889000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OTLSHAPE_T_dfb7f18dcf444b55ab5f5ded01125fd2_RightVerticalConnector1">
            <a:extLst>
              <a:ext uri="{FF2B5EF4-FFF2-40B4-BE49-F238E27FC236}">
                <a16:creationId xmlns:a16="http://schemas.microsoft.com/office/drawing/2014/main" id="{63CB6260-87BA-825F-92F2-6A844833FCCF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9053773" y="3429000"/>
            <a:ext cx="0" cy="1416304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OTLSHAPE_T_dfb7f18dcf444b55ab5f5ded01125fd2_RightVerticalConnector2">
            <a:extLst>
              <a:ext uri="{FF2B5EF4-FFF2-40B4-BE49-F238E27FC236}">
                <a16:creationId xmlns:a16="http://schemas.microsoft.com/office/drawing/2014/main" id="{31E974E6-69DD-D790-16DE-A7B389C066E9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9053773" y="5124704"/>
            <a:ext cx="0" cy="889000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T_f56e680d8cfa428c93d769c7cf08203e_LeftVerticalConnector1">
            <a:extLst>
              <a:ext uri="{FF2B5EF4-FFF2-40B4-BE49-F238E27FC236}">
                <a16:creationId xmlns:a16="http://schemas.microsoft.com/office/drawing/2014/main" id="{7C1952B7-BB4C-7F24-18F8-F9E663B5B913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9619428" y="3429000"/>
            <a:ext cx="0" cy="1416304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OTLSHAPE_T_f56e680d8cfa428c93d769c7cf08203e_LeftVerticalConnector2">
            <a:extLst>
              <a:ext uri="{FF2B5EF4-FFF2-40B4-BE49-F238E27FC236}">
                <a16:creationId xmlns:a16="http://schemas.microsoft.com/office/drawing/2014/main" id="{DDE2C704-6130-53E0-1C7E-756DEDA13463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9619428" y="5124704"/>
            <a:ext cx="0" cy="1231900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OTLSHAPE_T_f56e680d8cfa428c93d769c7cf08203e_RightVerticalConnector1">
            <a:extLst>
              <a:ext uri="{FF2B5EF4-FFF2-40B4-BE49-F238E27FC236}">
                <a16:creationId xmlns:a16="http://schemas.microsoft.com/office/drawing/2014/main" id="{AE3B34C3-4B7A-A650-980F-1BCC88243013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 flipV="1">
            <a:off x="9996532" y="3429000"/>
            <a:ext cx="0" cy="2927604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0" name="OTLSHAPE_T_1dd7f7290ce24b6c90d70822681cb917_LeftVerticalConnector2">
            <a:extLst>
              <a:ext uri="{FF2B5EF4-FFF2-40B4-BE49-F238E27FC236}">
                <a16:creationId xmlns:a16="http://schemas.microsoft.com/office/drawing/2014/main" id="{1098665E-7CA8-9473-6B3F-FFDA8B9FA023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3962872" y="3957701"/>
            <a:ext cx="0" cy="295402"/>
          </a:xfrm>
          <a:prstGeom prst="line">
            <a:avLst/>
          </a:prstGeom>
          <a:ln w="9525"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6" name="OTLSHAPE_TB_00000000000000000000000000000000_ScaleContainer">
            <a:extLst>
              <a:ext uri="{FF2B5EF4-FFF2-40B4-BE49-F238E27FC236}">
                <a16:creationId xmlns:a16="http://schemas.microsoft.com/office/drawing/2014/main" id="{9DEE414F-0C13-4339-9F78-B1FBAE1CF522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134279" y="3048000"/>
            <a:ext cx="10185400" cy="381000"/>
          </a:xfrm>
          <a:prstGeom prst="rect">
            <a:avLst/>
          </a:prstGeom>
          <a:solidFill>
            <a:srgbClr val="444D2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F1D83AC1-B686-4176-B5B3-62569E2BCD25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1198094" y="3145599"/>
            <a:ext cx="315792" cy="18580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8 am</a:t>
            </a:r>
          </a:p>
        </p:txBody>
      </p:sp>
      <p:sp>
        <p:nvSpPr>
          <p:cNvPr id="157" name="OTLSHAPE_TB_00000000000000000000000000000000_TimescaleInterval2">
            <a:extLst>
              <a:ext uri="{FF2B5EF4-FFF2-40B4-BE49-F238E27FC236}">
                <a16:creationId xmlns:a16="http://schemas.microsoft.com/office/drawing/2014/main" id="{2166DFAC-06FE-48E7-9904-5A0F46E06EAC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2329405" y="3145599"/>
            <a:ext cx="315792" cy="18580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9 am</a:t>
            </a:r>
          </a:p>
        </p:txBody>
      </p:sp>
      <p:sp>
        <p:nvSpPr>
          <p:cNvPr id="353" name="OTLSHAPE_TB_00000000000000000000000000000000_TimescaleInterval3">
            <a:extLst>
              <a:ext uri="{FF2B5EF4-FFF2-40B4-BE49-F238E27FC236}">
                <a16:creationId xmlns:a16="http://schemas.microsoft.com/office/drawing/2014/main" id="{7D5CB589-4D6D-4B8F-9B07-2166E42DED74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3460716" y="3145599"/>
            <a:ext cx="371897" cy="18580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10 am</a:t>
            </a:r>
          </a:p>
        </p:txBody>
      </p:sp>
      <p:sp>
        <p:nvSpPr>
          <p:cNvPr id="357" name="OTLSHAPE_TB_00000000000000000000000000000000_TimescaleInterval4">
            <a:extLst>
              <a:ext uri="{FF2B5EF4-FFF2-40B4-BE49-F238E27FC236}">
                <a16:creationId xmlns:a16="http://schemas.microsoft.com/office/drawing/2014/main" id="{6BAC3A8B-29C3-450E-A06C-0B5902D6331A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4592027" y="3145599"/>
            <a:ext cx="349455" cy="18580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11 am</a:t>
            </a:r>
          </a:p>
        </p:txBody>
      </p:sp>
      <p:sp>
        <p:nvSpPr>
          <p:cNvPr id="361" name="OTLSHAPE_TB_00000000000000000000000000000000_TimescaleInterval5">
            <a:extLst>
              <a:ext uri="{FF2B5EF4-FFF2-40B4-BE49-F238E27FC236}">
                <a16:creationId xmlns:a16="http://schemas.microsoft.com/office/drawing/2014/main" id="{10F1375C-BDD1-4058-8EED-CDF1310FA962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5723339" y="3145599"/>
            <a:ext cx="383118" cy="18580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1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12 pm</a:t>
            </a:r>
          </a:p>
        </p:txBody>
      </p:sp>
      <p:sp>
        <p:nvSpPr>
          <p:cNvPr id="365" name="OTLSHAPE_TB_00000000000000000000000000000000_TimescaleInterval6">
            <a:extLst>
              <a:ext uri="{FF2B5EF4-FFF2-40B4-BE49-F238E27FC236}">
                <a16:creationId xmlns:a16="http://schemas.microsoft.com/office/drawing/2014/main" id="{67520753-1576-43DF-9892-84C956D0DA2A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854650" y="3145599"/>
            <a:ext cx="304571" cy="18580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1 pm</a:t>
            </a:r>
          </a:p>
        </p:txBody>
      </p:sp>
      <p:sp>
        <p:nvSpPr>
          <p:cNvPr id="369" name="OTLSHAPE_TB_00000000000000000000000000000000_TimescaleInterval7">
            <a:extLst>
              <a:ext uri="{FF2B5EF4-FFF2-40B4-BE49-F238E27FC236}">
                <a16:creationId xmlns:a16="http://schemas.microsoft.com/office/drawing/2014/main" id="{8D7483EA-F490-4D0A-BE94-BDBA73524571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7985961" y="3145599"/>
            <a:ext cx="327013" cy="18580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+mn-cs"/>
              </a:rPr>
              <a:t>2 pm</a:t>
            </a:r>
          </a:p>
        </p:txBody>
      </p:sp>
      <p:sp>
        <p:nvSpPr>
          <p:cNvPr id="243" name="OTLSHAPE_TB_00000000000000000000000000000000_TimescaleInterval8">
            <a:extLst>
              <a:ext uri="{FF2B5EF4-FFF2-40B4-BE49-F238E27FC236}">
                <a16:creationId xmlns:a16="http://schemas.microsoft.com/office/drawing/2014/main" id="{2366C24C-2F64-A8BE-C606-E82B654E44D0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9117273" y="3145599"/>
            <a:ext cx="327013" cy="18580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0">
                <a:solidFill>
                  <a:schemeClr val="lt1"/>
                </a:solidFill>
                <a:latin typeface="Segoe UI Semibold" panose="020B0702040204020203" pitchFamily="34" charset="0"/>
              </a:rPr>
              <a:t>3 pm</a:t>
            </a:r>
          </a:p>
        </p:txBody>
      </p:sp>
      <p:sp>
        <p:nvSpPr>
          <p:cNvPr id="247" name="OTLSHAPE_TB_00000000000000000000000000000000_TimescaleInterval9">
            <a:extLst>
              <a:ext uri="{FF2B5EF4-FFF2-40B4-BE49-F238E27FC236}">
                <a16:creationId xmlns:a16="http://schemas.microsoft.com/office/drawing/2014/main" id="{FFA2C1F5-68AC-3916-2FD7-9A2A597EFF7B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0248584" y="3145599"/>
            <a:ext cx="330219" cy="18580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100" spc="-22">
                <a:solidFill>
                  <a:schemeClr val="lt1"/>
                </a:solidFill>
                <a:latin typeface="Segoe UI Semibold" panose="020B0702040204020203" pitchFamily="34" charset="0"/>
              </a:rPr>
              <a:t>4 pm</a:t>
            </a:r>
          </a:p>
        </p:txBody>
      </p:sp>
      <p:cxnSp>
        <p:nvCxnSpPr>
          <p:cNvPr id="154" name="OTLSHAPE_TB_00000000000000000000000000000000_Separator1">
            <a:extLst>
              <a:ext uri="{FF2B5EF4-FFF2-40B4-BE49-F238E27FC236}">
                <a16:creationId xmlns:a16="http://schemas.microsoft.com/office/drawing/2014/main" id="{4C7635DD-BC60-4879-A610-176259929835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2265591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OTLSHAPE_TB_00000000000000000000000000000000_Separator2">
            <a:extLst>
              <a:ext uri="{FF2B5EF4-FFF2-40B4-BE49-F238E27FC236}">
                <a16:creationId xmlns:a16="http://schemas.microsoft.com/office/drawing/2014/main" id="{74ED4EA8-520F-45C7-B53B-A680B8C93A8D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3396902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4" name="OTLSHAPE_TB_00000000000000000000000000000000_Separator3">
            <a:extLst>
              <a:ext uri="{FF2B5EF4-FFF2-40B4-BE49-F238E27FC236}">
                <a16:creationId xmlns:a16="http://schemas.microsoft.com/office/drawing/2014/main" id="{98D9A4D6-7559-4C5A-A767-3E7A7730E605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4528213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8" name="OTLSHAPE_TB_00000000000000000000000000000000_Separator4">
            <a:extLst>
              <a:ext uri="{FF2B5EF4-FFF2-40B4-BE49-F238E27FC236}">
                <a16:creationId xmlns:a16="http://schemas.microsoft.com/office/drawing/2014/main" id="{A26394B8-0944-4A05-9B19-02AE3C7D9FD1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5659525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2" name="OTLSHAPE_TB_00000000000000000000000000000000_Separator5">
            <a:extLst>
              <a:ext uri="{FF2B5EF4-FFF2-40B4-BE49-F238E27FC236}">
                <a16:creationId xmlns:a16="http://schemas.microsoft.com/office/drawing/2014/main" id="{8772A929-C2E2-4DA5-8FEA-8F6F7AD324D0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6790836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OTLSHAPE_TB_00000000000000000000000000000000_Separator6">
            <a:extLst>
              <a:ext uri="{FF2B5EF4-FFF2-40B4-BE49-F238E27FC236}">
                <a16:creationId xmlns:a16="http://schemas.microsoft.com/office/drawing/2014/main" id="{09AC23CF-A490-43BC-AD33-E6358EE4F885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7922147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OTLSHAPE_TB_00000000000000000000000000000000_MinorTickMarkAbove1">
            <a:extLst>
              <a:ext uri="{FF2B5EF4-FFF2-40B4-BE49-F238E27FC236}">
                <a16:creationId xmlns:a16="http://schemas.microsoft.com/office/drawing/2014/main" id="{49614C99-48EF-4FF0-8C1D-DA1CDC9F26F1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1700092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2" name="OTLSHAPE_TB_00000000000000000000000000000000_MinorTickMarkBelow1">
            <a:extLst>
              <a:ext uri="{FF2B5EF4-FFF2-40B4-BE49-F238E27FC236}">
                <a16:creationId xmlns:a16="http://schemas.microsoft.com/office/drawing/2014/main" id="{88DEFF53-D933-450D-96D2-0833D550F224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1700092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5" name="OTLSHAPE_TB_00000000000000000000000000000000_MinorTickMarkAbove2">
            <a:extLst>
              <a:ext uri="{FF2B5EF4-FFF2-40B4-BE49-F238E27FC236}">
                <a16:creationId xmlns:a16="http://schemas.microsoft.com/office/drawing/2014/main" id="{4C9C9754-A6BA-42FD-9B9E-8EA7EF84150A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2831403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6" name="OTLSHAPE_TB_00000000000000000000000000000000_MinorTickMarkBelow2">
            <a:extLst>
              <a:ext uri="{FF2B5EF4-FFF2-40B4-BE49-F238E27FC236}">
                <a16:creationId xmlns:a16="http://schemas.microsoft.com/office/drawing/2014/main" id="{4B0A0B17-A0CE-4129-98E1-C86153F458A9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2831403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OTLSHAPE_TB_00000000000000000000000000000000_MinorTickMarkAbove3">
            <a:extLst>
              <a:ext uri="{FF2B5EF4-FFF2-40B4-BE49-F238E27FC236}">
                <a16:creationId xmlns:a16="http://schemas.microsoft.com/office/drawing/2014/main" id="{27ACF920-FB3E-443E-A4E1-2ACC876F5697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3962715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9" name="OTLSHAPE_TB_00000000000000000000000000000000_MinorTickMarkBelow3">
            <a:extLst>
              <a:ext uri="{FF2B5EF4-FFF2-40B4-BE49-F238E27FC236}">
                <a16:creationId xmlns:a16="http://schemas.microsoft.com/office/drawing/2014/main" id="{8CCDAC42-CECF-4689-968B-1A73D38FBD99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3962715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OTLSHAPE_TB_00000000000000000000000000000000_MinorTickMarkAbove4">
            <a:extLst>
              <a:ext uri="{FF2B5EF4-FFF2-40B4-BE49-F238E27FC236}">
                <a16:creationId xmlns:a16="http://schemas.microsoft.com/office/drawing/2014/main" id="{CFF9DD64-2EFE-4902-90CA-81913202001F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5094026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OTLSHAPE_TB_00000000000000000000000000000000_MinorTickMarkBelow4">
            <a:extLst>
              <a:ext uri="{FF2B5EF4-FFF2-40B4-BE49-F238E27FC236}">
                <a16:creationId xmlns:a16="http://schemas.microsoft.com/office/drawing/2014/main" id="{29A5CB85-D609-4F3A-998F-90031307A122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5094026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2" name="OTLSHAPE_TB_00000000000000000000000000000000_MinorTickMarkAbove5">
            <a:extLst>
              <a:ext uri="{FF2B5EF4-FFF2-40B4-BE49-F238E27FC236}">
                <a16:creationId xmlns:a16="http://schemas.microsoft.com/office/drawing/2014/main" id="{BA7E8AA3-BBE2-4C9B-AD9F-64C602161444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6225337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3" name="OTLSHAPE_TB_00000000000000000000000000000000_MinorTickMarkBelow5">
            <a:extLst>
              <a:ext uri="{FF2B5EF4-FFF2-40B4-BE49-F238E27FC236}">
                <a16:creationId xmlns:a16="http://schemas.microsoft.com/office/drawing/2014/main" id="{7D3097A2-5FA5-467C-A512-C5526411B647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6225337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OTLSHAPE_TB_00000000000000000000000000000000_MinorTickMarkAbove6">
            <a:extLst>
              <a:ext uri="{FF2B5EF4-FFF2-40B4-BE49-F238E27FC236}">
                <a16:creationId xmlns:a16="http://schemas.microsoft.com/office/drawing/2014/main" id="{9E8A77FF-C0CF-4BF2-9640-95142F13149A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7356649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5" name="OTLSHAPE_TB_00000000000000000000000000000000_MinorTickMarkBelow6">
            <a:extLst>
              <a:ext uri="{FF2B5EF4-FFF2-40B4-BE49-F238E27FC236}">
                <a16:creationId xmlns:a16="http://schemas.microsoft.com/office/drawing/2014/main" id="{42287A64-306C-463B-BFDB-BE5A111AB4E4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7356649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OTLSHAPE_TB_00000000000000000000000000000000_MinorTickMarkAbove7">
            <a:extLst>
              <a:ext uri="{FF2B5EF4-FFF2-40B4-BE49-F238E27FC236}">
                <a16:creationId xmlns:a16="http://schemas.microsoft.com/office/drawing/2014/main" id="{15D48C63-3B5B-4466-9FAA-CB3399AED85C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8487960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OTLSHAPE_TB_00000000000000000000000000000000_MinorTickMarkBelow7">
            <a:extLst>
              <a:ext uri="{FF2B5EF4-FFF2-40B4-BE49-F238E27FC236}">
                <a16:creationId xmlns:a16="http://schemas.microsoft.com/office/drawing/2014/main" id="{247AF191-9C0D-49A5-9061-3DBA0F92E55E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8487960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OTLSHAPE_TB_00000000000000000000000000000000_Separator7">
            <a:extLst>
              <a:ext uri="{FF2B5EF4-FFF2-40B4-BE49-F238E27FC236}">
                <a16:creationId xmlns:a16="http://schemas.microsoft.com/office/drawing/2014/main" id="{5012679C-2A66-C477-1C73-D2C7425F745B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9053458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OTLSHAPE_TB_00000000000000000000000000000000_Separator8">
            <a:extLst>
              <a:ext uri="{FF2B5EF4-FFF2-40B4-BE49-F238E27FC236}">
                <a16:creationId xmlns:a16="http://schemas.microsoft.com/office/drawing/2014/main" id="{D088EB18-A785-B655-E51C-5E37944FB64B}"/>
              </a:ext>
            </a:extLst>
          </p:cNvPr>
          <p:cNvCxnSpPr/>
          <p:nvPr>
            <p:custDataLst>
              <p:tags r:id="rId66"/>
            </p:custDataLst>
          </p:nvPr>
        </p:nvCxnSpPr>
        <p:spPr>
          <a:xfrm>
            <a:off x="10184770" y="3048000"/>
            <a:ext cx="0" cy="381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OTLSHAPE_TB_00000000000000000000000000000000_MinorTickMarkAbove8">
            <a:extLst>
              <a:ext uri="{FF2B5EF4-FFF2-40B4-BE49-F238E27FC236}">
                <a16:creationId xmlns:a16="http://schemas.microsoft.com/office/drawing/2014/main" id="{F81E5AAB-B4E9-399A-A152-4FBAA959FECB}"/>
              </a:ext>
            </a:extLst>
          </p:cNvPr>
          <p:cNvCxnSpPr/>
          <p:nvPr>
            <p:custDataLst>
              <p:tags r:id="rId67"/>
            </p:custDataLst>
          </p:nvPr>
        </p:nvCxnSpPr>
        <p:spPr>
          <a:xfrm>
            <a:off x="9619271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OTLSHAPE_TB_00000000000000000000000000000000_MinorTickMarkBelow8">
            <a:extLst>
              <a:ext uri="{FF2B5EF4-FFF2-40B4-BE49-F238E27FC236}">
                <a16:creationId xmlns:a16="http://schemas.microsoft.com/office/drawing/2014/main" id="{35E58B61-ECED-DB78-1EFF-08087E0DCF57}"/>
              </a:ext>
            </a:extLst>
          </p:cNvPr>
          <p:cNvCxnSpPr/>
          <p:nvPr>
            <p:custDataLst>
              <p:tags r:id="rId68"/>
            </p:custDataLst>
          </p:nvPr>
        </p:nvCxnSpPr>
        <p:spPr>
          <a:xfrm>
            <a:off x="9619271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OTLSHAPE_TB_00000000000000000000000000000000_MinorTickMarkAbove9">
            <a:extLst>
              <a:ext uri="{FF2B5EF4-FFF2-40B4-BE49-F238E27FC236}">
                <a16:creationId xmlns:a16="http://schemas.microsoft.com/office/drawing/2014/main" id="{541CCA47-CF9D-BDE2-6B52-5747ADAF62B6}"/>
              </a:ext>
            </a:extLst>
          </p:cNvPr>
          <p:cNvCxnSpPr/>
          <p:nvPr>
            <p:custDataLst>
              <p:tags r:id="rId69"/>
            </p:custDataLst>
          </p:nvPr>
        </p:nvCxnSpPr>
        <p:spPr>
          <a:xfrm>
            <a:off x="10750740" y="3048000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OTLSHAPE_TB_00000000000000000000000000000000_MinorTickMarkBelow9">
            <a:extLst>
              <a:ext uri="{FF2B5EF4-FFF2-40B4-BE49-F238E27FC236}">
                <a16:creationId xmlns:a16="http://schemas.microsoft.com/office/drawing/2014/main" id="{0EA2C040-3067-7E82-491F-76A39E62D922}"/>
              </a:ext>
            </a:extLst>
          </p:cNvPr>
          <p:cNvCxnSpPr/>
          <p:nvPr>
            <p:custDataLst>
              <p:tags r:id="rId70"/>
            </p:custDataLst>
          </p:nvPr>
        </p:nvCxnSpPr>
        <p:spPr>
          <a:xfrm>
            <a:off x="10750740" y="3381375"/>
            <a:ext cx="0" cy="47625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" name="OTLSHAPE_T_c934f5ea042c49ea8903fb8508fc725d_Shape">
            <a:extLst>
              <a:ext uri="{FF2B5EF4-FFF2-40B4-BE49-F238E27FC236}">
                <a16:creationId xmlns:a16="http://schemas.microsoft.com/office/drawing/2014/main" id="{69FAB713-12C1-4586-8830-BADCB346DC6D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2265905" y="3678301"/>
            <a:ext cx="1701800" cy="279400"/>
          </a:xfrm>
          <a:prstGeom prst="roundRect">
            <a:avLst>
              <a:gd name="adj" fmla="val 16667"/>
            </a:avLst>
          </a:prstGeom>
          <a:solidFill>
            <a:srgbClr val="CA892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FEBA0A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3" name="OTLSHAPE_T_1dd7f7290ce24b6c90d70822681cb917_Shape">
            <a:extLst>
              <a:ext uri="{FF2B5EF4-FFF2-40B4-BE49-F238E27FC236}">
                <a16:creationId xmlns:a16="http://schemas.microsoft.com/office/drawing/2014/main" id="{3C7A4299-E72A-4F1F-AC8C-B9D48173DD7A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3962872" y="4113403"/>
            <a:ext cx="571500" cy="279400"/>
          </a:xfrm>
          <a:prstGeom prst="roundRect">
            <a:avLst>
              <a:gd name="adj" fmla="val 16667"/>
            </a:avLst>
          </a:prstGeom>
          <a:solidFill>
            <a:srgbClr val="CA892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FEBA0A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7" name="OTLSHAPE_T_1bf3b76c24624217a729d2ff3185e8e0_Shape">
            <a:extLst>
              <a:ext uri="{FF2B5EF4-FFF2-40B4-BE49-F238E27FC236}">
                <a16:creationId xmlns:a16="http://schemas.microsoft.com/office/drawing/2014/main" id="{466E9664-084F-4D3D-B136-A88CDB166488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5094183" y="4845304"/>
            <a:ext cx="4533900" cy="279400"/>
          </a:xfrm>
          <a:prstGeom prst="roundRect">
            <a:avLst>
              <a:gd name="adj" fmla="val 16667"/>
            </a:avLst>
          </a:prstGeom>
          <a:solidFill>
            <a:srgbClr val="CA8925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FEBA0A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7" name="OTLSHAPE_T_21c357a7b5ce45218eea662070ca8aa8_Shape">
            <a:extLst>
              <a:ext uri="{FF2B5EF4-FFF2-40B4-BE49-F238E27FC236}">
                <a16:creationId xmlns:a16="http://schemas.microsoft.com/office/drawing/2014/main" id="{05972AF9-020D-40A1-B96D-16BF3EE5F0EB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6791150" y="5188204"/>
            <a:ext cx="571500" cy="279400"/>
          </a:xfrm>
          <a:prstGeom prst="roundRect">
            <a:avLst>
              <a:gd name="adj" fmla="val 16667"/>
            </a:avLst>
          </a:prstGeom>
          <a:solidFill>
            <a:srgbClr val="CA892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FEBA0A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9" name="OTLSHAPE_T_0cd6adb341704cf5966827c573ec9bcb_Shape">
            <a:extLst>
              <a:ext uri="{FF2B5EF4-FFF2-40B4-BE49-F238E27FC236}">
                <a16:creationId xmlns:a16="http://schemas.microsoft.com/office/drawing/2014/main" id="{24764D55-01A3-40FB-8B1E-2DF92B847B84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7356806" y="5531104"/>
            <a:ext cx="571500" cy="279400"/>
          </a:xfrm>
          <a:prstGeom prst="roundRect">
            <a:avLst>
              <a:gd name="adj" fmla="val 16667"/>
            </a:avLst>
          </a:prstGeom>
          <a:solidFill>
            <a:srgbClr val="CA892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FEBA0A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1" name="OTLSHAPE_T_dfb7f18dcf444b55ab5f5ded01125fd2_Shape">
            <a:extLst>
              <a:ext uri="{FF2B5EF4-FFF2-40B4-BE49-F238E27FC236}">
                <a16:creationId xmlns:a16="http://schemas.microsoft.com/office/drawing/2014/main" id="{A526694E-CA2F-437B-B883-8FEAF5618A72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8488117" y="5874004"/>
            <a:ext cx="571500" cy="279400"/>
          </a:xfrm>
          <a:prstGeom prst="roundRect">
            <a:avLst>
              <a:gd name="adj" fmla="val 16667"/>
            </a:avLst>
          </a:prstGeom>
          <a:solidFill>
            <a:srgbClr val="CA892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FEBA0A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3" name="OTLSHAPE_T_f56e680d8cfa428c93d769c7cf08203e_Shape">
            <a:extLst>
              <a:ext uri="{FF2B5EF4-FFF2-40B4-BE49-F238E27FC236}">
                <a16:creationId xmlns:a16="http://schemas.microsoft.com/office/drawing/2014/main" id="{8D04A73E-9C7E-4E21-A701-E4CD5D7B0F64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9619428" y="6216904"/>
            <a:ext cx="381000" cy="279400"/>
          </a:xfrm>
          <a:prstGeom prst="roundRect">
            <a:avLst>
              <a:gd name="adj" fmla="val 16667"/>
            </a:avLst>
          </a:prstGeom>
          <a:solidFill>
            <a:srgbClr val="CA892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FEBA0A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5" name="OTLSHAPE_T_67adb6aeb7f34e6499d994855587c861_Shape">
            <a:extLst>
              <a:ext uri="{FF2B5EF4-FFF2-40B4-BE49-F238E27FC236}">
                <a16:creationId xmlns:a16="http://schemas.microsoft.com/office/drawing/2014/main" id="{569C03E6-8464-485E-9DDA-75C145DDDF2E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4528527" y="4502404"/>
            <a:ext cx="571500" cy="279400"/>
          </a:xfrm>
          <a:prstGeom prst="roundRect">
            <a:avLst>
              <a:gd name="adj" fmla="val 16667"/>
            </a:avLst>
          </a:prstGeom>
          <a:solidFill>
            <a:srgbClr val="CA8925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rgbClr val="FEBA0A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2" name="OTLSHAPE_T_c934f5ea042c49ea8903fb8508fc725d_Title">
            <a:extLst>
              <a:ext uri="{FF2B5EF4-FFF2-40B4-BE49-F238E27FC236}">
                <a16:creationId xmlns:a16="http://schemas.microsoft.com/office/drawing/2014/main" id="{90968F9F-A081-403C-A847-86A41B72B4C7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27000" y="3632200"/>
            <a:ext cx="10795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Peel &amp; Chop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Fruits &amp; Veggies</a:t>
            </a:r>
          </a:p>
        </p:txBody>
      </p:sp>
      <p:sp>
        <p:nvSpPr>
          <p:cNvPr id="163" name="OTLSHAPE_T_c934f5ea042c49ea8903fb8508fc725d_Duration">
            <a:extLst>
              <a:ext uri="{FF2B5EF4-FFF2-40B4-BE49-F238E27FC236}">
                <a16:creationId xmlns:a16="http://schemas.microsoft.com/office/drawing/2014/main" id="{E1A707DB-DF00-4A0D-BDE4-63EF7779CCD8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2809906" y="3725101"/>
            <a:ext cx="6096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2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1.5 hours</a:t>
            </a:r>
            <a:endParaRPr kumimoji="0" lang="en-US" sz="1100" b="1" i="0" u="none" strike="noStrike" kern="1200" cap="none" spc="-12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70" name="OTLSHAPE_T_1dd7f7290ce24b6c90d70822681cb917_Duration">
            <a:extLst>
              <a:ext uri="{FF2B5EF4-FFF2-40B4-BE49-F238E27FC236}">
                <a16:creationId xmlns:a16="http://schemas.microsoft.com/office/drawing/2014/main" id="{795E4261-4ECF-4941-9D0F-1F6BC3C1808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4082102" y="4160203"/>
            <a:ext cx="330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30 m</a:t>
            </a:r>
          </a:p>
        </p:txBody>
      </p:sp>
      <p:sp>
        <p:nvSpPr>
          <p:cNvPr id="171" name="OTLSHAPE_T_1dd7f7290ce24b6c90d70822681cb917_Title">
            <a:extLst>
              <a:ext uri="{FF2B5EF4-FFF2-40B4-BE49-F238E27FC236}">
                <a16:creationId xmlns:a16="http://schemas.microsoft.com/office/drawing/2014/main" id="{C94523A3-8FD6-4A5D-908F-4EDE80C55D16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0" y="4067302"/>
            <a:ext cx="12319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6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Prep the Pumpkin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6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Pie Ingredients</a:t>
            </a:r>
            <a:endParaRPr kumimoji="0" lang="en-US" sz="1100" b="1" i="0" u="none" strike="noStrike" kern="1200" cap="none" spc="-6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86" name="OTLSHAPE_T_1bf3b76c24624217a729d2ff3185e8e0_Title">
            <a:extLst>
              <a:ext uri="{FF2B5EF4-FFF2-40B4-BE49-F238E27FC236}">
                <a16:creationId xmlns:a16="http://schemas.microsoft.com/office/drawing/2014/main" id="{72D56CEF-1F67-4707-8D87-F2DE35A2C3C1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0" y="4892103"/>
            <a:ext cx="10668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2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Cook the Turkey</a:t>
            </a:r>
          </a:p>
        </p:txBody>
      </p:sp>
      <p:sp>
        <p:nvSpPr>
          <p:cNvPr id="187" name="OTLSHAPE_T_1bf3b76c24624217a729d2ff3185e8e0_Duration">
            <a:extLst>
              <a:ext uri="{FF2B5EF4-FFF2-40B4-BE49-F238E27FC236}">
                <a16:creationId xmlns:a16="http://schemas.microsoft.com/office/drawing/2014/main" id="{87870579-78B4-403C-A11E-6BBB130952B8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7111420" y="4892103"/>
            <a:ext cx="495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4 hours</a:t>
            </a:r>
            <a:endParaRPr kumimoji="0" lang="en-US" sz="1100" b="1" i="0" u="none" strike="noStrike" kern="1200" cap="none" spc="-14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194" name="OTLSHAPE_T_21c357a7b5ce45218eea662070ca8aa8_Title">
            <a:extLst>
              <a:ext uri="{FF2B5EF4-FFF2-40B4-BE49-F238E27FC236}">
                <a16:creationId xmlns:a16="http://schemas.microsoft.com/office/drawing/2014/main" id="{15E9D821-A062-482D-8DE0-69B87308CFED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27000" y="5235003"/>
            <a:ext cx="2628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Prep &amp; Refrigerate Stuffing / Casseroles</a:t>
            </a:r>
          </a:p>
        </p:txBody>
      </p:sp>
      <p:sp>
        <p:nvSpPr>
          <p:cNvPr id="195" name="OTLSHAPE_T_21c357a7b5ce45218eea662070ca8aa8_Duration">
            <a:extLst>
              <a:ext uri="{FF2B5EF4-FFF2-40B4-BE49-F238E27FC236}">
                <a16:creationId xmlns:a16="http://schemas.microsoft.com/office/drawing/2014/main" id="{A63680ED-B9F1-40AA-9C4F-5056DA53BD19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910381" y="5235003"/>
            <a:ext cx="330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30 m</a:t>
            </a:r>
            <a:endParaRPr kumimoji="0" lang="en-US" sz="1100" b="1" i="0" u="none" strike="noStrike" kern="1200" cap="none" spc="-24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02" name="OTLSHAPE_T_0cd6adb341704cf5966827c573ec9bcb_Title">
            <a:extLst>
              <a:ext uri="{FF2B5EF4-FFF2-40B4-BE49-F238E27FC236}">
                <a16:creationId xmlns:a16="http://schemas.microsoft.com/office/drawing/2014/main" id="{0D6D12DE-BD5F-4DEF-9FB2-5151D9B0C868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27000" y="5577903"/>
            <a:ext cx="18796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Slow-Cook Mashed Potatoes</a:t>
            </a:r>
          </a:p>
        </p:txBody>
      </p:sp>
      <p:sp>
        <p:nvSpPr>
          <p:cNvPr id="203" name="OTLSHAPE_T_0cd6adb341704cf5966827c573ec9bcb_Duration">
            <a:extLst>
              <a:ext uri="{FF2B5EF4-FFF2-40B4-BE49-F238E27FC236}">
                <a16:creationId xmlns:a16="http://schemas.microsoft.com/office/drawing/2014/main" id="{2765588E-3E63-4554-B6B2-E77594BFC266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7476037" y="5577903"/>
            <a:ext cx="330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30 m</a:t>
            </a:r>
            <a:endParaRPr kumimoji="0" lang="en-US" sz="1100" b="1" i="0" u="none" strike="noStrike" kern="1200" cap="none" spc="-24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10" name="OTLSHAPE_T_dfb7f18dcf444b55ab5f5ded01125fd2_Title">
            <a:extLst>
              <a:ext uri="{FF2B5EF4-FFF2-40B4-BE49-F238E27FC236}">
                <a16:creationId xmlns:a16="http://schemas.microsoft.com/office/drawing/2014/main" id="{726693B5-F353-4363-8AD5-FD1ACE2AD6FA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27000" y="5920803"/>
            <a:ext cx="977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8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Prep the Gravy</a:t>
            </a:r>
          </a:p>
        </p:txBody>
      </p:sp>
      <p:sp>
        <p:nvSpPr>
          <p:cNvPr id="211" name="OTLSHAPE_T_dfb7f18dcf444b55ab5f5ded01125fd2_Duration">
            <a:extLst>
              <a:ext uri="{FF2B5EF4-FFF2-40B4-BE49-F238E27FC236}">
                <a16:creationId xmlns:a16="http://schemas.microsoft.com/office/drawing/2014/main" id="{789321FB-722E-4E6C-B2EE-1E4144EA3D31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8607347" y="5920803"/>
            <a:ext cx="330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30 m</a:t>
            </a:r>
            <a:endParaRPr kumimoji="0" lang="en-US" sz="1100" b="1" i="0" u="none" strike="noStrike" kern="1200" cap="none" spc="-24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18" name="OTLSHAPE_T_f56e680d8cfa428c93d769c7cf08203e_Title">
            <a:extLst>
              <a:ext uri="{FF2B5EF4-FFF2-40B4-BE49-F238E27FC236}">
                <a16:creationId xmlns:a16="http://schemas.microsoft.com/office/drawing/2014/main" id="{6FF1B641-FE45-4426-8612-9A891FCA88A7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27000" y="6263703"/>
            <a:ext cx="1257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-12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Let the Turkey Rest</a:t>
            </a:r>
          </a:p>
        </p:txBody>
      </p:sp>
      <p:sp>
        <p:nvSpPr>
          <p:cNvPr id="219" name="OTLSHAPE_T_f56e680d8cfa428c93d769c7cf08203e_Duration">
            <a:extLst>
              <a:ext uri="{FF2B5EF4-FFF2-40B4-BE49-F238E27FC236}">
                <a16:creationId xmlns:a16="http://schemas.microsoft.com/office/drawing/2014/main" id="{7D9FF2D5-4A17-47D1-8488-E6A028B92677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9644383" y="6263703"/>
            <a:ext cx="330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20 m</a:t>
            </a:r>
            <a:endParaRPr kumimoji="0" lang="en-US" sz="1100" b="1" i="0" u="none" strike="noStrike" kern="1200" cap="none" spc="-24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</p:txBody>
      </p:sp>
      <p:sp>
        <p:nvSpPr>
          <p:cNvPr id="238" name="OTLSHAPE_T_67adb6aeb7f34e6499d994855587c861_Duration">
            <a:extLst>
              <a:ext uri="{FF2B5EF4-FFF2-40B4-BE49-F238E27FC236}">
                <a16:creationId xmlns:a16="http://schemas.microsoft.com/office/drawing/2014/main" id="{4B528939-CCE7-46BC-9047-014D8C430429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4647758" y="4549203"/>
            <a:ext cx="330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2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30 m</a:t>
            </a:r>
          </a:p>
        </p:txBody>
      </p:sp>
      <p:sp>
        <p:nvSpPr>
          <p:cNvPr id="239" name="OTLSHAPE_T_67adb6aeb7f34e6499d994855587c861_Title">
            <a:extLst>
              <a:ext uri="{FF2B5EF4-FFF2-40B4-BE49-F238E27FC236}">
                <a16:creationId xmlns:a16="http://schemas.microsoft.com/office/drawing/2014/main" id="{AB9CDADA-202F-4DCA-8DF0-B38E6E9D1E45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0" y="4549203"/>
            <a:ext cx="1435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+mn-cs"/>
              </a:rPr>
              <a:t>Bake the Pumpkin Pie</a:t>
            </a:r>
          </a:p>
        </p:txBody>
      </p:sp>
      <p:sp>
        <p:nvSpPr>
          <p:cNvPr id="449" name="OTLSHAPE_M_35cecfbc6da045758bc3b750ffc5c57b_Shape">
            <a:extLst>
              <a:ext uri="{FF2B5EF4-FFF2-40B4-BE49-F238E27FC236}">
                <a16:creationId xmlns:a16="http://schemas.microsoft.com/office/drawing/2014/main" id="{06BEC7B1-6B96-C288-933A-F098747F16DC}"/>
              </a:ext>
            </a:extLst>
          </p:cNvPr>
          <p:cNvSpPr/>
          <p:nvPr>
            <p:custDataLst>
              <p:tags r:id="rId95"/>
            </p:custDataLst>
          </p:nvPr>
        </p:nvSpPr>
        <p:spPr>
          <a:xfrm rot="16200000">
            <a:off x="4560277" y="2033524"/>
            <a:ext cx="165100" cy="165100"/>
          </a:xfrm>
          <a:prstGeom prst="flowChartMerg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2" name="OTLSHAPE_M_cd09e0e4088d47b8ad13450441d95eb6_Shape">
            <a:extLst>
              <a:ext uri="{FF2B5EF4-FFF2-40B4-BE49-F238E27FC236}">
                <a16:creationId xmlns:a16="http://schemas.microsoft.com/office/drawing/2014/main" id="{D50F9EB5-2E64-6F63-50C4-D9D54458DBF6}"/>
              </a:ext>
            </a:extLst>
          </p:cNvPr>
          <p:cNvSpPr/>
          <p:nvPr>
            <p:custDataLst>
              <p:tags r:id="rId96"/>
            </p:custDataLst>
          </p:nvPr>
        </p:nvSpPr>
        <p:spPr>
          <a:xfrm rot="16200000">
            <a:off x="9085523" y="2033524"/>
            <a:ext cx="165100" cy="165100"/>
          </a:xfrm>
          <a:prstGeom prst="flowChartMerg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5" name="OTLSHAPE_M_67dbf376f4b44514b6d733a49360ff47_Shape">
            <a:extLst>
              <a:ext uri="{FF2B5EF4-FFF2-40B4-BE49-F238E27FC236}">
                <a16:creationId xmlns:a16="http://schemas.microsoft.com/office/drawing/2014/main" id="{A7A0469F-6D03-9711-A516-C26980E19469}"/>
              </a:ext>
            </a:extLst>
          </p:cNvPr>
          <p:cNvSpPr/>
          <p:nvPr>
            <p:custDataLst>
              <p:tags r:id="rId97"/>
            </p:custDataLst>
          </p:nvPr>
        </p:nvSpPr>
        <p:spPr>
          <a:xfrm rot="16200000">
            <a:off x="10216834" y="2565908"/>
            <a:ext cx="165100" cy="165100"/>
          </a:xfrm>
          <a:prstGeom prst="flowChartMerg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OTLSHAPE_M_201ae145ffd24939b6d6f42ab4c103d9_Shape">
            <a:extLst>
              <a:ext uri="{FF2B5EF4-FFF2-40B4-BE49-F238E27FC236}">
                <a16:creationId xmlns:a16="http://schemas.microsoft.com/office/drawing/2014/main" id="{83329530-2DF4-9362-7AF3-EAAE4C4DEBF5}"/>
              </a:ext>
            </a:extLst>
          </p:cNvPr>
          <p:cNvSpPr/>
          <p:nvPr>
            <p:custDataLst>
              <p:tags r:id="rId98"/>
            </p:custDataLst>
          </p:nvPr>
        </p:nvSpPr>
        <p:spPr>
          <a:xfrm rot="16200000">
            <a:off x="5125933" y="2565908"/>
            <a:ext cx="165100" cy="165100"/>
          </a:xfrm>
          <a:prstGeom prst="flowChartMerg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TLSHAPE_M_35cecfbc6da045758bc3b750ffc5c57b_Title">
            <a:extLst>
              <a:ext uri="{FF2B5EF4-FFF2-40B4-BE49-F238E27FC236}">
                <a16:creationId xmlns:a16="http://schemas.microsoft.com/office/drawing/2014/main" id="{D544A296-36D0-AF26-B7AD-E6E05C00820C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4757127" y="1881632"/>
            <a:ext cx="27305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400" b="1" spc="-8" dirty="0">
                <a:solidFill>
                  <a:schemeClr val="dk2"/>
                </a:solidFill>
                <a:latin typeface="Segoe UI" panose="020B0502040204020203" pitchFamily="34" charset="0"/>
              </a:rPr>
              <a:t>Take the turkey out of the fridge</a:t>
            </a:r>
            <a:endParaRPr lang="en-US" sz="1400" b="1" spc="-8" dirty="0">
              <a:solidFill>
                <a:schemeClr val="dk2"/>
              </a:solidFill>
              <a:latin typeface="Segoe UI" panose="020B0502040204020203" pitchFamily="34" charset="0"/>
            </a:endParaRPr>
          </a:p>
        </p:txBody>
      </p:sp>
      <p:sp>
        <p:nvSpPr>
          <p:cNvPr id="448" name="OTLSHAPE_M_35cecfbc6da045758bc3b750ffc5c57b_Date">
            <a:extLst>
              <a:ext uri="{FF2B5EF4-FFF2-40B4-BE49-F238E27FC236}">
                <a16:creationId xmlns:a16="http://schemas.microsoft.com/office/drawing/2014/main" id="{3315C915-42D2-9244-1B22-6CD6F01A4124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4757127" y="2130806"/>
            <a:ext cx="533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chemeClr val="accent6"/>
                </a:solidFill>
                <a:latin typeface="Segoe UI" panose="020B0502040204020203" pitchFamily="34" charset="0"/>
              </a:rPr>
              <a:t>11:00 AM</a:t>
            </a:r>
          </a:p>
        </p:txBody>
      </p:sp>
      <p:sp>
        <p:nvSpPr>
          <p:cNvPr id="450" name="OTLSHAPE_M_cd09e0e4088d47b8ad13450441d95eb6_Title">
            <a:extLst>
              <a:ext uri="{FF2B5EF4-FFF2-40B4-BE49-F238E27FC236}">
                <a16:creationId xmlns:a16="http://schemas.microsoft.com/office/drawing/2014/main" id="{D7F95B5F-FF1D-9B2B-0F26-E3E860D42D99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9282373" y="1881632"/>
            <a:ext cx="10668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400" b="1" spc="-16" dirty="0">
                <a:solidFill>
                  <a:schemeClr val="dk2"/>
                </a:solidFill>
                <a:latin typeface="Segoe UI" panose="020B0502040204020203" pitchFamily="34" charset="0"/>
              </a:rPr>
              <a:t>Set the table</a:t>
            </a:r>
          </a:p>
        </p:txBody>
      </p:sp>
      <p:sp>
        <p:nvSpPr>
          <p:cNvPr id="451" name="OTLSHAPE_M_cd09e0e4088d47b8ad13450441d95eb6_Date">
            <a:extLst>
              <a:ext uri="{FF2B5EF4-FFF2-40B4-BE49-F238E27FC236}">
                <a16:creationId xmlns:a16="http://schemas.microsoft.com/office/drawing/2014/main" id="{650C18A7-41D5-B0A9-0CFE-C2FE7877BF12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9282373" y="2130806"/>
            <a:ext cx="457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accent6"/>
                </a:solidFill>
                <a:latin typeface="Segoe UI" panose="020B0502040204020203" pitchFamily="34" charset="0"/>
              </a:rPr>
              <a:t>3:00 PM</a:t>
            </a:r>
          </a:p>
        </p:txBody>
      </p:sp>
      <p:sp>
        <p:nvSpPr>
          <p:cNvPr id="453" name="OTLSHAPE_M_67dbf376f4b44514b6d733a49360ff47_Title">
            <a:extLst>
              <a:ext uri="{FF2B5EF4-FFF2-40B4-BE49-F238E27FC236}">
                <a16:creationId xmlns:a16="http://schemas.microsoft.com/office/drawing/2014/main" id="{E5D0051C-7207-D00E-CA40-0AE86D2A3C17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0413684" y="2414016"/>
            <a:ext cx="14097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400" b="1" spc="-32" dirty="0">
                <a:solidFill>
                  <a:schemeClr val="dk2"/>
                </a:solidFill>
                <a:latin typeface="Segoe UI" panose="020B0502040204020203" pitchFamily="34" charset="0"/>
              </a:rPr>
              <a:t>Dinner is served! </a:t>
            </a:r>
          </a:p>
        </p:txBody>
      </p:sp>
      <p:sp>
        <p:nvSpPr>
          <p:cNvPr id="454" name="OTLSHAPE_M_67dbf376f4b44514b6d733a49360ff47_Date">
            <a:extLst>
              <a:ext uri="{FF2B5EF4-FFF2-40B4-BE49-F238E27FC236}">
                <a16:creationId xmlns:a16="http://schemas.microsoft.com/office/drawing/2014/main" id="{A8FC7CD2-FB78-3E63-1FE9-FCD068F4135E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0413684" y="2663190"/>
            <a:ext cx="4572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accent6"/>
                </a:solidFill>
                <a:latin typeface="Segoe UI" panose="020B0502040204020203" pitchFamily="34" charset="0"/>
              </a:rPr>
              <a:t>4:00 PM</a:t>
            </a:r>
          </a:p>
        </p:txBody>
      </p:sp>
      <p:sp>
        <p:nvSpPr>
          <p:cNvPr id="456" name="OTLSHAPE_M_201ae145ffd24939b6d6f42ab4c103d9_Title">
            <a:extLst>
              <a:ext uri="{FF2B5EF4-FFF2-40B4-BE49-F238E27FC236}">
                <a16:creationId xmlns:a16="http://schemas.microsoft.com/office/drawing/2014/main" id="{38A5A462-06A9-D5E7-3CE4-1C7066CB5956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5322783" y="2414016"/>
            <a:ext cx="2184400" cy="2364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400" b="1" spc="-10" dirty="0">
                <a:solidFill>
                  <a:schemeClr val="dk2"/>
                </a:solidFill>
                <a:latin typeface="Segoe UI" panose="020B0502040204020203" pitchFamily="34" charset="0"/>
              </a:rPr>
              <a:t>Put the turkey in the oven</a:t>
            </a:r>
            <a:endParaRPr lang="en-US" sz="1400" b="1" spc="-10" dirty="0">
              <a:solidFill>
                <a:schemeClr val="dk2"/>
              </a:solidFill>
              <a:latin typeface="Segoe UI" panose="020B0502040204020203" pitchFamily="34" charset="0"/>
            </a:endParaRPr>
          </a:p>
        </p:txBody>
      </p:sp>
      <p:sp>
        <p:nvSpPr>
          <p:cNvPr id="458" name="OTLSHAPE_M_201ae145ffd24939b6d6f42ab4c103d9_Date">
            <a:extLst>
              <a:ext uri="{FF2B5EF4-FFF2-40B4-BE49-F238E27FC236}">
                <a16:creationId xmlns:a16="http://schemas.microsoft.com/office/drawing/2014/main" id="{4CDC54D0-9F00-859F-59FB-07BF92A96721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5322783" y="2663190"/>
            <a:ext cx="533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accent6"/>
                </a:solidFill>
                <a:latin typeface="Segoe UI" panose="020B0502040204020203" pitchFamily="34" charset="0"/>
              </a:rPr>
              <a:t>11:30 AM</a:t>
            </a:r>
          </a:p>
        </p:txBody>
      </p:sp>
      <p:sp>
        <p:nvSpPr>
          <p:cNvPr id="468" name="OTLSHAPE_D_5ad3f293fac4402c956793dcff2a2ac7_Line">
            <a:extLst>
              <a:ext uri="{FF2B5EF4-FFF2-40B4-BE49-F238E27FC236}">
                <a16:creationId xmlns:a16="http://schemas.microsoft.com/office/drawing/2014/main" id="{3E99FD9B-FFAD-639C-B747-67642A7190E3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4422009" y="4253103"/>
            <a:ext cx="166844" cy="389002"/>
          </a:xfrm>
          <a:custGeom>
            <a:avLst/>
            <a:gdLst/>
            <a:ahLst/>
            <a:cxnLst/>
            <a:rect l="0" t="0" r="0" b="0"/>
            <a:pathLst>
              <a:path w="166844" h="389002">
                <a:moveTo>
                  <a:pt x="106518" y="0"/>
                </a:moveTo>
                <a:lnTo>
                  <a:pt x="166843" y="0"/>
                </a:lnTo>
                <a:lnTo>
                  <a:pt x="166843" y="217551"/>
                </a:lnTo>
                <a:lnTo>
                  <a:pt x="0" y="217551"/>
                </a:lnTo>
                <a:lnTo>
                  <a:pt x="0" y="389001"/>
                </a:lnTo>
                <a:lnTo>
                  <a:pt x="106518" y="389001"/>
                </a:lnTo>
              </a:path>
            </a:pathLst>
          </a:custGeom>
          <a:ln w="19050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OTLSHAPE_D_c61fb1fcfb394c668552785a07840c51_Line">
            <a:extLst>
              <a:ext uri="{FF2B5EF4-FFF2-40B4-BE49-F238E27FC236}">
                <a16:creationId xmlns:a16="http://schemas.microsoft.com/office/drawing/2014/main" id="{30DB18AE-45C0-5272-E827-9AEBC481E6C5}"/>
              </a:ext>
            </a:extLst>
          </p:cNvPr>
          <p:cNvSpPr/>
          <p:nvPr>
            <p:custDataLst>
              <p:tags r:id="rId108"/>
            </p:custDataLst>
          </p:nvPr>
        </p:nvSpPr>
        <p:spPr>
          <a:xfrm>
            <a:off x="9512909" y="4985004"/>
            <a:ext cx="166845" cy="1371601"/>
          </a:xfrm>
          <a:custGeom>
            <a:avLst/>
            <a:gdLst/>
            <a:ahLst/>
            <a:cxnLst/>
            <a:rect l="0" t="0" r="0" b="0"/>
            <a:pathLst>
              <a:path w="166845" h="1371601">
                <a:moveTo>
                  <a:pt x="106519" y="0"/>
                </a:moveTo>
                <a:lnTo>
                  <a:pt x="166844" y="0"/>
                </a:lnTo>
                <a:lnTo>
                  <a:pt x="166844" y="171450"/>
                </a:lnTo>
                <a:lnTo>
                  <a:pt x="0" y="171450"/>
                </a:lnTo>
                <a:lnTo>
                  <a:pt x="0" y="1371600"/>
                </a:lnTo>
                <a:lnTo>
                  <a:pt x="106519" y="1371600"/>
                </a:lnTo>
              </a:path>
            </a:pathLst>
          </a:custGeom>
          <a:ln w="19050" cap="flat" cmpd="sng" algn="ctr">
            <a:solidFill>
              <a:schemeClr val="accent6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BD9A40EB-F1EF-4F84-8AD2-D6154FAE970D}"/>
              </a:ext>
            </a:extLst>
          </p:cNvPr>
          <p:cNvSpPr txBox="1"/>
          <p:nvPr/>
        </p:nvSpPr>
        <p:spPr>
          <a:xfrm>
            <a:off x="265621" y="307397"/>
            <a:ext cx="11695593" cy="615553"/>
          </a:xfrm>
          <a:prstGeom prst="rect">
            <a:avLst/>
          </a:prstGeom>
          <a:noFill/>
          <a:effectLst>
            <a:softEdge rad="1270000"/>
          </a:effectLst>
          <a:scene3d>
            <a:camera prst="orthographicFront"/>
            <a:lightRig rig="threePt" dir="t"/>
          </a:scene3d>
          <a:sp3d>
            <a:bevelB prst="slope"/>
          </a:sp3d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400" b="0" i="0" u="none" strike="noStrike" kern="1200" cap="none" spc="0" normalizeH="0" baseline="0" noProof="0" dirty="0">
                <a:ln>
                  <a:noFill/>
                </a:ln>
                <a:solidFill>
                  <a:srgbClr val="C4552C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Thanksgiving dinner timeline: a race against the cluck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srgbClr val="C4552C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pic>
        <p:nvPicPr>
          <p:cNvPr id="364" name="Picture 363" descr="Icon&#10;&#10;Description automatically generated">
            <a:extLst>
              <a:ext uri="{FF2B5EF4-FFF2-40B4-BE49-F238E27FC236}">
                <a16:creationId xmlns:a16="http://schemas.microsoft.com/office/drawing/2014/main" id="{04C08E66-73E8-979C-1070-81593DAEAD6B}"/>
              </a:ext>
            </a:extLst>
          </p:cNvPr>
          <p:cNvPicPr>
            <a:picLocks noChangeAspect="1"/>
          </p:cNvPicPr>
          <p:nvPr/>
        </p:nvPicPr>
        <p:blipFill>
          <a:blip r:embed="rId1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89" y="922950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939887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xOWY0NzVmMi1lMGY0LTQzM2YtYmQ2ZS1hMDUyODlhNzRmMjkiLCJJbmRleCI6MSwiR3JvdXBJZCI6bnVsbCwiVGl0bGUiOiJEZWNpZGUgdGhlIE1lbnUiLCJEYXRlVGltZSI6IjIwMjMtMTEtMTJUMjM6NTk6MDAiLCJQZXJjZW50YWdlQ29tcGxldGUiOjAuMCwiTm90ZSI6bnVsbCwiU3R5bGUiOnsiJGlkIjoiNiIsIlRpdGxlUG9zaXRpb24iOiJSaWdodCIsIkRhdGVQb3NpdGlvbiI6IlJpZ2h0IiwiU2hhcGVUeXBlIjo4LCJTaGFwZVNpemUiOjAsIlNwYWNpbmciOjUsIlNoYXBlU3R5bGUiOnsiJGlkIjoiNyIsIk1hcmdpbiI6eyIkaWQiOiI4IiwiVG9wIjowLjAsIkxlZnQiOjAuMCwiUmlnaHQiOjAuMCwiQm90dG9tIjowLjB9LCJQYWRkaW5nIjp7IiRpZCI6IjkiLCJUb3AiOjAuMCwiTGVmdCI6MC4wLCJSaWdodCI6MC4wLCJCb3R0b20iOjAuMH0sIkJhY2tncm91bmQiOnsiJGlkIjoiMTAiLCJDb2xvciI6eyIkaWQiOiIxMSIsIkEiOjI1NSwiUiI6MTYxLCJHIjoxNDksIkIiOjExNn19LCJJc1Zpc2libGUiOnRydWUsIldpZHRoIjoxMi4wLCJIZWlnaHQiOjE0LjAsIkJvcmRlclN0eWxlIjp7IiRpZCI6IjEyIiwiTGluZUNvbG9yIjp7IiRpZCI6IjEzIiwiJHR5cGUiOiJOTFJFLkNvbW1vbi5Eb20uU29saWRDb2xvckJydXNoLCBOTFJFLkNvbW1vbiIsIkNvbG9yIjp7IiRpZCI6IjE0IiwiQSI6MjU1LCJSIjoyNTUsIkciOjAsIkIiOjB9fSwiTGluZVdlaWdodCI6MC4wLCJMaW5lVHlwZSI6MCwiUGFyZW50U3R5bGUiOm51bGx9LCJQYXJlbnRTdHlsZSI6bnVsbH0sIlRpdGxlU3R5bGUiOnsiJGlkIjoiMTUiLCJGb250U2V0dGluZ3MiOnsiJGlkIjoiMTYiLCJGb250U2l6ZSI6OSwiRm9udE5hbWUiOiJTZWdvZSBVSSIsIklzQm9sZCI6dHJ1ZSwiSXNJdGFsaWMiOmZhbHNlLCJJc1VuZGVybGluZWQiOmZhbHNlLCJQYXJlbnRTdHlsZSI6bnVsbH0sIkF1dG9TaXplIjoyLCJGb3JlZ3JvdW5kIjp7IiRpZCI6IjE3IiwiQ29sb3IiOnsiJGlkIjoiMTgiLCJBIjoyNTUsIlIiOjEyNCwiRyI6MTEzLCJCIjo4NH19LCJNYXhXaWR0aCI6NzIuMCwiTWF4SGVpZ2h0IjoiSW5maW5pdHkiLCJTbWFydEZvcmVncm91bmRJc0FjdGl2ZSI6ZmFsc2UsIkhvcml6b250YWxBbGlnbm1lbnQiOjA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udWxsLCJQYXJlbnRTdHlsZSI6bnVsbH0sIkRhdGVTdHlsZSI6eyIkaWQiOiIyMyIsIkZvbnRTZXR0aW5ncyI6eyIkaWQiOiIyNCIsIkZvbnRTaXplIjo4LCJGb250TmFtZSI6IlNlZ29lIFVJIiwiSXNCb2xkIjpmYWxzZSwiSXNJdGFsaWMiOmZhbHNlLCJJc1VuZGVybGluZWQiOmZhbHNlLCJQYXJlbnRTdHlsZSI6bnVsbH0sIkF1dG9TaXplIjowLCJGb3JlZ3JvdW5kIjp7IiRpZCI6IjI1IiwiQ29sb3IiOnsiJGlkIjoiMjY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I3IiwiVG9wIjowLjAsIkxlZnQiOjAuMCwiUmlnaHQiOjAuMCwiQm90dG9tIjowLjB9LCJQYWRkaW5nIjp7IiRpZCI6IjI4IiwiVG9wIjowLjAsIkxlZnQiOjAuMCwiUmlnaHQiOjAuMCwiQm90dG9tIjowLjB9LCJCYWNrZ3JvdW5kIjp7IiRpZCI6IjI5IiwiQ29sb3IiOnsiJGlkIjoiMzAiLCJBIjowLCJSIjoyNTUsIkciOjI1NSwiQiI6MjU1fX0sIklzVmlzaWJsZSI6dHJ1ZSwiV2lkdGgiOjAuMCwiSGVpZ2h0IjowLjAsIkJvcmRlclN0eWxlIjpudWxsLCJQYXJlbnRTdHlsZSI6bnVsbH0sIkRhdGVGb3JtYXQiOnsiJGlkIjoiMzEiLCJGb3JtYXRTdHJpbmciOiJkZGQgTU1NIGQiLCJTZXBhcmF0b3IiOiIvIiwiVXNlSW50ZXJuYXRpb25hbERhdGVGb3JtYXQiOmZhbHNlLCJEYXRlSXNWaXNpYmxlIjp0cnVlLCJUaW1lSXNWaXNpYmxlIjpmYWxzZSwiSG91ckRpZ2l0cyI6MSwiQW1QbURlc2lnbmF0b3IiOjIsIlRyaW0wME1pbnV0ZXMiOmZhbHNlLCJMYXN0S25vd25WaXNpYmlsaXR5U3RhdGUiOnsiJGlkIjoiMzIiLCJEYXRlUGFydElzVmlzaWJsZSI6dHJ1ZSwiVGltZVBhcnRJc1Zpc2libGUiOmZhbHNlfX0sIldlZWtOdW1iZXJpbmciOnsiJGlkIjoiMzMiLCJGb3JtYXQiOjAsIklzVmlzaWJsZSI6ZmFsc2UsIkxhc3RLbm93blZpc2liaWxpdHlTdGF0ZSI6ZmFsc2V9LCJJc1Zpc2libGUiOnRydWUsIlBhcmVudFN0eWxlIjpudWxsfSwiSHlwZXJsaW5rIjpudWxsLCJJbXBvcnRJZCI6IjMifSx7IiRpZCI6IjM0IiwiSWQiOiIzYzQzNDEzNS0yYjkzLTRmYjUtODZmZS1kNWU1MTRlNTAzZTgiLCJJbmRleCI6MiwiR3JvdXBJZCI6bnVsbCwiVGl0bGUiOiJDb25maXJtIEd1ZXN0IExpc3QgKFJTVlBzKSIsIkRhdGVUaW1lIjoiMjAyMy0xMS0wNlQyMzo1OTowMCIsIlBlcmNlbnRhZ2VDb21wbGV0ZSI6MC4wLCJOb3RlIjpudWxsLCJTdHlsZSI6eyIkaWQiOiIzNSIsIlRpdGxlUG9zaXRpb24iOiJSaWdodCIsIkRhdGVQb3NpdGlvbiI6IlJpZ2h0IiwiU2hhcGVUeXBlIjo4LCJTaGFwZVNpemUiOjAsIlNwYWNpbmciOjUsIlNoYXBlU3R5bGUiOnsiJGlkIjoiMzYiLCJNYXJnaW4iOnsiJGlkIjoiMzciLCJUb3AiOjAuMCwiTGVmdCI6MC4wLCJSaWdodCI6MC4wLCJCb3R0b20iOjAuMH0sIlBhZGRpbmciOnsiJGlkIjoiMzgiLCJUb3AiOjAuMCwiTGVmdCI6MC4wLCJSaWdodCI6MC4wLCJCb3R0b20iOjAuMH0sIkJhY2tncm91bmQiOnsiJGlkIjoiMzkiLCJDb2xvciI6eyIkaWQiOiI0MCIsIkEiOjI1NSwiUiI6MTYxLCJHIjoxNDksIkIiOjExNn19LCJJc1Zpc2libGUiOnRydWUsIldpZHRoIjoxMi4wLCJIZWlnaHQiOjE0LjAsIkJvcmRlclN0eWxlIjp7IiRpZCI6IjQxIiwiTGluZUNvbG9yIjp7IiRpZCI6IjQyIiwiJHR5cGUiOiJOTFJFLkNvbW1vbi5Eb20uU29saWRDb2xvckJydXNoLCBOTFJFLkNvbW1vbiIsIkNvbG9yIjp7IiRpZCI6IjQzIiwiQSI6MjU1LCJSIjoyNTUsIkciOjAsIkIiOjB9fSwiTGluZVdlaWdodCI6MC4wLCJMaW5lVHlwZSI6MCwiUGFyZW50U3R5bGUiOm51bGx9LCJQYXJlbnRTdHlsZSI6bnVsbH0sIlRpdGxlU3R5bGUiOnsiJGlkIjoiNDQiLCJGb250U2V0dGluZ3MiOnsiJGlkIjoiNDUiLCJGb250U2l6ZSI6OSwiRm9udE5hbWUiOiJTZWdvZSBVSSIsIklzQm9sZCI6dHJ1ZSwiSXNJdGFsaWMiOmZhbHNlLCJJc1VuZGVybGluZWQiOmZhbHNlLCJQYXJlbnRTdHlsZSI6bnVsbH0sIkF1dG9TaXplIjoyLCJGb3JlZ3JvdW5kIjp7IiRpZCI6IjQ2IiwiQ29sb3IiOnsiJGlkIjoiNDciLCJBIjoyNTUsIlIiOjEyNCwiRyI6MTEzLCJCIjo4NH19LCJNYXhXaWR0aCI6MTE1LjQyNDcxMjY0MzY3ODE4LCJNYXhIZWlnaHQiOiJJbmZpbml0eSIsIlNtYXJ0Rm9yZWdyb3VuZElzQWN0aXZlIjpmYWxzZSwiSG9yaXpvbnRhbEFsaWdubWVudCI6MCwiVmVydGljYWxBbGlnbm1lbnQiOjAsIlNtYXJ0Rm9yZWdyb3VuZCI6bnVsbCwiQmFja2dyb3VuZEZpbGxUeXBlIjowLCJNYXJnaW4iOnsiJGlkIjoiNDgiLCJUb3AiOjAuMCwiTGVmdCI6MC4wLCJSaWdodCI6MC4wLCJCb3R0b20iOjAuMH0sIlBhZGRpbmciOnsiJGlkIjoiNDkiLCJUb3AiOjAuMCwiTGVmdCI6MC4wLCJSaWdodCI6MC4wLCJCb3R0b20iOjAuMH0sIkJhY2tncm91bmQiOnsiJGlkIjoiNTAiLCJDb2xvciI6eyIkaWQiOiI1MSIsIkEiOjAsIlIiOjI1NSwiRyI6MjU1LCJCIjoyNTV9fSwiSXNWaXNpYmxlIjp0cnVlLCJXaWR0aCI6MC4wLCJIZWlnaHQiOjAuMCwiQm9yZGVyU3R5bGUiOm51bGwsIlBhcmVudFN0eWxlIjpudWxsfSwiRGF0ZVN0eWxlIjp7IiRpZCI6IjUyIiwiRm9udFNldHRpbmdzIjp7IiRpZCI6IjUzIiwiRm9udFNpemUiOjgsIkZvbnROYW1lIjoiU2Vnb2UgVUkiLCJJc0JvbGQiOmZhbHNlLCJJc0l0YWxpYyI6ZmFsc2UsIklzVW5kZXJsaW5lZCI6ZmFsc2UsIlBhcmVudFN0eWxlIjpudWxsfSwiQXV0b1NpemUiOjAsIkZvcmVncm91bmQiOnsiJGlkIjoiNTQiLCJDb2xvciI6eyIkaWQiOiI1NS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NTYiLCJUb3AiOjAuMCwiTGVmdCI6MC4wLCJSaWdodCI6MC4wLCJCb3R0b20iOjAuMH0sIlBhZGRpbmciOnsiJGlkIjoiNTciLCJUb3AiOjAuMCwiTGVmdCI6MC4wLCJSaWdodCI6MC4wLCJCb3R0b20iOjAuMH0sIkJhY2tncm91bmQiOnsiJGlkIjoiNTgiLCJDb2xvciI6eyIkaWQiOiI1OSIsIkEiOjAsIlIiOjI1NSwiRyI6MjU1LCJCIjoyNTV9fSwiSXNWaXNpYmxlIjp0cnVlLCJXaWR0aCI6MC4wLCJIZWlnaHQiOjAuMCwiQm9yZGVyU3R5bGUiOm51bGwsIlBhcmVudFN0eWxlIjpudWxsfSwiRGF0ZUZvcm1hdCI6eyIkaWQiOiI2MCIsIkZvcm1hdFN0cmluZyI6ImRkZCBNTU0gZCIsIlNlcGFyYXRvciI6Ii8iLCJVc2VJbnRlcm5hdGlvbmFsRGF0ZUZvcm1hdCI6ZmFsc2UsIkRhdGVJc1Zpc2libGUiOnRydWUsIlRpbWVJc1Zpc2libGUiOmZhbHNlLCJIb3VyRGlnaXRzIjoxLCJBbVBtRGVzaWduYXRvciI6MiwiVHJpbTAwTWludXRlcyI6ZmFsc2UsIkxhc3RLbm93blZpc2liaWxpdHlTdGF0ZSI6eyIkaWQiOiI2MSIsIkRhdGVQYXJ0SXNWaXNpYmxlIjp0cnVlLCJUaW1lUGFydElzVmlzaWJsZSI6ZmFsc2V9fSwiV2Vla051bWJlcmluZyI6eyIkaWQiOiI2MiIsIkZvcm1hdCI6MCwiSXNWaXNpYmxlIjpmYWxzZSwiTGFzdEtub3duVmlzaWJpbGl0eVN0YXRlIjpmYWxzZX0sIklzVmlzaWJsZSI6dHJ1ZSwiUGFyZW50U3R5bGUiOm51bGx9LCJIeXBlcmxpbmsiOm51bGwsIkltcG9ydElkIjoiMSJ9LHsiJGlkIjoiNjMiLCJJZCI6IjJmZmFiMmFlLTFjNWEtNDdmZC05NTliLTQ2Y2M1MmExZWY3MiIsIkluZGV4IjozLCJHcm91cElkIjpudWxsLCJUaXRsZSI6IlByZXBhcmUgU2hvcHBpbmcgTGlzdCIsIkRhdGVUaW1lIjoiMjAyMy0xMS0xN1QyMzo1OTowMCIsIlBlcmNlbnRhZ2VDb21wbGV0ZSI6MC4wLCJOb3RlIjpudWxsLCJTdHlsZSI6eyIkaWQiOiI2NCIsIlRpdGxlUG9zaXRpb24iOiJSaWdodCIsIkRhdGVQb3NpdGlvbiI6IlJpZ2h0IiwiU2hhcGVUeXBlIjo4LCJTaGFwZVNpemUiOjAsIlNwYWNpbmciOjUsIlNoYXBlU3R5bGUiOnsiJGlkIjoiNjUiLCJNYXJnaW4iOnsiJGlkIjoiNjYiLCJUb3AiOjAuMCwiTGVmdCI6MC4wLCJSaWdodCI6MC4wLCJCb3R0b20iOjAuMH0sIlBhZGRpbmciOnsiJGlkIjoiNjciLCJUb3AiOjAuMCwiTGVmdCI6MC4wLCJSaWdodCI6MC4wLCJCb3R0b20iOjAuMH0sIkJhY2tncm91bmQiOnsiJGlkIjoiNjgiLCJDb2xvciI6eyIkaWQiOiI2OSIsIkEiOjI1NSwiUiI6MTYxLCJHIjoxNDksIkIiOjExNn19LCJJc1Zpc2libGUiOnRydWUsIldpZHRoIjoxMi4wLCJIZWlnaHQiOjE0LjAsIkJvcmRlclN0eWxlIjp7IiRpZCI6IjcwIiwiTGluZUNvbG9yIjp7IiRpZCI6IjcxIiwiJHR5cGUiOiJOTFJFLkNvbW1vbi5Eb20uU29saWRDb2xvckJydXNoLCBOTFJFLkNvbW1vbiIsIkNvbG9yIjp7IiRpZCI6IjcyIiwiQSI6MjU1LCJSIjoyNTUsIkciOjAsIkIiOjB9fSwiTGluZVdlaWdodCI6MC4wLCJMaW5lVHlwZSI6MCwiUGFyZW50U3R5bGUiOm51bGx9LCJQYXJlbnRTdHlsZSI6bnVsbH0sIlRpdGxlU3R5bGUiOnsiJGlkIjoiNzMiLCJGb250U2V0dGluZ3MiOnsiJGlkIjoiNzQiLCJGb250U2l6ZSI6OSwiRm9udE5hbWUiOiJTZWdvZSBVSSIsIklzQm9sZCI6dHJ1ZSwiSXNJdGFsaWMiOmZhbHNlLCJJc1VuZGVybGluZWQiOmZhbHNlLCJQYXJlbnRTdHlsZSI6bnVsbH0sIkF1dG9TaXplIjowLCJGb3JlZ3JvdW5kIjp7IiRpZCI6Ijc1IiwiQ29sb3IiOnsiJGlkIjoiNzYiLCJBIjoyNTUsIlIiOjEyNCwiRyI6MTEzLCJCIjo4NH19LCJNYXhXaWR0aCI6MjAwLjAsIk1heEhlaWdodCI6IkluZmluaXR5IiwiU21hcnRGb3JlZ3JvdW5kSXNBY3RpdmUiOmZhbHNlLCJIb3Jpem9udGFsQWxpZ25tZW50IjowLCJWZXJ0aWNhbEFsaWdubWVudCI6MCwiU21hcnRGb3JlZ3JvdW5kIjpudWxsLCJCYWNrZ3JvdW5kRmlsbFR5cGUiOjAsIk1hcmdpbiI6eyIkaWQiOiI3NyIsIlRvcCI6MC4wLCJMZWZ0IjowLjAsIlJpZ2h0IjowLjAsIkJvdHRvbSI6MC4wfSwiUGFkZGluZyI6eyIkaWQiOiI3OCIsIlRvcCI6MC4wLCJMZWZ0IjowLjAsIlJpZ2h0IjowLjAsIkJvdHRvbSI6MC4wfSwiQmFja2dyb3VuZCI6eyIkaWQiOiI3OSIsIkNvbG9yIjp7IiRpZCI6IjgwIiwiQSI6MCwiUiI6MjU1LCJHIjoyNTUsIkIiOjI1NX19LCJJc1Zpc2libGUiOnRydWUsIldpZHRoIjowLjAsIkhlaWdodCI6MC4wLCJCb3JkZXJTdHlsZSI6bnVsbCwiUGFyZW50U3R5bGUiOm51bGx9LCJEYXRlU3R5bGUiOnsiJGlkIjoiODEiLCJGb250U2V0dGluZ3MiOnsiJGlkIjoiODIiLCJGb250U2l6ZSI6OCwiRm9udE5hbWUiOiJTZWdvZSBVSSIsIklzQm9sZCI6ZmFsc2UsIklzSXRhbGljIjpmYWxzZSwiSXNVbmRlcmxpbmVkIjpmYWxzZSwiUGFyZW50U3R5bGUiOm51bGx9LCJBdXRvU2l6ZSI6MCwiRm9yZWdyb3VuZCI6eyIkaWQiOiI4MyIsIkNvbG9yIjp7IiRpZCI6Ijg0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4NSIsIlRvcCI6MC4wLCJMZWZ0IjowLjAsIlJpZ2h0IjowLjAsIkJvdHRvbSI6MC4wfSwiUGFkZGluZyI6eyIkaWQiOiI4NiIsIlRvcCI6MC4wLCJMZWZ0IjowLjAsIlJpZ2h0IjowLjAsIkJvdHRvbSI6MC4wfSwiQmFja2dyb3VuZCI6eyIkaWQiOiI4NyIsIkNvbG9yIjp7IiRpZCI6Ijg4IiwiQSI6MCwiUiI6MjU1LCJHIjoyNTUsIkIiOjI1NX19LCJJc1Zpc2libGUiOnRydWUsIldpZHRoIjowLjAsIkhlaWdodCI6MC4wLCJCb3JkZXJTdHlsZSI6bnVsbCwiUGFyZW50U3R5bGUiOm51bGx9LCJEYXRlRm9ybWF0Ijp7IiRpZCI6Ijg5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kwIiwiRGF0ZVBhcnRJc1Zpc2libGUiOnRydWUsIlRpbWVQYXJ0SXNWaXNpYmxlIjpmYWxzZX19LCJXZWVrTnVtYmVyaW5nIjp7IiRpZCI6IjkxIiwiRm9ybWF0IjowLCJJc1Zpc2libGUiOmZhbHNlLCJMYXN0S25vd25WaXNpYmlsaXR5U3RhdGUiOmZhbHNlfSwiSXNWaXNpYmxlIjp0cnVlLCJQYXJlbnRTdHlsZSI6bnVsbH0sIkh5cGVybGluayI6bnVsbCwiSW1wb3J0SWQiOiI2In1dLCJJZCI6ImMzMWYxMzc0LWZlOTAtNDFhOC1hZGRlLTBhODQwZjYyMTgxOSIsIklzU2luZ2xlSXRlbVJvdyI6ZmFsc2V9LHsiJGlkIjoiOTIiLCJfdGFza3MiOltdLCJfbWlsZXN0b25lcyI6W3siJGlkIjoiOTMiLCJJZCI6IjZkMWNlMWM2LTYxYjQtNGI2NC1hNWI1LTNmMGFlZmI1YTI5NCIsIkluZGV4Ijo0LCJHcm91cElkIjpudWxsLCJUaXRsZSI6IkxvY2F0ZSBDb29raW5nIFxyXG5VdGVuc2lscyAiLCJEYXRlVGltZSI6IjIwMjMtMTEtMTNUMjM6NTk6MDAiLCJQZXJjZW50YWdlQ29tcGxldGUiOjAuMCwiTm90ZSI6bnVsbCwiU3R5bGUiOnsiJGlkIjoiOTQiLCJUaXRsZVBvc2l0aW9uIjoiUmlnaHQiLCJEYXRlUG9zaXRpb24iOiJSaWdodCIsIlNoYXBlVHlwZSI6OCwiU2hhcGVTaXplIjowLCJTcGFjaW5nIjo1LCJTaGFwZVN0eWxlIjp7IiRpZCI6Ijk1IiwiTWFyZ2luIjp7IiRpZCI6Ijk2IiwiVG9wIjowLjAsIkxlZnQiOjAuMCwiUmlnaHQiOjAuMCwiQm90dG9tIjowLjB9LCJQYWRkaW5nIjp7IiRpZCI6Ijk3IiwiVG9wIjowLjAsIkxlZnQiOjAuMCwiUmlnaHQiOjAuMCwiQm90dG9tIjowLjB9LCJCYWNrZ3JvdW5kIjp7IiRpZCI6Ijk4IiwiQ29sb3IiOnsiJGlkIjoiOTkiLCJBIjoyNTUsIlIiOjE2MSwiRyI6MTQ5LCJCIjoxMTZ9fSwiSXNWaXNpYmxlIjp0cnVlLCJXaWR0aCI6MTIuMCwiSGVpZ2h0IjoxNC4wLCJCb3JkZXJTdHlsZSI6eyIkaWQiOiIxMDAiLCJMaW5lQ29sb3IiOnsiJGlkIjoiMTAxIiwiJHR5cGUiOiJOTFJFLkNvbW1vbi5Eb20uU29saWRDb2xvckJydXNoLCBOTFJFLkNvbW1vbiIsIkNvbG9yIjp7IiRpZCI6IjEwMiIsIkEiOjI1NSwiUiI6MjU1LCJHIjowLCJCIjowfX0sIkxpbmVXZWlnaHQiOjAuMCwiTGluZVR5cGUiOjAsIlBhcmVudFN0eWxlIjpudWxsfSwiUGFyZW50U3R5bGUiOm51bGx9LCJUaXRsZVN0eWxlIjp7IiRpZCI6IjEwMyIsIkZvbnRTZXR0aW5ncyI6eyIkaWQiOiIxMDQiLCJGb250U2l6ZSI6OSwiRm9udE5hbWUiOiJTZWdvZSBVSSIsIklzQm9sZCI6dHJ1ZSwiSXNJdGFsaWMiOmZhbHNlLCJJc1VuZGVybGluZWQiOmZhbHNlLCJQYXJlbnRTdHlsZSI6bnVsbH0sIkF1dG9TaXplIjoyLCJGb3JlZ3JvdW5kIjp7IiRpZCI6IjEwNSIsIkNvbG9yIjp7IiRpZCI6IjEwNiIsIkEiOjI1NSwiUiI6MTI0LCJHIjoxMTMsIkIiOjg0fX0sIk1heFdpZHRoIjoxMDQuMCwiTWF4SGVpZ2h0IjoiSW5maW5pdHkiLCJTbWFydEZvcmVncm91bmRJc0FjdGl2ZSI6ZmFsc2UsIkhvcml6b250YWxBbGlnbm1lbnQiOjAsIlZlcnRpY2FsQWxpZ25tZW50IjowLCJTbWFydEZvcmVncm91bmQiOm51bGwsIkJhY2tncm91bmRGaWxsVHlwZSI6MCwiTWFyZ2luIjp7IiRpZCI6IjEwNyIsIlRvcCI6MC4wLCJMZWZ0IjowLjAsIlJpZ2h0IjowLjAsIkJvdHRvbSI6MC4wfSwiUGFkZGluZyI6eyIkaWQiOiIxMDgiLCJUb3AiOjAuMCwiTGVmdCI6MC4wLCJSaWdodCI6MC4wLCJCb3R0b20iOjAuMH0sIkJhY2tncm91bmQiOnsiJGlkIjoiMTA5IiwiQ29sb3IiOnsiJGlkIjoiMTEwIiwiQSI6MCwiUiI6MjU1LCJHIjoyNTUsIkIiOjI1NX19LCJJc1Zpc2libGUiOnRydWUsIldpZHRoIjowLjAsIkhlaWdodCI6MC4wLCJCb3JkZXJTdHlsZSI6bnVsbCwiUGFyZW50U3R5bGUiOm51bGx9LCJEYXRlU3R5bGUiOnsiJGlkIjoiMTExIiwiRm9udFNldHRpbmdzIjp7IiRpZCI6IjExMiIsIkZvbnRTaXplIjo4LCJGb250TmFtZSI6IlNlZ29lIFVJIiwiSXNCb2xkIjpmYWxzZSwiSXNJdGFsaWMiOmZhbHNlLCJJc1VuZGVybGluZWQiOmZhbHNlLCJQYXJlbnRTdHlsZSI6bnVsbH0sIkF1dG9TaXplIjowLCJGb3JlZ3JvdW5kIjp7IiRpZCI6IjExMyIsIkNvbG9yIjp7IiRpZCI6IjExNC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TE1IiwiVG9wIjowLjAsIkxlZnQiOjAuMCwiUmlnaHQiOjAuMCwiQm90dG9tIjowLjB9LCJQYWRkaW5nIjp7IiRpZCI6IjExNiIsIlRvcCI6MC4wLCJMZWZ0IjowLjAsIlJpZ2h0IjowLjAsIkJvdHRvbSI6MC4wfSwiQmFja2dyb3VuZCI6eyIkaWQiOiIxMTciLCJDb2xvciI6eyIkaWQiOiIxMTgiLCJBIjowLCJSIjoyNTUsIkciOjI1NSwiQiI6MjU1fX0sIklzVmlzaWJsZSI6dHJ1ZSwiV2lkdGgiOjAuMCwiSGVpZ2h0IjowLjAsIkJvcmRlclN0eWxlIjpudWxsLCJQYXJlbnRTdHlsZSI6bnVsbH0sIkRhdGVGb3JtYXQiOnsiJGlkIjoiMTE5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EyMCIsIkRhdGVQYXJ0SXNWaXNpYmxlIjp0cnVlLCJUaW1lUGFydElzVmlzaWJsZSI6ZmFsc2V9fSwiV2Vla051bWJlcmluZyI6eyIkaWQiOiIxMjEiLCJGb3JtYXQiOjAsIklzVmlzaWJsZSI6ZmFsc2UsIkxhc3RLbm93blZpc2liaWxpdHlTdGF0ZSI6ZmFsc2V9LCJJc1Zpc2libGUiOnRydWUsIlBhcmVudFN0eWxlIjpudWxsfSwiSHlwZXJsaW5rIjpudWxsLCJJbXBvcnRJZCI6IjUifSx7IiRpZCI6IjEyMiIsIklkIjoiYWVjZjkzOWYtNDA5NS00MDg1LTk0OTctN2FjYmVmNzg0Yjc3IiwiSW5kZXgiOjUsIkdyb3VwSWQiOm51bGwsIlRpdGxlIjoiQ2hlY2sgR3Vlc3Rz4oCZIFxyXG5EaWV0YXJ5IFJlcXVpcmVtZW50cyIsIkRhdGVUaW1lIjoiMjAyMy0xMS0wOVQyMzo1OTowMCIsIlBlcmNlbnRhZ2VDb21wbGV0ZSI6MC4wLCJOb3RlIjpudWxsLCJTdHlsZSI6eyIkaWQiOiIxMjMiLCJUaXRsZVBvc2l0aW9uIjoiUmlnaHQiLCJEYXRlUG9zaXRpb24iOiJSaWdodCIsIlNoYXBlVHlwZSI6OCwiU2hhcGVTaXplIjowLCJTcGFjaW5nIjo1LCJTaGFwZVN0eWxlIjp7IiRpZCI6IjEyNCIsIk1hcmdpbiI6eyIkaWQiOiIxMjUiLCJUb3AiOjAuMCwiTGVmdCI6MC4wLCJSaWdodCI6MC4wLCJCb3R0b20iOjAuMH0sIlBhZGRpbmciOnsiJGlkIjoiMTI2IiwiVG9wIjowLjAsIkxlZnQiOjAuMCwiUmlnaHQiOjAuMCwiQm90dG9tIjowLjB9LCJCYWNrZ3JvdW5kIjp7IiRpZCI6IjEyNyIsIkNvbG9yIjp7IiRpZCI6IjEyOCIsIkEiOjI1NSwiUiI6MTYxLCJHIjoxNDksIkIiOjExNn19LCJJc1Zpc2libGUiOnRydWUsIldpZHRoIjoxMi4wLCJIZWlnaHQiOjE0LjAsIkJvcmRlclN0eWxlIjp7IiRpZCI6IjEyOSIsIkxpbmVDb2xvciI6eyIkaWQiOiIxMzAiLCIkdHlwZSI6Ik5MUkUuQ29tbW9uLkRvbS5Tb2xpZENvbG9yQnJ1c2gsIE5MUkUuQ29tbW9uIiwiQ29sb3IiOnsiJGlkIjoiMTMxIiwiQSI6MjU1LCJSIjoyNTUsIkciOjAsIkIiOjB9fSwiTGluZVdlaWdodCI6MC4wLCJMaW5lVHlwZSI6MCwiUGFyZW50U3R5bGUiOm51bGx9LCJQYXJlbnRTdHlsZSI6bnVsbH0sIlRpdGxlU3R5bGUiOnsiJGlkIjoiMTMyIiwiRm9udFNldHRpbmdzIjp7IiRpZCI6IjEzMyIsIkZvbnRTaXplIjo5LCJGb250TmFtZSI6IlNlZ29lIFVJIiwiSXNCb2xkIjp0cnVlLCJJc0l0YWxpYyI6ZmFsc2UsIklzVW5kZXJsaW5lZCI6ZmFsc2UsIlBhcmVudFN0eWxlIjpudWxsfSwiQXV0b1NpemUiOjIsIkZvcmVncm91bmQiOnsiJGlkIjoiMTM0IiwiQ29sb3IiOnsiJGlkIjoiMTM1IiwiQSI6MjU1LCJSIjoxMjQsIkciOjExMywiQiI6ODR9fSwiTWF4V2lkdGgiOjE1NC45Njg2MjA2ODk2NTUyMSwiTWF4SGVpZ2h0IjoiSW5maW5pdHkiLCJTbWFydEZvcmVncm91bmRJc0FjdGl2ZSI6ZmFsc2UsIkhvcml6b250YWxBbGlnbm1lbnQiOjAsIlZlcnRpY2FsQWxpZ25tZW50IjowLCJTbWFydEZvcmVncm91bmQiOm51bGwsIkJhY2tncm91bmRGaWxsVHlwZSI6MCwiTWFyZ2luIjp7IiRpZCI6IjEzNiIsIlRvcCI6MC4wLCJMZWZ0IjowLjAsIlJpZ2h0IjowLjAsIkJvdHRvbSI6MC4wfSwiUGFkZGluZyI6eyIkaWQiOiIxMzciLCJUb3AiOjAuMCwiTGVmdCI6MC4wLCJSaWdodCI6MC4wLCJCb3R0b20iOjAuMH0sIkJhY2tncm91bmQiOnsiJGlkIjoiMTM4IiwiQ29sb3IiOnsiJGlkIjoiMTM5IiwiQSI6MCwiUiI6MjU1LCJHIjoyNTUsIkIiOjI1NX19LCJJc1Zpc2libGUiOnRydWUsIldpZHRoIjowLjAsIkhlaWdodCI6MC4wLCJCb3JkZXJTdHlsZSI6bnVsbCwiUGFyZW50U3R5bGUiOm51bGx9LCJEYXRlU3R5bGUiOnsiJGlkIjoiMTQwIiwiRm9udFNldHRpbmdzIjp7IiRpZCI6IjE0MSIsIkZvbnRTaXplIjo4LCJGb250TmFtZSI6IlNlZ29lIFVJIiwiSXNCb2xkIjpmYWxzZSwiSXNJdGFsaWMiOmZhbHNlLCJJc1VuZGVybGluZWQiOmZhbHNlLCJQYXJlbnRTdHlsZSI6bnVsbH0sIkF1dG9TaXplIjowLCJGb3JlZ3JvdW5kIjp7IiRpZCI6IjE0MiIsIkNvbG9yIjp7IiRpZCI6IjE0My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TQ0IiwiVG9wIjowLjAsIkxlZnQiOjAuMCwiUmlnaHQiOjAuMCwiQm90dG9tIjowLjB9LCJQYWRkaW5nIjp7IiRpZCI6IjE0NSIsIlRvcCI6MC4wLCJMZWZ0IjowLjAsIlJpZ2h0IjowLjAsIkJvdHRvbSI6MC4wfSwiQmFja2dyb3VuZCI6eyIkaWQiOiIxNDYiLCJDb2xvciI6eyIkaWQiOiIxNDciLCJBIjowLCJSIjoyNTUsIkciOjI1NSwiQiI6MjU1fX0sIklzVmlzaWJsZSI6dHJ1ZSwiV2lkdGgiOjAuMCwiSGVpZ2h0IjowLjAsIkJvcmRlclN0eWxlIjpudWxsLCJQYXJlbnRTdHlsZSI6bnVsbH0sIkRhdGVGb3JtYXQiOnsiJGlkIjoiMTQ4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E0OSIsIkRhdGVQYXJ0SXNWaXNpYmxlIjp0cnVlLCJUaW1lUGFydElzVmlzaWJsZSI6ZmFsc2V9fSwiV2Vla051bWJlcmluZyI6eyIkaWQiOiIxNTAiLCJGb3JtYXQiOjAsIklzVmlzaWJsZSI6ZmFsc2UsIkxhc3RLbm93blZpc2liaWxpdHlTdGF0ZSI6ZmFsc2V9LCJJc1Zpc2libGUiOnRydWUsIlBhcmVudFN0eWxlIjpudWxsfSwiSHlwZXJsaW5rIjpudWxsLCJJbXBvcnRJZCI6IjIifSx7IiRpZCI6IjE1MSIsIklkIjoiMjQ5YzFkM2QtNjU0Yy00MzkxLTgzYmQtZjdlMWVlMjkzNmJlIiwiSW5kZXgiOjYsIkdyb3VwSWQiOm51bGwsIlRpdGxlIjoiSW52ZW50b3J5IERpbm5lcndhcmUgXHJcbmFuZCBQbGFuIFNlYXRpbmciLCJEYXRlVGltZSI6IjIwMjMtMTEtMTZUMjM6NTk6MDAiLCJQZXJjZW50YWdlQ29tcGxldGUiOjAuMCwiTm90ZSI6bnVsbCwiU3R5bGUiOnsiJGlkIjoiMTUyIiwiVGl0bGVQb3NpdGlvbiI6IlJpZ2h0IiwiRGF0ZVBvc2l0aW9uIjoiUmlnaHQiLCJTaGFwZVR5cGUiOjgsIlNoYXBlU2l6ZSI6MCwiU3BhY2luZyI6NSwiU2hhcGVTdHlsZSI6eyIkaWQiOiIxNTMiLCJNYXJnaW4iOnsiJGlkIjoiMTU0IiwiVG9wIjowLjAsIkxlZnQiOjAuMCwiUmlnaHQiOjAuMCwiQm90dG9tIjowLjB9LCJQYWRkaW5nIjp7IiRpZCI6IjE1NSIsIlRvcCI6MC4wLCJMZWZ0IjowLjAsIlJpZ2h0IjowLjAsIkJvdHRvbSI6MC4wfSwiQmFja2dyb3VuZCI6eyIkaWQiOiIxNTYiLCJDb2xvciI6eyIkaWQiOiIxNTciLCJBIjoyNTUsIlIiOjE2MSwiRyI6MTQ5LCJCIjoxMTZ9fSwiSXNWaXNpYmxlIjp0cnVlLCJXaWR0aCI6MTIuMCwiSGVpZ2h0IjoxNC4wLCJCb3JkZXJTdHlsZSI6eyIkaWQiOiIxNTgiLCJMaW5lQ29sb3IiOnsiJGlkIjoiMTU5IiwiJHR5cGUiOiJOTFJFLkNvbW1vbi5Eb20uU29saWRDb2xvckJydXNoLCBOTFJFLkNvbW1vbiIsIkNvbG9yIjp7IiRpZCI6IjE2MCIsIkEiOjI1NSwiUiI6MjU1LCJHIjowLCJCIjowfX0sIkxpbmVXZWlnaHQiOjAuMCwiTGluZVR5cGUiOjAsIlBhcmVudFN0eWxlIjpudWxsfSwiUGFyZW50U3R5bGUiOm51bGx9LCJUaXRsZVN0eWxlIjp7IiRpZCI6IjE2MSIsIkZvbnRTZXR0aW5ncyI6eyIkaWQiOiIxNjIiLCJGb250U2l6ZSI6OSwiRm9udE5hbWUiOiJTZWdvZSBVSSIsIklzQm9sZCI6dHJ1ZSwiSXNJdGFsaWMiOmZhbHNlLCJJc1VuZGVybGluZWQiOmZhbHNlLCJQYXJlbnRTdHlsZSI6bnVsbH0sIkF1dG9TaXplIjoyLCJGb3JlZ3JvdW5kIjp7IiRpZCI6IjE2MyIsIkNvbG9yIjp7IiRpZCI6IjE2NCIsIkEiOjI1NSwiUiI6MTI0LCJHIjoxMTMsIkIiOjg0fX0sIk1heFdpZHRoIjoxOTMuOTMxMDM0NDgyNzU4NjEsIk1heEhlaWdodCI6IkluZmluaXR5IiwiU21hcnRGb3JlZ3JvdW5kSXNBY3RpdmUiOmZhbHNlLCJIb3Jpem9udGFsQWxpZ25tZW50IjowLCJWZXJ0aWNhbEFsaWdubWVudCI6MCwiU21hcnRGb3JlZ3JvdW5kIjpudWxsLCJCYWNrZ3JvdW5kRmlsbFR5cGUiOjAsIk1hcmdpbiI6eyIkaWQiOiIxNjUiLCJUb3AiOjAuMCwiTGVmdCI6MC4wLCJSaWdodCI6MC4wLCJCb3R0b20iOjAuMH0sIlBhZGRpbmciOnsiJGlkIjoiMTY2IiwiVG9wIjowLjAsIkxlZnQiOjAuMCwiUmlnaHQiOjAuMCwiQm90dG9tIjowLjB9LCJCYWNrZ3JvdW5kIjp7IiRpZCI6IjE2NyIsIkNvbG9yIjp7IiRpZCI6IjE2OCIsIkEiOjAsIlIiOjI1NSwiRyI6MjU1LCJCIjoyNTV9fSwiSXNWaXNpYmxlIjp0cnVlLCJXaWR0aCI6MC4wLCJIZWlnaHQiOjAuMCwiQm9yZGVyU3R5bGUiOm51bGwsIlBhcmVudFN0eWxlIjpudWxsfSwiRGF0ZVN0eWxlIjp7IiRpZCI6IjE2OSIsIkZvbnRTZXR0aW5ncyI6eyIkaWQiOiIxNzAiLCJGb250U2l6ZSI6OCwiRm9udE5hbWUiOiJTZWdvZSBVSSIsIklzQm9sZCI6ZmFsc2UsIklzSXRhbGljIjpmYWxzZSwiSXNVbmRlcmxpbmVkIjpmYWxzZSwiUGFyZW50U3R5bGUiOm51bGx9LCJBdXRvU2l6ZSI6MCwiRm9yZWdyb3VuZCI6eyIkaWQiOiIxNzEiLCJDb2xvciI6eyIkaWQiOiIxNzI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E3MyIsIlRvcCI6MC4wLCJMZWZ0IjowLjAsIlJpZ2h0IjowLjAsIkJvdHRvbSI6MC4wfSwiUGFkZGluZyI6eyIkaWQiOiIxNzQiLCJUb3AiOjAuMCwiTGVmdCI6MC4wLCJSaWdodCI6MC4wLCJCb3R0b20iOjAuMH0sIkJhY2tncm91bmQiOnsiJGlkIjoiMTc1IiwiQ29sb3IiOnsiJGlkIjoiMTc2IiwiQSI6MCwiUiI6MjU1LCJHIjoyNTUsIkIiOjI1NX19LCJJc1Zpc2libGUiOnRydWUsIldpZHRoIjowLjAsIkhlaWdodCI6MC4wLCJCb3JkZXJTdHlsZSI6bnVsbCwiUGFyZW50U3R5bGUiOm51bGx9LCJEYXRlRm9ybWF0Ijp7IiRpZCI6IjE3NyIsIkZvcm1hdFN0cmluZyI6ImRkZCBNTU0gZCIsIlNlcGFyYXRvciI6Ii8iLCJVc2VJbnRlcm5hdGlvbmFsRGF0ZUZvcm1hdCI6ZmFsc2UsIkRhdGVJc1Zpc2libGUiOnRydWUsIlRpbWVJc1Zpc2libGUiOmZhbHNlLCJIb3VyRGlnaXRzIjoxLCJBbVBtRGVzaWduYXRvciI6MiwiVHJpbTAwTWludXRlcyI6ZmFsc2UsIkxhc3RLbm93blZpc2liaWxpdHlTdGF0ZSI6eyIkaWQiOiIxNzgiLCJEYXRlUGFydElzVmlzaWJsZSI6dHJ1ZSwiVGltZVBhcnRJc1Zpc2libGUiOmZhbHNlfX0sIldlZWtOdW1iZXJpbmciOnsiJGlkIjoiMTc5IiwiRm9ybWF0IjowLCJJc1Zpc2libGUiOmZhbHNlLCJMYXN0S25vd25WaXNpYmlsaXR5U3RhdGUiOmZhbHNlfSwiSXNWaXNpYmxlIjp0cnVlLCJQYXJlbnRTdHlsZSI6bnVsbH0sIkh5cGVybGluayI6bnVsbCwiSW1wb3J0SWQiOiI0In1dLCJJZCI6ImFiOTdiZWU3LWNkNGMtNDM5Ni1hYzQyLTUzOWJiOTFlMGYxZiIsIklzU2luZ2xlSXRlbVJvdyI6ZmFsc2V9LHsiJGlkIjoiMTgwIiwiX3Rhc2tzIjpbXSwiX21pbGVzdG9uZXMiOlt7IiRpZCI6IjE4MSIsIklkIjoiNjEwYWZmNjctNmNjMy00ODZjLThiNjctNjJlOWE2NDk1OTZjIiwiSW5kZXgiOjcsIkdyb3VwSWQiOm51bGwsIlRpdGxlIjoiUGljayBhIENlbnRlcnBpZWNlIiwiRGF0ZVRpbWUiOiIyMDIzLTExLTE3VDIzOjU5OjAwIiwiUGVyY2VudGFnZUNvbXBsZXRlIjowLjAsIk5vdGUiOm51bGwsIlN0eWxlIjp7IiRpZCI6IjE4MiIsIlRpdGxlUG9zaXRpb24iOiJSaWdodCIsIkRhdGVQb3NpdGlvbiI6IlJpZ2h0IiwiU2hhcGVUeXBlIjo4LCJTaGFwZVNpemUiOjAsIlNwYWNpbmciOjUsIlNoYXBlU3R5bGUiOnsiJGlkIjoiMTgzIiwiTWFyZ2luIjp7IiRpZCI6IjE4NCIsIlRvcCI6MC4wLCJMZWZ0IjowLjAsIlJpZ2h0IjowLjAsIkJvdHRvbSI6MC4wfSwiUGFkZGluZyI6eyIkaWQiOiIxODUiLCJUb3AiOjAuMCwiTGVmdCI6MC4wLCJSaWdodCI6MC4wLCJCb3R0b20iOjAuMH0sIkJhY2tncm91bmQiOnsiJGlkIjoiMTg2IiwiQ29sb3IiOnsiJGlkIjoiMTg3IiwiQSI6MjU1LCJSIjoxNjEsIkciOjE0OSwiQiI6MTE2fX0sIklzVmlzaWJsZSI6dHJ1ZSwiV2lkdGgiOjEyLjAsIkhlaWdodCI6MTQuMCwiQm9yZGVyU3R5bGUiOnsiJGlkIjoiMTg4IiwiTGluZUNvbG9yIjp7IiRpZCI6IjE4OSIsIiR0eXBlIjoiTkxSRS5Db21tb24uRG9tLlNvbGlkQ29sb3JCcnVzaCwgTkxSRS5Db21tb24iLCJDb2xvciI6eyIkaWQiOiIxOTAiLCJBIjoyNTUsIlIiOjI1NSwiRyI6MCwiQiI6MH19LCJMaW5lV2VpZ2h0IjowLjAsIkxpbmVUeXBlIjowLCJQYXJlbnRTdHlsZSI6bnVsbH0sIlBhcmVudFN0eWxlIjpudWxsfSwiVGl0bGVTdHlsZSI6eyIkaWQiOiIxOTEiLCJGb250U2V0dGluZ3MiOnsiJGlkIjoiMTkyIiwiRm9udFNpemUiOjksIkZvbnROYW1lIjoiU2Vnb2UgVUkiLCJJc0JvbGQiOnRydWUsIklzSXRhbGljIjpmYWxzZSwiSXNVbmRlcmxpbmVkIjpmYWxzZSwiUGFyZW50U3R5bGUiOm51bGx9LCJBdXRvU2l6ZSI6MiwiRm9yZWdyb3VuZCI6eyIkaWQiOiIxOTMiLCJDb2xvciI6eyIkaWQiOiIxOTQiLCJBIjoyNTUsIlIiOjEyNCwiRyI6MTEzLCJCIjo4NH19LCJNYXhXaWR0aCI6NzguMCwiTWF4SGVpZ2h0IjoiSW5maW5pdHkiLCJTbWFydEZvcmVncm91bmRJc0FjdGl2ZSI6ZmFsc2UsIkhvcml6b250YWxBbGlnbm1lbnQiOjAsIlZlcnRpY2FsQWxpZ25tZW50IjowLCJTbWFydEZvcmVncm91bmQiOm51bGwsIkJhY2tncm91bmRGaWxsVHlwZSI6MCwiTWFyZ2luIjp7IiRpZCI6IjE5NSIsIlRvcCI6MC4wLCJMZWZ0IjowLjAsIlJpZ2h0IjowLjAsIkJvdHRvbSI6MC4wfSwiUGFkZGluZyI6eyIkaWQiOiIxOTYiLCJUb3AiOjAuMCwiTGVmdCI6MC4wLCJSaWdodCI6MC4wLCJCb3R0b20iOjAuMH0sIkJhY2tncm91bmQiOnsiJGlkIjoiMTk3IiwiQ29sb3IiOnsiJGlkIjoiMTk4IiwiQSI6MCwiUiI6MjU1LCJHIjoyNTUsIkIiOjI1NX19LCJJc1Zpc2libGUiOnRydWUsIldpZHRoIjowLjAsIkhlaWdodCI6MC4wLCJCb3JkZXJTdHlsZSI6bnVsbCwiUGFyZW50U3R5bGUiOm51bGx9LCJEYXRlU3R5bGUiOnsiJGlkIjoiMTk5IiwiRm9udFNldHRpbmdzIjp7IiRpZCI6IjIwMCIsIkZvbnRTaXplIjo4LCJGb250TmFtZSI6IlNlZ29lIFVJIiwiSXNCb2xkIjpmYWxzZSwiSXNJdGFsaWMiOmZhbHNlLCJJc1VuZGVybGluZWQiOmZhbHNlLCJQYXJlbnRTdHlsZSI6bnVsbH0sIkF1dG9TaXplIjowLCJGb3JlZ3JvdW5kIjp7IiRpZCI6IjIwMSIsIkNvbG9yIjp7IiRpZCI6IjIwMi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jAzIiwiVG9wIjowLjAsIkxlZnQiOjAuMCwiUmlnaHQiOjAuMCwiQm90dG9tIjowLjB9LCJQYWRkaW5nIjp7IiRpZCI6IjIwNCIsIlRvcCI6MC4wLCJMZWZ0IjowLjAsIlJpZ2h0IjowLjAsIkJvdHRvbSI6MC4wfSwiQmFja2dyb3VuZCI6eyIkaWQiOiIyMDUiLCJDb2xvciI6eyIkaWQiOiIyMDYiLCJBIjowLCJSIjoyNTUsIkciOjI1NSwiQiI6MjU1fX0sIklzVmlzaWJsZSI6dHJ1ZSwiV2lkdGgiOjAuMCwiSGVpZ2h0IjowLjAsIkJvcmRlclN0eWxlIjpudWxsLCJQYXJlbnRTdHlsZSI6bnVsbH0sIkRhdGVGb3JtYXQiOnsiJGlkIjoiMjA3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IwOCIsIkRhdGVQYXJ0SXNWaXNpYmxlIjp0cnVlLCJUaW1lUGFydElzVmlzaWJsZSI6ZmFsc2V9fSwiV2Vla051bWJlcmluZyI6eyIkaWQiOiIyMDkiLCJGb3JtYXQiOjAsIklzVmlzaWJsZSI6ZmFsc2UsIkxhc3RLbm93blZpc2liaWxpdHlTdGF0ZSI6ZmFsc2V9LCJJc1Zpc2libGUiOnRydWUsIlBhcmVudFN0eWxlIjpudWxsfSwiSHlwZXJsaW5rIjpudWxsLCJJbXBvcnRJZCI6IjcifV0sIklkIjoiMDAwMDAwMDAtMDAwMC0wMDAwLTAwMDAtMDAwMDAwMDAwMDAwIiwiSXNTaW5nbGVJdGVtUm93Ijp0cnVlfV0sIkluZGV4IjowLCJJZCI6IjkxNWIxMGZkLWUxODEtNGI4Ni1hMTNiLWU2MDc0NTg2OWNjZCIsIkhlYWRlclRleHQiOm51bGwsIklzRGVmYXVsdCI6dHJ1ZSwiU3R5bGUiOnsiJGlkIjoiMjEwIiwiSGVhZGVyU3R5bGUiOnsiJGlkIjoiMjExIiwiVGV4dFN0eWxlIjp7IiRpZCI6IjIxMiIsIkZvbnRTZXR0aW5ncyI6eyIkaWQiOiIyMTMiLCJGb250U2l6ZSI6MTEsIkZvbnROYW1lIjoiQ2FsaWJyaSIsIklzQm9sZCI6ZmFsc2UsIklzSXRhbGljIjpmYWxzZSwiSXNVbmRlcmxpbmVkIjpmYWxzZSwiUGFyZW50U3R5bGUiOm51bGx9LCJBdXRvU2l6ZSI6MiwiRm9yZWdyb3VuZCI6eyIkaWQiOiIyMTQiLCJDb2xvciI6eyIkaWQiOiIyMTUiLCJBIjoyNTUsIlIiOjAsIkciOjAsIkIiOjB9fSwiTWF4V2lkdGgiOjAuMCwiTWF4SGVpZ2h0IjowLjAsIlNtYXJ0Rm9yZWdyb3VuZElzQWN0aXZlIjpmYWxzZSwiSG9yaXpvbnRhbEFsaWdubWVudCI6MCwiVmVydGljYWxBbGlnbm1lbnQiOjAsIlNtYXJ0Rm9yZWdyb3VuZCI6bnVsbCwiQmFja2dyb3VuZEZpbGxUeXBlIjowLCJNYXJnaW4iOnsiJGlkIjoiMjE2IiwiVG9wIjowLjAsIkxlZnQiOjAuMCwiUmlnaHQiOjAuMCwiQm90dG9tIjowLjB9LCJQYWRkaW5nIjp7IiRpZCI6IjIxNyIsIlRvcCI6MC4wLCJMZWZ0IjowLjAsIlJpZ2h0IjowLjAsIkJvdHRvbSI6MC4wfSwiQmFja2dyb3VuZCI6bnVsbCwiSXNWaXNpYmxlIjp0cnVlLCJXaWR0aCI6MC4wLCJIZWlnaHQiOjAuMCwiQm9yZGVyU3R5bGUiOm51bGwsIlBhcmVudFN0eWxlIjpudWxsfSwiUmVjdGFuZ2xlU3R5bGUiOnsiJGlkIjoiMjE4IiwiTWFyZ2luIjp7IiRpZCI6IjIxOSIsIlRvcCI6MC4wLCJMZWZ0IjowLjAsIlJpZ2h0IjowLjAsIkJvdHRvbSI6MC4wfSwiUGFkZGluZyI6eyIkaWQiOiIyMjAiLCJUb3AiOjAuMCwiTGVmdCI6MC4wLCJSaWdodCI6MC4wLCJCb3R0b20iOjAuMH0sIkJhY2tncm91bmQiOnsiJGlkIjoiMjIxIiwiQ29sb3IiOnsiJGlkIjoiMjIyIiwiQSI6NjMsIlIiOjI0MCwiRyI6MTYyLCJCIjo0Nn19LCJJc1Zpc2libGUiOnRydWUsIldpZHRoIjowLjAsIkhlaWdodCI6MC4wLCJCb3JkZXJTdHlsZSI6eyIkaWQiOiIyMjMiLCJMaW5lQ29sb3IiOnsiJGlkIjoiMjI0IiwiJHR5cGUiOiJOTFJFLkNvbW1vbi5Eb20uU29saWRDb2xvckJydXNoLCBOTFJFLkNvbW1vbiIsIkNvbG9yIjp7IiRpZCI6IjIyNSIsIkEiOjI1NSwiUiI6MjU1LCJHIjowLCJCIjowfX0sIkxpbmVXZWlnaHQiOjAuMCwiTGluZVR5cGUiOjAsIlBhcmVudFN0eWxlIjpudWxsfSwiUGFyZW50U3R5bGUiOm51bGx9LCJNYXJnaW4iOnsiJGlkIjoiMjI2IiwiVG9wIjowLjAsIkxlZnQiOjAuMCwiUmlnaHQiOjAuMCwiQm90dG9tIjowLjB9LCJQYWRkaW5nIjp7IiRpZCI6IjIyNyIsIlRvcCI6MC4wLCJMZWZ0IjowLjAsIlJpZ2h0IjowLjAsIkJvdHRvbSI6MC4wfSwiQmFja2dyb3VuZCI6bnVsbCwiSXNWaXNpYmxlIjp0cnVlLCJXaWR0aCI6MC4wLCJIZWlnaHQiOjAuMCwiQm9yZGVyU3R5bGUiOm51bGwsIlBhcmVudFN0eWxlIjpudWxsfSwiQmFja2dyb3VuZFN0eWxlIjp7IiRpZCI6IjIyOCIsIk1hcmdpbiI6eyIkaWQiOiIyMjkiLCJUb3AiOjAuMCwiTGVmdCI6MC4wLCJSaWdodCI6MC4wLCJCb3R0b20iOjAuMH0sIlBhZGRpbmciOnsiJGlkIjoiMjMwIiwiVG9wIjowLjAsIkxlZnQiOjAuMCwiUmlnaHQiOjAuMCwiQm90dG9tIjowLjB9LCJCYWNrZ3JvdW5kIjp7IiRpZCI6IjIzMSIsIkNvbG9yIjp7IiRpZCI6IjIzMiIsIkEiOjUxLCJSIjoxODEsIkciOjEzOSwiQiI6MTI4fX0sIklzVmlzaWJsZSI6dHJ1ZSwiV2lkdGgiOjAuMCwiSGVpZ2h0IjowLjAsIkJvcmRlclN0eWxlIjp7IiRpZCI6IjIzMyIsIkxpbmVDb2xvciI6eyIkaWQiOiIyMzQiLCIkdHlwZSI6Ik5MUkUuQ29tbW9uLkRvbS5Tb2xpZENvbG9yQnJ1c2gsIE5MUkUuQ29tbW9uIiwiQ29sb3IiOnsiJGlkIjoiMjM1IiwiQSI6MjU1LCJSIjoyNTUsIkciOjAsIkIiOjB9fSwiTGluZVdlaWdodCI6MC4wLCJMaW5lVHlwZSI6MCwiUGFyZW50U3R5bGUiOm51bGx9LCJQYXJlbnRTdHlsZSI6bnVsbH0sIk1hcmdpbiI6eyIkaWQiOiIyMzYiLCJUb3AiOjAuMCwiTGVmdCI6MC4wLCJSaWdodCI6MC4wLCJCb3R0b20iOjAuMH0sIlBhZGRpbmciOnsiJGlkIjoiMjM3IiwiVG9wIjowLjAsIkxlZnQiOjAuMCwiUmlnaHQiOjAuMCwiQm90dG9tIjowLjB9LCJJc1Zpc2libGUiOmZhbHNlLCJXaWR0aCI6MC4wLCJIZWlnaHQiOjAuMCwiQm9yZGVyU3R5bGUiOm51bGwsIlBhcmVudFN0eWxlIjpudWxsfX1dLCJJZCI6IjcxOGRiN2Y4LTVjODgtNDAyOC1iN2ZlLTJmNThlMDc1Njg4NyIsIkluZGV4IjowLCJIZWFkZXJUZXh0IjoiUGxhbm5pbmciLCJTdHlsZSI6eyIkaWQiOiIyMzgiLCJIZWFkZXJTdHlsZSI6eyIkaWQiOiIyMzkiLCJUZXh0SXNWZXJ0aWNhbCI6dHJ1ZSwiVGV4dFN0eWxlIjp7IiRpZCI6IjI0MCIsIkZvbnRTZXR0aW5ncyI6eyIkaWQiOiIyNDEiLCJGb250U2l6ZSI6MTAsIkZvbnROYW1lIjoiT3BlbiBTYW5zIFNlbWlCb2xkIiwiSXNCb2xkIjpmYWxzZSwiSXNJdGFsaWMiOmZhbHNlLCJJc1VuZGVybGluZWQiOmZhbHNlLCJQYXJlbnRTdHlsZSI6bnVsbH0sIkF1dG9TaXplIjoyLCJGb3JlZ3JvdW5kIjp7IiRpZCI6IjI0MiIsIkNvbG9yIjp7IiRpZCI6IjI0MyIsIkEiOjI1NSwiUiI6MjU1LCJHIjoyNTUsIkIiOjI1NX19LCJNYXhXaWR0aCI6OTUuOCwiTWF4SGVpZ2h0IjowLjAsIlNtYXJ0Rm9yZWdyb3VuZElzQWN0aXZlIjpmYWxzZSwiSG9yaXpvbnRhbEFsaWdubWVudCI6MCwiVmVydGljYWxBbGlnbm1lbnQiOjAsIlNtYXJ0Rm9yZWdyb3VuZCI6bnVsbCwiQmFja2dyb3VuZEZpbGxUeXBlIjowLCJNYXJnaW4iOnsiJGlkIjoiMjQ0IiwiVG9wIjowLjAsIkxlZnQiOjAuMCwiUmlnaHQiOjAuMCwiQm90dG9tIjowLjB9LCJQYWRkaW5nIjp7IiRpZCI6IjI0NSIsIlRvcCI6MC4wLCJMZWZ0IjowLjAsIlJpZ2h0IjowLjAsIkJvdHRvbSI6MC4wfSwiQmFja2dyb3VuZCI6bnVsbCwiSXNWaXNpYmxlIjp0cnVlLCJXaWR0aCI6MC4wLCJIZWlnaHQiOjAuMCwiQm9yZGVyU3R5bGUiOm51bGwsIlBhcmVudFN0eWxlIjpudWxsfSwiUmVjdGFuZ2xlU3R5bGUiOnsiJGlkIjoiMjQ2IiwiTWFyZ2luIjp7IiRpZCI6IjI0NyIsIlRvcCI6MC4wLCJMZWZ0IjowLjAsIlJpZ2h0IjowLjAsIkJvdHRvbSI6MC4wfSwiUGFkZGluZyI6eyIkaWQiOiIyNDgiLCJUb3AiOjAuMCwiTGVmdCI6MC4wLCJSaWdodCI6MC4wLCJCb3R0b20iOjAuMH0sIkJhY2tncm91bmQiOnsiJGlkIjoiMjQ5IiwiQ29sb3IiOnsiJGlkIjoiMjUwIiwiQSI6MjU1LCJSIjoxNjEsIkciOjE0OSwiQiI6MTE2fX0sIklzVmlzaWJsZSI6dHJ1ZSwiV2lkdGgiOjAuMCwiSGVpZ2h0IjowLjAsIkJvcmRlclN0eWxlIjp7IiRpZCI6IjI1MSIsIkxpbmVDb2xvciI6eyIkaWQiOiIyNTIiLCIkdHlwZSI6Ik5MUkUuQ29tbW9uLkRvbS5Tb2xpZENvbG9yQnJ1c2gsIE5MUkUuQ29tbW9uIiwiQ29sb3IiOnsiJGlkIjoiMjUzIiwiQSI6MjU1LCJSIjo4OSwiRyI6NTYsIkIiOjZ9fSwiTGluZVdlaWdodCI6MC4wLCJMaW5lVHlwZSI6MCwiUGFyZW50U3R5bGUiOm51bGx9LCJQYXJlbnRTdHlsZSI6bnVsbH0sIk1hcmdpbiI6eyIkaWQiOiIyNTQiLCJUb3AiOjAuMCwiTGVmdCI6MC4wLCJSaWdodCI6MC4wLCJCb3R0b20iOjAuMH0sIlBhZGRpbmciOnsiJGlkIjoiMjU1IiwiVG9wIjowLjAsIkxlZnQiOjAuMCwiUmlnaHQiOjAuMCwiQm90dG9tIjowLjB9LCJCYWNrZ3JvdW5kIjpudWxsLCJJc1Zpc2libGUiOnRydWUsIldpZHRoIjowLjAsIkhlaWdodCI6MC4wLCJCb3JkZXJTdHlsZSI6bnVsbCwiUGFyZW50U3R5bGUiOm51bGx9LCJCYWNrZ3JvdW5kU3R5bGUiOnsiJGlkIjoiMjU2IiwiTWFyZ2luIjp7IiRpZCI6IjI1NyIsIlRvcCI6MC4wLCJMZWZ0IjowLjAsIlJpZ2h0IjowLjAsIkJvdHRvbSI6MC4wfSwiUGFkZGluZyI6eyIkaWQiOiIyNTgiLCJUb3AiOjAuMCwiTGVmdCI6MC4wLCJSaWdodCI6MC4wLCJCb3R0b20iOjAuMH0sIkJhY2tncm91bmQiOnsiJGlkIjoiMjU5IiwiQ29sb3IiOnsiJGlkIjoiMjYwIiwiQSI6NTEsIlIiOjE2MSwiRyI6MTQ5LCJCIjoxMTZ9fSwiSXNWaXNpYmxlIjp0cnVlLCJXaWR0aCI6MC4wLCJIZWlnaHQiOjAuMCwiQm9yZGVyU3R5bGUiOnsiJGlkIjoiMjYxIiwiTGluZUNvbG9yIjp7IiRpZCI6IjI2MiIsIiR0eXBlIjoiTkxSRS5Db21tb24uRG9tLlNvbGlkQ29sb3JCcnVzaCwgTkxSRS5Db21tb24iLCJDb2xvciI6eyIkaWQiOiIyNjMiLCJBIjoyNTUsIlIiOjg5LCJHIjo1NiwiQiI6Nn19LCJMaW5lV2VpZ2h0IjowLjAsIkxpbmVUeXBlIjowLCJQYXJlbnRTdHlsZSI6bnVsbH0sIlBhcmVudFN0eWxlIjpudWxsfSwiSXNBYm92ZVRpbWViYW5kIjpmYWxzZSwiU3BhY2luZyI6NSwiTWFyZ2luIjp7IiRpZCI6IjI2NCIsIlRvcCI6MC4wLCJMZWZ0IjowLjAsIlJpZ2h0IjowLjAsIkJvdHRvbSI6MC4wfSwiUGFkZGluZyI6eyIkaWQiOiIyNjUiLCJUb3AiOjAuMCwiTGVmdCI6MC4wLCJSaWdodCI6MC4wLCJCb3R0b20iOjAuMH0sIklzVmlzaWJsZSI6dHJ1ZSwiV2lkdGgiOjAuMCwiSGVpZ2h0IjowLjAsIkJvcmRlclN0eWxlIjp7IiRpZCI6IjI2NiIsIkxpbmVDb2xvciI6bnVsbCwiTGluZVdlaWdodCI6MC4wLCJMaW5lVHlwZSI6MCwiUGFyZW50U3R5bGUiOm51bGx9LCJQYXJlbnRTdHlsZSI6bnVsbH19LHsiJGlkIjoiMjY3IiwiX2FjdGl2aXRpZXMiOlt7IiRpZCI6IjI2OCIsIl9yb3dzIjpbeyIkaWQiOiIyNjkiLCJfdGFza3MiOltdLCJfbWlsZXN0b25lcyI6W3siJGlkIjoiMjcwIiwiSWQiOiI5OGQzYTVjYS1lYmNiLTRlMGUtOTViMC0xMmUxZDI5NmQ0OGUiLCJJbmRleCI6OSwiR3JvdXBJZCI6bnVsbCwiVGl0bGUiOiJQdXJjaGFzZSBCZXZlcmFnZXMiLCJEYXRlVGltZSI6IjIwMjMtMTEtMDlUMjM6NTk6MDAiLCJQZXJjZW50YWdlQ29tcGxldGUiOjAuMCwiTm90ZSI6bnVsbCwiU3R5bGUiOnsiJGlkIjoiMjcxIiwiVGl0bGVQb3NpdGlvbiI6IlJpZ2h0IiwiRGF0ZVBvc2l0aW9uIjoiUmlnaHQiLCJTaGFwZVR5cGUiOjQsIlNoYXBlU2l6ZSI6MCwiU3BhY2luZyI6NSwiU2hhcGVTdHlsZSI6eyIkaWQiOiIyNzIiLCJNYXJnaW4iOnsiJGlkIjoiMjczIiwiVG9wIjowLjAsIkxlZnQiOjAuMCwiUmlnaHQiOjAuMCwiQm90dG9tIjowLjB9LCJQYWRkaW5nIjp7IiRpZCI6IjI3NCIsIlRvcCI6MC4wLCJMZWZ0IjowLjAsIlJpZ2h0IjowLjAsIkJvdHRvbSI6MC4wfSwiQmFja2dyb3VuZCI6eyIkaWQiOiIyNzUiLCJDb2xvciI6eyIkaWQiOiIyNzYiLCJBIjoyNTUsIlIiOjE2NSwiRyI6MTAwLCJCIjo3OH19LCJJc1Zpc2libGUiOnRydWUsIldpZHRoIjoxMi4wLCJIZWlnaHQiOjE0LjAsIkJvcmRlclN0eWxlIjp7IiRpZCI6IjI3NyIsIkxpbmVDb2xvciI6eyIkaWQiOiIyNzgiLCIkdHlwZSI6Ik5MUkUuQ29tbW9uLkRvbS5Tb2xpZENvbG9yQnJ1c2gsIE5MUkUuQ29tbW9uIiwiQ29sb3IiOnsiJGlkIjoiMjc5IiwiQSI6MjU1LCJSIjoyNTUsIkciOjAsIkIiOjB9fSwiTGluZVdlaWdodCI6MC4wLCJMaW5lVHlwZSI6MCwiUGFyZW50U3R5bGUiOm51bGx9LCJQYXJlbnRTdHlsZSI6bnVsbH0sIlRpdGxlU3R5bGUiOnsiJGlkIjoiMjgwIiwiRm9udFNldHRpbmdzIjp7IiRpZCI6IjI4MSIsIkZvbnRTaXplIjo5LCJGb250TmFtZSI6IlNlZ29lIFVJIiwiSXNCb2xkIjp0cnVlLCJJc0l0YWxpYyI6ZmFsc2UsIklzVW5kZXJsaW5lZCI6ZmFsc2UsIlBhcmVudFN0eWxlIjpudWxsfSwiQXV0b1NpemUiOjAsIkZvcmVncm91bmQiOnsiJGlkIjoiMjgyIiwiQ29sb3IiOnsiJGlkIjoiMjgzIiwiQSI6MjU1LCJSIjoxMjQsIkciOjc1LCJCIjo1OX19LCJNYXhXaWR0aCI6MjAwLjAsIk1heEhlaWdodCI6IkluZmluaXR5IiwiU21hcnRGb3JlZ3JvdW5kSXNBY3RpdmUiOmZhbHNlLCJIb3Jpem9udGFsQWxpZ25tZW50IjowLCJWZXJ0aWNhbEFsaWdubWVudCI6MCwiU21hcnRGb3JlZ3JvdW5kIjpudWxsLCJCYWNrZ3JvdW5kRmlsbFR5cGUiOjAsIk1hcmdpbiI6eyIkaWQiOiIyODQiLCJUb3AiOjAuMCwiTGVmdCI6MC4wLCJSaWdodCI6MC4wLCJCb3R0b20iOjAuMH0sIlBhZGRpbmciOnsiJGlkIjoiMjg1IiwiVG9wIjowLjAsIkxlZnQiOjAuMCwiUmlnaHQiOjAuMCwiQm90dG9tIjowLjB9LCJCYWNrZ3JvdW5kIjp7IiRpZCI6IjI4NiIsIkNvbG9yIjp7IiRpZCI6IjI4NyIsIkEiOjAsIlIiOjI1NSwiRyI6MjU1LCJCIjoyNTV9fSwiSXNWaXNpYmxlIjp0cnVlLCJXaWR0aCI6MC4wLCJIZWlnaHQiOjAuMCwiQm9yZGVyU3R5bGUiOm51bGwsIlBhcmVudFN0eWxlIjpudWxsfSwiRGF0ZVN0eWxlIjp7IiRpZCI6IjI4OCIsIkZvbnRTZXR0aW5ncyI6eyIkaWQiOiIyODkiLCJGb250U2l6ZSI6OCwiRm9udE5hbWUiOiJTZWdvZSBVSSIsIklzQm9sZCI6ZmFsc2UsIklzSXRhbGljIjpmYWxzZSwiSXNVbmRlcmxpbmVkIjpmYWxzZSwiUGFyZW50U3R5bGUiOm51bGx9LCJBdXRvU2l6ZSI6MCwiRm9yZWdyb3VuZCI6eyIkaWQiOiIyOTAiLCJDb2xvciI6eyIkaWQiOiIyOTE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I5MiIsIlRvcCI6MC4wLCJMZWZ0IjowLjAsIlJpZ2h0IjowLjAsIkJvdHRvbSI6MC4wfSwiUGFkZGluZyI6eyIkaWQiOiIyOTMiLCJUb3AiOjAuMCwiTGVmdCI6MC4wLCJSaWdodCI6MC4wLCJCb3R0b20iOjAuMH0sIkJhY2tncm91bmQiOnsiJGlkIjoiMjk0IiwiQ29sb3IiOnsiJGlkIjoiMjk1IiwiQSI6MCwiUiI6MjU1LCJHIjoyNTUsIkIiOjI1NX19LCJJc1Zpc2libGUiOnRydWUsIldpZHRoIjowLjAsIkhlaWdodCI6MC4wLCJCb3JkZXJTdHlsZSI6bnVsbCwiUGFyZW50U3R5bGUiOm51bGx9LCJEYXRlRm9ybWF0Ijp7IiRpZCI6IjI5NiIsIkZvcm1hdFN0cmluZyI6ImRkZCBNTU0gZCIsIlNlcGFyYXRvciI6Ii8iLCJVc2VJbnRlcm5hdGlvbmFsRGF0ZUZvcm1hdCI6ZmFsc2UsIkRhdGVJc1Zpc2libGUiOnRydWUsIlRpbWVJc1Zpc2libGUiOmZhbHNlLCJIb3VyRGlnaXRzIjoxLCJBbVBtRGVzaWduYXRvciI6MiwiVHJpbTAwTWludXRlcyI6ZmFsc2UsIkxhc3RLbm93blZpc2liaWxpdHlTdGF0ZSI6eyIkaWQiOiIyOTciLCJEYXRlUGFydElzVmlzaWJsZSI6dHJ1ZSwiVGltZVBhcnRJc1Zpc2libGUiOmZhbHNlfX0sIldlZWtOdW1iZXJpbmciOnsiJGlkIjoiMjk4IiwiRm9ybWF0IjowLCJJc1Zpc2libGUiOmZhbHNlLCJMYXN0S25vd25WaXNpYmlsaXR5U3RhdGUiOmZhbHNlfSwiSXNWaXNpYmxlIjp0cnVlLCJQYXJlbnRTdHlsZSI6bnVsbH0sIkh5cGVybGluayI6bnVsbCwiSW1wb3J0SWQiOiI4In0seyIkaWQiOiIyOTkiLCJJZCI6ImY1NWMzYWFmLWY5ODktNGRmMC05ODljLWE1MmEwNGM1NTM2OSIsIkluZGV4IjoxMCwiR3JvdXBJZCI6bnVsbCwiVGl0bGUiOiJCdXkgSGFyZHkgVmVnZXRhYmxlcyAiLCJEYXRlVGltZSI6IjIwMjMtMTEtMThUMjM6NTk6MDAiLCJQZXJjZW50YWdlQ29tcGxldGUiOjAuMCwiTm90ZSI6bnVsbCwiU3R5bGUiOnsiJGlkIjoiMzAwIiwiVGl0bGVQb3NpdGlvbiI6IlJpZ2h0IiwiRGF0ZVBvc2l0aW9uIjoiUmlnaHQiLCJTaGFwZVR5cGUiOjQsIlNoYXBlU2l6ZSI6MCwiU3BhY2luZyI6NSwiU2hhcGVTdHlsZSI6eyIkaWQiOiIzMDEiLCJNYXJnaW4iOnsiJGlkIjoiMzAyIiwiVG9wIjowLjAsIkxlZnQiOjAuMCwiUmlnaHQiOjAuMCwiQm90dG9tIjowLjB9LCJQYWRkaW5nIjp7IiRpZCI6IjMwMyIsIlRvcCI6MC4wLCJMZWZ0IjowLjAsIlJpZ2h0IjowLjAsIkJvdHRvbSI6MC4wfSwiQmFja2dyb3VuZCI6eyIkaWQiOiIzMDQiLCJDb2xvciI6eyIkaWQiOiIzMDUiLCJBIjoyNTUsIlIiOjE2NSwiRyI6MTAwLCJCIjo3OH19LCJJc1Zpc2libGUiOnRydWUsIldpZHRoIjoxMi4wLCJIZWlnaHQiOjE0LjAsIkJvcmRlclN0eWxlIjp7IiRpZCI6IjMwNiIsIkxpbmVDb2xvciI6eyIkaWQiOiIzMDciLCIkdHlwZSI6Ik5MUkUuQ29tbW9uLkRvbS5Tb2xpZENvbG9yQnJ1c2gsIE5MUkUuQ29tbW9uIiwiQ29sb3IiOnsiJGlkIjoiMzA4IiwiQSI6MjU1LCJSIjoyNTUsIkciOjAsIkIiOjB9fSwiTGluZVdlaWdodCI6MC4wLCJMaW5lVHlwZSI6MCwiUGFyZW50U3R5bGUiOm51bGx9LCJQYXJlbnRTdHlsZSI6bnVsbH0sIlRpdGxlU3R5bGUiOnsiJGlkIjoiMzA5IiwiRm9udFNldHRpbmdzIjp7IiRpZCI6IjMxMCIsIkZvbnRTaXplIjo5LCJGb250TmFtZSI6IlNlZ29lIFVJIiwiSXNCb2xkIjp0cnVlLCJJc0l0YWxpYyI6ZmFsc2UsIklzVW5kZXJsaW5lZCI6ZmFsc2UsIlBhcmVudFN0eWxlIjpudWxsfSwiQXV0b1NpemUiOjIsIkZvcmVncm91bmQiOnsiJGlkIjoiMzExIiwiQ29sb3IiOnsiJGlkIjoiMzEyIiwiQSI6MjU1LCJSIjoxMjQsIkciOjc1LCJCIjo1OX19LCJNYXhXaWR0aCI6OTYuMCwiTWF4SGVpZ2h0IjoiSW5maW5pdHkiLCJTbWFydEZvcmVncm91bmRJc0FjdGl2ZSI6ZmFsc2UsIkhvcml6b250YWxBbGlnbm1lbnQiOjAsIlZlcnRpY2FsQWxpZ25tZW50IjowLCJTbWFydEZvcmVncm91bmQiOm51bGwsIkJhY2tncm91bmRGaWxsVHlwZSI6MCwiTWFyZ2luIjp7IiRpZCI6IjMxMyIsIlRvcCI6MC4wLCJMZWZ0IjowLjAsIlJpZ2h0IjowLjAsIkJvdHRvbSI6MC4wfSwiUGFkZGluZyI6eyIkaWQiOiIzMTQiLCJUb3AiOjAuMCwiTGVmdCI6MC4wLCJSaWdodCI6MC4wLCJCb3R0b20iOjAuMH0sIkJhY2tncm91bmQiOnsiJGlkIjoiMzE1IiwiQ29sb3IiOnsiJGlkIjoiMzE2IiwiQSI6MCwiUiI6MjU1LCJHIjoyNTUsIkIiOjI1NX19LCJJc1Zpc2libGUiOnRydWUsIldpZHRoIjowLjAsIkhlaWdodCI6MC4wLCJCb3JkZXJTdHlsZSI6bnVsbCwiUGFyZW50U3R5bGUiOm51bGx9LCJEYXRlU3R5bGUiOnsiJGlkIjoiMzE3IiwiRm9udFNldHRpbmdzIjp7IiRpZCI6IjMxOCIsIkZvbnRTaXplIjo4LCJGb250TmFtZSI6IlNlZ29lIFVJIiwiSXNCb2xkIjpmYWxzZSwiSXNJdGFsaWMiOmZhbHNlLCJJc1VuZGVybGluZWQiOmZhbHNlLCJQYXJlbnRTdHlsZSI6bnVsbH0sIkF1dG9TaXplIjowLCJGb3JlZ3JvdW5kIjp7IiRpZCI6IjMxOSIsIkNvbG9yIjp7IiRpZCI6IjMyMC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zIxIiwiVG9wIjowLjAsIkxlZnQiOjAuMCwiUmlnaHQiOjAuMCwiQm90dG9tIjowLjB9LCJQYWRkaW5nIjp7IiRpZCI6IjMyMiIsIlRvcCI6MC4wLCJMZWZ0IjowLjAsIlJpZ2h0IjowLjAsIkJvdHRvbSI6MC4wfSwiQmFja2dyb3VuZCI6eyIkaWQiOiIzMjMiLCJDb2xvciI6eyIkaWQiOiIzMjQiLCJBIjowLCJSIjoyNTUsIkciOjI1NSwiQiI6MjU1fX0sIklzVmlzaWJsZSI6dHJ1ZSwiV2lkdGgiOjAuMCwiSGVpZ2h0IjowLjAsIkJvcmRlclN0eWxlIjpudWxsLCJQYXJlbnRTdHlsZSI6bnVsbH0sIkRhdGVGb3JtYXQiOnsiJGlkIjoiMzI1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MyNiIsIkRhdGVQYXJ0SXNWaXNpYmxlIjp0cnVlLCJUaW1lUGFydElzVmlzaWJsZSI6ZmFsc2V9fSwiV2Vla051bWJlcmluZyI6eyIkaWQiOiIzMjciLCJGb3JtYXQiOjAsIklzVmlzaWJsZSI6ZmFsc2UsIkxhc3RLbm93blZpc2liaWxpdHlTdGF0ZSI6ZmFsc2V9LCJJc1Zpc2libGUiOnRydWUsIlBhcmVudFN0eWxlIjpudWxsfSwiSHlwZXJsaW5rIjpudWxsLCJJbXBvcnRJZCI6IjkifV0sIklkIjoiYzYxZWM4NzAtYWExYS00MDIzLTk5MDYtOTYxNjgxNWEzYjExIiwiSXNTaW5nbGVJdGVtUm93IjpmYWxzZX0seyIkaWQiOiIzMjgiLCJfdGFza3MiOltdLCJfbWlsZXN0b25lcyI6W3siJGlkIjoiMzI5IiwiSWQiOiI2NmZlNDBiYS1jYTg4LTQ2ZjEtYjA4Ni0yMmU1MGZkZjNlNzYiLCJJbmRleCI6MTEsIkdyb3VwSWQiOm51bGwsIlRpdGxlIjoiT3JkZXIgVHVya2V5IiwiRGF0ZVRpbWUiOiIyMDIzLTExLTEzVDIzOjU5OjAwIiwiUGVyY2VudGFnZUNvbXBsZXRlIjowLjAsIk5vdGUiOm51bGwsIlN0eWxlIjp7IiRpZCI6IjMzMCIsIlRpdGxlUG9zaXRpb24iOiJSaWdodCIsIkRhdGVQb3NpdGlvbiI6IlJpZ2h0IiwiU2hhcGVUeXBlIjo0LCJTaGFwZVNpemUiOjAsIlNwYWNpbmciOjUsIlNoYXBlU3R5bGUiOnsiJGlkIjoiMzMxIiwiTWFyZ2luIjp7IiRpZCI6IjMzMiIsIlRvcCI6MC4wLCJMZWZ0IjowLjAsIlJpZ2h0IjowLjAsIkJvdHRvbSI6MC4wfSwiUGFkZGluZyI6eyIkaWQiOiIzMzMiLCJUb3AiOjAuMCwiTGVmdCI6MC4wLCJSaWdodCI6MC4wLCJCb3R0b20iOjAuMH0sIkJhY2tncm91bmQiOnsiJGlkIjoiMzM0IiwiQ29sb3IiOnsiJGlkIjoiMzM1IiwiQSI6MjU1LCJSIjoxNjUsIkciOjEwMCwiQiI6Nzh9fSwiSXNWaXNpYmxlIjp0cnVlLCJXaWR0aCI6MTIuMCwiSGVpZ2h0IjoxNC4wLCJCb3JkZXJTdHlsZSI6eyIkaWQiOiIzMzYiLCJMaW5lQ29sb3IiOnsiJGlkIjoiMzM3IiwiJHR5cGUiOiJOTFJFLkNvbW1vbi5Eb20uU29saWRDb2xvckJydXNoLCBOTFJFLkNvbW1vbiIsIkNvbG9yIjp7IiRpZCI6IjMzOCIsIkEiOjI1NSwiUiI6MjU1LCJHIjowLCJCIjowfX0sIkxpbmVXZWlnaHQiOjAuMCwiTGluZVR5cGUiOjAsIlBhcmVudFN0eWxlIjpudWxsfSwiUGFyZW50U3R5bGUiOm51bGx9LCJUaXRsZVN0eWxlIjp7IiRpZCI6IjMzOSIsIkZvbnRTZXR0aW5ncyI6eyIkaWQiOiIzNDAiLCJGb250U2l6ZSI6OSwiRm9udE5hbWUiOiJTZWdvZSBVSSIsIklzQm9sZCI6dHJ1ZSwiSXNJdGFsaWMiOmZhbHNlLCJJc1VuZGVybGluZWQiOmZhbHNlLCJQYXJlbnRTdHlsZSI6bnVsbH0sIkF1dG9TaXplIjoyLCJGb3JlZ3JvdW5kIjp7IiRpZCI6IjM0MSIsIkNvbG9yIjp7IiRpZCI6IjM0MiIsIkEiOjI1NSwiUiI6MTI0LCJHIjo3NSwiQiI6NTl9fSwiTWF4V2lkdGgiOjU2LjAsIk1heEhlaWdodCI6IkluZmluaXR5IiwiU21hcnRGb3JlZ3JvdW5kSXNBY3RpdmUiOmZhbHNlLCJIb3Jpem9udGFsQWxpZ25tZW50IjowLCJWZXJ0aWNhbEFsaWdubWVudCI6MCwiU21hcnRGb3JlZ3JvdW5kIjpudWxsLCJCYWNrZ3JvdW5kRmlsbFR5cGUiOjAsIk1hcmdpbiI6eyIkaWQiOiIzNDMiLCJUb3AiOjAuMCwiTGVmdCI6MC4wLCJSaWdodCI6MC4wLCJCb3R0b20iOjAuMH0sIlBhZGRpbmciOnsiJGlkIjoiMzQ0IiwiVG9wIjowLjAsIkxlZnQiOjAuMCwiUmlnaHQiOjAuMCwiQm90dG9tIjowLjB9LCJCYWNrZ3JvdW5kIjp7IiRpZCI6IjM0NSIsIkNvbG9yIjp7IiRpZCI6IjM0NiIsIkEiOjAsIlIiOjI1NSwiRyI6MjU1LCJCIjoyNTV9fSwiSXNWaXNpYmxlIjp0cnVlLCJXaWR0aCI6MC4wLCJIZWlnaHQiOjAuMCwiQm9yZGVyU3R5bGUiOm51bGwsIlBhcmVudFN0eWxlIjpudWxsfSwiRGF0ZVN0eWxlIjp7IiRpZCI6IjM0NyIsIkZvbnRTZXR0aW5ncyI6eyIkaWQiOiIzNDgiLCJGb250U2l6ZSI6OCwiRm9udE5hbWUiOiJTZWdvZSBVSSIsIklzQm9sZCI6ZmFsc2UsIklzSXRhbGljIjpmYWxzZSwiSXNVbmRlcmxpbmVkIjpmYWxzZSwiUGFyZW50U3R5bGUiOm51bGx9LCJBdXRvU2l6ZSI6MCwiRm9yZWdyb3VuZCI6eyIkaWQiOiIzNDkiLCJDb2xvciI6eyIkaWQiOiIzNTA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M1MSIsIlRvcCI6MC4wLCJMZWZ0IjowLjAsIlJpZ2h0IjowLjAsIkJvdHRvbSI6MC4wfSwiUGFkZGluZyI6eyIkaWQiOiIzNTIiLCJUb3AiOjAuMCwiTGVmdCI6MC4wLCJSaWdodCI6MC4wLCJCb3R0b20iOjAuMH0sIkJhY2tncm91bmQiOnsiJGlkIjoiMzUzIiwiQ29sb3IiOnsiJGlkIjoiMzU0IiwiQSI6MCwiUiI6MjU1LCJHIjoyNTUsIkIiOjI1NX19LCJJc1Zpc2libGUiOnRydWUsIldpZHRoIjowLjAsIkhlaWdodCI6MC4wLCJCb3JkZXJTdHlsZSI6bnVsbCwiUGFyZW50U3R5bGUiOm51bGx9LCJEYXRlRm9ybWF0Ijp7IiRpZCI6IjM1NSIsIkZvcm1hdFN0cmluZyI6ImRkZCBNTU0gZCIsIlNlcGFyYXRvciI6Ii8iLCJVc2VJbnRlcm5hdGlvbmFsRGF0ZUZvcm1hdCI6ZmFsc2UsIkRhdGVJc1Zpc2libGUiOnRydWUsIlRpbWVJc1Zpc2libGUiOmZhbHNlLCJIb3VyRGlnaXRzIjoxLCJBbVBtRGVzaWduYXRvciI6MiwiVHJpbTAwTWludXRlcyI6ZmFsc2UsIkxhc3RLbm93blZpc2liaWxpdHlTdGF0ZSI6eyIkaWQiOiIzNTYiLCJEYXRlUGFydElzVmlzaWJsZSI6dHJ1ZSwiVGltZVBhcnRJc1Zpc2libGUiOmZhbHNlfX0sIldlZWtOdW1iZXJpbmciOnsiJGlkIjoiMzU3IiwiRm9ybWF0IjowLCJJc1Zpc2libGUiOmZhbHNlLCJMYXN0S25vd25WaXNpYmlsaXR5U3RhdGUiOmZhbHNlfSwiSXNWaXNpYmxlIjp0cnVlLCJQYXJlbnRTdHlsZSI6bnVsbH0sIkh5cGVybGluayI6bnVsbCwiSW1wb3J0SWQiOiIxMSJ9LHsiJGlkIjoiMzU4IiwiSWQiOiJlMmQ5NTI3Yi1hOTUwLTRhYzQtOWJhYy1mZDIyOWUxOGMxYWEiLCJJbmRleCI6MTIsIkdyb3VwSWQiOm51bGwsIlRpdGxlIjoiU2hvcCBmb3IgSGVhdnkgQ3JlYW0iLCJEYXRlVGltZSI6IjIwMjMtMTEtMjFUMjM6NTk6MDAiLCJQZXJjZW50YWdlQ29tcGxldGUiOjAuMCwiTm90ZSI6bnVsbCwiU3R5bGUiOnsiJGlkIjoiMzU5IiwiVGl0bGVQb3NpdGlvbiI6IlJpZ2h0IiwiRGF0ZVBvc2l0aW9uIjoiUmlnaHQiLCJTaGFwZVR5cGUiOjQsIlNoYXBlU2l6ZSI6MCwiU3BhY2luZyI6NSwiU2hhcGVTdHlsZSI6eyIkaWQiOiIzNjAiLCJNYXJnaW4iOnsiJGlkIjoiMzYxIiwiVG9wIjowLjAsIkxlZnQiOjAuMCwiUmlnaHQiOjAuMCwiQm90dG9tIjowLjB9LCJQYWRkaW5nIjp7IiRpZCI6IjM2MiIsIlRvcCI6MC4wLCJMZWZ0IjowLjAsIlJpZ2h0IjowLjAsIkJvdHRvbSI6MC4wfSwiQmFja2dyb3VuZCI6eyIkaWQiOiIzNjMiLCJDb2xvciI6eyIkaWQiOiIzNjQiLCJBIjoyNTUsIlIiOjE2NSwiRyI6MTAwLCJCIjo3OH19LCJJc1Zpc2libGUiOnRydWUsIldpZHRoIjoxMi4wLCJIZWlnaHQiOjE0LjAsIkJvcmRlclN0eWxlIjp7IiRpZCI6IjM2NSIsIkxpbmVDb2xvciI6eyIkaWQiOiIzNjYiLCIkdHlwZSI6Ik5MUkUuQ29tbW9uLkRvbS5Tb2xpZENvbG9yQnJ1c2gsIE5MUkUuQ29tbW9uIiwiQ29sb3IiOnsiJGlkIjoiMzY3IiwiQSI6MjU1LCJSIjoyNTUsIkciOjAsIkIiOjB9fSwiTGluZVdlaWdodCI6MC4wLCJMaW5lVHlwZSI6MCwiUGFyZW50U3R5bGUiOm51bGx9LCJQYXJlbnRTdHlsZSI6bnVsbH0sIlRpdGxlU3R5bGUiOnsiJGlkIjoiMzY4IiwiRm9udFNldHRpbmdzIjp7IiRpZCI6IjM2OSIsIkZvbnRTaXplIjo5LCJGb250TmFtZSI6IlNlZ29lIFVJIiwiSXNCb2xkIjp0cnVlLCJJc0l0YWxpYyI6ZmFsc2UsIklzVW5kZXJsaW5lZCI6ZmFsc2UsIlBhcmVudFN0eWxlIjpudWxsfSwiQXV0b1NpemUiOjIsIkZvcmVncm91bmQiOnsiJGlkIjoiMzcwIiwiQ29sb3IiOnsiJGlkIjoiMzcxIiwiQSI6MjU1LCJSIjoxMjQsIkciOjc1LCJCIjo1OX19LCJNYXhXaWR0aCI6OTUuMCwiTWF4SGVpZ2h0IjoiSW5maW5pdHkiLCJTbWFydEZvcmVncm91bmRJc0FjdGl2ZSI6ZmFsc2UsIkhvcml6b250YWxBbGlnbm1lbnQiOjAsIlZlcnRpY2FsQWxpZ25tZW50IjowLCJTbWFydEZvcmVncm91bmQiOm51bGwsIkJhY2tncm91bmRGaWxsVHlwZSI6MCwiTWFyZ2luIjp7IiRpZCI6IjM3MiIsIlRvcCI6MC4wLCJMZWZ0IjowLjAsIlJpZ2h0IjowLjAsIkJvdHRvbSI6MC4wfSwiUGFkZGluZyI6eyIkaWQiOiIzNzMiLCJUb3AiOjAuMCwiTGVmdCI6MC4wLCJSaWdodCI6MC4wLCJCb3R0b20iOjAuMH0sIkJhY2tncm91bmQiOnsiJGlkIjoiMzc0IiwiQ29sb3IiOnsiJGlkIjoiMzc1IiwiQSI6MCwiUiI6MjU1LCJHIjoyNTUsIkIiOjI1NX19LCJJc1Zpc2libGUiOnRydWUsIldpZHRoIjowLjAsIkhlaWdodCI6MC4wLCJCb3JkZXJTdHlsZSI6bnVsbCwiUGFyZW50U3R5bGUiOm51bGx9LCJEYXRlU3R5bGUiOnsiJGlkIjoiMzc2IiwiRm9udFNldHRpbmdzIjp7IiRpZCI6IjM3NyIsIkZvbnRTaXplIjo4LCJGb250TmFtZSI6IlNlZ29lIFVJIiwiSXNCb2xkIjpmYWxzZSwiSXNJdGFsaWMiOmZhbHNlLCJJc1VuZGVybGluZWQiOmZhbHNlLCJQYXJlbnRTdHlsZSI6bnVsbH0sIkF1dG9TaXplIjowLCJGb3JlZ3JvdW5kIjp7IiRpZCI6IjM3OCIsIkNvbG9yIjp7IiRpZCI6IjM3OS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zgwIiwiVG9wIjowLjAsIkxlZnQiOjAuMCwiUmlnaHQiOjAuMCwiQm90dG9tIjowLjB9LCJQYWRkaW5nIjp7IiRpZCI6IjM4MSIsIlRvcCI6MC4wLCJMZWZ0IjowLjAsIlJpZ2h0IjowLjAsIkJvdHRvbSI6MC4wfSwiQmFja2dyb3VuZCI6eyIkaWQiOiIzODIiLCJDb2xvciI6eyIkaWQiOiIzODMiLCJBIjowLCJSIjoyNTUsIkciOjI1NSwiQiI6MjU1fX0sIklzVmlzaWJsZSI6dHJ1ZSwiV2lkdGgiOjAuMCwiSGVpZ2h0IjowLjAsIkJvcmRlclN0eWxlIjpudWxsLCJQYXJlbnRTdHlsZSI6bnVsbH0sIkRhdGVGb3JtYXQiOnsiJGlkIjoiMzg0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M4NSIsIkRhdGVQYXJ0SXNWaXNpYmxlIjp0cnVlLCJUaW1lUGFydElzVmlzaWJsZSI6ZmFsc2V9fSwiV2Vla051bWJlcmluZyI6eyIkaWQiOiIzODYiLCJGb3JtYXQiOjAsIklzVmlzaWJsZSI6ZmFsc2UsIkxhc3RLbm93blZpc2liaWxpdHlTdGF0ZSI6ZmFsc2V9LCJJc1Zpc2libGUiOnRydWUsIlBhcmVudFN0eWxlIjpudWxsfSwiSHlwZXJsaW5rIjpudWxsLCJJbXBvcnRJZCI6IjEwIn1dLCJJZCI6ImM5YzM4ZGQ2LTcxZDQtNGI0Yy04OTMzLTRkZDgxMzIwNTg1ZiIsIklzU2luZ2xlSXRlbVJvdyI6ZmFsc2V9XSwiSW5kZXgiOjgsIklkIjoiYjgwNGVlZTEtNzkyZi00YTZiLTgxN2QtMjAwMjA4YjI5ZDM1IiwiSGVhZGVyVGV4dCI6bnVsbCwiSXNEZWZhdWx0Ijp0cnVlLCJTdHlsZSI6eyIkaWQiOiIzODciLCJIZWFkZXJTdHlsZSI6eyIkaWQiOiIzODgiLCJUZXh0U3R5bGUiOnsiJGlkIjoiMzg5IiwiRm9udFNldHRpbmdzIjp7IiRpZCI6IjM5MCIsIkZvbnRTaXplIjoxMSwiRm9udE5hbWUiOiJDYWxpYnJpIiwiSXNCb2xkIjpmYWxzZSwiSXNJdGFsaWMiOmZhbHNlLCJJc1VuZGVybGluZWQiOmZhbHNlLCJQYXJlbnRTdHlsZSI6bnVsbH0sIkF1dG9TaXplIjoyLCJGb3JlZ3JvdW5kIjp7IiRpZCI6IjM5MSIsIkNvbG9yIjp7IiRpZCI6IjM5MiIsIkEiOjI1NSwiUiI6MCwiRyI6MCwiQiI6MH19LCJNYXhXaWR0aCI6MC4wLCJNYXhIZWlnaHQiOjAuMCwiU21hcnRGb3JlZ3JvdW5kSXNBY3RpdmUiOmZhbHNlLCJIb3Jpem9udGFsQWxpZ25tZW50IjowLCJWZXJ0aWNhbEFsaWdubWVudCI6MCwiU21hcnRGb3JlZ3JvdW5kIjpudWxsLCJCYWNrZ3JvdW5kRmlsbFR5cGUiOjAsIk1hcmdpbiI6eyIkaWQiOiIzOTMiLCJUb3AiOjAuMCwiTGVmdCI6MC4wLCJSaWdodCI6MC4wLCJCb3R0b20iOjAuMH0sIlBhZGRpbmciOnsiJGlkIjoiMzk0IiwiVG9wIjowLjAsIkxlZnQiOjAuMCwiUmlnaHQiOjAuMCwiQm90dG9tIjowLjB9LCJCYWNrZ3JvdW5kIjpudWxsLCJJc1Zpc2libGUiOnRydWUsIldpZHRoIjowLjAsIkhlaWdodCI6MC4wLCJCb3JkZXJTdHlsZSI6bnVsbCwiUGFyZW50U3R5bGUiOm51bGx9LCJSZWN0YW5nbGVTdHlsZSI6eyIkaWQiOiIzOTUiLCJNYXJnaW4iOnsiJGlkIjoiMzk2IiwiVG9wIjowLjAsIkxlZnQiOjAuMCwiUmlnaHQiOjAuMCwiQm90dG9tIjowLjB9LCJQYWRkaW5nIjp7IiRpZCI6IjM5NyIsIlRvcCI6MC4wLCJMZWZ0IjowLjAsIlJpZ2h0IjowLjAsIkJvdHRvbSI6MC4wfSwiQmFja2dyb3VuZCI6eyIkaWQiOiIzOTgiLCJDb2xvciI6eyIkaWQiOiIzOTkiLCJBIjo2MywiUiI6MjQwLCJHIjoxNjIsIkIiOjQ2fX0sIklzVmlzaWJsZSI6dHJ1ZSwiV2lkdGgiOjAuMCwiSGVpZ2h0IjowLjAsIkJvcmRlclN0eWxlIjp7IiRpZCI6IjQwMCIsIkxpbmVDb2xvciI6eyIkaWQiOiI0MDEiLCIkdHlwZSI6Ik5MUkUuQ29tbW9uLkRvbS5Tb2xpZENvbG9yQnJ1c2gsIE5MUkUuQ29tbW9uIiwiQ29sb3IiOnsiJGlkIjoiNDAyIiwiQSI6MjU1LCJSIjoyNTUsIkciOjAsIkIiOjB9fSwiTGluZVdlaWdodCI6MC4wLCJMaW5lVHlwZSI6MCwiUGFyZW50U3R5bGUiOm51bGx9LCJQYXJlbnRTdHlsZSI6bnVsbH0sIk1hcmdpbiI6eyIkaWQiOiI0MDMiLCJUb3AiOjAuMCwiTGVmdCI6MC4wLCJSaWdodCI6MC4wLCJCb3R0b20iOjAuMH0sIlBhZGRpbmciOnsiJGlkIjoiNDA0IiwiVG9wIjowLjAsIkxlZnQiOjAuMCwiUmlnaHQiOjAuMCwiQm90dG9tIjowLjB9LCJCYWNrZ3JvdW5kIjpudWxsLCJJc1Zpc2libGUiOnRydWUsIldpZHRoIjowLjAsIkhlaWdodCI6MC4wLCJCb3JkZXJTdHlsZSI6bnVsbCwiUGFyZW50U3R5bGUiOm51bGx9LCJCYWNrZ3JvdW5kU3R5bGUiOnsiJGlkIjoiNDA1IiwiTWFyZ2luIjp7IiRpZCI6IjQwNiIsIlRvcCI6MC4wLCJMZWZ0IjowLjAsIlJpZ2h0IjowLjAsIkJvdHRvbSI6MC4wfSwiUGFkZGluZyI6eyIkaWQiOiI0MDciLCJUb3AiOjAuMCwiTGVmdCI6MC4wLCJSaWdodCI6MC4wLCJCb3R0b20iOjAuMH0sIkJhY2tncm91bmQiOnsiJGlkIjoiNDA4IiwiQ29sb3IiOnsiJGlkIjoiNDA5IiwiQSI6NTEsIlIiOjE4MSwiRyI6MTM5LCJCIjoxMjh9fSwiSXNWaXNpYmxlIjp0cnVlLCJXaWR0aCI6MC4wLCJIZWlnaHQiOjAuMCwiQm9yZGVyU3R5bGUiOnsiJGlkIjoiNDEwIiwiTGluZUNvbG9yIjp7IiRpZCI6IjQxMSIsIiR0eXBlIjoiTkxSRS5Db21tb24uRG9tLlNvbGlkQ29sb3JCcnVzaCwgTkxSRS5Db21tb24iLCJDb2xvciI6eyIkaWQiOiI0MTIiLCJBIjoyNTUsIlIiOjI1NSwiRyI6MCwiQiI6MH19LCJMaW5lV2VpZ2h0IjowLjAsIkxpbmVUeXBlIjowLCJQYXJlbnRTdHlsZSI6bnVsbH0sIlBhcmVudFN0eWxlIjpudWxsfSwiTWFyZ2luIjp7IiRpZCI6IjQxMyIsIlRvcCI6MC4wLCJMZWZ0IjowLjAsIlJpZ2h0IjowLjAsIkJvdHRvbSI6MC4wfSwiUGFkZGluZyI6eyIkaWQiOiI0MTQiLCJUb3AiOjAuMCwiTGVmdCI6MC4wLCJSaWdodCI6MC4wLCJCb3R0b20iOjAuMH0sIklzVmlzaWJsZSI6ZmFsc2UsIldpZHRoIjowLjAsIkhlaWdodCI6MC4wLCJCb3JkZXJTdHlsZSI6bnVsbCwiUGFyZW50U3R5bGUiOm51bGx9fV0sIklkIjoiOWI0NWNhZTItODc1My00ZTExLWI3NWMtN2E2ZGJhNThlMDMwIiwiSW5kZXgiOjgsIkhlYWRlclRleHQiOiJTaG9wcGluZyIsIlN0eWxlIjp7IiRpZCI6IjQxNSIsIkhlYWRlclN0eWxlIjp7IiRpZCI6IjQxNiIsIlRleHRJc1ZlcnRpY2FsIjp0cnVlLCJUZXh0U3R5bGUiOnsiJGlkIjoiNDE3IiwiRm9udFNldHRpbmdzIjp7IiRpZCI6IjQxOCIsIkZvbnRTaXplIjoxMCwiRm9udE5hbWUiOiJPcGVuIFNhbnMgU2VtaUJvbGQiLCJJc0JvbGQiOmZhbHNlLCJJc0l0YWxpYyI6ZmFsc2UsIklzVW5kZXJsaW5lZCI6ZmFsc2UsIlBhcmVudFN0eWxlIjpudWxsfSwiQXV0b1NpemUiOjIsIkZvcmVncm91bmQiOnsiJGlkIjoiNDE5IiwiQ29sb3IiOnsiJGlkIjoiNDIwIiwiQSI6MjU1LCJSIjoyNTUsIkciOjI1NSwiQiI6MjU1fX0sIk1heFdpZHRoIjo1Ni4yMiwiTWF4SGVpZ2h0IjowLjAsIlNtYXJ0Rm9yZWdyb3VuZElzQWN0aXZlIjpmYWxzZSwiSG9yaXpvbnRhbEFsaWdubWVudCI6MCwiVmVydGljYWxBbGlnbm1lbnQiOjAsIlNtYXJ0Rm9yZWdyb3VuZCI6bnVsbCwiQmFja2dyb3VuZEZpbGxUeXBlIjowLCJNYXJnaW4iOnsiJGlkIjoiNDIxIiwiVG9wIjowLjAsIkxlZnQiOjAuMCwiUmlnaHQiOjAuMCwiQm90dG9tIjowLjB9LCJQYWRkaW5nIjp7IiRpZCI6IjQyMiIsIlRvcCI6MC4wLCJMZWZ0IjowLjAsIlJpZ2h0IjowLjAsIkJvdHRvbSI6MC4wfSwiQmFja2dyb3VuZCI6bnVsbCwiSXNWaXNpYmxlIjp0cnVlLCJXaWR0aCI6MC4wLCJIZWlnaHQiOjAuMCwiQm9yZGVyU3R5bGUiOm51bGwsIlBhcmVudFN0eWxlIjpudWxsfSwiUmVjdGFuZ2xlU3R5bGUiOnsiJGlkIjoiNDIzIiwiTWFyZ2luIjp7IiRpZCI6IjQyNCIsIlRvcCI6MC4wLCJMZWZ0IjowLjAsIlJpZ2h0IjowLjAsIkJvdHRvbSI6MC4wfSwiUGFkZGluZyI6eyIkaWQiOiI0MjUiLCJUb3AiOjAuMCwiTGVmdCI6MC4wLCJSaWdodCI6MC4wLCJCb3R0b20iOjAuMH0sIkJhY2tncm91bmQiOnsiJGlkIjoiNDI2IiwiQ29sb3IiOnsiJGlkIjoiNDI3IiwiQSI6MjU1LCJSIjoxNjUsIkciOjEwMCwiQiI6Nzh9fSwiSXNWaXNpYmxlIjp0cnVlLCJXaWR0aCI6MC4wLCJIZWlnaHQiOjAuMCwiQm9yZGVyU3R5bGUiOnsiJGlkIjoiNDI4IiwiTGluZUNvbG9yIjp7IiRpZCI6IjQyOSIsIiR0eXBlIjoiTkxSRS5Db21tb24uRG9tLlNvbGlkQ29sb3JCcnVzaCwgTkxSRS5Db21tb24iLCJDb2xvciI6eyIkaWQiOiI0MzAiLCJBIjoyNTUsIlIiOjU1LCJHIjozMywiQiI6MjZ9fSwiTGluZVdlaWdodCI6MC4wLCJMaW5lVHlwZSI6MCwiUGFyZW50U3R5bGUiOm51bGx9LCJQYXJlbnRTdHlsZSI6bnVsbH0sIk1hcmdpbiI6eyIkaWQiOiI0MzEiLCJUb3AiOjAuMCwiTGVmdCI6MC4wLCJSaWdodCI6MC4wLCJCb3R0b20iOjAuMH0sIlBhZGRpbmciOnsiJGlkIjoiNDMyIiwiVG9wIjowLjAsIkxlZnQiOjAuMCwiUmlnaHQiOjAuMCwiQm90dG9tIjowLjB9LCJCYWNrZ3JvdW5kIjpudWxsLCJJc1Zpc2libGUiOnRydWUsIldpZHRoIjowLjAsIkhlaWdodCI6MC4wLCJCb3JkZXJTdHlsZSI6bnVsbCwiUGFyZW50U3R5bGUiOm51bGx9LCJCYWNrZ3JvdW5kU3R5bGUiOnsiJGlkIjoiNDMzIiwiTWFyZ2luIjp7IiRpZCI6IjQzNCIsIlRvcCI6MC4wLCJMZWZ0IjowLjAsIlJpZ2h0IjowLjAsIkJvdHRvbSI6MC4wfSwiUGFkZGluZyI6eyIkaWQiOiI0MzUiLCJUb3AiOjAuMCwiTGVmdCI6MC4wLCJSaWdodCI6MC4wLCJCb3R0b20iOjAuMH0sIkJhY2tncm91bmQiOnsiJGlkIjoiNDM2IiwiQ29sb3IiOnsiJGlkIjoiNDM3IiwiQSI6NTEsIlIiOjE2NSwiRyI6MTAwLCJCIjo3OH19LCJJc1Zpc2libGUiOnRydWUsIldpZHRoIjowLjAsIkhlaWdodCI6MC4wLCJCb3JkZXJTdHlsZSI6eyIkaWQiOiI0MzgiLCJMaW5lQ29sb3IiOnsiJGlkIjoiNDM5IiwiJHR5cGUiOiJOTFJFLkNvbW1vbi5Eb20uU29saWRDb2xvckJydXNoLCBOTFJFLkNvbW1vbiIsIkNvbG9yIjp7IiRpZCI6IjQ0MCIsIkEiOjI1NSwiUiI6NTUsIkciOjMzLCJCIjoyNn19LCJMaW5lV2VpZ2h0IjowLjAsIkxpbmVUeXBlIjowLCJQYXJlbnRTdHlsZSI6bnVsbH0sIlBhcmVudFN0eWxlIjpudWxsfSwiSXNBYm92ZVRpbWViYW5kIjpmYWxzZSwiU3BhY2luZyI6NSwiTWFyZ2luIjp7IiRpZCI6IjQ0MSIsIlRvcCI6MC4wLCJMZWZ0IjowLjAsIlJpZ2h0IjowLjAsIkJvdHRvbSI6MC4wfSwiUGFkZGluZyI6eyIkaWQiOiI0NDIiLCJUb3AiOjAuMCwiTGVmdCI6MC4wLCJSaWdodCI6MC4wLCJCb3R0b20iOjAuMH0sIklzVmlzaWJsZSI6dHJ1ZSwiV2lkdGgiOjAuMCwiSGVpZ2h0IjowLjAsIkJvcmRlclN0eWxlIjp7IiRpZCI6IjQ0MyIsIkxpbmVDb2xvciI6bnVsbCwiTGluZVdlaWdodCI6MC4wLCJMaW5lVHlwZSI6MCwiUGFyZW50U3R5bGUiOm51bGx9LCJQYXJlbnRTdHlsZSI6bnVsbH19LHsiJGlkIjoiNDQ0IiwiX2FjdGl2aXRpZXMiOlt7IiRpZCI6IjQ0NSIsIl9yb3dzIjpbeyIkaWQiOiI0NDYiLCJfdGFza3MiOltdLCJfbWlsZXN0b25lcyI6W3siJGlkIjoiNDQ3IiwiSWQiOiI0MWMxYzM2OS1kMWVmLTQyMWEtOGI1Mi0zMDA5NDhmNWE5ZDEiLCJJbmRleCI6MTQsIkdyb3VwSWQiOm51bGwsIlRpdGxlIjoiU3RvY2sgQmV2ZXJhZ2UgQmFyIiwiRGF0ZVRpbWUiOiIyMDIzLTExLTA5VDIzOjU5OjAwIiwiUGVyY2VudGFnZUNvbXBsZXRlIjowLjAsIk5vdGUiOm51bGwsIlN0eWxlIjp7IiRpZCI6IjQ0OCIsIlRpdGxlUG9zaXRpb24iOiJSaWdodCIsIkRhdGVQb3NpdGlvbiI6IlJpZ2h0IiwiU2hhcGVUeXBlIjoxNywiU2hhcGVTaXplIjowLCJTcGFjaW5nIjo1LCJTaGFwZVN0eWxlIjp7IiRpZCI6IjQ0OSIsIk1hcmdpbiI6eyIkaWQiOiI0NTAiLCJUb3AiOjAuMCwiTGVmdCI6MC4wLCJSaWdodCI6MC4wLCJCb3R0b20iOjAuMH0sIlBhZGRpbmciOnsiJGlkIjoiNDUxIiwiVG9wIjowLjAsIkxlZnQiOjAuMCwiUmlnaHQiOjAuMCwiQm90dG9tIjowLjB9LCJCYWNrZ3JvdW5kIjp7IiRpZCI6IjQ1MiIsIkNvbG9yIjp7IiRpZCI6IjQ1MyIsIkEiOjI1NSwiUiI6MTkzLCJHIjoxMTcsIkIiOjQxfX0sIklzVmlzaWJsZSI6dHJ1ZSwiV2lkdGgiOjEyLjAsIkhlaWdodCI6MTQuMCwiQm9yZGVyU3R5bGUiOnsiJGlkIjoiNDU0IiwiTGluZUNvbG9yIjp7IiRpZCI6IjQ1NSIsIiR0eXBlIjoiTkxSRS5Db21tb24uRG9tLlNvbGlkQ29sb3JCcnVzaCwgTkxSRS5Db21tb24iLCJDb2xvciI6eyIkaWQiOiI0NTYiLCJBIjoyNTUsIlIiOjI1NSwiRyI6MCwiQiI6MH19LCJMaW5lV2VpZ2h0IjowLjAsIkxpbmVUeXBlIjowLCJQYXJlbnRTdHlsZSI6bnVsbH0sIlBhcmVudFN0eWxlIjpudWxsfSwiVGl0bGVTdHlsZSI6eyIkaWQiOiI0NTciLCJGb250U2V0dGluZ3MiOnsiJGlkIjoiNDU4IiwiRm9udFNpemUiOjksIkZvbnROYW1lIjoiU2Vnb2UgVUkiLCJJc0JvbGQiOnRydWUsIklzSXRhbGljIjpmYWxzZSwiSXNVbmRlcmxpbmVkIjpmYWxzZSwiUGFyZW50U3R5bGUiOm51bGx9LCJBdXRvU2l6ZSI6MiwiRm9yZWdyb3VuZCI6eyIkaWQiOiI0NTkiLCJDb2xvciI6eyIkaWQiOiI0NjAiLCJBIjoyNTUsIlIiOjE0NSwiRyI6ODgsIkIiOjMxfX0sIk1heFdpZHRoIjo4Mi4wLCJNYXhIZWlnaHQiOiJJbmZpbml0eSIsIlNtYXJ0Rm9yZWdyb3VuZElzQWN0aXZlIjpmYWxzZSwiSG9yaXpvbnRhbEFsaWdubWVudCI6MCwiVmVydGljYWxBbGlnbm1lbnQiOjAsIlNtYXJ0Rm9yZWdyb3VuZCI6bnVsbCwiQmFja2dyb3VuZEZpbGxUeXBlIjowLCJNYXJnaW4iOnsiJGlkIjoiNDYxIiwiVG9wIjowLjAsIkxlZnQiOjAuMCwiUmlnaHQiOjAuMCwiQm90dG9tIjowLjB9LCJQYWRkaW5nIjp7IiRpZCI6IjQ2MiIsIlRvcCI6MC4wLCJMZWZ0IjowLjAsIlJpZ2h0IjowLjAsIkJvdHRvbSI6MC4wfSwiQmFja2dyb3VuZCI6eyIkaWQiOiI0NjMiLCJDb2xvciI6eyIkaWQiOiI0NjQiLCJBIjowLCJSIjoyNTUsIkciOjI1NSwiQiI6MjU1fX0sIklzVmlzaWJsZSI6dHJ1ZSwiV2lkdGgiOjAuMCwiSGVpZ2h0IjowLjAsIkJvcmRlclN0eWxlIjpudWxsLCJQYXJlbnRTdHlsZSI6bnVsbH0sIkRhdGVTdHlsZSI6eyIkaWQiOiI0NjUiLCJGb250U2V0dGluZ3MiOnsiJGlkIjoiNDY2IiwiRm9udFNpemUiOjgsIkZvbnROYW1lIjoiU2Vnb2UgVUkiLCJJc0JvbGQiOmZhbHNlLCJJc0l0YWxpYyI6ZmFsc2UsIklzVW5kZXJsaW5lZCI6ZmFsc2UsIlBhcmVudFN0eWxlIjpudWxsfSwiQXV0b1NpemUiOjAsIkZvcmVncm91bmQiOnsiJGlkIjoiNDY3IiwiQ29sb3IiOnsiJGlkIjoiNDY4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0NjkiLCJUb3AiOjAuMCwiTGVmdCI6MC4wLCJSaWdodCI6MC4wLCJCb3R0b20iOjAuMH0sIlBhZGRpbmciOnsiJGlkIjoiNDcwIiwiVG9wIjowLjAsIkxlZnQiOjAuMCwiUmlnaHQiOjAuMCwiQm90dG9tIjowLjB9LCJCYWNrZ3JvdW5kIjp7IiRpZCI6IjQ3MSIsIkNvbG9yIjp7IiRpZCI6IjQ3MiIsIkEiOjAsIlIiOjI1NSwiRyI6MjU1LCJCIjoyNTV9fSwiSXNWaXNpYmxlIjp0cnVlLCJXaWR0aCI6MC4wLCJIZWlnaHQiOjAuMCwiQm9yZGVyU3R5bGUiOm51bGwsIlBhcmVudFN0eWxlIjpudWxsfSwiRGF0ZUZvcm1hdCI6eyIkaWQiOiI0NzMiLCJGb3JtYXRTdHJpbmciOiJkZGQgTU1NIGQiLCJTZXBhcmF0b3IiOiIvIiwiVXNlSW50ZXJuYXRpb25hbERhdGVGb3JtYXQiOmZhbHNlLCJEYXRlSXNWaXNpYmxlIjp0cnVlLCJUaW1lSXNWaXNpYmxlIjpmYWxzZSwiSG91ckRpZ2l0cyI6MSwiQW1QbURlc2lnbmF0b3IiOjIsIlRyaW0wME1pbnV0ZXMiOmZhbHNlLCJMYXN0S25vd25WaXNpYmlsaXR5U3RhdGUiOnsiJGlkIjoiNDc0IiwiRGF0ZVBhcnRJc1Zpc2libGUiOnRydWUsIlRpbWVQYXJ0SXNWaXNpYmxlIjpmYWxzZX19LCJXZWVrTnVtYmVyaW5nIjp7IiRpZCI6IjQ3NSIsIkZvcm1hdCI6MCwiSXNWaXNpYmxlIjpmYWxzZSwiTGFzdEtub3duVmlzaWJpbGl0eVN0YXRlIjpmYWxzZX0sIklzVmlzaWJsZSI6dHJ1ZSwiUGFyZW50U3R5bGUiOm51bGx9LCJIeXBlcmxpbmsiOm51bGwsIkltcG9ydElkIjoiMTcifSx7IiRpZCI6IjQ3NiIsIklkIjoiNTA1YjBjYTAtYjRjYy00OTU3LTk1NzItNWE3MjMzZDg1ZWM4IiwiSW5kZXgiOjE1LCJHcm91cElkIjpudWxsLCJUaXRsZSI6IlByZXAgQ29hdCBSYWNrcyB3aXRoIFxyXG5FeHRyYSBIYW5nZXJzIiwiRGF0ZVRpbWUiOiIyMDIzLTExLTIyVDIzOjU5OjAwIiwiUGVyY2VudGFnZUNvbXBsZXRlIjowLjAsIk5vdGUiOm51bGwsIlN0eWxlIjp7IiRpZCI6IjQ3NyIsIlRpdGxlUG9zaXRpb24iOiJSaWdodCIsIkRhdGVQb3NpdGlvbiI6IlJpZ2h0IiwiU2hhcGVUeXBlIjoxNywiU2hhcGVTaXplIjowLCJTcGFjaW5nIjo1LCJTaGFwZVN0eWxlIjp7IiRpZCI6IjQ3OCIsIk1hcmdpbiI6eyIkaWQiOiI0NzkiLCJUb3AiOjAuMCwiTGVmdCI6MC4wLCJSaWdodCI6MC4wLCJCb3R0b20iOjAuMH0sIlBhZGRpbmciOnsiJGlkIjoiNDgwIiwiVG9wIjowLjAsIkxlZnQiOjAuMCwiUmlnaHQiOjAuMCwiQm90dG9tIjowLjB9LCJCYWNrZ3JvdW5kIjp7IiRpZCI6IjQ4MSIsIkNvbG9yIjp7IiRpZCI6IjQ4MiIsIkEiOjI1NSwiUiI6MTkzLCJHIjoxMTcsIkIiOjQxfX0sIklzVmlzaWJsZSI6dHJ1ZSwiV2lkdGgiOjEyLjAsIkhlaWdodCI6MTQuMCwiQm9yZGVyU3R5bGUiOnsiJGlkIjoiNDgzIiwiTGluZUNvbG9yIjp7IiRpZCI6IjQ4NCIsIiR0eXBlIjoiTkxSRS5Db21tb24uRG9tLlNvbGlkQ29sb3JCcnVzaCwgTkxSRS5Db21tb24iLCJDb2xvciI6eyIkaWQiOiI0ODUiLCJBIjoyNTUsIlIiOjI1NSwiRyI6MCwiQiI6MH19LCJMaW5lV2VpZ2h0IjowLjAsIkxpbmVUeXBlIjowLCJQYXJlbnRTdHlsZSI6bnVsbH0sIlBhcmVudFN0eWxlIjpudWxsfSwiVGl0bGVTdHlsZSI6eyIkaWQiOiI0ODYiLCJGb250U2V0dGluZ3MiOnsiJGlkIjoiNDg3IiwiRm9udFNpemUiOjksIkZvbnROYW1lIjoiU2Vnb2UgVUkiLCJJc0JvbGQiOnRydWUsIklzSXRhbGljIjpmYWxzZSwiSXNVbmRlcmxpbmVkIjpmYWxzZSwiUGFyZW50U3R5bGUiOm51bGx9LCJBdXRvU2l6ZSI6MiwiRm9yZWdyb3VuZCI6eyIkaWQiOiI0ODgiLCJDb2xvciI6eyIkaWQiOiI0ODkiLCJBIjoyNTUsIlIiOjE0NSwiRyI6ODgsIkIiOjMxfX0sIk1heFdpZHRoIjoxNTEuMCwiTWF4SGVpZ2h0IjoiSW5maW5pdHkiLCJTbWFydEZvcmVncm91bmRJc0FjdGl2ZSI6ZmFsc2UsIkhvcml6b250YWxBbGlnbm1lbnQiOjAsIlZlcnRpY2FsQWxpZ25tZW50IjowLCJTbWFydEZvcmVncm91bmQiOm51bGwsIkJhY2tncm91bmRGaWxsVHlwZSI6MCwiTWFyZ2luIjp7IiRpZCI6IjQ5MCIsIlRvcCI6MC4wLCJMZWZ0IjowLjAsIlJpZ2h0IjowLjAsIkJvdHRvbSI6MC4wfSwiUGFkZGluZyI6eyIkaWQiOiI0OTEiLCJUb3AiOjAuMCwiTGVmdCI6MC4wLCJSaWdodCI6MC4wLCJCb3R0b20iOjAuMH0sIkJhY2tncm91bmQiOnsiJGlkIjoiNDkyIiwiQ29sb3IiOnsiJGlkIjoiNDkzIiwiQSI6MCwiUiI6MjU1LCJHIjoyNTUsIkIiOjI1NX19LCJJc1Zpc2libGUiOnRydWUsIldpZHRoIjowLjAsIkhlaWdodCI6MC4wLCJCb3JkZXJTdHlsZSI6bnVsbCwiUGFyZW50U3R5bGUiOm51bGx9LCJEYXRlU3R5bGUiOnsiJGlkIjoiNDk0IiwiRm9udFNldHRpbmdzIjp7IiRpZCI6IjQ5NSIsIkZvbnRTaXplIjo4LCJGb250TmFtZSI6IlNlZ29lIFVJIiwiSXNCb2xkIjpmYWxzZSwiSXNJdGFsaWMiOmZhbHNlLCJJc1VuZGVybGluZWQiOmZhbHNlLCJQYXJlbnRTdHlsZSI6bnVsbH0sIkF1dG9TaXplIjowLCJGb3JlZ3JvdW5kIjp7IiRpZCI6IjQ5NiIsIkNvbG9yIjp7IiRpZCI6IjQ5Ny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NDk4IiwiVG9wIjowLjAsIkxlZnQiOjAuMCwiUmlnaHQiOjAuMCwiQm90dG9tIjowLjB9LCJQYWRkaW5nIjp7IiRpZCI6IjQ5OSIsIlRvcCI6MC4wLCJMZWZ0IjowLjAsIlJpZ2h0IjowLjAsIkJvdHRvbSI6MC4wfSwiQmFja2dyb3VuZCI6eyIkaWQiOiI1MDAiLCJDb2xvciI6eyIkaWQiOiI1MDEiLCJBIjowLCJSIjoyNTUsIkciOjI1NSwiQiI6MjU1fX0sIklzVmlzaWJsZSI6dHJ1ZSwiV2lkdGgiOjAuMCwiSGVpZ2h0IjowLjAsIkJvcmRlclN0eWxlIjpudWxsLCJQYXJlbnRTdHlsZSI6bnVsbH0sIkRhdGVGb3JtYXQiOnsiJGlkIjoiNTAy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UwMyIsIkRhdGVQYXJ0SXNWaXNpYmxlIjp0cnVlLCJUaW1lUGFydElzVmlzaWJsZSI6ZmFsc2V9fSwiV2Vla051bWJlcmluZyI6eyIkaWQiOiI1MDQiLCJGb3JtYXQiOjAsIklzVmlzaWJsZSI6ZmFsc2UsIkxhc3RLbm93blZpc2liaWxpdHlTdGF0ZSI6ZmFsc2V9LCJJc1Zpc2libGUiOnRydWUsIlBhcmVudFN0eWxlIjpudWxsfSwiSHlwZXJsaW5rIjpudWxsLCJJbXBvcnRJZCI6IjE2In0seyIkaWQiOiI1MDUiLCJJZCI6ImFhZmNlYmYwLWJlMmUtNDY4Yy1iYzhmLTZmZDRlOGY5OTc1MiIsIkluZGV4IjoxNiwiR3JvdXBJZCI6bnVsbCwiVGl0bGUiOiJNYWtlIFJvb20gaW4gdGhlIFxyXG5SZWZyaWdlcmF0b3IgLyBGcmVlemVyIiwiRGF0ZVRpbWUiOiIyMDIzLTExLTE4VDIzOjU5OjAwIiwiUGVyY2VudGFnZUNvbXBsZXRlIjowLjAsIk5vdGUiOm51bGwsIlN0eWxlIjp7IiRpZCI6IjUwNiIsIlRpdGxlUG9zaXRpb24iOiJSaWdodCIsIkRhdGVQb3NpdGlvbiI6IlJpZ2h0IiwiU2hhcGVUeXBlIjoxNywiU2hhcGVTaXplIjowLCJTcGFjaW5nIjo1LCJTaGFwZVN0eWxlIjp7IiRpZCI6IjUwNyIsIk1hcmdpbiI6eyIkaWQiOiI1MDgiLCJUb3AiOjAuMCwiTGVmdCI6MC4wLCJSaWdodCI6MC4wLCJCb3R0b20iOjAuMH0sIlBhZGRpbmciOnsiJGlkIjoiNTA5IiwiVG9wIjowLjAsIkxlZnQiOjAuMCwiUmlnaHQiOjAuMCwiQm90dG9tIjowLjB9LCJCYWNrZ3JvdW5kIjp7IiRpZCI6IjUxMCIsIkNvbG9yIjp7IiRpZCI6IjUxMSIsIkEiOjI1NSwiUiI6MTkzLCJHIjoxMTcsIkIiOjQxfX0sIklzVmlzaWJsZSI6dHJ1ZSwiV2lkdGgiOjEyLjAsIkhlaWdodCI6MTQuMCwiQm9yZGVyU3R5bGUiOnsiJGlkIjoiNTEyIiwiTGluZUNvbG9yIjp7IiRpZCI6IjUxMyIsIiR0eXBlIjoiTkxSRS5Db21tb24uRG9tLlNvbGlkQ29sb3JCcnVzaCwgTkxSRS5Db21tb24iLCJDb2xvciI6eyIkaWQiOiI1MTQiLCJBIjoyNTUsIlIiOjI1NSwiRyI6MCwiQiI6MH19LCJMaW5lV2VpZ2h0IjowLjAsIkxpbmVUeXBlIjowLCJQYXJlbnRTdHlsZSI6bnVsbH0sIlBhcmVudFN0eWxlIjpudWxsfSwiVGl0bGVTdHlsZSI6eyIkaWQiOiI1MTUiLCJGb250U2V0dGluZ3MiOnsiJGlkIjoiNTE2IiwiRm9udFNpemUiOjksIkZvbnROYW1lIjoiU2Vnb2UgVUkiLCJJc0JvbGQiOnRydWUsIklzSXRhbGljIjpmYWxzZSwiSXNVbmRlcmxpbmVkIjpmYWxzZSwiUGFyZW50U3R5bGUiOm51bGx9LCJBdXRvU2l6ZSI6MiwiRm9yZWdyb3VuZCI6eyIkaWQiOiI1MTciLCJDb2xvciI6eyIkaWQiOiI1MTgiLCJBIjoyNTUsIlIiOjE0NSwiRyI6ODgsIkIiOjMxfX0sIk1heFdpZHRoIjoxNzIuMCwiTWF4SGVpZ2h0IjoiSW5maW5pdHkiLCJTbWFydEZvcmVncm91bmRJc0FjdGl2ZSI6ZmFsc2UsIkhvcml6b250YWxBbGlnbm1lbnQiOjAsIlZlcnRpY2FsQWxpZ25tZW50IjowLCJTbWFydEZvcmVncm91bmQiOm51bGwsIkJhY2tncm91bmRGaWxsVHlwZSI6MCwiTWFyZ2luIjp7IiRpZCI6IjUxOSIsIlRvcCI6MC4wLCJMZWZ0IjowLjAsIlJpZ2h0IjowLjAsIkJvdHRvbSI6MC4wfSwiUGFkZGluZyI6eyIkaWQiOiI1MjAiLCJUb3AiOjAuMCwiTGVmdCI6MC4wLCJSaWdodCI6MC4wLCJCb3R0b20iOjAuMH0sIkJhY2tncm91bmQiOnsiJGlkIjoiNTIxIiwiQ29sb3IiOnsiJGlkIjoiNTIyIiwiQSI6MCwiUiI6MjU1LCJHIjoyNTUsIkIiOjI1NX19LCJJc1Zpc2libGUiOnRydWUsIldpZHRoIjowLjAsIkhlaWdodCI6MC4wLCJCb3JkZXJTdHlsZSI6bnVsbCwiUGFyZW50U3R5bGUiOm51bGx9LCJEYXRlU3R5bGUiOnsiJGlkIjoiNTIzIiwiRm9udFNldHRpbmdzIjp7IiRpZCI6IjUyNCIsIkZvbnRTaXplIjo4LCJGb250TmFtZSI6IlNlZ29lIFVJIiwiSXNCb2xkIjpmYWxzZSwiSXNJdGFsaWMiOmZhbHNlLCJJc1VuZGVybGluZWQiOmZhbHNlLCJQYXJlbnRTdHlsZSI6bnVsbH0sIkF1dG9TaXplIjowLCJGb3JlZ3JvdW5kIjp7IiRpZCI6IjUyNSIsIkNvbG9yIjp7IiRpZCI6IjUyNi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NTI3IiwiVG9wIjowLjAsIkxlZnQiOjAuMCwiUmlnaHQiOjAuMCwiQm90dG9tIjowLjB9LCJQYWRkaW5nIjp7IiRpZCI6IjUyOCIsIlRvcCI6MC4wLCJMZWZ0IjowLjAsIlJpZ2h0IjowLjAsIkJvdHRvbSI6MC4wfSwiQmFja2dyb3VuZCI6eyIkaWQiOiI1MjkiLCJDb2xvciI6eyIkaWQiOiI1MzAiLCJBIjowLCJSIjoyNTUsIkciOjI1NSwiQiI6MjU1fX0sIklzVmlzaWJsZSI6dHJ1ZSwiV2lkdGgiOjAuMCwiSGVpZ2h0IjowLjAsIkJvcmRlclN0eWxlIjpudWxsLCJQYXJlbnRTdHlsZSI6bnVsbH0sIkRhdGVGb3JtYXQiOnsiJGlkIjoiNTMx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UzMiIsIkRhdGVQYXJ0SXNWaXNpYmxlIjp0cnVlLCJUaW1lUGFydElzVmlzaWJsZSI6ZmFsc2V9fSwiV2Vla051bWJlcmluZyI6eyIkaWQiOiI1MzMiLCJGb3JtYXQiOjAsIklzVmlzaWJsZSI6ZmFsc2UsIkxhc3RLbm93blZpc2liaWxpdHlTdGF0ZSI6ZmFsc2V9LCJJc1Zpc2libGUiOnRydWUsIlBhcmVudFN0eWxlIjpudWxsfSwiSHlwZXJsaW5rIjpudWxsLCJJbXBvcnRJZCI6IjEyIn1dLCJJZCI6ImJkODEyYTQ0LTc2NzUtNDBjMy1iZjdmLWFmM2YxYmViY2E0YyIsIklzU2luZ2xlSXRlbVJvdyI6ZmFsc2V9LHsiJGlkIjoiNTM0IiwiX3Rhc2tzIjpbXSwiX21pbGVzdG9uZXMiOlt7IiRpZCI6IjUzNSIsIklkIjoiZTE3NWRlZjItYTgyYi00NWJjLWEzNTgtYWY5YTQ5Njg2MTI5IiwiSW5kZXgiOjE3LCJHcm91cElkIjpudWxsLCJUaXRsZSI6IkN1dCBhbmQgUmVmcmlnZXJhdGUgXHJcblZlZ2dpZXMiLCJEYXRlVGltZSI6IjIwMjMtMTEtMjNUMjM6NTk6MDAiLCJQZXJjZW50YWdlQ29tcGxldGUiOjAuMCwiTm90ZSI6bnVsbCwiU3R5bGUiOnsiJGlkIjoiNTM2IiwiVGl0bGVQb3NpdGlvbiI6IlJpZ2h0IiwiRGF0ZVBvc2l0aW9uIjoiUmlnaHQiLCJTaGFwZVR5cGUiOjE3LCJTaGFwZVNpemUiOjAsIlNwYWNpbmciOjUsIlNoYXBlU3R5bGUiOnsiJGlkIjoiNTM3IiwiTWFyZ2luIjp7IiRpZCI6IjUzOCIsIlRvcCI6MC4wLCJMZWZ0IjowLjAsIlJpZ2h0IjowLjAsIkJvdHRvbSI6MC4wfSwiUGFkZGluZyI6eyIkaWQiOiI1MzkiLCJUb3AiOjAuMCwiTGVmdCI6MC4wLCJSaWdodCI6MC4wLCJCb3R0b20iOjAuMH0sIkJhY2tncm91bmQiOnsiJGlkIjoiNTQwIiwiQ29sb3IiOnsiJGlkIjoiNTQxIiwiQSI6MjU1LCJSIjoxOTMsIkciOjExNywiQiI6NDF9fSwiSXNWaXNpYmxlIjp0cnVlLCJXaWR0aCI6MTIuMCwiSGVpZ2h0IjoxNC4wLCJCb3JkZXJTdHlsZSI6eyIkaWQiOiI1NDIiLCJMaW5lQ29sb3IiOnsiJGlkIjoiNTQzIiwiJHR5cGUiOiJOTFJFLkNvbW1vbi5Eb20uU29saWRDb2xvckJydXNoLCBOTFJFLkNvbW1vbiIsIkNvbG9yIjp7IiRpZCI6IjU0NCIsIkEiOjI1NSwiUiI6MjU1LCJHIjowLCJCIjowfX0sIkxpbmVXZWlnaHQiOjAuMCwiTGluZVR5cGUiOjAsIlBhcmVudFN0eWxlIjpudWxsfSwiUGFyZW50U3R5bGUiOm51bGx9LCJUaXRsZVN0eWxlIjp7IiRpZCI6IjU0NSIsIkZvbnRTZXR0aW5ncyI6eyIkaWQiOiI1NDYiLCJGb250U2l6ZSI6OSwiRm9udE5hbWUiOiJTZWdvZSBVSSIsIklzQm9sZCI6dHJ1ZSwiSXNJdGFsaWMiOmZhbHNlLCJJc1VuZGVybGluZWQiOmZhbHNlLCJQYXJlbnRTdHlsZSI6bnVsbH0sIkF1dG9TaXplIjoyLCJGb3JlZ3JvdW5kIjp7IiRpZCI6IjU0NyIsIkNvbG9yIjp7IiRpZCI6IjU0OCIsIkEiOjI1NSwiUiI6MTQ1LCJHIjo4OCwiQiI6MzF9fSwiTWF4V2lkdGgiOjExOS4wLCJNYXhIZWlnaHQiOiJJbmZpbml0eSIsIlNtYXJ0Rm9yZWdyb3VuZElzQWN0aXZlIjpmYWxzZSwiSG9yaXpvbnRhbEFsaWdubWVudCI6MCwiVmVydGljYWxBbGlnbm1lbnQiOjAsIlNtYXJ0Rm9yZWdyb3VuZCI6bnVsbCwiQmFja2dyb3VuZEZpbGxUeXBlIjowLCJNYXJnaW4iOnsiJGlkIjoiNTQ5IiwiVG9wIjowLjAsIkxlZnQiOjAuMCwiUmlnaHQiOjAuMCwiQm90dG9tIjowLjB9LCJQYWRkaW5nIjp7IiRpZCI6IjU1MCIsIlRvcCI6MC4wLCJMZWZ0IjowLjAsIlJpZ2h0IjowLjAsIkJvdHRvbSI6MC4wfSwiQmFja2dyb3VuZCI6eyIkaWQiOiI1NTEiLCJDb2xvciI6eyIkaWQiOiI1NTIiLCJBIjowLCJSIjoyNTUsIkciOjI1NSwiQiI6MjU1fX0sIklzVmlzaWJsZSI6dHJ1ZSwiV2lkdGgiOjAuMCwiSGVpZ2h0IjowLjAsIkJvcmRlclN0eWxlIjpudWxsLCJQYXJlbnRTdHlsZSI6bnVsbH0sIkRhdGVTdHlsZSI6eyIkaWQiOiI1NTMiLCJGb250U2V0dGluZ3MiOnsiJGlkIjoiNTU0IiwiRm9udFNpemUiOjgsIkZvbnROYW1lIjoiU2Vnb2UgVUkiLCJJc0JvbGQiOmZhbHNlLCJJc0l0YWxpYyI6ZmFsc2UsIklzVW5kZXJsaW5lZCI6ZmFsc2UsIlBhcmVudFN0eWxlIjpudWxsfSwiQXV0b1NpemUiOjAsIkZvcmVncm91bmQiOnsiJGlkIjoiNTU1IiwiQ29sb3IiOnsiJGlkIjoiNTU2IiwiQSI6MjU1LCJSIjoxNzgsIkciOjE0LCJCIjoxOH19LCJNYXhXaWR0aCI6MjAwLjAsIk1heEhlaWdodCI6IkluZmluaXR5IiwiU21hcnRGb3JlZ3JvdW5kSXNBY3RpdmUiOmZhbHNlLCJIb3Jpem9udGFsQWxpZ25tZW50IjowLCJWZXJ0aWNhbEFsaWdubWVudCI6MCwiU21hcnRGb3JlZ3JvdW5kIjpudWxsLCJCYWNrZ3JvdW5kRmlsbFR5cGUiOjAsIk1hcmdpbiI6eyIkaWQiOiI1NTciLCJUb3AiOjAuMCwiTGVmdCI6MC4wLCJSaWdodCI6MC4wLCJCb3R0b20iOjAuMH0sIlBhZGRpbmciOnsiJGlkIjoiNTU4IiwiVG9wIjowLjAsIkxlZnQiOjAuMCwiUmlnaHQiOjAuMCwiQm90dG9tIjowLjB9LCJCYWNrZ3JvdW5kIjp7IiRpZCI6IjU1OSIsIkNvbG9yIjp7IiRpZCI6IjU2MCIsIkEiOjAsIlIiOjI1NSwiRyI6MjU1LCJCIjoyNTV9fSwiSXNWaXNpYmxlIjp0cnVlLCJXaWR0aCI6MC4wLCJIZWlnaHQiOjAuMCwiQm9yZGVyU3R5bGUiOm51bGwsIlBhcmVudFN0eWxlIjpudWxsfSwiRGF0ZUZvcm1hdCI6eyIkaWQiOiI1NjEiLCJGb3JtYXRTdHJpbmciOiJkZGQgTU1NIGQiLCJTZXBhcmF0b3IiOiIvIiwiVXNlSW50ZXJuYXRpb25hbERhdGVGb3JtYXQiOmZhbHNlLCJEYXRlSXNWaXNpYmxlIjp0cnVlLCJUaW1lSXNWaXNpYmxlIjpmYWxzZSwiSG91ckRpZ2l0cyI6MSwiQW1QbURlc2lnbmF0b3IiOjIsIlRyaW0wME1pbnV0ZXMiOmZhbHNlLCJMYXN0S25vd25WaXNpYmlsaXR5U3RhdGUiOnsiJGlkIjoiNTYyIiwiRGF0ZVBhcnRJc1Zpc2libGUiOnRydWUsIlRpbWVQYXJ0SXNWaXNpYmxlIjpmYWxzZX19LCJXZWVrTnVtYmVyaW5nIjp7IiRpZCI6IjU2MyIsIkZvcm1hdCI6MCwiSXNWaXNpYmxlIjpmYWxzZSwiTGFzdEtub3duVmlzaWJpbGl0eVN0YXRlIjpmYWxzZX0sIklzVmlzaWJsZSI6dHJ1ZSwiUGFyZW50U3R5bGUiOm51bGx9LCJIeXBlcmxpbmsiOm51bGwsIkltcG9ydElkIjoiMTMifSx7IiRpZCI6IjU2NCIsIklkIjoiNTcxYzQzZDQtZjQwMS00YjMxLTk0ZGYtNDY5MTVhZWM2ZmQxIiwiSW5kZXgiOjE4LCJHcm91cElkIjpudWxsLCJUaXRsZSI6IkNsZWFuIHRoZSBIb3VzZSIsIkRhdGVUaW1lIjoiMjAyMy0xMS0xOVQyMzo1OTowMCIsIlBlcmNlbnRhZ2VDb21wbGV0ZSI6MC4wLCJOb3RlIjpudWxsLCJTdHlsZSI6eyIkaWQiOiI1NjUiLCJUaXRsZVBvc2l0aW9uIjoiUmlnaHQiLCJEYXRlUG9zaXRpb24iOiJSaWdodCIsIlNoYXBlVHlwZSI6MTcsIlNoYXBlU2l6ZSI6MCwiU3BhY2luZyI6NSwiU2hhcGVTdHlsZSI6eyIkaWQiOiI1NjYiLCJNYXJnaW4iOnsiJGlkIjoiNTY3IiwiVG9wIjowLjAsIkxlZnQiOjAuMCwiUmlnaHQiOjAuMCwiQm90dG9tIjowLjB9LCJQYWRkaW5nIjp7IiRpZCI6IjU2OCIsIlRvcCI6MC4wLCJMZWZ0IjowLjAsIlJpZ2h0IjowLjAsIkJvdHRvbSI6MC4wfSwiQmFja2dyb3VuZCI6eyIkaWQiOiI1NjkiLCJDb2xvciI6eyIkaWQiOiI1NzAiLCJBIjoyNTUsIlIiOjE5MywiRyI6MTE3LCJCIjo0MX19LCJJc1Zpc2libGUiOnRydWUsIldpZHRoIjoxMi4wLCJIZWlnaHQiOjE0LjAsIkJvcmRlclN0eWxlIjp7IiRpZCI6IjU3MSIsIkxpbmVDb2xvciI6eyIkaWQiOiI1NzIiLCIkdHlwZSI6Ik5MUkUuQ29tbW9uLkRvbS5Tb2xpZENvbG9yQnJ1c2gsIE5MUkUuQ29tbW9uIiwiQ29sb3IiOnsiJGlkIjoiNTczIiwiQSI6MjU1LCJSIjoyNTUsIkciOjAsIkIiOjB9fSwiTGluZVdlaWdodCI6MC4wLCJMaW5lVHlwZSI6MCwiUGFyZW50U3R5bGUiOm51bGx9LCJQYXJlbnRTdHlsZSI6bnVsbH0sIlRpdGxlU3R5bGUiOnsiJGlkIjoiNTc0IiwiRm9udFNldHRpbmdzIjp7IiRpZCI6IjU3NSIsIkZvbnRTaXplIjo5LCJGb250TmFtZSI6IlNlZ29lIFVJIiwiSXNCb2xkIjp0cnVlLCJJc0l0YWxpYyI6ZmFsc2UsIklzVW5kZXJsaW5lZCI6ZmFsc2UsIlBhcmVudFN0eWxlIjpudWxsfSwiQXV0b1NpemUiOjIsIkZvcmVncm91bmQiOnsiJGlkIjoiNTc2IiwiQ29sb3IiOnsiJGlkIjoiNTc3IiwiQSI6MjU1LCJSIjoxNDUsIkciOjg4LCJCIjozMX19LCJNYXhXaWR0aCI6NjkuMCwiTWF4SGVpZ2h0IjoiSW5maW5pdHkiLCJTbWFydEZvcmVncm91bmRJc0FjdGl2ZSI6ZmFsc2UsIkhvcml6b250YWxBbGlnbm1lbnQiOjAsIlZlcnRpY2FsQWxpZ25tZW50IjowLCJTbWFydEZvcmVncm91bmQiOm51bGwsIkJhY2tncm91bmRGaWxsVHlwZSI6MCwiTWFyZ2luIjp7IiRpZCI6IjU3OCIsIlRvcCI6MC4wLCJMZWZ0IjowLjAsIlJpZ2h0IjowLjAsIkJvdHRvbSI6MC4wfSwiUGFkZGluZyI6eyIkaWQiOiI1NzkiLCJUb3AiOjAuMCwiTGVmdCI6MC4wLCJSaWdodCI6MC4wLCJCb3R0b20iOjAuMH0sIkJhY2tncm91bmQiOnsiJGlkIjoiNTgwIiwiQ29sb3IiOnsiJGlkIjoiNTgxIiwiQSI6MCwiUiI6MjU1LCJHIjoyNTUsIkIiOjI1NX19LCJJc1Zpc2libGUiOnRydWUsIldpZHRoIjowLjAsIkhlaWdodCI6MC4wLCJCb3JkZXJTdHlsZSI6bnVsbCwiUGFyZW50U3R5bGUiOm51bGx9LCJEYXRlU3R5bGUiOnsiJGlkIjoiNTgyIiwiRm9udFNldHRpbmdzIjp7IiRpZCI6IjU4MyIsIkZvbnRTaXplIjo4LCJGb250TmFtZSI6IlNlZ29lIFVJIiwiSXNCb2xkIjpmYWxzZSwiSXNJdGFsaWMiOmZhbHNlLCJJc1VuZGVybGluZWQiOmZhbHNlLCJQYXJlbnRTdHlsZSI6bnVsbH0sIkF1dG9TaXplIjowLCJGb3JlZ3JvdW5kIjp7IiRpZCI6IjU4NCIsIkNvbG9yIjp7IiRpZCI6IjU4NS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NTg2IiwiVG9wIjowLjAsIkxlZnQiOjAuMCwiUmlnaHQiOjAuMCwiQm90dG9tIjowLjB9LCJQYWRkaW5nIjp7IiRpZCI6IjU4NyIsIlRvcCI6MC4wLCJMZWZ0IjowLjAsIlJpZ2h0IjowLjAsIkJvdHRvbSI6MC4wfSwiQmFja2dyb3VuZCI6eyIkaWQiOiI1ODgiLCJDb2xvciI6eyIkaWQiOiI1ODkiLCJBIjowLCJSIjoyNTUsIkciOjI1NSwiQiI6MjU1fX0sIklzVmlzaWJsZSI6dHJ1ZSwiV2lkdGgiOjAuMCwiSGVpZ2h0IjowLjAsIkJvcmRlclN0eWxlIjpudWxsLCJQYXJlbnRTdHlsZSI6bnVsbH0sIkRhdGVGb3JtYXQiOnsiJGlkIjoiNTkw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U5MSIsIkRhdGVQYXJ0SXNWaXNpYmxlIjp0cnVlLCJUaW1lUGFydElzVmlzaWJsZSI6ZmFsc2V9fSwiV2Vla051bWJlcmluZyI6eyIkaWQiOiI1OTIiLCJGb3JtYXQiOjAsIklzVmlzaWJsZSI6ZmFsc2UsIkxhc3RLbm93blZpc2liaWxpdHlTdGF0ZSI6ZmFsc2V9LCJJc1Zpc2libGUiOnRydWUsIlBhcmVudFN0eWxlIjpudWxsfSwiSHlwZXJsaW5rIjpudWxsLCJJbXBvcnRJZCI6IjE0In0seyIkaWQiOiI1OTMiLCJJZCI6ImMwZTdmYzZjLTY3MTQtNDAwOC05NzNjLTgyY2I3YTkwZTk4MiIsIkluZGV4IjoxOSwiR3JvdXBJZCI6bnVsbCwiVGl0bGUiOiJDbGVhbiBMaW5lbnMgLyBTaWx2ZXJ3YXJlICIsIkRhdGVUaW1lIjoiMjAyMy0xMS0xN1QyMzo1OTowMCIsIlBlcmNlbnRhZ2VDb21wbGV0ZSI6MC4wLCJOb3RlIjpudWxsLCJTdHlsZSI6eyIkaWQiOiI1OTQiLCJUaXRsZVBvc2l0aW9uIjoiTGVmdCIsIkRhdGVQb3NpdGlvbiI6IkxlZnQiLCJTaGFwZVR5cGUiOjE3LCJTaGFwZVNpemUiOjAsIlNwYWNpbmciOjUsIlNoYXBlU3R5bGUiOnsiJGlkIjoiNTk1IiwiTWFyZ2luIjp7IiRpZCI6IjU5NiIsIlRvcCI6MC4wLCJMZWZ0IjowLjAsIlJpZ2h0IjowLjAsIkJvdHRvbSI6MC4wfSwiUGFkZGluZyI6eyIkaWQiOiI1OTciLCJUb3AiOjAuMCwiTGVmdCI6MC4wLCJSaWdodCI6MC4wLCJCb3R0b20iOjAuMH0sIkJhY2tncm91bmQiOnsiJGlkIjoiNTk4IiwiQ29sb3IiOnsiJGlkIjoiNTk5IiwiQSI6MjU1LCJSIjoxOTMsIkciOjExNywiQiI6NDF9fSwiSXNWaXNpYmxlIjp0cnVlLCJXaWR0aCI6MTIuMCwiSGVpZ2h0IjoxNC4wLCJCb3JkZXJTdHlsZSI6eyIkaWQiOiI2MDAiLCJMaW5lQ29sb3IiOnsiJGlkIjoiNjAxIiwiJHR5cGUiOiJOTFJFLkNvbW1vbi5Eb20uU29saWRDb2xvckJydXNoLCBOTFJFLkNvbW1vbiIsIkNvbG9yIjp7IiRpZCI6IjYwMiIsIkEiOjI1NSwiUiI6MjU1LCJHIjowLCJCIjowfX0sIkxpbmVXZWlnaHQiOjAuMCwiTGluZVR5cGUiOjAsIlBhcmVudFN0eWxlIjpudWxsfSwiUGFyZW50U3R5bGUiOm51bGx9LCJUaXRsZVN0eWxlIjp7IiRpZCI6IjYwMyIsIkZvbnRTZXR0aW5ncyI6eyIkaWQiOiI2MDQiLCJGb250U2l6ZSI6OSwiRm9udE5hbWUiOiJTZWdvZSBVSSIsIklzQm9sZCI6dHJ1ZSwiSXNJdGFsaWMiOmZhbHNlLCJJc1VuZGVybGluZWQiOmZhbHNlLCJQYXJlbnRTdHlsZSI6bnVsbH0sIkF1dG9TaXplIjoyLCJGb3JlZ3JvdW5kIjp7IiRpZCI6IjYwNSIsIkNvbG9yIjp7IiRpZCI6IjYwNiIsIkEiOjI1NSwiUiI6MTQ1LCJHIjo4OCwiQiI6MzF9fSwiTWF4V2lkdGgiOjEwOS4wLCJNYXhIZWlnaHQiOiJJbmZpbml0eSIsIlNtYXJ0Rm9yZWdyb3VuZElzQWN0aXZlIjpmYWxzZSwiSG9yaXpvbnRhbEFsaWdubWVudCI6MiwiVmVydGljYWxBbGlnbm1lbnQiOjAsIlNtYXJ0Rm9yZWdyb3VuZCI6bnVsbCwiQmFja2dyb3VuZEZpbGxUeXBlIjowLCJNYXJnaW4iOnsiJGlkIjoiNjA3IiwiVG9wIjowLjAsIkxlZnQiOjAuMCwiUmlnaHQiOjAuMCwiQm90dG9tIjowLjB9LCJQYWRkaW5nIjp7IiRpZCI6IjYwOCIsIlRvcCI6MC4wLCJMZWZ0IjowLjAsIlJpZ2h0IjowLjAsIkJvdHRvbSI6MC4wfSwiQmFja2dyb3VuZCI6eyIkaWQiOiI2MDkiLCJDb2xvciI6eyIkaWQiOiI2MTAiLCJBIjowLCJSIjoyNTUsIkciOjI1NSwiQiI6MjU1fX0sIklzVmlzaWJsZSI6dHJ1ZSwiV2lkdGgiOjAuMCwiSGVpZ2h0IjowLjAsIkJvcmRlclN0eWxlIjpudWxsLCJQYXJlbnRTdHlsZSI6bnVsbH0sIkRhdGVTdHlsZSI6eyIkaWQiOiI2MTEiLCJGb250U2V0dGluZ3MiOnsiJGlkIjoiNjEyIiwiRm9udFNpemUiOjgsIkZvbnROYW1lIjoiU2Vnb2UgVUkiLCJJc0JvbGQiOmZhbHNlLCJJc0l0YWxpYyI6ZmFsc2UsIklzVW5kZXJsaW5lZCI6ZmFsc2UsIlBhcmVudFN0eWxlIjpudWxsfSwiQXV0b1NpemUiOjAsIkZvcmVncm91bmQiOnsiJGlkIjoiNjEzIiwiQ29sb3IiOnsiJGlkIjoiNjE0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2MTUiLCJUb3AiOjAuMCwiTGVmdCI6MC4wLCJSaWdodCI6MC4wLCJCb3R0b20iOjAuMH0sIlBhZGRpbmciOnsiJGlkIjoiNjE2IiwiVG9wIjowLjAsIkxlZnQiOjAuMCwiUmlnaHQiOjAuMCwiQm90dG9tIjowLjB9LCJCYWNrZ3JvdW5kIjp7IiRpZCI6IjYxNyIsIkNvbG9yIjp7IiRpZCI6IjYxOCIsIkEiOjAsIlIiOjI1NSwiRyI6MjU1LCJCIjoyNTV9fSwiSXNWaXNpYmxlIjp0cnVlLCJXaWR0aCI6MC4wLCJIZWlnaHQiOjAuMCwiQm9yZGVyU3R5bGUiOm51bGwsIlBhcmVudFN0eWxlIjpudWxsfSwiRGF0ZUZvcm1hdCI6eyIkaWQiOiI2MTkiLCJGb3JtYXRTdHJpbmciOiJkZGQgTU1NIGQiLCJTZXBhcmF0b3IiOiIvIiwiVXNlSW50ZXJuYXRpb25hbERhdGVGb3JtYXQiOmZhbHNlLCJEYXRlSXNWaXNpYmxlIjp0cnVlLCJUaW1lSXNWaXNpYmxlIjpmYWxzZSwiSG91ckRpZ2l0cyI6MSwiQW1QbURlc2lnbmF0b3IiOjIsIlRyaW0wME1pbnV0ZXMiOmZhbHNlLCJMYXN0S25vd25WaXNpYmlsaXR5U3RhdGUiOnsiJGlkIjoiNjIwIiwiRGF0ZVBhcnRJc1Zpc2libGUiOnRydWUsIlRpbWVQYXJ0SXNWaXNpYmxlIjpmYWxzZX19LCJXZWVrTnVtYmVyaW5nIjp7IiRpZCI6IjYyMSIsIkZvcm1hdCI6MCwiSXNWaXNpYmxlIjpmYWxzZSwiTGFzdEtub3duVmlzaWJpbGl0eVN0YXRlIjpmYWxzZX0sIklzVmlzaWJsZSI6dHJ1ZSwiUGFyZW50U3R5bGUiOm51bGx9LCJIeXBlcmxpbmsiOm51bGwsIkltcG9ydElkIjoiMTkifV0sIklkIjoiNDE2ODkwNjEtMmYzOS00Nzg4LWE3OGQtYmVhNzBiZGE4ZjcwIiwiSXNTaW5nbGVJdGVtUm93IjpmYWxzZX0seyIkaWQiOiI2MjIiLCJfdGFza3MiOltdLCJfbWlsZXN0b25lcyI6W3siJGlkIjoiNjIzIiwiSWQiOiJiMDE2MDJkMy0xYzc1LTQ0ZjgtYWMxNS03NzNmMTcxYjM0MzIiLCJJbmRleCI6MjAsIkdyb3VwSWQiOm51bGwsIlRpdGxlIjoiU2V0IHRoZSBUYWJsZXMgLyBDaGFpcnMiLCJEYXRlVGltZSI6IjIwMjMtMTEtMjNUMjM6NTk6MDAiLCJQZXJjZW50YWdlQ29tcGxldGUiOjAuMCwiTm90ZSI6bnVsbCwiU3R5bGUiOnsiJGlkIjoiNjI0IiwiVGl0bGVQb3NpdGlvbiI6IlJpZ2h0IiwiRGF0ZVBvc2l0aW9uIjoiUmlnaHQiLCJTaGFwZVR5cGUiOjE3LCJTaGFwZVNpemUiOjAsIlNwYWNpbmciOjUsIlNoYXBlU3R5bGUiOnsiJGlkIjoiNjI1IiwiTWFyZ2luIjp7IiRpZCI6IjYyNiIsIlRvcCI6MC4wLCJMZWZ0IjowLjAsIlJpZ2h0IjowLjAsIkJvdHRvbSI6MC4wfSwiUGFkZGluZyI6eyIkaWQiOiI2MjciLCJUb3AiOjAuMCwiTGVmdCI6MC4wLCJSaWdodCI6MC4wLCJCb3R0b20iOjAuMH0sIkJhY2tncm91bmQiOnsiJGlkIjoiNjI4IiwiQ29sb3IiOnsiJGlkIjoiNjI5IiwiQSI6MjU1LCJSIjoxOTMsIkciOjExNywiQiI6NDF9fSwiSXNWaXNpYmxlIjp0cnVlLCJXaWR0aCI6MTIuMCwiSGVpZ2h0IjoxNC4wLCJCb3JkZXJTdHlsZSI6eyIkaWQiOiI2MzAiLCJMaW5lQ29sb3IiOnsiJGlkIjoiNjMxIiwiJHR5cGUiOiJOTFJFLkNvbW1vbi5Eb20uU29saWRDb2xvckJydXNoLCBOTFJFLkNvbW1vbiIsIkNvbG9yIjp7IiRpZCI6IjYzMiIsIkEiOjI1NSwiUiI6MjU1LCJHIjowLCJCIjowfX0sIkxpbmVXZWlnaHQiOjAuMCwiTGluZVR5cGUiOjAsIlBhcmVudFN0eWxlIjpudWxsfSwiUGFyZW50U3R5bGUiOm51bGx9LCJUaXRsZVN0eWxlIjp7IiRpZCI6IjYzMyIsIkZvbnRTZXR0aW5ncyI6eyIkaWQiOiI2MzQiLCJGb250U2l6ZSI6OSwiRm9udE5hbWUiOiJTZWdvZSBVSSIsIklzQm9sZCI6dHJ1ZSwiSXNJdGFsaWMiOmZhbHNlLCJJc1VuZGVybGluZWQiOmZhbHNlLCJQYXJlbnRTdHlsZSI6bnVsbH0sIkF1dG9TaXplIjoyLCJGb3JlZ3JvdW5kIjp7IiRpZCI6IjYzNSIsIkNvbG9yIjp7IiRpZCI6IjYzNiIsIkEiOjI1NSwiUiI6MTQ1LCJHIjo4OCwiQiI6MzF9fSwiTWF4V2lkdGgiOjk1LjU4MTgyOTA4OTg0NDg1OSwiTWF4SGVpZ2h0IjoiSW5maW5pdHkiLCJTbWFydEZvcmVncm91bmRJc0FjdGl2ZSI6ZmFsc2UsIkhvcml6b250YWxBbGlnbm1lbnQiOjAsIlZlcnRpY2FsQWxpZ25tZW50IjowLCJTbWFydEZvcmVncm91bmQiOm51bGwsIkJhY2tncm91bmRGaWxsVHlwZSI6MCwiTWFyZ2luIjp7IiRpZCI6IjYzNyIsIlRvcCI6MC4wLCJMZWZ0IjowLjAsIlJpZ2h0IjowLjAsIkJvdHRvbSI6MC4wfSwiUGFkZGluZyI6eyIkaWQiOiI2MzgiLCJUb3AiOjAuMCwiTGVmdCI6MC4wLCJSaWdodCI6MC4wLCJCb3R0b20iOjAuMH0sIkJhY2tncm91bmQiOnsiJGlkIjoiNjM5IiwiQ29sb3IiOnsiJGlkIjoiNjQwIiwiQSI6MCwiUiI6MjU1LCJHIjoyNTUsIkIiOjI1NX19LCJJc1Zpc2libGUiOnRydWUsIldpZHRoIjowLjAsIkhlaWdodCI6MC4wLCJCb3JkZXJTdHlsZSI6bnVsbCwiUGFyZW50U3R5bGUiOm51bGx9LCJEYXRlU3R5bGUiOnsiJGlkIjoiNjQxIiwiRm9udFNldHRpbmdzIjp7IiRpZCI6IjY0MiIsIkZvbnRTaXplIjo4LCJGb250TmFtZSI6IlNlZ29lIFVJIiwiSXNCb2xkIjpmYWxzZSwiSXNJdGFsaWMiOmZhbHNlLCJJc1VuZGVybGluZWQiOmZhbHNlLCJQYXJlbnRTdHlsZSI6bnVsbH0sIkF1dG9TaXplIjowLCJGb3JlZ3JvdW5kIjp7IiRpZCI6IjY0MyIsIkNvbG9yIjp7IiRpZCI6IjY0NC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NjQ1IiwiVG9wIjowLjAsIkxlZnQiOjAuMCwiUmlnaHQiOjAuMCwiQm90dG9tIjowLjB9LCJQYWRkaW5nIjp7IiRpZCI6IjY0NiIsIlRvcCI6MC4wLCJMZWZ0IjowLjAsIlJpZ2h0IjowLjAsIkJvdHRvbSI6MC4wfSwiQmFja2dyb3VuZCI6eyIkaWQiOiI2NDciLCJDb2xvciI6eyIkaWQiOiI2NDgiLCJBIjowLCJSIjoyNTUsIkciOjI1NSwiQiI6MjU1fX0sIklzVmlzaWJsZSI6dHJ1ZSwiV2lkdGgiOjAuMCwiSGVpZ2h0IjowLjAsIkJvcmRlclN0eWxlIjpudWxsLCJQYXJlbnRTdHlsZSI6bnVsbH0sIkRhdGVGb3JtYXQiOnsiJGlkIjoiNjQ5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Y1MCIsIkRhdGVQYXJ0SXNWaXNpYmxlIjp0cnVlLCJUaW1lUGFydElzVmlzaWJsZSI6ZmFsc2V9fSwiV2Vla051bWJlcmluZyI6eyIkaWQiOiI2NTEiLCJGb3JtYXQiOjAsIklzVmlzaWJsZSI6ZmFsc2UsIkxhc3RLbm93blZpc2liaWxpdHlTdGF0ZSI6ZmFsc2V9LCJJc1Zpc2libGUiOnRydWUsIlBhcmVudFN0eWxlIjpudWxsfSwiSHlwZXJsaW5rIjpudWxsLCJJbXBvcnRJZCI6IjE4In0seyIkaWQiOiI2NTIiLCJJZCI6IjI2OWY4YWYyLTU1OTUtNDg0My05OTJlLTllNTA3ZTg4Mzk2OSIsIkluZGV4IjoyMSwiR3JvdXBJZCI6bnVsbCwiVGl0bGUiOiJQaWNrIHVwIHRoZSBUdXJrZXkiLCJEYXRlVGltZSI6IjIwMjMtMTEtMjJUMjM6NTk6MDAiLCJQZXJjZW50YWdlQ29tcGxldGUiOjAuMCwiTm90ZSI6bnVsbCwiU3R5bGUiOnsiJGlkIjoiNjUzIiwiVGl0bGVQb3NpdGlvbiI6IkxlZnQiLCJEYXRlUG9zaXRpb24iOiJMZWZ0IiwiU2hhcGVUeXBlIjoxNywiU2hhcGVTaXplIjowLCJTcGFjaW5nIjo1LCJTaGFwZVN0eWxlIjp7IiRpZCI6IjY1NCIsIk1hcmdpbiI6eyIkaWQiOiI2NTUiLCJUb3AiOjAuMCwiTGVmdCI6MC4wLCJSaWdodCI6MC4wLCJCb3R0b20iOjAuMH0sIlBhZGRpbmciOnsiJGlkIjoiNjU2IiwiVG9wIjowLjAsIkxlZnQiOjAuMCwiUmlnaHQiOjAuMCwiQm90dG9tIjowLjB9LCJCYWNrZ3JvdW5kIjp7IiRpZCI6IjY1NyIsIkNvbG9yIjp7IiRpZCI6IjY1OCIsIkEiOjI1NSwiUiI6MTkzLCJHIjoxMTcsIkIiOjQxfX0sIklzVmlzaWJsZSI6dHJ1ZSwiV2lkdGgiOjEyLjAsIkhlaWdodCI6MTQuMCwiQm9yZGVyU3R5bGUiOnsiJGlkIjoiNjU5IiwiTGluZUNvbG9yIjp7IiRpZCI6IjY2MCIsIiR0eXBlIjoiTkxSRS5Db21tb24uRG9tLlNvbGlkQ29sb3JCcnVzaCwgTkxSRS5Db21tb24iLCJDb2xvciI6eyIkaWQiOiI2NjEiLCJBIjoyNTUsIlIiOjI1NSwiRyI6MCwiQiI6MH19LCJMaW5lV2VpZ2h0IjowLjAsIkxpbmVUeXBlIjowLCJQYXJlbnRTdHlsZSI6bnVsbH0sIlBhcmVudFN0eWxlIjpudWxsfSwiVGl0bGVTdHlsZSI6eyIkaWQiOiI2NjIiLCJGb250U2V0dGluZ3MiOnsiJGlkIjoiNjYzIiwiRm9udFNpemUiOjksIkZvbnROYW1lIjoiU2Vnb2UgVUkiLCJJc0JvbGQiOnRydWUsIklzSXRhbGljIjpmYWxzZSwiSXNVbmRlcmxpbmVkIjpmYWxzZSwiUGFyZW50U3R5bGUiOm51bGx9LCJBdXRvU2l6ZSI6MiwiRm9yZWdyb3VuZCI6eyIkaWQiOiI2NjQiLCJDb2xvciI6eyIkaWQiOiI2NjUiLCJBIjoyNTUsIlIiOjE0NSwiRyI6ODgsIkIiOjMxfX0sIk1heFdpZHRoIjo3OC4wLCJNYXhIZWlnaHQiOiJJbmZpbml0eSIsIlNtYXJ0Rm9yZWdyb3VuZElzQWN0aXZlIjpmYWxzZSwiSG9yaXpvbnRhbEFsaWdubWVudCI6MiwiVmVydGljYWxBbGlnbm1lbnQiOjAsIlNtYXJ0Rm9yZWdyb3VuZCI6bnVsbCwiQmFja2dyb3VuZEZpbGxUeXBlIjowLCJNYXJnaW4iOnsiJGlkIjoiNjY2IiwiVG9wIjowLjAsIkxlZnQiOjAuMCwiUmlnaHQiOjAuMCwiQm90dG9tIjowLjB9LCJQYWRkaW5nIjp7IiRpZCI6IjY2NyIsIlRvcCI6MC4wLCJMZWZ0IjowLjAsIlJpZ2h0IjowLjAsIkJvdHRvbSI6MC4wfSwiQmFja2dyb3VuZCI6eyIkaWQiOiI2NjgiLCJDb2xvciI6eyIkaWQiOiI2NjkiLCJBIjowLCJSIjoyNTUsIkciOjI1NSwiQiI6MjU1fX0sIklzVmlzaWJsZSI6dHJ1ZSwiV2lkdGgiOjAuMCwiSGVpZ2h0IjowLjAsIkJvcmRlclN0eWxlIjpudWxsLCJQYXJlbnRTdHlsZSI6bnVsbH0sIkRhdGVTdHlsZSI6eyIkaWQiOiI2NzAiLCJGb250U2V0dGluZ3MiOnsiJGlkIjoiNjcxIiwiRm9udFNpemUiOjgsIkZvbnROYW1lIjoiU2Vnb2UgVUkiLCJJc0JvbGQiOmZhbHNlLCJJc0l0YWxpYyI6ZmFsc2UsIklzVW5kZXJsaW5lZCI6ZmFsc2UsIlBhcmVudFN0eWxlIjpudWxsfSwiQXV0b1NpemUiOjAsIkZvcmVncm91bmQiOnsiJGlkIjoiNjcyIiwiQ29sb3IiOnsiJGlkIjoiNjcz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2NzQiLCJUb3AiOjAuMCwiTGVmdCI6MC4wLCJSaWdodCI6MC4wLCJCb3R0b20iOjAuMH0sIlBhZGRpbmciOnsiJGlkIjoiNjc1IiwiVG9wIjowLjAsIkxlZnQiOjAuMCwiUmlnaHQiOjAuMCwiQm90dG9tIjowLjB9LCJCYWNrZ3JvdW5kIjp7IiRpZCI6IjY3NiIsIkNvbG9yIjp7IiRpZCI6IjY3NyIsIkEiOjAsIlIiOjI1NSwiRyI6MjU1LCJCIjoyNTV9fSwiSXNWaXNpYmxlIjp0cnVlLCJXaWR0aCI6MC4wLCJIZWlnaHQiOjAuMCwiQm9yZGVyU3R5bGUiOm51bGwsIlBhcmVudFN0eWxlIjpudWxsfSwiRGF0ZUZvcm1hdCI6eyIkaWQiOiI2NzgiLCJGb3JtYXRTdHJpbmciOiJkZGQgTU1NIGQiLCJTZXBhcmF0b3IiOiIvIiwiVXNlSW50ZXJuYXRpb25hbERhdGVGb3JtYXQiOmZhbHNlLCJEYXRlSXNWaXNpYmxlIjp0cnVlLCJUaW1lSXNWaXNpYmxlIjpmYWxzZSwiSG91ckRpZ2l0cyI6MSwiQW1QbURlc2lnbmF0b3IiOjIsIlRyaW0wME1pbnV0ZXMiOmZhbHNlLCJMYXN0S25vd25WaXNpYmlsaXR5U3RhdGUiOnsiJGlkIjoiNjc5IiwiRGF0ZVBhcnRJc1Zpc2libGUiOnRydWUsIlRpbWVQYXJ0SXNWaXNpYmxlIjpmYWxzZX19LCJXZWVrTnVtYmVyaW5nIjp7IiRpZCI6IjY4MCIsIkZvcm1hdCI6MCwiSXNWaXNpYmxlIjpmYWxzZSwiTGFzdEtub3duVmlzaWJpbGl0eVN0YXRlIjpmYWxzZX0sIklzVmlzaWJsZSI6dHJ1ZSwiUGFyZW50U3R5bGUiOm51bGx9LCJIeXBlcmxpbmsiOm51bGwsIkltcG9ydElkIjoiMjAifSx7IiRpZCI6IjY4MSIsIklkIjoiZGMyOGU4ODUtOGZhYi00YWZlLWFhYmItYmIwNTA4Mjc0ZTgwIiwiSW5kZXgiOjIyLCJHcm91cElkIjpudWxsLCJUaXRsZSI6IlRhYmxlIEFycmFuZ2VtZW50cyAvIENlbnRlcnBpZWNlIiwiRGF0ZVRpbWUiOiIyMDIzLTExLTE4VDIzOjU5OjAwIiwiUGVyY2VudGFnZUNvbXBsZXRlIjowLjAsIk5vdGUiOm51bGwsIlN0eWxlIjp7IiRpZCI6IjY4MiIsIlRpdGxlUG9zaXRpb24iOiJMZWZ0IiwiRGF0ZVBvc2l0aW9uIjoiTGVmdCIsIlNoYXBlVHlwZSI6MTcsIlNoYXBlU2l6ZSI6MCwiU3BhY2luZyI6NSwiU2hhcGVTdHlsZSI6eyIkaWQiOiI2ODMiLCJNYXJnaW4iOnsiJGlkIjoiNjg0IiwiVG9wIjowLjAsIkxlZnQiOjAuMCwiUmlnaHQiOjAuMCwiQm90dG9tIjowLjB9LCJQYWRkaW5nIjp7IiRpZCI6IjY4NSIsIlRvcCI6MC4wLCJMZWZ0IjowLjAsIlJpZ2h0IjowLjAsIkJvdHRvbSI6MC4wfSwiQmFja2dyb3VuZCI6eyIkaWQiOiI2ODYiLCJDb2xvciI6eyIkaWQiOiI2ODciLCJBIjoyNTUsIlIiOjE5MywiRyI6MTE3LCJCIjo0MX19LCJJc1Zpc2libGUiOnRydWUsIldpZHRoIjoxMi4wLCJIZWlnaHQiOjE0LjAsIkJvcmRlclN0eWxlIjp7IiRpZCI6IjY4OCIsIkxpbmVDb2xvciI6eyIkaWQiOiI2ODkiLCIkdHlwZSI6Ik5MUkUuQ29tbW9uLkRvbS5Tb2xpZENvbG9yQnJ1c2gsIE5MUkUuQ29tbW9uIiwiQ29sb3IiOnsiJGlkIjoiNjkwIiwiQSI6MjU1LCJSIjoyNTUsIkciOjAsIkIiOjB9fSwiTGluZVdlaWdodCI6MC4wLCJMaW5lVHlwZSI6MCwiUGFyZW50U3R5bGUiOm51bGx9LCJQYXJlbnRTdHlsZSI6bnVsbH0sIlRpdGxlU3R5bGUiOnsiJGlkIjoiNjkxIiwiRm9udFNldHRpbmdzIjp7IiRpZCI6IjY5MiIsIkZvbnRTaXplIjo5LCJGb250TmFtZSI6IlNlZ29lIFVJIiwiSXNCb2xkIjp0cnVlLCJJc0l0YWxpYyI6ZmFsc2UsIklzVW5kZXJsaW5lZCI6ZmFsc2UsIlBhcmVudFN0eWxlIjpudWxsfSwiQXV0b1NpemUiOjIsIkZvcmVncm91bmQiOnsiJGlkIjoiNjkzIiwiQ29sb3IiOnsiJGlkIjoiNjk0IiwiQSI6MjU1LCJSIjoxNDUsIkciOjg4LCJCIjozMX19LCJNYXhXaWR0aCI6MTU0LjE5MzI1NzI0MzE5NTg2LCJNYXhIZWlnaHQiOiJJbmZpbml0eSIsIlNtYXJ0Rm9yZWdyb3VuZElzQWN0aXZlIjpmYWxzZSwiSG9yaXpvbnRhbEFsaWdubWVudCI6MiwiVmVydGljYWxBbGlnbm1lbnQiOjAsIlNtYXJ0Rm9yZWdyb3VuZCI6bnVsbCwiQmFja2dyb3VuZEZpbGxUeXBlIjowLCJNYXJnaW4iOnsiJGlkIjoiNjk1IiwiVG9wIjowLjAsIkxlZnQiOjAuMCwiUmlnaHQiOjAuMCwiQm90dG9tIjowLjB9LCJQYWRkaW5nIjp7IiRpZCI6IjY5NiIsIlRvcCI6MC4wLCJMZWZ0IjowLjAsIlJpZ2h0IjowLjAsIkJvdHRvbSI6MC4wfSwiQmFja2dyb3VuZCI6eyIkaWQiOiI2OTciLCJDb2xvciI6eyIkaWQiOiI2OTgiLCJBIjowLCJSIjoyNTUsIkciOjI1NSwiQiI6MjU1fX0sIklzVmlzaWJsZSI6dHJ1ZSwiV2lkdGgiOjAuMCwiSGVpZ2h0IjowLjAsIkJvcmRlclN0eWxlIjpudWxsLCJQYXJlbnRTdHlsZSI6bnVsbH0sIkRhdGVTdHlsZSI6eyIkaWQiOiI2OTkiLCJGb250U2V0dGluZ3MiOnsiJGlkIjoiNzAwIiwiRm9udFNpemUiOjgsIkZvbnROYW1lIjoiU2Vnb2UgVUkiLCJJc0JvbGQiOmZhbHNlLCJJc0l0YWxpYyI6ZmFsc2UsIklzVW5kZXJsaW5lZCI6ZmFsc2UsIlBhcmVudFN0eWxlIjpudWxsfSwiQXV0b1NpemUiOjAsIkZvcmVncm91bmQiOnsiJGlkIjoiNzAxIiwiQ29sb3IiOnsiJGlkIjoiNzAy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3MDMiLCJUb3AiOjAuMCwiTGVmdCI6MC4wLCJSaWdodCI6MC4wLCJCb3R0b20iOjAuMH0sIlBhZGRpbmciOnsiJGlkIjoiNzA0IiwiVG9wIjowLjAsIkxlZnQiOjAuMCwiUmlnaHQiOjAuMCwiQm90dG9tIjowLjB9LCJCYWNrZ3JvdW5kIjp7IiRpZCI6IjcwNSIsIkNvbG9yIjp7IiRpZCI6IjcwNiIsIkEiOjAsIlIiOjI1NSwiRyI6MjU1LCJCIjoyNTV9fSwiSXNWaXNpYmxlIjp0cnVlLCJXaWR0aCI6MC4wLCJIZWlnaHQiOjAuMCwiQm9yZGVyU3R5bGUiOm51bGwsIlBhcmVudFN0eWxlIjpudWxsfSwiRGF0ZUZvcm1hdCI6eyIkaWQiOiI3MDciLCJGb3JtYXRTdHJpbmciOiJkZGQgTU1NIGQiLCJTZXBhcmF0b3IiOiIvIiwiVXNlSW50ZXJuYXRpb25hbERhdGVGb3JtYXQiOmZhbHNlLCJEYXRlSXNWaXNpYmxlIjp0cnVlLCJUaW1lSXNWaXNpYmxlIjpmYWxzZSwiSG91ckRpZ2l0cyI6MSwiQW1QbURlc2lnbmF0b3IiOjIsIlRyaW0wME1pbnV0ZXMiOmZhbHNlLCJMYXN0S25vd25WaXNpYmlsaXR5U3RhdGUiOnsiJGlkIjoiNzA4IiwiRGF0ZVBhcnRJc1Zpc2libGUiOnRydWUsIlRpbWVQYXJ0SXNWaXNpYmxlIjpmYWxzZX19LCJXZWVrTnVtYmVyaW5nIjp7IiRpZCI6IjcwOSIsIkZvcm1hdCI6MCwiSXNWaXNpYmxlIjpmYWxzZSwiTGFzdEtub3duVmlzaWJpbGl0eVN0YXRlIjpmYWxzZX0sIklzVmlzaWJsZSI6dHJ1ZSwiUGFyZW50U3R5bGUiOm51bGx9LCJIeXBlcmxpbmsiOm51bGwsIkltcG9ydElkIjoiMTUifV0sIklkIjoiZjY4YzBiYmItNDhkOC00YzBiLWJkMGEtYzM3MDU2ZTU5NjhmIiwiSXNTaW5nbGVJdGVtUm93IjpmYWxzZX1dLCJJbmRleCI6MTMsIklkIjoiOTZlMmE5MGQtMDU1NS00NmJlLTk1ZWYtNmE4ODg4MDNmZGFmIiwiSGVhZGVyVGV4dCI6bnVsbCwiSXNEZWZhdWx0Ijp0cnVlLCJTdHlsZSI6eyIkaWQiOiI3MTAiLCJIZWFkZXJTdHlsZSI6eyIkaWQiOiI3MTEiLCJUZXh0U3R5bGUiOnsiJGlkIjoiNzEyIiwiRm9udFNldHRpbmdzIjp7IiRpZCI6IjcxMyIsIkZvbnRTaXplIjoxMSwiRm9udE5hbWUiOiJDYWxpYnJpIiwiSXNCb2xkIjpmYWxzZSwiSXNJdGFsaWMiOmZhbHNlLCJJc1VuZGVybGluZWQiOmZhbHNlLCJQYXJlbnRTdHlsZSI6bnVsbH0sIkF1dG9TaXplIjoyLCJGb3JlZ3JvdW5kIjp7IiRpZCI6IjcxNCIsIkNvbG9yIjp7IiRpZCI6IjcxNSIsIkEiOjI1NSwiUiI6MCwiRyI6MCwiQiI6MH19LCJNYXhXaWR0aCI6MC4wLCJNYXhIZWlnaHQiOjAuMCwiU21hcnRGb3JlZ3JvdW5kSXNBY3RpdmUiOmZhbHNlLCJIb3Jpem9udGFsQWxpZ25tZW50IjowLCJWZXJ0aWNhbEFsaWdubWVudCI6MCwiU21hcnRGb3JlZ3JvdW5kIjpudWxsLCJCYWNrZ3JvdW5kRmlsbFR5cGUiOjAsIk1hcmdpbiI6eyIkaWQiOiI3MTYiLCJUb3AiOjAuMCwiTGVmdCI6MC4wLCJSaWdodCI6MC4wLCJCb3R0b20iOjAuMH0sIlBhZGRpbmciOnsiJGlkIjoiNzE3IiwiVG9wIjowLjAsIkxlZnQiOjAuMCwiUmlnaHQiOjAuMCwiQm90dG9tIjowLjB9LCJCYWNrZ3JvdW5kIjpudWxsLCJJc1Zpc2libGUiOnRydWUsIldpZHRoIjowLjAsIkhlaWdodCI6MC4wLCJCb3JkZXJTdHlsZSI6bnVsbCwiUGFyZW50U3R5bGUiOm51bGx9LCJSZWN0YW5nbGVTdHlsZSI6eyIkaWQiOiI3MTgiLCJNYXJnaW4iOnsiJGlkIjoiNzE5IiwiVG9wIjowLjAsIkxlZnQiOjAuMCwiUmlnaHQiOjAuMCwiQm90dG9tIjowLjB9LCJQYWRkaW5nIjp7IiRpZCI6IjcyMCIsIlRvcCI6MC4wLCJMZWZ0IjowLjAsIlJpZ2h0IjowLjAsIkJvdHRvbSI6MC4wfSwiQmFja2dyb3VuZCI6eyIkaWQiOiI3MjEiLCJDb2xvciI6eyIkaWQiOiI3MjIiLCJBIjo2MywiUiI6MjQwLCJHIjoxNjIsIkIiOjQ2fX0sIklzVmlzaWJsZSI6dHJ1ZSwiV2lkdGgiOjAuMCwiSGVpZ2h0IjowLjAsIkJvcmRlclN0eWxlIjp7IiRpZCI6IjcyMyIsIkxpbmVDb2xvciI6eyIkaWQiOiI3MjQiLCIkdHlwZSI6Ik5MUkUuQ29tbW9uLkRvbS5Tb2xpZENvbG9yQnJ1c2gsIE5MUkUuQ29tbW9uIiwiQ29sb3IiOnsiJGlkIjoiNzI1IiwiQSI6MjU1LCJSIjoyNTUsIkciOjAsIkIiOjB9fSwiTGluZVdlaWdodCI6MC4wLCJMaW5lVHlwZSI6MCwiUGFyZW50U3R5bGUiOm51bGx9LCJQYXJlbnRTdHlsZSI6bnVsbH0sIk1hcmdpbiI6eyIkaWQiOiI3MjYiLCJUb3AiOjAuMCwiTGVmdCI6MC4wLCJSaWdodCI6MC4wLCJCb3R0b20iOjAuMH0sIlBhZGRpbmciOnsiJGlkIjoiNzI3IiwiVG9wIjowLjAsIkxlZnQiOjAuMCwiUmlnaHQiOjAuMCwiQm90dG9tIjowLjB9LCJCYWNrZ3JvdW5kIjpudWxsLCJJc1Zpc2libGUiOnRydWUsIldpZHRoIjowLjAsIkhlaWdodCI6MC4wLCJCb3JkZXJTdHlsZSI6bnVsbCwiUGFyZW50U3R5bGUiOm51bGx9LCJCYWNrZ3JvdW5kU3R5bGUiOnsiJGlkIjoiNzI4IiwiTWFyZ2luIjp7IiRpZCI6IjcyOSIsIlRvcCI6MC4wLCJMZWZ0IjowLjAsIlJpZ2h0IjowLjAsIkJvdHRvbSI6MC4wfSwiUGFkZGluZyI6eyIkaWQiOiI3MzAiLCJUb3AiOjAuMCwiTGVmdCI6MC4wLCJSaWdodCI6MC4wLCJCb3R0b20iOjAuMH0sIkJhY2tncm91bmQiOnsiJGlkIjoiNzMxIiwiQ29sb3IiOnsiJGlkIjoiNzMyIiwiQSI6NTEsIlIiOjE4MSwiRyI6MTM5LCJCIjoxMjh9fSwiSXNWaXNpYmxlIjp0cnVlLCJXaWR0aCI6MC4wLCJIZWlnaHQiOjAuMCwiQm9yZGVyU3R5bGUiOnsiJGlkIjoiNzMzIiwiTGluZUNvbG9yIjp7IiRpZCI6IjczNCIsIiR0eXBlIjoiTkxSRS5Db21tb24uRG9tLlNvbGlkQ29sb3JCcnVzaCwgTkxSRS5Db21tb24iLCJDb2xvciI6eyIkaWQiOiI3MzUiLCJBIjoyNTUsIlIiOjI1NSwiRyI6MCwiQiI6MH19LCJMaW5lV2VpZ2h0IjowLjAsIkxpbmVUeXBlIjowLCJQYXJlbnRTdHlsZSI6bnVsbH0sIlBhcmVudFN0eWxlIjpudWxsfSwiTWFyZ2luIjp7IiRpZCI6IjczNiIsIlRvcCI6MC4wLCJMZWZ0IjowLjAsIlJpZ2h0IjowLjAsIkJvdHRvbSI6MC4wfSwiUGFkZGluZyI6eyIkaWQiOiI3MzciLCJUb3AiOjAuMCwiTGVmdCI6MC4wLCJSaWdodCI6MC4wLCJCb3R0b20iOjAuMH0sIklzVmlzaWJsZSI6ZmFsc2UsIldpZHRoIjowLjAsIkhlaWdodCI6MC4wLCJCb3JkZXJTdHlsZSI6bnVsbCwiUGFyZW50U3R5bGUiOm51bGx9fV0sIklkIjoiNGRiOTU2MTAtYzc3OS00ZjNkLThlZGUtMjk0Yjk3NWNmMjg2IiwiSW5kZXgiOjEzLCJIZWFkZXJUZXh0IjoiUHJlcHBpbmciLCJTdHlsZSI6eyIkaWQiOiI3MzgiLCJIZWFkZXJTdHlsZSI6eyIkaWQiOiI3MzkiLCJUZXh0SXNWZXJ0aWNhbCI6dHJ1ZSwiVGV4dFN0eWxlIjp7IiRpZCI6Ijc0MCIsIkZvbnRTZXR0aW5ncyI6eyIkaWQiOiI3NDEiLCJGb250U2l6ZSI6MTAsIkZvbnROYW1lIjoiT3BlbiBTYW5zIFNlbWlCb2xkIiwiSXNCb2xkIjpmYWxzZSwiSXNJdGFsaWMiOmZhbHNlLCJJc1VuZGVybGluZWQiOmZhbHNlLCJQYXJlbnRTdHlsZSI6bnVsbH0sIkF1dG9TaXplIjoyLCJGb3JlZ3JvdW5kIjp7IiRpZCI6Ijc0MiIsIkNvbG9yIjp7IiRpZCI6Ijc0MyIsIkEiOjI1NSwiUiI6MjU1LCJHIjoyNTUsIkIiOjI1NX19LCJNYXhXaWR0aCI6MTM1LjM4LCJNYXhIZWlnaHQiOjAuMCwiU21hcnRGb3JlZ3JvdW5kSXNBY3RpdmUiOmZhbHNlLCJIb3Jpem9udGFsQWxpZ25tZW50IjowLCJWZXJ0aWNhbEFsaWdubWVudCI6MCwiU21hcnRGb3JlZ3JvdW5kIjpudWxsLCJCYWNrZ3JvdW5kRmlsbFR5cGUiOjAsIk1hcmdpbiI6eyIkaWQiOiI3NDQiLCJUb3AiOjAuMCwiTGVmdCI6MC4wLCJSaWdodCI6MC4wLCJCb3R0b20iOjAuMH0sIlBhZGRpbmciOnsiJGlkIjoiNzQ1IiwiVG9wIjowLjAsIkxlZnQiOjAuMCwiUmlnaHQiOjAuMCwiQm90dG9tIjowLjB9LCJCYWNrZ3JvdW5kIjpudWxsLCJJc1Zpc2libGUiOnRydWUsIldpZHRoIjowLjAsIkhlaWdodCI6MC4wLCJCb3JkZXJTdHlsZSI6bnVsbCwiUGFyZW50U3R5bGUiOm51bGx9LCJSZWN0YW5nbGVTdHlsZSI6eyIkaWQiOiI3NDYiLCJNYXJnaW4iOnsiJGlkIjoiNzQ3IiwiVG9wIjowLjAsIkxlZnQiOjAuMCwiUmlnaHQiOjAuMCwiQm90dG9tIjowLjB9LCJQYWRkaW5nIjp7IiRpZCI6Ijc0OCIsIlRvcCI6MC4wLCJMZWZ0IjowLjAsIlJpZ2h0IjowLjAsIkJvdHRvbSI6MC4wfSwiQmFja2dyb3VuZCI6eyIkaWQiOiI3NDkiLCJDb2xvciI6eyIkaWQiOiI3NTAiLCJBIjoyNTUsIlIiOjE5MywiRyI6MTE3LCJCIjo0MX19LCJJc1Zpc2libGUiOnRydWUsIldpZHRoIjowLjAsIkhlaWdodCI6MC4wLCJCb3JkZXJTdHlsZSI6eyIkaWQiOiI3NTEiLCJMaW5lQ29sb3IiOnsiJGlkIjoiNzUyIiwiJHR5cGUiOiJOTFJFLkNvbW1vbi5Eb20uU29saWRDb2xvckJydXNoLCBOTFJFLkNvbW1vbiIsIkNvbG9yIjp7IiRpZCI6Ijc1MyIsIkEiOjI1NSwiUiI6NjUsIkciOjQzLCJCIjozN319LCJMaW5lV2VpZ2h0IjowLjAsIkxpbmVUeXBlIjowLCJQYXJlbnRTdHlsZSI6bnVsbH0sIlBhcmVudFN0eWxlIjpudWxsfSwiTWFyZ2luIjp7IiRpZCI6Ijc1NCIsIlRvcCI6MC4wLCJMZWZ0IjowLjAsIlJpZ2h0IjowLjAsIkJvdHRvbSI6MC4wfSwiUGFkZGluZyI6eyIkaWQiOiI3NTUiLCJUb3AiOjAuMCwiTGVmdCI6MC4wLCJSaWdodCI6MC4wLCJCb3R0b20iOjAuMH0sIkJhY2tncm91bmQiOm51bGwsIklzVmlzaWJsZSI6dHJ1ZSwiV2lkdGgiOjAuMCwiSGVpZ2h0IjowLjAsIkJvcmRlclN0eWxlIjpudWxsLCJQYXJlbnRTdHlsZSI6bnVsbH0sIkJhY2tncm91bmRTdHlsZSI6eyIkaWQiOiI3NTYiLCJNYXJnaW4iOnsiJGlkIjoiNzU3IiwiVG9wIjowLjAsIkxlZnQiOjAuMCwiUmlnaHQiOjAuMCwiQm90dG9tIjowLjB9LCJQYWRkaW5nIjp7IiRpZCI6Ijc1OCIsIlRvcCI6MC4wLCJMZWZ0IjowLjAsIlJpZ2h0IjowLjAsIkJvdHRvbSI6MC4wfSwiQmFja2dyb3VuZCI6eyIkaWQiOiI3NTkiLCJDb2xvciI6eyIkaWQiOiI3NjAiLCJBIjo1MSwiUiI6MTkzLCJHIjoxMTcsIkIiOjQxfX0sIklzVmlzaWJsZSI6dHJ1ZSwiV2lkdGgiOjAuMCwiSGVpZ2h0IjowLjAsIkJvcmRlclN0eWxlIjp7IiRpZCI6Ijc2MSIsIkxpbmVDb2xvciI6eyIkaWQiOiI3NjIiLCIkdHlwZSI6Ik5MUkUuQ29tbW9uLkRvbS5Tb2xpZENvbG9yQnJ1c2gsIE5MUkUuQ29tbW9uIiwiQ29sb3IiOnsiJGlkIjoiNzYzIiwiQSI6MjU1LCJSIjo2NSwiRyI6NDMsIkIiOjM3fX0sIkxpbmVXZWlnaHQiOjAuMCwiTGluZVR5cGUiOjAsIlBhcmVudFN0eWxlIjpudWxsfSwiUGFyZW50U3R5bGUiOm51bGx9LCJJc0Fib3ZlVGltZWJhbmQiOmZhbHNlLCJTcGFjaW5nIjo1LCJNYXJnaW4iOnsiJGlkIjoiNzY0IiwiVG9wIjowLjAsIkxlZnQiOjAuMCwiUmlnaHQiOjAuMCwiQm90dG9tIjowLjB9LCJQYWRkaW5nIjp7IiRpZCI6Ijc2NSIsIlRvcCI6MC4wLCJMZWZ0IjowLjAsIlJpZ2h0IjowLjAsIkJvdHRvbSI6MC4wfSwiSXNWaXNpYmxlIjp0cnVlLCJXaWR0aCI6MC4wLCJIZWlnaHQiOjAuMCwiQm9yZGVyU3R5bGUiOnsiJGlkIjoiNzY2IiwiTGluZUNvbG9yIjpudWxsLCJMaW5lV2VpZ2h0IjowLjAsIkxpbmVUeXBlIjowLCJQYXJlbnRTdHlsZSI6bnVsbH0sIlBhcmVudFN0eWxlIjpudWxsfX0seyIkaWQiOiI3NjciLCJfYWN0aXZpdGllcyI6W3siJGlkIjoiNzY4IiwiX3Jvd3MiOlt7IiRpZCI6Ijc2OSIsIl90YXNrcyI6W10sIl9taWxlc3RvbmVzIjpbeyIkaWQiOiI3NzAiLCJJZCI6ImVkYzRkODc4LTI0ODMtNGYwYS1iNGNkLTRiYjViOTc2MWQ2NyIsIkluZGV4IjoyNCwiR3JvdXBJZCI6bnVsbCwiVGl0bGUiOiJDb29rIHRoZSBQaWVzIC8gQnJlYWRzIC8gQmlzY3VpdHMiLCJEYXRlVGltZSI6IjIwMjMtMTEtMjNUMjM6NTk6MDAiLCJQZXJjZW50YWdlQ29tcGxldGUiOjAuMCwiTm90ZSI6bnVsbCwiU3R5bGUiOnsiJGlkIjoiNzcxIiwiVGl0bGVQb3NpdGlvbiI6IkxlZnQiLCJEYXRlUG9zaXRpb24iOiJMZWZ0IiwiU2hhcGVUeXBlIjoxNCwiU2hhcGVTaXplIjowLCJTcGFjaW5nIjo1LCJTaGFwZVN0eWxlIjp7IiRpZCI6Ijc3MiIsIk1hcmdpbiI6eyIkaWQiOiI3NzMiLCJUb3AiOjAuMCwiTGVmdCI6MC4wLCJSaWdodCI6MC4wLCJCb3R0b20iOjAuMH0sIlBhZGRpbmciOnsiJGlkIjoiNzc0IiwiVG9wIjowLjAsIkxlZnQiOjAuMCwiUmlnaHQiOjAuMCwiQm90dG9tIjowLjB9LCJCYWNrZ3JvdW5kIjp7IiRpZCI6Ijc3NSIsIkNvbG9yIjp7IiRpZCI6Ijc3NiIsIkEiOjI1NSwiUiI6MjQwLCJHIjoxNjIsIkIiOjQ2fX0sIklzVmlzaWJsZSI6dHJ1ZSwiV2lkdGgiOjEyLjAsIkhlaWdodCI6MTQuMCwiQm9yZGVyU3R5bGUiOnsiJGlkIjoiNzc3IiwiTGluZUNvbG9yIjp7IiRpZCI6Ijc3OCIsIiR0eXBlIjoiTkxSRS5Db21tb24uRG9tLlNvbGlkQ29sb3JCcnVzaCwgTkxSRS5Db21tb24iLCJDb2xvciI6eyIkaWQiOiI3NzkiLCJBIjoyNTUsIlIiOjI1NSwiRyI6MCwiQiI6MH19LCJMaW5lV2VpZ2h0IjowLjAsIkxpbmVUeXBlIjowLCJQYXJlbnRTdHlsZSI6bnVsbH0sIlBhcmVudFN0eWxlIjpudWxsfSwiVGl0bGVTdHlsZSI6eyIkaWQiOiI3ODAiLCJGb250U2V0dGluZ3MiOnsiJGlkIjoiNzgxIiwiRm9udFNpemUiOjksIkZvbnROYW1lIjoiU2Vnb2UgVUkiLCJJc0JvbGQiOnRydWUsIklzSXRhbGljIjpmYWxzZSwiSXNVbmRlcmxpbmVkIjpmYWxzZSwiUGFyZW50U3R5bGUiOm51bGx9LCJBdXRvU2l6ZSI6MiwiRm9yZWdyb3VuZCI6eyIkaWQiOiI3ODIiLCJDb2xvciI6eyIkaWQiOiI3ODMiLCJBIjoyNTUsIlIiOjIwMCwiRyI6MTI1LCJCIjoxNH19LCJNYXhXaWR0aCI6MTM2LjAsIk1heEhlaWdodCI6IkluZmluaXR5IiwiU21hcnRGb3JlZ3JvdW5kSXNBY3RpdmUiOmZhbHNlLCJIb3Jpem9udGFsQWxpZ25tZW50IjoyLCJWZXJ0aWNhbEFsaWdubWVudCI6MCwiU21hcnRGb3JlZ3JvdW5kIjpudWxsLCJCYWNrZ3JvdW5kRmlsbFR5cGUiOjAsIk1hcmdpbiI6eyIkaWQiOiI3ODQiLCJUb3AiOjAuMCwiTGVmdCI6MC4wLCJSaWdodCI6MC4wLCJCb3R0b20iOjAuMH0sIlBhZGRpbmciOnsiJGlkIjoiNzg1IiwiVG9wIjowLjAsIkxlZnQiOjAuMCwiUmlnaHQiOjAuMCwiQm90dG9tIjowLjB9LCJCYWNrZ3JvdW5kIjp7IiRpZCI6Ijc4NiIsIkNvbG9yIjp7IiRpZCI6Ijc4NyIsIkEiOjAsIlIiOjI1NSwiRyI6MjU1LCJCIjoyNTV9fSwiSXNWaXNpYmxlIjp0cnVlLCJXaWR0aCI6MC4wLCJIZWlnaHQiOjAuMCwiQm9yZGVyU3R5bGUiOm51bGwsIlBhcmVudFN0eWxlIjpudWxsfSwiRGF0ZVN0eWxlIjp7IiRpZCI6Ijc4OCIsIkZvbnRTZXR0aW5ncyI6eyIkaWQiOiI3ODkiLCJGb250U2l6ZSI6OCwiRm9udE5hbWUiOiJTZWdvZSBVSSIsIklzQm9sZCI6ZmFsc2UsIklzSXRhbGljIjpmYWxzZSwiSXNVbmRlcmxpbmVkIjpmYWxzZSwiUGFyZW50U3R5bGUiOm51bGx9LCJBdXRvU2l6ZSI6MCwiRm9yZWdyb3VuZCI6eyIkaWQiOiI3OTAiLCJDb2xvciI6eyIkaWQiOiI3OTEiLCJBIjoyNTUsIlIiOjE3OCwiRyI6MTQsIkIiOjE4fX0sIk1heFdpZHRoIjoyMDAuMCwiTWF4SGVpZ2h0IjoiSW5maW5pdHkiLCJTbWFydEZvcmVncm91bmRJc0FjdGl2ZSI6ZmFsc2UsIkhvcml6b250YWxBbGlnbm1lbnQiOjIsIlZlcnRpY2FsQWxpZ25tZW50IjowLCJTbWFydEZvcmVncm91bmQiOm51bGwsIkJhY2tncm91bmRGaWxsVHlwZSI6MCwiTWFyZ2luIjp7IiRpZCI6Ijc5MiIsIlRvcCI6MC4wLCJMZWZ0IjowLjAsIlJpZ2h0IjowLjAsIkJvdHRvbSI6MC4wfSwiUGFkZGluZyI6eyIkaWQiOiI3OTMiLCJUb3AiOjAuMCwiTGVmdCI6MC4wLCJSaWdodCI6MC4wLCJCb3R0b20iOjAuMH0sIkJhY2tncm91bmQiOnsiJGlkIjoiNzk0IiwiQ29sb3IiOnsiJGlkIjoiNzk1IiwiQSI6MCwiUiI6MjU1LCJHIjoyNTUsIkIiOjI1NX19LCJJc1Zpc2libGUiOnRydWUsIldpZHRoIjowLjAsIkhlaWdodCI6MC4wLCJCb3JkZXJTdHlsZSI6bnVsbCwiUGFyZW50U3R5bGUiOm51bGx9LCJEYXRlRm9ybWF0Ijp7IiRpZCI6Ijc5NiIsIkZvcm1hdFN0cmluZyI6ImRkZCBNTU0gZCIsIlNlcGFyYXRvciI6Ii8iLCJVc2VJbnRlcm5hdGlvbmFsRGF0ZUZvcm1hdCI6ZmFsc2UsIkRhdGVJc1Zpc2libGUiOnRydWUsIlRpbWVJc1Zpc2libGUiOmZhbHNlLCJIb3VyRGlnaXRzIjoxLCJBbVBtRGVzaWduYXRvciI6MiwiVHJpbTAwTWludXRlcyI6ZmFsc2UsIkxhc3RLbm93blZpc2liaWxpdHlTdGF0ZSI6eyIkaWQiOiI3OTciLCJEYXRlUGFydElzVmlzaWJsZSI6dHJ1ZSwiVGltZVBhcnRJc1Zpc2libGUiOmZhbHNlfX0sIldlZWtOdW1iZXJpbmciOnsiJGlkIjoiNzk4IiwiRm9ybWF0IjowLCJJc1Zpc2libGUiOmZhbHNlLCJMYXN0S25vd25WaXNpYmlsaXR5U3RhdGUiOmZhbHNlfSwiSXNWaXNpYmxlIjp0cnVlLCJQYXJlbnRTdHlsZSI6bnVsbH0sIkh5cGVybGluayI6bnVsbCwiSW1wb3J0SWQiOiIyMSJ9XSwiSWQiOiIwMDAwMDAwMC0wMDAwLTAwMDAtMDAwMC0wMDAwMDAwMDAwMDAiLCJJc1NpbmdsZUl0ZW1Sb3ciOnRydWV9LHsiJGlkIjoiNzk5IiwiX3Rhc2tzIjpbXSwiX21pbGVzdG9uZXMiOlt7IiRpZCI6IjgwMCIsIklkIjoiNzJkNDhlYTAtNmNhNC00OTU5LTg0ZmMtMjAyZGY0MjcwNzdjIiwiSW5kZXgiOjI1LCJHcm91cElkIjpudWxsLCJUaXRsZSI6IlByZXBhcmUgU2F1Y2VzIC8gU291cHMgLyBEaXBzICIsIkRhdGVUaW1lIjoiMjAyMy0xMS0yM1QyMzo1OTowMCIsIlBlcmNlbnRhZ2VDb21wbGV0ZSI6MC4wLCJOb3RlIjpudWxsLCJTdHlsZSI6eyIkaWQiOiI4MDEiLCJUaXRsZVBvc2l0aW9uIjoiTGVmdCIsIkRhdGVQb3NpdGlvbiI6IkxlZnQiLCJTaGFwZVR5cGUiOjE0LCJTaGFwZVNpemUiOjAsIlNwYWNpbmciOjUsIlNoYXBlU3R5bGUiOnsiJGlkIjoiODAyIiwiTWFyZ2luIjp7IiRpZCI6IjgwMyIsIlRvcCI6MC4wLCJMZWZ0IjowLjAsIlJpZ2h0IjowLjAsIkJvdHRvbSI6MC4wfSwiUGFkZGluZyI6eyIkaWQiOiI4MDQiLCJUb3AiOjAuMCwiTGVmdCI6MC4wLCJSaWdodCI6MC4wLCJCb3R0b20iOjAuMH0sIkJhY2tncm91bmQiOnsiJGlkIjoiODA1IiwiQ29sb3IiOnsiJGlkIjoiODA2IiwiQSI6MjU1LCJSIjoyNDAsIkciOjE2MiwiQiI6NDZ9fSwiSXNWaXNpYmxlIjp0cnVlLCJXaWR0aCI6MTIuMCwiSGVpZ2h0IjoxNC4wLCJCb3JkZXJTdHlsZSI6eyIkaWQiOiI4MDciLCJMaW5lQ29sb3IiOnsiJGlkIjoiODA4IiwiJHR5cGUiOiJOTFJFLkNvbW1vbi5Eb20uU29saWRDb2xvckJydXNoLCBOTFJFLkNvbW1vbiIsIkNvbG9yIjp7IiRpZCI6IjgwOSIsIkEiOjI1NSwiUiI6MjU1LCJHIjowLCJCIjowfX0sIkxpbmVXZWlnaHQiOjAuMCwiTGluZVR5cGUiOjAsIlBhcmVudFN0eWxlIjpudWxsfSwiUGFyZW50U3R5bGUiOm51bGx9LCJUaXRsZVN0eWxlIjp7IiRpZCI6IjgxMCIsIkZvbnRTZXR0aW5ncyI6eyIkaWQiOiI4MTEiLCJGb250U2l6ZSI6OSwiRm9udE5hbWUiOiJTZWdvZSBVSSIsIklzQm9sZCI6dHJ1ZSwiSXNJdGFsaWMiOmZhbHNlLCJJc1VuZGVybGluZWQiOmZhbHNlLCJQYXJlbnRTdHlsZSI6bnVsbH0sIkF1dG9TaXplIjoyLCJGb3JlZ3JvdW5kIjp7IiRpZCI6IjgxMiIsIkNvbG9yIjp7IiRpZCI6IjgxMyIsIkEiOjI1NSwiUiI6MjAwLCJHIjoxMjUsIkIiOjE0fX0sIk1heFdpZHRoIjoxMjkuMCwiTWF4SGVpZ2h0IjoiSW5maW5pdHkiLCJTbWFydEZvcmVncm91bmRJc0FjdGl2ZSI6ZmFsc2UsIkhvcml6b250YWxBbGlnbm1lbnQiOjIsIlZlcnRpY2FsQWxpZ25tZW50IjowLCJTbWFydEZvcmVncm91bmQiOm51bGwsIkJhY2tncm91bmRGaWxsVHlwZSI6MCwiTWFyZ2luIjp7IiRpZCI6IjgxNCIsIlRvcCI6MC4wLCJMZWZ0IjowLjAsIlJpZ2h0IjowLjAsIkJvdHRvbSI6MC4wfSwiUGFkZGluZyI6eyIkaWQiOiI4MTUiLCJUb3AiOjAuMCwiTGVmdCI6MC4wLCJSaWdodCI6MC4wLCJCb3R0b20iOjAuMH0sIkJhY2tncm91bmQiOnsiJGlkIjoiODE2IiwiQ29sb3IiOnsiJGlkIjoiODE3IiwiQSI6MCwiUiI6MjU1LCJHIjoyNTUsIkIiOjI1NX19LCJJc1Zpc2libGUiOnRydWUsIldpZHRoIjowLjAsIkhlaWdodCI6MC4wLCJCb3JkZXJTdHlsZSI6bnVsbCwiUGFyZW50U3R5bGUiOm51bGx9LCJEYXRlU3R5bGUiOnsiJGlkIjoiODE4IiwiRm9udFNldHRpbmdzIjp7IiRpZCI6IjgxOSIsIkZvbnRTaXplIjo4LCJGb250TmFtZSI6IlNlZ29lIFVJIiwiSXNCb2xkIjpmYWxzZSwiSXNJdGFsaWMiOmZhbHNlLCJJc1VuZGVybGluZWQiOmZhbHNlLCJQYXJlbnRTdHlsZSI6bnVsbH0sIkF1dG9TaXplIjowLCJGb3JlZ3JvdW5kIjp7IiRpZCI6IjgyMCIsIkNvbG9yIjp7IiRpZCI6IjgyMSIsIkEiOjI1NSwiUiI6MTc4LCJHIjoxNCwiQiI6MTh9fSwiTWF4V2lkdGgiOjIwMC4wLCJNYXhIZWlnaHQiOiJJbmZpbml0eSIsIlNtYXJ0Rm9yZWdyb3VuZElzQWN0aXZlIjpmYWxzZSwiSG9yaXpvbnRhbEFsaWdubWVudCI6MiwiVmVydGljYWxBbGlnbm1lbnQiOjAsIlNtYXJ0Rm9yZWdyb3VuZCI6bnVsbCwiQmFja2dyb3VuZEZpbGxUeXBlIjowLCJNYXJnaW4iOnsiJGlkIjoiODIyIiwiVG9wIjowLjAsIkxlZnQiOjAuMCwiUmlnaHQiOjAuMCwiQm90dG9tIjowLjB9LCJQYWRkaW5nIjp7IiRpZCI6IjgyMyIsIlRvcCI6MC4wLCJMZWZ0IjowLjAsIlJpZ2h0IjowLjAsIkJvdHRvbSI6MC4wfSwiQmFja2dyb3VuZCI6eyIkaWQiOiI4MjQiLCJDb2xvciI6eyIkaWQiOiI4MjUiLCJBIjowLCJSIjoyNTUsIkciOjI1NSwiQiI6MjU1fX0sIklzVmlzaWJsZSI6dHJ1ZSwiV2lkdGgiOjAuMCwiSGVpZ2h0IjowLjAsIkJvcmRlclN0eWxlIjpudWxsLCJQYXJlbnRTdHlsZSI6bnVsbH0sIkRhdGVGb3JtYXQiOnsiJGlkIjoiODI2IiwiRm9ybWF0U3RyaW5nIjoiZGRkIE1NTSBkIiwiU2VwYXJhdG9yIjoiLyIsIlVzZUludGVybmF0aW9uYWxEYXRlRm9ybWF0IjpmYWxzZSwiRGF0ZUlzVmlzaWJsZSI6dHJ1ZSwiVGltZUlzVmlzaWJsZSI6ZmFsc2UsIkhvdXJEaWdpdHMiOjEsIkFtUG1EZXNpZ25hdG9yIjoyLCJUcmltMDBNaW51dGVzIjpmYWxzZSwiTGFzdEtub3duVmlzaWJpbGl0eVN0YXRlIjp7IiRpZCI6IjgyNyIsIkRhdGVQYXJ0SXNWaXNpYmxlIjp0cnVlLCJUaW1lUGFydElzVmlzaWJsZSI6ZmFsc2V9fSwiV2Vla051bWJlcmluZyI6eyIkaWQiOiI4MjgiLCJGb3JtYXQiOjAsIklzVmlzaWJsZSI6ZmFsc2UsIkxhc3RLbm93blZpc2liaWxpdHlTdGF0ZSI6ZmFsc2V9LCJJc1Zpc2libGUiOnRydWUsIlBhcmVudFN0eWxlIjpudWxsfSwiSHlwZXJsaW5rIjpudWxsLCJJbXBvcnRJZCI6IjIyIn1dLCJJZCI6IjAwMDAwMDAwLTAwMDAtMDAwMC0wMDAwLTAwMDAwMDAwMDAwMCIsIklzU2luZ2xlSXRlbVJvdyI6dHJ1ZX0seyIkaWQiOiI4MjkiLCJfdGFza3MiOltdLCJfbWlsZXN0b25lcyI6W3siJGlkIjoiODMwIiwiSWQiOiIxOGFjZDI3ZC1jNjU2LTRiZTItOTViMi1jNDkwOWJjNDcyZTUiLCJJbmRleCI6MjYsIkdyb3VwSWQiOm51bGwsIlRpdGxlIjoiU3RvcmUgQ2Fzc2Vyb2xlIEluZ3JlZGllbnRzIiwiRGF0ZVRpbWUiOiIyMDIzLTExLTIzVDIzOjU5OjAwIiwiUGVyY2VudGFnZUNvbXBsZXRlIjowLjAsIk5vdGUiOm51bGwsIlN0eWxlIjp7IiRpZCI6IjgzMSIsIlRpdGxlUG9zaXRpb24iOiJMZWZ0IiwiRGF0ZVBvc2l0aW9uIjoiTGVmdCIsIlNoYXBlVHlwZSI6MTQsIlNoYXBlU2l6ZSI6MCwiU3BhY2luZyI6NSwiU2hhcGVTdHlsZSI6eyIkaWQiOiI4MzIiLCJNYXJnaW4iOnsiJGlkIjoiODMzIiwiVG9wIjowLjAsIkxlZnQiOjAuMCwiUmlnaHQiOjAuMCwiQm90dG9tIjowLjB9LCJQYWRkaW5nIjp7IiRpZCI6IjgzNCIsIlRvcCI6MC4wLCJMZWZ0IjowLjAsIlJpZ2h0IjowLjAsIkJvdHRvbSI6MC4wfSwiQmFja2dyb3VuZCI6eyIkaWQiOiI4MzUiLCJDb2xvciI6eyIkaWQiOiI4MzYiLCJBIjoyNTUsIlIiOjI0MCwiRyI6MTYyLCJCIjo0Nn19LCJJc1Zpc2libGUiOnRydWUsIldpZHRoIjoxMi4wLCJIZWlnaHQiOjE0LjAsIkJvcmRlclN0eWxlIjp7IiRpZCI6IjgzNyIsIkxpbmVDb2xvciI6eyIkaWQiOiI4MzgiLCIkdHlwZSI6Ik5MUkUuQ29tbW9uLkRvbS5Tb2xpZENvbG9yQnJ1c2gsIE5MUkUuQ29tbW9uIiwiQ29sb3IiOnsiJGlkIjoiODM5IiwiQSI6MjU1LCJSIjoyNTUsIkciOjAsIkIiOjB9fSwiTGluZVdlaWdodCI6MC4wLCJMaW5lVHlwZSI6MCwiUGFyZW50U3R5bGUiOm51bGx9LCJQYXJlbnRTdHlsZSI6bnVsbH0sIlRpdGxlU3R5bGUiOnsiJGlkIjoiODQwIiwiRm9udFNldHRpbmdzIjp7IiRpZCI6Ijg0MSIsIkZvbnRTaXplIjo5LCJGb250TmFtZSI6IlNlZ29lIFVJIiwiSXNCb2xkIjp0cnVlLCJJc0l0YWxpYyI6ZmFsc2UsIklzVW5kZXJsaW5lZCI6ZmFsc2UsIlBhcmVudFN0eWxlIjpudWxsfSwiQXV0b1NpemUiOjIsIkZvcmVncm91bmQiOnsiJGlkIjoiODQyIiwiQ29sb3IiOnsiJGlkIjoiODQzIiwiQSI6MjU1LCJSIjoyMDAsIkciOjEyNSwiQiI6MTR9fSwiTWF4V2lkdGgiOjExNi4wLCJNYXhIZWlnaHQiOiJJbmZpbml0eSIsIlNtYXJ0Rm9yZWdyb3VuZElzQWN0aXZlIjpmYWxzZSwiSG9yaXpvbnRhbEFsaWdubWVudCI6MiwiVmVydGljYWxBbGlnbm1lbnQiOjAsIlNtYXJ0Rm9yZWdyb3VuZCI6bnVsbCwiQmFja2dyb3VuZEZpbGxUeXBlIjowLCJNYXJnaW4iOnsiJGlkIjoiODQ0IiwiVG9wIjowLjAsIkxlZnQiOjAuMCwiUmlnaHQiOjAuMCwiQm90dG9tIjowLjB9LCJQYWRkaW5nIjp7IiRpZCI6Ijg0NSIsIlRvcCI6MC4wLCJMZWZ0IjowLjAsIlJpZ2h0IjowLjAsIkJvdHRvbSI6MC4wfSwiQmFja2dyb3VuZCI6eyIkaWQiOiI4NDYiLCJDb2xvciI6eyIkaWQiOiI4NDciLCJBIjowLCJSIjoyNTUsIkciOjI1NSwiQiI6MjU1fX0sIklzVmlzaWJsZSI6dHJ1ZSwiV2lkdGgiOjAuMCwiSGVpZ2h0IjowLjAsIkJvcmRlclN0eWxlIjpudWxsLCJQYXJlbnRTdHlsZSI6bnVsbH0sIkRhdGVTdHlsZSI6eyIkaWQiOiI4NDgiLCJGb250U2V0dGluZ3MiOnsiJGlkIjoiODQ5IiwiRm9udFNpemUiOjgsIkZvbnROYW1lIjoiU2Vnb2UgVUkiLCJJc0JvbGQiOmZhbHNlLCJJc0l0YWxpYyI6ZmFsc2UsIklzVW5kZXJsaW5lZCI6ZmFsc2UsIlBhcmVudFN0eWxlIjpudWxsfSwiQXV0b1NpemUiOjAsIkZvcmVncm91bmQiOnsiJGlkIjoiODUwIiwiQ29sb3IiOnsiJGlkIjoiODUxIiwiQSI6MjU1LCJSIjoxNzgsIkciOjE0LCJCIjoxOH19LCJNYXhXaWR0aCI6MjAwLjAsIk1heEhlaWdodCI6IkluZmluaXR5IiwiU21hcnRGb3JlZ3JvdW5kSXNBY3RpdmUiOmZhbHNlLCJIb3Jpem9udGFsQWxpZ25tZW50IjoyLCJWZXJ0aWNhbEFsaWdubWVudCI6MCwiU21hcnRGb3JlZ3JvdW5kIjpudWxsLCJCYWNrZ3JvdW5kRmlsbFR5cGUiOjAsIk1hcmdpbiI6eyIkaWQiOiI4NTIiLCJUb3AiOjAuMCwiTGVmdCI6MC4wLCJSaWdodCI6MC4wLCJCb3R0b20iOjAuMH0sIlBhZGRpbmciOnsiJGlkIjoiODUzIiwiVG9wIjowLjAsIkxlZnQiOjAuMCwiUmlnaHQiOjAuMCwiQm90dG9tIjowLjB9LCJCYWNrZ3JvdW5kIjp7IiRpZCI6Ijg1NCIsIkNvbG9yIjp7IiRpZCI6Ijg1NSIsIkEiOjAsIlIiOjI1NSwiRyI6MjU1LCJCIjoyNTV9fSwiSXNWaXNpYmxlIjp0cnVlLCJXaWR0aCI6MC4wLCJIZWlnaHQiOjAuMCwiQm9yZGVyU3R5bGUiOm51bGwsIlBhcmVudFN0eWxlIjpudWxsfSwiRGF0ZUZvcm1hdCI6eyIkaWQiOiI4NTYiLCJGb3JtYXRTdHJpbmciOiJkZGQgTU1NIGQiLCJTZXBhcmF0b3IiOiIvIiwiVXNlSW50ZXJuYXRpb25hbERhdGVGb3JtYXQiOmZhbHNlLCJEYXRlSXNWaXNpYmxlIjp0cnVlLCJUaW1lSXNWaXNpYmxlIjpmYWxzZSwiSG91ckRpZ2l0cyI6MSwiQW1QbURlc2lnbmF0b3IiOjIsIlRyaW0wME1pbnV0ZXMiOmZhbHNlLCJMYXN0S25vd25WaXNpYmlsaXR5U3RhdGUiOnsiJGlkIjoiODU3IiwiRGF0ZVBhcnRJc1Zpc2libGUiOnRydWUsIlRpbWVQYXJ0SXNWaXNpYmxlIjpmYWxzZX19LCJXZWVrTnVtYmVyaW5nIjp7IiRpZCI6Ijg1OCIsIkZvcm1hdCI6MCwiSXNWaXNpYmxlIjpmYWxzZSwiTGFzdEtub3duVmlzaWJpbGl0eVN0YXRlIjpmYWxzZX0sIklzVmlzaWJsZSI6dHJ1ZSwiUGFyZW50U3R5bGUiOm51bGx9LCJIeXBlcmxpbmsiOm51bGwsIkltcG9ydElkIjoiMjMifV0sIklkIjoiMDAwMDAwMDAtMDAwMC0wMDAwLTAwMDAtMDAwMDAwMDAwMDAwIiwiSXNTaW5nbGVJdGVtUm93Ijp0cnVlfV0sIkluZGV4IjoyMywiSWQiOiJjNmVlOTZlOS1lOWJmLTRmOWUtYjYxZC1kYjc1NDM4ZGE4MDgiLCJIZWFkZXJUZXh0IjpudWxsLCJJc0RlZmF1bHQiOnRydWUsIlN0eWxlIjp7IiRpZCI6Ijg1OSIsIkhlYWRlclN0eWxlIjp7IiRpZCI6Ijg2MCIsIlRleHRTdHlsZSI6eyIkaWQiOiI4NjEiLCJGb250U2V0dGluZ3MiOnsiJGlkIjoiODYyIiwiRm9udFNpemUiOjExLCJGb250TmFtZSI6IkNhbGlicmkiLCJJc0JvbGQiOmZhbHNlLCJJc0l0YWxpYyI6ZmFsc2UsIklzVW5kZXJsaW5lZCI6ZmFsc2UsIlBhcmVudFN0eWxlIjpudWxsfSwiQXV0b1NpemUiOjIsIkZvcmVncm91bmQiOnsiJGlkIjoiODYzIiwiQ29sb3IiOnsiJGlkIjoiODY0IiwiQSI6MjU1LCJSIjowLCJHIjowLCJCIjowfX0sIk1heFdpZHRoIjowLjAsIk1heEhlaWdodCI6MC4wLCJTbWFydEZvcmVncm91bmRJc0FjdGl2ZSI6ZmFsc2UsIkhvcml6b250YWxBbGlnbm1lbnQiOjAsIlZlcnRpY2FsQWxpZ25tZW50IjowLCJTbWFydEZvcmVncm91bmQiOm51bGwsIkJhY2tncm91bmRGaWxsVHlwZSI6MCwiTWFyZ2luIjp7IiRpZCI6Ijg2NSIsIlRvcCI6MC4wLCJMZWZ0IjowLjAsIlJpZ2h0IjowLjAsIkJvdHRvbSI6MC4wfSwiUGFkZGluZyI6eyIkaWQiOiI4NjYiLCJUb3AiOjAuMCwiTGVmdCI6MC4wLCJSaWdodCI6MC4wLCJCb3R0b20iOjAuMH0sIkJhY2tncm91bmQiOm51bGwsIklzVmlzaWJsZSI6dHJ1ZSwiV2lkdGgiOjAuMCwiSGVpZ2h0IjowLjAsIkJvcmRlclN0eWxlIjpudWxsLCJQYXJlbnRTdHlsZSI6bnVsbH0sIlJlY3RhbmdsZVN0eWxlIjp7IiRpZCI6Ijg2NyIsIk1hcmdpbiI6eyIkaWQiOiI4NjgiLCJUb3AiOjAuMCwiTGVmdCI6MC4wLCJSaWdodCI6MC4wLCJCb3R0b20iOjAuMH0sIlBhZGRpbmciOnsiJGlkIjoiODY5IiwiVG9wIjowLjAsIkxlZnQiOjAuMCwiUmlnaHQiOjAuMCwiQm90dG9tIjowLjB9LCJCYWNrZ3JvdW5kIjp7IiRpZCI6Ijg3MCIsIkNvbG9yIjp7IiRpZCI6Ijg3MSIsIkEiOjYzLCJSIjoyNDAsIkciOjE2MiwiQiI6NDZ9fSwiSXNWaXNpYmxlIjp0cnVlLCJXaWR0aCI6MC4wLCJIZWlnaHQiOjAuMCwiQm9yZGVyU3R5bGUiOnsiJGlkIjoiODcyIiwiTGluZUNvbG9yIjp7IiRpZCI6Ijg3MyIsIiR0eXBlIjoiTkxSRS5Db21tb24uRG9tLlNvbGlkQ29sb3JCcnVzaCwgTkxSRS5Db21tb24iLCJDb2xvciI6eyIkaWQiOiI4NzQiLCJBIjoyNTUsIlIiOjI1NSwiRyI6MCwiQiI6MH19LCJMaW5lV2VpZ2h0IjowLjAsIkxpbmVUeXBlIjowLCJQYXJlbnRTdHlsZSI6bnVsbH0sIlBhcmVudFN0eWxlIjpudWxsfSwiTWFyZ2luIjp7IiRpZCI6Ijg3NSIsIlRvcCI6MC4wLCJMZWZ0IjowLjAsIlJpZ2h0IjowLjAsIkJvdHRvbSI6MC4wfSwiUGFkZGluZyI6eyIkaWQiOiI4NzYiLCJUb3AiOjAuMCwiTGVmdCI6MC4wLCJSaWdodCI6MC4wLCJCb3R0b20iOjAuMH0sIkJhY2tncm91bmQiOm51bGwsIklzVmlzaWJsZSI6dHJ1ZSwiV2lkdGgiOjAuMCwiSGVpZ2h0IjowLjAsIkJvcmRlclN0eWxlIjpudWxsLCJQYXJlbnRTdHlsZSI6bnVsbH0sIkJhY2tncm91bmRTdHlsZSI6eyIkaWQiOiI4NzciLCJNYXJnaW4iOnsiJGlkIjoiODc4IiwiVG9wIjowLjAsIkxlZnQiOjAuMCwiUmlnaHQiOjAuMCwiQm90dG9tIjowLjB9LCJQYWRkaW5nIjp7IiRpZCI6Ijg3OSIsIlRvcCI6MC4wLCJMZWZ0IjowLjAsIlJpZ2h0IjowLjAsIkJvdHRvbSI6MC4wfSwiQmFja2dyb3VuZCI6eyIkaWQiOiI4ODAiLCJDb2xvciI6eyIkaWQiOiI4ODEiLCJBIjo1MSwiUiI6MTgxLCJHIjoxMzksIkIiOjEyOH19LCJJc1Zpc2libGUiOnRydWUsIldpZHRoIjowLjAsIkhlaWdodCI6MC4wLCJCb3JkZXJTdHlsZSI6eyIkaWQiOiI4ODIiLCJMaW5lQ29sb3IiOnsiJGlkIjoiODgzIiwiJHR5cGUiOiJOTFJFLkNvbW1vbi5Eb20uU29saWRDb2xvckJydXNoLCBOTFJFLkNvbW1vbiIsIkNvbG9yIjp7IiRpZCI6Ijg4NCIsIkEiOjI1NSwiUiI6MjU1LCJHIjowLCJCIjowfX0sIkxpbmVXZWlnaHQiOjAuMCwiTGluZVR5cGUiOjAsIlBhcmVudFN0eWxlIjpudWxsfSwiUGFyZW50U3R5bGUiOm51bGx9LCJNYXJnaW4iOnsiJGlkIjoiODg1IiwiVG9wIjowLjAsIkxlZnQiOjAuMCwiUmlnaHQiOjAuMCwiQm90dG9tIjowLjB9LCJQYWRkaW5nIjp7IiRpZCI6Ijg4NiIsIlRvcCI6MC4wLCJMZWZ0IjowLjAsIlJpZ2h0IjowLjAsIkJvdHRvbSI6MC4wfSwiSXNWaXNpYmxlIjpmYWxzZSwiV2lkdGgiOjAuMCwiSGVpZ2h0IjowLjAsIkJvcmRlclN0eWxlIjpudWxsLCJQYXJlbnRTdHlsZSI6bnVsbH19XSwiSWQiOiIyZGFjODcxZi1lOWU0LTQxM2QtYWMwNy0zNGVmNmUwOTFhODciLCJJbmRleCI6MjMsIkhlYWRlclRleHQiOiJDb29raW5nIiwiU3R5bGUiOnsiJGlkIjoiODg3IiwiSGVhZGVyU3R5bGUiOnsiJGlkIjoiODg4IiwiVGV4dElzVmVydGljYWwiOnRydWUsIlRleHRTdHlsZSI6eyIkaWQiOiI4ODkiLCJGb250U2V0dGluZ3MiOnsiJGlkIjoiODkwIiwiRm9udFNpemUiOjEwLCJGb250TmFtZSI6Ik9wZW4gU2FucyBTZW1pQm9sZCIsIklzQm9sZCI6ZmFsc2UsIklzSXRhbGljIjpmYWxzZSwiSXNVbmRlcmxpbmVkIjpmYWxzZSwiUGFyZW50U3R5bGUiOm51bGx9LCJBdXRvU2l6ZSI6MiwiRm9yZWdyb3VuZCI6eyIkaWQiOiI4OTEiLCJDb2xvciI6eyIkaWQiOiI4OTIiLCJBIjoyNTUsIlIiOjI1NSwiRyI6MjU1LCJCIjoyNTV9fSwiTWF4V2lkdGgiOjgzLjgzLCJNYXhIZWlnaHQiOjAuMCwiU21hcnRGb3JlZ3JvdW5kSXNBY3RpdmUiOmZhbHNlLCJIb3Jpem9udGFsQWxpZ25tZW50IjowLCJWZXJ0aWNhbEFsaWdubWVudCI6MCwiU21hcnRGb3JlZ3JvdW5kIjpudWxsLCJCYWNrZ3JvdW5kRmlsbFR5cGUiOjAsIk1hcmdpbiI6eyIkaWQiOiI4OTMiLCJUb3AiOjAuMCwiTGVmdCI6MC4wLCJSaWdodCI6MC4wLCJCb3R0b20iOjAuMH0sIlBhZGRpbmciOnsiJGlkIjoiODk0IiwiVG9wIjowLjAsIkxlZnQiOjAuMCwiUmlnaHQiOjAuMCwiQm90dG9tIjowLjB9LCJCYWNrZ3JvdW5kIjpudWxsLCJJc1Zpc2libGUiOnRydWUsIldpZHRoIjowLjAsIkhlaWdodCI6MC4wLCJCb3JkZXJTdHlsZSI6bnVsbCwiUGFyZW50U3R5bGUiOm51bGx9LCJSZWN0YW5nbGVTdHlsZSI6eyIkaWQiOiI4OTUiLCJNYXJnaW4iOnsiJGlkIjoiODk2IiwiVG9wIjowLjAsIkxlZnQiOjAuMCwiUmlnaHQiOjAuMCwiQm90dG9tIjowLjB9LCJQYWRkaW5nIjp7IiRpZCI6Ijg5NyIsIlRvcCI6MC4wLCJMZWZ0IjowLjAsIlJpZ2h0IjowLjAsIkJvdHRvbSI6MC4wfSwiQmFja2dyb3VuZCI6eyIkaWQiOiI4OTgiLCJDb2xvciI6eyIkaWQiOiI4OTkiLCJBIjoyNTUsIlIiOjI0MCwiRyI6MTYyLCJCIjo0Nn19LCJJc1Zpc2libGUiOnRydWUsIldpZHRoIjowLjAsIkhlaWdodCI6MC4wLCJCb3JkZXJTdHlsZSI6eyIkaWQiOiI5MDAiLCJMaW5lQ29sb3IiOnsiJGlkIjoiOTAxIiwiJHR5cGUiOiJOTFJFLkNvbW1vbi5Eb20uU29saWRDb2xvckJydXNoLCBOTFJFLkNvbW1vbiIsIkNvbG9yIjp7IiRpZCI6IjkwMiIsIkEiOjI1NSwiUiI6NzIsIkciOjUxLCJCIjozMH19LCJMaW5lV2VpZ2h0IjowLjAsIkxpbmVUeXBlIjowLCJQYXJlbnRTdHlsZSI6bnVsbH0sIlBhcmVudFN0eWxlIjpudWxsfSwiTWFyZ2luIjp7IiRpZCI6IjkwMyIsIlRvcCI6MC4wLCJMZWZ0IjowLjAsIlJpZ2h0IjowLjAsIkJvdHRvbSI6MC4wfSwiUGFkZGluZyI6eyIkaWQiOiI5MDQiLCJUb3AiOjAuMCwiTGVmdCI6MC4wLCJSaWdodCI6MC4wLCJCb3R0b20iOjAuMH0sIkJhY2tncm91bmQiOm51bGwsIklzVmlzaWJsZSI6dHJ1ZSwiV2lkdGgiOjAuMCwiSGVpZ2h0IjowLjAsIkJvcmRlclN0eWxlIjpudWxsLCJQYXJlbnRTdHlsZSI6bnVsbH0sIkJhY2tncm91bmRTdHlsZSI6eyIkaWQiOiI5MDUiLCJNYXJnaW4iOnsiJGlkIjoiOTA2IiwiVG9wIjowLjAsIkxlZnQiOjAuMCwiUmlnaHQiOjAuMCwiQm90dG9tIjowLjB9LCJQYWRkaW5nIjp7IiRpZCI6IjkwNyIsIlRvcCI6MC4wLCJMZWZ0IjowLjAsIlJpZ2h0IjowLjAsIkJvdHRvbSI6MC4wfSwiQmFja2dyb3VuZCI6eyIkaWQiOiI5MDgiLCJDb2xvciI6eyIkaWQiOiI5MDkiLCJBIjo1MSwiUiI6MTYxLCJHIjoxNDksIkIiOjExNn19LCJJc1Zpc2libGUiOnRydWUsIldpZHRoIjowLjAsIkhlaWdodCI6MC4wLCJCb3JkZXJTdHlsZSI6eyIkaWQiOiI5MTAiLCJMaW5lQ29sb3IiOnsiJGlkIjoiOTExIiwiJHR5cGUiOiJOTFJFLkNvbW1vbi5Eb20uU29saWRDb2xvckJydXNoLCBOTFJFLkNvbW1vbiIsIkNvbG9yIjp7IiRpZCI6IjkxMiIsIkEiOjI1NSwiUiI6NzIsIkciOjUxLCJCIjozMH19LCJMaW5lV2VpZ2h0IjowLjAsIkxpbmVUeXBlIjowLCJQYXJlbnRTdHlsZSI6bnVsbH0sIlBhcmVudFN0eWxlIjpudWxsfSwiSXNBYm92ZVRpbWViYW5kIjpmYWxzZSwiU3BhY2luZyI6NSwiTWFyZ2luIjp7IiRpZCI6IjkxMyIsIlRvcCI6MC4wLCJMZWZ0IjowLjAsIlJpZ2h0IjowLjAsIkJvdHRvbSI6MC4wfSwiUGFkZGluZyI6eyIkaWQiOiI5MTQiLCJUb3AiOjAuMCwiTGVmdCI6MC4wLCJSaWdodCI6MC4wLCJCb3R0b20iOjAuMH0sIklzVmlzaWJsZSI6dHJ1ZSwiV2lkdGgiOjAuMCwiSGVpZ2h0IjowLjAsIkJvcmRlclN0eWxlIjp7IiRpZCI6IjkxNSIsIkxpbmVDb2xvciI6bnVsbCwiTGluZVdlaWdodCI6MC4wLCJMaW5lVHlwZSI6MCwiUGFyZW50U3R5bGUiOm51bGx9LCJQYXJlbnRTdHlsZSI6bnVsbH19XSwiQ3VsdHVyZUluZm9OYW1lIjoiZW4tVVMiLCJTdHlsZU5hbWUiOm51bGwsIlZlcnNpb24iOnsiJGlkIjoiOTE2IiwiVmVyc2lvbiI6IjMuOS4wIiwiT3JpZ2luYWxBc3NlbWJseVZlcnNpb24iOm51bGwsIkVkaXRpb24iOm51bGwsIkxhc3RTYXZlZEVkaXRpb24iOjMsIklzUGx1c0VkaXRpb24iOmZhbHNlLCJJc1Byb0VkaXRpb24iOmZhbHNlfSwiRWZmZWN0IjowLCJTdHlsZSI6eyIkaWQiOiI5MTciLCJEZWZhdWx0RGVwZW5kZW5jeVN0eWxlIjp7IiRpZCI6IjkxOCIsIkxpbmVTdHlsZSI6eyIkaWQiOiI5MTkiLCJMaW5lQ29sb3IiOnsiJGlkIjoiOTIwIiwiJHR5cGUiOiJOTFJFLkNvbW1vbi5Eb20uU29saWRDb2xvckJydXNoLCBOTFJFLkNvbW1vbiIsIkNvbG9yIjp7IiRpZCI6IjkyMSIsIkEiOjI1NSwiUiI6MCwiRyI6MCwiQiI6MH19LCJMaW5lV2VpZ2h0IjoxLjAsIkxpbmVUeXBlIjowLCJQYXJlbnRTdHlsZSI6bnVsbH0sIkVuZEFycm93aGVhZExpbmVTdHlsZSI6eyIkaWQiOiI5MjIiLCJLaW5kIjoxLCJXaWR0aCI6MSwiTGVuZ3RoIjowLCJQYXJlbnRTdHlsZSI6bnVsbH0sIkJyaW5nVG9Gcm9udCI6dHJ1ZSwiRWxib3dSYWRpdXMiOjAuMCwiTWFyZ2luIjp7IiRpZCI6IjkyMyIsIlRvcCI6MC4wLCJMZWZ0IjowLjAsIlJpZ2h0IjowLjAsIkJvdHRvbSI6MC4wfSwiUGFkZGluZyI6eyIkaWQiOiI5MjQiLCJUb3AiOjAuMCwiTGVmdCI6MC4wLCJSaWdodCI6MC4wLCJCb3R0b20iOjAuMH0sIkJhY2tncm91bmQiOm51bGwsIklzVmlzaWJsZSI6dHJ1ZSwiV2lkdGgiOjAuMCwiSGVpZ2h0IjowLjAsIkJvcmRlclN0eWxlIjpudWxsLCJQYXJlbnRTdHlsZSI6bnVsbH0sIkNyaXRpY2FsUGF0aFN0eWxlIjp7IiRpZCI6IjkyNSIsIkNyaXRpY2FsUGF0aFN0eWxlT3B0aW9ucyI6MTUsIkxpbmVTdHlsZSI6eyIkaWQiOiI5MjYiLCJMaW5lQ29sb3IiOnsiJGlkIjoiOTI3IiwiJHR5cGUiOiJOTFJFLkNvbW1vbi5Eb20uU29saWRDb2xvckJydXNoLCBOTFJFLkNvbW1vbiIsIkNvbG9yIjp7IiRpZCI6IjkyOCIsIkEiOjI1NSwiUiI6MjIyLCJHIjo1MCwiQiI6NTB9fSwiTGluZVdlaWdodCI6MS4wLCJMaW5lVHlwZSI6MCwiUGFyZW50U3R5bGUiOm51bGx9LCJUaXRsZUZvcmVncm91bmQiOnsiJGlkIjoiOTI5IiwiQ29sb3IiOnsiJGlkIjoiOTMwIiwiQSI6MjU1LCJSIjoxNzYsIkciOjE5LCJCIjoyNX19LCJTaGFwZXNCYWNrZ3JvdW5kIjp7IiRpZCI6IjkzMSIsIkNvbG9yIjp7IiRpZCI6IjkzMiIsIkEiOjI1NSwiUiI6MjUzLCJHIjoyMDMsIkIiOjIwOH19LCJTaGFwZXNCb3JkZXJTdHlsZSI6eyIkaWQiOiI5MzMiLCJMaW5lQ29sb3IiOnsiJGlkIjoiOTM0IiwiJHR5cGUiOiJOTFJFLkNvbW1vbi5Eb20uU29saWRDb2xvckJydXNoLCBOTFJFLkNvbW1vbiIsIkNvbG9yIjp7IiRpZCI6IjkzNSIsIkEiOjI1NSwiUiI6MjIyLCJHIjo1MCwiQiI6NTB9fSwiTGluZVdlaWdodCI6MS41LCJMaW5lVHlwZSI6MCwiUGFyZW50U3R5bGUiOm51bGx9LCJNYXJnaW4iOnsiJGlkIjoiOTM2IiwiVG9wIjowLjAsIkxlZnQiOjAuMCwiUmlnaHQiOjAuMCwiQm90dG9tIjowLjB9LCJQYWRkaW5nIjp7IiRpZCI6IjkzNyIsIlRvcCI6MC4wLCJMZWZ0IjowLjAsIlJpZ2h0IjowLjAsIkJvdHRvbSI6MC4wfSwiQmFja2dyb3VuZCI6bnVsbCwiSXNWaXNpYmxlIjpmYWxzZSwiV2lkdGgiOjAuMCwiSGVpZ2h0IjowLjAsIkJvcmRlclN0eWxlIjpudWxsLCJQYXJlbnRTdHlsZSI6bnVsbH0sIlBhbmVsc1NwYWNpbmdEZWZpbml0aW9uIjp7IiRpZCI6IjkzOCIsIlNwYWNpbmdBYm92ZVRpbWViYW5kIjoxNiwiU3BhY2luZ0JlbG93VGltZWJhbmQiOjE2LCJTcGFjaW5nQWJvdmVCZXR3ZWVuU3dpbWxhbmVzQW5kVGFza3MiOjE2LCJTcGFjaW5nQmVsb3dCZXR3ZWVuU3dpbWxhbmVzQW5kVGFza3MiOjE2fSwiVGltZWJhbmRTdHlsZSI6eyIkaWQiOiI5MzkiLCJTY2FsZU1hcmtpbmciOjEsIlNoYXBlIjowLCJTaGFwZVN0eWxlIjp7IiRpZCI6Ijk0MCIsIk1hcmdpbiI6eyIkaWQiOiI5NDEiLCJUb3AiOjAuMCwiTGVmdCI6MTIuMCwiUmlnaHQiOjEyLjAsIkJvdHRvbSI6MC4wfSwiUGFkZGluZyI6eyIkaWQiOiI5NDIiLCJUb3AiOjUuMCwiTGVmdCI6MC4wLCJSaWdodCI6MC4wLCJCb3R0b20iOjUuMH0sIkJhY2tncm91bmQiOnsiJGlkIjoiOTQzIiwiQ29sb3IiOnsiJGlkIjoiOTQ0IiwiQSI6MjU1LCJSIjoyNDAsIkciOjE2MiwiQiI6NDZ9fSwiSXNWaXNpYmxlIjp0cnVlLCJXaWR0aCI6ODU4LjAsIkhlaWdodCI6MTQuMzk5OTk5NjE4NTMwMjczLCJCb3JkZXJTdHlsZSI6eyIkaWQiOiI5NDUiLCJMaW5lQ29sb3IiOnsiJGlkIjoiOTQ2IiwiJHR5cGUiOiJOTFJFLkNvbW1vbi5Eb20uU29saWRDb2xvckJydXNoLCBOTFJFLkNvbW1vbiIsIkNvbG9yIjp7IiRpZCI6Ijk0NyIsIkEiOjI1NSwiUiI6MjU1LCJHIjowLCJCIjowfX0sIkxpbmVXZWlnaHQiOjAuMCwiTGluZVR5cGUiOjAsIlBhcmVudFN0eWxlIjpudWxsfSwiUGFyZW50U3R5bGUiOm51bGx9LCJNaWRkbGVUaWVyU2hhcGVTdHlsZSI6eyIkaWQiOiI5NDgiLCJNYXJnaW4iOnsiJGlkIjoiOTQ5IiwiVG9wIjowLjAsIkxlZnQiOjEyLjAsIlJpZ2h0IjoxMi4wLCJCb3R0b20iOjAuMH0sIlBhZGRpbmciOnsiJGlkIjoiOTUwIiwiVG9wIjo1LjAsIkxlZnQiOjAuMCwiUmlnaHQiOjAuMCwiQm90dG9tIjo1LjB9LCJCYWNrZ3JvdW5kIjp7IiRpZCI6Ijk1MSIsIkNvbG9yIjp7IiRpZCI6Ijk1MiIsIkEiOjI1NSwiUiI6MjUxLCJHIjoyMzgsIkIiOjIwMX19LCJJc1Zpc2libGUiOnRydWUsIldpZHRoIjo4NTguMCwiSGVpZ2h0IjoxNC4zOTk5OTk2MTg1MzAyNzMsIkJvcmRlclN0eWxlIjp7IiRpZCI6Ijk1MyIsIkxpbmVDb2xvciI6eyIkaWQiOiI5NTQiLCIkdHlwZSI6Ik5MUkUuQ29tbW9uLkRvbS5Tb2xpZENvbG9yQnJ1c2gsIE5MUkUuQ29tbW9uIiwiQ29sb3IiOnsiJGlkIjoiOTU1IiwiQSI6MjU1LCJSIjoyNTUsIkciOjAsIkIiOjB9fSwiTGluZVdlaWdodCI6MC4wLCJMaW5lVHlwZSI6MCwiUGFyZW50U3R5bGUiOm51bGx9LCJQYXJlbnRTdHlsZSI6bnVsbH0sIkJvdHRvbVRpZXJTaGFwZVN0eWxlIjp7IiRpZCI6Ijk1NiIsIk1hcmdpbiI6eyIkaWQiOiI5NTciLCJUb3AiOjAuMCwiTGVmdCI6MTIuMCwiUmlnaHQiOjEyLjAsIkJvdHRvbSI6MC4wfSwiUGFkZGluZyI6eyIkaWQiOiI5NTgiLCJUb3AiOjUuMCwiTGVmdCI6MC4wLCJSaWdodCI6MC4wLCJCb3R0b20iOjUuMH0sIkJhY2tncm91bmQiOnsiJGlkIjoiOTU5IiwiQ29sb3IiOnsiJGlkIjoiOTYwIiwiQSI6MjU1LCJSIjoyNDAsIkciOjE2MiwiQiI6NDZ9fSwiSXNWaXNpYmxlIjp0cnVlLCJXaWR0aCI6ODU4LjAsIkhlaWdodCI6MTQuMzk5OTk5NjE4NTMwMjczLCJCb3JkZXJTdHlsZSI6eyIkaWQiOiI5NjEiLCJMaW5lQ29sb3IiOnsiJGlkIjoiOTYyIiwiJHR5cGUiOiJOTFJFLkNvbW1vbi5Eb20uU29saWRDb2xvckJydXNoLCBOTFJFLkNvbW1vbiIsIkNvbG9yIjp7IiRpZCI6Ijk2MyIsIkEiOjI1NSwiUiI6MjU1LCJHIjowLCJCIjowfX0sIkxpbmVXZWlnaHQiOjAuMCwiTGluZVR5cGUiOjAsIlBhcmVudFN0eWxlIjpudWxsfSwiUGFyZW50U3R5bGUiOm51bGx9LCJSaWdodEVuZENhcHNTdHlsZSI6eyIkaWQiOiI5NjQiLCJGb250U2V0dGluZ3MiOnsiJGlkIjoiOTY1IiwiRm9udFNpemUiOjE4LCJGb250TmFtZSI6IkNhbGlicmkiLCJJc0JvbGQiOnRydWUsIklzSXRhbGljIjpmYWxzZSwiSXNVbmRlcmxpbmVkIjpmYWxzZSwiUGFyZW50U3R5bGUiOm51bGx9LCJBdXRvU2l6ZSI6MCwiRm9yZWdyb3VuZCI6eyIkaWQiOiI5NjYiLCJDb2xvciI6eyIkaWQiOiI5Njc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2OCIsIlRvcCI6MC4wLCJMZWZ0IjowLjAsIlJpZ2h0IjoyMC4wLCJCb3R0b20iOjAuMH0sIlBhZGRpbmciOnsiJGlkIjoiOTY5IiwiVG9wIjowLjAsIkxlZnQiOjAuMCwiUmlnaHQiOjAuMCwiQm90dG9tIjowLjB9LCJCYWNrZ3JvdW5kIjp7IiRpZCI6Ijk3MCIsIkNvbG9yIjp7IiRpZCI6Ijk3MSIsIkEiOjg5LCJSIjowLCJHIjowLCJCIjowfX0sIklzVmlzaWJsZSI6ZmFsc2UsIldpZHRoIjowLjAsIkhlaWdodCI6MC4wLCJCb3JkZXJTdHlsZSI6bnVsbCwiUGFyZW50U3R5bGUiOm51bGx9LCJMZWZ0RW5kQ2Fwc1N0eWxlIjp7IiRpZCI6Ijk3MiIsIkZvbnRTZXR0aW5ncyI6eyIkaWQiOiI5NzMiLCJGb250U2l6ZSI6MTIsIkZvbnROYW1lIjoiQ2FsaWJyaSIsIklzQm9sZCI6dHJ1ZSwiSXNJdGFsaWMiOmZhbHNlLCJJc1VuZGVybGluZWQiOmZhbHNlLCJQYXJlbnRTdHlsZSI6bnVsbH0sIkF1dG9TaXplIjowLCJGb3JlZ3JvdW5kIjp7IiRpZCI6Ijk3NCIsIkNvbG9yIjp7IiRpZCI6Ijk3NS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OTc2IiwiVG9wIjowLjAsIkxlZnQiOjIwLjAsIlJpZ2h0IjowLjAsIkJvdHRvbSI6MC4wfSwiUGFkZGluZyI6eyIkaWQiOiI5NzciLCJUb3AiOjAuMCwiTGVmdCI6MC4wLCJSaWdodCI6MC4wLCJCb3R0b20iOjAuMH0sIkJhY2tncm91bmQiOnsiJGlkIjoiOTc4IiwiQ29sb3IiOnsiJHJlZiI6Ijk3MSJ9fSwiSXNWaXNpYmxlIjpmYWxzZSwiV2lkdGgiOjAuMCwiSGVpZ2h0IjowLjAsIkJvcmRlclN0eWxlIjpudWxsLCJQYXJlbnRTdHlsZSI6bnVsbH0sIlRvZGF5VGV4dFN0eWxlIjp7IiRpZCI6Ijk3OSIsIkZvbnRTZXR0aW5ncyI6eyIkaWQiOiI5ODAiLCJGb250U2l6ZSI6MTIsIkZvbnROYW1lIjoiQ2FsaWJyaSIsIklzQm9sZCI6ZmFsc2UsIklzSXRhbGljIjpmYWxzZSwiSXNVbmRlcmxpbmVkIjpmYWxzZSwiUGFyZW50U3R5bGUiOm51bGx9LCJBdXRvU2l6ZSI6MCwiRm9yZWdyb3VuZCI6eyIkaWQiOiI5ODEiLCJDb2xvciI6eyIkaWQiOiI5ODI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gzIiwiVG9wIjowLjAsIkxlZnQiOjAuMCwiUmlnaHQiOjAuMCwiQm90dG9tIjowLjB9LCJQYWRkaW5nIjp7IiRpZCI6Ijk4NCIsIlRvcCI6MC4wLCJMZWZ0IjowLjAsIlJpZ2h0IjowLjAsIkJvdHRvbSI6MC4wfSwiQmFja2dyb3VuZCI6eyIkaWQiOiI5ODUiLCJDb2xvciI6eyIkcmVmIjoiOTcxIn19LCJJc1Zpc2libGUiOnRydWUsIldpZHRoIjowLjAsIkhlaWdodCI6MC4wLCJCb3JkZXJTdHlsZSI6bnVsbCwiUGFyZW50U3R5bGUiOm51bGx9LCJUb2RheU1hcmtlclN0eWxlIjp7IiRpZCI6Ijk4NiIsIk1hcmdpbiI6eyIkaWQiOiI5ODciLCJUb3AiOjAuMCwiTGVmdCI6MC4wLCJSaWdodCI6MC4wLCJCb3R0b20iOjAuMH0sIlBhZGRpbmciOnsiJGlkIjoiOTg4IiwiVG9wIjowLjAsIkxlZnQiOjAuMCwiUmlnaHQiOjAuMCwiQm90dG9tIjowLjB9LCJCYWNrZ3JvdW5kIjp7IiRpZCI6Ijk4OSIsIkNvbG9yIjp7IiRpZCI6Ijk5MCIsIkEiOjI1NSwiUiI6MjU1LCJHIjowLCJCIjowfX0sIklzVmlzaWJsZSI6dHJ1ZSwiV2lkdGgiOjAuMCwiSGVpZ2h0IjowLjAsIkJvcmRlclN0eWxlIjpudWxsLCJQYXJlbnRTdHlsZSI6bnVsbH0sIlNjYWxlU3R5bGUiOnsiJGlkIjoiOTkxIiwiU2hhcGUiOjAsIlNob3dTZWdtZW50U2VwYXJhdG9ycyI6dHJ1ZSwiU2VnbWVudFNlcGFyYXRvck9wYWNpdHkiOjMwLCJIYXNCZWVuVmlzaWJsZUJlZm9yZSI6dHJ1ZSwiRm9udFNldHRpbmdzIjp7IiRpZCI6Ijk5MiIsIkZvbnRTaXplIjoxMCwiRm9udE5hbWUiOiJMYXRvIiwiSXNCb2xkIjp0cnVlLCJJc0l0YWxpYyI6ZmFsc2UsIklzVW5kZXJsaW5lZCI6ZmFsc2UsIlBhcmVudFN0eWxlIjpudWxsfSwiQXV0b1NpemUiOjAsIkZvcmVncm91bmQiOnsiJGlkIjoiOTkzIiwiQ29sb3IiOnsiJGlkIjoiOTk0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5NSIsIlRvcCI6MC4wLCJMZWZ0Ijo1LjAsIlJpZ2h0IjowLjAsIkJvdHRvbSI6MC4wfSwiUGFkZGluZyI6eyIkaWQiOiI5OTYiLCJUb3AiOjAuMCwiTGVmdCI6MC4wLCJSaWdodCI6MC4wLCJCb3R0b20iOjAuMH0sIkJhY2tncm91bmQiOnsiJGlkIjoiOTk3IiwiQ29sb3IiOnsiJHJlZiI6Ijk3MSJ9fSwiSXNWaXNpYmxlIjp0cnVlLCJXaWR0aCI6MC4wLCJIZWlnaHQiOjAuMCwiQm9yZGVyU3R5bGUiOm51bGwsIlBhcmVudFN0eWxlIjpudWxsfSwiU2luZ2xlU2NhbGVTaGFwZVN0eWxlIjp7IiRpZCI6Ijk5OCIsIlNoYXBlIjozLCJIZWlnaHQiOjIwLjB9LCJNaWRkbGVUaWVyU2NhbGVTdHlsZSI6eyIkaWQiOiI5OTkiLCJTaGFwZSI6MCwiU2hvd1NlZ21lbnRTZXBhcmF0b3JzIjp0cnVlLCJTZWdtZW50U2VwYXJhdG9yT3BhY2l0eSI6MzAsIkhhc0JlZW5WaXNpYmxlQmVmb3JlIjp0cnVlLCJGb250U2V0dGluZ3MiOnsiJGlkIjoiMTAwMCIsIkZvbnRTaXplIjo4LCJGb250TmFtZSI6IkxhdG8gQmxhY2siLCJJc0JvbGQiOmZhbHNlLCJJc0l0YWxpYyI6ZmFsc2UsIklzVW5kZXJsaW5lZCI6ZmFsc2UsIlBhcmVudFN0eWxlIjpudWxsfSwiQXV0b1NpemUiOjAsIkZvcmVncm91bmQiOnsiJGlkIjoiMTAwMSIsIkNvbG9yIjp7IiRpZCI6IjEwMDI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AwMyIsIlRvcCI6MC4wLCJMZWZ0Ijo1LjAsIlJpZ2h0IjowLjAsIkJvdHRvbSI6MC4wfSwiUGFkZGluZyI6eyIkaWQiOiIxMDA0IiwiVG9wIjowLjAsIkxlZnQiOjAuMCwiUmlnaHQiOjAuMCwiQm90dG9tIjowLjB9LCJCYWNrZ3JvdW5kIjp7IiRpZCI6IjEwMDUiLCJDb2xvciI6eyIkaWQiOiIxMDA2IiwiQSI6ODksIlIiOjAsIkciOjAsIkIiOjB9fSwiSXNWaXNpYmxlIjp0cnVlLCJXaWR0aCI6MC4wLCJIZWlnaHQiOjAuMCwiQm9yZGVyU3R5bGUiOm51bGwsIlBhcmVudFN0eWxlIjpudWxsfSwiQm90dG9tVGllclNjYWxlU3R5bGUiOnsiJGlkIjoiMTAwNyIsIlNoYXBlIjowLCJTaG93U2VnbWVudFNlcGFyYXRvcnMiOnRydWUsIlNlZ21lbnRTZXBhcmF0b3JPcGFjaXR5IjozMCwiSGFzQmVlblZpc2libGVCZWZvcmUiOnRydWUsIkZvbnRTZXR0aW5ncyI6eyIkaWQiOiIxMDA4IiwiRm9udFNpemUiOjgsIkZvbnROYW1lIjoiTGF0byIsIklzQm9sZCI6dHJ1ZSwiSXNJdGFsaWMiOmZhbHNlLCJJc1VuZGVybGluZWQiOmZhbHNlLCJQYXJlbnRTdHlsZSI6bnVsbH0sIkF1dG9TaXplIjowLCJGb3JlZ3JvdW5kIjp7IiRpZCI6IjEwMDkiLCJDb2xvciI6eyIkaWQiOiIxMDEw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wMTEiLCJUb3AiOjAuMCwiTGVmdCI6NS4wLCJSaWdodCI6MC4wLCJCb3R0b20iOjAuMH0sIlBhZGRpbmciOnsiJGlkIjoiMTAxMiIsIlRvcCI6MC4wLCJMZWZ0IjowLjAsIlJpZ2h0IjowLjAsIkJvdHRvbSI6MC4wfSwiQmFja2dyb3VuZCI6eyIkaWQiOiIxMDEzIiwiQ29sb3IiOnsiJGlkIjoiMTAxNCIsIkEiOjg5LCJSIjowLCJHIjowLCJCIjowfX0sIklzVmlzaWJsZSI6dHJ1ZSwiV2lkdGgiOjAuMCwiSGVpZ2h0IjowLjAsIkJvcmRlclN0eWxlIjpudWxsLCJQYXJlbnRTdHlsZSI6bnVsbH0sIkVsYXBzZWRUaW1lQmFja2dyb3VuZCI6eyIkaWQiOiIxMDE1IiwiQ29sb3IiOnsiJGlkIjoiMTAxNiIsIkEiOjE5MSwiUiI6MjU1LCJHIjowLCJCIjowfX0sIkFwcGVuZFllYXJPblllYXJDaGFuZ2UiOmZhbHNlLCJFbGFwc2VkVGltZUZvcm1hdCI6MCwiVG9kYXlNYXJrZXJQb3NpdGlvbiI6MCwiUXVpY2tQb3NpdGlvbiI6MywiQWJzb2x1dGVQb3NpdGlvbiI6ODEuMCwiTWFyZ2luIjp7IiRpZCI6IjEwMTciLCJUb3AiOjAuMCwiTGVmdCI6MTAuMCwiUmlnaHQiOjEwLjAsIkJvdHRvbSI6MC4wfSwiUGFkZGluZyI6eyIkaWQiOiIxMDE4IiwiVG9wIjowLjAsIkxlZnQiOjAuMCwiUmlnaHQiOjAuMCwiQm90dG9tIjowLjB9LCJCYWNrZ3JvdW5kIjp7IiRpZCI6IjEwMTkiLCJDb2xvciI6eyIkaWQiOiIxMDIwIiwiQSI6MjU1LCJSIjozMSwiRyI6NzMsIkIiOjEyNX19LCJJc1Zpc2libGUiOnRydWUsIldpZHRoIjowLjAsIkhlaWdodCI6MC4wLCJCb3JkZXJTdHlsZSI6bnVsbCwiUGFyZW50U3R5bGUiOm51bGx9LCJEZWZhdWx0TWlsZXN0b25lU3R5bGUiOnsiJGlkIjoiMTAyMSIsIlNoYXBlIjowLCJDb25uZWN0b3JNYXJnaW4iOnsiJGlkIjoiMTAyMiIsIlRvcCI6MC4wLCJMZWZ0IjoyLjAsIlJpZ2h0IjoyLjAsIkJvdHRvbSI6MC4wfSwiQ29ubmVjdG9yU3R5bGUiOnsiJGlkIjoiMTAyMyIsIkxpbmVDb2xvciI6eyIkaWQiOiIxMDI0IiwiJHR5cGUiOiJOTFJFLkNvbW1vbi5Eb20uU29saWRDb2xvckJydXNoLCBOTFJFLkNvbW1vbiIsIkNvbG9yIjp7IiRpZCI6IjEwMjUiLCJBIjoxMjcsIlIiOjY4LCJHIjoxMTQsIkIiOjE5Nn19LCJMaW5lV2VpZ2h0IjoxLjAsIkxpbmVUeXBlIjowLCJQYXJlbnRTdHlsZSI6bnVsbH0sIklzQmVsb3dUaW1lYmFuZCI6ZmFsc2UsIlBvc2l0aW9uT25UYXNrIjowLCJIaWRlRGF0ZSI6ZmFsc2UsIlNoYXBlU2l6ZSI6MSwiU3BhY2luZyI6MS4wLCJQYWRkaW5nIjp7IiRpZCI6IjEwMjYiLCJUb3AiOjcuMCwiTGVmdCI6My4wLCJSaWdodCI6MC4wLCJCb3R0b20iOjIuMH0sIlNoYXBlU3R5bGUiOnsiJGlkIjoiMTAyNyIsIk1hcmdpbiI6eyIkaWQiOiIxMDI4IiwiVG9wIjowLjAsIkxlZnQiOjAuMCwiUmlnaHQiOjAuMCwiQm90dG9tIjowLjB9LCJQYWRkaW5nIjp7IiRpZCI6IjEwMjkiLCJUb3AiOjAuMCwiTGVmdCI6MC4wLCJSaWdodCI6MC4wLCJCb3R0b20iOjAuMH0sIkJhY2tncm91bmQiOnsiJGlkIjoiMTAzMCIsIkNvbG9yIjp7IiRpZCI6IjEwMzEiLCJBIjoyNTUsIlIiOjAsIkciOjExNCwiQiI6MTg4fX0sIklzVmlzaWJsZSI6dHJ1ZSwiV2lkdGgiOjE4LjAsIkhlaWdodCI6MjAuMCwiQm9yZGVyU3R5bGUiOnsiJGlkIjoiMTAzMiIsIkxpbmVDb2xvciI6eyIkaWQiOiIxMDMzIiwiJHR5cGUiOiJOTFJFLkNvbW1vbi5Eb20uU29saWRDb2xvckJydXNoLCBOTFJFLkNvbW1vbiIsIkNvbG9yIjp7IiRpZCI6IjEwMzQiLCJBIjoyNTUsIlIiOjI1NSwiRyI6MCwiQiI6MH19LCJMaW5lV2VpZ2h0IjowLjAsIkxpbmVUeXBlIjowLCJQYXJlbnRTdHlsZSI6bnVsbH0sIlBhcmVudFN0eWxlIjpudWxsfSwiVGl0bGVTdHlsZSI6eyIkaWQiOiIxMDM1IiwiRm9udFNldHRpbmdzIjp7IiRpZCI6IjEwMzYiLCJGb250U2l6ZSI6MTAsIkZvbnROYW1lIjoiU2Vnb2UgVUkiLCJJc0JvbGQiOnRydWUsIklzSXRhbGljIjpmYWxzZSwiSXNVbmRlcmxpbmVkIjpmYWxzZSwiUGFyZW50U3R5bGUiOm51bGx9LCJBdXRvU2l6ZSI6MCwiRm9yZWdyb3VuZCI6eyIkaWQiOiIxMDM3IiwiQ29sb3IiOnsiJGlkIjoiMTAz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DM5IiwiVG9wIjowLjAsIkxlZnQiOjAuMCwiUmlnaHQiOjAuMCwiQm90dG9tIjowLjB9LCJQYWRkaW5nIjp7IiRpZCI6IjEwNDAiLCJUb3AiOjAuMCwiTGVmdCI6MC4wLCJSaWdodCI6MC4wLCJCb3R0b20iOjAuMH0sIkJhY2tncm91bmQiOnsiJGlkIjoiMTA0MSIsIkNvbG9yIjp7IiRyZWYiOiI5NzEifX0sIklzVmlzaWJsZSI6dHJ1ZSwiV2lkdGgiOjAuMCwiSGVpZ2h0IjowLjAsIkJvcmRlclN0eWxlIjpudWxsLCJQYXJlbnRTdHlsZSI6bnVsbH0sIkRhdGVTdHlsZSI6eyIkaWQiOiIxMDQyIiwiRm9udFNldHRpbmdzIjp7IiRpZCI6IjEwNDMiLCJGb250U2l6ZSI6OCwiRm9udE5hbWUiOiJTZWdvZSBVSSIsIklzQm9sZCI6ZmFsc2UsIklzSXRhbGljIjpmYWxzZSwiSXNVbmRlcmxpbmVkIjpmYWxzZSwiUGFyZW50U3R5bGUiOm51bGx9LCJBdXRvU2l6ZSI6MCwiRm9yZWdyb3VuZCI6eyIkaWQiOiIxMDQ0IiwiQ29sb3IiOnsiJGlkIjoiMTA0NSIsIkEiOjI1NSwiUiI6MTc4LCJHIjoxNCwiQiI6MTh9fSwiTWF4V2lkdGgiOjIwMC4wLCJNYXhIZWlnaHQiOiJJbmZpbml0eSIsIlNtYXJ0Rm9yZWdyb3VuZElzQWN0aXZlIjpmYWxzZSwiSG9yaXpvbnRhbEFsaWdubWVudCI6MCwiVmVydGljYWxBbGlnbm1lbnQiOjAsIlNtYXJ0Rm9yZWdyb3VuZCI6bnVsbCwiQmFja2dyb3VuZEZpbGxUeXBlIjowLCJNYXJnaW4iOnsiJGlkIjoiMTA0NiIsIlRvcCI6MC4wLCJMZWZ0IjowLjAsIlJpZ2h0IjowLjAsIkJvdHRvbSI6MC4wfSwiUGFkZGluZyI6eyIkaWQiOiIxMDQ3IiwiVG9wIjowLjAsIkxlZnQiOjAuMCwiUmlnaHQiOjAuMCwiQm90dG9tIjowLjB9LCJCYWNrZ3JvdW5kIjp7IiRpZCI6IjEwNDgiLCJDb2xvciI6eyIkcmVmIjoiOTcxIn19LCJJc1Zpc2libGUiOnRydWUsIldpZHRoIjowLjAsIkhlaWdodCI6MC4wLCJCb3JkZXJTdHlsZSI6bnVsbCwiUGFyZW50U3R5bGUiOm51bGx9LCJEYXRlRm9ybWF0Ijp7IiRpZCI6IjEwNDkiLCJGb3JtYXRTdHJpbmciOiJkZGQgTU1NIGQiLCJTZXBhcmF0b3IiOiIvIiwiVXNlSW50ZXJuYXRpb25hbERhdGVGb3JtYXQiOmZhbHNlLCJEYXRlSXNWaXNpYmxlIjp0cnVlLCJUaW1lSXNWaXNpYmxlIjpmYWxzZSwiSG91ckRpZ2l0cyI6MSwiQW1QbURlc2lnbmF0b3IiOjIsIlRyaW0wME1pbnV0ZXMiOmZhbHNlLCJMYXN0S25vd25WaXNpYmlsaXR5U3RhdGUiOnsiJGlkIjoiMTA1MCIsIkRhdGVQYXJ0SXNWaXNpYmxlIjp0cnVlLCJUaW1lUGFydElzVmlzaWJsZSI6ZmFsc2V9fSwiV2Vla051bWJlcmluZyI6eyIkaWQiOiIxMDUxIiwiRm9ybWF0IjowLCJJc1Zpc2libGUiOmZhbHNlLCJMYXN0S25vd25WaXNpYmlsaXR5U3RhdGUiOmZhbHNlfSwiSXNWaXNpYmxlIjp0cnVlLCJQYXJlbnRTdHlsZSI6bnVsbH0sIkRlZmF1bHRUYXNrU3R5bGUiOnsiJGlkIjoiMTA1MiIsIlNoYXBlIjowLCJTaGFwZVRoaWNrbmVzcyI6MCwiRHVyYXRpb25Gb3JtYXQiOjQsIkluY2x1ZGVOb25Xb3JraW5nRGF5c0luRHVyYXRpb24iOmZhbHNlLCJQZXJjZW50YWdlQ29tcGxldGVTdHlsZSI6eyIkaWQiOiIxMDUzIiwiRm9udFNldHRpbmdzIjp7IiRpZCI6IjEwNTQiLCJGb250U2l6ZSI6MTAsIkZvbnROYW1lIjoiQ2FsaWJyaSIsIklzQm9sZCI6ZmFsc2UsIklzSXRhbGljIjpmYWxzZSwiSXNVbmRlcmxpbmVkIjpmYWxzZSwiUGFyZW50U3R5bGUiOm51bGx9LCJBdXRvU2l6ZSI6MCwiRm9yZWdyb3VuZCI6eyIkaWQiOiIxMDU1IiwiQ29sb3IiOnsiJGlkIjoiMTA1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TA1NyIsIlRvcCI6MC4wLCJMZWZ0IjowLjAsIlJpZ2h0IjowLjAsIkJvdHRvbSI6MC4wfSwiUGFkZGluZyI6eyIkaWQiOiIxMDU4IiwiVG9wIjowLjAsIkxlZnQiOjAuMCwiUmlnaHQiOjAuMCwiQm90dG9tIjowLjB9LCJCYWNrZ3JvdW5kIjp7IiRpZCI6IjEwNTkiLCJDb2xvciI6eyIkcmVmIjoiOTcxIn19LCJJc1Zpc2libGUiOnRydWUsIldpZHRoIjowLjAsIkhlaWdodCI6MC4wLCJCb3JkZXJTdHlsZSI6bnVsbCwiUGFyZW50U3R5bGUiOm51bGx9LCJEdXJhdGlvblN0eWxlIjp7IiRpZCI6IjEwNjAiLCJGb250U2V0dGluZ3MiOnsiJGlkIjoiMTA2MSIsIkZvbnRTaXplIjoxMCwiRm9udE5hbWUiOiJDYWxpYnJpIiwiSXNCb2xkIjpmYWxzZSwiSXNJdGFsaWMiOmZhbHNlLCJJc1VuZGVybGluZWQiOmZhbHNlLCJQYXJlbnRTdHlsZSI6bnVsbH0sIkF1dG9TaXplIjowLCJGb3JlZ3JvdW5kIjp7IiRpZCI6IjEwNjIiLCJDb2xvciI6eyIkaWQiOiIxMDY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2NCIsIlRvcCI6MC4wLCJMZWZ0IjowLjAsIlJpZ2h0IjowLjAsIkJvdHRvbSI6MC4wfSwiUGFkZGluZyI6eyIkaWQiOiIxMDY1IiwiVG9wIjowLjAsIkxlZnQiOjAuMCwiUmlnaHQiOjAuMCwiQm90dG9tIjowLjB9LCJCYWNrZ3JvdW5kIjp7IiRpZCI6IjEwNjYiLCJDb2xvciI6eyIkcmVmIjoiOTcxIn19LCJJc1Zpc2libGUiOnRydWUsIldpZHRoIjowLjAsIkhlaWdodCI6MC4wLCJCb3JkZXJTdHlsZSI6bnVsbCwiUGFyZW50U3R5bGUiOm51bGx9LCJIb3Jpem9udGFsQ29ubmVjdG9yU3R5bGUiOnsiJGlkIjoiMTA2NyIsIkxpbmVDb2xvciI6eyIkaWQiOiIxMDY4IiwiJHR5cGUiOiJOTFJFLkNvbW1vbi5Eb20uU29saWRDb2xvckJydXNoLCBOTFJFLkNvbW1vbiIsIkNvbG9yIjp7IiRpZCI6IjEwNjkiLCJBIjoyNTUsIlIiOjIwNCwiRyI6MjA0LCJCIjoyMDR9fSwiTGluZVdlaWdodCI6MS4wLCJMaW5lVHlwZSI6MCwiUGFyZW50U3R5bGUiOm51bGx9LCJWZXJ0aWNhbENvbm5lY3RvclN0eWxlIjp7IiRpZCI6IjEwNzAiLCJMaW5lQ29sb3IiOnsiJGlkIjoiMTA3MSIsIiR0eXBlIjoiTkxSRS5Db21tb24uRG9tLlNvbGlkQ29sb3JCcnVzaCwgTkxSRS5Db21tb24iLCJDb2xvciI6eyIkaWQiOiIxMDcyIiwiQSI6MjU1LCJSIjoyMDQsIkciOjIwNCwiQiI6MjA0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dHJ1ZSwiUGVyY2VudGFnZUNvbXBsZXRlU2hhcGVPcGFjaXR5IjozNSwiU2hhcGVTdHlsZSI6eyIkaWQiOiIxMDczIiwiTWFyZ2luIjp7IiRpZCI6IjEwNzQiLCJUb3AiOjAuMCwiTGVmdCI6NC4wLCJSaWdodCI6NC4wLCJCb3R0b20iOjAuMH0sIlBhZGRpbmciOnsiJGlkIjoiMTA3NSIsIlRvcCI6MC4wLCJMZWZ0IjowLjAsIlJpZ2h0IjowLjAsIkJvdHRvbSI6MC4wfSwiQmFja2dyb3VuZCI6eyIkaWQiOiIxMDc2IiwiQ29sb3IiOnsiJGlkIjoiMTA3NyIsIkEiOjI1NSwiUiI6MCwiRyI6MTE0LCJCIjoxODh9fSwiSXNWaXNpYmxlIjp0cnVlLCJXaWR0aCI6MC4wLCJIZWlnaHQiOjEwLjAsIkJvcmRlclN0eWxlIjp7IiRpZCI6IjEwNzgiLCJMaW5lQ29sb3IiOnsiJGlkIjoiMTA3OSIsIiR0eXBlIjoiTkxSRS5Db21tb24uRG9tLlNvbGlkQ29sb3JCcnVzaCwgTkxSRS5Db21tb24iLCJDb2xvciI6eyIkaWQiOiIxMDgwIiwiQSI6MjU1LCJSIjoyNTUsIkciOjAsIkIiOjB9fSwiTGluZVdlaWdodCI6MC4wLCJMaW5lVHlwZSI6MCwiUGFyZW50U3R5bGUiOm51bGx9LCJQYXJlbnRTdHlsZSI6bnVsbH0sIlRpdGxlU3R5bGUiOnsiJGlkIjoiMTA4MSIsIkZvbnRTZXR0aW5ncyI6eyIkaWQiOiIxMDgyIiwiRm9udFNpemUiOjksIkZvbnROYW1lIjoiQ2FsaWJyaSIsIklzQm9sZCI6dHJ1ZSwiSXNJdGFsaWMiOmZhbHNlLCJJc1VuZGVybGluZWQiOmZhbHNlLCJQYXJlbnRTdHlsZSI6bnVsbH0sIkF1dG9TaXplIjowLCJGb3JlZ3JvdW5kIjp7IiRpZCI6IjEwODMiLCJDb2xvciI6eyIkaWQiOiIxMDg0IiwiQSI6MjU1LCJSIjowLCJHIjowLCJCIjowfX0sIk1heFdpZHRoIjo5NjAuMCwiTWF4SGVpZ2h0IjoiSW5maW5pdHkiLCJTbWFydEZvcmVncm91bmRJc0FjdGl2ZSI6ZmFsc2UsIkhvcml6b250YWxBbGlnbm1lbnQiOjIsIlZlcnRpY2FsQWxpZ25tZW50IjowLCJTbWFydEZvcmVncm91bmQiOm51bGwsIkJhY2tncm91bmRGaWxsVHlwZSI6MCwiTWFyZ2luIjp7IiRpZCI6IjEwODUiLCJUb3AiOjAuMCwiTGVmdCI6MC4wLCJSaWdodCI6MC4wLCJCb3R0b20iOjAuMH0sIlBhZGRpbmciOnsiJGlkIjoiMTA4NiIsIlRvcCI6MC4wLCJMZWZ0IjowLjAsIlJpZ2h0IjowLjAsIkJvdHRvbSI6MC4wfSwiQmFja2dyb3VuZCI6eyIkaWQiOiIxMDg3IiwiQ29sb3IiOnsiJHJlZiI6Ijk3MSJ9fSwiSXNWaXNpYmxlIjp0cnVlLCJXaWR0aCI6MC4wLCJIZWlnaHQiOjAuMCwiQm9yZGVyU3R5bGUiOm51bGwsIlBhcmVudFN0eWxlIjpudWxsfSwiRGF0ZVN0eWxlIjp7IiRpZCI6IjEwODgiLCJGb250U2V0dGluZ3MiOnsiJGlkIjoiMTA4OSIsIkZvbnRTaXplIjo5LCJGb250TmFtZSI6IkNhbGlicmkiLCJJc0JvbGQiOmZhbHNlLCJJc0l0YWxpYyI6ZmFsc2UsIklzVW5kZXJsaW5lZCI6ZmFsc2UsIlBhcmVudFN0eWxlIjpudWxsfSwiQXV0b1NpemUiOjAsIkZvcmVncm91bmQiOnsiJGlkIjoiMTA5MCIsIkNvbG9yIjp7IiRpZCI6IjEwOTEiLCJBIjoyNTUsIlIiOjc4LCJHIjoxMDMsIkIiOjIwMH19LCJNYXhXaWR0aCI6MjAwLjAsIk1heEhlaWdodCI6IkluZmluaXR5IiwiU21hcnRGb3JlZ3JvdW5kSXNBY3RpdmUiOmZhbHNlLCJIb3Jpem9udGFsQWxpZ25tZW50IjowLCJWZXJ0aWNhbEFsaWdubWVudCI6MCwiU21hcnRGb3JlZ3JvdW5kIjpudWxsLCJCYWNrZ3JvdW5kRmlsbFR5cGUiOjAsIk1hcmdpbiI6eyIkaWQiOiIxMDkyIiwiVG9wIjowLjAsIkxlZnQiOjAuMCwiUmlnaHQiOjAuMCwiQm90dG9tIjowLjB9LCJQYWRkaW5nIjp7IiRpZCI6IjEwOTMiLCJUb3AiOjAuMCwiTGVmdCI6MC4wLCJSaWdodCI6MC4wLCJCb3R0b20iOjAuMH0sIkJhY2tncm91bmQiOnsiJGlkIjoiMTA5NCIsIkNvbG9yIjp7IiRyZWYiOiI5NzEifX0sIklzVmlzaWJsZSI6dHJ1ZSwiV2lkdGgiOjAuMCwiSGVpZ2h0IjowLjAsIkJvcmRlclN0eWxlIjpudWxsLCJQYXJlbnRTdHlsZSI6bnVsbH0sIkRhdGVGb3JtYXQiOnsiJGlkIjoiMTA5N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OTYiLCJGb3JtYXQiOjAsIklzVmlzaWJsZSI6ZmFsc2UsIkxhc3RLbm93blZpc2liaWxpdHlTdGF0ZSI6ZmFsc2V9LCJJc1Zpc2libGUiOnRydWUsIlBhcmVudFN0eWxlIjpudWxsLCJfZXhwbGljaXRseVNldCI6eyIkaWQiOiIxMDk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7IiRpZCI6IjEwOTgiLCJUaXRsZVBvc2l0aW9uIjoiUmlnaHQiLCJEYXRlUG9zaXRpb24iOiJMZWZ0IiwiU2hhcGVUeXBlIjowLCJTaGFwZVNpemUiOjEsIlNwYWNpbmciOjUsIlNoYXBlU3R5bGUiOnsiJGlkIjoiMTA5OSIsIk1hcmdpbiI6eyIkaWQiOiIxMTAwIiwiVG9wIjowLjAsIkxlZnQiOjAuMCwiUmlnaHQiOjAuMCwiQm90dG9tIjowLjB9LCJQYWRkaW5nIjp7IiRpZCI6IjExMDEiLCJUb3AiOjAuMCwiTGVmdCI6MC4wLCJSaWdodCI6MC4wLCJCb3R0b20iOjAuMH0sIkJhY2tncm91bmQiOnsiJGlkIjoiMTEwMiIsIkNvbG9yIjp7IiRpZCI6IjExMDMiLCJBIjoyNTUsIlIiOjAsIkciOjExNCwiQiI6MTg4fX0sIklzVmlzaWJsZSI6dHJ1ZSwiV2lkdGgiOjE4LjAsIkhlaWdodCI6MjAuMCwiQm9yZGVyU3R5bGUiOnsiJGlkIjoiMTEwNCIsIkxpbmVDb2xvciI6eyIkaWQiOiIxMTA1IiwiJHR5cGUiOiJOTFJFLkNvbW1vbi5Eb20uU29saWRDb2xvckJydXNoLCBOTFJFLkNvbW1vbiIsIkNvbG9yIjp7IiRpZCI6IjExMDYiLCJBIjoyNTUsIlIiOjI1NSwiRyI6MCwiQiI6MH19LCJMaW5lV2VpZ2h0IjowLjAsIkxpbmVUeXBlIjowLCJQYXJlbnRTdHlsZSI6bnVsbH0sIlBhcmVudFN0eWxlIjpudWxsfSwiVGl0bGVTdHlsZSI6eyIkaWQiOiIxMTA3IiwiRm9udFNldHRpbmdzIjp7IiRpZCI6IjExMDgiLCJGb250U2l6ZSI6MTAsIkZvbnROYW1lIjoiU2Vnb2UgVUkiLCJJc0JvbGQiOnRydWUsIklzSXRhbGljIjpmYWxzZSwiSXNVbmRlcmxpbmVkIjpmYWxzZSwiUGFyZW50U3R5bGUiOm51bGx9LCJBdXRvU2l6ZSI6MCwiRm9yZWdyb3VuZCI6eyIkaWQiOiIxMTA5IiwiQ29sb3IiOnsiJGlkIjoiMTEx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ExIiwiVG9wIjowLjAsIkxlZnQiOjAuMCwiUmlnaHQiOjAuMCwiQm90dG9tIjowLjB9LCJQYWRkaW5nIjp7IiRpZCI6IjExMTIiLCJUb3AiOjAuMCwiTGVmdCI6MC4wLCJSaWdodCI6MC4wLCJCb3R0b20iOjAuMH0sIkJhY2tncm91bmQiOnsiJGlkIjoiMTExMyIsIkNvbG9yIjp7IiRpZCI6IjExMTQiLCJBIjo4OSwiUiI6MCwiRyI6MCwiQiI6MH19LCJJc1Zpc2libGUiOnRydWUsIldpZHRoIjowLjAsIkhlaWdodCI6MC4wLCJCb3JkZXJTdHlsZSI6bnVsbCwiUGFyZW50U3R5bGUiOm51bGx9LCJEYXRlU3R5bGUiOnsiJGlkIjoiMTExNSIsIkZvbnRTZXR0aW5ncyI6eyIkaWQiOiIxMTE2IiwiRm9udFNpemUiOjgsIkZvbnROYW1lIjoiU2Vnb2UgVUkiLCJJc0JvbGQiOmZhbHNlLCJJc0l0YWxpYyI6ZmFsc2UsIklzVW5kZXJsaW5lZCI6ZmFsc2UsIlBhcmVudFN0eWxlIjpudWxsfSwiQXV0b1NpemUiOjAsIkZvcmVncm91bmQiOnsiJGlkIjoiMTExNyIsIkNvbG9yIjp7IiRpZCI6IjExMTgiLCJBIjoyNTUsIlIiOjE3OCwiRyI6MTQsIkIiOjE4fX0sIk1heFdpZHRoIjoyMDAuMCwiTWF4SGVpZ2h0IjoiSW5maW5pdHkiLCJTbWFydEZvcmVncm91bmRJc0FjdGl2ZSI6ZmFsc2UsIkhvcml6b250YWxBbGlnbm1lbnQiOjAsIlZlcnRpY2FsQWxpZ25tZW50IjowLCJTbWFydEZvcmVncm91bmQiOm51bGwsIkJhY2tncm91bmRGaWxsVHlwZSI6MCwiTWFyZ2luIjp7IiRpZCI6IjExMTkiLCJUb3AiOjAuMCwiTGVmdCI6MC4wLCJSaWdodCI6MC4wLCJCb3R0b20iOjAuMH0sIlBhZGRpbmciOnsiJGlkIjoiMTEyMCIsIlRvcCI6MC4wLCJMZWZ0IjowLjAsIlJpZ2h0IjowLjAsIkJvdHRvbSI6MC4wfSwiQmFja2dyb3VuZCI6eyIkaWQiOiIxMTIxIiwiQ29sb3IiOnsiJGlkIjoiMTEyMiIsIkEiOjg5LCJSIjowLCJHIjowLCJCIjowfX0sIklzVmlzaWJsZSI6dHJ1ZSwiV2lkdGgiOjAuMCwiSGVpZ2h0IjowLjAsIkJvcmRlclN0eWxlIjpudWxsLCJQYXJlbnRTdHlsZSI6bnVsbH0sIkRhdGVGb3JtYXQiOnsiJGlkIjoiMTEyMyIsIkZvcm1hdFN0cmluZyI6ImRkZCBNTU0gZCIsIlNlcGFyYXRvciI6Ii8iLCJVc2VJbnRlcm5hdGlvbmFsRGF0ZUZvcm1hdCI6ZmFsc2UsIkRhdGVJc1Zpc2libGUiOnRydWUsIlRpbWVJc1Zpc2libGUiOmZhbHNlLCJIb3VyRGlnaXRzIjoxLCJBbVBtRGVzaWduYXRvciI6MiwiVHJpbTAwTWludXRlcyI6ZmFsc2UsIkxhc3RLbm93blZpc2liaWxpdHlTdGF0ZSI6eyIkaWQiOiIxMTI0IiwiRGF0ZVBhcnRJc1Zpc2libGUiOnRydWUsIlRpbWVQYXJ0SXNWaXNpYmxlIjpmYWxzZX19LCJXZWVrTnVtYmVyaW5nIjp7IiRpZCI6IjExMjUiLCJGb3JtYXQiOjAsIklzVmlzaWJsZSI6ZmFsc2UsIkxhc3RLbm93blZpc2liaWxpdHlTdGF0ZSI6ZmFsc2V9LCJJc1Zpc2libGUiOnRydWUsIlBhcmVudFN0eWxlIjpudWxsfSwiR3JpZGxpbmVQYW5lbFN0eWxlIjp7IiRpZCI6IjExMjYiLCJHcmlkbGluZVN0eWxlIjp7IiRpZCI6IjExMjciLCJMaW5lQ29sb3IiOnsiJGlkIjoiMTEyOCIsIiR0eXBlIjoiTkxSRS5Db21tb24uRG9tLlNvbGlkQ29sb3JCcnVzaCwgTkxSRS5Db21tb24iLCJDb2xvciI6eyIkaWQiOiIxMTI5IiwiQSI6MzgsIlIiOjkxLCJHIjoxNTUsIkIiOjIxM319LCJMaW5lV2VpZ2h0IjoxLjAsIkxpbmVUeXBlIjowLCJQYXJlbnRTdHlsZSI6bnVsbH0sIk1hcmdpbiI6eyIkaWQiOiIxMTMwIiwiVG9wIjowLjAsIkxlZnQiOjAuMCwiUmlnaHQiOjAuMCwiQm90dG9tIjowLjB9LCJQYWRkaW5nIjp7IiRpZCI6IjExMzEiLCJUb3AiOjAuMCwiTGVmdCI6MC4wLCJSaWdodCI6MC4wLCJCb3R0b20iOjAuMH0sIkJhY2tncm91bmQiOm51bGwsIklzVmlzaWJsZSI6dHJ1ZSwiV2lkdGgiOjAuMCwiSGVpZ2h0IjowLjAsIkJvcmRlclN0eWxlIjp7IiRpZCI6IjExMzIiLCJMaW5lQ29sb3IiOm51bGwsIkxpbmVXZWlnaHQiOjAuMCwiTGluZVR5cGUiOjAsIlBhcmVudFN0eWxlIjpudWxsfSwiUGFyZW50U3R5bGUiOm51bGx9LCJBY3Rpdml0eUxpbmVQYW5lbFN0eWxlIjp7IiRpZCI6IjExMzMiLCJBY3Rpdml0eUxpbmVTdHlsZSI6eyIkaWQiOiIxMTM0IiwiTGluZUNvbG9yIjp7IiRpZCI6IjExMzUiLCIkdHlwZSI6Ik5MUkUuQ29tbW9uLkRvbS5Tb2xpZENvbG9yQnJ1c2gsIE5MUkUuQ29tbW9uIiwiQ29sb3IiOnsiJGlkIjoiMTEzNiIsIkEiOjM4LCJSIjo2OCwiRyI6MTE0LCJCIjoxOTZ9fSwiTGluZVdlaWdodCI6MS4wLCJMaW5lVHlwZSI6MCwiUGFyZW50U3R5bGUiOm51bGx9LCJNYXJnaW4iOnsiJGlkIjoiMTEzNyIsIlRvcCI6MC4wLCJMZWZ0IjowLjAsIlJpZ2h0IjowLjAsIkJvdHRvbSI6MC4wfSwiUGFkZGluZyI6eyIkaWQiOiIxMTM4IiwiVG9wIjowLjAsIkxlZnQiOjAuMCwiUmlnaHQiOjAuMCwiQm90dG9tIjowLjB9LCJCYWNrZ3JvdW5kIjpudWxsLCJJc1Zpc2libGUiOnRydWUsIldpZHRoIjowLjAsIkhlaWdodCI6MC4wLCJCb3JkZXJTdHlsZSI6eyIkaWQiOiIxMTM5IiwiTGluZUNvbG9yIjpudWxsLCJMaW5lV2VpZ2h0IjowLjAsIkxpbmVUeXBlIjowLCJQYXJlbnRTdHlsZSI6bnVsbH0sIlBhcmVudFN0eWxlIjpudWxsfSwiU2hvd0VsYXBzZWRUaW1lR3JhZGllbnRTdHlsZSI6ZmFsc2UsIlRpbWViYW5kUmVzZXJ2ZWRMZWZ0QXJlYVN0eWxlIjp7IiRpZCI6IjExNDAiLCJBY3Rpdml0eUhlYWRlcldpZHRoIjowLjAsIklzU2V0IjpmYWxzZX0sIkRlZmF1bHRTd2ltbGFuZVN0eWxlIjpudWxsLCJEZWZhdWx0U3dpbWxhbmVWMlN0eWxlIjp7IiRpZCI6IjExNDEiLCJIZWFkZXJTdHlsZSI6eyIkaWQiOiIxMTQyIiwiVGV4dElzVmVydGljYWwiOmZhbHNlLCJUZXh0U3R5bGUiOnsiJGlkIjoiMTE0MyIsIkZvbnRTZXR0aW5ncyI6eyIkaWQiOiIxMTQ0IiwiRm9udFNpemUiOjEyLCJGb250TmFtZSI6IkNhbGlicmkiLCJJc0JvbGQiOmZhbHNlLCJJc0l0YWxpYyI6ZmFsc2UsIklzVW5kZXJsaW5lZCI6ZmFsc2UsIlBhcmVudFN0eWxlIjpudWxsfSwiQXV0b1NpemUiOjIsIkZvcmVncm91bmQiOnsiJGlkIjoiMTE0NSIsIkNvbG9yIjp7IiRpZCI6IjExNDY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xMTQ3IiwiVG9wIjowLjAsIkxlZnQiOjAuMCwiUmlnaHQiOjAuMCwiQm90dG9tIjowLjB9LCJQYWRkaW5nIjp7IiRpZCI6IjExNDgiLCJUb3AiOjAuMCwiTGVmdCI6MC4wLCJSaWdodCI6MC4wLCJCb3R0b20iOjAuMH0sIkJhY2tncm91bmQiOm51bGwsIklzVmlzaWJsZSI6dHJ1ZSwiV2lkdGgiOjAuMCwiSGVpZ2h0IjowLjAsIkJvcmRlclN0eWxlIjpudWxsLCJQYXJlbnRTdHlsZSI6bnVsbH0sIlJlY3RhbmdsZVN0eWxlIjp7IiRpZCI6IjExNDkiLCJNYXJnaW4iOnsiJGlkIjoiMTE1MCIsIlRvcCI6MC4wLCJMZWZ0IjowLjAsIlJpZ2h0IjowLjAsIkJvdHRvbSI6MC4wfSwiUGFkZGluZyI6eyIkaWQiOiIxMTUxIiwiVG9wIjowLjAsIkxlZnQiOjAuMCwiUmlnaHQiOjAuMCwiQm90dG9tIjowLjB9LCJCYWNrZ3JvdW5kIjp7IiRpZCI6IjExNTIiLCJDb2xvciI6eyIkaWQiOiIxMTUzIiwiQSI6MjU1LCJSIjoyNDAsIkciOjE2MiwiQiI6NDZ9fSwiSXNWaXNpYmxlIjp0cnVlLCJXaWR0aCI6MC4wLCJIZWlnaHQiOjAuMCwiQm9yZGVyU3R5bGUiOnsiJGlkIjoiMTE1NCIsIkxpbmVDb2xvciI6eyIkaWQiOiIxMTU1IiwiJHR5cGUiOiJOTFJFLkNvbW1vbi5Eb20uU29saWRDb2xvckJydXNoLCBOTFJFLkNvbW1vbiIsIkNvbG9yIjp7IiRpZCI6IjExNTYiLCJBIjoyNTUsIlIiOjI1NSwiRyI6MCwiQiI6MH19LCJMaW5lV2VpZ2h0IjowLjAsIkxpbmVUeXBlIjowLCJQYXJlbnRTdHlsZSI6bnVsbH0sIlBhcmVudFN0eWxlIjpudWxsfSwiTWFyZ2luIjp7IiRpZCI6IjExNTciLCJUb3AiOjAuMCwiTGVmdCI6MC4wLCJSaWdodCI6MC4wLCJCb3R0b20iOjAuMH0sIlBhZGRpbmciOnsiJGlkIjoiMTE1OCIsIlRvcCI6MC4wLCJMZWZ0IjowLjAsIlJpZ2h0IjowLjAsIkJvdHRvbSI6MC4wfSwiQmFja2dyb3VuZCI6bnVsbCwiSXNWaXNpYmxlIjp0cnVlLCJXaWR0aCI6MC4wLCJIZWlnaHQiOjAuMCwiQm9yZGVyU3R5bGUiOm51bGwsIlBhcmVudFN0eWxlIjpudWxsfSwiQmFja2dyb3VuZFN0eWxlIjp7IiRpZCI6IjExNTkiLCJNYXJnaW4iOnsiJGlkIjoiMTE2MCIsIlRvcCI6MC4wLCJMZWZ0IjowLjAsIlJpZ2h0IjowLjAsIkJvdHRvbSI6MC4wfSwiUGFkZGluZyI6eyIkaWQiOiIxMTYxIiwiVG9wIjowLjAsIkxlZnQiOjAuMCwiUmlnaHQiOjAuMCwiQm90dG9tIjowLjB9LCJCYWNrZ3JvdW5kIjp7IiRpZCI6IjExNjIiLCJDb2xvciI6eyIkaWQiOiIxMTYzIiwiQSI6NTEsIlIiOjE4MSwiRyI6MTM5LCJCIjoxMjh9fSwiSXNWaXNpYmxlIjp0cnVlLCJXaWR0aCI6MC4wLCJIZWlnaHQiOjAuMCwiQm9yZGVyU3R5bGUiOnsiJGlkIjoiMTE2NCIsIkxpbmVDb2xvciI6eyIkaWQiOiIxMTY1IiwiJHR5cGUiOiJOTFJFLkNvbW1vbi5Eb20uU29saWRDb2xvckJydXNoLCBOTFJFLkNvbW1vbiIsIkNvbG9yIjp7IiRpZCI6IjExNjYiLCJBIjoyNTUsIlIiOjI1NSwiRyI6MCwiQiI6MH19LCJMaW5lV2VpZ2h0IjowLjAsIkxpbmVUeXBlIjowLCJQYXJlbnRTdHlsZSI6bnVsbH0sIlBhcmVudFN0eWxlIjpudWxsfSwiSXNBYm92ZVRpbWViYW5kIjpmYWxzZSwiU3BhY2luZyI6NSwiTWFyZ2luIjp7IiRpZCI6IjExNjciLCJUb3AiOjAuMCwiTGVmdCI6MC4wLCJSaWdodCI6MC4wLCJCb3R0b20iOjAuMH0sIlBhZGRpbmciOnsiJGlkIjoiMTE2OCIsIlRvcCI6MC4wLCJMZWZ0IjowLjAsIlJpZ2h0IjowLjAsIkJvdHRvbSI6MC4wfSwiSXNWaXNpYmxlIjp0cnVlLCJXaWR0aCI6MC4wLCJIZWlnaHQiOjAuMCwiQm9yZGVyU3R5bGUiOnsiJGlkIjoiMTE2OSIsIkxpbmVDb2xvciI6bnVsbCwiTGluZVdlaWdodCI6MC4wLCJMaW5lVHlwZSI6MCwiUGFyZW50U3R5bGUiOm51bGx9LCJQYXJlbnRTdHlsZSI6bnVsbH19LCJTY2FsZSI6bnVsbCwiU2NhbGVWMiI6eyIkaWQiOiIxMTcwIiwiU3RhcnREYXRlIjoiMjAyMy0xMS0wNVQyMzo1OTowMCIsIkVuZERhdGUiOiIyMDIzLTExLTI2VDIzOjU5OjAwIiwiQXV0b0RhdGVSYW5nZSI6ZmFsc2UsIldvcmtpbmdEYXlzIjozMSwiRmlzY2FsWWVhciI6eyIkaWQiOiIxMTcxIiwiU3RhcnRNb250aCI6MSwiVXNlU3RhcnRpbmdZZWFyRm9yTnVtYmVyaW5nIjp0cnVlLCJTaG93RmlzY2FsWWVhckxhYmVsIjp0cnVlfSwiVG9kYXlNYXJrZXJUZXh0IjoiVG9kYXkiLCJBdXRvU2NhbGVUeXBlIjpmYWxzZSwiVGltZWJhbmRTY2FsZXMiOnsiJGlkIjoiMTE3MiIsIlRvcFNjYWxlTGF5ZXIiOnsiJGlkIjoiMTE3MyIsIkZvcm1hdCI6Ik1NTSIsIlR5cGUiOjR9LCJNaWRkbGVTY2FsZUxheWVyIjp7IiRpZCI6IjExNzQiLCJGb3JtYXQiOiJNTS9kZCIsIlR5cGUiOjB9LCJCb3R0b21TY2FsZUxheWVyIjp7IiRpZCI6IjExNzUiLCJGb3JtYXQiOiJkZGRkIiwiVHlwZSI6MH19fSwiTWlsZXN0b25lcyI6W10sIlRhc2tzIjpbXSwiU3dpbWxhbmVzIjpbXSwiTXNQcm9qZWN0SXRlbXNUcmVlIjp7IiRpZCI6IjExNzYiLCJSb290Ijp7IkltcG9ydElkIjpudWxsLCJJc0ltcG9ydGVkIjpmYWxzZSwiQ2hpbGRyZW4iOltdfX0sIk1ldGFkYXRhIjp7IiRpZCI6IjExNzciLCJFeGNlbFNoZWV0TmFtZSI6IlRpbWVsaW5lIERhdGEiLCJJdGVtc1RpdGxlcyI6IltcIkNvbmZpcm0gR3Vlc3QgTGlzdCAgKFJTVlBzKVwiLFwiQ2hlY2sgR3Vlc3Rz4oCZICBEaWV0YXJ5IFJlcXVpcmVtZW50c1wiLFwiRGVjaWRlIHRoZSBNZW51XCIsXCJJbnZlbnRvcnkgRGlubmVyd2FyZSAgYW5kIFBsYW4gU2VhdGluZ1wiLFwiTG9jYXRlIENvb2tpbmcgVXRlbnNpbHMgXCIsXCJQcmVwYXJlIFBlcmlzaGFibGUgLyBOb24tUGVyaXNoYWJsZSAgU2hvcHBpbmcgTGlzdFwiLFwiUGljayBhIENlbnRlcnBpZWNlXCIsXCJQdXJjaGFzZSBBbGNvaG9saWMgLyBOb24tQWxjb2hvbGljIEJldmVyYWdlc1wiLFwiQnV5IEhhcmR5IFZlZ2V0YWJsZXMgXCIsXCJTaG9wIGZvciBIZWF2eSBDcmVhbVwiLFwiT3JkZXIgVHVya2V5XCIsXCJNYWtlIFJvb20gaW4gdGhlIFJlZnJpZ2VyYXRvciAvIEZyZWV6ZXJcIixcIkN1dCBhbmQgUmVmcmlnZXJhdGUgVmVnZ2llc1wiLFwiQ2xlYW4gdGhlIEhvdXNlXCIsXCJUYWJsZSBBcnJhbmdlbWVudHMgLyBDZW50ZXJwaWVjZVwiLFwiUHJlcCBDb2F0IFJhY2tzIHdpdGggRXh0cmEgSGFuZ2Vyc1wiLFwiU3RvY2sgQmV2ZXJhZ2UgQmFyXCIsXCJTZXQgdGhlIFRhYmxlcyAvIENoYWlyc1wiLFwiQ2xlYW4gTGluZW5zIC8gU2lsdmVyd2FyZSBcIixcIlBpY2sgdXAgdGhlIFR1cmtleVwiLFwiQ29vayB0aGUgUGllcyAvIEJyZWFkcyAvIEJpc2N1aXRzXCIsXCJQcmVwYXJlIFNhdWNlcyAvIFNvdXBzIC8gRGlwcyBcIixcIlN0b3JlIENhc3Nlcm9sZSBJbmdyZWRpZW50c1wiXSIsIkl0ZW1zU3dpbWxhbmVzIjoiW1wiUGxhbm5pbmdcIixcIlBsYW5uaW5nXCIsXCJQbGFubmluZ1wiLFwiUGxhbm5pbmdcIixcIlBsYW5uaW5nXCIsXCJQbGFubmluZ1wiLFwiUGxhbm5pbmdcIixcIlNob3BwaW5nXCIsXCJTaG9wcGluZ1wiLFwiU2hvcHBpbmdcIixcIlNob3BwaW5nXCIsXCJQcmVwcGluZ1wiLFwiUHJlcHBpbmdcIixcIlByZXBwaW5nXCIsXCJQcmVwcGluZ1wiLFwiUHJlcHBpbmdcIixcIlByZXBwaW5nXCIsXCJQcmVwcGluZ1wiLFwiUHJlcHBpbmdcIixcIlByZXBwaW5nXCIsXCJDb29raW5nXCIsXCJDb29raW5nXCIsXCJDb29raW5nXCJ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LHtcIiRpZFwiOlwiMThcIixcIkltcG9ydElkXCI6XCIxN1wiLFwiSXNJbXBvcnRlZFwiOnRydWUsXCJDaGlsZHJlblwiOltdfSx7XCIkaWRcIjpcIjE5XCIsXCJJbXBvcnRJZFwiOlwiMThcIixcIklzSW1wb3J0ZWRcIjp0cnVlLFwiQ2hpbGRyZW5cIjpbXX0se1wiJGlkXCI6XCIyMFwiLFwiSW1wb3J0SWRcIjpcIjE5XCIsXCJJc0ltcG9ydGVkXCI6dHJ1ZSxcIkNoaWxkcmVuXCI6W119LHtcIiRpZFwiOlwiMjFcIixcIkltcG9ydElkXCI6XCIyMFwiLFwiSXNJbXBvcnRlZFwiOnRydWUsXCJDaGlsZHJlblwiOltdfSx7XCIkaWRcIjpcIjIyXCIsXCJJbXBvcnRJZFwiOlwiMjFcIixcIklzSW1wb3J0ZWRcIjp0cnVlLFwiQ2hpbGRyZW5cIjpbXX0se1wiJGlkXCI6XCIyM1wiLFwiSW1wb3J0SWRcIjpcIjIyXCIsXCJJc0ltcG9ydGVkXCI6dHJ1ZSxcIkNoaWxkcmVuXCI6W119LHtcIiRpZFwiOlwiMjRcIixcIkltcG9ydElkXCI6XCIyM1wiLFwiSXNJbXBvcnRlZFwiOnRydWUsXCJDaGlsZHJlblwiOltdfV19fSIsIkNvbHVtbnNNYXBwaW5nIjoiW3tcIiRpZFwiOlwiMVwiLFwiU2VsZWN0ZWRNYXBwaW5nXCI6OCxcIkNvbHVtbkhlYWRlclwiOlwiVW5pcXVlIElEXCJ9LHtcIiRpZFwiOlwiMlwiLFwiU2VsZWN0ZWRNYXBwaW5nXCI6MSxcIkNvbHVtbkhlYWRlclwiOlwiU3dpbWxhbmVcIn0se1wiJGlkXCI6XCIzXCIsXCJTZWxlY3RlZE1hcHBpbmdcIjoyLFwiQ29sdW1uSGVhZGVyXCI6XCJUaXRsZVwifSx7XCIkaWRcIjpcIjRcIixcIlNlbGVjdGVkTWFwcGluZ1wiOjMsXCJDb2x1bW5IZWFkZXJcIjpcIlN0YXJ0IGRhdGVcIn0se1wiJGlkXCI6XCI1XCIsXCJTZWxlY3RlZE1hcHBpbmdcIjo0LFwiQ29sdW1uSGVhZGVyXCI6XCJFbmQgZGF0ZVwifSx7XCIkaWRcIjpcIjZcIixcIlNlbGVjdGVkTWFwcGluZ1wiOjUsXCJDb2x1bW5IZWFkZXJcIjpcIiUgQ29tcGxldGVkXCJ9LHtcIiRpZFwiOlwiN1wiLFwiU2VsZWN0ZWRNYXBwaW5nXCI6NixcIkNvbHVtbkhlYWRlclwiOlwiTm90ZVwifV0iLCJIZWFkZXJSb3dJbmRleCI6IjAiLCJNc2VTeW5jQnlVaWQiOiJUcnVlIiwiUmVjZW50Q29sb3JzQ29sbGVjdGlvbiI6IltdIiwiVXBkYXRlU2NhbGVGb3JJbXBvcnRlZFRpbWVsaW5lIjoiRmFsc2UifSwiU2V0dGluZ3MiOnsiJGlkIjoiMTE3OCIsIkltcGFPcHRpb25zIjp7IiRpZCI6IjExNzk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QsIkZpbGVQYXRoIjoiRDpcXFdvcmtcXFRoYW5rc2dpdmluZyAyMDIxXFxUaW1lbGluZSBEYXRhLnhsc3giLCJUaW1lQ29uZmlndXJhdGlvbiI6eyIkaWQiOiIxMTgwIiwiVXNlVGltZSI6ZmFsc2UsIldvcmtEYXlTdGFydCI6IjAwOjAwOjAwIiwiV29ya0RheUVuZCI6IjIzOjU5OjAwIn0sIkxhc3RVc2VkVGVtcGxhdGVJZCI6ImVjYmM2YTJjLTRiYTctNDliZS04OWEzLTU1NzgzMWNiNWUyMCIsIkZpcnN0V2Vla09mWWVhciI6MCwiUGxhY2VNaWxlc3RvbmVBdFRoZUJlZ2lubmluZ09mVGhlRGF5IjpmYWxzZSwiRGVwZW5kZW5jeVNjaGVkdWxpbmdTZXR0aW5ncyI6eyIkaWQiOiIxMTgx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mYWxzZSwiRGVwZW5kZW5jaWVzIjp7Il9kZXBlbmRlbmNpZXMiOltd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/dd"/>
  <p:tag name="OTLTIMEBANDSCALETYPE" val="Days"/>
  <p:tag name="OTLTIMEBANDSHAPETYPE" val="RectangleTimeband"/>
  <p:tag name="OTLTIMEBANDSHAPEHEIGHT" val="14.3999996185303"/>
  <p:tag name="OTLTIMEBANDSHAPEPADDINGLEFT" val="0"/>
  <p:tag name="OTLTIMEBANDSTARTDATE" val="2023-11-05T23:59:00.0000000"/>
  <p:tag name="OTLTIMEBANDENDDATE" val="2023-11-26T23:59:00.000000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dddd"/>
  <p:tag name="OTLTIMEBANDSCALETYPE" val="Days"/>
  <p:tag name="OTLTIMEBANDSHAPETYPE" val="RectangleTimeband"/>
  <p:tag name="OTLTIMEBANDSHAPEHEIGHT" val="14.3999996185303"/>
  <p:tag name="OTLTIMEBANDSHAPEPADDINGLEFT" val="0"/>
  <p:tag name="OTLTIMEBANDSTARTDATE" val="2023-11-05T23:59:00.0000000"/>
  <p:tag name="OTLTIMEBANDENDDATE" val="2023-11-26T23:59:00.0000000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XSwiQ3VsdHVyZUluZm9OYW1lIjoiZW4tVVMiLCJTdHlsZU5hbWUiOm51bGwsIlZlcnNpb24iOnsiJGlkIjoiMiIsIlZlcnNpb24iOiIzLjkuMCIsIk9yaWdpbmFsQXNzZW1ibHlWZXJzaW9uIjoiNC4wMS4wMC4wMCIsIkVkaXRpb24iOiJQcm8iLCJMYXN0U2F2ZWRFZGl0aW9uIjozLCJJc1BsdXNFZGl0aW9uIjp0cnVlLCJJc1Byb0VkaXRpb24iOnRydWV9LCJFZmZlY3QiOjAsIlN0eWxlIjp7IiRpZCI6IjMiLCJEZWZhdWx0RGVwZW5kZW5jeVN0eWxlIjp7IiRpZCI6IjQiLCJMaW5lU3R5bGUiOnsiJGlkIjoiNSIsIkxpbmVDb2xvciI6eyIkaWQiOiI2IiwiJHR5cGUiOiJOTFJFLkNvbW1vbi5Eb20uU29saWRDb2xvckJydXNoLCBOTFJFLkNvbW1vbiIsIkNvbG9yIjp7IiRpZCI6IjciLCJBIjoyNTUsIlIiOjE5MywiRyI6MTE3LCJCIjo0MX19LCJMaW5lV2VpZ2h0IjoxLjUsIkxpbmVUeXBlIjowLCJQYXJlbnRTdHlsZSI6bnVsbH0sIkVuZEFycm93aGVhZExpbmVTdHlsZSI6eyIkaWQiOiI4IiwiS2luZCI6MSwiV2lkdGgiOjEsIkxlbmd0aCI6MCwiUGFyZW50U3R5bGUiOm51bGx9LCJCcmluZ1RvRnJvbnQiOnRydWUsIkVsYm93UmFkaXVzIjowLjAsIk1hcmdpbiI6eyIkaWQiOiI5IiwiVG9wIjowLjAsIkxlZnQiOjAuMCwiUmlnaHQiOjAuMCwiQm90dG9tIjowLjB9LCJQYWRkaW5nIjp7IiRpZCI6IjEwIiwiVG9wIjowLjAsIkxlZnQiOjAuMCwiUmlnaHQiOjAuMCwiQm90dG9tIjowLjB9LCJCYWNrZ3JvdW5kIjpudWxsLCJJc1Zpc2libGUiOnRydWUsIldpZHRoIjowLjAsIkhlaWdodCI6MC4wLCJCb3JkZXJTdHlsZSI6bnVsbCwiUGFyZW50U3R5bGUiOm51bGx9LCJDcml0aWNhbFBhdGhTdHlsZSI6eyIkaWQiOiIxMSIsIkNyaXRpY2FsUGF0aFN0eWxlT3B0aW9ucyI6MTUsIkxpbmVTdHlsZSI6eyIkaWQiOiIxMiIsIkxpbmVDb2xvciI6eyIkaWQiOiIxMyIsIiR0eXBlIjoiTkxSRS5Db21tb24uRG9tLlNvbGlkQ29sb3JCcnVzaCwgTkxSRS5Db21tb24iLCJDb2xvciI6eyIkaWQiOiIxNCIsIkEiOjI1NSwiUiI6MjIyLCJHIjo1MCwiQiI6NTB9fSwiTGluZVdlaWdodCI6MS4wLCJMaW5lVHlwZSI6MCwiUGFyZW50U3R5bGUiOm51bGx9LCJUaXRsZUZvcmVncm91bmQiOnsiJGlkIjoiMTUiLCJDb2xvciI6eyIkaWQiOiIxNiIsIkEiOjI1NSwiUiI6MTc2LCJHIjoxOSwiQiI6MjV9fSwiU2hhcGVzQmFja2dyb3VuZCI6eyIkaWQiOiIxNyIsIkNvbG9yIjp7IiRpZCI6IjE4IiwiQSI6MjU1LCJSIjoyNTMsIkciOjIwMywiQiI6MjA4fX0sIlNoYXBlc0JvcmRlclN0eWxlIjp7IiRpZCI6IjE5IiwiTGluZUNvbG9yIjp7IiRpZCI6IjIwIiwiJHR5cGUiOiJOTFJFLkNvbW1vbi5Eb20uU29saWRDb2xvckJydXNoLCBOTFJFLkNvbW1vbiIsIkNvbG9yIjp7IiRpZCI6IjIxIiwiQSI6MjU1LCJSIjoyMjIsIkciOjUwLCJCIjo1MH19LCJMaW5lV2VpZ2h0IjoxLjUsIkxpbmVUeXBlIjowLCJQYXJlbnRTdHlsZSI6bnVsbH0sIk1hcmdpbiI6eyIkaWQiOiIyMiIsIlRvcCI6MC4wLCJMZWZ0IjowLjAsIlJpZ2h0IjowLjAsIkJvdHRvbSI6MC4wfSwiUGFkZGluZyI6eyIkaWQiOiIyMyIsIlRvcCI6MC4wLCJMZWZ0IjowLjAsIlJpZ2h0IjowLjAsIkJvdHRvbSI6MC4wfSwiQmFja2dyb3VuZCI6bnVsbCwiSXNWaXNpYmxlIjpmYWxzZSwiV2lkdGgiOjAuMCwiSGVpZ2h0IjowLjAsIkJvcmRlclN0eWxlIjpudWxsLCJQYXJlbnRTdHlsZSI6bnVsbH0sIlBhbmVsc1NwYWNpbmdEZWZpbml0aW9uIjp7IiRpZCI6IjI0IiwiU3BhY2luZ0Fib3ZlVGltZWJhbmQiOjE2LCJTcGFjaW5nQmVsb3dUaW1lYmFuZCI6MTYsIlNwYWNpbmdBYm92ZUJldHdlZW5Td2ltbGFuZXNBbmRUYXNrcyI6MTYsIlNwYWNpbmdCZWxvd0JldHdlZW5Td2ltbGFuZXNBbmRUYXNrcyI6MTZ9LCJUaW1lYmFuZFN0eWxlIjp7IiRpZCI6IjI1IiwiU2NhbGVNYXJraW5nIjowLCJTaGFwZSI6MCwiU2hhcGVTdHlsZSI6eyIkaWQiOiIyNiIsIk1hcmdpbiI6eyIkaWQiOiIyNyIsIlRvcCI6MC4wLCJMZWZ0IjoxMi4wLCJSaWdodCI6MTIuMCwiQm90dG9tIjowLjB9LCJQYWRkaW5nIjp7IiRpZCI6IjI4IiwiVG9wIjo3LjAsIkxlZnQiOjAuMCwiUmlnaHQiOjAuMCwiQm90dG9tIjo3LjB9LCJCYWNrZ3JvdW5kIjp7IiRpZCI6IjI5IiwiQ29sb3IiOnsiJGlkIjoiMzAiLCJBIjoyNTUsIlIiOjY4LCJHIjo3NywiQiI6Mzh9fSwiSXNWaXNpYmxlIjp0cnVlLCJXaWR0aCI6ODU4LjAsIkhlaWdodCI6MzAuMCwiQm9yZGVyU3R5bGUiOnsiJGlkIjoiMzEiLCJMaW5lQ29sb3IiOnsiJGlkIjoiMzIiLCIkdHlwZSI6Ik5MUkUuQ29tbW9uLkRvbS5Tb2xpZENvbG9yQnJ1c2gsIE5MUkUuQ29tbW9uIiwiQ29sb3IiOnsiJGlkIjoiMzMiLCJBIjoyNTUsIlIiOjI1NSwiRyI6MCwiQiI6MH19LCJMaW5lV2VpZ2h0IjowLjAsIkxpbmVUeXBlIjowLCJQYXJlbnRTdHlsZSI6bnVsbH0sIlBhcmVudFN0eWxlIjpudWxsfSwiTWlkZGxlVGllclNoYXBlU3R5bGUiOnsiJGlkIjoiMzQiLCJNYXJnaW4iOnsiJHJlZiI6IjI3In0sIlBhZGRpbmciOnsiJHJlZiI6IjI4In0sIkJhY2tncm91bmQiOnsiJGlkIjoiMzUiLCJDb2xvciI6eyIkaWQiOiIzNiIsIkEiOjI1NSwiUiI6NjgsIkciOjc3LCJCIjozOH19LCJJc1Zpc2libGUiOnRydWUsIldpZHRoIjo4NTguMCwiSGVpZ2h0IjozMC4wLCJCb3JkZXJTdHlsZSI6bnVsbCwiUGFyZW50U3R5bGUiOm51bGx9LCJCb3R0b21UaWVyU2hhcGVTdHlsZSI6eyIkaWQiOiIzNyIsIk1hcmdpbiI6eyIkcmVmIjoiMjcifSwiUGFkZGluZyI6eyIkcmVmIjoiMjgifSwiQmFja2dyb3VuZCI6eyIkcmVmIjoiMzUifSwiSXNWaXNpYmxlIjp0cnVlLCJXaWR0aCI6ODU4LjAsIkhlaWdodCI6MzAuMCwiQm9yZGVyU3R5bGUiOm51bGwsIlBhcmVudFN0eWxlIjpudWxsfSwiUmlnaHRFbmRDYXBzU3R5bGUiOnsiJGlkIjoiMzgiLCJGb250U2V0dGluZ3MiOnsiJGlkIjoiMzkiLCJGb250U2l6ZSI6MTEsIkZvbnROYW1lIjoiQ2FsaWJyaSIsIklzQm9sZCI6dHJ1ZSwiSXNJdGFsaWMiOmZhbHNlLCJJc1VuZGVybGluZWQiOmZhbHNlLCJQYXJlbnRTdHlsZSI6bnVsbH0sIkF1dG9TaXplIjowLCJGb3JlZ3JvdW5kIjp7IiRpZCI6IjQwIiwiQ29sb3IiOnsiJGlkIjoiNDEiLCJBIjoyNTUsIlIiOjE2NSwiRyI6MTgxLCJCIjoxNDZ9fSwiTWF4V2lkdGgiOiJJbmZpbml0eSIsIk1heEhlaWdodCI6IkluZmluaXR5IiwiU21hcnRGb3JlZ3JvdW5kSXNBY3RpdmUiOmZhbHNlLCJIb3Jpem9udGFsQWxpZ25tZW50IjowLCJWZXJ0aWNhbEFsaWdubWVudCI6MCwiU21hcnRGb3JlZ3JvdW5kIjpudWxsLCJCYWNrZ3JvdW5kRmlsbFR5cGUiOjAsIk1hcmdpbiI6eyIkaWQiOiI0MiIsIlRvcCI6MC4wLCJMZWZ0IjowLjAsIlJpZ2h0IjoyNS4wLCJCb3R0b20iOjAuMH0sIlBhZGRpbmciOnsiJGlkIjoiNDMiLCJUb3AiOjAuMCwiTGVmdCI6MC4wLCJSaWdodCI6MC4wLCJCb3R0b20iOjAuMH0sIkJhY2tncm91bmQiOnsiJGlkIjoiNDQiLCJDb2xvciI6eyIkaWQiOiI0NSIsIkEiOjg5LCJSIjowLCJHIjowLCJCIjowfX0sIklzVmlzaWJsZSI6ZmFsc2UsIldpZHRoIjowLjAsIkhlaWdodCI6MC4wLCJCb3JkZXJTdHlsZSI6bnVsbCwiUGFyZW50U3R5bGUiOm51bGx9LCJMZWZ0RW5kQ2Fwc1N0eWxlIjp7IiRpZCI6IjQ2IiwiRm9udFNldHRpbmdzIjp7IiRpZCI6IjQ3IiwiRm9udFNpemUiOjE4LCJGb250TmFtZSI6IkNhbGlicmkiLCJJc0JvbGQiOnRydWUsIklzSXRhbGljIjpmYWxzZSwiSXNVbmRlcmxpbmVkIjpmYWxzZSwiUGFyZW50U3R5bGUiOm51bGx9LCJBdXRvU2l6ZSI6MCwiRm9yZWdyb3VuZCI6eyIkaWQiOiI0OCIsIkNvbG9yIjp7IiRpZCI6IjQ5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1MCIsIlRvcCI6MC4wLCJMZWZ0IjoyNS4wLCJSaWdodCI6MC4wLCJCb3R0b20iOjAuMH0sIlBhZGRpbmciOnsiJGlkIjoiNTEiLCJUb3AiOjAuMCwiTGVmdCI6MC4wLCJSaWdodCI6MC4wLCJCb3R0b20iOjAuMH0sIkJhY2tncm91bmQiOnsiJGlkIjoiNTIiLCJDb2xvciI6eyIkcmVmIjoiNDUifX0sIklzVmlzaWJsZSI6ZmFsc2UsIldpZHRoIjowLjAsIkhlaWdodCI6MC4wLCJCb3JkZXJTdHlsZSI6bnVsbCwiUGFyZW50U3R5bGUiOm51bGx9LCJUb2RheVRleHRTdHlsZSI6eyIkaWQiOiI1MyIsIkZvbnRTZXR0aW5ncyI6eyIkaWQiOiI1NCIsIkZvbnRTaXplIjo5LCJGb250TmFtZSI6IkNhbGlicmkiLCJJc0JvbGQiOmZhbHNlLCJJc0l0YWxpYyI6ZmFsc2UsIklzVW5kZXJsaW5lZCI6ZmFsc2UsIlBhcmVudFN0eWxlIjpudWxsfSwiQXV0b1NpemUiOjAsIkZvcmVncm91bmQiOnsiJGlkIjoiNTUiLCJDb2xvciI6eyIkaWQiOiI1N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NyIsIlRvcCI6MC4wLCJMZWZ0IjowLjAsIlJpZ2h0IjowLjAsIkJvdHRvbSI6MC4wfSwiUGFkZGluZyI6eyIkaWQiOiI1OCIsIlRvcCI6MC4wLCJMZWZ0IjowLjAsIlJpZ2h0IjowLjAsIkJvdHRvbSI6MC4wfSwiQmFja2dyb3VuZCI6eyIkaWQiOiI1OSIsIkNvbG9yIjp7IiRyZWYiOiI0NSJ9fSwiSXNWaXNpYmxlIjpmYWxzZSwiV2lkdGgiOjAuMCwiSGVpZ2h0IjowLjAsIkJvcmRlclN0eWxlIjpudWxsLCJQYXJlbnRTdHlsZSI6bnVsbH0sIlRvZGF5TWFya2VyU3R5bGUiOnsiJGlkIjoiNjAiLCJNYXJnaW4iOnsiJGlkIjoiNjEiLCJUb3AiOjAuMCwiTGVmdCI6MC4wLCJSaWdodCI6MC4wLCJCb3R0b20iOjAuMH0sIlBhZGRpbmciOnsiJGlkIjoiNjIiLCJUb3AiOjAuMCwiTGVmdCI6MC4wLCJSaWdodCI6MC4wLCJCb3R0b20iOjAuMH0sIkJhY2tncm91bmQiOnsiJGlkIjoiNjMiLCJDb2xvciI6eyIkaWQiOiI2NCIsIkEiOjI1NSwiUiI6MTc4LCJHIjoxNCwiQiI6MTh9fSwiSXNWaXNpYmxlIjp0cnVlLCJXaWR0aCI6MC4wLCJIZWlnaHQiOjAuMCwiQm9yZGVyU3R5bGUiOm51bGwsIlBhcmVudFN0eWxlIjpudWxsfSwiU2NhbGVTdHlsZSI6eyIkaWQiOiI2NSIsIlNoYXBlIjowLCJTaG93U2VnbWVudFNlcGFyYXRvcnMiOnRydWUsIlNlZ21lbnRTZXBhcmF0b3JPcGFjaXR5IjozMCwiSGFzQmVlblZpc2libGVCZWZvcmUiOnRydWUsIkZvbnRTZXR0aW5ncyI6eyIkaWQiOiI2NiIsIkZvbnRTaXplIjoxMSwiRm9udE5hbWUiOiJTZWdvZSBVSSBTZW1pYm9sZCIsIklzQm9sZCI6ZmFsc2UsIklzSXRhbGljIjpmYWxzZSwiSXNVbmRlcmxpbmVkIjpmYWxzZSwiUGFyZW50U3R5bGUiOm51bGx9LCJBdXRvU2l6ZSI6MCwiRm9yZWdyb3VuZCI6eyIkaWQiOiI2NyIsIkNvbG9yIjp7IiRpZCI6IjY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Y5IiwiVG9wIjowLjAsIkxlZnQiOjUuMCwiUmlnaHQiOjAuMCwiQm90dG9tIjowLjB9LCJQYWRkaW5nIjp7IiRpZCI6IjcwIiwiVG9wIjowLjAsIkxlZnQiOjAuMCwiUmlnaHQiOjAuMCwiQm90dG9tIjowLjB9LCJCYWNrZ3JvdW5kIjp7IiRpZCI6IjcxIiwiQ29sb3IiOnsiJHJlZiI6IjQ1In19LCJJc1Zpc2libGUiOnRydWUsIldpZHRoIjowLjAsIkhlaWdodCI6MC4wLCJCb3JkZXJTdHlsZSI6bnVsbCwiUGFyZW50U3R5bGUiOm51bGx9LCJTaW5nbGVTY2FsZVNoYXBlU3R5bGUiOnsiJGlkIjoiNzIiLCJTaGFwZSI6MCwiSGVpZ2h0IjozMC4wfSwiTWlkZGxlVGllclNjYWxlU3R5bGUiOnsiJGlkIjoiNzMiLCJTaGFwZSI6MCwiU2hvd1NlZ21lbnRTZXBhcmF0b3JzIjp0cnVlLCJTZWdtZW50U2VwYXJhdG9yT3BhY2l0eSI6MzAsIkhhc0JlZW5WaXNpYmxlQmVmb3JlIjpmYWxzZSwiRm9udFNldHRpbmdzIjp7IiRpZCI6Ijc0IiwiRm9udFNpemUiOjExLCJGb250TmFtZSI6IlNlZ29lIFVJIFNlbWlib2xkIiwiSXNCb2xkIjpmYWxzZSwiSXNJdGFsaWMiOmZhbHNlLCJJc1VuZGVybGluZWQiOmZhbHNlLCJQYXJlbnRTdHlsZSI6bnVsbH0sIkF1dG9TaXplIjowLCJGb3JlZ3JvdW5kIjp7IiRyZWYiOiI2NyJ9LCJNYXhXaWR0aCI6MjAwLjAsIk1heEhlaWdodCI6IkluZmluaXR5IiwiU21hcnRGb3JlZ3JvdW5kSXNBY3RpdmUiOmZhbHNlLCJIb3Jpem9udGFsQWxpZ25tZW50IjowLCJWZXJ0aWNhbEFsaWdubWVudCI6MSwiU21hcnRGb3JlZ3JvdW5kIjpudWxsLCJCYWNrZ3JvdW5kRmlsbFR5cGUiOjAsIk1hcmdpbiI6eyIkcmVmIjoiNjkifSwiUGFkZGluZyI6eyIkcmVmIjoiNzAifSwiQmFja2dyb3VuZCI6eyIkcmVmIjoiNzEifSwiSXNWaXNpYmxlIjpmYWxzZSwiV2lkdGgiOjAuMCwiSGVpZ2h0IjowLjAsIkJvcmRlclN0eWxlIjpudWxsLCJQYXJlbnRTdHlsZSI6bnVsbH0sIkJvdHRvbVRpZXJTY2FsZVN0eWxlIjp7IiRpZCI6Ijc1IiwiU2hhcGUiOjAsIlNob3dTZWdtZW50U2VwYXJhdG9ycyI6dHJ1ZSwiU2VnbWVudFNlcGFyYXRvck9wYWNpdHkiOjMwLCJIYXNCZWVuVmlzaWJsZUJlZm9yZSI6ZmFsc2UsIkZvbnRTZXR0aW5ncyI6eyIkaWQiOiI3NiIsIkZvbnRTaXplIjoxMSwiRm9udE5hbWUiOiJTZWdvZSBVSSBTZW1pYm9sZCIsIklzQm9sZCI6ZmFsc2UsIklzSXRhbGljIjpmYWxzZSwiSXNVbmRlcmxpbmVkIjpmYWxzZSwiUGFyZW50U3R5bGUiOm51bGx9LCJBdXRvU2l6ZSI6MCwiRm9yZWdyb3VuZCI6eyIkcmVmIjoiNjcifSwiTWF4V2lkdGgiOjIwMC4wLCJNYXhIZWlnaHQiOiJJbmZpbml0eSIsIlNtYXJ0Rm9yZWdyb3VuZElzQWN0aXZlIjpmYWxzZSwiSG9yaXpvbnRhbEFsaWdubWVudCI6MCwiVmVydGljYWxBbGlnbm1lbnQiOjEsIlNtYXJ0Rm9yZWdyb3VuZCI6bnVsbCwiQmFja2dyb3VuZEZpbGxUeXBlIjowLCJNYXJnaW4iOnsiJHJlZiI6IjY5In0sIlBhZGRpbmciOnsiJHJlZiI6IjcwIn0sIkJhY2tncm91bmQiOnsiJHJlZiI6IjcxIn0sIklzVmlzaWJsZSI6ZmFsc2UsIldpZHRoIjowLjAsIkhlaWdodCI6MC4wLCJCb3JkZXJTdHlsZSI6bnVsbCwiUGFyZW50U3R5bGUiOm51bGx9LCJFbGFwc2VkVGltZUJhY2tncm91bmQiOnsiJGlkIjoiNzciLCJDb2xvciI6eyIkaWQiOiI3OCIsIkEiOjE5MSwiUiI6MTY1LCJHIjoxODEsIkIiOjE0Nn19LCJBcHBlbmRZZWFyT25ZZWFyQ2hhbmdlIjp0cnVlLCJFbGFwc2VkVGltZUZvcm1hdCI6MCwiVG9kYXlNYXJrZXJQb3NpdGlvbiI6MCwiUXVpY2tQb3NpdGlvbiI6MywiQWJzb2x1dGVQb3NpdGlvbiI6MjQwLjAsIk1hcmdpbiI6eyIkaWQiOiI3OSIsIlRvcCI6MC4wLCJMZWZ0IjoxMC4wLCJSaWdodCI6MTAuMCwiQm90dG9tIjowLjB9LCJQYWRkaW5nIjp7IiRpZCI6IjgwIiwiVG9wIjowLjAsIkxlZnQiOjAuMCwiUmlnaHQiOjAuMCwiQm90dG9tIjowLjB9LCJCYWNrZ3JvdW5kIjp7IiRpZCI6IjgxIiwiQ29sb3IiOnsiJGlkIjoiODIiLCJBIjoyNTUsIlIiOjE3OCwiRyI6MTc4LCJCIjoxNzh9fSwiSXNWaXNpYmxlIjp0cnVlLCJXaWR0aCI6MC4wLCJIZWlnaHQiOjAuMCwiQm9yZGVyU3R5bGUiOm51bGwsIlBhcmVudFN0eWxlIjpudWxsfSwiRGVmYXVsdE1pbGVzdG9uZVN0eWxlIjp7IiRpZCI6IjgzIiwiU2hhcGUiOjE2LCJDb25uZWN0b3JNYXJnaW4iOnsiJGlkIjoiODQiLCJUb3AiOjAuMCwiTGVmdCI6Mi4wLCJSaWdodCI6Mi4wLCJCb3R0b20iOjAuMH0sIkNvbm5lY3RvclN0eWxlIjp7IiRpZCI6Ijg1IiwiTGluZUNvbG9yIjp7IiRpZCI6Ijg2IiwiJHR5cGUiOiJOTFJFLkNvbW1vbi5Eb20uU29saWRDb2xvckJydXNoLCBOTFJFLkNvbW1vbiIsIkNvbG9yIjp7IiRpZCI6Ijg3IiwiQSI6MjU1LCJSIjoxNjUsIkciOjEwMCwiQiI6Nzh9fSwiTGluZVdlaWdodCI6MS4wLCJMaW5lVHlwZSI6MCwiUGFyZW50U3R5bGUiOm51bGx9LCJJc0JlbG93VGltZWJhbmQiOmZhbHNlLCJQb3NpdGlvbk9uVGFzayI6MCwiSGlkZURhdGUiOmZhbHNlLCJTaGFwZVNpemUiOjEsIlNwYWNpbmciOjEuMCwiUGFkZGluZyI6eyIkaWQiOiI4OCIsIlRvcCI6Ny4wLCJMZWZ0IjozLjAsIlJpZ2h0IjowLjAsIkJvdHRvbSI6Mi4wfSwiU2hhcGVTdHlsZSI6eyIkaWQiOiI4OSIsIk1hcmdpbiI6eyIkaWQiOiI5MCIsIlRvcCI6MC4wLCJMZWZ0IjowLjAsIlJpZ2h0IjowLjAsIkJvdHRvbSI6MC4wfSwiUGFkZGluZyI6eyIkaWQiOiI5MSIsIlRvcCI6MC4wLCJMZWZ0IjowLjAsIlJpZ2h0IjowLjAsIkJvdHRvbSI6MC4wfSwiQmFja2dyb3VuZCI6eyIkaWQiOiI5MiIsIkNvbG9yIjp7IiRpZCI6IjkzIiwiQSI6MjU1LCJSIjoxNjUsIkciOjEwMCwiQiI6Nzh9fSwiSXNWaXNpYmxlIjp0cnVlLCJXaWR0aCI6MTguMCwiSGVpZ2h0IjoyMC4wLCJCb3JkZXJTdHlsZSI6eyIkaWQiOiI5NCIsIkxpbmVDb2xvciI6eyIkaWQiOiI5NSIsIiR0eXBlIjoiTkxSRS5Db21tb24uRG9tLlNvbGlkQ29sb3JCcnVzaCwgTkxSRS5Db21tb24iLCJDb2xvciI6eyIkaWQiOiI5NiIsIkEiOjI1NSwiUiI6MjU1LCJHIjowLCJCIjowfX0sIkxpbmVXZWlnaHQiOjAuMCwiTGluZVR5cGUiOjAsIlBhcmVudFN0eWxlIjpudWxsfSwiUGFyZW50U3R5bGUiOm51bGx9LCJUaXRsZVN0eWxlIjp7IiRpZCI6Ijk3IiwiRm9udFNldHRpbmdzIjp7IiRpZCI6Ijk4IiwiRm9udFNpemUiOjE0LCJGb250TmFtZSI6IlNlZ29lIFVJIFNlbWlib2xkIiwiSXNCb2xkIjp0cnVlLCJJc0l0YWxpYyI6ZmFsc2UsIklzVW5kZXJsaW5lZCI6ZmFsc2UsIlBhcmVudFN0eWxlIjpudWxsfSwiQXV0b1NpemUiOjAsIkZvcmVncm91bmQiOnsiJGlkIjoiOTkiLCJDb2xvciI6eyIkaWQiOiIxMDAiLCJBIjoyNTUsIlIiOjc4LCJHIjo1OSwiQiI6NDh9fSwiTWF4V2lkdGgiOjIwMC4wLCJNYXhIZWlnaHQiOiJJbmZpbml0eSIsIlNtYXJ0Rm9yZWdyb3VuZElzQWN0aXZlIjpmYWxzZSwiSG9yaXpvbnRhbEFsaWdubWVudCI6MSwiVmVydGljYWxBbGlnbm1lbnQiOjAsIlNtYXJ0Rm9yZWdyb3VuZCI6bnVsbCwiQmFja2dyb3VuZEZpbGxUeXBlIjowLCJNYXJnaW4iOnsiJGlkIjoiMTAxIiwiVG9wIjowLjAsIkxlZnQiOjAuMCwiUmlnaHQiOjAuMCwiQm90dG9tIjowLjB9LCJQYWRkaW5nIjp7IiRpZCI6IjEwMiIsIlRvcCI6MC4wLCJMZWZ0IjowLjAsIlJpZ2h0IjowLjAsIkJvdHRvbSI6MC4wfSwiQmFja2dyb3VuZCI6eyIkaWQiOiIxMDMiLCJDb2xvciI6eyIkcmVmIjoiNDUifX0sIklzVmlzaWJsZSI6dHJ1ZSwiV2lkdGgiOjAuMCwiSGVpZ2h0IjowLjAsIkJvcmRlclN0eWxlIjpudWxsLCJQYXJlbnRTdHlsZSI6bnVsbH0sIkRhdGVTdHlsZSI6eyIkaWQiOiIxMDQiLCJGb250U2V0dGluZ3MiOnsiJGlkIjoiMTA1IiwiRm9udFNpemUiOjEwLCJGb250TmFtZSI6IlNlZ29lIFVJIFNlbWlib2xkIiwiSXNCb2xkIjpmYWxzZSwiSXNJdGFsaWMiOmZhbHNlLCJJc1VuZGVybGluZWQiOmZhbHNlLCJQYXJlbnRTdHlsZSI6bnVsbH0sIkF1dG9TaXplIjowLCJGb3JlZ3JvdW5kIjp7IiRpZCI6IjEwNiIsIkNvbG9yIjp7IiRpZCI6IjEwNyIsIkEiOjI1NSwiUiI6MTkzLCJHIjoxMTcsIkIiOjQxfX0sIk1heFdpZHRoIjoyMDAuMCwiTWF4SGVpZ2h0IjoiSW5maW5pdHkiLCJTbWFydEZvcmVncm91bmRJc0FjdGl2ZSI6ZmFsc2UsIkhvcml6b250YWxBbGlnbm1lbnQiOjAsIlZlcnRpY2FsQWxpZ25tZW50IjowLCJTbWFydEZvcmVncm91bmQiOm51bGwsIkJhY2tncm91bmRGaWxsVHlwZSI6MCwiTWFyZ2luIjp7IiRpZCI6IjEwOCIsIlRvcCI6MC4wLCJMZWZ0IjowLjAsIlJpZ2h0IjowLjAsIkJvdHRvbSI6MC4wfSwiUGFkZGluZyI6eyIkaWQiOiIxMDkiLCJUb3AiOjAuMCwiTGVmdCI6MC4wLCJSaWdodCI6MC4wLCJCb3R0b20iOjAuMH0sIkJhY2tncm91bmQiOnsiJGlkIjoiMTEwIiwiQ29sb3IiOnsiJHJlZiI6IjQ1In19LCJJc1Zpc2libGUiOnRydWUsIldpZHRoIjowLjAsIkhlaWdodCI6MC4wLCJCb3JkZXJTdHlsZSI6bnVsbCwiUGFyZW50U3R5bGUiOm51bGx9LCJEYXRlRm9ybWF0Ijp7IiRpZCI6IjExMSIsIkZvcm1hdFN0cmluZyI6Ik1NTSBkIiwiU2VwYXJhdG9yIjoiLyIsIlVzZUludGVybmF0aW9uYWxEYXRlRm9ybWF0IjpmYWxzZSwiRGF0ZUlzVmlzaWJsZSI6ZmFsc2UsIlRpbWVJc1Zpc2libGUiOnRydWUsIkhvdXJEaWdpdHMiOjEsIkFtUG1EZXNpZ25hdG9yIjoxLCJUcmltMDBNaW51dGVzIjpmYWxzZSwiTGFzdEtub3duVmlzaWJpbGl0eVN0YXRlIjp7IiRpZCI6IjExMiIsIkRhdGVQYXJ0SXNWaXNpYmxlIjp0cnVlLCJUaW1lUGFydElzVmlzaWJsZSI6ZmFsc2V9fSwiV2Vla051bWJlcmluZyI6eyIkaWQiOiIxMTMiLCJGb3JtYXQiOjAsIklzVmlzaWJsZSI6ZmFsc2UsIkxhc3RLbm93blZpc2liaWxpdHlTdGF0ZSI6ZmFsc2V9LCJJc1Zpc2libGUiOnRydWUsIlBhcmVudFN0eWxlIjpudWxsfSwiRGVmYXVsdFRhc2tTdHlsZSI6eyIkaWQiOiIxMTQiLCJTaGFwZSI6MSwiU2hhcGVUaGlja25lc3MiOjIsIkR1cmF0aW9uRm9ybWF0IjoxMSwiSW5jbHVkZU5vbldvcmtpbmdEYXlzSW5EdXJhdGlvbiI6ZmFsc2UsIlBlcmNlbnRhZ2VDb21wbGV0ZVN0eWxlIjp7IiRpZCI6IjExNSIsIkZvbnRTZXR0aW5ncyI6eyIkaWQiOiIxMTYiLCJGb250U2l6ZSI6MTAsIkZvbnROYW1lIjoiQ2FsaWJyaSIsIklzQm9sZCI6ZmFsc2UsIklzSXRhbGljIjpmYWxzZSwiSXNVbmRlcmxpbmVkIjpmYWxzZSwiUGFyZW50U3R5bGUiOm51bGx9LCJBdXRvU2l6ZSI6MCwiRm9yZWdyb3VuZCI6eyIkaWQiOiIxMTciLCJDb2xvciI6eyIkaWQiOiIxMTg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ExOSIsIlRvcCI6MC4wLCJMZWZ0IjowLjAsIlJpZ2h0IjowLjAsIkJvdHRvbSI6MC4wfSwiUGFkZGluZyI6eyIkaWQiOiIxMjAiLCJUb3AiOjAuMCwiTGVmdCI6MC4wLCJSaWdodCI6MC4wLCJCb3R0b20iOjAuMH0sIkJhY2tncm91bmQiOnsiJGlkIjoiMTIxIiwiQ29sb3IiOnsiJHJlZiI6IjQ1In19LCJJc1Zpc2libGUiOnRydWUsIldpZHRoIjowLjAsIkhlaWdodCI6MC4wLCJCb3JkZXJTdHlsZSI6bnVsbCwiUGFyZW50U3R5bGUiOm51bGx9LCJEdXJhdGlvblN0eWxlIjp7IiRpZCI6IjEyMiIsIkZvbnRTZXR0aW5ncyI6eyIkaWQiOiIxMjMiLCJGb250U2l6ZSI6MTEsIkZvbnROYW1lIjoiU2Vnb2UgVUkiLCJJc0JvbGQiOnRydWUsIklzSXRhbGljIjpmYWxzZSwiSXNVbmRlcmxpbmVkIjpmYWxzZSwiUGFyZW50U3R5bGUiOm51bGx9LCJBdXRvU2l6ZSI6MCwiRm9yZWdyb3VuZCI6eyIkaWQiOiIxMjQiLCJDb2xvciI6eyIkaWQiOiIxMj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I2IiwiVG9wIjowLjAsIkxlZnQiOjAuMCwiUmlnaHQiOjAuMCwiQm90dG9tIjowLjB9LCJQYWRkaW5nIjp7IiRpZCI6IjEyNyIsIlRvcCI6MC4wLCJMZWZ0IjowLjAsIlJpZ2h0IjowLjAsIkJvdHRvbSI6MC4wfSwiQmFja2dyb3VuZCI6eyIkaWQiOiIxMjgiLCJDb2xvciI6eyIkcmVmIjoiNDUifX0sIklzVmlzaWJsZSI6dHJ1ZSwiV2lkdGgiOjAuMCwiSGVpZ2h0IjowLjAsIkJvcmRlclN0eWxlIjpudWxsLCJQYXJlbnRTdHlsZSI6bnVsbH0sIkhvcml6b250YWxDb25uZWN0b3JTdHlsZSI6eyIkaWQiOiIxMjkiLCJMaW5lQ29sb3IiOnsiJGlkIjoiMTMwIiwiJHR5cGUiOiJOTFJFLkNvbW1vbi5Eb20uU29saWRDb2xvckJydXNoLCBOTFJFLkNvbW1vbiIsIkNvbG9yIjp7IiRpZCI6IjEzMSIsIkEiOjI1NSwiUiI6MTYxLCJHIjoxNDksIkIiOjExNn19LCJMaW5lV2VpZ2h0IjoxLjAsIkxpbmVUeXBlIjowLCJQYXJlbnRTdHlsZSI6bnVsbH0sIlZlcnRpY2FsQ29ubmVjdG9yU3R5bGUiOnsiJGlkIjoiMTMyIiwiTGluZUNvbG9yIjp7IiRpZCI6IjEzMyIsIiR0eXBlIjoiTkxSRS5Db21tb24uRG9tLlNvbGlkQ29sb3JCcnVzaCwgTkxSRS5Db21tb24iLCJDb2xvciI6eyIkaWQiOiIxMzQiLCJBIjoyNTUsIlIiOjI0MCwiRyI6MTYyLCJCIjo0Nn19LCJMaW5lV2VpZ2h0IjoxLjAsIkxpbmVUeXBlIjowLCJQYXJlbnRTdHlsZSI6bnVsbH0sIk1hcmdpbiI6bnVsbCwiU3RhcnREYXRlUG9zaXRpb24iOjYsIkVuZERhdGVQb3NpdGlvbiI6NiwiRGF0ZUlzVmlzaWJsZSI6ZmFsc2UsIlRpdGxlUG9zaXRpb24iOjUsIkR1cmF0aW9uUG9zaXRpb24iOjIsIlBlcmNlbnRhZ2VDb21wbGV0ZWRQb3NpdGlvbiI6NiwiU3BhY2luZyI6NSwiSXNCZWxvd1RpbWViYW5kIjp0cnVlLCJQZXJjZW50YWdlQ29tcGxldGVTaGFwZU9wYWNpdHkiOjM1LCJTaGFwZVN0eWxlIjp7IiRpZCI6IjEzNSIsIk1hcmdpbiI6eyIkaWQiOiIxMzYiLCJUb3AiOjAuMCwiTGVmdCI6NC4wLCJSaWdodCI6NC4wLCJCb3R0b20iOjAuMH0sIlBhZGRpbmciOnsiJGlkIjoiMTM3IiwiVG9wIjowLjAsIkxlZnQiOjAuMCwiUmlnaHQiOjAuMCwiQm90dG9tIjowLjB9LCJCYWNrZ3JvdW5kIjp7IiRpZCI6IjEzOCIsIkNvbG9yIjp7IiRpZCI6IjEzOSIsIkEiOjI1NSwiUiI6MjAyLCJHIjoxMzcsIkIiOjM3fX0sIklzVmlzaWJsZSI6dHJ1ZSwiV2lkdGgiOjAuMCwiSGVpZ2h0IjoyMi4wLCJCb3JkZXJTdHlsZSI6eyIkaWQiOiIxNDAiLCJMaW5lQ29sb3IiOnsiJGlkIjoiMTQxIiwiJHR5cGUiOiJOTFJFLkNvbW1vbi5Eb20uU29saWRDb2xvckJydXNoLCBOTFJFLkNvbW1vbiIsIkNvbG9yIjp7IiRpZCI6IjE0MiIsIkEiOjI1NSwiUiI6MjU0LCJHIjoxODYsIkIiOjEwfX0sIkxpbmVXZWlnaHQiOjAuMCwiTGluZVR5cGUiOjAsIlBhcmVudFN0eWxlIjpudWxsfSwiUGFyZW50U3R5bGUiOm51bGx9LCJUaXRsZVN0eWxlIjp7IiRpZCI6IjE0MyIsIkZvbnRTZXR0aW5ncyI6eyIkaWQiOiIxNDQiLCJGb250U2l6ZSI6MTEsIkZvbnROYW1lIjoiU2Vnb2UgVUkiLCJJc0JvbGQiOnRydWUsIklzSXRhbGljIjpmYWxzZSwiSXNVbmRlcmxpbmVkIjpmYWxzZSwiUGFyZW50U3R5bGUiOm51bGx9LCJBdXRvU2l6ZSI6MCwiRm9yZWdyb3VuZCI6eyIkaWQiOiIxNDUiLCJDb2xvciI6eyIkaWQiOiIxNDYiLCJBIjoyNTUsIlIiOjE2NSwiRyI6MTAwLCJCIjo3OH19LCJNYXhXaWR0aCI6OTYwLjAsIk1heEhlaWdodCI6IkluZmluaXR5IiwiU21hcnRGb3JlZ3JvdW5kSXNBY3RpdmUiOmZhbHNlLCJIb3Jpem9udGFsQWxpZ25tZW50IjowLCJWZXJ0aWNhbEFsaWdubWVudCI6MCwiU21hcnRGb3JlZ3JvdW5kIjpudWxsLCJCYWNrZ3JvdW5kRmlsbFR5cGUiOjAsIk1hcmdpbiI6eyIkaWQiOiIxNDciLCJUb3AiOjAuMCwiTGVmdCI6MC4wLCJSaWdodCI6MC4wLCJCb3R0b20iOjAuMH0sIlBhZGRpbmciOnsiJGlkIjoiMTQ4IiwiVG9wIjowLjAsIkxlZnQiOjAuMCwiUmlnaHQiOjAuMCwiQm90dG9tIjowLjB9LCJCYWNrZ3JvdW5kIjp7IiRpZCI6IjE0OSIsIkNvbG9yIjp7IiRyZWYiOiI0NSJ9fSwiSXNWaXNpYmxlIjp0cnVlLCJXaWR0aCI6MC4wLCJIZWlnaHQiOjAuMCwiQm9yZGVyU3R5bGUiOm51bGwsIlBhcmVudFN0eWxlIjpudWxsfSwiRGF0ZVN0eWxlIjp7IiRpZCI6IjE1MCIsIkZvbnRTZXR0aW5ncyI6eyIkaWQiOiIxNTEiLCJGb250U2l6ZSI6OCwiRm9udE5hbWUiOiJDYWxpYnJpIiwiSXNCb2xkIjpmYWxzZSwiSXNJdGFsaWMiOmZhbHNlLCJJc1VuZGVybGluZWQiOmZhbHNlLCJQYXJlbnRTdHlsZSI6bnVsbH0sIkF1dG9TaXplIjowLCJGb3JlZ3JvdW5kIjp7IiRpZCI6IjE1MiIsIkNvbG9yIjp7IiRpZCI6IjE1MyIsIkEiOjI1NSwiUiI6MTY1LCJHIjoxODEsIkIiOjE0Nn19LCJNYXhXaWR0aCI6MjAwLjAsIk1heEhlaWdodCI6IkluZmluaXR5IiwiU21hcnRGb3JlZ3JvdW5kSXNBY3RpdmUiOmZhbHNlLCJIb3Jpem9udGFsQWxpZ25tZW50IjowLCJWZXJ0aWNhbEFsaWdubWVudCI6MCwiU21hcnRGb3JlZ3JvdW5kIjpudWxsLCJCYWNrZ3JvdW5kRmlsbFR5cGUiOjAsIk1hcmdpbiI6eyIkaWQiOiIxNTQiLCJUb3AiOjAuMCwiTGVmdCI6MC4wLCJSaWdodCI6MC4wLCJCb3R0b20iOjAuMH0sIlBhZGRpbmciOnsiJGlkIjoiMTU1IiwiVG9wIjowLjAsIkxlZnQiOjAuMCwiUmlnaHQiOjAuMCwiQm90dG9tIjowLjB9LCJCYWNrZ3JvdW5kIjp7IiRpZCI6IjE1NiIsIkNvbG9yIjp7IiRyZWYiOiI0NSJ9fSwiSXNWaXNpYmxlIjp0cnVlLCJXaWR0aCI6MC4wLCJIZWlnaHQiOjAuMCwiQm9yZGVyU3R5bGUiOm51bGwsIlBhcmVudFN0eWxlIjpudWxsfSwiRGF0ZUZvcm1hdCI6eyIkaWQiOiIxNTciLCJGb3JtYXRTdHJpbmciOiJNTU0gZCIsIlNlcGFyYXRvciI6Ii8iLCJVc2VJbnRlcm5hdGlvbmFsRGF0ZUZvcm1hdCI6ZmFsc2UsIkRhdGVJc1Zpc2libGUiOmZhbHNlLCJUaW1lSXNWaXNpYmxlIjpmYWxzZSwiSG91ckRpZ2l0cyI6MSwiQW1QbURlc2lnbmF0b3IiOjIsIlRyaW0wME1pbnV0ZXMiOmZhbHNlLCJMYXN0S25vd25WaXNpYmlsaXR5U3RhdGUiOnsiJGlkIjoiMTU4IiwiRGF0ZVBhcnRJc1Zpc2libGUiOnRydWUsIlRpbWVQYXJ0SXNWaXNpYmxlIjpmYWxzZX19LCJXZWVrTnVtYmVyaW5nIjp7IiRpZCI6IjE1OSIsIkZvcm1hdCI6MCwiSXNWaXNpYmxlIjpmYWxzZSwiTGFzdEtub3duVmlzaWJpbGl0eVN0YXRlIjpmYWxzZX0sIklzVmlzaWJsZSI6dHJ1ZSwiUGFyZW50U3R5bGUiOm51bGwsIl9leHBsaWNpdGx5U2V0Ijp7IiRpZCI6IjE2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xNjEiLCJUaXRsZVBvc2l0aW9uIjoiUmlnaHQiLCJEYXRlUG9zaXRpb24iOiJMZWZ0IiwiU2hhcGVUeXBlIjoxLCJTaGFwZVNpemUiOjEsIlNwYWNpbmciOjUsIlNoYXBlU3R5bGUiOnsiJGlkIjoiMTYyIiwiTWFyZ2luIjp7IiRpZCI6IjE2MyIsIlRvcCI6MC4wLCJMZWZ0IjowLjAsIlJpZ2h0IjowLjAsIkJvdHRvbSI6MC4wfSwiUGFkZGluZyI6eyIkaWQiOiIxNjQiLCJUb3AiOjAuMCwiTGVmdCI6MC4wLCJSaWdodCI6MC4wLCJCb3R0b20iOjAuMH0sIkJhY2tncm91bmQiOnsiJGlkIjoiMTY1IiwiQ29sb3IiOnsiJGlkIjoiMTY2IiwiQSI6MjU1LCJSIjoxNjUsIkciOjEwMCwiQiI6Nzh9fSwiSXNWaXNpYmxlIjp0cnVlLCJXaWR0aCI6MTguMCwiSGVpZ2h0IjoyMC4wLCJCb3JkZXJTdHlsZSI6eyIkaWQiOiIxNjciLCJMaW5lQ29sb3IiOnsiJGlkIjoiMTY4IiwiJHR5cGUiOiJOTFJFLkNvbW1vbi5Eb20uU29saWRDb2xvckJydXNoLCBOTFJFLkNvbW1vbiIsIkNvbG9yIjp7IiRpZCI6IjE2OSIsIkEiOjI1NSwiUiI6MjU1LCJHIjowLCJCIjowfX0sIkxpbmVXZWlnaHQiOjAuMCwiTGluZVR5cGUiOjAsIlBhcmVudFN0eWxlIjpudWxsfSwiUGFyZW50U3R5bGUiOm51bGx9LCJUaXRsZVN0eWxlIjp7IiRpZCI6IjE3MCIsIkZvbnRTZXR0aW5ncyI6eyIkaWQiOiIxNzEiLCJGb250U2l6ZSI6MTQsIkZvbnROYW1lIjoiU2Vnb2UgVUkgU2VtaWJvbGQiLCJJc0JvbGQiOnRydWUsIklzSXRhbGljIjpmYWxzZSwiSXNVbmRlcmxpbmVkIjpmYWxzZSwiUGFyZW50U3R5bGUiOm51bGx9LCJBdXRvU2l6ZSI6MCwiRm9yZWdyb3VuZCI6eyIkaWQiOiIxNzIiLCJDb2xvciI6eyIkaWQiOiIxNzMiLCJBIjoyNTUsIlIiOjc4LCJHIjo1OSwiQiI6NDh9fSwiTWF4V2lkdGgiOjIwMC4wLCJNYXhIZWlnaHQiOiJJbmZpbml0eSIsIlNtYXJ0Rm9yZWdyb3VuZElzQWN0aXZlIjpmYWxzZSwiSG9yaXpvbnRhbEFsaWdubWVudCI6MSwiVmVydGljYWxBbGlnbm1lbnQiOjAsIlNtYXJ0Rm9yZWdyb3VuZCI6bnVsbCwiQmFja2dyb3VuZEZpbGxUeXBlIjowLCJNYXJnaW4iOnsiJGlkIjoiMTc0IiwiVG9wIjowLjAsIkxlZnQiOjAuMCwiUmlnaHQiOjAuMCwiQm90dG9tIjowLjB9LCJQYWRkaW5nIjp7IiRpZCI6IjE3NSIsIlRvcCI6MC4wLCJMZWZ0IjowLjAsIlJpZ2h0IjowLjAsIkJvdHRvbSI6MC4wfSwiQmFja2dyb3VuZCI6eyIkaWQiOiIxNzYiLCJDb2xvciI6eyIkaWQiOiIxNzciLCJBIjo4OSwiUiI6MCwiRyI6MCwiQiI6MH19LCJJc1Zpc2libGUiOnRydWUsIldpZHRoIjowLjAsIkhlaWdodCI6MC4wLCJCb3JkZXJTdHlsZSI6bnVsbCwiUGFyZW50U3R5bGUiOm51bGx9LCJEYXRlU3R5bGUiOnsiJGlkIjoiMTc4IiwiRm9udFNldHRpbmdzIjp7IiRpZCI6IjE3OSIsIkZvbnRTaXplIjoxMCwiRm9udE5hbWUiOiJTZWdvZSBVSSBTZW1pYm9sZCIsIklzQm9sZCI6ZmFsc2UsIklzSXRhbGljIjpmYWxzZSwiSXNVbmRlcmxpbmVkIjpmYWxzZSwiUGFyZW50U3R5bGUiOm51bGx9LCJBdXRvU2l6ZSI6MCwiRm9yZWdyb3VuZCI6eyIkaWQiOiIxODAiLCJDb2xvciI6eyIkaWQiOiIxODEiLCJBIjoyNTUsIlIiOjE5MywiRyI6MTE3LCJCIjo0MX19LCJNYXhXaWR0aCI6MjAwLjAsIk1heEhlaWdodCI6IkluZmluaXR5IiwiU21hcnRGb3JlZ3JvdW5kSXNBY3RpdmUiOmZhbHNlLCJIb3Jpem9udGFsQWxpZ25tZW50IjowLCJWZXJ0aWNhbEFsaWdubWVudCI6MCwiU21hcnRGb3JlZ3JvdW5kIjpudWxsLCJCYWNrZ3JvdW5kRmlsbFR5cGUiOjAsIk1hcmdpbiI6eyIkaWQiOiIxODIiLCJUb3AiOjAuMCwiTGVmdCI6MC4wLCJSaWdodCI6MC4wLCJCb3R0b20iOjAuMH0sIlBhZGRpbmciOnsiJGlkIjoiMTgzIiwiVG9wIjowLjAsIkxlZnQiOjAuMCwiUmlnaHQiOjAuMCwiQm90dG9tIjowLjB9LCJCYWNrZ3JvdW5kIjp7IiRpZCI6IjE4NCIsIkNvbG9yIjp7IiRpZCI6IjE4NSIsIkEiOjg5LCJSIjowLCJHIjowLCJCIjowfX0sIklzVmlzaWJsZSI6dHJ1ZSwiV2lkdGgiOjAuMCwiSGVpZ2h0IjowLjAsIkJvcmRlclN0eWxlIjpudWxsLCJQYXJlbnRTdHlsZSI6bnVsbH0sIkRhdGVGb3JtYXQiOnsiJGlkIjoiMTg2IiwiRm9ybWF0U3RyaW5nIjoiTU1NIGQiLCJTZXBhcmF0b3IiOiIvIiwiVXNlSW50ZXJuYXRpb25hbERhdGVGb3JtYXQiOmZhbHNlLCJEYXRlSXNWaXNpYmxlIjpmYWxzZSwiVGltZUlzVmlzaWJsZSI6dHJ1ZSwiSG91ckRpZ2l0cyI6MSwiQW1QbURlc2lnbmF0b3IiOjEsIlRyaW0wME1pbnV0ZXMiOmZhbHNlLCJMYXN0S25vd25WaXNpYmlsaXR5U3RhdGUiOnsiJGlkIjoiMTg3IiwiRGF0ZVBhcnRJc1Zpc2libGUiOnRydWUsIlRpbWVQYXJ0SXNWaXNpYmxlIjpmYWxzZX19LCJXZWVrTnVtYmVyaW5nIjp7IiRpZCI6IjE4OCIsIkZvcm1hdCI6MCwiSXNWaXNpYmxlIjpmYWxzZSwiTGFzdEtub3duVmlzaWJpbGl0eVN0YXRlIjpmYWxzZX0sIklzVmlzaWJsZSI6dHJ1ZSwiUGFyZW50U3R5bGUiOm51bGx9LCJHcmlkbGluZVBhbmVsU3R5bGUiOnsiJGlkIjoiMTg5IiwiR3JpZGxpbmVTdHlsZSI6eyIkaWQiOiIxOTAiLCJMaW5lQ29sb3IiOnsiJGlkIjoiMTkxIiwiJHR5cGUiOiJOTFJFLkNvbW1vbi5Eb20uU29saWRDb2xvckJydXNoLCBOTFJFLkNvbW1vbiIsIkNvbG9yIjp7IiRpZCI6IjE5MiIsIkEiOjM4LCJSIjo5MSwiRyI6MTU1LCJCIjoyMTN9fSwiTGluZVdlaWdodCI6MS4wLCJMaW5lVHlwZSI6MCwiUGFyZW50U3R5bGUiOm51bGx9LCJNYXJnaW4iOnsiJGlkIjoiMTkzIiwiVG9wIjowLjAsIkxlZnQiOjAuMCwiUmlnaHQiOjAuMCwiQm90dG9tIjowLjB9LCJQYWRkaW5nIjp7IiRpZCI6IjE5NCIsIlRvcCI6MC4wLCJMZWZ0IjowLjAsIlJpZ2h0IjowLjAsIkJvdHRvbSI6MC4wfSwiQmFja2dyb3VuZCI6bnVsbCwiSXNWaXNpYmxlIjp0cnVlLCJXaWR0aCI6MC4wLCJIZWlnaHQiOjAuMCwiQm9yZGVyU3R5bGUiOnsiJGlkIjoiMTk1IiwiTGluZUNvbG9yIjpudWxsLCJMaW5lV2VpZ2h0IjowLjAsIkxpbmVUeXBlIjowLCJQYXJlbnRTdHlsZSI6bnVsbH0sIlBhcmVudFN0eWxlIjpudWxsfSwiQWN0aXZpdHlMaW5lUGFuZWxTdHlsZSI6eyIkaWQiOiIxOTYiLCJBY3Rpdml0eUxpbmVTdHlsZSI6eyIkaWQiOiIxOTciLCJMaW5lQ29sb3IiOnsiJGlkIjoiMTk4IiwiJHR5cGUiOiJOTFJFLkNvbW1vbi5Eb20uU29saWRDb2xvckJydXNoLCBOTFJFLkNvbW1vbiIsIkNvbG9yIjp7IiRpZCI6IjE5OSIsIkEiOjM4LCJSIjo5MSwiRyI6MTU1LCJCIjoyMTN9fSwiTGluZVdlaWdodCI6MS4wLCJMaW5lVHlwZSI6MCwiUGFyZW50U3R5bGUiOm51bGx9LCJNYXJnaW4iOnsiJGlkIjoiMjAwIiwiVG9wIjowLjAsIkxlZnQiOjAuMCwiUmlnaHQiOjAuMCwiQm90dG9tIjowLjB9LCJQYWRkaW5nIjp7IiRpZCI6IjIwMS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IwMiIsIkFjdGl2aXR5SGVhZGVyV2lkdGgiOjAuMCwiSXNTZXQiOmZhbHNlfSwiRGVmYXVsdFN3aW1sYW5lU3R5bGUiOnsiJGlkIjoiMjAzIiwiSGVhZGVyU3R5bGUiOnsiJGlkIjoiMjA0IiwiVGV4dFN0eWxlIjp7IiRpZCI6IjIwNSIsIkZvbnRTZXR0aW5ncyI6eyIkaWQiOiIyMDYiLCJGb250U2l6ZSI6MTIsIkZvbnROYW1lIjoiQ2FsaWJyaSIsIklzQm9sZCI6ZmFsc2UsIklzSXRhbGljIjpmYWxzZSwiSXNVbmRlcmxpbmVkIjpmYWxzZSwiUGFyZW50U3R5bGUiOm51bGx9LCJBdXRvU2l6ZSI6MCwiRm9yZWdyb3VuZCI6eyIkaWQiOiIyMDciLCJDb2xvciI6eyIkaWQiOiIyMDgiLCJBIjoyNTUsIlIiOjMyLCJHIjo1NiwiQiI6MTAwfX0sIk1heFdpZHRoIjowLjAsIk1heEhlaWdodCI6MC4wLCJTbWFydEZvcmVncm91bmRJc0FjdGl2ZSI6ZmFsc2UsIkhvcml6b250YWxBbGlnbm1lbnQiOjAsIlZlcnRpY2FsQWxpZ25tZW50IjowLCJTbWFydEZvcmVncm91bmQiOm51bGwsIkJhY2tncm91bmRGaWxsVHlwZSI6MCwiTWFyZ2luIjp7IiRpZCI6IjIwOSIsIlRvcCI6MC4wLCJMZWZ0IjowLjAsIlJpZ2h0IjowLjAsIkJvdHRvbSI6MC4wfSwiUGFkZGluZyI6eyIkaWQiOiIyMTAiLCJUb3AiOjAuMCwiTGVmdCI6MC4wLCJSaWdodCI6MC4wLCJCb3R0b20iOjAuMH0sIkJhY2tncm91bmQiOm51bGwsIklzVmlzaWJsZSI6ZmFsc2UsIldpZHRoIjowLjAsIkhlaWdodCI6MC4wLCJCb3JkZXJTdHlsZSI6bnVsbCwiUGFyZW50U3R5bGUiOm51bGx9LCJSZWN0YW5nbGVTdHlsZSI6eyIkaWQiOiIyMTEiLCJNYXJnaW4iOnsiJGlkIjoiMjEyIiwiVG9wIjowLjAsIkxlZnQiOjAuMCwiUmlnaHQiOjAuMCwiQm90dG9tIjowLjB9LCJQYWRkaW5nIjp7IiRpZCI6IjIxMyIsIlRvcCI6MC4wLCJMZWZ0IjowLjAsIlJpZ2h0IjowLjAsIkJvdHRvbSI6MC4wfSwiQmFja2dyb3VuZCI6eyIkaWQiOiIyMTQiLCJDb2xvciI6eyIkaWQiOiIyMTUiLCJBIjoxMjcsIlIiOjkxLCJHIjoxNTUsIkIiOjIxM319LCJJc1Zpc2libGUiOmZhbHNlLCJXaWR0aCI6MC4wLCJIZWlnaHQiOjAuMCwiQm9yZGVyU3R5bGUiOnsiJGlkIjoiMjE2IiwiTGluZUNvbG9yIjp7IiRpZCI6IjIxNyIsIiR0eXBlIjoiTkxSRS5Db21tb24uRG9tLlNvbGlkQ29sb3JCcnVzaCwgTkxSRS5Db21tb24iLCJDb2xvciI6eyIkaWQiOiIyMTgiLCJBIjoyNTUsIlIiOjI1NSwiRyI6MCwiQiI6MH19LCJMaW5lV2VpZ2h0IjowLjAsIkxpbmVUeXBlIjowLCJQYXJlbnRTdHlsZSI6bnVsbH0sIlBhcmVudFN0eWxlIjpudWxsfSwiTWFyZ2luIjp7IiRpZCI6IjIxOSIsIlRvcCI6MC4wLCJMZWZ0IjowLjAsIlJpZ2h0IjowLjAsIkJvdHRvbSI6MC4wfSwiUGFkZGluZyI6eyIkaWQiOiIyMjAiLCJUb3AiOjAuMCwiTGVmdCI6MC4wLCJSaWdodCI6MC4wLCJCb3R0b20iOjAuMH0sIkJhY2tncm91bmQiOm51bGwsIklzVmlzaWJsZSI6dHJ1ZSwiV2lkdGgiOjAuMCwiSGVpZ2h0IjowLjAsIkJvcmRlclN0eWxlIjpudWxsLCJQYXJlbnRTdHlsZSI6bnVsbH0sIkJhY2tncm91bmRTdHlsZSI6eyIkaWQiOiIyMjEiLCJNYXJnaW4iOnsiJGlkIjoiMjIyIiwiVG9wIjowLjAsIkxlZnQiOjAuMCwiUmlnaHQiOjAuMCwiQm90dG9tIjowLjB9LCJQYWRkaW5nIjp7IiRpZCI6IjIyMyIsIlRvcCI6MC4wLCJMZWZ0IjowLjAsIlJpZ2h0IjowLjAsIkJvdHRvbSI6MC4wfSwiQmFja2dyb3VuZCI6eyIkaWQiOiIyMjQiLCJDb2xvciI6eyIkaWQiOiIyMjUiLCJBIjozOCwiUiI6OTEsIkciOjE1NSwiQiI6MjEzfX0sIklzVmlzaWJsZSI6dHJ1ZSwiV2lkdGgiOjAuMCwiSGVpZ2h0IjowLjAsIkJvcmRlclN0eWxlIjp7IiRpZCI6IjIyNiIsIkxpbmVDb2xvciI6eyIkaWQiOiIyMjciLCIkdHlwZSI6Ik5MUkUuQ29tbW9uLkRvbS5Tb2xpZENvbG9yQnJ1c2gsIE5MUkUuQ29tbW9uIiwiQ29sb3IiOnsiJGlkIjoiMjI4IiwiQSI6MjU1LCJSIjoyNTUsIkciOjAsIkIiOjB9fSwiTGluZVdlaWdodCI6MC4wLCJMaW5lVHlwZSI6MCwiUGFyZW50U3R5bGUiOm51bGx9LCJQYXJlbnRTdHlsZSI6bnVsbH0sIklzQWJvdmVUaW1lYmFuZCI6ZmFsc2UsIk1hcmdpbiI6eyIkaWQiOiIyMjkiLCJUb3AiOjAuMCwiTGVmdCI6MC4wLCJSaWdodCI6MC4wLCJCb3R0b20iOjAuMH0sIlBhZGRpbmciOnsiJGlkIjoiMjMwIiwiVG9wIjowLjAsIkxlZnQiOjAuMCwiUmlnaHQiOjAuMCwiQm90dG9tIjowLjB9LCJJc1Zpc2libGUiOnRydWUsIldpZHRoIjowLjAsIkhlaWdodCI6MC4wLCJCb3JkZXJTdHlsZSI6bnVsbCwiUGFyZW50U3R5bGUiOm51bGx9LCJEZWZhdWx0U3dpbWxhbmVWMlN0eWxlIjp7IiRpZCI6IjIzMSIsIkhlYWRlclN0eWxlIjp7IiRpZCI6IjIzMiIsIlRleHRJc1ZlcnRpY2FsIjpmYWxzZSwiVGV4dFN0eWxlIjp7IiRpZCI6IjIzMyIsIkZvbnRTZXR0aW5ncyI6eyIkaWQiOiIyMzQiLCJGb250U2l6ZSI6MTIsIkZvbnROYW1lIjoiQ2FsaWJyaSIsIklzQm9sZCI6ZmFsc2UsIklzSXRhbGljIjpmYWxzZSwiSXNVbmRlcmxpbmVkIjpmYWxzZSwiUGFyZW50U3R5bGUiOm51bGx9LCJBdXRvU2l6ZSI6MiwiRm9yZWdyb3VuZCI6eyIkaWQiOiIyMzUiLCJDb2xvciI6eyIkaWQiOiIyMzY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yMzciLCJUb3AiOjAuMCwiTGVmdCI6MC4wLCJSaWdodCI6MC4wLCJCb3R0b20iOjAuMH0sIlBhZGRpbmciOnsiJGlkIjoiMjM4IiwiVG9wIjowLjAsIkxlZnQiOjAuMCwiUmlnaHQiOjAuMCwiQm90dG9tIjowLjB9LCJCYWNrZ3JvdW5kIjpudWxsLCJJc1Zpc2libGUiOnRydWUsIldpZHRoIjowLjAsIkhlaWdodCI6MC4wLCJCb3JkZXJTdHlsZSI6bnVsbCwiUGFyZW50U3R5bGUiOm51bGx9LCJSZWN0YW5nbGVTdHlsZSI6eyIkaWQiOiIyMzkiLCJNYXJnaW4iOnsiJGlkIjoiMjQwIiwiVG9wIjowLjAsIkxlZnQiOjAuMCwiUmlnaHQiOjAuMCwiQm90dG9tIjowLjB9LCJQYWRkaW5nIjp7IiRpZCI6IjI0MSIsIlRvcCI6MC4wLCJMZWZ0IjowLjAsIlJpZ2h0IjowLjAsIkJvdHRvbSI6MC4wfSwiQmFja2dyb3VuZCI6eyIkaWQiOiIyNDIiLCJDb2xvciI6eyIkaWQiOiIyNDMiLCJBIjoyNTUsIlIiOjI0MCwiRyI6MTYyLCJCIjo0Nn19LCJJc1Zpc2libGUiOnRydWUsIldpZHRoIjowLjAsIkhlaWdodCI6MC4wLCJCb3JkZXJTdHlsZSI6eyIkaWQiOiIyNDQiLCJMaW5lQ29sb3IiOnsiJGlkIjoiMjQ1IiwiJHR5cGUiOiJOTFJFLkNvbW1vbi5Eb20uU29saWRDb2xvckJydXNoLCBOTFJFLkNvbW1vbiIsIkNvbG9yIjp7IiRpZCI6IjI0NiIsIkEiOjI1NSwiUiI6MjU1LCJHIjowLCJCIjowfX0sIkxpbmVXZWlnaHQiOjAuMCwiTGluZVR5cGUiOjAsIlBhcmVudFN0eWxlIjpudWxsfSwiUGFyZW50U3R5bGUiOm51bGx9LCJNYXJnaW4iOnsiJGlkIjoiMjQ3IiwiVG9wIjowLjAsIkxlZnQiOjAuMCwiUmlnaHQiOjAuMCwiQm90dG9tIjowLjB9LCJQYWRkaW5nIjp7IiRpZCI6IjI0OCIsIlRvcCI6MC4wLCJMZWZ0IjowLjAsIlJpZ2h0IjowLjAsIkJvdHRvbSI6MC4wfSwiQmFja2dyb3VuZCI6bnVsbCwiSXNWaXNpYmxlIjp0cnVlLCJXaWR0aCI6MC4wLCJIZWlnaHQiOjAuMCwiQm9yZGVyU3R5bGUiOm51bGwsIlBhcmVudFN0eWxlIjpudWxsfSwiQmFja2dyb3VuZFN0eWxlIjp7IiRpZCI6IjI0OSIsIk1hcmdpbiI6eyIkaWQiOiIyNTAiLCJUb3AiOjAuMCwiTGVmdCI6MC4wLCJSaWdodCI6MC4wLCJCb3R0b20iOjAuMH0sIlBhZGRpbmciOnsiJGlkIjoiMjUxIiwiVG9wIjowLjAsIkxlZnQiOjAuMCwiUmlnaHQiOjAuMCwiQm90dG9tIjowLjB9LCJCYWNrZ3JvdW5kIjp7IiRpZCI6IjI1MiIsIkNvbG9yIjp7IiRpZCI6IjI1MyIsIkEiOjUxLCJSIjoxODEsIkciOjEzOSwiQiI6MTI4fX0sIklzVmlzaWJsZSI6dHJ1ZSwiV2lkdGgiOjAuMCwiSGVpZ2h0IjowLjAsIkJvcmRlclN0eWxlIjp7IiRpZCI6IjI1NCIsIkxpbmVDb2xvciI6eyIkaWQiOiIyNTUiLCIkdHlwZSI6Ik5MUkUuQ29tbW9uLkRvbS5Tb2xpZENvbG9yQnJ1c2gsIE5MUkUuQ29tbW9uIiwiQ29sb3IiOnsiJGlkIjoiMjU2IiwiQSI6MjU1LCJSIjoyNTUsIkciOjAsIkIiOjB9fSwiTGluZVdlaWdodCI6MC4wLCJMaW5lVHlwZSI6MCwiUGFyZW50U3R5bGUiOm51bGx9LCJQYXJlbnRTdHlsZSI6bnVsbH0sIklzQWJvdmVUaW1lYmFuZCI6ZmFsc2UsIlNwYWNpbmciOjUsIk1hcmdpbiI6eyIkaWQiOiIyNTciLCJUb3AiOjAuMCwiTGVmdCI6MC4wLCJSaWdodCI6MC4wLCJCb3R0b20iOjAuMH0sIlBhZGRpbmciOnsiJGlkIjoiMjU4IiwiVG9wIjowLjAsIkxlZnQiOjAuMCwiUmlnaHQiOjAuMCwiQm90dG9tIjowLjB9LCJJc1Zpc2libGUiOnRydWUsIldpZHRoIjowLjAsIkhlaWdodCI6MC4wLCJCb3JkZXJTdHlsZSI6eyIkaWQiOiIyNTkiLCJMaW5lQ29sb3IiOm51bGwsIkxpbmVXZWlnaHQiOjAuMCwiTGluZVR5cGUiOjAsIlBhcmVudFN0eWxlIjpudWxsfSwiUGFyZW50U3R5bGUiOm51bGx9fSwiU2NhbGUiOnsiJGlkIjoiMjYwIiwiU3RhcnREYXRlIjoiMjAyMC0xMS0yNlQwODo1MDowMCIsIkVuZERhdGUiOiIyMDIwLTExLTI2VDE2OjIwOjAwIiwiRm9ybWF0IjoiaDptbSB0dCIsIlR5cGUiOjYsIkF1dG9EYXRlUmFuZ2UiOmZhbHNlLCJXb3JraW5nRGF5cyI6MzEsIkZpc2NhbFllYXIiOnsiJGlkIjoiMjYxIiwiU3RhcnRNb250aCI6MSwiVXNlU3RhcnRpbmdZZWFyRm9yTnVtYmVyaW5nIjp0cnVlLCJTaG93RmlzY2FsWWVhckxhYmVsIjp0cnVlfSwiVG9kYXlNYXJrZXJUZXh0IjoiVG9kYXkiLCJBdXRvU2NhbGVUeXBlIjp0cnVlfSwiU2NhbGVWMiI6eyIkaWQiOiIyNjIiLCJTdGFydERhdGUiOiIyMDIzLTExLTIzVDA4OjIwOjAwIiwiRW5kRGF0ZSI6IjIwMjMtMTEtMjNUMTY6MjA6MDAiLCJBdXRvRGF0ZVJhbmdlIjpmYWxzZSwiV29ya2luZ0RheXMiOjEyNywiRmlzY2FsWWVhciI6eyIkcmVmIjoiMjYxIn0sIlRvZGF5TWFya2VyVGV4dCI6IlRvZGF5IiwiQXV0b1NjYWxlVHlwZSI6ZmFsc2UsIlRpbWViYW5kU2NhbGVzIjp7IiRpZCI6IjI2MyIsIlRvcFNjYWxlTGF5ZXIiOnsiJGlkIjoiMjY0IiwiRm9ybWF0IjoiaCB0dCIsIlR5cGUiOjZ9LCJNaWRkbGVTY2FsZUxheWVyIjp7IiRpZCI6IjI2NSIsIkZvcm1hdCI6bnVsbCwiVHlwZSI6MH0sIkJvdHRvbVNjYWxlTGF5ZXIiOnsiJGlkIjoiMjY2IiwiRm9ybWF0IjpudWxsLCJUeXBlIjowfX19LCJNaWxlc3RvbmVzIjpbeyIkaWQiOiIyNjciLCJEYXRlIjoiMjAyMy0xMS0yM1QxMTowMDowMCIsIlN0eWxlIjp7IiRpZCI6IjI2OCIsIlNoYXBlIjoyLCJDb25uZWN0b3JNYXJnaW4iOnsiJHJlZiI6Ijg0In0sIkNvbm5lY3RvclN0eWxlIjp7IiRpZCI6IjI2OSIsIkxpbmVDb2xvciI6eyIkcmVmIjoiODYifSwiTGluZVdlaWdodCI6MS4wLCJMaW5lVHlwZSI6MCwiUGFyZW50U3R5bGUiOm51bGx9LCJJc0JlbG93VGltZWJhbmQiOmZhbHNlLCJQb3NpdGlvbk9uVGFzayI6MCwiSGlkZURhdGUiOmZhbHNlLCJTaGFwZVNpemUiOjEsIlNwYWNpbmciOjEuMCwiUGFkZGluZyI6eyIkcmVmIjoiODgifSwiU2hhcGVTdHlsZSI6eyIkaWQiOiIyNzAiLCJNYXJnaW4iOnsiJHJlZiI6IjkwIn0sIlBhZGRpbmciOnsiJHJlZiI6IjkxIn0sIkJhY2tncm91bmQiOnsiJGlkIjoiMjcxIiwiQ29sb3IiOnsiJGlkIjoiMjcyIiwiQSI6MjU1LCJSIjoxNjUsIkciOjEwMCwiQiI6Nzh9fSwiSXNWaXNpYmxlIjp0cnVlLCJXaWR0aCI6MTMuMCwiSGVpZ2h0IjoxMy4wLCJCb3JkZXJTdHlsZSI6eyIkaWQiOiIyNzMiLCJMaW5lQ29sb3IiOnsiJGlkIjoiMjc0IiwiJHR5cGUiOiJOTFJFLkNvbW1vbi5Eb20uU29saWRDb2xvckJydXNoLCBOTFJFLkNvbW1vbiIsIkNvbG9yIjp7IiRpZCI6IjI3NSIsIkEiOjI1NSwiUiI6MTc2LCJHIjoxMTgsIkIiOjMxfX0sIkxpbmVXZWlnaHQiOjAuMCwiTGluZVR5cGUiOjAsIlBhcmVudFN0eWxlIjpudWxsfSwiUGFyZW50U3R5bGUiOm51bGx9LCJUaXRsZVN0eWxlIjp7IiRpZCI6IjI3NiIsIkZvbnRTZXR0aW5ncyI6eyIkaWQiOiIyNzciLCJGb250U2l6ZSI6MTQsIkZvbnROYW1lIjoiU2Vnb2UgVUkiLCJJc0JvbGQiOnRydWUsIklzSXRhbGljIjpmYWxzZSwiSXNVbmRlcmxpbmVkIjpmYWxzZSwiUGFyZW50U3R5bGUiOm51bGx9LCJBdXRvU2l6ZSI6MiwiRm9yZWdyb3VuZCI6eyIkaWQiOiIyNzgiLCJDb2xvciI6eyIkaWQiOiIyNzkiLCJBIjoyNTUsIlIiOjc4LCJHIjo1OSwiQiI6NDh9fSwiTWF4V2lkdGgiOjIxNC4xMjMzMzMzMzMzMzMzNCwiTWF4SGVpZ2h0IjoiSW5maW5pdHkiLCJTbWFydEZvcmVncm91bmRJc0FjdGl2ZSI6ZmFsc2UsIkhvcml6b250YWxBbGlnbm1lbnQiOjAsIlZlcnRpY2FsQWxpZ25tZW50IjowLCJTbWFydEZvcmVncm91bmQiOm51bGwsIkJhY2tncm91bmRGaWxsVHlwZSI6MCwiTWFyZ2luIjp7IiRyZWYiOiIxMDEifSwiUGFkZGluZyI6eyIkcmVmIjoiMTAyIn0sIkJhY2tncm91bmQiOnsiJGlkIjoiMjgwIiwiQ29sb3IiOnsiJGlkIjoiMjgxIiwiQSI6MCwiUiI6MjU1LCJHIjoyNTUsIkIiOjI1NX19LCJJc1Zpc2libGUiOnRydWUsIldpZHRoIjowLjAsIkhlaWdodCI6MC4wLCJCb3JkZXJTdHlsZSI6eyIkaWQiOiIyODIiLCJMaW5lQ29sb3IiOm51bGwsIkxpbmVXZWlnaHQiOjAuMCwiTGluZVR5cGUiOjAsIlBhcmVudFN0eWxlIjpudWxsfSwiUGFyZW50U3R5bGUiOm51bGx9LCJEYXRlU3R5bGUiOnsiJGlkIjoiMjgzIiwiRm9udFNldHRpbmdzIjp7IiRpZCI6IjI4NCIsIkZvbnRTaXplIjoxMCwiRm9udE5hbWUiOiJTZWdvZSBVSSIsIklzQm9sZCI6ZmFsc2UsIklzSXRhbGljIjpmYWxzZSwiSXNVbmRlcmxpbmVkIjpmYWxzZSwiUGFyZW50U3R5bGUiOm51bGx9LCJBdXRvU2l6ZSI6MCwiRm9yZWdyb3VuZCI6eyIkaWQiOiIyODUiLCJDb2xvciI6eyIkaWQiOiIyODYiLCJBIjoyNTUsIlIiOjE5MywiRyI6MTE3LCJCIjo0MX19LCJNYXhXaWR0aCI6MjAwLjAsIk1heEhlaWdodCI6IkluZmluaXR5IiwiU21hcnRGb3JlZ3JvdW5kSXNBY3RpdmUiOmZhbHNlLCJIb3Jpem9udGFsQWxpZ25tZW50IjowLCJWZXJ0aWNhbEFsaWdubWVudCI6MCwiU21hcnRGb3JlZ3JvdW5kIjpudWxsLCJCYWNrZ3JvdW5kRmlsbFR5cGUiOjAsIk1hcmdpbiI6eyIkcmVmIjoiMTA4In0sIlBhZGRpbmciOnsiJHJlZiI6IjEwOSJ9LCJCYWNrZ3JvdW5kIjp7IiRpZCI6IjI4NyIsIkNvbG9yIjp7IiRpZCI6IjI4OCIsIkEiOjAsIlIiOjI1NSwiRyI6MjU1LCJCIjoyNTV9fSwiSXNWaXNpYmxlIjp0cnVlLCJXaWR0aCI6MC4wLCJIZWlnaHQiOjAuMCwiQm9yZGVyU3R5bGUiOnsiJGlkIjoiMjg5IiwiTGluZUNvbG9yIjpudWxsLCJMaW5lV2VpZ2h0IjowLjAsIkxpbmVUeXBlIjowLCJQYXJlbnRTdHlsZSI6bnVsbH0sIlBhcmVudFN0eWxlIjpudWxsfSwiRGF0ZUZvcm1hdCI6eyIkaWQiOiIyOTAiLCJGb3JtYXRTdHJpbmciOiJNTU0gZCIsIlNlcGFyYXRvciI6Ii8iLCJVc2VJbnRlcm5hdGlvbmFsRGF0ZUZvcm1hdCI6ZmFsc2UsIkRhdGVJc1Zpc2libGUiOmZhbHNlLCJUaW1lSXNWaXNpYmxlIjp0cnVlLCJIb3VyRGlnaXRzIjoxLCJBbVBtRGVzaWduYXRvciI6MSwiVHJpbTAwTWludXRlcyI6ZmFsc2UsIkxhc3RLbm93blZpc2liaWxpdHlTdGF0ZSI6eyIkaWQiOiIyOTEiLCJEYXRlUGFydElzVmlzaWJsZSI6dHJ1ZSwiVGltZVBhcnRJc1Zpc2libGUiOmZhbHNlfX0sIldlZWtOdW1iZXJpbmciOnsiJGlkIjoiMjkyIiwiRm9ybWF0IjowLCJJc1Zpc2libGUiOmZhbHNlLCJMYXN0S25vd25WaXNpYmlsaXR5U3RhdGUiOmZhbHNlfSwiSXNWaXNpYmxlIjp0cnVlLCJQYXJlbnRTdHlsZSI6bnVsbH0sIkluZGV4IjowLCJQZXJjZW50YWdlQ29tcGxldGUiOm51bGwsIlBvc2l0aW9uIjp7IlJhdGlvIjowLjI1NjI3ODMyNzM3Mzk2ODIyLCJJc0N1c3RvbSI6ZmFsc2V9LCJEYXRlRm9ybWF0Ijp7IiRyZWYiOiIyOTAifSwiV2Vla051bWJlcmluZyI6eyIkaWQiOiIyOTMiLCJGb3JtYXQiOjAsIklzVmlzaWJsZSI6ZmFsc2UsIkxhc3RLbm93blZpc2liaWxpdHlTdGF0ZSI6ZmFsc2V9LCJSZWxhdGVkVGFza0lkIjoiMDAwMDAwMDAtMDAwMC0wMDAwLTAwMDAtMDAwMDAwMDAwMDAwIiwiSWQiOiIzNWNlY2ZiYy02ZGEwLTQ1NzUtOGJjMy1iNzUwZmZjNWM1N2IiLCJJbXBvcnRJZCI6bnVsbCwiVGl0bGUiOiJUYWtlIHRoZSB0dXJrZXkgb3V0IG9mIHRoZSBmcmlkZ2UiLCJOb3RlIjpudWxsLCJIeXBlcmxpbmsiOnsiJGlkIjoiMjk0IiwiQWRkcmVzcyI6bnVsbCwiU3ViQWRkcmVzcyI6bnVsbH0sIklzQ2hhbmdlZCI6ZmFsc2UsIklzTmV3IjpmYWxzZX0seyIkaWQiOiIyOTUiLCJEYXRlIjoiMjAyMy0xMS0yM1QxNTowMDowMCIsIlN0eWxlIjp7IiRpZCI6IjI5NiIsIlNoYXBlIjoyLCJDb25uZWN0b3JNYXJnaW4iOnsiJHJlZiI6Ijg0In0sIkNvbm5lY3RvclN0eWxlIjp7IiRpZCI6IjI5NyIsIkxpbmVDb2xvciI6eyIkcmVmIjoiODYifSwiTGluZVdlaWdodCI6MS4wLCJMaW5lVHlwZSI6MCwiUGFyZW50U3R5bGUiOm51bGx9LCJJc0JlbG93VGltZWJhbmQiOmZhbHNlLCJQb3NpdGlvbk9uVGFzayI6MCwiSGlkZURhdGUiOmZhbHNlLCJTaGFwZVNpemUiOjEsIlNwYWNpbmciOjEuMCwiUGFkZGluZyI6eyIkcmVmIjoiODgifSwiU2hhcGVTdHlsZSI6eyIkaWQiOiIyOTgiLCJNYXJnaW4iOnsiJHJlZiI6IjkwIn0sIlBhZGRpbmciOnsiJHJlZiI6IjkxIn0sIkJhY2tncm91bmQiOnsiJGlkIjoiMjk5IiwiQ29sb3IiOnsiJGlkIjoiMzAwIiwiQSI6MjU1LCJSIjoxNjUsIkciOjEwMCwiQiI6Nzh9fSwiSXNWaXNpYmxlIjp0cnVlLCJXaWR0aCI6MTMuMCwiSGVpZ2h0IjoxMy4wLCJCb3JkZXJTdHlsZSI6eyIkaWQiOiIzMDEiLCJMaW5lQ29sb3IiOnsiJGlkIjoiMzAyIiwiJHR5cGUiOiJOTFJFLkNvbW1vbi5Eb20uU29saWRDb2xvckJydXNoLCBOTFJFLkNvbW1vbiIsIkNvbG9yIjp7IiRpZCI6IjMwMyIsIkEiOjI1NSwiUiI6MTc2LCJHIjoxMTgsIkIiOjMxfX0sIkxpbmVXZWlnaHQiOjAuMCwiTGluZVR5cGUiOjAsIlBhcmVudFN0eWxlIjpudWxsfSwiUGFyZW50U3R5bGUiOm51bGx9LCJUaXRsZVN0eWxlIjp7IiRpZCI6IjMwNCIsIkZvbnRTZXR0aW5ncyI6eyIkaWQiOiIzMDUiLCJGb250U2l6ZSI6MTQsIkZvbnROYW1lIjoiU2Vnb2UgVUkiLCJJc0JvbGQiOnRydWUsIklzSXRhbGljIjpmYWxzZSwiSXNVbmRlcmxpbmVkIjpmYWxzZSwiUGFyZW50U3R5bGUiOm51bGx9LCJBdXRvU2l6ZSI6MiwiRm9yZWdyb3VuZCI6eyIkaWQiOiIzMDYiLCJDb2xvciI6eyIkaWQiOiIzMDciLCJBIjoyNTUsIlIiOjc4LCJHIjo1OSwiQiI6NDh9fSwiTWF4V2lkdGgiOjgzLjI1NjY2NjY2NjY2NjY3NSwiTWF4SGVpZ2h0IjoiSW5maW5pdHkiLCJTbWFydEZvcmVncm91bmRJc0FjdGl2ZSI6ZmFsc2UsIkhvcml6b250YWxBbGlnbm1lbnQiOjAsIlZlcnRpY2FsQWxpZ25tZW50IjowLCJTbWFydEZvcmVncm91bmQiOm51bGwsIkJhY2tncm91bmRGaWxsVHlwZSI6MCwiTWFyZ2luIjp7IiRyZWYiOiIxMDEifSwiUGFkZGluZyI6eyIkcmVmIjoiMTAyIn0sIkJhY2tncm91bmQiOnsiJGlkIjoiMzA4IiwiQ29sb3IiOnsiJGlkIjoiMzA5IiwiQSI6MCwiUiI6MjU1LCJHIjoyNTUsIkIiOjI1NX19LCJJc1Zpc2libGUiOnRydWUsIldpZHRoIjowLjAsIkhlaWdodCI6MC4wLCJCb3JkZXJTdHlsZSI6eyIkaWQiOiIzMTAiLCJMaW5lQ29sb3IiOm51bGwsIkxpbmVXZWlnaHQiOjAuMCwiTGluZVR5cGUiOjAsIlBhcmVudFN0eWxlIjpudWxsfSwiUGFyZW50U3R5bGUiOm51bGx9LCJEYXRlU3R5bGUiOnsiJGlkIjoiMzExIiwiRm9udFNldHRpbmdzIjp7IiRpZCI6IjMxMiIsIkZvbnRTaXplIjoxMCwiRm9udE5hbWUiOiJTZWdvZSBVSSIsIklzQm9sZCI6ZmFsc2UsIklzSXRhbGljIjpmYWxzZSwiSXNVbmRlcmxpbmVkIjpmYWxzZSwiUGFyZW50U3R5bGUiOm51bGx9LCJBdXRvU2l6ZSI6MCwiRm9yZWdyb3VuZCI6eyIkaWQiOiIzMTMiLCJDb2xvciI6eyIkaWQiOiIzMTQiLCJBIjoyNTUsIlIiOjE5MywiRyI6MTE3LCJCIjo0MX19LCJNYXhXaWR0aCI6MjAwLjAsIk1heEhlaWdodCI6IkluZmluaXR5IiwiU21hcnRGb3JlZ3JvdW5kSXNBY3RpdmUiOmZhbHNlLCJIb3Jpem9udGFsQWxpZ25tZW50IjowLCJWZXJ0aWNhbEFsaWdubWVudCI6MCwiU21hcnRGb3JlZ3JvdW5kIjpudWxsLCJCYWNrZ3JvdW5kRmlsbFR5cGUiOjAsIk1hcmdpbiI6eyIkcmVmIjoiMTA4In0sIlBhZGRpbmciOnsiJHJlZiI6IjEwOSJ9LCJCYWNrZ3JvdW5kIjp7IiRpZCI6IjMxNSIsIkNvbG9yIjp7IiRpZCI6IjMxNiIsIkEiOjAsIlIiOjI1NSwiRyI6MjU1LCJCIjoyNTV9fSwiSXNWaXNpYmxlIjp0cnVlLCJXaWR0aCI6MC4wLCJIZWlnaHQiOjAuMCwiQm9yZGVyU3R5bGUiOnsiJGlkIjoiMzE3IiwiTGluZUNvbG9yIjpudWxsLCJMaW5lV2VpZ2h0IjowLjAsIkxpbmVUeXBlIjowLCJQYXJlbnRTdHlsZSI6bnVsbH0sIlBhcmVudFN0eWxlIjpudWxsfSwiRGF0ZUZvcm1hdCI6eyIkaWQiOiIzMTgiLCJGb3JtYXRTdHJpbmciOiJNTU0gZCIsIlNlcGFyYXRvciI6Ii8iLCJVc2VJbnRlcm5hdGlvbmFsRGF0ZUZvcm1hdCI6ZmFsc2UsIkRhdGVJc1Zpc2libGUiOmZhbHNlLCJUaW1lSXNWaXNpYmxlIjp0cnVlLCJIb3VyRGlnaXRzIjoxLCJBbVBtRGVzaWduYXRvciI6MSwiVHJpbTAwTWludXRlcyI6ZmFsc2UsIkxhc3RLbm93blZpc2liaWxpdHlTdGF0ZSI6eyIkaWQiOiIzMTkiLCJEYXRlUGFydElzVmlzaWJsZSI6dHJ1ZSwiVGltZVBhcnRJc1Zpc2libGUiOmZhbHNlfX0sIldlZWtOdW1iZXJpbmciOnsiJGlkIjoiMzIwIiwiRm9ybWF0IjowLCJJc1Zpc2libGUiOmZhbHNlLCJMYXN0S25vd25WaXNpYmlsaXR5U3RhdGUiOmZhbHNlfSwiSXNWaXNpYmxlIjp0cnVlLCJQYXJlbnRTdHlsZSI6bnVsbH0sIkluZGV4Ijo1LCJQZXJjZW50YWdlQ29tcGxldGUiOm51bGwsIlBvc2l0aW9uIjp7IlJhdGlvIjowLjEyNjM0MDcxMTE3NTYxNjg4LCJJc0N1c3RvbSI6ZmFsc2V9LCJEYXRlRm9ybWF0Ijp7IiRyZWYiOiIzMTgifSwiV2Vla051bWJlcmluZyI6eyIkaWQiOiIzMjEiLCJGb3JtYXQiOjAsIklzVmlzaWJsZSI6ZmFsc2UsIkxhc3RLbm93blZpc2liaWxpdHlTdGF0ZSI6ZmFsc2V9LCJSZWxhdGVkVGFza0lkIjoiMDAwMDAwMDAtMDAwMC0wMDAwLTAwMDAtMDAwMDAwMDAwMDAwIiwiSWQiOiJjZDA5ZTBlNC0wODhkLTQ3YjgtYWQxMy00NTA0NDFkOTVlYjYiLCJJbXBvcnRJZCI6bnVsbCwiVGl0bGUiOiJTZXQgdGhlIHRhYmxlIiwiTm90ZSI6bnVsbCwiSHlwZXJsaW5rIjp7IiRpZCI6IjMyMiIsIkFkZHJlc3MiOm51bGwsIlN1YkFkZHJlc3MiOm51bGx9LCJJc0NoYW5nZWQiOmZhbHNlLCJJc05ldyI6ZmFsc2V9LHsiJGlkIjoiMzIzIiwiRGF0ZSI6IjIwMjMtMTEtMjNUMTY6MDA6MDAiLCJTdHlsZSI6eyIkaWQiOiIzMjQiLCJTaGFwZSI6MiwiQ29ubmVjdG9yTWFyZ2luIjp7IiRyZWYiOiI4NCJ9LCJDb25uZWN0b3JTdHlsZSI6eyIkaWQiOiIzMjUiLCJMaW5lQ29sb3IiOnsiJHJlZiI6Ijg2In0sIkxpbmVXZWlnaHQiOjEuMCwiTGluZVR5cGUiOjAsIlBhcmVudFN0eWxlIjpudWxsfSwiSXNCZWxvd1RpbWViYW5kIjpmYWxzZSwiUG9zaXRpb25PblRhc2siOjAsIkhpZGVEYXRlIjpmYWxzZSwiU2hhcGVTaXplIjoxLCJTcGFjaW5nIjoxLjAsIlBhZGRpbmciOnsiJHJlZiI6Ijg4In0sIlNoYXBlU3R5bGUiOnsiJGlkIjoiMzI2IiwiTWFyZ2luIjp7IiRyZWYiOiI5MCJ9LCJQYWRkaW5nIjp7IiRyZWYiOiI5MSJ9LCJCYWNrZ3JvdW5kIjp7IiRpZCI6IjMyNyIsIkNvbG9yIjp7IiRpZCI6IjMyOCIsIkEiOjI1NSwiUiI6MTY1LCJHIjoxMDAsIkIiOjc4fX0sIklzVmlzaWJsZSI6dHJ1ZSwiV2lkdGgiOjEzLjAsIkhlaWdodCI6MTMuMCwiQm9yZGVyU3R5bGUiOnsiJGlkIjoiMzI5IiwiTGluZUNvbG9yIjp7IiRpZCI6IjMzMCIsIiR0eXBlIjoiTkxSRS5Db21tb24uRG9tLlNvbGlkQ29sb3JCcnVzaCwgTkxSRS5Db21tb24iLCJDb2xvciI6eyIkaWQiOiIzMzEiLCJBIjoyNTUsIlIiOjE3NiwiRyI6MTE4LCJCIjozMX19LCJMaW5lV2VpZ2h0IjowLjAsIkxpbmVUeXBlIjowLCJQYXJlbnRTdHlsZSI6bnVsbH0sIlBhcmVudFN0eWxlIjpudWxsfSwiVGl0bGVTdHlsZSI6eyIkaWQiOiIzMzIiLCJGb250U2V0dGluZ3MiOnsiJGlkIjoiMzMzIiwiRm9udFNpemUiOjE0LCJGb250TmFtZSI6IlNlZ29lIFVJIiwiSXNCb2xkIjp0cnVlLCJJc0l0YWxpYyI6ZmFsc2UsIklzVW5kZXJsaW5lZCI6ZmFsc2UsIlBhcmVudFN0eWxlIjpudWxsfSwiQXV0b1NpemUiOjIsIkZvcmVncm91bmQiOnsiJGlkIjoiMzM0IiwiQ29sb3IiOnsiJGlkIjoiMzM1IiwiQSI6MjU1LCJSIjo3OCwiRyI6NTksIkIiOjQ4fX0sIk1heFdpZHRoIjoxMTAuODQ2NjY2NjY2NjY2NjgsIk1heEhlaWdodCI6IkluZmluaXR5IiwiU21hcnRGb3JlZ3JvdW5kSXNBY3RpdmUiOmZhbHNlLCJIb3Jpem9udGFsQWxpZ25tZW50IjowLCJWZXJ0aWNhbEFsaWdubWVudCI6MCwiU21hcnRGb3JlZ3JvdW5kIjpudWxsLCJCYWNrZ3JvdW5kRmlsbFR5cGUiOjAsIk1hcmdpbiI6eyIkcmVmIjoiMTAxIn0sIlBhZGRpbmciOnsiJHJlZiI6IjEwMiJ9LCJCYWNrZ3JvdW5kIjp7IiRpZCI6IjMzNiIsIkNvbG9yIjp7IiRpZCI6IjMzNyIsIkEiOjAsIlIiOjI1NSwiRyI6MjU1LCJCIjoyNTV9fSwiSXNWaXNpYmxlIjp0cnVlLCJXaWR0aCI6MC4wLCJIZWlnaHQiOjAuMCwiQm9yZGVyU3R5bGUiOnsiJGlkIjoiMzM4IiwiTGluZUNvbG9yIjpudWxsLCJMaW5lV2VpZ2h0IjowLjAsIkxpbmVUeXBlIjowLCJQYXJlbnRTdHlsZSI6bnVsbH0sIlBhcmVudFN0eWxlIjpudWxsfSwiRGF0ZVN0eWxlIjp7IiRpZCI6IjMzOSIsIkZvbnRTZXR0aW5ncyI6eyIkaWQiOiIzNDAiLCJGb250U2l6ZSI6MTAsIkZvbnROYW1lIjoiU2Vnb2UgVUkiLCJJc0JvbGQiOmZhbHNlLCJJc0l0YWxpYyI6ZmFsc2UsIklzVW5kZXJsaW5lZCI6ZmFsc2UsIlBhcmVudFN0eWxlIjpudWxsfSwiQXV0b1NpemUiOjAsIkZvcmVncm91bmQiOnsiJGlkIjoiMzQxIiwiQ29sb3IiOnsiJGlkIjoiMzQyIiwiQSI6MjU1LCJSIjoxOTMsIkciOjExNywiQiI6NDF9fSwiTWF4V2lkdGgiOjIwMC4wLCJNYXhIZWlnaHQiOiJJbmZpbml0eSIsIlNtYXJ0Rm9yZWdyb3VuZElzQWN0aXZlIjpmYWxzZSwiSG9yaXpvbnRhbEFsaWdubWVudCI6MCwiVmVydGljYWxBbGlnbm1lbnQiOjAsIlNtYXJ0Rm9yZWdyb3VuZCI6bnVsbCwiQmFja2dyb3VuZEZpbGxUeXBlIjowLCJNYXJnaW4iOnsiJHJlZiI6IjEwOCJ9LCJQYWRkaW5nIjp7IiRyZWYiOiIxMDkifSwiQmFja2dyb3VuZCI6eyIkaWQiOiIzNDMiLCJDb2xvciI6eyIkaWQiOiIzNDQiLCJBIjowLCJSIjoyNTUsIkciOjI1NSwiQiI6MjU1fX0sIklzVmlzaWJsZSI6dHJ1ZSwiV2lkdGgiOjAuMCwiSGVpZ2h0IjowLjAsIkJvcmRlclN0eWxlIjp7IiRpZCI6IjM0NSIsIkxpbmVDb2xvciI6bnVsbCwiTGluZVdlaWdodCI6MC4wLCJMaW5lVHlwZSI6MCwiUGFyZW50U3R5bGUiOm51bGx9LCJQYXJlbnRTdHlsZSI6bnVsbH0sIkRhdGVGb3JtYXQiOnsiJGlkIjoiMzQ2IiwiRm9ybWF0U3RyaW5nIjoiTU1NIGQiLCJTZXBhcmF0b3IiOiIvIiwiVXNlSW50ZXJuYXRpb25hbERhdGVGb3JtYXQiOmZhbHNlLCJEYXRlSXNWaXNpYmxlIjpmYWxzZSwiVGltZUlzVmlzaWJsZSI6dHJ1ZSwiSG91ckRpZ2l0cyI6MSwiQW1QbURlc2lnbmF0b3IiOjEsIlRyaW0wME1pbnV0ZXMiOmZhbHNlLCJMYXN0S25vd25WaXNpYmlsaXR5U3RhdGUiOnsiJGlkIjoiMzQ3IiwiRGF0ZVBhcnRJc1Zpc2libGUiOnRydWUsIlRpbWVQYXJ0SXNWaXNpYmxlIjpmYWxzZX19LCJXZWVrTnVtYmVyaW5nIjp7IiRpZCI6IjM0OCIsIkZvcm1hdCI6MCwiSXNWaXNpYmxlIjpmYWxzZSwiTGFzdEtub3duVmlzaWJpbGl0eVN0YXRlIjpmYWxzZX0sIklzVmlzaWJsZSI6dHJ1ZSwiUGFyZW50U3R5bGUiOm51bGx9LCJJbmRleCI6NywiUGVyY2VudGFnZUNvbXBsZXRlIjpudWxsLCJQb3NpdGlvbiI6eyJSYXRpbyI6MC4yMzc5MDg4OTMzNDY3MjI1MiwiSXNDdXN0b20iOmZhbHNlfSwiRGF0ZUZvcm1hdCI6eyIkcmVmIjoiMzQ2In0sIldlZWtOdW1iZXJpbmciOnsiJGlkIjoiMzQ5IiwiRm9ybWF0IjowLCJJc1Zpc2libGUiOmZhbHNlLCJMYXN0S25vd25WaXNpYmlsaXR5U3RhdGUiOmZhbHNlfSwiUmVsYXRlZFRhc2tJZCI6IjAwMDAwMDAwLTAwMDAtMDAwMC0wMDAwLTAwMDAwMDAwMDAwMCIsIklkIjoiNjdkYmYzNzYtZjRiNC00NTE0LWI2ZDctMzNhNDkzNjBmZjQ3IiwiSW1wb3J0SWQiOm51bGwsIlRpdGxlIjoiRGlubmVyIGlzIHNlcnZlZCEgIiwiTm90ZSI6bnVsbCwiSHlwZXJsaW5rIjp7IiRpZCI6IjM1MCIsIkFkZHJlc3MiOm51bGwsIlN1YkFkZHJlc3MiOm51bGx9LCJJc0NoYW5nZWQiOmZhbHNlLCJJc05ldyI6ZmFsc2V9LHsiJGlkIjoiMzUxIiwiRGF0ZSI6IjIwMjMtMTEtMjNUMTE6MzA6MDAiLCJTdHlsZSI6eyIkaWQiOiIzNTIiLCJTaGFwZSI6MiwiQ29ubmVjdG9yTWFyZ2luIjp7IiRyZWYiOiI4NCJ9LCJDb25uZWN0b3JTdHlsZSI6eyIkaWQiOiIzNTMiLCJMaW5lQ29sb3IiOnsiJHJlZiI6Ijg2In0sIkxpbmVXZWlnaHQiOjEuMCwiTGluZVR5cGUiOjAsIlBhcmVudFN0eWxlIjpudWxsfSwiSXNCZWxvd1RpbWViYW5kIjpmYWxzZSwiUG9zaXRpb25PblRhc2siOjAsIkhpZGVEYXRlIjpmYWxzZSwiU2hhcGVTaXplIjoxLCJTcGFjaW5nIjoxLjAsIlBhZGRpbmciOnsiJHJlZiI6Ijg4In0sIlNoYXBlU3R5bGUiOnsiJGlkIjoiMzU0IiwiTWFyZ2luIjp7IiRyZWYiOiI5MCJ9LCJQYWRkaW5nIjp7IiRyZWYiOiI5MSJ9LCJCYWNrZ3JvdW5kIjp7IiRpZCI6IjM1NSIsIkNvbG9yIjp7IiRpZCI6IjM1NiIsIkEiOjI1NSwiUiI6MTY1LCJHIjoxMDAsIkIiOjc4fX0sIklzVmlzaWJsZSI6dHJ1ZSwiV2lkdGgiOjEzLjAsIkhlaWdodCI6MTMuMCwiQm9yZGVyU3R5bGUiOnsiJGlkIjoiMzU3IiwiTGluZUNvbG9yIjp7IiRpZCI6IjM1OCIsIiR0eXBlIjoiTkxSRS5Db21tb24uRG9tLlNvbGlkQ29sb3JCcnVzaCwgTkxSRS5Db21tb24iLCJDb2xvciI6eyIkaWQiOiIzNTkiLCJBIjoyNTUsIlIiOjE3NiwiRyI6MTE4LCJCIjozMX19LCJMaW5lV2VpZ2h0IjowLjAsIkxpbmVUeXBlIjowLCJQYXJlbnRTdHlsZSI6bnVsbH0sIlBhcmVudFN0eWxlIjpudWxsfSwiVGl0bGVTdHlsZSI6eyIkaWQiOiIzNjAiLCJGb250U2V0dGluZ3MiOnsiJGlkIjoiMzYxIiwiRm9udFNpemUiOjE0LCJGb250TmFtZSI6IlNlZ29lIFVJIiwiSXNCb2xkIjp0cnVlLCJJc0l0YWxpYyI6ZmFsc2UsIklzVW5kZXJsaW5lZCI6ZmFsc2UsIlBhcmVudFN0eWxlIjpudWxsfSwiQXV0b1NpemUiOjIsIkZvcmVncm91bmQiOnsiJGlkIjoiMzYyIiwiQ29sb3IiOnsiJGlkIjoiMzYzIiwiQSI6MjU1LCJSIjo3OCwiRyI6NTksIkIiOjQ4fX0sIk1heFdpZHRoIjoxNzEuNDYsIk1heEhlaWdodCI6IkluZmluaXR5IiwiU21hcnRGb3JlZ3JvdW5kSXNBY3RpdmUiOmZhbHNlLCJIb3Jpem9udGFsQWxpZ25tZW50IjowLCJWZXJ0aWNhbEFsaWdubWVudCI6MCwiU21hcnRGb3JlZ3JvdW5kIjpudWxsLCJCYWNrZ3JvdW5kRmlsbFR5cGUiOjAsIk1hcmdpbiI6eyIkcmVmIjoiMTAxIn0sIlBhZGRpbmciOnsiJHJlZiI6IjEwMiJ9LCJCYWNrZ3JvdW5kIjp7IiRpZCI6IjM2NCIsIkNvbG9yIjp7IiRpZCI6IjM2NSIsIkEiOjAsIlIiOjI1NSwiRyI6MjU1LCJCIjoyNTV9fSwiSXNWaXNpYmxlIjp0cnVlLCJXaWR0aCI6MC4wLCJIZWlnaHQiOjAuMCwiQm9yZGVyU3R5bGUiOnsiJGlkIjoiMzY2IiwiTGluZUNvbG9yIjpudWxsLCJMaW5lV2VpZ2h0IjowLjAsIkxpbmVUeXBlIjowLCJQYXJlbnRTdHlsZSI6bnVsbH0sIlBhcmVudFN0eWxlIjpudWxsfSwiRGF0ZVN0eWxlIjp7IiRpZCI6IjM2NyIsIkZvbnRTZXR0aW5ncyI6eyIkaWQiOiIzNjgiLCJGb250U2l6ZSI6MTAsIkZvbnROYW1lIjoiU2Vnb2UgVUkiLCJJc0JvbGQiOmZhbHNlLCJJc0l0YWxpYyI6ZmFsc2UsIklzVW5kZXJsaW5lZCI6ZmFsc2UsIlBhcmVudFN0eWxlIjpudWxsfSwiQXV0b1NpemUiOjAsIkZvcmVncm91bmQiOnsiJGlkIjoiMzY5IiwiQ29sb3IiOnsiJGlkIjoiMzcwIiwiQSI6MjU1LCJSIjoxOTMsIkciOjExNywiQiI6NDF9fSwiTWF4V2lkdGgiOjIwMC4wLCJNYXhIZWlnaHQiOiJJbmZpbml0eSIsIlNtYXJ0Rm9yZWdyb3VuZElzQWN0aXZlIjpmYWxzZSwiSG9yaXpvbnRhbEFsaWdubWVudCI6MCwiVmVydGljYWxBbGlnbm1lbnQiOjAsIlNtYXJ0Rm9yZWdyb3VuZCI6bnVsbCwiQmFja2dyb3VuZEZpbGxUeXBlIjowLCJNYXJnaW4iOnsiJHJlZiI6IjEwOCJ9LCJQYWRkaW5nIjp7IiRyZWYiOiIxMDkifSwiQmFja2dyb3VuZCI6eyIkaWQiOiIzNzEiLCJDb2xvciI6eyIkaWQiOiIzNzIiLCJBIjowLCJSIjoyNTUsIkciOjI1NSwiQiI6MjU1fX0sIklzVmlzaWJsZSI6dHJ1ZSwiV2lkdGgiOjAuMCwiSGVpZ2h0IjowLjAsIkJvcmRlclN0eWxlIjp7IiRpZCI6IjM3MyIsIkxpbmVDb2xvciI6bnVsbCwiTGluZVdlaWdodCI6MC4wLCJMaW5lVHlwZSI6MCwiUGFyZW50U3R5bGUiOm51bGx9LCJQYXJlbnRTdHlsZSI6bnVsbH0sIkRhdGVGb3JtYXQiOnsiJGlkIjoiMzc0IiwiRm9ybWF0U3RyaW5nIjoiTU1NIGQiLCJTZXBhcmF0b3IiOiIvIiwiVXNlSW50ZXJuYXRpb25hbERhdGVGb3JtYXQiOmZhbHNlLCJEYXRlSXNWaXNpYmxlIjpmYWxzZSwiVGltZUlzVmlzaWJsZSI6dHJ1ZSwiSG91ckRpZ2l0cyI6MSwiQW1QbURlc2lnbmF0b3IiOjEsIlRyaW0wME1pbnV0ZXMiOmZhbHNlLCJMYXN0S25vd25WaXNpYmlsaXR5U3RhdGUiOnsiJGlkIjoiMzc1IiwiRGF0ZVBhcnRJc1Zpc2libGUiOnRydWUsIlRpbWVQYXJ0SXNWaXNpYmxlIjpmYWxzZX19LCJXZWVrTnVtYmVyaW5nIjp7IiRpZCI6IjM3NiIsIkZvcm1hdCI6MCwiSXNWaXNpYmxlIjpmYWxzZSwiTGFzdEtub3duVmlzaWJpbGl0eVN0YXRlIjpmYWxzZX0sIklzVmlzaWJsZSI6dHJ1ZSwiUGFyZW50U3R5bGUiOm51bGx9LCJJbmRleCI6OSwiUGVyY2VudGFnZUNvbXBsZXRlIjpudWxsLCJQb3NpdGlvbiI6eyJSYXRpbyI6MC4xNDI2NzA3MjYwNzg2NjM2NiwiSXNDdXN0b20iOmZhbHNlfSwiRGF0ZUZvcm1hdCI6eyIkcmVmIjoiMzc0In0sIldlZWtOdW1iZXJpbmciOnsiJGlkIjoiMzc3IiwiRm9ybWF0IjowLCJJc1Zpc2libGUiOmZhbHNlLCJMYXN0S25vd25WaXNpYmlsaXR5U3RhdGUiOmZhbHNlfSwiUmVsYXRlZFRhc2tJZCI6IjAwMDAwMDAwLTAwMDAtMDAwMC0wMDAwLTAwMDAwMDAwMDAwMCIsIklkIjoiMjAxYWUxNDUtZmZkMi00OTM5LWI2ZDYtZjQyYWI0YzEwM2Q5IiwiSW1wb3J0SWQiOm51bGwsIlRpdGxlIjoiUHV0IHRoZSB0dXJrZXkgaW4gdGhlIG92ZW4iLCJOb3RlIjpudWxsLCJIeXBlcmxpbmsiOnsiJGlkIjoiMzc4IiwiQWRkcmVzcyI6bnVsbCwiU3ViQWRkcmVzcyI6bnVsbH0sIklzQ2hhbmdlZCI6ZmFsc2UsIklzTmV3IjpmYWxzZX1dLCJUYXNrcyI6W3siJGlkIjoiMzc5IiwiR3JvdXBOYW1lIjpudWxsLCJTdGFydERhdGUiOiIyMDIzLTExLTIzVDA5OjAwOjAwWiIsIkVuZERhdGUiOiIyMDIzLTExLTIzVDEwOjMwOjAwWiIsIlBlcmNlbnRhZ2VDb21wbGV0ZSI6bnVsbCwiU3R5bGUiOnsiJGlkIjoiMzgwIiwiU2hhcGUiOjEsIlNoYXBlVGhpY2tuZXNzIjoyLCJEdXJhdGlvbkZvcm1hdCI6NywiSW5jbHVkZU5vbldvcmtpbmdEYXlzSW5EdXJhdGlvbiI6ZmFsc2UsIlBlcmNlbnRhZ2VDb21wbGV0ZVN0eWxlIjp7IiRpZCI6IjM4MSIsIkZvbnRTZXR0aW5ncyI6eyIkaWQiOiIzODIiLCJGb250U2l6ZSI6MTAsIkZvbnROYW1lIjoiQ2FsaWJyaSIsIklzQm9sZCI6ZmFsc2UsIklzSXRhbGljIjpmYWxzZSwiSXNVbmRlcmxpbmVkIjpmYWxzZSwiUGFyZW50U3R5bGUiOm51bGx9LCJBdXRvU2l6ZSI6MCwiRm9yZWdyb3VuZCI6eyIkaWQiOiIzODMiLCJDb2xvciI6eyIkaWQiOiIzOD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xMTkifSwiUGFkZGluZyI6eyIkcmVmIjoiMTIwIn0sIkJhY2tncm91bmQiOnsiJHJlZiI6IjEyMSJ9LCJJc1Zpc2libGUiOnRydWUsIldpZHRoIjowLjAsIkhlaWdodCI6MC4wLCJCb3JkZXJTdHlsZSI6eyIkaWQiOiIzODUiLCJMaW5lQ29sb3IiOm51bGwsIkxpbmVXZWlnaHQiOjAuMCwiTGluZVR5cGUiOjAsIlBhcmVudFN0eWxlIjpudWxsfSwiUGFyZW50U3R5bGUiOm51bGx9LCJEdXJhdGlvblN0eWxlIjp7IiRpZCI6IjM4NiIsIkZvbnRTZXR0aW5ncyI6eyIkaWQiOiIzODciLCJGb250U2l6ZSI6MTEsIkZvbnROYW1lIjoiU2Vnb2UgVUkiLCJJc0JvbGQiOnRydWUsIklzSXRhbGljIjpmYWxzZSwiSXNVbmRlcmxpbmVkIjpmYWxzZSwiUGFyZW50U3R5bGUiOm51bGx9LCJBdXRvU2l6ZSI6MCwiRm9yZWdyb3VuZCI6eyIkaWQiOiIzODgiLCJDb2xvciI6eyIkaWQiOiIzOD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yNiJ9LCJQYWRkaW5nIjp7IiRyZWYiOiIxMjcifSwiQmFja2dyb3VuZCI6eyIkaWQiOiIzOTAiLCJDb2xvciI6eyIkaWQiOiIzOTEiLCJBIjowLCJSIjoyNTUsIkciOjI1NSwiQiI6MjU1fX0sIklzVmlzaWJsZSI6dHJ1ZSwiV2lkdGgiOjAuMCwiSGVpZ2h0IjowLjAsIkJvcmRlclN0eWxlIjp7IiRpZCI6IjM5MiIsIkxpbmVDb2xvciI6bnVsbCwiTGluZVdlaWdodCI6MC4wLCJMaW5lVHlwZSI6MCwiUGFyZW50U3R5bGUiOm51bGx9LCJQYXJlbnRTdHlsZSI6bnVsbH0sIkhvcml6b250YWxDb25uZWN0b3JTdHlsZSI6eyIkaWQiOiIzOTMiLCJMaW5lQ29sb3IiOnsiJGlkIjoiMzk0IiwiJHR5cGUiOiJOTFJFLkNvbW1vbi5Eb20uU29saWRDb2xvckJydXNoLCBOTFJFLkNvbW1vbiIsIkNvbG9yIjp7IiRpZCI6IjM5NSIsIkEiOjI1NSwiUiI6MTYxLCJHIjoxNDksIkIiOjExNn19LCJMaW5lV2VpZ2h0IjoxLjAsIkxpbmVUeXBlIjowLCJQYXJlbnRTdHlsZSI6bnVsbH0sIlZlcnRpY2FsQ29ubmVjdG9yU3R5bGUiOnsiJGlkIjoiMzk2IiwiTGluZUNvbG9yIjp7IiRpZCI6IjM5NyIsIiR0eXBlIjoiTkxSRS5Db21tb24uRG9tLlNvbGlkQ29sb3JCcnVzaCwgTkxSRS5Db21tb24iLCJDb2xvciI6eyIkaWQiOiIzOTgiLCJBIjoyNTUsIlIiOjI0MCwiRyI6MTYyLCJCIjo0Nn19LCJMaW5lV2VpZ2h0IjowLjY2NjY2NjcsIkxpbmVUeXBlIjowLCJQYXJlbnRTdHlsZSI6bnVsbH0sIk1hcmdpbiI6bnVsbCwiU3RhcnREYXRlUG9zaXRpb24iOjYsIkVuZERhdGVQb3NpdGlvbiI6NiwiRGF0ZUlzVmlzaWJsZSI6ZmFsc2UsIlRpdGxlUG9zaXRpb24iOjUsIkR1cmF0aW9uUG9zaXRpb24iOjIsIlBlcmNlbnRhZ2VDb21wbGV0ZWRQb3NpdGlvbiI6NiwiU3BhY2luZyI6NSwiSXNCZWxvd1RpbWViYW5kIjp0cnVlLCJQZXJjZW50YWdlQ29tcGxldGVTaGFwZU9wYWNpdHkiOjM1LCJTaGFwZVN0eWxlIjp7IiRpZCI6IjM5OSIsIk1hcmdpbiI6eyIkcmVmIjoiMTM2In0sIlBhZGRpbmciOnsiJHJlZiI6IjEzNyJ9LCJCYWNrZ3JvdW5kIjp7IiRpZCI6IjQwMCIsIkNvbG9yIjp7IiRpZCI6IjQwMSIsIkEiOjI1NSwiUiI6MjAyLCJHIjoxMzcsIkIiOjM3fX0sIklzVmlzaWJsZSI6dHJ1ZSwiV2lkdGgiOjEzNC4wLCJIZWlnaHQiOjIyLjAsIkJvcmRlclN0eWxlIjp7IiRpZCI6IjQwMiIsIkxpbmVDb2xvciI6eyIkaWQiOiI0MDMiLCIkdHlwZSI6Ik5MUkUuQ29tbW9uLkRvbS5Tb2xpZENvbG9yQnJ1c2gsIE5MUkUuQ29tbW9uIiwiQ29sb3IiOnsiJGlkIjoiNDA0IiwiQSI6MjU1LCJSIjoyNTQsIkciOjE4NiwiQiI6MTB9fSwiTGluZVdlaWdodCI6MC4wLCJMaW5lVHlwZSI6MCwiUGFyZW50U3R5bGUiOm51bGx9LCJQYXJlbnRTdHlsZSI6bnVsbH0sIlRpdGxlU3R5bGUiOnsiJGlkIjoiNDA1IiwiRm9udFNldHRpbmdzIjp7IiRpZCI6IjQwNiIsIkZvbnRTaXplIjoxMSwiRm9udE5hbWUiOiJTZWdvZSBVSSIsIklzQm9sZCI6dHJ1ZSwiSXNJdGFsaWMiOmZhbHNlLCJJc1VuZGVybGluZWQiOmZhbHNlLCJQYXJlbnRTdHlsZSI6bnVsbH0sIkF1dG9TaXplIjoyLCJGb3JlZ3JvdW5kIjp7IiRpZCI6IjQwNyIsIkNvbG9yIjp7IiRpZCI6IjQwOCIsIkEiOjI1NSwiUiI6MTY1LCJHIjoxMDAsIkIiOjc4fX0sIk1heFdpZHRoIjo4NS4wLCJNYXhIZWlnaHQiOiJJbmZpbml0eSIsIlNtYXJ0Rm9yZWdyb3VuZElzQWN0aXZlIjpmYWxzZSwiSG9yaXpvbnRhbEFsaWdubWVudCI6MCwiVmVydGljYWxBbGlnbm1lbnQiOjAsIlNtYXJ0Rm9yZWdyb3VuZCI6bnVsbCwiQmFja2dyb3VuZEZpbGxUeXBlIjowLCJNYXJnaW4iOnsiJHJlZiI6IjE0NyJ9LCJQYWRkaW5nIjp7IiRyZWYiOiIxNDgifSwiQmFja2dyb3VuZCI6eyIkaWQiOiI0MDkiLCJDb2xvciI6eyIkaWQiOiI0MTAiLCJBIjowLCJSIjoyNTUsIkciOjI1NSwiQiI6MjU1fX0sIklzVmlzaWJsZSI6dHJ1ZSwiV2lkdGgiOjAuMCwiSGVpZ2h0IjowLjAsIkJvcmRlclN0eWxlIjp7IiRpZCI6IjQxMSIsIkxpbmVDb2xvciI6bnVsbCwiTGluZVdlaWdodCI6MC4wLCJMaW5lVHlwZSI6MCwiUGFyZW50U3R5bGUiOm51bGx9LCJQYXJlbnRTdHlsZSI6bnVsbH0sIkRhdGVTdHlsZSI6eyIkaWQiOiI0MTIiLCJGb250U2V0dGluZ3MiOnsiJGlkIjoiNDEzIiwiRm9udFNpemUiOjgsIkZvbnROYW1lIjoiQ2FsaWJyaSIsIklzQm9sZCI6ZmFsc2UsIklzSXRhbGljIjpmYWxzZSwiSXNVbmRlcmxpbmVkIjpmYWxzZSwiUGFyZW50U3R5bGUiOm51bGx9LCJBdXRvU2l6ZSI6MCwiRm9yZWdyb3VuZCI6eyIkcmVmIjoiMTUyIn0sIk1heFdpZHRoIjoyMDAuMCwiTWF4SGVpZ2h0IjoiSW5maW5pdHkiLCJTbWFydEZvcmVncm91bmRJc0FjdGl2ZSI6ZmFsc2UsIkhvcml6b250YWxBbGlnbm1lbnQiOjAsIlZlcnRpY2FsQWxpZ25tZW50IjowLCJTbWFydEZvcmVncm91bmQiOm51bGwsIkJhY2tncm91bmRGaWxsVHlwZSI6MCwiTWFyZ2luIjp7IiRyZWYiOiIxNTQifSwiUGFkZGluZyI6eyIkcmVmIjoiMTU1In0sIkJhY2tncm91bmQiOnsiJHJlZiI6IjE1NiJ9LCJJc1Zpc2libGUiOnRydWUsIldpZHRoIjowLjAsIkhlaWdodCI6MC4wLCJCb3JkZXJTdHlsZSI6eyIkaWQiOiI0MTQiLCJMaW5lQ29sb3IiOm51bGwsIkxpbmVXZWlnaHQiOjAuMCwiTGluZVR5cGUiOjAsIlBhcmVudFN0eWxlIjpudWxsfSwiUGFyZW50U3R5bGUiOm51bGx9LCJEYXRlRm9ybWF0Ijp7IiRpZCI6IjQxNSIsIkZvcm1hdFN0cmluZyI6Ik1NTSBkIiwiU2VwYXJhdG9yIjoiLyIsIlVzZUludGVybmF0aW9uYWxEYXRlRm9ybWF0IjpmYWxzZSwiRGF0ZUlzVmlzaWJsZSI6ZmFsc2UsIlRpbWVJc1Zpc2libGUiOmZhbHNlLCJIb3VyRGlnaXRzIjoxLCJBbVBtRGVzaWduYXRvciI6MiwiVHJpbTAwTWludXRlcyI6ZmFsc2UsIkxhc3RLbm93blZpc2liaWxpdHlTdGF0ZSI6eyIkaWQiOiI0MTYiLCJEYXRlUGFydElzVmlzaWJsZSI6dHJ1ZSwiVGltZVBhcnRJc1Zpc2libGUiOmZhbHNlfX0sIldlZWtOdW1iZXJpbmciOnsiJGlkIjoiNDE3IiwiRm9ybWF0IjowLCJJc1Zpc2libGUiOmZhbHNlLCJMYXN0S25vd25WaXNpYmlsaXR5U3RhdGUiOmZhbHNlfSwiSXNWaXNpYmxlIjp0cnVlLCJQYXJlbnRTdHlsZSI6bnVsbH0sIkluZGV4IjoxLCJTbWFydER1cmF0aW9uQWN0aXZhdGVkIjpmYWxzZSwiRGF0ZUZvcm1hdCI6eyIkcmVmIjoiNDE1In0sIldlZWtOdW1iZXJpbmciOnsiJGlkIjoiNDE4IiwiRm9ybWF0IjowLCJJc1Zpc2libGUiOmZhbHNlLCJMYXN0S25vd25WaXNpYmlsaXR5U3RhdGUiOmZhbHNlfSwiSWQiOiJjOTM0ZjVlYS0wNDJjLTQ5ZWEtODkwMy1mYjg1MDhmYzcyNWQiLCJJbXBvcnRJZCI6bnVsbCwiVGl0bGUiOiJQZWVsICYgQ2hvcCBcckZydWl0cyAmIFZlZ2dpZXMiLCJOb3RlIjpudWxsLCJIeXBlcmxpbmsiOnsiJGlkIjoiNDE5IiwiQWRkcmVzcyI6IiIsIlN1YkFkZHJlc3MiOiIifSwiSXNDaGFuZ2VkIjpmYWxzZSwiSXNOZXciOmZhbHNlfSx7IiRpZCI6IjQyMCIsIkdyb3VwTmFtZSI6bnVsbCwiU3RhcnREYXRlIjoiMjAyMy0xMS0yM1QxMDozMDowMFoiLCJFbmREYXRlIjoiMjAyMy0xMS0yM1QxMTowMDowMFoiLCJQZXJjZW50YWdlQ29tcGxldGUiOm51bGwsIlN0eWxlIjp7IiRpZCI6IjQyMSIsIlNoYXBlIjoxLCJTaGFwZVRoaWNrbmVzcyI6MiwiRHVyYXRpb25Gb3JtYXQiOjgsIkluY2x1ZGVOb25Xb3JraW5nRGF5c0luRHVyYXRpb24iOmZhbHNlLCJQZXJjZW50YWdlQ29tcGxldGVTdHlsZSI6eyIkaWQiOiI0MjIiLCJGb250U2V0dGluZ3MiOnsiJGlkIjoiNDIzIiwiRm9udFNpemUiOjEwLCJGb250TmFtZSI6IkNhbGlicmkiLCJJc0JvbGQiOmZhbHNlLCJJc0l0YWxpYyI6ZmFsc2UsIklzVW5kZXJsaW5lZCI6ZmFsc2UsIlBhcmVudFN0eWxlIjpudWxsfSwiQXV0b1NpemUiOjAsIkZvcmVncm91bmQiOnsiJGlkIjoiNDI0IiwiQ29sb3IiOnsiJGlkIjoiNDI1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TE5In0sIlBhZGRpbmciOnsiJHJlZiI6IjEyMCJ9LCJCYWNrZ3JvdW5kIjp7IiRyZWYiOiIxMjEifSwiSXNWaXNpYmxlIjp0cnVlLCJXaWR0aCI6MC4wLCJIZWlnaHQiOjAuMCwiQm9yZGVyU3R5bGUiOnsiJGlkIjoiNDI2IiwiTGluZUNvbG9yIjpudWxsLCJMaW5lV2VpZ2h0IjowLjAsIkxpbmVUeXBlIjowLCJQYXJlbnRTdHlsZSI6bnVsbH0sIlBhcmVudFN0eWxlIjpudWxsfSwiRHVyYXRpb25TdHlsZSI6eyIkaWQiOiI0MjciLCJGb250U2V0dGluZ3MiOnsiJGlkIjoiNDI4IiwiRm9udFNpemUiOjExLCJGb250TmFtZSI6IlNlZ29lIFVJIiwiSXNCb2xkIjp0cnVlLCJJc0l0YWxpYyI6ZmFsc2UsIklzVW5kZXJsaW5lZCI6ZmFsc2UsIlBhcmVudFN0eWxlIjpudWxsfSwiQXV0b1NpemUiOjAsIkZvcmVncm91bmQiOnsiJGlkIjoiNDI5IiwiQ29sb3IiOnsiJGlkIjoiNDM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MjYifSwiUGFkZGluZyI6eyIkcmVmIjoiMTI3In0sIkJhY2tncm91bmQiOnsiJGlkIjoiNDMxIiwiQ29sb3IiOnsiJGlkIjoiNDMyIiwiQSI6MCwiUiI6MjU1LCJHIjoyNTUsIkIiOjI1NX19LCJJc1Zpc2libGUiOnRydWUsIldpZHRoIjowLjAsIkhlaWdodCI6MC4wLCJCb3JkZXJTdHlsZSI6eyIkaWQiOiI0MzMiLCJMaW5lQ29sb3IiOm51bGwsIkxpbmVXZWlnaHQiOjAuMCwiTGluZVR5cGUiOjAsIlBhcmVudFN0eWxlIjpudWxsfSwiUGFyZW50U3R5bGUiOm51bGx9LCJIb3Jpem9udGFsQ29ubmVjdG9yU3R5bGUiOnsiJGlkIjoiNDM0IiwiTGluZUNvbG9yIjp7IiRpZCI6IjQzNSIsIiR0eXBlIjoiTkxSRS5Db21tb24uRG9tLlNvbGlkQ29sb3JCcnVzaCwgTkxSRS5Db21tb24iLCJDb2xvciI6eyIkaWQiOiI0MzYiLCJBIjoyNTUsIlIiOjE2MSwiRyI6MTQ5LCJCIjoxMTZ9fSwiTGluZVdlaWdodCI6MS4wLCJMaW5lVHlwZSI6MCwiUGFyZW50U3R5bGUiOm51bGx9LCJWZXJ0aWNhbENvbm5lY3RvclN0eWxlIjp7IiRpZCI6IjQzNyIsIkxpbmVDb2xvciI6eyIkaWQiOiI0MzgiLCIkdHlwZSI6Ik5MUkUuQ29tbW9uLkRvbS5Tb2xpZENvbG9yQnJ1c2gsIE5MUkUuQ29tbW9uIiwiQ29sb3IiOnsiJGlkIjoiNDM5IiwiQSI6MjU1LCJSIjoyNDAsIkciOjE2MiwiQiI6NDZ9fSwiTGluZVdlaWdodCI6MS4wLCJMaW5lVHlwZSI6MCwiUGFyZW50U3R5bGUiOm51bGx9LCJNYXJnaW4iOm51bGwsIlN0YXJ0RGF0ZVBvc2l0aW9uIjo2LCJFbmREYXRlUG9zaXRpb24iOjYsIkRhdGVJc1Zpc2libGUiOmZhbHNlLCJUaXRsZVBvc2l0aW9uIjo1LCJEdXJhdGlvblBvc2l0aW9uIjoyLCJQZXJjZW50YWdlQ29tcGxldGVkUG9zaXRpb24iOjYsIlNwYWNpbmciOjUsIklzQmVsb3dUaW1lYmFuZCI6dHJ1ZSwiUGVyY2VudGFnZUNvbXBsZXRlU2hhcGVPcGFjaXR5IjozNSwiU2hhcGVTdHlsZSI6eyIkaWQiOiI0NDAiLCJNYXJnaW4iOnsiJHJlZiI6IjEzNiJ9LCJQYWRkaW5nIjp7IiRyZWYiOiIxMzcifSwiQmFja2dyb3VuZCI6eyIkaWQiOiI0NDEiLCJDb2xvciI6eyIkaWQiOiI0NDIiLCJBIjoyNTUsIlIiOjIwMiwiRyI6MTM3LCJCIjozN319LCJJc1Zpc2libGUiOnRydWUsIldpZHRoIjo0NS4wLCJIZWlnaHQiOjIyLjAsIkJvcmRlclN0eWxlIjp7IiRpZCI6IjQ0MyIsIkxpbmVDb2xvciI6eyIkaWQiOiI0NDQiLCIkdHlwZSI6Ik5MUkUuQ29tbW9uLkRvbS5Tb2xpZENvbG9yQnJ1c2gsIE5MUkUuQ29tbW9uIiwiQ29sb3IiOnsiJGlkIjoiNDQ1IiwiQSI6MjU1LCJSIjoyNTQsIkciOjE4NiwiQiI6MTB9fSwiTGluZVdlaWdodCI6MC4wLCJMaW5lVHlwZSI6MCwiUGFyZW50U3R5bGUiOm51bGx9LCJQYXJlbnRTdHlsZSI6bnVsbH0sIlRpdGxlU3R5bGUiOnsiJGlkIjoiNDQ2IiwiRm9udFNldHRpbmdzIjp7IiRpZCI6IjQ0NyIsIkZvbnRTaXplIjoxMSwiRm9udE5hbWUiOiJTZWdvZSBVSSIsIklzQm9sZCI6dHJ1ZSwiSXNJdGFsaWMiOmZhbHNlLCJJc1VuZGVybGluZWQiOmZhbHNlLCJQYXJlbnRTdHlsZSI6bnVsbH0sIkF1dG9TaXplIjoyLCJGb3JlZ3JvdW5kIjp7IiRpZCI6IjQ0OCIsIkNvbG9yIjp7IiRpZCI6IjQ0OSIsIkEiOjI1NSwiUiI6MTY1LCJHIjoxMDAsIkIiOjc4fX0sIk1heFdpZHRoIjo5Ny4wLCJNYXhIZWlnaHQiOiJJbmZpbml0eSIsIlNtYXJ0Rm9yZWdyb3VuZElzQWN0aXZlIjpmYWxzZSwiSG9yaXpvbnRhbEFsaWdubWVudCI6MCwiVmVydGljYWxBbGlnbm1lbnQiOjAsIlNtYXJ0Rm9yZWdyb3VuZCI6bnVsbCwiQmFja2dyb3VuZEZpbGxUeXBlIjowLCJNYXJnaW4iOnsiJHJlZiI6IjE0NyJ9LCJQYWRkaW5nIjp7IiRyZWYiOiIxNDgifSwiQmFja2dyb3VuZCI6eyIkaWQiOiI0NTAiLCJDb2xvciI6eyIkaWQiOiI0NTEiLCJBIjowLCJSIjoyNTUsIkciOjI1NSwiQiI6MjU1fX0sIklzVmlzaWJsZSI6dHJ1ZSwiV2lkdGgiOjAuMCwiSGVpZ2h0IjowLjAsIkJvcmRlclN0eWxlIjp7IiRpZCI6IjQ1MiIsIkxpbmVDb2xvciI6bnVsbCwiTGluZVdlaWdodCI6MC4wLCJMaW5lVHlwZSI6MCwiUGFyZW50U3R5bGUiOm51bGx9LCJQYXJlbnRTdHlsZSI6bnVsbH0sIkRhdGVTdHlsZSI6eyIkaWQiOiI0NTMiLCJGb250U2V0dGluZ3MiOnsiJGlkIjoiNDU0IiwiRm9udFNpemUiOjgsIkZvbnROYW1lIjoiQ2FsaWJyaSIsIklzQm9sZCI6ZmFsc2UsIklzSXRhbGljIjpmYWxzZSwiSXNVbmRlcmxpbmVkIjpmYWxzZSwiUGFyZW50U3R5bGUiOm51bGx9LCJBdXRvU2l6ZSI6MCwiRm9yZWdyb3VuZCI6eyIkcmVmIjoiMTUyIn0sIk1heFdpZHRoIjoyMDAuMCwiTWF4SGVpZ2h0IjoiSW5maW5pdHkiLCJTbWFydEZvcmVncm91bmRJc0FjdGl2ZSI6ZmFsc2UsIkhvcml6b250YWxBbGlnbm1lbnQiOjAsIlZlcnRpY2FsQWxpZ25tZW50IjowLCJTbWFydEZvcmVncm91bmQiOm51bGwsIkJhY2tncm91bmRGaWxsVHlwZSI6MCwiTWFyZ2luIjp7IiRyZWYiOiIxNTQifSwiUGFkZGluZyI6eyIkcmVmIjoiMTU1In0sIkJhY2tncm91bmQiOnsiJHJlZiI6IjE1NiJ9LCJJc1Zpc2libGUiOnRydWUsIldpZHRoIjowLjAsIkhlaWdodCI6MC4wLCJCb3JkZXJTdHlsZSI6eyIkaWQiOiI0NTUiLCJMaW5lQ29sb3IiOm51bGwsIkxpbmVXZWlnaHQiOjAuMCwiTGluZVR5cGUiOjAsIlBhcmVudFN0eWxlIjpudWxsfSwiUGFyZW50U3R5bGUiOm51bGx9LCJEYXRlRm9ybWF0Ijp7IiRyZWYiOiI0MTUifSwiV2Vla051bWJlcmluZyI6eyIkaWQiOiI0NTYiLCJGb3JtYXQiOjAsIklzVmlzaWJsZSI6ZmFsc2UsIkxhc3RLbm93blZpc2liaWxpdHlTdGF0ZSI6ZmFsc2V9LCJJc1Zpc2libGUiOnRydWUsIlBhcmVudFN0eWxlIjpudWxsfSwiSW5kZXgiOjIsIlNtYXJ0RHVyYXRpb25BY3RpdmF0ZWQiOnRydWUsIkRhdGVGb3JtYXQiOnsiJHJlZiI6IjQxNSJ9LCJXZWVrTnVtYmVyaW5nIjp7IiRpZCI6IjQ1NyIsIkZvcm1hdCI6MCwiSXNWaXNpYmxlIjpmYWxzZSwiTGFzdEtub3duVmlzaWJpbGl0eVN0YXRlIjpmYWxzZX0sIklkIjoiMWRkN2Y3MjktMGNlMi00YjZjLTkwZDctMDgyMjY4MWNiOTE3IiwiSW1wb3J0SWQiOm51bGwsIlRpdGxlIjoiUHJlcCB0aGUgUHVtcGtpbiBcclBpZSBJbmdyZWRpZW50cyIsIk5vdGUiOm51bGwsIkh5cGVybGluayI6eyIkaWQiOiI0NTgiLCJBZGRyZXNzIjoiIiwiU3ViQWRkcmVzcyI6IiJ9LCJJc0NoYW5nZWQiOmZhbHNlLCJJc05ldyI6ZmFsc2V9LHsiJGlkIjoiNDU5IiwiR3JvdXBOYW1lIjpudWxsLCJTdGFydERhdGUiOiIyMDIzLTExLTIzVDExOjAwOjAwWiIsIkVuZERhdGUiOiIyMDIzLTExLTIzVDExOjMwOjAwWiIsIlBlcmNlbnRhZ2VDb21wbGV0ZSI6bnVsbCwiU3R5bGUiOnsiJGlkIjoiNDYwIiwiU2hhcGUiOjEsIlNoYXBlVGhpY2tuZXNzIjoyLCJEdXJhdGlvbkZvcm1hdCI6OCwiSW5jbHVkZU5vbldvcmtpbmdEYXlzSW5EdXJhdGlvbiI6ZmFsc2UsIlBlcmNlbnRhZ2VDb21wbGV0ZVN0eWxlIjp7IiRpZCI6IjQ2MSIsIkZvbnRTZXR0aW5ncyI6eyIkaWQiOiI0NjIiLCJGb250U2l6ZSI6MTAsIkZvbnROYW1lIjoiQ2FsaWJyaSIsIklzQm9sZCI6ZmFsc2UsIklzSXRhbGljIjpmYWxzZSwiSXNVbmRlcmxpbmVkIjpmYWxzZSwiUGFyZW50U3R5bGUiOm51bGx9LCJBdXRvU2l6ZSI6MCwiRm9yZWdyb3VuZCI6eyIkaWQiOiI0NjMiLCJDb2xvciI6eyIkaWQiOiI0Nj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yZWYiOiIxMTkifSwiUGFkZGluZyI6eyIkcmVmIjoiMTIwIn0sIkJhY2tncm91bmQiOnsiJHJlZiI6IjEyMSJ9LCJJc1Zpc2libGUiOnRydWUsIldpZHRoIjowLjAsIkhlaWdodCI6MC4wLCJCb3JkZXJTdHlsZSI6eyIkaWQiOiI0NjUiLCJMaW5lQ29sb3IiOm51bGwsIkxpbmVXZWlnaHQiOjAuMCwiTGluZVR5cGUiOjAsIlBhcmVudFN0eWxlIjpudWxsfSwiUGFyZW50U3R5bGUiOm51bGx9LCJEdXJhdGlvblN0eWxlIjp7IiRpZCI6IjQ2NiIsIkZvbnRTZXR0aW5ncyI6eyIkaWQiOiI0NjciLCJGb250U2l6ZSI6MTEsIkZvbnROYW1lIjoiU2Vnb2UgVUkiLCJJc0JvbGQiOnRydWUsIklzSXRhbGljIjpmYWxzZSwiSXNVbmRlcmxpbmVkIjpmYWxzZSwiUGFyZW50U3R5bGUiOm51bGx9LCJBdXRvU2l6ZSI6MCwiRm9yZWdyb3VuZCI6eyIkaWQiOiI0NjgiLCJDb2xvciI6eyIkaWQiOiI0Njk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yNiJ9LCJQYWRkaW5nIjp7IiRyZWYiOiIxMjcifSwiQmFja2dyb3VuZCI6eyIkaWQiOiI0NzAiLCJDb2xvciI6eyIkaWQiOiI0NzEiLCJBIjowLCJSIjoyNTUsIkciOjI1NSwiQiI6MjU1fX0sIklzVmlzaWJsZSI6dHJ1ZSwiV2lkdGgiOjAuMCwiSGVpZ2h0IjowLjAsIkJvcmRlclN0eWxlIjp7IiRpZCI6IjQ3MiIsIkxpbmVDb2xvciI6bnVsbCwiTGluZVdlaWdodCI6MC4wLCJMaW5lVHlwZSI6MCwiUGFyZW50U3R5bGUiOm51bGx9LCJQYXJlbnRTdHlsZSI6bnVsbH0sIkhvcml6b250YWxDb25uZWN0b3JTdHlsZSI6eyIkaWQiOiI0NzMiLCJMaW5lQ29sb3IiOnsiJGlkIjoiNDc0IiwiJHR5cGUiOiJOTFJFLkNvbW1vbi5Eb20uU29saWRDb2xvckJydXNoLCBOTFJFLkNvbW1vbiIsIkNvbG9yIjp7IiRpZCI6IjQ3NSIsIkEiOjI1NSwiUiI6MTYxLCJHIjoxNDksIkIiOjExNn19LCJMaW5lV2VpZ2h0IjoxLjAsIkxpbmVUeXBlIjowLCJQYXJlbnRTdHlsZSI6bnVsbH0sIlZlcnRpY2FsQ29ubmVjdG9yU3R5bGUiOnsiJGlkIjoiNDc2IiwiTGluZUNvbG9yIjp7IiRpZCI6IjQ3NyIsIiR0eXBlIjoiTkxSRS5Db21tb24uRG9tLlNvbGlkQ29sb3JCcnVzaCwgTkxSRS5Db21tb24iLCJDb2xvciI6eyIkaWQiOiI0NzgiLCJBIjoyNTUsIlIiOjI0MCwiRyI6MTYyLCJCIjo0Nn19LCJMaW5lV2VpZ2h0IjoxLjAsIkxpbmVUeXBlIjowLCJQYXJlbnRTdHlsZSI6bnVsbH0sIk1hcmdpbiI6bnVsbCwiU3RhcnREYXRlUG9zaXRpb24iOjYsIkVuZERhdGVQb3NpdGlvbiI6NiwiRGF0ZUlzVmlzaWJsZSI6ZmFsc2UsIlRpdGxlUG9zaXRpb24iOjUsIkR1cmF0aW9uUG9zaXRpb24iOjIsIlBlcmNlbnRhZ2VDb21wbGV0ZWRQb3NpdGlvbiI6NiwiU3BhY2luZyI6NSwiSXNCZWxvd1RpbWViYW5kIjp0cnVlLCJQZXJjZW50YWdlQ29tcGxldGVTaGFwZU9wYWNpdHkiOjM1LCJTaGFwZVN0eWxlIjp7IiRpZCI6IjQ3OSIsIk1hcmdpbiI6eyIkcmVmIjoiMTM2In0sIlBhZGRpbmciOnsiJHJlZiI6IjEzNyJ9LCJCYWNrZ3JvdW5kIjp7IiRpZCI6IjQ4MCIsIkNvbG9yIjp7IiRpZCI6IjQ4MSIsIkEiOjI1NSwiUiI6MjAyLCJHIjoxMzcsIkIiOjM3fX0sIklzVmlzaWJsZSI6dHJ1ZSwiV2lkdGgiOjQ1LjAsIkhlaWdodCI6MjIuMCwiQm9yZGVyU3R5bGUiOnsiJGlkIjoiNDgyIiwiTGluZUNvbG9yIjp7IiRpZCI6IjQ4MyIsIiR0eXBlIjoiTkxSRS5Db21tb24uRG9tLlNvbGlkQ29sb3JCcnVzaCwgTkxSRS5Db21tb24iLCJDb2xvciI6eyIkaWQiOiI0ODQiLCJBIjoyNTUsIlIiOjI1NCwiRyI6MTg2LCJCIjoxMH19LCJMaW5lV2VpZ2h0IjowLjAsIkxpbmVUeXBlIjowLCJQYXJlbnRTdHlsZSI6bnVsbH0sIlBhcmVudFN0eWxlIjpudWxsfSwiVGl0bGVTdHlsZSI6eyIkaWQiOiI0ODUiLCJGb250U2V0dGluZ3MiOnsiJGlkIjoiNDg2IiwiRm9udFNpemUiOjExLCJGb250TmFtZSI6IlNlZ29lIFVJIiwiSXNCb2xkIjp0cnVlLCJJc0l0YWxpYyI6ZmFsc2UsIklzVW5kZXJsaW5lZCI6ZmFsc2UsIlBhcmVudFN0eWxlIjpudWxsfSwiQXV0b1NpemUiOjIsIkZvcmVncm91bmQiOnsiJGlkIjoiNDg3IiwiQ29sb3IiOnsiJGlkIjoiNDg4IiwiQSI6MjU1LCJSIjoxNjUsIkciOjEwMCwiQiI6Nzh9fSwiTWF4V2lkdGgiOjExMy4wLCJNYXhIZWlnaHQiOiJJbmZpbml0eSIsIlNtYXJ0Rm9yZWdyb3VuZElzQWN0aXZlIjpmYWxzZSwiSG9yaXpvbnRhbEFsaWdubWVudCI6MCwiVmVydGljYWxBbGlnbm1lbnQiOjAsIlNtYXJ0Rm9yZWdyb3VuZCI6bnVsbCwiQmFja2dyb3VuZEZpbGxUeXBlIjowLCJNYXJnaW4iOnsiJHJlZiI6IjE0NyJ9LCJQYWRkaW5nIjp7IiRyZWYiOiIxNDgifSwiQmFja2dyb3VuZCI6eyIkaWQiOiI0ODkiLCJDb2xvciI6eyIkaWQiOiI0OTAiLCJBIjowLCJSIjoyNTUsIkciOjI1NSwiQiI6MjU1fX0sIklzVmlzaWJsZSI6dHJ1ZSwiV2lkdGgiOjAuMCwiSGVpZ2h0IjowLjAsIkJvcmRlclN0eWxlIjp7IiRpZCI6IjQ5MSIsIkxpbmVDb2xvciI6bnVsbCwiTGluZVdlaWdodCI6MC4wLCJMaW5lVHlwZSI6MCwiUGFyZW50U3R5bGUiOm51bGx9LCJQYXJlbnRTdHlsZSI6bnVsbH0sIkRhdGVTdHlsZSI6eyIkaWQiOiI0OTIiLCJGb250U2V0dGluZ3MiOnsiJGlkIjoiNDkzIiwiRm9udFNpemUiOjgsIkZvbnROYW1lIjoiQ2FsaWJyaSIsIklzQm9sZCI6ZmFsc2UsIklzSXRhbGljIjpmYWxzZSwiSXNVbmRlcmxpbmVkIjpmYWxzZSwiUGFyZW50U3R5bGUiOm51bGx9LCJBdXRvU2l6ZSI6MCwiRm9yZWdyb3VuZCI6eyIkcmVmIjoiMTUyIn0sIk1heFdpZHRoIjoyMDAuMCwiTWF4SGVpZ2h0IjoiSW5maW5pdHkiLCJTbWFydEZvcmVncm91bmRJc0FjdGl2ZSI6ZmFsc2UsIkhvcml6b250YWxBbGlnbm1lbnQiOjAsIlZlcnRpY2FsQWxpZ25tZW50IjowLCJTbWFydEZvcmVncm91bmQiOm51bGwsIkJhY2tncm91bmRGaWxsVHlwZSI6MCwiTWFyZ2luIjp7IiRyZWYiOiIxNTQifSwiUGFkZGluZyI6eyIkcmVmIjoiMTU1In0sIkJhY2tncm91bmQiOnsiJHJlZiI6IjE1NiJ9LCJJc1Zpc2libGUiOnRydWUsIldpZHRoIjowLjAsIkhlaWdodCI6MC4wLCJCb3JkZXJTdHlsZSI6eyIkaWQiOiI0OTQiLCJMaW5lQ29sb3IiOm51bGwsIkxpbmVXZWlnaHQiOjAuMCwiTGluZVR5cGUiOjAsIlBhcmVudFN0eWxlIjpudWxsfSwiUGFyZW50U3R5bGUiOm51bGx9LCJEYXRlRm9ybWF0Ijp7IiRyZWYiOiI0MTUifSwiV2Vla051bWJlcmluZyI6eyIkaWQiOiI0OTUiLCJGb3JtYXQiOjAsIklzVmlzaWJsZSI6ZmFsc2UsIkxhc3RLbm93blZpc2liaWxpdHlTdGF0ZSI6ZmFsc2V9LCJJc1Zpc2libGUiOnRydWUsIlBhcmVudFN0eWxlIjpudWxsfSwiSW5kZXgiOjMsIlNtYXJ0RHVyYXRpb25BY3RpdmF0ZWQiOnRydWUsIkRhdGVGb3JtYXQiOnsiJHJlZiI6IjQxNSJ9LCJXZWVrTnVtYmVyaW5nIjp7IiRpZCI6IjQ5NiIsIkZvcm1hdCI6MCwiSXNWaXNpYmxlIjpmYWxzZSwiTGFzdEtub3duVmlzaWJpbGl0eVN0YXRlIjpmYWxzZX0sIklkIjoiNjdhZGI2YWUtYjdmMy00ZTY0LTk5ZDktOTQ4NTU1ODdjODYxIiwiSW1wb3J0SWQiOm51bGwsIlRpdGxlIjoiQmFrZSB0aGUgUHVtcGtpbiBQaWUiLCJOb3RlIjpudWxsLCJIeXBlcmxpbmsiOnsiJGlkIjoiNDk3IiwiQWRkcmVzcyI6IiIsIlN1YkFkZHJlc3MiOiIifSwiSXNDaGFuZ2VkIjpmYWxzZSwiSXNOZXciOmZhbHNlfSx7IiRpZCI6IjQ5OCIsIkdyb3VwTmFtZSI6bnVsbCwiU3RhcnREYXRlIjoiMjAyMy0xMS0yM1QxMTozMDowMFoiLCJFbmREYXRlIjoiMjAyMy0xMS0yM1QxNTozMDowMFoiLCJQZXJjZW50YWdlQ29tcGxldGUiOm51bGwsIlN0eWxlIjp7IiRpZCI6IjQ5OSIsIlNoYXBlIjoxLCJTaGFwZVRoaWNrbmVzcyI6MiwiRHVyYXRpb25Gb3JtYXQiOjcsIkluY2x1ZGVOb25Xb3JraW5nRGF5c0luRHVyYXRpb24iOmZhbHNlLCJQZXJjZW50YWdlQ29tcGxldGVTdHlsZSI6eyIkaWQiOiI1MDAiLCJGb250U2V0dGluZ3MiOnsiJGlkIjoiNTAxIiwiRm9udFNpemUiOjEwLCJGb250TmFtZSI6IkNhbGlicmkiLCJJc0JvbGQiOmZhbHNlLCJJc0l0YWxpYyI6ZmFsc2UsIklzVW5kZXJsaW5lZCI6ZmFsc2UsIlBhcmVudFN0eWxlIjpudWxsfSwiQXV0b1NpemUiOjAsIkZvcmVncm91bmQiOnsiJGlkIjoiNTAyIiwiQ29sb3IiOnsiJGlkIjoiNTAz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TE5In0sIlBhZGRpbmciOnsiJHJlZiI6IjEyMCJ9LCJCYWNrZ3JvdW5kIjp7IiRyZWYiOiIxMjEifSwiSXNWaXNpYmxlIjp0cnVlLCJXaWR0aCI6MC4wLCJIZWlnaHQiOjAuMCwiQm9yZGVyU3R5bGUiOnsiJGlkIjoiNTA0IiwiTGluZUNvbG9yIjpudWxsLCJMaW5lV2VpZ2h0IjowLjAsIkxpbmVUeXBlIjowLCJQYXJlbnRTdHlsZSI6bnVsbH0sIlBhcmVudFN0eWxlIjpudWxsfSwiRHVyYXRpb25TdHlsZSI6eyIkaWQiOiI1MDUiLCJGb250U2V0dGluZ3MiOnsiJGlkIjoiNTA2IiwiRm9udFNpemUiOjExLCJGb250TmFtZSI6IlNlZ29lIFVJIiwiSXNCb2xkIjp0cnVlLCJJc0l0YWxpYyI6ZmFsc2UsIklzVW5kZXJsaW5lZCI6ZmFsc2UsIlBhcmVudFN0eWxlIjpudWxsfSwiQXV0b1NpemUiOjAsIkZvcmVncm91bmQiOnsiJGlkIjoiNTA3IiwiQ29sb3IiOnsiJGlkIjoiNTA4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MjYifSwiUGFkZGluZyI6eyIkcmVmIjoiMTI3In0sIkJhY2tncm91bmQiOnsiJGlkIjoiNTA5IiwiQ29sb3IiOnsiJGlkIjoiNTEwIiwiQSI6MCwiUiI6MjU1LCJHIjoyNTUsIkIiOjI1NX19LCJJc1Zpc2libGUiOnRydWUsIldpZHRoIjowLjAsIkhlaWdodCI6MC4wLCJCb3JkZXJTdHlsZSI6eyIkaWQiOiI1MTEiLCJMaW5lQ29sb3IiOm51bGwsIkxpbmVXZWlnaHQiOjAuMCwiTGluZVR5cGUiOjAsIlBhcmVudFN0eWxlIjpudWxsfSwiUGFyZW50U3R5bGUiOm51bGx9LCJIb3Jpem9udGFsQ29ubmVjdG9yU3R5bGUiOnsiJGlkIjoiNTEyIiwiTGluZUNvbG9yIjp7IiRpZCI6IjUxMyIsIiR0eXBlIjoiTkxSRS5Db21tb24uRG9tLlNvbGlkQ29sb3JCcnVzaCwgTkxSRS5Db21tb24iLCJDb2xvciI6eyIkaWQiOiI1MTQiLCJBIjoyNTUsIlIiOjE2MSwiRyI6MTQ5LCJCIjoxMTZ9fSwiTGluZVdlaWdodCI6MS4wLCJMaW5lVHlwZSI6MCwiUGFyZW50U3R5bGUiOm51bGx9LCJWZXJ0aWNhbENvbm5lY3RvclN0eWxlIjp7IiRpZCI6IjUxNSIsIkxpbmVDb2xvciI6eyIkaWQiOiI1MTYiLCIkdHlwZSI6Ik5MUkUuQ29tbW9uLkRvbS5Tb2xpZENvbG9yQnJ1c2gsIE5MUkUuQ29tbW9uIiwiQ29sb3IiOnsiJGlkIjoiNTE3IiwiQSI6MjU1LCJSIjoyNDAsIkciOjE2MiwiQiI6NDZ9fSwiTGluZVdlaWdodCI6MS4wLCJMaW5lVHlwZSI6MCwiUGFyZW50U3R5bGUiOm51bGx9LCJNYXJnaW4iOm51bGwsIlN0YXJ0RGF0ZVBvc2l0aW9uIjo2LCJFbmREYXRlUG9zaXRpb24iOjYsIkRhdGVJc1Zpc2libGUiOmZhbHNlLCJUaXRsZVBvc2l0aW9uIjo1LCJEdXJhdGlvblBvc2l0aW9uIjoyLCJQZXJjZW50YWdlQ29tcGxldGVkUG9zaXRpb24iOjYsIlNwYWNpbmciOjUsIklzQmVsb3dUaW1lYmFuZCI6dHJ1ZSwiUGVyY2VudGFnZUNvbXBsZXRlU2hhcGVPcGFjaXR5IjozNSwiU2hhcGVTdHlsZSI6eyIkaWQiOiI1MTgiLCJNYXJnaW4iOnsiJHJlZiI6IjEzNiJ9LCJQYWRkaW5nIjp7IiRyZWYiOiIxMzcifSwiQmFja2dyb3VuZCI6eyIkaWQiOiI1MTkiLCJDb2xvciI6eyIkaWQiOiI1MjAiLCJBIjoyNTUsIlIiOjIwMiwiRyI6MTM3LCJCIjozN319LCJJc1Zpc2libGUiOnRydWUsIldpZHRoIjozNTcuMCwiSGVpZ2h0IjoyMi4wLCJCb3JkZXJTdHlsZSI6eyIkaWQiOiI1MjEiLCJMaW5lQ29sb3IiOnsiJGlkIjoiNTIyIiwiJHR5cGUiOiJOTFJFLkNvbW1vbi5Eb20uU29saWRDb2xvckJydXNoLCBOTFJFLkNvbW1vbiIsIkNvbG9yIjp7IiRpZCI6IjUyMyIsIkEiOjI1NSwiUiI6MjU0LCJHIjoxODYsIkIiOjEwfX0sIkxpbmVXZWlnaHQiOjAuMCwiTGluZVR5cGUiOjAsIlBhcmVudFN0eWxlIjpudWxsfSwiUGFyZW50U3R5bGUiOm51bGx9LCJUaXRsZVN0eWxlIjp7IiRpZCI6IjUyNCIsIkZvbnRTZXR0aW5ncyI6eyIkaWQiOiI1MjUiLCJGb250U2l6ZSI6MTEsIkZvbnROYW1lIjoiU2Vnb2UgVUkiLCJJc0JvbGQiOnRydWUsIklzSXRhbGljIjpmYWxzZSwiSXNVbmRlcmxpbmVkIjpmYWxzZSwiUGFyZW50U3R5bGUiOm51bGx9LCJBdXRvU2l6ZSI6MiwiRm9yZWdyb3VuZCI6eyIkaWQiOiI1MjYiLCJDb2xvciI6eyIkaWQiOiI1MjciLCJBIjoyNTUsIlIiOjE2NSwiRyI6MTAwLCJCIjo3OH19LCJNYXhXaWR0aCI6ODQuMCwiTWF4SGVpZ2h0IjoiSW5maW5pdHkiLCJTbWFydEZvcmVncm91bmRJc0FjdGl2ZSI6ZmFsc2UsIkhvcml6b250YWxBbGlnbm1lbnQiOjAsIlZlcnRpY2FsQWxpZ25tZW50IjowLCJTbWFydEZvcmVncm91bmQiOm51bGwsIkJhY2tncm91bmRGaWxsVHlwZSI6MCwiTWFyZ2luIjp7IiRyZWYiOiIxNDcifSwiUGFkZGluZyI6eyIkcmVmIjoiMTQ4In0sIkJhY2tncm91bmQiOnsiJGlkIjoiNTI4IiwiQ29sb3IiOnsiJGlkIjoiNTI5IiwiQSI6MCwiUiI6MjU1LCJHIjoyNTUsIkIiOjI1NX19LCJJc1Zpc2libGUiOnRydWUsIldpZHRoIjowLjAsIkhlaWdodCI6MC4wLCJCb3JkZXJTdHlsZSI6eyIkaWQiOiI1MzAiLCJMaW5lQ29sb3IiOm51bGwsIkxpbmVXZWlnaHQiOjAuMCwiTGluZVR5cGUiOjAsIlBhcmVudFN0eWxlIjpudWxsfSwiUGFyZW50U3R5bGUiOm51bGx9LCJEYXRlU3R5bGUiOnsiJGlkIjoiNTMxIiwiRm9udFNldHRpbmdzIjp7IiRpZCI6IjUzMiIsIkZvbnRTaXplIjo4LCJGb250TmFtZSI6IkNhbGlicmkiLCJJc0JvbGQiOmZhbHNlLCJJc0l0YWxpYyI6ZmFsc2UsIklzVW5kZXJsaW5lZCI6ZmFsc2UsIlBhcmVudFN0eWxlIjpudWxsfSwiQXV0b1NpemUiOjAsIkZvcmVncm91bmQiOnsiJHJlZiI6IjE1MiJ9LCJNYXhXaWR0aCI6MjAwLjAsIk1heEhlaWdodCI6IkluZmluaXR5IiwiU21hcnRGb3JlZ3JvdW5kSXNBY3RpdmUiOmZhbHNlLCJIb3Jpem9udGFsQWxpZ25tZW50IjowLCJWZXJ0aWNhbEFsaWdubWVudCI6MCwiU21hcnRGb3JlZ3JvdW5kIjpudWxsLCJCYWNrZ3JvdW5kRmlsbFR5cGUiOjAsIk1hcmdpbiI6eyIkcmVmIjoiMTU0In0sIlBhZGRpbmciOnsiJHJlZiI6IjE1NSJ9LCJCYWNrZ3JvdW5kIjp7IiRyZWYiOiIxNTYifSwiSXNWaXNpYmxlIjp0cnVlLCJXaWR0aCI6MC4wLCJIZWlnaHQiOjAuMCwiQm9yZGVyU3R5bGUiOnsiJGlkIjoiNTMzIiwiTGluZUNvbG9yIjpudWxsLCJMaW5lV2VpZ2h0IjowLjAsIkxpbmVUeXBlIjowLCJQYXJlbnRTdHlsZSI6bnVsbH0sIlBhcmVudFN0eWxlIjpudWxsfSwiRGF0ZUZvcm1hdCI6eyIkcmVmIjoiNDE1In0sIldlZWtOdW1iZXJpbmciOnsiJGlkIjoiNTM0IiwiRm9ybWF0IjowLCJJc1Zpc2libGUiOmZhbHNlLCJMYXN0S25vd25WaXNpYmlsaXR5U3RhdGUiOmZhbHNlfSwiSXNWaXNpYmxlIjp0cnVlLCJQYXJlbnRTdHlsZSI6bnVsbH0sIkluZGV4Ijo0LCJTbWFydER1cmF0aW9uQWN0aXZhdGVkIjpmYWxzZSwiRGF0ZUZvcm1hdCI6eyIkcmVmIjoiNDE1In0sIldlZWtOdW1iZXJpbmciOnsiJGlkIjoiNTM1IiwiRm9ybWF0IjowLCJJc1Zpc2libGUiOmZhbHNlLCJMYXN0S25vd25WaXNpYmlsaXR5U3RhdGUiOmZhbHNlfSwiSWQiOiIxYmYzYjc2Yy0yNDYyLTQyMTctYTcyOS1kMmZmMzE4NWU4ZTAiLCJJbXBvcnRJZCI6bnVsbCwiVGl0bGUiOiJDb29rIHRoZSBUdXJrZXkiLCJOb3RlIjpudWxsLCJIeXBlcmxpbmsiOnsiJGlkIjoiNTM2IiwiQWRkcmVzcyI6IiIsIlN1YkFkZHJlc3MiOiIifSwiSXNDaGFuZ2VkIjpmYWxzZSwiSXNOZXciOmZhbHNlfSx7IiRpZCI6IjUzNyIsIkdyb3VwTmFtZSI6bnVsbCwiU3RhcnREYXRlIjoiMjAyMy0xMS0yM1QxMzowMDowMFoiLCJFbmREYXRlIjoiMjAyMy0xMS0yM1QxMzozMDowMFoiLCJQZXJjZW50YWdlQ29tcGxldGUiOm51bGwsIlN0eWxlIjp7IiRpZCI6IjUzOCIsIlNoYXBlIjoxLCJTaGFwZVRoaWNrbmVzcyI6MiwiRHVyYXRpb25Gb3JtYXQiOjgsIkluY2x1ZGVOb25Xb3JraW5nRGF5c0luRHVyYXRpb24iOmZhbHNlLCJQZXJjZW50YWdlQ29tcGxldGVTdHlsZSI6eyIkaWQiOiI1MzkiLCJGb250U2V0dGluZ3MiOnsiJGlkIjoiNTQwIiwiRm9udFNpemUiOjEwLCJGb250TmFtZSI6IkNhbGlicmkiLCJJc0JvbGQiOmZhbHNlLCJJc0l0YWxpYyI6ZmFsc2UsIklzVW5kZXJsaW5lZCI6ZmFsc2UsIlBhcmVudFN0eWxlIjpudWxsfSwiQXV0b1NpemUiOjAsIkZvcmVncm91bmQiOnsiJGlkIjoiNTQxIiwiQ29sb3IiOnsiJGlkIjoiNTQy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TE5In0sIlBhZGRpbmciOnsiJHJlZiI6IjEyMCJ9LCJCYWNrZ3JvdW5kIjp7IiRyZWYiOiIxMjEifSwiSXNWaXNpYmxlIjp0cnVlLCJXaWR0aCI6MC4wLCJIZWlnaHQiOjAuMCwiQm9yZGVyU3R5bGUiOnsiJGlkIjoiNTQzIiwiTGluZUNvbG9yIjpudWxsLCJMaW5lV2VpZ2h0IjowLjAsIkxpbmVUeXBlIjowLCJQYXJlbnRTdHlsZSI6bnVsbH0sIlBhcmVudFN0eWxlIjpudWxsfSwiRHVyYXRpb25TdHlsZSI6eyIkaWQiOiI1NDQiLCJGb250U2V0dGluZ3MiOnsiJGlkIjoiNTQ1IiwiRm9udFNpemUiOjExLCJGb250TmFtZSI6IlNlZ29lIFVJIiwiSXNCb2xkIjp0cnVlLCJJc0l0YWxpYyI6ZmFsc2UsIklzVW5kZXJsaW5lZCI6ZmFsc2UsIlBhcmVudFN0eWxlIjpudWxsfSwiQXV0b1NpemUiOjAsIkZvcmVncm91bmQiOnsiJGlkIjoiNTQ2IiwiQ29sb3IiOnsiJGlkIjoiNTQ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MjYifSwiUGFkZGluZyI6eyIkcmVmIjoiMTI3In0sIkJhY2tncm91bmQiOnsiJGlkIjoiNTQ4IiwiQ29sb3IiOnsiJGlkIjoiNTQ5IiwiQSI6MCwiUiI6MjU1LCJHIjoyNTUsIkIiOjI1NX19LCJJc1Zpc2libGUiOnRydWUsIldpZHRoIjowLjAsIkhlaWdodCI6MC4wLCJCb3JkZXJTdHlsZSI6eyIkaWQiOiI1NTAiLCJMaW5lQ29sb3IiOm51bGwsIkxpbmVXZWlnaHQiOjAuMCwiTGluZVR5cGUiOjAsIlBhcmVudFN0eWxlIjpudWxsfSwiUGFyZW50U3R5bGUiOm51bGx9LCJIb3Jpem9udGFsQ29ubmVjdG9yU3R5bGUiOnsiJGlkIjoiNTUxIiwiTGluZUNvbG9yIjp7IiRpZCI6IjU1MiIsIiR0eXBlIjoiTkxSRS5Db21tb24uRG9tLlNvbGlkQ29sb3JCcnVzaCwgTkxSRS5Db21tb24iLCJDb2xvciI6eyIkaWQiOiI1NTMiLCJBIjoyNTUsIlIiOjE2MSwiRyI6MTQ5LCJCIjoxMTZ9fSwiTGluZVdlaWdodCI6MS4wLCJMaW5lVHlwZSI6MCwiUGFyZW50U3R5bGUiOm51bGx9LCJWZXJ0aWNhbENvbm5lY3RvclN0eWxlIjp7IiRpZCI6IjU1NCIsIkxpbmVDb2xvciI6eyIkaWQiOiI1NTUiLCIkdHlwZSI6Ik5MUkUuQ29tbW9uLkRvbS5Tb2xpZENvbG9yQnJ1c2gsIE5MUkUuQ29tbW9uIiwiQ29sb3IiOnsiJGlkIjoiNTU2IiwiQSI6MjU1LCJSIjoyNDAsIkciOjE2MiwiQiI6NDZ9fSwiTGluZVdlaWdodCI6MS4wLCJMaW5lVHlwZSI6MCwiUGFyZW50U3R5bGUiOm51bGx9LCJNYXJnaW4iOm51bGwsIlN0YXJ0RGF0ZVBvc2l0aW9uIjo2LCJFbmREYXRlUG9zaXRpb24iOjYsIkRhdGVJc1Zpc2libGUiOmZhbHNlLCJUaXRsZVBvc2l0aW9uIjo1LCJEdXJhdGlvblBvc2l0aW9uIjoyLCJQZXJjZW50YWdlQ29tcGxldGVkUG9zaXRpb24iOjYsIlNwYWNpbmciOjUsIklzQmVsb3dUaW1lYmFuZCI6dHJ1ZSwiUGVyY2VudGFnZUNvbXBsZXRlU2hhcGVPcGFjaXR5IjozNSwiU2hhcGVTdHlsZSI6eyIkaWQiOiI1NTciLCJNYXJnaW4iOnsiJHJlZiI6IjEzNiJ9LCJQYWRkaW5nIjp7IiRyZWYiOiIxMzcifSwiQmFja2dyb3VuZCI6eyIkaWQiOiI1NTgiLCJDb2xvciI6eyIkaWQiOiI1NTkiLCJBIjoyNTUsIlIiOjIwMiwiRyI6MTM3LCJCIjozN319LCJJc1Zpc2libGUiOnRydWUsIldpZHRoIjo0NS4wLCJIZWlnaHQiOjIyLjAsIkJvcmRlclN0eWxlIjp7IiRpZCI6IjU2MCIsIkxpbmVDb2xvciI6eyIkaWQiOiI1NjEiLCIkdHlwZSI6Ik5MUkUuQ29tbW9uLkRvbS5Tb2xpZENvbG9yQnJ1c2gsIE5MUkUuQ29tbW9uIiwiQ29sb3IiOnsiJGlkIjoiNTYyIiwiQSI6MjU1LCJSIjoyNTQsIkciOjE4NiwiQiI6MTB9fSwiTGluZVdlaWdodCI6MC4wLCJMaW5lVHlwZSI6MCwiUGFyZW50U3R5bGUiOm51bGx9LCJQYXJlbnRTdHlsZSI6bnVsbH0sIlRpdGxlU3R5bGUiOnsiJGlkIjoiNTYzIiwiRm9udFNldHRpbmdzIjp7IiRpZCI6IjU2NCIsIkZvbnRTaXplIjoxMSwiRm9udE5hbWUiOiJTZWdvZSBVSSIsIklzQm9sZCI6dHJ1ZSwiSXNJdGFsaWMiOmZhbHNlLCJJc1VuZGVybGluZWQiOmZhbHNlLCJQYXJlbnRTdHlsZSI6bnVsbH0sIkF1dG9TaXplIjoyLCJGb3JlZ3JvdW5kIjp7IiRpZCI6IjU2NSIsIkNvbG9yIjp7IiRpZCI6IjU2NiIsIkEiOjI1NSwiUiI6MTY1LCJHIjoxMDAsIkIiOjc4fX0sIk1heFdpZHRoIjoyMDcuMCwiTWF4SGVpZ2h0IjoiSW5maW5pdHkiLCJTbWFydEZvcmVncm91bmRJc0FjdGl2ZSI6ZmFsc2UsIkhvcml6b250YWxBbGlnbm1lbnQiOjAsIlZlcnRpY2FsQWxpZ25tZW50IjowLCJTbWFydEZvcmVncm91bmQiOm51bGwsIkJhY2tncm91bmRGaWxsVHlwZSI6MCwiTWFyZ2luIjp7IiRyZWYiOiIxNDcifSwiUGFkZGluZyI6eyIkcmVmIjoiMTQ4In0sIkJhY2tncm91bmQiOnsiJGlkIjoiNTY3IiwiQ29sb3IiOnsiJGlkIjoiNTY4IiwiQSI6MCwiUiI6MjU1LCJHIjoyNTUsIkIiOjI1NX19LCJJc1Zpc2libGUiOnRydWUsIldpZHRoIjowLjAsIkhlaWdodCI6MC4wLCJCb3JkZXJTdHlsZSI6eyIkaWQiOiI1NjkiLCJMaW5lQ29sb3IiOm51bGwsIkxpbmVXZWlnaHQiOjAuMCwiTGluZVR5cGUiOjAsIlBhcmVudFN0eWxlIjpudWxsfSwiUGFyZW50U3R5bGUiOm51bGx9LCJEYXRlU3R5bGUiOnsiJGlkIjoiNTcwIiwiRm9udFNldHRpbmdzIjp7IiRpZCI6IjU3MSIsIkZvbnRTaXplIjo4LCJGb250TmFtZSI6IkNhbGlicmkiLCJJc0JvbGQiOmZhbHNlLCJJc0l0YWxpYyI6ZmFsc2UsIklzVW5kZXJsaW5lZCI6ZmFsc2UsIlBhcmVudFN0eWxlIjpudWxsfSwiQXV0b1NpemUiOjAsIkZvcmVncm91bmQiOnsiJHJlZiI6IjE1MiJ9LCJNYXhXaWR0aCI6MjAwLjAsIk1heEhlaWdodCI6IkluZmluaXR5IiwiU21hcnRGb3JlZ3JvdW5kSXNBY3RpdmUiOmZhbHNlLCJIb3Jpem9udGFsQWxpZ25tZW50IjowLCJWZXJ0aWNhbEFsaWdubWVudCI6MCwiU21hcnRGb3JlZ3JvdW5kIjpudWxsLCJCYWNrZ3JvdW5kRmlsbFR5cGUiOjAsIk1hcmdpbiI6eyIkcmVmIjoiMTU0In0sIlBhZGRpbmciOnsiJHJlZiI6IjE1NSJ9LCJCYWNrZ3JvdW5kIjp7IiRyZWYiOiIxNTYifSwiSXNWaXNpYmxlIjp0cnVlLCJXaWR0aCI6MC4wLCJIZWlnaHQiOjAuMCwiQm9yZGVyU3R5bGUiOnsiJGlkIjoiNTcyIiwiTGluZUNvbG9yIjpudWxsLCJMaW5lV2VpZ2h0IjowLjAsIkxpbmVUeXBlIjowLCJQYXJlbnRTdHlsZSI6bnVsbH0sIlBhcmVudFN0eWxlIjpudWxsfSwiRGF0ZUZvcm1hdCI6eyIkcmVmIjoiNDE1In0sIldlZWtOdW1iZXJpbmciOnsiJGlkIjoiNTczIiwiRm9ybWF0IjowLCJJc1Zpc2libGUiOmZhbHNlLCJMYXN0S25vd25WaXNpYmlsaXR5U3RhdGUiOmZhbHNlfSwiSXNWaXNpYmxlIjp0cnVlLCJQYXJlbnRTdHlsZSI6bnVsbH0sIkluZGV4Ijo2LCJTbWFydER1cmF0aW9uQWN0aXZhdGVkIjp0cnVlLCJEYXRlRm9ybWF0Ijp7IiRyZWYiOiI0MTUifSwiV2Vla051bWJlcmluZyI6eyIkaWQiOiI1NzQiLCJGb3JtYXQiOjAsIklzVmlzaWJsZSI6ZmFsc2UsIkxhc3RLbm93blZpc2liaWxpdHlTdGF0ZSI6ZmFsc2V9LCJJZCI6IjIxYzM1N2E3LWI1Y2UtNDUyMS04ZWVhLTY2MjA3MGNhOGFhOCIsIkltcG9ydElkIjpudWxsLCJUaXRsZSI6IlByZXAgJiBSZWZyaWdlcmF0ZSBTdHVmZmluZyAvIENhc3Nlcm9sZXMiLCJOb3RlIjpudWxsLCJIeXBlcmxpbmsiOnsiJGlkIjoiNTc1IiwiQWRkcmVzcyI6IiIsIlN1YkFkZHJlc3MiOiIifSwiSXNDaGFuZ2VkIjpmYWxzZSwiSXNOZXciOmZhbHNlfSx7IiRpZCI6IjU3NiIsIkdyb3VwTmFtZSI6bnVsbCwiU3RhcnREYXRlIjoiMjAyMy0xMS0yM1QxMzozMDowMFoiLCJFbmREYXRlIjoiMjAyMy0xMS0yM1QxNDowMDowMFoiLCJQZXJjZW50YWdlQ29tcGxldGUiOm51bGwsIlN0eWxlIjp7IiRpZCI6IjU3NyIsIlNoYXBlIjoxLCJTaGFwZVRoaWNrbmVzcyI6MiwiRHVyYXRpb25Gb3JtYXQiOjgsIkluY2x1ZGVOb25Xb3JraW5nRGF5c0luRHVyYXRpb24iOmZhbHNlLCJQZXJjZW50YWdlQ29tcGxldGVTdHlsZSI6eyIkaWQiOiI1NzgiLCJGb250U2V0dGluZ3MiOnsiJGlkIjoiNTc5IiwiRm9udFNpemUiOjEwLCJGb250TmFtZSI6IkNhbGlicmkiLCJJc0JvbGQiOmZhbHNlLCJJc0l0YWxpYyI6ZmFsc2UsIklzVW5kZXJsaW5lZCI6ZmFsc2UsIlBhcmVudFN0eWxlIjpudWxsfSwiQXV0b1NpemUiOjAsIkZvcmVncm91bmQiOnsiJGlkIjoiNTgwIiwiQ29sb3IiOnsiJGlkIjoiNTgx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TE5In0sIlBhZGRpbmciOnsiJHJlZiI6IjEyMCJ9LCJCYWNrZ3JvdW5kIjp7IiRyZWYiOiIxMjEifSwiSXNWaXNpYmxlIjp0cnVlLCJXaWR0aCI6MC4wLCJIZWlnaHQiOjAuMCwiQm9yZGVyU3R5bGUiOnsiJGlkIjoiNTgyIiwiTGluZUNvbG9yIjpudWxsLCJMaW5lV2VpZ2h0IjowLjAsIkxpbmVUeXBlIjowLCJQYXJlbnRTdHlsZSI6bnVsbH0sIlBhcmVudFN0eWxlIjpudWxsfSwiRHVyYXRpb25TdHlsZSI6eyIkaWQiOiI1ODMiLCJGb250U2V0dGluZ3MiOnsiJGlkIjoiNTg0IiwiRm9udFNpemUiOjExLCJGb250TmFtZSI6IlNlZ29lIFVJIiwiSXNCb2xkIjp0cnVlLCJJc0l0YWxpYyI6ZmFsc2UsIklzVW5kZXJsaW5lZCI6ZmFsc2UsIlBhcmVudFN0eWxlIjpudWxsfSwiQXV0b1NpemUiOjAsIkZvcmVncm91bmQiOnsiJGlkIjoiNTg1IiwiQ29sb3IiOnsiJGlkIjoiNTg2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MjYifSwiUGFkZGluZyI6eyIkcmVmIjoiMTI3In0sIkJhY2tncm91bmQiOnsiJGlkIjoiNTg3IiwiQ29sb3IiOnsiJGlkIjoiNTg4IiwiQSI6MCwiUiI6MjU1LCJHIjoyNTUsIkIiOjI1NX19LCJJc1Zpc2libGUiOnRydWUsIldpZHRoIjowLjAsIkhlaWdodCI6MC4wLCJCb3JkZXJTdHlsZSI6eyIkaWQiOiI1ODkiLCJMaW5lQ29sb3IiOm51bGwsIkxpbmVXZWlnaHQiOjAuMCwiTGluZVR5cGUiOjAsIlBhcmVudFN0eWxlIjpudWxsfSwiUGFyZW50U3R5bGUiOm51bGx9LCJIb3Jpem9udGFsQ29ubmVjdG9yU3R5bGUiOnsiJGlkIjoiNTkwIiwiTGluZUNvbG9yIjp7IiRpZCI6IjU5MSIsIiR0eXBlIjoiTkxSRS5Db21tb24uRG9tLlNvbGlkQ29sb3JCcnVzaCwgTkxSRS5Db21tb24iLCJDb2xvciI6eyIkaWQiOiI1OTIiLCJBIjoyNTUsIlIiOjE2MSwiRyI6MTQ5LCJCIjoxMTZ9fSwiTGluZVdlaWdodCI6MS4wLCJMaW5lVHlwZSI6MCwiUGFyZW50U3R5bGUiOm51bGx9LCJWZXJ0aWNhbENvbm5lY3RvclN0eWxlIjp7IiRpZCI6IjU5MyIsIkxpbmVDb2xvciI6eyIkaWQiOiI1OTQiLCIkdHlwZSI6Ik5MUkUuQ29tbW9uLkRvbS5Tb2xpZENvbG9yQnJ1c2gsIE5MUkUuQ29tbW9uIiwiQ29sb3IiOnsiJGlkIjoiNTk1IiwiQSI6MjU1LCJSIjoyNDAsIkciOjE2MiwiQiI6NDZ9fSwiTGluZVdlaWdodCI6MS4wLCJMaW5lVHlwZSI6MCwiUGFyZW50U3R5bGUiOm51bGx9LCJNYXJnaW4iOm51bGwsIlN0YXJ0RGF0ZVBvc2l0aW9uIjo2LCJFbmREYXRlUG9zaXRpb24iOjYsIkRhdGVJc1Zpc2libGUiOmZhbHNlLCJUaXRsZVBvc2l0aW9uIjo1LCJEdXJhdGlvblBvc2l0aW9uIjoyLCJQZXJjZW50YWdlQ29tcGxldGVkUG9zaXRpb24iOjYsIlNwYWNpbmciOjUsIklzQmVsb3dUaW1lYmFuZCI6dHJ1ZSwiUGVyY2VudGFnZUNvbXBsZXRlU2hhcGVPcGFjaXR5IjozNSwiU2hhcGVTdHlsZSI6eyIkaWQiOiI1OTYiLCJNYXJnaW4iOnsiJHJlZiI6IjEzNiJ9LCJQYWRkaW5nIjp7IiRyZWYiOiIxMzcifSwiQmFja2dyb3VuZCI6eyIkaWQiOiI1OTciLCJDb2xvciI6eyIkaWQiOiI1OTgiLCJBIjoyNTUsIlIiOjIwMiwiRyI6MTM3LCJCIjozN319LCJJc1Zpc2libGUiOnRydWUsIldpZHRoIjo0NS4wLCJIZWlnaHQiOjIyLjAsIkJvcmRlclN0eWxlIjp7IiRpZCI6IjU5OSIsIkxpbmVDb2xvciI6eyIkaWQiOiI2MDAiLCIkdHlwZSI6Ik5MUkUuQ29tbW9uLkRvbS5Tb2xpZENvbG9yQnJ1c2gsIE5MUkUuQ29tbW9uIiwiQ29sb3IiOnsiJGlkIjoiNjAxIiwiQSI6MjU1LCJSIjoyNTQsIkciOjE4NiwiQiI6MTB9fSwiTGluZVdlaWdodCI6MC4wLCJMaW5lVHlwZSI6MCwiUGFyZW50U3R5bGUiOm51bGx9LCJQYXJlbnRTdHlsZSI6bnVsbH0sIlRpdGxlU3R5bGUiOnsiJGlkIjoiNjAyIiwiRm9udFNldHRpbmdzIjp7IiRpZCI6IjYwMyIsIkZvbnRTaXplIjoxMSwiRm9udE5hbWUiOiJTZWdvZSBVSSIsIklzQm9sZCI6dHJ1ZSwiSXNJdGFsaWMiOmZhbHNlLCJJc1VuZGVybGluZWQiOmZhbHNlLCJQYXJlbnRTdHlsZSI6bnVsbH0sIkF1dG9TaXplIjoyLCJGb3JlZ3JvdW5kIjp7IiRpZCI6IjYwNCIsIkNvbG9yIjp7IiRpZCI6IjYwNSIsIkEiOjI1NSwiUiI6MTY1LCJHIjoxMDAsIkIiOjc4fX0sIk1heFdpZHRoIjoxNDguMCwiTWF4SGVpZ2h0IjoiSW5maW5pdHkiLCJTbWFydEZvcmVncm91bmRJc0FjdGl2ZSI6ZmFsc2UsIkhvcml6b250YWxBbGlnbm1lbnQiOjAsIlZlcnRpY2FsQWxpZ25tZW50IjowLCJTbWFydEZvcmVncm91bmQiOm51bGwsIkJhY2tncm91bmRGaWxsVHlwZSI6MCwiTWFyZ2luIjp7IiRyZWYiOiIxNDcifSwiUGFkZGluZyI6eyIkcmVmIjoiMTQ4In0sIkJhY2tncm91bmQiOnsiJGlkIjoiNjA2IiwiQ29sb3IiOnsiJGlkIjoiNjA3IiwiQSI6MCwiUiI6MjU1LCJHIjoyNTUsIkIiOjI1NX19LCJJc1Zpc2libGUiOnRydWUsIldpZHRoIjowLjAsIkhlaWdodCI6MC4wLCJCb3JkZXJTdHlsZSI6eyIkaWQiOiI2MDgiLCJMaW5lQ29sb3IiOm51bGwsIkxpbmVXZWlnaHQiOjAuMCwiTGluZVR5cGUiOjAsIlBhcmVudFN0eWxlIjpudWxsfSwiUGFyZW50U3R5bGUiOm51bGx9LCJEYXRlU3R5bGUiOnsiJGlkIjoiNjA5IiwiRm9udFNldHRpbmdzIjp7IiRpZCI6IjYxMCIsIkZvbnRTaXplIjo4LCJGb250TmFtZSI6IkNhbGlicmkiLCJJc0JvbGQiOmZhbHNlLCJJc0l0YWxpYyI6ZmFsc2UsIklzVW5kZXJsaW5lZCI6ZmFsc2UsIlBhcmVudFN0eWxlIjpudWxsfSwiQXV0b1NpemUiOjAsIkZvcmVncm91bmQiOnsiJHJlZiI6IjE1MiJ9LCJNYXhXaWR0aCI6MjAwLjAsIk1heEhlaWdodCI6IkluZmluaXR5IiwiU21hcnRGb3JlZ3JvdW5kSXNBY3RpdmUiOmZhbHNlLCJIb3Jpem9udGFsQWxpZ25tZW50IjowLCJWZXJ0aWNhbEFsaWdubWVudCI6MCwiU21hcnRGb3JlZ3JvdW5kIjpudWxsLCJCYWNrZ3JvdW5kRmlsbFR5cGUiOjAsIk1hcmdpbiI6eyIkcmVmIjoiMTU0In0sIlBhZGRpbmciOnsiJHJlZiI6IjE1NSJ9LCJCYWNrZ3JvdW5kIjp7IiRyZWYiOiIxNTYifSwiSXNWaXNpYmxlIjp0cnVlLCJXaWR0aCI6MC4wLCJIZWlnaHQiOjAuMCwiQm9yZGVyU3R5bGUiOnsiJGlkIjoiNjExIiwiTGluZUNvbG9yIjpudWxsLCJMaW5lV2VpZ2h0IjowLjAsIkxpbmVUeXBlIjowLCJQYXJlbnRTdHlsZSI6bnVsbH0sIlBhcmVudFN0eWxlIjpudWxsfSwiRGF0ZUZvcm1hdCI6eyIkcmVmIjoiNDE1In0sIldlZWtOdW1iZXJpbmciOnsiJGlkIjoiNjEyIiwiRm9ybWF0IjowLCJJc1Zpc2libGUiOmZhbHNlLCJMYXN0S25vd25WaXNpYmlsaXR5U3RhdGUiOmZhbHNlfSwiSXNWaXNpYmxlIjp0cnVlLCJQYXJlbnRTdHlsZSI6bnVsbH0sIkluZGV4Ijo4LCJTbWFydER1cmF0aW9uQWN0aXZhdGVkIjp0cnVlLCJEYXRlRm9ybWF0Ijp7IiRyZWYiOiI0MTUifSwiV2Vla051bWJlcmluZyI6eyIkaWQiOiI2MTMiLCJGb3JtYXQiOjAsIklzVmlzaWJsZSI6ZmFsc2UsIkxhc3RLbm93blZpc2liaWxpdHlTdGF0ZSI6ZmFsc2V9LCJJZCI6IjBjZDZhZGIzLTQxNzAtNGNmNS05NjY4LTI3YzU3M2VjOWJjYiIsIkltcG9ydElkIjpudWxsLCJUaXRsZSI6IlNsb3ctQ29vayBNYXNoZWQgUG90YXRvZXMiLCJOb3RlIjpudWxsLCJIeXBlcmxpbmsiOnsiJGlkIjoiNjE0IiwiQWRkcmVzcyI6IiIsIlN1YkFkZHJlc3MiOiIifSwiSXNDaGFuZ2VkIjpmYWxzZSwiSXNOZXciOmZhbHNlfSx7IiRpZCI6IjYxNSIsIkdyb3VwTmFtZSI6bnVsbCwiU3RhcnREYXRlIjoiMjAyMy0xMS0yM1QxNDozMDowMFoiLCJFbmREYXRlIjoiMjAyMy0xMS0yM1QxNTowMDowMFoiLCJQZXJjZW50YWdlQ29tcGxldGUiOm51bGwsIlN0eWxlIjp7IiRpZCI6IjYxNiIsIlNoYXBlIjoxLCJTaGFwZVRoaWNrbmVzcyI6MiwiRHVyYXRpb25Gb3JtYXQiOjgsIkluY2x1ZGVOb25Xb3JraW5nRGF5c0luRHVyYXRpb24iOmZhbHNlLCJQZXJjZW50YWdlQ29tcGxldGVTdHlsZSI6eyIkaWQiOiI2MTciLCJGb250U2V0dGluZ3MiOnsiJGlkIjoiNjE4IiwiRm9udFNpemUiOjEwLCJGb250TmFtZSI6IkNhbGlicmkiLCJJc0JvbGQiOmZhbHNlLCJJc0l0YWxpYyI6ZmFsc2UsIklzVW5kZXJsaW5lZCI6ZmFsc2UsIlBhcmVudFN0eWxlIjpudWxsfSwiQXV0b1NpemUiOjAsIkZvcmVncm91bmQiOnsiJGlkIjoiNjE5IiwiQ29sb3IiOnsiJGlkIjoiNjI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cmVmIjoiMTE5In0sIlBhZGRpbmciOnsiJHJlZiI6IjEyMCJ9LCJCYWNrZ3JvdW5kIjp7IiRyZWYiOiIxMjEifSwiSXNWaXNpYmxlIjp0cnVlLCJXaWR0aCI6MC4wLCJIZWlnaHQiOjAuMCwiQm9yZGVyU3R5bGUiOnsiJGlkIjoiNjIxIiwiTGluZUNvbG9yIjpudWxsLCJMaW5lV2VpZ2h0IjowLjAsIkxpbmVUeXBlIjowLCJQYXJlbnRTdHlsZSI6bnVsbH0sIlBhcmVudFN0eWxlIjpudWxsfSwiRHVyYXRpb25TdHlsZSI6eyIkaWQiOiI2MjIiLCJGb250U2V0dGluZ3MiOnsiJGlkIjoiNjIzIiwiRm9udFNpemUiOjExLCJGb250TmFtZSI6IlNlZ29lIFVJIiwiSXNCb2xkIjp0cnVlLCJJc0l0YWxpYyI6ZmFsc2UsIklzVW5kZXJsaW5lZCI6ZmFsc2UsIlBhcmVudFN0eWxlIjpudWxsfSwiQXV0b1NpemUiOjAsIkZvcmVncm91bmQiOnsiJGlkIjoiNjI0IiwiQ29sb3IiOnsiJGlkIjoiNjI1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xMjYifSwiUGFkZGluZyI6eyIkcmVmIjoiMTI3In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pZCI6IjYzMCIsIiR0eXBlIjoiTkxSRS5Db21tb24uRG9tLlNvbGlkQ29sb3JCcnVzaCwgTkxSRS5Db21tb24iLCJDb2xvciI6eyIkaWQiOiI2MzEiLCJBIjoyNTUsIlIiOjE2MSwiRyI6MTQ5LCJCIjoxMTZ9fSwiTGluZVdlaWdodCI6MS4wLCJMaW5lVHlwZSI6MCwiUGFyZW50U3R5bGUiOm51bGx9LCJWZXJ0aWNhbENvbm5lY3RvclN0eWxlIjp7IiRpZCI6IjYzMiIsIkxpbmVDb2xvciI6eyIkaWQiOiI2MzMiLCIkdHlwZSI6Ik5MUkUuQ29tbW9uLkRvbS5Tb2xpZENvbG9yQnJ1c2gsIE5MUkUuQ29tbW9uIiwiQ29sb3IiOnsiJGlkIjoiNjM0IiwiQSI6MjU1LCJSIjoyNDAsIkciOjE2MiwiQiI6NDZ9fSwiTGluZVdlaWdodCI6MS4wLCJMaW5lVHlwZSI6MCwiUGFyZW50U3R5bGUiOm51bGx9LCJNYXJnaW4iOm51bGwsIlN0YXJ0RGF0ZVBvc2l0aW9uIjo2LCJFbmREYXRlUG9zaXRpb24iOjYsIkRhdGVJc1Zpc2libGUiOmZhbHNlLCJUaXRsZVBvc2l0aW9uIjo1LCJEdXJhdGlvblBvc2l0aW9uIjoyLCJQZXJjZW50YWdlQ29tcGxldGVkUG9zaXRpb24iOjYsIlNwYWNpbmciOjUsIklzQmVsb3dUaW1lYmFuZCI6dHJ1ZSwiUGVyY2VudGFnZUNvbXBsZXRlU2hhcGVPcGFjaXR5IjozNSwiU2hhcGVTdHlsZSI6eyIkaWQiOiI2MzUiLCJNYXJnaW4iOnsiJHJlZiI6IjEzNiJ9LCJQYWRkaW5nIjp7IiRyZWYiOiIxMzcifSwiQmFja2dyb3VuZCI6eyIkaWQiOiI2MzYiLCJDb2xvciI6eyIkaWQiOiI2MzciLCJBIjoyNTUsIlIiOjIwMiwiRyI6MTM3LCJCIjozN319LCJJc1Zpc2libGUiOnRydWUsIldpZHRoIjo0NS4wLCJIZWlnaHQiOjIyLjAsIkJvcmRlclN0eWxlIjp7IiRpZCI6IjYzOCIsIkxpbmVDb2xvciI6eyIkaWQiOiI2MzkiLCIkdHlwZSI6Ik5MUkUuQ29tbW9uLkRvbS5Tb2xpZENvbG9yQnJ1c2gsIE5MUkUuQ29tbW9uIiwiQ29sb3IiOnsiJGlkIjoiNjQwIiwiQSI6MjU1LCJSIjoyNTQsIkciOjE4NiwiQiI6MTB9fSwiTGluZVdlaWdodCI6MC4wLCJMaW5lVHlwZSI6MCwiUGFyZW50U3R5bGUiOm51bGx9LCJQYXJlbnRTdHlsZSI6bnVsbH0sIlRpdGxlU3R5bGUiOnsiJGlkIjoiNjQxIiwiRm9udFNldHRpbmdzIjp7IiRpZCI6IjY0MiIsIkZvbnRTaXplIjoxMSwiRm9udE5hbWUiOiJTZWdvZSBVSSIsIklzQm9sZCI6dHJ1ZSwiSXNJdGFsaWMiOmZhbHNlLCJJc1VuZGVybGluZWQiOmZhbHNlLCJQYXJlbnRTdHlsZSI6bnVsbH0sIkF1dG9TaXplIjoyLCJGb3JlZ3JvdW5kIjp7IiRpZCI6IjY0MyIsIkNvbG9yIjp7IiRpZCI6IjY0NCIsIkEiOjI1NSwiUiI6MTY1LCJHIjoxMDAsIkIiOjc4fX0sIk1heFdpZHRoIjo3Ny4wLCJNYXhIZWlnaHQiOiJJbmZpbml0eSIsIlNtYXJ0Rm9yZWdyb3VuZElzQWN0aXZlIjpmYWxzZSwiSG9yaXpvbnRhbEFsaWdubWVudCI6MCwiVmVydGljYWxBbGlnbm1lbnQiOjAsIlNtYXJ0Rm9yZWdyb3VuZCI6bnVsbCwiQmFja2dyb3VuZEZpbGxUeXBlIjowLCJNYXJnaW4iOnsiJHJlZiI6IjE0NyJ9LCJQYWRkaW5nIjp7IiRyZWYiOiIxNDgifSwiQmFja2dyb3VuZCI6eyIkaWQiOiI2NDUiLCJDb2xvciI6eyIkaWQiOiI2NDYiLCJBIjowLCJSIjoyNTUsIkciOjI1NSwiQiI6MjU1fX0sIklzVmlzaWJsZSI6dHJ1ZSwiV2lkdGgiOjAuMCwiSGVpZ2h0IjowLjAsIkJvcmRlclN0eWxlIjp7IiRpZCI6IjY0NyIsIkxpbmVDb2xvciI6bnVsbCwiTGluZVdlaWdodCI6MC4wLCJMaW5lVHlwZSI6MCwiUGFyZW50U3R5bGUiOm51bGx9LCJQYXJlbnRTdHlsZSI6bnVsbH0sIkRhdGVTdHlsZSI6eyIkaWQiOiI2NDgiLCJGb250U2V0dGluZ3MiOnsiJGlkIjoiNjQ5IiwiRm9udFNpemUiOjgsIkZvbnROYW1lIjoiQ2FsaWJyaSIsIklzQm9sZCI6ZmFsc2UsIklzSXRhbGljIjpmYWxzZSwiSXNVbmRlcmxpbmVkIjpmYWxzZSwiUGFyZW50U3R5bGUiOm51bGx9LCJBdXRvU2l6ZSI6MCwiRm9yZWdyb3VuZCI6eyIkcmVmIjoiMTUyIn0sIk1heFdpZHRoIjoyMDAuMCwiTWF4SGVpZ2h0IjoiSW5maW5pdHkiLCJTbWFydEZvcmVncm91bmRJc0FjdGl2ZSI6ZmFsc2UsIkhvcml6b250YWxBbGlnbm1lbnQiOjAsIlZlcnRpY2FsQWxpZ25tZW50IjowLCJTbWFydEZvcmVncm91bmQiOm51bGwsIkJhY2tncm91bmRGaWxsVHlwZSI6MCwiTWFyZ2luIjp7IiRyZWYiOiIxNTQifSwiUGFkZGluZyI6eyIkcmVmIjoiMTU1In0sIkJhY2tncm91bmQiOnsiJHJlZiI6IjE1NiJ9LCJJc1Zpc2libGUiOnRydWUsIldpZHRoIjowLjAsIkhlaWdodCI6MC4wLCJCb3JkZXJTdHlsZSI6eyIkaWQiOiI2NTAiLCJMaW5lQ29sb3IiOm51bGwsIkxpbmVXZWlnaHQiOjAuMCwiTGluZVR5cGUiOjAsIlBhcmVudFN0eWxlIjpudWxsfSwiUGFyZW50U3R5bGUiOm51bGx9LCJEYXRlRm9ybWF0Ijp7IiRyZWYiOiI0MTUifSwiV2Vla051bWJlcmluZyI6eyIkaWQiOiI2NTEiLCJGb3JtYXQiOjAsIklzVmlzaWJsZSI6ZmFsc2UsIkxhc3RLbm93blZpc2liaWxpdHlTdGF0ZSI6ZmFsc2V9LCJJc1Zpc2libGUiOnRydWUsIlBhcmVudFN0eWxlIjpudWxsfSwiSW5kZXgiOjEwLCJTbWFydER1cmF0aW9uQWN0aXZhdGVkIjp0cnVlLCJEYXRlRm9ybWF0Ijp7IiRyZWYiOiI0MTUifSwiV2Vla051bWJlcmluZyI6eyIkaWQiOiI2NTIiLCJGb3JtYXQiOjAsIklzVmlzaWJsZSI6ZmFsc2UsIkxhc3RLbm93blZpc2liaWxpdHlTdGF0ZSI6ZmFsc2V9LCJJZCI6ImRmYjdmMThkLWNmNDQtNGI1NS1hYjVmLTVkZWQwMTEyNWZkMiIsIkltcG9ydElkIjpudWxsLCJUaXRsZSI6IlByZXAgdGhlIEdyYXZ5IiwiTm90ZSI6bnVsbCwiSHlwZXJsaW5rIjp7IiRpZCI6IjY1MyIsIkFkZHJlc3MiOiIiLCJTdWJBZGRyZXNzIjoiIn0sIklzQ2hhbmdlZCI6ZmFsc2UsIklzTmV3IjpmYWxzZX0seyIkaWQiOiI2NTQiLCJHcm91cE5hbWUiOm51bGwsIlN0YXJ0RGF0ZSI6IjIwMjMtMTEtMjNUMTU6MzA6MDBaIiwiRW5kRGF0ZSI6IjIwMjMtMTEtMjNUMTU6NTA6MDBaIiwiUGVyY2VudGFnZUNvbXBsZXRlIjpudWxsLCJTdHlsZSI6eyIkaWQiOiI2NTUiLCJTaGFwZSI6MSwiU2hhcGVUaGlja25lc3MiOjIsIkR1cmF0aW9uRm9ybWF0Ijo4LCJJbmNsdWRlTm9uV29ya2luZ0RheXNJbkR1cmF0aW9uIjpmYWxzZSwiUGVyY2VudGFnZUNvbXBsZXRlU3R5bGUiOnsiJGlkIjoiNjU2IiwiRm9udFNldHRpbmdzIjp7IiRpZCI6IjY1NyIsIkZvbnRTaXplIjoxMCwiRm9udE5hbWUiOiJDYWxpYnJpIiwiSXNCb2xkIjpmYWxzZSwiSXNJdGFsaWMiOmZhbHNlLCJJc1VuZGVybGluZWQiOmZhbHNlLCJQYXJlbnRTdHlsZSI6bnVsbH0sIkF1dG9TaXplIjowLCJGb3JlZ3JvdW5kIjp7IiRpZCI6IjY1OCIsIkNvbG9yIjp7IiRpZCI6IjY1OSIsIkEiOjI1NSwiUiI6MTkyLCJHIjo4MCwiQiI6Nzd9fSwiTWF4V2lkdGgiOjIwMC4wLCJNYXhIZWlnaHQiOiJJbmZpbml0eSIsIlNtYXJ0Rm9yZWdyb3VuZElzQWN0aXZlIjpmYWxzZSwiSG9yaXpvbnRhbEFsaWdubWVudCI6MCwiVmVydGljYWxBbGlnbm1lbnQiOjAsIlNtYXJ0Rm9yZWdyb3VuZCI6bnVsbCwiQmFja2dyb3VuZEZpbGxUeXBlIjowLCJNYXJnaW4iOnsiJHJlZiI6IjExOSJ9LCJQYWRkaW5nIjp7IiRyZWYiOiIxMjAifSwiQmFja2dyb3VuZCI6eyIkcmVmIjoiMTIxIn0sIklzVmlzaWJsZSI6dHJ1ZSwiV2lkdGgiOjAuMCwiSGVpZ2h0IjowLjAsIkJvcmRlclN0eWxlIjp7IiRpZCI6IjY2MCIsIkxpbmVDb2xvciI6bnVsbCwiTGluZVdlaWdodCI6MC4wLCJMaW5lVHlwZSI6MCwiUGFyZW50U3R5bGUiOm51bGx9LCJQYXJlbnRTdHlsZSI6bnVsbH0sIkR1cmF0aW9uU3R5bGUiOnsiJGlkIjoiNjYxIiwiRm9udFNldHRpbmdzIjp7IiRpZCI6IjY2MiIsIkZvbnRTaXplIjoxMSwiRm9udE5hbWUiOiJTZWdvZSBVSSIsIklzQm9sZCI6dHJ1ZSwiSXNJdGFsaWMiOmZhbHNlLCJJc1VuZGVybGluZWQiOmZhbHNlLCJQYXJlbnRTdHlsZSI6bnVsbH0sIkF1dG9TaXplIjowLCJGb3JlZ3JvdW5kIjp7IiRpZCI6IjY2MyIsIkNvbG9yIjp7IiRpZCI6IjY2NC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cmVmIjoiMTI2In0sIlBhZGRpbmciOnsiJHJlZiI6IjEyNyJ9LCJCYWNrZ3JvdW5kIjp7IiRpZCI6IjY2NSIsIkNvbG9yIjp7IiRpZCI6IjY2NiIsIkEiOjAsIlIiOjI1NSwiRyI6MjU1LCJCIjoyNTV9fSwiSXNWaXNpYmxlIjp0cnVlLCJXaWR0aCI6MC4wLCJIZWlnaHQiOjAuMCwiQm9yZGVyU3R5bGUiOnsiJGlkIjoiNjY3IiwiTGluZUNvbG9yIjpudWxsLCJMaW5lV2VpZ2h0IjowLjAsIkxpbmVUeXBlIjowLCJQYXJlbnRTdHlsZSI6bnVsbH0sIlBhcmVudFN0eWxlIjpudWxsfSwiSG9yaXpvbnRhbENvbm5lY3RvclN0eWxlIjp7IiRpZCI6IjY2OCIsIkxpbmVDb2xvciI6eyIkaWQiOiI2NjkiLCIkdHlwZSI6Ik5MUkUuQ29tbW9uLkRvbS5Tb2xpZENvbG9yQnJ1c2gsIE5MUkUuQ29tbW9uIiwiQ29sb3IiOnsiJGlkIjoiNjcwIiwiQSI6MjU1LCJSIjoxNjEsIkciOjE0OSwiQiI6MTE2fX0sIkxpbmVXZWlnaHQiOjEuMCwiTGluZVR5cGUiOjAsIlBhcmVudFN0eWxlIjpudWxsfSwiVmVydGljYWxDb25uZWN0b3JTdHlsZSI6eyIkaWQiOiI2NzEiLCJMaW5lQ29sb3IiOnsiJGlkIjoiNjcyIiwiJHR5cGUiOiJOTFJFLkNvbW1vbi5Eb20uU29saWRDb2xvckJydXNoLCBOTFJFLkNvbW1vbiIsIkNvbG9yIjp7IiRpZCI6IjY3MyIsIkEiOjI1NSwiUiI6MjQwLCJHIjoxNjIsIkIiOjQ2fX0sIkxpbmVXZWlnaHQiOjEuMCwiTGluZVR5cGUiOjAsIlBhcmVudFN0eWxlIjpudWxsfSwiTWFyZ2luIjpudWxsLCJTdGFydERhdGVQb3NpdGlvbiI6NiwiRW5kRGF0ZVBvc2l0aW9uIjo2LCJEYXRlSXNWaXNpYmxlIjpmYWxzZSwiVGl0bGVQb3NpdGlvbiI6NSwiRHVyYXRpb25Qb3NpdGlvbiI6MiwiUGVyY2VudGFnZUNvbXBsZXRlZFBvc2l0aW9uIjo2LCJTcGFjaW5nIjo1LCJJc0JlbG93VGltZWJhbmQiOnRydWUsIlBlcmNlbnRhZ2VDb21wbGV0ZVNoYXBlT3BhY2l0eSI6MzUsIlNoYXBlU3R5bGUiOnsiJGlkIjoiNjc0IiwiTWFyZ2luIjp7IiRyZWYiOiIxMzYifSwiUGFkZGluZyI6eyIkcmVmIjoiMTM3In0sIkJhY2tncm91bmQiOnsiJGlkIjoiNjc1IiwiQ29sb3IiOnsiJGlkIjoiNjc2IiwiQSI6MjU1LCJSIjoyMDIsIkciOjEzNywiQiI6Mzd9fSwiSXNWaXNpYmxlIjp0cnVlLCJXaWR0aCI6MzAuMCwiSGVpZ2h0IjoyMi4wLCJCb3JkZXJTdHlsZSI6eyIkaWQiOiI2NzciLCJMaW5lQ29sb3IiOnsiJGlkIjoiNjc4IiwiJHR5cGUiOiJOTFJFLkNvbW1vbi5Eb20uU29saWRDb2xvckJydXNoLCBOTFJFLkNvbW1vbiIsIkNvbG9yIjp7IiRpZCI6IjY3OSIsIkEiOjI1NSwiUiI6MjU0LCJHIjoxODYsIkIiOjEwfX0sIkxpbmVXZWlnaHQiOjAuMCwiTGluZVR5cGUiOjAsIlBhcmVudFN0eWxlIjpudWxsfSwiUGFyZW50U3R5bGUiOm51bGx9LCJUaXRsZVN0eWxlIjp7IiRpZCI6IjY4MCIsIkZvbnRTZXR0aW5ncyI6eyIkaWQiOiI2ODEiLCJGb250U2l6ZSI6MTEsIkZvbnROYW1lIjoiU2Vnb2UgVUkiLCJJc0JvbGQiOnRydWUsIklzSXRhbGljIjpmYWxzZSwiSXNVbmRlcmxpbmVkIjpmYWxzZSwiUGFyZW50U3R5bGUiOm51bGx9LCJBdXRvU2l6ZSI6MiwiRm9yZWdyb3VuZCI6eyIkaWQiOiI2ODIiLCJDb2xvciI6eyIkaWQiOiI2ODMiLCJBIjoyNTUsIlIiOjE2NSwiRyI6MTAwLCJCIjo3OH19LCJNYXhXaWR0aCI6OTkuMCwiTWF4SGVpZ2h0IjoiSW5maW5pdHkiLCJTbWFydEZvcmVncm91bmRJc0FjdGl2ZSI6ZmFsc2UsIkhvcml6b250YWxBbGlnbm1lbnQiOjAsIlZlcnRpY2FsQWxpZ25tZW50IjowLCJTbWFydEZvcmVncm91bmQiOm51bGwsIkJhY2tncm91bmRGaWxsVHlwZSI6MCwiTWFyZ2luIjp7IiRyZWYiOiIxNDcifSwiUGFkZGluZyI6eyIkcmVmIjoiMTQ4In0sIkJhY2tncm91bmQiOnsiJGlkIjoiNjg0IiwiQ29sb3IiOnsiJGlkIjoiNjg1IiwiQSI6MCwiUiI6MjU1LCJHIjoyNTUsIkIiOjI1NX19LCJJc1Zpc2libGUiOnRydWUsIldpZHRoIjowLjAsIkhlaWdodCI6MC4wLCJCb3JkZXJTdHlsZSI6eyIkaWQiOiI2ODYiLCJMaW5lQ29sb3IiOm51bGwsIkxpbmVXZWlnaHQiOjAuMCwiTGluZVR5cGUiOjAsIlBhcmVudFN0eWxlIjpudWxsfSwiUGFyZW50U3R5bGUiOm51bGx9LCJEYXRlU3R5bGUiOnsiJGlkIjoiNjg3IiwiRm9udFNldHRpbmdzIjp7IiRpZCI6IjY4OCIsIkZvbnRTaXplIjo4LCJGb250TmFtZSI6IkNhbGlicmkiLCJJc0JvbGQiOmZhbHNlLCJJc0l0YWxpYyI6ZmFsc2UsIklzVW5kZXJsaW5lZCI6ZmFsc2UsIlBhcmVudFN0eWxlIjpudWxsfSwiQXV0b1NpemUiOjAsIkZvcmVncm91bmQiOnsiJHJlZiI6IjE1MiJ9LCJNYXhXaWR0aCI6MjAwLjAsIk1heEhlaWdodCI6IkluZmluaXR5IiwiU21hcnRGb3JlZ3JvdW5kSXNBY3RpdmUiOmZhbHNlLCJIb3Jpem9udGFsQWxpZ25tZW50IjowLCJWZXJ0aWNhbEFsaWdubWVudCI6MCwiU21hcnRGb3JlZ3JvdW5kIjpudWxsLCJCYWNrZ3JvdW5kRmlsbFR5cGUiOjAsIk1hcmdpbiI6eyIkcmVmIjoiMTU0In0sIlBhZGRpbmciOnsiJHJlZiI6IjE1NSJ9LCJCYWNrZ3JvdW5kIjp7IiRyZWYiOiIxNTYifSwiSXNWaXNpYmxlIjp0cnVlLCJXaWR0aCI6MC4wLCJIZWlnaHQiOjAuMCwiQm9yZGVyU3R5bGUiOnsiJGlkIjoiNjg5IiwiTGluZUNvbG9yIjpudWxsLCJMaW5lV2VpZ2h0IjowLjAsIkxpbmVUeXBlIjowLCJQYXJlbnRTdHlsZSI6bnVsbH0sIlBhcmVudFN0eWxlIjpudWxsfSwiRGF0ZUZvcm1hdCI6eyIkcmVmIjoiNDE1In0sIldlZWtOdW1iZXJpbmciOnsiJGlkIjoiNjkwIiwiRm9ybWF0IjowLCJJc1Zpc2libGUiOmZhbHNlLCJMYXN0S25vd25WaXNpYmlsaXR5U3RhdGUiOmZhbHNlfSwiSXNWaXNpYmxlIjp0cnVlLCJQYXJlbnRTdHlsZSI6bnVsbH0sIkluZGV4IjoxMSwiU21hcnREdXJhdGlvbkFjdGl2YXRlZCI6dHJ1ZSwiRGF0ZUZvcm1hdCI6eyIkcmVmIjoiNDE1In0sIldlZWtOdW1iZXJpbmciOnsiJGlkIjoiNjkxIiwiRm9ybWF0IjowLCJJc1Zpc2libGUiOmZhbHNlLCJMYXN0S25vd25WaXNpYmlsaXR5U3RhdGUiOmZhbHNlfSwiSWQiOiJmNTZlNjgwZC04Y2ZhLTQyOGMtOTNkNy02OWM3Y2YwODIwM2UiLCJJbXBvcnRJZCI6bnVsbCwiVGl0bGUiOiJMZXQgdGhlIFR1cmtleSBSZXN0IiwiTm90ZSI6bnVsbCwiSHlwZXJsaW5rIjp7IiRpZCI6IjY5MiIsIkFkZHJlc3MiOiIiLCJTdWJBZGRyZXNzIjoiIn0sIklzQ2hhbmdlZCI6ZmFsc2UsIklzTmV3IjpmYWxzZX1dLCJTd2ltbGFuZXMiOltdLCJNc1Byb2plY3RJdGVtc1RyZWUiOm51bGwsIk1ldGFkYXRhIjp7IiRpZCI6IjY5MyIsIlJlY2VudENvbG9yc0NvbGxlY3Rpb24iOiJbXCIjRkZFRDdEMzFcIixcIiNGRkIyMEUxMlwiLFwiI0ZGRkZDMDAwXCIsXCIjRkY1QjlCRDVcIixcIiNGRjcwQUQ0N1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J9LHtcIiRpZFwiOlwiMlwiLFwiU2VsZWN0ZWRNYXBwaW5nXCI6MixcIkNvbHVtbkhlYWRlclwiOlwiTmFtZVwifSx7XCIkaWRcIjpcIjNcIixcIlNlbGVjdGVkTWFwcGluZ1wiOjMsXCJDb2x1bW5IZWFkZXJcIjpcIlN0YXJ0XCJ9LHtcIiRpZFwiOlwiNFwiLFwiU2VsZWN0ZWRNYXBwaW5nXCI6NCxcIkNvbHVtbkhlYWRlclwiOlwiRmluaXNoXCJ9LHtcIiRpZFwiOlwiNVwiLFwiU2VsZWN0ZWRNYXBwaW5nXCI6NSxcIkNvbHVtbkhlYWRlclwiOlwiUGVyY2VudENvbXBsZXRlXCJ9XSJ9LCJTZXR0aW5ncyI6eyIkaWQiOiI2OTQiLCJJbXBhT3B0aW9ucyI6eyIkaWQiOiI2OTU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2OTYiLCJVc2VUaW1lIjp0cnVlLCJXb3JrRGF5U3RhcnQiOiIwMDowMDowMCIsIldvcmtEYXlFbmQiOiIyMzo1OTowMCJ9LCJMYXN0VXNlZFRlbXBsYXRlSWQiOiJkYmIyZTZlOS04ZmI1LTQ1YWUtYjEzNi00NTBiYmM2ZDdhNWYiLCJGaXJzdFdlZWtPZlllYXIiOjAsIlBsYWNlTWlsZXN0b25lQXRUaGVCZWdpbm5pbmdPZlRoZURheSI6ZmFsc2UsIkRlcGVuZGVuY3lTY2hlZHVsaW5nU2V0dGluZ3MiOnsiJGlkIjoiNjk3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0cnVlLCJEZXBlbmRlbmNpZXMiOnsiX2RlcGVuZGVuY2llcyI6W3siJGlkIjoiNjk4IiwiSWQiOiI1YWQzZjI5My1mYWM0LTQwMmMtOTU2Ny05M2RjZmYyYTJhYzciLCJGcm9tIjp7IiRyZWYiOiI0MjAifSwiS2luZCI6MCwiQ254U3RhcnRLaW5kIjowLCJDbnhFbmRLaW5kIjoxLCJMYWciOm51bGwsIlRvIjp7IiRyZWYiOiI0NTkifSwiU3R5bGUiOnsiJGlkIjoiNjk5IiwiTGluZVN0eWxlIjp7IiRpZCI6IjcwMCIsIkxpbmVDb2xvciI6eyIkaWQiOiI3MDEiLCIkdHlwZSI6Ik5MUkUuQ29tbW9uLkRvbS5Tb2xpZENvbG9yQnJ1c2gsIE5MUkUuQ29tbW9uIiwiQ29sb3IiOnsiJGlkIjoiNzAyIiwiQSI6MjU1LCJSIjoxOTMsIkciOjExNywiQiI6NDF9fSwiTGluZVdlaWdodCI6MS41LCJMaW5lVHlwZSI6MCwiUGFyZW50U3R5bGUiOm51bGx9LCJFbmRBcnJvd2hlYWRMaW5lU3R5bGUiOnsiJGlkIjoiNzAzIiwiS2luZCI6MSwiV2lkdGgiOjEsIkxlbmd0aCI6MCwiUGFyZW50U3R5bGUiOm51bGx9LCJCcmluZ1RvRnJvbnQiOnRydWUsIkVsYm93UmFkaXVzIjowLjAsIk1hcmdpbiI6eyIkcmVmIjoiOSJ9LCJQYWRkaW5nIjp7IiRyZWYiOiIxMCJ9LCJCYWNrZ3JvdW5kIjpudWxsLCJJc1Zpc2libGUiOnRydWUsIldpZHRoIjowLjAsIkhlaWdodCI6MC4wLCJCb3JkZXJTdHlsZSI6bnVsbCwiUGFyZW50U3R5bGUiOm51bGx9LCJJc0F1dG9Nb2RlIjp0cnVlfSx7IiRpZCI6IjcwNCIsIklkIjoiYzYxZmIxZmMtZmIzOS00YzY2LTg1NTItNzg1YTA3ODQwYzUxIiwiRnJvbSI6eyIkcmVmIjoiNDk4In0sIktpbmQiOjAsIkNueFN0YXJ0S2luZCI6MCwiQ254RW5kS2luZCI6MCwiTGFnIjpudWxsLCJUbyI6eyIkcmVmIjoiNjU0In0sIlN0eWxlIjp7IiRpZCI6IjcwNSIsIkxpbmVTdHlsZSI6eyIkaWQiOiI3MDYiLCJMaW5lQ29sb3IiOnsiJGlkIjoiNzA3IiwiJHR5cGUiOiJOTFJFLkNvbW1vbi5Eb20uU29saWRDb2xvckJydXNoLCBOTFJFLkNvbW1vbiIsIkNvbG9yIjp7IiRpZCI6IjcwOCIsIkEiOjI1NSwiUiI6MTkzLCJHIjoxMTcsIkIiOjQxfX0sIkxpbmVXZWlnaHQiOjEuNSwiTGluZVR5cGUiOjAsIlBhcmVudFN0eWxlIjpudWxsfSwiRW5kQXJyb3doZWFkTGluZVN0eWxlIjp7IiRpZCI6IjcwOSIsIktpbmQiOjEsIldpZHRoIjoxLCJMZW5ndGgiOjAsIlBhcmVudFN0eWxlIjpudWxsfSwiQnJpbmdUb0Zyb250Ijp0cnVlLCJFbGJvd1JhZGl1cyI6MC4wLCJNYXJnaW4iOnsiJHJlZiI6IjkifSwiUGFkZGluZyI6eyIkcmVmIjoiMTAifSwiQmFja2dyb3VuZCI6bnVsbCwiSXNWaXNpYmxlIjp0cnVlLCJXaWR0aCI6MC4wLCJIZWlnaHQiOjAuMCwiQm9yZGVyU3R5bGUiOm51bGwsIlBhcmVudFN0eWxlIjpudWxsfSwiSXNBdXRvTW9kZSI6dHJ1ZX1dfX0="/>
  <p:tag name="__MASTER" val="__part_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HAPEPADDINGTOP" val="7"/>
  <p:tag name="OTLMARKERSHAPE" val="OTL"/>
  <p:tag name="OTLTIMEBANDCULTUREINFO" val="en-US"/>
  <p:tag name="OTLTIMEBANDTHREEDEFFECTS" val="None"/>
  <p:tag name="OTLTIMEBANDWORKINGDAYS" val="All"/>
  <p:tag name="OTLTIMEBANDELAPSEDTIMEEXTENSION" val="False"/>
  <p:tag name="OTLTIMEBANDUSETIME" val="Tru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h tt"/>
  <p:tag name="OTLTIMEBANDSCALETYPE" val="Hours"/>
  <p:tag name="OTLTIMEBANDSHAPETYPE" val="RectangleTimeband"/>
  <p:tag name="OTLTIMEBANDSHAPEHEIGHT" val="30"/>
  <p:tag name="OTLTIMEBANDSHAPEPADDINGLEFT" val="0"/>
  <p:tag name="OTLTIMEBANDAUTODATERANGE" val="False"/>
  <p:tag name="OTLTIMEBANDSTARTDATE" val="2023-11-23T08:20:00.0000000"/>
  <p:tag name="OTLTIMEBANDENDDATE" val="2023-11-23T16:20:00.0000000"/>
  <p:tag name="OTLTIMEBANDQUICKPOSITION" val="Custom"/>
  <p:tag name="OTLTIMEBANDDEPENABLED" val="Tru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DURATIONFORMAT" val="hour"/>
  <p:tag name="OTLSPACING" val="5"/>
  <p:tag name="OTLSHAPETHICKNESSTYPE" val="Thick"/>
  <p:tag name="OTLWEEKNUMBERINGFORMAT" val="WNFormat1"/>
  <p:tag name="OTLWEEKNUMBERINGISVISIBLE" val="False"/>
  <p:tag name="OTLSTARTDATE" val="2023-11-23T09:00:00.0000000Z"/>
  <p:tag name="OTLENDDATE" val="2023-11-23T10:30:00.0000000Z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PACING" val="5"/>
  <p:tag name="OTLSHAPETHICKNESSTYPE" val="Thick"/>
  <p:tag name="OTLWEEKNUMBERINGFORMAT" val="WNFormat1"/>
  <p:tag name="OTLWEEKNUMBERINGISVISIBLE" val="False"/>
  <p:tag name="OTLSTARTDATE" val="2023-11-23T10:30:00.0000000Z"/>
  <p:tag name="OTLENDDATE" val="2023-11-23T11:00:00.0000000Z"/>
  <p:tag name="OTLDURATIONFORMAT" val="m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DURATIONFORMAT" val="hour"/>
  <p:tag name="OTLSPACING" val="5"/>
  <p:tag name="OTLSHAPETHICKNESSTYPE" val="Thick"/>
  <p:tag name="OTLWEEKNUMBERINGFORMAT" val="WNFormat1"/>
  <p:tag name="OTLWEEKNUMBERINGISVISIBLE" val="False"/>
  <p:tag name="OTLSTARTDATE" val="2023-11-23T11:30:00.0000000Z"/>
  <p:tag name="OTLENDDATE" val="2023-11-23T15:30:00.0000000Z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PACING" val="5"/>
  <p:tag name="OTLSHAPETHICKNESSTYPE" val="Thick"/>
  <p:tag name="OTLWEEKNUMBERINGFORMAT" val="WNFormat1"/>
  <p:tag name="OTLWEEKNUMBERINGISVISIBLE" val="False"/>
  <p:tag name="OTLSTARTDATE" val="2023-11-23T13:00:00.0000000Z"/>
  <p:tag name="OTLENDDATE" val="2023-11-23T13:30:00.0000000Z"/>
  <p:tag name="OTLDURATIONFORMAT" val="m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PACING" val="5"/>
  <p:tag name="OTLSHAPETHICKNESSTYPE" val="Thick"/>
  <p:tag name="OTLWEEKNUMBERINGFORMAT" val="WNFormat1"/>
  <p:tag name="OTLWEEKNUMBERINGISVISIBLE" val="False"/>
  <p:tag name="OTLSTARTDATE" val="2023-11-23T13:30:00.0000000Z"/>
  <p:tag name="OTLENDDATE" val="2023-11-23T14:00:00.0000000Z"/>
  <p:tag name="OTLDURATIONFORMAT" val="m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PACING" val="5"/>
  <p:tag name="OTLSHAPETHICKNESSTYPE" val="Thick"/>
  <p:tag name="OTLWEEKNUMBERINGFORMAT" val="WNFormat1"/>
  <p:tag name="OTLWEEKNUMBERINGISVISIBLE" val="False"/>
  <p:tag name="OTLSTARTDATE" val="2023-11-23T14:30:00.0000000Z"/>
  <p:tag name="OTLENDDATE" val="2023-11-23T15:00:00.0000000Z"/>
  <p:tag name="OTLDURATIONFORMAT" val="m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PACING" val="5"/>
  <p:tag name="OTLSHAPETHICKNESSTYPE" val="Thick"/>
  <p:tag name="OTLWEEKNUMBERINGFORMAT" val="WNFormat1"/>
  <p:tag name="OTLWEEKNUMBERINGISVISIBLE" val="False"/>
  <p:tag name="OTLSTARTDATE" val="2023-11-23T15:30:00.0000000Z"/>
  <p:tag name="OTLENDDATE" val="2023-11-23T15:50:00.0000000Z"/>
  <p:tag name="OTLDURATIONFORMAT" val="m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False"/>
  <p:tag name="OTLDATEFORMATAMPMDESIGNATOR" val="AmPmLowerCase"/>
  <p:tag name="OTLDATEFORMATHOURDIGITS" val="H"/>
  <p:tag name="OTLDATEFORMATTRIM00MINUTES" val="False"/>
  <p:tag name="OTLSPACING" val="5"/>
  <p:tag name="OTLSHAPETHICKNESSTYPE" val="Thick"/>
  <p:tag name="OTLWEEKNUMBERINGFORMAT" val="WNFormat1"/>
  <p:tag name="OTLWEEKNUMBERINGISVISIBLE" val="False"/>
  <p:tag name="OTLSTARTDATE" val="2023-11-23T11:00:00.0000000Z"/>
  <p:tag name="OTLENDDATE" val="2023-11-23T11:30:00.0000000Z"/>
  <p:tag name="OTLDURATIONFORMAT" val="m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nfirm Guest List (RSVPs)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06T23:59:00.0000000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UpperCase"/>
  <p:tag name="OTLDATEFORMATHOURDIGITS" val="H"/>
  <p:tag name="OTLDATEFORMATTRIM00MINUTES" val="False"/>
  <p:tag name="OTLMTITLE" val="Take the turkey out of the fridge"/>
  <p:tag name="OTLPOSITIONONTASK" val="None"/>
  <p:tag name="OTLRELATEDTASKID" val="00000000-0000-0000-0000-000000000000"/>
  <p:tag name="OTLWEEKNUMBERINGFORMAT" val="WNFormat1"/>
  <p:tag name="OTLWEEKNUMBERINGISVISIBLE" val="False"/>
  <p:tag name="OTLDATE" val="2023-11-23T11:00:00.0000000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UpperCase"/>
  <p:tag name="OTLDATEFORMATHOURDIGITS" val="H"/>
  <p:tag name="OTLDATEFORMATTRIM00MINUTES" val="False"/>
  <p:tag name="OTLMTITLE" val="Set the table"/>
  <p:tag name="OTLPOSITIONONTASK" val="None"/>
  <p:tag name="OTLRELATEDTASKID" val="00000000-0000-0000-0000-000000000000"/>
  <p:tag name="OTLWEEKNUMBERINGFORMAT" val="WNFormat1"/>
  <p:tag name="OTLWEEKNUMBERINGISVISIBLE" val="False"/>
  <p:tag name="OTLDATE" val="2023-11-23T15:00:00.0000000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UpperCase"/>
  <p:tag name="OTLDATEFORMATHOURDIGITS" val="H"/>
  <p:tag name="OTLDATEFORMATTRIM00MINUTES" val="False"/>
  <p:tag name="OTLMTITLE" val="Dinner is served! "/>
  <p:tag name="OTLPOSITIONONTASK" val="None"/>
  <p:tag name="OTLRELATEDTASKID" val="00000000-0000-0000-0000-000000000000"/>
  <p:tag name="OTLWEEKNUMBERINGFORMAT" val="WNFormat1"/>
  <p:tag name="OTLWEEKNUMBERINGISVISIBLE" val="False"/>
  <p:tag name="OTLDATE" val="2023-11-23T16:00:00.0000000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False"/>
  <p:tag name="OTLDATEFORMATTIMEISVISIBLE" val="True"/>
  <p:tag name="OTLDATEFORMATAMPMDESIGNATOR" val="AmPmUpperCase"/>
  <p:tag name="OTLDATEFORMATHOURDIGITS" val="H"/>
  <p:tag name="OTLDATEFORMATTRIM00MINUTES" val="False"/>
  <p:tag name="OTLMTITLE" val="Put the turkey in the oven"/>
  <p:tag name="OTLPOSITIONONTASK" val="None"/>
  <p:tag name="OTLRELATEDTASKID" val="00000000-0000-0000-0000-000000000000"/>
  <p:tag name="OTLWEEKNUMBERINGFORMAT" val="WNFormat1"/>
  <p:tag name="OTLWEEKNUMBERINGISVISIBLE" val="False"/>
  <p:tag name="OTLDATE" val="2023-11-23T11:30:00.0000000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Check Guests’ &#10;Dietary Requirements"/>
  <p:tag name="OTLDATE" val="2023-11-09T23:59:00.0000000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Top"/>
  <p:tag name="OTLDEPSOURCEID" val="1dd7f729-0ce2-4b6c-90d7-0822681cb917"/>
  <p:tag name="OTLDEPDESTINATIONID" val="67adb6ae-b7f3-4e64-99d9-94855587c861"/>
  <p:tag name="OTLDEPENDENCYLAGUNIT" val="Undefined"/>
  <p:tag name="OTLDEPENDENCYLAGVALUE" val="0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1bf3b76c-2462-4217-a729-d2ff3185e8e0"/>
  <p:tag name="OTLDEPDESTINATIONID" val="f56e680d-8cfa-428c-93d7-69c7cf08203e"/>
  <p:tag name="OTLDEPENDENCYLAGUNIT" val="Undefined"/>
  <p:tag name="OTLDEPENDENCYLAGVALUE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ecide the Menu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12T23:59:00.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Inventory Dinnerware &#10;and Plan Seating"/>
  <p:tag name="OTLDATE" val="2023-11-16T23:59:00.000000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Locate Cooking &#10;Utensils "/>
  <p:tag name="OTLDATE" val="2023-11-13T23:59:00.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ick a Centerpiec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17T23:59:00.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urchase Beverages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09T23:59:00.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Buy Hardy Vegetables 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18T23:59:00.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hop for Heavy Cream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21T23:59:00.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Order Turkey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13T23:59:00.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Make Room in the &#10;Refrigerator / Freezer"/>
  <p:tag name="OTLDATE" val="2023-11-18T23:59:00.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Cut and Refrigerate &#10;Veggies"/>
  <p:tag name="OTLDATE" val="2023-11-23T23:59:00.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lean the Hou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19T23:59:00.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Table Arrangements / Centerpiec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18T23:59:00.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MTITLE" val="Prep Coat Racks with &#10;Extra Hangers"/>
  <p:tag name="OTLDATE" val="2023-11-22T23:59:00.000000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ock Beverage Bar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09T23:59:00.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et the Tables / Chairs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23T23:59:00.0000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lean Linens / Silverware 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17T23:59:00.000000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ick up the Turkey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22T23:59:00.000000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Cook the Pies / Breads / Biscuits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23T23:59:00.000000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epare Sauces / Soups / Dips 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23T23:59:00.000000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tore Casserole Ingredients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23T23:59:00.000000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ddd 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epare Shopping List"/>
  <p:tag name="OTLPOSITIONONTASK" val="None"/>
  <p:tag name="OTLRELATEDTASKID" val="00000000-0000-0000-0000-000000000000"/>
  <p:tag name="OTLWEEKNUMBERINGFORMAT" val="WNFormat1"/>
  <p:tag name="OTLWEEKNUMBERINGISVISIBLE" val="False"/>
  <p:tag name="OTLMILESTONESPACING" val="5"/>
  <p:tag name="OTLDATE" val="2023-11-17T23:59:00.000000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ectangleTimeband"/>
  <p:tag name="OTLTIMEBANDSHAPEHEIGHT" val="14.3999996185303"/>
  <p:tag name="OTLTIMEBANDSHAPEPADDINGLEFT" val="0"/>
  <p:tag name="OTLTIMEBANDSTARTDATE" val="2023-11-05T23:59:00.0000000"/>
  <p:tag name="OTLTIMEBANDENDDATE" val="2023-11-26T23:59:00.000000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398</Words>
  <Application>Microsoft Office PowerPoint</Application>
  <PresentationFormat>Widescreen</PresentationFormat>
  <Paragraphs>125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4" baseType="lpstr">
      <vt:lpstr>Arial</vt:lpstr>
      <vt:lpstr>Calibri</vt:lpstr>
      <vt:lpstr>Calibri Light</vt:lpstr>
      <vt:lpstr>Lato</vt:lpstr>
      <vt:lpstr>Lato Black</vt:lpstr>
      <vt:lpstr>Open Sans SemiBold</vt:lpstr>
      <vt:lpstr>Segoe UI</vt:lpstr>
      <vt:lpstr>Segoe UI Black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2020-11-19T19:50:30Z</dcterms:created>
  <dcterms:modified xsi:type="dcterms:W3CDTF">2023-11-10T14:36:42Z</dcterms:modified>
</cp:coreProperties>
</file>