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39D"/>
    <a:srgbClr val="D5D3B5"/>
    <a:srgbClr val="DEE0CA"/>
    <a:srgbClr val="4A5D4A"/>
    <a:srgbClr val="A7B9A9"/>
    <a:srgbClr val="718D74"/>
    <a:srgbClr val="546956"/>
    <a:srgbClr val="CCD6CD"/>
    <a:srgbClr val="EFDBCD"/>
    <a:srgbClr val="536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10/06/17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28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10/06/17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11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10/06/17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7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10/06/17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36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10/06/17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989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10/06/17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69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10/06/17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43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10/06/17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468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10/06/17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1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10/06/17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71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09C0C-FC66-4590-BD55-29E450DD3C9E}" type="datetimeFigureOut">
              <a:rPr lang="en-US" smtClean="0"/>
              <a:t>10/06/17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09C0C-FC66-4590-BD55-29E450DD3C9E}" type="datetimeFigureOut">
              <a:rPr lang="en-US" smtClean="0"/>
              <a:t>10/06/17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4636D-B704-4F8C-ADE4-5B0E19569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9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elated image"/>
          <p:cNvPicPr>
            <a:picLocks noChangeAspect="1" noChangeArrowheads="1"/>
          </p:cNvPicPr>
          <p:nvPr/>
        </p:nvPicPr>
        <p:blipFill>
          <a:blip r:embed="rId1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4" y="0"/>
            <a:ext cx="121729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8" name="OTLSHAPE_M_571e9d7927e14da8b38d34c089681c6e_Connector1"/>
          <p:cNvCxnSpPr/>
          <p:nvPr>
            <p:custDataLst>
              <p:tags r:id="rId2"/>
            </p:custDataLst>
          </p:nvPr>
        </p:nvCxnSpPr>
        <p:spPr>
          <a:xfrm>
            <a:off x="10139472" y="4025900"/>
            <a:ext cx="0" cy="440775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M_90a8df492aee4bbe89645d4faaffc39f_Connector2"/>
          <p:cNvCxnSpPr/>
          <p:nvPr>
            <p:custDataLst>
              <p:tags r:id="rId3"/>
            </p:custDataLst>
          </p:nvPr>
        </p:nvCxnSpPr>
        <p:spPr>
          <a:xfrm>
            <a:off x="9567868" y="4577249"/>
            <a:ext cx="0" cy="339175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90a8df492aee4bbe89645d4faaffc39f_Connector1"/>
          <p:cNvCxnSpPr/>
          <p:nvPr>
            <p:custDataLst>
              <p:tags r:id="rId4"/>
            </p:custDataLst>
          </p:nvPr>
        </p:nvCxnSpPr>
        <p:spPr>
          <a:xfrm>
            <a:off x="9567868" y="4025900"/>
            <a:ext cx="0" cy="396325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5733bd17a3654a2ab12667a6c1cdbbd5_Connector3"/>
          <p:cNvCxnSpPr/>
          <p:nvPr>
            <p:custDataLst>
              <p:tags r:id="rId5"/>
            </p:custDataLst>
          </p:nvPr>
        </p:nvCxnSpPr>
        <p:spPr>
          <a:xfrm>
            <a:off x="9139067" y="4577249"/>
            <a:ext cx="0" cy="788924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M_5733bd17a3654a2ab12667a6c1cdbbd5_Connector2"/>
          <p:cNvCxnSpPr/>
          <p:nvPr>
            <p:custDataLst>
              <p:tags r:id="rId6"/>
            </p:custDataLst>
          </p:nvPr>
        </p:nvCxnSpPr>
        <p:spPr>
          <a:xfrm>
            <a:off x="9139067" y="4396825"/>
            <a:ext cx="0" cy="25400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M_5733bd17a3654a2ab12667a6c1cdbbd5_Connector1"/>
          <p:cNvCxnSpPr/>
          <p:nvPr>
            <p:custDataLst>
              <p:tags r:id="rId7"/>
            </p:custDataLst>
          </p:nvPr>
        </p:nvCxnSpPr>
        <p:spPr>
          <a:xfrm>
            <a:off x="9139067" y="4025900"/>
            <a:ext cx="0" cy="215900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96e155de17284ae7a878ffa8d57b2094_Connector1"/>
          <p:cNvCxnSpPr/>
          <p:nvPr>
            <p:custDataLst>
              <p:tags r:id="rId8"/>
            </p:custDataLst>
          </p:nvPr>
        </p:nvCxnSpPr>
        <p:spPr>
          <a:xfrm>
            <a:off x="8710462" y="4025900"/>
            <a:ext cx="0" cy="440775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d07710d2fb474b8ea417d486116a480f_Connector1"/>
          <p:cNvCxnSpPr/>
          <p:nvPr>
            <p:custDataLst>
              <p:tags r:id="rId9"/>
            </p:custDataLst>
          </p:nvPr>
        </p:nvCxnSpPr>
        <p:spPr>
          <a:xfrm>
            <a:off x="8067457" y="4025900"/>
            <a:ext cx="0" cy="1790023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4701897e28414b1aae86904b1101493a_Connector4"/>
          <p:cNvCxnSpPr/>
          <p:nvPr>
            <p:custDataLst>
              <p:tags r:id="rId10"/>
            </p:custDataLst>
          </p:nvPr>
        </p:nvCxnSpPr>
        <p:spPr>
          <a:xfrm>
            <a:off x="6209648" y="5475986"/>
            <a:ext cx="0" cy="339937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4701897e28414b1aae86904b1101493a_Connector3"/>
          <p:cNvCxnSpPr/>
          <p:nvPr>
            <p:custDataLst>
              <p:tags r:id="rId11"/>
            </p:custDataLst>
          </p:nvPr>
        </p:nvCxnSpPr>
        <p:spPr>
          <a:xfrm>
            <a:off x="6209648" y="5295561"/>
            <a:ext cx="0" cy="25400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4701897e28414b1aae86904b1101493a_Connector2"/>
          <p:cNvCxnSpPr/>
          <p:nvPr>
            <p:custDataLst>
              <p:tags r:id="rId12"/>
            </p:custDataLst>
          </p:nvPr>
        </p:nvCxnSpPr>
        <p:spPr>
          <a:xfrm>
            <a:off x="6209648" y="4583599"/>
            <a:ext cx="0" cy="556938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4701897e28414b1aae86904b1101493a_Connector1"/>
          <p:cNvCxnSpPr/>
          <p:nvPr>
            <p:custDataLst>
              <p:tags r:id="rId13"/>
            </p:custDataLst>
          </p:nvPr>
        </p:nvCxnSpPr>
        <p:spPr>
          <a:xfrm>
            <a:off x="6209648" y="4025900"/>
            <a:ext cx="0" cy="402674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a1eb8bb57a9345cab179280c58b2f22e_Connector2"/>
          <p:cNvCxnSpPr/>
          <p:nvPr>
            <p:custDataLst>
              <p:tags r:id="rId14"/>
            </p:custDataLst>
          </p:nvPr>
        </p:nvCxnSpPr>
        <p:spPr>
          <a:xfrm>
            <a:off x="5781043" y="4583599"/>
            <a:ext cx="0" cy="781812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a1eb8bb57a9345cab179280c58b2f22e_Connector1"/>
          <p:cNvCxnSpPr/>
          <p:nvPr>
            <p:custDataLst>
              <p:tags r:id="rId15"/>
            </p:custDataLst>
          </p:nvPr>
        </p:nvCxnSpPr>
        <p:spPr>
          <a:xfrm>
            <a:off x="5781043" y="4025900"/>
            <a:ext cx="0" cy="402674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OTLSHAPE_M_f9c36fc6aaae4fb2aa9f357010fb4a9d_Connector1"/>
          <p:cNvCxnSpPr/>
          <p:nvPr>
            <p:custDataLst>
              <p:tags r:id="rId16"/>
            </p:custDataLst>
          </p:nvPr>
        </p:nvCxnSpPr>
        <p:spPr>
          <a:xfrm>
            <a:off x="4709237" y="4025900"/>
            <a:ext cx="0" cy="447124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OTLSHAPE_M_3876731d56524b7ea402d4b2d17ce85f_Connector1"/>
          <p:cNvCxnSpPr/>
          <p:nvPr>
            <p:custDataLst>
              <p:tags r:id="rId17"/>
            </p:custDataLst>
          </p:nvPr>
        </p:nvCxnSpPr>
        <p:spPr>
          <a:xfrm>
            <a:off x="2208618" y="4025900"/>
            <a:ext cx="0" cy="440775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OTLSHAPE_M_3f9d1ba220354c4585c12a252d970447_Connector1"/>
          <p:cNvCxnSpPr/>
          <p:nvPr>
            <p:custDataLst>
              <p:tags r:id="rId18"/>
            </p:custDataLst>
          </p:nvPr>
        </p:nvCxnSpPr>
        <p:spPr>
          <a:xfrm>
            <a:off x="1208410" y="4025900"/>
            <a:ext cx="0" cy="890524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M_28f1defc6a994025af4515ea31b23095_Connector1"/>
          <p:cNvCxnSpPr/>
          <p:nvPr>
            <p:custDataLst>
              <p:tags r:id="rId19"/>
            </p:custDataLst>
          </p:nvPr>
        </p:nvCxnSpPr>
        <p:spPr>
          <a:xfrm>
            <a:off x="1150310" y="4025900"/>
            <a:ext cx="0" cy="1340273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OTLSHAPE_M_6d5e1acc9b29494cb63f6c09bf0a139d_Connector1"/>
          <p:cNvCxnSpPr/>
          <p:nvPr>
            <p:custDataLst>
              <p:tags r:id="rId20"/>
            </p:custDataLst>
          </p:nvPr>
        </p:nvCxnSpPr>
        <p:spPr>
          <a:xfrm>
            <a:off x="1065411" y="4025900"/>
            <a:ext cx="0" cy="1790023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M_31082f6af35349b8be250d0da072e7ca_Connector1"/>
          <p:cNvCxnSpPr/>
          <p:nvPr>
            <p:custDataLst>
              <p:tags r:id="rId21"/>
            </p:custDataLst>
          </p:nvPr>
        </p:nvCxnSpPr>
        <p:spPr>
          <a:xfrm>
            <a:off x="11211277" y="3100293"/>
            <a:ext cx="0" cy="671607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ca64e7fb9f5a41ba9d99ea45b3edf869_Connector2"/>
          <p:cNvCxnSpPr/>
          <p:nvPr>
            <p:custDataLst>
              <p:tags r:id="rId22"/>
            </p:custDataLst>
          </p:nvPr>
        </p:nvCxnSpPr>
        <p:spPr>
          <a:xfrm>
            <a:off x="10853878" y="3375575"/>
            <a:ext cx="0" cy="396325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M_ca64e7fb9f5a41ba9d99ea45b3edf869_Connector1"/>
          <p:cNvCxnSpPr/>
          <p:nvPr>
            <p:custDataLst>
              <p:tags r:id="rId23"/>
            </p:custDataLst>
          </p:nvPr>
        </p:nvCxnSpPr>
        <p:spPr>
          <a:xfrm>
            <a:off x="10853878" y="2418007"/>
            <a:ext cx="0" cy="802544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OTLSHAPE_M_122c0422553a4ccaaac605eecb0a7382_Connector3"/>
          <p:cNvCxnSpPr/>
          <p:nvPr>
            <p:custDataLst>
              <p:tags r:id="rId24"/>
            </p:custDataLst>
          </p:nvPr>
        </p:nvCxnSpPr>
        <p:spPr>
          <a:xfrm>
            <a:off x="9996473" y="3375575"/>
            <a:ext cx="0" cy="396325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OTLSHAPE_M_122c0422553a4ccaaac605eecb0a7382_Connector2"/>
          <p:cNvCxnSpPr/>
          <p:nvPr>
            <p:custDataLst>
              <p:tags r:id="rId25"/>
            </p:custDataLst>
          </p:nvPr>
        </p:nvCxnSpPr>
        <p:spPr>
          <a:xfrm>
            <a:off x="9996473" y="2925826"/>
            <a:ext cx="0" cy="294725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OTLSHAPE_M_122c0422553a4ccaaac605eecb0a7382_Connector1"/>
          <p:cNvCxnSpPr/>
          <p:nvPr>
            <p:custDataLst>
              <p:tags r:id="rId26"/>
            </p:custDataLst>
          </p:nvPr>
        </p:nvCxnSpPr>
        <p:spPr>
          <a:xfrm>
            <a:off x="9996473" y="1890745"/>
            <a:ext cx="0" cy="880056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OTLSHAPE_M_d98ccc42181a4d09882dce176cc1c7db_Connector1"/>
          <p:cNvCxnSpPr/>
          <p:nvPr>
            <p:custDataLst>
              <p:tags r:id="rId27"/>
            </p:custDataLst>
          </p:nvPr>
        </p:nvCxnSpPr>
        <p:spPr>
          <a:xfrm>
            <a:off x="9353468" y="3331125"/>
            <a:ext cx="0" cy="440775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M_3172e5664ddc465589e769a74e51996a_Connector1"/>
          <p:cNvCxnSpPr/>
          <p:nvPr>
            <p:custDataLst>
              <p:tags r:id="rId28"/>
            </p:custDataLst>
          </p:nvPr>
        </p:nvCxnSpPr>
        <p:spPr>
          <a:xfrm>
            <a:off x="8781864" y="2881376"/>
            <a:ext cx="0" cy="890524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M_8cef4598ab9847c790855ff8e94c629c_Connector1"/>
          <p:cNvCxnSpPr/>
          <p:nvPr>
            <p:custDataLst>
              <p:tags r:id="rId29"/>
            </p:custDataLst>
          </p:nvPr>
        </p:nvCxnSpPr>
        <p:spPr>
          <a:xfrm>
            <a:off x="8639061" y="1440996"/>
            <a:ext cx="0" cy="2330904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M_6d68fb9cea5f4ebb8fd33351329b60d4_Connector1"/>
          <p:cNvCxnSpPr/>
          <p:nvPr>
            <p:custDataLst>
              <p:tags r:id="rId30"/>
            </p:custDataLst>
          </p:nvPr>
        </p:nvCxnSpPr>
        <p:spPr>
          <a:xfrm>
            <a:off x="7352855" y="832104"/>
            <a:ext cx="0" cy="2939796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M_deb4e2b497c54eff8091a41b2a488a5d_Connector1"/>
          <p:cNvCxnSpPr/>
          <p:nvPr>
            <p:custDataLst>
              <p:tags r:id="rId31"/>
            </p:custDataLst>
          </p:nvPr>
        </p:nvCxnSpPr>
        <p:spPr>
          <a:xfrm>
            <a:off x="3137230" y="3331125"/>
            <a:ext cx="0" cy="440775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OTLSHAPE_M_6ba634b1505c4f369504731a5f06a847_Connector1"/>
          <p:cNvCxnSpPr/>
          <p:nvPr>
            <p:custDataLst>
              <p:tags r:id="rId32"/>
            </p:custDataLst>
          </p:nvPr>
        </p:nvCxnSpPr>
        <p:spPr>
          <a:xfrm>
            <a:off x="2065815" y="3331125"/>
            <a:ext cx="0" cy="440775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M_818f25c3ea164e68931f8491295b07e5_Connector1"/>
          <p:cNvCxnSpPr/>
          <p:nvPr>
            <p:custDataLst>
              <p:tags r:id="rId33"/>
            </p:custDataLst>
          </p:nvPr>
        </p:nvCxnSpPr>
        <p:spPr>
          <a:xfrm>
            <a:off x="1191978" y="2881376"/>
            <a:ext cx="0" cy="890524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OTLSHAPE_M_5e904a079bd547ea9df631a87fab38df_Connector1"/>
          <p:cNvCxnSpPr/>
          <p:nvPr>
            <p:custDataLst>
              <p:tags r:id="rId34"/>
            </p:custDataLst>
          </p:nvPr>
        </p:nvCxnSpPr>
        <p:spPr>
          <a:xfrm>
            <a:off x="1149724" y="2431627"/>
            <a:ext cx="0" cy="1340273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M_f2caa76e0ec549fea4911b93fde4e2fe_Connector1"/>
          <p:cNvCxnSpPr/>
          <p:nvPr>
            <p:custDataLst>
              <p:tags r:id="rId35"/>
            </p:custDataLst>
          </p:nvPr>
        </p:nvCxnSpPr>
        <p:spPr>
          <a:xfrm>
            <a:off x="851011" y="1981877"/>
            <a:ext cx="0" cy="1790023"/>
          </a:xfrm>
          <a:prstGeom prst="line">
            <a:avLst/>
          </a:prstGeom>
          <a:ln w="9525" cap="flat" cmpd="sng" algn="ctr">
            <a:solidFill>
              <a:srgbClr val="7B927B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TLSHAPE_TB_00000000000000000000000000000000_LeftEndCaps" hidden="1"/>
          <p:cNvSpPr txBox="1"/>
          <p:nvPr>
            <p:custDataLst>
              <p:tags r:id="rId36"/>
            </p:custDataLst>
          </p:nvPr>
        </p:nvSpPr>
        <p:spPr>
          <a:xfrm>
            <a:off x="254000" y="37593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1872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OTLSHAPE_TB_00000000000000000000000000000000_RightEndCaps" hidden="1"/>
          <p:cNvSpPr txBox="1"/>
          <p:nvPr>
            <p:custDataLst>
              <p:tags r:id="rId37"/>
            </p:custDataLst>
          </p:nvPr>
        </p:nvSpPr>
        <p:spPr>
          <a:xfrm>
            <a:off x="11474534" y="3759369"/>
            <a:ext cx="46990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mtClean="0">
                <a:solidFill>
                  <a:schemeClr val="accent2"/>
                </a:solidFill>
                <a:latin typeface="Calibri" panose="020F0502020204030204" pitchFamily="34" charset="0"/>
              </a:rPr>
              <a:t>2018</a:t>
            </a:r>
            <a:endParaRPr lang="en-US" b="1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" name="OTLSHAPE_TB_00000000000000000000000000000000_ScaleContainer"/>
          <p:cNvSpPr/>
          <p:nvPr>
            <p:custDataLst>
              <p:tags r:id="rId38"/>
            </p:custDataLst>
          </p:nvPr>
        </p:nvSpPr>
        <p:spPr>
          <a:xfrm>
            <a:off x="844465" y="3771900"/>
            <a:ext cx="10515600" cy="254000"/>
          </a:xfrm>
          <a:prstGeom prst="roundRect">
            <a:avLst/>
          </a:prstGeom>
          <a:solidFill>
            <a:srgbClr val="4A5551">
              <a:alpha val="38824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 hidden="1"/>
          <p:cNvSpPr/>
          <p:nvPr>
            <p:custDataLst>
              <p:tags r:id="rId39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TLSHAPE_TB_00000000000000000000000000000000_TodayMarkerShape" hidden="1"/>
          <p:cNvSpPr/>
          <p:nvPr>
            <p:custDataLst>
              <p:tags r:id="rId40"/>
            </p:custDataLst>
          </p:nvPr>
        </p:nvSpPr>
        <p:spPr>
          <a:xfrm>
            <a:off x="11222937" y="4025900"/>
            <a:ext cx="72571" cy="846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 hidden="1"/>
          <p:cNvSpPr txBox="1"/>
          <p:nvPr>
            <p:custDataLst>
              <p:tags r:id="rId41"/>
            </p:custDataLst>
          </p:nvPr>
        </p:nvSpPr>
        <p:spPr>
          <a:xfrm>
            <a:off x="11259222" y="4110567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42"/>
            </p:custDataLst>
          </p:nvPr>
        </p:nvSpPr>
        <p:spPr>
          <a:xfrm>
            <a:off x="907965" y="38100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5D3B5"/>
                </a:solidFill>
                <a:latin typeface="Calibri" panose="020F0502020204030204" pitchFamily="34" charset="0"/>
              </a:rPr>
              <a:t>1872</a:t>
            </a:r>
            <a:endParaRPr lang="en-US" sz="1200" spc="-2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9" name="OTLSHAPE_TB_00000000000000000000000000000000_TimescaleInterval2"/>
          <p:cNvSpPr txBox="1"/>
          <p:nvPr>
            <p:custDataLst>
              <p:tags r:id="rId43"/>
            </p:custDataLst>
          </p:nvPr>
        </p:nvSpPr>
        <p:spPr>
          <a:xfrm>
            <a:off x="2408571" y="38100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5D3B5"/>
                </a:solidFill>
                <a:latin typeface="Calibri" panose="020F0502020204030204" pitchFamily="34" charset="0"/>
              </a:rPr>
              <a:t>1893</a:t>
            </a:r>
            <a:endParaRPr lang="en-US" sz="1200" spc="-2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TLSHAPE_TB_00000000000000000000000000000000_TimescaleInterval3"/>
          <p:cNvSpPr txBox="1"/>
          <p:nvPr>
            <p:custDataLst>
              <p:tags r:id="rId44"/>
            </p:custDataLst>
          </p:nvPr>
        </p:nvSpPr>
        <p:spPr>
          <a:xfrm>
            <a:off x="3908786" y="38100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5D3B5"/>
                </a:solidFill>
                <a:latin typeface="Calibri" panose="020F0502020204030204" pitchFamily="34" charset="0"/>
              </a:rPr>
              <a:t>1914</a:t>
            </a:r>
            <a:endParaRPr lang="en-US" sz="1200" spc="-2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OTLSHAPE_TB_00000000000000000000000000000000_TimescaleInterval4"/>
          <p:cNvSpPr txBox="1"/>
          <p:nvPr>
            <p:custDataLst>
              <p:tags r:id="rId45"/>
            </p:custDataLst>
          </p:nvPr>
        </p:nvSpPr>
        <p:spPr>
          <a:xfrm>
            <a:off x="5409197" y="38100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5D3B5"/>
                </a:solidFill>
                <a:latin typeface="Calibri" panose="020F0502020204030204" pitchFamily="34" charset="0"/>
              </a:rPr>
              <a:t>1935</a:t>
            </a:r>
            <a:endParaRPr lang="en-US" sz="1200" spc="-2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TLSHAPE_TB_00000000000000000000000000000000_TimescaleInterval5"/>
          <p:cNvSpPr txBox="1"/>
          <p:nvPr>
            <p:custDataLst>
              <p:tags r:id="rId46"/>
            </p:custDataLst>
          </p:nvPr>
        </p:nvSpPr>
        <p:spPr>
          <a:xfrm>
            <a:off x="6909608" y="38100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5D3B5"/>
                </a:solidFill>
                <a:latin typeface="Calibri" panose="020F0502020204030204" pitchFamily="34" charset="0"/>
              </a:rPr>
              <a:t>1956</a:t>
            </a:r>
            <a:endParaRPr lang="en-US" sz="1200" spc="-2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OTLSHAPE_TB_00000000000000000000000000000000_TimescaleInterval6"/>
          <p:cNvSpPr txBox="1"/>
          <p:nvPr>
            <p:custDataLst>
              <p:tags r:id="rId47"/>
            </p:custDataLst>
          </p:nvPr>
        </p:nvSpPr>
        <p:spPr>
          <a:xfrm>
            <a:off x="8410214" y="38100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5D3B5"/>
                </a:solidFill>
                <a:latin typeface="Calibri" panose="020F0502020204030204" pitchFamily="34" charset="0"/>
              </a:rPr>
              <a:t>1977</a:t>
            </a:r>
            <a:endParaRPr lang="en-US" sz="1200" spc="-2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TLSHAPE_TB_00000000000000000000000000000000_TimescaleInterval7"/>
          <p:cNvSpPr txBox="1"/>
          <p:nvPr>
            <p:custDataLst>
              <p:tags r:id="rId48"/>
            </p:custDataLst>
          </p:nvPr>
        </p:nvSpPr>
        <p:spPr>
          <a:xfrm>
            <a:off x="9910625" y="38100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D5D3B5"/>
                </a:solidFill>
                <a:latin typeface="Calibri" panose="020F0502020204030204" pitchFamily="34" charset="0"/>
              </a:rPr>
              <a:t>1998</a:t>
            </a:r>
            <a:endParaRPr lang="en-US" sz="1200" spc="-2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49" name="OTLSHAPE_M_f2caa76e0ec549fea4911b93fde4e2fe_Title"/>
          <p:cNvSpPr txBox="1"/>
          <p:nvPr>
            <p:custDataLst>
              <p:tags r:id="rId49"/>
            </p:custDataLst>
          </p:nvPr>
        </p:nvSpPr>
        <p:spPr>
          <a:xfrm>
            <a:off x="1073261" y="1871303"/>
            <a:ext cx="3759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2" smtClean="0">
                <a:solidFill>
                  <a:srgbClr val="CCD6CD"/>
                </a:solidFill>
                <a:latin typeface="Calibri" panose="020F0502020204030204" pitchFamily="34" charset="0"/>
              </a:rPr>
              <a:t>Elisha Gray invents an electromagnet device that transmits musical tones</a:t>
            </a:r>
            <a:endParaRPr lang="en-US" sz="1000" spc="-2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50" name="OTLSHAPE_M_f2caa76e0ec549fea4911b93fde4e2fe_Date"/>
          <p:cNvSpPr txBox="1"/>
          <p:nvPr>
            <p:custDataLst>
              <p:tags r:id="rId50"/>
            </p:custDataLst>
          </p:nvPr>
        </p:nvSpPr>
        <p:spPr>
          <a:xfrm>
            <a:off x="1073261" y="205172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1872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51" name="OTLSHAPE_M_f2caa76e0ec549fea4911b93fde4e2fe_Shape"/>
          <p:cNvSpPr/>
          <p:nvPr>
            <p:custDataLst>
              <p:tags r:id="rId51"/>
            </p:custDataLst>
          </p:nvPr>
        </p:nvSpPr>
        <p:spPr>
          <a:xfrm rot="16200000">
            <a:off x="876411" y="1981877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TLSHAPE_M_5e904a079bd547ea9df631a87fab38df_Title"/>
          <p:cNvSpPr txBox="1"/>
          <p:nvPr>
            <p:custDataLst>
              <p:tags r:id="rId52"/>
            </p:custDataLst>
          </p:nvPr>
        </p:nvSpPr>
        <p:spPr>
          <a:xfrm>
            <a:off x="1371974" y="2321052"/>
            <a:ext cx="1917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Alexander Bell patents the telephone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53" name="OTLSHAPE_M_5e904a079bd547ea9df631a87fab38df_Date"/>
          <p:cNvSpPr txBox="1"/>
          <p:nvPr>
            <p:custDataLst>
              <p:tags r:id="rId53"/>
            </p:custDataLst>
          </p:nvPr>
        </p:nvSpPr>
        <p:spPr>
          <a:xfrm>
            <a:off x="1371974" y="250147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1876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54" name="OTLSHAPE_M_5e904a079bd547ea9df631a87fab38df_Shape"/>
          <p:cNvSpPr/>
          <p:nvPr>
            <p:custDataLst>
              <p:tags r:id="rId54"/>
            </p:custDataLst>
          </p:nvPr>
        </p:nvSpPr>
        <p:spPr>
          <a:xfrm rot="16200000">
            <a:off x="1175124" y="2431627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TLSHAPE_M_818f25c3ea164e68931f8491295b07e5_Title"/>
          <p:cNvSpPr txBox="1"/>
          <p:nvPr>
            <p:custDataLst>
              <p:tags r:id="rId55"/>
            </p:custDataLst>
          </p:nvPr>
        </p:nvSpPr>
        <p:spPr>
          <a:xfrm>
            <a:off x="1414228" y="2770801"/>
            <a:ext cx="3086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4" dirty="0" smtClean="0">
                <a:solidFill>
                  <a:srgbClr val="EDE39D"/>
                </a:solidFill>
                <a:latin typeface="Calibri" panose="020F0502020204030204" pitchFamily="34" charset="0"/>
              </a:rPr>
              <a:t>The first two-way telephone conversation (Bell and Watson)</a:t>
            </a:r>
            <a:endParaRPr lang="en-US" sz="1000" spc="-4" dirty="0">
              <a:solidFill>
                <a:srgbClr val="EDE39D"/>
              </a:solidFill>
              <a:latin typeface="Calibri" panose="020F0502020204030204" pitchFamily="34" charset="0"/>
            </a:endParaRPr>
          </a:p>
        </p:txBody>
      </p:sp>
      <p:sp>
        <p:nvSpPr>
          <p:cNvPr id="56" name="OTLSHAPE_M_818f25c3ea164e68931f8491295b07e5_Date"/>
          <p:cNvSpPr txBox="1"/>
          <p:nvPr>
            <p:custDataLst>
              <p:tags r:id="rId56"/>
            </p:custDataLst>
          </p:nvPr>
        </p:nvSpPr>
        <p:spPr>
          <a:xfrm>
            <a:off x="1414228" y="2951226"/>
            <a:ext cx="838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smtClean="0">
                <a:solidFill>
                  <a:srgbClr val="D5D3B5"/>
                </a:solidFill>
                <a:latin typeface="Calibri" panose="020F0502020204030204" pitchFamily="34" charset="0"/>
              </a:rPr>
              <a:t>October 9, 1876</a:t>
            </a:r>
            <a:endParaRPr lang="en-US" sz="1000" spc="-6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57" name="OTLSHAPE_M_818f25c3ea164e68931f8491295b07e5_Shape"/>
          <p:cNvSpPr/>
          <p:nvPr>
            <p:custDataLst>
              <p:tags r:id="rId57"/>
            </p:custDataLst>
          </p:nvPr>
        </p:nvSpPr>
        <p:spPr>
          <a:xfrm rot="16200000">
            <a:off x="1217378" y="2881376"/>
            <a:ext cx="165100" cy="165100"/>
          </a:xfrm>
          <a:prstGeom prst="flowChartMerge">
            <a:avLst/>
          </a:prstGeom>
          <a:solidFill>
            <a:srgbClr val="EDE39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TLSHAPE_M_6ba634b1505c4f369504731a5f06a847_Title"/>
          <p:cNvSpPr txBox="1"/>
          <p:nvPr>
            <p:custDataLst>
              <p:tags r:id="rId58"/>
            </p:custDataLst>
          </p:nvPr>
        </p:nvSpPr>
        <p:spPr>
          <a:xfrm>
            <a:off x="2288065" y="3220551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First pay phone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M_6ba634b1505c4f369504731a5f06a847_Date"/>
          <p:cNvSpPr txBox="1"/>
          <p:nvPr>
            <p:custDataLst>
              <p:tags r:id="rId59"/>
            </p:custDataLst>
          </p:nvPr>
        </p:nvSpPr>
        <p:spPr>
          <a:xfrm>
            <a:off x="2288065" y="34009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1889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TLSHAPE_M_6ba634b1505c4f369504731a5f06a847_Shape"/>
          <p:cNvSpPr/>
          <p:nvPr>
            <p:custDataLst>
              <p:tags r:id="rId60"/>
            </p:custDataLst>
          </p:nvPr>
        </p:nvSpPr>
        <p:spPr>
          <a:xfrm rot="16200000">
            <a:off x="2091215" y="3331125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TLSHAPE_M_deb4e2b497c54eff8091a41b2a488a5d_Title"/>
          <p:cNvSpPr txBox="1"/>
          <p:nvPr>
            <p:custDataLst>
              <p:tags r:id="rId61"/>
            </p:custDataLst>
          </p:nvPr>
        </p:nvSpPr>
        <p:spPr>
          <a:xfrm>
            <a:off x="3359479" y="3220551"/>
            <a:ext cx="1739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First tube shaft candlestick phone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62" name="OTLSHAPE_M_deb4e2b497c54eff8091a41b2a488a5d_Date"/>
          <p:cNvSpPr txBox="1"/>
          <p:nvPr>
            <p:custDataLst>
              <p:tags r:id="rId62"/>
            </p:custDataLst>
          </p:nvPr>
        </p:nvSpPr>
        <p:spPr>
          <a:xfrm>
            <a:off x="3359479" y="34009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1904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M_deb4e2b497c54eff8091a41b2a488a5d_Shape"/>
          <p:cNvSpPr/>
          <p:nvPr>
            <p:custDataLst>
              <p:tags r:id="rId63"/>
            </p:custDataLst>
          </p:nvPr>
        </p:nvSpPr>
        <p:spPr>
          <a:xfrm rot="16200000">
            <a:off x="3162630" y="3331125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" name="OTLSHAPE_M_6d68fb9cea5f4ebb8fd33351329b60d4_Title"/>
          <p:cNvSpPr txBox="1"/>
          <p:nvPr>
            <p:custDataLst>
              <p:tags r:id="rId64"/>
            </p:custDataLst>
          </p:nvPr>
        </p:nvSpPr>
        <p:spPr>
          <a:xfrm>
            <a:off x="7575105" y="721529"/>
            <a:ext cx="288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Touch-tone service launched, using push-button phones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49" name="OTLSHAPE_M_6d68fb9cea5f4ebb8fd33351329b60d4_Date"/>
          <p:cNvSpPr txBox="1"/>
          <p:nvPr>
            <p:custDataLst>
              <p:tags r:id="rId65"/>
            </p:custDataLst>
          </p:nvPr>
        </p:nvSpPr>
        <p:spPr>
          <a:xfrm>
            <a:off x="7575105" y="90195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1963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51" name="OTLSHAPE_M_6d68fb9cea5f4ebb8fd33351329b60d4_Shape"/>
          <p:cNvSpPr/>
          <p:nvPr>
            <p:custDataLst>
              <p:tags r:id="rId66"/>
            </p:custDataLst>
          </p:nvPr>
        </p:nvSpPr>
        <p:spPr>
          <a:xfrm rot="16200000">
            <a:off x="7378255" y="832104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2" name="OTLSHAPE_M_8cef4598ab9847c790855ff8e94c629c_Title"/>
          <p:cNvSpPr txBox="1"/>
          <p:nvPr>
            <p:custDataLst>
              <p:tags r:id="rId67"/>
            </p:custDataLst>
          </p:nvPr>
        </p:nvSpPr>
        <p:spPr>
          <a:xfrm>
            <a:off x="8861311" y="1330421"/>
            <a:ext cx="2362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 smtClean="0">
                <a:solidFill>
                  <a:srgbClr val="CCD6CD"/>
                </a:solidFill>
                <a:latin typeface="Calibri" panose="020F0502020204030204" pitchFamily="34" charset="0"/>
              </a:rPr>
              <a:t>The first fully automatic mobile phone system</a:t>
            </a:r>
            <a:endParaRPr lang="en-US" sz="1000" spc="-2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53" name="OTLSHAPE_M_8cef4598ab9847c790855ff8e94c629c_Date"/>
          <p:cNvSpPr txBox="1"/>
          <p:nvPr>
            <p:custDataLst>
              <p:tags r:id="rId68"/>
            </p:custDataLst>
          </p:nvPr>
        </p:nvSpPr>
        <p:spPr>
          <a:xfrm>
            <a:off x="8861311" y="151084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1981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54" name="OTLSHAPE_M_8cef4598ab9847c790855ff8e94c629c_Shape"/>
          <p:cNvSpPr/>
          <p:nvPr>
            <p:custDataLst>
              <p:tags r:id="rId69"/>
            </p:custDataLst>
          </p:nvPr>
        </p:nvSpPr>
        <p:spPr>
          <a:xfrm rot="16200000">
            <a:off x="8664461" y="1440996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5" name="OTLSHAPE_M_3172e5664ddc465589e769a74e51996a_Title"/>
          <p:cNvSpPr txBox="1"/>
          <p:nvPr>
            <p:custDataLst>
              <p:tags r:id="rId70"/>
            </p:custDataLst>
          </p:nvPr>
        </p:nvSpPr>
        <p:spPr>
          <a:xfrm>
            <a:off x="9004114" y="2770801"/>
            <a:ext cx="1778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Last manual switchboard is retired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56" name="OTLSHAPE_M_3172e5664ddc465589e769a74e51996a_Date"/>
          <p:cNvSpPr txBox="1"/>
          <p:nvPr>
            <p:custDataLst>
              <p:tags r:id="rId71"/>
            </p:custDataLst>
          </p:nvPr>
        </p:nvSpPr>
        <p:spPr>
          <a:xfrm>
            <a:off x="9004114" y="295122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1983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57" name="OTLSHAPE_M_3172e5664ddc465589e769a74e51996a_Shape"/>
          <p:cNvSpPr/>
          <p:nvPr>
            <p:custDataLst>
              <p:tags r:id="rId72"/>
            </p:custDataLst>
          </p:nvPr>
        </p:nvSpPr>
        <p:spPr>
          <a:xfrm rot="16200000">
            <a:off x="8807264" y="2881376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OTLSHAPE_M_d98ccc42181a4d09882dce176cc1c7db_Title"/>
          <p:cNvSpPr txBox="1"/>
          <p:nvPr>
            <p:custDataLst>
              <p:tags r:id="rId73"/>
            </p:custDataLst>
          </p:nvPr>
        </p:nvSpPr>
        <p:spPr>
          <a:xfrm>
            <a:off x="9575718" y="3220551"/>
            <a:ext cx="1473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 smtClean="0">
                <a:solidFill>
                  <a:srgbClr val="CCD6CD"/>
                </a:solidFill>
                <a:latin typeface="Calibri" panose="020F0502020204030204" pitchFamily="34" charset="0"/>
              </a:rPr>
              <a:t>GSM first deployed (Finland)</a:t>
            </a:r>
            <a:endParaRPr lang="en-US" sz="1000" spc="-2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59" name="OTLSHAPE_M_d98ccc42181a4d09882dce176cc1c7db_Date"/>
          <p:cNvSpPr txBox="1"/>
          <p:nvPr>
            <p:custDataLst>
              <p:tags r:id="rId74"/>
            </p:custDataLst>
          </p:nvPr>
        </p:nvSpPr>
        <p:spPr>
          <a:xfrm>
            <a:off x="9575718" y="34009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1991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60" name="OTLSHAPE_M_d98ccc42181a4d09882dce176cc1c7db_Shape"/>
          <p:cNvSpPr/>
          <p:nvPr>
            <p:custDataLst>
              <p:tags r:id="rId75"/>
            </p:custDataLst>
          </p:nvPr>
        </p:nvSpPr>
        <p:spPr>
          <a:xfrm rot="16200000">
            <a:off x="9378868" y="3331125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1" name="OTLSHAPE_M_122c0422553a4ccaaac605eecb0a7382_Title"/>
          <p:cNvSpPr txBox="1"/>
          <p:nvPr>
            <p:custDataLst>
              <p:tags r:id="rId76"/>
            </p:custDataLst>
          </p:nvPr>
        </p:nvSpPr>
        <p:spPr>
          <a:xfrm>
            <a:off x="10218723" y="1780171"/>
            <a:ext cx="1193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First camera cell phone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62" name="OTLSHAPE_M_122c0422553a4ccaaac605eecb0a7382_Date"/>
          <p:cNvSpPr txBox="1"/>
          <p:nvPr>
            <p:custDataLst>
              <p:tags r:id="rId77"/>
            </p:custDataLst>
          </p:nvPr>
        </p:nvSpPr>
        <p:spPr>
          <a:xfrm>
            <a:off x="10218723" y="196059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2000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63" name="OTLSHAPE_M_122c0422553a4ccaaac605eecb0a7382_Shape"/>
          <p:cNvSpPr/>
          <p:nvPr>
            <p:custDataLst>
              <p:tags r:id="rId78"/>
            </p:custDataLst>
          </p:nvPr>
        </p:nvSpPr>
        <p:spPr>
          <a:xfrm rot="16200000">
            <a:off x="10021873" y="1890745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4" name="OTLSHAPE_M_ca64e7fb9f5a41ba9d99ea45b3edf869_Title"/>
          <p:cNvSpPr txBox="1"/>
          <p:nvPr>
            <p:custDataLst>
              <p:tags r:id="rId79"/>
            </p:custDataLst>
          </p:nvPr>
        </p:nvSpPr>
        <p:spPr>
          <a:xfrm>
            <a:off x="11076128" y="2229920"/>
            <a:ext cx="762000" cy="31004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mtClean="0">
                <a:solidFill>
                  <a:srgbClr val="CCD6CD"/>
                </a:solidFill>
                <a:latin typeface="Calibri" panose="020F0502020204030204" pitchFamily="34" charset="0"/>
              </a:rPr>
              <a:t>VoIP becomes mainstream </a:t>
            </a:r>
            <a:endParaRPr lang="en-US" sz="1000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65" name="OTLSHAPE_M_ca64e7fb9f5a41ba9d99ea45b3edf869_Date"/>
          <p:cNvSpPr txBox="1"/>
          <p:nvPr>
            <p:custDataLst>
              <p:tags r:id="rId80"/>
            </p:custDataLst>
          </p:nvPr>
        </p:nvSpPr>
        <p:spPr>
          <a:xfrm>
            <a:off x="11076128" y="256536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2012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66" name="OTLSHAPE_M_ca64e7fb9f5a41ba9d99ea45b3edf869_Shape"/>
          <p:cNvSpPr/>
          <p:nvPr>
            <p:custDataLst>
              <p:tags r:id="rId81"/>
            </p:custDataLst>
          </p:nvPr>
        </p:nvSpPr>
        <p:spPr>
          <a:xfrm rot="16200000">
            <a:off x="10879278" y="2418007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OTLSHAPE_M_31082f6af35349b8be250d0da072e7ca_Title"/>
          <p:cNvSpPr txBox="1"/>
          <p:nvPr>
            <p:custDataLst>
              <p:tags r:id="rId82"/>
            </p:custDataLst>
          </p:nvPr>
        </p:nvSpPr>
        <p:spPr>
          <a:xfrm>
            <a:off x="11433527" y="2834694"/>
            <a:ext cx="660400" cy="46507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mtClean="0">
                <a:solidFill>
                  <a:srgbClr val="CCD6CD"/>
                </a:solidFill>
                <a:latin typeface="Calibri" panose="020F0502020204030204" pitchFamily="34" charset="0"/>
              </a:rPr>
              <a:t>2.32B smartphone users</a:t>
            </a:r>
            <a:endParaRPr lang="en-US" sz="1000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68" name="OTLSHAPE_M_31082f6af35349b8be250d0da072e7ca_Date"/>
          <p:cNvSpPr txBox="1"/>
          <p:nvPr>
            <p:custDataLst>
              <p:tags r:id="rId83"/>
            </p:custDataLst>
          </p:nvPr>
        </p:nvSpPr>
        <p:spPr>
          <a:xfrm>
            <a:off x="11433527" y="332516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2017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69" name="OTLSHAPE_M_31082f6af35349b8be250d0da072e7ca_Shape"/>
          <p:cNvSpPr/>
          <p:nvPr>
            <p:custDataLst>
              <p:tags r:id="rId84"/>
            </p:custDataLst>
          </p:nvPr>
        </p:nvSpPr>
        <p:spPr>
          <a:xfrm rot="16200000">
            <a:off x="11236677" y="3100293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0" name="OTLSHAPE_M_6d5e1acc9b29494cb63f6c09bf0a139d_Title"/>
          <p:cNvSpPr txBox="1"/>
          <p:nvPr>
            <p:custDataLst>
              <p:tags r:id="rId85"/>
            </p:custDataLst>
          </p:nvPr>
        </p:nvSpPr>
        <p:spPr>
          <a:xfrm>
            <a:off x="1287661" y="5771473"/>
            <a:ext cx="2298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Edison experiments with acoustic telegraphy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71" name="OTLSHAPE_M_6d5e1acc9b29494cb63f6c09bf0a139d_Date"/>
          <p:cNvSpPr txBox="1"/>
          <p:nvPr>
            <p:custDataLst>
              <p:tags r:id="rId86"/>
            </p:custDataLst>
          </p:nvPr>
        </p:nvSpPr>
        <p:spPr>
          <a:xfrm>
            <a:off x="1287661" y="559104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1875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72" name="OTLSHAPE_M_6d5e1acc9b29494cb63f6c09bf0a139d_Shape"/>
          <p:cNvSpPr/>
          <p:nvPr>
            <p:custDataLst>
              <p:tags r:id="rId87"/>
            </p:custDataLst>
          </p:nvPr>
        </p:nvSpPr>
        <p:spPr>
          <a:xfrm rot="16200000">
            <a:off x="1090811" y="5650823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3" name="OTLSHAPE_M_28f1defc6a994025af4515ea31b23095_Title"/>
          <p:cNvSpPr txBox="1"/>
          <p:nvPr>
            <p:custDataLst>
              <p:tags r:id="rId88"/>
            </p:custDataLst>
          </p:nvPr>
        </p:nvSpPr>
        <p:spPr>
          <a:xfrm>
            <a:off x="1372560" y="5321723"/>
            <a:ext cx="3086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The first words ever spoken on a telephone (Bell to Watson)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74" name="OTLSHAPE_M_28f1defc6a994025af4515ea31b23095_Date"/>
          <p:cNvSpPr txBox="1"/>
          <p:nvPr>
            <p:custDataLst>
              <p:tags r:id="rId89"/>
            </p:custDataLst>
          </p:nvPr>
        </p:nvSpPr>
        <p:spPr>
          <a:xfrm>
            <a:off x="1372560" y="514129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1876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75" name="OTLSHAPE_M_28f1defc6a994025af4515ea31b23095_Shape"/>
          <p:cNvSpPr/>
          <p:nvPr>
            <p:custDataLst>
              <p:tags r:id="rId90"/>
            </p:custDataLst>
          </p:nvPr>
        </p:nvSpPr>
        <p:spPr>
          <a:xfrm rot="16200000">
            <a:off x="1175710" y="5201073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6" name="OTLSHAPE_M_3f9d1ba220354c4585c12a252d970447_Title"/>
          <p:cNvSpPr txBox="1"/>
          <p:nvPr>
            <p:custDataLst>
              <p:tags r:id="rId91"/>
            </p:custDataLst>
          </p:nvPr>
        </p:nvSpPr>
        <p:spPr>
          <a:xfrm>
            <a:off x="1430660" y="4871974"/>
            <a:ext cx="1193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The first telephone line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77" name="OTLSHAPE_M_3f9d1ba220354c4585c12a252d970447_Date"/>
          <p:cNvSpPr txBox="1"/>
          <p:nvPr>
            <p:custDataLst>
              <p:tags r:id="rId92"/>
            </p:custDataLst>
          </p:nvPr>
        </p:nvSpPr>
        <p:spPr>
          <a:xfrm>
            <a:off x="1430660" y="469154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1877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78" name="OTLSHAPE_M_3f9d1ba220354c4585c12a252d970447_Shape"/>
          <p:cNvSpPr/>
          <p:nvPr>
            <p:custDataLst>
              <p:tags r:id="rId93"/>
            </p:custDataLst>
          </p:nvPr>
        </p:nvSpPr>
        <p:spPr>
          <a:xfrm rot="16200000">
            <a:off x="1233810" y="4751324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9" name="OTLSHAPE_M_3876731d56524b7ea402d4b2d17ce85f_Title"/>
          <p:cNvSpPr txBox="1"/>
          <p:nvPr>
            <p:custDataLst>
              <p:tags r:id="rId94"/>
            </p:custDataLst>
          </p:nvPr>
        </p:nvSpPr>
        <p:spPr>
          <a:xfrm>
            <a:off x="2430868" y="4422225"/>
            <a:ext cx="1346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The rotary dial is invented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80" name="OTLSHAPE_M_3876731d56524b7ea402d4b2d17ce85f_Date"/>
          <p:cNvSpPr txBox="1"/>
          <p:nvPr>
            <p:custDataLst>
              <p:tags r:id="rId95"/>
            </p:custDataLst>
          </p:nvPr>
        </p:nvSpPr>
        <p:spPr>
          <a:xfrm>
            <a:off x="2430868" y="42418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1891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81" name="OTLSHAPE_M_3876731d56524b7ea402d4b2d17ce85f_Shape"/>
          <p:cNvSpPr/>
          <p:nvPr>
            <p:custDataLst>
              <p:tags r:id="rId96"/>
            </p:custDataLst>
          </p:nvPr>
        </p:nvSpPr>
        <p:spPr>
          <a:xfrm rot="16200000">
            <a:off x="2234018" y="4301575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2" name="OTLSHAPE_M_f9c36fc6aaae4fb2aa9f357010fb4a9d_Title"/>
          <p:cNvSpPr txBox="1"/>
          <p:nvPr>
            <p:custDataLst>
              <p:tags r:id="rId97"/>
            </p:custDataLst>
          </p:nvPr>
        </p:nvSpPr>
        <p:spPr>
          <a:xfrm>
            <a:off x="4931487" y="4428574"/>
            <a:ext cx="1651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First transatlantic telephone call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83" name="OTLSHAPE_M_f9c36fc6aaae4fb2aa9f357010fb4a9d_Date"/>
          <p:cNvSpPr txBox="1"/>
          <p:nvPr>
            <p:custDataLst>
              <p:tags r:id="rId98"/>
            </p:custDataLst>
          </p:nvPr>
        </p:nvSpPr>
        <p:spPr>
          <a:xfrm>
            <a:off x="4931487" y="424815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1926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84" name="OTLSHAPE_M_f9c36fc6aaae4fb2aa9f357010fb4a9d_Shape"/>
          <p:cNvSpPr/>
          <p:nvPr>
            <p:custDataLst>
              <p:tags r:id="rId99"/>
            </p:custDataLst>
          </p:nvPr>
        </p:nvSpPr>
        <p:spPr>
          <a:xfrm rot="16200000">
            <a:off x="4734637" y="4307924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5" name="OTLSHAPE_M_a1eb8bb57a9345cab179280c58b2f22e_Title"/>
          <p:cNvSpPr txBox="1"/>
          <p:nvPr>
            <p:custDataLst>
              <p:tags r:id="rId100"/>
            </p:custDataLst>
          </p:nvPr>
        </p:nvSpPr>
        <p:spPr>
          <a:xfrm>
            <a:off x="6003293" y="5320961"/>
            <a:ext cx="1206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 smtClean="0">
                <a:solidFill>
                  <a:srgbClr val="CCD6CD"/>
                </a:solidFill>
                <a:latin typeface="Calibri" panose="020F0502020204030204" pitchFamily="34" charset="0"/>
              </a:rPr>
              <a:t>Multi-frequency dialing</a:t>
            </a:r>
            <a:endParaRPr lang="en-US" sz="1000" spc="-2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86" name="OTLSHAPE_M_a1eb8bb57a9345cab179280c58b2f22e_Date"/>
          <p:cNvSpPr txBox="1"/>
          <p:nvPr>
            <p:custDataLst>
              <p:tags r:id="rId101"/>
            </p:custDataLst>
          </p:nvPr>
        </p:nvSpPr>
        <p:spPr>
          <a:xfrm>
            <a:off x="6003293" y="514053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1941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87" name="OTLSHAPE_M_a1eb8bb57a9345cab179280c58b2f22e_Shape"/>
          <p:cNvSpPr/>
          <p:nvPr>
            <p:custDataLst>
              <p:tags r:id="rId102"/>
            </p:custDataLst>
          </p:nvPr>
        </p:nvSpPr>
        <p:spPr>
          <a:xfrm rot="16200000">
            <a:off x="5806443" y="5200311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8" name="OTLSHAPE_M_4701897e28414b1aae86904b1101493a_Title"/>
          <p:cNvSpPr txBox="1"/>
          <p:nvPr>
            <p:custDataLst>
              <p:tags r:id="rId103"/>
            </p:custDataLst>
          </p:nvPr>
        </p:nvSpPr>
        <p:spPr>
          <a:xfrm>
            <a:off x="6431898" y="5771473"/>
            <a:ext cx="1371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Introduction of area codes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89" name="OTLSHAPE_M_4701897e28414b1aae86904b1101493a_Date"/>
          <p:cNvSpPr txBox="1"/>
          <p:nvPr>
            <p:custDataLst>
              <p:tags r:id="rId104"/>
            </p:custDataLst>
          </p:nvPr>
        </p:nvSpPr>
        <p:spPr>
          <a:xfrm>
            <a:off x="6431898" y="559104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1947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90" name="OTLSHAPE_M_4701897e28414b1aae86904b1101493a_Shape"/>
          <p:cNvSpPr/>
          <p:nvPr>
            <p:custDataLst>
              <p:tags r:id="rId105"/>
            </p:custDataLst>
          </p:nvPr>
        </p:nvSpPr>
        <p:spPr>
          <a:xfrm rot="16200000">
            <a:off x="6235048" y="5650823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1" name="OTLSHAPE_M_d07710d2fb474b8ea417d486116a480f_Title"/>
          <p:cNvSpPr txBox="1"/>
          <p:nvPr>
            <p:custDataLst>
              <p:tags r:id="rId106"/>
            </p:custDataLst>
          </p:nvPr>
        </p:nvSpPr>
        <p:spPr>
          <a:xfrm>
            <a:off x="8289707" y="5771473"/>
            <a:ext cx="154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 smtClean="0">
                <a:solidFill>
                  <a:srgbClr val="CCD6CD"/>
                </a:solidFill>
                <a:latin typeface="Calibri" panose="020F0502020204030204" pitchFamily="34" charset="0"/>
              </a:rPr>
              <a:t>First hand-held cell phone call</a:t>
            </a:r>
            <a:endParaRPr lang="en-US" sz="1000" spc="-2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92" name="OTLSHAPE_M_d07710d2fb474b8ea417d486116a480f_Date"/>
          <p:cNvSpPr txBox="1"/>
          <p:nvPr>
            <p:custDataLst>
              <p:tags r:id="rId107"/>
            </p:custDataLst>
          </p:nvPr>
        </p:nvSpPr>
        <p:spPr>
          <a:xfrm>
            <a:off x="8289707" y="559104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1973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93" name="OTLSHAPE_M_d07710d2fb474b8ea417d486116a480f_Shape"/>
          <p:cNvSpPr/>
          <p:nvPr>
            <p:custDataLst>
              <p:tags r:id="rId108"/>
            </p:custDataLst>
          </p:nvPr>
        </p:nvSpPr>
        <p:spPr>
          <a:xfrm rot="16200000">
            <a:off x="8092857" y="5650823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4" name="OTLSHAPE_M_96e155de17284ae7a878ffa8d57b2094_Title"/>
          <p:cNvSpPr txBox="1"/>
          <p:nvPr>
            <p:custDataLst>
              <p:tags r:id="rId109"/>
            </p:custDataLst>
          </p:nvPr>
        </p:nvSpPr>
        <p:spPr>
          <a:xfrm>
            <a:off x="8932712" y="4422225"/>
            <a:ext cx="939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Caller ID patented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95" name="OTLSHAPE_M_96e155de17284ae7a878ffa8d57b2094_Date"/>
          <p:cNvSpPr txBox="1"/>
          <p:nvPr>
            <p:custDataLst>
              <p:tags r:id="rId110"/>
            </p:custDataLst>
          </p:nvPr>
        </p:nvSpPr>
        <p:spPr>
          <a:xfrm>
            <a:off x="8932712" y="42418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1982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96" name="OTLSHAPE_M_96e155de17284ae7a878ffa8d57b2094_Shape"/>
          <p:cNvSpPr/>
          <p:nvPr>
            <p:custDataLst>
              <p:tags r:id="rId111"/>
            </p:custDataLst>
          </p:nvPr>
        </p:nvSpPr>
        <p:spPr>
          <a:xfrm rot="16200000">
            <a:off x="8735862" y="4301575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7" name="OTLSHAPE_M_5733bd17a3654a2ab12667a6c1cdbbd5_Title"/>
          <p:cNvSpPr txBox="1"/>
          <p:nvPr>
            <p:custDataLst>
              <p:tags r:id="rId112"/>
            </p:custDataLst>
          </p:nvPr>
        </p:nvSpPr>
        <p:spPr>
          <a:xfrm>
            <a:off x="9361317" y="5321723"/>
            <a:ext cx="1752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First transatlantic fiber optic cable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098" name="OTLSHAPE_M_5733bd17a3654a2ab12667a6c1cdbbd5_Date"/>
          <p:cNvSpPr txBox="1"/>
          <p:nvPr>
            <p:custDataLst>
              <p:tags r:id="rId113"/>
            </p:custDataLst>
          </p:nvPr>
        </p:nvSpPr>
        <p:spPr>
          <a:xfrm>
            <a:off x="9361317" y="514129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1988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099" name="OTLSHAPE_M_5733bd17a3654a2ab12667a6c1cdbbd5_Shape"/>
          <p:cNvSpPr/>
          <p:nvPr>
            <p:custDataLst>
              <p:tags r:id="rId114"/>
            </p:custDataLst>
          </p:nvPr>
        </p:nvSpPr>
        <p:spPr>
          <a:xfrm rot="16200000">
            <a:off x="9164467" y="5201073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0" name="OTLSHAPE_M_90a8df492aee4bbe89645d4faaffc39f_Title"/>
          <p:cNvSpPr txBox="1"/>
          <p:nvPr>
            <p:custDataLst>
              <p:tags r:id="rId115"/>
            </p:custDataLst>
          </p:nvPr>
        </p:nvSpPr>
        <p:spPr>
          <a:xfrm>
            <a:off x="9790118" y="4871974"/>
            <a:ext cx="208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 smtClean="0">
                <a:solidFill>
                  <a:srgbClr val="CCD6CD"/>
                </a:solidFill>
                <a:latin typeface="Calibri" panose="020F0502020204030204" pitchFamily="34" charset="0"/>
              </a:rPr>
              <a:t>First commercially available smartphone</a:t>
            </a:r>
            <a:endParaRPr lang="en-US" sz="1000" spc="-2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101" name="OTLSHAPE_M_90a8df492aee4bbe89645d4faaffc39f_Date"/>
          <p:cNvSpPr txBox="1"/>
          <p:nvPr>
            <p:custDataLst>
              <p:tags r:id="rId116"/>
            </p:custDataLst>
          </p:nvPr>
        </p:nvSpPr>
        <p:spPr>
          <a:xfrm>
            <a:off x="9790118" y="469154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1994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102" name="OTLSHAPE_M_90a8df492aee4bbe89645d4faaffc39f_Shape"/>
          <p:cNvSpPr/>
          <p:nvPr>
            <p:custDataLst>
              <p:tags r:id="rId117"/>
            </p:custDataLst>
          </p:nvPr>
        </p:nvSpPr>
        <p:spPr>
          <a:xfrm rot="16200000">
            <a:off x="9593268" y="4751324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3" name="OTLSHAPE_M_571e9d7927e14da8b38d34c089681c6e_Title"/>
          <p:cNvSpPr txBox="1"/>
          <p:nvPr>
            <p:custDataLst>
              <p:tags r:id="rId118"/>
            </p:custDataLst>
          </p:nvPr>
        </p:nvSpPr>
        <p:spPr>
          <a:xfrm>
            <a:off x="10361722" y="4422225"/>
            <a:ext cx="1079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 smtClean="0">
                <a:solidFill>
                  <a:srgbClr val="CCD6CD"/>
                </a:solidFill>
                <a:latin typeface="Calibri" panose="020F0502020204030204" pitchFamily="34" charset="0"/>
              </a:rPr>
              <a:t>First color cell phone</a:t>
            </a:r>
            <a:endParaRPr lang="en-US" sz="1000" spc="-4">
              <a:solidFill>
                <a:srgbClr val="CCD6CD"/>
              </a:solidFill>
              <a:latin typeface="Calibri" panose="020F0502020204030204" pitchFamily="34" charset="0"/>
            </a:endParaRPr>
          </a:p>
        </p:txBody>
      </p:sp>
      <p:sp>
        <p:nvSpPr>
          <p:cNvPr id="2104" name="OTLSHAPE_M_571e9d7927e14da8b38d34c089681c6e_Date"/>
          <p:cNvSpPr txBox="1"/>
          <p:nvPr>
            <p:custDataLst>
              <p:tags r:id="rId119"/>
            </p:custDataLst>
          </p:nvPr>
        </p:nvSpPr>
        <p:spPr>
          <a:xfrm>
            <a:off x="10361722" y="42418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smtClean="0">
                <a:solidFill>
                  <a:srgbClr val="D5D3B5"/>
                </a:solidFill>
                <a:latin typeface="Calibri" panose="020F0502020204030204" pitchFamily="34" charset="0"/>
              </a:rPr>
              <a:t>2002</a:t>
            </a:r>
            <a:endParaRPr lang="en-US" sz="1000" spc="-10">
              <a:solidFill>
                <a:srgbClr val="D5D3B5"/>
              </a:solidFill>
              <a:latin typeface="Calibri" panose="020F0502020204030204" pitchFamily="34" charset="0"/>
            </a:endParaRPr>
          </a:p>
        </p:txBody>
      </p:sp>
      <p:sp>
        <p:nvSpPr>
          <p:cNvPr id="2105" name="OTLSHAPE_M_571e9d7927e14da8b38d34c089681c6e_Shape"/>
          <p:cNvSpPr/>
          <p:nvPr>
            <p:custDataLst>
              <p:tags r:id="rId120"/>
            </p:custDataLst>
          </p:nvPr>
        </p:nvSpPr>
        <p:spPr>
          <a:xfrm rot="16200000">
            <a:off x="10164872" y="4301575"/>
            <a:ext cx="165100" cy="165100"/>
          </a:xfrm>
          <a:prstGeom prst="flowChartMerge">
            <a:avLst/>
          </a:prstGeom>
          <a:solidFill>
            <a:srgbClr val="7B927B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4062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HYW50dCIsIklzVGVtcGxhdGUiOmZhbHNlLCJWZXJzaW9uIjp7IiRpZCI6IjIiLCJWZXJzaW9uIjoiMy4xLjAiLCJPcmlnaW5hbEFzc2VtYmx5VmVyc2lvbiI6IjMuMTYuMDcuMDAiLCJFZGl0aW9uIjoiUGx1cyIsIklzUGx1c0VkaXRpb24iOnRydWV9LCJFZmZlY3QiOjA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5OSwiUiI6NzQsIkciOjg1LCJCIjo4MX19LCJJc1Zpc2libGUiOnRydWUsIldpZHRoIjo4NTguMCwiSGVpZ2h0IjoyMC4wLCJCb3JkZXJTdHlsZSI6eyIkaWQiOiIxMCIsIkxpbmVDb2xvciI6eyIkaWQiOiIxMSIsIiR0eXBlIjoiTkxSRS5Db21tb24uRG9tLlNvbGlkQ29sb3JCcnVzaCwgTkxSRS5Db21tb24iLCJDb2xvciI6eyIkaWQiOiIxMiIsIkEiOjI1NSwiUiI6MjU1LCJHIjowLCJCIjowfX0sIkxpbmVXZWlnaHQiOjAuMCwiTGluZVR5cGUiOjAsIlBhcmVudFN0eWxlIjpudWxsfSwiUGFyZW50U3R5bGUiOm51bGx9LCJSaWdodEVuZENhcHNTdHlsZSI6eyIkaWQiOiIxMyIsIkZvbnRTZXR0aW5ncyI6eyIkaWQiOiIxNCIsIkZvbnRTaXplIjoxOCwiRm9udE5hbWUiOiJDYWxpYnJpIiwiSXNCb2xkIjp0cnVlLCJJc0l0YWxpYyI6ZmFsc2UsIklzVW5kZXJsaW5lZCI6ZmFsc2UsIlBhcmVudFN0eWxlIjpudWxsfSwiQXV0b1NpemUiOjAsIkZvcmVncm91bmQiOnsiJGlkIjoiMTUiLCJDb2xvciI6eyIkaWQiOiIxNiIsIkEiOjI1NSwiUiI6MjM3LCJHIjoxMjUsIkIiOjQ5fX0sIk1heFdpZHRoIjoiSW5maW5pdHkiLCJNYXhIZWlnaHQiOiJJbmZpbml0eSIsIlNtYXJ0Rm9yZWdyb3VuZElzQWN0aXZlIjpmYWxzZSwiSG9yaXpvbnRhbEFsaWdubWVudCI6MCwiVmVydGljYWxBbGlnbm1lbnQiOjAsIlNtYXJ0Rm9yZWdyb3VuZCI6bnVsbCwiTWFyZ2luIjp7IiRpZCI6IjE3IiwiVG9wIjowLCJMZWZ0IjowLCJSaWdodCI6MjAsIkJvdHRvbSI6MH0sIlBhZGRpbmciOnsiJGlkIjoiMTgiLCJUb3AiOjAsIkxlZnQiOjAsIlJpZ2h0IjowLCJCb3R0b20iOjB9LCJCYWNrZ3JvdW5kIjp7IiRpZCI6IjE5IiwiQ29sb3IiOnsiJGlkIjoiMjAiLCJBIjowLCJSIjowLCJHIjowLCJCIjowfX0sIklzVmlzaWJsZSI6ZmFsc2UsIldpZHRoIjowLjAsIkhlaWdodCI6MC4wLCJCb3JkZXJTdHlsZSI6bnVsbCwiUGFyZW50U3R5bGUiOm51bGx9LCJMZWZ0RW5kQ2Fwc1N0eWxlIjp7IiRpZCI6IjIxIiwiRm9udFNldHRpbmdzIjp7IiRpZCI6IjIyIiwiRm9udFNpemUiOjE4LCJGb250TmFtZSI6IkNhbGlicmkiLCJJc0JvbGQiOnRydWUsIklzSXRhbGljIjpmYWxzZSwiSXNVbmRlcmxpbmVkIjpmYWxzZSwiUGFyZW50U3R5bGUiOm51bGx9LCJBdXRvU2l6ZSI6MCwiRm9yZWdyb3VuZCI6eyIkaWQiOiIyMyIsIkNvbG9yIjp7IiRpZCI6IjI0IiwiQSI6MjU1LCJSIjoyMzcsIkciOjEyNSwiQiI6NDl9fSwiTWF4V2lkdGgiOiJJbmZpbml0eSIsIk1heEhlaWdodCI6IkluZmluaXR5IiwiU21hcnRGb3JlZ3JvdW5kSXNBY3RpdmUiOmZhbHNlLCJIb3Jpem9udGFsQWxpZ25tZW50IjowLCJWZXJ0aWNhbEFsaWdubWVudCI6MCwiU21hcnRGb3JlZ3JvdW5kIjpudWxsLCJNYXJnaW4iOnsiJGlkIjoiMjUiLCJUb3AiOjAsIkxlZnQiOjIwLCJSaWdodCI6MCwiQm90dG9tIjowfSwiUGFkZGluZyI6eyIkaWQiOiIyNiIsIlRvcCI6MCwiTGVmdCI6MCwiUmlnaHQiOjAsIkJvdHRvbSI6MH0sIkJhY2tncm91bmQiOnsiJGlkIjoiMjciLCJDb2xvciI6eyIkcmVmIjoiMjAifX0sIklzVmlzaWJsZSI6ZmFsc2UsIldpZHRoIjowLjAsIkhlaWdodCI6MC4wLCJCb3JkZXJTdHlsZSI6bnVsbCwiUGFyZW50U3R5bGUiOm51bGx9LCJUb2RheVRleHRTdHlsZSI6eyIkaWQiOiIyOCIsIkZvbnRTZXR0aW5ncyI6eyIkaWQiOiIyOSIsIkZvbnRTaXplIjoxMiwiRm9udE5hbWUiOiJDYWxpYnJpIiwiSXNCb2xkIjpmYWxzZSwiSXNJdGFsaWMiOmZhbHNlLCJJc1VuZGVybGluZWQiOmZhbHNlLCJQYXJlbnRTdHlsZSI6bnVsbH0sIkF1dG9TaXplIjowLCJGb3JlZ3JvdW5kIjp7IiRpZCI6IjMwIiwiQ29sb3IiOnsiJGlkIjoiMzEiLCJBIjoyNTUsIlIiOjAsIkciOjAsIkIiOjB9fSwiTWF4V2lkdGgiOjIwMC4wLCJNYXhIZWlnaHQiOiJJbmZpbml0eSIsIlNtYXJ0Rm9yZWdyb3VuZElzQWN0aXZlIjpmYWxzZSwiSG9yaXpvbnRhbEFsaWdubWVudCI6MCwiVmVydGljYWxBbGlnbm1lbnQiOjAsIlNtYXJ0Rm9yZWdyb3VuZCI6bnVsbCwiTWFyZ2luIjp7IiRpZCI6IjMyIiwiVG9wIjowLCJMZWZ0IjowLCJSaWdodCI6MCwiQm90dG9tIjowfSwiUGFkZGluZyI6eyIkaWQiOiIzMyIsIlRvcCI6MCwiTGVmdCI6MCwiUmlnaHQiOjAsIkJvdHRvbSI6MH0sIkJhY2tncm91bmQiOnsiJGlkIjoiMzQiLCJDb2xvciI6eyIkcmVmIjoiMjAifX0sIklzVmlzaWJsZSI6dHJ1ZSwiV2lkdGgiOjAuMCwiSGVpZ2h0IjowLjAsIkJvcmRlclN0eWxlIjpudWxsLCJQYXJlbnRTdHlsZSI6bnVsbH0sIlRvZGF5TWFya2VyU3R5bGUiOnsiJGlkIjoiMzUiLCJNYXJnaW4iOnsiJGlkIjoiMzYiLCJUb3AiOjAsIkxlZnQiOjAsIlJpZ2h0IjowLCJCb3R0b20iOjB9LCJQYWRkaW5nIjp7IiRpZCI6IjM3IiwiVG9wIjowLCJMZWZ0IjowLCJSaWdodCI6MCwiQm90dG9tIjowfSwiQmFja2dyb3VuZCI6eyIkaWQiOiIzOCIsIkNvbG9yIjp7IiRpZCI6IjM5IiwiQSI6MjU1LCJSIjoyNTUsIkciOjAsIkIiOjB9fSwiSXNWaXNpYmxlIjp0cnVlLCJXaWR0aCI6MC4wLCJIZWlnaHQiOjAuMCwiQm9yZGVyU3R5bGUiOm51bGwsIlBhcmVudFN0eWxlIjpudWxsfSwiU2NhbGVTdHlsZSI6eyIkaWQiOiI0MCIsIlNob3dTZWdtZW50U2VwYXJhdG9ycyI6ZmFsc2UsIlNlZ21lbnRTZXBhcmF0b3JPcGFjaXR5IjozMCwiRm9udFNldHRpbmdzIjp7IiRpZCI6IjQxIiwiRm9udFNpemUiOjEyLCJGb250TmFtZSI6IkNhbGlicmkiLCJJc0JvbGQiOmZhbHNlLCJJc0l0YWxpYyI6ZmFsc2UsIklzVW5kZXJsaW5lZCI6ZmFsc2UsIlBhcmVudFN0eWxlIjpudWxsfSwiQXV0b1NpemUiOjAsIkZvcmVncm91bmQiOnsiJGlkIjoiNDIiLCJDb2xvciI6eyIkaWQiOiI0MyIsIkEiOjI1NSwiUiI6MjEzLCJHIjoyMTEsIkIiOjE4MX19LCJNYXhXaWR0aCI6MjAwLjAsIk1heEhlaWdodCI6IkluZmluaXR5IiwiU21hcnRGb3JlZ3JvdW5kSXNBY3RpdmUiOmZhbHNlLCJIb3Jpem9udGFsQWxpZ25tZW50IjowLCJWZXJ0aWNhbEFsaWdubWVudCI6MSwiU21hcnRGb3JlZ3JvdW5kIjpudWxsLCJNYXJnaW4iOnsiJGlkIjoiNDQiLCJUb3AiOjAsIkxlZnQiOjUsIlJpZ2h0IjowLCJCb3R0b20iOjB9LCJQYWRkaW5nIjp7IiRpZCI6IjQ1IiwiVG9wIjowLCJMZWZ0IjowLCJSaWdodCI6MCwiQm90dG9tIjowfSwiQmFja2dyb3VuZCI6eyIkaWQiOiI0NiIsIkNvbG9yIjp7IiRyZWYiOiIyMCJ9fSwiSXNWaXNpYmxlIjp0cnVlLCJXaWR0aCI6MC4wLCJIZWlnaHQiOjAuMCwiQm9yZGVyU3R5bGUiOm51bGwsIlBhcmVudFN0eWxlIjpudWxsfSwiRWxhcHNlZFRpbWVCYWNrZ3JvdW5kIjp7IiRpZCI6IjQ3IiwiQ29sb3IiOnsiJGlkIjoiNDgiLCJBIjoxOTEsIlIiOjI1NSwiRyI6MCwiQiI6MH19LCJBcHBlbmRZZWFyT25ZZWFyQ2hhbmdlIjpmYWxzZSwiRWxhcHNlZFRpbWVGb3JtYXQiOjAsIlRvZGF5TWFya2VyUG9zaXRpb24iOjAsIlF1aWNrUG9zaXRpb24iOjMsIkFic29sdXRlUG9zaXRpb24iOjI5Ny4wLCJNYXJnaW4iOnsiJGlkIjoiNDkiLCJUb3AiOjAsIkxlZnQiOjEwLCJSaWdodCI6MTAsIkJvdHRvbSI6MH0sIlBhZGRpbmciOnsiJGlkIjoiNTAiLCJUb3AiOjAsIkxlZnQiOjAsIlJpZ2h0IjowLCJCb3R0b20iOjB9LCJCYWNrZ3JvdW5kIjp7IiRpZCI6IjUxIiwiQ29sb3IiOnsiJGlkIjoiNTIiLCJBIjoyNTUsIlIiOjQ3LCJHIjo1NCwiQiI6MTUzfX0sIklzVmlzaWJsZSI6dHJ1ZSwiV2lkdGgiOjAuMCwiSGVpZ2h0IjowLjAsIkJvcmRlclN0eWxlIjpudWxsLCJQYXJlbnRTdHlsZSI6bnVsbH0sIkRlZmF1bHRNaWxlc3RvbmVTdHlsZSI6eyIkaWQiOiI1MyIsIlNoYXBlIjoyLCJDb25uZWN0b3JNYXJnaW4iOnsiJGlkIjoiNTQiLCJUb3AiOjAsIkxlZnQiOjIsIlJpZ2h0IjoyLCJCb3R0b20iOjB9LCJDb25uZWN0b3JTdHlsZSI6eyIkaWQiOiI1NSIsIkxpbmVDb2xvciI6eyIkaWQiOiI1NiIsIiR0eXBlIjoiTkxSRS5Db21tb24uRG9tLlNvbGlkQ29sb3JCcnVzaCwgTkxSRS5Db21tb24iLCJDb2xvciI6eyIkaWQiOiI1NyIsIkEiOjEyNywiUiI6MTIzLCJHIjoxNDYsIkIiOjEyM3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zLjAsIkhlaWdodCI6MTM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CwiRm9udE5hbWUiOiJDYWxpYnJpIiwiSXNCb2xkIjpmYWxzZSwiSXNJdGFsaWMiOmZhbHNlLCJJc1VuZGVybGluZWQiOmZhbHNlLCJQYXJlbnRTdHlsZSI6bnVsbH0sIkF1dG9TaXplIjowLCJGb3JlZ3JvdW5kIjp7IiRpZCI6IjY3IiwiQ29sb3IiOnsiJGlkIjoiNjgiLCJBIjoyNTUsIlIiOjIwNCwiRyI6MjE0LCJCIjoyMDV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IxMywiRyI6MjExLCJCIjoxODF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AiLCJTaGFwZSI6MSwiU2hhcGVUaGlja25lc3MiOjA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yMzcsIkciOjEyNSwiQiI6NDl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yMzcsIkciOjEyNSwiQiI6NDl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w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A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NjgsIkciOjg0LCJCIjoxMD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AwMDEtMDEtMDFUMDA6MDA6MDAiLCJFbmREYXRlIjoiMDAwMS0wMS0wMVQwMDowMDowMCIsIkZvcm1hdCI6Ik1NTSIsIlR5cGUiOjQsIkF1dG9EYXRlUmFuZ2UiOnRydWUsIldvcmtpbmdEYXlzIjozMSwiVG9kYXlNYXJrZXJUZXh0IjoiVG9kYXkiLCJBdXRvU2NhbGVUeXBlIjp0cnVlfSwiTWlsZXN0b25lcyI6W3siJGlkIjoiMTI0IiwiRGF0ZSI6IjE4NzEtMDEtMDFUMjM6NTk6MDBaIiwiU3R5bGUiOnsiJGlkIjoiMTI1IiwiU2hhcGUiOjIsIkNvbm5lY3Rvck1hcmdpbiI6eyIkcmVmIjoiNTQifSwiQ29ubmVjdG9yU3R5bGUiOnsiJGlkIjoiMTI2IiwiTGluZUNvbG9yIjp7IiRyZWYiOiI1NiJ9LCJMaW5lV2VpZ2h0IjoxLjAsIkxpbmVUeXBlIjowLCJQYXJlbnRTdHlsZSI6eyIkcmVmIjoiNTUifX0sIklzQmVsb3dUaW1lYmFuZCI6ZmFsc2UsIkhpZGVEYXRlIjpmYWxzZSwiU2hhcGVTaXplIjoxLCJTcGFjaW5nIjoyLjAsIlBhZGRpbmciOnsiJHJlZiI6IjU4In0sIlNoYXBlU3R5bGUiOnsiJGlkIjoiMTI3IiwiTWFyZ2luIjp7IiRyZWYiOiI2MCJ9LCJQYWRkaW5nIjp7IiRyZWYiOiI2MSJ9LCJCYWNrZ3JvdW5kIjp7IiRpZCI6IjEyOCIsIkNvbG9yIjp7IiRpZCI6IjEyOSIsIkEiOjI1NSwiUiI6MTIzLCJHIjoxNDYsIkIiOjEyM319LCJJc1Zpc2libGUiOnRydWUsIldpZHRoIjoxMy4wLCJIZWlnaHQiOjEzLjAsIkJvcmRlclN0eWxlIjp7IiRpZCI6IjEzMCIsIkxpbmVDb2xvciI6eyIkcmVmIjoiNjMifSwiTGluZVdlaWdodCI6MC4wLCJMaW5lVHlwZSI6MCwiUGFyZW50U3R5bGUiOnsiJHJlZiI6IjYyIn19LCJQYXJlbnRTdHlsZSI6eyIkcmVmIjoiNTkifX0sIlRpdGxlU3R5bGUiOnsiJGlkIjoiMTMxIiwiRm9udFNldHRpbmdzIjp7IiRpZCI6IjEzMiIsIkZvbnRTaXplIjoxMCwiRm9udE5hbWUiOiJDYWxpYnJpIiwiSXNCb2xkIjpmYWxzZSwiSXNJdGFsaWMiOmZhbHNlLCJJc1VuZGVybGluZWQiOmZhbHNlLCJQYXJlbnRTdHlsZSI6eyIkcmVmIjoiNjYifX0sIkF1dG9TaXplIjoyLCJGb3JlZ3JvdW5kIjp7IiRyZWYiOiI2NyJ9LCJNYXhXaWR0aCI6MTcxLjkzODczNTk2MTkxNDA2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MzMiLCJMaW5lQ29sb3IiOm51bGwsIkxpbmVXZWlnaHQiOjAuMCwiTGluZVR5cGUiOjAsIlBhcmVudFN0eWxlIjpudWxsfSwiUGFyZW50U3R5bGUiOnsiJHJlZiI6IjY1In19LCJEYXRlU3R5bGUiOnsiJGlkIjoiMTM0IiwiRm9udFNldHRpbmdzIjp7IiRpZCI6IjEzNS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zNiIsIkxpbmVDb2xvciI6bnVsbCwiTGluZVdlaWdodCI6MC4wLCJMaW5lVHlwZSI6MCwiUGFyZW50U3R5bGUiOm51bGx9LCJQYXJlbnRTdHlsZSI6eyIkcmVmIjoiNzIifX0sIkRhdGVGb3JtYXQiOnsiJHJlZiI6Ijc5In0sIklzVmlzaWJsZSI6ZmFsc2UsIlBhcmVudFN0eWxlIjp7IiRyZWYiOiI1MyJ9fSwiUG9zaXRpb24iOnsiUmF0aW8iOjAuNDUwMTE1MTkzMjYxMDQwNiwiSXNDdXN0b20iOmZhbHNlfSwiRGF0ZUZvcm1hdCI6eyIkcmVmIjoiNzkifSwiSWQiOiJhMDA5YjhjNi1iOGE0LTRiYjMtOGQxNy1lYWUwYTJjNzIyYzEiLCJJbXBvcnRJZCI6IjEiLCJUaXRsZSI6Ik1ldWNjaSBmaWxlcyBhIHBhdGVudCBjYXZlYXQgZm9yIGEgc291bmQgdGVsZWdyYXBoIiwiTm90ZSI6bnVsbCwiSHlwZXJsaW5rIjpudWxsLCJJc0NoYW5nZWQiOmZhbHNlLCJJc05ldyI6ZmFsc2V9LHsiJGlkIjoiMTM3IiwiRGF0ZSI6IjE4NzItMDEtMDFUMjM6NTk6MDBaIiwiU3R5bGUiOnsiJGlkIjoiMTM4IiwiU2hhcGUiOjIsIkNvbm5lY3Rvck1hcmdpbiI6eyIkcmVmIjoiNTQifSwiQ29ubmVjdG9yU3R5bGUiOnsiJGlkIjoiMTM5IiwiTGluZUNvbG9yIjp7IiRyZWYiOiI1NiJ9LCJMaW5lV2VpZ2h0IjoxLjAsIkxpbmVUeXBlIjowLCJQYXJlbnRTdHlsZSI6eyIkcmVmIjoiNTUifX0sIklzQmVsb3dUaW1lYmFuZCI6ZmFsc2UsIkhpZGVEYXRlIjpmYWxzZSwiU2hhcGVTaXplIjoxLCJTcGFjaW5nIjoyLjAsIlBhZGRpbmciOnsiJHJlZiI6IjU4In0sIlNoYXBlU3R5bGUiOnsiJGlkIjoiMTQwIiwiTWFyZ2luIjp7IiRyZWYiOiI2MCJ9LCJQYWRkaW5nIjp7IiRyZWYiOiI2MSJ9LCJCYWNrZ3JvdW5kIjp7IiRyZWYiOiIxMjgifSwiSXNWaXNpYmxlIjp0cnVlLCJXaWR0aCI6MTMuMCwiSGVpZ2h0IjoxMy4wLCJCb3JkZXJTdHlsZSI6eyIkaWQiOiIxNDEiLCJMaW5lQ29sb3IiOnsiJHJlZiI6IjYzIn0sIkxpbmVXZWlnaHQiOjAuMCwiTGluZVR5cGUiOjAsIlBhcmVudFN0eWxlIjp7IiRyZWYiOiI2MiJ9fSwiUGFyZW50U3R5bGUiOnsiJHJlZiI6IjU5In19LCJUaXRsZVN0eWxlIjp7IiRpZCI6IjE0MiIsIkZvbnRTZXR0aW5ncyI6eyIkaWQiOiIxNDMiLCJGb250U2l6ZSI6MTAsIkZvbnROYW1lIjoiQ2FsaWJyaSIsIklzQm9sZCI6ZmFsc2UsIklzSXRhbGljIjpmYWxzZSwiSXNVbmRlcmxpbmVkIjpmYWxzZSwiUGFyZW50U3R5bGUiOnsiJHJlZiI6IjY2In19LCJBdXRvU2l6ZSI6MiwiRm9yZWdyb3VuZCI6eyIkcmVmIjoiNjcifSwiTWF4V2lkdGgiOjMzNy43Njg0OTM2NTIzNDM3NS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TQ0IiwiTGluZUNvbG9yIjpudWxsLCJMaW5lV2VpZ2h0IjowLjAsIkxpbmVUeXBlIjowLCJQYXJlbnRTdHlsZSI6bnVsbH0sIlBhcmVudFN0eWxlIjp7IiRyZWYiOiI2NSJ9fSwiRGF0ZVN0eWxlIjp7IiRpZCI6IjE0NSIsIkZvbnRTZXR0aW5ncyI6eyIkaWQiOiIxND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DciLCJMaW5lQ29sb3IiOm51bGwsIkxpbmVXZWlnaHQiOjAuMCwiTGluZVR5cGUiOjAsIlBhcmVudFN0eWxlIjpudWxsfSwiUGFyZW50U3R5bGUiOnsiJHJlZiI6IjcyIn19LCJEYXRlRm9ybWF0Ijp7IiRyZWYiOiI3OSJ9LCJJc1Zpc2libGUiOnRydWUsIlBhcmVudFN0eWxlIjp7IiRyZWYiOiI1MyJ9fSwiUG9zaXRpb24iOnsiUmF0aW8iOjAuMzMyNjM3OTQyMjc4ODI2NywiSXNDdXN0b20iOmZhbHNlfSwiRGF0ZUZvcm1hdCI6eyIkcmVmIjoiNzkifSwiSWQiOiJmMmNhYTc2ZS0wZWM1LTQ5ZmUtYTQ5MS0xYjkzZmRlNGUyZmUiLCJJbXBvcnRJZCI6IjEiLCJUaXRsZSI6IkVsaXNoYSBHcmF5IGludmVudHMgYW4gZWxlY3Ryb21hZ25ldCBkZXZpY2UgdGhhdCB0cmFuc21pdHMgbXVzaWNhbCB0b25lcyIsIk5vdGUiOm51bGwsIkh5cGVybGluayI6bnVsbCwiSXNDaGFuZ2VkIjpmYWxzZSwiSXNOZXciOmZhbHNlfSx7IiRpZCI6IjE0OCIsIkRhdGUiOiIxODc1LTAxLTAxVDIzOjU5OjAwWiIsIlN0eWxlIjp7IiRpZCI6IjE0OSIsIlNoYXBlIjoyLCJDb25uZWN0b3JNYXJnaW4iOnsiJHJlZiI6IjU0In0sIkNvbm5lY3RvclN0eWxlIjp7IiRpZCI6IjE1MCIsIkxpbmVDb2xvciI6eyIkcmVmIjoiNTYifSwiTGluZVdlaWdodCI6MS4wLCJMaW5lVHlwZSI6MCwiUGFyZW50U3R5bGUiOnsiJHJlZiI6IjU1In19LCJJc0JlbG93VGltZWJhbmQiOnRydWUsIkhpZGVEYXRlIjpmYWxzZSwiU2hhcGVTaXplIjoxLCJTcGFjaW5nIjoyLjAsIlBhZGRpbmciOnsiJHJlZiI6IjU4In0sIlNoYXBlU3R5bGUiOnsiJGlkIjoiMTUxIiwiTWFyZ2luIjp7IiRyZWYiOiI2MCJ9LCJQYWRkaW5nIjp7IiRyZWYiOiI2MSJ9LCJCYWNrZ3JvdW5kIjp7IiRyZWYiOiIxMjgifSwiSXNWaXNpYmxlIjp0cnVlLCJXaWR0aCI6MTMuMCwiSGVpZ2h0IjoxMy4wLCJCb3JkZXJTdHlsZSI6eyIkaWQiOiIxNTIiLCJMaW5lQ29sb3IiOnsiJHJlZiI6IjYzIn0sIkxpbmVXZWlnaHQiOjAuMCwiTGluZVR5cGUiOjAsIlBhcmVudFN0eWxlIjp7IiRyZWYiOiI2MiJ9fSwiUGFyZW50U3R5bGUiOnsiJHJlZiI6IjU5In19LCJUaXRsZVN0eWxlIjp7IiRpZCI6IjE1MyIsIkZvbnRTZXR0aW5ncyI6eyIkaWQiOiIxNTQiLCJGb250U2l6ZSI6MTAsIkZvbnROYW1lIjoiQ2FsaWJyaSIsIklzQm9sZCI6ZmFsc2UsIklzSXRhbGljIjpmYWxzZSwiSXNVbmRlcmxpbmVkIjpmYWxzZSwiUGFyZW50U3R5bGUiOnsiJHJlZiI6IjY2In19LCJBdXRvU2l6ZSI6MiwiRm9yZWdyb3VuZCI6eyIkcmVmIjoiNjcifSwiTWF4V2lkdGgiOjIyOC4xMzQ3OTYxNDI1NzgxMi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U1IiwiTGluZUNvbG9yIjpudWxsLCJMaW5lV2VpZ2h0IjowLjAsIkxpbmVUeXBlIjowLCJQYXJlbnRTdHlsZSI6bnVsbH0sIlBhcmVudFN0eWxlIjp7IiRyZWYiOiI2NSJ9fSwiRGF0ZVN0eWxlIjp7IiRpZCI6IjE1NiIsIkZvbnRTZXR0aW5ncyI6eyIkaWQiOiIxNTc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TgiLCJMaW5lQ29sb3IiOm51bGwsIkxpbmVXZWlnaHQiOjAuMCwiTGluZVR5cGUiOjAsIlBhcmVudFN0eWxlIjpudWxsfSwiUGFyZW50U3R5bGUiOnsiJHJlZiI6IjcyIn19LCJEYXRlRm9ybWF0Ijp7IiRyZWYiOiI3OSJ9LCJJc1Zpc2libGUiOnRydWUsIlBhcmVudFN0eWxlIjp7IiRyZWYiOiI1MyJ9fSwiUG9zaXRpb24iOnsiUmF0aW8iOjAuMzMyNjM3Nzc2MjY4ODUzMSwiSXNDdXN0b20iOmZhbHNlfSwiRGF0ZUZvcm1hdCI6eyIkcmVmIjoiNzkifSwiSWQiOiI2ZDVlMWFjYy05YjI5LTQ5NGMtYjYzZi02YzA5YmYwYTEzOWQiLCJJbXBvcnRJZCI6IjEiLCJUaXRsZSI6IkVkaXNvbiBleHBlcmltZW50cyB3aXRoIGFjb3VzdGljIHRlbGVncmFwaHkiLCJOb3RlIjpudWxsLCJIeXBlcmxpbmsiOm51bGwsIklzQ2hhbmdlZCI6ZmFsc2UsIklzTmV3IjpmYWxzZX0seyIkaWQiOiIxNTkiLCJEYXRlIjoiMTg3Ni0wMy0wN1QyMzo1OTowMFoiLCJTdHlsZSI6eyIkaWQiOiIxNjAiLCJTaGFwZSI6MiwiQ29ubmVjdG9yTWFyZ2luIjp7IiRyZWYiOiI1NCJ9LCJDb25uZWN0b3JTdHlsZSI6eyIkaWQiOiIxNjEiLCJMaW5lQ29sb3IiOnsiJHJlZiI6IjU2In0sIkxpbmVXZWlnaHQiOjEuMCwiTGluZVR5cGUiOjAsIlBhcmVudFN0eWxlIjp7IiRyZWYiOiI1NSJ9fSwiSXNCZWxvd1RpbWViYW5kIjpmYWxzZSwiSGlkZURhdGUiOmZhbHNlLCJTaGFwZVNpemUiOjEsIlNwYWNpbmciOjIuMCwiUGFkZGluZyI6eyIkcmVmIjoiNTgifSwiU2hhcGVTdHlsZSI6eyIkaWQiOiIxNjIiLCJNYXJnaW4iOnsiJHJlZiI6IjYwIn0sIlBhZGRpbmciOnsiJHJlZiI6IjYxIn0sIkJhY2tncm91bmQiOnsiJHJlZiI6IjEyOCJ9LCJJc1Zpc2libGUiOnRydWUsIldpZHRoIjoxMy4wLCJIZWlnaHQiOjEzLjAsIkJvcmRlclN0eWxlIjp7IiRpZCI6IjE2MyIsIkxpbmVDb2xvciI6eyIkcmVmIjoiNjMifSwiTGluZVdlaWdodCI6MC4wLCJMaW5lVHlwZSI6MCwiUGFyZW50U3R5bGUiOnsiJHJlZiI6IjYyIn19LCJQYXJlbnRTdHlsZSI6eyIkcmVmIjoiNTkifX0sIlRpdGxlU3R5bGUiOnsiJGlkIjoiMTY0IiwiRm9udFNldHRpbmdzIjp7IiRpZCI6IjE2NS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2NiIsIkxpbmVDb2xvciI6bnVsbCwiTGluZVdlaWdodCI6MC4wLCJMaW5lVHlwZSI6MCwiUGFyZW50U3R5bGUiOm51bGx9LCJQYXJlbnRTdHlsZSI6eyIkcmVmIjoiNjUifX0sIkRhdGVTdHlsZSI6eyIkaWQiOiIxNjciLCJGb250U2V0dGluZ3MiOnsiJGlkIjoiMTY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Y5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NWU5MDRhMDctOWJkNS00N2VhLTlkZjYtMzFhODdmYWIzOGRmIiwiSW1wb3J0SWQiOiIxIiwiVGl0bGUiOiJBbGV4YW5kZXIgQmVsbCBwYXRlbnRzIHRoZSB0ZWxlcGhvbmUiLCJOb3RlIjpudWxsLCJIeXBlcmxpbmsiOm51bGwsIklzQ2hhbmdlZCI6ZmFsc2UsIklzTmV3IjpmYWxzZX0seyIkaWQiOiIxNzAiLCJEYXRlIjoiMTg3Ni0wMy0xMFQyMzo1OTowMFoiLCJTdHlsZSI6eyIkaWQiOiIxNzEiLCJTaGFwZSI6MiwiQ29ubmVjdG9yTWFyZ2luIjp7IiRyZWYiOiI1NCJ9LCJDb25uZWN0b3JTdHlsZSI6eyIkaWQiOiIxNzIiLCJMaW5lQ29sb3IiOnsiJHJlZiI6IjU2In0sIkxpbmVXZWlnaHQiOjEuMCwiTGluZVR5cGUiOjAsIlBhcmVudFN0eWxlIjp7IiRyZWYiOiI1NSJ9fSwiSXNCZWxvd1RpbWViYW5kIjp0cnVlLCJIaWRlRGF0ZSI6ZmFsc2UsIlNoYXBlU2l6ZSI6MSwiU3BhY2luZyI6Mi4wLCJQYWRkaW5nIjp7IiRyZWYiOiI1OCJ9LCJTaGFwZVN0eWxlIjp7IiRpZCI6IjE3MyIsIk1hcmdpbiI6eyIkcmVmIjoiNjAifSwiUGFkZGluZyI6eyIkcmVmIjoiNjEifSwiQmFja2dyb3VuZCI6eyIkcmVmIjoiMTI4In0sIklzVmlzaWJsZSI6dHJ1ZSwiV2lkdGgiOjEzLjAsIkhlaWdodCI6MTMuMCwiQm9yZGVyU3R5bGUiOnsiJGlkIjoiMTc0IiwiTGluZUNvbG9yIjp7IiRyZWYiOiI2MyJ9LCJMaW5lV2VpZ2h0IjowLjAsIkxpbmVUeXBlIjowLCJQYXJlbnRTdHlsZSI6eyIkcmVmIjoiNjIifX0sIlBhcmVudFN0eWxlIjp7IiRyZWYiOiI1OSJ9fSwiVGl0bGVTdHlsZSI6eyIkaWQiOiIxNzUiLCJGb250U2V0dGluZ3MiOnsiJGlkIjoiMTc2IiwiRm9udFNpemUiOjEwLCJGb250TmFtZSI6IkNhbGlicmkiLCJJc0JvbGQiOmZhbHNlLCJJc0l0YWxpYyI6ZmFsc2UsIklzVW5kZXJsaW5lZCI6ZmFsc2UsIlBhcmVudFN0eWxlIjp7IiRyZWYiOiI2NiJ9fSwiQXV0b1NpemUiOjIsIkZvcmVncm91bmQiOnsiJHJlZiI6IjY3In0sIk1heFdpZHRoIjoyNzQuNDk4ODA5ODE0NDUzMTI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3NyIsIkxpbmVDb2xvciI6bnVsbCwiTGluZVdlaWdodCI6MC4wLCJMaW5lVHlwZSI6MCwiUGFyZW50U3R5bGUiOm51bGx9LCJQYXJlbnRTdHlsZSI6eyIkcmVmIjoiNjUifX0sIkRhdGVTdHlsZSI6eyIkaWQiOiIxNzgiLCJGb250U2V0dGluZ3MiOnsiJGlkIjoiMTc5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gwIiwiTGluZUNvbG9yIjpudWxsLCJMaW5lV2VpZ2h0IjowLjAsIkxpbmVUeXBlIjowLCJQYXJlbnRTdHlsZSI6bnVsbH0sIlBhcmVudFN0eWxlIjp7IiRyZWYiOiI3MiJ9fSwiRGF0ZUZvcm1hdCI6eyIkcmVmIjoiNzkifSwiSXNWaXNpYmxlIjp0cnVlLCJQYXJlbnRTdHlsZSI6eyIkcmVmIjoiNTMifX0sIlBvc2l0aW9uIjp7IlJhdGlvIjowLjIzOTkzNDA3NzA4NjI3MjA3LCJJc0N1c3RvbSI6ZmFsc2V9LCJEYXRlRm9ybWF0Ijp7IiRyZWYiOiI3OSJ9LCJJZCI6IjI4ZjFkZWZjLTZhOTktNDAyNS1hZjQ1LTE1ZWEzMWIyMzA5NSIsIkltcG9ydElkIjoiMSIsIlRpdGxlIjoiVGhlIGZpcnN0IHdvcmRzIGV2ZXIgc3Bva2VuIG9uIGEgdGVsZXBob25lIChCZWxsIHRvIFdhdHNvbikiLCJOb3RlIjpudWxsLCJIeXBlcmxpbmsiOm51bGwsIklzQ2hhbmdlZCI6ZmFsc2UsIklzTmV3IjpmYWxzZX0seyIkaWQiOiIxODEiLCJEYXRlIjoiMTg3Ni0xMC0wOVQyMzo1OTowMFoiLCJTdHlsZSI6eyIkaWQiOiIxODIiLCJTaGFwZSI6MiwiQ29ubmVjdG9yTWFyZ2luIjp7IiRyZWYiOiI1NCJ9LCJDb25uZWN0b3JTdHlsZSI6eyIkaWQiOiIxODMiLCJMaW5lQ29sb3IiOnsiJHJlZiI6IjU2In0sIkxpbmVXZWlnaHQiOjEuMCwiTGluZVR5cGUiOjAsIlBhcmVudFN0eWxlIjp7IiRyZWYiOiI1NSJ9fSwiSXNCZWxvd1RpbWViYW5kIjpmYWxzZSwiSGlkZURhdGUiOmZhbHNlLCJTaGFwZVNpemUiOjEsIlNwYWNpbmciOjIuMCwiUGFkZGluZyI6eyIkcmVmIjoiNTgifSwiU2hhcGVTdHlsZSI6eyIkaWQiOiIxODQiLCJNYXJnaW4iOnsiJHJlZiI6IjYwIn0sIlBhZGRpbmciOnsiJHJlZiI6IjYxIn0sIkJhY2tncm91bmQiOnsiJGlkIjoiMTg1IiwiQ29sb3IiOnsiJGlkIjoiMTg2IiwiQSI6MjU1LCJSIjoyMzcsIkciOjIyNywiQiI6MTU3fX0sIklzVmlzaWJsZSI6dHJ1ZSwiV2lkdGgiOjEzLjAsIkhlaWdodCI6MTMuMCwiQm9yZGVyU3R5bGUiOnsiJGlkIjoiMTg3IiwiTGluZUNvbG9yIjp7IiRyZWYiOiI2MyJ9LCJMaW5lV2VpZ2h0IjowLjAsIkxpbmVUeXBlIjowLCJQYXJlbnRTdHlsZSI6eyIkcmVmIjoiNjIifX0sIlBhcmVudFN0eWxlIjp7IiRyZWYiOiI1OSJ9fSwiVGl0bGVTdHlsZSI6eyIkaWQiOiIxODgiLCJGb250U2V0dGluZ3MiOnsiJGlkIjoiMTg5IiwiRm9udFNpemUiOjEwLCJGb250TmFtZSI6IkNhbGlicmkiLCJJc0JvbGQiOmZhbHNlLCJJc0l0YWxpYyI6ZmFsc2UsIklzVW5kZXJsaW5lZCI6ZmFsc2UsIlBhcmVudFN0eWxlIjp7IiRyZWYiOiI2NiJ9fSwiQXV0b1NpemUiOjIsIkZvcmVncm91bmQiOnsiJHJlZiI6IjY3In0sIk1heFdpZHRoIjoyOTguMjAyMjA5NDcyNjU2Mj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5MCIsIkxpbmVDb2xvciI6bnVsbCwiTGluZVdlaWdodCI6MC4wLCJMaW5lVHlwZSI6MCwiUGFyZW50U3R5bGUiOm51bGx9LCJQYXJlbnRTdHlsZSI6eyIkcmVmIjoiNjUifX0sIkRhdGVTdHlsZSI6eyIkaWQiOiIxOTEiLCJGb250U2V0dGluZ3MiOnsiJGlkIjoiMTk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kzIiwiTGluZUNvbG9yIjpudWxsLCJMaW5lV2VpZ2h0IjowLjAsIkxpbmVUeXBlIjowLCJQYXJlbnRTdHlsZSI6bnVsbH0sIlBhcmVudFN0eWxlIjp7IiRyZWYiOiI3MiJ9fSwiRGF0ZUZvcm1hdCI6eyIkaWQiOiIxOTQiLCJGb3JtYXRTdHJpbmciOiJNTU1NIGQsIHl5eXk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7IiRyZWYiOiI1MyJ9fSwiUG9zaXRpb24iOnsiUmF0aW8iOjAuMTcyMDk0NjQxNzkxNDQ5NjUsIklzQ3VzdG9tIjpmYWxzZX0sIkRhdGVGb3JtYXQiOnsiJHJlZiI6IjE5NCJ9LCJJZCI6IjgxOGYyNWMzLWVhMTYtNGU2OC05MzFmLTg0OTEyOTViMDdlNSIsIkltcG9ydElkIjoiMSIsIlRpdGxlIjoiVGhlIGZpcnN0IHR3by13YXkgdGVsZXBob25lIGNvbnZlcnNhdGlvbiAoQmVsbCBhbmQgV2F0c29uKSIsIk5vdGUiOm51bGwsIkh5cGVybGluayI6bnVsbCwiSXNDaGFuZ2VkIjpmYWxzZSwiSXNOZXciOmZhbHNlfSx7IiRpZCI6IjE5NSIsIkRhdGUiOiIxODc3LTAxLTAxVDIzOjU5OjAwWiIsIlN0eWxlIjp7IiRpZCI6IjE5NiIsIlNoYXBlIjoyLCJDb25uZWN0b3JNYXJnaW4iOnsiJHJlZiI6IjU0In0sIkNvbm5lY3RvclN0eWxlIjp7IiRpZCI6IjE5NyIsIkxpbmVDb2xvciI6eyIkcmVmIjoiNTYifSwiTGluZVdlaWdodCI6MS4wLCJMaW5lVHlwZSI6MCwiUGFyZW50U3R5bGUiOnsiJHJlZiI6IjU1In19LCJJc0JlbG93VGltZWJhbmQiOnRydWUsIkhpZGVEYXRlIjpmYWxzZSwiU2hhcGVTaXplIjoxLCJTcGFjaW5nIjoyLjAsIlBhZGRpbmciOnsiJHJlZiI6IjU4In0sIlNoYXBlU3R5bGUiOnsiJGlkIjoiMTk4IiwiTWFyZ2luIjp7IiRyZWYiOiI2MCJ9LCJQYWRkaW5nIjp7IiRyZWYiOiI2MSJ9LCJCYWNrZ3JvdW5kIjp7IiRyZWYiOiIxMjgifSwiSXNWaXNpYmxlIjp0cnVlLCJXaWR0aCI6MTMuMCwiSGVpZ2h0IjoxMy4wLCJCb3JkZXJTdHlsZSI6eyIkaWQiOiIxOTkiLCJMaW5lQ29sb3IiOnsiJHJlZiI6IjYzIn0sIkxpbmVXZWlnaHQiOjAuMCwiTGluZVR5cGUiOjAsIlBhcmVudFN0eWxlIjp7IiRyZWYiOiI2MiJ9fSwiUGFyZW50U3R5bGUiOnsiJHJlZiI6IjU5In19LCJUaXRsZVN0eWxlIjp7IiRpZCI6IjIwMCIsIkZvbnRTZXR0aW5ncyI6eyIkaWQiOiIyMDEiLCJGb250U2l6ZSI6MTA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DIiLCJMaW5lQ29sb3IiOm51bGwsIkxpbmVXZWlnaHQiOjAuMCwiTGluZVR5cGUiOjAsIlBhcmVudFN0eWxlIjpudWxsfSwiUGFyZW50U3R5bGUiOnsiJHJlZiI6IjY1In19LCJEYXRlU3R5bGUiOnsiJGlkIjoiMjAzIiwiRm9udFNldHRpbmdzIjp7IiRpZCI6IjIwN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wNS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NmOWQxYmEyLTIwMzUtNGM0NS04NWMxLTJhMjUyZDk3MDQ0NyIsIkltcG9ydElkIjoiMSIsIlRpdGxlIjoiVGhlIGZpcnN0IHRlbGVwaG9uZSBsaW5lIiwiTm90ZSI6bnVsbCwiSHlwZXJsaW5rIjpudWxsLCJJc0NoYW5nZWQiOmZhbHNlLCJJc05ldyI6ZmFsc2V9LHsiJGlkIjoiMjA2IiwiRGF0ZSI6IjE4NzgtMDEtMDFUMjM6NTk6MDBaIiwiU3R5bGUiOnsiJGlkIjoiMjA3IiwiU2hhcGUiOjIsIkNvbm5lY3Rvck1hcmdpbiI6eyIkcmVmIjoiNTQifSwiQ29ubmVjdG9yU3R5bGUiOnsiJGlkIjoiMjA4IiwiTGluZUNvbG9yIjp7IiRyZWYiOiI1NiJ9LCJMaW5lV2VpZ2h0IjoxLjAsIkxpbmVUeXBlIjowLCJQYXJlbnRTdHlsZSI6eyIkcmVmIjoiNTUifX0sIklzQmVsb3dUaW1lYmFuZCI6dHJ1ZSwiSGlkZURhdGUiOmZhbHNlLCJTaGFwZVNpemUiOjEsIlNwYWNpbmciOjIuMCwiUGFkZGluZyI6eyIkcmVmIjoiNTgifSwiU2hhcGVTdHlsZSI6eyIkaWQiOiIyMDkiLCJNYXJnaW4iOnsiJHJlZiI6IjYwIn0sIlBhZGRpbmciOnsiJHJlZiI6IjYxIn0sIkJhY2tncm91bmQiOnsiJHJlZiI6IjEyOCJ9LCJJc1Zpc2libGUiOnRydWUsIldpZHRoIjoxMy4wLCJIZWlnaHQiOjEzLjAsIkJvcmRlclN0eWxlIjp7IiRpZCI6IjIxMCIsIkxpbmVDb2xvciI6eyIkcmVmIjoiNjMifSwiTGluZVdlaWdodCI6MC4wLCJMaW5lVHlwZSI6MCwiUGFyZW50U3R5bGUiOnsiJHJlZiI6IjYyIn19LCJQYXJlbnRTdHlsZSI6eyIkcmVmIjoiNTkifX0sIlRpdGxlU3R5bGUiOnsiJGlkIjoiMjExIiwiRm9udFNldHRpbmdzIjp7IiRpZCI6IjIxMi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xMyIsIkxpbmVDb2xvciI6bnVsbCwiTGluZVdlaWdodCI6MC4wLCJMaW5lVHlwZSI6MCwiUGFyZW50U3R5bGUiOm51bGx9LCJQYXJlbnRTdHlsZSI6eyIkcmVmIjoiNjUifX0sIkRhdGVTdHlsZSI6eyIkaWQiOiIyMTQiLCJGb250U2V0dGluZ3MiOnsiJGlkIjoiMjE1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E2IiwiTGluZUNvbG9yIjpudWxsLCJMaW5lV2VpZ2h0IjowLjAsIkxpbmVUeXBlIjowLCJQYXJlbnRTdHlsZSI6bnVsbH0sIlBhcmVudFN0eWxlIjp7IiRyZWYiOiI3MiJ9fSwiRGF0ZUZvcm1hdCI6eyIkcmVmIjoiNzkifSwiSXNWaXNpYmxlIjpmYWxzZSwiUGFyZW50U3R5bGUiOnsiJHJlZiI6IjUzIn19LCJQb3NpdGlvbiI6eyJSYXRpbyI6MC4wLCJJc0N1c3RvbSI6ZmFsc2V9LCJEYXRlRm9ybWF0Ijp7IiRyZWYiOiI3OSJ9LCJJZCI6Ijk1Yjk5NDVkLWVmZjEtNDdjMy1iYWNkLWRjOTE1NzhmOGI0YiIsIkltcG9ydElkIjoiMSIsIlRpdGxlIjoiQmVsbCBUZWxlcGhvbmUgQ29tcGFueSBmb3VuZGVkIiwiTm90ZSI6bnVsbCwiSHlwZXJsaW5rIjpudWxsLCJJc0NoYW5nZWQiOmZhbHNlLCJJc05ldyI6ZmFsc2V9LHsiJGlkIjoiMjE3IiwiRGF0ZSI6IjE4ODktMDEtMDFUMjM6NTk6MDBaIiwiU3R5bGUiOnsiJGlkIjoiMjE4IiwiU2hhcGUiOjIsIkNvbm5lY3Rvck1hcmdpbiI6eyIkcmVmIjoiNTQifSwiQ29ubmVjdG9yU3R5bGUiOnsiJGlkIjoiMjE5IiwiTGluZUNvbG9yIjp7IiRyZWYiOiI1NiJ9LCJMaW5lV2VpZ2h0IjoxLjAsIkxpbmVUeXBlIjowLCJQYXJlbnRTdHlsZSI6eyIkcmVmIjoiNTUifX0sIklzQmVsb3dUaW1lYmFuZCI6ZmFsc2UsIkhpZGVEYXRlIjpmYWxzZSwiU2hhcGVTaXplIjoxLCJTcGFjaW5nIjoyLjAsIlBhZGRpbmciOnsiJHJlZiI6IjU4In0sIlNoYXBlU3R5bGUiOnsiJGlkIjoiMjIwIiwiTWFyZ2luIjp7IiRyZWYiOiI2MCJ9LCJQYWRkaW5nIjp7IiRyZWYiOiI2MSJ9LCJCYWNrZ3JvdW5kIjp7IiRyZWYiOiIxMjgifSwiSXNWaXNpYmxlIjp0cnVlLCJXaWR0aCI6MTMuMCwiSGVpZ2h0IjoxMy4wLCJCb3JkZXJTdHlsZSI6eyIkaWQiOiIyMjEiLCJMaW5lQ29sb3IiOnsiJHJlZiI6IjYzIn0sIkxpbmVXZWlnaHQiOjAuMCwiTGluZVR5cGUiOjAsIlBhcmVudFN0eWxlIjp7IiRyZWYiOiI2MiJ9fSwiUGFyZW50U3R5bGUiOnsiJHJlZiI6IjU5In19LCJUaXRsZVN0eWxlIjp7IiRpZCI6IjIyMiIsIkZvbnRTZXR0aW5ncyI6eyIkaWQiOiIyMjMiLCJGb250U2l6ZSI6MTA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jQiLCJMaW5lQ29sb3IiOm51bGwsIkxpbmVXZWlnaHQiOjAuMCwiTGluZVR5cGUiOjAsIlBhcmVudFN0eWxlIjpudWxsfSwiUGFyZW50U3R5bGUiOnsiJHJlZiI6IjY1In19LCJEYXRlU3R5bGUiOnsiJGlkIjoiMjI1IiwiRm9udFNldHRpbmdzIjp7IiRpZCI6IjIy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yNy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ZiYTYzNGIxLTUwNWMtNGYzNi05NTA0LTczMWE1ZjA2YTg0NyIsIkltcG9ydElkIjoiMSIsIlRpdGxlIjoiRmlyc3QgcGF5IHBob25lIiwiTm90ZSI6bnVsbCwiSHlwZXJsaW5rIjpudWxsLCJJc0NoYW5nZWQiOmZhbHNlLCJJc05ldyI6ZmFsc2V9LHsiJGlkIjoiMjI4IiwiRGF0ZSI6IjE4OTEtMDEtMDFUMjM6NTk6MDBaIiwiU3R5bGUiOnsiJGlkIjoiMjI5IiwiU2hhcGUiOjIsIkNvbm5lY3Rvck1hcmdpbiI6eyIkcmVmIjoiNTQifSwiQ29ubmVjdG9yU3R5bGUiOnsiJGlkIjoiMjMwIiwiTGluZUNvbG9yIjp7IiRyZWYiOiI1NiJ9LCJMaW5lV2VpZ2h0IjoxLjAsIkxpbmVUeXBlIjowLCJQYXJlbnRTdHlsZSI6eyIkcmVmIjoiNTUifX0sIklzQmVsb3dUaW1lYmFuZCI6dHJ1ZSwiSGlkZURhdGUiOmZhbHNlLCJTaGFwZVNpemUiOjEsIlNwYWNpbmciOjIuMCwiUGFkZGluZyI6eyIkcmVmIjoiNTgifSwiU2hhcGVTdHlsZSI6eyIkaWQiOiIyMzEiLCJNYXJnaW4iOnsiJHJlZiI6IjYwIn0sIlBhZGRpbmciOnsiJHJlZiI6IjYxIn0sIkJhY2tncm91bmQiOnsiJHJlZiI6IjEyOCJ9LCJJc1Zpc2libGUiOnRydWUsIldpZHRoIjoxMy4wLCJIZWlnaHQiOjEzLjAsIkJvcmRlclN0eWxlIjp7IiRpZCI6IjIzMiIsIkxpbmVDb2xvciI6eyIkcmVmIjoiNjMifSwiTGluZVdlaWdodCI6MC4wLCJMaW5lVHlwZSI6MCwiUGFyZW50U3R5bGUiOnsiJHJlZiI6IjYyIn19LCJQYXJlbnRTdHlsZSI6eyIkcmVmIjoiNTkifX0sIlRpdGxlU3R5bGUiOnsiJGlkIjoiMjMzIiwiRm9udFNldHRpbmdzIjp7IiRpZCI6IjIzNC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zNSIsIkxpbmVDb2xvciI6bnVsbCwiTGluZVdlaWdodCI6MC4wLCJMaW5lVHlwZSI6MCwiUGFyZW50U3R5bGUiOm51bGx9LCJQYXJlbnRTdHlsZSI6eyIkcmVmIjoiNjUifX0sIkRhdGVTdHlsZSI6eyIkaWQiOiIyMzYiLCJGb250U2V0dGluZ3MiOnsiJGlkIjoiMjM3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M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zg3NjczMWQtNTY1Mi00YjdlLWE0MDItZDRiMmQxN2NlODVmIiwiSW1wb3J0SWQiOiIxIiwiVGl0bGUiOiJUaGUgcm90YXJ5IGRpYWwgaXMgaW52ZW50ZWQiLCJOb3RlIjpudWxsLCJIeXBlcmxpbmsiOm51bGwsIklzQ2hhbmdlZCI6ZmFsc2UsIklzTmV3IjpmYWxzZX0seyIkaWQiOiIyMzkiLCJEYXRlIjoiMTkwNC0wMS0wMVQyMzo1OTowMFoiLCJTdHlsZSI6eyIkaWQiOiIyNDAiLCJTaGFwZSI6MiwiQ29ubmVjdG9yTWFyZ2luIjp7IiRyZWYiOiI1NCJ9LCJDb25uZWN0b3JTdHlsZSI6eyIkaWQiOiIyNDEiLCJMaW5lQ29sb3IiOnsiJHJlZiI6IjU2In0sIkxpbmVXZWlnaHQiOjEuMCwiTGluZVR5cGUiOjAsIlBhcmVudFN0eWxlIjp7IiRyZWYiOiI1NSJ9fSwiSXNCZWxvd1RpbWViYW5kIjpmYWxzZSwiSGlkZURhdGUiOmZhbHNlLCJTaGFwZVNpemUiOjEsIlNwYWNpbmciOjIuMCwiUGFkZGluZyI6eyIkcmVmIjoiNTgifSwiU2hhcGVTdHlsZSI6eyIkaWQiOiIyNDIiLCJNYXJnaW4iOnsiJHJlZiI6IjYwIn0sIlBhZGRpbmciOnsiJHJlZiI6IjYxIn0sIkJhY2tncm91bmQiOnsiJHJlZiI6IjEyOCJ9LCJJc1Zpc2libGUiOnRydWUsIldpZHRoIjoxMy4wLCJIZWlnaHQiOjEzLjAsIkJvcmRlclN0eWxlIjp7IiRpZCI6IjI0MyIsIkxpbmVDb2xvciI6eyIkcmVmIjoiNjMifSwiTGluZVdlaWdodCI6MC4wLCJMaW5lVHlwZSI6MCwiUGFyZW50U3R5bGUiOnsiJHJlZiI6IjYyIn19LCJQYXJlbnRTdHlsZSI6eyIkcmVmIjoiNTkifX0sIlRpdGxlU3R5bGUiOnsiJGlkIjoiMjQ0IiwiRm9udFNldHRpbmdzIjp7IiRpZCI6IjI0NS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0NiIsIkxpbmVDb2xvciI6bnVsbCwiTGluZVdlaWdodCI6MC4wLCJMaW5lVHlwZSI6MCwiUGFyZW50U3R5bGUiOm51bGx9LCJQYXJlbnRTdHlsZSI6eyIkcmVmIjoiNjUifX0sIkRhdGVTdHlsZSI6eyIkaWQiOiIyNDciLCJGb250U2V0dGluZ3MiOnsiJGlkIjoiMjQ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Q5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ZGViNGUyYjQtOTdjNS00ZWZmLTgwOTEtYTQxYjJhNDg4YTVkIiwiSW1wb3J0SWQiOiIxIiwiVGl0bGUiOiJGaXJzdCB0dWJlIHNoYWZ0IGNhbmRsZXN0aWNrIHBob25lIiwiTm90ZSI6bnVsbCwiSHlwZXJsaW5rIjpudWxsLCJJc0NoYW5nZWQiOmZhbHNlLCJJc05ldyI6ZmFsc2V9LHsiJGlkIjoiMjUwIiwiRGF0ZSI6IjE5MjYtMDEtMDFUMjM6NTk6MDBaIiwiU3R5bGUiOnsiJGlkIjoiMjUxIiwiU2hhcGUiOjIsIkNvbm5lY3Rvck1hcmdpbiI6eyIkcmVmIjoiNTQifSwiQ29ubmVjdG9yU3R5bGUiOnsiJGlkIjoiMjUyIiwiTGluZUNvbG9yIjp7IiRyZWYiOiI1NiJ9LCJMaW5lV2VpZ2h0IjoxLjAsIkxpbmVUeXBlIjowLCJQYXJlbnRTdHlsZSI6eyIkcmVmIjoiNTUifX0sIklzQmVsb3dUaW1lYmFuZCI6dHJ1ZSwiSGlkZURhdGUiOmZhbHNlLCJTaGFwZVNpemUiOjEsIlNwYWNpbmciOjIuMCwiUGFkZGluZyI6eyIkcmVmIjoiNTgifSwiU2hhcGVTdHlsZSI6eyIkaWQiOiIyNTMiLCJNYXJnaW4iOnsiJHJlZiI6IjYwIn0sIlBhZGRpbmciOnsiJHJlZiI6IjYxIn0sIkJhY2tncm91bmQiOnsiJHJlZiI6IjEyOCJ9LCJJc1Zpc2libGUiOnRydWUsIldpZHRoIjoxMy4wLCJIZWlnaHQiOjEzLjAsIkJvcmRlclN0eWxlIjp7IiRpZCI6IjI1NCIsIkxpbmVDb2xvciI6eyIkcmVmIjoiNjMifSwiTGluZVdlaWdodCI6MC4wLCJMaW5lVHlwZSI6MCwiUGFyZW50U3R5bGUiOnsiJHJlZiI6IjYyIn19LCJQYXJlbnRTdHlsZSI6eyIkcmVmIjoiNTkifX0sIlRpdGxlU3R5bGUiOnsiJGlkIjoiMjU1IiwiRm9udFNldHRpbmdzIjp7IiRpZCI6IjI1Ni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1NyIsIkxpbmVDb2xvciI6bnVsbCwiTGluZVdlaWdodCI6MC4wLCJMaW5lVHlwZSI6MCwiUGFyZW50U3R5bGUiOm51bGx9LCJQYXJlbnRTdHlsZSI6eyIkcmVmIjoiNjUifX0sIkRhdGVTdHlsZSI6eyIkaWQiOiIyNTgiLCJGb250U2V0dGluZ3MiOnsiJGlkIjoiMjU5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YwIiwiTGluZUNvbG9yIjpudWxsLCJMaW5lV2VpZ2h0IjowLjAsIkxpbmVUeXBlIjowLCJQYXJlbnRTdHlsZSI6bnVsbH0sIlBhcmVudFN0eWxlIjp7IiRyZWYiOiI3MiJ9fSwiRGF0ZUZvcm1hdCI6eyIkcmVmIjoiNzkifSwiSXNWaXNpYmxlIjp0cnVlLCJQYXJlbnRTdHlsZSI6eyIkcmVmIjoiNTMifX0sIlBvc2l0aW9uIjp7IlJhdGlvIjowLjA5MDU4MDE3OTA3MzE5MjQ0OSwiSXNDdXN0b20iOnRydWV9LCJEYXRlRm9ybWF0Ijp7IiRyZWYiOiI3OSJ9LCJJZCI6ImY5YzM2ZmM2LWFhYWUtNGZiMi1hYTlmLTM1NzAxMGZiNGE5ZCIsIkltcG9ydElkIjpudWxsLCJUaXRsZSI6IkZpcnN0IHRyYW5zYXRsYW50aWMgdGVsZXBob25lIGNhbGwiLCJOb3RlIjpudWxsLCJIeXBlcmxpbmsiOm51bGwsIklzQ2hhbmdlZCI6ZmFsc2UsIklzTmV3IjpmYWxzZX0seyIkaWQiOiIyNjEiLCJEYXRlIjoiMTk0MS0wMS0wMVQyMzo1OTowMFoiLCJTdHlsZSI6eyIkaWQiOiIyNjIiLCJTaGFwZSI6MiwiQ29ubmVjdG9yTWFyZ2luIjp7IiRyZWYiOiI1NCJ9LCJDb25uZWN0b3JTdHlsZSI6eyIkaWQiOiIyNjMiLCJMaW5lQ29sb3IiOnsiJHJlZiI6IjU2In0sIkxpbmVXZWlnaHQiOjEuMCwiTGluZVR5cGUiOjAsIlBhcmVudFN0eWxlIjp7IiRyZWYiOiI1NSJ9fSwiSXNCZWxvd1RpbWViYW5kIjp0cnVlLCJIaWRlRGF0ZSI6ZmFsc2UsIlNoYXBlU2l6ZSI6MSwiU3BhY2luZyI6Mi4wLCJQYWRkaW5nIjp7IiRyZWYiOiI1OCJ9LCJTaGFwZVN0eWxlIjp7IiRpZCI6IjI2NCIsIk1hcmdpbiI6eyIkcmVmIjoiNjAifSwiUGFkZGluZyI6eyIkcmVmIjoiNjEifSwiQmFja2dyb3VuZCI6eyIkcmVmIjoiMTI4In0sIklzVmlzaWJsZSI6dHJ1ZSwiV2lkdGgiOjEzLjAsIkhlaWdodCI6MTMuMCwiQm9yZGVyU3R5bGUiOnsiJGlkIjoiMjY1IiwiTGluZUNvbG9yIjp7IiRyZWYiOiI2MyJ9LCJMaW5lV2VpZ2h0IjowLjAsIkxpbmVUeXBlIjowLCJQYXJlbnRTdHlsZSI6eyIkcmVmIjoiNjIifX0sIlBhcmVudFN0eWxlIjp7IiRyZWYiOiI1OSJ9fSwiVGl0bGVTdHlsZSI6eyIkaWQiOiIyNjYiLCJGb250U2V0dGluZ3MiOnsiJGlkIjoiMjY3IiwiRm9udFNpemUiOjEw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MjY4IiwiTGluZUNvbG9yIjpudWxsLCJMaW5lV2VpZ2h0IjowLjAsIkxpbmVUeXBlIjowLCJQYXJlbnRTdHlsZSI6bnVsbH0sIlBhcmVudFN0eWxlIjp7IiRyZWYiOiI2NSJ9fSwiRGF0ZVN0eWxlIjp7IiRpZCI6IjI2OSIsIkZvbnRTZXR0aW5ncyI6eyIkaWQiOiIyNzA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zEiLCJMaW5lQ29sb3IiOm51bGwsIkxpbmVXZWlnaHQiOjAuMCwiTGluZVR5cGUiOjAsIlBhcmVudFN0eWxlIjpudWxsfSwiUGFyZW50U3R5bGUiOnsiJHJlZiI6IjcyIn19LCJEYXRlRm9ybWF0Ijp7IiRyZWYiOiI3OSJ9LCJJc1Zpc2libGUiOnRydWUsIlBhcmVudFN0eWxlIjp7IiRyZWYiOiI1MyJ9fSwiUG9zaXRpb24iOnsiUmF0aW8iOjAuMjIwNzAzNjg0ODQyMTQ1LCJJc0N1c3RvbSI6dHJ1ZX0sIkRhdGVGb3JtYXQiOnsiJHJlZiI6Ijc5In0sIklkIjoiYTFlYjhiYjUtN2E5My00NWNhLWIxNzktMjgwYzU4YjJmMjJlIiwiSW1wb3J0SWQiOm51bGwsIlRpdGxlIjoiTXVsdGktZnJlcXVlbmN5IGRpYWxpbmciLCJOb3RlIjpudWxsLCJIeXBlcmxpbmsiOm51bGwsIklzQ2hhbmdlZCI6ZmFsc2UsIklzTmV3IjpmYWxzZX0seyIkaWQiOiIyNzIiLCJEYXRlIjoiMTk0Ny0wMS0wMVQyMzo1OTowMFoiLCJTdHlsZSI6eyIkaWQiOiIyNzMiLCJTaGFwZSI6MiwiQ29ubmVjdG9yTWFyZ2luIjp7IiRyZWYiOiI1NCJ9LCJDb25uZWN0b3JTdHlsZSI6eyIkaWQiOiIyNzQiLCJMaW5lQ29sb3IiOnsiJHJlZiI6IjU2In0sIkxpbmVXZWlnaHQiOjEuMCwiTGluZVR5cGUiOjAsIlBhcmVudFN0eWxlIjp7IiRyZWYiOiI1NSJ9fSwiSXNCZWxvd1RpbWViYW5kIjp0cnVlLCJIaWRlRGF0ZSI6ZmFsc2UsIlNoYXBlU2l6ZSI6MSwiU3BhY2luZyI6Mi4wLCJQYWRkaW5nIjp7IiRyZWYiOiI1OCJ9LCJTaGFwZVN0eWxlIjp7IiRpZCI6IjI3NSIsIk1hcmdpbiI6eyIkcmVmIjoiNjAifSwiUGFkZGluZyI6eyIkcmVmIjoiNjEifSwiQmFja2dyb3VuZCI6eyIkaWQiOiIyNzYiLCJDb2xvciI6eyIkaWQiOiIyNzciLCJBIjoyNTUsIlIiOjEyMywiRyI6MTQ2LCJCIjoxMjN9fSwiSXNWaXNpYmxlIjp0cnVlLCJXaWR0aCI6MTMuMCwiSGVpZ2h0IjoxMy4wLCJCb3JkZXJTdHlsZSI6eyIkaWQiOiIyNzgiLCJMaW5lQ29sb3IiOnsiJHJlZiI6IjYzIn0sIkxpbmVXZWlnaHQiOjAuMCwiTGluZVR5cGUiOjAsIlBhcmVudFN0eWxlIjp7IiRyZWYiOiI2MiJ9fSwiUGFyZW50U3R5bGUiOnsiJHJlZiI6IjU5In19LCJUaXRsZVN0eWxlIjp7IiRpZCI6IjI3OSIsIkZvbnRTZXR0aW5ncyI6eyIkaWQiOiIyODAiLCJGb250U2l6ZSI6MTA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ODEiLCJMaW5lQ29sb3IiOm51bGwsIkxpbmVXZWlnaHQiOjAuMCwiTGluZVR5cGUiOjAsIlBhcmVudFN0eWxlIjpudWxsfSwiUGFyZW50U3R5bGUiOnsiJHJlZiI6IjY1In19LCJEYXRlU3R5bGUiOnsiJGlkIjoiMjgyIiwiRm9udFNldHRpbmdzIjp7IiRpZCI6IjI4M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4NCIsIkxpbmVDb2xvciI6bnVsbCwiTGluZVdlaWdodCI6MC4wLCJMaW5lVHlwZSI6MCwiUGFyZW50U3R5bGUiOm51bGx9LCJQYXJlbnRTdHlsZSI6eyIkcmVmIjoiNzIifX0sIkRhdGVGb3JtYXQiOnsiJHJlZiI6Ijc5In0sIklzVmlzaWJsZSI6dHJ1ZSwiUGFyZW50U3R5bGUiOnsiJHJlZiI6IjUzIn19LCJQb3NpdGlvbiI6eyJSYXRpbyI6MC4yODYzOTUwMzIzMTc1NTAwOSwiSXNDdXN0b20iOnRydWV9LCJEYXRlRm9ybWF0Ijp7IiRyZWYiOiI3OSJ9LCJJZCI6IjQ3MDE4OTdlLTI4NDEtNGIxYS1hZTg2LTkwNGIxMTAxNDkzYSIsIkltcG9ydElkIjpudWxsLCJUaXRsZSI6IkludHJvZHVjdGlvbiBvZiBhcmVhIGNvZGVzIiwiTm90ZSI6bnVsbCwiSHlwZXJsaW5rIjpudWxsLCJJc0NoYW5nZWQiOmZhbHNlLCJJc05ldyI6ZmFsc2V9LHsiJGlkIjoiMjg1IiwiRGF0ZSI6IjE5NjMtMDEtMDFUMjM6NTk6MDBaIiwiU3R5bGUiOnsiJGlkIjoiMjg2IiwiU2hhcGUiOjIsIkNvbm5lY3Rvck1hcmdpbiI6eyIkcmVmIjoiNTQifSwiQ29ubmVjdG9yU3R5bGUiOnsiJGlkIjoiMjg3IiwiTGluZUNvbG9yIjp7IiRyZWYiOiI1NiJ9LCJMaW5lV2VpZ2h0IjoxLjAsIkxpbmVUeXBlIjowLCJQYXJlbnRTdHlsZSI6eyIkcmVmIjoiNTUifX0sIklzQmVsb3dUaW1lYmFuZCI6ZmFsc2UsIkhpZGVEYXRlIjpmYWxzZSwiU2hhcGVTaXplIjoxLCJTcGFjaW5nIjoyLjAsIlBhZGRpbmciOnsiJHJlZiI6IjU4In0sIlNoYXBlU3R5bGUiOnsiJGlkIjoiMjg4IiwiTWFyZ2luIjp7IiRyZWYiOiI2MCJ9LCJQYWRkaW5nIjp7IiRyZWYiOiI2MSJ9LCJCYWNrZ3JvdW5kIjp7IiRpZCI6IjI4OSIsIkNvbG9yIjp7IiRpZCI6IjI5MCIsIkEiOjI1NSwiUiI6MTIzLCJHIjoxNDYsIkIiOjEyM319LCJJc1Zpc2libGUiOnRydWUsIldpZHRoIjoxMy4wLCJIZWlnaHQiOjEzLjAsIkJvcmRlclN0eWxlIjp7IiRpZCI6IjI5MSIsIkxpbmVDb2xvciI6eyIkcmVmIjoiNjMifSwiTGluZVdlaWdodCI6MC4wLCJMaW5lVHlwZSI6MCwiUGFyZW50U3R5bGUiOnsiJHJlZiI6IjYyIn19LCJQYXJlbnRTdHlsZSI6eyIkcmVmIjoiNTkifX0sIlRpdGxlU3R5bGUiOnsiJGlkIjoiMjkyIiwiRm9udFNldHRpbmdzIjp7IiRpZCI6IjI5MyIsIkZvbnRTaXplIjoxMCwiRm9udE5hbWUiOiJDYWxpYnJpIiwiSXNCb2xkIjpmYWxzZSwiSXNJdGFsaWMiOmZhbHNlLCJJc1VuZGVybGluZWQiOmZhbHNlLCJQYXJlbnRTdHlsZSI6eyIkcmVmIjoiNjYifX0sIkF1dG9TaXplIjoyLCJGb3JlZ3JvdW5kIjp7IiRyZWYiOiI2NyJ9LCJNYXhXaWR0aCI6MjgzLjE0OTM4MzU0NDkyMTg4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OTQiLCJMaW5lQ29sb3IiOm51bGwsIkxpbmVXZWlnaHQiOjAuMCwiTGluZVR5cGUiOjAsIlBhcmVudFN0eWxlIjpudWxsfSwiUGFyZW50U3R5bGUiOnsiJHJlZiI6IjY1In19LCJEYXRlU3R5bGUiOnsiJGlkIjoiMjk1IiwiRm9udFNldHRpbmdzIjp7IiRpZCI6IjI5N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5NyIsIkxpbmVDb2xvciI6bnVsbCwiTGluZVdlaWdodCI6MC4wLCJMaW5lVHlwZSI6MCwiUGFyZW50U3R5bGUiOm51bGx9LCJQYXJlbnRTdHlsZSI6eyIkcmVmIjoiNzIifX0sIkRhdGVGb3JtYXQiOnsiJHJlZiI6Ijc5In0sIklzVmlzaWJsZSI6dHJ1ZSwiUGFyZW50U3R5bGUiOnsiJHJlZiI6IjUzIn19LCJQb3NpdGlvbiI6eyJSYXRpbyI6MC40NTQwNDk0MjgzMDQwMzY0NCwiSXNDdXN0b20iOnRydWV9LCJEYXRlRm9ybWF0Ijp7IiRyZWYiOiI3OSJ9LCJJZCI6IjZkNjhmYjljLWVhNWYtNGViYi04ZmQzLTMzNTEzMjliNjBkNCIsIkltcG9ydElkIjoiMSIsIlRpdGxlIjoiVG91Y2gtdG9uZSBzZXJ2aWNlIGxhdW5jaGVkLCB1c2luZyBwdXNoLWJ1dHRvbiBwaG9uZXMiLCJOb3RlIjpudWxsLCJIeXBlcmxpbmsiOm51bGwsIklzQ2hhbmdlZCI6ZmFsc2UsIklzTmV3IjpmYWxzZX0seyIkaWQiOiIyOTgiLCJEYXRlIjoiMTk3My0wMS0wMVQyMzo1OTowMFoiLCJTdHlsZSI6eyIkaWQiOiIyOTkiLCJTaGFwZSI6MiwiQ29ubmVjdG9yTWFyZ2luIjp7IiRyZWYiOiI1NCJ9LCJDb25uZWN0b3JTdHlsZSI6eyIkaWQiOiIzMDAiLCJMaW5lQ29sb3IiOnsiJHJlZiI6IjU2In0sIkxpbmVXZWlnaHQiOjEuMCwiTGluZVR5cGUiOjAsIlBhcmVudFN0eWxlIjp7IiRyZWYiOiI1NSJ9fSwiSXNCZWxvd1RpbWViYW5kIjp0cnVlLCJIaWRlRGF0ZSI6ZmFsc2UsIlNoYXBlU2l6ZSI6MSwiU3BhY2luZyI6Mi4wLCJQYWRkaW5nIjp7IiRyZWYiOiI1OCJ9LCJTaGFwZVN0eWxlIjp7IiRpZCI6IjMwMSIsIk1hcmdpbiI6eyIkcmVmIjoiNjAifSwiUGFkZGluZyI6eyIkcmVmIjoiNjEifSwiQmFja2dyb3VuZCI6eyIkcmVmIjoiMTI4In0sIklzVmlzaWJsZSI6dHJ1ZSwiV2lkdGgiOjEzLjAsIkhlaWdodCI6MTMuMCwiQm9yZGVyU3R5bGUiOnsiJGlkIjoiMzAyIiwiTGluZUNvbG9yIjp7IiRyZWYiOiI2MyJ9LCJMaW5lV2VpZ2h0IjowLjAsIkxpbmVUeXBlIjowLCJQYXJlbnRTdHlsZSI6eyIkcmVmIjoiNjIifX0sIlBhcmVudFN0eWxlIjp7IiRyZWYiOiI1OSJ9fSwiVGl0bGVTdHlsZSI6eyIkaWQiOiIzMDMiLCJGb250U2V0dGluZ3MiOnsiJGlkIjoiMzA0IiwiRm9udFNpemUiOjEw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A1IiwiTGluZUNvbG9yIjpudWxsLCJMaW5lV2VpZ2h0IjowLjAsIkxpbmVUeXBlIjowLCJQYXJlbnRTdHlsZSI6bnVsbH0sIlBhcmVudFN0eWxlIjp7IiRyZWYiOiI2NSJ9fSwiRGF0ZVN0eWxlIjp7IiRpZCI6IjMwNiIsIkZvbnRTZXR0aW5ncyI6eyIkaWQiOiIzMDc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MDg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kMDc3MTBkMi1mYjQ3LTRiOGUtYTQxNy1kNDg2MTE2YTQ4MGYiLCJJbXBvcnRJZCI6IjEiLCJUaXRsZSI6IkZpcnN0IGhhbmQtaGVsZCBjZWxsIHBob25lIGNhbGwiLCJOb3RlIjpudWxsLCJIeXBlcmxpbmsiOm51bGwsIklzQ2hhbmdlZCI6ZmFsc2UsIklzTmV3IjpmYWxzZX0seyIkaWQiOiIzMDkiLCJEYXRlIjoiMTk4MS0wMS0wMVQyMzo1OTowMFoiLCJTdHlsZSI6eyIkaWQiOiIzMTAiLCJTaGFwZSI6MiwiQ29ubmVjdG9yTWFyZ2luIjp7IiRyZWYiOiI1NCJ9LCJDb25uZWN0b3JTdHlsZSI6eyIkaWQiOiIzMTEiLCJMaW5lQ29sb3IiOnsiJHJlZiI6IjU2In0sIkxpbmVXZWlnaHQiOjEuMCwiTGluZVR5cGUiOjAsIlBhcmVudFN0eWxlIjp7IiRyZWYiOiI1NSJ9fSwiSXNCZWxvd1RpbWViYW5kIjpmYWxzZSwiSGlkZURhdGUiOmZhbHNlLCJTaGFwZVNpemUiOjEsIlNwYWNpbmciOjIuMCwiUGFkZGluZyI6eyIkcmVmIjoiNTgifSwiU2hhcGVTdHlsZSI6eyIkaWQiOiIzMTIiLCJNYXJnaW4iOnsiJHJlZiI6IjYwIn0sIlBhZGRpbmciOnsiJHJlZiI6IjYxIn0sIkJhY2tncm91bmQiOnsiJHJlZiI6IjEyOCJ9LCJJc1Zpc2libGUiOnRydWUsIldpZHRoIjoxMy4wLCJIZWlnaHQiOjEzLjAsIkJvcmRlclN0eWxlIjp7IiRpZCI6IjMxMyIsIkxpbmVDb2xvciI6eyIkcmVmIjoiNjMifSwiTGluZVdlaWdodCI6MC4wLCJMaW5lVHlwZSI6MCwiUGFyZW50U3R5bGUiOnsiJHJlZiI6IjYyIn19LCJQYXJlbnRTdHlsZSI6eyIkcmVmIjoiNTkifX0sIlRpdGxlU3R5bGUiOnsiJGlkIjoiMzE0IiwiRm9udFNldHRpbmdzIjp7IiRpZCI6IjMxNS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xNiIsIkxpbmVDb2xvciI6bnVsbCwiTGluZVdlaWdodCI6MC4wLCJMaW5lVHlwZSI6MCwiUGFyZW50U3R5bGUiOm51bGx9LCJQYXJlbnRTdHlsZSI6eyIkcmVmIjoiNjUifX0sIkRhdGVTdHlsZSI6eyIkaWQiOiIzMTciLCJGb250U2V0dGluZ3MiOnsiJGlkIjoiMzE4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E5IiwiTGluZUNvbG9yIjpudWxsLCJMaW5lV2VpZ2h0IjowLjAsIkxpbmVUeXBlIjowLCJQYXJlbnRTdHlsZSI6bnVsbH0sIlBhcmVudFN0eWxlIjp7IiRyZWYiOiI3MiJ9fSwiRGF0ZUZvcm1hdCI6eyIkcmVmIjoiNzkifSwiSXNWaXNpYmxlIjp0cnVlLCJQYXJlbnRTdHlsZSI6eyIkcmVmIjoiNTMifX0sIlBvc2l0aW9uIjp7IlJhdGlvIjowLjMxMzYyOTU3NzI1OTk1ODU1LCJJc0N1c3RvbSI6ZmFsc2V9LCJEYXRlRm9ybWF0Ijp7IiRyZWYiOiI3OSJ9LCJJZCI6IjhjZWY0NTk4LWFiOTgtNDdjNy05MDg1LTVmZjhlOTRjNjI5YyIsIkltcG9ydElkIjoiMSIsIlRpdGxlIjoiVGhlIGZpcnN0IGZ1bGx5IGF1dG9tYXRpYyBtb2JpbGUgcGhvbmUgc3lzdGVtIiwiTm90ZSI6bnVsbCwiSHlwZXJsaW5rIjpudWxsLCJJc0NoYW5nZWQiOmZhbHNlLCJJc05ldyI6ZmFsc2V9LHsiJGlkIjoiMzIwIiwiRGF0ZSI6IjE5ODItMDEtMDFUMjM6NTk6MDBaIiwiU3R5bGUiOnsiJGlkIjoiMzIxIiwiU2hhcGUiOjIsIkNvbm5lY3Rvck1hcmdpbiI6eyIkcmVmIjoiNTQifSwiQ29ubmVjdG9yU3R5bGUiOnsiJGlkIjoiMzIyIiwiTGluZUNvbG9yIjp7IiRyZWYiOiI1NiJ9LCJMaW5lV2VpZ2h0IjoxLjAsIkxpbmVUeXBlIjowLCJQYXJlbnRTdHlsZSI6eyIkcmVmIjoiNTUifX0sIklzQmVsb3dUaW1lYmFuZCI6dHJ1ZSwiSGlkZURhdGUiOmZhbHNlLCJTaGFwZVNpemUiOjEsIlNwYWNpbmciOjIuMCwiUGFkZGluZyI6eyIkcmVmIjoiNTgifSwiU2hhcGVTdHlsZSI6eyIkaWQiOiIzMjMiLCJNYXJnaW4iOnsiJHJlZiI6IjYwIn0sIlBhZGRpbmciOnsiJHJlZiI6IjYxIn0sIkJhY2tncm91bmQiOnsiJHJlZiI6IjEyOCJ9LCJJc1Zpc2libGUiOnRydWUsIldpZHRoIjoxMy4wLCJIZWlnaHQiOjEzLjAsIkJvcmRlclN0eWxlIjp7IiRpZCI6IjMyNCIsIkxpbmVDb2xvciI6eyIkcmVmIjoiNjMifSwiTGluZVdlaWdodCI6MC4wLCJMaW5lVHlwZSI6MCwiUGFyZW50U3R5bGUiOnsiJHJlZiI6IjYyIn19LCJQYXJlbnRTdHlsZSI6eyIkcmVmIjoiNTkifX0sIlRpdGxlU3R5bGUiOnsiJGlkIjoiMzI1IiwiRm9udFNldHRpbmdzIjp7IiRpZCI6IjMyNi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yNyIsIkxpbmVDb2xvciI6bnVsbCwiTGluZVdlaWdodCI6MC4wLCJMaW5lVHlwZSI6MCwiUGFyZW50U3R5bGUiOm51bGx9LCJQYXJlbnRTdHlsZSI6eyIkcmVmIjoiNjUifX0sIkRhdGVTdHlsZSI6eyIkaWQiOiIzMjgiLCJGb250U2V0dGluZ3MiOnsiJGlkIjoiMzI5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Mw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OTZlMTU1ZGUtMTcyOC00YWU3LWE4NzgtZmZhOGQ1N2IyMDk0IiwiSW1wb3J0SWQiOiIxIiwiVGl0bGUiOiJDYWxsZXIgSUQgcGF0ZW50ZWQiLCJOb3RlIjpudWxsLCJIeXBlcmxpbmsiOm51bGwsIklzQ2hhbmdlZCI6ZmFsc2UsIklzTmV3IjpmYWxzZX0seyIkaWQiOiIzMzEiLCJEYXRlIjoiMTk4My0wMS0wMVQyMzo1OTowMFoiLCJTdHlsZSI6eyIkaWQiOiIzMzIiLCJTaGFwZSI6MiwiQ29ubmVjdG9yTWFyZ2luIjp7IiRyZWYiOiI1NCJ9LCJDb25uZWN0b3JTdHlsZSI6eyIkaWQiOiIzMzMiLCJMaW5lQ29sb3IiOnsiJHJlZiI6IjU2In0sIkxpbmVXZWlnaHQiOjEuMCwiTGluZVR5cGUiOjAsIlBhcmVudFN0eWxlIjp7IiRyZWYiOiI1NSJ9fSwiSXNCZWxvd1RpbWViYW5kIjpmYWxzZSwiSGlkZURhdGUiOmZhbHNlLCJTaGFwZVNpemUiOjEsIlNwYWNpbmciOjIuMCwiUGFkZGluZyI6eyIkcmVmIjoiNTgifSwiU2hhcGVTdHlsZSI6eyIkaWQiOiIzMzQiLCJNYXJnaW4iOnsiJHJlZiI6IjYwIn0sIlBhZGRpbmciOnsiJHJlZiI6IjYxIn0sIkJhY2tncm91bmQiOnsiJHJlZiI6IjEyOCJ9LCJJc1Zpc2libGUiOnRydWUsIldpZHRoIjoxMy4wLCJIZWlnaHQiOjEzLjAsIkJvcmRlclN0eWxlIjp7IiRpZCI6IjMzNSIsIkxpbmVDb2xvciI6eyIkcmVmIjoiNjMifSwiTGluZVdlaWdodCI6MC4wLCJMaW5lVHlwZSI6MCwiUGFyZW50U3R5bGUiOnsiJHJlZiI6IjYyIn19LCJQYXJlbnRTdHlsZSI6eyIkcmVmIjoiNTkifX0sIlRpdGxlU3R5bGUiOnsiJGlkIjoiMzM2IiwiRm9udFNldHRpbmdzIjp7IiRpZCI6IjMzNy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zOCIsIkxpbmVDb2xvciI6bnVsbCwiTGluZVdlaWdodCI6MC4wLCJMaW5lVHlwZSI6MCwiUGFyZW50U3R5bGUiOm51bGx9LCJQYXJlbnRTdHlsZSI6eyIkcmVmIjoiNjUifX0sIkRhdGVTdHlsZSI6eyIkaWQiOiIzMzkiLCJGb250U2V0dGluZ3MiOnsiJGlkIjoiMzQ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QxIiwiTGluZUNvbG9yIjpudWxsLCJMaW5lV2VpZ2h0IjowLjAsIkxpbmVUeXBlIjowLCJQYXJlbnRTdHlsZSI6bnVsbH0sIlBhcmVudFN0eWxlIjp7IiRyZWYiOiI3MiJ9fSwiRGF0ZUZvcm1hdCI6eyIkcmVmIjoiNzkifSwiSXNWaXNpYmxlIjp0cnVlLCJQYXJlbnRTdHlsZSI6eyIkcmVmIjoiNTMifX0sIlBvc2l0aW9uIjp7IlJhdGlvIjowLjA5NDI4NDAwNDExNzIzNTc0LCJJc0N1c3RvbSI6ZmFsc2V9LCJEYXRlRm9ybWF0Ijp7IiRyZWYiOiI3OSJ9LCJJZCI6IjMxNzJlNTY2LTRkZGMtNDY1NS04OWU3LTY5YTc0ZTUxOTk2YSIsIkltcG9ydElkIjoiMSIsIlRpdGxlIjoiTGFzdCBtYW51YWwgc3dpdGNoYm9hcmQgaXMgcmV0aXJlZCIsIk5vdGUiOm51bGwsIkh5cGVybGluayI6bnVsbCwiSXNDaGFuZ2VkIjpmYWxzZSwiSXNOZXciOmZhbHNlfSx7IiRpZCI6IjM0MiIsIkRhdGUiOiIxOTg4LTAxLTAxVDIzOjU5OjAwWiIsIlN0eWxlIjp7IiRpZCI6IjM0MyIsIlNoYXBlIjoyLCJDb25uZWN0b3JNYXJnaW4iOnsiJHJlZiI6IjU0In0sIkNvbm5lY3RvclN0eWxlIjp7IiRpZCI6IjM0NCIsIkxpbmVDb2xvciI6eyIkcmVmIjoiNTYifSwiTGluZVdlaWdodCI6MS4wLCJMaW5lVHlwZSI6MCwiUGFyZW50U3R5bGUiOnsiJHJlZiI6IjU1In19LCJJc0JlbG93VGltZWJhbmQiOnRydWUsIkhpZGVEYXRlIjpmYWxzZSwiU2hhcGVTaXplIjoxLCJTcGFjaW5nIjoyLjAsIlBhZGRpbmciOnsiJHJlZiI6IjU4In0sIlNoYXBlU3R5bGUiOnsiJGlkIjoiMzQ1IiwiTWFyZ2luIjp7IiRyZWYiOiI2MCJ9LCJQYWRkaW5nIjp7IiRyZWYiOiI2MSJ9LCJCYWNrZ3JvdW5kIjp7IiRyZWYiOiIxMjgifSwiSXNWaXNpYmxlIjp0cnVlLCJXaWR0aCI6MTMuMCwiSGVpZ2h0IjoxMy4wLCJCb3JkZXJTdHlsZSI6eyIkaWQiOiIzNDYiLCJMaW5lQ29sb3IiOnsiJHJlZiI6IjYzIn0sIkxpbmVXZWlnaHQiOjAuMCwiTGluZVR5cGUiOjAsIlBhcmVudFN0eWxlIjp7IiRyZWYiOiI2MiJ9fSwiUGFyZW50U3R5bGUiOnsiJHJlZiI6IjU5In19LCJUaXRsZVN0eWxlIjp7IiRpZCI6IjM0NyIsIkZvbnRTZXR0aW5ncyI6eyIkaWQiOiIzNDgiLCJGb250U2l6ZSI6MTA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NDkiLCJMaW5lQ29sb3IiOm51bGwsIkxpbmVXZWlnaHQiOjAuMCwiTGluZVR5cGUiOjAsIlBhcmVudFN0eWxlIjpudWxsfSwiUGFyZW50U3R5bGUiOnsiJHJlZiI6IjY1In19LCJEYXRlU3R5bGUiOnsiJGlkIjoiMzUwIiwiRm9udFNldHRpbmdzIjp7IiRpZCI6IjM1MS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1M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U3MzNiZDE3LWEzNjUtNGEyYS1iMTI2LTY3YTZjMWNkYmJkNSIsIkltcG9ydElkIjoiMSIsIlRpdGxlIjoiRmlyc3QgdHJhbnNhdGxhbnRpYyBmaWJlciBvcHRpYyBjYWJsZSIsIk5vdGUiOm51bGwsIkh5cGVybGluayI6bnVsbCwiSXNDaGFuZ2VkIjpmYWxzZSwiSXNOZXciOmZhbHNlfSx7IiRpZCI6IjM1MyIsIkRhdGUiOiIxOTkxLTAxLTAxVDIzOjU5OjAwWiIsIlN0eWxlIjp7IiRpZCI6IjM1NCIsIlNoYXBlIjoyLCJDb25uZWN0b3JNYXJnaW4iOnsiJHJlZiI6IjU0In0sIkNvbm5lY3RvclN0eWxlIjp7IiRpZCI6IjM1NSIsIkxpbmVDb2xvciI6eyIkcmVmIjoiNTYifSwiTGluZVdlaWdodCI6MS4wLCJMaW5lVHlwZSI6MCwiUGFyZW50U3R5bGUiOnsiJHJlZiI6IjU1In19LCJJc0JlbG93VGltZWJhbmQiOmZhbHNlLCJIaWRlRGF0ZSI6ZmFsc2UsIlNoYXBlU2l6ZSI6MSwiU3BhY2luZyI6Mi4wLCJQYWRkaW5nIjp7IiRyZWYiOiI1OCJ9LCJTaGFwZVN0eWxlIjp7IiRpZCI6IjM1NiIsIk1hcmdpbiI6eyIkcmVmIjoiNjAifSwiUGFkZGluZyI6eyIkcmVmIjoiNjEifSwiQmFja2dyb3VuZCI6eyIkcmVmIjoiMTI4In0sIklzVmlzaWJsZSI6dHJ1ZSwiV2lkdGgiOjEzLjAsIkhlaWdodCI6MTMuMCwiQm9yZGVyU3R5bGUiOnsiJGlkIjoiMzU3IiwiTGluZUNvbG9yIjp7IiRyZWYiOiI2MyJ9LCJMaW5lV2VpZ2h0IjowLjAsIkxpbmVUeXBlIjowLCJQYXJlbnRTdHlsZSI6eyIkcmVmIjoiNjIifX0sIlBhcmVudFN0eWxlIjp7IiRyZWYiOiI1OSJ9fSwiVGl0bGVTdHlsZSI6eyIkaWQiOiIzNTgiLCJGb250U2V0dGluZ3MiOnsiJGlkIjoiMzU5IiwiRm9udFNpemUiOjEw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YwIiwiTGluZUNvbG9yIjpudWxsLCJMaW5lV2VpZ2h0IjowLjAsIkxpbmVUeXBlIjowLCJQYXJlbnRTdHlsZSI6bnVsbH0sIlBhcmVudFN0eWxlIjp7IiRyZWYiOiI2NSJ9fSwiRGF0ZVN0eWxlIjp7IiRpZCI6IjM2MSIsIkZvbnRTZXR0aW5ncyI6eyIkaWQiOiIzNj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NjMiLCJMaW5lQ29sb3IiOm51bGwsIkxpbmVXZWlnaHQiOjAuMCwiTGluZVR5cGUiOjAsIlBhcmVudFN0eWxlIjpudWxsfSwiUGFyZW50U3R5bGUiOnsiJHJlZiI6IjcyIn19LCJEYXRlRm9ybWF0Ijp7IiRyZWYiOiI3OSJ9LCJJc1Zpc2libGUiOnRydWUsIlBhcmVudFN0eWxlIjp7IiRyZWYiOiI1MyJ9fSwiUG9zaXRpb24iOnsiUmF0aW8iOjAuMjQ4MDQ5MzkyODg4NTc1NDQsIklzQ3VzdG9tIjpmYWxzZX0sIkRhdGVGb3JtYXQiOnsiJHJlZiI6Ijc5In0sIklkIjoiZDk4Y2NjNDItMTgxYS00ZDA5LTg4MmQtY2UxNzZjYzFjN2RiIiwiSW1wb3J0SWQiOiIxIiwiVGl0bGUiOiJHU00gZmlyc3QgZGVwbG95ZWQgKEZpbmxhbmQpIiwiTm90ZSI6bnVsbCwiSHlwZXJsaW5rIjpudWxsLCJJc0NoYW5nZWQiOmZhbHNlLCJJc05ldyI6ZmFsc2V9LHsiJGlkIjoiMzY0IiwiRGF0ZSI6IjE5OTQtMDEtMDFUMjM6NTk6MDBaIiwiU3R5bGUiOnsiJGlkIjoiMzY1IiwiU2hhcGUiOjIsIkNvbm5lY3Rvck1hcmdpbiI6eyIkcmVmIjoiNTQifSwiQ29ubmVjdG9yU3R5bGUiOnsiJGlkIjoiMzY2IiwiTGluZUNvbG9yIjp7IiRyZWYiOiI1NiJ9LCJMaW5lV2VpZ2h0IjoxLjAsIkxpbmVUeXBlIjowLCJQYXJlbnRTdHlsZSI6eyIkcmVmIjoiNTUifX0sIklzQmVsb3dUaW1lYmFuZCI6dHJ1ZSwiSGlkZURhdGUiOmZhbHNlLCJTaGFwZVNpemUiOjEsIlNwYWNpbmciOjIuMCwiUGFkZGluZyI6eyIkcmVmIjoiNTgifSwiU2hhcGVTdHlsZSI6eyIkaWQiOiIzNjciLCJNYXJnaW4iOnsiJHJlZiI6IjYwIn0sIlBhZGRpbmciOnsiJHJlZiI6IjYxIn0sIkJhY2tncm91bmQiOnsiJHJlZiI6IjEyOCJ9LCJJc1Zpc2libGUiOnRydWUsIldpZHRoIjoxMy4wLCJIZWlnaHQiOjEzLjAsIkJvcmRlclN0eWxlIjp7IiRpZCI6IjM2OCIsIkxpbmVDb2xvciI6eyIkcmVmIjoiNjMifSwiTGluZVdlaWdodCI6MC4wLCJMaW5lVHlwZSI6MCwiUGFyZW50U3R5bGUiOnsiJHJlZiI6IjYyIn19LCJQYXJlbnRTdHlsZSI6eyIkcmVmIjoiNTkifX0sIlRpdGxlU3R5bGUiOnsiJGlkIjoiMzY5IiwiRm9udFNldHRpbmdzIjp7IiRpZCI6IjM3MC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3MSIsIkxpbmVDb2xvciI6bnVsbCwiTGluZVdlaWdodCI6MC4wLCJMaW5lVHlwZSI6MCwiUGFyZW50U3R5bGUiOm51bGx9LCJQYXJlbnRTdHlsZSI6eyIkcmVmIjoiNjUifX0sIkRhdGVTdHlsZSI6eyIkaWQiOiIzNzIiLCJGb250U2V0dGluZ3MiOnsiJGlkIjoiMzcz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c0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OTBhOGRmNDktMmFlZS00YmJlLTg5NjQtNWQ0ZmFhZmZjMzlmIiwiSW1wb3J0SWQiOiIxIiwiVGl0bGUiOiJGaXJzdCBjb21tZXJjaWFsbHkgYXZhaWxhYmxlIHNtYXJ0cGhvbmUiLCJOb3RlIjpudWxsLCJIeXBlcmxpbmsiOm51bGwsIklzQ2hhbmdlZCI6ZmFsc2UsIklzTmV3IjpmYWxzZX0seyIkaWQiOiIzNzUiLCJEYXRlIjoiMjAwMC0wMS0wMVQyMzo1OTowMFoiLCJTdHlsZSI6eyIkaWQiOiIzNzYiLCJTaGFwZSI6MiwiQ29ubmVjdG9yTWFyZ2luIjp7IiRyZWYiOiI1NCJ9LCJDb25uZWN0b3JTdHlsZSI6eyIkaWQiOiIzNzciLCJMaW5lQ29sb3IiOnsiJHJlZiI6IjU2In0sIkxpbmVXZWlnaHQiOjEuMCwiTGluZVR5cGUiOjAsIlBhcmVudFN0eWxlIjp7IiRyZWYiOiI1NSJ9fSwiSXNCZWxvd1RpbWViYW5kIjpmYWxzZSwiSGlkZURhdGUiOmZhbHNlLCJTaGFwZVNpemUiOjEsIlNwYWNpbmciOjIuMCwiUGFkZGluZyI6eyIkcmVmIjoiNTgifSwiU2hhcGVTdHlsZSI6eyIkaWQiOiIzNzgiLCJNYXJnaW4iOnsiJHJlZiI6IjYwIn0sIlBhZGRpbmciOnsiJHJlZiI6IjYxIn0sIkJhY2tncm91bmQiOnsiJHJlZiI6IjEyOCJ9LCJJc1Zpc2libGUiOnRydWUsIldpZHRoIjoxMy4wLCJIZWlnaHQiOjEzLjAsIkJvcmRlclN0eWxlIjp7IiRpZCI6IjM3OSIsIkxpbmVDb2xvciI6eyIkcmVmIjoiNjMifSwiTGluZVdlaWdodCI6MC4wLCJMaW5lVHlwZSI6MCwiUGFyZW50U3R5bGUiOnsiJHJlZiI6IjYyIn19LCJQYXJlbnRTdHlsZSI6eyIkcmVmIjoiNTkifX0sIlRpdGxlU3R5bGUiOnsiJGlkIjoiMzgwIiwiRm9udFNldHRpbmdzIjp7IiRpZCI6IjM4MS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4MiIsIkxpbmVDb2xvciI6bnVsbCwiTGluZVdlaWdodCI6MC4wLCJMaW5lVHlwZSI6MCwiUGFyZW50U3R5bGUiOm51bGx9LCJQYXJlbnRTdHlsZSI6eyIkcmVmIjoiNjUifX0sIkRhdGVTdHlsZSI6eyIkaWQiOiIzODMiLCJGb250U2V0dGluZ3MiOnsiJGlkIjoiMzg0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g1IiwiTGluZUNvbG9yIjpudWxsLCJMaW5lV2VpZ2h0IjowLjAsIkxpbmVUeXBlIjowLCJQYXJlbnRTdHlsZSI6bnVsbH0sIlBhcmVudFN0eWxlIjp7IiRyZWYiOiI3MiJ9fSwiRGF0ZUZvcm1hdCI6eyIkcmVmIjoiNzkifSwiSXNWaXNpYmxlIjp0cnVlLCJQYXJlbnRTdHlsZSI6eyIkcmVmIjoiNTMifX0sIlBvc2l0aW9uIjp7IlJhdGlvIjowLjE4MjQ2OTE4MDI2MDE3NTU2LCJJc0N1c3RvbSI6ZmFsc2V9LCJEYXRlRm9ybWF0Ijp7IiRyZWYiOiI3OSJ9LCJJZCI6IjEyMmMwNDIyLTU1M2EtNGNjYS1hYWM2LTA1ZWVjYjBhNzM4MiIsIkltcG9ydElkIjoiMSIsIlRpdGxlIjoiRmlyc3QgY2FtZXJhIGNlbGwgcGhvbmUiLCJOb3RlIjpudWxsLCJIeXBlcmxpbmsiOm51bGwsIklzQ2hhbmdlZCI6ZmFsc2UsIklzTmV3IjpmYWxzZX0seyIkaWQiOiIzODYiLCJEYXRlIjoiMjAwMi0wMS0wMVQyMzo1OTowMFoiLCJTdHlsZSI6eyIkaWQiOiIzODciLCJTaGFwZSI6MiwiQ29ubmVjdG9yTWFyZ2luIjp7IiRyZWYiOiI1NCJ9LCJDb25uZWN0b3JTdHlsZSI6eyIkaWQiOiIzODgiLCJMaW5lQ29sb3IiOnsiJHJlZiI6IjU2In0sIkxpbmVXZWlnaHQiOjEuMCwiTGluZVR5cGUiOjAsIlBhcmVudFN0eWxlIjp7IiRyZWYiOiI1NSJ9fSwiSXNCZWxvd1RpbWViYW5kIjp0cnVlLCJIaWRlRGF0ZSI6ZmFsc2UsIlNoYXBlU2l6ZSI6MSwiU3BhY2luZyI6Mi4wLCJQYWRkaW5nIjp7IiRyZWYiOiI1OCJ9LCJTaGFwZVN0eWxlIjp7IiRpZCI6IjM4OSIsIk1hcmdpbiI6eyIkcmVmIjoiNjAifSwiUGFkZGluZyI6eyIkcmVmIjoiNjEifSwiQmFja2dyb3VuZCI6eyIkcmVmIjoiMTI4In0sIklzVmlzaWJsZSI6dHJ1ZSwiV2lkdGgiOjEzLjAsIkhlaWdodCI6MTMuMCwiQm9yZGVyU3R5bGUiOnsiJGlkIjoiMzkwIiwiTGluZUNvbG9yIjp7IiRyZWYiOiI2MyJ9LCJMaW5lV2VpZ2h0IjowLjAsIkxpbmVUeXBlIjowLCJQYXJlbnRTdHlsZSI6eyIkcmVmIjoiNjIifX0sIlBhcmVudFN0eWxlIjp7IiRyZWYiOiI1OSJ9fSwiVGl0bGVTdHlsZSI6eyIkaWQiOiIzOTEiLCJGb250U2V0dGluZ3MiOnsiJGlkIjoiMzkyIiwiRm9udFNpemUiOjEw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kzIiwiTGluZUNvbG9yIjpudWxsLCJMaW5lV2VpZ2h0IjowLjAsIkxpbmVUeXBlIjowLCJQYXJlbnRTdHlsZSI6bnVsbH0sIlBhcmVudFN0eWxlIjp7IiRyZWYiOiI2NSJ9fSwiRGF0ZVN0eWxlIjp7IiRpZCI6IjM5NCIsIkZvbnRTZXR0aW5ncyI6eyIkaWQiOiIzOTU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OTYiLCJMaW5lQ29sb3IiOm51bGwsIkxpbmVXZWlnaHQiOjAuMCwiTGluZVR5cGUiOjAsIlBhcmVudFN0eWxlIjpudWxsfSwiUGFyZW50U3R5bGUiOnsiJHJlZiI6IjcyIn19LCJEYXRlRm9ybWF0Ijp7IiRyZWYiOiI3OSJ9LCJJc1Zpc2libGUiOnRydWUsIlBhcmVudFN0eWxlIjp7IiRyZWYiOiI1MyJ9fSwiUG9zaXRpb24iOnsiUmF0aW8iOjAuMTk2OTU4ODY2ODI1ODEwMTgsIklzQ3VzdG9tIjpmYWxzZX0sIkRhdGVGb3JtYXQiOnsiJHJlZiI6Ijc5In0sIklkIjoiNTcxZTlkNzktMjdlMS00ZGE4LWIzOGQtMzRjMDg5NjgxYzZlIiwiSW1wb3J0SWQiOiIxIiwiVGl0bGUiOiJGaXJzdCBjb2xvciBjZWxsIHBob25lIiwiTm90ZSI6bnVsbCwiSHlwZXJsaW5rIjpudWxsLCJJc0NoYW5nZWQiOmZhbHNlLCJJc05ldyI6ZmFsc2V9LHsiJGlkIjoiMzk3IiwiRGF0ZSI6IjIwMDQtMDEtMDFUMjM6NTk6MDBaIiwiU3R5bGUiOnsiJGlkIjoiMzk4IiwiU2hhcGUiOjIsIkNvbm5lY3Rvck1hcmdpbiI6eyIkcmVmIjoiNTQifSwiQ29ubmVjdG9yU3R5bGUiOnsiJGlkIjoiMzk5IiwiTGluZUNvbG9yIjp7IiRyZWYiOiI1NiJ9LCJMaW5lV2VpZ2h0IjoxLjAsIkxpbmVUeXBlIjowLCJQYXJlbnRTdHlsZSI6eyIkcmVmIjoiNTUifX0sIklzQmVsb3dUaW1lYmFuZCI6dHJ1ZSwiSGlkZURhdGUiOmZhbHNlLCJTaGFwZVNpemUiOjEsIlNwYWNpbmciOjIuMCwiUGFkZGluZyI6eyIkcmVmIjoiNTgifSwiU2hhcGVTdHlsZSI6eyIkaWQiOiI0MDAiLCJNYXJnaW4iOnsiJHJlZiI6IjYwIn0sIlBhZGRpbmciOnsiJHJlZiI6IjYxIn0sIkJhY2tncm91bmQiOnsiJHJlZiI6IjEyOCJ9LCJJc1Zpc2libGUiOnRydWUsIldpZHRoIjoxMy4wLCJIZWlnaHQiOjEzLjAsIkJvcmRlclN0eWxlIjp7IiRpZCI6IjQwMSIsIkxpbmVDb2xvciI6eyIkcmVmIjoiNjMifSwiTGluZVdlaWdodCI6MC4wLCJMaW5lVHlwZSI6MCwiUGFyZW50U3R5bGUiOnsiJHJlZiI6IjYyIn19LCJQYXJlbnRTdHlsZSI6eyIkcmVmIjoiNTkifX0sIlRpdGxlU3R5bGUiOnsiJGlkIjoiNDAyIiwiRm9udFNldHRpbmdzIjp7IiRpZCI6IjQwMy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wNCIsIkxpbmVDb2xvciI6bnVsbCwiTGluZVdlaWdodCI6MC4wLCJMaW5lVHlwZSI6MCwiUGFyZW50U3R5bGUiOm51bGx9LCJQYXJlbnRTdHlsZSI6eyIkcmVmIjoiNjUifX0sIkRhdGVTdHlsZSI6eyIkaWQiOiI0MDUiLCJGb250U2V0dGluZ3MiOnsiJGlkIjoiNDA2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A3IiwiTGluZUNvbG9yIjpudWxsLCJMaW5lV2VpZ2h0IjowLjAsIkxpbmVUeXBlIjowLCJQYXJlbnRTdHlsZSI6bnVsbH0sIlBhcmVudFN0eWxlIjp7IiRyZWYiOiI3MiJ9fSwiRGF0ZUZvcm1hdCI6eyIkcmVmIjoiNzkifSwiSXNWaXNpYmxlIjpmYWxzZSwiUGFyZW50U3R5bGUiOnsiJHJlZiI6IjUzIn19LCJQb3NpdGlvbiI6eyJSYXRpbyI6MC4wLCJJc0N1c3RvbSI6ZmFsc2V9LCJEYXRlRm9ybWF0Ijp7IiRyZWYiOiI3OSJ9LCJJZCI6IjEwNGNhZTYzLTUzMDYtNDM1Yy1iMWNlLTNhMzA1NTg5NjFkZSIsIkltcG9ydElkIjoiMSIsIlRpdGxlIjoiSW50ZXJuZXQgdGVsZXBob255IChWb0lQKSBza3lyb2NrZXRzICIsIk5vdGUiOm51bGwsIkh5cGVybGluayI6bnVsbCwiSXNDaGFuZ2VkIjpmYWxzZSwiSXNOZXciOmZhbHNlfSx7IiRpZCI6IjQwOCIsIkRhdGUiOiIyMDA3LTAxLTAxVDIzOjU5OjAwWiIsIlN0eWxlIjp7IiRpZCI6IjQwOSIsIlNoYXBlIjoyLCJDb25uZWN0b3JNYXJnaW4iOnsiJHJlZiI6IjU0In0sIkNvbm5lY3RvclN0eWxlIjp7IiRpZCI6IjQxMCIsIkxpbmVDb2xvciI6eyIkcmVmIjoiNTYifSwiTGluZVdlaWdodCI6MS4wLCJMaW5lVHlwZSI6MCwiUGFyZW50U3R5bGUiOnsiJHJlZiI6IjU1In19LCJJc0JlbG93VGltZWJhbmQiOnRydWUsIkhpZGVEYXRlIjpmYWxzZSwiU2hhcGVTaXplIjoxLCJTcGFjaW5nIjoyLjAsIlBhZGRpbmciOnsiJHJlZiI6IjU4In0sIlNoYXBlU3R5bGUiOnsiJGlkIjoiNDExIiwiTWFyZ2luIjp7IiRyZWYiOiI2MCJ9LCJQYWRkaW5nIjp7IiRyZWYiOiI2MSJ9LCJCYWNrZ3JvdW5kIjp7IiRyZWYiOiIxMjgifSwiSXNWaXNpYmxlIjp0cnVlLCJXaWR0aCI6MTMuMCwiSGVpZ2h0IjoxMy4wLCJCb3JkZXJTdHlsZSI6eyIkaWQiOiI0MTIiLCJMaW5lQ29sb3IiOnsiJHJlZiI6IjYzIn0sIkxpbmVXZWlnaHQiOjAuMCwiTGluZVR5cGUiOjAsIlBhcmVudFN0eWxlIjp7IiRyZWYiOiI2MiJ9fSwiUGFyZW50U3R5bGUiOnsiJHJlZiI6IjU5In19LCJUaXRsZVN0eWxlIjp7IiRpZCI6IjQxMyIsIkZvbnRTZXR0aW5ncyI6eyIkaWQiOiI0MTQiLCJGb250U2l6ZSI6MTA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MTUiLCJMaW5lQ29sb3IiOm51bGwsIkxpbmVXZWlnaHQiOjAuMCwiTGluZVR5cGUiOjAsIlBhcmVudFN0eWxlIjpudWxsfSwiUGFyZW50U3R5bGUiOnsiJHJlZiI6IjY1In19LCJEYXRlU3R5bGUiOnsiJGlkIjoiNDE2IiwiRm9udFNldHRpbmdzIjp7IiRpZCI6IjQxNy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xOCIsIkxpbmVDb2xvciI6bnVsbCwiTGluZVdlaWdodCI6MC4wLCJMaW5lVHlwZSI6MCwiUGFyZW50U3R5bGUiOm51bGx9LCJQYXJlbnRTdHlsZSI6eyIkcmVmIjoiNzIifX0sIkRhdGVGb3JtYXQiOnsiJHJlZiI6Ijc5In0sIklzVmlzaWJsZSI6ZmFsc2UsIlBhcmVudFN0eWxlIjp7IiRyZWYiOiI1MyJ9fSwiUG9zaXRpb24iOnsiUmF0aW8iOjAuMjk2MzI1MTUzNzc0Njg1MzIsIklzQ3VzdG9tIjpmYWxzZX0sIkRhdGVGb3JtYXQiOnsiJHJlZiI6Ijc5In0sIklkIjoiODhlOGQ1NzctYmM5YS00MGVmLTljZjAtNmRlZjZlM2QwYmU2IiwiSW1wb3J0SWQiOiIxIiwiVGl0bGUiOiJGaXJzdCBtb2JpbGUgcGhvbmUgd2l0aCBmaW5nZXJwcmludCIsIk5vdGUiOm51bGwsIkh5cGVybGluayI6bnVsbCwiSXNDaGFuZ2VkIjpmYWxzZSwiSXNOZXciOmZhbHNlfSx7IiRpZCI6IjQxOSIsIkRhdGUiOiIyMDEyLTAxLTAxVDIzOjU5OjAwWiIsIlN0eWxlIjp7IiRpZCI6IjQyMCIsIlNoYXBlIjoyLCJDb25uZWN0b3JNYXJnaW4iOnsiJHJlZiI6IjU0In0sIkNvbm5lY3RvclN0eWxlIjp7IiRpZCI6IjQyMSIsIkxpbmVDb2xvciI6eyIkcmVmIjoiNTYifSwiTGluZVdlaWdodCI6MS4wLCJMaW5lVHlwZSI6MCwiUGFyZW50U3R5bGUiOnsiJHJlZiI6IjU1In19LCJJc0JlbG93VGltZWJhbmQiOmZhbHNlLCJIaWRlRGF0ZSI6ZmFsc2UsIlNoYXBlU2l6ZSI6MSwiU3BhY2luZyI6Mi4wLCJQYWRkaW5nIjp7IiRyZWYiOiI1OCJ9LCJTaGFwZVN0eWxlIjp7IiRpZCI6IjQyMiIsIk1hcmdpbiI6eyIkcmVmIjoiNjAifSwiUGFkZGluZyI6eyIkcmVmIjoiNjEifSwiQmFja2dyb3VuZCI6eyIkaWQiOiI0MjMiLCJDb2xvciI6eyIkaWQiOiI0MjQiLCJBIjoyNTUsIlIiOjEyMywiRyI6MTQ2LCJCIjoxMjN9fSwiSXNWaXNpYmxlIjp0cnVlLCJXaWR0aCI6MTMuMCwiSGVpZ2h0IjoxMy4wLCJCb3JkZXJTdHlsZSI6eyIkaWQiOiI0MjUiLCJMaW5lQ29sb3IiOnsiJHJlZiI6IjYzIn0sIkxpbmVXZWlnaHQiOjAuMCwiTGluZVR5cGUiOjAsIlBhcmVudFN0eWxlIjp7IiRyZWYiOiI2MiJ9fSwiUGFyZW50U3R5bGUiOnsiJHJlZiI6IjU5In19LCJUaXRsZVN0eWxlIjp7IiRpZCI6IjQyNiIsIkZvbnRTZXR0aW5ncyI6eyIkaWQiOiI0MjciLCJGb250U2l6ZSI6MTA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MjgiLCJMaW5lQ29sb3IiOm51bGwsIkxpbmVXZWlnaHQiOjAuMCwiTGluZVR5cGUiOjAsIlBhcmVudFN0eWxlIjpudWxsfSwiUGFyZW50U3R5bGUiOnsiJHJlZiI6IjY1In19LCJEYXRlU3R5bGUiOnsiJGlkIjoiNDI5IiwiRm9udFNldHRpbmdzIjp7IiRpZCI6IjQzM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zMSIsIkxpbmVDb2xvciI6bnVsbCwiTGluZVdlaWdodCI6MC4wLCJMaW5lVHlwZSI6MCwiUGFyZW50U3R5bGUiOm51bGx9LCJQYXJlbnRTdHlsZSI6eyIkcmVmIjoiNzIifX0sIkRhdGVGb3JtYXQiOnsiJHJlZiI6Ijc5In0sIklzVmlzaWJsZSI6dHJ1ZSwiUGFyZW50U3R5bGUiOnsiJHJlZiI6IjUzIn19LCJQb3NpdGlvbiI6eyJSYXRpbyI6MC4xMTY4ODg4ODQzNjc3NjYyLCJJc0N1c3RvbSI6ZmFsc2V9LCJEYXRlRm9ybWF0Ijp7IiRyZWYiOiI3OSJ9LCJJZCI6ImNhNjRlN2ZiLTlmNWEtNDFiYS05ZDk5LWVhNDViM2VkZjg2OSIsIkltcG9ydElkIjoiMSIsIlRpdGxlIjoiVm9JUCBiZWNvbWVzIG1haW5zdHJlYW0gIiwiTm90ZSI6bnVsbCwiSHlwZXJsaW5rIjpudWxsLCJJc0NoYW5nZWQiOmZhbHNlLCJJc05ldyI6ZmFsc2V9LHsiJGlkIjoiNDMyIiwiRGF0ZSI6IjIwMTUtMDEtMDFUMjM6NTk6MDBaIiwiU3R5bGUiOnsiJGlkIjoiNDMzIiwiU2hhcGUiOjIsIkNvbm5lY3Rvck1hcmdpbiI6eyIkcmVmIjoiNTQifSwiQ29ubmVjdG9yU3R5bGUiOnsiJGlkIjoiNDM0IiwiTGluZUNvbG9yIjp7IiRyZWYiOiI1NiJ9LCJMaW5lV2VpZ2h0IjoxLjAsIkxpbmVUeXBlIjowLCJQYXJlbnRTdHlsZSI6eyIkcmVmIjoiNTUifX0sIklzQmVsb3dUaW1lYmFuZCI6dHJ1ZSwiSGlkZURhdGUiOmZhbHNlLCJTaGFwZVNpemUiOjEsIlNwYWNpbmciOjIuMCwiUGFkZGluZyI6eyIkcmVmIjoiNTgifSwiU2hhcGVTdHlsZSI6eyIkaWQiOiI0MzUiLCJNYXJnaW4iOnsiJHJlZiI6IjYwIn0sIlBhZGRpbmciOnsiJHJlZiI6IjYxIn0sIkJhY2tncm91bmQiOnsiJHJlZiI6IjEyOCJ9LCJJc1Zpc2libGUiOnRydWUsIldpZHRoIjoxMy4wLCJIZWlnaHQiOjEzLjAsIkJvcmRlclN0eWxlIjp7IiRpZCI6IjQzNiIsIkxpbmVDb2xvciI6eyIkcmVmIjoiNjMifSwiTGluZVdlaWdodCI6MC4wLCJMaW5lVHlwZSI6MCwiUGFyZW50U3R5bGUiOnsiJHJlZiI6IjYyIn19LCJQYXJlbnRTdHlsZSI6eyIkcmVmIjoiNTkifX0sIlRpdGxlU3R5bGUiOnsiJGlkIjoiNDM3IiwiRm9udFNldHRpbmdzIjp7IiRpZCI6IjQzOCIsIkZvbnRTaXplIjoxMC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zOSIsIkxpbmVDb2xvciI6bnVsbCwiTGluZVdlaWdodCI6MC4wLCJMaW5lVHlwZSI6MCwiUGFyZW50U3R5bGUiOm51bGx9LCJQYXJlbnRTdHlsZSI6eyIkcmVmIjoiNjUifX0sIkRhdGVTdHlsZSI6eyIkaWQiOiI0NDAiLCJGb250U2V0dGluZ3MiOnsiJGlkIjoiNDQx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QyIiwiTGluZUNvbG9yIjpudWxsLCJMaW5lV2VpZ2h0IjowLjAsIkxpbmVUeXBlIjowLCJQYXJlbnRTdHlsZSI6bnVsbH0sIlBhcmVudFN0eWxlIjp7IiRyZWYiOiI3MiJ9fSwiRGF0ZUZvcm1hdCI6eyIkcmVmIjoiNzkifSwiSXNWaXNpYmxlIjpmYWxzZSwiUGFyZW50U3R5bGUiOnsiJHJlZiI6IjUzIn19LCJQb3NpdGlvbiI6eyJSYXRpbyI6MC4wLCJJc0N1c3RvbSI6ZmFsc2V9LCJEYXRlRm9ybWF0Ijp7IiRyZWYiOiI3OSJ9LCJJZCI6IjdiZTYyN2RjLTFlMzAtNGM4ZC05YzI0LTM3YmZlYjQ3NjQ0NiIsIkltcG9ydElkIjoiMSIsIlRpdGxlIjoiRmlyc3Qgc21hcnRwaG9uZSB3aXRoIGlyaXMgc2Nhbm5lciIsIk5vdGUiOm51bGwsIkh5cGVybGluayI6bnVsbCwiSXNDaGFuZ2VkIjpmYWxzZSwiSXNOZXciOmZhbHNlfSx7IiRpZCI6IjQ0MyIsIkRhdGUiOiIyMDE3LTAxLTAxVDIzOjU5OjAwWiIsIlN0eWxlIjp7IiRpZCI6IjQ0NCIsIlNoYXBlIjoyLCJDb25uZWN0b3JNYXJnaW4iOnsiJHJlZiI6IjU0In0sIkNvbm5lY3RvclN0eWxlIjp7IiRpZCI6IjQ0NSIsIkxpbmVDb2xvciI6eyIkcmVmIjoiNTYifSwiTGluZVdlaWdodCI6MS4wLCJMaW5lVHlwZSI6MCwiUGFyZW50U3R5bGUiOnsiJHJlZiI6IjU1In19LCJJc0JlbG93VGltZWJhbmQiOmZhbHNlLCJIaWRlRGF0ZSI6ZmFsc2UsIlNoYXBlU2l6ZSI6MSwiU3BhY2luZyI6Mi4wLCJQYWRkaW5nIjp7IiRyZWYiOiI1OCJ9LCJTaGFwZVN0eWxlIjp7IiRpZCI6IjQ0NiIsIk1hcmdpbiI6eyIkcmVmIjoiNjAifSwiUGFkZGluZyI6eyIkcmVmIjoiNjEifSwiQmFja2dyb3VuZCI6eyIkcmVmIjoiMTI4In0sIklzVmlzaWJsZSI6dHJ1ZSwiV2lkdGgiOjEzLjAsIkhlaWdodCI6MTMuMCwiQm9yZGVyU3R5bGUiOnsiJGlkIjoiNDQ3IiwiTGluZUNvbG9yIjp7IiRyZWYiOiI2MyJ9LCJMaW5lV2VpZ2h0IjowLjAsIkxpbmVUeXBlIjowLCJQYXJlbnRTdHlsZSI6eyIkcmVmIjoiNjIifX0sIlBhcmVudFN0eWxlIjp7IiRyZWYiOiI1OSJ9fSwiVGl0bGVTdHlsZSI6eyIkaWQiOiI0NDgiLCJGb250U2V0dGluZ3MiOnsiJGlkIjoiNDQ5IiwiRm9udFNpemUiOjEw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AsIlZlcnRpY2FsQWxpZ25tZW50IjowLCJTbWFydEZvcmVncm91bmQiOm51bGwsIk1hcmdpbiI6eyIkcmVmIjoiNjkifSwiUGFkZGluZyI6eyIkcmVmIjoiNzAifSwiQmFja2dyb3VuZCI6eyIkcmVmIjoiNzEifSwiSXNWaXNpYmxlIjp0cnVlLCJXaWR0aCI6MC4wLCJIZWlnaHQiOjAuMCwiQm9yZGVyU3R5bGUiOnsiJGlkIjoiNDUwIiwiTGluZUNvbG9yIjpudWxsLCJMaW5lV2VpZ2h0IjowLjAsIkxpbmVUeXBlIjowLCJQYXJlbnRTdHlsZSI6bnVsbH0sIlBhcmVudFN0eWxlIjp7IiRyZWYiOiI2NSJ9fSwiRGF0ZVN0eWxlIjp7IiRpZCI6IjQ1MSIsIkZvbnRTZXR0aW5ncyI6eyIkaWQiOiI0NTI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NTMiLCJMaW5lQ29sb3IiOm51bGwsIkxpbmVXZWlnaHQiOjAuMCwiTGluZVR5cGUiOjAsIlBhcmVudFN0eWxlIjpudWxsfSwiUGFyZW50U3R5bGUiOnsiJHJlZiI6IjcyIn19LCJEYXRlRm9ybWF0Ijp7IiRyZWYiOiI3OSJ9LCJJc1Zpc2libGUiOnRydWUsIlBhcmVudFN0eWxlIjp7IiRyZWYiOiI1MyJ9fSwiUG9zaXRpb24iOnsiUmF0aW8iOjAuMTQ1OTE4MDQ3ODY5NjQ3LCJJc0N1c3RvbSI6dHJ1ZX0sIkRhdGVGb3JtYXQiOnsiJHJlZiI6Ijc5In0sIklkIjoiMzEwODJmNmEtZjM1My00OWI4LWJlMjUtMGQwZGEwNzJlN2NhIiwiSW1wb3J0SWQiOm51bGwsIlRpdGxlIjoiMi4zMkIgc21hcnRwaG9uZSB1c2VycyIsIk5vdGUiOm51bGwsIkh5cGVybGluayI6bnVsbCwiSXNDaGFuZ2VkIjpmYWxzZSwiSXNOZXciOmZhbHNlfV0sIlRhc2tzIjpbXSwiTXNQcm9qZWN0SXRlbXNUcmVlIjp7IiRpZCI6IjQ1NCIsIlJvb3QiOnsiSW1wb3J0SWQiOm51bGwsIklzSW1wb3J0ZWQiOmZhbHNlLCJDaGlsZHJlbiI6W119fSwiTWV0YWRhdGEiOnsiJGlkIjoiNDU1IiwiRXhjZWxTaGVldE5hbWUiOiJTaGVldDEiLCJJdGVtc1RpdGxlcyI6IltcIk1ldWNjaSBmaWxlcyBhIHBhdGVudCBjYXZlYXQgZm9yIGEgc291bmQgdGVsZWdyYXBoXCIsXCJFbGlzaGEgR3JheSBpbnZlbnRzIGFuIGVsZWN0cm9tYWduZXQgZGV2aWNlIHRoYXQgdHJhbnNtaXRzIG11c2ljYWwgdG9uZXNcIixcIkVkaXNvbiBleHBlcmltZW50cyB3aXRoIGFjb3VzdGljIHRlbGVncmFwaHlcIixcIkFsZXhhbmRyZSBCZWxsIHBhdGVudHMgdGhlIHRlbGVwaG9uZVwiLFwiVGhlIGZpcnN0IHdvcmRzIGV2ZXIgc3Bva2VuIG9uIGEgdGVsZXBob25lIChCZWxsIHRvIFdhdHNvbilcIixcIlRoZSBmaXJzdCB0d28td2F5IHRlbGVwaG9uZSBjb252ZXJzYXRpb24gKEJlbGwgYW5kIFdhdHNvbilcIixcIlRoZSBmaXJzdCB0ZWxlcGhvbmUgbGluZVwiLFwiQmVsbCBUZWxlcGhvbmUgQ29tcGFueSBmb3VuZGVkXCIsXCJGaXJzdCBwYXkgcGhvbmVcIixcIlRoZSByb3RhcnkgZGlhbCBpcyBpbnZlbnRlZFwiLFwiRmlyc3QgdHViZSBzaGFmdCBjYW5kbGVzdGljayBwaG9uZVwiLFwidG91Y2gtdG9uZSBzZXJ2aWNlIGxhdW5jaGVkLCB1c2luZyBwdXNoLWJ1dHRvbiBwaG9uZXNcIixcIkZpcnN0IGhhbmQtaGVsZCBjZWxsIHBob25lIGNhbGxcIixcIlRoZSBmaXJzdCBmdWxseSBhdXRvbWF0aWMgbW9iaWxlIHBob25lIHN5c3RlbVwiLFwiQ2FsbGVyIElEIHBhdGVudGVkXCIsXCJMYXN0IG1hbnVhbCBzd2l0Y2hib2FyZCBpcyByZXRpcmVkXCIsXCJGaXJzdCB0cmFuc2F0bGFudGljIGZpYmVyIG9wdGljIGNhYmxlXCIsXCJHU00gZmlyc3QgZGVwbG95ZWQgaW4gRmlubGFuZFwiLFwiVGhlIGZpcnN0IGNvbW1lcmNpYWx5IGF2YWlsYWJsZSBzbWFydHBob25lXCIsXCJGaXJzdCBjYW1lcmEgY2VsbCBwaG9uZVwiLFwiRmlyc3QgY29sb3Igc2NyZWVuIGNlbGwgcGhvbmVcIixcIkludGVybmV0IHRlbGVwaG9ueSAoVm9JUCkgc2t5cm9ja2V0cyBcIixcIkZpcnN0IG1vYmlsZSBwaG9uZSB3aXRoIGZpbmdlcnByaW50IHNjYW5uZXJcIixcIlZvaVAgYmVjb21lcyBtYWluc3RyZWFtIFwiLFwiRmlyc3Qgc21hcnRwaG9uZSB3aXRoIGlyaXMgc2Nhbm5lclwiXSIsIkNvbHVtbnNNYXBwaW5nIjoie1wiJGlkXCI6XCIxXCIsXCJUaXRsZUNvbHVtbk5hbWVcIjpcIkNvbHVtbjJcIixcIlRpdGxlRnJpZW5kbHlDb2x1bW5OYW1lXCI6XCJDb2x1bW4gMVwiLFwiU3RhcnREYXRlQ29sdW1uTmFtZVwiOlwiQ29sdW1uMVwiLFwiU3RhcnREYXRlRnJpZW5kbHlDb2x1bW5OYW1lXCI6XCJDb2x1bW4gMVwiLFwiRW5kRGF0ZUNvbHVtbk5hbWVcIjpudWxsLFwiRW5kRGF0ZUZyaWVuZGx5Q29sdW1uTmFtZVwiOm51bGwsXCJQZXJjZW50YWdlQ29sdW1uTmFtZVwiOm51bGwsXCJQZXJjZW50YWdlRnJpZW5kbHlDb2x1bW5OYW1lXCI6bnVsbCxcIk5vdGVDb2x1bW5OYW1lXCI6bnVsbCxcIk5vdGVGcmllbmRseUNvbHVtbk5hbWVcIjpudWxsLFwiSGVhZGVyUm93SW5kZXhcIjpudWxsfSIsIkhlYWRlclJvdyI6bnVsbH0sIlNldHRpbmdzIjp7IiRpZCI6IjQ1NiIsIkltcGFPcHRpb25zIjp7IiRpZCI6IjQ1NyIsIkxlZnRUb1JpZ2h0IjpmYWxzZSwiUGF5bG9hZE9wdGlvbnMiOjJ9LCJVc2VDb21wcmVzc2lvbiI6ZmFsc2UsIkNvbXByZXNpb25QZXJjZW50YWdlIjowLjAsIkluYWN0aXZlSW50ZXJ2YWxXaWR0aFRocmVzaG9sZCI6MC4wLCJJbmFjdGl2ZUludGVydmFsV2lkdGgiOjAuMCwiU3BsaXRUYXNrcyI6ZmFsc2UsIlVzZUNsdXN0ZXIiOmZhbHNlLCJFcHNpbG9uIjowLjAsIk1pblBvaW50c1RvRm9ybUFDbHVzdGVyIjowLCJHZW5lcmF0ZUludmlzaWJsZVNoYXBlcyI6ZmFsc2UsIlNtYXJ0VGltZWxpbmVUYXNrUGVyY2VudGFnZUZpdCI6ZmFsc2V9LCJJc05ldyI6dHJ1ZSwiSW1wb3J0VHlwZSI6NCwiRmlsZVBhdGgiOiJDOlxcT2ZmaWNlIFRpbWVsaW5lXFxUZWxlcGhvbmUgZXZvbHV0aW9uIHRpbWVsaW5lLnhsc3giLCJUaW1lQ29uZmlndXJhdGlvbiI6eyIkaWQiOiI0NTgiLCJVc2VUaW1lIjpmYWxzZSwiV29ya0RheVN0YXJ0IjoiMDA6MDA6MDAiLCJXb3JrRGF5RW5kIjoiMjM6NTk6MDAi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163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2014-10-29T22:17:45Z</dcterms:created>
  <dcterms:modified xsi:type="dcterms:W3CDTF">2017-10-06T10:17:09Z</dcterms:modified>
</cp:coreProperties>
</file>