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1912" r:id="rId3"/>
    <p:sldId id="1915" r:id="rId4"/>
    <p:sldId id="191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560"/>
    <a:srgbClr val="F5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0818A-265E-43C1-81AE-D6FA94470D6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722186-1FB3-4B46-8103-2CD7BF359222}">
      <dgm:prSet phldrT="[Text]"/>
      <dgm:spPr>
        <a:solidFill>
          <a:srgbClr val="00A560"/>
        </a:solidFill>
      </dgm:spPr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Strengths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F6ACDF7-8C6B-4E99-9DD6-548164E9A87A}" type="parTrans" cxnId="{69B84B1F-8D93-4A97-9340-1FCC6E5C5F8D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A21F1AF-3AD2-4CE2-8460-991122895E9D}" type="sibTrans" cxnId="{69B84B1F-8D93-4A97-9340-1FCC6E5C5F8D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DB53088-0C76-413E-AF4B-6AF396751FA9}">
      <dgm:prSet phldrT="[Text]" custT="1"/>
      <dgm:spPr>
        <a:solidFill>
          <a:srgbClr val="F5FAF8">
            <a:alpha val="89804"/>
          </a:srgbClr>
        </a:solidFill>
      </dgm:spPr>
      <dgm:t>
        <a:bodyPr/>
        <a:lstStyle/>
        <a:p>
          <a:pPr marL="0" indent="0" algn="ctr">
            <a:buNone/>
          </a:pPr>
          <a:r>
            <a: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What advantages do your business have that others don't have? Could be skills, funds, resources, or connections.</a:t>
          </a:r>
          <a:endParaRPr lang="en-US" sz="11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C3EE449-7C5A-4A8B-AE01-CE15BF7B6703}" type="parTrans" cxnId="{3A4EC6F6-E47D-4F24-B082-479CDFF2C9A0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EF2D909-F741-4F5F-AF5C-3F11C6627D90}" type="sibTrans" cxnId="{3A4EC6F6-E47D-4F24-B082-479CDFF2C9A0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16B0494-8249-4C51-8D2D-60D515F377C9}">
      <dgm:prSet phldrT="[Text]" custT="1"/>
      <dgm:spPr>
        <a:solidFill>
          <a:srgbClr val="F5FAF8">
            <a:alpha val="89804"/>
          </a:srgbClr>
        </a:solidFill>
      </dgm:spPr>
      <dgm:t>
        <a:bodyPr/>
        <a:lstStyle/>
        <a:p>
          <a:pPr marL="0" indent="0" algn="ctr">
            <a:buNone/>
          </a:pPr>
          <a:r>
            <a: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What projects do you usually avoid because you don't feel confident doing them? What are your negative habits?</a:t>
          </a:r>
          <a:endParaRPr lang="en-US" sz="11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EFE93D2-B662-4194-B594-687EB5DC702A}" type="parTrans" cxnId="{AE8E3604-D787-45A4-80C1-51FA3B004620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6A09A40-250A-493B-B2BC-35F01B772FF8}" type="sibTrans" cxnId="{AE8E3604-D787-45A4-80C1-51FA3B004620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9AB20B8-4387-40F3-8896-4A1B2650B462}">
      <dgm:prSet phldrT="[Text]"/>
      <dgm:spPr>
        <a:solidFill>
          <a:srgbClr val="00A560"/>
        </a:solidFill>
      </dgm:spPr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Opportunities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49FBF02-1AEB-4012-832E-AFDEF6A2639F}" type="parTrans" cxnId="{AC8AE679-4138-46C2-A3B1-8796DB8EFB99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3BB6E11-35D2-4376-91D0-ABDD565F4613}" type="sibTrans" cxnId="{AC8AE679-4138-46C2-A3B1-8796DB8EFB99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374F941-9D97-4F3F-A66E-A3DBC7FC62FD}">
      <dgm:prSet phldrT="[Text]" custT="1"/>
      <dgm:spPr>
        <a:solidFill>
          <a:srgbClr val="F5FAF8">
            <a:alpha val="89804"/>
          </a:srgbClr>
        </a:solidFill>
      </dgm:spPr>
      <dgm:t>
        <a:bodyPr/>
        <a:lstStyle/>
        <a:p>
          <a:pPr marL="0" indent="0" algn="ctr">
            <a:buNone/>
          </a:pPr>
          <a:r>
            <a: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What new technology or trends can help you? Is your industry growing? How can you take advantage of the current market?</a:t>
          </a:r>
          <a:endParaRPr lang="en-US" sz="11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C556501-9E4D-4BDA-934D-9A2BEF94F573}" type="parTrans" cxnId="{F12B437E-1F3C-4187-B098-6289686FBAB4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59E1AF2-2A33-4965-AB96-FFF9219BBFCA}" type="sibTrans" cxnId="{F12B437E-1F3C-4187-B098-6289686FBAB4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5159ED2-FE06-45B1-8563-3A42AE51CE84}">
      <dgm:prSet phldrT="[Text]"/>
      <dgm:spPr>
        <a:solidFill>
          <a:srgbClr val="00A560"/>
        </a:solidFill>
      </dgm:spPr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Threats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3DAF610-82E5-4B37-89D8-E53ADE863589}" type="parTrans" cxnId="{093A2893-2B1B-40A9-88C8-C61361D9855B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508CB3D-AB8E-40CC-AE88-E49A4076FC53}" type="sibTrans" cxnId="{093A2893-2B1B-40A9-88C8-C61361D9855B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C3241D4-53E3-4039-8073-5AD1B6F5F797}">
      <dgm:prSet phldrT="[Text]" custT="1"/>
      <dgm:spPr>
        <a:solidFill>
          <a:srgbClr val="F5FAF8">
            <a:alpha val="89804"/>
          </a:srgbClr>
        </a:solidFill>
      </dgm:spPr>
      <dgm:t>
        <a:bodyPr/>
        <a:lstStyle/>
        <a:p>
          <a:pPr marL="0" indent="0" algn="ctr">
            <a:buNone/>
          </a:pPr>
          <a:r>
            <a: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What obstacles do you currently face at market? Who are your direct competitors? Why are you losing to your competition?</a:t>
          </a:r>
          <a:endParaRPr lang="en-US" sz="11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8012F2D-049D-45CF-ADE5-38A46522AC6E}" type="parTrans" cxnId="{A5B91F79-0CFE-4DF7-8956-F5B746B224F8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737855B-BB52-4EE7-891A-15B98F42618A}" type="sibTrans" cxnId="{A5B91F79-0CFE-4DF7-8956-F5B746B224F8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0C9ACB1-C8C4-48E3-8186-111C461B3010}">
      <dgm:prSet phldrT="[Text]"/>
      <dgm:spPr>
        <a:solidFill>
          <a:srgbClr val="00A560"/>
        </a:solidFill>
      </dgm:spPr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Weaknesses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B10D575-613C-4C45-AB51-7B83C5C0CB42}" type="sibTrans" cxnId="{12CD17D5-9D71-44BE-8877-626521531C5D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1CB2F24-44DE-4EAC-9098-CDC9CE2EEF45}" type="parTrans" cxnId="{12CD17D5-9D71-44BE-8877-626521531C5D}">
      <dgm:prSet/>
      <dgm:spPr/>
      <dgm:t>
        <a:bodyPr/>
        <a:lstStyle/>
        <a:p>
          <a:endParaRPr lang="en-US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BA6764C-562B-4C33-96D6-DB31B025891A}" type="pres">
      <dgm:prSet presAssocID="{33B0818A-265E-43C1-81AE-D6FA94470D66}" presName="Name0" presStyleCnt="0">
        <dgm:presLayoutVars>
          <dgm:dir/>
          <dgm:animLvl val="lvl"/>
          <dgm:resizeHandles val="exact"/>
        </dgm:presLayoutVars>
      </dgm:prSet>
      <dgm:spPr/>
    </dgm:pt>
    <dgm:pt modelId="{0E1E189B-A79C-4AE4-B3F8-9480F5C629C2}" type="pres">
      <dgm:prSet presAssocID="{2B722186-1FB3-4B46-8103-2CD7BF359222}" presName="composite" presStyleCnt="0"/>
      <dgm:spPr/>
    </dgm:pt>
    <dgm:pt modelId="{C5BE45FB-C121-46D6-822C-CD15453C447E}" type="pres">
      <dgm:prSet presAssocID="{2B722186-1FB3-4B46-8103-2CD7BF35922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05AA1AA3-82F4-4F9E-8E5C-2951A40EC3F9}" type="pres">
      <dgm:prSet presAssocID="{2B722186-1FB3-4B46-8103-2CD7BF359222}" presName="desTx" presStyleLbl="alignAccFollowNode1" presStyleIdx="0" presStyleCnt="4" custScaleY="86749" custLinFactNeighborY="-5598">
        <dgm:presLayoutVars>
          <dgm:bulletEnabled val="1"/>
        </dgm:presLayoutVars>
      </dgm:prSet>
      <dgm:spPr/>
    </dgm:pt>
    <dgm:pt modelId="{526E70BE-851D-4A11-B2F7-79DA7775EFEA}" type="pres">
      <dgm:prSet presAssocID="{2A21F1AF-3AD2-4CE2-8460-991122895E9D}" presName="space" presStyleCnt="0"/>
      <dgm:spPr/>
    </dgm:pt>
    <dgm:pt modelId="{E1D70A03-8BE7-47AA-A0B8-A0B5B9E10E6A}" type="pres">
      <dgm:prSet presAssocID="{20C9ACB1-C8C4-48E3-8186-111C461B3010}" presName="composite" presStyleCnt="0"/>
      <dgm:spPr/>
    </dgm:pt>
    <dgm:pt modelId="{5FE4960F-E083-48A3-B1A3-83AA2FAACAF6}" type="pres">
      <dgm:prSet presAssocID="{20C9ACB1-C8C4-48E3-8186-111C461B301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28F55F4B-560D-4D5C-B01C-55783BBBF468}" type="pres">
      <dgm:prSet presAssocID="{20C9ACB1-C8C4-48E3-8186-111C461B3010}" presName="desTx" presStyleLbl="alignAccFollowNode1" presStyleIdx="1" presStyleCnt="4" custScaleY="86749" custLinFactNeighborY="-5598">
        <dgm:presLayoutVars>
          <dgm:bulletEnabled val="1"/>
        </dgm:presLayoutVars>
      </dgm:prSet>
      <dgm:spPr/>
    </dgm:pt>
    <dgm:pt modelId="{530455AB-A3AF-4B82-BF1F-7384772EE247}" type="pres">
      <dgm:prSet presAssocID="{BB10D575-613C-4C45-AB51-7B83C5C0CB42}" presName="space" presStyleCnt="0"/>
      <dgm:spPr/>
    </dgm:pt>
    <dgm:pt modelId="{61FDE74E-B82E-419E-9E9A-CBB17790BFE7}" type="pres">
      <dgm:prSet presAssocID="{B9AB20B8-4387-40F3-8896-4A1B2650B462}" presName="composite" presStyleCnt="0"/>
      <dgm:spPr/>
    </dgm:pt>
    <dgm:pt modelId="{9B47EBA5-0C7C-41B8-B05E-4F04432A6781}" type="pres">
      <dgm:prSet presAssocID="{B9AB20B8-4387-40F3-8896-4A1B2650B462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78CC5C7D-D757-4B1B-A37D-C404E9AE928E}" type="pres">
      <dgm:prSet presAssocID="{B9AB20B8-4387-40F3-8896-4A1B2650B462}" presName="desTx" presStyleLbl="alignAccFollowNode1" presStyleIdx="2" presStyleCnt="4" custScaleY="86749" custLinFactNeighborY="-5598">
        <dgm:presLayoutVars>
          <dgm:bulletEnabled val="1"/>
        </dgm:presLayoutVars>
      </dgm:prSet>
      <dgm:spPr/>
    </dgm:pt>
    <dgm:pt modelId="{BC03BD73-52B6-49C5-9FD4-FA9078D2C490}" type="pres">
      <dgm:prSet presAssocID="{83BB6E11-35D2-4376-91D0-ABDD565F4613}" presName="space" presStyleCnt="0"/>
      <dgm:spPr/>
    </dgm:pt>
    <dgm:pt modelId="{85BC2B68-8E07-41E1-BF81-3461192744D8}" type="pres">
      <dgm:prSet presAssocID="{C5159ED2-FE06-45B1-8563-3A42AE51CE84}" presName="composite" presStyleCnt="0"/>
      <dgm:spPr/>
    </dgm:pt>
    <dgm:pt modelId="{08C8FC87-BDEC-44DA-8FD8-A5895C3179C3}" type="pres">
      <dgm:prSet presAssocID="{C5159ED2-FE06-45B1-8563-3A42AE51CE8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0A682D10-DFE5-4FEB-B99F-710E126E52FF}" type="pres">
      <dgm:prSet presAssocID="{C5159ED2-FE06-45B1-8563-3A42AE51CE84}" presName="desTx" presStyleLbl="alignAccFollowNode1" presStyleIdx="3" presStyleCnt="4" custScaleY="86749" custLinFactNeighborY="-5598">
        <dgm:presLayoutVars>
          <dgm:bulletEnabled val="1"/>
        </dgm:presLayoutVars>
      </dgm:prSet>
      <dgm:spPr/>
    </dgm:pt>
  </dgm:ptLst>
  <dgm:cxnLst>
    <dgm:cxn modelId="{AE8E3604-D787-45A4-80C1-51FA3B004620}" srcId="{20C9ACB1-C8C4-48E3-8186-111C461B3010}" destId="{716B0494-8249-4C51-8D2D-60D515F377C9}" srcOrd="0" destOrd="0" parTransId="{6EFE93D2-B662-4194-B594-687EB5DC702A}" sibTransId="{86A09A40-250A-493B-B2BC-35F01B772FF8}"/>
    <dgm:cxn modelId="{F53C2D0A-E2C4-4D6F-80D6-E8701BDFE186}" type="presOf" srcId="{B9AB20B8-4387-40F3-8896-4A1B2650B462}" destId="{9B47EBA5-0C7C-41B8-B05E-4F04432A6781}" srcOrd="0" destOrd="0" presId="urn:microsoft.com/office/officeart/2005/8/layout/hList1"/>
    <dgm:cxn modelId="{3069490F-EB92-4AF7-86A2-D66F223419C3}" type="presOf" srcId="{33B0818A-265E-43C1-81AE-D6FA94470D66}" destId="{8BA6764C-562B-4C33-96D6-DB31B025891A}" srcOrd="0" destOrd="0" presId="urn:microsoft.com/office/officeart/2005/8/layout/hList1"/>
    <dgm:cxn modelId="{69B84B1F-8D93-4A97-9340-1FCC6E5C5F8D}" srcId="{33B0818A-265E-43C1-81AE-D6FA94470D66}" destId="{2B722186-1FB3-4B46-8103-2CD7BF359222}" srcOrd="0" destOrd="0" parTransId="{8F6ACDF7-8C6B-4E99-9DD6-548164E9A87A}" sibTransId="{2A21F1AF-3AD2-4CE2-8460-991122895E9D}"/>
    <dgm:cxn modelId="{13CA653D-ACB3-448A-B037-A2CC42C7FA8E}" type="presOf" srcId="{5C3241D4-53E3-4039-8073-5AD1B6F5F797}" destId="{0A682D10-DFE5-4FEB-B99F-710E126E52FF}" srcOrd="0" destOrd="0" presId="urn:microsoft.com/office/officeart/2005/8/layout/hList1"/>
    <dgm:cxn modelId="{9C1C2D60-4B82-4FE6-881A-B0E7D725CDD9}" type="presOf" srcId="{2DB53088-0C76-413E-AF4B-6AF396751FA9}" destId="{05AA1AA3-82F4-4F9E-8E5C-2951A40EC3F9}" srcOrd="0" destOrd="0" presId="urn:microsoft.com/office/officeart/2005/8/layout/hList1"/>
    <dgm:cxn modelId="{A5B91F79-0CFE-4DF7-8956-F5B746B224F8}" srcId="{C5159ED2-FE06-45B1-8563-3A42AE51CE84}" destId="{5C3241D4-53E3-4039-8073-5AD1B6F5F797}" srcOrd="0" destOrd="0" parTransId="{18012F2D-049D-45CF-ADE5-38A46522AC6E}" sibTransId="{4737855B-BB52-4EE7-891A-15B98F42618A}"/>
    <dgm:cxn modelId="{AC8AE679-4138-46C2-A3B1-8796DB8EFB99}" srcId="{33B0818A-265E-43C1-81AE-D6FA94470D66}" destId="{B9AB20B8-4387-40F3-8896-4A1B2650B462}" srcOrd="2" destOrd="0" parTransId="{149FBF02-1AEB-4012-832E-AFDEF6A2639F}" sibTransId="{83BB6E11-35D2-4376-91D0-ABDD565F4613}"/>
    <dgm:cxn modelId="{F12B437E-1F3C-4187-B098-6289686FBAB4}" srcId="{B9AB20B8-4387-40F3-8896-4A1B2650B462}" destId="{4374F941-9D97-4F3F-A66E-A3DBC7FC62FD}" srcOrd="0" destOrd="0" parTransId="{9C556501-9E4D-4BDA-934D-9A2BEF94F573}" sibTransId="{859E1AF2-2A33-4965-AB96-FFF9219BBFCA}"/>
    <dgm:cxn modelId="{5F30B887-BD91-4D54-A6F8-BD9ECB6AD971}" type="presOf" srcId="{716B0494-8249-4C51-8D2D-60D515F377C9}" destId="{28F55F4B-560D-4D5C-B01C-55783BBBF468}" srcOrd="0" destOrd="0" presId="urn:microsoft.com/office/officeart/2005/8/layout/hList1"/>
    <dgm:cxn modelId="{093A2893-2B1B-40A9-88C8-C61361D9855B}" srcId="{33B0818A-265E-43C1-81AE-D6FA94470D66}" destId="{C5159ED2-FE06-45B1-8563-3A42AE51CE84}" srcOrd="3" destOrd="0" parTransId="{C3DAF610-82E5-4B37-89D8-E53ADE863589}" sibTransId="{4508CB3D-AB8E-40CC-AE88-E49A4076FC53}"/>
    <dgm:cxn modelId="{02830DA1-3372-4472-A410-511B5CA077A3}" type="presOf" srcId="{4374F941-9D97-4F3F-A66E-A3DBC7FC62FD}" destId="{78CC5C7D-D757-4B1B-A37D-C404E9AE928E}" srcOrd="0" destOrd="0" presId="urn:microsoft.com/office/officeart/2005/8/layout/hList1"/>
    <dgm:cxn modelId="{7D4924C2-E9E9-46FB-A1C3-D8FC9F1A8111}" type="presOf" srcId="{20C9ACB1-C8C4-48E3-8186-111C461B3010}" destId="{5FE4960F-E083-48A3-B1A3-83AA2FAACAF6}" srcOrd="0" destOrd="0" presId="urn:microsoft.com/office/officeart/2005/8/layout/hList1"/>
    <dgm:cxn modelId="{12CD17D5-9D71-44BE-8877-626521531C5D}" srcId="{33B0818A-265E-43C1-81AE-D6FA94470D66}" destId="{20C9ACB1-C8C4-48E3-8186-111C461B3010}" srcOrd="1" destOrd="0" parTransId="{E1CB2F24-44DE-4EAC-9098-CDC9CE2EEF45}" sibTransId="{BB10D575-613C-4C45-AB51-7B83C5C0CB42}"/>
    <dgm:cxn modelId="{82BFE4E2-E06D-4B32-80D1-70860F3C0103}" type="presOf" srcId="{2B722186-1FB3-4B46-8103-2CD7BF359222}" destId="{C5BE45FB-C121-46D6-822C-CD15453C447E}" srcOrd="0" destOrd="0" presId="urn:microsoft.com/office/officeart/2005/8/layout/hList1"/>
    <dgm:cxn modelId="{3A4EC6F6-E47D-4F24-B082-479CDFF2C9A0}" srcId="{2B722186-1FB3-4B46-8103-2CD7BF359222}" destId="{2DB53088-0C76-413E-AF4B-6AF396751FA9}" srcOrd="0" destOrd="0" parTransId="{1C3EE449-7C5A-4A8B-AE01-CE15BF7B6703}" sibTransId="{FEF2D909-F741-4F5F-AF5C-3F11C6627D90}"/>
    <dgm:cxn modelId="{4B3100F8-A735-42F2-8E3D-3DD89C420E92}" type="presOf" srcId="{C5159ED2-FE06-45B1-8563-3A42AE51CE84}" destId="{08C8FC87-BDEC-44DA-8FD8-A5895C3179C3}" srcOrd="0" destOrd="0" presId="urn:microsoft.com/office/officeart/2005/8/layout/hList1"/>
    <dgm:cxn modelId="{E0AF9E0C-1535-4DCD-B843-CD44C8F0AFE6}" type="presParOf" srcId="{8BA6764C-562B-4C33-96D6-DB31B025891A}" destId="{0E1E189B-A79C-4AE4-B3F8-9480F5C629C2}" srcOrd="0" destOrd="0" presId="urn:microsoft.com/office/officeart/2005/8/layout/hList1"/>
    <dgm:cxn modelId="{B46CDCD9-2CB9-40BF-80A8-140012E20CE2}" type="presParOf" srcId="{0E1E189B-A79C-4AE4-B3F8-9480F5C629C2}" destId="{C5BE45FB-C121-46D6-822C-CD15453C447E}" srcOrd="0" destOrd="0" presId="urn:microsoft.com/office/officeart/2005/8/layout/hList1"/>
    <dgm:cxn modelId="{75BAFA09-EFB6-4B59-B0DF-9F4F561DF7AD}" type="presParOf" srcId="{0E1E189B-A79C-4AE4-B3F8-9480F5C629C2}" destId="{05AA1AA3-82F4-4F9E-8E5C-2951A40EC3F9}" srcOrd="1" destOrd="0" presId="urn:microsoft.com/office/officeart/2005/8/layout/hList1"/>
    <dgm:cxn modelId="{57EFAEE8-5AAC-4504-A018-DF3001067ED8}" type="presParOf" srcId="{8BA6764C-562B-4C33-96D6-DB31B025891A}" destId="{526E70BE-851D-4A11-B2F7-79DA7775EFEA}" srcOrd="1" destOrd="0" presId="urn:microsoft.com/office/officeart/2005/8/layout/hList1"/>
    <dgm:cxn modelId="{7D193477-46AF-4F28-89EE-2D165F8B4216}" type="presParOf" srcId="{8BA6764C-562B-4C33-96D6-DB31B025891A}" destId="{E1D70A03-8BE7-47AA-A0B8-A0B5B9E10E6A}" srcOrd="2" destOrd="0" presId="urn:microsoft.com/office/officeart/2005/8/layout/hList1"/>
    <dgm:cxn modelId="{BBF5A984-EE43-4343-B388-CDB7BA28BD14}" type="presParOf" srcId="{E1D70A03-8BE7-47AA-A0B8-A0B5B9E10E6A}" destId="{5FE4960F-E083-48A3-B1A3-83AA2FAACAF6}" srcOrd="0" destOrd="0" presId="urn:microsoft.com/office/officeart/2005/8/layout/hList1"/>
    <dgm:cxn modelId="{994E8162-1CE7-43E4-A10D-41C4C32F22D7}" type="presParOf" srcId="{E1D70A03-8BE7-47AA-A0B8-A0B5B9E10E6A}" destId="{28F55F4B-560D-4D5C-B01C-55783BBBF468}" srcOrd="1" destOrd="0" presId="urn:microsoft.com/office/officeart/2005/8/layout/hList1"/>
    <dgm:cxn modelId="{F9227321-E596-40A8-8DBD-80B15B99BB72}" type="presParOf" srcId="{8BA6764C-562B-4C33-96D6-DB31B025891A}" destId="{530455AB-A3AF-4B82-BF1F-7384772EE247}" srcOrd="3" destOrd="0" presId="urn:microsoft.com/office/officeart/2005/8/layout/hList1"/>
    <dgm:cxn modelId="{058FDB42-7E75-4B5F-AE84-2513581D1047}" type="presParOf" srcId="{8BA6764C-562B-4C33-96D6-DB31B025891A}" destId="{61FDE74E-B82E-419E-9E9A-CBB17790BFE7}" srcOrd="4" destOrd="0" presId="urn:microsoft.com/office/officeart/2005/8/layout/hList1"/>
    <dgm:cxn modelId="{5D1EE294-F21C-4E80-8CC2-F042128483A3}" type="presParOf" srcId="{61FDE74E-B82E-419E-9E9A-CBB17790BFE7}" destId="{9B47EBA5-0C7C-41B8-B05E-4F04432A6781}" srcOrd="0" destOrd="0" presId="urn:microsoft.com/office/officeart/2005/8/layout/hList1"/>
    <dgm:cxn modelId="{69598DC2-78FC-4237-8FA5-460879380BC4}" type="presParOf" srcId="{61FDE74E-B82E-419E-9E9A-CBB17790BFE7}" destId="{78CC5C7D-D757-4B1B-A37D-C404E9AE928E}" srcOrd="1" destOrd="0" presId="urn:microsoft.com/office/officeart/2005/8/layout/hList1"/>
    <dgm:cxn modelId="{55E9D55E-B811-4EA9-AB18-73C6C8BB46F2}" type="presParOf" srcId="{8BA6764C-562B-4C33-96D6-DB31B025891A}" destId="{BC03BD73-52B6-49C5-9FD4-FA9078D2C490}" srcOrd="5" destOrd="0" presId="urn:microsoft.com/office/officeart/2005/8/layout/hList1"/>
    <dgm:cxn modelId="{E2EC32F4-EBE9-4F18-AD9E-D8A9708C9C68}" type="presParOf" srcId="{8BA6764C-562B-4C33-96D6-DB31B025891A}" destId="{85BC2B68-8E07-41E1-BF81-3461192744D8}" srcOrd="6" destOrd="0" presId="urn:microsoft.com/office/officeart/2005/8/layout/hList1"/>
    <dgm:cxn modelId="{5843A6C7-E029-439B-9291-04A97CBBC1D5}" type="presParOf" srcId="{85BC2B68-8E07-41E1-BF81-3461192744D8}" destId="{08C8FC87-BDEC-44DA-8FD8-A5895C3179C3}" srcOrd="0" destOrd="0" presId="urn:microsoft.com/office/officeart/2005/8/layout/hList1"/>
    <dgm:cxn modelId="{04EAA28B-9D76-46A2-882C-67ECFB425A14}" type="presParOf" srcId="{85BC2B68-8E07-41E1-BF81-3461192744D8}" destId="{0A682D10-DFE5-4FEB-B99F-710E126E52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4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E45FB-C121-46D6-822C-CD15453C447E}">
      <dsp:nvSpPr>
        <dsp:cNvPr id="0" name=""/>
        <dsp:cNvSpPr/>
      </dsp:nvSpPr>
      <dsp:spPr>
        <a:xfrm>
          <a:off x="3923" y="1041742"/>
          <a:ext cx="2359099" cy="691200"/>
        </a:xfrm>
        <a:prstGeom prst="rect">
          <a:avLst/>
        </a:prstGeom>
        <a:solidFill>
          <a:srgbClr val="00A5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Strengths</a:t>
          </a:r>
          <a:endParaRPr lang="en-US" sz="2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923" y="1041742"/>
        <a:ext cx="2359099" cy="691200"/>
      </dsp:txXfrm>
    </dsp:sp>
    <dsp:sp modelId="{05AA1AA3-82F4-4F9E-8E5C-2951A40EC3F9}">
      <dsp:nvSpPr>
        <dsp:cNvPr id="0" name=""/>
        <dsp:cNvSpPr/>
      </dsp:nvSpPr>
      <dsp:spPr>
        <a:xfrm>
          <a:off x="3923" y="1743773"/>
          <a:ext cx="2359099" cy="914403"/>
        </a:xfrm>
        <a:prstGeom prst="rect">
          <a:avLst/>
        </a:prstGeom>
        <a:solidFill>
          <a:srgbClr val="F5FAF8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0" lvl="1" indent="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1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What advantages do your business have that others don't have? Could be skills, funds, resources, or connections.</a:t>
          </a:r>
          <a:endParaRPr lang="en-US" sz="11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923" y="1743773"/>
        <a:ext cx="2359099" cy="914403"/>
      </dsp:txXfrm>
    </dsp:sp>
    <dsp:sp modelId="{5FE4960F-E083-48A3-B1A3-83AA2FAACAF6}">
      <dsp:nvSpPr>
        <dsp:cNvPr id="0" name=""/>
        <dsp:cNvSpPr/>
      </dsp:nvSpPr>
      <dsp:spPr>
        <a:xfrm>
          <a:off x="2693296" y="1041742"/>
          <a:ext cx="2359099" cy="691200"/>
        </a:xfrm>
        <a:prstGeom prst="rect">
          <a:avLst/>
        </a:prstGeom>
        <a:solidFill>
          <a:srgbClr val="00A5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Weaknesses</a:t>
          </a:r>
          <a:endParaRPr lang="en-US" sz="2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693296" y="1041742"/>
        <a:ext cx="2359099" cy="691200"/>
      </dsp:txXfrm>
    </dsp:sp>
    <dsp:sp modelId="{28F55F4B-560D-4D5C-B01C-55783BBBF468}">
      <dsp:nvSpPr>
        <dsp:cNvPr id="0" name=""/>
        <dsp:cNvSpPr/>
      </dsp:nvSpPr>
      <dsp:spPr>
        <a:xfrm>
          <a:off x="2693296" y="1743773"/>
          <a:ext cx="2359099" cy="914403"/>
        </a:xfrm>
        <a:prstGeom prst="rect">
          <a:avLst/>
        </a:prstGeom>
        <a:solidFill>
          <a:srgbClr val="F5FAF8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0" lvl="1" indent="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1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What projects do you usually avoid because you don't feel confident doing them? What are your negative habits?</a:t>
          </a:r>
          <a:endParaRPr lang="en-US" sz="11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693296" y="1743773"/>
        <a:ext cx="2359099" cy="914403"/>
      </dsp:txXfrm>
    </dsp:sp>
    <dsp:sp modelId="{9B47EBA5-0C7C-41B8-B05E-4F04432A6781}">
      <dsp:nvSpPr>
        <dsp:cNvPr id="0" name=""/>
        <dsp:cNvSpPr/>
      </dsp:nvSpPr>
      <dsp:spPr>
        <a:xfrm>
          <a:off x="5382669" y="1041742"/>
          <a:ext cx="2359099" cy="691200"/>
        </a:xfrm>
        <a:prstGeom prst="rect">
          <a:avLst/>
        </a:prstGeom>
        <a:solidFill>
          <a:srgbClr val="00A5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Opportunities</a:t>
          </a:r>
          <a:endParaRPr lang="en-US" sz="2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382669" y="1041742"/>
        <a:ext cx="2359099" cy="691200"/>
      </dsp:txXfrm>
    </dsp:sp>
    <dsp:sp modelId="{78CC5C7D-D757-4B1B-A37D-C404E9AE928E}">
      <dsp:nvSpPr>
        <dsp:cNvPr id="0" name=""/>
        <dsp:cNvSpPr/>
      </dsp:nvSpPr>
      <dsp:spPr>
        <a:xfrm>
          <a:off x="5382669" y="1743773"/>
          <a:ext cx="2359099" cy="914403"/>
        </a:xfrm>
        <a:prstGeom prst="rect">
          <a:avLst/>
        </a:prstGeom>
        <a:solidFill>
          <a:srgbClr val="F5FAF8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0" lvl="1" indent="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1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What new technology or trends can help you? Is your industry growing? How can you take advantage of the current market?</a:t>
          </a:r>
          <a:endParaRPr lang="en-US" sz="11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382669" y="1743773"/>
        <a:ext cx="2359099" cy="914403"/>
      </dsp:txXfrm>
    </dsp:sp>
    <dsp:sp modelId="{08C8FC87-BDEC-44DA-8FD8-A5895C3179C3}">
      <dsp:nvSpPr>
        <dsp:cNvPr id="0" name=""/>
        <dsp:cNvSpPr/>
      </dsp:nvSpPr>
      <dsp:spPr>
        <a:xfrm>
          <a:off x="8072043" y="1041742"/>
          <a:ext cx="2359099" cy="691200"/>
        </a:xfrm>
        <a:prstGeom prst="rect">
          <a:avLst/>
        </a:prstGeom>
        <a:solidFill>
          <a:srgbClr val="00A5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Threats</a:t>
          </a:r>
          <a:endParaRPr lang="en-US" sz="2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072043" y="1041742"/>
        <a:ext cx="2359099" cy="691200"/>
      </dsp:txXfrm>
    </dsp:sp>
    <dsp:sp modelId="{0A682D10-DFE5-4FEB-B99F-710E126E52FF}">
      <dsp:nvSpPr>
        <dsp:cNvPr id="0" name=""/>
        <dsp:cNvSpPr/>
      </dsp:nvSpPr>
      <dsp:spPr>
        <a:xfrm>
          <a:off x="8072043" y="1743773"/>
          <a:ext cx="2359099" cy="914403"/>
        </a:xfrm>
        <a:prstGeom prst="rect">
          <a:avLst/>
        </a:prstGeom>
        <a:solidFill>
          <a:srgbClr val="F5FAF8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0" lvl="1" indent="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1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What obstacles do you currently face at market? Who are your direct competitors? Why are you losing to your competition?</a:t>
          </a:r>
          <a:endParaRPr lang="en-US" sz="11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072043" y="1743773"/>
        <a:ext cx="2359099" cy="914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1F592-98EA-C3CE-7231-58F0B7D5D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0CC7C-D7AA-9573-7EDE-2CE082446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DD365-F505-566C-8BF0-C4E7CBC0A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18CE9-43D8-7A55-3B36-5714FA294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883C9-FFD2-5F6B-5415-B44380EF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3A31-5239-3767-B50E-19A9C23B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89D5F-F927-9F45-2222-BBE710BEC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8C1CB-8378-ABE7-062A-788960D4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B033D-7D9A-21AB-4552-60837C0F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88F14-7D7B-05D3-FCC6-7D064DDB6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2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05750E-304F-371C-9320-79CB8FD86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B3BB6A-33F5-ED51-1736-1DCCC55B2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F2D9D-35E9-F463-7D9C-473DAA31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61101-50A0-4914-174D-BC8049A76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E6E94-6F55-CB11-FA5E-7FE4B097C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6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C974C-B564-08C3-A6D3-B3675A28B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BC97A-486E-30EF-87C3-B4577494D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687B1-2312-68BF-2306-94C45747B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395BA-410D-0E10-076E-1C6A58A5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7BF11-15B1-6ABA-1668-39192AC6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5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35B5F-6111-5E48-09B1-631EB6D80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32E2D-AD78-F697-926C-2E4553A83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B8F2F-EBA2-B18D-1118-02A3B7438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FFE36-0F3B-F098-C040-AC1595AC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D610B-F950-8367-1F5B-BE06B962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8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9651-8EA2-ADD9-A966-701272DD7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99F51-58C1-96FA-E614-DA31B1886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7CD8E-B555-D088-BD0F-B3F8D1577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F397B-BEB3-5E8E-6A92-A407FF7C9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C18E1-F2C6-96BB-6552-18E206EC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FB5C0-2CC1-36C9-C945-145BAE85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2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74D6A-BC81-BA7D-FD45-4349548A6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60AC9-FE4C-F084-4091-D42546ED7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D4C85-16AC-5373-037D-6BCA33239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492282-EA11-57B3-C7B9-7BDDF1FD8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758B20-145B-1DDD-75B6-776BA71F7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9AE62-473C-92F5-F16C-12CB8984F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BF441-C3EF-DBB8-3168-4FBF3D2CB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5CFB7D-B6F2-765B-4624-C50F9ABA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0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604F3-8FD8-72AA-B9B4-1CE76E15E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4E329D-0532-37AA-2CC4-11FF9C2F8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E871E-F007-8EE1-5F61-655AA114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171B5-3C49-A9E8-BE01-F5098913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7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CA69DB-7241-42E7-F87C-DFE908AB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97F123-4D80-977F-B8DE-B3B20217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DAE6D-AADC-9E90-C7D8-3BA389DC0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8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8ED77-207E-5465-C9CC-07261AA91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4580C-BD38-13B7-D325-D647F8E95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29142-A06E-348F-1192-7AF003E00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A86A0-E058-E2EC-7013-4B2AA5C26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078CC-DC47-5326-C973-ED119B05C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640E-DE1C-0B5B-36A1-0A242E16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2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A7C04-AA5E-9762-0866-762A5DAC6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E46D9-03F7-898A-C814-717884678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28CAD-620D-3DE8-8DB4-D6635F885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908C1-CD81-78B4-4AE0-2748C7AA5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21EEF-6471-C9DE-ADDE-1B57D37A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B88C7-C0F0-21F7-6A52-28B7EECA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0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4FF464-E041-C4BC-A7B5-BE21E9B5A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C08DD-D9EF-772E-01B7-5A32CEEE9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4F524-DB8F-5567-96B6-437C66E7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A8E9-6E7E-4D5D-AEAF-6F8BCAF08AC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79C1C-1D51-992F-9184-935AA72F5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7FF17-7B4D-46DA-C3F7-5AFE6D9CD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6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diagramData" Target="../diagrams/data1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diagramLayout" Target="../diagrams/layout1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microsoft.com/office/2007/relationships/diagramDrawing" Target="../diagrams/drawing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slideLayout" Target="../slideLayouts/slideLayout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diagramQuickStyle" Target="../diagrams/quickStyle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diagramColors" Target="../diagrams/colors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62.xml"/><Relationship Id="rId117" Type="http://schemas.openxmlformats.org/officeDocument/2006/relationships/tags" Target="../tags/tag253.xml"/><Relationship Id="rId21" Type="http://schemas.openxmlformats.org/officeDocument/2006/relationships/tags" Target="../tags/tag157.xml"/><Relationship Id="rId42" Type="http://schemas.openxmlformats.org/officeDocument/2006/relationships/tags" Target="../tags/tag178.xml"/><Relationship Id="rId47" Type="http://schemas.openxmlformats.org/officeDocument/2006/relationships/tags" Target="../tags/tag183.xml"/><Relationship Id="rId63" Type="http://schemas.openxmlformats.org/officeDocument/2006/relationships/tags" Target="../tags/tag199.xml"/><Relationship Id="rId68" Type="http://schemas.openxmlformats.org/officeDocument/2006/relationships/tags" Target="../tags/tag204.xml"/><Relationship Id="rId84" Type="http://schemas.openxmlformats.org/officeDocument/2006/relationships/tags" Target="../tags/tag220.xml"/><Relationship Id="rId89" Type="http://schemas.openxmlformats.org/officeDocument/2006/relationships/tags" Target="../tags/tag225.xml"/><Relationship Id="rId112" Type="http://schemas.openxmlformats.org/officeDocument/2006/relationships/tags" Target="../tags/tag248.xml"/><Relationship Id="rId133" Type="http://schemas.openxmlformats.org/officeDocument/2006/relationships/tags" Target="../tags/tag269.xml"/><Relationship Id="rId138" Type="http://schemas.openxmlformats.org/officeDocument/2006/relationships/image" Target="../media/image3.png"/><Relationship Id="rId16" Type="http://schemas.openxmlformats.org/officeDocument/2006/relationships/tags" Target="../tags/tag152.xml"/><Relationship Id="rId107" Type="http://schemas.openxmlformats.org/officeDocument/2006/relationships/tags" Target="../tags/tag243.xml"/><Relationship Id="rId11" Type="http://schemas.openxmlformats.org/officeDocument/2006/relationships/tags" Target="../tags/tag147.xml"/><Relationship Id="rId32" Type="http://schemas.openxmlformats.org/officeDocument/2006/relationships/tags" Target="../tags/tag168.xml"/><Relationship Id="rId37" Type="http://schemas.openxmlformats.org/officeDocument/2006/relationships/tags" Target="../tags/tag173.xml"/><Relationship Id="rId53" Type="http://schemas.openxmlformats.org/officeDocument/2006/relationships/tags" Target="../tags/tag189.xml"/><Relationship Id="rId58" Type="http://schemas.openxmlformats.org/officeDocument/2006/relationships/tags" Target="../tags/tag194.xml"/><Relationship Id="rId74" Type="http://schemas.openxmlformats.org/officeDocument/2006/relationships/tags" Target="../tags/tag210.xml"/><Relationship Id="rId79" Type="http://schemas.openxmlformats.org/officeDocument/2006/relationships/tags" Target="../tags/tag215.xml"/><Relationship Id="rId102" Type="http://schemas.openxmlformats.org/officeDocument/2006/relationships/tags" Target="../tags/tag238.xml"/><Relationship Id="rId123" Type="http://schemas.openxmlformats.org/officeDocument/2006/relationships/tags" Target="../tags/tag259.xml"/><Relationship Id="rId128" Type="http://schemas.openxmlformats.org/officeDocument/2006/relationships/tags" Target="../tags/tag264.xml"/><Relationship Id="rId5" Type="http://schemas.openxmlformats.org/officeDocument/2006/relationships/tags" Target="../tags/tag141.xml"/><Relationship Id="rId90" Type="http://schemas.openxmlformats.org/officeDocument/2006/relationships/tags" Target="../tags/tag226.xml"/><Relationship Id="rId95" Type="http://schemas.openxmlformats.org/officeDocument/2006/relationships/tags" Target="../tags/tag231.xml"/><Relationship Id="rId14" Type="http://schemas.openxmlformats.org/officeDocument/2006/relationships/tags" Target="../tags/tag150.xml"/><Relationship Id="rId22" Type="http://schemas.openxmlformats.org/officeDocument/2006/relationships/tags" Target="../tags/tag158.xml"/><Relationship Id="rId27" Type="http://schemas.openxmlformats.org/officeDocument/2006/relationships/tags" Target="../tags/tag163.xml"/><Relationship Id="rId30" Type="http://schemas.openxmlformats.org/officeDocument/2006/relationships/tags" Target="../tags/tag166.xml"/><Relationship Id="rId35" Type="http://schemas.openxmlformats.org/officeDocument/2006/relationships/tags" Target="../tags/tag171.xml"/><Relationship Id="rId43" Type="http://schemas.openxmlformats.org/officeDocument/2006/relationships/tags" Target="../tags/tag179.xml"/><Relationship Id="rId48" Type="http://schemas.openxmlformats.org/officeDocument/2006/relationships/tags" Target="../tags/tag184.xml"/><Relationship Id="rId56" Type="http://schemas.openxmlformats.org/officeDocument/2006/relationships/tags" Target="../tags/tag192.xml"/><Relationship Id="rId64" Type="http://schemas.openxmlformats.org/officeDocument/2006/relationships/tags" Target="../tags/tag200.xml"/><Relationship Id="rId69" Type="http://schemas.openxmlformats.org/officeDocument/2006/relationships/tags" Target="../tags/tag205.xml"/><Relationship Id="rId77" Type="http://schemas.openxmlformats.org/officeDocument/2006/relationships/tags" Target="../tags/tag213.xml"/><Relationship Id="rId100" Type="http://schemas.openxmlformats.org/officeDocument/2006/relationships/tags" Target="../tags/tag236.xml"/><Relationship Id="rId105" Type="http://schemas.openxmlformats.org/officeDocument/2006/relationships/tags" Target="../tags/tag241.xml"/><Relationship Id="rId113" Type="http://schemas.openxmlformats.org/officeDocument/2006/relationships/tags" Target="../tags/tag249.xml"/><Relationship Id="rId118" Type="http://schemas.openxmlformats.org/officeDocument/2006/relationships/tags" Target="../tags/tag254.xml"/><Relationship Id="rId126" Type="http://schemas.openxmlformats.org/officeDocument/2006/relationships/tags" Target="../tags/tag262.xml"/><Relationship Id="rId134" Type="http://schemas.openxmlformats.org/officeDocument/2006/relationships/tags" Target="../tags/tag270.xml"/><Relationship Id="rId8" Type="http://schemas.openxmlformats.org/officeDocument/2006/relationships/tags" Target="../tags/tag144.xml"/><Relationship Id="rId51" Type="http://schemas.openxmlformats.org/officeDocument/2006/relationships/tags" Target="../tags/tag187.xml"/><Relationship Id="rId72" Type="http://schemas.openxmlformats.org/officeDocument/2006/relationships/tags" Target="../tags/tag208.xml"/><Relationship Id="rId80" Type="http://schemas.openxmlformats.org/officeDocument/2006/relationships/tags" Target="../tags/tag216.xml"/><Relationship Id="rId85" Type="http://schemas.openxmlformats.org/officeDocument/2006/relationships/tags" Target="../tags/tag221.xml"/><Relationship Id="rId93" Type="http://schemas.openxmlformats.org/officeDocument/2006/relationships/tags" Target="../tags/tag229.xml"/><Relationship Id="rId98" Type="http://schemas.openxmlformats.org/officeDocument/2006/relationships/tags" Target="../tags/tag234.xml"/><Relationship Id="rId121" Type="http://schemas.openxmlformats.org/officeDocument/2006/relationships/tags" Target="../tags/tag257.xml"/><Relationship Id="rId3" Type="http://schemas.openxmlformats.org/officeDocument/2006/relationships/tags" Target="../tags/tag139.xml"/><Relationship Id="rId12" Type="http://schemas.openxmlformats.org/officeDocument/2006/relationships/tags" Target="../tags/tag148.xml"/><Relationship Id="rId17" Type="http://schemas.openxmlformats.org/officeDocument/2006/relationships/tags" Target="../tags/tag153.xml"/><Relationship Id="rId25" Type="http://schemas.openxmlformats.org/officeDocument/2006/relationships/tags" Target="../tags/tag161.xml"/><Relationship Id="rId33" Type="http://schemas.openxmlformats.org/officeDocument/2006/relationships/tags" Target="../tags/tag169.xml"/><Relationship Id="rId38" Type="http://schemas.openxmlformats.org/officeDocument/2006/relationships/tags" Target="../tags/tag174.xml"/><Relationship Id="rId46" Type="http://schemas.openxmlformats.org/officeDocument/2006/relationships/tags" Target="../tags/tag182.xml"/><Relationship Id="rId59" Type="http://schemas.openxmlformats.org/officeDocument/2006/relationships/tags" Target="../tags/tag195.xml"/><Relationship Id="rId67" Type="http://schemas.openxmlformats.org/officeDocument/2006/relationships/tags" Target="../tags/tag203.xml"/><Relationship Id="rId103" Type="http://schemas.openxmlformats.org/officeDocument/2006/relationships/tags" Target="../tags/tag239.xml"/><Relationship Id="rId108" Type="http://schemas.openxmlformats.org/officeDocument/2006/relationships/tags" Target="../tags/tag244.xml"/><Relationship Id="rId116" Type="http://schemas.openxmlformats.org/officeDocument/2006/relationships/tags" Target="../tags/tag252.xml"/><Relationship Id="rId124" Type="http://schemas.openxmlformats.org/officeDocument/2006/relationships/tags" Target="../tags/tag260.xml"/><Relationship Id="rId129" Type="http://schemas.openxmlformats.org/officeDocument/2006/relationships/tags" Target="../tags/tag265.xml"/><Relationship Id="rId137" Type="http://schemas.openxmlformats.org/officeDocument/2006/relationships/slideLayout" Target="../slideLayouts/slideLayout6.xml"/><Relationship Id="rId20" Type="http://schemas.openxmlformats.org/officeDocument/2006/relationships/tags" Target="../tags/tag156.xml"/><Relationship Id="rId41" Type="http://schemas.openxmlformats.org/officeDocument/2006/relationships/tags" Target="../tags/tag177.xml"/><Relationship Id="rId54" Type="http://schemas.openxmlformats.org/officeDocument/2006/relationships/tags" Target="../tags/tag190.xml"/><Relationship Id="rId62" Type="http://schemas.openxmlformats.org/officeDocument/2006/relationships/tags" Target="../tags/tag198.xml"/><Relationship Id="rId70" Type="http://schemas.openxmlformats.org/officeDocument/2006/relationships/tags" Target="../tags/tag206.xml"/><Relationship Id="rId75" Type="http://schemas.openxmlformats.org/officeDocument/2006/relationships/tags" Target="../tags/tag211.xml"/><Relationship Id="rId83" Type="http://schemas.openxmlformats.org/officeDocument/2006/relationships/tags" Target="../tags/tag219.xml"/><Relationship Id="rId88" Type="http://schemas.openxmlformats.org/officeDocument/2006/relationships/tags" Target="../tags/tag224.xml"/><Relationship Id="rId91" Type="http://schemas.openxmlformats.org/officeDocument/2006/relationships/tags" Target="../tags/tag227.xml"/><Relationship Id="rId96" Type="http://schemas.openxmlformats.org/officeDocument/2006/relationships/tags" Target="../tags/tag232.xml"/><Relationship Id="rId111" Type="http://schemas.openxmlformats.org/officeDocument/2006/relationships/tags" Target="../tags/tag247.xml"/><Relationship Id="rId132" Type="http://schemas.openxmlformats.org/officeDocument/2006/relationships/tags" Target="../tags/tag268.xml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5" Type="http://schemas.openxmlformats.org/officeDocument/2006/relationships/tags" Target="../tags/tag151.xml"/><Relationship Id="rId23" Type="http://schemas.openxmlformats.org/officeDocument/2006/relationships/tags" Target="../tags/tag159.xml"/><Relationship Id="rId28" Type="http://schemas.openxmlformats.org/officeDocument/2006/relationships/tags" Target="../tags/tag164.xml"/><Relationship Id="rId36" Type="http://schemas.openxmlformats.org/officeDocument/2006/relationships/tags" Target="../tags/tag172.xml"/><Relationship Id="rId49" Type="http://schemas.openxmlformats.org/officeDocument/2006/relationships/tags" Target="../tags/tag185.xml"/><Relationship Id="rId57" Type="http://schemas.openxmlformats.org/officeDocument/2006/relationships/tags" Target="../tags/tag193.xml"/><Relationship Id="rId106" Type="http://schemas.openxmlformats.org/officeDocument/2006/relationships/tags" Target="../tags/tag242.xml"/><Relationship Id="rId114" Type="http://schemas.openxmlformats.org/officeDocument/2006/relationships/tags" Target="../tags/tag250.xml"/><Relationship Id="rId119" Type="http://schemas.openxmlformats.org/officeDocument/2006/relationships/tags" Target="../tags/tag255.xml"/><Relationship Id="rId127" Type="http://schemas.openxmlformats.org/officeDocument/2006/relationships/tags" Target="../tags/tag263.xml"/><Relationship Id="rId10" Type="http://schemas.openxmlformats.org/officeDocument/2006/relationships/tags" Target="../tags/tag146.xml"/><Relationship Id="rId31" Type="http://schemas.openxmlformats.org/officeDocument/2006/relationships/tags" Target="../tags/tag167.xml"/><Relationship Id="rId44" Type="http://schemas.openxmlformats.org/officeDocument/2006/relationships/tags" Target="../tags/tag180.xml"/><Relationship Id="rId52" Type="http://schemas.openxmlformats.org/officeDocument/2006/relationships/tags" Target="../tags/tag188.xml"/><Relationship Id="rId60" Type="http://schemas.openxmlformats.org/officeDocument/2006/relationships/tags" Target="../tags/tag196.xml"/><Relationship Id="rId65" Type="http://schemas.openxmlformats.org/officeDocument/2006/relationships/tags" Target="../tags/tag201.xml"/><Relationship Id="rId73" Type="http://schemas.openxmlformats.org/officeDocument/2006/relationships/tags" Target="../tags/tag209.xml"/><Relationship Id="rId78" Type="http://schemas.openxmlformats.org/officeDocument/2006/relationships/tags" Target="../tags/tag214.xml"/><Relationship Id="rId81" Type="http://schemas.openxmlformats.org/officeDocument/2006/relationships/tags" Target="../tags/tag217.xml"/><Relationship Id="rId86" Type="http://schemas.openxmlformats.org/officeDocument/2006/relationships/tags" Target="../tags/tag222.xml"/><Relationship Id="rId94" Type="http://schemas.openxmlformats.org/officeDocument/2006/relationships/tags" Target="../tags/tag230.xml"/><Relationship Id="rId99" Type="http://schemas.openxmlformats.org/officeDocument/2006/relationships/tags" Target="../tags/tag235.xml"/><Relationship Id="rId101" Type="http://schemas.openxmlformats.org/officeDocument/2006/relationships/tags" Target="../tags/tag237.xml"/><Relationship Id="rId122" Type="http://schemas.openxmlformats.org/officeDocument/2006/relationships/tags" Target="../tags/tag258.xml"/><Relationship Id="rId130" Type="http://schemas.openxmlformats.org/officeDocument/2006/relationships/tags" Target="../tags/tag266.xml"/><Relationship Id="rId135" Type="http://schemas.openxmlformats.org/officeDocument/2006/relationships/tags" Target="../tags/tag271.xml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3" Type="http://schemas.openxmlformats.org/officeDocument/2006/relationships/tags" Target="../tags/tag149.xml"/><Relationship Id="rId18" Type="http://schemas.openxmlformats.org/officeDocument/2006/relationships/tags" Target="../tags/tag154.xml"/><Relationship Id="rId39" Type="http://schemas.openxmlformats.org/officeDocument/2006/relationships/tags" Target="../tags/tag175.xml"/><Relationship Id="rId109" Type="http://schemas.openxmlformats.org/officeDocument/2006/relationships/tags" Target="../tags/tag245.xml"/><Relationship Id="rId34" Type="http://schemas.openxmlformats.org/officeDocument/2006/relationships/tags" Target="../tags/tag170.xml"/><Relationship Id="rId50" Type="http://schemas.openxmlformats.org/officeDocument/2006/relationships/tags" Target="../tags/tag186.xml"/><Relationship Id="rId55" Type="http://schemas.openxmlformats.org/officeDocument/2006/relationships/tags" Target="../tags/tag191.xml"/><Relationship Id="rId76" Type="http://schemas.openxmlformats.org/officeDocument/2006/relationships/tags" Target="../tags/tag212.xml"/><Relationship Id="rId97" Type="http://schemas.openxmlformats.org/officeDocument/2006/relationships/tags" Target="../tags/tag233.xml"/><Relationship Id="rId104" Type="http://schemas.openxmlformats.org/officeDocument/2006/relationships/tags" Target="../tags/tag240.xml"/><Relationship Id="rId120" Type="http://schemas.openxmlformats.org/officeDocument/2006/relationships/tags" Target="../tags/tag256.xml"/><Relationship Id="rId125" Type="http://schemas.openxmlformats.org/officeDocument/2006/relationships/tags" Target="../tags/tag261.xml"/><Relationship Id="rId7" Type="http://schemas.openxmlformats.org/officeDocument/2006/relationships/tags" Target="../tags/tag143.xml"/><Relationship Id="rId71" Type="http://schemas.openxmlformats.org/officeDocument/2006/relationships/tags" Target="../tags/tag207.xml"/><Relationship Id="rId92" Type="http://schemas.openxmlformats.org/officeDocument/2006/relationships/tags" Target="../tags/tag228.xml"/><Relationship Id="rId2" Type="http://schemas.openxmlformats.org/officeDocument/2006/relationships/tags" Target="../tags/tag138.xml"/><Relationship Id="rId29" Type="http://schemas.openxmlformats.org/officeDocument/2006/relationships/tags" Target="../tags/tag165.xml"/><Relationship Id="rId24" Type="http://schemas.openxmlformats.org/officeDocument/2006/relationships/tags" Target="../tags/tag160.xml"/><Relationship Id="rId40" Type="http://schemas.openxmlformats.org/officeDocument/2006/relationships/tags" Target="../tags/tag176.xml"/><Relationship Id="rId45" Type="http://schemas.openxmlformats.org/officeDocument/2006/relationships/tags" Target="../tags/tag181.xml"/><Relationship Id="rId66" Type="http://schemas.openxmlformats.org/officeDocument/2006/relationships/tags" Target="../tags/tag202.xml"/><Relationship Id="rId87" Type="http://schemas.openxmlformats.org/officeDocument/2006/relationships/tags" Target="../tags/tag223.xml"/><Relationship Id="rId110" Type="http://schemas.openxmlformats.org/officeDocument/2006/relationships/tags" Target="../tags/tag246.xml"/><Relationship Id="rId115" Type="http://schemas.openxmlformats.org/officeDocument/2006/relationships/tags" Target="../tags/tag251.xml"/><Relationship Id="rId131" Type="http://schemas.openxmlformats.org/officeDocument/2006/relationships/tags" Target="../tags/tag267.xml"/><Relationship Id="rId136" Type="http://schemas.openxmlformats.org/officeDocument/2006/relationships/tags" Target="../tags/tag272.xml"/><Relationship Id="rId61" Type="http://schemas.openxmlformats.org/officeDocument/2006/relationships/tags" Target="../tags/tag197.xml"/><Relationship Id="rId82" Type="http://schemas.openxmlformats.org/officeDocument/2006/relationships/tags" Target="../tags/tag218.xml"/><Relationship Id="rId19" Type="http://schemas.openxmlformats.org/officeDocument/2006/relationships/tags" Target="../tags/tag155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298.xml"/><Relationship Id="rId117" Type="http://schemas.openxmlformats.org/officeDocument/2006/relationships/tags" Target="../tags/tag389.xml"/><Relationship Id="rId21" Type="http://schemas.openxmlformats.org/officeDocument/2006/relationships/tags" Target="../tags/tag293.xml"/><Relationship Id="rId42" Type="http://schemas.openxmlformats.org/officeDocument/2006/relationships/tags" Target="../tags/tag314.xml"/><Relationship Id="rId47" Type="http://schemas.openxmlformats.org/officeDocument/2006/relationships/tags" Target="../tags/tag319.xml"/><Relationship Id="rId63" Type="http://schemas.openxmlformats.org/officeDocument/2006/relationships/tags" Target="../tags/tag335.xml"/><Relationship Id="rId68" Type="http://schemas.openxmlformats.org/officeDocument/2006/relationships/tags" Target="../tags/tag340.xml"/><Relationship Id="rId84" Type="http://schemas.openxmlformats.org/officeDocument/2006/relationships/tags" Target="../tags/tag356.xml"/><Relationship Id="rId89" Type="http://schemas.openxmlformats.org/officeDocument/2006/relationships/tags" Target="../tags/tag361.xml"/><Relationship Id="rId112" Type="http://schemas.openxmlformats.org/officeDocument/2006/relationships/tags" Target="../tags/tag384.xml"/><Relationship Id="rId133" Type="http://schemas.openxmlformats.org/officeDocument/2006/relationships/tags" Target="../tags/tag405.xml"/><Relationship Id="rId138" Type="http://schemas.openxmlformats.org/officeDocument/2006/relationships/image" Target="../media/image3.png"/><Relationship Id="rId16" Type="http://schemas.openxmlformats.org/officeDocument/2006/relationships/tags" Target="../tags/tag288.xml"/><Relationship Id="rId107" Type="http://schemas.openxmlformats.org/officeDocument/2006/relationships/tags" Target="../tags/tag379.xml"/><Relationship Id="rId11" Type="http://schemas.openxmlformats.org/officeDocument/2006/relationships/tags" Target="../tags/tag283.xml"/><Relationship Id="rId32" Type="http://schemas.openxmlformats.org/officeDocument/2006/relationships/tags" Target="../tags/tag304.xml"/><Relationship Id="rId37" Type="http://schemas.openxmlformats.org/officeDocument/2006/relationships/tags" Target="../tags/tag309.xml"/><Relationship Id="rId53" Type="http://schemas.openxmlformats.org/officeDocument/2006/relationships/tags" Target="../tags/tag325.xml"/><Relationship Id="rId58" Type="http://schemas.openxmlformats.org/officeDocument/2006/relationships/tags" Target="../tags/tag330.xml"/><Relationship Id="rId74" Type="http://schemas.openxmlformats.org/officeDocument/2006/relationships/tags" Target="../tags/tag346.xml"/><Relationship Id="rId79" Type="http://schemas.openxmlformats.org/officeDocument/2006/relationships/tags" Target="../tags/tag351.xml"/><Relationship Id="rId102" Type="http://schemas.openxmlformats.org/officeDocument/2006/relationships/tags" Target="../tags/tag374.xml"/><Relationship Id="rId123" Type="http://schemas.openxmlformats.org/officeDocument/2006/relationships/tags" Target="../tags/tag395.xml"/><Relationship Id="rId128" Type="http://schemas.openxmlformats.org/officeDocument/2006/relationships/tags" Target="../tags/tag400.xml"/><Relationship Id="rId5" Type="http://schemas.openxmlformats.org/officeDocument/2006/relationships/tags" Target="../tags/tag277.xml"/><Relationship Id="rId90" Type="http://schemas.openxmlformats.org/officeDocument/2006/relationships/tags" Target="../tags/tag362.xml"/><Relationship Id="rId95" Type="http://schemas.openxmlformats.org/officeDocument/2006/relationships/tags" Target="../tags/tag367.xml"/><Relationship Id="rId14" Type="http://schemas.openxmlformats.org/officeDocument/2006/relationships/tags" Target="../tags/tag286.xml"/><Relationship Id="rId22" Type="http://schemas.openxmlformats.org/officeDocument/2006/relationships/tags" Target="../tags/tag294.xml"/><Relationship Id="rId27" Type="http://schemas.openxmlformats.org/officeDocument/2006/relationships/tags" Target="../tags/tag299.xml"/><Relationship Id="rId30" Type="http://schemas.openxmlformats.org/officeDocument/2006/relationships/tags" Target="../tags/tag302.xml"/><Relationship Id="rId35" Type="http://schemas.openxmlformats.org/officeDocument/2006/relationships/tags" Target="../tags/tag307.xml"/><Relationship Id="rId43" Type="http://schemas.openxmlformats.org/officeDocument/2006/relationships/tags" Target="../tags/tag315.xml"/><Relationship Id="rId48" Type="http://schemas.openxmlformats.org/officeDocument/2006/relationships/tags" Target="../tags/tag320.xml"/><Relationship Id="rId56" Type="http://schemas.openxmlformats.org/officeDocument/2006/relationships/tags" Target="../tags/tag328.xml"/><Relationship Id="rId64" Type="http://schemas.openxmlformats.org/officeDocument/2006/relationships/tags" Target="../tags/tag336.xml"/><Relationship Id="rId69" Type="http://schemas.openxmlformats.org/officeDocument/2006/relationships/tags" Target="../tags/tag341.xml"/><Relationship Id="rId77" Type="http://schemas.openxmlformats.org/officeDocument/2006/relationships/tags" Target="../tags/tag349.xml"/><Relationship Id="rId100" Type="http://schemas.openxmlformats.org/officeDocument/2006/relationships/tags" Target="../tags/tag372.xml"/><Relationship Id="rId105" Type="http://schemas.openxmlformats.org/officeDocument/2006/relationships/tags" Target="../tags/tag377.xml"/><Relationship Id="rId113" Type="http://schemas.openxmlformats.org/officeDocument/2006/relationships/tags" Target="../tags/tag385.xml"/><Relationship Id="rId118" Type="http://schemas.openxmlformats.org/officeDocument/2006/relationships/tags" Target="../tags/tag390.xml"/><Relationship Id="rId126" Type="http://schemas.openxmlformats.org/officeDocument/2006/relationships/tags" Target="../tags/tag398.xml"/><Relationship Id="rId134" Type="http://schemas.openxmlformats.org/officeDocument/2006/relationships/tags" Target="../tags/tag406.xml"/><Relationship Id="rId8" Type="http://schemas.openxmlformats.org/officeDocument/2006/relationships/tags" Target="../tags/tag280.xml"/><Relationship Id="rId51" Type="http://schemas.openxmlformats.org/officeDocument/2006/relationships/tags" Target="../tags/tag323.xml"/><Relationship Id="rId72" Type="http://schemas.openxmlformats.org/officeDocument/2006/relationships/tags" Target="../tags/tag344.xml"/><Relationship Id="rId80" Type="http://schemas.openxmlformats.org/officeDocument/2006/relationships/tags" Target="../tags/tag352.xml"/><Relationship Id="rId85" Type="http://schemas.openxmlformats.org/officeDocument/2006/relationships/tags" Target="../tags/tag357.xml"/><Relationship Id="rId93" Type="http://schemas.openxmlformats.org/officeDocument/2006/relationships/tags" Target="../tags/tag365.xml"/><Relationship Id="rId98" Type="http://schemas.openxmlformats.org/officeDocument/2006/relationships/tags" Target="../tags/tag370.xml"/><Relationship Id="rId121" Type="http://schemas.openxmlformats.org/officeDocument/2006/relationships/tags" Target="../tags/tag393.xml"/><Relationship Id="rId3" Type="http://schemas.openxmlformats.org/officeDocument/2006/relationships/tags" Target="../tags/tag275.xml"/><Relationship Id="rId12" Type="http://schemas.openxmlformats.org/officeDocument/2006/relationships/tags" Target="../tags/tag284.xml"/><Relationship Id="rId17" Type="http://schemas.openxmlformats.org/officeDocument/2006/relationships/tags" Target="../tags/tag289.xml"/><Relationship Id="rId25" Type="http://schemas.openxmlformats.org/officeDocument/2006/relationships/tags" Target="../tags/tag297.xml"/><Relationship Id="rId33" Type="http://schemas.openxmlformats.org/officeDocument/2006/relationships/tags" Target="../tags/tag305.xml"/><Relationship Id="rId38" Type="http://schemas.openxmlformats.org/officeDocument/2006/relationships/tags" Target="../tags/tag310.xml"/><Relationship Id="rId46" Type="http://schemas.openxmlformats.org/officeDocument/2006/relationships/tags" Target="../tags/tag318.xml"/><Relationship Id="rId59" Type="http://schemas.openxmlformats.org/officeDocument/2006/relationships/tags" Target="../tags/tag331.xml"/><Relationship Id="rId67" Type="http://schemas.openxmlformats.org/officeDocument/2006/relationships/tags" Target="../tags/tag339.xml"/><Relationship Id="rId103" Type="http://schemas.openxmlformats.org/officeDocument/2006/relationships/tags" Target="../tags/tag375.xml"/><Relationship Id="rId108" Type="http://schemas.openxmlformats.org/officeDocument/2006/relationships/tags" Target="../tags/tag380.xml"/><Relationship Id="rId116" Type="http://schemas.openxmlformats.org/officeDocument/2006/relationships/tags" Target="../tags/tag388.xml"/><Relationship Id="rId124" Type="http://schemas.openxmlformats.org/officeDocument/2006/relationships/tags" Target="../tags/tag396.xml"/><Relationship Id="rId129" Type="http://schemas.openxmlformats.org/officeDocument/2006/relationships/tags" Target="../tags/tag401.xml"/><Relationship Id="rId137" Type="http://schemas.openxmlformats.org/officeDocument/2006/relationships/slideLayout" Target="../slideLayouts/slideLayout6.xml"/><Relationship Id="rId20" Type="http://schemas.openxmlformats.org/officeDocument/2006/relationships/tags" Target="../tags/tag292.xml"/><Relationship Id="rId41" Type="http://schemas.openxmlformats.org/officeDocument/2006/relationships/tags" Target="../tags/tag313.xml"/><Relationship Id="rId54" Type="http://schemas.openxmlformats.org/officeDocument/2006/relationships/tags" Target="../tags/tag326.xml"/><Relationship Id="rId62" Type="http://schemas.openxmlformats.org/officeDocument/2006/relationships/tags" Target="../tags/tag334.xml"/><Relationship Id="rId70" Type="http://schemas.openxmlformats.org/officeDocument/2006/relationships/tags" Target="../tags/tag342.xml"/><Relationship Id="rId75" Type="http://schemas.openxmlformats.org/officeDocument/2006/relationships/tags" Target="../tags/tag347.xml"/><Relationship Id="rId83" Type="http://schemas.openxmlformats.org/officeDocument/2006/relationships/tags" Target="../tags/tag355.xml"/><Relationship Id="rId88" Type="http://schemas.openxmlformats.org/officeDocument/2006/relationships/tags" Target="../tags/tag360.xml"/><Relationship Id="rId91" Type="http://schemas.openxmlformats.org/officeDocument/2006/relationships/tags" Target="../tags/tag363.xml"/><Relationship Id="rId96" Type="http://schemas.openxmlformats.org/officeDocument/2006/relationships/tags" Target="../tags/tag368.xml"/><Relationship Id="rId111" Type="http://schemas.openxmlformats.org/officeDocument/2006/relationships/tags" Target="../tags/tag383.xml"/><Relationship Id="rId132" Type="http://schemas.openxmlformats.org/officeDocument/2006/relationships/tags" Target="../tags/tag404.xml"/><Relationship Id="rId1" Type="http://schemas.openxmlformats.org/officeDocument/2006/relationships/tags" Target="../tags/tag273.xml"/><Relationship Id="rId6" Type="http://schemas.openxmlformats.org/officeDocument/2006/relationships/tags" Target="../tags/tag278.xml"/><Relationship Id="rId15" Type="http://schemas.openxmlformats.org/officeDocument/2006/relationships/tags" Target="../tags/tag287.xml"/><Relationship Id="rId23" Type="http://schemas.openxmlformats.org/officeDocument/2006/relationships/tags" Target="../tags/tag295.xml"/><Relationship Id="rId28" Type="http://schemas.openxmlformats.org/officeDocument/2006/relationships/tags" Target="../tags/tag300.xml"/><Relationship Id="rId36" Type="http://schemas.openxmlformats.org/officeDocument/2006/relationships/tags" Target="../tags/tag308.xml"/><Relationship Id="rId49" Type="http://schemas.openxmlformats.org/officeDocument/2006/relationships/tags" Target="../tags/tag321.xml"/><Relationship Id="rId57" Type="http://schemas.openxmlformats.org/officeDocument/2006/relationships/tags" Target="../tags/tag329.xml"/><Relationship Id="rId106" Type="http://schemas.openxmlformats.org/officeDocument/2006/relationships/tags" Target="../tags/tag378.xml"/><Relationship Id="rId114" Type="http://schemas.openxmlformats.org/officeDocument/2006/relationships/tags" Target="../tags/tag386.xml"/><Relationship Id="rId119" Type="http://schemas.openxmlformats.org/officeDocument/2006/relationships/tags" Target="../tags/tag391.xml"/><Relationship Id="rId127" Type="http://schemas.openxmlformats.org/officeDocument/2006/relationships/tags" Target="../tags/tag399.xml"/><Relationship Id="rId10" Type="http://schemas.openxmlformats.org/officeDocument/2006/relationships/tags" Target="../tags/tag282.xml"/><Relationship Id="rId31" Type="http://schemas.openxmlformats.org/officeDocument/2006/relationships/tags" Target="../tags/tag303.xml"/><Relationship Id="rId44" Type="http://schemas.openxmlformats.org/officeDocument/2006/relationships/tags" Target="../tags/tag316.xml"/><Relationship Id="rId52" Type="http://schemas.openxmlformats.org/officeDocument/2006/relationships/tags" Target="../tags/tag324.xml"/><Relationship Id="rId60" Type="http://schemas.openxmlformats.org/officeDocument/2006/relationships/tags" Target="../tags/tag332.xml"/><Relationship Id="rId65" Type="http://schemas.openxmlformats.org/officeDocument/2006/relationships/tags" Target="../tags/tag337.xml"/><Relationship Id="rId73" Type="http://schemas.openxmlformats.org/officeDocument/2006/relationships/tags" Target="../tags/tag345.xml"/><Relationship Id="rId78" Type="http://schemas.openxmlformats.org/officeDocument/2006/relationships/tags" Target="../tags/tag350.xml"/><Relationship Id="rId81" Type="http://schemas.openxmlformats.org/officeDocument/2006/relationships/tags" Target="../tags/tag353.xml"/><Relationship Id="rId86" Type="http://schemas.openxmlformats.org/officeDocument/2006/relationships/tags" Target="../tags/tag358.xml"/><Relationship Id="rId94" Type="http://schemas.openxmlformats.org/officeDocument/2006/relationships/tags" Target="../tags/tag366.xml"/><Relationship Id="rId99" Type="http://schemas.openxmlformats.org/officeDocument/2006/relationships/tags" Target="../tags/tag371.xml"/><Relationship Id="rId101" Type="http://schemas.openxmlformats.org/officeDocument/2006/relationships/tags" Target="../tags/tag373.xml"/><Relationship Id="rId122" Type="http://schemas.openxmlformats.org/officeDocument/2006/relationships/tags" Target="../tags/tag394.xml"/><Relationship Id="rId130" Type="http://schemas.openxmlformats.org/officeDocument/2006/relationships/tags" Target="../tags/tag402.xml"/><Relationship Id="rId135" Type="http://schemas.openxmlformats.org/officeDocument/2006/relationships/tags" Target="../tags/tag407.xml"/><Relationship Id="rId4" Type="http://schemas.openxmlformats.org/officeDocument/2006/relationships/tags" Target="../tags/tag276.xml"/><Relationship Id="rId9" Type="http://schemas.openxmlformats.org/officeDocument/2006/relationships/tags" Target="../tags/tag281.xml"/><Relationship Id="rId13" Type="http://schemas.openxmlformats.org/officeDocument/2006/relationships/tags" Target="../tags/tag285.xml"/><Relationship Id="rId18" Type="http://schemas.openxmlformats.org/officeDocument/2006/relationships/tags" Target="../tags/tag290.xml"/><Relationship Id="rId39" Type="http://schemas.openxmlformats.org/officeDocument/2006/relationships/tags" Target="../tags/tag311.xml"/><Relationship Id="rId109" Type="http://schemas.openxmlformats.org/officeDocument/2006/relationships/tags" Target="../tags/tag381.xml"/><Relationship Id="rId34" Type="http://schemas.openxmlformats.org/officeDocument/2006/relationships/tags" Target="../tags/tag306.xml"/><Relationship Id="rId50" Type="http://schemas.openxmlformats.org/officeDocument/2006/relationships/tags" Target="../tags/tag322.xml"/><Relationship Id="rId55" Type="http://schemas.openxmlformats.org/officeDocument/2006/relationships/tags" Target="../tags/tag327.xml"/><Relationship Id="rId76" Type="http://schemas.openxmlformats.org/officeDocument/2006/relationships/tags" Target="../tags/tag348.xml"/><Relationship Id="rId97" Type="http://schemas.openxmlformats.org/officeDocument/2006/relationships/tags" Target="../tags/tag369.xml"/><Relationship Id="rId104" Type="http://schemas.openxmlformats.org/officeDocument/2006/relationships/tags" Target="../tags/tag376.xml"/><Relationship Id="rId120" Type="http://schemas.openxmlformats.org/officeDocument/2006/relationships/tags" Target="../tags/tag392.xml"/><Relationship Id="rId125" Type="http://schemas.openxmlformats.org/officeDocument/2006/relationships/tags" Target="../tags/tag397.xml"/><Relationship Id="rId7" Type="http://schemas.openxmlformats.org/officeDocument/2006/relationships/tags" Target="../tags/tag279.xml"/><Relationship Id="rId71" Type="http://schemas.openxmlformats.org/officeDocument/2006/relationships/tags" Target="../tags/tag343.xml"/><Relationship Id="rId92" Type="http://schemas.openxmlformats.org/officeDocument/2006/relationships/tags" Target="../tags/tag364.xml"/><Relationship Id="rId2" Type="http://schemas.openxmlformats.org/officeDocument/2006/relationships/tags" Target="../tags/tag274.xml"/><Relationship Id="rId29" Type="http://schemas.openxmlformats.org/officeDocument/2006/relationships/tags" Target="../tags/tag301.xml"/><Relationship Id="rId24" Type="http://schemas.openxmlformats.org/officeDocument/2006/relationships/tags" Target="../tags/tag296.xml"/><Relationship Id="rId40" Type="http://schemas.openxmlformats.org/officeDocument/2006/relationships/tags" Target="../tags/tag312.xml"/><Relationship Id="rId45" Type="http://schemas.openxmlformats.org/officeDocument/2006/relationships/tags" Target="../tags/tag317.xml"/><Relationship Id="rId66" Type="http://schemas.openxmlformats.org/officeDocument/2006/relationships/tags" Target="../tags/tag338.xml"/><Relationship Id="rId87" Type="http://schemas.openxmlformats.org/officeDocument/2006/relationships/tags" Target="../tags/tag359.xml"/><Relationship Id="rId110" Type="http://schemas.openxmlformats.org/officeDocument/2006/relationships/tags" Target="../tags/tag382.xml"/><Relationship Id="rId115" Type="http://schemas.openxmlformats.org/officeDocument/2006/relationships/tags" Target="../tags/tag387.xml"/><Relationship Id="rId131" Type="http://schemas.openxmlformats.org/officeDocument/2006/relationships/tags" Target="../tags/tag403.xml"/><Relationship Id="rId136" Type="http://schemas.openxmlformats.org/officeDocument/2006/relationships/tags" Target="../tags/tag408.xml"/><Relationship Id="rId61" Type="http://schemas.openxmlformats.org/officeDocument/2006/relationships/tags" Target="../tags/tag333.xml"/><Relationship Id="rId82" Type="http://schemas.openxmlformats.org/officeDocument/2006/relationships/tags" Target="../tags/tag354.xml"/><Relationship Id="rId19" Type="http://schemas.openxmlformats.org/officeDocument/2006/relationships/tags" Target="../tags/tag29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A20AF43-7420-4FBD-0FF1-AA5CF623DE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9564692"/>
              </p:ext>
            </p:extLst>
          </p:nvPr>
        </p:nvGraphicFramePr>
        <p:xfrm>
          <a:off x="1272810" y="165773"/>
          <a:ext cx="10435066" cy="3758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8" r:lo="rId139" r:qs="rId140" r:cs="rId141"/>
          </a:graphicData>
        </a:graphic>
      </p:graphicFrame>
      <p:sp>
        <p:nvSpPr>
          <p:cNvPr id="27" name="OTLSHAPE_SL_9cf0b9a3b4064869b9ae748fb5efbb51_BackgroundRectangle">
            <a:extLst>
              <a:ext uri="{FF2B5EF4-FFF2-40B4-BE49-F238E27FC236}">
                <a16:creationId xmlns:a16="http://schemas.microsoft.com/office/drawing/2014/main" id="{C3FB71B5-21F4-422F-BBA3-BF4C785FA9E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493260"/>
            <a:ext cx="11633200" cy="584952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089d7eb988274527948a1ef4646e8746_BackgroundRectangle">
            <a:extLst>
              <a:ext uri="{FF2B5EF4-FFF2-40B4-BE49-F238E27FC236}">
                <a16:creationId xmlns:a16="http://schemas.microsoft.com/office/drawing/2014/main" id="{06078E2E-820C-4932-A671-413E55CE15B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141711"/>
            <a:ext cx="11633200" cy="584952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a88f145e4d284420a2baa685af085546_BackgroundRectangle">
            <a:extLst>
              <a:ext uri="{FF2B5EF4-FFF2-40B4-BE49-F238E27FC236}">
                <a16:creationId xmlns:a16="http://schemas.microsoft.com/office/drawing/2014/main" id="{49513F35-FC10-4A4F-B49D-51D1D7F3D5F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790163"/>
            <a:ext cx="11633200" cy="27940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TLSHAPE_SL2A_693f32cc0c3d4fbc8afc819b5923510b_BackgroundRectangle" hidden="1">
            <a:extLst>
              <a:ext uri="{FF2B5EF4-FFF2-40B4-BE49-F238E27FC236}">
                <a16:creationId xmlns:a16="http://schemas.microsoft.com/office/drawing/2014/main" id="{A13CEB48-6FE4-E04D-4B0A-1578485777E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66876" y="4493260"/>
            <a:ext cx="10541000" cy="584952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TLSHAPE_SL2A_6b3a6a44538049b4ba02ec6e941bfb6c_BackgroundRectangle" hidden="1">
            <a:extLst>
              <a:ext uri="{FF2B5EF4-FFF2-40B4-BE49-F238E27FC236}">
                <a16:creationId xmlns:a16="http://schemas.microsoft.com/office/drawing/2014/main" id="{BA8C4459-39A4-2890-A630-695D8F8C996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66876" y="5141711"/>
            <a:ext cx="10541000" cy="584952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TLSHAPE_SL2A_492c709112f3473d8b573f51cbbea8ca_BackgroundRectangle" hidden="1">
            <a:extLst>
              <a:ext uri="{FF2B5EF4-FFF2-40B4-BE49-F238E27FC236}">
                <a16:creationId xmlns:a16="http://schemas.microsoft.com/office/drawing/2014/main" id="{16593471-5137-056E-6F7C-8852F43E01E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66876" y="5790163"/>
            <a:ext cx="10541000" cy="279400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TLSHAPE_SL_7b71521581cb48369d8ba5afa7fd107f_BackgroundRectangle">
            <a:extLst>
              <a:ext uri="{FF2B5EF4-FFF2-40B4-BE49-F238E27FC236}">
                <a16:creationId xmlns:a16="http://schemas.microsoft.com/office/drawing/2014/main" id="{2801DCAC-2B7D-1C9E-71F0-3BD75308883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6133063"/>
            <a:ext cx="11633200" cy="584952"/>
          </a:xfrm>
          <a:prstGeom prst="rect">
            <a:avLst/>
          </a:prstGeom>
          <a:solidFill>
            <a:srgbClr val="9A9A9A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2A_4c0d1c77b34949b296dbad5bed484062_BackgroundRectangle" hidden="1">
            <a:extLst>
              <a:ext uri="{FF2B5EF4-FFF2-40B4-BE49-F238E27FC236}">
                <a16:creationId xmlns:a16="http://schemas.microsoft.com/office/drawing/2014/main" id="{6490AB8F-B2E4-DE68-4F07-C934E28D14F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66876" y="6133063"/>
            <a:ext cx="10541000" cy="58495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LeftEndCaps" hidden="1">
            <a:extLst>
              <a:ext uri="{FF2B5EF4-FFF2-40B4-BE49-F238E27FC236}">
                <a16:creationId xmlns:a16="http://schemas.microsoft.com/office/drawing/2014/main" id="{09BCFDE6-33DF-86A4-6617-CAD24EA0251D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404080" y="-95023"/>
            <a:ext cx="825500" cy="508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5" name="OTLSHAPE_TB_00000000000000000000000000000000_RightEndCaps" hidden="1">
            <a:extLst>
              <a:ext uri="{FF2B5EF4-FFF2-40B4-BE49-F238E27FC236}">
                <a16:creationId xmlns:a16="http://schemas.microsoft.com/office/drawing/2014/main" id="{1D7F8ACC-579A-CEF5-D0C0-FE11D664A1CE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123" y="143504"/>
            <a:ext cx="38100" cy="25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C4EAFBA-C708-4BFB-A2E7-A782C6874589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293876" y="3909060"/>
            <a:ext cx="10414000" cy="381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9cf0b9a3b4064869b9ae748fb5efbb51_HeaderRectangle">
            <a:extLst>
              <a:ext uri="{FF2B5EF4-FFF2-40B4-BE49-F238E27FC236}">
                <a16:creationId xmlns:a16="http://schemas.microsoft.com/office/drawing/2014/main" id="{C69A4ED5-0D91-4C38-A76A-60353F02F8A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493260"/>
            <a:ext cx="1104900" cy="584952"/>
          </a:xfrm>
          <a:prstGeom prst="rect">
            <a:avLst/>
          </a:prstGeom>
          <a:solidFill>
            <a:schemeClr val="accent6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OTLSHAPE_SL_089d7eb988274527948a1ef4646e8746_HeaderRectangle">
            <a:extLst>
              <a:ext uri="{FF2B5EF4-FFF2-40B4-BE49-F238E27FC236}">
                <a16:creationId xmlns:a16="http://schemas.microsoft.com/office/drawing/2014/main" id="{921769DB-BE03-4679-BA14-77E7546812B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141711"/>
            <a:ext cx="1104900" cy="584952"/>
          </a:xfrm>
          <a:prstGeom prst="rect">
            <a:avLst/>
          </a:prstGeom>
          <a:solidFill>
            <a:schemeClr val="accent5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OTLSHAPE_SL_a88f145e4d284420a2baa685af085546_HeaderRectangle">
            <a:extLst>
              <a:ext uri="{FF2B5EF4-FFF2-40B4-BE49-F238E27FC236}">
                <a16:creationId xmlns:a16="http://schemas.microsoft.com/office/drawing/2014/main" id="{36764707-A87F-4812-BC5B-C55508AE29D0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5790163"/>
            <a:ext cx="1104900" cy="279400"/>
          </a:xfrm>
          <a:prstGeom prst="rect">
            <a:avLst/>
          </a:prstGeom>
          <a:solidFill>
            <a:schemeClr val="accent4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2A_693f32cc0c3d4fbc8afc819b5923510b_HeaderRectangle" hidden="1">
            <a:extLst>
              <a:ext uri="{FF2B5EF4-FFF2-40B4-BE49-F238E27FC236}">
                <a16:creationId xmlns:a16="http://schemas.microsoft.com/office/drawing/2014/main" id="{A23EE987-9742-415C-8ABF-1FE2B707ADB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166876" y="4493260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TLSHAPE_SL2A_6b3a6a44538049b4ba02ec6e941bfb6c_HeaderRectangle" hidden="1">
            <a:extLst>
              <a:ext uri="{FF2B5EF4-FFF2-40B4-BE49-F238E27FC236}">
                <a16:creationId xmlns:a16="http://schemas.microsoft.com/office/drawing/2014/main" id="{5AD06D42-3CE8-DB34-1E74-B06DEDA3A3C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166876" y="5141711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2A_492c709112f3473d8b573f51cbbea8ca_HeaderRectangle" hidden="1">
            <a:extLst>
              <a:ext uri="{FF2B5EF4-FFF2-40B4-BE49-F238E27FC236}">
                <a16:creationId xmlns:a16="http://schemas.microsoft.com/office/drawing/2014/main" id="{6C5BB4E8-2DC9-0FFA-318D-02E6A2569F61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166876" y="5790163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TLSHAPE_SL_7b71521581cb48369d8ba5afa7fd107f_HeaderRectangle">
            <a:extLst>
              <a:ext uri="{FF2B5EF4-FFF2-40B4-BE49-F238E27FC236}">
                <a16:creationId xmlns:a16="http://schemas.microsoft.com/office/drawing/2014/main" id="{C81C481E-9DC9-E5BD-58FE-A3E0BEB354A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6133063"/>
            <a:ext cx="1104900" cy="584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2A_4c0d1c77b34949b296dbad5bed484062_HeaderRectangle" hidden="1">
            <a:extLst>
              <a:ext uri="{FF2B5EF4-FFF2-40B4-BE49-F238E27FC236}">
                <a16:creationId xmlns:a16="http://schemas.microsoft.com/office/drawing/2014/main" id="{24301945-4932-B0B8-E80F-5255D11550C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166876" y="6133063"/>
            <a:ext cx="0" cy="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OTLSHAPE_G_00000000000000000000000000000000_ShapeBelow0">
            <a:extLst>
              <a:ext uri="{FF2B5EF4-FFF2-40B4-BE49-F238E27FC236}">
                <a16:creationId xmlns:a16="http://schemas.microsoft.com/office/drawing/2014/main" id="{DCFA8305-2780-4F95-A4D8-843993CD7DFE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3858872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1">
            <a:extLst>
              <a:ext uri="{FF2B5EF4-FFF2-40B4-BE49-F238E27FC236}">
                <a16:creationId xmlns:a16="http://schemas.microsoft.com/office/drawing/2014/main" id="{8180D156-A2EC-4EB8-9FF4-7A96E2E9E766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452369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2">
            <a:extLst>
              <a:ext uri="{FF2B5EF4-FFF2-40B4-BE49-F238E27FC236}">
                <a16:creationId xmlns:a16="http://schemas.microsoft.com/office/drawing/2014/main" id="{36F18B7C-6489-4B1A-B7E6-EBE15F91FC46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9074365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TLSHAPE_SLT_1f3ecdb523214d1c858ab8fb12392a13_Shape">
            <a:extLst>
              <a:ext uri="{FF2B5EF4-FFF2-40B4-BE49-F238E27FC236}">
                <a16:creationId xmlns:a16="http://schemas.microsoft.com/office/drawing/2014/main" id="{74491589-6884-188D-98FB-FC3EB14C7CD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322376" y="4827751"/>
            <a:ext cx="2527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T_44de9765e7204557b88297f4709b8c30_Shape">
            <a:extLst>
              <a:ext uri="{FF2B5EF4-FFF2-40B4-BE49-F238E27FC236}">
                <a16:creationId xmlns:a16="http://schemas.microsoft.com/office/drawing/2014/main" id="{7F900B0D-635C-F3BD-2F7B-F16BD63CD80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205875" y="5476203"/>
            <a:ext cx="1841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T_8d38abf6434f49b59dc24ae1ee36935e_Shape">
            <a:extLst>
              <a:ext uri="{FF2B5EF4-FFF2-40B4-BE49-F238E27FC236}">
                <a16:creationId xmlns:a16="http://schemas.microsoft.com/office/drawing/2014/main" id="{4E7F48CD-87D7-35F5-2D8D-CDB567BE3C2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887372" y="5476203"/>
            <a:ext cx="762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T_c7770eb3e434445083ebf0cda53241c7_Shape">
            <a:extLst>
              <a:ext uri="{FF2B5EF4-FFF2-40B4-BE49-F238E27FC236}">
                <a16:creationId xmlns:a16="http://schemas.microsoft.com/office/drawing/2014/main" id="{2E9DBA47-6619-FB63-AD70-FB1062032C92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887372" y="6467555"/>
            <a:ext cx="198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T_40c7696c8b3a4b1db83d76730e5d92c2_Shape">
            <a:extLst>
              <a:ext uri="{FF2B5EF4-FFF2-40B4-BE49-F238E27FC236}">
                <a16:creationId xmlns:a16="http://schemas.microsoft.com/office/drawing/2014/main" id="{D5284AA9-280F-A554-A981-35B7073C6F4B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711370" y="6467555"/>
            <a:ext cx="1765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T_c60910096d5a4b6f9de76b63feadcf94_Shape">
            <a:extLst>
              <a:ext uri="{FF2B5EF4-FFF2-40B4-BE49-F238E27FC236}">
                <a16:creationId xmlns:a16="http://schemas.microsoft.com/office/drawing/2014/main" id="{60B081AF-43A5-1FB9-67FB-1F80A19C129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7478368" y="6467555"/>
            <a:ext cx="24384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T_f1b03b9fadb246d6b74eef66d2c662d1_Shape">
            <a:extLst>
              <a:ext uri="{FF2B5EF4-FFF2-40B4-BE49-F238E27FC236}">
                <a16:creationId xmlns:a16="http://schemas.microsoft.com/office/drawing/2014/main" id="{DABA1C35-D63A-4A11-8264-86BAF5F46F8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4884871" y="5476203"/>
            <a:ext cx="198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T_1f3ecdb523214d1c858ab8fb12392a13_ShapePercentage">
            <a:extLst>
              <a:ext uri="{FF2B5EF4-FFF2-40B4-BE49-F238E27FC236}">
                <a16:creationId xmlns:a16="http://schemas.microsoft.com/office/drawing/2014/main" id="{8D3D955D-F681-8510-28CA-94AE2FF4F32B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322376" y="4827751"/>
            <a:ext cx="1778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75B6E5">
              <a:alpha val="3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TLSHAPE_SLM_05f5e22b071042a1a1dc59615bb4c469_Shape">
            <a:extLst>
              <a:ext uri="{FF2B5EF4-FFF2-40B4-BE49-F238E27FC236}">
                <a16:creationId xmlns:a16="http://schemas.microsoft.com/office/drawing/2014/main" id="{9F914F09-48EF-C257-54A7-12C392023A9F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185703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M_38f7caf9b7404674b5040d0ab204f9f9_Shape">
            <a:extLst>
              <a:ext uri="{FF2B5EF4-FFF2-40B4-BE49-F238E27FC236}">
                <a16:creationId xmlns:a16="http://schemas.microsoft.com/office/drawing/2014/main" id="{B58CE00B-7A3C-460D-E021-A73433A5931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007200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M_42c1a0ca0ec74680a58bbd3c49f9125b_Shape">
            <a:extLst>
              <a:ext uri="{FF2B5EF4-FFF2-40B4-BE49-F238E27FC236}">
                <a16:creationId xmlns:a16="http://schemas.microsoft.com/office/drawing/2014/main" id="{6F6E8600-B4D0-CF5D-7B05-7C4F780F205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152201" y="4840451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M_0fe6e6c4d349427c81caccf576ba460c_Shape">
            <a:extLst>
              <a:ext uri="{FF2B5EF4-FFF2-40B4-BE49-F238E27FC236}">
                <a16:creationId xmlns:a16="http://schemas.microsoft.com/office/drawing/2014/main" id="{63C4FD77-7DD0-5560-7293-91F2A364C4CA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401197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M_7695617a14a84c95a269c6cd4b4f335a_Shape">
            <a:extLst>
              <a:ext uri="{FF2B5EF4-FFF2-40B4-BE49-F238E27FC236}">
                <a16:creationId xmlns:a16="http://schemas.microsoft.com/office/drawing/2014/main" id="{1975FE68-C018-2ADA-8C86-5EF4A685CF20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279692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ElapsedTime" hidden="1">
            <a:extLst>
              <a:ext uri="{FF2B5EF4-FFF2-40B4-BE49-F238E27FC236}">
                <a16:creationId xmlns:a16="http://schemas.microsoft.com/office/drawing/2014/main" id="{F1819901-F337-A131-8F28-9D0E63AC11A8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293876" y="3909060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SLT_44de9765e7204557b88297f4709b8c30_ShapePercentage" hidden="1">
            <a:extLst>
              <a:ext uri="{FF2B5EF4-FFF2-40B4-BE49-F238E27FC236}">
                <a16:creationId xmlns:a16="http://schemas.microsoft.com/office/drawing/2014/main" id="{AA0752FD-612A-892C-DAAA-79332B330DF7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205875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T_8d38abf6434f49b59dc24ae1ee36935e_ShapePercentage" hidden="1">
            <a:extLst>
              <a:ext uri="{FF2B5EF4-FFF2-40B4-BE49-F238E27FC236}">
                <a16:creationId xmlns:a16="http://schemas.microsoft.com/office/drawing/2014/main" id="{77050D6F-9C23-587E-C84E-7D0FD2515980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887372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T_f1b03b9fadb246d6b74eef66d2c662d1_ShapePercentage" hidden="1">
            <a:extLst>
              <a:ext uri="{FF2B5EF4-FFF2-40B4-BE49-F238E27FC236}">
                <a16:creationId xmlns:a16="http://schemas.microsoft.com/office/drawing/2014/main" id="{747A46BF-4D79-312C-E031-B1B123568A22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884871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T_40c7696c8b3a4b1db83d76730e5d92c2_ShapePercentage" hidden="1">
            <a:extLst>
              <a:ext uri="{FF2B5EF4-FFF2-40B4-BE49-F238E27FC236}">
                <a16:creationId xmlns:a16="http://schemas.microsoft.com/office/drawing/2014/main" id="{C0CACE83-24BC-FB7E-93A8-4B73284C143B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711370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TLSHAPE_SLT_c60910096d5a4b6f9de76b63feadcf94_ShapePercentage" hidden="1">
            <a:extLst>
              <a:ext uri="{FF2B5EF4-FFF2-40B4-BE49-F238E27FC236}">
                <a16:creationId xmlns:a16="http://schemas.microsoft.com/office/drawing/2014/main" id="{FEEA7C9E-FA92-3479-3482-B3E58B4438B1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478368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SLT_c7770eb3e434445083ebf0cda53241c7_ShapePercentage" hidden="1">
            <a:extLst>
              <a:ext uri="{FF2B5EF4-FFF2-40B4-BE49-F238E27FC236}">
                <a16:creationId xmlns:a16="http://schemas.microsoft.com/office/drawing/2014/main" id="{177EE2BF-FDA1-3EA5-89C4-97CD3123BB7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3887372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9cf0b9a3b4064869b9ae748fb5efbb51_Header">
            <a:extLst>
              <a:ext uri="{FF2B5EF4-FFF2-40B4-BE49-F238E27FC236}">
                <a16:creationId xmlns:a16="http://schemas.microsoft.com/office/drawing/2014/main" id="{D816BB82-B63B-46F8-BB9B-54BB799188C4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500" y="4701281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Strengths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2" name="OTLSHAPE_SL_089d7eb988274527948a1ef4646e8746_Header">
            <a:extLst>
              <a:ext uri="{FF2B5EF4-FFF2-40B4-BE49-F238E27FC236}">
                <a16:creationId xmlns:a16="http://schemas.microsoft.com/office/drawing/2014/main" id="{97A2E9FA-C197-41AD-8EFC-45606AC5BE61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500" y="5349732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Weaknesses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8" name="OTLSHAPE_SL_a88f145e4d284420a2baa685af085546_Header">
            <a:extLst>
              <a:ext uri="{FF2B5EF4-FFF2-40B4-BE49-F238E27FC236}">
                <a16:creationId xmlns:a16="http://schemas.microsoft.com/office/drawing/2014/main" id="{350BEE8D-4E26-4D2B-8261-29A310AF0694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3500" y="5845408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Opportunties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3" name="OTLSHAPE_SL2A_693f32cc0c3d4fbc8afc819b5923510b_Header" hidden="1">
            <a:extLst>
              <a:ext uri="{FF2B5EF4-FFF2-40B4-BE49-F238E27FC236}">
                <a16:creationId xmlns:a16="http://schemas.microsoft.com/office/drawing/2014/main" id="{2D696600-E393-54BD-6038-E45F050CCE5C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3" name="OTLSHAPE_SL2A_6b3a6a44538049b4ba02ec6e941bfb6c_Header" hidden="1">
            <a:extLst>
              <a:ext uri="{FF2B5EF4-FFF2-40B4-BE49-F238E27FC236}">
                <a16:creationId xmlns:a16="http://schemas.microsoft.com/office/drawing/2014/main" id="{9AB97366-B1C3-4AFA-15DB-2678236BC25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5" name="OTLSHAPE_SL2A_492c709112f3473d8b573f51cbbea8ca_Header" hidden="1">
            <a:extLst>
              <a:ext uri="{FF2B5EF4-FFF2-40B4-BE49-F238E27FC236}">
                <a16:creationId xmlns:a16="http://schemas.microsoft.com/office/drawing/2014/main" id="{EFAE5F3A-6AB9-8A5D-D7FC-6C085897C6E1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6" name="OTLSHAPE_SL_7b71521581cb48369d8ba5afa7fd107f_Header">
            <a:extLst>
              <a:ext uri="{FF2B5EF4-FFF2-40B4-BE49-F238E27FC236}">
                <a16:creationId xmlns:a16="http://schemas.microsoft.com/office/drawing/2014/main" id="{DCC331DF-8E05-8438-4584-F1E4776B3E76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6341084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dk1"/>
                </a:solidFill>
                <a:latin typeface="Segoe UI" panose="020B0502040204020203" pitchFamily="34" charset="0"/>
              </a:rPr>
              <a:t>Threats</a:t>
            </a:r>
          </a:p>
        </p:txBody>
      </p:sp>
      <p:sp>
        <p:nvSpPr>
          <p:cNvPr id="98" name="OTLSHAPE_SL2A_4c0d1c77b34949b296dbad5bed484062_Header" hidden="1">
            <a:extLst>
              <a:ext uri="{FF2B5EF4-FFF2-40B4-BE49-F238E27FC236}">
                <a16:creationId xmlns:a16="http://schemas.microsoft.com/office/drawing/2014/main" id="{0574D379-3405-FC9C-E041-494389853569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TLSHAPE_TB_00000000000000000000000000000000_TodayMarkerShape" hidden="1">
            <a:extLst>
              <a:ext uri="{FF2B5EF4-FFF2-40B4-BE49-F238E27FC236}">
                <a16:creationId xmlns:a16="http://schemas.microsoft.com/office/drawing/2014/main" id="{52471E76-1606-493F-95BD-FDF6BF59456C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239447" y="429006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9FF8879-F8CA-4B12-9137-86155D109ECF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357376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B1945231-0F07-4000-86B8-9C036217F7CF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922373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7C471966-85B4-4BEC-A2E3-6CDCFA6EEEA4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515869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76F63ED6-278E-41B1-B4E8-D8D4AB1C6ED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9137865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49" name="OTLSHAPE_SLT_1f3ecdb523214d1c858ab8fb12392a13_Title">
            <a:extLst>
              <a:ext uri="{FF2B5EF4-FFF2-40B4-BE49-F238E27FC236}">
                <a16:creationId xmlns:a16="http://schemas.microsoft.com/office/drawing/2014/main" id="{7D100CA6-06A1-43D1-BA9D-6F8C0CEA5EA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305804" y="4834229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</a:p>
        </p:txBody>
      </p:sp>
      <p:sp>
        <p:nvSpPr>
          <p:cNvPr id="102" name="OTLSHAPE_SLT_44de9765e7204557b88297f4709b8c30_Title">
            <a:extLst>
              <a:ext uri="{FF2B5EF4-FFF2-40B4-BE49-F238E27FC236}">
                <a16:creationId xmlns:a16="http://schemas.microsoft.com/office/drawing/2014/main" id="{4B51D7D5-41BB-4093-818D-F6692A2D49A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892684" y="5482680"/>
            <a:ext cx="4572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10" name="OTLSHAPE_SLT_8d38abf6434f49b59dc24ae1ee36935e_Title">
            <a:extLst>
              <a:ext uri="{FF2B5EF4-FFF2-40B4-BE49-F238E27FC236}">
                <a16:creationId xmlns:a16="http://schemas.microsoft.com/office/drawing/2014/main" id="{9BF1E90F-D70D-4D23-B83B-9EA4A94E2A3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4032683" y="5482680"/>
            <a:ext cx="4572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21" name="OTLSHAPE_SLT_c7770eb3e434445083ebf0cda53241c7_Title">
            <a:extLst>
              <a:ext uri="{FF2B5EF4-FFF2-40B4-BE49-F238E27FC236}">
                <a16:creationId xmlns:a16="http://schemas.microsoft.com/office/drawing/2014/main" id="{C6E4A7E8-961A-440D-9551-42D491D44265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600051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29" name="OTLSHAPE_SLT_40c7696c8b3a4b1db83d76730e5d92c2_Title">
            <a:extLst>
              <a:ext uri="{FF2B5EF4-FFF2-40B4-BE49-F238E27FC236}">
                <a16:creationId xmlns:a16="http://schemas.microsoft.com/office/drawing/2014/main" id="{E0276C50-1A4A-44E5-9279-BB08A9C3245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6310048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51" name="OTLSHAPE_SLT_c60910096d5a4b6f9de76b63feadcf94_Title">
            <a:extLst>
              <a:ext uri="{FF2B5EF4-FFF2-40B4-BE49-F238E27FC236}">
                <a16:creationId xmlns:a16="http://schemas.microsoft.com/office/drawing/2014/main" id="{8EE4C186-05A2-4D56-A05C-788902E5CA6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419045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04" name="OTLSHAPE_SLM_05f5e22b071042a1a1dc59615bb4c469_Title">
            <a:extLst>
              <a:ext uri="{FF2B5EF4-FFF2-40B4-BE49-F238E27FC236}">
                <a16:creationId xmlns:a16="http://schemas.microsoft.com/office/drawing/2014/main" id="{B135B8BB-5637-43C1-9206-2337A5DBAE5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712544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07" name="OTLSHAPE_SLM_38f7caf9b7404674b5040d0ab204f9f9_Title">
            <a:extLst>
              <a:ext uri="{FF2B5EF4-FFF2-40B4-BE49-F238E27FC236}">
                <a16:creationId xmlns:a16="http://schemas.microsoft.com/office/drawing/2014/main" id="{339FA3AA-03CD-4781-AE45-712CF742170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534040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3" name="OTLSHAPE_SLM_42c1a0ca0ec74680a58bbd3c49f9125b_Title">
            <a:extLst>
              <a:ext uri="{FF2B5EF4-FFF2-40B4-BE49-F238E27FC236}">
                <a16:creationId xmlns:a16="http://schemas.microsoft.com/office/drawing/2014/main" id="{40DB0558-438C-4344-A730-C01DA8827D3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679041" y="4842886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6" name="OTLSHAPE_SLM_0fe6e6c4d349427c81caccf576ba460c_Title">
            <a:extLst>
              <a:ext uri="{FF2B5EF4-FFF2-40B4-BE49-F238E27FC236}">
                <a16:creationId xmlns:a16="http://schemas.microsoft.com/office/drawing/2014/main" id="{ADCB6001-EC56-4457-A920-2E964278E87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928036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9" name="OTLSHAPE_SLM_7695617a14a84c95a269c6cd4b4f335a_Title">
            <a:extLst>
              <a:ext uri="{FF2B5EF4-FFF2-40B4-BE49-F238E27FC236}">
                <a16:creationId xmlns:a16="http://schemas.microsoft.com/office/drawing/2014/main" id="{AEB06136-E17F-4A32-A302-8B6AC47CDCB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806533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12" name="OTLSHAPE_SLT_f1b03b9fadb246d6b74eef66d2c662d1_Title">
            <a:extLst>
              <a:ext uri="{FF2B5EF4-FFF2-40B4-BE49-F238E27FC236}">
                <a16:creationId xmlns:a16="http://schemas.microsoft.com/office/drawing/2014/main" id="{E23D7026-A130-4BA7-9C97-C49F2A0A9EB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597549" y="5482680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6" name="OTLSHAPE_TB_00000000000000000000000000000000_TodayMarkerText" hidden="1">
            <a:extLst>
              <a:ext uri="{FF2B5EF4-FFF2-40B4-BE49-F238E27FC236}">
                <a16:creationId xmlns:a16="http://schemas.microsoft.com/office/drawing/2014/main" id="{266717A2-3E0C-F16F-6003-FCA32F5DBC1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35" name="OTLSHAPE_SLT_1f3ecdb523214d1c858ab8fb12392a13_Duration" hidden="1">
            <a:extLst>
              <a:ext uri="{FF2B5EF4-FFF2-40B4-BE49-F238E27FC236}">
                <a16:creationId xmlns:a16="http://schemas.microsoft.com/office/drawing/2014/main" id="{F3FA640B-1768-3E17-7516-1963D1F9B675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-541298"/>
            <a:ext cx="596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>
                <a:solidFill>
                  <a:srgbClr val="385723"/>
                </a:solidFill>
                <a:latin typeface="Calibri" panose="020F0502020204030204" pitchFamily="34" charset="0"/>
              </a:rPr>
              <a:t>12.5 weeks</a:t>
            </a:r>
          </a:p>
        </p:txBody>
      </p:sp>
      <p:sp>
        <p:nvSpPr>
          <p:cNvPr id="42" name="OTLSHAPE_SLT_1f3ecdb523214d1c858ab8fb12392a13_JoinedDate" hidden="1">
            <a:extLst>
              <a:ext uri="{FF2B5EF4-FFF2-40B4-BE49-F238E27FC236}">
                <a16:creationId xmlns:a16="http://schemas.microsoft.com/office/drawing/2014/main" id="{E0EDBE30-66E4-DB4C-A535-79F17B886E9E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Jan 2 - Mar 31</a:t>
            </a:r>
          </a:p>
        </p:txBody>
      </p:sp>
      <p:sp>
        <p:nvSpPr>
          <p:cNvPr id="43" name="OTLSHAPE_SLT_1f3ecdb523214d1c858ab8fb12392a13_StartDate" hidden="1">
            <a:extLst>
              <a:ext uri="{FF2B5EF4-FFF2-40B4-BE49-F238E27FC236}">
                <a16:creationId xmlns:a16="http://schemas.microsoft.com/office/drawing/2014/main" id="{028D3866-77E1-FD30-2BA1-187E128BA25B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SLT_1f3ecdb523214d1c858ab8fb12392a13_EndDate" hidden="1">
            <a:extLst>
              <a:ext uri="{FF2B5EF4-FFF2-40B4-BE49-F238E27FC236}">
                <a16:creationId xmlns:a16="http://schemas.microsoft.com/office/drawing/2014/main" id="{841896D7-6EDE-91E4-A03B-3F9F134D4BD8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TLSHAPE_SLT_1f3ecdb523214d1c858ab8fb12392a13_TextPercentage" hidden="1">
            <a:extLst>
              <a:ext uri="{FF2B5EF4-FFF2-40B4-BE49-F238E27FC236}">
                <a16:creationId xmlns:a16="http://schemas.microsoft.com/office/drawing/2014/main" id="{30B8C9DC-FB83-8B9F-A9BE-2A2F8032E506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>
                <a:solidFill>
                  <a:schemeClr val="dk1"/>
                </a:solidFill>
                <a:latin typeface="Calibri" panose="020F0502020204030204" pitchFamily="34" charset="0"/>
              </a:rPr>
              <a:t>70%</a:t>
            </a:r>
          </a:p>
        </p:txBody>
      </p:sp>
      <p:sp>
        <p:nvSpPr>
          <p:cNvPr id="47" name="OTLSHAPE_SLM_42c1a0ca0ec74680a58bbd3c49f9125b_Date" hidden="1">
            <a:extLst>
              <a:ext uri="{FF2B5EF4-FFF2-40B4-BE49-F238E27FC236}">
                <a16:creationId xmlns:a16="http://schemas.microsoft.com/office/drawing/2014/main" id="{F3FBF1B7-E756-9832-713D-89C871FB615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May 19</a:t>
            </a:r>
          </a:p>
        </p:txBody>
      </p:sp>
      <p:sp>
        <p:nvSpPr>
          <p:cNvPr id="287" name="OTLSHAPE_SLT_44de9765e7204557b88297f4709b8c30_Duration" hidden="1">
            <a:extLst>
              <a:ext uri="{FF2B5EF4-FFF2-40B4-BE49-F238E27FC236}">
                <a16:creationId xmlns:a16="http://schemas.microsoft.com/office/drawing/2014/main" id="{644C5395-7225-A787-8372-8C67BE7D2D7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46.5 days</a:t>
            </a:r>
          </a:p>
        </p:txBody>
      </p:sp>
      <p:sp>
        <p:nvSpPr>
          <p:cNvPr id="64" name="OTLSHAPE_SLT_44de9765e7204557b88297f4709b8c30_TextPercentage" hidden="1">
            <a:extLst>
              <a:ext uri="{FF2B5EF4-FFF2-40B4-BE49-F238E27FC236}">
                <a16:creationId xmlns:a16="http://schemas.microsoft.com/office/drawing/2014/main" id="{45ABC30A-BBE7-45F6-49E9-A4EA222B77F0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SLT_44de9765e7204557b88297f4709b8c30_JoinedDate" hidden="1">
            <a:extLst>
              <a:ext uri="{FF2B5EF4-FFF2-40B4-BE49-F238E27FC236}">
                <a16:creationId xmlns:a16="http://schemas.microsoft.com/office/drawing/2014/main" id="{26572FDB-4A9E-C3C7-7EBD-339E7105784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-541298"/>
            <a:ext cx="660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Feb 2 - Apr 7</a:t>
            </a:r>
          </a:p>
        </p:txBody>
      </p:sp>
      <p:sp>
        <p:nvSpPr>
          <p:cNvPr id="66" name="OTLSHAPE_SLT_44de9765e7204557b88297f4709b8c30_StartDate" hidden="1">
            <a:extLst>
              <a:ext uri="{FF2B5EF4-FFF2-40B4-BE49-F238E27FC236}">
                <a16:creationId xmlns:a16="http://schemas.microsoft.com/office/drawing/2014/main" id="{17AA3C7F-D34A-12A3-2717-6FEDB358CFE1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OTLSHAPE_SLT_44de9765e7204557b88297f4709b8c30_EndDate" hidden="1">
            <a:extLst>
              <a:ext uri="{FF2B5EF4-FFF2-40B4-BE49-F238E27FC236}">
                <a16:creationId xmlns:a16="http://schemas.microsoft.com/office/drawing/2014/main" id="{FA9C5A80-FE8D-A19C-ED2C-6BF7181642D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TLSHAPE_SLT_8d38abf6434f49b59dc24ae1ee36935e_Duration" hidden="1">
            <a:extLst>
              <a:ext uri="{FF2B5EF4-FFF2-40B4-BE49-F238E27FC236}">
                <a16:creationId xmlns:a16="http://schemas.microsoft.com/office/drawing/2014/main" id="{8E922C5A-B399-7BF2-AA25-2B1DACB7ACA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18.5 days</a:t>
            </a:r>
          </a:p>
        </p:txBody>
      </p:sp>
      <p:sp>
        <p:nvSpPr>
          <p:cNvPr id="73" name="OTLSHAPE_SLT_8d38abf6434f49b59dc24ae1ee36935e_TextPercentage" hidden="1">
            <a:extLst>
              <a:ext uri="{FF2B5EF4-FFF2-40B4-BE49-F238E27FC236}">
                <a16:creationId xmlns:a16="http://schemas.microsoft.com/office/drawing/2014/main" id="{E2E2B090-2018-2F50-DD46-2204C573EAD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SLT_8d38abf6434f49b59dc24ae1ee36935e_JoinedDate" hidden="1">
            <a:extLst>
              <a:ext uri="{FF2B5EF4-FFF2-40B4-BE49-F238E27FC236}">
                <a16:creationId xmlns:a16="http://schemas.microsoft.com/office/drawing/2014/main" id="{14C74A40-DBBC-55FE-A7BE-D7D575E37592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737373"/>
                </a:solidFill>
                <a:latin typeface="Calibri" panose="020F0502020204030204" pitchFamily="34" charset="0"/>
              </a:rPr>
              <a:t>Apr 2 - Apr 28</a:t>
            </a:r>
          </a:p>
        </p:txBody>
      </p:sp>
      <p:sp>
        <p:nvSpPr>
          <p:cNvPr id="76" name="OTLSHAPE_SLT_8d38abf6434f49b59dc24ae1ee36935e_StartDate" hidden="1">
            <a:extLst>
              <a:ext uri="{FF2B5EF4-FFF2-40B4-BE49-F238E27FC236}">
                <a16:creationId xmlns:a16="http://schemas.microsoft.com/office/drawing/2014/main" id="{327434A3-E0B6-2807-EFF6-35A96CCC551C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OTLSHAPE_SLT_8d38abf6434f49b59dc24ae1ee36935e_EndDate" hidden="1">
            <a:extLst>
              <a:ext uri="{FF2B5EF4-FFF2-40B4-BE49-F238E27FC236}">
                <a16:creationId xmlns:a16="http://schemas.microsoft.com/office/drawing/2014/main" id="{6C2E62C8-5592-7BE5-B384-4E9FB069FBD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SLT_f1b03b9fadb246d6b74eef66d2c662d1_Duration" hidden="1">
            <a:extLst>
              <a:ext uri="{FF2B5EF4-FFF2-40B4-BE49-F238E27FC236}">
                <a16:creationId xmlns:a16="http://schemas.microsoft.com/office/drawing/2014/main" id="{5EBAB29E-3A2C-8059-69DF-702A0DFC2D2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49.5 days</a:t>
            </a:r>
          </a:p>
        </p:txBody>
      </p:sp>
      <p:sp>
        <p:nvSpPr>
          <p:cNvPr id="80" name="OTLSHAPE_SLT_f1b03b9fadb246d6b74eef66d2c662d1_TextPercentage" hidden="1">
            <a:extLst>
              <a:ext uri="{FF2B5EF4-FFF2-40B4-BE49-F238E27FC236}">
                <a16:creationId xmlns:a16="http://schemas.microsoft.com/office/drawing/2014/main" id="{CEA6B203-F0F8-4662-C263-EBCBDDB517C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OTLSHAPE_SLT_f1b03b9fadb246d6b74eef66d2c662d1_JoinedDate" hidden="1">
            <a:extLst>
              <a:ext uri="{FF2B5EF4-FFF2-40B4-BE49-F238E27FC236}">
                <a16:creationId xmlns:a16="http://schemas.microsoft.com/office/drawing/2014/main" id="{21D6AFB1-DB8B-03E5-768D-4A81C7E5F78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May 7 - Jul 15</a:t>
            </a:r>
          </a:p>
        </p:txBody>
      </p:sp>
      <p:sp>
        <p:nvSpPr>
          <p:cNvPr id="82" name="OTLSHAPE_SLT_f1b03b9fadb246d6b74eef66d2c662d1_StartDate" hidden="1">
            <a:extLst>
              <a:ext uri="{FF2B5EF4-FFF2-40B4-BE49-F238E27FC236}">
                <a16:creationId xmlns:a16="http://schemas.microsoft.com/office/drawing/2014/main" id="{DA25E003-C1D2-30DF-ADCE-92016763FE9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SLT_f1b03b9fadb246d6b74eef66d2c662d1_EndDate" hidden="1">
            <a:extLst>
              <a:ext uri="{FF2B5EF4-FFF2-40B4-BE49-F238E27FC236}">
                <a16:creationId xmlns:a16="http://schemas.microsoft.com/office/drawing/2014/main" id="{D2886CE1-F449-4961-A311-77BB542F6FA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86" name="OTLSHAPE_SLT_40c7696c8b3a4b1db83d76730e5d92c2_Duration" hidden="1">
            <a:extLst>
              <a:ext uri="{FF2B5EF4-FFF2-40B4-BE49-F238E27FC236}">
                <a16:creationId xmlns:a16="http://schemas.microsoft.com/office/drawing/2014/main" id="{6B53F739-5D77-C13C-7A5A-E56B906F3AB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43.5 days</a:t>
            </a:r>
          </a:p>
        </p:txBody>
      </p:sp>
      <p:sp>
        <p:nvSpPr>
          <p:cNvPr id="87" name="OTLSHAPE_SLT_40c7696c8b3a4b1db83d76730e5d92c2_TextPercentage" hidden="1">
            <a:extLst>
              <a:ext uri="{FF2B5EF4-FFF2-40B4-BE49-F238E27FC236}">
                <a16:creationId xmlns:a16="http://schemas.microsoft.com/office/drawing/2014/main" id="{FB308D73-6F2E-93D6-9402-44C0564E391E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88" name="OTLSHAPE_SLT_40c7696c8b3a4b1db83d76730e5d92c2_JoinedDate" hidden="1">
            <a:extLst>
              <a:ext uri="{FF2B5EF4-FFF2-40B4-BE49-F238E27FC236}">
                <a16:creationId xmlns:a16="http://schemas.microsoft.com/office/drawing/2014/main" id="{3FDEBBF7-4A5A-F281-3D39-5F8EABCCD1EB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-541298"/>
            <a:ext cx="660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737373"/>
                </a:solidFill>
                <a:latin typeface="Calibri" panose="020F0502020204030204" pitchFamily="34" charset="0"/>
              </a:rPr>
              <a:t>Jun 5 - Aug 5</a:t>
            </a:r>
          </a:p>
        </p:txBody>
      </p:sp>
      <p:sp>
        <p:nvSpPr>
          <p:cNvPr id="89" name="OTLSHAPE_SLT_40c7696c8b3a4b1db83d76730e5d92c2_StartDate" hidden="1">
            <a:extLst>
              <a:ext uri="{FF2B5EF4-FFF2-40B4-BE49-F238E27FC236}">
                <a16:creationId xmlns:a16="http://schemas.microsoft.com/office/drawing/2014/main" id="{26110A3B-AD51-4C86-8349-5BC9B1372FB7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SLT_40c7696c8b3a4b1db83d76730e5d92c2_EndDate" hidden="1">
            <a:extLst>
              <a:ext uri="{FF2B5EF4-FFF2-40B4-BE49-F238E27FC236}">
                <a16:creationId xmlns:a16="http://schemas.microsoft.com/office/drawing/2014/main" id="{1674BEE0-4E4E-BD6B-26C1-88DB22826E39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OTLSHAPE_SLT_c60910096d5a4b6f9de76b63feadcf94_Duration" hidden="1">
            <a:extLst>
              <a:ext uri="{FF2B5EF4-FFF2-40B4-BE49-F238E27FC236}">
                <a16:creationId xmlns:a16="http://schemas.microsoft.com/office/drawing/2014/main" id="{80681FB8-6062-7253-0E56-00BB879729DF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61 days</a:t>
            </a:r>
          </a:p>
        </p:txBody>
      </p:sp>
      <p:sp>
        <p:nvSpPr>
          <p:cNvPr id="288" name="OTLSHAPE_SLT_c60910096d5a4b6f9de76b63feadcf94_TextPercentage" hidden="1">
            <a:extLst>
              <a:ext uri="{FF2B5EF4-FFF2-40B4-BE49-F238E27FC236}">
                <a16:creationId xmlns:a16="http://schemas.microsoft.com/office/drawing/2014/main" id="{6A6EDEAD-7619-9710-57E7-2ECBA8BF502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290" name="OTLSHAPE_SLT_c60910096d5a4b6f9de76b63feadcf94_JoinedDate" hidden="1">
            <a:extLst>
              <a:ext uri="{FF2B5EF4-FFF2-40B4-BE49-F238E27FC236}">
                <a16:creationId xmlns:a16="http://schemas.microsoft.com/office/drawing/2014/main" id="{0E1B2C10-79FE-BEF9-860F-9F368B4EFB38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Aug 6 - Oct 30</a:t>
            </a:r>
          </a:p>
        </p:txBody>
      </p:sp>
      <p:sp>
        <p:nvSpPr>
          <p:cNvPr id="292" name="OTLSHAPE_SLT_c60910096d5a4b6f9de76b63feadcf94_StartDate" hidden="1">
            <a:extLst>
              <a:ext uri="{FF2B5EF4-FFF2-40B4-BE49-F238E27FC236}">
                <a16:creationId xmlns:a16="http://schemas.microsoft.com/office/drawing/2014/main" id="{CC33F766-EB1C-E6D4-F88D-D2960AA6FA1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294" name="OTLSHAPE_SLT_c60910096d5a4b6f9de76b63feadcf94_EndDate" hidden="1">
            <a:extLst>
              <a:ext uri="{FF2B5EF4-FFF2-40B4-BE49-F238E27FC236}">
                <a16:creationId xmlns:a16="http://schemas.microsoft.com/office/drawing/2014/main" id="{88E10397-AB35-1452-5665-DF312B208B1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297" name="OTLSHAPE_SLT_c7770eb3e434445083ebf0cda53241c7_Duration" hidden="1">
            <a:extLst>
              <a:ext uri="{FF2B5EF4-FFF2-40B4-BE49-F238E27FC236}">
                <a16:creationId xmlns:a16="http://schemas.microsoft.com/office/drawing/2014/main" id="{8A2E9B3C-3A33-A4A9-386E-F020570AA536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49.5 days</a:t>
            </a:r>
          </a:p>
        </p:txBody>
      </p:sp>
      <p:sp>
        <p:nvSpPr>
          <p:cNvPr id="298" name="OTLSHAPE_SLT_c7770eb3e434445083ebf0cda53241c7_TextPercentage" hidden="1">
            <a:extLst>
              <a:ext uri="{FF2B5EF4-FFF2-40B4-BE49-F238E27FC236}">
                <a16:creationId xmlns:a16="http://schemas.microsoft.com/office/drawing/2014/main" id="{6BEE285E-76BE-6C61-8634-3019D19750F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299" name="OTLSHAPE_SLT_c7770eb3e434445083ebf0cda53241c7_JoinedDate" hidden="1">
            <a:extLst>
              <a:ext uri="{FF2B5EF4-FFF2-40B4-BE49-F238E27FC236}">
                <a16:creationId xmlns:a16="http://schemas.microsoft.com/office/drawing/2014/main" id="{9792F4B4-60B3-DD65-4F59-D0398B24E00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Apr 2 - Jun 10</a:t>
            </a:r>
          </a:p>
        </p:txBody>
      </p:sp>
      <p:sp>
        <p:nvSpPr>
          <p:cNvPr id="300" name="OTLSHAPE_SLT_c7770eb3e434445083ebf0cda53241c7_StartDate" hidden="1">
            <a:extLst>
              <a:ext uri="{FF2B5EF4-FFF2-40B4-BE49-F238E27FC236}">
                <a16:creationId xmlns:a16="http://schemas.microsoft.com/office/drawing/2014/main" id="{2F89AEAC-F9A6-2843-35DD-10D2332960F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301" name="OTLSHAPE_SLT_c7770eb3e434445083ebf0cda53241c7_EndDate" hidden="1">
            <a:extLst>
              <a:ext uri="{FF2B5EF4-FFF2-40B4-BE49-F238E27FC236}">
                <a16:creationId xmlns:a16="http://schemas.microsoft.com/office/drawing/2014/main" id="{DADDB088-98FA-A801-4581-41CC844C3DF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307" name="OTLSHAPE_SLM_05f5e22b071042a1a1dc59615bb4c469_Date" hidden="1">
            <a:extLst>
              <a:ext uri="{FF2B5EF4-FFF2-40B4-BE49-F238E27FC236}">
                <a16:creationId xmlns:a16="http://schemas.microsoft.com/office/drawing/2014/main" id="{2AF1B881-D9E9-67C3-4413-9B460142212F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11</a:t>
            </a:r>
          </a:p>
        </p:txBody>
      </p:sp>
      <p:sp>
        <p:nvSpPr>
          <p:cNvPr id="310" name="OTLSHAPE_SLM_0fe6e6c4d349427c81caccf576ba460c_Date" hidden="1">
            <a:extLst>
              <a:ext uri="{FF2B5EF4-FFF2-40B4-BE49-F238E27FC236}">
                <a16:creationId xmlns:a16="http://schemas.microsoft.com/office/drawing/2014/main" id="{1F56929B-0E21-91D2-E3E8-F8A06AAF837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Sep 10</a:t>
            </a:r>
          </a:p>
        </p:txBody>
      </p:sp>
      <p:sp>
        <p:nvSpPr>
          <p:cNvPr id="312" name="OTLSHAPE_SLM_38f7caf9b7404674b5040d0ab204f9f9_Date" hidden="1">
            <a:extLst>
              <a:ext uri="{FF2B5EF4-FFF2-40B4-BE49-F238E27FC236}">
                <a16:creationId xmlns:a16="http://schemas.microsoft.com/office/drawing/2014/main" id="{5668F94A-E492-217F-3AB7-C872B6F6FA38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Jun 18</a:t>
            </a:r>
          </a:p>
        </p:txBody>
      </p:sp>
      <p:sp>
        <p:nvSpPr>
          <p:cNvPr id="314" name="OTLSHAPE_SLM_7695617a14a84c95a269c6cd4b4f335a_Date" hidden="1">
            <a:extLst>
              <a:ext uri="{FF2B5EF4-FFF2-40B4-BE49-F238E27FC236}">
                <a16:creationId xmlns:a16="http://schemas.microsoft.com/office/drawing/2014/main" id="{2BE8F84A-31A9-FDA7-811C-C69AF48D498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Dec 20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A9EC1A38-D49B-4705-BF2A-22645D19F851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3858872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920F354C-5B24-42AC-8975-843DD3283FF3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6452369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AFB266D7-0F7D-4085-A086-34E2627F2A7C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9074365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TLSHAPE_M_ad52e739797946d7bd463b006c06394d_Shape">
            <a:extLst>
              <a:ext uri="{FF2B5EF4-FFF2-40B4-BE49-F238E27FC236}">
                <a16:creationId xmlns:a16="http://schemas.microsoft.com/office/drawing/2014/main" id="{CC2ADDB5-DA5F-0D00-4B29-77B8CF49DA2D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3755703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M_4a076ebd25c146989ebf5900a5b4447e_Shape">
            <a:extLst>
              <a:ext uri="{FF2B5EF4-FFF2-40B4-BE49-F238E27FC236}">
                <a16:creationId xmlns:a16="http://schemas.microsoft.com/office/drawing/2014/main" id="{592DCCC7-73F5-0976-96C9-7DD1245AEBDD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6377699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M_db4393fafb20429da7667ad39271af50_Shape">
            <a:extLst>
              <a:ext uri="{FF2B5EF4-FFF2-40B4-BE49-F238E27FC236}">
                <a16:creationId xmlns:a16="http://schemas.microsoft.com/office/drawing/2014/main" id="{3F606026-45B1-6E78-2141-17C0204F69E4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8999696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M_d13f186547184bbb84e3129eee9c4279_Shape">
            <a:extLst>
              <a:ext uri="{FF2B5EF4-FFF2-40B4-BE49-F238E27FC236}">
                <a16:creationId xmlns:a16="http://schemas.microsoft.com/office/drawing/2014/main" id="{AFC293E2-CFA4-42D6-E61E-2CF1157CBE23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11479192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A_966ac8e38d974bfeae23890a126b2a79_Shape">
            <a:extLst>
              <a:ext uri="{FF2B5EF4-FFF2-40B4-BE49-F238E27FC236}">
                <a16:creationId xmlns:a16="http://schemas.microsoft.com/office/drawing/2014/main" id="{843A737B-2C49-90E8-BF0E-C2FC2446D5EB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1634006" y="4818592"/>
            <a:ext cx="203200" cy="221520"/>
          </a:xfrm>
          <a:prstGeom prst="star8">
            <a:avLst/>
          </a:prstGeom>
          <a:solidFill>
            <a:srgbClr val="1342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A_5f22e295269f42e9b1ce98b4118ab3d0_Shape">
            <a:extLst>
              <a:ext uri="{FF2B5EF4-FFF2-40B4-BE49-F238E27FC236}">
                <a16:creationId xmlns:a16="http://schemas.microsoft.com/office/drawing/2014/main" id="{A820D7D3-DE3A-3892-DF43-A9DFD4FB2478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5681000" y="6458395"/>
            <a:ext cx="203200" cy="221520"/>
          </a:xfrm>
          <a:prstGeom prst="star8">
            <a:avLst/>
          </a:prstGeom>
          <a:solidFill>
            <a:schemeClr val="accent1">
              <a:lumMod val="50000"/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A_8ed28b9183de4588a46ed4323066c28f_Shape">
            <a:extLst>
              <a:ext uri="{FF2B5EF4-FFF2-40B4-BE49-F238E27FC236}">
                <a16:creationId xmlns:a16="http://schemas.microsoft.com/office/drawing/2014/main" id="{24F9B056-DBAC-4EF2-BEC8-0CF36C21CFDE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7134498" y="6458395"/>
            <a:ext cx="203200" cy="221520"/>
          </a:xfrm>
          <a:prstGeom prst="star8">
            <a:avLst/>
          </a:prstGeom>
          <a:solidFill>
            <a:schemeClr val="accent1">
              <a:lumMod val="50000"/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SLA_0723a534b8b04d848ad49d960b833b9c_Shape">
            <a:extLst>
              <a:ext uri="{FF2B5EF4-FFF2-40B4-BE49-F238E27FC236}">
                <a16:creationId xmlns:a16="http://schemas.microsoft.com/office/drawing/2014/main" id="{209BA461-DAA5-57B4-64A4-3E29CC12FC58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3743003" y="5467043"/>
            <a:ext cx="203200" cy="221520"/>
          </a:xfrm>
          <a:prstGeom prst="star8">
            <a:avLst/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M_ad52e739797946d7bd463b006c06394d_Title">
            <a:extLst>
              <a:ext uri="{FF2B5EF4-FFF2-40B4-BE49-F238E27FC236}">
                <a16:creationId xmlns:a16="http://schemas.microsoft.com/office/drawing/2014/main" id="{E50E4BAF-93F9-4EBA-B66F-30F0E968D222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3534617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Q1 Review</a:t>
            </a:r>
          </a:p>
        </p:txBody>
      </p:sp>
      <p:sp>
        <p:nvSpPr>
          <p:cNvPr id="18" name="OTLSHAPE_M_4a076ebd25c146989ebf5900a5b4447e_Title">
            <a:extLst>
              <a:ext uri="{FF2B5EF4-FFF2-40B4-BE49-F238E27FC236}">
                <a16:creationId xmlns:a16="http://schemas.microsoft.com/office/drawing/2014/main" id="{7E4A9559-6EAB-4BBD-A708-A8A54899514A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156613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Q2 Review</a:t>
            </a:r>
          </a:p>
        </p:txBody>
      </p:sp>
      <p:sp>
        <p:nvSpPr>
          <p:cNvPr id="21" name="OTLSHAPE_M_db4393fafb20429da7667ad39271af50_Title">
            <a:extLst>
              <a:ext uri="{FF2B5EF4-FFF2-40B4-BE49-F238E27FC236}">
                <a16:creationId xmlns:a16="http://schemas.microsoft.com/office/drawing/2014/main" id="{185C2067-1428-48D5-BDE0-6B0DDC26D43C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8778610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Q3 Review</a:t>
            </a:r>
          </a:p>
        </p:txBody>
      </p:sp>
      <p:sp>
        <p:nvSpPr>
          <p:cNvPr id="24" name="OTLSHAPE_M_d13f186547184bbb84e3129eee9c4279_Title">
            <a:extLst>
              <a:ext uri="{FF2B5EF4-FFF2-40B4-BE49-F238E27FC236}">
                <a16:creationId xmlns:a16="http://schemas.microsoft.com/office/drawing/2014/main" id="{EAD83484-06CD-400C-8D6E-4ECC26C42089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1258106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Q4 Review</a:t>
            </a:r>
          </a:p>
        </p:txBody>
      </p:sp>
      <p:sp>
        <p:nvSpPr>
          <p:cNvPr id="221" name="OTLSHAPE_SLA_966ac8e38d974bfeae23890a126b2a79_Title">
            <a:extLst>
              <a:ext uri="{FF2B5EF4-FFF2-40B4-BE49-F238E27FC236}">
                <a16:creationId xmlns:a16="http://schemas.microsoft.com/office/drawing/2014/main" id="{4157B49E-1E3F-4A19-8CFD-614EE77C5DF6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444881" y="4620260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Milestone</a:t>
            </a:r>
          </a:p>
        </p:txBody>
      </p:sp>
      <p:sp>
        <p:nvSpPr>
          <p:cNvPr id="17" name="OTLSHAPE_M_ad52e739797946d7bd463b006c06394d_Date" hidden="1">
            <a:extLst>
              <a:ext uri="{FF2B5EF4-FFF2-40B4-BE49-F238E27FC236}">
                <a16:creationId xmlns:a16="http://schemas.microsoft.com/office/drawing/2014/main" id="{2FBCDA2C-3010-B1D5-8A3C-214EE55F2667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2021/Mar</a:t>
            </a:r>
          </a:p>
        </p:txBody>
      </p:sp>
      <p:sp>
        <p:nvSpPr>
          <p:cNvPr id="19" name="OTLSHAPE_M_4a076ebd25c146989ebf5900a5b4447e_Date" hidden="1">
            <a:extLst>
              <a:ext uri="{FF2B5EF4-FFF2-40B4-BE49-F238E27FC236}">
                <a16:creationId xmlns:a16="http://schemas.microsoft.com/office/drawing/2014/main" id="{A8B52C50-2BD9-A356-2460-2045867C0B5E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2021/Jul</a:t>
            </a:r>
          </a:p>
        </p:txBody>
      </p:sp>
      <p:sp>
        <p:nvSpPr>
          <p:cNvPr id="22" name="OTLSHAPE_M_db4393fafb20429da7667ad39271af50_Date" hidden="1">
            <a:extLst>
              <a:ext uri="{FF2B5EF4-FFF2-40B4-BE49-F238E27FC236}">
                <a16:creationId xmlns:a16="http://schemas.microsoft.com/office/drawing/2014/main" id="{687A1794-586C-205E-5632-990103F95D41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-107990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2021/Oct</a:t>
            </a:r>
          </a:p>
        </p:txBody>
      </p:sp>
      <p:sp>
        <p:nvSpPr>
          <p:cNvPr id="25" name="OTLSHAPE_M_d13f186547184bbb84e3129eee9c4279_Date" hidden="1">
            <a:extLst>
              <a:ext uri="{FF2B5EF4-FFF2-40B4-BE49-F238E27FC236}">
                <a16:creationId xmlns:a16="http://schemas.microsoft.com/office/drawing/2014/main" id="{EE812BCE-C23C-2FD8-84FC-8502F0CF0A0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2021/Dec</a:t>
            </a:r>
          </a:p>
        </p:txBody>
      </p:sp>
      <p:sp>
        <p:nvSpPr>
          <p:cNvPr id="46" name="OTLSHAPE_SLA_966ac8e38d974bfeae23890a126b2a79_Date" hidden="1">
            <a:extLst>
              <a:ext uri="{FF2B5EF4-FFF2-40B4-BE49-F238E27FC236}">
                <a16:creationId xmlns:a16="http://schemas.microsoft.com/office/drawing/2014/main" id="{23345309-A84F-9FF8-67DA-0732A3A69151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Jan 16</a:t>
            </a:r>
          </a:p>
        </p:txBody>
      </p:sp>
      <p:sp>
        <p:nvSpPr>
          <p:cNvPr id="69" name="OTLSHAPE_SLA_0723a534b8b04d848ad49d960b833b9c_Title">
            <a:extLst>
              <a:ext uri="{FF2B5EF4-FFF2-40B4-BE49-F238E27FC236}">
                <a16:creationId xmlns:a16="http://schemas.microsoft.com/office/drawing/2014/main" id="{9E0D7019-6E2E-CDDF-3AA1-1EDCEC5E4EBE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3553878" y="5268711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70" name="OTLSHAPE_SLA_0723a534b8b04d848ad49d960b833b9c_Date" hidden="1">
            <a:extLst>
              <a:ext uri="{FF2B5EF4-FFF2-40B4-BE49-F238E27FC236}">
                <a16:creationId xmlns:a16="http://schemas.microsoft.com/office/drawing/2014/main" id="{F81C80BB-BCEE-323D-434F-3DD6B7FF5097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31</a:t>
            </a:r>
          </a:p>
        </p:txBody>
      </p:sp>
      <p:sp>
        <p:nvSpPr>
          <p:cNvPr id="91" name="OTLSHAPE_SLA_8ed28b9183de4588a46ed4323066c28f_Title">
            <a:extLst>
              <a:ext uri="{FF2B5EF4-FFF2-40B4-BE49-F238E27FC236}">
                <a16:creationId xmlns:a16="http://schemas.microsoft.com/office/drawing/2014/main" id="{4025B562-255A-0A0B-CAB3-F6B905B1429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6945374" y="6260063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93" name="OTLSHAPE_SLA_8ed28b9183de4588a46ed4323066c28f_Date" hidden="1">
            <a:extLst>
              <a:ext uri="{FF2B5EF4-FFF2-40B4-BE49-F238E27FC236}">
                <a16:creationId xmlns:a16="http://schemas.microsoft.com/office/drawing/2014/main" id="{D813D8A5-4F61-37A0-5B16-0B117BEF20AD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Jul 28</a:t>
            </a:r>
          </a:p>
        </p:txBody>
      </p:sp>
      <p:sp>
        <p:nvSpPr>
          <p:cNvPr id="302" name="OTLSHAPE_SLA_5f22e295269f42e9b1ce98b4118ab3d0_Title">
            <a:extLst>
              <a:ext uri="{FF2B5EF4-FFF2-40B4-BE49-F238E27FC236}">
                <a16:creationId xmlns:a16="http://schemas.microsoft.com/office/drawing/2014/main" id="{B9EA05D1-5B20-3981-C26C-57181589ECB0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5491876" y="6260063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303" name="OTLSHAPE_SLA_5f22e295269f42e9b1ce98b4118ab3d0_Date" hidden="1">
            <a:extLst>
              <a:ext uri="{FF2B5EF4-FFF2-40B4-BE49-F238E27FC236}">
                <a16:creationId xmlns:a16="http://schemas.microsoft.com/office/drawing/2014/main" id="{C0D78EF2-9A60-8D59-ED8C-E542BD5B9A94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Jun 7</a:t>
            </a:r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13C0E3C6-DD9F-2FBD-A0D3-C4751EDEC0C6}"/>
              </a:ext>
            </a:extLst>
          </p:cNvPr>
          <p:cNvPicPr>
            <a:picLocks noChangeAspect="1"/>
          </p:cNvPicPr>
          <p:nvPr/>
        </p:nvPicPr>
        <p:blipFill>
          <a:blip r:embed="rId1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42979" y="5608548"/>
            <a:ext cx="2087276" cy="28755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D5CA69D-7B82-BB23-BB91-878CB24179FA}"/>
              </a:ext>
            </a:extLst>
          </p:cNvPr>
          <p:cNvSpPr txBox="1"/>
          <p:nvPr/>
        </p:nvSpPr>
        <p:spPr>
          <a:xfrm rot="5400000">
            <a:off x="6085378" y="-1527603"/>
            <a:ext cx="830997" cy="41415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4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SWOT analysis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06E1BA9-65C9-693C-8552-242214D39A41}"/>
              </a:ext>
            </a:extLst>
          </p:cNvPr>
          <p:cNvSpPr txBox="1"/>
          <p:nvPr/>
        </p:nvSpPr>
        <p:spPr>
          <a:xfrm>
            <a:off x="5036680" y="3074120"/>
            <a:ext cx="2118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ACTION plan</a:t>
            </a:r>
            <a:endParaRPr lang="en-US" sz="24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275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TLSHAPE_SL_9cf0b9a3b4064869b9ae748fb5efbb51_BackgroundRectangle">
            <a:extLst>
              <a:ext uri="{FF2B5EF4-FFF2-40B4-BE49-F238E27FC236}">
                <a16:creationId xmlns:a16="http://schemas.microsoft.com/office/drawing/2014/main" id="{C3FB71B5-21F4-422F-BBA3-BF4C785FA9E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493260"/>
            <a:ext cx="11633200" cy="584952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089d7eb988274527948a1ef4646e8746_BackgroundRectangle">
            <a:extLst>
              <a:ext uri="{FF2B5EF4-FFF2-40B4-BE49-F238E27FC236}">
                <a16:creationId xmlns:a16="http://schemas.microsoft.com/office/drawing/2014/main" id="{06078E2E-820C-4932-A671-413E55CE15B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141711"/>
            <a:ext cx="11633200" cy="584952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a88f145e4d284420a2baa685af085546_BackgroundRectangle">
            <a:extLst>
              <a:ext uri="{FF2B5EF4-FFF2-40B4-BE49-F238E27FC236}">
                <a16:creationId xmlns:a16="http://schemas.microsoft.com/office/drawing/2014/main" id="{49513F35-FC10-4A4F-B49D-51D1D7F3D5F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790163"/>
            <a:ext cx="11633200" cy="27940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TLSHAPE_SL2A_693f32cc0c3d4fbc8afc819b5923510b_BackgroundRectangle" hidden="1">
            <a:extLst>
              <a:ext uri="{FF2B5EF4-FFF2-40B4-BE49-F238E27FC236}">
                <a16:creationId xmlns:a16="http://schemas.microsoft.com/office/drawing/2014/main" id="{A13CEB48-6FE4-E04D-4B0A-1578485777E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66876" y="4493260"/>
            <a:ext cx="10541000" cy="584952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TLSHAPE_SL2A_6b3a6a44538049b4ba02ec6e941bfb6c_BackgroundRectangle" hidden="1">
            <a:extLst>
              <a:ext uri="{FF2B5EF4-FFF2-40B4-BE49-F238E27FC236}">
                <a16:creationId xmlns:a16="http://schemas.microsoft.com/office/drawing/2014/main" id="{BA8C4459-39A4-2890-A630-695D8F8C996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66876" y="5141711"/>
            <a:ext cx="10541000" cy="584952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TLSHAPE_SL2A_492c709112f3473d8b573f51cbbea8ca_BackgroundRectangle" hidden="1">
            <a:extLst>
              <a:ext uri="{FF2B5EF4-FFF2-40B4-BE49-F238E27FC236}">
                <a16:creationId xmlns:a16="http://schemas.microsoft.com/office/drawing/2014/main" id="{16593471-5137-056E-6F7C-8852F43E01E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66876" y="5790163"/>
            <a:ext cx="10541000" cy="279400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TLSHAPE_SL_7b71521581cb48369d8ba5afa7fd107f_BackgroundRectangle">
            <a:extLst>
              <a:ext uri="{FF2B5EF4-FFF2-40B4-BE49-F238E27FC236}">
                <a16:creationId xmlns:a16="http://schemas.microsoft.com/office/drawing/2014/main" id="{2801DCAC-2B7D-1C9E-71F0-3BD75308883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6133063"/>
            <a:ext cx="11633200" cy="584952"/>
          </a:xfrm>
          <a:prstGeom prst="rect">
            <a:avLst/>
          </a:prstGeom>
          <a:solidFill>
            <a:srgbClr val="9A9A9A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2A_4c0d1c77b34949b296dbad5bed484062_BackgroundRectangle" hidden="1">
            <a:extLst>
              <a:ext uri="{FF2B5EF4-FFF2-40B4-BE49-F238E27FC236}">
                <a16:creationId xmlns:a16="http://schemas.microsoft.com/office/drawing/2014/main" id="{6490AB8F-B2E4-DE68-4F07-C934E28D14F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66876" y="6133063"/>
            <a:ext cx="10541000" cy="58495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LeftEndCaps" hidden="1">
            <a:extLst>
              <a:ext uri="{FF2B5EF4-FFF2-40B4-BE49-F238E27FC236}">
                <a16:creationId xmlns:a16="http://schemas.microsoft.com/office/drawing/2014/main" id="{09BCFDE6-33DF-86A4-6617-CAD24EA0251D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404080" y="-95023"/>
            <a:ext cx="825500" cy="508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5" name="OTLSHAPE_TB_00000000000000000000000000000000_RightEndCaps" hidden="1">
            <a:extLst>
              <a:ext uri="{FF2B5EF4-FFF2-40B4-BE49-F238E27FC236}">
                <a16:creationId xmlns:a16="http://schemas.microsoft.com/office/drawing/2014/main" id="{1D7F8ACC-579A-CEF5-D0C0-FE11D664A1CE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123" y="143504"/>
            <a:ext cx="38100" cy="25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C4EAFBA-C708-4BFB-A2E7-A782C6874589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293876" y="3909060"/>
            <a:ext cx="10414000" cy="381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9cf0b9a3b4064869b9ae748fb5efbb51_HeaderRectangle">
            <a:extLst>
              <a:ext uri="{FF2B5EF4-FFF2-40B4-BE49-F238E27FC236}">
                <a16:creationId xmlns:a16="http://schemas.microsoft.com/office/drawing/2014/main" id="{C69A4ED5-0D91-4C38-A76A-60353F02F8A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493260"/>
            <a:ext cx="1104900" cy="584952"/>
          </a:xfrm>
          <a:prstGeom prst="rect">
            <a:avLst/>
          </a:prstGeom>
          <a:solidFill>
            <a:schemeClr val="accent6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OTLSHAPE_SL_089d7eb988274527948a1ef4646e8746_HeaderRectangle">
            <a:extLst>
              <a:ext uri="{FF2B5EF4-FFF2-40B4-BE49-F238E27FC236}">
                <a16:creationId xmlns:a16="http://schemas.microsoft.com/office/drawing/2014/main" id="{921769DB-BE03-4679-BA14-77E7546812B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141711"/>
            <a:ext cx="1104900" cy="584952"/>
          </a:xfrm>
          <a:prstGeom prst="rect">
            <a:avLst/>
          </a:prstGeom>
          <a:solidFill>
            <a:schemeClr val="accent5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OTLSHAPE_SL_a88f145e4d284420a2baa685af085546_HeaderRectangle">
            <a:extLst>
              <a:ext uri="{FF2B5EF4-FFF2-40B4-BE49-F238E27FC236}">
                <a16:creationId xmlns:a16="http://schemas.microsoft.com/office/drawing/2014/main" id="{36764707-A87F-4812-BC5B-C55508AE29D0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5790163"/>
            <a:ext cx="1104900" cy="279400"/>
          </a:xfrm>
          <a:prstGeom prst="rect">
            <a:avLst/>
          </a:prstGeom>
          <a:solidFill>
            <a:schemeClr val="accent4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2A_693f32cc0c3d4fbc8afc819b5923510b_HeaderRectangle" hidden="1">
            <a:extLst>
              <a:ext uri="{FF2B5EF4-FFF2-40B4-BE49-F238E27FC236}">
                <a16:creationId xmlns:a16="http://schemas.microsoft.com/office/drawing/2014/main" id="{A23EE987-9742-415C-8ABF-1FE2B707ADB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166876" y="4493260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TLSHAPE_SL2A_6b3a6a44538049b4ba02ec6e941bfb6c_HeaderRectangle" hidden="1">
            <a:extLst>
              <a:ext uri="{FF2B5EF4-FFF2-40B4-BE49-F238E27FC236}">
                <a16:creationId xmlns:a16="http://schemas.microsoft.com/office/drawing/2014/main" id="{5AD06D42-3CE8-DB34-1E74-B06DEDA3A3C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166876" y="5141711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2A_492c709112f3473d8b573f51cbbea8ca_HeaderRectangle" hidden="1">
            <a:extLst>
              <a:ext uri="{FF2B5EF4-FFF2-40B4-BE49-F238E27FC236}">
                <a16:creationId xmlns:a16="http://schemas.microsoft.com/office/drawing/2014/main" id="{6C5BB4E8-2DC9-0FFA-318D-02E6A2569F61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166876" y="5790163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TLSHAPE_SL_7b71521581cb48369d8ba5afa7fd107f_HeaderRectangle">
            <a:extLst>
              <a:ext uri="{FF2B5EF4-FFF2-40B4-BE49-F238E27FC236}">
                <a16:creationId xmlns:a16="http://schemas.microsoft.com/office/drawing/2014/main" id="{C81C481E-9DC9-E5BD-58FE-A3E0BEB354A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6133063"/>
            <a:ext cx="1104900" cy="584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2A_4c0d1c77b34949b296dbad5bed484062_HeaderRectangle" hidden="1">
            <a:extLst>
              <a:ext uri="{FF2B5EF4-FFF2-40B4-BE49-F238E27FC236}">
                <a16:creationId xmlns:a16="http://schemas.microsoft.com/office/drawing/2014/main" id="{24301945-4932-B0B8-E80F-5255D11550C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166876" y="6133063"/>
            <a:ext cx="0" cy="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OTLSHAPE_G_00000000000000000000000000000000_ShapeBelow0">
            <a:extLst>
              <a:ext uri="{FF2B5EF4-FFF2-40B4-BE49-F238E27FC236}">
                <a16:creationId xmlns:a16="http://schemas.microsoft.com/office/drawing/2014/main" id="{DCFA8305-2780-4F95-A4D8-843993CD7DFE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3858872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1">
            <a:extLst>
              <a:ext uri="{FF2B5EF4-FFF2-40B4-BE49-F238E27FC236}">
                <a16:creationId xmlns:a16="http://schemas.microsoft.com/office/drawing/2014/main" id="{8180D156-A2EC-4EB8-9FF4-7A96E2E9E766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452369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2">
            <a:extLst>
              <a:ext uri="{FF2B5EF4-FFF2-40B4-BE49-F238E27FC236}">
                <a16:creationId xmlns:a16="http://schemas.microsoft.com/office/drawing/2014/main" id="{36F18B7C-6489-4B1A-B7E6-EBE15F91FC46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9074365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TLSHAPE_SLT_1f3ecdb523214d1c858ab8fb12392a13_Shape">
            <a:extLst>
              <a:ext uri="{FF2B5EF4-FFF2-40B4-BE49-F238E27FC236}">
                <a16:creationId xmlns:a16="http://schemas.microsoft.com/office/drawing/2014/main" id="{74491589-6884-188D-98FB-FC3EB14C7CD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322376" y="4827751"/>
            <a:ext cx="2527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T_44de9765e7204557b88297f4709b8c30_Shape">
            <a:extLst>
              <a:ext uri="{FF2B5EF4-FFF2-40B4-BE49-F238E27FC236}">
                <a16:creationId xmlns:a16="http://schemas.microsoft.com/office/drawing/2014/main" id="{7F900B0D-635C-F3BD-2F7B-F16BD63CD80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205875" y="5476203"/>
            <a:ext cx="1841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T_8d38abf6434f49b59dc24ae1ee36935e_Shape">
            <a:extLst>
              <a:ext uri="{FF2B5EF4-FFF2-40B4-BE49-F238E27FC236}">
                <a16:creationId xmlns:a16="http://schemas.microsoft.com/office/drawing/2014/main" id="{4E7F48CD-87D7-35F5-2D8D-CDB567BE3C2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887372" y="5476203"/>
            <a:ext cx="762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T_c7770eb3e434445083ebf0cda53241c7_Shape">
            <a:extLst>
              <a:ext uri="{FF2B5EF4-FFF2-40B4-BE49-F238E27FC236}">
                <a16:creationId xmlns:a16="http://schemas.microsoft.com/office/drawing/2014/main" id="{2E9DBA47-6619-FB63-AD70-FB1062032C92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887372" y="6467555"/>
            <a:ext cx="198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T_40c7696c8b3a4b1db83d76730e5d92c2_Shape">
            <a:extLst>
              <a:ext uri="{FF2B5EF4-FFF2-40B4-BE49-F238E27FC236}">
                <a16:creationId xmlns:a16="http://schemas.microsoft.com/office/drawing/2014/main" id="{D5284AA9-280F-A554-A981-35B7073C6F4B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711370" y="6467555"/>
            <a:ext cx="1765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T_c60910096d5a4b6f9de76b63feadcf94_Shape">
            <a:extLst>
              <a:ext uri="{FF2B5EF4-FFF2-40B4-BE49-F238E27FC236}">
                <a16:creationId xmlns:a16="http://schemas.microsoft.com/office/drawing/2014/main" id="{60B081AF-43A5-1FB9-67FB-1F80A19C129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7478368" y="6467555"/>
            <a:ext cx="24384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T_f1b03b9fadb246d6b74eef66d2c662d1_Shape">
            <a:extLst>
              <a:ext uri="{FF2B5EF4-FFF2-40B4-BE49-F238E27FC236}">
                <a16:creationId xmlns:a16="http://schemas.microsoft.com/office/drawing/2014/main" id="{DABA1C35-D63A-4A11-8264-86BAF5F46F8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4884871" y="5476203"/>
            <a:ext cx="198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T_1f3ecdb523214d1c858ab8fb12392a13_ShapePercentage">
            <a:extLst>
              <a:ext uri="{FF2B5EF4-FFF2-40B4-BE49-F238E27FC236}">
                <a16:creationId xmlns:a16="http://schemas.microsoft.com/office/drawing/2014/main" id="{8D3D955D-F681-8510-28CA-94AE2FF4F32B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322376" y="4827751"/>
            <a:ext cx="1778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75B6E5">
              <a:alpha val="3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TLSHAPE_SLM_05f5e22b071042a1a1dc59615bb4c469_Shape">
            <a:extLst>
              <a:ext uri="{FF2B5EF4-FFF2-40B4-BE49-F238E27FC236}">
                <a16:creationId xmlns:a16="http://schemas.microsoft.com/office/drawing/2014/main" id="{9F914F09-48EF-C257-54A7-12C392023A9F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185703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M_38f7caf9b7404674b5040d0ab204f9f9_Shape">
            <a:extLst>
              <a:ext uri="{FF2B5EF4-FFF2-40B4-BE49-F238E27FC236}">
                <a16:creationId xmlns:a16="http://schemas.microsoft.com/office/drawing/2014/main" id="{B58CE00B-7A3C-460D-E021-A73433A5931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007200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M_42c1a0ca0ec74680a58bbd3c49f9125b_Shape">
            <a:extLst>
              <a:ext uri="{FF2B5EF4-FFF2-40B4-BE49-F238E27FC236}">
                <a16:creationId xmlns:a16="http://schemas.microsoft.com/office/drawing/2014/main" id="{6F6E8600-B4D0-CF5D-7B05-7C4F780F205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152201" y="4840451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M_0fe6e6c4d349427c81caccf576ba460c_Shape">
            <a:extLst>
              <a:ext uri="{FF2B5EF4-FFF2-40B4-BE49-F238E27FC236}">
                <a16:creationId xmlns:a16="http://schemas.microsoft.com/office/drawing/2014/main" id="{63C4FD77-7DD0-5560-7293-91F2A364C4CA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401197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M_7695617a14a84c95a269c6cd4b4f335a_Shape">
            <a:extLst>
              <a:ext uri="{FF2B5EF4-FFF2-40B4-BE49-F238E27FC236}">
                <a16:creationId xmlns:a16="http://schemas.microsoft.com/office/drawing/2014/main" id="{1975FE68-C018-2ADA-8C86-5EF4A685CF20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279692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ElapsedTime" hidden="1">
            <a:extLst>
              <a:ext uri="{FF2B5EF4-FFF2-40B4-BE49-F238E27FC236}">
                <a16:creationId xmlns:a16="http://schemas.microsoft.com/office/drawing/2014/main" id="{F1819901-F337-A131-8F28-9D0E63AC11A8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293876" y="3909060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SLT_44de9765e7204557b88297f4709b8c30_ShapePercentage" hidden="1">
            <a:extLst>
              <a:ext uri="{FF2B5EF4-FFF2-40B4-BE49-F238E27FC236}">
                <a16:creationId xmlns:a16="http://schemas.microsoft.com/office/drawing/2014/main" id="{AA0752FD-612A-892C-DAAA-79332B330DF7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205875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T_8d38abf6434f49b59dc24ae1ee36935e_ShapePercentage" hidden="1">
            <a:extLst>
              <a:ext uri="{FF2B5EF4-FFF2-40B4-BE49-F238E27FC236}">
                <a16:creationId xmlns:a16="http://schemas.microsoft.com/office/drawing/2014/main" id="{77050D6F-9C23-587E-C84E-7D0FD2515980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887372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T_f1b03b9fadb246d6b74eef66d2c662d1_ShapePercentage" hidden="1">
            <a:extLst>
              <a:ext uri="{FF2B5EF4-FFF2-40B4-BE49-F238E27FC236}">
                <a16:creationId xmlns:a16="http://schemas.microsoft.com/office/drawing/2014/main" id="{747A46BF-4D79-312C-E031-B1B123568A22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884871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T_40c7696c8b3a4b1db83d76730e5d92c2_ShapePercentage" hidden="1">
            <a:extLst>
              <a:ext uri="{FF2B5EF4-FFF2-40B4-BE49-F238E27FC236}">
                <a16:creationId xmlns:a16="http://schemas.microsoft.com/office/drawing/2014/main" id="{C0CACE83-24BC-FB7E-93A8-4B73284C143B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711370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TLSHAPE_SLT_c60910096d5a4b6f9de76b63feadcf94_ShapePercentage" hidden="1">
            <a:extLst>
              <a:ext uri="{FF2B5EF4-FFF2-40B4-BE49-F238E27FC236}">
                <a16:creationId xmlns:a16="http://schemas.microsoft.com/office/drawing/2014/main" id="{FEEA7C9E-FA92-3479-3482-B3E58B4438B1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478368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SLT_c7770eb3e434445083ebf0cda53241c7_ShapePercentage" hidden="1">
            <a:extLst>
              <a:ext uri="{FF2B5EF4-FFF2-40B4-BE49-F238E27FC236}">
                <a16:creationId xmlns:a16="http://schemas.microsoft.com/office/drawing/2014/main" id="{177EE2BF-FDA1-3EA5-89C4-97CD3123BB7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3887372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9cf0b9a3b4064869b9ae748fb5efbb51_Header">
            <a:extLst>
              <a:ext uri="{FF2B5EF4-FFF2-40B4-BE49-F238E27FC236}">
                <a16:creationId xmlns:a16="http://schemas.microsoft.com/office/drawing/2014/main" id="{D816BB82-B63B-46F8-BB9B-54BB799188C4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500" y="4701281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Strengths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2" name="OTLSHAPE_SL_089d7eb988274527948a1ef4646e8746_Header">
            <a:extLst>
              <a:ext uri="{FF2B5EF4-FFF2-40B4-BE49-F238E27FC236}">
                <a16:creationId xmlns:a16="http://schemas.microsoft.com/office/drawing/2014/main" id="{97A2E9FA-C197-41AD-8EFC-45606AC5BE61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500" y="5349732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Weaknesses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8" name="OTLSHAPE_SL_a88f145e4d284420a2baa685af085546_Header">
            <a:extLst>
              <a:ext uri="{FF2B5EF4-FFF2-40B4-BE49-F238E27FC236}">
                <a16:creationId xmlns:a16="http://schemas.microsoft.com/office/drawing/2014/main" id="{350BEE8D-4E26-4D2B-8261-29A310AF0694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3500" y="5845408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Opportunties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3" name="OTLSHAPE_SL2A_693f32cc0c3d4fbc8afc819b5923510b_Header" hidden="1">
            <a:extLst>
              <a:ext uri="{FF2B5EF4-FFF2-40B4-BE49-F238E27FC236}">
                <a16:creationId xmlns:a16="http://schemas.microsoft.com/office/drawing/2014/main" id="{2D696600-E393-54BD-6038-E45F050CCE5C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3" name="OTLSHAPE_SL2A_6b3a6a44538049b4ba02ec6e941bfb6c_Header" hidden="1">
            <a:extLst>
              <a:ext uri="{FF2B5EF4-FFF2-40B4-BE49-F238E27FC236}">
                <a16:creationId xmlns:a16="http://schemas.microsoft.com/office/drawing/2014/main" id="{9AB97366-B1C3-4AFA-15DB-2678236BC25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5" name="OTLSHAPE_SL2A_492c709112f3473d8b573f51cbbea8ca_Header" hidden="1">
            <a:extLst>
              <a:ext uri="{FF2B5EF4-FFF2-40B4-BE49-F238E27FC236}">
                <a16:creationId xmlns:a16="http://schemas.microsoft.com/office/drawing/2014/main" id="{EFAE5F3A-6AB9-8A5D-D7FC-6C085897C6E1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6" name="OTLSHAPE_SL_7b71521581cb48369d8ba5afa7fd107f_Header">
            <a:extLst>
              <a:ext uri="{FF2B5EF4-FFF2-40B4-BE49-F238E27FC236}">
                <a16:creationId xmlns:a16="http://schemas.microsoft.com/office/drawing/2014/main" id="{DCC331DF-8E05-8438-4584-F1E4776B3E76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6341084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dk1"/>
                </a:solidFill>
                <a:latin typeface="Segoe UI" panose="020B0502040204020203" pitchFamily="34" charset="0"/>
              </a:rPr>
              <a:t>Threats</a:t>
            </a:r>
          </a:p>
        </p:txBody>
      </p:sp>
      <p:sp>
        <p:nvSpPr>
          <p:cNvPr id="98" name="OTLSHAPE_SL2A_4c0d1c77b34949b296dbad5bed484062_Header" hidden="1">
            <a:extLst>
              <a:ext uri="{FF2B5EF4-FFF2-40B4-BE49-F238E27FC236}">
                <a16:creationId xmlns:a16="http://schemas.microsoft.com/office/drawing/2014/main" id="{0574D379-3405-FC9C-E041-494389853569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TLSHAPE_TB_00000000000000000000000000000000_TodayMarkerShape" hidden="1">
            <a:extLst>
              <a:ext uri="{FF2B5EF4-FFF2-40B4-BE49-F238E27FC236}">
                <a16:creationId xmlns:a16="http://schemas.microsoft.com/office/drawing/2014/main" id="{52471E76-1606-493F-95BD-FDF6BF59456C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239447" y="429006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9FF8879-F8CA-4B12-9137-86155D109ECF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357376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B1945231-0F07-4000-86B8-9C036217F7CF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922373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7C471966-85B4-4BEC-A2E3-6CDCFA6EEEA4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515869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76F63ED6-278E-41B1-B4E8-D8D4AB1C6ED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9137865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49" name="OTLSHAPE_SLT_1f3ecdb523214d1c858ab8fb12392a13_Title">
            <a:extLst>
              <a:ext uri="{FF2B5EF4-FFF2-40B4-BE49-F238E27FC236}">
                <a16:creationId xmlns:a16="http://schemas.microsoft.com/office/drawing/2014/main" id="{7D100CA6-06A1-43D1-BA9D-6F8C0CEA5EA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305804" y="4834229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</a:p>
        </p:txBody>
      </p:sp>
      <p:sp>
        <p:nvSpPr>
          <p:cNvPr id="102" name="OTLSHAPE_SLT_44de9765e7204557b88297f4709b8c30_Title">
            <a:extLst>
              <a:ext uri="{FF2B5EF4-FFF2-40B4-BE49-F238E27FC236}">
                <a16:creationId xmlns:a16="http://schemas.microsoft.com/office/drawing/2014/main" id="{4B51D7D5-41BB-4093-818D-F6692A2D49A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892684" y="5482680"/>
            <a:ext cx="4572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10" name="OTLSHAPE_SLT_8d38abf6434f49b59dc24ae1ee36935e_Title">
            <a:extLst>
              <a:ext uri="{FF2B5EF4-FFF2-40B4-BE49-F238E27FC236}">
                <a16:creationId xmlns:a16="http://schemas.microsoft.com/office/drawing/2014/main" id="{9BF1E90F-D70D-4D23-B83B-9EA4A94E2A3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4032683" y="5482680"/>
            <a:ext cx="4572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21" name="OTLSHAPE_SLT_c7770eb3e434445083ebf0cda53241c7_Title">
            <a:extLst>
              <a:ext uri="{FF2B5EF4-FFF2-40B4-BE49-F238E27FC236}">
                <a16:creationId xmlns:a16="http://schemas.microsoft.com/office/drawing/2014/main" id="{C6E4A7E8-961A-440D-9551-42D491D44265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600051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29" name="OTLSHAPE_SLT_40c7696c8b3a4b1db83d76730e5d92c2_Title">
            <a:extLst>
              <a:ext uri="{FF2B5EF4-FFF2-40B4-BE49-F238E27FC236}">
                <a16:creationId xmlns:a16="http://schemas.microsoft.com/office/drawing/2014/main" id="{E0276C50-1A4A-44E5-9279-BB08A9C3245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6310048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51" name="OTLSHAPE_SLT_c60910096d5a4b6f9de76b63feadcf94_Title">
            <a:extLst>
              <a:ext uri="{FF2B5EF4-FFF2-40B4-BE49-F238E27FC236}">
                <a16:creationId xmlns:a16="http://schemas.microsoft.com/office/drawing/2014/main" id="{8EE4C186-05A2-4D56-A05C-788902E5CA6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419045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04" name="OTLSHAPE_SLM_05f5e22b071042a1a1dc59615bb4c469_Title">
            <a:extLst>
              <a:ext uri="{FF2B5EF4-FFF2-40B4-BE49-F238E27FC236}">
                <a16:creationId xmlns:a16="http://schemas.microsoft.com/office/drawing/2014/main" id="{B135B8BB-5637-43C1-9206-2337A5DBAE5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712544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07" name="OTLSHAPE_SLM_38f7caf9b7404674b5040d0ab204f9f9_Title">
            <a:extLst>
              <a:ext uri="{FF2B5EF4-FFF2-40B4-BE49-F238E27FC236}">
                <a16:creationId xmlns:a16="http://schemas.microsoft.com/office/drawing/2014/main" id="{339FA3AA-03CD-4781-AE45-712CF742170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534040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3" name="OTLSHAPE_SLM_42c1a0ca0ec74680a58bbd3c49f9125b_Title">
            <a:extLst>
              <a:ext uri="{FF2B5EF4-FFF2-40B4-BE49-F238E27FC236}">
                <a16:creationId xmlns:a16="http://schemas.microsoft.com/office/drawing/2014/main" id="{40DB0558-438C-4344-A730-C01DA8827D3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679041" y="4842886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6" name="OTLSHAPE_SLM_0fe6e6c4d349427c81caccf576ba460c_Title">
            <a:extLst>
              <a:ext uri="{FF2B5EF4-FFF2-40B4-BE49-F238E27FC236}">
                <a16:creationId xmlns:a16="http://schemas.microsoft.com/office/drawing/2014/main" id="{ADCB6001-EC56-4457-A920-2E964278E87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928036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9" name="OTLSHAPE_SLM_7695617a14a84c95a269c6cd4b4f335a_Title">
            <a:extLst>
              <a:ext uri="{FF2B5EF4-FFF2-40B4-BE49-F238E27FC236}">
                <a16:creationId xmlns:a16="http://schemas.microsoft.com/office/drawing/2014/main" id="{AEB06136-E17F-4A32-A302-8B6AC47CDCB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806533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12" name="OTLSHAPE_SLT_f1b03b9fadb246d6b74eef66d2c662d1_Title">
            <a:extLst>
              <a:ext uri="{FF2B5EF4-FFF2-40B4-BE49-F238E27FC236}">
                <a16:creationId xmlns:a16="http://schemas.microsoft.com/office/drawing/2014/main" id="{E23D7026-A130-4BA7-9C97-C49F2A0A9EB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597549" y="5482680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6" name="OTLSHAPE_TB_00000000000000000000000000000000_TodayMarkerText" hidden="1">
            <a:extLst>
              <a:ext uri="{FF2B5EF4-FFF2-40B4-BE49-F238E27FC236}">
                <a16:creationId xmlns:a16="http://schemas.microsoft.com/office/drawing/2014/main" id="{266717A2-3E0C-F16F-6003-FCA32F5DBC1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35" name="OTLSHAPE_SLT_1f3ecdb523214d1c858ab8fb12392a13_Duration" hidden="1">
            <a:extLst>
              <a:ext uri="{FF2B5EF4-FFF2-40B4-BE49-F238E27FC236}">
                <a16:creationId xmlns:a16="http://schemas.microsoft.com/office/drawing/2014/main" id="{F3FA640B-1768-3E17-7516-1963D1F9B675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-541298"/>
            <a:ext cx="596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>
                <a:solidFill>
                  <a:srgbClr val="385723"/>
                </a:solidFill>
                <a:latin typeface="Calibri" panose="020F0502020204030204" pitchFamily="34" charset="0"/>
              </a:rPr>
              <a:t>12.5 weeks</a:t>
            </a:r>
          </a:p>
        </p:txBody>
      </p:sp>
      <p:sp>
        <p:nvSpPr>
          <p:cNvPr id="42" name="OTLSHAPE_SLT_1f3ecdb523214d1c858ab8fb12392a13_JoinedDate" hidden="1">
            <a:extLst>
              <a:ext uri="{FF2B5EF4-FFF2-40B4-BE49-F238E27FC236}">
                <a16:creationId xmlns:a16="http://schemas.microsoft.com/office/drawing/2014/main" id="{E0EDBE30-66E4-DB4C-A535-79F17B886E9E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Jan 2 - Mar 31</a:t>
            </a:r>
          </a:p>
        </p:txBody>
      </p:sp>
      <p:sp>
        <p:nvSpPr>
          <p:cNvPr id="43" name="OTLSHAPE_SLT_1f3ecdb523214d1c858ab8fb12392a13_StartDate" hidden="1">
            <a:extLst>
              <a:ext uri="{FF2B5EF4-FFF2-40B4-BE49-F238E27FC236}">
                <a16:creationId xmlns:a16="http://schemas.microsoft.com/office/drawing/2014/main" id="{028D3866-77E1-FD30-2BA1-187E128BA25B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SLT_1f3ecdb523214d1c858ab8fb12392a13_EndDate" hidden="1">
            <a:extLst>
              <a:ext uri="{FF2B5EF4-FFF2-40B4-BE49-F238E27FC236}">
                <a16:creationId xmlns:a16="http://schemas.microsoft.com/office/drawing/2014/main" id="{841896D7-6EDE-91E4-A03B-3F9F134D4BD8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TLSHAPE_SLT_1f3ecdb523214d1c858ab8fb12392a13_TextPercentage" hidden="1">
            <a:extLst>
              <a:ext uri="{FF2B5EF4-FFF2-40B4-BE49-F238E27FC236}">
                <a16:creationId xmlns:a16="http://schemas.microsoft.com/office/drawing/2014/main" id="{30B8C9DC-FB83-8B9F-A9BE-2A2F8032E506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>
                <a:solidFill>
                  <a:schemeClr val="dk1"/>
                </a:solidFill>
                <a:latin typeface="Calibri" panose="020F0502020204030204" pitchFamily="34" charset="0"/>
              </a:rPr>
              <a:t>70%</a:t>
            </a:r>
          </a:p>
        </p:txBody>
      </p:sp>
      <p:sp>
        <p:nvSpPr>
          <p:cNvPr id="47" name="OTLSHAPE_SLM_42c1a0ca0ec74680a58bbd3c49f9125b_Date" hidden="1">
            <a:extLst>
              <a:ext uri="{FF2B5EF4-FFF2-40B4-BE49-F238E27FC236}">
                <a16:creationId xmlns:a16="http://schemas.microsoft.com/office/drawing/2014/main" id="{F3FBF1B7-E756-9832-713D-89C871FB615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May 19</a:t>
            </a:r>
          </a:p>
        </p:txBody>
      </p:sp>
      <p:sp>
        <p:nvSpPr>
          <p:cNvPr id="287" name="OTLSHAPE_SLT_44de9765e7204557b88297f4709b8c30_Duration" hidden="1">
            <a:extLst>
              <a:ext uri="{FF2B5EF4-FFF2-40B4-BE49-F238E27FC236}">
                <a16:creationId xmlns:a16="http://schemas.microsoft.com/office/drawing/2014/main" id="{644C5395-7225-A787-8372-8C67BE7D2D7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46.5 days</a:t>
            </a:r>
          </a:p>
        </p:txBody>
      </p:sp>
      <p:sp>
        <p:nvSpPr>
          <p:cNvPr id="64" name="OTLSHAPE_SLT_44de9765e7204557b88297f4709b8c30_TextPercentage" hidden="1">
            <a:extLst>
              <a:ext uri="{FF2B5EF4-FFF2-40B4-BE49-F238E27FC236}">
                <a16:creationId xmlns:a16="http://schemas.microsoft.com/office/drawing/2014/main" id="{45ABC30A-BBE7-45F6-49E9-A4EA222B77F0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SLT_44de9765e7204557b88297f4709b8c30_JoinedDate" hidden="1">
            <a:extLst>
              <a:ext uri="{FF2B5EF4-FFF2-40B4-BE49-F238E27FC236}">
                <a16:creationId xmlns:a16="http://schemas.microsoft.com/office/drawing/2014/main" id="{26572FDB-4A9E-C3C7-7EBD-339E7105784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-541298"/>
            <a:ext cx="660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Feb 2 - Apr 7</a:t>
            </a:r>
          </a:p>
        </p:txBody>
      </p:sp>
      <p:sp>
        <p:nvSpPr>
          <p:cNvPr id="66" name="OTLSHAPE_SLT_44de9765e7204557b88297f4709b8c30_StartDate" hidden="1">
            <a:extLst>
              <a:ext uri="{FF2B5EF4-FFF2-40B4-BE49-F238E27FC236}">
                <a16:creationId xmlns:a16="http://schemas.microsoft.com/office/drawing/2014/main" id="{17AA3C7F-D34A-12A3-2717-6FEDB358CFE1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OTLSHAPE_SLT_44de9765e7204557b88297f4709b8c30_EndDate" hidden="1">
            <a:extLst>
              <a:ext uri="{FF2B5EF4-FFF2-40B4-BE49-F238E27FC236}">
                <a16:creationId xmlns:a16="http://schemas.microsoft.com/office/drawing/2014/main" id="{FA9C5A80-FE8D-A19C-ED2C-6BF7181642D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TLSHAPE_SLT_8d38abf6434f49b59dc24ae1ee36935e_Duration" hidden="1">
            <a:extLst>
              <a:ext uri="{FF2B5EF4-FFF2-40B4-BE49-F238E27FC236}">
                <a16:creationId xmlns:a16="http://schemas.microsoft.com/office/drawing/2014/main" id="{8E922C5A-B399-7BF2-AA25-2B1DACB7ACA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18.5 days</a:t>
            </a:r>
          </a:p>
        </p:txBody>
      </p:sp>
      <p:sp>
        <p:nvSpPr>
          <p:cNvPr id="73" name="OTLSHAPE_SLT_8d38abf6434f49b59dc24ae1ee36935e_TextPercentage" hidden="1">
            <a:extLst>
              <a:ext uri="{FF2B5EF4-FFF2-40B4-BE49-F238E27FC236}">
                <a16:creationId xmlns:a16="http://schemas.microsoft.com/office/drawing/2014/main" id="{E2E2B090-2018-2F50-DD46-2204C573EAD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SLT_8d38abf6434f49b59dc24ae1ee36935e_JoinedDate" hidden="1">
            <a:extLst>
              <a:ext uri="{FF2B5EF4-FFF2-40B4-BE49-F238E27FC236}">
                <a16:creationId xmlns:a16="http://schemas.microsoft.com/office/drawing/2014/main" id="{14C74A40-DBBC-55FE-A7BE-D7D575E37592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737373"/>
                </a:solidFill>
                <a:latin typeface="Calibri" panose="020F0502020204030204" pitchFamily="34" charset="0"/>
              </a:rPr>
              <a:t>Apr 2 - Apr 28</a:t>
            </a:r>
          </a:p>
        </p:txBody>
      </p:sp>
      <p:sp>
        <p:nvSpPr>
          <p:cNvPr id="76" name="OTLSHAPE_SLT_8d38abf6434f49b59dc24ae1ee36935e_StartDate" hidden="1">
            <a:extLst>
              <a:ext uri="{FF2B5EF4-FFF2-40B4-BE49-F238E27FC236}">
                <a16:creationId xmlns:a16="http://schemas.microsoft.com/office/drawing/2014/main" id="{327434A3-E0B6-2807-EFF6-35A96CCC551C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OTLSHAPE_SLT_8d38abf6434f49b59dc24ae1ee36935e_EndDate" hidden="1">
            <a:extLst>
              <a:ext uri="{FF2B5EF4-FFF2-40B4-BE49-F238E27FC236}">
                <a16:creationId xmlns:a16="http://schemas.microsoft.com/office/drawing/2014/main" id="{6C2E62C8-5592-7BE5-B384-4E9FB069FBD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SLT_f1b03b9fadb246d6b74eef66d2c662d1_Duration" hidden="1">
            <a:extLst>
              <a:ext uri="{FF2B5EF4-FFF2-40B4-BE49-F238E27FC236}">
                <a16:creationId xmlns:a16="http://schemas.microsoft.com/office/drawing/2014/main" id="{5EBAB29E-3A2C-8059-69DF-702A0DFC2D2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49.5 days</a:t>
            </a:r>
          </a:p>
        </p:txBody>
      </p:sp>
      <p:sp>
        <p:nvSpPr>
          <p:cNvPr id="80" name="OTLSHAPE_SLT_f1b03b9fadb246d6b74eef66d2c662d1_TextPercentage" hidden="1">
            <a:extLst>
              <a:ext uri="{FF2B5EF4-FFF2-40B4-BE49-F238E27FC236}">
                <a16:creationId xmlns:a16="http://schemas.microsoft.com/office/drawing/2014/main" id="{CEA6B203-F0F8-4662-C263-EBCBDDB517C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OTLSHAPE_SLT_f1b03b9fadb246d6b74eef66d2c662d1_JoinedDate" hidden="1">
            <a:extLst>
              <a:ext uri="{FF2B5EF4-FFF2-40B4-BE49-F238E27FC236}">
                <a16:creationId xmlns:a16="http://schemas.microsoft.com/office/drawing/2014/main" id="{21D6AFB1-DB8B-03E5-768D-4A81C7E5F78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May 7 - Jul 15</a:t>
            </a:r>
          </a:p>
        </p:txBody>
      </p:sp>
      <p:sp>
        <p:nvSpPr>
          <p:cNvPr id="82" name="OTLSHAPE_SLT_f1b03b9fadb246d6b74eef66d2c662d1_StartDate" hidden="1">
            <a:extLst>
              <a:ext uri="{FF2B5EF4-FFF2-40B4-BE49-F238E27FC236}">
                <a16:creationId xmlns:a16="http://schemas.microsoft.com/office/drawing/2014/main" id="{DA25E003-C1D2-30DF-ADCE-92016763FE9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SLT_f1b03b9fadb246d6b74eef66d2c662d1_EndDate" hidden="1">
            <a:extLst>
              <a:ext uri="{FF2B5EF4-FFF2-40B4-BE49-F238E27FC236}">
                <a16:creationId xmlns:a16="http://schemas.microsoft.com/office/drawing/2014/main" id="{D2886CE1-F449-4961-A311-77BB542F6FA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86" name="OTLSHAPE_SLT_40c7696c8b3a4b1db83d76730e5d92c2_Duration" hidden="1">
            <a:extLst>
              <a:ext uri="{FF2B5EF4-FFF2-40B4-BE49-F238E27FC236}">
                <a16:creationId xmlns:a16="http://schemas.microsoft.com/office/drawing/2014/main" id="{6B53F739-5D77-C13C-7A5A-E56B906F3AB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43.5 days</a:t>
            </a:r>
          </a:p>
        </p:txBody>
      </p:sp>
      <p:sp>
        <p:nvSpPr>
          <p:cNvPr id="87" name="OTLSHAPE_SLT_40c7696c8b3a4b1db83d76730e5d92c2_TextPercentage" hidden="1">
            <a:extLst>
              <a:ext uri="{FF2B5EF4-FFF2-40B4-BE49-F238E27FC236}">
                <a16:creationId xmlns:a16="http://schemas.microsoft.com/office/drawing/2014/main" id="{FB308D73-6F2E-93D6-9402-44C0564E391E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88" name="OTLSHAPE_SLT_40c7696c8b3a4b1db83d76730e5d92c2_JoinedDate" hidden="1">
            <a:extLst>
              <a:ext uri="{FF2B5EF4-FFF2-40B4-BE49-F238E27FC236}">
                <a16:creationId xmlns:a16="http://schemas.microsoft.com/office/drawing/2014/main" id="{3FDEBBF7-4A5A-F281-3D39-5F8EABCCD1EB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-541298"/>
            <a:ext cx="660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737373"/>
                </a:solidFill>
                <a:latin typeface="Calibri" panose="020F0502020204030204" pitchFamily="34" charset="0"/>
              </a:rPr>
              <a:t>Jun 5 - Aug 5</a:t>
            </a:r>
          </a:p>
        </p:txBody>
      </p:sp>
      <p:sp>
        <p:nvSpPr>
          <p:cNvPr id="89" name="OTLSHAPE_SLT_40c7696c8b3a4b1db83d76730e5d92c2_StartDate" hidden="1">
            <a:extLst>
              <a:ext uri="{FF2B5EF4-FFF2-40B4-BE49-F238E27FC236}">
                <a16:creationId xmlns:a16="http://schemas.microsoft.com/office/drawing/2014/main" id="{26110A3B-AD51-4C86-8349-5BC9B1372FB7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SLT_40c7696c8b3a4b1db83d76730e5d92c2_EndDate" hidden="1">
            <a:extLst>
              <a:ext uri="{FF2B5EF4-FFF2-40B4-BE49-F238E27FC236}">
                <a16:creationId xmlns:a16="http://schemas.microsoft.com/office/drawing/2014/main" id="{1674BEE0-4E4E-BD6B-26C1-88DB22826E39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OTLSHAPE_SLT_c60910096d5a4b6f9de76b63feadcf94_Duration" hidden="1">
            <a:extLst>
              <a:ext uri="{FF2B5EF4-FFF2-40B4-BE49-F238E27FC236}">
                <a16:creationId xmlns:a16="http://schemas.microsoft.com/office/drawing/2014/main" id="{80681FB8-6062-7253-0E56-00BB879729DF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61 days</a:t>
            </a:r>
          </a:p>
        </p:txBody>
      </p:sp>
      <p:sp>
        <p:nvSpPr>
          <p:cNvPr id="288" name="OTLSHAPE_SLT_c60910096d5a4b6f9de76b63feadcf94_TextPercentage" hidden="1">
            <a:extLst>
              <a:ext uri="{FF2B5EF4-FFF2-40B4-BE49-F238E27FC236}">
                <a16:creationId xmlns:a16="http://schemas.microsoft.com/office/drawing/2014/main" id="{6A6EDEAD-7619-9710-57E7-2ECBA8BF502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290" name="OTLSHAPE_SLT_c60910096d5a4b6f9de76b63feadcf94_JoinedDate" hidden="1">
            <a:extLst>
              <a:ext uri="{FF2B5EF4-FFF2-40B4-BE49-F238E27FC236}">
                <a16:creationId xmlns:a16="http://schemas.microsoft.com/office/drawing/2014/main" id="{0E1B2C10-79FE-BEF9-860F-9F368B4EFB38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Aug 6 - Oct 30</a:t>
            </a:r>
          </a:p>
        </p:txBody>
      </p:sp>
      <p:sp>
        <p:nvSpPr>
          <p:cNvPr id="292" name="OTLSHAPE_SLT_c60910096d5a4b6f9de76b63feadcf94_StartDate" hidden="1">
            <a:extLst>
              <a:ext uri="{FF2B5EF4-FFF2-40B4-BE49-F238E27FC236}">
                <a16:creationId xmlns:a16="http://schemas.microsoft.com/office/drawing/2014/main" id="{CC33F766-EB1C-E6D4-F88D-D2960AA6FA1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294" name="OTLSHAPE_SLT_c60910096d5a4b6f9de76b63feadcf94_EndDate" hidden="1">
            <a:extLst>
              <a:ext uri="{FF2B5EF4-FFF2-40B4-BE49-F238E27FC236}">
                <a16:creationId xmlns:a16="http://schemas.microsoft.com/office/drawing/2014/main" id="{88E10397-AB35-1452-5665-DF312B208B1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297" name="OTLSHAPE_SLT_c7770eb3e434445083ebf0cda53241c7_Duration" hidden="1">
            <a:extLst>
              <a:ext uri="{FF2B5EF4-FFF2-40B4-BE49-F238E27FC236}">
                <a16:creationId xmlns:a16="http://schemas.microsoft.com/office/drawing/2014/main" id="{8A2E9B3C-3A33-A4A9-386E-F020570AA536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49.5 days</a:t>
            </a:r>
          </a:p>
        </p:txBody>
      </p:sp>
      <p:sp>
        <p:nvSpPr>
          <p:cNvPr id="298" name="OTLSHAPE_SLT_c7770eb3e434445083ebf0cda53241c7_TextPercentage" hidden="1">
            <a:extLst>
              <a:ext uri="{FF2B5EF4-FFF2-40B4-BE49-F238E27FC236}">
                <a16:creationId xmlns:a16="http://schemas.microsoft.com/office/drawing/2014/main" id="{6BEE285E-76BE-6C61-8634-3019D19750F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299" name="OTLSHAPE_SLT_c7770eb3e434445083ebf0cda53241c7_JoinedDate" hidden="1">
            <a:extLst>
              <a:ext uri="{FF2B5EF4-FFF2-40B4-BE49-F238E27FC236}">
                <a16:creationId xmlns:a16="http://schemas.microsoft.com/office/drawing/2014/main" id="{9792F4B4-60B3-DD65-4F59-D0398B24E00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Apr 2 - Jun 10</a:t>
            </a:r>
          </a:p>
        </p:txBody>
      </p:sp>
      <p:sp>
        <p:nvSpPr>
          <p:cNvPr id="300" name="OTLSHAPE_SLT_c7770eb3e434445083ebf0cda53241c7_StartDate" hidden="1">
            <a:extLst>
              <a:ext uri="{FF2B5EF4-FFF2-40B4-BE49-F238E27FC236}">
                <a16:creationId xmlns:a16="http://schemas.microsoft.com/office/drawing/2014/main" id="{2F89AEAC-F9A6-2843-35DD-10D2332960F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301" name="OTLSHAPE_SLT_c7770eb3e434445083ebf0cda53241c7_EndDate" hidden="1">
            <a:extLst>
              <a:ext uri="{FF2B5EF4-FFF2-40B4-BE49-F238E27FC236}">
                <a16:creationId xmlns:a16="http://schemas.microsoft.com/office/drawing/2014/main" id="{DADDB088-98FA-A801-4581-41CC844C3DF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307" name="OTLSHAPE_SLM_05f5e22b071042a1a1dc59615bb4c469_Date" hidden="1">
            <a:extLst>
              <a:ext uri="{FF2B5EF4-FFF2-40B4-BE49-F238E27FC236}">
                <a16:creationId xmlns:a16="http://schemas.microsoft.com/office/drawing/2014/main" id="{2AF1B881-D9E9-67C3-4413-9B460142212F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11</a:t>
            </a:r>
          </a:p>
        </p:txBody>
      </p:sp>
      <p:sp>
        <p:nvSpPr>
          <p:cNvPr id="310" name="OTLSHAPE_SLM_0fe6e6c4d349427c81caccf576ba460c_Date" hidden="1">
            <a:extLst>
              <a:ext uri="{FF2B5EF4-FFF2-40B4-BE49-F238E27FC236}">
                <a16:creationId xmlns:a16="http://schemas.microsoft.com/office/drawing/2014/main" id="{1F56929B-0E21-91D2-E3E8-F8A06AAF837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Sep 10</a:t>
            </a:r>
          </a:p>
        </p:txBody>
      </p:sp>
      <p:sp>
        <p:nvSpPr>
          <p:cNvPr id="312" name="OTLSHAPE_SLM_38f7caf9b7404674b5040d0ab204f9f9_Date" hidden="1">
            <a:extLst>
              <a:ext uri="{FF2B5EF4-FFF2-40B4-BE49-F238E27FC236}">
                <a16:creationId xmlns:a16="http://schemas.microsoft.com/office/drawing/2014/main" id="{5668F94A-E492-217F-3AB7-C872B6F6FA38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Jun 18</a:t>
            </a:r>
          </a:p>
        </p:txBody>
      </p:sp>
      <p:sp>
        <p:nvSpPr>
          <p:cNvPr id="314" name="OTLSHAPE_SLM_7695617a14a84c95a269c6cd4b4f335a_Date" hidden="1">
            <a:extLst>
              <a:ext uri="{FF2B5EF4-FFF2-40B4-BE49-F238E27FC236}">
                <a16:creationId xmlns:a16="http://schemas.microsoft.com/office/drawing/2014/main" id="{2BE8F84A-31A9-FDA7-811C-C69AF48D498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Dec 20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A9EC1A38-D49B-4705-BF2A-22645D19F851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3858872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920F354C-5B24-42AC-8975-843DD3283FF3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6452369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AFB266D7-0F7D-4085-A086-34E2627F2A7C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9074365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TLSHAPE_M_ad52e739797946d7bd463b006c06394d_Shape">
            <a:extLst>
              <a:ext uri="{FF2B5EF4-FFF2-40B4-BE49-F238E27FC236}">
                <a16:creationId xmlns:a16="http://schemas.microsoft.com/office/drawing/2014/main" id="{CC2ADDB5-DA5F-0D00-4B29-77B8CF49DA2D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3755703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M_4a076ebd25c146989ebf5900a5b4447e_Shape">
            <a:extLst>
              <a:ext uri="{FF2B5EF4-FFF2-40B4-BE49-F238E27FC236}">
                <a16:creationId xmlns:a16="http://schemas.microsoft.com/office/drawing/2014/main" id="{592DCCC7-73F5-0976-96C9-7DD1245AEBDD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6377699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M_db4393fafb20429da7667ad39271af50_Shape">
            <a:extLst>
              <a:ext uri="{FF2B5EF4-FFF2-40B4-BE49-F238E27FC236}">
                <a16:creationId xmlns:a16="http://schemas.microsoft.com/office/drawing/2014/main" id="{3F606026-45B1-6E78-2141-17C0204F69E4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8999696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M_d13f186547184bbb84e3129eee9c4279_Shape">
            <a:extLst>
              <a:ext uri="{FF2B5EF4-FFF2-40B4-BE49-F238E27FC236}">
                <a16:creationId xmlns:a16="http://schemas.microsoft.com/office/drawing/2014/main" id="{AFC293E2-CFA4-42D6-E61E-2CF1157CBE23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11479192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A_966ac8e38d974bfeae23890a126b2a79_Shape">
            <a:extLst>
              <a:ext uri="{FF2B5EF4-FFF2-40B4-BE49-F238E27FC236}">
                <a16:creationId xmlns:a16="http://schemas.microsoft.com/office/drawing/2014/main" id="{843A737B-2C49-90E8-BF0E-C2FC2446D5EB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1634006" y="4818592"/>
            <a:ext cx="203200" cy="221520"/>
          </a:xfrm>
          <a:prstGeom prst="star8">
            <a:avLst/>
          </a:prstGeom>
          <a:solidFill>
            <a:srgbClr val="1342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A_5f22e295269f42e9b1ce98b4118ab3d0_Shape">
            <a:extLst>
              <a:ext uri="{FF2B5EF4-FFF2-40B4-BE49-F238E27FC236}">
                <a16:creationId xmlns:a16="http://schemas.microsoft.com/office/drawing/2014/main" id="{A820D7D3-DE3A-3892-DF43-A9DFD4FB2478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5681000" y="6458395"/>
            <a:ext cx="203200" cy="221520"/>
          </a:xfrm>
          <a:prstGeom prst="star8">
            <a:avLst/>
          </a:prstGeom>
          <a:solidFill>
            <a:schemeClr val="accent1">
              <a:lumMod val="50000"/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A_8ed28b9183de4588a46ed4323066c28f_Shape">
            <a:extLst>
              <a:ext uri="{FF2B5EF4-FFF2-40B4-BE49-F238E27FC236}">
                <a16:creationId xmlns:a16="http://schemas.microsoft.com/office/drawing/2014/main" id="{24F9B056-DBAC-4EF2-BEC8-0CF36C21CFDE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7134498" y="6458395"/>
            <a:ext cx="203200" cy="221520"/>
          </a:xfrm>
          <a:prstGeom prst="star8">
            <a:avLst/>
          </a:prstGeom>
          <a:solidFill>
            <a:schemeClr val="accent1">
              <a:lumMod val="50000"/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SLA_0723a534b8b04d848ad49d960b833b9c_Shape">
            <a:extLst>
              <a:ext uri="{FF2B5EF4-FFF2-40B4-BE49-F238E27FC236}">
                <a16:creationId xmlns:a16="http://schemas.microsoft.com/office/drawing/2014/main" id="{209BA461-DAA5-57B4-64A4-3E29CC12FC58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3743003" y="5467043"/>
            <a:ext cx="203200" cy="221520"/>
          </a:xfrm>
          <a:prstGeom prst="star8">
            <a:avLst/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M_ad52e739797946d7bd463b006c06394d_Title">
            <a:extLst>
              <a:ext uri="{FF2B5EF4-FFF2-40B4-BE49-F238E27FC236}">
                <a16:creationId xmlns:a16="http://schemas.microsoft.com/office/drawing/2014/main" id="{E50E4BAF-93F9-4EBA-B66F-30F0E968D222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3534617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Q1 Review</a:t>
            </a:r>
          </a:p>
        </p:txBody>
      </p:sp>
      <p:sp>
        <p:nvSpPr>
          <p:cNvPr id="18" name="OTLSHAPE_M_4a076ebd25c146989ebf5900a5b4447e_Title">
            <a:extLst>
              <a:ext uri="{FF2B5EF4-FFF2-40B4-BE49-F238E27FC236}">
                <a16:creationId xmlns:a16="http://schemas.microsoft.com/office/drawing/2014/main" id="{7E4A9559-6EAB-4BBD-A708-A8A54899514A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156613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Q2 Review</a:t>
            </a:r>
          </a:p>
        </p:txBody>
      </p:sp>
      <p:sp>
        <p:nvSpPr>
          <p:cNvPr id="21" name="OTLSHAPE_M_db4393fafb20429da7667ad39271af50_Title">
            <a:extLst>
              <a:ext uri="{FF2B5EF4-FFF2-40B4-BE49-F238E27FC236}">
                <a16:creationId xmlns:a16="http://schemas.microsoft.com/office/drawing/2014/main" id="{185C2067-1428-48D5-BDE0-6B0DDC26D43C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8778610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Q3 Review</a:t>
            </a:r>
          </a:p>
        </p:txBody>
      </p:sp>
      <p:sp>
        <p:nvSpPr>
          <p:cNvPr id="24" name="OTLSHAPE_M_d13f186547184bbb84e3129eee9c4279_Title">
            <a:extLst>
              <a:ext uri="{FF2B5EF4-FFF2-40B4-BE49-F238E27FC236}">
                <a16:creationId xmlns:a16="http://schemas.microsoft.com/office/drawing/2014/main" id="{EAD83484-06CD-400C-8D6E-4ECC26C42089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1258106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Q4 Review</a:t>
            </a:r>
          </a:p>
        </p:txBody>
      </p:sp>
      <p:sp>
        <p:nvSpPr>
          <p:cNvPr id="221" name="OTLSHAPE_SLA_966ac8e38d974bfeae23890a126b2a79_Title">
            <a:extLst>
              <a:ext uri="{FF2B5EF4-FFF2-40B4-BE49-F238E27FC236}">
                <a16:creationId xmlns:a16="http://schemas.microsoft.com/office/drawing/2014/main" id="{4157B49E-1E3F-4A19-8CFD-614EE77C5DF6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444881" y="4620260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Milestone</a:t>
            </a:r>
          </a:p>
        </p:txBody>
      </p:sp>
      <p:sp>
        <p:nvSpPr>
          <p:cNvPr id="17" name="OTLSHAPE_M_ad52e739797946d7bd463b006c06394d_Date" hidden="1">
            <a:extLst>
              <a:ext uri="{FF2B5EF4-FFF2-40B4-BE49-F238E27FC236}">
                <a16:creationId xmlns:a16="http://schemas.microsoft.com/office/drawing/2014/main" id="{2FBCDA2C-3010-B1D5-8A3C-214EE55F2667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2021/Mar</a:t>
            </a:r>
          </a:p>
        </p:txBody>
      </p:sp>
      <p:sp>
        <p:nvSpPr>
          <p:cNvPr id="19" name="OTLSHAPE_M_4a076ebd25c146989ebf5900a5b4447e_Date" hidden="1">
            <a:extLst>
              <a:ext uri="{FF2B5EF4-FFF2-40B4-BE49-F238E27FC236}">
                <a16:creationId xmlns:a16="http://schemas.microsoft.com/office/drawing/2014/main" id="{A8B52C50-2BD9-A356-2460-2045867C0B5E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2021/Jul</a:t>
            </a:r>
          </a:p>
        </p:txBody>
      </p:sp>
      <p:sp>
        <p:nvSpPr>
          <p:cNvPr id="22" name="OTLSHAPE_M_db4393fafb20429da7667ad39271af50_Date" hidden="1">
            <a:extLst>
              <a:ext uri="{FF2B5EF4-FFF2-40B4-BE49-F238E27FC236}">
                <a16:creationId xmlns:a16="http://schemas.microsoft.com/office/drawing/2014/main" id="{687A1794-586C-205E-5632-990103F95D41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-107990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2021/Oct</a:t>
            </a:r>
          </a:p>
        </p:txBody>
      </p:sp>
      <p:sp>
        <p:nvSpPr>
          <p:cNvPr id="25" name="OTLSHAPE_M_d13f186547184bbb84e3129eee9c4279_Date" hidden="1">
            <a:extLst>
              <a:ext uri="{FF2B5EF4-FFF2-40B4-BE49-F238E27FC236}">
                <a16:creationId xmlns:a16="http://schemas.microsoft.com/office/drawing/2014/main" id="{EE812BCE-C23C-2FD8-84FC-8502F0CF0A0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2021/Dec</a:t>
            </a:r>
          </a:p>
        </p:txBody>
      </p:sp>
      <p:sp>
        <p:nvSpPr>
          <p:cNvPr id="46" name="OTLSHAPE_SLA_966ac8e38d974bfeae23890a126b2a79_Date" hidden="1">
            <a:extLst>
              <a:ext uri="{FF2B5EF4-FFF2-40B4-BE49-F238E27FC236}">
                <a16:creationId xmlns:a16="http://schemas.microsoft.com/office/drawing/2014/main" id="{23345309-A84F-9FF8-67DA-0732A3A69151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Jan 16</a:t>
            </a:r>
          </a:p>
        </p:txBody>
      </p:sp>
      <p:sp>
        <p:nvSpPr>
          <p:cNvPr id="69" name="OTLSHAPE_SLA_0723a534b8b04d848ad49d960b833b9c_Title">
            <a:extLst>
              <a:ext uri="{FF2B5EF4-FFF2-40B4-BE49-F238E27FC236}">
                <a16:creationId xmlns:a16="http://schemas.microsoft.com/office/drawing/2014/main" id="{9E0D7019-6E2E-CDDF-3AA1-1EDCEC5E4EBE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3553878" y="5268711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70" name="OTLSHAPE_SLA_0723a534b8b04d848ad49d960b833b9c_Date" hidden="1">
            <a:extLst>
              <a:ext uri="{FF2B5EF4-FFF2-40B4-BE49-F238E27FC236}">
                <a16:creationId xmlns:a16="http://schemas.microsoft.com/office/drawing/2014/main" id="{F81C80BB-BCEE-323D-434F-3DD6B7FF5097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31</a:t>
            </a:r>
          </a:p>
        </p:txBody>
      </p:sp>
      <p:sp>
        <p:nvSpPr>
          <p:cNvPr id="91" name="OTLSHAPE_SLA_8ed28b9183de4588a46ed4323066c28f_Title">
            <a:extLst>
              <a:ext uri="{FF2B5EF4-FFF2-40B4-BE49-F238E27FC236}">
                <a16:creationId xmlns:a16="http://schemas.microsoft.com/office/drawing/2014/main" id="{4025B562-255A-0A0B-CAB3-F6B905B1429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6945374" y="6260063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93" name="OTLSHAPE_SLA_8ed28b9183de4588a46ed4323066c28f_Date" hidden="1">
            <a:extLst>
              <a:ext uri="{FF2B5EF4-FFF2-40B4-BE49-F238E27FC236}">
                <a16:creationId xmlns:a16="http://schemas.microsoft.com/office/drawing/2014/main" id="{D813D8A5-4F61-37A0-5B16-0B117BEF20AD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Jul 28</a:t>
            </a:r>
          </a:p>
        </p:txBody>
      </p:sp>
      <p:sp>
        <p:nvSpPr>
          <p:cNvPr id="302" name="OTLSHAPE_SLA_5f22e295269f42e9b1ce98b4118ab3d0_Title">
            <a:extLst>
              <a:ext uri="{FF2B5EF4-FFF2-40B4-BE49-F238E27FC236}">
                <a16:creationId xmlns:a16="http://schemas.microsoft.com/office/drawing/2014/main" id="{B9EA05D1-5B20-3981-C26C-57181589ECB0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5491876" y="6260063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303" name="OTLSHAPE_SLA_5f22e295269f42e9b1ce98b4118ab3d0_Date" hidden="1">
            <a:extLst>
              <a:ext uri="{FF2B5EF4-FFF2-40B4-BE49-F238E27FC236}">
                <a16:creationId xmlns:a16="http://schemas.microsoft.com/office/drawing/2014/main" id="{C0D78EF2-9A60-8D59-ED8C-E542BD5B9A94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Jun 7</a:t>
            </a:r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13C0E3C6-DD9F-2FBD-A0D3-C4751EDEC0C6}"/>
              </a:ext>
            </a:extLst>
          </p:cNvPr>
          <p:cNvPicPr>
            <a:picLocks noChangeAspect="1"/>
          </p:cNvPicPr>
          <p:nvPr/>
        </p:nvPicPr>
        <p:blipFill>
          <a:blip r:embed="rId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42979" y="5608548"/>
            <a:ext cx="2087276" cy="28755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D5CA69D-7B82-BB23-BB91-878CB24179FA}"/>
              </a:ext>
            </a:extLst>
          </p:cNvPr>
          <p:cNvSpPr txBox="1"/>
          <p:nvPr/>
        </p:nvSpPr>
        <p:spPr>
          <a:xfrm rot="5400000">
            <a:off x="6085378" y="-1527603"/>
            <a:ext cx="830997" cy="41415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4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SWOT analysis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06E1BA9-65C9-693C-8552-242214D39A41}"/>
              </a:ext>
            </a:extLst>
          </p:cNvPr>
          <p:cNvSpPr txBox="1"/>
          <p:nvPr/>
        </p:nvSpPr>
        <p:spPr>
          <a:xfrm>
            <a:off x="5036680" y="3074120"/>
            <a:ext cx="2118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ACTION plan</a:t>
            </a:r>
            <a:endParaRPr lang="en-US" sz="24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FFF7A3A-CFFB-9478-D21D-2AFF09560129}"/>
              </a:ext>
            </a:extLst>
          </p:cNvPr>
          <p:cNvCxnSpPr>
            <a:stCxn id="54" idx="6"/>
            <a:endCxn id="57" idx="2"/>
          </p:cNvCxnSpPr>
          <p:nvPr/>
        </p:nvCxnSpPr>
        <p:spPr>
          <a:xfrm flipV="1">
            <a:off x="2826049" y="1438087"/>
            <a:ext cx="7225066" cy="1849"/>
          </a:xfrm>
          <a:prstGeom prst="line">
            <a:avLst/>
          </a:prstGeom>
          <a:ln w="38100">
            <a:solidFill>
              <a:srgbClr val="00A5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887FDDE-0B44-098A-1122-EB757F0BCFBC}"/>
              </a:ext>
            </a:extLst>
          </p:cNvPr>
          <p:cNvSpPr txBox="1"/>
          <p:nvPr/>
        </p:nvSpPr>
        <p:spPr>
          <a:xfrm>
            <a:off x="1272810" y="1843318"/>
            <a:ext cx="237495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Strengths</a:t>
            </a:r>
          </a:p>
          <a:p>
            <a:pPr algn="ctr"/>
            <a:r>
              <a:rPr lang="en-GB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advantages do your business have that others don't have? Could be skills, funds, resources, or connections.</a:t>
            </a:r>
            <a:endParaRPr lang="en-U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192C42F-7C5B-10FF-EF76-3A5F8EDF6E45}"/>
              </a:ext>
            </a:extLst>
          </p:cNvPr>
          <p:cNvSpPr txBox="1"/>
          <p:nvPr/>
        </p:nvSpPr>
        <p:spPr>
          <a:xfrm>
            <a:off x="3925005" y="1843318"/>
            <a:ext cx="237495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Weaknesses</a:t>
            </a:r>
          </a:p>
          <a:p>
            <a:pPr algn="ctr"/>
            <a:r>
              <a:rPr lang="en-GB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projects do you usually avoid because you don't feel confident doing them? What are your negative habits?</a:t>
            </a:r>
            <a:endParaRPr lang="en-U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845495-1B02-34DE-AED1-8DC39E63CE94}"/>
              </a:ext>
            </a:extLst>
          </p:cNvPr>
          <p:cNvSpPr txBox="1"/>
          <p:nvPr/>
        </p:nvSpPr>
        <p:spPr>
          <a:xfrm>
            <a:off x="6577200" y="1843318"/>
            <a:ext cx="237495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Opportunities</a:t>
            </a:r>
          </a:p>
          <a:p>
            <a:pPr algn="ctr"/>
            <a:r>
              <a:rPr lang="en-GB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new technology or trends can help you? Is your industry growing? How can you take advantage of the current market?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3C63A70-D49D-8B05-43FF-332D2AE3A1A3}"/>
              </a:ext>
            </a:extLst>
          </p:cNvPr>
          <p:cNvSpPr txBox="1"/>
          <p:nvPr/>
        </p:nvSpPr>
        <p:spPr>
          <a:xfrm>
            <a:off x="9229396" y="1843318"/>
            <a:ext cx="237495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Threats</a:t>
            </a:r>
          </a:p>
          <a:p>
            <a:pPr algn="ctr"/>
            <a:r>
              <a:rPr lang="en-GB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obstacles do you currently face at market? Who are your direct competitors? Why are you losing to your competition? </a:t>
            </a:r>
            <a:endParaRPr lang="en-U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82A38DC-D09E-5F06-C9D5-0E419569DBA0}"/>
              </a:ext>
            </a:extLst>
          </p:cNvPr>
          <p:cNvSpPr txBox="1"/>
          <p:nvPr/>
        </p:nvSpPr>
        <p:spPr>
          <a:xfrm>
            <a:off x="2094529" y="1074176"/>
            <a:ext cx="731520" cy="731520"/>
          </a:xfrm>
          <a:prstGeom prst="ellipse">
            <a:avLst/>
          </a:prstGeom>
          <a:solidFill>
            <a:srgbClr val="00A56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38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</a:t>
            </a:r>
            <a:endParaRPr lang="en-US" sz="3800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99AB876-2B8E-9064-0B6E-45CD7F34AA40}"/>
              </a:ext>
            </a:extLst>
          </p:cNvPr>
          <p:cNvSpPr txBox="1"/>
          <p:nvPr/>
        </p:nvSpPr>
        <p:spPr>
          <a:xfrm>
            <a:off x="4732381" y="1072327"/>
            <a:ext cx="731520" cy="731520"/>
          </a:xfrm>
          <a:prstGeom prst="ellipse">
            <a:avLst/>
          </a:prstGeom>
          <a:solidFill>
            <a:srgbClr val="00A56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38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W</a:t>
            </a:r>
            <a:endParaRPr lang="en-US" sz="3800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3FCA83-A2DB-ED05-8485-FC76712EE28B}"/>
              </a:ext>
            </a:extLst>
          </p:cNvPr>
          <p:cNvSpPr txBox="1"/>
          <p:nvPr/>
        </p:nvSpPr>
        <p:spPr>
          <a:xfrm>
            <a:off x="7398919" y="1091531"/>
            <a:ext cx="731520" cy="731520"/>
          </a:xfrm>
          <a:prstGeom prst="ellipse">
            <a:avLst/>
          </a:prstGeom>
          <a:solidFill>
            <a:srgbClr val="00A56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38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</a:t>
            </a:r>
            <a:endParaRPr lang="en-US" sz="3800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6B956BA-D811-4352-B96F-99BF5862904D}"/>
              </a:ext>
            </a:extLst>
          </p:cNvPr>
          <p:cNvSpPr txBox="1"/>
          <p:nvPr/>
        </p:nvSpPr>
        <p:spPr>
          <a:xfrm>
            <a:off x="10051115" y="1072327"/>
            <a:ext cx="731520" cy="731520"/>
          </a:xfrm>
          <a:prstGeom prst="ellipse">
            <a:avLst/>
          </a:prstGeom>
          <a:solidFill>
            <a:srgbClr val="00A56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38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</a:t>
            </a:r>
            <a:endParaRPr lang="en-US" sz="3800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752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TLSHAPE_SL_9cf0b9a3b4064869b9ae748fb5efbb51_BackgroundRectangle">
            <a:extLst>
              <a:ext uri="{FF2B5EF4-FFF2-40B4-BE49-F238E27FC236}">
                <a16:creationId xmlns:a16="http://schemas.microsoft.com/office/drawing/2014/main" id="{C3FB71B5-21F4-422F-BBA3-BF4C785FA9E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493260"/>
            <a:ext cx="11633200" cy="584952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089d7eb988274527948a1ef4646e8746_BackgroundRectangle">
            <a:extLst>
              <a:ext uri="{FF2B5EF4-FFF2-40B4-BE49-F238E27FC236}">
                <a16:creationId xmlns:a16="http://schemas.microsoft.com/office/drawing/2014/main" id="{06078E2E-820C-4932-A671-413E55CE15B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141711"/>
            <a:ext cx="11633200" cy="584952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a88f145e4d284420a2baa685af085546_BackgroundRectangle">
            <a:extLst>
              <a:ext uri="{FF2B5EF4-FFF2-40B4-BE49-F238E27FC236}">
                <a16:creationId xmlns:a16="http://schemas.microsoft.com/office/drawing/2014/main" id="{49513F35-FC10-4A4F-B49D-51D1D7F3D5F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790163"/>
            <a:ext cx="11633200" cy="27940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TLSHAPE_SL2A_693f32cc0c3d4fbc8afc819b5923510b_BackgroundRectangle" hidden="1">
            <a:extLst>
              <a:ext uri="{FF2B5EF4-FFF2-40B4-BE49-F238E27FC236}">
                <a16:creationId xmlns:a16="http://schemas.microsoft.com/office/drawing/2014/main" id="{A13CEB48-6FE4-E04D-4B0A-1578485777E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66876" y="4493260"/>
            <a:ext cx="10541000" cy="584952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TLSHAPE_SL2A_6b3a6a44538049b4ba02ec6e941bfb6c_BackgroundRectangle" hidden="1">
            <a:extLst>
              <a:ext uri="{FF2B5EF4-FFF2-40B4-BE49-F238E27FC236}">
                <a16:creationId xmlns:a16="http://schemas.microsoft.com/office/drawing/2014/main" id="{BA8C4459-39A4-2890-A630-695D8F8C996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66876" y="5141711"/>
            <a:ext cx="10541000" cy="584952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TLSHAPE_SL2A_492c709112f3473d8b573f51cbbea8ca_BackgroundRectangle" hidden="1">
            <a:extLst>
              <a:ext uri="{FF2B5EF4-FFF2-40B4-BE49-F238E27FC236}">
                <a16:creationId xmlns:a16="http://schemas.microsoft.com/office/drawing/2014/main" id="{16593471-5137-056E-6F7C-8852F43E01E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66876" y="5790163"/>
            <a:ext cx="10541000" cy="279400"/>
          </a:xfrm>
          <a:prstGeom prst="rect">
            <a:avLst/>
          </a:prstGeom>
          <a:solidFill>
            <a:srgbClr val="9BBB5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TLSHAPE_SL_7b71521581cb48369d8ba5afa7fd107f_BackgroundRectangle">
            <a:extLst>
              <a:ext uri="{FF2B5EF4-FFF2-40B4-BE49-F238E27FC236}">
                <a16:creationId xmlns:a16="http://schemas.microsoft.com/office/drawing/2014/main" id="{2801DCAC-2B7D-1C9E-71F0-3BD75308883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6133063"/>
            <a:ext cx="11633200" cy="584952"/>
          </a:xfrm>
          <a:prstGeom prst="rect">
            <a:avLst/>
          </a:prstGeom>
          <a:solidFill>
            <a:srgbClr val="9A9A9A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2A_4c0d1c77b34949b296dbad5bed484062_BackgroundRectangle" hidden="1">
            <a:extLst>
              <a:ext uri="{FF2B5EF4-FFF2-40B4-BE49-F238E27FC236}">
                <a16:creationId xmlns:a16="http://schemas.microsoft.com/office/drawing/2014/main" id="{6490AB8F-B2E4-DE68-4F07-C934E28D14F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66876" y="6133063"/>
            <a:ext cx="10541000" cy="58495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LeftEndCaps" hidden="1">
            <a:extLst>
              <a:ext uri="{FF2B5EF4-FFF2-40B4-BE49-F238E27FC236}">
                <a16:creationId xmlns:a16="http://schemas.microsoft.com/office/drawing/2014/main" id="{09BCFDE6-33DF-86A4-6617-CAD24EA0251D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404080" y="-95023"/>
            <a:ext cx="825500" cy="508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5" name="OTLSHAPE_TB_00000000000000000000000000000000_RightEndCaps" hidden="1">
            <a:extLst>
              <a:ext uri="{FF2B5EF4-FFF2-40B4-BE49-F238E27FC236}">
                <a16:creationId xmlns:a16="http://schemas.microsoft.com/office/drawing/2014/main" id="{1D7F8ACC-579A-CEF5-D0C0-FE11D664A1CE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123" y="143504"/>
            <a:ext cx="38100" cy="25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C4EAFBA-C708-4BFB-A2E7-A782C6874589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293876" y="3909060"/>
            <a:ext cx="10414000" cy="381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9cf0b9a3b4064869b9ae748fb5efbb51_HeaderRectangle">
            <a:extLst>
              <a:ext uri="{FF2B5EF4-FFF2-40B4-BE49-F238E27FC236}">
                <a16:creationId xmlns:a16="http://schemas.microsoft.com/office/drawing/2014/main" id="{C69A4ED5-0D91-4C38-A76A-60353F02F8A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493260"/>
            <a:ext cx="1104900" cy="584952"/>
          </a:xfrm>
          <a:prstGeom prst="rect">
            <a:avLst/>
          </a:prstGeom>
          <a:solidFill>
            <a:schemeClr val="accent6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OTLSHAPE_SL_089d7eb988274527948a1ef4646e8746_HeaderRectangle">
            <a:extLst>
              <a:ext uri="{FF2B5EF4-FFF2-40B4-BE49-F238E27FC236}">
                <a16:creationId xmlns:a16="http://schemas.microsoft.com/office/drawing/2014/main" id="{921769DB-BE03-4679-BA14-77E7546812B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141711"/>
            <a:ext cx="1104900" cy="584952"/>
          </a:xfrm>
          <a:prstGeom prst="rect">
            <a:avLst/>
          </a:prstGeom>
          <a:solidFill>
            <a:schemeClr val="accent5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OTLSHAPE_SL_a88f145e4d284420a2baa685af085546_HeaderRectangle">
            <a:extLst>
              <a:ext uri="{FF2B5EF4-FFF2-40B4-BE49-F238E27FC236}">
                <a16:creationId xmlns:a16="http://schemas.microsoft.com/office/drawing/2014/main" id="{36764707-A87F-4812-BC5B-C55508AE29D0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5790163"/>
            <a:ext cx="1104900" cy="279400"/>
          </a:xfrm>
          <a:prstGeom prst="rect">
            <a:avLst/>
          </a:prstGeom>
          <a:solidFill>
            <a:schemeClr val="accent4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2A_693f32cc0c3d4fbc8afc819b5923510b_HeaderRectangle" hidden="1">
            <a:extLst>
              <a:ext uri="{FF2B5EF4-FFF2-40B4-BE49-F238E27FC236}">
                <a16:creationId xmlns:a16="http://schemas.microsoft.com/office/drawing/2014/main" id="{A23EE987-9742-415C-8ABF-1FE2B707ADB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166876" y="4493260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TLSHAPE_SL2A_6b3a6a44538049b4ba02ec6e941bfb6c_HeaderRectangle" hidden="1">
            <a:extLst>
              <a:ext uri="{FF2B5EF4-FFF2-40B4-BE49-F238E27FC236}">
                <a16:creationId xmlns:a16="http://schemas.microsoft.com/office/drawing/2014/main" id="{5AD06D42-3CE8-DB34-1E74-B06DEDA3A3C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166876" y="5141711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2A_492c709112f3473d8b573f51cbbea8ca_HeaderRectangle" hidden="1">
            <a:extLst>
              <a:ext uri="{FF2B5EF4-FFF2-40B4-BE49-F238E27FC236}">
                <a16:creationId xmlns:a16="http://schemas.microsoft.com/office/drawing/2014/main" id="{6C5BB4E8-2DC9-0FFA-318D-02E6A2569F61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166876" y="5790163"/>
            <a:ext cx="0" cy="0"/>
          </a:xfrm>
          <a:prstGeom prst="rect">
            <a:avLst/>
          </a:prstGeom>
          <a:solidFill>
            <a:srgbClr val="9A9A9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TLSHAPE_SL_7b71521581cb48369d8ba5afa7fd107f_HeaderRectangle">
            <a:extLst>
              <a:ext uri="{FF2B5EF4-FFF2-40B4-BE49-F238E27FC236}">
                <a16:creationId xmlns:a16="http://schemas.microsoft.com/office/drawing/2014/main" id="{C81C481E-9DC9-E5BD-58FE-A3E0BEB354A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6133063"/>
            <a:ext cx="1104900" cy="584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2A_4c0d1c77b34949b296dbad5bed484062_HeaderRectangle" hidden="1">
            <a:extLst>
              <a:ext uri="{FF2B5EF4-FFF2-40B4-BE49-F238E27FC236}">
                <a16:creationId xmlns:a16="http://schemas.microsoft.com/office/drawing/2014/main" id="{24301945-4932-B0B8-E80F-5255D11550C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166876" y="6133063"/>
            <a:ext cx="0" cy="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OTLSHAPE_G_00000000000000000000000000000000_ShapeBelow0">
            <a:extLst>
              <a:ext uri="{FF2B5EF4-FFF2-40B4-BE49-F238E27FC236}">
                <a16:creationId xmlns:a16="http://schemas.microsoft.com/office/drawing/2014/main" id="{DCFA8305-2780-4F95-A4D8-843993CD7DFE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3858872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1">
            <a:extLst>
              <a:ext uri="{FF2B5EF4-FFF2-40B4-BE49-F238E27FC236}">
                <a16:creationId xmlns:a16="http://schemas.microsoft.com/office/drawing/2014/main" id="{8180D156-A2EC-4EB8-9FF4-7A96E2E9E766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452369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2">
            <a:extLst>
              <a:ext uri="{FF2B5EF4-FFF2-40B4-BE49-F238E27FC236}">
                <a16:creationId xmlns:a16="http://schemas.microsoft.com/office/drawing/2014/main" id="{36F18B7C-6489-4B1A-B7E6-EBE15F91FC46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9074365" y="4290060"/>
            <a:ext cx="0" cy="242795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TLSHAPE_SLT_1f3ecdb523214d1c858ab8fb12392a13_Shape">
            <a:extLst>
              <a:ext uri="{FF2B5EF4-FFF2-40B4-BE49-F238E27FC236}">
                <a16:creationId xmlns:a16="http://schemas.microsoft.com/office/drawing/2014/main" id="{74491589-6884-188D-98FB-FC3EB14C7CD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322376" y="4827751"/>
            <a:ext cx="2527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T_44de9765e7204557b88297f4709b8c30_Shape">
            <a:extLst>
              <a:ext uri="{FF2B5EF4-FFF2-40B4-BE49-F238E27FC236}">
                <a16:creationId xmlns:a16="http://schemas.microsoft.com/office/drawing/2014/main" id="{7F900B0D-635C-F3BD-2F7B-F16BD63CD80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205875" y="5476203"/>
            <a:ext cx="1841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T_8d38abf6434f49b59dc24ae1ee36935e_Shape">
            <a:extLst>
              <a:ext uri="{FF2B5EF4-FFF2-40B4-BE49-F238E27FC236}">
                <a16:creationId xmlns:a16="http://schemas.microsoft.com/office/drawing/2014/main" id="{4E7F48CD-87D7-35F5-2D8D-CDB567BE3C2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887372" y="5476203"/>
            <a:ext cx="762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T_c7770eb3e434445083ebf0cda53241c7_Shape">
            <a:extLst>
              <a:ext uri="{FF2B5EF4-FFF2-40B4-BE49-F238E27FC236}">
                <a16:creationId xmlns:a16="http://schemas.microsoft.com/office/drawing/2014/main" id="{2E9DBA47-6619-FB63-AD70-FB1062032C92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887372" y="6467555"/>
            <a:ext cx="198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T_40c7696c8b3a4b1db83d76730e5d92c2_Shape">
            <a:extLst>
              <a:ext uri="{FF2B5EF4-FFF2-40B4-BE49-F238E27FC236}">
                <a16:creationId xmlns:a16="http://schemas.microsoft.com/office/drawing/2014/main" id="{D5284AA9-280F-A554-A981-35B7073C6F4B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711370" y="6467555"/>
            <a:ext cx="1765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T_c60910096d5a4b6f9de76b63feadcf94_Shape">
            <a:extLst>
              <a:ext uri="{FF2B5EF4-FFF2-40B4-BE49-F238E27FC236}">
                <a16:creationId xmlns:a16="http://schemas.microsoft.com/office/drawing/2014/main" id="{60B081AF-43A5-1FB9-67FB-1F80A19C129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7478368" y="6467555"/>
            <a:ext cx="24384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T_f1b03b9fadb246d6b74eef66d2c662d1_Shape">
            <a:extLst>
              <a:ext uri="{FF2B5EF4-FFF2-40B4-BE49-F238E27FC236}">
                <a16:creationId xmlns:a16="http://schemas.microsoft.com/office/drawing/2014/main" id="{DABA1C35-D63A-4A11-8264-86BAF5F46F8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4884871" y="5476203"/>
            <a:ext cx="198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T_1f3ecdb523214d1c858ab8fb12392a13_ShapePercentage">
            <a:extLst>
              <a:ext uri="{FF2B5EF4-FFF2-40B4-BE49-F238E27FC236}">
                <a16:creationId xmlns:a16="http://schemas.microsoft.com/office/drawing/2014/main" id="{8D3D955D-F681-8510-28CA-94AE2FF4F32B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322376" y="4827751"/>
            <a:ext cx="1778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75B6E5">
              <a:alpha val="3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TLSHAPE_SLM_05f5e22b071042a1a1dc59615bb4c469_Shape">
            <a:extLst>
              <a:ext uri="{FF2B5EF4-FFF2-40B4-BE49-F238E27FC236}">
                <a16:creationId xmlns:a16="http://schemas.microsoft.com/office/drawing/2014/main" id="{9F914F09-48EF-C257-54A7-12C392023A9F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185703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M_38f7caf9b7404674b5040d0ab204f9f9_Shape">
            <a:extLst>
              <a:ext uri="{FF2B5EF4-FFF2-40B4-BE49-F238E27FC236}">
                <a16:creationId xmlns:a16="http://schemas.microsoft.com/office/drawing/2014/main" id="{B58CE00B-7A3C-460D-E021-A73433A5931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007200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M_42c1a0ca0ec74680a58bbd3c49f9125b_Shape">
            <a:extLst>
              <a:ext uri="{FF2B5EF4-FFF2-40B4-BE49-F238E27FC236}">
                <a16:creationId xmlns:a16="http://schemas.microsoft.com/office/drawing/2014/main" id="{6F6E8600-B4D0-CF5D-7B05-7C4F780F205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152201" y="4840451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M_0fe6e6c4d349427c81caccf576ba460c_Shape">
            <a:extLst>
              <a:ext uri="{FF2B5EF4-FFF2-40B4-BE49-F238E27FC236}">
                <a16:creationId xmlns:a16="http://schemas.microsoft.com/office/drawing/2014/main" id="{63C4FD77-7DD0-5560-7293-91F2A364C4CA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401197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M_7695617a14a84c95a269c6cd4b4f335a_Shape">
            <a:extLst>
              <a:ext uri="{FF2B5EF4-FFF2-40B4-BE49-F238E27FC236}">
                <a16:creationId xmlns:a16="http://schemas.microsoft.com/office/drawing/2014/main" id="{1975FE68-C018-2ADA-8C86-5EF4A685CF20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279692" y="5828263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ElapsedTime" hidden="1">
            <a:extLst>
              <a:ext uri="{FF2B5EF4-FFF2-40B4-BE49-F238E27FC236}">
                <a16:creationId xmlns:a16="http://schemas.microsoft.com/office/drawing/2014/main" id="{F1819901-F337-A131-8F28-9D0E63AC11A8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293876" y="3909060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SLT_44de9765e7204557b88297f4709b8c30_ShapePercentage" hidden="1">
            <a:extLst>
              <a:ext uri="{FF2B5EF4-FFF2-40B4-BE49-F238E27FC236}">
                <a16:creationId xmlns:a16="http://schemas.microsoft.com/office/drawing/2014/main" id="{AA0752FD-612A-892C-DAAA-79332B330DF7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205875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T_8d38abf6434f49b59dc24ae1ee36935e_ShapePercentage" hidden="1">
            <a:extLst>
              <a:ext uri="{FF2B5EF4-FFF2-40B4-BE49-F238E27FC236}">
                <a16:creationId xmlns:a16="http://schemas.microsoft.com/office/drawing/2014/main" id="{77050D6F-9C23-587E-C84E-7D0FD2515980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887372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T_f1b03b9fadb246d6b74eef66d2c662d1_ShapePercentage" hidden="1">
            <a:extLst>
              <a:ext uri="{FF2B5EF4-FFF2-40B4-BE49-F238E27FC236}">
                <a16:creationId xmlns:a16="http://schemas.microsoft.com/office/drawing/2014/main" id="{747A46BF-4D79-312C-E031-B1B123568A22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884871" y="547620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T_40c7696c8b3a4b1db83d76730e5d92c2_ShapePercentage" hidden="1">
            <a:extLst>
              <a:ext uri="{FF2B5EF4-FFF2-40B4-BE49-F238E27FC236}">
                <a16:creationId xmlns:a16="http://schemas.microsoft.com/office/drawing/2014/main" id="{C0CACE83-24BC-FB7E-93A8-4B73284C143B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711370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TLSHAPE_SLT_c60910096d5a4b6f9de76b63feadcf94_ShapePercentage" hidden="1">
            <a:extLst>
              <a:ext uri="{FF2B5EF4-FFF2-40B4-BE49-F238E27FC236}">
                <a16:creationId xmlns:a16="http://schemas.microsoft.com/office/drawing/2014/main" id="{FEEA7C9E-FA92-3479-3482-B3E58B4438B1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478368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SLT_c7770eb3e434445083ebf0cda53241c7_ShapePercentage" hidden="1">
            <a:extLst>
              <a:ext uri="{FF2B5EF4-FFF2-40B4-BE49-F238E27FC236}">
                <a16:creationId xmlns:a16="http://schemas.microsoft.com/office/drawing/2014/main" id="{177EE2BF-FDA1-3EA5-89C4-97CD3123BB7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3887372" y="6467555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9cf0b9a3b4064869b9ae748fb5efbb51_Header">
            <a:extLst>
              <a:ext uri="{FF2B5EF4-FFF2-40B4-BE49-F238E27FC236}">
                <a16:creationId xmlns:a16="http://schemas.microsoft.com/office/drawing/2014/main" id="{D816BB82-B63B-46F8-BB9B-54BB799188C4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500" y="4701281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Strengths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2" name="OTLSHAPE_SL_089d7eb988274527948a1ef4646e8746_Header">
            <a:extLst>
              <a:ext uri="{FF2B5EF4-FFF2-40B4-BE49-F238E27FC236}">
                <a16:creationId xmlns:a16="http://schemas.microsoft.com/office/drawing/2014/main" id="{97A2E9FA-C197-41AD-8EFC-45606AC5BE61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500" y="5349732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Weaknesses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8" name="OTLSHAPE_SL_a88f145e4d284420a2baa685af085546_Header">
            <a:extLst>
              <a:ext uri="{FF2B5EF4-FFF2-40B4-BE49-F238E27FC236}">
                <a16:creationId xmlns:a16="http://schemas.microsoft.com/office/drawing/2014/main" id="{350BEE8D-4E26-4D2B-8261-29A310AF0694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3500" y="5845408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Opportunties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3" name="OTLSHAPE_SL2A_693f32cc0c3d4fbc8afc819b5923510b_Header" hidden="1">
            <a:extLst>
              <a:ext uri="{FF2B5EF4-FFF2-40B4-BE49-F238E27FC236}">
                <a16:creationId xmlns:a16="http://schemas.microsoft.com/office/drawing/2014/main" id="{2D696600-E393-54BD-6038-E45F050CCE5C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3" name="OTLSHAPE_SL2A_6b3a6a44538049b4ba02ec6e941bfb6c_Header" hidden="1">
            <a:extLst>
              <a:ext uri="{FF2B5EF4-FFF2-40B4-BE49-F238E27FC236}">
                <a16:creationId xmlns:a16="http://schemas.microsoft.com/office/drawing/2014/main" id="{9AB97366-B1C3-4AFA-15DB-2678236BC25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5" name="OTLSHAPE_SL2A_492c709112f3473d8b573f51cbbea8ca_Header" hidden="1">
            <a:extLst>
              <a:ext uri="{FF2B5EF4-FFF2-40B4-BE49-F238E27FC236}">
                <a16:creationId xmlns:a16="http://schemas.microsoft.com/office/drawing/2014/main" id="{EFAE5F3A-6AB9-8A5D-D7FC-6C085897C6E1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00" y="-171083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6" name="OTLSHAPE_SL_7b71521581cb48369d8ba5afa7fd107f_Header">
            <a:extLst>
              <a:ext uri="{FF2B5EF4-FFF2-40B4-BE49-F238E27FC236}">
                <a16:creationId xmlns:a16="http://schemas.microsoft.com/office/drawing/2014/main" id="{DCC331DF-8E05-8438-4584-F1E4776B3E76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6341084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dk1"/>
                </a:solidFill>
                <a:latin typeface="Segoe UI" panose="020B0502040204020203" pitchFamily="34" charset="0"/>
              </a:rPr>
              <a:t>Threats</a:t>
            </a:r>
          </a:p>
        </p:txBody>
      </p:sp>
      <p:sp>
        <p:nvSpPr>
          <p:cNvPr id="98" name="OTLSHAPE_SL2A_4c0d1c77b34949b296dbad5bed484062_Header" hidden="1">
            <a:extLst>
              <a:ext uri="{FF2B5EF4-FFF2-40B4-BE49-F238E27FC236}">
                <a16:creationId xmlns:a16="http://schemas.microsoft.com/office/drawing/2014/main" id="{0574D379-3405-FC9C-E041-494389853569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TLSHAPE_TB_00000000000000000000000000000000_TodayMarkerShape" hidden="1">
            <a:extLst>
              <a:ext uri="{FF2B5EF4-FFF2-40B4-BE49-F238E27FC236}">
                <a16:creationId xmlns:a16="http://schemas.microsoft.com/office/drawing/2014/main" id="{52471E76-1606-493F-95BD-FDF6BF59456C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239447" y="429006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9FF8879-F8CA-4B12-9137-86155D109ECF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357376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B1945231-0F07-4000-86B8-9C036217F7CF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922373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7C471966-85B4-4BEC-A2E3-6CDCFA6EEEA4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515869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76F63ED6-278E-41B1-B4E8-D8D4AB1C6ED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9137865" y="4004437"/>
            <a:ext cx="183063" cy="1902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49" name="OTLSHAPE_SLT_1f3ecdb523214d1c858ab8fb12392a13_Title">
            <a:extLst>
              <a:ext uri="{FF2B5EF4-FFF2-40B4-BE49-F238E27FC236}">
                <a16:creationId xmlns:a16="http://schemas.microsoft.com/office/drawing/2014/main" id="{7D100CA6-06A1-43D1-BA9D-6F8C0CEA5EA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305804" y="4834229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</a:p>
        </p:txBody>
      </p:sp>
      <p:sp>
        <p:nvSpPr>
          <p:cNvPr id="102" name="OTLSHAPE_SLT_44de9765e7204557b88297f4709b8c30_Title">
            <a:extLst>
              <a:ext uri="{FF2B5EF4-FFF2-40B4-BE49-F238E27FC236}">
                <a16:creationId xmlns:a16="http://schemas.microsoft.com/office/drawing/2014/main" id="{4B51D7D5-41BB-4093-818D-F6692A2D49A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892684" y="5482680"/>
            <a:ext cx="4572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10" name="OTLSHAPE_SLT_8d38abf6434f49b59dc24ae1ee36935e_Title">
            <a:extLst>
              <a:ext uri="{FF2B5EF4-FFF2-40B4-BE49-F238E27FC236}">
                <a16:creationId xmlns:a16="http://schemas.microsoft.com/office/drawing/2014/main" id="{9BF1E90F-D70D-4D23-B83B-9EA4A94E2A3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4032683" y="5482680"/>
            <a:ext cx="4572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21" name="OTLSHAPE_SLT_c7770eb3e434445083ebf0cda53241c7_Title">
            <a:extLst>
              <a:ext uri="{FF2B5EF4-FFF2-40B4-BE49-F238E27FC236}">
                <a16:creationId xmlns:a16="http://schemas.microsoft.com/office/drawing/2014/main" id="{C6E4A7E8-961A-440D-9551-42D491D44265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600051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29" name="OTLSHAPE_SLT_40c7696c8b3a4b1db83d76730e5d92c2_Title">
            <a:extLst>
              <a:ext uri="{FF2B5EF4-FFF2-40B4-BE49-F238E27FC236}">
                <a16:creationId xmlns:a16="http://schemas.microsoft.com/office/drawing/2014/main" id="{E0276C50-1A4A-44E5-9279-BB08A9C3245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6310048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51" name="OTLSHAPE_SLT_c60910096d5a4b6f9de76b63feadcf94_Title">
            <a:extLst>
              <a:ext uri="{FF2B5EF4-FFF2-40B4-BE49-F238E27FC236}">
                <a16:creationId xmlns:a16="http://schemas.microsoft.com/office/drawing/2014/main" id="{8EE4C186-05A2-4D56-A05C-788902E5CA6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419045" y="6474032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04" name="OTLSHAPE_SLM_05f5e22b071042a1a1dc59615bb4c469_Title">
            <a:extLst>
              <a:ext uri="{FF2B5EF4-FFF2-40B4-BE49-F238E27FC236}">
                <a16:creationId xmlns:a16="http://schemas.microsoft.com/office/drawing/2014/main" id="{B135B8BB-5637-43C1-9206-2337A5DBAE5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712544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07" name="OTLSHAPE_SLM_38f7caf9b7404674b5040d0ab204f9f9_Title">
            <a:extLst>
              <a:ext uri="{FF2B5EF4-FFF2-40B4-BE49-F238E27FC236}">
                <a16:creationId xmlns:a16="http://schemas.microsoft.com/office/drawing/2014/main" id="{339FA3AA-03CD-4781-AE45-712CF742170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534040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3" name="OTLSHAPE_SLM_42c1a0ca0ec74680a58bbd3c49f9125b_Title">
            <a:extLst>
              <a:ext uri="{FF2B5EF4-FFF2-40B4-BE49-F238E27FC236}">
                <a16:creationId xmlns:a16="http://schemas.microsoft.com/office/drawing/2014/main" id="{40DB0558-438C-4344-A730-C01DA8827D3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679041" y="4842886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6" name="OTLSHAPE_SLM_0fe6e6c4d349427c81caccf576ba460c_Title">
            <a:extLst>
              <a:ext uri="{FF2B5EF4-FFF2-40B4-BE49-F238E27FC236}">
                <a16:creationId xmlns:a16="http://schemas.microsoft.com/office/drawing/2014/main" id="{ADCB6001-EC56-4457-A920-2E964278E87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928036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19" name="OTLSHAPE_SLM_7695617a14a84c95a269c6cd4b4f335a_Title">
            <a:extLst>
              <a:ext uri="{FF2B5EF4-FFF2-40B4-BE49-F238E27FC236}">
                <a16:creationId xmlns:a16="http://schemas.microsoft.com/office/drawing/2014/main" id="{AEB06136-E17F-4A32-A302-8B6AC47CDCB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806533" y="5830697"/>
            <a:ext cx="419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12" name="OTLSHAPE_SLT_f1b03b9fadb246d6b74eef66d2c662d1_Title">
            <a:extLst>
              <a:ext uri="{FF2B5EF4-FFF2-40B4-BE49-F238E27FC236}">
                <a16:creationId xmlns:a16="http://schemas.microsoft.com/office/drawing/2014/main" id="{E23D7026-A130-4BA7-9C97-C49F2A0A9EB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597549" y="5482680"/>
            <a:ext cx="558800" cy="1902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16" name="OTLSHAPE_TB_00000000000000000000000000000000_TodayMarkerText" hidden="1">
            <a:extLst>
              <a:ext uri="{FF2B5EF4-FFF2-40B4-BE49-F238E27FC236}">
                <a16:creationId xmlns:a16="http://schemas.microsoft.com/office/drawing/2014/main" id="{266717A2-3E0C-F16F-6003-FCA32F5DBC1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35" name="OTLSHAPE_SLT_1f3ecdb523214d1c858ab8fb12392a13_Duration" hidden="1">
            <a:extLst>
              <a:ext uri="{FF2B5EF4-FFF2-40B4-BE49-F238E27FC236}">
                <a16:creationId xmlns:a16="http://schemas.microsoft.com/office/drawing/2014/main" id="{F3FA640B-1768-3E17-7516-1963D1F9B675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-541298"/>
            <a:ext cx="596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>
                <a:solidFill>
                  <a:srgbClr val="385723"/>
                </a:solidFill>
                <a:latin typeface="Calibri" panose="020F0502020204030204" pitchFamily="34" charset="0"/>
              </a:rPr>
              <a:t>12.5 weeks</a:t>
            </a:r>
          </a:p>
        </p:txBody>
      </p:sp>
      <p:sp>
        <p:nvSpPr>
          <p:cNvPr id="42" name="OTLSHAPE_SLT_1f3ecdb523214d1c858ab8fb12392a13_JoinedDate" hidden="1">
            <a:extLst>
              <a:ext uri="{FF2B5EF4-FFF2-40B4-BE49-F238E27FC236}">
                <a16:creationId xmlns:a16="http://schemas.microsoft.com/office/drawing/2014/main" id="{E0EDBE30-66E4-DB4C-A535-79F17B886E9E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Jan 2 - Mar 31</a:t>
            </a:r>
          </a:p>
        </p:txBody>
      </p:sp>
      <p:sp>
        <p:nvSpPr>
          <p:cNvPr id="43" name="OTLSHAPE_SLT_1f3ecdb523214d1c858ab8fb12392a13_StartDate" hidden="1">
            <a:extLst>
              <a:ext uri="{FF2B5EF4-FFF2-40B4-BE49-F238E27FC236}">
                <a16:creationId xmlns:a16="http://schemas.microsoft.com/office/drawing/2014/main" id="{028D3866-77E1-FD30-2BA1-187E128BA25B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SLT_1f3ecdb523214d1c858ab8fb12392a13_EndDate" hidden="1">
            <a:extLst>
              <a:ext uri="{FF2B5EF4-FFF2-40B4-BE49-F238E27FC236}">
                <a16:creationId xmlns:a16="http://schemas.microsoft.com/office/drawing/2014/main" id="{841896D7-6EDE-91E4-A03B-3F9F134D4BD8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TLSHAPE_SLT_1f3ecdb523214d1c858ab8fb12392a13_TextPercentage" hidden="1">
            <a:extLst>
              <a:ext uri="{FF2B5EF4-FFF2-40B4-BE49-F238E27FC236}">
                <a16:creationId xmlns:a16="http://schemas.microsoft.com/office/drawing/2014/main" id="{30B8C9DC-FB83-8B9F-A9BE-2A2F8032E506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>
                <a:solidFill>
                  <a:schemeClr val="dk1"/>
                </a:solidFill>
                <a:latin typeface="Calibri" panose="020F0502020204030204" pitchFamily="34" charset="0"/>
              </a:rPr>
              <a:t>70%</a:t>
            </a:r>
          </a:p>
        </p:txBody>
      </p:sp>
      <p:sp>
        <p:nvSpPr>
          <p:cNvPr id="47" name="OTLSHAPE_SLM_42c1a0ca0ec74680a58bbd3c49f9125b_Date" hidden="1">
            <a:extLst>
              <a:ext uri="{FF2B5EF4-FFF2-40B4-BE49-F238E27FC236}">
                <a16:creationId xmlns:a16="http://schemas.microsoft.com/office/drawing/2014/main" id="{F3FBF1B7-E756-9832-713D-89C871FB615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May 19</a:t>
            </a:r>
          </a:p>
        </p:txBody>
      </p:sp>
      <p:sp>
        <p:nvSpPr>
          <p:cNvPr id="287" name="OTLSHAPE_SLT_44de9765e7204557b88297f4709b8c30_Duration" hidden="1">
            <a:extLst>
              <a:ext uri="{FF2B5EF4-FFF2-40B4-BE49-F238E27FC236}">
                <a16:creationId xmlns:a16="http://schemas.microsoft.com/office/drawing/2014/main" id="{644C5395-7225-A787-8372-8C67BE7D2D7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46.5 days</a:t>
            </a:r>
          </a:p>
        </p:txBody>
      </p:sp>
      <p:sp>
        <p:nvSpPr>
          <p:cNvPr id="64" name="OTLSHAPE_SLT_44de9765e7204557b88297f4709b8c30_TextPercentage" hidden="1">
            <a:extLst>
              <a:ext uri="{FF2B5EF4-FFF2-40B4-BE49-F238E27FC236}">
                <a16:creationId xmlns:a16="http://schemas.microsoft.com/office/drawing/2014/main" id="{45ABC30A-BBE7-45F6-49E9-A4EA222B77F0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SLT_44de9765e7204557b88297f4709b8c30_JoinedDate" hidden="1">
            <a:extLst>
              <a:ext uri="{FF2B5EF4-FFF2-40B4-BE49-F238E27FC236}">
                <a16:creationId xmlns:a16="http://schemas.microsoft.com/office/drawing/2014/main" id="{26572FDB-4A9E-C3C7-7EBD-339E7105784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-541298"/>
            <a:ext cx="660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Feb 2 - Apr 7</a:t>
            </a:r>
          </a:p>
        </p:txBody>
      </p:sp>
      <p:sp>
        <p:nvSpPr>
          <p:cNvPr id="66" name="OTLSHAPE_SLT_44de9765e7204557b88297f4709b8c30_StartDate" hidden="1">
            <a:extLst>
              <a:ext uri="{FF2B5EF4-FFF2-40B4-BE49-F238E27FC236}">
                <a16:creationId xmlns:a16="http://schemas.microsoft.com/office/drawing/2014/main" id="{17AA3C7F-D34A-12A3-2717-6FEDB358CFE1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OTLSHAPE_SLT_44de9765e7204557b88297f4709b8c30_EndDate" hidden="1">
            <a:extLst>
              <a:ext uri="{FF2B5EF4-FFF2-40B4-BE49-F238E27FC236}">
                <a16:creationId xmlns:a16="http://schemas.microsoft.com/office/drawing/2014/main" id="{FA9C5A80-FE8D-A19C-ED2C-6BF7181642D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TLSHAPE_SLT_8d38abf6434f49b59dc24ae1ee36935e_Duration" hidden="1">
            <a:extLst>
              <a:ext uri="{FF2B5EF4-FFF2-40B4-BE49-F238E27FC236}">
                <a16:creationId xmlns:a16="http://schemas.microsoft.com/office/drawing/2014/main" id="{8E922C5A-B399-7BF2-AA25-2B1DACB7ACA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18.5 days</a:t>
            </a:r>
          </a:p>
        </p:txBody>
      </p:sp>
      <p:sp>
        <p:nvSpPr>
          <p:cNvPr id="73" name="OTLSHAPE_SLT_8d38abf6434f49b59dc24ae1ee36935e_TextPercentage" hidden="1">
            <a:extLst>
              <a:ext uri="{FF2B5EF4-FFF2-40B4-BE49-F238E27FC236}">
                <a16:creationId xmlns:a16="http://schemas.microsoft.com/office/drawing/2014/main" id="{E2E2B090-2018-2F50-DD46-2204C573EAD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SLT_8d38abf6434f49b59dc24ae1ee36935e_JoinedDate" hidden="1">
            <a:extLst>
              <a:ext uri="{FF2B5EF4-FFF2-40B4-BE49-F238E27FC236}">
                <a16:creationId xmlns:a16="http://schemas.microsoft.com/office/drawing/2014/main" id="{14C74A40-DBBC-55FE-A7BE-D7D575E37592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737373"/>
                </a:solidFill>
                <a:latin typeface="Calibri" panose="020F0502020204030204" pitchFamily="34" charset="0"/>
              </a:rPr>
              <a:t>Apr 2 - Apr 28</a:t>
            </a:r>
          </a:p>
        </p:txBody>
      </p:sp>
      <p:sp>
        <p:nvSpPr>
          <p:cNvPr id="76" name="OTLSHAPE_SLT_8d38abf6434f49b59dc24ae1ee36935e_StartDate" hidden="1">
            <a:extLst>
              <a:ext uri="{FF2B5EF4-FFF2-40B4-BE49-F238E27FC236}">
                <a16:creationId xmlns:a16="http://schemas.microsoft.com/office/drawing/2014/main" id="{327434A3-E0B6-2807-EFF6-35A96CCC551C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OTLSHAPE_SLT_8d38abf6434f49b59dc24ae1ee36935e_EndDate" hidden="1">
            <a:extLst>
              <a:ext uri="{FF2B5EF4-FFF2-40B4-BE49-F238E27FC236}">
                <a16:creationId xmlns:a16="http://schemas.microsoft.com/office/drawing/2014/main" id="{6C2E62C8-5592-7BE5-B384-4E9FB069FBD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SLT_f1b03b9fadb246d6b74eef66d2c662d1_Duration" hidden="1">
            <a:extLst>
              <a:ext uri="{FF2B5EF4-FFF2-40B4-BE49-F238E27FC236}">
                <a16:creationId xmlns:a16="http://schemas.microsoft.com/office/drawing/2014/main" id="{5EBAB29E-3A2C-8059-69DF-702A0DFC2D2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49.5 days</a:t>
            </a:r>
          </a:p>
        </p:txBody>
      </p:sp>
      <p:sp>
        <p:nvSpPr>
          <p:cNvPr id="80" name="OTLSHAPE_SLT_f1b03b9fadb246d6b74eef66d2c662d1_TextPercentage" hidden="1">
            <a:extLst>
              <a:ext uri="{FF2B5EF4-FFF2-40B4-BE49-F238E27FC236}">
                <a16:creationId xmlns:a16="http://schemas.microsoft.com/office/drawing/2014/main" id="{CEA6B203-F0F8-4662-C263-EBCBDDB517C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OTLSHAPE_SLT_f1b03b9fadb246d6b74eef66d2c662d1_JoinedDate" hidden="1">
            <a:extLst>
              <a:ext uri="{FF2B5EF4-FFF2-40B4-BE49-F238E27FC236}">
                <a16:creationId xmlns:a16="http://schemas.microsoft.com/office/drawing/2014/main" id="{21D6AFB1-DB8B-03E5-768D-4A81C7E5F78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May 7 - Jul 15</a:t>
            </a:r>
          </a:p>
        </p:txBody>
      </p:sp>
      <p:sp>
        <p:nvSpPr>
          <p:cNvPr id="82" name="OTLSHAPE_SLT_f1b03b9fadb246d6b74eef66d2c662d1_StartDate" hidden="1">
            <a:extLst>
              <a:ext uri="{FF2B5EF4-FFF2-40B4-BE49-F238E27FC236}">
                <a16:creationId xmlns:a16="http://schemas.microsoft.com/office/drawing/2014/main" id="{DA25E003-C1D2-30DF-ADCE-92016763FE9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SLT_f1b03b9fadb246d6b74eef66d2c662d1_EndDate" hidden="1">
            <a:extLst>
              <a:ext uri="{FF2B5EF4-FFF2-40B4-BE49-F238E27FC236}">
                <a16:creationId xmlns:a16="http://schemas.microsoft.com/office/drawing/2014/main" id="{D2886CE1-F449-4961-A311-77BB542F6FA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86" name="OTLSHAPE_SLT_40c7696c8b3a4b1db83d76730e5d92c2_Duration" hidden="1">
            <a:extLst>
              <a:ext uri="{FF2B5EF4-FFF2-40B4-BE49-F238E27FC236}">
                <a16:creationId xmlns:a16="http://schemas.microsoft.com/office/drawing/2014/main" id="{6B53F739-5D77-C13C-7A5A-E56B906F3AB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43.5 days</a:t>
            </a:r>
          </a:p>
        </p:txBody>
      </p:sp>
      <p:sp>
        <p:nvSpPr>
          <p:cNvPr id="87" name="OTLSHAPE_SLT_40c7696c8b3a4b1db83d76730e5d92c2_TextPercentage" hidden="1">
            <a:extLst>
              <a:ext uri="{FF2B5EF4-FFF2-40B4-BE49-F238E27FC236}">
                <a16:creationId xmlns:a16="http://schemas.microsoft.com/office/drawing/2014/main" id="{FB308D73-6F2E-93D6-9402-44C0564E391E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88" name="OTLSHAPE_SLT_40c7696c8b3a4b1db83d76730e5d92c2_JoinedDate" hidden="1">
            <a:extLst>
              <a:ext uri="{FF2B5EF4-FFF2-40B4-BE49-F238E27FC236}">
                <a16:creationId xmlns:a16="http://schemas.microsoft.com/office/drawing/2014/main" id="{3FDEBBF7-4A5A-F281-3D39-5F8EABCCD1EB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-541298"/>
            <a:ext cx="660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737373"/>
                </a:solidFill>
                <a:latin typeface="Calibri" panose="020F0502020204030204" pitchFamily="34" charset="0"/>
              </a:rPr>
              <a:t>Jun 5 - Aug 5</a:t>
            </a:r>
          </a:p>
        </p:txBody>
      </p:sp>
      <p:sp>
        <p:nvSpPr>
          <p:cNvPr id="89" name="OTLSHAPE_SLT_40c7696c8b3a4b1db83d76730e5d92c2_StartDate" hidden="1">
            <a:extLst>
              <a:ext uri="{FF2B5EF4-FFF2-40B4-BE49-F238E27FC236}">
                <a16:creationId xmlns:a16="http://schemas.microsoft.com/office/drawing/2014/main" id="{26110A3B-AD51-4C86-8349-5BC9B1372FB7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SLT_40c7696c8b3a4b1db83d76730e5d92c2_EndDate" hidden="1">
            <a:extLst>
              <a:ext uri="{FF2B5EF4-FFF2-40B4-BE49-F238E27FC236}">
                <a16:creationId xmlns:a16="http://schemas.microsoft.com/office/drawing/2014/main" id="{1674BEE0-4E4E-BD6B-26C1-88DB22826E39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OTLSHAPE_SLT_c60910096d5a4b6f9de76b63feadcf94_Duration" hidden="1">
            <a:extLst>
              <a:ext uri="{FF2B5EF4-FFF2-40B4-BE49-F238E27FC236}">
                <a16:creationId xmlns:a16="http://schemas.microsoft.com/office/drawing/2014/main" id="{80681FB8-6062-7253-0E56-00BB879729DF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61 days</a:t>
            </a:r>
          </a:p>
        </p:txBody>
      </p:sp>
      <p:sp>
        <p:nvSpPr>
          <p:cNvPr id="288" name="OTLSHAPE_SLT_c60910096d5a4b6f9de76b63feadcf94_TextPercentage" hidden="1">
            <a:extLst>
              <a:ext uri="{FF2B5EF4-FFF2-40B4-BE49-F238E27FC236}">
                <a16:creationId xmlns:a16="http://schemas.microsoft.com/office/drawing/2014/main" id="{6A6EDEAD-7619-9710-57E7-2ECBA8BF502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290" name="OTLSHAPE_SLT_c60910096d5a4b6f9de76b63feadcf94_JoinedDate" hidden="1">
            <a:extLst>
              <a:ext uri="{FF2B5EF4-FFF2-40B4-BE49-F238E27FC236}">
                <a16:creationId xmlns:a16="http://schemas.microsoft.com/office/drawing/2014/main" id="{0E1B2C10-79FE-BEF9-860F-9F368B4EFB38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Aug 6 - Oct 30</a:t>
            </a:r>
          </a:p>
        </p:txBody>
      </p:sp>
      <p:sp>
        <p:nvSpPr>
          <p:cNvPr id="292" name="OTLSHAPE_SLT_c60910096d5a4b6f9de76b63feadcf94_StartDate" hidden="1">
            <a:extLst>
              <a:ext uri="{FF2B5EF4-FFF2-40B4-BE49-F238E27FC236}">
                <a16:creationId xmlns:a16="http://schemas.microsoft.com/office/drawing/2014/main" id="{CC33F766-EB1C-E6D4-F88D-D2960AA6FA1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294" name="OTLSHAPE_SLT_c60910096d5a4b6f9de76b63feadcf94_EndDate" hidden="1">
            <a:extLst>
              <a:ext uri="{FF2B5EF4-FFF2-40B4-BE49-F238E27FC236}">
                <a16:creationId xmlns:a16="http://schemas.microsoft.com/office/drawing/2014/main" id="{88E10397-AB35-1452-5665-DF312B208B1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297" name="OTLSHAPE_SLT_c7770eb3e434445083ebf0cda53241c7_Duration" hidden="1">
            <a:extLst>
              <a:ext uri="{FF2B5EF4-FFF2-40B4-BE49-F238E27FC236}">
                <a16:creationId xmlns:a16="http://schemas.microsoft.com/office/drawing/2014/main" id="{8A2E9B3C-3A33-A4A9-386E-F020570AA536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49.5 days</a:t>
            </a:r>
          </a:p>
        </p:txBody>
      </p:sp>
      <p:sp>
        <p:nvSpPr>
          <p:cNvPr id="298" name="OTLSHAPE_SLT_c7770eb3e434445083ebf0cda53241c7_TextPercentage" hidden="1">
            <a:extLst>
              <a:ext uri="{FF2B5EF4-FFF2-40B4-BE49-F238E27FC236}">
                <a16:creationId xmlns:a16="http://schemas.microsoft.com/office/drawing/2014/main" id="{6BEE285E-76BE-6C61-8634-3019D19750F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b="1">
              <a:solidFill>
                <a:srgbClr val="696464"/>
              </a:solidFill>
              <a:latin typeface="Calibri" panose="020F0502020204030204" pitchFamily="34" charset="0"/>
            </a:endParaRPr>
          </a:p>
        </p:txBody>
      </p:sp>
      <p:sp>
        <p:nvSpPr>
          <p:cNvPr id="299" name="OTLSHAPE_SLT_c7770eb3e434445083ebf0cda53241c7_JoinedDate" hidden="1">
            <a:extLst>
              <a:ext uri="{FF2B5EF4-FFF2-40B4-BE49-F238E27FC236}">
                <a16:creationId xmlns:a16="http://schemas.microsoft.com/office/drawing/2014/main" id="{9792F4B4-60B3-DD65-4F59-D0398B24E00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64646"/>
                </a:solidFill>
                <a:latin typeface="Calibri" panose="020F0502020204030204" pitchFamily="34" charset="0"/>
              </a:rPr>
              <a:t>Apr 2 - Jun 10</a:t>
            </a:r>
          </a:p>
        </p:txBody>
      </p:sp>
      <p:sp>
        <p:nvSpPr>
          <p:cNvPr id="300" name="OTLSHAPE_SLT_c7770eb3e434445083ebf0cda53241c7_StartDate" hidden="1">
            <a:extLst>
              <a:ext uri="{FF2B5EF4-FFF2-40B4-BE49-F238E27FC236}">
                <a16:creationId xmlns:a16="http://schemas.microsoft.com/office/drawing/2014/main" id="{2F89AEAC-F9A6-2843-35DD-10D2332960F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301" name="OTLSHAPE_SLT_c7770eb3e434445083ebf0cda53241c7_EndDate" hidden="1">
            <a:extLst>
              <a:ext uri="{FF2B5EF4-FFF2-40B4-BE49-F238E27FC236}">
                <a16:creationId xmlns:a16="http://schemas.microsoft.com/office/drawing/2014/main" id="{DADDB088-98FA-A801-4581-41CC844C3DF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307" name="OTLSHAPE_SLM_05f5e22b071042a1a1dc59615bb4c469_Date" hidden="1">
            <a:extLst>
              <a:ext uri="{FF2B5EF4-FFF2-40B4-BE49-F238E27FC236}">
                <a16:creationId xmlns:a16="http://schemas.microsoft.com/office/drawing/2014/main" id="{2AF1B881-D9E9-67C3-4413-9B460142212F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11</a:t>
            </a:r>
          </a:p>
        </p:txBody>
      </p:sp>
      <p:sp>
        <p:nvSpPr>
          <p:cNvPr id="310" name="OTLSHAPE_SLM_0fe6e6c4d349427c81caccf576ba460c_Date" hidden="1">
            <a:extLst>
              <a:ext uri="{FF2B5EF4-FFF2-40B4-BE49-F238E27FC236}">
                <a16:creationId xmlns:a16="http://schemas.microsoft.com/office/drawing/2014/main" id="{1F56929B-0E21-91D2-E3E8-F8A06AAF837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Sep 10</a:t>
            </a:r>
          </a:p>
        </p:txBody>
      </p:sp>
      <p:sp>
        <p:nvSpPr>
          <p:cNvPr id="312" name="OTLSHAPE_SLM_38f7caf9b7404674b5040d0ab204f9f9_Date" hidden="1">
            <a:extLst>
              <a:ext uri="{FF2B5EF4-FFF2-40B4-BE49-F238E27FC236}">
                <a16:creationId xmlns:a16="http://schemas.microsoft.com/office/drawing/2014/main" id="{5668F94A-E492-217F-3AB7-C872B6F6FA38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Jun 18</a:t>
            </a:r>
          </a:p>
        </p:txBody>
      </p:sp>
      <p:sp>
        <p:nvSpPr>
          <p:cNvPr id="314" name="OTLSHAPE_SLM_7695617a14a84c95a269c6cd4b4f335a_Date" hidden="1">
            <a:extLst>
              <a:ext uri="{FF2B5EF4-FFF2-40B4-BE49-F238E27FC236}">
                <a16:creationId xmlns:a16="http://schemas.microsoft.com/office/drawing/2014/main" id="{2BE8F84A-31A9-FDA7-811C-C69AF48D498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Dec 20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A9EC1A38-D49B-4705-BF2A-22645D19F851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3858872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920F354C-5B24-42AC-8975-843DD3283FF3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6452369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AFB266D7-0F7D-4085-A086-34E2627F2A7C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9074365" y="399796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TLSHAPE_M_ad52e739797946d7bd463b006c06394d_Shape">
            <a:extLst>
              <a:ext uri="{FF2B5EF4-FFF2-40B4-BE49-F238E27FC236}">
                <a16:creationId xmlns:a16="http://schemas.microsoft.com/office/drawing/2014/main" id="{CC2ADDB5-DA5F-0D00-4B29-77B8CF49DA2D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3755703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M_4a076ebd25c146989ebf5900a5b4447e_Shape">
            <a:extLst>
              <a:ext uri="{FF2B5EF4-FFF2-40B4-BE49-F238E27FC236}">
                <a16:creationId xmlns:a16="http://schemas.microsoft.com/office/drawing/2014/main" id="{592DCCC7-73F5-0976-96C9-7DD1245AEBDD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6377699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M_db4393fafb20429da7667ad39271af50_Shape">
            <a:extLst>
              <a:ext uri="{FF2B5EF4-FFF2-40B4-BE49-F238E27FC236}">
                <a16:creationId xmlns:a16="http://schemas.microsoft.com/office/drawing/2014/main" id="{3F606026-45B1-6E78-2141-17C0204F69E4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8999696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M_d13f186547184bbb84e3129eee9c4279_Shape">
            <a:extLst>
              <a:ext uri="{FF2B5EF4-FFF2-40B4-BE49-F238E27FC236}">
                <a16:creationId xmlns:a16="http://schemas.microsoft.com/office/drawing/2014/main" id="{AFC293E2-CFA4-42D6-E61E-2CF1157CBE23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11479192" y="379476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A_966ac8e38d974bfeae23890a126b2a79_Shape">
            <a:extLst>
              <a:ext uri="{FF2B5EF4-FFF2-40B4-BE49-F238E27FC236}">
                <a16:creationId xmlns:a16="http://schemas.microsoft.com/office/drawing/2014/main" id="{843A737B-2C49-90E8-BF0E-C2FC2446D5EB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1634006" y="4818592"/>
            <a:ext cx="203200" cy="221520"/>
          </a:xfrm>
          <a:prstGeom prst="star8">
            <a:avLst/>
          </a:prstGeom>
          <a:solidFill>
            <a:srgbClr val="1342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A_5f22e295269f42e9b1ce98b4118ab3d0_Shape">
            <a:extLst>
              <a:ext uri="{FF2B5EF4-FFF2-40B4-BE49-F238E27FC236}">
                <a16:creationId xmlns:a16="http://schemas.microsoft.com/office/drawing/2014/main" id="{A820D7D3-DE3A-3892-DF43-A9DFD4FB2478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5681000" y="6458395"/>
            <a:ext cx="203200" cy="221520"/>
          </a:xfrm>
          <a:prstGeom prst="star8">
            <a:avLst/>
          </a:prstGeom>
          <a:solidFill>
            <a:schemeClr val="accent1">
              <a:lumMod val="50000"/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A_8ed28b9183de4588a46ed4323066c28f_Shape">
            <a:extLst>
              <a:ext uri="{FF2B5EF4-FFF2-40B4-BE49-F238E27FC236}">
                <a16:creationId xmlns:a16="http://schemas.microsoft.com/office/drawing/2014/main" id="{24F9B056-DBAC-4EF2-BEC8-0CF36C21CFDE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7134498" y="6458395"/>
            <a:ext cx="203200" cy="221520"/>
          </a:xfrm>
          <a:prstGeom prst="star8">
            <a:avLst/>
          </a:prstGeom>
          <a:solidFill>
            <a:schemeClr val="accent1">
              <a:lumMod val="50000"/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SLA_0723a534b8b04d848ad49d960b833b9c_Shape">
            <a:extLst>
              <a:ext uri="{FF2B5EF4-FFF2-40B4-BE49-F238E27FC236}">
                <a16:creationId xmlns:a16="http://schemas.microsoft.com/office/drawing/2014/main" id="{209BA461-DAA5-57B4-64A4-3E29CC12FC58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3743003" y="5467043"/>
            <a:ext cx="203200" cy="221520"/>
          </a:xfrm>
          <a:prstGeom prst="star8">
            <a:avLst/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M_ad52e739797946d7bd463b006c06394d_Title">
            <a:extLst>
              <a:ext uri="{FF2B5EF4-FFF2-40B4-BE49-F238E27FC236}">
                <a16:creationId xmlns:a16="http://schemas.microsoft.com/office/drawing/2014/main" id="{E50E4BAF-93F9-4EBA-B66F-30F0E968D222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3534617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Q1 Review</a:t>
            </a:r>
          </a:p>
        </p:txBody>
      </p:sp>
      <p:sp>
        <p:nvSpPr>
          <p:cNvPr id="18" name="OTLSHAPE_M_4a076ebd25c146989ebf5900a5b4447e_Title">
            <a:extLst>
              <a:ext uri="{FF2B5EF4-FFF2-40B4-BE49-F238E27FC236}">
                <a16:creationId xmlns:a16="http://schemas.microsoft.com/office/drawing/2014/main" id="{7E4A9559-6EAB-4BBD-A708-A8A54899514A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156613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Q2 Review</a:t>
            </a:r>
          </a:p>
        </p:txBody>
      </p:sp>
      <p:sp>
        <p:nvSpPr>
          <p:cNvPr id="21" name="OTLSHAPE_M_db4393fafb20429da7667ad39271af50_Title">
            <a:extLst>
              <a:ext uri="{FF2B5EF4-FFF2-40B4-BE49-F238E27FC236}">
                <a16:creationId xmlns:a16="http://schemas.microsoft.com/office/drawing/2014/main" id="{185C2067-1428-48D5-BDE0-6B0DDC26D43C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8778610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Q3 Review</a:t>
            </a:r>
          </a:p>
        </p:txBody>
      </p:sp>
      <p:sp>
        <p:nvSpPr>
          <p:cNvPr id="24" name="OTLSHAPE_M_d13f186547184bbb84e3129eee9c4279_Title">
            <a:extLst>
              <a:ext uri="{FF2B5EF4-FFF2-40B4-BE49-F238E27FC236}">
                <a16:creationId xmlns:a16="http://schemas.microsoft.com/office/drawing/2014/main" id="{EAD83484-06CD-400C-8D6E-4ECC26C42089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1258106" y="3596428"/>
            <a:ext cx="622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Q4 Review</a:t>
            </a:r>
          </a:p>
        </p:txBody>
      </p:sp>
      <p:sp>
        <p:nvSpPr>
          <p:cNvPr id="221" name="OTLSHAPE_SLA_966ac8e38d974bfeae23890a126b2a79_Title">
            <a:extLst>
              <a:ext uri="{FF2B5EF4-FFF2-40B4-BE49-F238E27FC236}">
                <a16:creationId xmlns:a16="http://schemas.microsoft.com/office/drawing/2014/main" id="{4157B49E-1E3F-4A19-8CFD-614EE77C5DF6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444881" y="4620260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Milestone</a:t>
            </a:r>
          </a:p>
        </p:txBody>
      </p:sp>
      <p:sp>
        <p:nvSpPr>
          <p:cNvPr id="17" name="OTLSHAPE_M_ad52e739797946d7bd463b006c06394d_Date" hidden="1">
            <a:extLst>
              <a:ext uri="{FF2B5EF4-FFF2-40B4-BE49-F238E27FC236}">
                <a16:creationId xmlns:a16="http://schemas.microsoft.com/office/drawing/2014/main" id="{2FBCDA2C-3010-B1D5-8A3C-214EE55F2667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2021/Mar</a:t>
            </a:r>
          </a:p>
        </p:txBody>
      </p:sp>
      <p:sp>
        <p:nvSpPr>
          <p:cNvPr id="19" name="OTLSHAPE_M_4a076ebd25c146989ebf5900a5b4447e_Date" hidden="1">
            <a:extLst>
              <a:ext uri="{FF2B5EF4-FFF2-40B4-BE49-F238E27FC236}">
                <a16:creationId xmlns:a16="http://schemas.microsoft.com/office/drawing/2014/main" id="{A8B52C50-2BD9-A356-2460-2045867C0B5E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2021/Jul</a:t>
            </a:r>
          </a:p>
        </p:txBody>
      </p:sp>
      <p:sp>
        <p:nvSpPr>
          <p:cNvPr id="22" name="OTLSHAPE_M_db4393fafb20429da7667ad39271af50_Date" hidden="1">
            <a:extLst>
              <a:ext uri="{FF2B5EF4-FFF2-40B4-BE49-F238E27FC236}">
                <a16:creationId xmlns:a16="http://schemas.microsoft.com/office/drawing/2014/main" id="{687A1794-586C-205E-5632-990103F95D41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-107990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2021/Oct</a:t>
            </a:r>
          </a:p>
        </p:txBody>
      </p:sp>
      <p:sp>
        <p:nvSpPr>
          <p:cNvPr id="25" name="OTLSHAPE_M_d13f186547184bbb84e3129eee9c4279_Date" hidden="1">
            <a:extLst>
              <a:ext uri="{FF2B5EF4-FFF2-40B4-BE49-F238E27FC236}">
                <a16:creationId xmlns:a16="http://schemas.microsoft.com/office/drawing/2014/main" id="{EE812BCE-C23C-2FD8-84FC-8502F0CF0A0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-4643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1C181C"/>
                </a:solidFill>
                <a:latin typeface="Calibri" panose="020F0502020204030204" pitchFamily="34" charset="0"/>
              </a:rPr>
              <a:t>2021/Dec</a:t>
            </a:r>
          </a:p>
        </p:txBody>
      </p:sp>
      <p:sp>
        <p:nvSpPr>
          <p:cNvPr id="46" name="OTLSHAPE_SLA_966ac8e38d974bfeae23890a126b2a79_Date" hidden="1">
            <a:extLst>
              <a:ext uri="{FF2B5EF4-FFF2-40B4-BE49-F238E27FC236}">
                <a16:creationId xmlns:a16="http://schemas.microsoft.com/office/drawing/2014/main" id="{23345309-A84F-9FF8-67DA-0732A3A69151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Jan 16</a:t>
            </a:r>
          </a:p>
        </p:txBody>
      </p:sp>
      <p:sp>
        <p:nvSpPr>
          <p:cNvPr id="69" name="OTLSHAPE_SLA_0723a534b8b04d848ad49d960b833b9c_Title">
            <a:extLst>
              <a:ext uri="{FF2B5EF4-FFF2-40B4-BE49-F238E27FC236}">
                <a16:creationId xmlns:a16="http://schemas.microsoft.com/office/drawing/2014/main" id="{9E0D7019-6E2E-CDDF-3AA1-1EDCEC5E4EBE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3553878" y="5268711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70" name="OTLSHAPE_SLA_0723a534b8b04d848ad49d960b833b9c_Date" hidden="1">
            <a:extLst>
              <a:ext uri="{FF2B5EF4-FFF2-40B4-BE49-F238E27FC236}">
                <a16:creationId xmlns:a16="http://schemas.microsoft.com/office/drawing/2014/main" id="{F81C80BB-BCEE-323D-434F-3DD6B7FF5097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Mar 31</a:t>
            </a:r>
          </a:p>
        </p:txBody>
      </p:sp>
      <p:sp>
        <p:nvSpPr>
          <p:cNvPr id="91" name="OTLSHAPE_SLA_8ed28b9183de4588a46ed4323066c28f_Title">
            <a:extLst>
              <a:ext uri="{FF2B5EF4-FFF2-40B4-BE49-F238E27FC236}">
                <a16:creationId xmlns:a16="http://schemas.microsoft.com/office/drawing/2014/main" id="{4025B562-255A-0A0B-CAB3-F6B905B1429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6945374" y="6260063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93" name="OTLSHAPE_SLA_8ed28b9183de4588a46ed4323066c28f_Date" hidden="1">
            <a:extLst>
              <a:ext uri="{FF2B5EF4-FFF2-40B4-BE49-F238E27FC236}">
                <a16:creationId xmlns:a16="http://schemas.microsoft.com/office/drawing/2014/main" id="{D813D8A5-4F61-37A0-5B16-0B117BEF20AD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Jul 28</a:t>
            </a:r>
          </a:p>
        </p:txBody>
      </p:sp>
      <p:sp>
        <p:nvSpPr>
          <p:cNvPr id="302" name="OTLSHAPE_SLA_5f22e295269f42e9b1ce98b4118ab3d0_Title">
            <a:extLst>
              <a:ext uri="{FF2B5EF4-FFF2-40B4-BE49-F238E27FC236}">
                <a16:creationId xmlns:a16="http://schemas.microsoft.com/office/drawing/2014/main" id="{B9EA05D1-5B20-3981-C26C-57181589ECB0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5491876" y="6260063"/>
            <a:ext cx="58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dk1"/>
                </a:solidFill>
                <a:latin typeface="Open Sans" panose="020B0606030504020204" pitchFamily="34" charset="0"/>
              </a:rPr>
              <a:t>Milestone</a:t>
            </a:r>
          </a:p>
        </p:txBody>
      </p:sp>
      <p:sp>
        <p:nvSpPr>
          <p:cNvPr id="303" name="OTLSHAPE_SLA_5f22e295269f42e9b1ce98b4118ab3d0_Date" hidden="1">
            <a:extLst>
              <a:ext uri="{FF2B5EF4-FFF2-40B4-BE49-F238E27FC236}">
                <a16:creationId xmlns:a16="http://schemas.microsoft.com/office/drawing/2014/main" id="{C0D78EF2-9A60-8D59-ED8C-E542BD5B9A94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44546A"/>
                </a:solidFill>
                <a:latin typeface="Calibri" panose="020F0502020204030204" pitchFamily="34" charset="0"/>
              </a:rPr>
              <a:t>Jun 7</a:t>
            </a:r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13C0E3C6-DD9F-2FBD-A0D3-C4751EDEC0C6}"/>
              </a:ext>
            </a:extLst>
          </p:cNvPr>
          <p:cNvPicPr>
            <a:picLocks noChangeAspect="1"/>
          </p:cNvPicPr>
          <p:nvPr/>
        </p:nvPicPr>
        <p:blipFill>
          <a:blip r:embed="rId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42979" y="5608548"/>
            <a:ext cx="2087276" cy="287559"/>
          </a:xfrm>
          <a:prstGeom prst="rect">
            <a:avLst/>
          </a:prstGeom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F06E1BA9-65C9-693C-8552-242214D39A41}"/>
              </a:ext>
            </a:extLst>
          </p:cNvPr>
          <p:cNvSpPr txBox="1"/>
          <p:nvPr/>
        </p:nvSpPr>
        <p:spPr>
          <a:xfrm>
            <a:off x="5036680" y="3074120"/>
            <a:ext cx="2118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ACTION plan</a:t>
            </a:r>
            <a:endParaRPr lang="en-US" sz="24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16511D-69C6-6A98-CD02-5453E89A247F}"/>
              </a:ext>
            </a:extLst>
          </p:cNvPr>
          <p:cNvSpPr txBox="1"/>
          <p:nvPr/>
        </p:nvSpPr>
        <p:spPr>
          <a:xfrm>
            <a:off x="1116900" y="1075973"/>
            <a:ext cx="426825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Strengths</a:t>
            </a:r>
          </a:p>
          <a:p>
            <a:r>
              <a:rPr lang="en-GB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advantages do your business have that others don't have? Could be skills, funds resources, connections, etc.</a:t>
            </a:r>
            <a:endParaRPr lang="en-U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C5064F0-BDB4-CB71-ADCD-97CD64F0ADC9}"/>
              </a:ext>
            </a:extLst>
          </p:cNvPr>
          <p:cNvSpPr txBox="1"/>
          <p:nvPr/>
        </p:nvSpPr>
        <p:spPr>
          <a:xfrm>
            <a:off x="7158332" y="1075973"/>
            <a:ext cx="43278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Weaknesses</a:t>
            </a:r>
          </a:p>
          <a:p>
            <a:r>
              <a:rPr lang="en-GB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projects do you usually avoid because you don't feel confident doing them? What are your negative habits?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023A7A1-89A4-7FF1-10FA-C998EBAFB54E}"/>
              </a:ext>
            </a:extLst>
          </p:cNvPr>
          <p:cNvSpPr txBox="1"/>
          <p:nvPr/>
        </p:nvSpPr>
        <p:spPr>
          <a:xfrm>
            <a:off x="1116954" y="2063165"/>
            <a:ext cx="42675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Opportunities</a:t>
            </a:r>
          </a:p>
          <a:p>
            <a:r>
              <a:rPr lang="en-GB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new technology or trends can help you? Is your industry growing? How can you take advantage of the current market?</a:t>
            </a:r>
            <a:endParaRPr lang="en-U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10DD74E-118B-F508-21EC-BF5236E922A9}"/>
              </a:ext>
            </a:extLst>
          </p:cNvPr>
          <p:cNvSpPr txBox="1"/>
          <p:nvPr/>
        </p:nvSpPr>
        <p:spPr>
          <a:xfrm>
            <a:off x="7140479" y="2063165"/>
            <a:ext cx="43278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Threats</a:t>
            </a:r>
          </a:p>
          <a:p>
            <a:r>
              <a:rPr lang="en-GB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obstacles do you currently face at market? Who are your direct competitors? Why are you losing to your competition? </a:t>
            </a:r>
            <a:endParaRPr lang="en-U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DE6C6DDE-F271-5F0E-3B30-28A038045F0F}"/>
              </a:ext>
            </a:extLst>
          </p:cNvPr>
          <p:cNvSpPr/>
          <p:nvPr/>
        </p:nvSpPr>
        <p:spPr>
          <a:xfrm>
            <a:off x="5318278" y="1047645"/>
            <a:ext cx="858465" cy="858465"/>
          </a:xfrm>
          <a:prstGeom prst="ellipse">
            <a:avLst/>
          </a:prstGeom>
          <a:solidFill>
            <a:srgbClr val="00A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</a:t>
            </a:r>
            <a:endParaRPr lang="en-US" sz="38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F2EDE8D-2C3E-25FB-9AC6-F1A3A08698A5}"/>
              </a:ext>
            </a:extLst>
          </p:cNvPr>
          <p:cNvCxnSpPr>
            <a:cxnSpLocks/>
          </p:cNvCxnSpPr>
          <p:nvPr/>
        </p:nvCxnSpPr>
        <p:spPr>
          <a:xfrm>
            <a:off x="6209594" y="1075973"/>
            <a:ext cx="0" cy="1834137"/>
          </a:xfrm>
          <a:prstGeom prst="line">
            <a:avLst/>
          </a:prstGeom>
          <a:ln w="19050">
            <a:solidFill>
              <a:srgbClr val="00A5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644202D-0218-D0A6-FD08-8BB61B84ECA9}"/>
              </a:ext>
            </a:extLst>
          </p:cNvPr>
          <p:cNvCxnSpPr>
            <a:cxnSpLocks/>
          </p:cNvCxnSpPr>
          <p:nvPr/>
        </p:nvCxnSpPr>
        <p:spPr>
          <a:xfrm>
            <a:off x="1168400" y="1949978"/>
            <a:ext cx="10317767" cy="0"/>
          </a:xfrm>
          <a:prstGeom prst="line">
            <a:avLst/>
          </a:prstGeom>
          <a:ln w="19050">
            <a:solidFill>
              <a:srgbClr val="00A5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Oval 259">
            <a:extLst>
              <a:ext uri="{FF2B5EF4-FFF2-40B4-BE49-F238E27FC236}">
                <a16:creationId xmlns:a16="http://schemas.microsoft.com/office/drawing/2014/main" id="{D746B467-0EC7-6DDE-3534-48837930A25F}"/>
              </a:ext>
            </a:extLst>
          </p:cNvPr>
          <p:cNvSpPr/>
          <p:nvPr/>
        </p:nvSpPr>
        <p:spPr>
          <a:xfrm>
            <a:off x="6249404" y="1047645"/>
            <a:ext cx="858465" cy="858465"/>
          </a:xfrm>
          <a:prstGeom prst="ellipse">
            <a:avLst/>
          </a:prstGeom>
          <a:solidFill>
            <a:srgbClr val="00A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W</a:t>
            </a:r>
            <a:endParaRPr lang="en-US" sz="38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id="{C337BE45-91B9-8D6F-3C9A-26CE4D257CEF}"/>
              </a:ext>
            </a:extLst>
          </p:cNvPr>
          <p:cNvSpPr/>
          <p:nvPr/>
        </p:nvSpPr>
        <p:spPr>
          <a:xfrm>
            <a:off x="5318278" y="2002485"/>
            <a:ext cx="858465" cy="858465"/>
          </a:xfrm>
          <a:prstGeom prst="ellipse">
            <a:avLst/>
          </a:prstGeom>
          <a:solidFill>
            <a:srgbClr val="00A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</a:t>
            </a:r>
            <a:endParaRPr lang="en-US" sz="38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62" name="Oval 261">
            <a:extLst>
              <a:ext uri="{FF2B5EF4-FFF2-40B4-BE49-F238E27FC236}">
                <a16:creationId xmlns:a16="http://schemas.microsoft.com/office/drawing/2014/main" id="{B080A9AB-5AE1-B2A6-FFEA-DD1C21A36377}"/>
              </a:ext>
            </a:extLst>
          </p:cNvPr>
          <p:cNvSpPr/>
          <p:nvPr/>
        </p:nvSpPr>
        <p:spPr>
          <a:xfrm>
            <a:off x="6249404" y="2002485"/>
            <a:ext cx="858465" cy="858465"/>
          </a:xfrm>
          <a:prstGeom prst="ellipse">
            <a:avLst/>
          </a:prstGeom>
          <a:solidFill>
            <a:srgbClr val="00A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</a:t>
            </a:r>
            <a:endParaRPr lang="en-US" sz="38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CCB44698-CD51-DEEB-720A-596EF48EB624}"/>
              </a:ext>
            </a:extLst>
          </p:cNvPr>
          <p:cNvSpPr txBox="1"/>
          <p:nvPr/>
        </p:nvSpPr>
        <p:spPr>
          <a:xfrm rot="5400000">
            <a:off x="6085378" y="-1527603"/>
            <a:ext cx="830997" cy="41415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4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SWOT analysis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47371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S0wMS0xNlQxMTo1OTowMCIsIlN0eWxlIjp7IiRpZCI6IjciLCJTaGFwZSI6MTQsIkNvbm5lY3Rvck1hcmdpbiI6eyIkaWQiOiI4IiwiVG9wIjowLjAsIkxlZnQiOjIuMCwiUmlnaHQiOjIuMCwiQm90dG9tIjowLjB9LCJDb25uZWN0b3JTdHlsZSI6eyIkaWQiOiI5IiwiTGluZUNvbG9yIjp7IiRpZCI6IjEwIiwiJHR5cGUiOiJOTFJFLkNvbW1vbi5Eb20uU29saWRDb2xvckJydXNoLCBOTFJFLkNvbW1vbiIsIkNvbG9yIjp7IiRpZCI6IjExIiwiQSI6MjU1LCJSIjo1NiwiRyI6ODcsIkIiOjM1fX0sIkxpbmVXZWlnaHQiOjEuMCwiTGluZVR5cGUiOjAsIlBhcmVudFN0eWxlIjpudWxsfSwiSXNCZWxvd1RpbWViYW5kIjp0cnVlLCJQb3NpdGlvbk9uVGFzayI6MywiSGlkZURhdGUiOmZhbHNlLCJTaGFwZVNpemUiOjMsIlNwYWNpbmciOjEuMCwiUGFkZGluZyI6eyIkaWQiOiIxMiIsIlRvcCI6Ny4wLCJMZWZ0IjozLjAsIlJpZ2h0IjowLjAsIkJvdHRvbSI6Mi4wfSwiU2hhcGVTdHlsZSI6eyIkaWQiOiIxMyIsIk1hcmdpbiI6eyIkaWQiOiIxNCIsIlRvcCI6MC4wLCJMZWZ0IjowLjAsIlJpZ2h0IjowLjAsIkJvdHRvbSI6MC4wfSwiUGFkZGluZyI6eyIkaWQiOiIxNSIsIlRvcCI6MC4wLCJMZWZ0IjowLjAsIlJpZ2h0IjowLjAsIkJvdHRvbSI6MC4wfSwiQmFja2dyb3VuZCI6eyIkaWQiOiIxNiIsIkNvbG9yIjp7IiRpZCI6IjE3IiwiQSI6MjA0LCJSIjoxOSwiRyI6NjYsIkIiOjk5fX0sIklzVmlzaWJsZSI6dHJ1ZSwiV2lkdGgiOjE2LjAsIkhlaWdodCI6MTcuNDQyNTIwMTQxNjAxNTYyLCJCb3JkZXJTdHlsZSI6eyIkaWQiOiIxOCIsIkxpbmVDb2xvciI6eyIkaWQiOiIxOSIsIiR0eXBlIjoiTkxSRS5Db21tb24uRG9tLlNvbGlkQ29sb3JCcnVzaCwgTkxSRS5Db21tb24iLCJDb2xvciI6eyIkaWQiOiIyMCIsIkEiOjI1NSwiUiI6NTksIkciOjExNSwiQiI6Mzl9fSwiTGluZVdlaWdodCI6MC4wLCJMaW5lVHlwZSI6MCwiUGFyZW50U3R5bGUiOm51bGx9LCJQYXJlbnRTdHlsZSI6bnVsbH0sIlRpdGxlU3R5bGUiOnsiJGlkIjoiMjEiLCJGb250U2V0dGluZ3MiOnsiJGlkIjoiMjIiLCJGb250U2l6ZSI6MTAsIkZvbnROYW1lIjoiT3BlbiBTYW5zIiwiSXNCb2xkIjpmYWxzZSwiSXNJdGFsaWMiOmZhbHNlLCJJc1VuZGVybGluZWQiOmZhbHNlLCJQYXJlbnRTdHlsZSI6bnVsbH0sIkF1dG9TaXplIjoyLCJGb3JlZ3JvdW5kIjp7IiRpZCI6IjIzIiwiQ29sb3IiOnsiJGlkIjoiMjQiLCJBIjoyNTUsIlIiOjAsIkciOjAsIkIiOjB9fSwiTWF4V2lkdGgiOjUyLjg4MTg4OTM0MzI2MTcxOS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mYWxzZSwiV2lkdGgiOjAuMCwiSGVpZ2h0IjowLjAsIkJvcmRlclN0eWxlIjp7IiRpZCI6IjM4IiwiTGluZUNvbG9yIjpudWxsLCJMaW5lV2VpZ2h0IjowLjAsIkxpbmVUeXBlIjowLCJQYXJlbnRTdHlsZSI6bnVsbH0sIlBhcmVudFN0eWxlIjpudWxsfSwiRGF0ZUZvcm1hdCI6eyIkaWQiOiI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CIsIkZvcm1hdCI6MCwiSXNWaXNpYmxlIjpmYWxzZSwiTGFzdEtub3duVmlzaWJpbGl0eVN0YXRlIjpmYWxzZX0sIklzVmlzaWJsZSI6dHJ1ZSwiUGFyZW50U3R5bGUiOm51bGx9LCJJbmRleCI6NSwiUGVyY2VudGFnZUNvbXBsZXRlIjpudWxsLCJQb3NpdGlvbiI6eyJSYXRpbyI6MC4wLCJJc0N1c3RvbSI6ZmFsc2V9LCJEYXRlRm9ybWF0Ijp7IiRyZWYiOiIzOSJ9LCJXZWVrTnVtYmVyaW5nIjp7IiRpZCI6IjQxIiwiRm9ybWF0IjowLCJJc1Zpc2libGUiOmZhbHNlLCJMYXN0S25vd25WaXNpYmlsaXR5U3RhdGUiOmZhbHNlfSwiUmVsYXRlZFRhc2tJZCI6IjFmM2VjZGI1LTIzMjEtNGQxYy04NThhLWI4ZmIxMjM5MmExMyIsIklkIjoiOTY2YWM4ZTMtOGQ5Ny00YmZlLWFlMjMtODkwYTEyNmIyYTc5IiwiSW1wb3J0SWQiOiIiLCJUaXRsZSI6Ik1pbGVzdG9uZSIsIk5vdGUiOm51bGwsIkh5cGVybGluayI6eyIkaWQiOiI0MiIsIkFkZHJlc3MiOm51bGwsIlN1YkFkZHJlc3MiOm51bGx9LCJJc0NoYW5nZWQiOmZhbHNlLCJJc05ldyI6ZmFsc2V9XSwiVGFza0RlZmluaXRpb24iOnsiJGlkIjoiNDMiLCJHcm91cE5hbWUiOm51bGwsIlN0YXJ0RGF0ZSI6IjIwMjEtMDEtMDJUMDA6MDA6MDBaIiwiRW5kRGF0ZSI6IjIwMjEtMDMtMzFUMTE6NTk6MDBaIiwiUGVyY2VudGFnZUNvbXBsZXRlIjo3MC4wLCJTdHlsZSI6eyIkaWQiOiI0NCIsIlNoYXBlIjo4LCJTaGFwZVRoaWNrbmVzcyI6MSwiRHVyYXRpb25Gb3JtYXQiOjEsIkluY2x1ZGVOb25Xb3JraW5nRGF5c0luRHVyYXRpb24iOmZhbHNlLCJQZXJjZW50YWdlQ29tcGxldGVTdHlsZSI6eyIkaWQiOiI0NSIsIkZvbnRTZXR0aW5ncyI6eyIkaWQiOiI0NiIsIkZvbnRTaXplIjoxMCwiRm9udE5hbWUiOiJDYWxpYnJpIiwiSXNCb2xkIjp0cnVlLCJJc0l0YWxpYyI6ZmFsc2UsIklzVW5kZXJsaW5lZCI6ZmFsc2UsIlBhcmVudFN0eWxlIjpudWxsfSwiQXV0b1NpemUiOjAsIkZvcmVncm91bmQiOnsiJGlkIjoiNDciLCJDb2xvciI6eyIkaWQiOiI0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SIsIlRvcCI6MC4wLCJMZWZ0IjowLjAsIlJpZ2h0IjowLjAsIkJvdHRvbSI6MC4wfSwiUGFkZGluZyI6eyIkaWQiOiI1MCIsIlRvcCI6MC4wLCJMZWZ0IjowLjAsIlJpZ2h0IjowLjAsIkJvdHRvbSI6MC4wfSwiQmFja2dyb3VuZCI6eyIkaWQiOiI1MSIsIkNvbG9yIjp7IiRpZCI6IjUyIiwiQSI6ODksIlIiOjExNywiRyI6MTgyLCJCIjoyMjl9fSwiSXNWaXNpYmxlIjp0cnVlLCJXaWR0aCI6MC4wLCJIZWlnaHQiOjAuMCwiQm9yZGVyU3R5bGUiOnsiJGlkIjoiNTMiLCJMaW5lQ29sb3IiOm51bGwsIkxpbmVXZWlnaHQiOjAuMCwiTGluZVR5cGUiOjAsIlBhcmVudFN0eWxlIjpudWxsfSwiUGFyZW50U3R5bGUiOm51bGx9LCJEdXJhdGlvblN0eWxlIjp7IiRpZCI6IjU0IiwiRm9udFNldHRpbmdzIjp7IiRpZCI6IjU1IiwiRm9udFNpemUiOjEwLCJGb250TmFtZSI6IkNhbGlicmkiLCJJc0JvbGQiOnRydWUsIklzSXRhbGljIjpmYWxzZSwiSXNVbmRlcmxpbmVkIjpmYWxzZSwiUGFyZW50U3R5bGUiOm51bGx9LCJBdXRvU2l6ZSI6MCwiRm9yZWdyb3VuZCI6eyIkaWQiOiI1NiIsIkNvbG9yIjp7IiRpZCI6IjU3IiwiQSI6MjU1LCJSIjo1NiwiRyI6ODcsIkIiOjM1fX0sIk1heFdpZHRoIjoyMDAuMCwiTWF4SGVpZ2h0IjoiSW5maW5pdHkiLCJTbWFydEZvcmVncm91bmRJc0FjdGl2ZSI6ZmFsc2UsIkhvcml6b250YWxBbGlnbm1lbnQiOjAsIlZlcnRpY2FsQWxpZ25tZW50IjowLCJTbWFydEZvcmVncm91bmQiOm51bGwsIkJhY2tncm91bmRGaWxsVHlwZSI6MCwiTWFyZ2luIjp7IiRpZCI6IjU4IiwiVG9wIjowLjAsIkxlZnQiOjAuMCwiUmlnaHQiOjAuMCwiQm90dG9tIjowLjB9LCJQYWRkaW5nIjp7IiRpZCI6IjU5IiwiVG9wIjowLjAsIkxlZnQiOjAuMCwiUmlnaHQiOjAuMCwiQm90dG9tIjowLjB9LCJCYWNrZ3JvdW5kIjp7IiRpZCI6IjYwIiwiQ29sb3IiOnsiJGlkIjoiNjEiLCJBIjowLCJSIjoyNTUsIkciOjI1NSwiQiI6MjU1fX0sIklzVmlzaWJsZSI6dHJ1ZSwiV2lkdGgiOjAuMCwiSGVpZ2h0IjowLjAsIkJvcmRlclN0eWxlIjp7IiRpZCI6IjYyIiwiTGluZUNvbG9yIjpudWxsLCJMaW5lV2VpZ2h0IjowLjAsIkxpbmVUeXBlIjowLCJQYXJlbnRTdHlsZSI6bnVsbH0sIlBhcmVudFN0eWxlIjpudWxsfSwiSG9yaXpvbnRhbENvbm5lY3RvclN0eWxlIjp7IiRpZCI6IjYzIiwiTGluZUNvbG9yIjp7IiRpZCI6IjY0IiwiJHR5cGUiOiJOTFJFLkNvbW1vbi5Eb20uU29saWRDb2xvckJydXNoLCBOTFJFLkNvbW1vbiIsIkNvbG9yIjp7IiRpZCI6IjY1IiwiQSI6MjU1LCJSIjoyMDQsIkciOjIwNCwiQiI6MjA0fX0sIkxpbmVXZWlnaHQiOjEuMCwiTGluZVR5cGUiOjAsIlBhcmVudFN0eWxlIjpudWxsfSwiVmVydGljYWxDb25uZWN0b3JTdHlsZSI6eyIkaWQiOiI2NiIsIkxpbmVDb2xvciI6eyIkaWQiOiI2NyIsIiR0eXBlIjoiTkxSRS5Db21tb24uRG9tLlNvbGlkQ29sb3JCcnVzaCwgTkxSRS5Db21tb24iLCJDb2xvciI6eyIkaWQiOiI2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Y5IiwiTWFyZ2luIjp7IiRpZCI6IjcwIiwiVG9wIjowLjAsIkxlZnQiOjQuMCwiUmlnaHQiOjQuMCwiQm90dG9tIjowLjB9LCJQYWRkaW5nIjp7IiRpZCI6IjcxIiwiVG9wIjowLjAsIkxlZnQiOjAuMCwiUmlnaHQiOjAuMCwiQm90dG9tIjowLjB9LCJCYWNrZ3JvdW5kIjp7IiRpZCI6IjcyIiwiQ29sb3IiOnsiJGlkIjoiNzMiLCJBIjoyNTUsIlIiOjksIkciOjEzNywiQiI6MTc3fX0sIklzVmlzaWJsZSI6dHJ1ZSwiV2lkdGgiOjAuMCwiSGVpZ2h0IjoxNi4wLCJCb3JkZXJTdHlsZSI6eyIkaWQiOiI3NCIsIkxpbmVDb2xvciI6eyIkaWQiOiI3NSIsIiR0eXBlIjoiTkxSRS5Db21tb24uRG9tLlNvbGlkQ29sb3JCcnVzaCwgTkxSRS5Db21tb24iLCJDb2xvciI6eyIkaWQiOiI3NiIsIkEiOjI1NSwiUiI6NTksIkciOjExNSwiQiI6Mzl9fSwiTGluZVdlaWdodCI6MC4wLCJMaW5lVHlwZSI6MCwiUGFyZW50U3R5bGUiOm51bGx9LCJQYXJlbnRTdHlsZSI6bnVsbH0sIlRpdGxlU3R5bGUiOnsiJGlkIjoiNzciLCJGb250U2V0dGluZ3MiOnsiJGlkIjoiNzgiLCJGb250U2l6ZSI6MTEsIkZvbnROYW1lIjoiT3BlbiBTYW5zIiwiSXNCb2xkIjpmYWxzZSwiSXNJdGFsaWMiOmZhbHNlLCJJc1VuZGVybGluZWQiOmZhbHNlLCJQYXJlbnRTdHlsZSI6bnVsbH0sIkF1dG9TaXplIjoyLCJGb3JlZ3JvdW5kIjp7IiRpZCI6Ijc5IiwiQ29sb3IiOnsiJGlkIjoiODAiLCJBIjoyNTUsIlIiOjI1NSwiRyI6MjU1LCJCIjoyNTV9fSwiTWF4V2lkdGgiOjU4LjIzNjQ1NzgyNDcwNzAzMSwiTWF4SGVpZ2h0IjoiSW5maW5pdHkiLCJTbWFydEZvcmVncm91bmRJc0FjdGl2ZSI6ZmFsc2UsIkhvcml6b250YWxBbGlnbm1lbnQiOjE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7IiRpZCI6Ijg1IiwiTGluZUNvbG9yIjpudWxsLCJMaW5lV2VpZ2h0IjowLjAsIkxpbmVUeXBlIjowLCJQYXJlbnRTdHlsZSI6bnVsbH0sIlBhcmVudFN0eWxlIjpudWxsfSwiRGF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eyIkaWQiOiI5NCIsIkxpbmVDb2xvciI6bnVsbCwiTGluZVdlaWdodCI6MC4wLCJMaW5lVHlwZSI6MCwiUGFyZW50U3R5bGUiOm51bGx9LCJQYXJlbnRTdHlsZSI6bnVsbH0sIkRhdGVGb3JtYXQiOnsiJGlkIjoiO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iLCJGb3JtYXQiOjAsIklzVmlzaWJsZSI6ZmFsc2UsIkxhc3RLbm93blZpc2liaWxpdHlTdGF0ZSI6ZmFsc2V9LCJJc1Zpc2libGUiOnRydWUsIlBhcmVudFN0eWxlIjpudWxsfSwiSW5kZXgiOjQsIlNtYXJ0RHVyYXRpb25BY3RpdmF0ZWQiOmZhbHNlLCJEYXRlRm9ybWF0Ijp7IiRyZWYiOiI5NSJ9LCJXZWVrTnVtYmVyaW5nIjp7IiRpZCI6Ijk3IiwiRm9ybWF0IjowLCJJc1Zpc2libGUiOmZhbHNlLCJMYXN0S25vd25WaXNpYmlsaXR5U3RhdGUiOmZhbHNlfSwiSWQiOiIxZjNlY2RiNS0yMzIxLTRkMWMtODU4YS1iOGZiMTIzOTJhMTMiLCJJbXBvcnRJZCI6bnVsbCwiVGl0bGUiOiJJbml0aWF0aXZlIiwiTm90ZSI6bnVsbCwiSHlwZXJsaW5rIjp7IiRpZCI6Ijk4IiwiQWRkcmVzcyI6bnVsbCwiU3ViQWRkcmVzcyI6bnVsbH0sIklzQ2hhbmdlZCI6ZmFsc2UsIklzTmV3IjpmYWxzZX19XSwiX21pbGVzdG9uZXMiOlt7IiRpZCI6Ijk5IiwiSWQiOiI0MmMxYTBjYS0wZWM3LTQ2ODAtYTU4Yi1iZDNjNDlmOTEyNWIiLCJJbmRleCI6NSwiR3JvdXBJZCI6ImNkYjAyZGU5LThkNGQtNDU0Yi04NGQ3LWUxMzY1MzM2YmM3ZSIsIlRpdGxlIjoiQWN0aXZpdHkiLCJEYXRlVGltZSI6IjIwMjEtMDUtMTlUMTE6NTk6MDAiLCJQZXJjZW50YWdlQ29tcGxldGUiOm51bGwsIk5vdGUiOm51bGwsIlN0eWxlIjp7IiRpZCI6IjEwMCIsIlRpdGxlUG9zaXRpb24iOiJMZWZ0IiwiRGF0ZVBvc2l0aW9uIjoiTGVmdCIsIlNoYXBlVHlwZSI6MTcsIlNoYXBlU2l6ZSI6MCwiU2hhcGVTdHlsZSI6eyIkaWQiOiIxMDEiLCJNYXJnaW4iOnsiJHJlZiI6IjE0In0sIlBhZGRpbmciOnsiJHJlZiI6IjE1In0sIkJhY2tncm91bmQiOnsiJGlkIjoiMTAyIiwiQ29sb3IiOnsiJGlkIjoiMTAzIiwiQSI6MjU1LCJSIjo5LCJHIjoxMzcsIkIiOjE3N319LCJJc1Zpc2libGUiOnRydWUsIldpZHRoIjoxNC4wLCJIZWlnaHQiOjE0LjAsIkJvcmRlclN0eWxlIjp7IiRpZCI6IjEwNCIsIkxpbmVDb2xvciI6eyIkaWQiOiIxMDUiLCIkdHlwZSI6Ik5MUkUuQ29tbW9uLkRvbS5Tb2xpZENvbG9yQnJ1c2gsIE5MUkUuQ29tbW9uIiwiQ29sb3IiOnsiJGlkIjoiMTA2IiwiQSI6MjU1LCJSIjo1OSwiRyI6MTE1LCJCIjozOX19LCJMaW5lV2VpZ2h0IjowLjAsIkxpbmVUeXBlIjowLCJQYXJlbnRTdHlsZSI6bnVsbH0sIlBhcmVudFN0eWxlIjpudWxsfSwiVGl0bGVTdHlsZSI6eyIkaWQiOiIxMDciLCJGb250U2V0dGluZ3MiOnsiJGlkIjoiMTA4IiwiRm9udFNpemUiOjEwLCJGb250TmFtZSI6Ik9wZW4gU2FucyIsIklzQm9sZCI6ZmFsc2UsIklzSXRhbGljIjpmYWxzZSwiSXNVbmRlcmxpbmVkIjpmYWxzZSwiUGFyZW50U3R5bGUiOm51bGx9LCJBdXRvU2l6ZSI6MCwiRm9yZWdyb3VuZCI6eyIkaWQiOiIxMDkiLCJDb2xvciI6eyIkaWQiOiIxMT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TExIiwiQ29sb3IiOnsiJGlkIjoiMTEyIiwiQSI6MCwiUiI6MjU1LCJHIjoyNTUsIkIiOjI1NX19LCJJc1Zpc2libGUiOnRydWUsIldpZHRoIjowLjAsIkhlaWdodCI6MC4wLCJCb3JkZXJTdHlsZSI6bnVsbCwiUGFyZW50U3R5bGUiOm51bGx9LCJEYXRlU3R5bGUiOnsiJGlkIjoiMTEzIiwiRm9udFNldHRpbmdzIjp7IiRpZCI6IjExNCIsIkZvbnRTaXplIjoxMCwiRm9udE5hbWUiOiJDYWxpYnJpIiwiSXNCb2xkIjpmYWxzZSwiSXNJdGFsaWMiOmZhbHNlLCJJc1VuZGVybGluZWQiOmZhbHNlLCJQYXJlbnRTdHlsZSI6bnVsbH0sIkF1dG9TaXplIjowLCJGb3JlZ3JvdW5kIjp7IiRpZCI6IjExNSIsIkNvbG9yIjp7IiRpZCI6IjEx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TE3IiwiQ29sb3IiOnsiJGlkIjoiMTE4IiwiQSI6MCwiUiI6MjU1LCJHIjoyNTUsIkIiOjI1NX19LCJJc1Zpc2libGUiOmZhbHNlLCJXaWR0aCI6MC4wLCJIZWlnaHQiOjAuMCwiQm9yZGVyU3R5bGUiOm51bGwsIlBhcmVudFN0eWxlIjpudWxsfSwiRGF0ZUZvcm1hdCI6eyIkaWQiOiIxM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wIiwiRm9ybWF0IjowLCJJc1Zpc2libGUiOmZhbHNlLCJMYXN0S25vd25WaXNpYmlsaXR5U3RhdGUiOmZhbHNlfSwiSXNWaXNpYmxlIjp0cnVlLCJQYXJlbnRTdHlsZSI6bnVsbH0sIkh5cGVybGluayI6eyIkaWQiOiIxMjEiLCJBZGRyZXNzIjoiIiwiU3ViQWRkcmVzcyI6IiJ9LCJJbXBvcnRJZCI6IiJ9XSwiSWQiOiIwZTZkMmE4Ny01NDM4LTQ0OTctYjdkNC1jNTQ4YWUzYzJlYzEiLCJJc1NpbmdsZUl0ZW1Sb3ciOmZhbHNlfV0sIkluZGV4IjowLCJJZCI6IjY5M2YzMmNjLTBjM2QtNGZiYy04YWZjLTgxOWI1OTIzNTEwYiIsIkhlYWRlclRleHQiOm51bGwsIklzRGVmYXVsdCI6dHJ1ZSwiU3R5bGUiOnsiJGlkIjoiMTIyIiwiSGVhZGVyU3R5bGUiOnsiJGlkIjoiMTIzIiwiVGV4dFN0eWxlIjp7IiRpZCI6IjEyNCIsIkZvbnRTZXR0aW5ncyI6eyIkaWQiOiIxMjUiLCJGb250U2l6ZSI6MTEsIkZvbnROYW1lIjoiQ2FsaWJyaSIsIklzQm9sZCI6ZmFsc2UsIklzSXRhbGljIjpmYWxzZSwiSXNVbmRlcmxpbmVkIjpmYWxzZSwiUGFyZW50U3R5bGUiOm51bGx9LCJBdXRvU2l6ZSI6MiwiRm9yZWdyb3VuZCI6eyIkaWQiOiIxMjYiLCJDb2xvciI6eyIkaWQiOiIxMjc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yOCIsIlRvcCI6MC4wLCJMZWZ0IjowLjAsIlJpZ2h0IjowLjAsIkJvdHRvbSI6MC4wfSwiUGFkZGluZyI6eyIkaWQiOiIxMjkiLCJUb3AiOjAuMCwiTGVmdCI6MC4wLCJSaWdodCI6MC4wLCJCb3R0b20iOjAuMH0sIkJhY2tncm91bmQiOm51bGwsIklzVmlzaWJsZSI6dHJ1ZSwiV2lkdGgiOjAuMCwiSGVpZ2h0IjowLjAsIkJvcmRlclN0eWxlIjpudWxsLCJQYXJlbnRTdHlsZSI6bnVsbH0sIlJlY3RhbmdsZVN0eWxlIjp7IiRpZCI6IjEzMCIsIk1hcmdpbiI6eyIkaWQiOiIxMzEiLCJUb3AiOjAuMCwiTGVmdCI6MC4wLCJSaWdodCI6MC4wLCJCb3R0b20iOjAuMH0sIlBhZGRpbmciOnsiJGlkIjoiMTMyIiwiVG9wIjowLjAsIkxlZnQiOjAuMCwiUmlnaHQiOjAuMCwiQm90dG9tIjowLjB9LCJCYWNrZ3JvdW5kIjp7IiRpZCI6IjEzMyIsIkNvbG9yIjp7IiRpZCI6IjEzNCIsIkEiOjYzLCJSIjoxNTQsIkciOjE1NCwiQiI6MTU0fX0sIklzVmlzaWJsZSI6dHJ1ZSwiV2lkdGgiOjAuMCwiSGVpZ2h0IjowLjAsIkJvcmRlclN0eWxlIjp7IiRpZCI6IjEzNSIsIkxpbmVDb2xvciI6eyIkaWQiOiIxMzYiLCIkdHlwZSI6Ik5MUkUuQ29tbW9uLkRvbS5Tb2xpZENvbG9yQnJ1c2gsIE5MUkUuQ29tbW9uIiwiQ29sb3IiOnsiJGlkIjoiMTM3IiwiQSI6MjU1LCJSIjo1OSwiRyI6MTE1LCJCIjozOX19LCJMaW5lV2VpZ2h0IjowLjAsIkxpbmVUeXBlIjowLCJQYXJlbnRTdHlsZSI6bnVsbH0sIlBhcmVudFN0eWxlIjpudWxsfSwiTWFyZ2luIjp7IiRpZCI6IjEzOCIsIlRvcCI6MC4wLCJMZWZ0IjowLjAsIlJpZ2h0IjowLjAsIkJvdHRvbSI6MC4wfSwiUGFkZGluZyI6eyIkaWQiOiIxMzkiLCJUb3AiOjAuMCwiTGVmdCI6MC4wLCJSaWdodCI6MC4wLCJCb3R0b20iOjAuMH0sIkJhY2tncm91bmQiOm51bGwsIklzVmlzaWJsZSI6dHJ1ZSwiV2lkdGgiOjAuMCwiSGVpZ2h0IjowLjAsIkJvcmRlclN0eWxlIjpudWxsLCJQYXJlbnRTdHlsZSI6bnVsbH0sIkJhY2tncm91bmRTdHlsZSI6eyIkaWQiOiIxNDAiLCJNYXJnaW4iOnsiJGlkIjoiMTQxIiwiVG9wIjowLjAsIkxlZnQiOjAuMCwiUmlnaHQiOjAuMCwiQm90dG9tIjowLjB9LCJQYWRkaW5nIjp7IiRpZCI6IjE0MiIsIlRvcCI6MC4wLCJMZWZ0IjowLjAsIlJpZ2h0IjowLjAsIkJvdHRvbSI6MC4wfSwiQmFja2dyb3VuZCI6eyIkaWQiOiIxNDMiLCJDb2xvciI6eyIkaWQiOiIxNDQiLCJBIjo1MSwiUiI6MTU1LCJHIjoxODcsIkIiOjg5fX0sIklzVmlzaWJsZSI6dHJ1ZSwiV2lkdGgiOjAuMCwiSGVpZ2h0IjowLjAsIkJvcmRlclN0eWxlIjp7IiRpZCI6IjE0NSIsIkxpbmVDb2xvciI6eyIkaWQiOiIxNDYiLCIkdHlwZSI6Ik5MUkUuQ29tbW9uLkRvbS5Tb2xpZENvbG9yQnJ1c2gsIE5MUkUuQ29tbW9uIiwiQ29sb3IiOnsiJGlkIjoiMTQ3IiwiQSI6MjU1LCJSIjo1OSwiRyI6MTE1LCJCIjozOX19LCJMaW5lV2VpZ2h0IjowLjAsIkxpbmVUeXBlIjowLCJQYXJlbnRTdHlsZSI6bnVsbH0sIlBhcmVudFN0eWxlIjpudWxsfSwiTWFyZ2luIjp7IiRpZCI6IjE0OCIsIlRvcCI6MC4wLCJMZWZ0IjowLjAsIlJpZ2h0IjowLjAsIkJvdHRvbSI6MC4wfSwiUGFkZGluZyI6eyIkaWQiOiIxNDkiLCJUb3AiOjAuMCwiTGVmdCI6MC4wLCJSaWdodCI6MC4wLCJCb3R0b20iOjAuMH0sIklzVmlzaWJsZSI6ZmFsc2UsIldpZHRoIjowLjAsIkhlaWdodCI6MC4wLCJCb3JkZXJTdHlsZSI6bnVsbCwiUGFyZW50U3R5bGUiOm51bGx9fV0sIklkIjoiOWNmMGI5YTMtYjQwNi00ODY5LWI5YWUtNzQ4ZmI1ZWZiYjUxIiwiSW5kZXgiOjAsIkhlYWRlclRleHQiOiJTdHJlbmd0aHMiLCJTdHlsZSI6eyIkaWQiOiIxNTAiLCJIZWFkZXJTdHlsZSI6eyIkaWQiOiIxNTEiLCJUZXh0SXNWZXJ0aWNhbCI6ZmFsc2UsIlRleHRTdHlsZSI6eyIkaWQiOiIxNTIiLCJGb250U2V0dGluZ3MiOnsiJGlkIjoiMTUzIiwiRm9udFNpemUiOjEwLCJGb250TmFtZSI6IlNlZ29lIFVJIiwiSXNCb2xkIjp0cnVlLCJJc0l0YWxpYyI6ZmFsc2UsIklzVW5kZXJsaW5lZCI6ZmFsc2UsIlBhcmVudFN0eWxlIjpudWxsfSwiQXV0b1NpemUiOjAsIkZvcmVncm91bmQiOnsiJGlkIjoiMTU0IiwiQ29sb3IiOnsiJGlkIjoiMTU1IiwiQSI6MjU1LCJSIjowLCJHIjowLCJCIjowfX0sIk1heFdpZHRoIjo4Ni44ODAwMDAwMDAwMDAwMSwiTWF4SGVpZ2h0IjowLjA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bnVsbCwiSXNWaXNpYmxlIjpmYWxzZSwiV2lkdGgiOjAuMCwiSGVpZ2h0IjowLjAsIkJvcmRlclN0eWxlIjpudWxsLCJQYXJlbnRTdHlsZSI6bnVsbH0sIlJlY3RhbmdsZVN0eWxlIjp7IiRpZCI6IjE1OCIsIk1hcmdpbiI6eyIkaWQiOiIxNTkiLCJUb3AiOjAuMCwiTGVmdCI6MC4wLCJSaWdodCI6MC4wLCJCb3R0b20iOjAuMH0sIlBhZGRpbmciOnsiJGlkIjoiMTYwIiwiVG9wIjowLjAsIkxlZnQiOjAuMCwiUmlnaHQiOjAuMCwiQm90dG9tIjowLjB9LCJCYWNrZ3JvdW5kIjp7IiRpZCI6IjE2MSIsIkNvbG9yIjp7IiRpZCI6IjE2MiIsIkEiOjEyNywiUiI6OSwiRyI6MTM3LCJCIjoxNzd9fSwiSXNWaXNpYmxlIjpmYWxzZSwiV2lkdGgiOjAuMCwiSGVpZ2h0IjowLjAsIkJvcmRlclN0eWxlIjp7IiRpZCI6IjE2MyIsIkxpbmVDb2xvciI6eyIkaWQiOiIxNjQiLCIkdHlwZSI6Ik5MUkUuQ29tbW9uLkRvbS5Tb2xpZENvbG9yQnJ1c2gsIE5MUkUuQ29tbW9uIiwiQ29sb3IiOnsiJGlkIjoiMTY1IiwiQSI6MjU1LCJSIjoyMiwiRyI6MjgsIkIiOjM1fX0sIkxpbmVXZWlnaHQiOjAuMCwiTGluZVR5cGUiOjAsIlBhcmVudFN0eWxlIjpudWxsfSwiUGFyZW50U3R5bGUiOm51bGx9LCJNYXJnaW4iOnsiJGlkIjoiMTY2IiwiVG9wIjowLjAsIkxlZnQiOjAuMCwiUmlnaHQiOjAuMCwiQm90dG9tIjowLjB9LCJQYWRkaW5nIjp7IiRpZCI6IjE2NyIsIlRvcCI6MC4wLCJMZWZ0IjowLjAsIlJpZ2h0IjowLjAsIkJvdHRvbSI6MC4wfSwiQmFja2dyb3VuZCI6bnVsbCwiSXNWaXNpYmxlIjp0cnVlLCJXaWR0aCI6MC4wLCJIZWlnaHQiOjAuMCwiQm9yZGVyU3R5bGUiOm51bGwsIlBhcmVudFN0eWxlIjpudWxsfSwiQmFja2dyb3VuZFN0eWxlIjp7IiRpZCI6IjE2OCIsIk1hcmdpbiI6eyIkaWQiOiIxNjkiLCJUb3AiOjAuMCwiTGVmdCI6MC4wLCJSaWdodCI6MC4wLCJCb3R0b20iOjAuMH0sIlBhZGRpbmciOnsiJGlkIjoiMTcwIiwiVG9wIjowLjAsIkxlZnQiOjAuMCwiUmlnaHQiOjAuMCwiQm90dG9tIjowLjB9LCJCYWNrZ3JvdW5kIjp7IiRpZCI6IjE3MSIsIkNvbG9yIjp7IiRpZCI6IjE3MiIsIkEiOjM4LCJSIjoxNTQsIkciOjE1NCwiQiI6MTU0fX0sIklzVmlzaWJsZSI6dHJ1ZSwiV2lkdGgiOjAuMCwiSGVpZ2h0IjowLjAsIkJvcmRlclN0eWxlIjp7IiRpZCI6IjE3MyIsIkxpbmVDb2xvciI6eyIkaWQiOiIxNzQiLCIkdHlwZSI6Ik5MUkUuQ29tbW9uLkRvbS5Tb2xpZENvbG9yQnJ1c2gsIE5MUkUuQ29tbW9uIiwiQ29sb3IiOnsiJGlkIjoiMTc1IiwiQSI6MjU1LCJSIjo1OSwiRyI6MTE1LCJCIjozOX19LCJMaW5lV2VpZ2h0IjowLjAsIkxpbmVUeXBlIjowLCJQYXJlbnRTdHlsZSI6bnVsbH0sIlBhcmVudFN0eWxlIjpudWxsfSwiSXNBYm92ZVRpbWViYW5kIjpmYWxzZSwiTWFyZ2luIjp7IiRpZCI6IjE3NiIsIlRvcCI6MC4wLCJMZWZ0IjowLjAsIlJpZ2h0IjowLjAsIkJvdHRvbSI6MC4wfSwiUGFkZGluZyI6eyIkaWQiOiIxNzciLCJUb3AiOjAuMCwiTGVmdCI6MC4wLCJSaWdodCI6MC4wLCJCb3R0b20iOjAuMH0sIklzVmlzaWJsZSI6dHJ1ZSwiV2lkdGgiOjAuMCwiSGVpZ2h0IjowLjAsIkJvcmRlclN0eWxlIjp7IiRpZCI6IjE3OCIsIkxpbmVDb2xvciI6bnVsbCwiTGluZVdlaWdodCI6MC4wLCJMaW5lVHlwZSI6MCwiUGFyZW50U3R5bGUiOm51bGx9LCJQYXJlbnRTdHlsZSI6bnVsbH19LHsiJGlkIjoiMTc5IiwiX2FjdGl2aXRpZXMiOlt7IiRpZCI6IjE4MCIsIl9yb3dzIjpbeyIkaWQiOiIxODEiLCJfdGFza3MiOlt7IiRpZCI6IjE4MiIsIl9hdHRhY2hlZE1pbGVzdG9uZXMiOlt7IiRpZCI6IjE4MyIsIkRhdGUiOiIyMDIxLTAzLTMxVDExOjU5OjAwIiwiU3R5bGUiOnsiJGlkIjoiMTg0IiwiU2hhcGUiOjE0LCJDb25uZWN0b3JNYXJnaW4iOnsiJGlkIjoiMTg1IiwiVG9wIjowLjAsIkxlZnQiOjIuMCwiUmlnaHQiOjIuMCwiQm90dG9tIjowLjB9LCJDb25uZWN0b3JTdHlsZSI6eyIkaWQiOiIxODYiLCJMaW5lQ29sb3IiOnsiJGlkIjoiMTg3IiwiJHR5cGUiOiJOTFJFLkNvbW1vbi5Eb20uU29saWRDb2xvckJydXNoLCBOTFJFLkNvbW1vbiIsIkNvbG9yIjp7IiRpZCI6IjE4OCIsIkEiOjEyNywiUiI6MTI3LCJHIjo5NSwiQiI6ODJ9fSwiTGluZVdlaWdodCI6MS4wLCJMaW5lVHlwZSI6MCwiUGFyZW50U3R5bGUiOm51bGx9LCJJc0JlbG93VGltZWJhbmQiOnRydWUsIlBvc2l0aW9uT25UYXNrIjozLCJIaWRlRGF0ZSI6ZmFsc2UsIlNoYXBlU2l6ZSI6MywiU3BhY2luZyI6MS4wLCJQYWRkaW5nIjp7IiRyZWYiOiIxMiJ9LCJTaGFwZVN0eWxlIjp7IiRpZCI6IjE4OSIsIk1hcmdpbiI6eyIkcmVmIjoiMTQifSwiUGFkZGluZyI6eyIkcmVmIjoiMTUifSwiQmFja2dyb3VuZCI6eyIkaWQiOiIxOTAiLCJDb2xvciI6eyIkaWQiOiIxOTEiLCJBIjoyMDQsIlIiOjU4LCJHIjo5MSwiQiI6OTl9fSwiSXNWaXNpYmxlIjp0cnVlLCJXaWR0aCI6MTYuMCwiSGVpZ2h0IjoxNy40NDI1MjAxNDE2MDE1NjIsIkJvcmRlclN0eWxlIjp7IiRpZCI6IjE5MiIsIkxpbmVDb2xvciI6eyIkaWQiOiIxOTMiLCIkdHlwZSI6Ik5MUkUuQ29tbW9uLkRvbS5Tb2xpZENvbG9yQnJ1c2gsIE5MUkUuQ29tbW9uIiwiQ29sb3IiOnsiJGlkIjoiMTk0IiwiQSI6MjU1LCJSIjo1OSwiRyI6MTE1LCJCIjozOX19LCJMaW5lV2VpZ2h0IjowLjAsIkxpbmVUeXBlIjowLCJQYXJlbnRTdHlsZSI6bnVsbH0sIlBhcmVudFN0eWxlIjpudWxsfSwiVGl0bGVTdHlsZSI6eyIkaWQiOiIxOTUiLCJGb250U2V0dGluZ3MiOnsiJGlkIjoiMTk2IiwiRm9udFNpemUiOjEwLCJGb250TmFtZSI6Ik9wZW4gU2FucyIsIklzQm9sZCI6ZmFsc2UsIklzSXRhbGljIjpmYWxzZSwiSXNVbmRlcmxpbmVkIjpmYWxzZSwiUGFyZW50U3R5bGUiOm51bGx9LCJBdXRvU2l6ZSI6MCwiRm9yZWdyb3VuZCI6eyIkaWQiOiIxOTciLCJDb2xvciI6eyIkaWQiOiIxOT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k5IiwiQ29sb3IiOnsiJGlkIjoiMjAwIiwiQSI6MCwiUiI6MjU1LCJHIjoyNTUsIkIiOjI1NX19LCJJc1Zpc2libGUiOnRydWUsIldpZHRoIjowLjAsIkhlaWdodCI6MC4wLCJCb3JkZXJTdHlsZSI6eyIkaWQiOiIyMDEiLCJMaW5lQ29sb3IiOm51bGwsIkxpbmVXZWlnaHQiOjAuMCwiTGluZVR5cGUiOjAsIlBhcmVudFN0eWxlIjpudWxsfSwiUGFyZW50U3R5bGUiOm51bGx9LCJEYXRlU3R5bGUiOnsiJGlkIjoiMjAyIiwiRm9udFNldHRpbmdzIjp7IiRpZCI6IjIwMyIsIkZvbnRTaXplIjoxMCwiRm9udE5hbWUiOiJDYWxpYnJpIiwiSXNCb2xkIjpmYWxzZSwiSXNJdGFsaWMiOmZhbHNlLCJJc1VuZGVybGluZWQiOmZhbHNlLCJQYXJlbnRTdHlsZSI6bnVsbH0sIkF1dG9TaXplIjowLCJGb3JlZ3JvdW5kIjp7IiRpZCI6IjIwNCIsIkNvbG9yIjp7IiRpZCI6IjIw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jA2IiwiQ29sb3IiOnsiJGlkIjoiMjA3IiwiQSI6MCwiUiI6MjU1LCJHIjoyNTUsIkIiOjI1NX19LCJJc1Zpc2libGUiOmZhbHNlLCJXaWR0aCI6MC4wLCJIZWlnaHQiOjAuMCwiQm9yZGVyU3R5bGUiOnsiJGlkIjoiMjA4IiwiTGluZUNvbG9yIjpudWxsLCJMaW5lV2VpZ2h0IjowLjAsIkxpbmVUeXBlIjowLCJQYXJlbnRTdHlsZSI6bnVsbH0sIlBhcmVudFN0eWxlIjpudWxsfSwiRGF0ZUZvcm1hdCI6eyIkaWQiOiIy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wIiwiRm9ybWF0IjowLCJJc1Zpc2libGUiOmZhbHNlLCJMYXN0S25vd25WaXNpYmlsaXR5U3RhdGUiOmZhbHNlfSwiSXNWaXNpYmxlIjp0cnVlLCJQYXJlbnRTdHlsZSI6bnVsbH0sIkluZGV4Ijo4LCJQZXJjZW50YWdlQ29tcGxldGUiOm51bGwsIlBvc2l0aW9uIjp7IlJhdGlvIjowLjAsIklzQ3VzdG9tIjpmYWxzZX0sIkRhdGVGb3JtYXQiOnsiJHJlZiI6IjIwOSJ9LCJXZWVrTnVtYmVyaW5nIjp7IiRpZCI6IjIxMSIsIkZvcm1hdCI6MCwiSXNWaXNpYmxlIjpmYWxzZSwiTGFzdEtub3duVmlzaWJpbGl0eVN0YXRlIjpmYWxzZX0sIlJlbGF0ZWRUYXNrSWQiOiI0NGRlOTc2NS1lNzIwLTQ1NTctYjg4Mi05N2Y0NzA5YjhjMzAiLCJJZCI6IjA3MjNhNTM0LWI4YjAtNGQ4NC04YWQ0LTlkOTYwYjgzM2I5YyIsIkltcG9ydElkIjoiIiwiVGl0bGUiOiJNaWxlc3RvbmUiLCJOb3RlIjpudWxsLCJIeXBlcmxpbmsiOnsiJGlkIjoiMjEyIiwiQWRkcmVzcyI6IiIsIlN1YkFkZHJlc3MiOiIifSwiSXNDaGFuZ2VkIjpmYWxzZSwiSXNOZXciOmZhbHNlfV0sIlRhc2tEZWZpbml0aW9uIjp7IiRpZCI6IjIxMyIsIkdyb3VwTmFtZSI6IjVhOGUzNWQ0LTJhM2YtNDQ1NS04NmZhLWFhMDM4M2FiOGU4NCIsIlN0YXJ0RGF0ZSI6IjIwMjEtMDItMDJUMDA6MDA6MDBaIiwiRW5kRGF0ZSI6IjIwMjEtMDQtMDdUMTE6NTk6MDBaIiwiUGVyY2VudGFnZUNvbXBsZXRlIjpudWxsLCJTdHlsZSI6eyIkaWQiOiIyMTQiLCJTaGFwZSI6OCwiU2hhcGVUaGlja25lc3MiOjAsIkR1cmF0aW9uRm9ybWF0IjowLCJJbmNsdWRlTm9uV29ya2luZ0RheXNJbkR1cmF0aW9uIjpmYWxzZSwiUGVyY2VudGFnZUNvbXBsZXRlU3R5bGUiOnsiJGlkIjoiMjE1IiwiRm9udFNldHRpbmdzIjp7IiRpZCI6IjIxNiIsIkZvbnRTaXplIjoxMCwiRm9udE5hbWUiOiJDYWxpYnJpIiwiSXNCb2xkIjp0cnVlLCJJc0l0YWxpYyI6ZmFsc2UsIklzVW5kZXJsaW5lZCI6ZmFsc2UsIlBhcmVudFN0eWxlIjpudWxsfSwiQXV0b1NpemUiOjAsIkZvcmVncm91bmQiOnsiJGlkIjoiMjE3IiwiQ29sb3IiOnsiJGlkIjoiMjE4IiwiQSI6MjU1LCJSIjoxMDUsIkciOjEwMCwiQiI6MTAwfX0sIk1heFdpZHRoIjoyMDAuMCwiTWF4SGVpZ2h0IjoiSW5maW5pdHkiLCJTbWFydEZvcmVncm91bmRJc0FjdGl2ZSI6ZmFsc2UsIkhvcml6b250YWxBbGlnbm1lbnQiOjAsIlZlcnRpY2FsQWxpZ25tZW50IjowLCJTbWFydEZvcmVncm91bmQiOm51bGwsIkJhY2tncm91bmRGaWxsVHlwZSI6MCwiTWFyZ2luIjp7IiRpZCI6IjIxOSIsIlRvcCI6MC4wLCJMZWZ0IjowLjAsIlJpZ2h0IjowLjAsIkJvdHRvbSI6MC4wfSwiUGFkZGluZyI6eyIkaWQiOiIyMjAiLCJUb3AiOjAuMCwiTGVmdCI6MC4wLCJSaWdodCI6MC4wLCJCb3R0b20iOjAuMH0sIkJhY2tncm91bmQiOnsiJGlkIjoiMjIxIiwiQ29sb3IiOnsiJGlkIjoiMjIyIiwiQSI6ODksIlIiOjAsIkciOjAsIkIiOjB9fSwiSXNWaXNpYmxlIjp0cnVlLCJXaWR0aCI6MC4wLCJIZWlnaHQiOjAuMCwiQm9yZGVyU3R5bGUiOnsiJGlkIjoiMjIzIiwiTGluZUNvbG9yIjpudWxsLCJMaW5lV2VpZ2h0IjowLjAsIkxpbmVUeXBlIjowLCJQYXJlbnRTdHlsZSI6bnVsbH0sIlBhcmVudFN0eWxlIjpudWxsfSwiRHVyYXRpb25TdHlsZSI6eyIkaWQiOiIyMjQiLCJGb250U2V0dGluZ3MiOnsiJGlkIjoiMjI1IiwiRm9udFNpemUiOjEwLCJGb250TmFtZSI6IkNhbGlicmkiLCJJc0JvbGQiOmZhbHNlLCJJc0l0YWxpYyI6ZmFsc2UsIklzVW5kZXJsaW5lZCI6ZmFsc2UsIlBhcmVudFN0eWxlIjpudWxsfSwiQXV0b1NpemUiOjAsIkZvcmVncm91bmQiOnsiJGlkIjoiMjI2IiwiQ29sb3IiOnsiJGlkIjoiMjI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I4IiwiVG9wIjowLjAsIkxlZnQiOjAuMCwiUmlnaHQiOjAuMCwiQm90dG9tIjowLjB9LCJQYWRkaW5nIjp7IiRpZCI6IjIyOSIsIlRvcCI6MC4wLCJMZWZ0IjowLjAsIlJpZ2h0IjowLjAsIkJvdHRvbSI6MC4wfSwiQmFja2dyb3VuZCI6eyIkaWQiOiIyMzAiLCJDb2xvciI6eyIkcmVmIjoiMjIyIn19LCJJc1Zpc2libGUiOnRydWUsIldpZHRoIjowLjAsIkhlaWdodCI6MC4wLCJCb3JkZXJTdHlsZSI6eyIkaWQiOiIyMzEiLCJMaW5lQ29sb3IiOm51bGwsIkxpbmVXZWlnaHQiOjAuMCwiTGluZVR5cGUiOjAsIlBhcmVudFN0eWxlIjpudWxsfSwiUGFyZW50U3R5bGUiOm51bGx9LCJIb3Jpem9udGFsQ29ubmVjdG9yU3R5bGUiOnsiJGlkIjoiMjMyIiwiTGluZUNvbG9yIjp7IiRyZWYiOiI2NCJ9LCJMaW5lV2VpZ2h0IjoxLjAsIkxpbmVUeXBlIjowLCJQYXJlbnRTdHlsZSI6bnVsbH0sIlZlcnRpY2FsQ29ubmVjdG9yU3R5bGUiOnsiJGlkIjoiMjMz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IzNCIsIk1hcmdpbiI6eyIkaWQiOiIyMzUiLCJUb3AiOjAuMCwiTGVmdCI6NC4wLCJSaWdodCI6NC4wLCJCb3R0b20iOjAuMH0sIlBhZGRpbmciOnsiJGlkIjoiMjM2IiwiVG9wIjowLjAsIkxlZnQiOjAuMCwiUmlnaHQiOjAuMCwiQm90dG9tIjowLjB9LCJCYWNrZ3JvdW5kIjp7IiRpZCI6IjIzNyIsIkNvbG9yIjp7IiRpZCI6IjIzOCIsIkEiOjI1NSwiUiI6NzQsIkciOjE4MSwiQiI6MTk2fX0sIklzVmlzaWJsZSI6dHJ1ZSwiV2lkdGgiOjAuMCwiSGVpZ2h0IjoxMC4wLCJCb3JkZXJTdHlsZSI6eyIkaWQiOiIyMzkiLCJMaW5lQ29sb3IiOnsiJGlkIjoiMjQwIiwiJHR5cGUiOiJOTFJFLkNvbW1vbi5Eb20uU29saWRDb2xvckJydXNoLCBOTFJFLkNvbW1vbiIsIkNvbG9yIjp7IiRpZCI6IjI0MSIsIkEiOjI1NSwiUiI6NTksIkciOjExNSwiQiI6Mzl9fSwiTGluZVdlaWdodCI6MC4wLCJMaW5lVHlwZSI6MCwiUGFyZW50U3R5bGUiOm51bGx9LCJQYXJlbnRTdHlsZSI6bnVsbH0sIlRpdGxlU3R5bGUiOnsiJGlkIjoiMjQyIiwiRm9udFNldHRpbmdzIjp7IiRpZCI6IjI0MyIsIkZvbnRTaXplIjoxMSwiRm9udE5hbWUiOiJPcGVuIFNhbnMiLCJJc0JvbGQiOmZhbHNlLCJJc0l0YWxpYyI6ZmFsc2UsIklzVW5kZXJsaW5lZCI6ZmFsc2UsIlBhcmVudFN0eWxlIjpudWxsfSwiQXV0b1NpemUiOjAsIkZvcmVncm91bmQiOnsiJGlkIjoiMjQ0IiwiQ29sb3IiOnsiJGlkIjoiMjQ1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I0NiIsIlRvcCI6MC4wLCJMZWZ0IjowLjAsIlJpZ2h0IjowLjAsIkJvdHRvbSI6MC4wfSwiUGFkZGluZyI6eyIkaWQiOiIyNDciLCJUb3AiOjAuMCwiTGVmdCI6MC4wLCJSaWdodCI6MC4wLCJCb3R0b20iOjAuMH0sIkJhY2tncm91bmQiOnsiJGlkIjoiMjQ4IiwiQ29sb3IiOnsiJGlkIjoiMjQ5IiwiQSI6MCwiUiI6MjU1LCJHIjoyNTUsIkIiOjI1NX19LCJJc1Zpc2libGUiOnRydWUsIldpZHRoIjowLjAsIkhlaWdodCI6MC4wLCJCb3JkZXJTdHlsZSI6eyIkaWQiOiIyNTAiLCJMaW5lQ29sb3IiOm51bGwsIkxpbmVXZWlnaHQiOjAuMCwiTGluZVR5cGUiOjAsIlBhcmVudFN0eWxlIjpudWxsfSwiUGFyZW50U3R5bGUiOm51bGx9LCJEYXRlU3R5bGUiOnsiJGlkIjoiMjUxIiwiRm9udFNldHRpbmdzIjp7IiRpZCI6IjI1MiIsIkZvbnRTaXplIjoxMCwiRm9udE5hbWUiOiJDYWxpYnJpIiwiSXNCb2xkIjpmYWxzZSwiSXNJdGFsaWMiOmZhbHNlLCJJc1VuZGVybGluZWQiOmZhbHNlLCJQYXJlbnRTdHlsZSI6bnVsbH0sIkF1dG9TaXplIjowLCJGb3JlZ3JvdW5kIjp7IiRpZCI6IjI1MyIsIkNvbG9yIjp7IiRpZCI6IjI1NC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yNTUiLCJUb3AiOjAuMCwiTGVmdCI6MC4wLCJSaWdodCI6MC4wLCJCb3R0b20iOjAuMH0sIlBhZGRpbmciOnsiJGlkIjoiMjU2IiwiVG9wIjowLjAsIkxlZnQiOjAuMCwiUmlnaHQiOjAuMCwiQm90dG9tIjowLjB9LCJCYWNrZ3JvdW5kIjp7IiRpZCI6IjI1NyIsIkNvbG9yIjp7IiRpZCI6IjI1OCIsIkEiOjAsIlIiOjI1NSwiRyI6MjU1LCJCIjoyNTV9fSwiSXNWaXNpYmxlIjp0cnVlLCJXaWR0aCI6MC4wLCJIZWlnaHQiOjAuMCwiQm9yZGVyU3R5bGUiOnsiJGlkIjoiMjU5IiwiTGluZUNvbG9yIjpudWxsLCJMaW5lV2VpZ2h0IjowLjAsIkxpbmVUeXBlIjowLCJQYXJlbnRTdHlsZSI6bnVsbH0sIlBhcmVudFN0eWxlIjpudWxsfSwiRGF0ZUZvcm1hdCI6eyIkaWQiOiIyN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xIiwiRm9ybWF0IjowLCJJc1Zpc2libGUiOmZhbHNlLCJMYXN0S25vd25WaXNpYmlsaXR5U3RhdGUiOmZhbHNlfSwiSXNWaXNpYmxlIjp0cnVlLCJQYXJlbnRTdHlsZSI6bnVsbH0sIkluZGV4Ijo3LCJTbWFydER1cmF0aW9uQWN0aXZhdGVkIjpmYWxzZSwiRGF0ZUZvcm1hdCI6eyIkcmVmIjoiMjYwIn0sIldlZWtOdW1iZXJpbmciOnsiJGlkIjoiMjYyIiwiRm9ybWF0IjowLCJJc1Zpc2libGUiOmZhbHNlLCJMYXN0S25vd25WaXNpYmlsaXR5U3RhdGUiOmZhbHNlfSwiSWQiOiI0NGRlOTc2NS1lNzIwLTQ1NTctYjg4Mi05N2Y0NzA5YjhjMzAiLCJJbXBvcnRJZCI6bnVsbCwiVGl0bGUiOiJBY3Rpdml0eSIsIk5vdGUiOm51bGwsIkh5cGVybGluayI6eyIkaWQiOiIyNjMiLCJBZGRyZXNzIjpudWxsLCJTdWJBZGRyZXNzIjpudWxsfSwiSXNDaGFuZ2VkIjpmYWxzZSwiSXNOZXciOmZhbHNlfX0seyIkaWQiOiIyNjQiLCJfYXR0YWNoZWRNaWxlc3RvbmVzIjpbXSwiVGFza0RlZmluaXRpb24iOnsiJGlkIjoiMjY1IiwiR3JvdXBOYW1lIjoiNWE4ZTM1ZDQtMmEzZi00NDU1LTg2ZmEtYWEwMzgzYWI4ZTg0IiwiU3RhcnREYXRlIjoiMjAyMS0wNC0wMlQwMDowMDowMCIsIkVuZERhdGUiOiIyMDIxLTA0LTI4VDExOjU5OjAwIiwiUGVyY2VudGFnZUNvbXBsZXRlIjpudWxsLCJTdHlsZSI6eyIkaWQiOiIyNjYiLCJTaGFwZSI6OCwiU2hhcGVUaGlja25lc3MiOjEsIkR1cmF0aW9uRm9ybWF0IjowLCJJbmNsdWRlTm9uV29ya2luZ0RheXNJbkR1cmF0aW9uIjpmYWxzZSwiUGVyY2VudGFnZUNvbXBsZXRlU3R5bGUiOnsiJGlkIjoiMjY3IiwiRm9udFNldHRpbmdzIjp7IiRpZCI6IjI2OCIsIkZvbnRTaXplIjoxMCwiRm9udE5hbWUiOiJDYWxpYnJpIiwiSXNCb2xkIjp0cnVlLCJJc0l0YWxpYyI6ZmFsc2UsIklzVW5kZXJsaW5lZCI6ZmFsc2UsIlBhcmVudFN0eWxlIjpudWxsfSwiQXV0b1NpemUiOjAsIkZvcmVncm91bmQiOnsiJHJlZiI6IjIxNyJ9LCJNYXhXaWR0aCI6MjAwLjAsIk1heEhlaWdodCI6IkluZmluaXR5IiwiU21hcnRGb3JlZ3JvdW5kSXNBY3RpdmUiOmZhbHNlLCJIb3Jpem9udGFsQWxpZ25tZW50IjowLCJWZXJ0aWNhbEFsaWdubWVudCI6MCwiU21hcnRGb3JlZ3JvdW5kIjpudWxsLCJCYWNrZ3JvdW5kRmlsbFR5cGUiOjAsIk1hcmdpbiI6eyIkaWQiOiIyNjkiLCJUb3AiOjAuMCwiTGVmdCI6MC4wLCJSaWdodCI6MC4wLCJCb3R0b20iOjAuMH0sIlBhZGRpbmciOnsiJGlkIjoiMjcwIiwiVG9wIjowLjAsIkxlZnQiOjAuMCwiUmlnaHQiOjAuMCwiQm90dG9tIjowLjB9LCJCYWNrZ3JvdW5kIjp7IiRyZWYiOiIyMjEifSwiSXNWaXNpYmxlIjp0cnVlLCJXaWR0aCI6MC4wLCJIZWlnaHQiOjAuMCwiQm9yZGVyU3R5bGUiOnsiJGlkIjoiMjcxIiwiTGluZUNvbG9yIjpudWxsLCJMaW5lV2VpZ2h0IjowLjAsIkxpbmVUeXBlIjowLCJQYXJlbnRTdHlsZSI6bnVsbH0sIlBhcmVudFN0eWxlIjpudWxsfSwiRHVyYXRpb25TdHlsZSI6eyIkaWQiOiIyNzIiLCJGb250U2V0dGluZ3MiOnsiJGlkIjoiMjczIiwiRm9udFNpemUiOjEwLCJGb250TmFtZSI6IkNhbGlicmkiLCJJc0JvbGQiOmZhbHNlLCJJc0l0YWxpYyI6ZmFsc2UsIklzVW5kZXJsaW5lZCI6ZmFsc2UsIlBhcmVudFN0eWxlIjpudWxsfSwiQXV0b1NpemUiOjAsIkZvcmVncm91bmQiOnsiJGlkIjoiMjc0IiwiQ29sb3IiOnsiJHJlZiI6IjIyNyJ9fSwiTWF4V2lkdGgiOjIwMC4wLCJNYXhIZWlnaHQiOiJJbmZpbml0eSIsIlNtYXJ0Rm9yZWdyb3VuZElzQWN0aXZlIjpmYWxzZSwiSG9yaXpvbnRhbEFsaWdubWVudCI6MCwiVmVydGljYWxBbGlnbm1lbnQiOjAsIlNtYXJ0Rm9yZWdyb3VuZCI6bnVsbCwiQmFja2dyb3VuZEZpbGxUeXBlIjowLCJNYXJnaW4iOnsiJGlkIjoiMjc1IiwiVG9wIjowLjAsIkxlZnQiOjAuMCwiUmlnaHQiOjAuMCwiQm90dG9tIjowLjB9LCJQYWRkaW5nIjp7IiRpZCI6IjI3NiIsIlRvcCI6MC4wLCJMZWZ0IjowLjAsIlJpZ2h0IjowLjAsIkJvdHRvbSI6MC4wfSwiQmFja2dyb3VuZCI6eyIkcmVmIjoiMjMwIn0sIklzVmlzaWJsZSI6dHJ1ZSwiV2lkdGgiOjAuMCwiSGVpZ2h0IjowLjAsIkJvcmRlclN0eWxlIjp7IiRpZCI6IjI3NyIsIkxpbmVDb2xvciI6bnVsbCwiTGluZVdlaWdodCI6MC4wLCJMaW5lVHlwZSI6MCwiUGFyZW50U3R5bGUiOm51bGx9LCJQYXJlbnRTdHlsZSI6bnVsbH0sIkhvcml6b250YWxDb25uZWN0b3JTdHlsZSI6eyIkaWQiOiIyNzgiLCJMaW5lQ29sb3IiOnsiJHJlZiI6IjY0In0sIkxpbmVXZWlnaHQiOjEuMCwiTGluZVR5cGUiOjAsIlBhcmVudFN0eWxlIjpudWxsfSwiVmVydGljYWxDb25uZWN0b3JTdHlsZSI6eyIkaWQiOiIyNzkiLCJMaW5lQ29sb3IiOnsiJHJlZiI6IjY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I4MCIsIk1hcmdpbiI6eyIkaWQiOiIyODEiLCJUb3AiOjAuMCwiTGVmdCI6NC4wLCJSaWdodCI6NC4wLCJCb3R0b20iOjAuMH0sIlBhZGRpbmciOnsiJGlkIjoiMjgyIiwiVG9wIjowLjAsIkxlZnQiOjAuMCwiUmlnaHQiOjAuMCwiQm90dG9tIjowLjB9LCJCYWNrZ3JvdW5kIjp7IiRpZCI6IjI4MyIsIkNvbG9yIjp7IiRpZCI6IjI4NCIsIkEiOjI1NSwiUiI6NzQsIkciOjE4MSwiQiI6MTk2fX0sIklzVmlzaWJsZSI6dHJ1ZSwiV2lkdGgiOjAuMCwiSGVpZ2h0IjoxNi4wLCJCb3JkZXJTdHlsZSI6eyIkaWQiOiIyODUiLCJMaW5lQ29sb3IiOnsiJGlkIjoiMjg2IiwiJHR5cGUiOiJOTFJFLkNvbW1vbi5Eb20uU29saWRDb2xvckJydXNoLCBOTFJFLkNvbW1vbiIsIkNvbG9yIjp7IiRpZCI6IjI4NyIsIkEiOjI1NSwiUiI6NTksIkciOjExNSwiQiI6Mzl9fSwiTGluZVdlaWdodCI6MC4wLCJMaW5lVHlwZSI6MCwiUGFyZW50U3R5bGUiOm51bGx9LCJQYXJlbnRTdHlsZSI6bnVsbH0sIlRpdGxlU3R5bGUiOnsiJGlkIjoiMjg4IiwiRm9udFNldHRpbmdzIjp7IiRpZCI6IjI4OSIsIkZvbnRTaXplIjoxMSwiRm9udE5hbWUiOiJPcGVuIFNhbnMiLCJJc0JvbGQiOmZhbHNlLCJJc0l0YWxpYyI6ZmFsc2UsIklzVW5kZXJsaW5lZCI6ZmFsc2UsIlBhcmVudFN0eWxlIjpudWxsfSwiQXV0b1NpemUiOjAsIkZvcmVncm91bmQiOnsiJGlkIjoiMjkwIiwiQ29sb3IiOnsiJGlkIjoiMjkx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I5MiIsIlRvcCI6MC4wLCJMZWZ0IjowLjAsIlJpZ2h0IjowLjAsIkJvdHRvbSI6MC4wfSwiUGFkZGluZyI6eyIkaWQiOiIyOTMiLCJUb3AiOjAuMCwiTGVmdCI6MC4wLCJSaWdodCI6MC4wLCJCb3R0b20iOjAuMH0sIkJhY2tncm91bmQiOnsiJGlkIjoiMjk0IiwiQ29sb3IiOnsiJGlkIjoiMjk1IiwiQSI6MCwiUiI6MjU1LCJHIjoyNTUsIkIiOjI1NX19LCJJc1Zpc2libGUiOnRydWUsIldpZHRoIjowLjAsIkhlaWdodCI6MC4wLCJCb3JkZXJTdHlsZSI6eyIkaWQiOiIyOTYiLCJMaW5lQ29sb3IiOm51bGwsIkxpbmVXZWlnaHQiOjAuMCwiTGluZVR5cGUiOjAsIlBhcmVudFN0eWxlIjpudWxsfSwiUGFyZW50U3R5bGUiOm51bGx9LCJEYXRlU3R5bGUiOnsiJGlkIjoiMjk3IiwiRm9udFNldHRpbmdzIjp7IiRpZCI6IjI5OCIsIkZvbnRTaXplIjoxMCwiRm9udE5hbWUiOiJDYWxpYnJpIiwiSXNCb2xkIjpmYWxzZSwiSXNJdGFsaWMiOmZhbHNlLCJJc1VuZGVybGluZWQiOmZhbHNlLCJQYXJlbnRTdHlsZSI6bnVsbH0sIkF1dG9TaXplIjowLCJGb3JlZ3JvdW5kIjp7IiRpZCI6IjI5OSIsIkNvbG9yIjp7IiRpZCI6IjMwM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zMDEiLCJUb3AiOjAuMCwiTGVmdCI6MC4wLCJSaWdodCI6MC4wLCJCb3R0b20iOjAuMH0sIlBhZGRpbmciOnsiJGlkIjoiMzAyIiwiVG9wIjowLjAsIkxlZnQiOjAuMCwiUmlnaHQiOjAuMCwiQm90dG9tIjowLjB9LCJCYWNrZ3JvdW5kIjp7IiRpZCI6IjMwMyIsIkNvbG9yIjp7IiRyZWYiOiIyMjIifX0sIklzVmlzaWJsZSI6ZmFsc2UsIldpZHRoIjowLjAsIkhlaWdodCI6MC4wLCJCb3JkZXJTdHlsZSI6eyIkaWQiOiIzMDQiLCJMaW5lQ29sb3IiOm51bGwsIkxpbmVXZWlnaHQiOjAuMCwiTGluZVR5cGUiOjAsIlBhcmVudFN0eWxlIjpudWxsfSwiUGFyZW50U3R5bGUiOm51bGx9LCJEYXRlRm9ybWF0Ijp7IiRpZCI6IjM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YiLCJGb3JtYXQiOjAsIklzVmlzaWJsZSI6ZmFsc2UsIkxhc3RLbm93blZpc2liaWxpdHlTdGF0ZSI6ZmFsc2V9LCJJc1Zpc2libGUiOnRydWUsIlBhcmVudFN0eWxlIjpudWxsfSwiSW5kZXgiOjgsIlNtYXJ0RHVyYXRpb25BY3RpdmF0ZWQiOmZhbHNlLCJEYXRlRm9ybWF0Ijp7IiRyZWYiOiIzMDUifSwiV2Vla051bWJlcmluZyI6eyIkaWQiOiIzMDciLCJGb3JtYXQiOjAsIklzVmlzaWJsZSI6ZmFsc2UsIkxhc3RLbm93blZpc2liaWxpdHlTdGF0ZSI6ZmFsc2V9LCJJZCI6IjhkMzhhYmY2LTQzNGYtNDliNS05ZGMyLTRhZTFlZTM2OTM1ZSIsIkltcG9ydElkIjpudWxsLCJUaXRsZSI6IkFjdGl2aXR5IiwiTm90ZSI6bnVsbCwiSHlwZXJsaW5rIjp7IiRpZCI6IjMwOCIsIkFkZHJlc3MiOm51bGwsIlN1YkFkZHJlc3MiOm51bGx9LCJJc0NoYW5nZWQiOmZhbHNlLCJJc05ldyI6ZmFsc2V9fSx7IiRpZCI6IjMwOSIsIl9hdHRhY2hlZE1pbGVzdG9uZXMiOltdLCJUYXNrRGVmaW5pdGlvbiI6eyIkaWQiOiIzMTAiLCJHcm91cE5hbWUiOiI1YThlMzVkNC0yYTNmLTQ0NTUtODZmYS1hYTAzODNhYjhlODQiLCJTdGFydERhdGUiOiIyMDIxLTA1LTA3VDAwOjAwOjAwIiwiRW5kRGF0ZSI6IjIwMjEtMDctMTVUMTE6NTk6MDAiLCJQZXJjZW50YWdlQ29tcGxldGUiOm51bGwsIlN0eWxlIjp7IiRpZCI6IjMxMSIsIlNoYXBlIjo4LCJTaGFwZVRoaWNrbmVzcyI6MSwiRHVyYXRpb25Gb3JtYXQiOjAsIkluY2x1ZGVOb25Xb3JraW5nRGF5c0luRHVyYXRpb24iOmZhbHNlLCJQZXJjZW50YWdlQ29tcGxldGVTdHlsZSI6eyIkaWQiOiIzMTIiLCJGb250U2V0dGluZ3MiOnsiJGlkIjoiMzEz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MxNCIsIlRvcCI6MC4wLCJMZWZ0IjowLjAsIlJpZ2h0IjowLjAsIkJvdHRvbSI6MC4wfSwiUGFkZGluZyI6eyIkaWQiOiIzMTUiLCJUb3AiOjAuMCwiTGVmdCI6MC4wLCJSaWdodCI6MC4wLCJCb3R0b20iOjAuMH0sIkJhY2tncm91bmQiOnsiJHJlZiI6IjIyMSJ9LCJJc1Zpc2libGUiOnRydWUsIldpZHRoIjowLjAsIkhlaWdodCI6MC4wLCJCb3JkZXJTdHlsZSI6eyIkaWQiOiIzMTYiLCJMaW5lQ29sb3IiOm51bGwsIkxpbmVXZWlnaHQiOjAuMCwiTGluZVR5cGUiOjAsIlBhcmVudFN0eWxlIjpudWxsfSwiUGFyZW50U3R5bGUiOm51bGx9LCJEdXJhdGlvblN0eWxlIjp7IiRpZCI6IjMxNyIsIkZvbnRTZXR0aW5ncyI6eyIkaWQiOiIzMTgiLCJGb250U2l6ZSI6MTAsIkZvbnROYW1lIjoiQ2FsaWJyaSIsIklzQm9sZCI6ZmFsc2UsIklzSXRhbGljIjpmYWxzZSwiSXNVbmRlcmxpbmVkIjpmYWxzZSwiUGFyZW50U3R5bGUiOm51bGx9LCJBdXRvU2l6ZSI6MCwiRm9yZWdyb3VuZCI6eyIkaWQiOiIzMTkiLCJDb2xvciI6eyIkcmVmIjoiMjI3In19LCJNYXhXaWR0aCI6MjAwLjAsIk1heEhlaWdodCI6IkluZmluaXR5IiwiU21hcnRGb3JlZ3JvdW5kSXNBY3RpdmUiOmZhbHNlLCJIb3Jpem9udGFsQWxpZ25tZW50IjowLCJWZXJ0aWNhbEFsaWdubWVudCI6MCwiU21hcnRGb3JlZ3JvdW5kIjpudWxsLCJCYWNrZ3JvdW5kRmlsbFR5cGUiOjAsIk1hcmdpbiI6eyIkaWQiOiIzMjAiLCJUb3AiOjAuMCwiTGVmdCI6MC4wLCJSaWdodCI6MC4wLCJCb3R0b20iOjAuMH0sIlBhZGRpbmciOnsiJGlkIjoiMzIxIiwiVG9wIjowLjAsIkxlZnQiOjAuMCwiUmlnaHQiOjAuMCwiQm90dG9tIjowLjB9LCJCYWNrZ3JvdW5kIjp7IiRyZWYiOiIyMzAifSwiSXNWaXNpYmxlIjp0cnVlLCJXaWR0aCI6MC4wLCJIZWlnaHQiOjAuMCwiQm9yZGVyU3R5bGUiOnsiJGlkIjoiMzIyIiwiTGluZUNvbG9yIjpudWxsLCJMaW5lV2VpZ2h0IjowLjAsIkxpbmVUeXBlIjowLCJQYXJlbnRTdHlsZSI6bnVsbH0sIlBhcmVudFN0eWxlIjpudWxsfSwiSG9yaXpvbnRhbENvbm5lY3RvclN0eWxlIjp7IiRpZCI6IjMyMyIsIkxpbmVDb2xvciI6eyIkcmVmIjoiNjQifSwiTGluZVdlaWdodCI6MS4wLCJMaW5lVHlwZSI6MCwiUGFyZW50U3R5bGUiOm51bGx9LCJWZXJ0aWNhbENvbm5lY3RvclN0eWxlIjp7IiRpZCI6IjMyNC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MzI1IiwiTWFyZ2luIjp7IiRpZCI6IjMyNiIsIlRvcCI6MC4wLCJMZWZ0Ijo0LjAsIlJpZ2h0Ijo0LjAsIkJvdHRvbSI6MC4wfSwiUGFkZGluZyI6eyIkaWQiOiIzMjciLCJUb3AiOjAuMCwiTGVmdCI6MC4wLCJSaWdodCI6MC4wLCJCb3R0b20iOjAuMH0sIkJhY2tncm91bmQiOnsiJGlkIjoiMzI4IiwiQ29sb3IiOnsiJGlkIjoiMzI5IiwiQSI6MjU1LCJSIjo3NCwiRyI6MTgxLCJCIjoxOTZ9fSwiSXNWaXNpYmxlIjp0cnVlLCJXaWR0aCI6MC4wLCJIZWlnaHQiOjE2LjAsIkJvcmRlclN0eWxlIjp7IiRpZCI6IjMzMCIsIkxpbmVDb2xvciI6eyIkaWQiOiIzMzEiLCIkdHlwZSI6Ik5MUkUuQ29tbW9uLkRvbS5Tb2xpZENvbG9yQnJ1c2gsIE5MUkUuQ29tbW9uIiwiQ29sb3IiOnsiJGlkIjoiMzMyIiwiQSI6MjU1LCJSIjo1OSwiRyI6MTE1LCJCIjozOX19LCJMaW5lV2VpZ2h0IjowLjAsIkxpbmVUeXBlIjowLCJQYXJlbnRTdHlsZSI6bnVsbH0sIlBhcmVudFN0eWxlIjpudWxsfSwiVGl0bGVTdHlsZSI6eyIkaWQiOiIzMzMiLCJGb250U2V0dGluZ3MiOnsiJGlkIjoiMzM0IiwiRm9udFNpemUiOjExLCJGb250TmFtZSI6Ik9wZW4gU2FucyIsIklzQm9sZCI6ZmFsc2UsIklzSXRhbGljIjpmYWxzZSwiSXNVbmRlcmxpbmVkIjpmYWxzZSwiUGFyZW50U3R5bGUiOm51bGx9LCJBdXRvU2l6ZSI6MCwiRm9yZWdyb3VuZCI6eyIkaWQiOiIzMzUiLCJDb2xvciI6eyIkaWQiOiIzMzY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zM3IiwiVG9wIjowLjAsIkxlZnQiOjAuMCwiUmlnaHQiOjAuMCwiQm90dG9tIjowLjB9LCJQYWRkaW5nIjp7IiRpZCI6IjMzOCIsIlRvcCI6MC4wLCJMZWZ0IjowLjAsIlJpZ2h0IjowLjAsIkJvdHRvbSI6MC4wfSwiQmFja2dyb3VuZCI6eyIkaWQiOiIzMzkiLCJDb2xvciI6eyIkaWQiOiIzNDAiLCJBIjowLCJSIjoyNTUsIkciOjI1NSwiQiI6MjU1fX0sIklzVmlzaWJsZSI6dHJ1ZSwiV2lkdGgiOjAuMCwiSGVpZ2h0IjowLjAsIkJvcmRlclN0eWxlIjp7IiRpZCI6IjM0MSIsIkxpbmVDb2xvciI6bnVsbCwiTGluZVdlaWdodCI6MC4wLCJMaW5lVHlwZSI6MCwiUGFyZW50U3R5bGUiOm51bGx9LCJQYXJlbnRTdHlsZSI6bnVsbH0sIkRhdGVTdHlsZSI6eyIkaWQiOiIzNDIiLCJGb250U2V0dGluZ3MiOnsiJGlkIjoiMzQzIiwiRm9udFNpemUiOjEwLCJGb250TmFtZSI6IkNhbGlicmkiLCJJc0JvbGQiOmZhbHNlLCJJc0l0YWxpYyI6ZmFsc2UsIklzVW5kZXJsaW5lZCI6ZmFsc2UsIlBhcmVudFN0eWxlIjpudWxsfSwiQXV0b1NpemUiOjAsIkZvcmVncm91bmQiOnsiJGlkIjoiMzQ0IiwiQ29sb3IiOnsiJGlkIjoiMzQ1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M0NiIsIlRvcCI6MC4wLCJMZWZ0IjowLjAsIlJpZ2h0IjowLjAsIkJvdHRvbSI6MC4wfSwiUGFkZGluZyI6eyIkaWQiOiIzNDciLCJUb3AiOjAuMCwiTGVmdCI6MC4wLCJSaWdodCI6MC4wLCJCb3R0b20iOjAuMH0sIkJhY2tncm91bmQiOnsiJGlkIjoiMzQ4IiwiQ29sb3IiOnsiJGlkIjoiMzQ5IiwiQSI6MCwiUiI6MjU1LCJHIjoyNTUsIkIiOjI1NX19LCJJc1Zpc2libGUiOnRydWUsIldpZHRoIjowLjAsIkhlaWdodCI6MC4wLCJCb3JkZXJTdHlsZSI6eyIkaWQiOiIzNTAiLCJMaW5lQ29sb3IiOm51bGwsIkxpbmVXZWlnaHQiOjAuMCwiTGluZVR5cGUiOjAsIlBhcmVudFN0eWxlIjpudWxsfSwiUGFyZW50U3R5bGUiOm51bGx9LCJEYXRlRm9ybWF0Ijp7IiRpZCI6IjM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IiLCJGb3JtYXQiOjAsIklzVmlzaWJsZSI6ZmFsc2UsIkxhc3RLbm93blZpc2liaWxpdHlTdGF0ZSI6ZmFsc2V9LCJJc1Zpc2libGUiOnRydWUsIlBhcmVudFN0eWxlIjpudWxsfSwiSW5kZXgiOjksIlNtYXJ0RHVyYXRpb25BY3RpdmF0ZWQiOmZhbHNlLCJEYXRlRm9ybWF0Ijp7IiRyZWYiOiIzNTEifSwiV2Vla051bWJlcmluZyI6eyIkaWQiOiIzNTMiLCJGb3JtYXQiOjAsIklzVmlzaWJsZSI6ZmFsc2UsIkxhc3RLbm93blZpc2liaWxpdHlTdGF0ZSI6ZmFsc2V9LCJJZCI6ImYxYjAzYjlmLWFkYjItNDZkNi1iNzRlLWVmNjZkMmM2NjJkMSIsIkltcG9ydElkIjpudWxsLCJUaXRsZSI6IkluaXRpYXRpdmUiLCJOb3RlIjpudWxsLCJIeXBlcmxpbmsiOnsiJGlkIjoiMzU0IiwiQWRkcmVzcyI6bnVsbCwiU3ViQWRkcmVzcyI6bnVsbH0sIklzQ2hhbmdlZCI6ZmFsc2UsIklzTmV3IjpmYWxzZX19XSwiX21pbGVzdG9uZXMiOltdLCJJZCI6ImI0M2M5MzgwLTIzMTQtNDUxYy1iODFlLWYwMDg0ZDg0YWRiNiIsIklzU2luZ2xlSXRlbVJvdyI6ZmFsc2V9XSwiSW5kZXgiOjAsIklkIjoiNmIzYTZhNDQtNTM4MC00OWI0LWJhMDItZWM2ZTk0MWJmYjZjIiwiSGVhZGVyVGV4dCI6bnVsbCwiSXNEZWZhdWx0Ijp0cnVlLCJTdHlsZSI6eyIkaWQiOiIzNTUiLCJIZWFkZXJTdHlsZSI6eyIkaWQiOiIzNTYiLCJUZXh0U3R5bGUiOnsiJGlkIjoiMzU3IiwiRm9udFNldHRpbmdzIjp7IiRpZCI6IjM1OCIsIkZvbnRTaXplIjoxMSwiRm9udE5hbWUiOiJDYWxpYnJpIiwiSXNCb2xkIjpmYWxzZSwiSXNJdGFsaWMiOmZhbHNlLCJJc1VuZGVybGluZWQiOmZhbHNlLCJQYXJlbnRTdHlsZSI6bnVsbH0sIkF1dG9TaXplIjoyLCJGb3JlZ3JvdW5kIjp7IiRpZCI6IjM1OSIsIkNvbG9yIjp7IiRpZCI6IjM2M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YxIiwiVG9wIjowLjAsIkxlZnQiOjAuMCwiUmlnaHQiOjAuMCwiQm90dG9tIjowLjB9LCJQYWRkaW5nIjp7IiRpZCI6IjM2MiIsIlRvcCI6MC4wLCJMZWZ0IjowLjAsIlJpZ2h0IjowLjAsIkJvdHRvbSI6MC4wfSwiQmFja2dyb3VuZCI6bnVsbCwiSXNWaXNpYmxlIjp0cnVlLCJXaWR0aCI6MC4wLCJIZWlnaHQiOjAuMCwiQm9yZGVyU3R5bGUiOm51bGwsIlBhcmVudFN0eWxlIjpudWxsfSwiUmVjdGFuZ2xlU3R5bGUiOnsiJGlkIjoiMzYzIiwiTWFyZ2luIjp7IiRpZCI6IjM2NCIsIlRvcCI6MC4wLCJMZWZ0IjowLjAsIlJpZ2h0IjowLjAsIkJvdHRvbSI6MC4wfSwiUGFkZGluZyI6eyIkaWQiOiIzNjUiLCJUb3AiOjAuMCwiTGVmdCI6MC4wLCJSaWdodCI6MC4wLCJCb3R0b20iOjAuMH0sIkJhY2tncm91bmQiOnsiJGlkIjoiMzY2IiwiQ29sb3IiOnsiJGlkIjoiMzY3IiwiQSI6NjMsIlIiOjE1NCwiRyI6MTU0LCJCIjoxNTR9fSwiSXNWaXNpYmxlIjp0cnVlLCJXaWR0aCI6MC4wLCJIZWlnaHQiOjAuMCwiQm9yZGVyU3R5bGUiOnsiJGlkIjoiMzY4IiwiTGluZUNvbG9yIjp7IiRpZCI6IjM2OSIsIiR0eXBlIjoiTkxSRS5Db21tb24uRG9tLlNvbGlkQ29sb3JCcnVzaCwgTkxSRS5Db21tb24iLCJDb2xvciI6eyIkaWQiOiIzNzAiLCJBIjoyNTUsIlIiOjU5LCJHIjoxMTUsIkIiOjM5fX0sIkxpbmVXZWlnaHQiOjAuMCwiTGluZVR5cGUiOjAsIlBhcmVudFN0eWxlIjpudWxsfSwiUGFyZW50U3R5bGUiOm51bGx9LCJNYXJnaW4iOnsiJGlkIjoiMzcxIiwiVG9wIjowLjAsIkxlZnQiOjAuMCwiUmlnaHQiOjAuMCwiQm90dG9tIjowLjB9LCJQYWRkaW5nIjp7IiRpZCI6IjM3MiIsIlRvcCI6MC4wLCJMZWZ0IjowLjAsIlJpZ2h0IjowLjAsIkJvdHRvbSI6MC4wfSwiQmFja2dyb3VuZCI6bnVsbCwiSXNWaXNpYmxlIjp0cnVlLCJXaWR0aCI6MC4wLCJIZWlnaHQiOjAuMCwiQm9yZGVyU3R5bGUiOm51bGwsIlBhcmVudFN0eWxlIjpudWxsfSwiQmFja2dyb3VuZFN0eWxlIjp7IiRpZCI6IjM3MyIsIk1hcmdpbiI6eyIkaWQiOiIzNzQiLCJUb3AiOjAuMCwiTGVmdCI6MC4wLCJSaWdodCI6MC4wLCJCb3R0b20iOjAuMH0sIlBhZGRpbmciOnsiJGlkIjoiMzc1IiwiVG9wIjowLjAsIkxlZnQiOjAuMCwiUmlnaHQiOjAuMCwiQm90dG9tIjowLjB9LCJCYWNrZ3JvdW5kIjp7IiRpZCI6IjM3NiIsIkNvbG9yIjp7IiRpZCI6IjM3NyIsIkEiOjUxLCJSIjoxNTUsIkciOjE4NywiQiI6ODl9fSwiSXNWaXNpYmxlIjp0cnVlLCJXaWR0aCI6MC4wLCJIZWlnaHQiOjAuMCwiQm9yZGVyU3R5bGUiOnsiJGlkIjoiMzc4IiwiTGluZUNvbG9yIjp7IiRpZCI6IjM3OSIsIiR0eXBlIjoiTkxSRS5Db21tb24uRG9tLlNvbGlkQ29sb3JCcnVzaCwgTkxSRS5Db21tb24iLCJDb2xvciI6eyIkaWQiOiIzODAiLCJBIjoyNTUsIlIiOjU5LCJHIjoxMTUsIkIiOjM5fX0sIkxpbmVXZWlnaHQiOjAuMCwiTGluZVR5cGUiOjAsIlBhcmVudFN0eWxlIjpudWxsfSwiUGFyZW50U3R5bGUiOm51bGx9LCJNYXJnaW4iOnsiJGlkIjoiMzgxIiwiVG9wIjowLjAsIkxlZnQiOjAuMCwiUmlnaHQiOjAuMCwiQm90dG9tIjowLjB9LCJQYWRkaW5nIjp7IiRpZCI6IjM4MiIsIlRvcCI6MC4wLCJMZWZ0IjowLjAsIlJpZ2h0IjowLjAsIkJvdHRvbSI6MC4wfSwiSXNWaXNpYmxlIjpmYWxzZSwiV2lkdGgiOjAuMCwiSGVpZ2h0IjowLjAsIkJvcmRlclN0eWxlIjpudWxsLCJQYXJlbnRTdHlsZSI6bnVsbH19XSwiSWQiOiIwODlkN2ViOS04ODI3LTQ1MjctOTQ4YS0xZWY0NjQ2ZTg3NDYiLCJJbmRleCI6MSwiSGVhZGVyVGV4dCI6IldlYWtuZXNzZXMiLCJTdHlsZSI6eyIkaWQiOiIzODMiLCJIZWFkZXJTdHlsZSI6eyIkaWQiOiIzODQiLCJUZXh0SXNWZXJ0aWNhbCI6ZmFsc2UsIlRleHRTdHlsZSI6eyIkaWQiOiIzODUiLCJGb250U2V0dGluZ3MiOnsiJGlkIjoiMzg2IiwiRm9udFNpemUiOjEwLCJGb250TmFtZSI6IlNlZ29lIFVJIiwiSXNCb2xkIjp0cnVlLCJJc0l0YWxpYyI6ZmFsc2UsIklzVW5kZXJsaW5lZCI6ZmFsc2UsIlBhcmVudFN0eWxlIjpudWxsfSwiQXV0b1NpemUiOjAsIkZvcmVncm91bmQiOnsiJGlkIjoiMzg3IiwiQ29sb3IiOnsiJGlkIjoiMzg4IiwiQSI6MjU1LCJSIjowLCJHIjowLCJCIjowfX0sIk1heFdpZHRoIjo4Ni44ODAwMDAwMDAwMDAwMSwiTWF4SGVpZ2h0IjowLjAsIlNtYXJ0Rm9yZWdyb3VuZElzQWN0aXZlIjpmYWxzZSwiSG9yaXpvbnRhbEFsaWdubWVudCI6MCwiVmVydGljYWxBbGlnbm1lbnQiOjAsIlNtYXJ0Rm9yZWdyb3VuZCI6bnVsbCwiQmFja2dyb3VuZEZpbGxUeXBlIjowLCJNYXJnaW4iOnsiJHJlZiI6IjE1NiJ9LCJQYWRkaW5nIjp7IiRyZWYiOiIxNTcifSwiQmFja2dyb3VuZCI6bnVsbCwiSXNWaXNpYmxlIjpmYWxzZSwiV2lkdGgiOjAuMCwiSGVpZ2h0IjowLjAsIkJvcmRlclN0eWxlIjpudWxsLCJQYXJlbnRTdHlsZSI6bnVsbH0sIlJlY3RhbmdsZVN0eWxlIjp7IiRpZCI6IjM4OSIsIk1hcmdpbiI6eyIkcmVmIjoiMTU5In0sIlBhZGRpbmciOnsiJHJlZiI6IjE2MCJ9LCJCYWNrZ3JvdW5kIjp7IiRpZCI6IjM5MCIsIkNvbG9yIjp7IiRpZCI6IjM5MSIsIkEiOjEyNywiUiI6NzQsIkciOjE4MSwiQiI6MTk2fX0sIklzVmlzaWJsZSI6ZmFsc2UsIldpZHRoIjowLjAsIkhlaWdodCI6MC4wLCJCb3JkZXJTdHlsZSI6eyIkaWQiOiIzOTIiLCJMaW5lQ29sb3IiOnsiJGlkIjoiMzkzIiwiJHR5cGUiOiJOTFJFLkNvbW1vbi5Eb20uU29saWRDb2xvckJydXNoLCBOTFJFLkNvbW1vbiIsIkNvbG9yIjp7IiRpZCI6IjM5NCIsIkEiOjI1NSwiUiI6MjEsIkciOjM3LCJCIjo2Nn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zOTUiLCJNYXJnaW4iOnsiJHJlZiI6IjE2OSJ9LCJQYWRkaW5nIjp7IiRyZWYiOiIxNzAifSwiQmFja2dyb3VuZCI6eyIkaWQiOiIzOTYiLCJDb2xvciI6eyIkaWQiOiIzOTciLCJBIjozOCwiUiI6MTU0LCJHIjoxNTQsIkIiOjE1NH19LCJJc1Zpc2libGUiOnRydWUsIldpZHRoIjowLjAsIkhlaWdodCI6MC4wLCJCb3JkZXJTdHlsZSI6eyIkaWQiOiIzOTgiLCJMaW5lQ29sb3IiOnsiJGlkIjoiMzk5IiwiJHR5cGUiOiJOTFJFLkNvbW1vbi5Eb20uU29saWRDb2xvckJydXNoLCBOTFJFLkNvbW1vbiIsIkNvbG9yIjp7IiRpZCI6IjQwMCIsIkEiOjI1NSwiUiI6NTksIkciOjExNSwiQiI6Mzl9fSwiTGluZVdlaWdodCI6MC4wLCJMaW5lVHlwZSI6MCwiUGFyZW50U3R5bGUiOm51bGx9LCJQYXJlbnRTdHlsZSI6bnVsbH0sIklzQWJvdmVUaW1lYmFuZCI6ZmFsc2UsIk1hcmdpbiI6eyIkaWQiOiI0MDEiLCJUb3AiOjAuMCwiTGVmdCI6MC4wLCJSaWdodCI6MC4wLCJCb3R0b20iOjAuMH0sIlBhZGRpbmciOnsiJGlkIjoiNDAyIiwiVG9wIjowLjAsIkxlZnQiOjAuMCwiUmlnaHQiOjAuMCwiQm90dG9tIjowLjB9LCJJc1Zpc2libGUiOnRydWUsIldpZHRoIjowLjAsIkhlaWdodCI6MC4wLCJCb3JkZXJTdHlsZSI6eyIkaWQiOiI0MDMiLCJMaW5lQ29sb3IiOm51bGwsIkxpbmVXZWlnaHQiOjAuMCwiTGluZVR5cGUiOjAsIlBhcmVudFN0eWxlIjpudWxsfSwiUGFyZW50U3R5bGUiOm51bGx9fSx7IiRpZCI6IjQwNCIsIl9hY3Rpdml0aWVzIjpbeyIkaWQiOiI0MDUiLCJfcm93cyI6W3siJGlkIjoiNDA2IiwiX3Rhc2tzIjpbXSwiX21pbGVzdG9uZXMiOlt7IiRpZCI6IjQwNyIsIklkIjoiMDVmNWUyMmItMDcxMC00MmExLWExZGMtNTk2MTViYjRjNDY5IiwiSW5kZXgiOjExLCJHcm91cElkIjoiY2RiMDJkZTktOGQ0ZC00NTRiLTg0ZDctZTEzNjUzMzZiYzdlIiwiVGl0bGUiOiJBY3Rpdml0eSIsIkRhdGVUaW1lIjoiMjAyMS0wMy0xMVQxMTo1OTowMCIsIlBlcmNlbnRhZ2VDb21wbGV0ZSI6bnVsbCwiTm90ZSI6bnVsbCwiU3R5bGUiOnsiJGlkIjoiNDA4IiwiVGl0bGVQb3NpdGlvbiI6IkxlZnQiLCJEYXRlUG9zaXRpb24iOiJMZWZ0IiwiU2hhcGVUeXBlIjoxNywiU2hhcGVTaXplIjowLCJTaGFwZVN0eWxlIjp7IiRpZCI6IjQwOSIsIk1hcmdpbiI6eyIkcmVmIjoiMTQifSwiUGFkZGluZyI6eyIkcmVmIjoiMTUifSwiQmFja2dyb3VuZCI6eyIkaWQiOiI0MTAiLCJDb2xvciI6eyIkaWQiOiI0MTEiLCJBIjoyNTUsIlIiOjIsIkciOjE1MCwiQiI6MTE4fX0sIklzVmlzaWJsZSI6dHJ1ZSwiV2lkdGgiOjE0LjAsIkhlaWdodCI6MTQuMCwiQm9yZGVyU3R5bGUiOnsiJGlkIjoiNDEyIiwiTGluZUNvbG9yIjp7IiRpZCI6IjQxMyIsIiR0eXBlIjoiTkxSRS5Db21tb24uRG9tLlNvbGlkQ29sb3JCcnVzaCwgTkxSRS5Db21tb24iLCJDb2xvciI6eyIkaWQiOiI0MTQiLCJBIjoyNTUsIlIiOjU5LCJHIjoxMTUsIkIiOjM5fX0sIkxpbmVXZWlnaHQiOjAuMCwiTGluZVR5cGUiOjAsIlBhcmVudFN0eWxlIjpudWxsfSwiUGFyZW50U3R5bGUiOm51bGx9LCJUaXRsZVN0eWxlIjp7IiRpZCI6IjQxNSIsIkZvbnRTZXR0aW5ncyI6eyIkaWQiOiI0MTYiLCJGb250U2l6ZSI6MTAsIkZvbnROYW1lIjoiT3BlbiBTYW5zIiwiSXNCb2xkIjpmYWxzZSwiSXNJdGFsaWMiOmZhbHNlLCJJc1VuZGVybGluZWQiOmZhbHNlLCJQYXJlbnRTdHlsZSI6bnVsbH0sIkF1dG9TaXplIjowLCJGb3JlZ3JvdW5kIjp7IiRpZCI6IjQxNyIsIkNvbG9yIjp7IiRpZCI6IjQx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0MTkiLCJDb2xvciI6eyIkaWQiOiI0MjAiLCJBIjowLCJSIjoyNTUsIkciOjI1NSwiQiI6MjU1fX0sIklzVmlzaWJsZSI6dHJ1ZSwiV2lkdGgiOjAuMCwiSGVpZ2h0IjowLjAsIkJvcmRlclN0eWxlIjpudWxsLCJQYXJlbnRTdHlsZSI6bnVsbH0sIkRhdGVTdHlsZSI6eyIkaWQiOiI0MjEiLCJGb250U2V0dGluZ3MiOnsiJGlkIjoiNDIyIiwiRm9udFNpemUiOjEwLCJGb250TmFtZSI6IkNhbGlicmkiLCJJc0JvbGQiOmZhbHNlLCJJc0l0YWxpYyI6ZmFsc2UsIklzVW5kZXJsaW5lZCI6ZmFsc2UsIlBhcmVudFN0eWxlIjpudWxsfSwiQXV0b1NpemUiOjAsIkZvcmVncm91bmQiOnsiJGlkIjoiNDIzIiwiQ29sb3IiOnsiJGlkIjoiNDI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0MjUiLCJDb2xvciI6eyIkaWQiOiI0MjYiLCJBIjowLCJSIjoyNTUsIkciOjI1NSwiQiI6MjU1fX0sIklzVmlzaWJsZSI6ZmFsc2UsIldpZHRoIjowLjAsIkhlaWdodCI6MC4wLCJCb3JkZXJTdHlsZSI6bnVsbCwiUGFyZW50U3R5bGUiOm51bGx9LCJEYXRlRm9ybWF0Ijp7IiRpZCI6IjQ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giLCJGb3JtYXQiOjAsIklzVmlzaWJsZSI6ZmFsc2UsIkxhc3RLbm93blZpc2liaWxpdHlTdGF0ZSI6ZmFsc2V9LCJJc1Zpc2libGUiOnRydWUsIlBhcmVudFN0eWxlIjpudWxsfSwiSHlwZXJsaW5rIjp7IiRpZCI6IjQyOSIsIkFkZHJlc3MiOiIiLCJTdWJBZGRyZXNzIjoiIn0sIkltcG9ydElkIjoiIn0seyIkaWQiOiI0MzAiLCJJZCI6IjBmZTZlNmM0LWQzNDktNDI3Yy04MWNhLWNjZjU3NmJhNDYwYyIsIkluZGV4IjoxMywiR3JvdXBJZCI6ImNkYjAyZGU5LThkNGQtNDU0Yi04NGQ3LWUxMzY1MzM2YmM3ZSIsIlRpdGxlIjoiQWN0aXZpdHkiLCJEYXRlVGltZSI6IjIwMjEtMDktMTBUMTE6NTk6MDAiLCJQZXJjZW50YWdlQ29tcGxldGUiOm51bGwsIk5vdGUiOm51bGwsIlN0eWxlIjp7IiRpZCI6IjQzMSIsIlRpdGxlUG9zaXRpb24iOiJMZWZ0IiwiRGF0ZVBvc2l0aW9uIjoiTGVmdCIsIlNoYXBlVHlwZSI6MTcsIlNoYXBlU2l6ZSI6MCwiU2hhcGVTdHlsZSI6eyIkaWQiOiI0MzIiLCJNYXJnaW4iOnsiJHJlZiI6IjE0In0sIlBhZGRpbmciOnsiJHJlZiI6IjE1In0sIkJhY2tncm91bmQiOnsiJGlkIjoiNDMzIiwiQ29sb3IiOnsiJGlkIjoiNDM0IiwiQSI6MjU1LCJSIjoyLCJHIjoxNTAsIkIiOjExOH19LCJJc1Zpc2libGUiOnRydWUsIldpZHRoIjoxNC4wLCJIZWlnaHQiOjE0LjAsIkJvcmRlclN0eWxlIjp7IiRpZCI6IjQzNSIsIkxpbmVDb2xvciI6eyIkaWQiOiI0MzYiLCIkdHlwZSI6Ik5MUkUuQ29tbW9uLkRvbS5Tb2xpZENvbG9yQnJ1c2gsIE5MUkUuQ29tbW9uIiwiQ29sb3IiOnsiJGlkIjoiNDM3IiwiQSI6MjU1LCJSIjo1OSwiRyI6MTE1LCJCIjozOX19LCJMaW5lV2VpZ2h0IjowLjAsIkxpbmVUeXBlIjowLCJQYXJlbnRTdHlsZSI6bnVsbH0sIlBhcmVudFN0eWxlIjpudWxsfSwiVGl0bGVTdHlsZSI6eyIkaWQiOiI0MzgiLCJGb250U2V0dGluZ3MiOnsiJGlkIjoiNDM5IiwiRm9udFNpemUiOjEwLCJGb250TmFtZSI6Ik9wZW4gU2FucyIsIklzQm9sZCI6ZmFsc2UsIklzSXRhbGljIjpmYWxzZSwiSXNVbmRlcmxpbmVkIjpmYWxzZSwiUGFyZW50U3R5bGUiOm51bGx9LCJBdXRvU2l6ZSI6MCwiRm9yZWdyb3VuZCI6eyIkaWQiOiI0NDAiLCJDb2xvciI6eyIkaWQiOiI0ND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NDQyIiwiQ29sb3IiOnsiJGlkIjoiNDQzIiwiQSI6MCwiUiI6MjU1LCJHIjoyNTUsIkIiOjI1NX19LCJJc1Zpc2libGUiOnRydWUsIldpZHRoIjowLjAsIkhlaWdodCI6MC4wLCJCb3JkZXJTdHlsZSI6bnVsbCwiUGFyZW50U3R5bGUiOm51bGx9LCJEYXRlU3R5bGUiOnsiJGlkIjoiNDQ0IiwiRm9udFNldHRpbmdzIjp7IiRpZCI6IjQ0NSIsIkZvbnRTaXplIjoxMCwiRm9udE5hbWUiOiJDYWxpYnJpIiwiSXNCb2xkIjpmYWxzZSwiSXNJdGFsaWMiOmZhbHNlLCJJc1VuZGVybGluZWQiOmZhbHNlLCJQYXJlbnRTdHlsZSI6bnVsbH0sIkF1dG9TaXplIjowLCJGb3JlZ3JvdW5kIjp7IiRpZCI6IjQ0NiIsIkNvbG9yIjp7IiRpZCI6IjQ0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NDQ4IiwiQ29sb3IiOnsiJGlkIjoiNDQ5IiwiQSI6MCwiUiI6MjU1LCJHIjoyNTUsIkIiOjI1NX19LCJJc1Zpc2libGUiOmZhbHNlLCJXaWR0aCI6MC4wLCJIZWlnaHQiOjAuMCwiQm9yZGVyU3R5bGUiOm51bGwsIlBhcmVudFN0eWxlIjpudWxsfSwiRGF0ZUZvcm1hdCI6eyIkaWQiOiI0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UxIiwiRm9ybWF0IjowLCJJc1Zpc2libGUiOmZhbHNlLCJMYXN0S25vd25WaXNpYmlsaXR5U3RhdGUiOmZhbHNlfSwiSXNWaXNpYmxlIjp0cnVlLCJQYXJlbnRTdHlsZSI6bnVsbH0sIkh5cGVybGluayI6eyIkaWQiOiI0NTIiLCJBZGRyZXNzIjoiIiwiU3ViQWRkcmVzcyI6IiJ9LCJJbXBvcnRJZCI6IiJ9LHsiJGlkIjoiNDUzIiwiSWQiOiIzOGY3Y2FmOS1iNzQwLTQ2NzQtYjUwNC0wZDBhYjIwNGY5ZjkiLCJJbmRleCI6MTIsIkdyb3VwSWQiOiJjZGIwMmRlOS04ZDRkLTQ1NGItODRkNy1lMTM2NTMzNmJjN2UiLCJUaXRsZSI6IkFjdGl2aXR5IiwiRGF0ZVRpbWUiOiIyMDIxLTA2LTE4VDExOjU5OjAwIiwiUGVyY2VudGFnZUNvbXBsZXRlIjpudWxsLCJOb3RlIjpudWxsLCJTdHlsZSI6eyIkaWQiOiI0NTQiLCJUaXRsZVBvc2l0aW9uIjoiTGVmdCIsIkRhdGVQb3NpdGlvbiI6IkxlZnQiLCJTaGFwZVR5cGUiOjE3LCJTaGFwZVNpemUiOjAsIlNoYXBlU3R5bGUiOnsiJGlkIjoiNDU1IiwiTWFyZ2luIjp7IiRyZWYiOiIxNCJ9LCJQYWRkaW5nIjp7IiRyZWYiOiIxNSJ9LCJCYWNrZ3JvdW5kIjp7IiRpZCI6IjQ1NiIsIkNvbG9yIjp7IiRpZCI6IjQ1NyIsIkEiOjI1NSwiUiI6MiwiRyI6MTUwLCJCIjoxMTh9fSwiSXNWaXNpYmxlIjp0cnVlLCJXaWR0aCI6MTQuMCwiSGVpZ2h0IjoxNC4wLCJCb3JkZXJTdHlsZSI6eyIkaWQiOiI0NTgiLCJMaW5lQ29sb3IiOnsiJGlkIjoiNDU5IiwiJHR5cGUiOiJOTFJFLkNvbW1vbi5Eb20uU29saWRDb2xvckJydXNoLCBOTFJFLkNvbW1vbiIsIkNvbG9yIjp7IiRpZCI6IjQ2MCIsIkEiOjI1NSwiUiI6NTksIkciOjExNSwiQiI6Mzl9fSwiTGluZVdlaWdodCI6MC4wLCJMaW5lVHlwZSI6MCwiUGFyZW50U3R5bGUiOm51bGx9LCJQYXJlbnRTdHlsZSI6bnVsbH0sIlRpdGxlU3R5bGUiOnsiJGlkIjoiNDYxIiwiRm9udFNldHRpbmdzIjp7IiRpZCI6IjQ2MiIsIkZvbnRTaXplIjoxMCwiRm9udE5hbWUiOiJPcGVuIFNhbnMiLCJJc0JvbGQiOmZhbHNlLCJJc0l0YWxpYyI6ZmFsc2UsIklzVW5kZXJsaW5lZCI6ZmFsc2UsIlBhcmVudFN0eWxlIjpudWxsfSwiQXV0b1NpemUiOjAsIkZvcmVncm91bmQiOnsiJGlkIjoiNDYzIiwiQ29sb3IiOnsiJGlkIjoiNDY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Q2NSIsIkNvbG9yIjp7IiRpZCI6IjQ2NiIsIkEiOjAsIlIiOjI1NSwiRyI6MjU1LCJCIjoyNTV9fSwiSXNWaXNpYmxlIjp0cnVlLCJXaWR0aCI6MC4wLCJIZWlnaHQiOjAuMCwiQm9yZGVyU3R5bGUiOm51bGwsIlBhcmVudFN0eWxlIjpudWxsfSwiRGF0ZVN0eWxlIjp7IiRpZCI6IjQ2NyIsIkZvbnRTZXR0aW5ncyI6eyIkaWQiOiI0NjgiLCJGb250U2l6ZSI6MTAsIkZvbnROYW1lIjoiQ2FsaWJyaSIsIklzQm9sZCI6ZmFsc2UsIklzSXRhbGljIjpmYWxzZSwiSXNVbmRlcmxpbmVkIjpmYWxzZSwiUGFyZW50U3R5bGUiOm51bGx9LCJBdXRvU2l6ZSI6MCwiRm9yZWdyb3VuZCI6eyIkaWQiOiI0NjkiLCJDb2xvciI6eyIkaWQiOiI0Nz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Q3MSIsIkNvbG9yIjp7IiRpZCI6IjQ3MiIsIkEiOjAsIlIiOjI1NSwiRyI6MjU1LCJCIjoyNTV9fSwiSXNWaXNpYmxlIjpmYWxzZSwiV2lkdGgiOjAuMCwiSGVpZ2h0IjowLjAsIkJvcmRlclN0eWxlIjpudWxsLCJQYXJlbnRTdHlsZSI6bnVsbH0sIkRhdGVGb3JtYXQiOnsiJGlkIjoiND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3NCIsIkZvcm1hdCI6MCwiSXNWaXNpYmxlIjpmYWxzZSwiTGFzdEtub3duVmlzaWJpbGl0eVN0YXRlIjpmYWxzZX0sIklzVmlzaWJsZSI6dHJ1ZSwiUGFyZW50U3R5bGUiOm51bGx9LCJIeXBlcmxpbmsiOnsiJGlkIjoiNDc1IiwiQWRkcmVzcyI6IiIsIlN1YkFkZHJlc3MiOiIifSwiSW1wb3J0SWQiOiIifSx7IiRpZCI6IjQ3NiIsIklkIjoiNzY5NTYxN2EtMTRhOC00Yzk1LWEyNjktYzZjZDRiNGYzMzVhIiwiSW5kZXgiOjE0LCJHcm91cElkIjoiY2RiMDJkZTktOGQ0ZC00NTRiLTg0ZDctZTEzNjUzMzZiYzdlIiwiVGl0bGUiOiJBY3Rpdml0eSIsIkRhdGVUaW1lIjoiMjAyMS0xMi0yMFQxMTo1OTowMCIsIlBlcmNlbnRhZ2VDb21wbGV0ZSI6bnVsbCwiTm90ZSI6bnVsbCwiU3R5bGUiOnsiJGlkIjoiNDc3IiwiVGl0bGVQb3NpdGlvbiI6IkxlZnQiLCJEYXRlUG9zaXRpb24iOiJMZWZ0IiwiU2hhcGVUeXBlIjoxNywiU2hhcGVTaXplIjowLCJTaGFwZVN0eWxlIjp7IiRpZCI6IjQ3OCIsIk1hcmdpbiI6eyIkcmVmIjoiMTQifSwiUGFkZGluZyI6eyIkcmVmIjoiMTUifSwiQmFja2dyb3VuZCI6eyIkaWQiOiI0NzkiLCJDb2xvciI6eyIkaWQiOiI0ODAiLCJBIjoyNTUsIlIiOjIsIkciOjE1MCwiQiI6MTE4fX0sIklzVmlzaWJsZSI6dHJ1ZSwiV2lkdGgiOjE0LjAsIkhlaWdodCI6MTQuMCwiQm9yZGVyU3R5bGUiOnsiJGlkIjoiNDgxIiwiTGluZUNvbG9yIjp7IiRpZCI6IjQ4MiIsIiR0eXBlIjoiTkxSRS5Db21tb24uRG9tLlNvbGlkQ29sb3JCcnVzaCwgTkxSRS5Db21tb24iLCJDb2xvciI6eyIkaWQiOiI0ODMiLCJBIjoyNTUsIlIiOjU5LCJHIjoxMTUsIkIiOjM5fX0sIkxpbmVXZWlnaHQiOjAuMCwiTGluZVR5cGUiOjAsIlBhcmVudFN0eWxlIjpudWxsfSwiUGFyZW50U3R5bGUiOm51bGx9LCJUaXRsZVN0eWxlIjp7IiRpZCI6IjQ4NCIsIkZvbnRTZXR0aW5ncyI6eyIkaWQiOiI0ODUiLCJGb250U2l6ZSI6MTAsIkZvbnROYW1lIjoiT3BlbiBTYW5zIiwiSXNCb2xkIjpmYWxzZSwiSXNJdGFsaWMiOmZhbHNlLCJJc1VuZGVybGluZWQiOmZhbHNlLCJQYXJlbnRTdHlsZSI6bnVsbH0sIkF1dG9TaXplIjowLCJGb3JlZ3JvdW5kIjp7IiRpZCI6IjQ4NiIsIkNvbG9yIjp7IiRpZCI6IjQ4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0ODgiLCJDb2xvciI6eyIkaWQiOiI0ODkiLCJBIjowLCJSIjoyNTUsIkciOjI1NSwiQiI6MjU1fX0sIklzVmlzaWJsZSI6dHJ1ZSwiV2lkdGgiOjAuMCwiSGVpZ2h0IjowLjAsIkJvcmRlclN0eWxlIjpudWxsLCJQYXJlbnRTdHlsZSI6bnVsbH0sIkRhdGVTdHlsZSI6eyIkaWQiOiI0OTAiLCJGb250U2V0dGluZ3MiOnsiJGlkIjoiNDkxIiwiRm9udFNpemUiOjEwLCJGb250TmFtZSI6IkNhbGlicmkiLCJJc0JvbGQiOmZhbHNlLCJJc0l0YWxpYyI6ZmFsc2UsIklzVW5kZXJsaW5lZCI6ZmFsc2UsIlBhcmVudFN0eWxlIjpudWxsfSwiQXV0b1NpemUiOjAsIkZvcmVncm91bmQiOnsiJGlkIjoiNDkyIiwiQ29sb3IiOnsiJGlkIjoiNDk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0OTQiLCJDb2xvciI6eyIkaWQiOiI0OTUiLCJBIjowLCJSIjoyNTUsIkciOjI1NSwiQiI6MjU1fX0sIklzVmlzaWJsZSI6ZmFsc2UsIldpZHRoIjowLjAsIkhlaWdodCI6MC4wLCJCb3JkZXJTdHlsZSI6bnVsbCwiUGFyZW50U3R5bGUiOm51bGx9LCJEYXRlRm9ybWF0Ijp7IiRpZCI6IjQ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TciLCJGb3JtYXQiOjAsIklzVmlzaWJsZSI6ZmFsc2UsIkxhc3RLbm93blZpc2liaWxpdHlTdGF0ZSI6ZmFsc2V9LCJJc1Zpc2libGUiOnRydWUsIlBhcmVudFN0eWxlIjpudWxsfSwiSHlwZXJsaW5rIjp7IiRpZCI6IjQ5OCIsIkFkZHJlc3MiOiIiLCJTdWJBZGRyZXNzIjoiIn0sIkltcG9ydElkIjoiIn1dLCJJZCI6IjM3ZDE0MDk5LWY1YTItNGUwOS1hOWQ3LTc3YzUyYzg4N2Y0MSIsIklzU2luZ2xlSXRlbVJvdyI6ZmFsc2V9XSwiSW5kZXgiOjAsIklkIjoiNDkyYzcwOTEtMTJmMy00NzNkLThiNTctM2Y1MWNiYmVhOGNhIiwiSGVhZGVyVGV4dCI6bnVsbCwiSXNEZWZhdWx0Ijp0cnVlLCJTdHlsZSI6eyIkaWQiOiI0OTkiLCJIZWFkZXJTdHlsZSI6eyIkaWQiOiI1MDAiLCJUZXh0U3R5bGUiOnsiJGlkIjoiNTAxIiwiRm9udFNldHRpbmdzIjp7IiRpZCI6IjUwMiIsIkZvbnRTaXplIjoxMSwiRm9udE5hbWUiOiJDYWxpYnJpIiwiSXNCb2xkIjpmYWxzZSwiSXNJdGFsaWMiOmZhbHNlLCJJc1VuZGVybGluZWQiOmZhbHNlLCJQYXJlbnRTdHlsZSI6bnVsbH0sIkF1dG9TaXplIjoyLCJGb3JlZ3JvdW5kIjp7IiRpZCI6IjUwMyIsIkNvbG9yIjp7IiRpZCI6IjUwN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TA1IiwiVG9wIjowLjAsIkxlZnQiOjAuMCwiUmlnaHQiOjAuMCwiQm90dG9tIjowLjB9LCJQYWRkaW5nIjp7IiRpZCI6IjUwNiIsIlRvcCI6MC4wLCJMZWZ0IjowLjAsIlJpZ2h0IjowLjAsIkJvdHRvbSI6MC4wfSwiQmFja2dyb3VuZCI6bnVsbCwiSXNWaXNpYmxlIjp0cnVlLCJXaWR0aCI6MC4wLCJIZWlnaHQiOjAuMCwiQm9yZGVyU3R5bGUiOm51bGwsIlBhcmVudFN0eWxlIjpudWxsfSwiUmVjdGFuZ2xlU3R5bGUiOnsiJGlkIjoiNTA3IiwiTWFyZ2luIjp7IiRpZCI6IjUwOCIsIlRvcCI6MC4wLCJMZWZ0IjowLjAsIlJpZ2h0IjowLjAsIkJvdHRvbSI6MC4wfSwiUGFkZGluZyI6eyIkaWQiOiI1MDkiLCJUb3AiOjAuMCwiTGVmdCI6MC4wLCJSaWdodCI6MC4wLCJCb3R0b20iOjAuMH0sIkJhY2tncm91bmQiOnsiJGlkIjoiNTEwIiwiQ29sb3IiOnsiJGlkIjoiNTExIiwiQSI6NjMsIlIiOjE1NCwiRyI6MTU0LCJCIjoxNTR9fSwiSXNWaXNpYmxlIjp0cnVlLCJXaWR0aCI6MC4wLCJIZWlnaHQiOjAuMCwiQm9yZGVyU3R5bGUiOnsiJGlkIjoiNTEyIiwiTGluZUNvbG9yIjp7IiRpZCI6IjUxMyIsIiR0eXBlIjoiTkxSRS5Db21tb24uRG9tLlNvbGlkQ29sb3JCcnVzaCwgTkxSRS5Db21tb24iLCJDb2xvciI6eyIkaWQiOiI1MTQiLCJBIjoyNTUsIlIiOjU5LCJHIjoxMTUsIkIiOjM5fX0sIkxpbmVXZWlnaHQiOjAuMCwiTGluZVR5cGUiOjAsIlBhcmVudFN0eWxlIjpudWxsfSwiUGFyZW50U3R5bGUiOm51bGx9LCJNYXJnaW4iOnsiJGlkIjoiNTE1IiwiVG9wIjowLjAsIkxlZnQiOjAuMCwiUmlnaHQiOjAuMCwiQm90dG9tIjowLjB9LCJQYWRkaW5nIjp7IiRpZCI6IjUxNiIsIlRvcCI6MC4wLCJMZWZ0IjowLjAsIlJpZ2h0IjowLjAsIkJvdHRvbSI6MC4wfSwiQmFja2dyb3VuZCI6bnVsbCwiSXNWaXNpYmxlIjp0cnVlLCJXaWR0aCI6MC4wLCJIZWlnaHQiOjAuMCwiQm9yZGVyU3R5bGUiOm51bGwsIlBhcmVudFN0eWxlIjpudWxsfSwiQmFja2dyb3VuZFN0eWxlIjp7IiRpZCI6IjUxNyIsIk1hcmdpbiI6eyIkaWQiOiI1MTgiLCJUb3AiOjAuMCwiTGVmdCI6MC4wLCJSaWdodCI6MC4wLCJCb3R0b20iOjAuMH0sIlBhZGRpbmciOnsiJGlkIjoiNTE5IiwiVG9wIjowLjAsIkxlZnQiOjAuMCwiUmlnaHQiOjAuMCwiQm90dG9tIjowLjB9LCJCYWNrZ3JvdW5kIjp7IiRpZCI6IjUyMCIsIkNvbG9yIjp7IiRpZCI6IjUyMSIsIkEiOjUxLCJSIjoxNTUsIkciOjE4NywiQiI6ODl9fSwiSXNWaXNpYmxlIjp0cnVlLCJXaWR0aCI6MC4wLCJIZWlnaHQiOjAuMCwiQm9yZGVyU3R5bGUiOnsiJGlkIjoiNTIyIiwiTGluZUNvbG9yIjp7IiRpZCI6IjUyMyIsIiR0eXBlIjoiTkxSRS5Db21tb24uRG9tLlNvbGlkQ29sb3JCcnVzaCwgTkxSRS5Db21tb24iLCJDb2xvciI6eyIkaWQiOiI1MjQiLCJBIjoyNTUsIlIiOjU5LCJHIjoxMTUsIkIiOjM5fX0sIkxpbmVXZWlnaHQiOjAuMCwiTGluZVR5cGUiOjAsIlBhcmVudFN0eWxlIjpudWxsfSwiUGFyZW50U3R5bGUiOm51bGx9LCJNYXJnaW4iOnsiJGlkIjoiNTI1IiwiVG9wIjowLjAsIkxlZnQiOjAuMCwiUmlnaHQiOjAuMCwiQm90dG9tIjowLjB9LCJQYWRkaW5nIjp7IiRpZCI6IjUyNiIsIlRvcCI6MC4wLCJMZWZ0IjowLjAsIlJpZ2h0IjowLjAsIkJvdHRvbSI6MC4wfSwiSXNWaXNpYmxlIjpmYWxzZSwiV2lkdGgiOjAuMCwiSGVpZ2h0IjowLjAsIkJvcmRlclN0eWxlIjpudWxsLCJQYXJlbnRTdHlsZSI6bnVsbH19XSwiSWQiOiJhODhmMTQ1ZS00ZDI4LTQ0MjAtYTJiYS1hNjg1YWYwODU1NDYiLCJJbmRleCI6MiwiSGVhZGVyVGV4dCI6Ik9wcG9ydHVudGllcyIsIlN0eWxlIjp7IiRpZCI6IjUyNyIsIkhlYWRlclN0eWxlIjp7IiRpZCI6IjUyOCIsIlRleHRJc1ZlcnRpY2FsIjpmYWxzZSwiVGV4dFN0eWxlIjp7IiRpZCI6IjUyOSIsIkZvbnRTZXR0aW5ncyI6eyIkaWQiOiI1MzAiLCJGb250U2l6ZSI6MTAsIkZvbnROYW1lIjoiU2Vnb2UgVUkiLCJJc0JvbGQiOnRydWUsIklzSXRhbGljIjpmYWxzZSwiSXNVbmRlcmxpbmVkIjpmYWxzZSwiUGFyZW50U3R5bGUiOm51bGx9LCJBdXRvU2l6ZSI6MCwiRm9yZWdyb3VuZCI6eyIkaWQiOiI1MzEiLCJDb2xvciI6eyIkaWQiOiI1MzIiLCJBIjoyNTUsIlIiOjAsIkciOjAsIkIiOjB9fSwiTWF4V2lkdGgiOjg2Ljg4MDAwMDAwMDAwMDAxLCJNYXhIZWlnaHQiOjAuMCwiU21hcnRGb3JlZ3JvdW5kSXNBY3RpdmUiOmZhbHNlLCJIb3Jpem9udGFsQWxpZ25tZW50IjowLCJWZXJ0aWNhbEFsaWdubWVudCI6MCwiU21hcnRGb3JlZ3JvdW5kIjpudWxsLCJCYWNrZ3JvdW5kRmlsbFR5cGUiOjAsIk1hcmdpbiI6eyIkcmVmIjoiMTU2In0sIlBhZGRpbmciOnsiJHJlZiI6IjE1NyJ9LCJCYWNrZ3JvdW5kIjpudWxsLCJJc1Zpc2libGUiOmZhbHNlLCJXaWR0aCI6MC4wLCJIZWlnaHQiOjAuMCwiQm9yZGVyU3R5bGUiOm51bGwsIlBhcmVudFN0eWxlIjpudWxsfSwiUmVjdGFuZ2xlU3R5bGUiOnsiJGlkIjoiNTMzIiwiTWFyZ2luIjp7IiRyZWYiOiIxNTkifSwiUGFkZGluZyI6eyIkcmVmIjoiMTYwIn0sIkJhY2tncm91bmQiOnsiJGlkIjoiNTM0IiwiQ29sb3IiOnsiJGlkIjoiNTM1IiwiQSI6MTI3LCJSIjoyLCJHIjoxNTAsIkIiOjExOH19LCJJc1Zpc2libGUiOmZhbHNlLCJXaWR0aCI6MC4wLCJIZWlnaHQiOjAuMCwiQm9yZGVyU3R5bGUiOnsiJGlkIjoiNTM2IiwiTGluZUNvbG9yIjp7IiRpZCI6IjUzNyIsIiR0eXBlIjoiTkxSRS5Db21tb24uRG9tLlNvbGlkQ29sb3JCcnVzaCwgTkxSRS5Db21tb24iLCJDb2xvciI6eyIkaWQiOiI1MzgiLCJBIjoyNTUsIlIiOjg4LCJHIjozOSwiQiI6N3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1MzkiLCJNYXJnaW4iOnsiJHJlZiI6IjE2OSJ9LCJQYWRkaW5nIjp7IiRyZWYiOiIxNzAifSwiQmFja2dyb3VuZCI6eyIkaWQiOiI1NDAiLCJDb2xvciI6eyIkaWQiOiI1NDEiLCJBIjozOCwiUiI6MTU0LCJHIjoxNTQsIkIiOjE1NH19LCJJc1Zpc2libGUiOnRydWUsIldpZHRoIjowLjAsIkhlaWdodCI6MC4wLCJCb3JkZXJTdHlsZSI6eyIkaWQiOiI1NDIiLCJMaW5lQ29sb3IiOnsiJGlkIjoiNTQzIiwiJHR5cGUiOiJOTFJFLkNvbW1vbi5Eb20uU29saWRDb2xvckJydXNoLCBOTFJFLkNvbW1vbiIsIkNvbG9yIjp7IiRpZCI6IjU0NCIsIkEiOjI1NSwiUiI6NTksIkciOjExNSwiQiI6Mzl9fSwiTGluZVdlaWdodCI6MC4wLCJMaW5lVHlwZSI6MCwiUGFyZW50U3R5bGUiOm51bGx9LCJQYXJlbnRTdHlsZSI6bnVsbH0sIklzQWJvdmVUaW1lYmFuZCI6ZmFsc2UsIk1hcmdpbiI6eyIkaWQiOiI1NDUiLCJUb3AiOjAuMCwiTGVmdCI6MC4wLCJSaWdodCI6MC4wLCJCb3R0b20iOjAuMH0sIlBhZGRpbmciOnsiJGlkIjoiNTQ2IiwiVG9wIjowLjAsIkxlZnQiOjAuMCwiUmlnaHQiOjAuMCwiQm90dG9tIjowLjB9LCJJc1Zpc2libGUiOnRydWUsIldpZHRoIjowLjAsIkhlaWdodCI6MC4wLCJCb3JkZXJTdHlsZSI6eyIkaWQiOiI1NDciLCJMaW5lQ29sb3IiOm51bGwsIkxpbmVXZWlnaHQiOjAuMCwiTGluZVR5cGUiOjAsIlBhcmVudFN0eWxlIjpudWxsfSwiUGFyZW50U3R5bGUiOm51bGx9fSx7IiRpZCI6IjU0OCIsIl9hY3Rpdml0aWVzIjpbeyIkaWQiOiI1NDkiLCJfcm93cyI6W3siJGlkIjoiNTUwIiwiX3Rhc2tzIjpbeyIkaWQiOiI1NTEiLCJfYXR0YWNoZWRNaWxlc3RvbmVzIjpbeyIkaWQiOiI1NTIiLCJEYXRlIjoiMjAyMS0wNy0yOFQxMTo1OTowMCIsIlN0eWxlIjp7IiRpZCI6IjU1MyIsIlNoYXBlIjoxNCwiQ29ubmVjdG9yTWFyZ2luIjp7IiRpZCI6IjU1NCIsIlRvcCI6MC4wLCJMZWZ0IjoyLjAsIlJpZ2h0IjoyLjAsIkJvdHRvbSI6MC4wfSwiQ29ubmVjdG9yU3R5bGUiOnsiJGlkIjoiNTU1IiwiTGluZUNvbG9yIjp7IiRpZCI6IjU1NiIsIiR0eXBlIjoiTkxSRS5Db21tb24uRG9tLlNvbGlkQ29sb3JCcnVzaCwgTkxSRS5Db21tb24iLCJDb2xvciI6eyIkaWQiOiI1NTciLCJBIjoxMjcsIlIiOjEyNywiRyI6OTUsIkIiOjgyfX0sIkxpbmVXZWlnaHQiOjEuMCwiTGluZVR5cGUiOjAsIlBhcmVudFN0eWxlIjpudWxsfSwiSXNCZWxvd1RpbWViYW5kIjp0cnVlLCJQb3NpdGlvbk9uVGFzayI6MywiSGlkZURhdGUiOmZhbHNlLCJTaGFwZVNpemUiOjMsIlNwYWNpbmciOjEuMCwiUGFkZGluZyI6eyIkcmVmIjoiMTIifSwiU2hhcGVTdHlsZSI6eyIkaWQiOiI1NTgiLCJNYXJnaW4iOnsiJHJlZiI6IjE0In0sIlBhZGRpbmciOnsiJHJlZiI6IjE1In0sIkJhY2tncm91bmQiOnsiJGlkIjoiNTU5IiwiQ29sb3IiOnsiJGlkIjoiNTYwIiwiQSI6MjA0LCJSIjo0MiwiRyI6NzksIkIiOjI5fX0sIklzVmlzaWJsZSI6dHJ1ZSwiV2lkdGgiOjE2LjAsIkhlaWdodCI6MTcuNDQyNTIwMTQxNjAxNTYyLCJCb3JkZXJTdHlsZSI6eyIkaWQiOiI1NjEiLCJMaW5lQ29sb3IiOnsiJGlkIjoiNTYyIiwiJHR5cGUiOiJOTFJFLkNvbW1vbi5Eb20uU29saWRDb2xvckJydXNoLCBOTFJFLkNvbW1vbiIsIkNvbG9yIjp7IiRpZCI6IjU2MyIsIkEiOjI1NSwiUiI6MjU1LCJHIjoyNTUsIkIiOjI1NX19LCJMaW5lV2VpZ2h0IjowLjAsIkxpbmVUeXBlIjowLCJQYXJlbnRTdHlsZSI6bnVsbH0sIlBhcmVudFN0eWxlIjpudWxsfSwiVGl0bGVTdHlsZSI6eyIkaWQiOiI1NjQiLCJGb250U2V0dGluZ3MiOnsiJGlkIjoiNTY1IiwiRm9udFNpemUiOjEwLCJGb250TmFtZSI6Ik9wZW4gU2FucyIsIklzQm9sZCI6ZmFsc2UsIklzSXRhbGljIjpmYWxzZSwiSXNVbmRlcmxpbmVkIjpmYWxzZSwiUGFyZW50U3R5bGUiOm51bGx9LCJBdXRvU2l6ZSI6MCwiRm9yZWdyb3VuZCI6eyIkaWQiOiI1NjYiLCJDb2xvciI6eyIkaWQiOiI1Nj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TY4IiwiQ29sb3IiOnsiJGlkIjoiNTY5IiwiQSI6MCwiUiI6MjU1LCJHIjoyNTUsIkIiOjI1NX19LCJJc1Zpc2libGUiOnRydWUsIldpZHRoIjowLjAsIkhlaWdodCI6MC4wLCJCb3JkZXJTdHlsZSI6eyIkaWQiOiI1NzAiLCJMaW5lQ29sb3IiOm51bGwsIkxpbmVXZWlnaHQiOjAuMCwiTGluZVR5cGUiOjAsIlBhcmVudFN0eWxlIjpudWxsfSwiUGFyZW50U3R5bGUiOm51bGx9LCJEYXRlU3R5bGUiOnsiJGlkIjoiNTcxIiwiRm9udFNldHRpbmdzIjp7IiRpZCI6IjU3MiIsIkZvbnRTaXplIjoxMCwiRm9udE5hbWUiOiJDYWxpYnJpIiwiSXNCb2xkIjpmYWxzZSwiSXNJdGFsaWMiOmZhbHNlLCJJc1VuZGVybGluZWQiOmZhbHNlLCJQYXJlbnRTdHlsZSI6bnVsbH0sIkF1dG9TaXplIjowLCJGb3JlZ3JvdW5kIjp7IiRpZCI6IjU3MyIsIkNvbG9yIjp7IiRpZCI6IjU3N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Tc1IiwiQ29sb3IiOnsiJGlkIjoiNTc2IiwiQSI6MCwiUiI6MjU1LCJHIjoyNTUsIkIiOjI1NX19LCJJc1Zpc2libGUiOmZhbHNlLCJXaWR0aCI6MC4wLCJIZWlnaHQiOjAuMCwiQm9yZGVyU3R5bGUiOnsiJGlkIjoiNTc3IiwiTGluZUNvbG9yIjpudWxsLCJMaW5lV2VpZ2h0IjowLjAsIkxpbmVUeXBlIjowLCJQYXJlbnRTdHlsZSI6bnVsbH0sIlBhcmVudFN0eWxlIjpudWxsfSwiRGF0ZUZvcm1hdCI6eyIkaWQiOiI1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5IiwiRm9ybWF0IjowLCJJc1Zpc2libGUiOmZhbHNlLCJMYXN0S25vd25WaXNpYmlsaXR5U3RhdGUiOmZhbHNlfSwiSXNWaXNpYmxlIjp0cnVlLCJQYXJlbnRTdHlsZSI6bnVsbH0sIkluZGV4IjoxNywiUGVyY2VudGFnZUNvbXBsZXRlIjpudWxsLCJQb3NpdGlvbiI6eyJSYXRpbyI6MC4wLCJJc0N1c3RvbSI6ZmFsc2V9LCJEYXRlRm9ybWF0Ijp7IiRyZWYiOiI1NzgifSwiV2Vla051bWJlcmluZyI6eyIkaWQiOiI1ODAiLCJGb3JtYXQiOjAsIklzVmlzaWJsZSI6ZmFsc2UsIkxhc3RLbm93blZpc2liaWxpdHlTdGF0ZSI6ZmFsc2V9LCJSZWxhdGVkVGFza0lkIjoiNDBjNzY5NmMtOGIzYS00YjFkLWI4M2QtNzY3MzBlNWQ5MmMyIiwiSWQiOiI4ZWQyOGI5MS04M2RlLTQ1ODgtYTQ2ZS1kNDMyMzA2NmMyOGYiLCJJbXBvcnRJZCI6IiIsIlRpdGxlIjoiTWlsZXN0b25lIiwiTm90ZSI6bnVsbCwiSHlwZXJsaW5rIjp7IiRpZCI6IjU4MSIsIkFkZHJlc3MiOiIiLCJTdWJBZGRyZXNzIjoiIn0sIklzQ2hhbmdlZCI6ZmFsc2UsIklzTmV3IjpmYWxzZX1dLCJUYXNrRGVmaW5pdGlvbiI6eyIkaWQiOiI1ODIiLCJHcm91cE5hbWUiOiJmZmYyYjczNS0zYjlmLTQ5MTAtYmQwNy1mMjU4MjM1NWE2MzUiLCJTdGFydERhdGUiOiIyMDIxLTA2LTA1VDAwOjAwOjAwIiwiRW5kRGF0ZSI6IjIwMjEtMDgtMDVUMTE6NTk6MDAiLCJQZXJjZW50YWdlQ29tcGxldGUiOm51bGwsIlN0eWxlIjp7IiRpZCI6IjU4MyIsIlNoYXBlIjo4LCJTaGFwZVRoaWNrbmVzcyI6MCwiRHVyYXRpb25Gb3JtYXQiOjAsIkluY2x1ZGVOb25Xb3JraW5nRGF5c0luRHVyYXRpb24iOmZhbHNlLCJQZXJjZW50YWdlQ29tcGxldGVTdHlsZSI6eyIkaWQiOiI1ODQiLCJGb250U2V0dGluZ3MiOnsiJGlkIjoiNTg1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HJlZiI6IjIyMSJ9LCJJc1Zpc2libGUiOnRydWUsIldpZHRoIjowLjAsIkhlaWdodCI6MC4wLCJCb3JkZXJTdHlsZSI6eyIkaWQiOiI1ODgiLCJMaW5lQ29sb3IiOm51bGwsIkxpbmVXZWlnaHQiOjAuMCwiTGluZVR5cGUiOjAsIlBhcmVudFN0eWxlIjpudWxsfSwiUGFyZW50U3R5bGUiOm51bGx9LCJEdXJhdGlvblN0eWxlIjp7IiRpZCI6IjU4OSIsIkZvbnRTZXR0aW5ncyI6eyIkaWQiOiI1OTAiLCJGb250U2l6ZSI6MTAsIkZvbnROYW1lIjoiQ2FsaWJyaSIsIklzQm9sZCI6ZmFsc2UsIklzSXRhbGljIjpmYWxzZSwiSXNVbmRlcmxpbmVkIjpmYWxzZSwiUGFyZW50U3R5bGUiOm51bGx9LCJBdXRvU2l6ZSI6MCwiRm9yZWdyb3VuZCI6eyIkaWQiOiI1OTEiLCJDb2xvciI6eyIkcmVmIjoiMjI3In19LCJNYXhXaWR0aCI6MjAwLjAsIk1heEhlaWdodCI6IkluZmluaXR5IiwiU21hcnRGb3JlZ3JvdW5kSXNBY3RpdmUiOmZhbHNlLCJIb3Jpem9udGFsQWxpZ25tZW50IjowLCJWZXJ0aWNhbEFsaWdubWVudCI6MCwiU21hcnRGb3JlZ3JvdW5kIjpudWxsLCJCYWNrZ3JvdW5kRmlsbFR5cGUiOjAsIk1hcmdpbiI6eyIkaWQiOiI1OTIiLCJUb3AiOjAuMCwiTGVmdCI6MC4wLCJSaWdodCI6MC4wLCJCb3R0b20iOjAuMH0sIlBhZGRpbmciOnsiJGlkIjoiNTkzIiwiVG9wIjowLjAsIkxlZnQiOjAuMCwiUmlnaHQiOjAuMCwiQm90dG9tIjowLjB9LCJCYWNrZ3JvdW5kIjp7IiRyZWYiOiIyMzAifSwiSXNWaXNpYmxlIjp0cnVlLCJXaWR0aCI6MC4wLCJIZWlnaHQiOjAuMCwiQm9yZGVyU3R5bGUiOnsiJGlkIjoiNTk0IiwiTGluZUNvbG9yIjpudWxsLCJMaW5lV2VpZ2h0IjowLjAsIkxpbmVUeXBlIjowLCJQYXJlbnRTdHlsZSI6bnVsbH0sIlBhcmVudFN0eWxlIjpudWxsfSwiSG9yaXpvbnRhbENvbm5lY3RvclN0eWxlIjp7IiRpZCI6IjU5NSIsIkxpbmVDb2xvciI6eyIkcmVmIjoiNjQifSwiTGluZVdlaWdodCI6MS4wLCJMaW5lVHlwZSI6MCwiUGFyZW50U3R5bGUiOm51bGx9LCJWZXJ0aWNhbENvbm5lY3RvclN0eWxlIjp7IiRpZCI6IjU5Ni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OTciLCJNYXJnaW4iOnsiJGlkIjoiNTk4IiwiVG9wIjowLjAsIkxlZnQiOjQuMCwiUmlnaHQiOjQuMCwiQm90dG9tIjowLjB9LCJQYWRkaW5nIjp7IiRpZCI6IjU5OSIsIlRvcCI6MC4wLCJMZWZ0IjowLjAsIlJpZ2h0IjowLjAsIkJvdHRvbSI6MC4wfSwiQmFja2dyb3VuZCI6eyIkaWQiOiI2MDAiLCJDb2xvciI6eyIkaWQiOiI2MDEiLCJBIjoyNTUsIlIiOjg0LCJHIjoxNTgsIkIiOjU3fX0sIklzVmlzaWJsZSI6dHJ1ZSwiV2lkdGgiOjAuMCwiSGVpZ2h0IjoxMC4wLCJCb3JkZXJTdHlsZSI6eyIkaWQiOiI2MDIiLCJMaW5lQ29sb3IiOnsiJGlkIjoiNjAzIiwiJHR5cGUiOiJOTFJFLkNvbW1vbi5Eb20uU29saWRDb2xvckJydXNoLCBOTFJFLkNvbW1vbiIsIkNvbG9yIjp7IiRpZCI6IjYwNCIsIkEiOjI1NSwiUiI6NTksIkciOjExNSwiQiI6Mzl9fSwiTGluZVdlaWdodCI6MC4wLCJMaW5lVHlwZSI6MCwiUGFyZW50U3R5bGUiOm51bGx9LCJQYXJlbnRTdHlsZSI6bnVsbH0sIlRpdGxlU3R5bGUiOnsiJGlkIjoiNjA1IiwiRm9udFNldHRpbmdzIjp7IiRpZCI6IjYwNiIsIkZvbnRTaXplIjoxMSwiRm9udE5hbWUiOiJPcGVuIFNhbnMiLCJJc0JvbGQiOmZhbHNlLCJJc0l0YWxpYyI6ZmFsc2UsIklzVW5kZXJsaW5lZCI6ZmFsc2UsIlBhcmVudFN0eWxlIjpudWxsfSwiQXV0b1NpemUiOjAsIkZvcmVncm91bmQiOnsiJGlkIjoiNjA3IiwiQ29sb3IiOnsiJGlkIjoiNjA4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YwOSIsIlRvcCI6MC4wLCJMZWZ0IjowLjAsIlJpZ2h0IjowLjAsIkJvdHRvbSI6MC4wfSwiUGFkZGluZyI6eyIkaWQiOiI2MTAiLCJUb3AiOjAuMCwiTGVmdCI6MC4wLCJSaWdodCI6MC4wLCJCb3R0b20iOjAuMH0sIkJhY2tncm91bmQiOnsiJGlkIjoiNjExIiwiQ29sb3IiOnsiJGlkIjoiNjEyIiwiQSI6MCwiUiI6MjU1LCJHIjoyNTUsIkIiOjI1NX19LCJJc1Zpc2libGUiOnRydWUsIldpZHRoIjowLjAsIkhlaWdodCI6MC4wLCJCb3JkZXJTdHlsZSI6eyIkaWQiOiI2MTMiLCJMaW5lQ29sb3IiOm51bGwsIkxpbmVXZWlnaHQiOjAuMCwiTGluZVR5cGUiOjAsIlBhcmVudFN0eWxlIjpudWxsfSwiUGFyZW50U3R5bGUiOm51bGx9LCJEYXRlU3R5bGUiOnsiJGlkIjoiNjE0IiwiRm9udFNldHRpbmdzIjp7IiRpZCI6IjYxNSIsIkZvbnRTaXplIjoxMCwiRm9udE5hbWUiOiJDYWxpYnJpIiwiSXNCb2xkIjpmYWxzZSwiSXNJdGFsaWMiOmZhbHNlLCJJc1VuZGVybGluZWQiOmZhbHNlLCJQYXJlbnRTdHlsZSI6bnVsbH0sIkF1dG9TaXplIjowLCJGb3JlZ3JvdW5kIjp7IiRpZCI6IjYxNiIsIkNvbG9yIjp7IiRpZCI6IjYxNy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2MTgiLCJUb3AiOjAuMCwiTGVmdCI6MC4wLCJSaWdodCI6MC4wLCJCb3R0b20iOjAuMH0sIlBhZGRpbmciOnsiJGlkIjoiNjE5IiwiVG9wIjowLjAsIkxlZnQiOjAuMCwiUmlnaHQiOjAuMCwiQm90dG9tIjowLjB9LCJCYWNrZ3JvdW5kIjp7IiRyZWYiOiIzMDMifSwiSXNWaXNpYmxlIjpmYWxzZSwiV2lkdGgiOjAuMCwiSGVpZ2h0IjowLjAsIkJvcmRlclN0eWxlIjp7IiRpZCI6IjYyMCIsIkxpbmVDb2xvciI6bnVsbCwiTGluZVdlaWdodCI6MC4wLCJMaW5lVHlwZSI6MCwiUGFyZW50U3R5bGUiOm51bGx9LCJQYXJlbnRTdHlsZSI6bnVsbH0sIkRhdGVGb3JtYXQiOnsiJGlkIjoiNj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yMiIsIkZvcm1hdCI6MCwiSXNWaXNpYmxlIjpmYWxzZSwiTGFzdEtub3duVmlzaWJpbGl0eVN0YXRlIjpmYWxzZX0sIklzVmlzaWJsZSI6dHJ1ZSwiUGFyZW50U3R5bGUiOm51bGx9LCJJbmRleCI6MTYsIlNtYXJ0RHVyYXRpb25BY3RpdmF0ZWQiOmZhbHNlLCJEYXRlRm9ybWF0Ijp7IiRyZWYiOiI2MjEifSwiV2Vla051bWJlcmluZyI6eyIkaWQiOiI2MjMiLCJGb3JtYXQiOjAsIklzVmlzaWJsZSI6ZmFsc2UsIkxhc3RLbm93blZpc2liaWxpdHlTdGF0ZSI6ZmFsc2V9LCJJZCI6IjQwYzc2OTZjLThiM2EtNGIxZC1iODNkLTc2NzMwZTVkOTJjMiIsIkltcG9ydElkIjpudWxsLCJUaXRsZSI6IkluaXRpYXRpdmUiLCJOb3RlIjpudWxsLCJIeXBlcmxpbmsiOnsiJGlkIjoiNjI0IiwiQWRkcmVzcyI6bnVsbCwiU3ViQWRkcmVzcyI6bnVsbH0sIklzQ2hhbmdlZCI6ZmFsc2UsIklzTmV3IjpmYWxzZX19LHsiJGlkIjoiNjI1IiwiX2F0dGFjaGVkTWlsZXN0b25lcyI6W10sIlRhc2tEZWZpbml0aW9uIjp7IiRpZCI6IjYyNiIsIkdyb3VwTmFtZSI6ImZmZjJiNzM1LTNiOWYtNDkxMC1iZDA3LWYyNTgyMzU1YTYzNSIsIlN0YXJ0RGF0ZSI6IjIwMjEtMDgtMDZUMDA6MDA6MDAiLCJFbmREYXRlIjoiMjAyMS0xMC0zMFQxMTo1OTowMFoiLCJQZXJjZW50YWdlQ29tcGxldGUiOm51bGwsIlN0eWxlIjp7IiRpZCI6IjYyNyIsIlNoYXBlIjo4LCJTaGFwZVRoaWNrbmVzcyI6MSwiRHVyYXRpb25Gb3JtYXQiOjAsIkluY2x1ZGVOb25Xb3JraW5nRGF5c0luRHVyYXRpb24iOmZhbHNlLCJQZXJjZW50YWdlQ29tcGxldGVTdHlsZSI6eyIkaWQiOiI2MjgiLCJGb250U2V0dGluZ3MiOnsiJGlkIjoiNjI5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YzMCIsIlRvcCI6MC4wLCJMZWZ0IjowLjAsIlJpZ2h0IjowLjAsIkJvdHRvbSI6MC4wfSwiUGFkZGluZyI6eyIkaWQiOiI2MzEiLCJUb3AiOjAuMCwiTGVmdCI6MC4wLCJSaWdodCI6MC4wLCJCb3R0b20iOjAuMH0sIkJhY2tncm91bmQiOnsiJHJlZiI6IjIyMSJ9LCJJc1Zpc2libGUiOnRydWUsIldpZHRoIjowLjAsIkhlaWdodCI6MC4wLCJCb3JkZXJTdHlsZSI6eyIkaWQiOiI2MzIiLCJMaW5lQ29sb3IiOm51bGwsIkxpbmVXZWlnaHQiOjAuMCwiTGluZVR5cGUiOjAsIlBhcmVudFN0eWxlIjpudWxsfSwiUGFyZW50U3R5bGUiOm51bGx9LCJEdXJhdGlvblN0eWxlIjp7IiRpZCI6IjYzMyIsIkZvbnRTZXR0aW5ncyI6eyIkaWQiOiI2MzQiLCJGb250U2l6ZSI6MTAsIkZvbnROYW1lIjoiQ2FsaWJyaSIsIklzQm9sZCI6ZmFsc2UsIklzSXRhbGljIjpmYWxzZSwiSXNVbmRlcmxpbmVkIjpmYWxzZSwiUGFyZW50U3R5bGUiOm51bGx9LCJBdXRvU2l6ZSI6MCwiRm9yZWdyb3VuZCI6eyIkaWQiOiI2MzUiLCJDb2xvciI6eyIkaWQiOiI2M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zciLCJUb3AiOjAuMCwiTGVmdCI6MC4wLCJSaWdodCI6MC4wLCJCb3R0b20iOjAuMH0sIlBhZGRpbmciOnsiJGlkIjoiNjM4IiwiVG9wIjowLjAsIkxlZnQiOjAuMCwiUmlnaHQiOjAuMCwiQm90dG9tIjowLjB9LCJCYWNrZ3JvdW5kIjp7IiRpZCI6IjYzOSIsIkNvbG9yIjp7IiRpZCI6IjY0MCIsIkEiOjg5LCJSIjowLCJHIjowLCJCIjowfX0sIklzVmlzaWJsZSI6dHJ1ZSwiV2lkdGgiOjAuMCwiSGVpZ2h0IjowLjAsIkJvcmRlclN0eWxlIjp7IiRpZCI6IjY0MSIsIkxpbmVDb2xvciI6bnVsbCwiTGluZVdlaWdodCI6MC4wLCJMaW5lVHlwZSI6MCwiUGFyZW50U3R5bGUiOm51bGx9LCJQYXJlbnRTdHlsZSI6bnVsbH0sIkhvcml6b250YWxDb25uZWN0b3JTdHlsZSI6eyIkaWQiOiI2NDIiLCJMaW5lQ29sb3IiOnsiJGlkIjoiNjQzIiwiJHR5cGUiOiJOTFJFLkNvbW1vbi5Eb20uU29saWRDb2xvckJydXNoLCBOTFJFLkNvbW1vbiIsIkNvbG9yIjp7IiRpZCI6IjY0NCIsIkEiOjI1NSwiUiI6MjA0LCJHIjoyMDQsIkIiOjIwNH19LCJMaW5lV2VpZ2h0IjoxLjAsIkxpbmVUeXBlIjowLCJQYXJlbnRTdHlsZSI6bnVsbH0sIlZlcnRpY2FsQ29ubmVjdG9yU3R5bGUiOnsiJGlkIjoiNjQ1IiwiTGluZUNvbG9yIjp7IiRpZCI6IjY0NiIsIiR0eXBlIjoiTkxSRS5Db21tb24uRG9tLlNvbGlkQ29sb3JCcnVzaCwgTkxSRS5Db21tb24iLCJDb2xvciI6eyIkaWQiOiI2ND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jQ4IiwiTWFyZ2luIjp7IiRpZCI6IjY0OSIsIlRvcCI6MC4wLCJMZWZ0Ijo0LjAsIlJpZ2h0Ijo0LjAsIkJvdHRvbSI6MC4wfSwiUGFkZGluZyI6eyIkaWQiOiI2NTAiLCJUb3AiOjAuMCwiTGVmdCI6MC4wLCJSaWdodCI6MC4wLCJCb3R0b20iOjAuMH0sIkJhY2tncm91bmQiOnsiJGlkIjoiNjUxIiwiQ29sb3IiOnsiJGlkIjoiNjUyIiwiQSI6MjU1LCJSIjo4NCwiRyI6MTU4LCJCIjo1N319LCJJc1Zpc2libGUiOnRydWUsIldpZHRoIjowLjAsIkhlaWdodCI6MTYuMCwiQm9yZGVyU3R5bGUiOnsiJGlkIjoiNjUzIiwiTGluZUNvbG9yIjp7IiRpZCI6IjY1NCIsIiR0eXBlIjoiTkxSRS5Db21tb24uRG9tLlNvbGlkQ29sb3JCcnVzaCwgTkxSRS5Db21tb24iLCJDb2xvciI6eyIkaWQiOiI2NTUiLCJBIjoyNTUsIlIiOjU5LCJHIjoxMTUsIkIiOjM5fX0sIkxpbmVXZWlnaHQiOjAuMCwiTGluZVR5cGUiOjAsIlBhcmVudFN0eWxlIjpudWxsfSwiUGFyZW50U3R5bGUiOm51bGx9LCJUaXRsZVN0eWxlIjp7IiRpZCI6IjY1NiIsIkZvbnRTZXR0aW5ncyI6eyIkaWQiOiI2NTciLCJGb250U2l6ZSI6MTEsIkZvbnROYW1lIjoiT3BlbiBTYW5zIiwiSXNCb2xkIjpmYWxzZSwiSXNJdGFsaWMiOmZhbHNlLCJJc1VuZGVybGluZWQiOmZhbHNlLCJQYXJlbnRTdHlsZSI6bnVsbH0sIkF1dG9TaXplIjowLCJGb3JlZ3JvdW5kIjp7IiRpZCI6IjY1OCIsIkNvbG9yIjp7IiRpZCI6IjY1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2NjAiLCJUb3AiOjAuMCwiTGVmdCI6MC4wLCJSaWdodCI6MC4wLCJCb3R0b20iOjAuMH0sIlBhZGRpbmciOnsiJGlkIjoiNjYxIiwiVG9wIjowLjAsIkxlZnQiOjAuMCwiUmlnaHQiOjAuMCwiQm90dG9tIjowLjB9LCJCYWNrZ3JvdW5kIjp7IiRpZCI6IjY2MiIsIkNvbG9yIjp7IiRpZCI6IjY2MyIsIkEiOjAsIlIiOjI1NSwiRyI6MjU1LCJCIjoyNTV9fSwiSXNWaXNpYmxlIjp0cnVlLCJXaWR0aCI6MC4wLCJIZWlnaHQiOjAuMCwiQm9yZGVyU3R5bGUiOnsiJGlkIjoiNjY0IiwiTGluZUNvbG9yIjpudWxsLCJMaW5lV2VpZ2h0IjowLjAsIkxpbmVUeXBlIjowLCJQYXJlbnRTdHlsZSI6bnVsbH0sIlBhcmVudFN0eWxlIjpudWxsfSwiRGF0ZVN0eWxlIjp7IiRpZCI6IjY2NSIsIkZvbnRTZXR0aW5ncyI6eyIkaWQiOiI2NjYiLCJGb250U2l6ZSI6MTAsIkZvbnROYW1lIjoiQ2FsaWJyaSIsIklzQm9sZCI6ZmFsc2UsIklzSXRhbGljIjpmYWxzZSwiSXNVbmRlcmxpbmVkIjpmYWxzZSwiUGFyZW50U3R5bGUiOm51bGx9LCJBdXRvU2l6ZSI6MCwiRm9yZWdyb3VuZCI6eyIkaWQiOiI2NjciLCJDb2xvciI6eyIkaWQiOiI2Njg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NjY5IiwiVG9wIjowLjAsIkxlZnQiOjAuMCwiUmlnaHQiOjAuMCwiQm90dG9tIjowLjB9LCJQYWRkaW5nIjp7IiRpZCI6IjY3MCIsIlRvcCI6MC4wLCJMZWZ0IjowLjAsIlJpZ2h0IjowLjAsIkJvdHRvbSI6MC4wfSwiQmFja2dyb3VuZCI6eyIkaWQiOiI2NzEiLCJDb2xvciI6eyIkaWQiOiI2NzIiLCJBIjowLCJSIjoyNTUsIkciOjI1NSwiQiI6MjU1fX0sIklzVmlzaWJsZSI6dHJ1ZSwiV2lkdGgiOjAuMCwiSGVpZ2h0IjowLjAsIkJvcmRlclN0eWxlIjp7IiRpZCI6IjY3MyIsIkxpbmVDb2xvciI6bnVsbCwiTGluZVdlaWdodCI6MC4wLCJMaW5lVHlwZSI6MCwiUGFyZW50U3R5bGUiOm51bGx9LCJQYXJlbnRTdHlsZSI6bnVsbH0sIkRhdGVGb3JtYXQiOnsiJGlkIjoiNj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3NSIsIkZvcm1hdCI6MCwiSXNWaXNpYmxlIjpmYWxzZSwiTGFzdEtub3duVmlzaWJpbGl0eVN0YXRlIjpmYWxzZX0sIklzVmlzaWJsZSI6dHJ1ZSwiUGFyZW50U3R5bGUiOm51bGx9LCJJbmRleCI6MTcsIlNtYXJ0RHVyYXRpb25BY3RpdmF0ZWQiOmZhbHNlLCJEYXRlRm9ybWF0Ijp7IiRyZWYiOiI2NzQifSwiV2Vla051bWJlcmluZyI6eyIkaWQiOiI2NzYiLCJGb3JtYXQiOjAsIklzVmlzaWJsZSI6ZmFsc2UsIkxhc3RLbm93blZpc2liaWxpdHlTdGF0ZSI6ZmFsc2V9LCJJZCI6ImM2MDkxMDA5LTZkNWEtNGI2Zi05ZGU3LTZiNjNmZWFkY2Y5NCIsIkltcG9ydElkIjpudWxsLCJUaXRsZSI6IkluaXRpYXRpdmUiLCJOb3RlIjpudWxsLCJIeXBlcmxpbmsiOnsiJGlkIjoiNjc3IiwiQWRkcmVzcyI6bnVsbCwiU3ViQWRkcmVzcyI6bnVsbH0sIklzQ2hhbmdlZCI6ZmFsc2UsIklzTmV3IjpmYWxzZX19LHsiJGlkIjoiNjc4IiwiX2F0dGFjaGVkTWlsZXN0b25lcyI6W3siJGlkIjoiNjc5IiwiRGF0ZSI6IjIwMjEtMDYtMDdUMTE6NTk6MDAiLCJTdHlsZSI6eyIkaWQiOiI2ODAiLCJTaGFwZSI6MTQsIkNvbm5lY3Rvck1hcmdpbiI6eyIkaWQiOiI2ODEiLCJUb3AiOjAuMCwiTGVmdCI6Mi4wLCJSaWdodCI6Mi4wLCJCb3R0b20iOjAuMH0sIkNvbm5lY3RvclN0eWxlIjp7IiRpZCI6IjY4MiIsIkxpbmVDb2xvciI6eyIkaWQiOiI2ODMiLCIkdHlwZSI6Ik5MUkUuQ29tbW9uLkRvbS5Tb2xpZENvbG9yQnJ1c2gsIE5MUkUuQ29tbW9uIiwiQ29sb3IiOnsiJGlkIjoiNjg0IiwiQSI6MTI3LCJSIjoxMjcsIkciOjk1LCJCIjo4Mn19LCJMaW5lV2VpZ2h0IjoxLjAsIkxpbmVUeXBlIjowLCJQYXJlbnRTdHlsZSI6bnVsbH0sIklzQmVsb3dUaW1lYmFuZCI6dHJ1ZSwiUG9zaXRpb25PblRhc2siOjMsIkhpZGVEYXRlIjpmYWxzZSwiU2hhcGVTaXplIjozLCJTcGFjaW5nIjoxLjAsIlBhZGRpbmciOnsiJHJlZiI6IjEyIn0sIlNoYXBlU3R5bGUiOnsiJGlkIjoiNjg1IiwiTWFyZ2luIjp7IiRyZWYiOiIxNCJ9LCJQYWRkaW5nIjp7IiRyZWYiOiIxNSJ9LCJCYWNrZ3JvdW5kIjp7IiRpZCI6IjY4NiIsIkNvbG9yIjp7IiRpZCI6IjY4NyIsIkEiOjIwNCwiUiI6NDIsIkciOjc5LCJCIjoyOX19LCJJc1Zpc2libGUiOnRydWUsIldpZHRoIjoxNi4wLCJIZWlnaHQiOjE3LjQ0MjUyMDE0MTYwMTU2MiwiQm9yZGVyU3R5bGUiOnsiJGlkIjoiNjg4IiwiTGluZUNvbG9yIjp7IiRpZCI6IjY4OSIsIiR0eXBlIjoiTkxSRS5Db21tb24uRG9tLlNvbGlkQ29sb3JCcnVzaCwgTkxSRS5Db21tb24iLCJDb2xvciI6eyIkaWQiOiI2OTAiLCJBIjoyNTUsIlIiOjI1NSwiRyI6MjU1LCJCIjoyNTV9fSwiTGluZVdlaWdodCI6MC4wLCJMaW5lVHlwZSI6MCwiUGFyZW50U3R5bGUiOm51bGx9LCJQYXJlbnRTdHlsZSI6bnVsbH0sIlRpdGxlU3R5bGUiOnsiJGlkIjoiNjkxIiwiRm9udFNldHRpbmdzIjp7IiRpZCI6IjY5MiIsIkZvbnRTaXplIjoxMCwiRm9udE5hbWUiOiJPcGVuIFNhbnMiLCJJc0JvbGQiOmZhbHNlLCJJc0l0YWxpYyI6ZmFsc2UsIklzVW5kZXJsaW5lZCI6ZmFsc2UsIlBhcmVudFN0eWxlIjpudWxsfSwiQXV0b1NpemUiOjAsIkZvcmVncm91bmQiOnsiJGlkIjoiNjkzIiwiQ29sb3IiOnsiJGlkIjoiNjk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Y5NSIsIkNvbG9yIjp7IiRpZCI6IjY5NiIsIkEiOjAsIlIiOjI1NSwiRyI6MjU1LCJCIjoyNTV9fSwiSXNWaXNpYmxlIjp0cnVlLCJXaWR0aCI6MC4wLCJIZWlnaHQiOjAuMCwiQm9yZGVyU3R5bGUiOnsiJGlkIjoiNjk3IiwiTGluZUNvbG9yIjpudWxsLCJMaW5lV2VpZ2h0IjowLjAsIkxpbmVUeXBlIjowLCJQYXJlbnRTdHlsZSI6bnVsbH0sIlBhcmVudFN0eWxlIjpudWxsfSwiRGF0ZVN0eWxlIjp7IiRpZCI6IjY5OCIsIkZvbnRTZXR0aW5ncyI6eyIkaWQiOiI2OTkiLCJGb250U2l6ZSI6MTAsIkZvbnROYW1lIjoiQ2FsaWJyaSIsIklzQm9sZCI6ZmFsc2UsIklzSXRhbGljIjpmYWxzZSwiSXNVbmRlcmxpbmVkIjpmYWxzZSwiUGFyZW50U3R5bGUiOm51bGx9LCJBdXRvU2l6ZSI6MCwiRm9yZWdyb3VuZCI6eyIkaWQiOiI3MDAiLCJDb2xvciI6eyIkaWQiOiI3MD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cwMiIsIkNvbG9yIjp7IiRpZCI6IjcwMyIsIkEiOjAsIlIiOjI1NSwiRyI6MjU1LCJCIjoyNTV9fSwiSXNWaXNpYmxlIjpmYWxzZSwiV2lkdGgiOjAuMCwiSGVpZ2h0IjowLjAsIkJvcmRlclN0eWxlIjp7IiRpZCI6IjcwNCIsIkxpbmVDb2xvciI6bnVsbCwiTGluZVdlaWdodCI6MC4wLCJMaW5lVHlwZSI6MCwiUGFyZW50U3R5bGUiOm51bGx9LCJQYXJlbnRTdHlsZSI6bnVsbH0sIkRhdGVGb3JtYXQiOnsiJGlkIjoiNzA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wNiIsIkZvcm1hdCI6MCwiSXNWaXNpYmxlIjpmYWxzZSwiTGFzdEtub3duVmlzaWJpbGl0eVN0YXRlIjpmYWxzZX0sIklzVmlzaWJsZSI6dHJ1ZSwiUGFyZW50U3R5bGUiOm51bGx9LCJJbmRleCI6MTYsIlBlcmNlbnRhZ2VDb21wbGV0ZSI6bnVsbCwiUG9zaXRpb24iOnsiUmF0aW8iOjAuMCwiSXNDdXN0b20iOmZhbHNlfSwiRGF0ZUZvcm1hdCI6eyIkcmVmIjoiNzA1In0sIldlZWtOdW1iZXJpbmciOnsiJGlkIjoiNzA3IiwiRm9ybWF0IjowLCJJc1Zpc2libGUiOmZhbHNlLCJMYXN0S25vd25WaXNpYmlsaXR5U3RhdGUiOmZhbHNlfSwiUmVsYXRlZFRhc2tJZCI6ImM3NzcwZWIzLWU0MzQtNDQ1MC04M2ViLWYwY2RhNTMyNDFjNyIsIklkIjoiNWYyMmUyOTUtMjY5Zi00MmU5LWIxY2UtOThiNDExOGFiM2QwIiwiSW1wb3J0SWQiOiIiLCJUaXRsZSI6Ik1pbGVzdG9uZSIsIk5vdGUiOm51bGwsIkh5cGVybGluayI6eyIkaWQiOiI3MDgiLCJBZGRyZXNzIjoiIiwiU3ViQWRkcmVzcyI6IiJ9LCJJc0NoYW5nZWQiOmZhbHNlLCJJc05ldyI6ZmFsc2V9XSwiVGFza0RlZmluaXRpb24iOnsiJGlkIjoiNzA5IiwiR3JvdXBOYW1lIjoiZmZmMmI3MzUtM2I5Zi00OTEwLWJkMDctZjI1ODIzNTVhNjM1IiwiU3RhcnREYXRlIjoiMjAyMS0wNC0wMlQwMDowMDowMFoiLCJFbmREYXRlIjoiMjAyMS0wNi0xMFQxMTo1OTowMFoiLCJQZXJjZW50YWdlQ29tcGxldGUiOm51bGwsIlN0eWxlIjp7IiRpZCI6IjcxMCIsIlNoYXBlIjo4LCJTaGFwZVRoaWNrbmVzcyI6MSwiRHVyYXRpb25Gb3JtYXQiOjAsIkluY2x1ZGVOb25Xb3JraW5nRGF5c0luRHVyYXRpb24iOmZhbHNlLCJQZXJjZW50YWdlQ29tcGxldGVTdHlsZSI6eyIkaWQiOiI3MTEiLCJGb250U2V0dGluZ3MiOnsiJGlkIjoiNzEy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cxMyIsIlRvcCI6MC4wLCJMZWZ0IjowLjAsIlJpZ2h0IjowLjAsIkJvdHRvbSI6MC4wfSwiUGFkZGluZyI6eyIkaWQiOiI3MTQiLCJUb3AiOjAuMCwiTGVmdCI6MC4wLCJSaWdodCI6MC4wLCJCb3R0b20iOjAuMH0sIkJhY2tncm91bmQiOnsiJHJlZiI6IjIyMSJ9LCJJc1Zpc2libGUiOnRydWUsIldpZHRoIjowLjAsIkhlaWdodCI6MC4wLCJCb3JkZXJTdHlsZSI6eyIkaWQiOiI3MTUiLCJMaW5lQ29sb3IiOm51bGwsIkxpbmVXZWlnaHQiOjAuMCwiTGluZVR5cGUiOjAsIlBhcmVudFN0eWxlIjpudWxsfSwiUGFyZW50U3R5bGUiOm51bGx9LCJEdXJhdGlvblN0eWxlIjp7IiRpZCI6IjcxNiIsIkZvbnRTZXR0aW5ncyI6eyIkaWQiOiI3MTciLCJGb250U2l6ZSI6MTAsIkZvbnROYW1lIjoiQ2FsaWJyaSIsIklzQm9sZCI6ZmFsc2UsIklzSXRhbGljIjpmYWxzZSwiSXNVbmRlcmxpbmVkIjpmYWxzZSwiUGFyZW50U3R5bGUiOm51bGx9LCJBdXRvU2l6ZSI6MCwiRm9yZWdyb3VuZCI6eyIkaWQiOiI3MTgiLCJDb2xvciI6eyIkcmVmIjoiMjI3In19LCJNYXhXaWR0aCI6MjAwLjAsIk1heEhlaWdodCI6IkluZmluaXR5IiwiU21hcnRGb3JlZ3JvdW5kSXNBY3RpdmUiOmZhbHNlLCJIb3Jpem9udGFsQWxpZ25tZW50IjowLCJWZXJ0aWNhbEFsaWdubWVudCI6MCwiU21hcnRGb3JlZ3JvdW5kIjpudWxsLCJCYWNrZ3JvdW5kRmlsbFR5cGUiOjAsIk1hcmdpbiI6eyIkaWQiOiI3MTkiLCJUb3AiOjAuMCwiTGVmdCI6MC4wLCJSaWdodCI6MC4wLCJCb3R0b20iOjAuMH0sIlBhZGRpbmciOnsiJGlkIjoiNzIwIiwiVG9wIjowLjAsIkxlZnQiOjAuMCwiUmlnaHQiOjAuMCwiQm90dG9tIjowLjB9LCJCYWNrZ3JvdW5kIjp7IiRyZWYiOiIyMzAifSwiSXNWaXNpYmxlIjp0cnVlLCJXaWR0aCI6MC4wLCJIZWlnaHQiOjAuMCwiQm9yZGVyU3R5bGUiOnsiJGlkIjoiNzIxIiwiTGluZUNvbG9yIjpudWxsLCJMaW5lV2VpZ2h0IjowLjAsIkxpbmVUeXBlIjowLCJQYXJlbnRTdHlsZSI6bnVsbH0sIlBhcmVudFN0eWxlIjpudWxsfSwiSG9yaXpvbnRhbENvbm5lY3RvclN0eWxlIjp7IiRpZCI6IjcyMiIsIkxpbmVDb2xvciI6eyIkcmVmIjoiNjQifSwiTGluZVdlaWdodCI6MS4wLCJMaW5lVHlwZSI6MCwiUGFyZW50U3R5bGUiOm51bGx9LCJWZXJ0aWNhbENvbm5lY3RvclN0eWxlIjp7IiRpZCI6IjcyMy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zI0IiwiTWFyZ2luIjp7IiRpZCI6IjcyNSIsIlRvcCI6MC4wLCJMZWZ0Ijo0LjAsIlJpZ2h0Ijo0LjAsIkJvdHRvbSI6MC4wfSwiUGFkZGluZyI6eyIkaWQiOiI3MjYiLCJUb3AiOjAuMCwiTGVmdCI6MC4wLCJSaWdodCI6MC4wLCJCb3R0b20iOjAuMH0sIkJhY2tncm91bmQiOnsiJGlkIjoiNzI3IiwiQ29sb3IiOnsiJGlkIjoiNzI4IiwiQSI6MjU1LCJSIjo4NCwiRyI6MTU4LCJCIjo1N319LCJJc1Zpc2libGUiOnRydWUsIldpZHRoIjowLjAsIkhlaWdodCI6MTYuMCwiQm9yZGVyU3R5bGUiOnsiJGlkIjoiNzI5IiwiTGluZUNvbG9yIjp7IiRpZCI6IjczMCIsIiR0eXBlIjoiTkxSRS5Db21tb24uRG9tLlNvbGlkQ29sb3JCcnVzaCwgTkxSRS5Db21tb24iLCJDb2xvciI6eyIkaWQiOiI3MzEiLCJBIjoyNTUsIlIiOjU5LCJHIjoxMTUsIkIiOjM5fX0sIkxpbmVXZWlnaHQiOjAuMCwiTGluZVR5cGUiOjAsIlBhcmVudFN0eWxlIjpudWxsfSwiUGFyZW50U3R5bGUiOm51bGx9LCJUaXRsZVN0eWxlIjp7IiRpZCI6IjczMiIsIkZvbnRTZXR0aW5ncyI6eyIkaWQiOiI3MzMiLCJGb250U2l6ZSI6MTEsIkZvbnROYW1lIjoiT3BlbiBTYW5zIiwiSXNCb2xkIjpmYWxzZSwiSXNJdGFsaWMiOmZhbHNlLCJJc1VuZGVybGluZWQiOmZhbHNlLCJQYXJlbnRTdHlsZSI6bnVsbH0sIkF1dG9TaXplIjowLCJGb3JlZ3JvdW5kIjp7IiRpZCI6IjczNCIsIkNvbG9yIjp7IiRpZCI6Ijcz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3MzYiLCJUb3AiOjAuMCwiTGVmdCI6MC4wLCJSaWdodCI6MC4wLCJCb3R0b20iOjAuMH0sIlBhZGRpbmciOnsiJGlkIjoiNzM3IiwiVG9wIjowLjAsIkxlZnQiOjAuMCwiUmlnaHQiOjAuMCwiQm90dG9tIjowLjB9LCJCYWNrZ3JvdW5kIjp7IiRpZCI6IjczOCIsIkNvbG9yIjp7IiRpZCI6IjczOSIsIkEiOjAsIlIiOjI1NSwiRyI6MjU1LCJCIjoyNTV9fSwiSXNWaXNpYmxlIjp0cnVlLCJXaWR0aCI6MC4wLCJIZWlnaHQiOjAuMCwiQm9yZGVyU3R5bGUiOnsiJGlkIjoiNzQwIiwiTGluZUNvbG9yIjpudWxsLCJMaW5lV2VpZ2h0IjowLjAsIkxpbmVUeXBlIjowLCJQYXJlbnRTdHlsZSI6bnVsbH0sIlBhcmVudFN0eWxlIjpudWxsfSwiRGF0ZVN0eWxlIjp7IiRpZCI6Ijc0MSIsIkZvbnRTZXR0aW5ncyI6eyIkaWQiOiI3NDIiLCJGb250U2l6ZSI6MTAsIkZvbnROYW1lIjoiQ2FsaWJyaSIsIklzQm9sZCI6ZmFsc2UsIklzSXRhbGljIjpmYWxzZSwiSXNVbmRlcmxpbmVkIjpmYWxzZSwiUGFyZW50U3R5bGUiOm51bGx9LCJBdXRvU2l6ZSI6MCwiRm9yZWdyb3VuZCI6eyIkaWQiOiI3NDMiLCJDb2xvciI6eyIkaWQiOiI3NDQ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NzQ1IiwiVG9wIjowLjAsIkxlZnQiOjAuMCwiUmlnaHQiOjAuMCwiQm90dG9tIjowLjB9LCJQYWRkaW5nIjp7IiRpZCI6Ijc0NiIsIlRvcCI6MC4wLCJMZWZ0IjowLjAsIlJpZ2h0IjowLjAsIkJvdHRvbSI6MC4wfSwiQmFja2dyb3VuZCI6eyIkaWQiOiI3NDciLCJDb2xvciI6eyIkaWQiOiI3NDgiLCJBIjowLCJSIjoyNTUsIkciOjI1NSwiQiI6MjU1fX0sIklzVmlzaWJsZSI6dHJ1ZSwiV2lkdGgiOjAuMCwiSGVpZ2h0IjowLjAsIkJvcmRlclN0eWxlIjp7IiRpZCI6Ijc0OSIsIkxpbmVDb2xvciI6bnVsbCwiTGluZVdlaWdodCI6MC4wLCJMaW5lVHlwZSI6MCwiUGFyZW50U3R5bGUiOm51bGx9LCJQYXJlbnRTdHlsZSI6bnVsbH0sIkRhdGVGb3JtYXQiOnsiJGlkIjoiNz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1MSIsIkZvcm1hdCI6MCwiSXNWaXNpYmxlIjpmYWxzZSwiTGFzdEtub3duVmlzaWJpbGl0eVN0YXRlIjpmYWxzZX0sIklzVmlzaWJsZSI6dHJ1ZSwiUGFyZW50U3R5bGUiOm51bGx9LCJJbmRleCI6MTUsIlNtYXJ0RHVyYXRpb25BY3RpdmF0ZWQiOmZhbHNlLCJEYXRlRm9ybWF0Ijp7IiRyZWYiOiI3NTAifSwiV2Vla051bWJlcmluZyI6eyIkaWQiOiI3NTIiLCJGb3JtYXQiOjAsIklzVmlzaWJsZSI6ZmFsc2UsIkxhc3RLbm93blZpc2liaWxpdHlTdGF0ZSI6ZmFsc2V9LCJJZCI6ImM3NzcwZWIzLWU0MzQtNDQ1MC04M2ViLWYwY2RhNTMyNDFjNyIsIkltcG9ydElkIjpudWxsLCJUaXRsZSI6IkluaXRpYXRpdmUiLCJOb3RlIjpudWxsLCJIeXBlcmxpbmsiOnsiJGlkIjoiNzUzIiwiQWRkcmVzcyI6bnVsbCwiU3ViQWRkcmVzcyI6bnVsbH0sIklzQ2hhbmdlZCI6ZmFsc2UsIklzTmV3IjpmYWxzZX19XSwiX21pbGVzdG9uZXMiOltdLCJJZCI6IjEyZWU2MTcwLTJlODAtNGE5NS04NmMxLWQ3NGFiMzQ1MWNmZSIsIklzU2luZ2xlSXRlbVJvdyI6ZmFsc2V9LHsiJGlkIjoiNzU0IiwiX3Rhc2tzIjpbeyIkaWQiOiI3NTUiLCJfYXR0YWNoZWRNaWxlc3RvbmVzIjpbXSwiVGFza0RlZmluaXRpb24iOnsiJGlkIjoiNzU2IiwiR3JvdXBOYW1lIjoiZThkMTM1YWYtYmM2MS00MDE4LTgwZjItNWQwMzNjYTk1MDM5IiwiU3RhcnREYXRlIjoiMjAyMS0wNC0wMlQwMDowMDowMCIsIkVuZERhdGUiOiIyMDIxLTA2LTAyVDExOjU5OjAwIiwiUGVyY2VudGFnZUNvbXBsZXRlIjpudWxsLCJTdHlsZSI6eyIkaWQiOiI3NTciLCJTaGFwZSI6OCwiU2hhcGVUaGlja25lc3MiOjEsIkR1cmF0aW9uRm9ybWF0IjowLCJJbmNsdWRlTm9uV29ya2luZ0RheXNJbkR1cmF0aW9uIjpmYWxzZSwiUGVyY2VudGFnZUNvbXBsZXRlU3R5bGUiOnsiJGlkIjoiNzU4IiwiRm9udFNldHRpbmdzIjp7IiRpZCI6Ijc1OSIsIkZvbnRTaXplIjoxMCwiRm9udE5hbWUiOiJDYWxpYnJpIiwiSXNCb2xkIjp0cnVlLCJJc0l0YWxpYyI6ZmFsc2UsIklzVW5kZXJsaW5lZCI6ZmFsc2UsIlBhcmVudFN0eWxlIjpudWxsfSwiQXV0b1NpemUiOjAsIkZvcmVncm91bmQiOnsiJHJlZiI6IjIxNyJ9LCJNYXhXaWR0aCI6MjAwLjAsIk1heEhlaWdodCI6IkluZmluaXR5IiwiU21hcnRGb3JlZ3JvdW5kSXNBY3RpdmUiOmZhbHNlLCJIb3Jpem9udGFsQWxpZ25tZW50IjowLCJWZXJ0aWNhbEFsaWdubWVudCI6MCwiU21hcnRGb3JlZ3JvdW5kIjpudWxsLCJCYWNrZ3JvdW5kRmlsbFR5cGUiOjAsIk1hcmdpbiI6eyIkaWQiOiI3NjAiLCJUb3AiOjAuMCwiTGVmdCI6MC4wLCJSaWdodCI6MC4wLCJCb3R0b20iOjAuMH0sIlBhZGRpbmciOnsiJGlkIjoiNzYxIiwiVG9wIjowLjAsIkxlZnQiOjAuMCwiUmlnaHQiOjAuMCwiQm90dG9tIjowLjB9LCJCYWNrZ3JvdW5kIjp7IiRyZWYiOiIyMjEifSwiSXNWaXNpYmxlIjp0cnVlLCJXaWR0aCI6MC4wLCJIZWlnaHQiOjAuMCwiQm9yZGVyU3R5bGUiOnsiJGlkIjoiNzYyIiwiTGluZUNvbG9yIjpudWxsLCJMaW5lV2VpZ2h0IjowLjAsIkxpbmVUeXBlIjowLCJQYXJlbnRTdHlsZSI6bnVsbH0sIlBhcmVudFN0eWxlIjpudWxsfSwiRHVyYXRpb25TdHlsZSI6eyIkaWQiOiI3NjMiLCJGb250U2V0dGluZ3MiOnsiJGlkIjoiNzY0IiwiRm9udFNpemUiOjEwLCJGb250TmFtZSI6IkNhbGlicmkiLCJJc0JvbGQiOmZhbHNlLCJJc0l0YWxpYyI6ZmFsc2UsIklzVW5kZXJsaW5lZCI6ZmFsc2UsIlBhcmVudFN0eWxlIjpudWxsfSwiQXV0b1NpemUiOjAsIkZvcmVncm91bmQiOnsiJGlkIjoiNzY1IiwiQ29sb3IiOnsiJHJlZiI6IjYzNiJ9fSwiTWF4V2lkdGgiOjIwMC4wLCJNYXhIZWlnaHQiOiJJbmZpbml0eSIsIlNtYXJ0Rm9yZWdyb3VuZElzQWN0aXZlIjpmYWxzZSwiSG9yaXpvbnRhbEFsaWdubWVudCI6MCwiVmVydGljYWxBbGlnbm1lbnQiOjAsIlNtYXJ0Rm9yZWdyb3VuZCI6bnVsbCwiQmFja2dyb3VuZEZpbGxUeXBlIjowLCJNYXJnaW4iOnsiJGlkIjoiNzY2IiwiVG9wIjowLjAsIkxlZnQiOjAuMCwiUmlnaHQiOjAuMCwiQm90dG9tIjowLjB9LCJQYWRkaW5nIjp7IiRpZCI6Ijc2NyIsIlRvcCI6MC4wLCJMZWZ0IjowLjAsIlJpZ2h0IjowLjAsIkJvdHRvbSI6MC4wfSwiQmFja2dyb3VuZCI6eyIkcmVmIjoiNjM5In0sIklzVmlzaWJsZSI6dHJ1ZSwiV2lkdGgiOjAuMCwiSGVpZ2h0IjowLjAsIkJvcmRlclN0eWxlIjp7IiRpZCI6Ijc2OCIsIkxpbmVDb2xvciI6bnVsbCwiTGluZVdlaWdodCI6MC4wLCJMaW5lVHlwZSI6MCwiUGFyZW50U3R5bGUiOm51bGx9LCJQYXJlbnRTdHlsZSI6bnVsbH0sIkhvcml6b250YWxDb25uZWN0b3JTdHlsZSI6eyIkaWQiOiI3NjkiLCJMaW5lQ29sb3IiOnsiJHJlZiI6IjY0MyJ9LCJMaW5lV2VpZ2h0IjoxLjAsIkxpbmVUeXBlIjowLCJQYXJlbnRTdHlsZSI6bnVsbH0sIlZlcnRpY2FsQ29ubmVjdG9yU3R5bGUiOnsiJGlkIjoiNzcwIiwiTGluZUNvbG9yIjp7IiRyZWYiOiI2NDY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3NzEiLCJNYXJnaW4iOnsiJGlkIjoiNzcyIiwiVG9wIjowLjAsIkxlZnQiOjQuMCwiUmlnaHQiOjQuMCwiQm90dG9tIjowLjB9LCJQYWRkaW5nIjp7IiRpZCI6Ijc3MyIsIlRvcCI6MC4wLCJMZWZ0IjowLjAsIlJpZ2h0IjowLjAsIkJvdHRvbSI6MC4wfSwiQmFja2dyb3VuZCI6eyIkaWQiOiI3NzQiLCJDb2xvciI6eyIkaWQiOiI3NzUiLCJBIjoyNTUsIlIiOjM4LCJHIjoxMzEsIkIiOjE5OH19LCJJc1Zpc2libGUiOnRydWUsIldpZHRoIjowLjAsIkhlaWdodCI6MTYuMCwiQm9yZGVyU3R5bGUiOnsiJGlkIjoiNzc2IiwiTGluZUNvbG9yIjp7IiRpZCI6Ijc3NyIsIiR0eXBlIjoiTkxSRS5Db21tb24uRG9tLlNvbGlkQ29sb3JCcnVzaCwgTkxSRS5Db21tb24iLCJDb2xvciI6eyIkaWQiOiI3NzgiLCJBIjoyNTUsIlIiOjI1NSwiRyI6MCwiQiI6MH19LCJMaW5lV2VpZ2h0IjowLjAsIkxpbmVUeXBlIjowLCJQYXJlbnRTdHlsZSI6bnVsbH0sIlBhcmVudFN0eWxlIjpudWxsfSwiVGl0bGVTdHlsZSI6eyIkaWQiOiI3NzkiLCJGb250U2V0dGluZ3MiOnsiJGlkIjoiNzgwIiwiRm9udFNpemUiOjExLCJGb250TmFtZSI6IlNlZ29lIFVJIiwiSXNCb2xkIjpmYWxzZSwiSXNJdGFsaWMiOmZhbHNlLCJJc1VuZGVybGluZWQiOmZhbHNlLCJQYXJlbnRTdHlsZSI6bnVsbH0sIkF1dG9TaXplIjowLCJGb3JlZ3JvdW5kIjp7IiRpZCI6Ijc4MSIsIkNvbG9yIjp7IiRpZCI6Ijc4Mi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3ODMiLCJUb3AiOjAuMCwiTGVmdCI6MC4wLCJSaWdodCI6MC4wLCJCb3R0b20iOjAuMH0sIlBhZGRpbmciOnsiJGlkIjoiNzg0IiwiVG9wIjowLjAsIkxlZnQiOjAuMCwiUmlnaHQiOjAuMCwiQm90dG9tIjowLjB9LCJCYWNrZ3JvdW5kIjp7IiRpZCI6Ijc4NSIsIkNvbG9yIjp7IiRpZCI6Ijc4NiIsIkEiOjAsIlIiOjI1NSwiRyI6MjU1LCJCIjoyNTV9fSwiSXNWaXNpYmxlIjp0cnVlLCJXaWR0aCI6MC4wLCJIZWlnaHQiOjAuMCwiQm9yZGVyU3R5bGUiOnsiJGlkIjoiNzg3IiwiTGluZUNvbG9yIjpudWxsLCJMaW5lV2VpZ2h0IjowLjAsIkxpbmVUeXBlIjowLCJQYXJlbnRTdHlsZSI6bnVsbH0sIlBhcmVudFN0eWxlIjpudWxsfSwiRGF0ZVN0eWxlIjp7IiRpZCI6Ijc4OCIsIkZvbnRTZXR0aW5ncyI6eyIkaWQiOiI3ODkiLCJGb250U2l6ZSI6MTAsIkZvbnROYW1lIjoiQ2FsaWJyaSIsIklzQm9sZCI6ZmFsc2UsIklzSXRhbGljIjpmYWxzZSwiSXNVbmRlcmxpbmVkIjpmYWxzZSwiUGFyZW50U3R5bGUiOm51bGx9LCJBdXRvU2l6ZSI6MCwiRm9yZWdyb3VuZCI6eyIkaWQiOiI3OTAiLCJDb2xvciI6eyIkaWQiOiI3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5MiIsIlRvcCI6MC4wLCJMZWZ0IjowLjAsIlJpZ2h0IjowLjAsIkJvdHRvbSI6MC4wfSwiUGFkZGluZyI6eyIkaWQiOiI3OTMiLCJUb3AiOjAuMCwiTGVmdCI6MC4wLCJSaWdodCI6MC4wLCJCb3R0b20iOjAuMH0sIkJhY2tncm91bmQiOnsiJGlkIjoiNzk0IiwiQ29sb3IiOnsiJHJlZiI6IjY0MCJ9fSwiSXNWaXNpYmxlIjp0cnVlLCJXaWR0aCI6MC4wLCJIZWlnaHQiOjAuMCwiQm9yZGVyU3R5bGUiOnsiJGlkIjoiNzk1IiwiTGluZUNvbG9yIjpudWxsLCJMaW5lV2VpZ2h0IjowLjAsIkxpbmVUeXBlIjowLCJQYXJlbnRTdHlsZSI6bnVsbH0sIlBhcmVudFN0eWxlIjpudWxsfSwiRGF0ZUZvcm1hdCI6eyIkaWQiOiI3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k3IiwiRm9ybWF0IjowLCJJc1Zpc2libGUiOmZhbHNlLCJMYXN0S25vd25WaXNpYmlsaXR5U3RhdGUiOmZhbHNlfSwiSXNWaXNpYmxlIjpmYWxzZSwiUGFyZW50U3R5bGUiOm51bGx9LCJJbmRleCI6MjAsIlNtYXJ0RHVyYXRpb25BY3RpdmF0ZWQiOmZhbHNlLCJEYXRlRm9ybWF0Ijp7IiRyZWYiOiI3OTYifSwiV2Vla051bWJlcmluZyI6eyIkaWQiOiI3OTgiLCJGb3JtYXQiOjAsIklzVmlzaWJsZSI6ZmFsc2UsIkxhc3RLbm93blZpc2liaWxpdHlTdGF0ZSI6ZmFsc2V9LCJJZCI6IjExOGFhMjYyLWM5YjAtNDhlMS05ZTBiLTJlY2M1MWUzNmMzOCIsIkltcG9ydElkIjpudWxsLCJUaXRsZSI6IkluaXRpYXRpdmUiLCJOb3RlIjpudWxsLCJIeXBlcmxpbmsiOnsiJGlkIjoiNzk5IiwiQWRkcmVzcyI6bnVsbCwiU3ViQWRkcmVzcyI6bnVsbH0sIklzQ2hhbmdlZCI6ZmFsc2UsIklzTmV3IjpmYWxzZX19LHsiJGlkIjoiODAwIiwiX2F0dGFjaGVkTWlsZXN0b25lcyI6W3siJGlkIjoiODAxIiwiRGF0ZSI6IjIwMjEtMDMtMzFUMTE6NTk6MDAiLCJTdHlsZSI6eyIkaWQiOiI4MDIiLCJTaGFwZSI6NywiQ29ubmVjdG9yTWFyZ2luIjp7IiRpZCI6IjgwMyIsIlRvcCI6MC4wLCJMZWZ0IjoyLjAsIlJpZ2h0IjoyLjAsIkJvdHRvbSI6MC4wfSwiQ29ubmVjdG9yU3R5bGUiOnsiJGlkIjoiODA0IiwiTGluZUNvbG9yIjp7IiRpZCI6IjgwNSIsIiR0eXBlIjoiTkxSRS5Db21tb24uRG9tLlNvbGlkQ29sb3JCcnVzaCwgTkxSRS5Db21tb24iLCJDb2xvciI6eyIkaWQiOiI4MDYiLCJBIjoyNTUsIlIiOjU2LCJHIjo4NywiQiI6MzV9fSwiTGluZVdlaWdodCI6MS4wLCJMaW5lVHlwZSI6MCwiUGFyZW50U3R5bGUiOm51bGx9LCJJc0JlbG93VGltZWJhbmQiOnRydWUsIlBvc2l0aW9uT25UYXNrIjozLCJIaWRlRGF0ZSI6ZmFsc2UsIlNoYXBlU2l6ZSI6MywiU3BhY2luZyI6MS4wLCJQYWRkaW5nIjp7IiRyZWYiOiIxMiJ9LCJTaGFwZVN0eWxlIjp7IiRpZCI6IjgwNyIsIk1hcmdpbiI6eyIkcmVmIjoiMTQifSwiUGFkZGluZyI6eyIkcmVmIjoiMTUifSwiQmFja2dyb3VuZCI6eyIkaWQiOiI4MDgiLCJDb2xvciI6eyIkaWQiOiI4MDkiLCJBIjoyMDQsIlIiOjE5LCJHIjo2NiwiQiI6OTl9fSwiSXNWaXNpYmxlIjp0cnVlLCJXaWR0aCI6MTYuMCwiSGVpZ2h0IjoxNy40NDI1MjAxNDE2MDE1NjIsIkJvcmRlclN0eWxlIjp7IiRpZCI6IjgxMCIsIkxpbmVDb2xvciI6eyIkaWQiOiI4MTEiLCIkdHlwZSI6Ik5MUkUuQ29tbW9uLkRvbS5Tb2xpZENvbG9yQnJ1c2gsIE5MUkUuQ29tbW9uIiwiQ29sb3IiOnsiJGlkIjoiODEyIiwiQSI6MjU1LCJSIjo4NCwiRyI6MTMwLCJCIjo1M319LCJMaW5lV2VpZ2h0IjowLjAsIkxpbmVUeXBlIjowLCJQYXJlbnRTdHlsZSI6bnVsbH0sIlBhcmVudFN0eWxlIjpudWxsfSwiVGl0bGVTdHlsZSI6eyIkaWQiOiI4MTMiLCJGb250U2V0dGluZ3MiOnsiJGlkIjoiODE0IiwiRm9udFNpemUiOjEwLCJGb250TmFtZSI6IlNlZ29lIFVJIiwiSXNCb2xkIjp0cnVlLCJJc0l0YWxpYyI6ZmFsc2UsIklzVW5kZXJsaW5lZCI6ZmFsc2UsIlBhcmVudFN0eWxlIjpudWxsfSwiQXV0b1NpemUiOjAsIkZvcmVncm91bmQiOnsiJGlkIjoiODE1IiwiQ29sb3IiOnsiJGlkIjoiODE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gxNyIsIkNvbG9yIjp7IiRpZCI6IjgxOCIsIkEiOjAsIlIiOjI1NSwiRyI6MjU1LCJCIjoyNTV9fSwiSXNWaXNpYmxlIjpmYWxzZSwiV2lkdGgiOjAuMCwiSGVpZ2h0IjowLjAsIkJvcmRlclN0eWxlIjp7IiRpZCI6IjgxOSIsIkxpbmVDb2xvciI6bnVsbCwiTGluZVdlaWdodCI6MC4wLCJMaW5lVHlwZSI6MCwiUGFyZW50U3R5bGUiOm51bGx9LCJQYXJlbnRTdHlsZSI6bnVsbH0sIkRhdGVTdHlsZSI6eyIkaWQiOiI4MjAiLCJGb250U2V0dGluZ3MiOnsiJGlkIjoiODIxIiwiRm9udFNpemUiOjEwLCJGb250TmFtZSI6IkNhbGlicmkiLCJJc0JvbGQiOmZhbHNlLCJJc0l0YWxpYyI6ZmFsc2UsIklzVW5kZXJsaW5lZCI6ZmFsc2UsIlBhcmVudFN0eWxlIjpudWxsfSwiQXV0b1NpemUiOjAsIkZvcmVncm91bmQiOnsiJGlkIjoiODIyIiwiQ29sb3IiOnsiJGlkIjoiODI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4MjQiLCJDb2xvciI6eyIkaWQiOiI4MjUiLCJBIjowLCJSIjoyNTUsIkciOjI1NSwiQiI6MjU1fX0sIklzVmlzaWJsZSI6ZmFsc2UsIldpZHRoIjowLjAsIkhlaWdodCI6MC4wLCJCb3JkZXJTdHlsZSI6eyIkaWQiOiI4MjYiLCJMaW5lQ29sb3IiOm51bGwsIkxpbmVXZWlnaHQiOjAuMCwiTGluZVR5cGUiOjAsIlBhcmVudFN0eWxlIjpudWxsfSwiUGFyZW50U3R5bGUiOm51bGx9LCJEYXRlRm9ybWF0Ijp7IiRpZCI6Ijg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jgiLCJGb3JtYXQiOjAsIklzVmlzaWJsZSI6ZmFsc2UsIkxhc3RLbm93blZpc2liaWxpdHlTdGF0ZSI6ZmFsc2V9LCJJc1Zpc2libGUiOnRydWUsIlBhcmVudFN0eWxlIjpudWxsfSwiSW5kZXgiOjIyLCJQZXJjZW50YWdlQ29tcGxldGUiOm51bGwsIlBvc2l0aW9uIjp7IlJhdGlvIjowLjAsIklzQ3VzdG9tIjpmYWxzZX0sIkRhdGVGb3JtYXQiOnsiJHJlZiI6IjgyNyJ9LCJXZWVrTnVtYmVyaW5nIjp7IiRpZCI6IjgyOSIsIkZvcm1hdCI6MCwiSXNWaXNpYmxlIjpmYWxzZSwiTGFzdEtub3duVmlzaWJpbGl0eVN0YXRlIjpmYWxzZX0sIlJlbGF0ZWRUYXNrSWQiOiI4NDBkMTkwNi1jYjEwLTRiMDEtYmRlMS01YmI3OGU4ZTMyM2IiLCJJZCI6IjM5OTlmMThlLTJjNjEtNDU0Yy1hZGZkLTdlYTQ2M2QyNTM2YiIsIkltcG9ydElkIjoiIiwiVGl0bGUiOiJJbml0aWF0aXZlIiwiTm90ZSI6bnVsbCwiSHlwZXJsaW5rIjp7IiRpZCI6IjgzMCIsIkFkZHJlc3MiOiIiLCJTdWJBZGRyZXNzIjoiIn0sIklzQ2hhbmdlZCI6ZmFsc2UsIklzTmV3IjpmYWxzZX1dLCJUYXNrRGVmaW5pdGlvbiI6eyIkaWQiOiI4MzEiLCJHcm91cE5hbWUiOiJlOGQxMzVhZi1iYzYxLTQwMTgtODBmMi01ZDAzM2NhOTUwMzkiLCJTdGFydERhdGUiOiIyMDIxLTAyLTIzVDAwOjAwOjAwWiIsIkVuZERhdGUiOiIyMDIxLTA0LTA3VDExOjU5OjAwWiIsIlBlcmNlbnRhZ2VDb21wbGV0ZSI6bnVsbCwiU3R5bGUiOnsiJGlkIjoiODMyIiwiU2hhcGUiOjgsIlNoYXBlVGhpY2tuZXNzIjoxLCJEdXJhdGlvbkZvcm1hdCI6MCwiSW5jbHVkZU5vbldvcmtpbmdEYXlzSW5EdXJhdGlvbiI6ZmFsc2UsIlBlcmNlbnRhZ2VDb21wbGV0ZVN0eWxlIjp7IiRpZCI6IjgzMyIsIkZvbnRTZXR0aW5ncyI6eyIkaWQiOiI4MzQiLCJGb250U2l6ZSI6MTAsIkZvbnROYW1lIjoiQ2FsaWJyaSIsIklzQm9sZCI6dHJ1ZSwiSXNJdGFsaWMiOmZhbHNlLCJJc1VuZGVybGluZWQiOmZhbHNlLCJQYXJlbnRTdHlsZSI6bnVsbH0sIkF1dG9TaXplIjowLCJGb3JlZ3JvdW5kIjp7IiRpZCI6IjgzNSIsIkNvbG9yIjp7IiRpZCI6IjgzNiIsIkEiOjI1NSwiUiI6MjgsIkciOjI0LCJCIjoyOH19LCJNYXhXaWR0aCI6MjAwLjAsIk1heEhlaWdodCI6IkluZmluaXR5IiwiU21hcnRGb3JlZ3JvdW5kSXNBY3RpdmUiOmZhbHNlLCJIb3Jpem9udGFsQWxpZ25tZW50IjoyLCJWZXJ0aWNhbEFsaWdubWVudCI6MCwiU21hcnRGb3JlZ3JvdW5kIjpudWxsLCJCYWNrZ3JvdW5kRmlsbFR5cGUiOjAsIk1hcmdpbiI6eyIkaWQiOiI4MzciLCJUb3AiOjAuMCwiTGVmdCI6MC4wLCJSaWdodCI6MC4wLCJCb3R0b20iOjAuMH0sIlBhZGRpbmciOnsiJGlkIjoiODM4IiwiVG9wIjowLjAsIkxlZnQiOjAuMCwiUmlnaHQiOjAuMCwiQm90dG9tIjowLjB9LCJCYWNrZ3JvdW5kIjp7IiRyZWYiOiIyMjEifSwiSXNWaXNpYmxlIjp0cnVlLCJXaWR0aCI6MC4wLCJIZWlnaHQiOjAuMCwiQm9yZGVyU3R5bGUiOnsiJGlkIjoiODM5IiwiTGluZUNvbG9yIjpudWxsLCJMaW5lV2VpZ2h0IjowLjAsIkxpbmVUeXBlIjowLCJQYXJlbnRTdHlsZSI6bnVsbH0sIlBhcmVudFN0eWxlIjpudWxsfSwiRHVyYXRpb25TdHlsZSI6eyIkaWQiOiI4NDAiLCJGb250U2V0dGluZ3MiOnsiJGlkIjoiODQxIiwiRm9udFNpemUiOjEwLCJGb250TmFtZSI6IkNhbGlicmkiLCJJc0JvbGQiOmZhbHNlLCJJc0l0YWxpYyI6ZmFsc2UsIklzVW5kZXJsaW5lZCI6ZmFsc2UsIlBhcmVudFN0eWxlIjpudWxsfSwiQXV0b1NpemUiOjAsIkZvcmVncm91bmQiOnsiJGlkIjoiODQyIiwiQ29sb3IiOnsiJHJlZiI6IjYzNiJ9fSwiTWF4V2lkdGgiOjIwMC4wLCJNYXhIZWlnaHQiOiJJbmZpbml0eSIsIlNtYXJ0Rm9yZWdyb3VuZElzQWN0aXZlIjpmYWxzZSwiSG9yaXpvbnRhbEFsaWdubWVudCI6MCwiVmVydGljYWxBbGlnbm1lbnQiOjAsIlNtYXJ0Rm9yZWdyb3VuZCI6bnVsbCwiQmFja2dyb3VuZEZpbGxUeXBlIjowLCJNYXJnaW4iOnsiJGlkIjoiODQzIiwiVG9wIjowLjAsIkxlZnQiOjAuMCwiUmlnaHQiOjAuMCwiQm90dG9tIjowLjB9LCJQYWRkaW5nIjp7IiRpZCI6Ijg0NCIsIlRvcCI6MC4wLCJMZWZ0IjowLjAsIlJpZ2h0IjowLjAsIkJvdHRvbSI6MC4wfSwiQmFja2dyb3VuZCI6eyIkcmVmIjoiNjM5In0sIklzVmlzaWJsZSI6dHJ1ZSwiV2lkdGgiOjAuMCwiSGVpZ2h0IjowLjAsIkJvcmRlclN0eWxlIjp7IiRpZCI6Ijg0NSIsIkxpbmVDb2xvciI6bnVsbCwiTGluZVdlaWdodCI6MC4wLCJMaW5lVHlwZSI6MCwiUGFyZW50U3R5bGUiOm51bGx9LCJQYXJlbnRTdHlsZSI6bnVsbH0sIkhvcml6b250YWxDb25uZWN0b3JTdHlsZSI6eyIkaWQiOiI4NDYiLCJMaW5lQ29sb3IiOnsiJHJlZiI6IjY0MyJ9LCJMaW5lV2VpZ2h0IjoxLjAsIkxpbmVUeXBlIjowLCJQYXJlbnRTdHlsZSI6bnVsbH0sIlZlcnRpY2FsQ29ubmVjdG9yU3R5bGUiOnsiJGlkIjoiODQ3IiwiTGluZUNvbG9yIjp7IiRyZWYiOiI2NDY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4NDgiLCJNYXJnaW4iOnsiJGlkIjoiODQ5IiwiVG9wIjowLjAsIkxlZnQiOjQuMCwiUmlnaHQiOjQuMCwiQm90dG9tIjowLjB9LCJQYWRkaW5nIjp7IiRpZCI6Ijg1MCIsIlRvcCI6MC4wLCJMZWZ0IjowLjAsIlJpZ2h0IjowLjAsIkJvdHRvbSI6MC4wfSwiQmFja2dyb3VuZCI6eyIkaWQiOiI4NTEiLCJDb2xvciI6eyIkaWQiOiI4NTIiLCJBIjoyNTUsIlIiOjM4LCJHIjoxMzEsIkIiOjE5OH19LCJJc1Zpc2libGUiOnRydWUsIldpZHRoIjowLjAsIkhlaWdodCI6MTYuMCwiQm9yZGVyU3R5bGUiOnsiJGlkIjoiODUzIiwiTGluZUNvbG9yIjp7IiRpZCI6Ijg1NCIsIiR0eXBlIjoiTkxSRS5Db21tb24uRG9tLlNvbGlkQ29sb3JCcnVzaCwgTkxSRS5Db21tb24iLCJDb2xvciI6eyIkaWQiOiI4NTUiLCJBIjoyNTUsIlIiOjI1NSwiRyI6MCwiQiI6MH19LCJMaW5lV2VpZ2h0IjowLjAsIkxpbmVUeXBlIjowLCJQYXJlbnRTdHlsZSI6bnVsbH0sIlBhcmVudFN0eWxlIjpudWxsfSwiVGl0bGVTdHlsZSI6eyIkaWQiOiI4NTYiLCJGb250U2V0dGluZ3MiOnsiJGlkIjoiODU3IiwiRm9udFNpemUiOjExLCJGb250TmFtZSI6IlNlZ29lIFVJIiwiSXNCb2xkIjpmYWxzZSwiSXNJdGFsaWMiOmZhbHNlLCJJc1VuZGVybGluZWQiOmZhbHNlLCJQYXJlbnRTdHlsZSI6bnVsbH0sIkF1dG9TaXplIjowLCJGb3JlZ3JvdW5kIjp7IiRpZCI6Ijg1OCIsIkNvbG9yIjp7IiRpZCI6Ijg1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4NjAiLCJUb3AiOjAuMCwiTGVmdCI6MC4wLCJSaWdodCI6MC4wLCJCb3R0b20iOjAuMH0sIlBhZGRpbmciOnsiJGlkIjoiODYxIiwiVG9wIjowLjAsIkxlZnQiOjAuMCwiUmlnaHQiOjAuMCwiQm90dG9tIjowLjB9LCJCYWNrZ3JvdW5kIjp7IiRpZCI6Ijg2MiIsIkNvbG9yIjp7IiRpZCI6Ijg2MyIsIkEiOjAsIlIiOjI1NSwiRyI6MjU1LCJCIjoyNTV9fSwiSXNWaXNpYmxlIjp0cnVlLCJXaWR0aCI6MC4wLCJIZWlnaHQiOjAuMCwiQm9yZGVyU3R5bGUiOnsiJGlkIjoiODY0IiwiTGluZUNvbG9yIjpudWxsLCJMaW5lV2VpZ2h0IjowLjAsIkxpbmVUeXBlIjowLCJQYXJlbnRTdHlsZSI6bnVsbH0sIlBhcmVudFN0eWxlIjpudWxsfSwiRGF0ZVN0eWxlIjp7IiRpZCI6Ijg2NSIsIkZvbnRTZXR0aW5ncyI6eyIkaWQiOiI4NjYiLCJGb250U2l6ZSI6MTAsIkZvbnROYW1lIjoiQ2FsaWJyaSIsIklzQm9sZCI6ZmFsc2UsIklzSXRhbGljIjpmYWxzZSwiSXNVbmRlcmxpbmVkIjpmYWxzZSwiUGFyZW50U3R5bGUiOm51bGx9LCJBdXRvU2l6ZSI6MCwiRm9yZWdyb3VuZCI6eyIkaWQiOiI4NjciLCJDb2xvciI6eyIkaWQiOiI4Njg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DY5IiwiVG9wIjowLjAsIkxlZnQiOjAuMCwiUmlnaHQiOjAuMCwiQm90dG9tIjowLjB9LCJQYWRkaW5nIjp7IiRpZCI6Ijg3MCIsIlRvcCI6MC4wLCJMZWZ0IjowLjAsIlJpZ2h0IjowLjAsIkJvdHRvbSI6MC4wfSwiQmFja2dyb3VuZCI6eyIkaWQiOiI4NzEiLCJDb2xvciI6eyIkaWQiOiI4NzIiLCJBIjowLCJSIjoyNTUsIkciOjI1NSwiQiI6MjU1fX0sIklzVmlzaWJsZSI6dHJ1ZSwiV2lkdGgiOjAuMCwiSGVpZ2h0IjowLjAsIkJvcmRlclN0eWxlIjp7IiRpZCI6Ijg3MyIsIkxpbmVDb2xvciI6bnVsbCwiTGluZVdlaWdodCI6MC4wLCJMaW5lVHlwZSI6MCwiUGFyZW50U3R5bGUiOm51bGx9LCJQYXJlbnRTdHlsZSI6bnVsbH0sIkRhdGVGb3JtYXQiOnsiJGlkIjoiOD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NSIsIkZvcm1hdCI6MCwiSXNWaXNpYmxlIjpmYWxzZSwiTGFzdEtub3duVmlzaWJpbGl0eVN0YXRlIjpmYWxzZX0sIklzVmlzaWJsZSI6ZmFsc2UsIlBhcmVudFN0eWxlIjpudWxsfSwiSW5kZXgiOjIxLCJTbWFydER1cmF0aW9uQWN0aXZhdGVkIjpmYWxzZSwiRGF0ZUZvcm1hdCI6eyIkcmVmIjoiODc0In0sIldlZWtOdW1iZXJpbmciOnsiJGlkIjoiODc2IiwiRm9ybWF0IjowLCJJc1Zpc2libGUiOmZhbHNlLCJMYXN0S25vd25WaXNpYmlsaXR5U3RhdGUiOmZhbHNlfSwiSWQiOiI4NDBkMTkwNi1jYjEwLTRiMDEtYmRlMS01YmI3OGU4ZTMyM2IiLCJJbXBvcnRJZCI6bnVsbCwiVGl0bGUiOiJBY3Rpdml0eSIsIk5vdGUiOm51bGwsIkh5cGVybGluayI6eyIkaWQiOiI4NzciLCJBZGRyZXNzIjpudWxsLCJTdWJBZGRyZXNzIjpudWxsfSwiSXNDaGFuZ2VkIjpmYWxzZSwiSXNOZXciOmZhbHNlfX0seyIkaWQiOiI4NzgiLCJfYXR0YWNoZWRNaWxlc3RvbmVzIjpbXSwiVGFza0RlZmluaXRpb24iOnsiJGlkIjoiODc5IiwiR3JvdXBOYW1lIjoiZThkMTM1YWYtYmM2MS00MDE4LTgwZjItNWQwMzNjYTk1MDM5IiwiU3RhcnREYXRlIjoiMjAyMS0wNi0wM1QwMDowMDowMCIsIkVuZERhdGUiOiIyMDIxLTA3LTExVDExOjU5OjAwWiIsIlBlcmNlbnRhZ2VDb21wbGV0ZSI6bnVsbCwiU3R5bGUiOnsiJGlkIjoiODgwIiwiU2hhcGUiOjgsIlNoYXBlVGhpY2tuZXNzIjoxLCJEdXJhdGlvbkZvcm1hdCI6MCwiSW5jbHVkZU5vbldvcmtpbmdEYXlzSW5EdXJhdGlvbiI6ZmFsc2UsIlBlcmNlbnRhZ2VDb21wbGV0ZVN0eWxlIjp7IiRpZCI6Ijg4MSIsIkZvbnRTZXR0aW5ncyI6eyIkaWQiOiI4ODIiLCJGb250U2l6ZSI6MTAsIkZvbnROYW1lIjoiQ2FsaWJyaSIsIklzQm9sZCI6dHJ1ZSwiSXNJdGFsaWMiOmZhbHNlLCJJc1VuZGVybGluZWQiOmZhbHNlLCJQYXJlbnRTdHlsZSI6bnVsbH0sIkF1dG9TaXplIjowLCJGb3JlZ3JvdW5kIjp7IiRyZWYiOiIyMTcifSwiTWF4V2lkdGgiOjIwMC4wLCJNYXhIZWlnaHQiOiJJbmZpbml0eSIsIlNtYXJ0Rm9yZWdyb3VuZElzQWN0aXZlIjpmYWxzZSwiSG9yaXpvbnRhbEFsaWdubWVudCI6MCwiVmVydGljYWxBbGlnbm1lbnQiOjAsIlNtYXJ0Rm9yZWdyb3VuZCI6bnVsbCwiQmFja2dyb3VuZEZpbGxUeXBlIjowLCJNYXJnaW4iOnsiJGlkIjoiODgzIiwiVG9wIjowLjAsIkxlZnQiOjAuMCwiUmlnaHQiOjAuMCwiQm90dG9tIjowLjB9LCJQYWRkaW5nIjp7IiRpZCI6Ijg4NCIsIlRvcCI6MC4wLCJMZWZ0IjowLjAsIlJpZ2h0IjowLjAsIkJvdHRvbSI6MC4wfSwiQmFja2dyb3VuZCI6eyIkcmVmIjoiMjIxIn0sIklzVmlzaWJsZSI6dHJ1ZSwiV2lkdGgiOjAuMCwiSGVpZ2h0IjowLjAsIkJvcmRlclN0eWxlIjp7IiRpZCI6Ijg4NSIsIkxpbmVDb2xvciI6bnVsbCwiTGluZVdlaWdodCI6MC4wLCJMaW5lVHlwZSI6MCwiUGFyZW50U3R5bGUiOm51bGx9LCJQYXJlbnRTdHlsZSI6bnVsbH0sIkR1cmF0aW9uU3R5bGUiOnsiJGlkIjoiODg2IiwiRm9udFNldHRpbmdzIjp7IiRpZCI6Ijg4NyIsIkZvbnRTaXplIjoxMCwiRm9udE5hbWUiOiJDYWxpYnJpIiwiSXNCb2xkIjpmYWxzZSwiSXNJdGFsaWMiOmZhbHNlLCJJc1VuZGVybGluZWQiOmZhbHNlLCJQYXJlbnRTdHlsZSI6bnVsbH0sIkF1dG9TaXplIjowLCJGb3JlZ3JvdW5kIjp7IiRpZCI6Ijg4OCIsIkNvbG9yIjp7IiRyZWYiOiIyMjcifX0sIk1heFdpZHRoIjoyMDAuMCwiTWF4SGVpZ2h0IjoiSW5maW5pdHkiLCJTbWFydEZvcmVncm91bmRJc0FjdGl2ZSI6ZmFsc2UsIkhvcml6b250YWxBbGlnbm1lbnQiOjAsIlZlcnRpY2FsQWxpZ25tZW50IjowLCJTbWFydEZvcmVncm91bmQiOm51bGwsIkJhY2tncm91bmRGaWxsVHlwZSI6MCwiTWFyZ2luIjp7IiRpZCI6Ijg4OSIsIlRvcCI6MC4wLCJMZWZ0IjowLjAsIlJpZ2h0IjowLjAsIkJvdHRvbSI6MC4wfSwiUGFkZGluZyI6eyIkaWQiOiI4OTAiLCJUb3AiOjAuMCwiTGVmdCI6MC4wLCJSaWdodCI6MC4wLCJCb3R0b20iOjAuMH0sIkJhY2tncm91bmQiOnsiJHJlZiI6IjIzMCJ9LCJJc1Zpc2libGUiOnRydWUsIldpZHRoIjowLjAsIkhlaWdodCI6MC4wLCJCb3JkZXJTdHlsZSI6eyIkaWQiOiI4OTEiLCJMaW5lQ29sb3IiOm51bGwsIkxpbmVXZWlnaHQiOjAuMCwiTGluZVR5cGUiOjAsIlBhcmVudFN0eWxlIjpudWxsfSwiUGFyZW50U3R5bGUiOm51bGx9LCJIb3Jpem9udGFsQ29ubmVjdG9yU3R5bGUiOnsiJGlkIjoiODkyIiwiTGluZUNvbG9yIjp7IiRyZWYiOiI2NCJ9LCJMaW5lV2VpZ2h0IjoxLjAsIkxpbmVUeXBlIjowLCJQYXJlbnRTdHlsZSI6bnVsbH0sIlZlcnRpY2FsQ29ubmVjdG9yU3R5bGUiOnsiJGlkIjoiODkz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4OTQiLCJNYXJnaW4iOnsiJGlkIjoiODk1IiwiVG9wIjowLjAsIkxlZnQiOjQuMCwiUmlnaHQiOjQuMCwiQm90dG9tIjowLjB9LCJQYWRkaW5nIjp7IiRpZCI6Ijg5NiIsIlRvcCI6MC4wLCJMZWZ0IjowLjAsIlJpZ2h0IjowLjAsIkJvdHRvbSI6MC4wfSwiQmFja2dyb3VuZCI6eyIkaWQiOiI4OTciLCJDb2xvciI6eyIkaWQiOiI4OTgiLCJBIjoyNTUsIlIiOjM4LCJHIjoxMzEsIkIiOjE5OH19LCJJc1Zpc2libGUiOnRydWUsIldpZHRoIjowLjAsIkhlaWdodCI6MTYuMCwiQm9yZGVyU3R5bGUiOnsiJGlkIjoiODk5IiwiTGluZUNvbG9yIjp7IiRpZCI6IjkwMCIsIiR0eXBlIjoiTkxSRS5Db21tb24uRG9tLlNvbGlkQ29sb3JCcnVzaCwgTkxSRS5Db21tb24iLCJDb2xvciI6eyIkaWQiOiI5MDEiLCJBIjoyNTUsIlIiOjI1NSwiRyI6MCwiQiI6MH19LCJMaW5lV2VpZ2h0IjowLjAsIkxpbmVUeXBlIjowLCJQYXJlbnRTdHlsZSI6bnVsbH0sIlBhcmVudFN0eWxlIjpudWxsfSwiVGl0bGVTdHlsZSI6eyIkaWQiOiI5MDIiLCJGb250U2V0dGluZ3MiOnsiJGlkIjoiOTAzIiwiRm9udFNpemUiOjExLCJGb250TmFtZSI6IlNlZ29lIFVJIiwiSXNCb2xkIjpmYWxzZSwiSXNJdGFsaWMiOmZhbHNlLCJJc1VuZGVybGluZWQiOmZhbHNlLCJQYXJlbnRTdHlsZSI6bnVsbH0sIkF1dG9TaXplIjowLCJGb3JlZ3JvdW5kIjp7IiRpZCI6IjkwNCIsIkNvbG9yIjp7IiRpZCI6Ijkw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5MDYiLCJUb3AiOjAuMCwiTGVmdCI6MC4wLCJSaWdodCI6MC4wLCJCb3R0b20iOjAuMH0sIlBhZGRpbmciOnsiJGlkIjoiOTA3IiwiVG9wIjowLjAsIkxlZnQiOjAuMCwiUmlnaHQiOjAuMCwiQm90dG9tIjowLjB9LCJCYWNrZ3JvdW5kIjp7IiRpZCI6IjkwOCIsIkNvbG9yIjp7IiRpZCI6IjkwOSIsIkEiOjAsIlIiOjI1NSwiRyI6MjU1LCJCIjoyNTV9fSwiSXNWaXNpYmxlIjp0cnVlLCJXaWR0aCI6MC4wLCJIZWlnaHQiOjAuMCwiQm9yZGVyU3R5bGUiOnsiJGlkIjoiOTEwIiwiTGluZUNvbG9yIjpudWxsLCJMaW5lV2VpZ2h0IjowLjAsIkxpbmVUeXBlIjowLCJQYXJlbnRTdHlsZSI6bnVsbH0sIlBhcmVudFN0eWxlIjpudWxsfSwiRGF0ZVN0eWxlIjp7IiRpZCI6IjkxMSIsIkZvbnRTZXR0aW5ncyI6eyIkaWQiOiI5MTIiLCJGb250U2l6ZSI6MTAsIkZvbnROYW1lIjoiQ2FsaWJyaSIsIklzQm9sZCI6ZmFsc2UsIklzSXRhbGljIjpmYWxzZSwiSXNVbmRlcmxpbmVkIjpmYWxzZSwiUGFyZW50U3R5bGUiOm51bGx9LCJBdXRvU2l6ZSI6MCwiRm9yZWdyb3VuZCI6eyIkaWQiOiI5MTMiLCJDb2xvciI6eyIkaWQiOiI5MTQ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OTE1IiwiVG9wIjowLjAsIkxlZnQiOjAuMCwiUmlnaHQiOjAuMCwiQm90dG9tIjowLjB9LCJQYWRkaW5nIjp7IiRpZCI6IjkxNiIsIlRvcCI6MC4wLCJMZWZ0IjowLjAsIlJpZ2h0IjowLjAsIkJvdHRvbSI6MC4wfSwiQmFja2dyb3VuZCI6eyIkaWQiOiI5MTciLCJDb2xvciI6eyIkaWQiOiI5MTgiLCJBIjowLCJSIjoyNTUsIkciOjI1NSwiQiI6MjU1fX0sIklzVmlzaWJsZSI6dHJ1ZSwiV2lkdGgiOjAuMCwiSGVpZ2h0IjowLjAsIkJvcmRlclN0eWxlIjp7IiRpZCI6IjkxOSIsIkxpbmVDb2xvciI6bnVsbCwiTGluZVdlaWdodCI6MC4wLCJMaW5lVHlwZSI6MCwiUGFyZW50U3R5bGUiOm51bGx9LCJQYXJlbnRTdHlsZSI6bnVsbH0sIkRhdGVGb3JtYXQiOnsiJGlkIjoiOT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yMSIsIkZvcm1hdCI6MCwiSXNWaXNpYmxlIjpmYWxzZSwiTGFzdEtub3duVmlzaWJpbGl0eVN0YXRlIjpmYWxzZX0sIklzVmlzaWJsZSI6ZmFsc2UsIlBhcmVudFN0eWxlIjpudWxsfSwiSW5kZXgiOjIyLCJTbWFydER1cmF0aW9uQWN0aXZhdGVkIjpmYWxzZSwiRGF0ZUZvcm1hdCI6eyIkcmVmIjoiOTIwIn0sIldlZWtOdW1iZXJpbmciOnsiJGlkIjoiOTIyIiwiRm9ybWF0IjowLCJJc1Zpc2libGUiOmZhbHNlLCJMYXN0S25vd25WaXNpYmlsaXR5U3RhdGUiOmZhbHNlfSwiSWQiOiJlZWI4M2U1MC0zZmZlLTRhNzItYTIwMy1mZWRlODdmMjMwODEiLCJJbXBvcnRJZCI6bnVsbCwiVGl0bGUiOiJJbml0YXRpdmUiLCJOb3RlIjpudWxsLCJIeXBlcmxpbmsiOnsiJGlkIjoiOTIzIiwiQWRkcmVzcyI6bnVsbCwiU3ViQWRkcmVzcyI6bnVsbH0sIklzQ2hhbmdlZCI6ZmFsc2UsIklzTmV3IjpmYWxzZX19LHsiJGlkIjoiOTI0IiwiX2F0dGFjaGVkTWlsZXN0b25lcyI6W10sIlRhc2tEZWZpbml0aW9uIjp7IiRpZCI6IjkyNSIsIkdyb3VwTmFtZSI6ImU4ZDEzNWFmLWJjNjEtNDAxOC04MGYyLTVkMDMzY2E5NTAzOSIsIlN0YXJ0RGF0ZSI6IjIwMjEtMDctMTJUMDA6MDA6MDAiLCJFbmREYXRlIjoiMjAyMS0wOS0zMFQxMTo1OTowMFoiLCJQZXJjZW50YWdlQ29tcGxldGUiOm51bGwsIlN0eWxlIjp7IiRpZCI6IjkyNiIsIlNoYXBlIjo4LCJTaGFwZVRoaWNrbmVzcyI6MSwiRHVyYXRpb25Gb3JtYXQiOjEsIkluY2x1ZGVOb25Xb3JraW5nRGF5c0luRHVyYXRpb24iOmZhbHNlLCJQZXJjZW50YWdlQ29tcGxldGVTdHlsZSI6eyIkaWQiOiI5MjciLCJGb250U2V0dGluZ3MiOnsiJGlkIjoiOTI4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kyOSIsIlRvcCI6MC4wLCJMZWZ0IjowLjAsIlJpZ2h0IjowLjAsIkJvdHRvbSI6MC4wfSwiUGFkZGluZyI6eyIkaWQiOiI5MzAiLCJUb3AiOjAuMCwiTGVmdCI6MC4wLCJSaWdodCI6MC4wLCJCb3R0b20iOjAuMH0sIkJhY2tncm91bmQiOnsiJHJlZiI6IjIyMSJ9LCJJc1Zpc2libGUiOnRydWUsIldpZHRoIjowLjAsIkhlaWdodCI6MC4wLCJCb3JkZXJTdHlsZSI6eyIkaWQiOiI5MzEiLCJMaW5lQ29sb3IiOm51bGwsIkxpbmVXZWlnaHQiOjAuMCwiTGluZVR5cGUiOjAsIlBhcmVudFN0eWxlIjpudWxsfSwiUGFyZW50U3R5bGUiOm51bGx9LCJEdXJhdGlvblN0eWxlIjp7IiRpZCI6IjkzMiIsIkZvbnRTZXR0aW5ncyI6eyIkaWQiOiI5MzMiLCJGb250U2l6ZSI6MTAsIkZvbnROYW1lIjoiQ2FsaWJyaSIsIklzQm9sZCI6dHJ1ZSwiSXNJdGFsaWMiOmZhbHNlLCJJc1VuZGVybGluZWQiOmZhbHNlLCJQYXJlbnRTdHlsZSI6bnVsbH0sIkF1dG9TaXplIjowLCJGb3JlZ3JvdW5kIjp7IiRpZCI6IjkzNCIsIkNvbG9yIjp7IiRpZCI6IjkzNSIsIkEiOjI1NSwiUiI6NTYsIkciOjg3LCJCIjozNX19LCJNYXhXaWR0aCI6MjAwLjAsIk1heEhlaWdodCI6IkluZmluaXR5IiwiU21hcnRGb3JlZ3JvdW5kSXNBY3RpdmUiOmZhbHNlLCJIb3Jpem9udGFsQWxpZ25tZW50IjowLCJWZXJ0aWNhbEFsaWdubWVudCI6MCwiU21hcnRGb3JlZ3JvdW5kIjpudWxsLCJCYWNrZ3JvdW5kRmlsbFR5cGUiOjAsIk1hcmdpbiI6eyIkaWQiOiI5MzYiLCJUb3AiOjAuMCwiTGVmdCI6MC4wLCJSaWdodCI6MC4wLCJCb3R0b20iOjAuMH0sIlBhZGRpbmciOnsiJGlkIjoiOTM3IiwiVG9wIjowLjAsIkxlZnQiOjAuMCwiUmlnaHQiOjAuMCwiQm90dG9tIjowLjB9LCJCYWNrZ3JvdW5kIjp7IiRpZCI6IjkzOCIsIkNvbG9yIjp7IiRpZCI6IjkzOSIsIkEiOjAsIlIiOjI1NSwiRyI6MjU1LCJCIjoyNTV9fSwiSXNWaXNpYmxlIjp0cnVlLCJXaWR0aCI6MC4wLCJIZWlnaHQiOjAuMCwiQm9yZGVyU3R5bGUiOnsiJGlkIjoiOTQwIiwiTGluZUNvbG9yIjpudWxsLCJMaW5lV2VpZ2h0IjowLjAsIkxpbmVUeXBlIjowLCJQYXJlbnRTdHlsZSI6bnVsbH0sIlBhcmVudFN0eWxlIjpudWxsfSwiSG9yaXpvbnRhbENvbm5lY3RvclN0eWxlIjp7IiRpZCI6Ijk0MSIsIkxpbmVDb2xvciI6eyIkcmVmIjoiNjQifSwiTGluZVdlaWdodCI6MS4wLCJMaW5lVHlwZSI6MCwiUGFyZW50U3R5bGUiOm51bGx9LCJWZXJ0aWNhbENvbm5lY3RvclN0eWxlIjp7IiRpZCI6Ijk0Mi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OTQzIiwiTWFyZ2luIjp7IiRpZCI6Ijk0NCIsIlRvcCI6MC4wLCJMZWZ0Ijo0LjAsIlJpZ2h0Ijo0LjAsIkJvdHRvbSI6MC4wfSwiUGFkZGluZyI6eyIkaWQiOiI5NDUiLCJUb3AiOjAuMCwiTGVmdCI6MC4wLCJSaWdodCI6MC4wLCJCb3R0b20iOjAuMH0sIkJhY2tncm91bmQiOnsiJGlkIjoiOTQ2IiwiQ29sb3IiOnsiJGlkIjoiOTQ3IiwiQSI6MjU1LCJSIjozOCwiRyI6MTMxLCJCIjoxOTh9fSwiSXNWaXNpYmxlIjp0cnVlLCJXaWR0aCI6MC4wLCJIZWlnaHQiOjE2LjAsIkJvcmRlclN0eWxlIjp7IiRpZCI6Ijk0OCIsIkxpbmVDb2xvciI6eyIkaWQiOiI5NDkiLCIkdHlwZSI6Ik5MUkUuQ29tbW9uLkRvbS5Tb2xpZENvbG9yQnJ1c2gsIE5MUkUuQ29tbW9uIiwiQ29sb3IiOnsiJGlkIjoiOTUwIiwiQSI6MjU1LCJSIjoyNTUsIkciOjAsIkIiOjB9fSwiTGluZVdlaWdodCI6MC4wLCJMaW5lVHlwZSI6MCwiUGFyZW50U3R5bGUiOm51bGx9LCJQYXJlbnRTdHlsZSI6bnVsbH0sIlRpdGxlU3R5bGUiOnsiJGlkIjoiOTUxIiwiRm9udFNldHRpbmdzIjp7IiRpZCI6Ijk1MiIsIkZvbnRTaXplIjoxMSwiRm9udE5hbWUiOiJTZWdvZSBVSSIsIklzQm9sZCI6ZmFsc2UsIklzSXRhbGljIjpmYWxzZSwiSXNVbmRlcmxpbmVkIjpmYWxzZSwiUGFyZW50U3R5bGUiOm51bGx9LCJBdXRvU2l6ZSI6MCwiRm9yZWdyb3VuZCI6eyIkaWQiOiI5NTMiLCJDb2xvciI6eyIkaWQiOiI5NTQ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wLCJSIjoyNTUsIkciOjI1NSwiQiI6MjU1fX0sIklzVmlzaWJsZSI6dHJ1ZSwiV2lkdGgiOjAuMCwiSGVpZ2h0IjowLjAsIkJvcmRlclN0eWxlIjp7IiRpZCI6Ijk1OSIsIkxpbmVDb2xvciI6bnVsbCwiTGluZVdlaWdodCI6MC4wLCJMaW5lVHlwZSI6MCwiUGFyZW50U3R5bGUiOm51bGx9LCJQYXJlbnRTdHlsZSI6bnVsbH0sIkRhdGVTdHlsZSI6eyIkaWQiOiI5NjAiLCJGb250U2V0dGluZ3MiOnsiJGlkIjoiOTYxIiwiRm9udFNpemUiOjEwLCJGb250TmFtZSI6IkNhbGlicmkiLCJJc0JvbGQiOmZhbHNlLCJJc0l0YWxpYyI6ZmFsc2UsIklzVW5kZXJsaW5lZCI6ZmFsc2UsIlBhcmVudFN0eWxlIjpudWxsfSwiQXV0b1NpemUiOjAsIkZvcmVncm91bmQiOnsiJGlkIjoiOTYyIiwiQ29sb3IiOnsiJGlkIjoiOTYz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k2NCIsIlRvcCI6MC4wLCJMZWZ0IjowLjAsIlJpZ2h0IjowLjAsIkJvdHRvbSI6MC4wfSwiUGFkZGluZyI6eyIkaWQiOiI5NjUiLCJUb3AiOjAuMCwiTGVmdCI6MC4wLCJSaWdodCI6MC4wLCJCb3R0b20iOjAuMH0sIkJhY2tncm91bmQiOnsiJGlkIjoiOTY2IiwiQ29sb3IiOnsiJGlkIjoiOTY3IiwiQSI6MCwiUiI6MjU1LCJHIjoyNTUsIkIiOjI1NX19LCJJc1Zpc2libGUiOmZhbHNlLCJXaWR0aCI6MC4wLCJIZWlnaHQiOjAuMCwiQm9yZGVyU3R5bGUiOnsiJGlkIjoiOTY4IiwiTGluZUNvbG9yIjpudWxsLCJMaW5lV2VpZ2h0IjowLjAsIkxpbmVUeXBlIjowLCJQYXJlbnRTdHlsZSI6bnVsbH0sIlBhcmVudFN0eWxlIjpudWxsfSwiRGF0ZUZvcm1hdCI6eyIkaWQiOiI5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cwIiwiRm9ybWF0IjowLCJJc1Zpc2libGUiOmZhbHNlLCJMYXN0S25vd25WaXNpYmlsaXR5U3RhdGUiOmZhbHNlfSwiSXNWaXNpYmxlIjpmYWxzZSwiUGFyZW50U3R5bGUiOm51bGx9LCJJbmRleCI6MjMsIlNtYXJ0RHVyYXRpb25BY3RpdmF0ZWQiOmZhbHNlLCJEYXRlRm9ybWF0Ijp7IiRyZWYiOiI5NjkifSwiV2Vla051bWJlcmluZyI6eyIkaWQiOiI5NzEiLCJGb3JtYXQiOjAsIklzVmlzaWJsZSI6ZmFsc2UsIkxhc3RLbm93blZpc2liaWxpdHlTdGF0ZSI6ZmFsc2V9LCJJZCI6Ijc5ZWViZjBjLWMwM2UtNGVhMC04NTQwLWI4MDg4MjcxN2UwYSIsIkltcG9ydElkIjpudWxsLCJUaXRsZSI6IkluaXRpYXRpdmUiLCJOb3RlIjpudWxsLCJIeXBlcmxpbmsiOnsiJGlkIjoiOTcyIiwiQWRkcmVzcyI6bnVsbCwiU3ViQWRkcmVzcyI6bnVsbH0sIklzQ2hhbmdlZCI6ZmFsc2UsIklzTmV3IjpmYWxzZX19XSwiX21pbGVzdG9uZXMiOltdLCJJZCI6ImY2ZDAwODJmLWJlOWYtNGUzNS1iYTk0LTU0MmM5YWFlZDg1OCIsIklzU2luZ2xlSXRlbVJvdyI6ZmFsc2V9XSwiSW5kZXgiOjAsIklkIjoiNGMwZDFjNzctYjM0OS00OWIyLTk2ZGItYWQ1YmVkNDg0MDYyIiwiSGVhZGVyVGV4dCI6IiIsIklzRGVmYXVsdCI6dHJ1ZSwiU3R5bGUiOnsiJGlkIjoiOTczIiwiSGVhZGVyU3R5bGUiOnsiJGlkIjoiOTc0IiwiVGV4dFN0eWxlIjp7IiRpZCI6Ijk3NSIsIkZvbnRTZXR0aW5ncyI6eyIkaWQiOiI5NzYiLCJGb250U2l6ZSI6MTEsIkZvbnROYW1lIjoiQ2FsaWJyaSIsIklzQm9sZCI6ZmFsc2UsIklzSXRhbGljIjpmYWxzZSwiSXNVbmRlcmxpbmVkIjpmYWxzZSwiUGFyZW50U3R5bGUiOm51bGx9LCJBdXRvU2l6ZSI6MiwiRm9yZWdyb3VuZCI6eyIkaWQiOiI5NzciLCJDb2xvciI6eyIkaWQiOiI5Nz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k3OSIsIlRvcCI6MC4wLCJMZWZ0IjowLjAsIlJpZ2h0IjowLjAsIkJvdHRvbSI6MC4wfSwiUGFkZGluZyI6eyIkaWQiOiI5ODAiLCJUb3AiOjAuMCwiTGVmdCI6MC4wLCJSaWdodCI6MC4wLCJCb3R0b20iOjAuMH0sIkJhY2tncm91bmQiOnsiJGlkIjoiOTgxIiwiQ29sb3IiOnsiJGlkIjoiOTgyIiwiQSI6MCwiUiI6MjU1LCJHIjoyNTUsIkIiOjI1NX19LCJJc1Zpc2libGUiOnRydWUsIldpZHRoIjowLjAsIkhlaWdodCI6MC4wLCJCb3JkZXJTdHlsZSI6bnVsbCwiUGFyZW50U3R5bGUiOm51bGx9LCJSZWN0YW5nbGVTdHlsZSI6eyIkaWQiOiI5ODMiLCJNYXJnaW4iOnsiJGlkIjoiOTg0IiwiVG9wIjowLjAsIkxlZnQiOjAuMCwiUmlnaHQiOjAuMCwiQm90dG9tIjowLjB9LCJQYWRkaW5nIjp7IiRpZCI6Ijk4NSIsIlRvcCI6MC4wLCJMZWZ0IjowLjAsIlJpZ2h0IjowLjAsIkJvdHRvbSI6MC4wfSwiQmFja2dyb3VuZCI6eyIkaWQiOiI5ODYiLCJDb2xvciI6eyIkaWQiOiI5ODciLCJBIjo2MywiUiI6NzQsIkciOjE4MSwiQiI6MTk2fX0sIklzVmlzaWJsZSI6dHJ1ZSwiV2lkdGgiOjAuMCwiSGVpZ2h0IjowLjAsIkJvcmRlclN0eWxlIjp7IiRpZCI6Ijk4OCIsIkxpbmVDb2xvciI6eyIkaWQiOiI5ODkiLCIkdHlwZSI6Ik5MUkUuQ29tbW9uLkRvbS5Tb2xpZENvbG9yQnJ1c2gsIE5MUkUuQ29tbW9uIiwiQ29sb3IiOnsiJGlkIjoiOTkwIiwiQSI6MjU1LCJSIjo1OSwiRyI6MTE1LCJCIjozOX19LCJMaW5lV2VpZ2h0IjowLjAsIkxpbmVUeXBlIjowLCJQYXJlbnRTdHlsZSI6bnVsbH0sIlBhcmVudFN0eWxlIjpudWxsfSwiTWFyZ2luIjp7IiRpZCI6Ijk5MSIsIlRvcCI6MC4wLCJMZWZ0IjowLjAsIlJpZ2h0IjowLjAsIkJvdHRvbSI6MC4wfSwiUGFkZGluZyI6eyIkaWQiOiI5OTIiLCJUb3AiOjAuMCwiTGVmdCI6MC4wLCJSaWdodCI6MC4wLCJCb3R0b20iOjAuMH0sIkJhY2tncm91bmQiOm51bGwsIklzVmlzaWJsZSI6dHJ1ZSwiV2lkdGgiOjAuMCwiSGVpZ2h0IjowLjAsIkJvcmRlclN0eWxlIjpudWxsLCJQYXJlbnRTdHlsZSI6bnVsbH0sIkJhY2tncm91bmRTdHlsZSI6eyIkaWQiOiI5OTMiLCJNYXJnaW4iOnsiJGlkIjoiOTk0IiwiVG9wIjowLjAsIkxlZnQiOjAuMCwiUmlnaHQiOjAuMCwiQm90dG9tIjowLjB9LCJQYWRkaW5nIjp7IiRpZCI6Ijk5NSIsIlRvcCI6MC4wLCJMZWZ0IjowLjAsIlJpZ2h0IjowLjAsIkJvdHRvbSI6MC4wfSwiQmFja2dyb3VuZCI6eyIkaWQiOiI5OTYiLCJDb2xvciI6eyIkaWQiOiI5OTciLCJBIjo1MSwiUiI6MTkyLCJHIjoyMDcsIkIiOjU4fX0sIklzVmlzaWJsZSI6dHJ1ZSwiV2lkdGgiOjAuMCwiSGVpZ2h0IjowLjAsIkJvcmRlclN0eWxlIjp7IiRpZCI6Ijk5OCIsIkxpbmVDb2xvciI6eyIkaWQiOiI5OTkiLCIkdHlwZSI6Ik5MUkUuQ29tbW9uLkRvbS5Tb2xpZENvbG9yQnJ1c2gsIE5MUkUuQ29tbW9uIiwiQ29sb3IiOnsiJGlkIjoiMTAwMCIsIkEiOjI1NSwiUiI6NTksIkciOjExNSwiQiI6Mzl9fSwiTGluZVdlaWdodCI6MC4wLCJMaW5lVHlwZSI6MCwiUGFyZW50U3R5bGUiOm51bGx9LCJQYXJlbnRTdHlsZSI6bnVsbH0sIk1hcmdpbiI6eyIkaWQiOiIxMDAxIiwiVG9wIjowLjAsIkxlZnQiOjAuMCwiUmlnaHQiOjAuMCwiQm90dG9tIjowLjB9LCJQYWRkaW5nIjp7IiRpZCI6IjEwMDIiLCJUb3AiOjAuMCwiTGVmdCI6MC4wLCJSaWdodCI6MC4wLCJCb3R0b20iOjAuMH0sIklzVmlzaWJsZSI6dHJ1ZSwiV2lkdGgiOjAuMCwiSGVpZ2h0IjowLjAsIkJvcmRlclN0eWxlIjpudWxsLCJQYXJlbnRTdHlsZSI6bnVsbH19XSwiSWQiOiI3YjcxNTIxNS04MWNiLTQ4MzYtOWQ4Yi1hNWFmYTdmZDEwN2YiLCJJbmRleCI6MywiSGVhZGVyVGV4dCI6IlRocmVhdHMiLCJTdHlsZSI6eyIkaWQiOiIxMDAzIiwiSGVhZGVyU3R5bGUiOnsiJGlkIjoiMTAwNCIsIlRleHRJc1ZlcnRpY2FsIjpmYWxzZSwiVGV4dFN0eWxlIjp7IiRpZCI6IjEwMDUiLCJGb250U2V0dGluZ3MiOnsiJGlkIjoiMTAwNiIsIkZvbnRTaXplIjoxMCwiRm9udE5hbWUiOiJTZWdvZSBVSSIsIklzQm9sZCI6dHJ1ZSwiSXNJdGFsaWMiOmZhbHNlLCJJc1VuZGVybGluZWQiOmZhbHNlLCJQYXJlbnRTdHlsZSI6bnVsbH0sIkF1dG9TaXplIjoyLCJGb3JlZ3JvdW5kIjp7IiRpZCI6IjEwMDciLCJDb2xvciI6eyIkaWQiOiIxMDA4IiwiQSI6MjU1LCJSIjowLCJHIjowLCJCIjowfX0sIk1heFdpZHRoIjo4Ni44ODAwMDAwMDAwMDAwMSwiTWF4SGVpZ2h0IjoiSW5maW5pdHkiLCJTbWFydEZvcmVncm91bmRJc0FjdGl2ZSI6ZmFsc2UsIkhvcml6b250YWxBbGlnbm1lbnQiOjAsIlZlcnRpY2FsQWxpZ25tZW50IjowLCJTbWFydEZvcmVncm91bmQiOm51bGwsIkJhY2tncm91bmRGaWxsVHlwZSI6MCwiTWFyZ2luIjp7IiRpZCI6IjEwMDkiLCJUb3AiOjAuMCwiTGVmdCI6MC4wLCJSaWdodCI6MC4wLCJCb3R0b20iOjAuMH0sIlBhZGRpbmciOnsiJGlkIjoiMTAxMCIsIlRvcCI6MC4wLCJMZWZ0IjowLjAsIlJpZ2h0IjowLjAsIkJvdHRvbSI6MC4wfSwiQmFja2dyb3VuZCI6eyIkaWQiOiIxMDExIiwiQ29sb3IiOnsiJGlkIjoiMTAxMiIsIkEiOjAsIlIiOjI1NSwiRyI6MjU1LCJCIjoyNTV9fSwiSXNWaXNpYmxlIjp0cnVlLCJXaWR0aCI6MC4wLCJIZWlnaHQiOjAuMCwiQm9yZGVyU3R5bGUiOm51bGwsIlBhcmVudFN0eWxlIjpudWxsfSwiUmVjdGFuZ2xlU3R5bGUiOnsiJGlkIjoiMTAxMyIsIk1hcmdpbiI6eyIkaWQiOiIxMDE0IiwiVG9wIjowLjAsIkxlZnQiOjAuMCwiUmlnaHQiOjAuMCwiQm90dG9tIjowLjB9LCJQYWRkaW5nIjp7IiRpZCI6IjEwMTUiLCJUb3AiOjAuMCwiTGVmdCI6MC4wLCJSaWdodCI6MC4wLCJCb3R0b20iOjAuMH0sIkJhY2tncm91bmQiOnsiJGlkIjoiMTAxNiIsIkNvbG9yIjp7IiRpZCI6IjEwMTciLCJBIjoyNTUsIlIiOjE0NywiRyI6MjA4LCJCIjoxMjV9fSwiSXNWaXNpYmxlIjp0cnVlLCJXaWR0aCI6MC4wLCJIZWlnaHQiOjAuMCwiQm9yZGVyU3R5bGUiOnsiJGlkIjoiMTAxOCIsIkxpbmVDb2xvciI6eyIkaWQiOiIxMDE5IiwiJHR5cGUiOiJOTFJFLkNvbW1vbi5Eb20uU29saWRDb2xvckJydXNoLCBOTFJFLkNvbW1vbiIsIkNvbG9yIjp7IiRpZCI6IjEwMjAiLCJBIjoyNTUsIlIiOjU5LCJHIjoxMTUsIkIiOjM5fX0sIkxpbmVXZWlnaHQiOjAuMCwiTGluZVR5cGUiOjAsIlBhcmVudFN0eWxlIjpudWxsfSwiUGFyZW50U3R5bGUiOm51bGx9LCJNYXJnaW4iOnsiJGlkIjoiMTAyMSIsIlRvcCI6MC4wLCJMZWZ0IjowLjAsIlJpZ2h0IjowLjAsIkJvdHRvbSI6MC4wfSwiUGFkZGluZyI6eyIkaWQiOiIxMDIyIiwiVG9wIjowLjAsIkxlZnQiOjAuMCwiUmlnaHQiOjAuMCwiQm90dG9tIjowLjB9LCJCYWNrZ3JvdW5kIjpudWxsLCJJc1Zpc2libGUiOnRydWUsIldpZHRoIjowLjAsIkhlaWdodCI6MC4wLCJCb3JkZXJTdHlsZSI6bnVsbCwiUGFyZW50U3R5bGUiOm51bGx9LCJCYWNrZ3JvdW5kU3R5bGUiOnsiJGlkIjoiMTAyMyIsIk1hcmdpbiI6eyIkaWQiOiIxMDI0IiwiVG9wIjowLjAsIkxlZnQiOjAuMCwiUmlnaHQiOjAuMCwiQm90dG9tIjowLjB9LCJQYWRkaW5nIjp7IiRpZCI6IjEwMjUiLCJUb3AiOjAuMCwiTGVmdCI6MC4wLCJSaWdodCI6MC4wLCJCb3R0b20iOjAuMH0sIkJhY2tncm91bmQiOnsiJGlkIjoiMTAyNiIsIkNvbG9yIjp7IiRpZCI6IjEwMjciLCJBIjo1MSwiUiI6MTU0LCJHIjoxNTQsIkIiOjE1NH19LCJJc1Zpc2libGUiOnRydWUsIldpZHRoIjowLjAsIkhlaWdodCI6MC4wLCJCb3JkZXJTdHlsZSI6eyIkaWQiOiIxMDI4IiwiTGluZUNvbG9yIjp7IiRpZCI6IjEwMjkiLCIkdHlwZSI6Ik5MUkUuQ29tbW9uLkRvbS5Tb2xpZENvbG9yQnJ1c2gsIE5MUkUuQ29tbW9uIiwiQ29sb3IiOnsiJGlkIjoiMTAzMCIsIkEiOjI1NSwiUiI6MjU1LCJHIjowLCJCIjowfX0sIkxpbmVXZWlnaHQiOjAuMCwiTGluZVR5cGUiOjAsIlBhcmVudFN0eWxlIjpudWxsfSwiUGFyZW50U3R5bGUiOm51bGx9LCJJc0Fib3ZlVGltZWJhbmQiOmZhbHNlLCJNYXJnaW4iOnsiJGlkIjoiMTAzMSIsIlRvcCI6MC4wLCJMZWZ0IjowLjAsIlJpZ2h0IjowLjAsIkJvdHRvbSI6MC4wfSwiUGFkZGluZyI6eyIkaWQiOiIxMDMyIiwiVG9wIjowLjAsIkxlZnQiOjAuMCwiUmlnaHQiOjAuMCwiQm90dG9tIjowLjB9LCJJc1Zpc2libGUiOnRydWUsIldpZHRoIjowLjAsIkhlaWdodCI6MC4wLCJCb3JkZXJTdHlsZSI6eyIkaWQiOiIxMDMzIiwiTGluZUNvbG9yIjpudWxsLCJMaW5lV2VpZ2h0IjowLjAsIkxpbmVUeXBlIjowLCJQYXJlbnRTdHlsZSI6bnVsbH0sIlBhcmVudFN0eWxlIjpudWxsfX1dLCJDdWx0dXJlSW5mb05hbWUiOiJlbi1VUyIsIlN0eWxlTmFtZSI6bnVsbCwiVmVyc2lvbiI6eyIkaWQiOiIxMDM0IiwiVmVyc2lvbiI6IjMuNy4zIiwiT3JpZ2luYWxBc3NlbWJseVZlcnNpb24iOiIzLjIwLjA0LjAwIiwiRWRpdGlvbiI6IlBybyIsIkxhc3RTYXZlZEVkaXRpb24iOjMsIklzUGx1c0VkaXRpb24iOnRydWUsIklzUHJvRWRpdGlvbiI6dHJ1ZX0sIkVmZmVjdCI6MCwiU3R5bGUiOnsiJGlkIjoiMTAzNSIsIkRlZmF1bHREZXBlbmRlbmN5U3R5bGUiOnsiJGlkIjoiMTAzNiIsIkxpbmVTdHlsZSI6eyIkaWQiOiIxMDM3IiwiTGluZUNvbG9yIjp7IiRpZCI6IjEwMzgiLCIkdHlwZSI6Ik5MUkUuQ29tbW9uLkRvbS5Tb2xpZENvbG9yQnJ1c2gsIE5MUkUuQ29tbW9uIiwiQ29sb3IiOnsiJGlkIjoiMTAzOSIsIkEiOjI1NSwiUiI6MCwiRyI6MCwiQiI6MH19LCJMaW5lV2VpZ2h0IjoxLjAsIkxpbmVUeXBlIjowLCJQYXJlbnRTdHlsZSI6bnVsbH0sIkVuZEFycm93aGVhZExpbmVTdHlsZSI6eyIkaWQiOiIxMDQwIiwiS2luZCI6MSwiV2lkdGgiOjEsIkxlbmd0aCI6MCwiUGFyZW50U3R5bGUiOm51bGx9LCJCcmluZ1RvRnJvbnQiOnRydWUsIkVsYm93UmFkaXVzIjowLjAsIk1hcmdpbiI6eyIkaWQiOiIxMDQxIiwiVG9wIjowLjAsIkxlZnQiOjAuMCwiUmlnaHQiOjAuMCwiQm90dG9tIjowLjB9LCJQYWRkaW5nIjp7IiRpZCI6IjEwNDIiLCJUb3AiOjAuMCwiTGVmdCI6MC4wLCJSaWdodCI6MC4wLCJCb3R0b20iOjAuMH0sIkJhY2tncm91bmQiOm51bGwsIklzVmlzaWJsZSI6dHJ1ZSwiV2lkdGgiOjAuMCwiSGVpZ2h0IjowLjAsIkJvcmRlclN0eWxlIjpudWxsLCJQYXJlbnRTdHlsZSI6bnVsbH0sIkNyaXRpY2FsUGF0aFN0eWxlIjp7IiRpZCI6IjEwNDMiLCJDcml0aWNhbFBhdGhTdHlsZU9wdGlvbnMiOjExLCJMaW5lU3R5bGUiOnsiJGlkIjoiMTA0NCIsIkxpbmVDb2xvciI6eyIkaWQiOiIxMDQ1IiwiJHR5cGUiOiJOTFJFLkNvbW1vbi5Eb20uU29saWRDb2xvckJydXNoLCBOTFJFLkNvbW1vbiIsIkNvbG9yIjp7IiRpZCI6IjEwNDYiLCJBIjoyNTUsIlIiOjIyMiwiRyI6NTAsIkIiOjUwfX0sIkxpbmVXZWlnaHQiOjEuMCwiTGluZVR5cGUiOjAsIlBhcmVudFN0eWxlIjpudWxsfSwiVGl0bGVGb3JlZ3JvdW5kIjp7IiRpZCI6IjEwNDciLCJDb2xvciI6eyIkaWQiOiIxMDQ4IiwiQSI6MjU1LCJSIjoxNzYsIkciOjE5LCJCIjoyNX19LCJTaGFwZXNCYWNrZ3JvdW5kIjp7IiRpZCI6IjEwNDkiLCJDb2xvciI6eyIkaWQiOiIxMDUwIiwiQSI6MjU1LCJSIjoyNTMsIkciOjIwMywiQiI6MjA4fX0sIlNoYXBlc0JvcmRlclN0eWxlIjp7IiRpZCI6IjEwNTEiLCJMaW5lQ29sb3IiOnsiJGlkIjoiMTA1MiIsIiR0eXBlIjoiTkxSRS5Db21tb24uRG9tLlNvbGlkQ29sb3JCcnVzaCwgTkxSRS5Db21tb24iLCJDb2xvciI6eyIkaWQiOiIxMDUzIiwiQSI6MjU1LCJSIjoyMjIsIkciOjUwLCJCIjo1MH19LCJMaW5lV2VpZ2h0IjoxLjUsIkxpbmVUeXBlIjowLCJQYXJlbnRTdHlsZSI6bnVsbH0sIk1hcmdpbiI6eyIkaWQiOiIxMDU0IiwiVG9wIjowLjAsIkxlZnQiOjAuMCwiUmlnaHQiOjAuMCwiQm90dG9tIjowLjB9LCJQYWRkaW5nIjp7IiRpZCI6IjEwNTUiLCJUb3AiOjAuMCwiTGVmdCI6MC4wLCJSaWdodCI6MC4wLCJCb3R0b20iOjAuMH0sIkJhY2tncm91bmQiOm51bGwsIklzVmlzaWJsZSI6ZmFsc2UsIldpZHRoIjowLjAsIkhlaWdodCI6MC4wLCJCb3JkZXJTdHlsZSI6bnVsbCwiUGFyZW50U3R5bGUiOm51bGx9LCJUaW1lYmFuZFN0eWxlIjp7IiRpZCI6IjEwNTYiLCJTY2FsZU1hcmtpbmciOjAsIlNoYXBlIjowLCJTaGFwZVN0eWxlIjp7IiRpZCI6IjEwNTciLCJNYXJnaW4iOnsiJGlkIjoiMTA1OCIsIlRvcCI6MC4wLCJMZWZ0IjoxMi4wLCJSaWdodCI6MTIuMCwiQm90dG9tIjowLjB9LCJQYWRkaW5nIjp7IiRpZCI6IjEwNTkiLCJUb3AiOjcuMCwiTGVmdCI6MC4wLCJSaWdodCI6MC4wLCJCb3R0b20iOjcuMH0sIkJhY2tncm91bmQiOnsiJGlkIjoiMTA2MCIsIkNvbG9yIjp7IiRpZCI6IjEwNjEiLCJBIjoyNTUsIlIiOjAsIkciOjAsIkIiOjB9fSwiSXNWaXNpYmxlIjp0cnVlLCJXaWR0aCI6ODU4LjAsIkhlaWdodCI6MzAuMCwiQm9yZGVyU3R5bGUiOnsiJGlkIjoiMTA2MiIsIkxpbmVDb2xvciI6eyIkaWQiOiIxMDYzIiwiJHR5cGUiOiJOTFJFLkNvbW1vbi5Eb20uU29saWRDb2xvckJydXNoLCBOTFJFLkNvbW1vbiIsIkNvbG9yIjp7IiRpZCI6IjEwNjQiLCJBIjoyNTUsIlIiOjI1NSwiRyI6MCwiQiI6MH19LCJMaW5lV2VpZ2h0IjowLjAsIkxpbmVUeXBlIjowLCJQYXJlbnRTdHlsZSI6bnVsbH0sIlBhcmVudFN0eWxlIjpudWxsfSwiTWlkZGxlVGllclNoYXBlU3R5bGUiOnsiJGlkIjoiMTA2NSIsIk1hcmdpbiI6eyIkcmVmIjoiMTA1OCJ9LCJQYWRkaW5nIjp7IiRyZWYiOiIxMDU5In0sIkJhY2tncm91bmQiOnsiJGlkIjoiMTA2NiIsIkNvbG9yIjp7IiRpZCI6IjEwNjciLCJBIjoyNTUsIlIiOjc3LCJHIjo3NywiQiI6Nzd9fSwiSXNWaXNpYmxlIjp0cnVlLCJXaWR0aCI6ODU4LjAsIkhlaWdodCI6MzAuMCwiQm9yZGVyU3R5bGUiOm51bGwsIlBhcmVudFN0eWxlIjpudWxsfSwiQm90dG9tVGllclNoYXBlU3R5bGUiOnsiJGlkIjoiMTA2OCIsIk1hcmdpbiI6eyIkcmVmIjoiMTA1OCJ9LCJQYWRkaW5nIjp7IiRyZWYiOiIxMDU5In0sIkJhY2tncm91bmQiOnsiJHJlZiI6IjEwNjYifSwiSXNWaXNpYmxlIjp0cnVlLCJXaWR0aCI6ODU4LjAsIkhlaWdodCI6MzAuMCwiQm9yZGVyU3R5bGUiOm51bGwsIlBhcmVudFN0eWxlIjpudWxsfSwiUmlnaHRFbmRDYXBzU3R5bGUiOnsiJGlkIjoiMTA2OSIsIkZvbnRTZXR0aW5ncyI6eyIkaWQiOiIxMDcwIiwiRm9udFNpemUiOjEsIkZvbnROYW1lIjoiQ2FsaWJyaSIsIklzQm9sZCI6dHJ1ZSwiSXNJdGFsaWMiOmZhbHNlLCJJc1VuZGVybGluZWQiOmZhbHNlLCJQYXJlbnRTdHlsZSI6bnVsbH0sIkF1dG9TaXplIjowLCJGb3JlZ3JvdW5kIjp7IiRpZCI6IjEwNzEiLCJDb2xvciI6eyIkaWQiOiIxMDc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DczIiwiVG9wIjowLjAsIkxlZnQiOjAuMCwiUmlnaHQiOjI1LjAsIkJvdHRvbSI6MC4wfSwiUGFkZGluZyI6eyIkaWQiOiIxMDc0IiwiVG9wIjowLjAsIkxlZnQiOjAuMCwiUmlnaHQiOjAuMCwiQm90dG9tIjowLjB9LCJCYWNrZ3JvdW5kIjp7IiRpZCI6IjEwNzUiLCJDb2xvciI6eyIkcmVmIjoiNjQwIn19LCJJc1Zpc2libGUiOmZhbHNlLCJXaWR0aCI6MC4wLCJIZWlnaHQiOjAuMCwiQm9yZGVyU3R5bGUiOm51bGwsIlBhcmVudFN0eWxlIjpudWxsfSwiTGVmdEVuZENhcHNTdHlsZSI6eyIkaWQiOiIxMDc2IiwiRm9udFNldHRpbmdzIjp7IiRpZCI6IjEwNzciLCJGb250U2l6ZSI6MzIsIkZvbnROYW1lIjoiQ2FsaWJyaSIsIklzQm9sZCI6dHJ1ZSwiSXNJdGFsaWMiOmZhbHNlLCJJc1VuZGVybGluZWQiOmZhbHNlLCJQYXJlbnRTdHlsZSI6bnVsbH0sIkF1dG9TaXplIjowLCJGb3JlZ3JvdW5kIjp7IiRpZCI6IjEwNzgiLCJDb2xvciI6eyIkaWQiOiIxMDc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DgwIiwiVG9wIjowLjAsIkxlZnQiOjI1LjAsIlJpZ2h0IjowLjAsIkJvdHRvbSI6MC4wfSwiUGFkZGluZyI6eyIkaWQiOiIxMDgxIiwiVG9wIjowLjAsIkxlZnQiOjAuMCwiUmlnaHQiOjAuMCwiQm90dG9tIjowLjB9LCJCYWNrZ3JvdW5kIjp7IiRpZCI6IjEwODIiLCJDb2xvciI6eyIkcmVmIjoiNjQwIn19LCJJc1Zpc2libGUiOmZhbHNlLCJXaWR0aCI6MC4wLCJIZWlnaHQiOjAuMCwiQm9yZGVyU3R5bGUiOm51bGwsIlBhcmVudFN0eWxlIjpudWxsfSwiVG9kYXlUZXh0U3R5bGUiOnsiJGlkIjoiMTA4MyIsIkZvbnRTZXR0aW5ncyI6eyIkaWQiOiIxMDg0IiwiRm9udFNpemUiOjEyLCJGb250TmFtZSI6IkNhbGlicmkiLCJJc0JvbGQiOmZhbHNlLCJJc0l0YWxpYyI6ZmFsc2UsIklzVW5kZXJsaW5lZCI6ZmFsc2UsIlBhcmVudFN0eWxlIjpudWxsfSwiQXV0b1NpemUiOjAsIkZvcmVncm91bmQiOnsiJGlkIjoiMTA4NSIsIkNvbG9yIjp7IiRpZCI6IjEwO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4NyIsIlRvcCI6MC4wLCJMZWZ0IjowLjAsIlJpZ2h0IjowLjAsIkJvdHRvbSI6MC4wfSwiUGFkZGluZyI6eyIkaWQiOiIxMDg4IiwiVG9wIjowLjAsIkxlZnQiOjAuMCwiUmlnaHQiOjAuMCwiQm90dG9tIjowLjB9LCJCYWNrZ3JvdW5kIjp7IiRpZCI6IjEwODkiLCJDb2xvciI6eyIkcmVmIjoiNjQwIn19LCJJc1Zpc2libGUiOnRydWUsIldpZHRoIjowLjAsIkhlaWdodCI6MC4wLCJCb3JkZXJTdHlsZSI6bnVsbCwiUGFyZW50U3R5bGUiOm51bGx9LCJUb2RheU1hcmtlclN0eWxlIjp7IiRpZCI6IjEwOTAiLCJNYXJnaW4iOnsiJGlkIjoiMTA5MSIsIlRvcCI6MC4wLCJMZWZ0IjowLjAsIlJpZ2h0IjowLjAsIkJvdHRvbSI6MC4wfSwiUGFkZGluZyI6eyIkaWQiOiIxMDkyIiwiVG9wIjowLjAsIkxlZnQiOjAuMCwiUmlnaHQiOjAuMCwiQm90dG9tIjowLjB9LCJCYWNrZ3JvdW5kIjp7IiRpZCI6IjEwOTMiLCJDb2xvciI6eyIkaWQiOiIxMDk0IiwiQSI6MjU1LCJSIjoyNTUsIkciOjAsIkIiOjB9fSwiSXNWaXNpYmxlIjp0cnVlLCJXaWR0aCI6MC4wLCJIZWlnaHQiOjAuMCwiQm9yZGVyU3R5bGUiOm51bGwsIlBhcmVudFN0eWxlIjpudWxsfSwiU2NhbGVTdHlsZSI6eyIkaWQiOiIxMDk1IiwiU2hhcGUiOjAsIlNob3dTZWdtZW50U2VwYXJhdG9ycyI6dHJ1ZSwiU2VnbWVudFNlcGFyYXRvck9wYWNpdHkiOjMwLCJIYXNCZWVuVmlzaWJsZUJlZm9yZSI6dHJ1ZSwiRm9udFNldHRpbmdzIjp7IiRpZCI6IjEwOTYiLCJGb250U2l6ZSI6MTEsIkZvbnROYW1lIjoiT3BlbiBTYW5zIiwiSXNCb2xkIjpmYWxzZSwiSXNJdGFsaWMiOmZhbHNlLCJJc1VuZGVybGluZWQiOmZhbHNlLCJQYXJlbnRTdHlsZSI6bnVsbH0sIkF1dG9TaXplIjowLCJGb3JlZ3JvdW5kIjp7IiRpZCI6IjEwOTciLCJDb2xvciI6eyIkaWQiOiIxMDk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wOTkiLCJUb3AiOjAuMCwiTGVmdCI6NS4wLCJSaWdodCI6MC4wLCJCb3R0b20iOjAuMH0sIlBhZGRpbmciOnsiJGlkIjoiMTEwMCIsIlRvcCI6MC4wLCJMZWZ0IjowLjAsIlJpZ2h0IjowLjAsIkJvdHRvbSI6MC4wfSwiQmFja2dyb3VuZCI6eyIkaWQiOiIxMTAxIiwiQ29sb3IiOnsiJHJlZiI6IjY0MCJ9fSwiSXNWaXNpYmxlIjp0cnVlLCJXaWR0aCI6MC4wLCJIZWlnaHQiOjAuMCwiQm9yZGVyU3R5bGUiOm51bGwsIlBhcmVudFN0eWxlIjpudWxsfSwiU2luZ2xlU2NhbGVTaGFwZVN0eWxlIjp7IiRpZCI6IjExMDIiLCJTaGFwZSI6MCwiSGVpZ2h0IjozMC4wfSwiTWlkZGxlVGllclNjYWxlU3R5bGUiOnsiJGlkIjoiMTEwMyIsIlNoYXBlIjowLCJTaG93U2VnbWVudFNlcGFyYXRvcnMiOnRydWUsIlNlZ21lbnRTZXBhcmF0b3JPcGFjaXR5IjozMCwiSGFzQmVlblZpc2libGVCZWZvcmUiOmZhbHNlLCJGb250U2V0dGluZ3MiOnsiJGlkIjoiMTEwNCIsIkZvbnRTaXplIjoxNCwiRm9udE5hbWUiOiJDYWxpYnJpIiwiSXNCb2xkIjpmYWxzZSwiSXNJdGFsaWMiOmZhbHNlLCJJc1VuZGVybGluZWQiOmZhbHNlLCJQYXJlbnRTdHlsZSI6bnVsbH0sIkF1dG9TaXplIjowLCJGb3JlZ3JvdW5kIjp7IiRyZWYiOiIxMDk3In0sIk1heFdpZHRoIjoyMDAuMCwiTWF4SGVpZ2h0IjoiSW5maW5pdHkiLCJTbWFydEZvcmVncm91bmRJc0FjdGl2ZSI6ZmFsc2UsIkhvcml6b250YWxBbGlnbm1lbnQiOjAsIlZlcnRpY2FsQWxpZ25tZW50IjoxLCJTbWFydEZvcmVncm91bmQiOm51bGwsIkJhY2tncm91bmRGaWxsVHlwZSI6MCwiTWFyZ2luIjp7IiRyZWYiOiIxMDk5In0sIlBhZGRpbmciOnsiJHJlZiI6IjExMDAifSwiQmFja2dyb3VuZCI6eyIkcmVmIjoiMTEwMSJ9LCJJc1Zpc2libGUiOmZhbHNlLCJXaWR0aCI6MC4wLCJIZWlnaHQiOjAuMCwiQm9yZGVyU3R5bGUiOm51bGwsIlBhcmVudFN0eWxlIjpudWxsfSwiQm90dG9tVGllclNjYWxlU3R5bGUiOnsiJGlkIjoiMTEwNSIsIlNoYXBlIjowLCJTaG93U2VnbWVudFNlcGFyYXRvcnMiOnRydWUsIlNlZ21lbnRTZXBhcmF0b3JPcGFjaXR5IjozMCwiSGFzQmVlblZpc2libGVCZWZvcmUiOmZhbHNlLCJGb250U2V0dGluZ3MiOnsiJGlkIjoiMTEwNiIsIkZvbnRTaXplIjoxNCwiRm9udE5hbWUiOiJDYWxpYnJpIiwiSXNCb2xkIjpmYWxzZSwiSXNJdGFsaWMiOmZhbHNlLCJJc1VuZGVybGluZWQiOmZhbHNlLCJQYXJlbnRTdHlsZSI6bnVsbH0sIkF1dG9TaXplIjowLCJGb3JlZ3JvdW5kIjp7IiRyZWYiOiIxMDk3In0sIk1heFdpZHRoIjoyMDAuMCwiTWF4SGVpZ2h0IjoiSW5maW5pdHkiLCJTbWFydEZvcmVncm91bmRJc0FjdGl2ZSI6ZmFsc2UsIkhvcml6b250YWxBbGlnbm1lbnQiOjAsIlZlcnRpY2FsQWxpZ25tZW50IjoxLCJTbWFydEZvcmVncm91bmQiOm51bGwsIkJhY2tncm91bmRGaWxsVHlwZSI6MCwiTWFyZ2luIjp7IiRyZWYiOiIxMDk5In0sIlBhZGRpbmciOnsiJHJlZiI6IjExMDAifSwiQmFja2dyb3VuZCI6eyIkcmVmIjoiMTEwMSJ9LCJJc1Zpc2libGUiOmZhbHNlLCJXaWR0aCI6MC4wLCJIZWlnaHQiOjAuMCwiQm9yZGVyU3R5bGUiOm51bGwsIlBhcmVudFN0eWxlIjpudWxsfSwiRWxhcHNlZFRpbWVCYWNrZ3JvdW5kIjp7IiRpZCI6IjExMDciLCJDb2xvciI6eyIkaWQiOiIxMTA4IiwiQSI6MTkxLCJSIjoyNTUsIkciOjAsIkIiOjB9fSwiQXBwZW5kWWVhck9uWWVhckNoYW5nZSI6dHJ1ZSwiRWxhcHNlZFRpbWVGb3JtYXQiOjIsIlRvZGF5TWFya2VyUG9zaXRpb24iOjAsIlF1aWNrUG9zaXRpb24iOjMsIkFic29sdXRlUG9zaXRpb24iOjMwNy44LCJNYXJnaW4iOnsiJGlkIjoiMTEwOSIsIlRvcCI6MC4wLCJMZWZ0IjoxMC4wLCJSaWdodCI6MTAuMCwiQm90dG9tIjowLjB9LCJQYWRkaW5nIjp7IiRpZCI6IjExMTAiLCJUb3AiOjAuMCwiTGVmdCI6MC4wLCJSaWdodCI6MC4wLCJCb3R0b20iOjAuMH0sIkJhY2tncm91bmQiOnsiJGlkIjoiMTExMSIsIkNvbG9yIjp7IiRpZCI6IjExMTIiLCJBIjoyNTUsIlIiOjQ3LCJHIjo1NCwiQiI6MTUzfX0sIklzVmlzaWJsZSI6dHJ1ZSwiV2lkdGgiOjAuMCwiSGVpZ2h0IjowLjAsIkJvcmRlclN0eWxlIjpudWxsLCJQYXJlbnRTdHlsZSI6bnVsbH0sIkRlZmF1bHRNaWxlc3RvbmVTdHlsZSI6eyIkaWQiOiIxMTEzIiwiU2hhcGUiOjEsIkNvbm5lY3Rvck1hcmdpbiI6eyIkaWQiOiIxMTE0IiwiVG9wIjowLjAsIkxlZnQiOjIuMCwiUmlnaHQiOjIuMCwiQm90dG9tIjowLjB9LCJDb25uZWN0b3JTdHlsZSI6eyIkaWQiOiIxMTE1IiwiTGluZUNvbG9yIjp7IiRpZCI6IjExMTYiLCIkdHlwZSI6Ik5MUkUuQ29tbW9uLkRvbS5Tb2xpZENvbG9yQnJ1c2gsIE5MUkUuQ29tbW9uIiwiQ29sb3IiOnsiJGlkIjoiMTExNyIsIkEiOjEyNywiUiI6NzksIkciOjEyOSwiQiI6MTg5fX0sIkxpbmVXZWlnaHQiOjEuMCwiTGluZVR5cGUiOjAsIlBhcmVudFN0eWxlIjpudWxsfSwiSXNCZWxvd1RpbWViYW5kIjpmYWxzZSwiUG9zaXRpb25PblRhc2siOjAsIkhpZGVEYXRlIjpmYWxzZSwiU2hhcGVTaXplIjowLCJTcGFjaW5nIjoxLjAsIlBhZGRpbmciOnsiJGlkIjoiMTExOCIsIlRvcCI6Ny4wLCJMZWZ0IjozLjAsIlJpZ2h0IjowLjAsIkJvdHRvbSI6Mi4wfSwiU2hhcGVTdHlsZSI6eyIkaWQiOiIxMTE5IiwiTWFyZ2luIjp7IiRyZWYiOiIxNCJ9LCJQYWRkaW5nIjp7IiRyZWYiOiIxNSJ9LCJCYWNrZ3JvdW5kIjp7IiRpZCI6IjExMjAiLCJDb2xvciI6eyIkaWQiOiIxMTIxIiwiQSI6MjU1LCJSIjoxNzgsIkciOjE0LCJCIjoxOH19LCJJc1Zpc2libGUiOnRydWUsIldpZHRoIjoxMi4wLCJIZWlnaHQiOjE0LjAsIkJvcmRlclN0eWxlIjp7IiRpZCI6IjExMjIiLCJMaW5lQ29sb3IiOnsiJGlkIjoiMTEyMyIsIiR0eXBlIjoiTkxSRS5Db21tb24uRG9tLlNvbGlkQ29sb3JCcnVzaCwgTkxSRS5Db21tb24iLCJDb2xvciI6eyIkaWQiOiIxMTI0IiwiQSI6MjU1LCJSIjoyNTUsIkciOjAsIkIiOjB9fSwiTGluZVdlaWdodCI6MC4wLCJMaW5lVHlwZSI6MCwiUGFyZW50U3R5bGUiOm51bGx9LCJQYXJlbnRTdHlsZSI6bnVsbH0sIlRpdGxlU3R5bGUiOnsiJGlkIjoiMTEyNSIsIkZvbnRTZXR0aW5ncyI6eyIkaWQiOiIxMTI2IiwiRm9udFNpemUiOjEwLCJGb250TmFtZSI6IlNlZ29lIFVJIiwiSXNCb2xkIjp0cnVlLCJJc0l0YWxpYyI6ZmFsc2UsIklzVW5kZXJsaW5lZCI6ZmFsc2UsIlBhcmVudFN0eWxlIjpudWxsfSwiQXV0b1NpemUiOjAsIkZvcmVncm91bmQiOnsiJGlkIjoiMTEyNyIsIkNvbG9yIjp7IiRpZCI6IjExMj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EyOSIsIkNvbG9yIjp7IiRyZWYiOiI2NDAifX0sIklzVmlzaWJsZSI6dHJ1ZSwiV2lkdGgiOjAuMCwiSGVpZ2h0IjowLjAsIkJvcmRlclN0eWxlIjpudWxsLCJQYXJlbnRTdHlsZSI6bnVsbH0sIkRhdGVTdHlsZSI6eyIkaWQiOiIxMTMwIiwiRm9udFNldHRpbmdzIjp7IiRpZCI6IjExMzEiLCJGb250U2l6ZSI6MTAsIkZvbnROYW1lIjoiQ2FsaWJyaSIsIklzQm9sZCI6ZmFsc2UsIklzSXRhbGljIjpmYWxzZSwiSXNVbmRlcmxpbmVkIjpmYWxzZSwiUGFyZW50U3R5bGUiOm51bGx9LCJBdXRvU2l6ZSI6MCwiRm9yZWdyb3VuZCI6eyIkaWQiOiIxMTMyIiwiQ29sb3IiOnsiJGlkIjoiMTE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In0sIlBhZGRpbmciOnsiJHJlZiI6IjM1In0sIkJhY2tncm91bmQiOnsiJGlkIjoiMTEzNCIsIkNvbG9yIjp7IiRyZWYiOiI2NDAifX0sIklzVmlzaWJsZSI6ZmFsc2UsIldpZHRoIjowLjAsIkhlaWdodCI6MC4wLCJCb3JkZXJTdHlsZSI6bnVsbCwiUGFyZW50U3R5bGUiOm51bGx9LCJEYXRlRm9ybWF0Ijp7IiRpZCI6IjExM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zNiIsIkZvcm1hdCI6MCwiSXNWaXNpYmxlIjpmYWxzZSwiTGFzdEtub3duVmlzaWJpbGl0eVN0YXRlIjpmYWxzZX0sIklzVmlzaWJsZSI6dHJ1ZSwiUGFyZW50U3R5bGUiOm51bGx9LCJEZWZhdWx0VGFza1N0eWxlIjp7IiRpZCI6IjExMzciLCJTaGFwZSI6MywiU2hhcGVUaGlja25lc3MiOjAsIkR1cmF0aW9uRm9ybWF0Ijo1LCJJbmNsdWRlTm9uV29ya2luZ0RheXNJbkR1cmF0aW9uIjpmYWxzZSwiUGVyY2VudGFnZUNvbXBsZXRlU3R5bGUiOnsiJGlkIjoiMTEzOCIsIkZvbnRTZXR0aW5ncyI6eyIkaWQiOiIxMTM5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ExNDAiLCJUb3AiOjAuMCwiTGVmdCI6MC4wLCJSaWdodCI6MC4wLCJCb3R0b20iOjAuMH0sIlBhZGRpbmciOnsiJGlkIjoiMTE0MSIsIlRvcCI6MC4wLCJMZWZ0IjowLjAsIlJpZ2h0IjowLjAsIkJvdHRvbSI6MC4wfSwiQmFja2dyb3VuZCI6eyIkcmVmIjoiMjIxIn0sIklzVmlzaWJsZSI6dHJ1ZSwiV2lkdGgiOjAuMCwiSGVpZ2h0IjowLjAsIkJvcmRlclN0eWxlIjpudWxsLCJQYXJlbnRTdHlsZSI6bnVsbH0sIkR1cmF0aW9uU3R5bGUiOnsiJGlkIjoiMTE0MiIsIkZvbnRTZXR0aW5ncyI6eyIkaWQiOiIxMTQzIiwiRm9udFNpemUiOjEwLCJGb250TmFtZSI6IkNhbGlicmkiLCJJc0JvbGQiOmZhbHNlLCJJc0l0YWxpYyI6ZmFsc2UsIklzVW5kZXJsaW5lZCI6ZmFsc2UsIlBhcmVudFN0eWxlIjpudWxsfSwiQXV0b1NpemUiOjAsIkZvcmVncm91bmQiOnsiJGlkIjoiMTE0NCIsIkNvbG9yIjp7IiRyZWYiOiI2MzYifX0sIk1heFdpZHRoIjoyMDAuMCwiTWF4SGVpZ2h0IjoiSW5maW5pdHkiLCJTbWFydEZvcmVncm91bmRJc0FjdGl2ZSI6ZmFsc2UsIkhvcml6b250YWxBbGlnbm1lbnQiOjAsIlZlcnRpY2FsQWxpZ25tZW50IjowLCJTbWFydEZvcmVncm91bmQiOm51bGwsIkJhY2tncm91bmRGaWxsVHlwZSI6MCwiTWFyZ2luIjp7IiRpZCI6IjExNDUiLCJUb3AiOjAuMCwiTGVmdCI6MC4wLCJSaWdodCI6MC4wLCJCb3R0b20iOjAuMH0sIlBhZGRpbmciOnsiJGlkIjoiMTE0NiIsIlRvcCI6MC4wLCJMZWZ0IjowLjAsIlJpZ2h0IjowLjAsIkJvdHRvbSI6MC4wfSwiQmFja2dyb3VuZCI6eyIkcmVmIjoiNjM5In0sIklzVmlzaWJsZSI6dHJ1ZSwiV2lkdGgiOjAuMCwiSGVpZ2h0IjowLjAsIkJvcmRlclN0eWxlIjpudWxsLCJQYXJlbnRTdHlsZSI6bnVsbH0sIkhvcml6b250YWxDb25uZWN0b3JTdHlsZSI6eyIkaWQiOiIxMTQ3IiwiTGluZUNvbG9yIjp7IiRyZWYiOiI2NDMifSwiTGluZVdlaWdodCI6MS4wLCJMaW5lVHlwZSI6MCwiUGFyZW50U3R5bGUiOm51bGx9LCJWZXJ0aWNhbENvbm5lY3RvclN0eWxlIjp7IiRpZCI6IjExNDgiLCJMaW5lQ29sb3IiOnsiJHJlZiI6IjY0NiJ9LCJMaW5lV2VpZ2h0IjowLjAsIkxpbmVUeXBlIjowLCJQYXJlbnRTdHlsZSI6bnVsbH0sIk1hcmdpbiI6bnVsbCwiU3RhcnREYXRlUG9zaXRpb24iOjYsIkVuZERhdGVQb3NpdGlvbiI6NiwiRGF0ZUlzVmlzaWJsZSI6ZmFsc2UsIlRpdGxlUG9zaXRpb24iOjUsIkR1cmF0aW9uUG9zaXRpb24iOjYsIlBlcmNlbnRhZ2VDb21wbGV0ZWRQb3NpdGlvbiI6NCwiU3BhY2luZyI6MywiSXNCZWxvd1RpbWViYW5kIjp0cnVlLCJQZXJjZW50YWdlQ29tcGxldGVTaGFwZU9wYWNpdHkiOjM1LCJTaGFwZVN0eWxlIjp7IiRpZCI6IjExNDkiLCJNYXJnaW4iOnsiJGlkIjoiMTE1MCIsIlRvcCI6MC4wLCJMZWZ0Ijo0LjAsIlJpZ2h0Ijo0LjAsIkJvdHRvbSI6MC4wfSwiUGFkZGluZyI6eyIkaWQiOiIxMTUxIiwiVG9wIjowLjAsIkxlZnQiOjAuMCwiUmlnaHQiOjAuMCwiQm90dG9tIjowLjB9LCJCYWNrZ3JvdW5kIjp7IiRpZCI6IjExNTIiLCJDb2xvciI6eyIkaWQiOiIxMTUzIiwiQSI6MjU1LCJSIjowLCJHIjoxMTQsIkIiOjE4OH19LCJJc1Zpc2libGUiOnRydWUsIldpZHRoIjowLjAsIkhlaWdodCI6MTAuMCwiQm9yZGVyU3R5bGUiOnsiJGlkIjoiMTE1NCIsIkxpbmVDb2xvciI6eyIkaWQiOiIxMTU1IiwiJHR5cGUiOiJOTFJFLkNvbW1vbi5Eb20uU29saWRDb2xvckJydXNoLCBOTFJFLkNvbW1vbiIsIkNvbG9yIjp7IiRpZCI6IjExNTYiLCJBIjoyNTUsIlIiOjI1NSwiRyI6MCwiQiI6MH19LCJMaW5lV2VpZ2h0IjowLjAsIkxpbmVUeXBlIjowLCJQYXJlbnRTdHlsZSI6bnVsbH0sIlBhcmVudFN0eWxlIjpudWxsfSwiVGl0bGVTdHlsZSI6eyIkaWQiOiIxMTU3IiwiRm9udFNldHRpbmdzIjp7IiRpZCI6IjExNTgiLCJGb250U2l6ZSI6MTEsIkZvbnROYW1lIjoiU2Vnb2UgVUkiLCJJc0JvbGQiOmZhbHNlLCJJc0l0YWxpYyI6ZmFsc2UsIklzVW5kZXJsaW5lZCI6ZmFsc2UsIlBhcmVudFN0eWxlIjpudWxsfSwiQXV0b1NpemUiOjAsIkZvcmVncm91bmQiOnsiJGlkIjoiMTE1OSIsIkNvbG9yIjp7IiRpZCI6IjExNjA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2MSIsIlRvcCI6MC4wLCJMZWZ0IjowLjAsIlJpZ2h0IjowLjAsIkJvdHRvbSI6MC4wfSwiUGFkZGluZyI6eyIkaWQiOiIxMTYyIiwiVG9wIjowLjAsIkxlZnQiOjAuMCwiUmlnaHQiOjAuMCwiQm90dG9tIjowLjB9LCJCYWNrZ3JvdW5kIjp7IiRpZCI6IjExNjMiLCJDb2xvciI6eyIkcmVmIjoiNjQwIn19LCJJc1Zpc2libGUiOnRydWUsIldpZHRoIjowLjAsIkhlaWdodCI6MC4wLCJCb3JkZXJTdHlsZSI6bnVsbCwiUGFyZW50U3R5bGUiOm51bGx9LCJEYXRlU3R5bGUiOnsiJGlkIjoiMTE2NCIsIkZvbnRTZXR0aW5ncyI6eyIkaWQiOiIxMTY1IiwiRm9udFNpemUiOjEwLCJGb250TmFtZSI6IkNhbGlicmkiLCJJc0JvbGQiOmZhbHNlLCJJc0l0YWxpYyI6ZmFsc2UsIklzVW5kZXJsaW5lZCI6ZmFsc2UsIlBhcmVudFN0eWxlIjpudWxsfSwiQXV0b1NpemUiOjAsIkZvcmVncm91bmQiOnsiJGlkIjoiMTE2NiIsIkNvbG9yIjp7IiRyZWYiOiI3OTEifX0sIk1heFdpZHRoIjoyMDAuMCwiTWF4SGVpZ2h0IjoiSW5maW5pdHkiLCJTbWFydEZvcmVncm91bmRJc0FjdGl2ZSI6ZmFsc2UsIkhvcml6b250YWxBbGlnbm1lbnQiOjAsIlZlcnRpY2FsQWxpZ25tZW50IjowLCJTbWFydEZvcmVncm91bmQiOm51bGwsIkJhY2tncm91bmRGaWxsVHlwZSI6MCwiTWFyZ2luIjp7IiRpZCI6IjExNjciLCJUb3AiOjAuMCwiTGVmdCI6MC4wLCJSaWdodCI6MC4wLCJCb3R0b20iOjAuMH0sIlBhZGRpbmciOnsiJGlkIjoiMTE2OCIsIlRvcCI6MC4wLCJMZWZ0IjowLjAsIlJpZ2h0IjowLjAsIkJvdHRvbSI6MC4wfSwiQmFja2dyb3VuZCI6eyIkcmVmIjoiNzk0In0sIklzVmlzaWJsZSI6dHJ1ZSwiV2lkdGgiOjAuMCwiSGVpZ2h0IjowLjAsIkJvcmRlclN0eWxlIjpudWxsLCJQYXJlbnRTdHlsZSI6bnVsbH0sIkRhdGVGb3JtYXQiOnsiJGlkIjoiMTE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cwIiwiRm9ybWF0IjowLCJJc1Zpc2libGUiOmZhbHNlLCJMYXN0S25vd25WaXNpYmlsaXR5U3RhdGUiOmZhbHNlfSwiSXNWaXNpYmxlIjp0cnVlLCJQYXJlbnRTdHlsZSI6bnVsbCwiX2V4cGxpY2l0bHlTZXQiOnsiJGlkIjoiMTE3M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E3MiIsIkdyaWRsaW5lU3R5bGUiOnsiJGlkIjoiMTE3MyIsIkxpbmVDb2xvciI6eyIkaWQiOiIxMTc0IiwiJHR5cGUiOiJOTFJFLkNvbW1vbi5Eb20uU29saWRDb2xvckJydXNoLCBOTFJFLkNvbW1vbiIsIkNvbG9yIjp7IiRpZCI6IjExNzUiLCJBIjozOCwiUiI6MTE1LCJHIjoxMTUsIkIiOjExNX19LCJMaW5lV2VpZ2h0IjoxLjAsIkxpbmVUeXBlIjowLCJQYXJlbnRTdHlsZSI6bnVsbH0sIk1hcmdpbiI6eyIkaWQiOiIxMTc2IiwiVG9wIjowLjAsIkxlZnQiOjAuMCwiUmlnaHQiOjAuMCwiQm90dG9tIjowLjB9LCJQYWRkaW5nIjp7IiRpZCI6IjExNzciLCJUb3AiOjAuMCwiTGVmdCI6MC4wLCJSaWdodCI6MC4wLCJCb3R0b20iOjAuMH0sIkJhY2tncm91bmQiOm51bGwsIklzVmlzaWJsZSI6dHJ1ZSwiV2lkdGgiOjAuMCwiSGVpZ2h0IjowLjAsIkJvcmRlclN0eWxlIjp7IiRpZCI6IjExNzgiLCJMaW5lQ29sb3IiOm51bGwsIkxpbmVXZWlnaHQiOjAuMCwiTGluZVR5cGUiOjAsIlBhcmVudFN0eWxlIjpudWxsfSwiUGFyZW50U3R5bGUiOm51bGx9LCJBY3Rpdml0eUxpbmVQYW5lbFN0eWxlIjp7IiRpZCI6IjExNzkiLCJBY3Rpdml0eUxpbmVTdHlsZSI6eyIkaWQiOiIxMTgwIiwiTGluZUNvbG9yIjp7IiRpZCI6IjExODEiLCIkdHlwZSI6Ik5MUkUuQ29tbW9uLkRvbS5Tb2xpZENvbG9yQnJ1c2gsIE5MUkUuQ29tbW9uIiwiQ29sb3IiOnsiJGlkIjoiMTE4MiIsIkEiOjM4LCJSIjo3OSwiRyI6MTI5LCJCIjoxODl9fSwiTGluZVdlaWdodCI6MS4wLCJMaW5lVHlwZSI6MCwiUGFyZW50U3R5bGUiOm51bGx9LCJNYXJnaW4iOnsiJGlkIjoiMTE4MyIsIlRvcCI6MC4wLCJMZWZ0IjowLjAsIlJpZ2h0IjowLjAsIkJvdHRvbSI6MC4wfSwiUGFkZGluZyI6eyIkaWQiOiIxMTg0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E4NSIsIkFjdGl2aXR5SGVhZGVyV2lkdGgiOjAuMCwiSXNTZXQiOmZhbHNlfSwiRGVmYXVsdFN3aW1sYW5lU3R5bGUiOnsiJGlkIjoiMTE4NiIsIkhlYWRlclN0eWxlIjp7IiRpZCI6IjExODciLCJUZXh0U3R5bGUiOnsiJGlkIjoiMTE4OCIsIkZvbnRTZXR0aW5ncyI6eyIkaWQiOiIxMTg5IiwiRm9udFNpemUiOjEyLCJGb250TmFtZSI6IkNhbGlicmkiLCJJc0JvbGQiOmZhbHNlLCJJc0l0YWxpYyI6ZmFsc2UsIklzVW5kZXJsaW5lZCI6ZmFsc2UsIlBhcmVudFN0eWxlIjpudWxsfSwiQXV0b1NpemUiOjAsIkZvcmVncm91bmQiOnsiJGlkIjoiMTE5MCIsIkNvbG9yIjp7IiRpZCI6IjExOTEiLCJBIjoyNTUsIlIiOjMyLCJHIjo1NiwiQiI6MTAwfX0sIk1heFdpZHRoIjowLjAsIk1heEhlaWdodCI6MC4wLCJTbWFydEZvcmVncm91bmRJc0FjdGl2ZSI6ZmFsc2UsIkhvcml6b250YWxBbGlnbm1lbnQiOjAsIlZlcnRpY2FsQWxpZ25tZW50IjowLCJTbWFydEZvcmVncm91bmQiOm51bGwsIkJhY2tncm91bmRGaWxsVHlwZSI6MCwiTWFyZ2luIjp7IiRyZWYiOiIxNTYifSwiUGFkZGluZyI6eyIkcmVmIjoiMTU3In0sIkJhY2tncm91bmQiOm51bGwsIklzVmlzaWJsZSI6ZmFsc2UsIldpZHRoIjowLjAsIkhlaWdodCI6MC4wLCJCb3JkZXJTdHlsZSI6bnVsbCwiUGFyZW50U3R5bGUiOm51bGx9LCJSZWN0YW5nbGVTdHlsZSI6eyIkaWQiOiIxMTkyIiwiTWFyZ2luIjp7IiRyZWYiOiIxNTkifSwiUGFkZGluZyI6eyIkcmVmIjoiMTYwIn0sIkJhY2tncm91bmQiOnsiJGlkIjoiMTE5MyIsIkNvbG9yIjp7IiRpZCI6IjExOTQiLCJBIjoxMjcsIlIiOjkxLCJHIjoxNTUsIkIiOjIxM319LCJJc1Zpc2libGUiOmZhbHNlLCJXaWR0aCI6MC4wLCJIZWlnaHQiOjAuMCwiQm9yZGVyU3R5bGUiOnsiJGlkIjoiMTE5NSIsIkxpbmVDb2xvciI6eyIkaWQiOiIxMTk2IiwiJHR5cGUiOiJOTFJFLkNvbW1vbi5Eb20uU29saWRDb2xvckJydXNoLCBOTFJFLkNvbW1vbiIsIkNvbG9yIjp7IiRpZCI6IjExOTciLCJBIjoyNTUsIlIiOjI1NSwiRyI6MCwiQiI6MH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xMTk4IiwiTWFyZ2luIjp7IiRyZWYiOiIxNjkifSwiUGFkZGluZyI6eyIkcmVmIjoiMTcwIn0sIkJhY2tncm91bmQiOnsiJGlkIjoiMTE5OSIsIkNvbG9yIjp7IiRpZCI6IjEyMDAiLCJBIjozOCwiUiI6OTEsIkciOjE1NSwiQiI6MjEzfX0sIklzVmlzaWJsZSI6dHJ1ZSwiV2lkdGgiOjAuMCwiSGVpZ2h0IjowLjAsIkJvcmRlclN0eWxlIjp7IiRpZCI6IjEyMDEiLCJMaW5lQ29sb3IiOnsiJGlkIjoiMTIwMiIsIiR0eXBlIjoiTkxSRS5Db21tb24uRG9tLlNvbGlkQ29sb3JCcnVzaCwgTkxSRS5Db21tb24iLCJDb2xvciI6eyIkaWQiOiIxMjAzIiwiQSI6MjU1LCJSIjoyNTUsIkciOjAsIkIiOjB9fSwiTGluZVdlaWdodCI6MC4wLCJMaW5lVHlwZSI6MCwiUGFyZW50U3R5bGUiOm51bGx9LCJQYXJlbnRTdHlsZSI6bnVsbH0sIklzQWJvdmVUaW1lYmFuZCI6ZmFsc2UsIk1hcmdpbiI6eyIkaWQiOiIxMjA0IiwiVG9wIjowLjAsIkxlZnQiOjAuMCwiUmlnaHQiOjAuMCwiQm90dG9tIjowLjB9LCJQYWRkaW5nIjp7IiRpZCI6IjEyMDUiLCJUb3AiOjAuMCwiTGVmdCI6MC4wLCJSaWdodCI6MC4wLCJCb3R0b20iOjAuMH0sIklzVmlzaWJsZSI6dHJ1ZSwiV2lkdGgiOjAuMCwiSGVpZ2h0IjowLjAsIkJvcmRlclN0eWxlIjpudWxsLCJQYXJlbnRTdHlsZSI6bnVsbH19LCJTY2FsZSI6eyIkaWQiOiIxMjA2IiwiU3RhcnREYXRlIjoiMDAwMS0wMS0wMVQwMDowMDowMCIsIkVuZERhdGUiOiIyMDIxLTEyLTI1VDExOjU5OjAwIiwiRm9ybWF0IjoiTU1NIiwiVHlwZSI6MywiQXV0b0RhdGVSYW5nZSI6dHJ1ZSwiV29ya2luZ0RheXMiOjMxLCJGaXNjYWxZZWFyIjp7IiRpZCI6IjEyMDciLCJTdGFydE1vbnRoIjoxLCJVc2VTdGFydGluZ1llYXJGb3JOdW1iZXJpbmciOnRydWUsIlNob3dGaXNjYWxZZWFyTGFiZWwiOnRydWV9LCJUb2RheU1hcmtlclRleHQiOiJUb2RheSIsIkF1dG9TY2FsZVR5cGUiOmZhbHNlfSwiU2NhbGVWMiI6eyIkaWQiOiIxMjA4IiwiU3RhcnREYXRlIjoiMDAwMS0wMS0wMVQwMDowMDowMCIsIkVuZERhdGUiOiIyMDIxLTEyLTI1VDExOjU5OjAwIiwiQXV0b0RhdGVSYW5nZSI6dHJ1ZSwiV29ya2luZ0RheXMiOjMxLCJGaXNjYWxZZWFyIjp7IiRyZWYiOiIxMjA3In0sIlRvZGF5TWFya2VyVGV4dCI6IlRvZGF5IiwiQXV0b1NjYWxlVHlwZSI6ZmFsc2UsIlRpbWViYW5kU2NhbGVzIjp7IiRpZCI6IjEyMDkiLCJUb3BTY2FsZUxheWVyIjp7IiRpZCI6IjEyMTAiLCJGb3JtYXQiOiJNTU0iLCJUeXBlIjozfSwiTWlkZGxlU2NhbGVMYXllciI6eyIkaWQiOiIxMjExIiwiRm9ybWF0IjpudWxsLCJUeXBlIjowfSwiQm90dG9tU2NhbGVMYXllciI6eyIkaWQiOiIxMjEyIiwiRm9ybWF0IjpudWxsLCJUeXBlIjowfX19LCJNaWxlc3RvbmVzIjpbeyIkaWQiOiIxMjEzIiwiRGF0ZSI6IjIwMjEtMDMtMzFUMTE6NTk6MDBaIiwiU3R5bGUiOnsiJGlkIjoiMTIxNCIsIlNoYXBlIjoxNywiQ29ubmVjdG9yTWFyZ2luIjp7IiRpZCI6IjEyMTUiLCJUb3AiOjAuMCwiTGVmdCI6Mi4wLCJSaWdodCI6Mi4wLCJCb3R0b20iOjAuMH0sIkNvbm5lY3RvclN0eWxlIjp7IiRpZCI6IjEyMTYiLCJMaW5lQ29sb3IiOnsiJGlkIjoiMTIxNyIsIiR0eXBlIjoiTkxSRS5Db21tb24uRG9tLlNvbGlkQ29sb3JCcnVzaCwgTkxSRS5Db21tb24iLCJDb2xvciI6eyIkaWQiOiIxMjE4IiwiQSI6MTI3LCJSIjo3OSwiRyI6MTI5LCJCIjoxODl9fSwiTGluZVdlaWdodCI6MS4wLCJMaW5lVHlwZSI6MCwiUGFyZW50U3R5bGUiOm51bGx9LCJJc0JlbG93VGltZWJhbmQiOmZhbHNlLCJQb3NpdGlvbk9uVGFzayI6MCwiSGlkZURhdGUiOmZhbHNlLCJTaGFwZVNpemUiOjAsIlNwYWNpbmciOjEuMCwiUGFkZGluZyI6eyIkaWQiOiIxMjE5IiwiVG9wIjo3LjAsIkxlZnQiOjMuMCwiUmlnaHQiOjAuMCwiQm90dG9tIjoyLjB9LCJTaGFwZVN0eWxlIjp7IiRpZCI6IjEyMjAiLCJNYXJnaW4iOnsiJGlkIjoiMTIyMSIsIlRvcCI6MC4wLCJMZWZ0IjowLjAsIlJpZ2h0IjowLjAsIkJvdHRvbSI6MC4wfSwiUGFkZGluZyI6eyIkaWQiOiIxMjIyIiwiVG9wIjowLjAsIkxlZnQiOjAuMCwiUmlnaHQiOjAuMCwiQm90dG9tIjowLjB9LCJCYWNrZ3JvdW5kIjp7IiRpZCI6IjEyMjMiLCJDb2xvciI6eyIkaWQiOiIxMjI0IiwiQSI6MjU1LCJSIjoyMjcsIkciOjIyMiwiQiI6MjA5fX0sIklzVmlzaWJsZSI6dHJ1ZSwiV2lkdGgiOjE0LjAsIkhlaWdodCI6MTQuMCwiQm9yZGVyU3R5bGUiOnsiJGlkIjoiMTIyNSIsIkxpbmVDb2xvciI6eyIkaWQiOiIxMjI2IiwiJHR5cGUiOiJOTFJFLkNvbW1vbi5Eb20uU29saWRDb2xvckJydXNoLCBOTFJFLkNvbW1vbiIsIkNvbG9yIjp7IiRpZCI6IjEyMjciLCJBIjoyNTUsIlIiOjU5LCJHIjoxMTUsIkIiOjM5fX0sIkxpbmVXZWlnaHQiOjAuMCwiTGluZVR5cGUiOjAsIlBhcmVudFN0eWxlIjpudWxsfSwiUGFyZW50U3R5bGUiOm51bGx9LCJUaXRsZVN0eWxlIjp7IiRpZCI6IjEyMjgiLCJGb250U2V0dGluZ3MiOnsiJGlkIjoiMTIyOSIsIkZvbnRTaXplIjoxMCwiRm9udE5hbWUiOiJPcGVuIFNhbnMiLCJJc0JvbGQiOmZhbHNlLCJJc0l0YWxpYyI6ZmFsc2UsIklzVW5kZXJsaW5lZCI6ZmFsc2UsIlBhcmVudFN0eWxlIjpudWxsfSwiQXV0b1NpemUiOjAsIkZvcmVncm91bmQiOnsiJGlkIjoiMTIzMCIsIkNvbG9yIjp7IiRpZCI6IjEyMz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zMiIsIlRvcCI6MC4wLCJMZWZ0IjowLjAsIlJpZ2h0IjowLjAsIkJvdHRvbSI6MC4wfSwiUGFkZGluZyI6eyIkaWQiOiIxMjMzIiwiVG9wIjowLjAsIkxlZnQiOjAuMCwiUmlnaHQiOjAuMCwiQm90dG9tIjowLjB9LCJCYWNrZ3JvdW5kIjp7IiRpZCI6IjEyMzQiLCJDb2xvciI6eyIkaWQiOiIxMjM1IiwiQSI6MCwiUiI6MjU1LCJHIjoyNTUsIkIiOjI1NX19LCJJc1Zpc2libGUiOnRydWUsIldpZHRoIjowLjAsIkhlaWdodCI6MC4wLCJCb3JkZXJTdHlsZSI6eyIkaWQiOiIxMjM2IiwiTGluZUNvbG9yIjpudWxsLCJMaW5lV2VpZ2h0IjowLjAsIkxpbmVUeXBlIjowLCJQYXJlbnRTdHlsZSI6bnVsbH0sIlBhcmVudFN0eWxlIjpudWxsfSwiRGF0ZVN0eWxlIjp7IiRpZCI6IjEyMzciLCJGb250U2V0dGluZ3MiOnsiJGlkIjoiMTIzOCIsIkZvbnRTaXplIjoxMCwiRm9udE5hbWUiOiJDYWxpYnJpIiwiSXNCb2xkIjpmYWxzZSwiSXNJdGFsaWMiOmZhbHNlLCJJc1VuZGVybGluZWQiOmZhbHNlLCJQYXJlbnRTdHlsZSI6bnVsbH0sIkF1dG9TaXplIjowLCJGb3JlZ3JvdW5kIjp7IiRpZCI6IjEyMzkiLCJDb2xvciI6eyIkaWQiOiIxMjQwIiwiQSI6MjU1LCJSIjoyOCwiRyI6MjQsIkIiOjI4fX0sIk1heFdpZHRoIjoyMDAuMCwiTWF4SGVpZ2h0IjoiSW5maW5pdHkiLCJTbWFydEZvcmVncm91bmRJc0FjdGl2ZSI6ZmFsc2UsIkhvcml6b250YWxBbGlnbm1lbnQiOjEsIlZlcnRpY2FsQWxpZ25tZW50IjowLCJTbWFydEZvcmVncm91bmQiOm51bGwsIkJhY2tncm91bmRGaWxsVHlwZSI6MCwiTWFyZ2luIjp7IiRpZCI6IjEyNDEiLCJUb3AiOjAuMCwiTGVmdCI6MC4wLCJSaWdodCI6MC4wLCJCb3R0b20iOjAuMH0sIlBhZGRpbmciOnsiJGlkIjoiMTI0MiIsIlRvcCI6MC4wLCJMZWZ0IjowLjAsIlJpZ2h0IjowLjAsIkJvdHRvbSI6MC4wfSwiQmFja2dyb3VuZCI6eyIkaWQiOiIxMjQzIiwiQ29sb3IiOnsiJGlkIjoiMTI0NCIsIkEiOjAsIlIiOjI1NSwiRyI6MjU1LCJCIjoyNTV9fSwiSXNWaXNpYmxlIjpmYWxzZSwiV2lkdGgiOjAuMCwiSGVpZ2h0IjowLjAsIkJvcmRlclN0eWxlIjp7IiRpZCI6IjEyNDUiLCJMaW5lQ29sb3IiOm51bGwsIkxpbmVXZWlnaHQiOjAuMCwiTGluZVR5cGUiOjAsIlBhcmVudFN0eWxlIjpudWxsfSwiUGFyZW50U3R5bGUiOm51bGx9LCJEYXRlRm9ybWF0Ijp7IiRpZCI6IjEyNDY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MjQ3IiwiRGF0ZVBhcnRJc1Zpc2libGUiOnRydWUsIlRpbWVQYXJ0SXNWaXNpYmxlIjpmYWxzZX19LCJXZWVrTnVtYmVyaW5nIjp7IiRpZCI6IjEyNDgiLCJGb3JtYXQiOjAsIklzVmlzaWJsZSI6ZmFsc2UsIkxhc3RLbm93blZpc2liaWxpdHlTdGF0ZSI6ZmFsc2V9LCJJc1Zpc2libGUiOnRydWUsIlBhcmVudFN0eWxlIjpudWxsfSwiSW5kZXgiOjAsIlBlcmNlbnRhZ2VDb21wbGV0ZSI6bnVsbCwiUG9zaXRpb24iOnsiUmF0aW8iOjAuMCwiSXNDdXN0b20iOmZhbHNlfSwiRGF0ZUZvcm1hdCI6eyIkcmVmIjoiMTI0NiJ9LCJXZWVrTnVtYmVyaW5nIjp7IiRpZCI6IjEyNDkiLCJGb3JtYXQiOjAsIklzVmlzaWJsZSI6ZmFsc2UsIkxhc3RLbm93blZpc2liaWxpdHlTdGF0ZSI6ZmFsc2V9LCJSZWxhdGVkVGFza0lkIjoiMDAwMDAwMDAtMDAwMC0wMDAwLTAwMDAtMDAwMDAwMDAwMDAwIiwiSWQiOiJhZDUyZTczOS03OTc5LTQ2ZDctYmQ0Ni0zYjAwNmMwNjM5NGQiLCJJbXBvcnRJZCI6bnVsbCwiVGl0bGUiOiJRMSBSZXZpZXciLCJOb3RlIjpudWxsLCJIeXBlcmxpbmsiOnsiJGlkIjoiMTI1MCIsIkFkZHJlc3MiOm51bGwsIlN1YkFkZHJlc3MiOm51bGx9LCJJc0NoYW5nZWQiOmZhbHNlLCJJc05ldyI6ZmFsc2V9LHsiJGlkIjoiMTI1MSIsIkRhdGUiOiIyMDIxLTA3LTAxVDExOjU5OjAwIiwiU3R5bGUiOnsiJGlkIjoiMTI1MiIsIlNoYXBlIjoxNywiQ29ubmVjdG9yTWFyZ2luIjp7IiRpZCI6IjEyNTMiLCJUb3AiOjAuMCwiTGVmdCI6Mi4wLCJSaWdodCI6Mi4wLCJCb3R0b20iOjAuMH0sIkNvbm5lY3RvclN0eWxlIjp7IiRpZCI6IjEyNTQiLCJMaW5lQ29sb3IiOnsiJGlkIjoiMTI1NSIsIiR0eXBlIjoiTkxSRS5Db21tb24uRG9tLlNvbGlkQ29sb3JCcnVzaCwgTkxSRS5Db21tb24iLCJDb2xvciI6eyIkaWQiOiIxMjU2IiwiQSI6MTI3LCJSIjowLCJHIjowLCJCIjowfX0sIkxpbmVXZWlnaHQiOjEuMCwiTGluZVR5cGUiOjAsIlBhcmVudFN0eWxlIjpudWxsfSwiSXNCZWxvd1RpbWViYW5kIjpmYWxzZSwiUG9zaXRpb25PblRhc2siOjAsIkhpZGVEYXRlIjpmYWxzZSwiU2hhcGVTaXplIjowLCJTcGFjaW5nIjoxLjAsIlBhZGRpbmciOnsiJGlkIjoiMTI1NyIsIlRvcCI6Ny4wLCJMZWZ0IjozLjAsIlJpZ2h0IjowLjAsIkJvdHRvbSI6Mi4wfSwiU2hhcGVTdHlsZSI6eyIkaWQiOiIxMjU4IiwiTWFyZ2luIjp7IiRpZCI6IjEyNTkiLCJUb3AiOjAuMCwiTGVmdCI6MC4wLCJSaWdodCI6MC4wLCJCb3R0b20iOjAuMH0sIlBhZGRpbmciOnsiJGlkIjoiMTI2MCIsIlRvcCI6MC4wLCJMZWZ0IjowLjAsIlJpZ2h0IjowLjAsIkJvdHRvbSI6MC4wfSwiQmFja2dyb3VuZCI6eyIkaWQiOiIxMjYxIiwiQ29sb3IiOnsiJGlkIjoiMTI2MiIsIkEiOjI1NSwiUiI6MjI3LCJHIjoyMjIsIkIiOjIwOX19LCJJc1Zpc2libGUiOnRydWUsIldpZHRoIjoxNC4wLCJIZWlnaHQiOjE0LjAsIkJvcmRlclN0eWxlIjp7IiRpZCI6IjEyNjMiLCJMaW5lQ29sb3IiOnsiJGlkIjoiMTI2NCIsIiR0eXBlIjoiTkxSRS5Db21tb24uRG9tLlNvbGlkQ29sb3JCcnVzaCwgTkxSRS5Db21tb24iLCJDb2xvciI6eyIkaWQiOiIxMjY1IiwiQSI6MjU1LCJSIjo1OSwiRyI6MTE1LCJCIjozOX19LCJMaW5lV2VpZ2h0IjowLjAsIkxpbmVUeXBlIjowLCJQYXJlbnRTdHlsZSI6bnVsbH0sIlBhcmVudFN0eWxlIjpudWxsfSwiVGl0bGVTdHlsZSI6eyIkaWQiOiIxMjY2IiwiRm9udFNldHRpbmdzIjp7IiRpZCI6IjEyNjciLCJGb250U2l6ZSI6MTAsIkZvbnROYW1lIjoiT3BlbiBTYW5zIiwiSXNCb2xkIjpmYWxzZSwiSXNJdGFsaWMiOmZhbHNlLCJJc1VuZGVybGluZWQiOmZhbHNlLCJQYXJlbnRTdHlsZSI6bnVsbH0sIkF1dG9TaXplIjowLCJGb3JlZ3JvdW5kIjp7IiRpZCI6IjEyNjgiLCJDb2xvciI6eyIkaWQiOiIxMjY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NzAiLCJUb3AiOjAuMCwiTGVmdCI6MC4wLCJSaWdodCI6MC4wLCJCb3R0b20iOjAuMH0sIlBhZGRpbmciOnsiJGlkIjoiMTI3MSIsIlRvcCI6MC4wLCJMZWZ0IjowLjAsIlJpZ2h0IjowLjAsIkJvdHRvbSI6MC4wfSwiQmFja2dyb3VuZCI6eyIkaWQiOiIxMjcyIiwiQ29sb3IiOnsiJGlkIjoiMTI3MyIsIkEiOjAsIlIiOjI1NSwiRyI6MjU1LCJCIjoyNTV9fSwiSXNWaXNpYmxlIjp0cnVlLCJXaWR0aCI6MC4wLCJIZWlnaHQiOjAuMCwiQm9yZGVyU3R5bGUiOnsiJGlkIjoiMTI3NCIsIkxpbmVDb2xvciI6bnVsbCwiTGluZVdlaWdodCI6MC4wLCJMaW5lVHlwZSI6MCwiUGFyZW50U3R5bGUiOm51bGx9LCJQYXJlbnRTdHlsZSI6bnVsbH0sIkRhdGVTdHlsZSI6eyIkaWQiOiIxMjc1IiwiRm9udFNldHRpbmdzIjp7IiRpZCI6IjEyNzYiLCJGb250U2l6ZSI6MTAsIkZvbnROYW1lIjoiQ2FsaWJyaSIsIklzQm9sZCI6ZmFsc2UsIklzSXRhbGljIjpmYWxzZSwiSXNVbmRlcmxpbmVkIjpmYWxzZSwiUGFyZW50U3R5bGUiOm51bGx9LCJBdXRvU2l6ZSI6MCwiRm9yZWdyb3VuZCI6eyIkaWQiOiIxMjc3IiwiQ29sb3IiOnsiJGlkIjoiMTI3OC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jc5IiwiVG9wIjowLjAsIkxlZnQiOjAuMCwiUmlnaHQiOjAuMCwiQm90dG9tIjowLjB9LCJQYWRkaW5nIjp7IiRpZCI6IjEyODAiLCJUb3AiOjAuMCwiTGVmdCI6MC4wLCJSaWdodCI6MC4wLCJCb3R0b20iOjAuMH0sIkJhY2tncm91bmQiOnsiJGlkIjoiMTI4MSIsIkNvbG9yIjp7IiRpZCI6IjEyODIiLCJBIjowLCJSIjoyNTUsIkciOjI1NSwiQiI6MjU1fX0sIklzVmlzaWJsZSI6ZmFsc2UsIldpZHRoIjowLjAsIkhlaWdodCI6MC4wLCJCb3JkZXJTdHlsZSI6eyIkaWQiOiIxMjgzIiwiTGluZUNvbG9yIjpudWxsLCJMaW5lV2VpZ2h0IjowLjAsIkxpbmVUeXBlIjowLCJQYXJlbnRTdHlsZSI6bnVsbH0sIlBhcmVudFN0eWxlIjpudWxsfSwiRGF0ZUZvcm1hdCI6eyIkaWQiOiIxMjg0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I4NSIsIkRhdGVQYXJ0SXNWaXNpYmxlIjp0cnVlLCJUaW1lUGFydElzVmlzaWJsZSI6ZmFsc2V9fSwiV2Vla051bWJlcmluZyI6eyIkaWQiOiIxMjg2IiwiRm9ybWF0IjowLCJJc1Zpc2libGUiOmZhbHNlLCJMYXN0S25vd25WaXNpYmlsaXR5U3RhdGUiOmZhbHNlfSwiSXNWaXNpYmxlIjp0cnVlLCJQYXJlbnRTdHlsZSI6bnVsbH0sIkluZGV4IjoxLCJQZXJjZW50YWdlQ29tcGxldGUiOm51bGwsIlBvc2l0aW9uIjp7IlJhdGlvIjowLjAsIklzQ3VzdG9tIjpmYWxzZX0sIkRhdGVGb3JtYXQiOnsiJHJlZiI6IjEyODQifSwiV2Vla051bWJlcmluZyI6eyIkaWQiOiIxMjg3IiwiRm9ybWF0IjowLCJJc1Zpc2libGUiOmZhbHNlLCJMYXN0S25vd25WaXNpYmlsaXR5U3RhdGUiOmZhbHNlfSwiUmVsYXRlZFRhc2tJZCI6IjAwMDAwMDAwLTAwMDAtMDAwMC0wMDAwLTAwMDAwMDAwMDAwMCIsIklkIjoiNGEwNzZlYmQtMjVjMS00Njk4LTllYmYtNTkwMGE1YjQ0NDdlIiwiSW1wb3J0SWQiOm51bGwsIlRpdGxlIjoiUTIgUmV2aWV3IiwiTm90ZSI6bnVsbCwiSHlwZXJsaW5rIjp7IiRpZCI6IjEyODgiLCJBZGRyZXNzIjpudWxsLCJTdWJBZGRyZXNzIjpudWxsfSwiSXNDaGFuZ2VkIjpmYWxzZSwiSXNOZXciOmZhbHNlfSx7IiRpZCI6IjEyODkiLCJEYXRlIjoiMjAyMS0xMC0wMVQxMTo1OTowMCIsIlN0eWxlIjp7IiRpZCI6IjEyOTAiLCJTaGFwZSI6MTcsIkNvbm5lY3Rvck1hcmdpbiI6eyIkaWQiOiIxMjkxIiwiVG9wIjowLjAsIkxlZnQiOjIuMCwiUmlnaHQiOjIuMCwiQm90dG9tIjowLjB9LCJDb25uZWN0b3JTdHlsZSI6eyIkaWQiOiIxMjkyIiwiTGluZUNvbG9yIjp7IiRpZCI6IjEyOTMiLCIkdHlwZSI6Ik5MUkUuQ29tbW9uLkRvbS5Tb2xpZENvbG9yQnJ1c2gsIE5MUkUuQ29tbW9uIiwiQ29sb3IiOnsiJGlkIjoiMTI5NCIsIkEiOjEyNywiUiI6NzksIkciOjEyOSwiQiI6MTg5fX0sIkxpbmVXZWlnaHQiOjEuMCwiTGluZVR5cGUiOjAsIlBhcmVudFN0eWxlIjpudWxsfSwiSXNCZWxvd1RpbWViYW5kIjpmYWxzZSwiUG9zaXRpb25PblRhc2siOjAsIkhpZGVEYXRlIjpmYWxzZSwiU2hhcGVTaXplIjowLCJTcGFjaW5nIjoxLjAsIlBhZGRpbmciOnsiJGlkIjoiMTI5NSIsIlRvcCI6Ny4wLCJMZWZ0IjozLjAsIlJpZ2h0IjowLjAsIkJvdHRvbSI6Mi4wfSwiU2hhcGVTdHlsZSI6eyIkaWQiOiIxMjk2IiwiTWFyZ2luIjp7IiRpZCI6IjEyOTciLCJUb3AiOjAuMCwiTGVmdCI6MC4wLCJSaWdodCI6MC4wLCJCb3R0b20iOjAuMH0sIlBhZGRpbmciOnsiJGlkIjoiMTI5OCIsIlRvcCI6MC4wLCJMZWZ0IjowLjAsIlJpZ2h0IjowLjAsIkJvdHRvbSI6MC4wfSwiQmFja2dyb3VuZCI6eyIkaWQiOiIxMjk5IiwiQ29sb3IiOnsiJGlkIjoiMTMwMCIsIkEiOjI1NSwiUiI6MjI3LCJHIjoyMjIsIkIiOjIwOX19LCJJc1Zpc2libGUiOnRydWUsIldpZHRoIjoxNC4wLCJIZWlnaHQiOjE0LjAsIkJvcmRlclN0eWxlIjp7IiRpZCI6IjEzMDEiLCJMaW5lQ29sb3IiOnsiJGlkIjoiMTMwMiIsIiR0eXBlIjoiTkxSRS5Db21tb24uRG9tLlNvbGlkQ29sb3JCcnVzaCwgTkxSRS5Db21tb24iLCJDb2xvciI6eyIkaWQiOiIxMzAzIiwiQSI6MjU1LCJSIjo1OSwiRyI6MTE1LCJCIjozOX19LCJMaW5lV2VpZ2h0IjowLjAsIkxpbmVUeXBlIjowLCJQYXJlbnRTdHlsZSI6bnVsbH0sIlBhcmVudFN0eWxlIjpudWxsfSwiVGl0bGVTdHlsZSI6eyIkaWQiOiIxMzA0IiwiRm9udFNldHRpbmdzIjp7IiRpZCI6IjEzMDUiLCJGb250U2l6ZSI6MTAsIkZvbnROYW1lIjoiT3BlbiBTYW5zIiwiSXNCb2xkIjpmYWxzZSwiSXNJdGFsaWMiOmZhbHNlLCJJc1VuZGVybGluZWQiOmZhbHNlLCJQYXJlbnRTdHlsZSI6bnVsbH0sIkF1dG9TaXplIjowLCJGb3JlZ3JvdW5kIjp7IiRpZCI6IjEzMDYiLCJDb2xvciI6eyIkaWQiOiIxMzA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MDgiLCJUb3AiOjAuMCwiTGVmdCI6MC4wLCJSaWdodCI6MC4wLCJCb3R0b20iOjAuMH0sIlBhZGRpbmciOnsiJGlkIjoiMTMwOSIsIlRvcCI6MC4wLCJMZWZ0IjowLjAsIlJpZ2h0IjowLjAsIkJvdHRvbSI6MC4wfSwiQmFja2dyb3VuZCI6eyIkaWQiOiIxMzEwIiwiQ29sb3IiOnsiJGlkIjoiMTMxMSIsIkEiOjAsIlIiOjI1NSwiRyI6MjU1LCJCIjoyNTV9fSwiSXNWaXNpYmxlIjp0cnVlLCJXaWR0aCI6MC4wLCJIZWlnaHQiOjAuMCwiQm9yZGVyU3R5bGUiOnsiJGlkIjoiMTMxMiIsIkxpbmVDb2xvciI6bnVsbCwiTGluZVdlaWdodCI6MC4wLCJMaW5lVHlwZSI6MCwiUGFyZW50U3R5bGUiOm51bGx9LCJQYXJlbnRTdHlsZSI6bnVsbH0sIkRhdGVTdHlsZSI6eyIkaWQiOiIxMzEzIiwiRm9udFNldHRpbmdzIjp7IiRpZCI6IjEzMTQiLCJGb250U2l6ZSI6MTAsIkZvbnROYW1lIjoiQ2FsaWJyaSIsIklzQm9sZCI6ZmFsc2UsIklzSXRhbGljIjpmYWxzZSwiSXNVbmRlcmxpbmVkIjpmYWxzZSwiUGFyZW50U3R5bGUiOm51bGx9LCJBdXRvU2l6ZSI6MCwiRm9yZWdyb3VuZCI6eyIkaWQiOiIxMzE1IiwiQ29sb3IiOnsiJGlkIjoiMTMxNi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zE3IiwiVG9wIjowLjAsIkxlZnQiOjAuMCwiUmlnaHQiOjAuMCwiQm90dG9tIjowLjB9LCJQYWRkaW5nIjp7IiRpZCI6IjEzMTgiLCJUb3AiOjAuMCwiTGVmdCI6MC4wLCJSaWdodCI6MC4wLCJCb3R0b20iOjAuMH0sIkJhY2tncm91bmQiOnsiJGlkIjoiMTMxOSIsIkNvbG9yIjp7IiRpZCI6IjEzMjAiLCJBIjowLCJSIjoyNTUsIkciOjI1NSwiQiI6MjU1fX0sIklzVmlzaWJsZSI6ZmFsc2UsIldpZHRoIjowLjAsIkhlaWdodCI6MC4wLCJCb3JkZXJTdHlsZSI6eyIkaWQiOiIxMzIxIiwiTGluZUNvbG9yIjpudWxsLCJMaW5lV2VpZ2h0IjowLjAsIkxpbmVUeXBlIjowLCJQYXJlbnRTdHlsZSI6bnVsbH0sIlBhcmVudFN0eWxlIjpudWxsfSwiRGF0ZUZvcm1hdCI6eyIkaWQiOiIxMzIy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MyMyIsIkRhdGVQYXJ0SXNWaXNpYmxlIjp0cnVlLCJUaW1lUGFydElzVmlzaWJsZSI6ZmFsc2V9fSwiV2Vla051bWJlcmluZyI6eyIkaWQiOiIxMzI0IiwiRm9ybWF0IjowLCJJc1Zpc2libGUiOmZhbHNlLCJMYXN0S25vd25WaXNpYmlsaXR5U3RhdGUiOmZhbHNlfSwiSXNWaXNpYmxlIjp0cnVlLCJQYXJlbnRTdHlsZSI6bnVsbH0sIkluZGV4IjoyLCJQZXJjZW50YWdlQ29tcGxldGUiOm51bGwsIlBvc2l0aW9uIjp7IlJhdGlvIjowLjAsIklzQ3VzdG9tIjpmYWxzZX0sIkRhdGVGb3JtYXQiOnsiJHJlZiI6IjEzMjIifSwiV2Vla051bWJlcmluZyI6eyIkaWQiOiIxMzI1IiwiRm9ybWF0IjowLCJJc1Zpc2libGUiOmZhbHNlLCJMYXN0S25vd25WaXNpYmlsaXR5U3RhdGUiOmZhbHNlfSwiUmVsYXRlZFRhc2tJZCI6IjAwMDAwMDAwLTAwMDAtMDAwMC0wMDAwLTAwMDAwMDAwMDAwMCIsIklkIjoiZGI0MzkzZmEtZmIyMC00MjlkLWE3NjYtN2FkMzkyNzFhZjUwIiwiSW1wb3J0SWQiOm51bGwsIlRpdGxlIjoiUTMgUmV2aWV3IiwiTm90ZSI6bnVsbCwiSHlwZXJsaW5rIjp7IiRpZCI6IjEzMjYiLCJBZGRyZXNzIjpudWxsLCJTdWJBZGRyZXNzIjpudWxsfSwiSXNDaGFuZ2VkIjpmYWxzZSwiSXNOZXciOmZhbHNlfSx7IiRpZCI6IjEzMjciLCJEYXRlIjoiMjAyMS0xMi0yN1QxMTo1OTowMCIsIlN0eWxlIjp7IiRpZCI6IjEzMjgiLCJTaGFwZSI6MTcsIkNvbm5lY3Rvck1hcmdpbiI6eyIkaWQiOiIxMzI5IiwiVG9wIjowLjAsIkxlZnQiOjIuMCwiUmlnaHQiOjIuMCwiQm90dG9tIjowLjB9LCJDb25uZWN0b3JTdHlsZSI6eyIkaWQiOiIxMzMwIiwiTGluZUNvbG9yIjp7IiRpZCI6IjEzMzEiLCIkdHlwZSI6Ik5MUkUuQ29tbW9uLkRvbS5Tb2xpZENvbG9yQnJ1c2gsIE5MUkUuQ29tbW9uIiwiQ29sb3IiOnsiJGlkIjoiMTMzMiIsIkEiOjEyNywiUiI6NzksIkciOjEyOSwiQiI6MTg5fX0sIkxpbmVXZWlnaHQiOjEuMCwiTGluZVR5cGUiOjAsIlBhcmVudFN0eWxlIjpudWxsfSwiSXNCZWxvd1RpbWViYW5kIjpmYWxzZSwiUG9zaXRpb25PblRhc2siOjAsIkhpZGVEYXRlIjpmYWxzZSwiU2hhcGVTaXplIjowLCJTcGFjaW5nIjoxLjAsIlBhZGRpbmciOnsiJGlkIjoiMTMzMyIsIlRvcCI6Ny4wLCJMZWZ0IjozLjAsIlJpZ2h0IjowLjAsIkJvdHRvbSI6Mi4wfSwiU2hhcGVTdHlsZSI6eyIkaWQiOiIxMzM0IiwiTWFyZ2luIjp7IiRpZCI6IjEzMzUiLCJUb3AiOjAuMCwiTGVmdCI6MC4wLCJSaWdodCI6MC4wLCJCb3R0b20iOjAuMH0sIlBhZGRpbmciOnsiJGlkIjoiMTMzNiIsIlRvcCI6MC4wLCJMZWZ0IjowLjAsIlJpZ2h0IjowLjAsIkJvdHRvbSI6MC4wfSwiQmFja2dyb3VuZCI6eyIkaWQiOiIxMzM3IiwiQ29sb3IiOnsiJGlkIjoiMTMzOCIsIkEiOjI1NSwiUiI6MjI3LCJHIjoyMjIsIkIiOjIwOX19LCJJc1Zpc2libGUiOnRydWUsIldpZHRoIjoxNC4wLCJIZWlnaHQiOjE0LjAsIkJvcmRlclN0eWxlIjp7IiRpZCI6IjEzMzkiLCJMaW5lQ29sb3IiOnsiJGlkIjoiMTM0MCIsIiR0eXBlIjoiTkxSRS5Db21tb24uRG9tLlNvbGlkQ29sb3JCcnVzaCwgTkxSRS5Db21tb24iLCJDb2xvciI6eyIkaWQiOiIxMzQxIiwiQSI6MjU1LCJSIjo1OSwiRyI6MTE1LCJCIjozOX19LCJMaW5lV2VpZ2h0IjowLjAsIkxpbmVUeXBlIjowLCJQYXJlbnRTdHlsZSI6bnVsbH0sIlBhcmVudFN0eWxlIjpudWxsfSwiVGl0bGVTdHlsZSI6eyIkaWQiOiIxMzQyIiwiRm9udFNldHRpbmdzIjp7IiRpZCI6IjEzNDMiLCJGb250U2l6ZSI6MTAsIkZvbnROYW1lIjoiT3BlbiBTYW5zIiwiSXNCb2xkIjpmYWxzZSwiSXNJdGFsaWMiOmZhbHNlLCJJc1VuZGVybGluZWQiOmZhbHNlLCJQYXJlbnRTdHlsZSI6bnVsbH0sIkF1dG9TaXplIjowLCJGb3JlZ3JvdW5kIjp7IiRpZCI6IjEzNDQiLCJDb2xvciI6eyIkaWQiOiIxMzQ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NDYiLCJUb3AiOjAuMCwiTGVmdCI6MC4wLCJSaWdodCI6MC4wLCJCb3R0b20iOjAuMH0sIlBhZGRpbmciOnsiJGlkIjoiMTM0NyIsIlRvcCI6MC4wLCJMZWZ0IjowLjAsIlJpZ2h0IjowLjAsIkJvdHRvbSI6MC4wfSwiQmFja2dyb3VuZCI6eyIkaWQiOiIxMzQ4IiwiQ29sb3IiOnsiJGlkIjoiMTM0OSIsIkEiOjAsIlIiOjI1NSwiRyI6MjU1LCJCIjoyNTV9fSwiSXNWaXNpYmxlIjp0cnVlLCJXaWR0aCI6MC4wLCJIZWlnaHQiOjAuMCwiQm9yZGVyU3R5bGUiOnsiJGlkIjoiMTM1MCIsIkxpbmVDb2xvciI6bnVsbCwiTGluZVdlaWdodCI6MC4wLCJMaW5lVHlwZSI6MCwiUGFyZW50U3R5bGUiOm51bGx9LCJQYXJlbnRTdHlsZSI6bnVsbH0sIkRhdGVTdHlsZSI6eyIkaWQiOiIxMzUxIiwiRm9udFNldHRpbmdzIjp7IiRpZCI6IjEzNTIiLCJGb250U2l6ZSI6MTAsIkZvbnROYW1lIjoiQ2FsaWJyaSIsIklzQm9sZCI6ZmFsc2UsIklzSXRhbGljIjpmYWxzZSwiSXNVbmRlcmxpbmVkIjpmYWxzZSwiUGFyZW50U3R5bGUiOm51bGx9LCJBdXRvU2l6ZSI6MCwiRm9yZWdyb3VuZCI6eyIkaWQiOiIxMzUzIiwiQ29sb3IiOnsiJGlkIjoiMTM1NC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zU1IiwiVG9wIjowLjAsIkxlZnQiOjAuMCwiUmlnaHQiOjAuMCwiQm90dG9tIjowLjB9LCJQYWRkaW5nIjp7IiRpZCI6IjEzNTYiLCJUb3AiOjAuMCwiTGVmdCI6MC4wLCJSaWdodCI6MC4wLCJCb3R0b20iOjAuMH0sIkJhY2tncm91bmQiOnsiJGlkIjoiMTM1NyIsIkNvbG9yIjp7IiRpZCI6IjEzNTgiLCJBIjowLCJSIjoyNTUsIkciOjI1NSwiQiI6MjU1fX0sIklzVmlzaWJsZSI6ZmFsc2UsIldpZHRoIjowLjAsIkhlaWdodCI6MC4wLCJCb3JkZXJTdHlsZSI6eyIkaWQiOiIxMzU5IiwiTGluZUNvbG9yIjpudWxsLCJMaW5lV2VpZ2h0IjowLjAsIkxpbmVUeXBlIjowLCJQYXJlbnRTdHlsZSI6bnVsbH0sIlBhcmVudFN0eWxlIjpudWxsfSwiRGF0ZUZvcm1hdCI6eyIkaWQiOiIxMzYw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M2MSIsIkRhdGVQYXJ0SXNWaXNpYmxlIjp0cnVlLCJUaW1lUGFydElzVmlzaWJsZSI6ZmFsc2V9fSwiV2Vla051bWJlcmluZyI6eyIkaWQiOiIxMzYyIiwiRm9ybWF0IjowLCJJc1Zpc2libGUiOmZhbHNlLCJMYXN0S25vd25WaXNpYmlsaXR5U3RhdGUiOmZhbHNlfSwiSXNWaXNpYmxlIjp0cnVlLCJQYXJlbnRTdHlsZSI6bnVsbH0sIkluZGV4IjozLCJQZXJjZW50YWdlQ29tcGxldGUiOm51bGwsIlBvc2l0aW9uIjp7IlJhdGlvIjowLjAsIklzQ3VzdG9tIjpmYWxzZX0sIkRhdGVGb3JtYXQiOnsiJHJlZiI6IjEzNjAifSwiV2Vla051bWJlcmluZyI6eyIkaWQiOiIxMzYzIiwiRm9ybWF0IjowLCJJc1Zpc2libGUiOmZhbHNlLCJMYXN0S25vd25WaXNpYmlsaXR5U3RhdGUiOmZhbHNlfSwiUmVsYXRlZFRhc2tJZCI6IjAwMDAwMDAwLTAwMDAtMDAwMC0wMDAwLTAwMDAwMDAwMDAwMCIsIklkIjoiZDEzZjE4NjUtNDcxOC00YmJiLTg0ZTMtMTI5ZWVlOWM0Mjc5IiwiSW1wb3J0SWQiOm51bGwsIlRpdGxlIjoiUTQgUmV2aWV3IiwiTm90ZSI6bnVsbCwiSHlwZXJsaW5rIjp7IiRpZCI6IjEzNjQiLCJBZGRyZXNzIjpudWxsLCJTdWJBZGRyZXNzIjpudWxsfSwiSXNDaGFuZ2VkIjpmYWxzZSwiSXNOZXciOmZhbHNlfV0sIlRhc2tzIjpbXSwiU3dpbWxhbmVzIjpbXSwiTXNQcm9qZWN0SXRlbXNUcmVlIjpudWxsLCJNZXRhZGF0YSI6eyIkaWQiOiIxMzY1IiwiUmVjZW50Q29sb3JzQ29sbGVjdGlvbiI6IltcIiNGRjQ0NzJDNFwiLFwiI0ZGRkZDMDAwXCIsXCIjRkZFRDdEMzFcIixcIiNGRjM4NTcyM1wiLFwiI0ZGQjIwRTEyXCIsXCIjRkY3MEFENDdcIixcIiNGRjg0M0MwQ1wiLFwiI0ZGN0Y2MDAwXCJ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fSwiU2V0dGluZ3MiOnsiJGlkIjoiMTM2NiIsIkltcGFPcHRpb25zIjp7IiRpZCI6IjEzNjc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zY4IiwiVXNlVGltZSI6dHJ1ZSwiV29ya0RheVN0YXJ0IjoiMDA6MDA6MDAiLCJXb3JrRGF5RW5kIjoiMjM6NTk6MDAifSwiTGFzdFVzZWRUZW1wbGF0ZUlkIjoiNzA5YjM1NDktNDlhMC00ZTU4LWJhNTctZmRiOTE4OTNiNjQ4IiwiRmlyc3RXZWVrT2ZZZWFyIjowLCJQbGFjZU1pbGVzdG9uZUF0VGhlQmVnaW5uaW5nT2ZUaGVEYXkiOmZhbHNlLCJEZXBlbmRlbmN5U2NoZWR1bGluZ1NldHRpbmdzIjp7IiRpZCI6IjEzNjk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1 Review"/>
  <p:tag name="OTLDATE" val="2021-03-31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2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07-01T11:59:00.000000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3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10-01T11:59:00.000000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4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12-27T11:59:00.000000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1-16T11:59:00.0000000"/>
  <p:tag name="OTLPOSITIONONTASK" val="Center"/>
  <p:tag name="OTLRELATEDTASKID" val="1f3ecdb5-2321-4d1c-858a-b8fb12392a13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6-07T11:59:00.0000000"/>
  <p:tag name="OTLPOSITIONONTASK" val="Center"/>
  <p:tag name="OTLRELATEDTASKID" val="c7770eb3-e434-4450-83eb-f0cda53241c7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7-28T11:59:00.0000000"/>
  <p:tag name="OTLPOSITIONONTASK" val="Center"/>
  <p:tag name="OTLRELATEDTASKID" val="40c7696c-8b3a-4b1d-b83d-76730e5d92c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12-25T11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FORMAT" val="MMM"/>
  <p:tag name="OTLTIMEBANDSCALETYPE" val="Quarters"/>
  <p:tag name="OTLTIMEBANDSHAPETYPE" val="RectangleTimeband"/>
  <p:tag name="OTLTIMEBANDSHAPEHEIGHT" val="30"/>
  <p:tag name="OTLTIMEBANDSHAPEPADDINGLEFT" val="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3-31T11:59:00.0000000"/>
  <p:tag name="OTLPOSITIONONTASK" val="Center"/>
  <p:tag name="OTLRELATEDTASKID" val="44de9765-e720-4557-b882-97f4709b8c3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S0wMS0xNlQxMTo1OTowMCIsIlN0eWxlIjp7IiRpZCI6IjciLCJTaGFwZSI6MTQsIkNvbm5lY3Rvck1hcmdpbiI6eyIkaWQiOiI4IiwiVG9wIjowLjAsIkxlZnQiOjIuMCwiUmlnaHQiOjIuMCwiQm90dG9tIjowLjB9LCJDb25uZWN0b3JTdHlsZSI6eyIkaWQiOiI5IiwiTGluZUNvbG9yIjp7IiRpZCI6IjEwIiwiJHR5cGUiOiJOTFJFLkNvbW1vbi5Eb20uU29saWRDb2xvckJydXNoLCBOTFJFLkNvbW1vbiIsIkNvbG9yIjp7IiRpZCI6IjExIiwiQSI6MjU1LCJSIjo1NiwiRyI6ODcsIkIiOjM1fX0sIkxpbmVXZWlnaHQiOjEuMCwiTGluZVR5cGUiOjAsIlBhcmVudFN0eWxlIjpudWxsfSwiSXNCZWxvd1RpbWViYW5kIjp0cnVlLCJQb3NpdGlvbk9uVGFzayI6MywiSGlkZURhdGUiOmZhbHNlLCJTaGFwZVNpemUiOjMsIlNwYWNpbmciOjEuMCwiUGFkZGluZyI6eyIkaWQiOiIxMiIsIlRvcCI6Ny4wLCJMZWZ0IjozLjAsIlJpZ2h0IjowLjAsIkJvdHRvbSI6Mi4wfSwiU2hhcGVTdHlsZSI6eyIkaWQiOiIxMyIsIk1hcmdpbiI6eyIkaWQiOiIxNCIsIlRvcCI6MC4wLCJMZWZ0IjowLjAsIlJpZ2h0IjowLjAsIkJvdHRvbSI6MC4wfSwiUGFkZGluZyI6eyIkaWQiOiIxNSIsIlRvcCI6MC4wLCJMZWZ0IjowLjAsIlJpZ2h0IjowLjAsIkJvdHRvbSI6MC4wfSwiQmFja2dyb3VuZCI6eyIkaWQiOiIxNiIsIkNvbG9yIjp7IiRpZCI6IjE3IiwiQSI6MjA0LCJSIjoxOSwiRyI6NjYsIkIiOjk5fX0sIklzVmlzaWJsZSI6dHJ1ZSwiV2lkdGgiOjE2LjAsIkhlaWdodCI6MTcuNDQyNTIwMTQxNjAxNTYyLCJCb3JkZXJTdHlsZSI6eyIkaWQiOiIxOCIsIkxpbmVDb2xvciI6eyIkaWQiOiIxOSIsIiR0eXBlIjoiTkxSRS5Db21tb24uRG9tLlNvbGlkQ29sb3JCcnVzaCwgTkxSRS5Db21tb24iLCJDb2xvciI6eyIkaWQiOiIyMCIsIkEiOjI1NSwiUiI6NTksIkciOjExNSwiQiI6Mzl9fSwiTGluZVdlaWdodCI6MC4wLCJMaW5lVHlwZSI6MCwiUGFyZW50U3R5bGUiOm51bGx9LCJQYXJlbnRTdHlsZSI6bnVsbH0sIlRpdGxlU3R5bGUiOnsiJGlkIjoiMjEiLCJGb250U2V0dGluZ3MiOnsiJGlkIjoiMjIiLCJGb250U2l6ZSI6MTAsIkZvbnROYW1lIjoiT3BlbiBTYW5zIiwiSXNCb2xkIjpmYWxzZSwiSXNJdGFsaWMiOmZhbHNlLCJJc1VuZGVybGluZWQiOmZhbHNlLCJQYXJlbnRTdHlsZSI6bnVsbH0sIkF1dG9TaXplIjoyLCJGb3JlZ3JvdW5kIjp7IiRpZCI6IjIzIiwiQ29sb3IiOnsiJGlkIjoiMjQiLCJBIjoyNTUsIlIiOjAsIkciOjAsIkIiOjB9fSwiTWF4V2lkdGgiOjUyLjg4MTg4OTM0MzI2MTcxOS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mYWxzZSwiV2lkdGgiOjAuMCwiSGVpZ2h0IjowLjAsIkJvcmRlclN0eWxlIjp7IiRpZCI6IjM4IiwiTGluZUNvbG9yIjpudWxsLCJMaW5lV2VpZ2h0IjowLjAsIkxpbmVUeXBlIjowLCJQYXJlbnRTdHlsZSI6bnVsbH0sIlBhcmVudFN0eWxlIjpudWxsfSwiRGF0ZUZvcm1hdCI6eyIkaWQiOiI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CIsIkZvcm1hdCI6MCwiSXNWaXNpYmxlIjpmYWxzZSwiTGFzdEtub3duVmlzaWJpbGl0eVN0YXRlIjpmYWxzZX0sIklzVmlzaWJsZSI6dHJ1ZSwiUGFyZW50U3R5bGUiOm51bGx9LCJJbmRleCI6NSwiUGVyY2VudGFnZUNvbXBsZXRlIjpudWxsLCJQb3NpdGlvbiI6eyJSYXRpbyI6MC4wLCJJc0N1c3RvbSI6ZmFsc2V9LCJEYXRlRm9ybWF0Ijp7IiRyZWYiOiIzOSJ9LCJXZWVrTnVtYmVyaW5nIjp7IiRpZCI6IjQxIiwiRm9ybWF0IjowLCJJc1Zpc2libGUiOmZhbHNlLCJMYXN0S25vd25WaXNpYmlsaXR5U3RhdGUiOmZhbHNlfSwiUmVsYXRlZFRhc2tJZCI6IjFmM2VjZGI1LTIzMjEtNGQxYy04NThhLWI4ZmIxMjM5MmExMyIsIklkIjoiOTY2YWM4ZTMtOGQ5Ny00YmZlLWFlMjMtODkwYTEyNmIyYTc5IiwiSW1wb3J0SWQiOiIiLCJUaXRsZSI6Ik1pbGVzdG9uZSIsIk5vdGUiOm51bGwsIkh5cGVybGluayI6eyIkaWQiOiI0MiIsIkFkZHJlc3MiOm51bGwsIlN1YkFkZHJlc3MiOm51bGx9LCJJc0NoYW5nZWQiOmZhbHNlLCJJc05ldyI6ZmFsc2V9XSwiVGFza0RlZmluaXRpb24iOnsiJGlkIjoiNDMiLCJHcm91cE5hbWUiOm51bGwsIlN0YXJ0RGF0ZSI6IjIwMjEtMDEtMDJUMDA6MDA6MDBaIiwiRW5kRGF0ZSI6IjIwMjEtMDMtMzFUMTE6NTk6MDBaIiwiUGVyY2VudGFnZUNvbXBsZXRlIjo3MC4wLCJTdHlsZSI6eyIkaWQiOiI0NCIsIlNoYXBlIjo4LCJTaGFwZVRoaWNrbmVzcyI6MSwiRHVyYXRpb25Gb3JtYXQiOjEsIkluY2x1ZGVOb25Xb3JraW5nRGF5c0luRHVyYXRpb24iOmZhbHNlLCJQZXJjZW50YWdlQ29tcGxldGVTdHlsZSI6eyIkaWQiOiI0NSIsIkZvbnRTZXR0aW5ncyI6eyIkaWQiOiI0NiIsIkZvbnRTaXplIjoxMCwiRm9udE5hbWUiOiJDYWxpYnJpIiwiSXNCb2xkIjp0cnVlLCJJc0l0YWxpYyI6ZmFsc2UsIklzVW5kZXJsaW5lZCI6ZmFsc2UsIlBhcmVudFN0eWxlIjpudWxsfSwiQXV0b1NpemUiOjAsIkZvcmVncm91bmQiOnsiJGlkIjoiNDciLCJDb2xvciI6eyIkaWQiOiI0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SIsIlRvcCI6MC4wLCJMZWZ0IjowLjAsIlJpZ2h0IjowLjAsIkJvdHRvbSI6MC4wfSwiUGFkZGluZyI6eyIkaWQiOiI1MCIsIlRvcCI6MC4wLCJMZWZ0IjowLjAsIlJpZ2h0IjowLjAsIkJvdHRvbSI6MC4wfSwiQmFja2dyb3VuZCI6eyIkaWQiOiI1MSIsIkNvbG9yIjp7IiRpZCI6IjUyIiwiQSI6ODksIlIiOjExNywiRyI6MTgyLCJCIjoyMjl9fSwiSXNWaXNpYmxlIjp0cnVlLCJXaWR0aCI6MC4wLCJIZWlnaHQiOjAuMCwiQm9yZGVyU3R5bGUiOnsiJGlkIjoiNTMiLCJMaW5lQ29sb3IiOm51bGwsIkxpbmVXZWlnaHQiOjAuMCwiTGluZVR5cGUiOjAsIlBhcmVudFN0eWxlIjpudWxsfSwiUGFyZW50U3R5bGUiOm51bGx9LCJEdXJhdGlvblN0eWxlIjp7IiRpZCI6IjU0IiwiRm9udFNldHRpbmdzIjp7IiRpZCI6IjU1IiwiRm9udFNpemUiOjEwLCJGb250TmFtZSI6IkNhbGlicmkiLCJJc0JvbGQiOnRydWUsIklzSXRhbGljIjpmYWxzZSwiSXNVbmRlcmxpbmVkIjpmYWxzZSwiUGFyZW50U3R5bGUiOm51bGx9LCJBdXRvU2l6ZSI6MCwiRm9yZWdyb3VuZCI6eyIkaWQiOiI1NiIsIkNvbG9yIjp7IiRpZCI6IjU3IiwiQSI6MjU1LCJSIjo1NiwiRyI6ODcsIkIiOjM1fX0sIk1heFdpZHRoIjoyMDAuMCwiTWF4SGVpZ2h0IjoiSW5maW5pdHkiLCJTbWFydEZvcmVncm91bmRJc0FjdGl2ZSI6ZmFsc2UsIkhvcml6b250YWxBbGlnbm1lbnQiOjAsIlZlcnRpY2FsQWxpZ25tZW50IjowLCJTbWFydEZvcmVncm91bmQiOm51bGwsIkJhY2tncm91bmRGaWxsVHlwZSI6MCwiTWFyZ2luIjp7IiRpZCI6IjU4IiwiVG9wIjowLjAsIkxlZnQiOjAuMCwiUmlnaHQiOjAuMCwiQm90dG9tIjowLjB9LCJQYWRkaW5nIjp7IiRpZCI6IjU5IiwiVG9wIjowLjAsIkxlZnQiOjAuMCwiUmlnaHQiOjAuMCwiQm90dG9tIjowLjB9LCJCYWNrZ3JvdW5kIjp7IiRpZCI6IjYwIiwiQ29sb3IiOnsiJGlkIjoiNjEiLCJBIjowLCJSIjoyNTUsIkciOjI1NSwiQiI6MjU1fX0sIklzVmlzaWJsZSI6dHJ1ZSwiV2lkdGgiOjAuMCwiSGVpZ2h0IjowLjAsIkJvcmRlclN0eWxlIjp7IiRpZCI6IjYyIiwiTGluZUNvbG9yIjpudWxsLCJMaW5lV2VpZ2h0IjowLjAsIkxpbmVUeXBlIjowLCJQYXJlbnRTdHlsZSI6bnVsbH0sIlBhcmVudFN0eWxlIjpudWxsfSwiSG9yaXpvbnRhbENvbm5lY3RvclN0eWxlIjp7IiRpZCI6IjYzIiwiTGluZUNvbG9yIjp7IiRpZCI6IjY0IiwiJHR5cGUiOiJOTFJFLkNvbW1vbi5Eb20uU29saWRDb2xvckJydXNoLCBOTFJFLkNvbW1vbiIsIkNvbG9yIjp7IiRpZCI6IjY1IiwiQSI6MjU1LCJSIjoyMDQsIkciOjIwNCwiQiI6MjA0fX0sIkxpbmVXZWlnaHQiOjEuMCwiTGluZVR5cGUiOjAsIlBhcmVudFN0eWxlIjpudWxsfSwiVmVydGljYWxDb25uZWN0b3JTdHlsZSI6eyIkaWQiOiI2NiIsIkxpbmVDb2xvciI6eyIkaWQiOiI2NyIsIiR0eXBlIjoiTkxSRS5Db21tb24uRG9tLlNvbGlkQ29sb3JCcnVzaCwgTkxSRS5Db21tb24iLCJDb2xvciI6eyIkaWQiOiI2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Y5IiwiTWFyZ2luIjp7IiRpZCI6IjcwIiwiVG9wIjowLjAsIkxlZnQiOjQuMCwiUmlnaHQiOjQuMCwiQm90dG9tIjowLjB9LCJQYWRkaW5nIjp7IiRpZCI6IjcxIiwiVG9wIjowLjAsIkxlZnQiOjAuMCwiUmlnaHQiOjAuMCwiQm90dG9tIjowLjB9LCJCYWNrZ3JvdW5kIjp7IiRpZCI6IjcyIiwiQ29sb3IiOnsiJGlkIjoiNzMiLCJBIjoyNTUsIlIiOjksIkciOjEzNywiQiI6MTc3fX0sIklzVmlzaWJsZSI6dHJ1ZSwiV2lkdGgiOjAuMCwiSGVpZ2h0IjoxNi4wLCJCb3JkZXJTdHlsZSI6eyIkaWQiOiI3NCIsIkxpbmVDb2xvciI6eyIkaWQiOiI3NSIsIiR0eXBlIjoiTkxSRS5Db21tb24uRG9tLlNvbGlkQ29sb3JCcnVzaCwgTkxSRS5Db21tb24iLCJDb2xvciI6eyIkaWQiOiI3NiIsIkEiOjI1NSwiUiI6NTksIkciOjExNSwiQiI6Mzl9fSwiTGluZVdlaWdodCI6MC4wLCJMaW5lVHlwZSI6MCwiUGFyZW50U3R5bGUiOm51bGx9LCJQYXJlbnRTdHlsZSI6bnVsbH0sIlRpdGxlU3R5bGUiOnsiJGlkIjoiNzciLCJGb250U2V0dGluZ3MiOnsiJGlkIjoiNzgiLCJGb250U2l6ZSI6MTEsIkZvbnROYW1lIjoiT3BlbiBTYW5zIiwiSXNCb2xkIjpmYWxzZSwiSXNJdGFsaWMiOmZhbHNlLCJJc1VuZGVybGluZWQiOmZhbHNlLCJQYXJlbnRTdHlsZSI6bnVsbH0sIkF1dG9TaXplIjoyLCJGb3JlZ3JvdW5kIjp7IiRpZCI6Ijc5IiwiQ29sb3IiOnsiJGlkIjoiODAiLCJBIjoyNTUsIlIiOjI1NSwiRyI6MjU1LCJCIjoyNTV9fSwiTWF4V2lkdGgiOjU4LjIzNjQ1NzgyNDcwNzAzMSwiTWF4SGVpZ2h0IjoiSW5maW5pdHkiLCJTbWFydEZvcmVncm91bmRJc0FjdGl2ZSI6ZmFsc2UsIkhvcml6b250YWxBbGlnbm1lbnQiOjE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7IiRpZCI6Ijg1IiwiTGluZUNvbG9yIjpudWxsLCJMaW5lV2VpZ2h0IjowLjAsIkxpbmVUeXBlIjowLCJQYXJlbnRTdHlsZSI6bnVsbH0sIlBhcmVudFN0eWxlIjpudWxsfSwiRGF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eyIkaWQiOiI5NCIsIkxpbmVDb2xvciI6bnVsbCwiTGluZVdlaWdodCI6MC4wLCJMaW5lVHlwZSI6MCwiUGFyZW50U3R5bGUiOm51bGx9LCJQYXJlbnRTdHlsZSI6bnVsbH0sIkRhdGVGb3JtYXQiOnsiJGlkIjoiO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iLCJGb3JtYXQiOjAsIklzVmlzaWJsZSI6ZmFsc2UsIkxhc3RLbm93blZpc2liaWxpdHlTdGF0ZSI6ZmFsc2V9LCJJc1Zpc2libGUiOnRydWUsIlBhcmVudFN0eWxlIjpudWxsfSwiSW5kZXgiOjQsIlNtYXJ0RHVyYXRpb25BY3RpdmF0ZWQiOmZhbHNlLCJEYXRlRm9ybWF0Ijp7IiRyZWYiOiI5NSJ9LCJXZWVrTnVtYmVyaW5nIjp7IiRpZCI6Ijk3IiwiRm9ybWF0IjowLCJJc1Zpc2libGUiOmZhbHNlLCJMYXN0S25vd25WaXNpYmlsaXR5U3RhdGUiOmZhbHNlfSwiSWQiOiIxZjNlY2RiNS0yMzIxLTRkMWMtODU4YS1iOGZiMTIzOTJhMTMiLCJJbXBvcnRJZCI6bnVsbCwiVGl0bGUiOiJJbml0aWF0aXZlIiwiTm90ZSI6bnVsbCwiSHlwZXJsaW5rIjp7IiRpZCI6Ijk4IiwiQWRkcmVzcyI6bnVsbCwiU3ViQWRkcmVzcyI6bnVsbH0sIklzQ2hhbmdlZCI6ZmFsc2UsIklzTmV3IjpmYWxzZX19XSwiX21pbGVzdG9uZXMiOlt7IiRpZCI6Ijk5IiwiSWQiOiI0MmMxYTBjYS0wZWM3LTQ2ODAtYTU4Yi1iZDNjNDlmOTEyNWIiLCJJbmRleCI6NSwiR3JvdXBJZCI6ImNkYjAyZGU5LThkNGQtNDU0Yi04NGQ3LWUxMzY1MzM2YmM3ZSIsIlRpdGxlIjoiQWN0aXZpdHkiLCJEYXRlVGltZSI6IjIwMjEtMDUtMTlUMTE6NTk6MDAiLCJQZXJjZW50YWdlQ29tcGxldGUiOm51bGwsIk5vdGUiOm51bGwsIlN0eWxlIjp7IiRpZCI6IjEwMCIsIlRpdGxlUG9zaXRpb24iOiJMZWZ0IiwiRGF0ZVBvc2l0aW9uIjoiTGVmdCIsIlNoYXBlVHlwZSI6MTcsIlNoYXBlU2l6ZSI6MCwiU2hhcGVTdHlsZSI6eyIkaWQiOiIxMDEiLCJNYXJnaW4iOnsiJHJlZiI6IjE0In0sIlBhZGRpbmciOnsiJHJlZiI6IjE1In0sIkJhY2tncm91bmQiOnsiJGlkIjoiMTAyIiwiQ29sb3IiOnsiJGlkIjoiMTAzIiwiQSI6MjU1LCJSIjo5LCJHIjoxMzcsIkIiOjE3N319LCJJc1Zpc2libGUiOnRydWUsIldpZHRoIjoxNC4wLCJIZWlnaHQiOjE0LjAsIkJvcmRlclN0eWxlIjp7IiRpZCI6IjEwNCIsIkxpbmVDb2xvciI6eyIkaWQiOiIxMDUiLCIkdHlwZSI6Ik5MUkUuQ29tbW9uLkRvbS5Tb2xpZENvbG9yQnJ1c2gsIE5MUkUuQ29tbW9uIiwiQ29sb3IiOnsiJGlkIjoiMTA2IiwiQSI6MjU1LCJSIjo1OSwiRyI6MTE1LCJCIjozOX19LCJMaW5lV2VpZ2h0IjowLjAsIkxpbmVUeXBlIjowLCJQYXJlbnRTdHlsZSI6bnVsbH0sIlBhcmVudFN0eWxlIjpudWxsfSwiVGl0bGVTdHlsZSI6eyIkaWQiOiIxMDciLCJGb250U2V0dGluZ3MiOnsiJGlkIjoiMTA4IiwiRm9udFNpemUiOjEwLCJGb250TmFtZSI6Ik9wZW4gU2FucyIsIklzQm9sZCI6ZmFsc2UsIklzSXRhbGljIjpmYWxzZSwiSXNVbmRlcmxpbmVkIjpmYWxzZSwiUGFyZW50U3R5bGUiOm51bGx9LCJBdXRvU2l6ZSI6MCwiRm9yZWdyb3VuZCI6eyIkaWQiOiIxMDkiLCJDb2xvciI6eyIkaWQiOiIxMT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TExIiwiQ29sb3IiOnsiJGlkIjoiMTEyIiwiQSI6MCwiUiI6MjU1LCJHIjoyNTUsIkIiOjI1NX19LCJJc1Zpc2libGUiOnRydWUsIldpZHRoIjowLjAsIkhlaWdodCI6MC4wLCJCb3JkZXJTdHlsZSI6bnVsbCwiUGFyZW50U3R5bGUiOm51bGx9LCJEYXRlU3R5bGUiOnsiJGlkIjoiMTEzIiwiRm9udFNldHRpbmdzIjp7IiRpZCI6IjExNCIsIkZvbnRTaXplIjoxMCwiRm9udE5hbWUiOiJDYWxpYnJpIiwiSXNCb2xkIjpmYWxzZSwiSXNJdGFsaWMiOmZhbHNlLCJJc1VuZGVybGluZWQiOmZhbHNlLCJQYXJlbnRTdHlsZSI6bnVsbH0sIkF1dG9TaXplIjowLCJGb3JlZ3JvdW5kIjp7IiRpZCI6IjExNSIsIkNvbG9yIjp7IiRpZCI6IjEx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TE3IiwiQ29sb3IiOnsiJGlkIjoiMTE4IiwiQSI6MCwiUiI6MjU1LCJHIjoyNTUsIkIiOjI1NX19LCJJc1Zpc2libGUiOmZhbHNlLCJXaWR0aCI6MC4wLCJIZWlnaHQiOjAuMCwiQm9yZGVyU3R5bGUiOm51bGwsIlBhcmVudFN0eWxlIjpudWxsfSwiRGF0ZUZvcm1hdCI6eyIkaWQiOiIxM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wIiwiRm9ybWF0IjowLCJJc1Zpc2libGUiOmZhbHNlLCJMYXN0S25vd25WaXNpYmlsaXR5U3RhdGUiOmZhbHNlfSwiSXNWaXNpYmxlIjp0cnVlLCJQYXJlbnRTdHlsZSI6bnVsbH0sIkh5cGVybGluayI6eyIkaWQiOiIxMjEiLCJBZGRyZXNzIjoiIiwiU3ViQWRkcmVzcyI6IiJ9LCJJbXBvcnRJZCI6IiJ9XSwiSWQiOiIwZTZkMmE4Ny01NDM4LTQ0OTctYjdkNC1jNTQ4YWUzYzJlYzEiLCJJc1NpbmdsZUl0ZW1Sb3ciOmZhbHNlfV0sIkluZGV4IjowLCJJZCI6IjY5M2YzMmNjLTBjM2QtNGZiYy04YWZjLTgxOWI1OTIzNTEwYiIsIkhlYWRlclRleHQiOm51bGwsIklzRGVmYXVsdCI6dHJ1ZSwiU3R5bGUiOnsiJGlkIjoiMTIyIiwiSGVhZGVyU3R5bGUiOnsiJGlkIjoiMTIzIiwiVGV4dFN0eWxlIjp7IiRpZCI6IjEyNCIsIkZvbnRTZXR0aW5ncyI6eyIkaWQiOiIxMjUiLCJGb250U2l6ZSI6MTEsIkZvbnROYW1lIjoiQ2FsaWJyaSIsIklzQm9sZCI6ZmFsc2UsIklzSXRhbGljIjpmYWxzZSwiSXNVbmRlcmxpbmVkIjpmYWxzZSwiUGFyZW50U3R5bGUiOm51bGx9LCJBdXRvU2l6ZSI6MiwiRm9yZWdyb3VuZCI6eyIkaWQiOiIxMjYiLCJDb2xvciI6eyIkaWQiOiIxMjc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yOCIsIlRvcCI6MC4wLCJMZWZ0IjowLjAsIlJpZ2h0IjowLjAsIkJvdHRvbSI6MC4wfSwiUGFkZGluZyI6eyIkaWQiOiIxMjkiLCJUb3AiOjAuMCwiTGVmdCI6MC4wLCJSaWdodCI6MC4wLCJCb3R0b20iOjAuMH0sIkJhY2tncm91bmQiOm51bGwsIklzVmlzaWJsZSI6dHJ1ZSwiV2lkdGgiOjAuMCwiSGVpZ2h0IjowLjAsIkJvcmRlclN0eWxlIjpudWxsLCJQYXJlbnRTdHlsZSI6bnVsbH0sIlJlY3RhbmdsZVN0eWxlIjp7IiRpZCI6IjEzMCIsIk1hcmdpbiI6eyIkaWQiOiIxMzEiLCJUb3AiOjAuMCwiTGVmdCI6MC4wLCJSaWdodCI6MC4wLCJCb3R0b20iOjAuMH0sIlBhZGRpbmciOnsiJGlkIjoiMTMyIiwiVG9wIjowLjAsIkxlZnQiOjAuMCwiUmlnaHQiOjAuMCwiQm90dG9tIjowLjB9LCJCYWNrZ3JvdW5kIjp7IiRpZCI6IjEzMyIsIkNvbG9yIjp7IiRpZCI6IjEzNCIsIkEiOjYzLCJSIjoxNTQsIkciOjE1NCwiQiI6MTU0fX0sIklzVmlzaWJsZSI6dHJ1ZSwiV2lkdGgiOjAuMCwiSGVpZ2h0IjowLjAsIkJvcmRlclN0eWxlIjp7IiRpZCI6IjEzNSIsIkxpbmVDb2xvciI6eyIkaWQiOiIxMzYiLCIkdHlwZSI6Ik5MUkUuQ29tbW9uLkRvbS5Tb2xpZENvbG9yQnJ1c2gsIE5MUkUuQ29tbW9uIiwiQ29sb3IiOnsiJGlkIjoiMTM3IiwiQSI6MjU1LCJSIjo1OSwiRyI6MTE1LCJCIjozOX19LCJMaW5lV2VpZ2h0IjowLjAsIkxpbmVUeXBlIjowLCJQYXJlbnRTdHlsZSI6bnVsbH0sIlBhcmVudFN0eWxlIjpudWxsfSwiTWFyZ2luIjp7IiRpZCI6IjEzOCIsIlRvcCI6MC4wLCJMZWZ0IjowLjAsIlJpZ2h0IjowLjAsIkJvdHRvbSI6MC4wfSwiUGFkZGluZyI6eyIkaWQiOiIxMzkiLCJUb3AiOjAuMCwiTGVmdCI6MC4wLCJSaWdodCI6MC4wLCJCb3R0b20iOjAuMH0sIkJhY2tncm91bmQiOm51bGwsIklzVmlzaWJsZSI6dHJ1ZSwiV2lkdGgiOjAuMCwiSGVpZ2h0IjowLjAsIkJvcmRlclN0eWxlIjpudWxsLCJQYXJlbnRTdHlsZSI6bnVsbH0sIkJhY2tncm91bmRTdHlsZSI6eyIkaWQiOiIxNDAiLCJNYXJnaW4iOnsiJGlkIjoiMTQxIiwiVG9wIjowLjAsIkxlZnQiOjAuMCwiUmlnaHQiOjAuMCwiQm90dG9tIjowLjB9LCJQYWRkaW5nIjp7IiRpZCI6IjE0MiIsIlRvcCI6MC4wLCJMZWZ0IjowLjAsIlJpZ2h0IjowLjAsIkJvdHRvbSI6MC4wfSwiQmFja2dyb3VuZCI6eyIkaWQiOiIxNDMiLCJDb2xvciI6eyIkaWQiOiIxNDQiLCJBIjo1MSwiUiI6MTU1LCJHIjoxODcsIkIiOjg5fX0sIklzVmlzaWJsZSI6dHJ1ZSwiV2lkdGgiOjAuMCwiSGVpZ2h0IjowLjAsIkJvcmRlclN0eWxlIjp7IiRpZCI6IjE0NSIsIkxpbmVDb2xvciI6eyIkaWQiOiIxNDYiLCIkdHlwZSI6Ik5MUkUuQ29tbW9uLkRvbS5Tb2xpZENvbG9yQnJ1c2gsIE5MUkUuQ29tbW9uIiwiQ29sb3IiOnsiJGlkIjoiMTQ3IiwiQSI6MjU1LCJSIjo1OSwiRyI6MTE1LCJCIjozOX19LCJMaW5lV2VpZ2h0IjowLjAsIkxpbmVUeXBlIjowLCJQYXJlbnRTdHlsZSI6bnVsbH0sIlBhcmVudFN0eWxlIjpudWxsfSwiTWFyZ2luIjp7IiRpZCI6IjE0OCIsIlRvcCI6MC4wLCJMZWZ0IjowLjAsIlJpZ2h0IjowLjAsIkJvdHRvbSI6MC4wfSwiUGFkZGluZyI6eyIkaWQiOiIxNDkiLCJUb3AiOjAuMCwiTGVmdCI6MC4wLCJSaWdodCI6MC4wLCJCb3R0b20iOjAuMH0sIklzVmlzaWJsZSI6ZmFsc2UsIldpZHRoIjowLjAsIkhlaWdodCI6MC4wLCJCb3JkZXJTdHlsZSI6bnVsbCwiUGFyZW50U3R5bGUiOm51bGx9fV0sIklkIjoiOWNmMGI5YTMtYjQwNi00ODY5LWI5YWUtNzQ4ZmI1ZWZiYjUxIiwiSW5kZXgiOjAsIkhlYWRlclRleHQiOiJTdHJlbmd0aHMiLCJTdHlsZSI6eyIkaWQiOiIxNTAiLCJIZWFkZXJTdHlsZSI6eyIkaWQiOiIxNTEiLCJUZXh0SXNWZXJ0aWNhbCI6ZmFsc2UsIlRleHRTdHlsZSI6eyIkaWQiOiIxNTIiLCJGb250U2V0dGluZ3MiOnsiJGlkIjoiMTUzIiwiRm9udFNpemUiOjEwLCJGb250TmFtZSI6IlNlZ29lIFVJIiwiSXNCb2xkIjp0cnVlLCJJc0l0YWxpYyI6ZmFsc2UsIklzVW5kZXJsaW5lZCI6ZmFsc2UsIlBhcmVudFN0eWxlIjpudWxsfSwiQXV0b1NpemUiOjAsIkZvcmVncm91bmQiOnsiJGlkIjoiMTU0IiwiQ29sb3IiOnsiJGlkIjoiMTU1IiwiQSI6MjU1LCJSIjowLCJHIjowLCJCIjowfX0sIk1heFdpZHRoIjo4Ni44ODAwMDAwMDAwMDAwMSwiTWF4SGVpZ2h0IjowLjA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bnVsbCwiSXNWaXNpYmxlIjpmYWxzZSwiV2lkdGgiOjAuMCwiSGVpZ2h0IjowLjAsIkJvcmRlclN0eWxlIjpudWxsLCJQYXJlbnRTdHlsZSI6bnVsbH0sIlJlY3RhbmdsZVN0eWxlIjp7IiRpZCI6IjE1OCIsIk1hcmdpbiI6eyIkaWQiOiIxNTkiLCJUb3AiOjAuMCwiTGVmdCI6MC4wLCJSaWdodCI6MC4wLCJCb3R0b20iOjAuMH0sIlBhZGRpbmciOnsiJGlkIjoiMTYwIiwiVG9wIjowLjAsIkxlZnQiOjAuMCwiUmlnaHQiOjAuMCwiQm90dG9tIjowLjB9LCJCYWNrZ3JvdW5kIjp7IiRpZCI6IjE2MSIsIkNvbG9yIjp7IiRpZCI6IjE2MiIsIkEiOjEyNywiUiI6OSwiRyI6MTM3LCJCIjoxNzd9fSwiSXNWaXNpYmxlIjpmYWxzZSwiV2lkdGgiOjAuMCwiSGVpZ2h0IjowLjAsIkJvcmRlclN0eWxlIjp7IiRpZCI6IjE2MyIsIkxpbmVDb2xvciI6eyIkaWQiOiIxNjQiLCIkdHlwZSI6Ik5MUkUuQ29tbW9uLkRvbS5Tb2xpZENvbG9yQnJ1c2gsIE5MUkUuQ29tbW9uIiwiQ29sb3IiOnsiJGlkIjoiMTY1IiwiQSI6MjU1LCJSIjoyMiwiRyI6MjgsIkIiOjM1fX0sIkxpbmVXZWlnaHQiOjAuMCwiTGluZVR5cGUiOjAsIlBhcmVudFN0eWxlIjpudWxsfSwiUGFyZW50U3R5bGUiOm51bGx9LCJNYXJnaW4iOnsiJGlkIjoiMTY2IiwiVG9wIjowLjAsIkxlZnQiOjAuMCwiUmlnaHQiOjAuMCwiQm90dG9tIjowLjB9LCJQYWRkaW5nIjp7IiRpZCI6IjE2NyIsIlRvcCI6MC4wLCJMZWZ0IjowLjAsIlJpZ2h0IjowLjAsIkJvdHRvbSI6MC4wfSwiQmFja2dyb3VuZCI6bnVsbCwiSXNWaXNpYmxlIjp0cnVlLCJXaWR0aCI6MC4wLCJIZWlnaHQiOjAuMCwiQm9yZGVyU3R5bGUiOm51bGwsIlBhcmVudFN0eWxlIjpudWxsfSwiQmFja2dyb3VuZFN0eWxlIjp7IiRpZCI6IjE2OCIsIk1hcmdpbiI6eyIkaWQiOiIxNjkiLCJUb3AiOjAuMCwiTGVmdCI6MC4wLCJSaWdodCI6MC4wLCJCb3R0b20iOjAuMH0sIlBhZGRpbmciOnsiJGlkIjoiMTcwIiwiVG9wIjowLjAsIkxlZnQiOjAuMCwiUmlnaHQiOjAuMCwiQm90dG9tIjowLjB9LCJCYWNrZ3JvdW5kIjp7IiRpZCI6IjE3MSIsIkNvbG9yIjp7IiRpZCI6IjE3MiIsIkEiOjM4LCJSIjoxNTQsIkciOjE1NCwiQiI6MTU0fX0sIklzVmlzaWJsZSI6dHJ1ZSwiV2lkdGgiOjAuMCwiSGVpZ2h0IjowLjAsIkJvcmRlclN0eWxlIjp7IiRpZCI6IjE3MyIsIkxpbmVDb2xvciI6eyIkaWQiOiIxNzQiLCIkdHlwZSI6Ik5MUkUuQ29tbW9uLkRvbS5Tb2xpZENvbG9yQnJ1c2gsIE5MUkUuQ29tbW9uIiwiQ29sb3IiOnsiJGlkIjoiMTc1IiwiQSI6MjU1LCJSIjo1OSwiRyI6MTE1LCJCIjozOX19LCJMaW5lV2VpZ2h0IjowLjAsIkxpbmVUeXBlIjowLCJQYXJlbnRTdHlsZSI6bnVsbH0sIlBhcmVudFN0eWxlIjpudWxsfSwiSXNBYm92ZVRpbWViYW5kIjpmYWxzZSwiTWFyZ2luIjp7IiRpZCI6IjE3NiIsIlRvcCI6MC4wLCJMZWZ0IjowLjAsIlJpZ2h0IjowLjAsIkJvdHRvbSI6MC4wfSwiUGFkZGluZyI6eyIkaWQiOiIxNzciLCJUb3AiOjAuMCwiTGVmdCI6MC4wLCJSaWdodCI6MC4wLCJCb3R0b20iOjAuMH0sIklzVmlzaWJsZSI6dHJ1ZSwiV2lkdGgiOjAuMCwiSGVpZ2h0IjowLjAsIkJvcmRlclN0eWxlIjp7IiRpZCI6IjE3OCIsIkxpbmVDb2xvciI6bnVsbCwiTGluZVdlaWdodCI6MC4wLCJMaW5lVHlwZSI6MCwiUGFyZW50U3R5bGUiOm51bGx9LCJQYXJlbnRTdHlsZSI6bnVsbH19LHsiJGlkIjoiMTc5IiwiX2FjdGl2aXRpZXMiOlt7IiRpZCI6IjE4MCIsIl9yb3dzIjpbeyIkaWQiOiIxODEiLCJfdGFza3MiOlt7IiRpZCI6IjE4MiIsIl9hdHRhY2hlZE1pbGVzdG9uZXMiOlt7IiRpZCI6IjE4MyIsIkRhdGUiOiIyMDIxLTAzLTMxVDExOjU5OjAwIiwiU3R5bGUiOnsiJGlkIjoiMTg0IiwiU2hhcGUiOjE0LCJDb25uZWN0b3JNYXJnaW4iOnsiJGlkIjoiMTg1IiwiVG9wIjowLjAsIkxlZnQiOjIuMCwiUmlnaHQiOjIuMCwiQm90dG9tIjowLjB9LCJDb25uZWN0b3JTdHlsZSI6eyIkaWQiOiIxODYiLCJMaW5lQ29sb3IiOnsiJGlkIjoiMTg3IiwiJHR5cGUiOiJOTFJFLkNvbW1vbi5Eb20uU29saWRDb2xvckJydXNoLCBOTFJFLkNvbW1vbiIsIkNvbG9yIjp7IiRpZCI6IjE4OCIsIkEiOjEyNywiUiI6MTI3LCJHIjo5NSwiQiI6ODJ9fSwiTGluZVdlaWdodCI6MS4wLCJMaW5lVHlwZSI6MCwiUGFyZW50U3R5bGUiOm51bGx9LCJJc0JlbG93VGltZWJhbmQiOnRydWUsIlBvc2l0aW9uT25UYXNrIjozLCJIaWRlRGF0ZSI6ZmFsc2UsIlNoYXBlU2l6ZSI6MywiU3BhY2luZyI6MS4wLCJQYWRkaW5nIjp7IiRyZWYiOiIxMiJ9LCJTaGFwZVN0eWxlIjp7IiRpZCI6IjE4OSIsIk1hcmdpbiI6eyIkcmVmIjoiMTQifSwiUGFkZGluZyI6eyIkcmVmIjoiMTUifSwiQmFja2dyb3VuZCI6eyIkaWQiOiIxOTAiLCJDb2xvciI6eyIkaWQiOiIxOTEiLCJBIjoyMDQsIlIiOjU4LCJHIjo5MSwiQiI6OTl9fSwiSXNWaXNpYmxlIjp0cnVlLCJXaWR0aCI6MTYuMCwiSGVpZ2h0IjoxNy40NDI1MjAxNDE2MDE1NjIsIkJvcmRlclN0eWxlIjp7IiRpZCI6IjE5MiIsIkxpbmVDb2xvciI6eyIkaWQiOiIxOTMiLCIkdHlwZSI6Ik5MUkUuQ29tbW9uLkRvbS5Tb2xpZENvbG9yQnJ1c2gsIE5MUkUuQ29tbW9uIiwiQ29sb3IiOnsiJGlkIjoiMTk0IiwiQSI6MjU1LCJSIjo1OSwiRyI6MTE1LCJCIjozOX19LCJMaW5lV2VpZ2h0IjowLjAsIkxpbmVUeXBlIjowLCJQYXJlbnRTdHlsZSI6bnVsbH0sIlBhcmVudFN0eWxlIjpudWxsfSwiVGl0bGVTdHlsZSI6eyIkaWQiOiIxOTUiLCJGb250U2V0dGluZ3MiOnsiJGlkIjoiMTk2IiwiRm9udFNpemUiOjEwLCJGb250TmFtZSI6Ik9wZW4gU2FucyIsIklzQm9sZCI6ZmFsc2UsIklzSXRhbGljIjpmYWxzZSwiSXNVbmRlcmxpbmVkIjpmYWxzZSwiUGFyZW50U3R5bGUiOm51bGx9LCJBdXRvU2l6ZSI6MCwiRm9yZWdyb3VuZCI6eyIkaWQiOiIxOTciLCJDb2xvciI6eyIkaWQiOiIxOT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k5IiwiQ29sb3IiOnsiJGlkIjoiMjAwIiwiQSI6MCwiUiI6MjU1LCJHIjoyNTUsIkIiOjI1NX19LCJJc1Zpc2libGUiOnRydWUsIldpZHRoIjowLjAsIkhlaWdodCI6MC4wLCJCb3JkZXJTdHlsZSI6eyIkaWQiOiIyMDEiLCJMaW5lQ29sb3IiOm51bGwsIkxpbmVXZWlnaHQiOjAuMCwiTGluZVR5cGUiOjAsIlBhcmVudFN0eWxlIjpudWxsfSwiUGFyZW50U3R5bGUiOm51bGx9LCJEYXRlU3R5bGUiOnsiJGlkIjoiMjAyIiwiRm9udFNldHRpbmdzIjp7IiRpZCI6IjIwMyIsIkZvbnRTaXplIjoxMCwiRm9udE5hbWUiOiJDYWxpYnJpIiwiSXNCb2xkIjpmYWxzZSwiSXNJdGFsaWMiOmZhbHNlLCJJc1VuZGVybGluZWQiOmZhbHNlLCJQYXJlbnRTdHlsZSI6bnVsbH0sIkF1dG9TaXplIjowLCJGb3JlZ3JvdW5kIjp7IiRpZCI6IjIwNCIsIkNvbG9yIjp7IiRpZCI6IjIw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jA2IiwiQ29sb3IiOnsiJGlkIjoiMjA3IiwiQSI6MCwiUiI6MjU1LCJHIjoyNTUsIkIiOjI1NX19LCJJc1Zpc2libGUiOmZhbHNlLCJXaWR0aCI6MC4wLCJIZWlnaHQiOjAuMCwiQm9yZGVyU3R5bGUiOnsiJGlkIjoiMjA4IiwiTGluZUNvbG9yIjpudWxsLCJMaW5lV2VpZ2h0IjowLjAsIkxpbmVUeXBlIjowLCJQYXJlbnRTdHlsZSI6bnVsbH0sIlBhcmVudFN0eWxlIjpudWxsfSwiRGF0ZUZvcm1hdCI6eyIkaWQiOiIy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wIiwiRm9ybWF0IjowLCJJc1Zpc2libGUiOmZhbHNlLCJMYXN0S25vd25WaXNpYmlsaXR5U3RhdGUiOmZhbHNlfSwiSXNWaXNpYmxlIjp0cnVlLCJQYXJlbnRTdHlsZSI6bnVsbH0sIkluZGV4Ijo4LCJQZXJjZW50YWdlQ29tcGxldGUiOm51bGwsIlBvc2l0aW9uIjp7IlJhdGlvIjowLjAsIklzQ3VzdG9tIjpmYWxzZX0sIkRhdGVGb3JtYXQiOnsiJHJlZiI6IjIwOSJ9LCJXZWVrTnVtYmVyaW5nIjp7IiRpZCI6IjIxMSIsIkZvcm1hdCI6MCwiSXNWaXNpYmxlIjpmYWxzZSwiTGFzdEtub3duVmlzaWJpbGl0eVN0YXRlIjpmYWxzZX0sIlJlbGF0ZWRUYXNrSWQiOiI0NGRlOTc2NS1lNzIwLTQ1NTctYjg4Mi05N2Y0NzA5YjhjMzAiLCJJZCI6IjA3MjNhNTM0LWI4YjAtNGQ4NC04YWQ0LTlkOTYwYjgzM2I5YyIsIkltcG9ydElkIjoiIiwiVGl0bGUiOiJNaWxlc3RvbmUiLCJOb3RlIjpudWxsLCJIeXBlcmxpbmsiOnsiJGlkIjoiMjEyIiwiQWRkcmVzcyI6IiIsIlN1YkFkZHJlc3MiOiIifSwiSXNDaGFuZ2VkIjpmYWxzZSwiSXNOZXciOmZhbHNlfV0sIlRhc2tEZWZpbml0aW9uIjp7IiRpZCI6IjIxMyIsIkdyb3VwTmFtZSI6IjVhOGUzNWQ0LTJhM2YtNDQ1NS04NmZhLWFhMDM4M2FiOGU4NCIsIlN0YXJ0RGF0ZSI6IjIwMjEtMDItMDJUMDA6MDA6MDBaIiwiRW5kRGF0ZSI6IjIwMjEtMDQtMDdUMTE6NTk6MDBaIiwiUGVyY2VudGFnZUNvbXBsZXRlIjpudWxsLCJTdHlsZSI6eyIkaWQiOiIyMTQiLCJTaGFwZSI6OCwiU2hhcGVUaGlja25lc3MiOjAsIkR1cmF0aW9uRm9ybWF0IjowLCJJbmNsdWRlTm9uV29ya2luZ0RheXNJbkR1cmF0aW9uIjpmYWxzZSwiUGVyY2VudGFnZUNvbXBsZXRlU3R5bGUiOnsiJGlkIjoiMjE1IiwiRm9udFNldHRpbmdzIjp7IiRpZCI6IjIxNiIsIkZvbnRTaXplIjoxMCwiRm9udE5hbWUiOiJDYWxpYnJpIiwiSXNCb2xkIjp0cnVlLCJJc0l0YWxpYyI6ZmFsc2UsIklzVW5kZXJsaW5lZCI6ZmFsc2UsIlBhcmVudFN0eWxlIjpudWxsfSwiQXV0b1NpemUiOjAsIkZvcmVncm91bmQiOnsiJGlkIjoiMjE3IiwiQ29sb3IiOnsiJGlkIjoiMjE4IiwiQSI6MjU1LCJSIjoxMDUsIkciOjEwMCwiQiI6MTAwfX0sIk1heFdpZHRoIjoyMDAuMCwiTWF4SGVpZ2h0IjoiSW5maW5pdHkiLCJTbWFydEZvcmVncm91bmRJc0FjdGl2ZSI6ZmFsc2UsIkhvcml6b250YWxBbGlnbm1lbnQiOjAsIlZlcnRpY2FsQWxpZ25tZW50IjowLCJTbWFydEZvcmVncm91bmQiOm51bGwsIkJhY2tncm91bmRGaWxsVHlwZSI6MCwiTWFyZ2luIjp7IiRpZCI6IjIxOSIsIlRvcCI6MC4wLCJMZWZ0IjowLjAsIlJpZ2h0IjowLjAsIkJvdHRvbSI6MC4wfSwiUGFkZGluZyI6eyIkaWQiOiIyMjAiLCJUb3AiOjAuMCwiTGVmdCI6MC4wLCJSaWdodCI6MC4wLCJCb3R0b20iOjAuMH0sIkJhY2tncm91bmQiOnsiJGlkIjoiMjIxIiwiQ29sb3IiOnsiJGlkIjoiMjIyIiwiQSI6ODksIlIiOjAsIkciOjAsIkIiOjB9fSwiSXNWaXNpYmxlIjp0cnVlLCJXaWR0aCI6MC4wLCJIZWlnaHQiOjAuMCwiQm9yZGVyU3R5bGUiOnsiJGlkIjoiMjIzIiwiTGluZUNvbG9yIjpudWxsLCJMaW5lV2VpZ2h0IjowLjAsIkxpbmVUeXBlIjowLCJQYXJlbnRTdHlsZSI6bnVsbH0sIlBhcmVudFN0eWxlIjpudWxsfSwiRHVyYXRpb25TdHlsZSI6eyIkaWQiOiIyMjQiLCJGb250U2V0dGluZ3MiOnsiJGlkIjoiMjI1IiwiRm9udFNpemUiOjEwLCJGb250TmFtZSI6IkNhbGlicmkiLCJJc0JvbGQiOmZhbHNlLCJJc0l0YWxpYyI6ZmFsc2UsIklzVW5kZXJsaW5lZCI6ZmFsc2UsIlBhcmVudFN0eWxlIjpudWxsfSwiQXV0b1NpemUiOjAsIkZvcmVncm91bmQiOnsiJGlkIjoiMjI2IiwiQ29sb3IiOnsiJGlkIjoiMjI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I4IiwiVG9wIjowLjAsIkxlZnQiOjAuMCwiUmlnaHQiOjAuMCwiQm90dG9tIjowLjB9LCJQYWRkaW5nIjp7IiRpZCI6IjIyOSIsIlRvcCI6MC4wLCJMZWZ0IjowLjAsIlJpZ2h0IjowLjAsIkJvdHRvbSI6MC4wfSwiQmFja2dyb3VuZCI6eyIkaWQiOiIyMzAiLCJDb2xvciI6eyIkcmVmIjoiMjIyIn19LCJJc1Zpc2libGUiOnRydWUsIldpZHRoIjowLjAsIkhlaWdodCI6MC4wLCJCb3JkZXJTdHlsZSI6eyIkaWQiOiIyMzEiLCJMaW5lQ29sb3IiOm51bGwsIkxpbmVXZWlnaHQiOjAuMCwiTGluZVR5cGUiOjAsIlBhcmVudFN0eWxlIjpudWxsfSwiUGFyZW50U3R5bGUiOm51bGx9LCJIb3Jpem9udGFsQ29ubmVjdG9yU3R5bGUiOnsiJGlkIjoiMjMyIiwiTGluZUNvbG9yIjp7IiRyZWYiOiI2NCJ9LCJMaW5lV2VpZ2h0IjoxLjAsIkxpbmVUeXBlIjowLCJQYXJlbnRTdHlsZSI6bnVsbH0sIlZlcnRpY2FsQ29ubmVjdG9yU3R5bGUiOnsiJGlkIjoiMjMz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IzNCIsIk1hcmdpbiI6eyIkaWQiOiIyMzUiLCJUb3AiOjAuMCwiTGVmdCI6NC4wLCJSaWdodCI6NC4wLCJCb3R0b20iOjAuMH0sIlBhZGRpbmciOnsiJGlkIjoiMjM2IiwiVG9wIjowLjAsIkxlZnQiOjAuMCwiUmlnaHQiOjAuMCwiQm90dG9tIjowLjB9LCJCYWNrZ3JvdW5kIjp7IiRpZCI6IjIzNyIsIkNvbG9yIjp7IiRpZCI6IjIzOCIsIkEiOjI1NSwiUiI6NzQsIkciOjE4MSwiQiI6MTk2fX0sIklzVmlzaWJsZSI6dHJ1ZSwiV2lkdGgiOjAuMCwiSGVpZ2h0IjoxMC4wLCJCb3JkZXJTdHlsZSI6eyIkaWQiOiIyMzkiLCJMaW5lQ29sb3IiOnsiJGlkIjoiMjQwIiwiJHR5cGUiOiJOTFJFLkNvbW1vbi5Eb20uU29saWRDb2xvckJydXNoLCBOTFJFLkNvbW1vbiIsIkNvbG9yIjp7IiRpZCI6IjI0MSIsIkEiOjI1NSwiUiI6NTksIkciOjExNSwiQiI6Mzl9fSwiTGluZVdlaWdodCI6MC4wLCJMaW5lVHlwZSI6MCwiUGFyZW50U3R5bGUiOm51bGx9LCJQYXJlbnRTdHlsZSI6bnVsbH0sIlRpdGxlU3R5bGUiOnsiJGlkIjoiMjQyIiwiRm9udFNldHRpbmdzIjp7IiRpZCI6IjI0MyIsIkZvbnRTaXplIjoxMSwiRm9udE5hbWUiOiJPcGVuIFNhbnMiLCJJc0JvbGQiOmZhbHNlLCJJc0l0YWxpYyI6ZmFsc2UsIklzVW5kZXJsaW5lZCI6ZmFsc2UsIlBhcmVudFN0eWxlIjpudWxsfSwiQXV0b1NpemUiOjAsIkZvcmVncm91bmQiOnsiJGlkIjoiMjQ0IiwiQ29sb3IiOnsiJGlkIjoiMjQ1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I0NiIsIlRvcCI6MC4wLCJMZWZ0IjowLjAsIlJpZ2h0IjowLjAsIkJvdHRvbSI6MC4wfSwiUGFkZGluZyI6eyIkaWQiOiIyNDciLCJUb3AiOjAuMCwiTGVmdCI6MC4wLCJSaWdodCI6MC4wLCJCb3R0b20iOjAuMH0sIkJhY2tncm91bmQiOnsiJGlkIjoiMjQ4IiwiQ29sb3IiOnsiJGlkIjoiMjQ5IiwiQSI6MCwiUiI6MjU1LCJHIjoyNTUsIkIiOjI1NX19LCJJc1Zpc2libGUiOnRydWUsIldpZHRoIjowLjAsIkhlaWdodCI6MC4wLCJCb3JkZXJTdHlsZSI6eyIkaWQiOiIyNTAiLCJMaW5lQ29sb3IiOm51bGwsIkxpbmVXZWlnaHQiOjAuMCwiTGluZVR5cGUiOjAsIlBhcmVudFN0eWxlIjpudWxsfSwiUGFyZW50U3R5bGUiOm51bGx9LCJEYXRlU3R5bGUiOnsiJGlkIjoiMjUxIiwiRm9udFNldHRpbmdzIjp7IiRpZCI6IjI1MiIsIkZvbnRTaXplIjoxMCwiRm9udE5hbWUiOiJDYWxpYnJpIiwiSXNCb2xkIjpmYWxzZSwiSXNJdGFsaWMiOmZhbHNlLCJJc1VuZGVybGluZWQiOmZhbHNlLCJQYXJlbnRTdHlsZSI6bnVsbH0sIkF1dG9TaXplIjowLCJGb3JlZ3JvdW5kIjp7IiRpZCI6IjI1MyIsIkNvbG9yIjp7IiRpZCI6IjI1NC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yNTUiLCJUb3AiOjAuMCwiTGVmdCI6MC4wLCJSaWdodCI6MC4wLCJCb3R0b20iOjAuMH0sIlBhZGRpbmciOnsiJGlkIjoiMjU2IiwiVG9wIjowLjAsIkxlZnQiOjAuMCwiUmlnaHQiOjAuMCwiQm90dG9tIjowLjB9LCJCYWNrZ3JvdW5kIjp7IiRpZCI6IjI1NyIsIkNvbG9yIjp7IiRpZCI6IjI1OCIsIkEiOjAsIlIiOjI1NSwiRyI6MjU1LCJCIjoyNTV9fSwiSXNWaXNpYmxlIjp0cnVlLCJXaWR0aCI6MC4wLCJIZWlnaHQiOjAuMCwiQm9yZGVyU3R5bGUiOnsiJGlkIjoiMjU5IiwiTGluZUNvbG9yIjpudWxsLCJMaW5lV2VpZ2h0IjowLjAsIkxpbmVUeXBlIjowLCJQYXJlbnRTdHlsZSI6bnVsbH0sIlBhcmVudFN0eWxlIjpudWxsfSwiRGF0ZUZvcm1hdCI6eyIkaWQiOiIyN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xIiwiRm9ybWF0IjowLCJJc1Zpc2libGUiOmZhbHNlLCJMYXN0S25vd25WaXNpYmlsaXR5U3RhdGUiOmZhbHNlfSwiSXNWaXNpYmxlIjp0cnVlLCJQYXJlbnRTdHlsZSI6bnVsbH0sIkluZGV4Ijo3LCJTbWFydER1cmF0aW9uQWN0aXZhdGVkIjpmYWxzZSwiRGF0ZUZvcm1hdCI6eyIkcmVmIjoiMjYwIn0sIldlZWtOdW1iZXJpbmciOnsiJGlkIjoiMjYyIiwiRm9ybWF0IjowLCJJc1Zpc2libGUiOmZhbHNlLCJMYXN0S25vd25WaXNpYmlsaXR5U3RhdGUiOmZhbHNlfSwiSWQiOiI0NGRlOTc2NS1lNzIwLTQ1NTctYjg4Mi05N2Y0NzA5YjhjMzAiLCJJbXBvcnRJZCI6bnVsbCwiVGl0bGUiOiJBY3Rpdml0eSIsIk5vdGUiOm51bGwsIkh5cGVybGluayI6eyIkaWQiOiIyNjMiLCJBZGRyZXNzIjpudWxsLCJTdWJBZGRyZXNzIjpudWxsfSwiSXNDaGFuZ2VkIjpmYWxzZSwiSXNOZXciOmZhbHNlfX0seyIkaWQiOiIyNjQiLCJfYXR0YWNoZWRNaWxlc3RvbmVzIjpbXSwiVGFza0RlZmluaXRpb24iOnsiJGlkIjoiMjY1IiwiR3JvdXBOYW1lIjoiNWE4ZTM1ZDQtMmEzZi00NDU1LTg2ZmEtYWEwMzgzYWI4ZTg0IiwiU3RhcnREYXRlIjoiMjAyMS0wNC0wMlQwMDowMDowMCIsIkVuZERhdGUiOiIyMDIxLTA0LTI4VDExOjU5OjAwIiwiUGVyY2VudGFnZUNvbXBsZXRlIjpudWxsLCJTdHlsZSI6eyIkaWQiOiIyNjYiLCJTaGFwZSI6OCwiU2hhcGVUaGlja25lc3MiOjEsIkR1cmF0aW9uRm9ybWF0IjowLCJJbmNsdWRlTm9uV29ya2luZ0RheXNJbkR1cmF0aW9uIjpmYWxzZSwiUGVyY2VudGFnZUNvbXBsZXRlU3R5bGUiOnsiJGlkIjoiMjY3IiwiRm9udFNldHRpbmdzIjp7IiRpZCI6IjI2OCIsIkZvbnRTaXplIjoxMCwiRm9udE5hbWUiOiJDYWxpYnJpIiwiSXNCb2xkIjp0cnVlLCJJc0l0YWxpYyI6ZmFsc2UsIklzVW5kZXJsaW5lZCI6ZmFsc2UsIlBhcmVudFN0eWxlIjpudWxsfSwiQXV0b1NpemUiOjAsIkZvcmVncm91bmQiOnsiJHJlZiI6IjIxNyJ9LCJNYXhXaWR0aCI6MjAwLjAsIk1heEhlaWdodCI6IkluZmluaXR5IiwiU21hcnRGb3JlZ3JvdW5kSXNBY3RpdmUiOmZhbHNlLCJIb3Jpem9udGFsQWxpZ25tZW50IjowLCJWZXJ0aWNhbEFsaWdubWVudCI6MCwiU21hcnRGb3JlZ3JvdW5kIjpudWxsLCJCYWNrZ3JvdW5kRmlsbFR5cGUiOjAsIk1hcmdpbiI6eyIkaWQiOiIyNjkiLCJUb3AiOjAuMCwiTGVmdCI6MC4wLCJSaWdodCI6MC4wLCJCb3R0b20iOjAuMH0sIlBhZGRpbmciOnsiJGlkIjoiMjcwIiwiVG9wIjowLjAsIkxlZnQiOjAuMCwiUmlnaHQiOjAuMCwiQm90dG9tIjowLjB9LCJCYWNrZ3JvdW5kIjp7IiRyZWYiOiIyMjEifSwiSXNWaXNpYmxlIjp0cnVlLCJXaWR0aCI6MC4wLCJIZWlnaHQiOjAuMCwiQm9yZGVyU3R5bGUiOnsiJGlkIjoiMjcxIiwiTGluZUNvbG9yIjpudWxsLCJMaW5lV2VpZ2h0IjowLjAsIkxpbmVUeXBlIjowLCJQYXJlbnRTdHlsZSI6bnVsbH0sIlBhcmVudFN0eWxlIjpudWxsfSwiRHVyYXRpb25TdHlsZSI6eyIkaWQiOiIyNzIiLCJGb250U2V0dGluZ3MiOnsiJGlkIjoiMjczIiwiRm9udFNpemUiOjEwLCJGb250TmFtZSI6IkNhbGlicmkiLCJJc0JvbGQiOmZhbHNlLCJJc0l0YWxpYyI6ZmFsc2UsIklzVW5kZXJsaW5lZCI6ZmFsc2UsIlBhcmVudFN0eWxlIjpudWxsfSwiQXV0b1NpemUiOjAsIkZvcmVncm91bmQiOnsiJGlkIjoiMjc0IiwiQ29sb3IiOnsiJHJlZiI6IjIyNyJ9fSwiTWF4V2lkdGgiOjIwMC4wLCJNYXhIZWlnaHQiOiJJbmZpbml0eSIsIlNtYXJ0Rm9yZWdyb3VuZElzQWN0aXZlIjpmYWxzZSwiSG9yaXpvbnRhbEFsaWdubWVudCI6MCwiVmVydGljYWxBbGlnbm1lbnQiOjAsIlNtYXJ0Rm9yZWdyb3VuZCI6bnVsbCwiQmFja2dyb3VuZEZpbGxUeXBlIjowLCJNYXJnaW4iOnsiJGlkIjoiMjc1IiwiVG9wIjowLjAsIkxlZnQiOjAuMCwiUmlnaHQiOjAuMCwiQm90dG9tIjowLjB9LCJQYWRkaW5nIjp7IiRpZCI6IjI3NiIsIlRvcCI6MC4wLCJMZWZ0IjowLjAsIlJpZ2h0IjowLjAsIkJvdHRvbSI6MC4wfSwiQmFja2dyb3VuZCI6eyIkcmVmIjoiMjMwIn0sIklzVmlzaWJsZSI6dHJ1ZSwiV2lkdGgiOjAuMCwiSGVpZ2h0IjowLjAsIkJvcmRlclN0eWxlIjp7IiRpZCI6IjI3NyIsIkxpbmVDb2xvciI6bnVsbCwiTGluZVdlaWdodCI6MC4wLCJMaW5lVHlwZSI6MCwiUGFyZW50U3R5bGUiOm51bGx9LCJQYXJlbnRTdHlsZSI6bnVsbH0sIkhvcml6b250YWxDb25uZWN0b3JTdHlsZSI6eyIkaWQiOiIyNzgiLCJMaW5lQ29sb3IiOnsiJHJlZiI6IjY0In0sIkxpbmVXZWlnaHQiOjEuMCwiTGluZVR5cGUiOjAsIlBhcmVudFN0eWxlIjpudWxsfSwiVmVydGljYWxDb25uZWN0b3JTdHlsZSI6eyIkaWQiOiIyNzkiLCJMaW5lQ29sb3IiOnsiJHJlZiI6IjY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I4MCIsIk1hcmdpbiI6eyIkaWQiOiIyODEiLCJUb3AiOjAuMCwiTGVmdCI6NC4wLCJSaWdodCI6NC4wLCJCb3R0b20iOjAuMH0sIlBhZGRpbmciOnsiJGlkIjoiMjgyIiwiVG9wIjowLjAsIkxlZnQiOjAuMCwiUmlnaHQiOjAuMCwiQm90dG9tIjowLjB9LCJCYWNrZ3JvdW5kIjp7IiRpZCI6IjI4MyIsIkNvbG9yIjp7IiRpZCI6IjI4NCIsIkEiOjI1NSwiUiI6NzQsIkciOjE4MSwiQiI6MTk2fX0sIklzVmlzaWJsZSI6dHJ1ZSwiV2lkdGgiOjAuMCwiSGVpZ2h0IjoxNi4wLCJCb3JkZXJTdHlsZSI6eyIkaWQiOiIyODUiLCJMaW5lQ29sb3IiOnsiJGlkIjoiMjg2IiwiJHR5cGUiOiJOTFJFLkNvbW1vbi5Eb20uU29saWRDb2xvckJydXNoLCBOTFJFLkNvbW1vbiIsIkNvbG9yIjp7IiRpZCI6IjI4NyIsIkEiOjI1NSwiUiI6NTksIkciOjExNSwiQiI6Mzl9fSwiTGluZVdlaWdodCI6MC4wLCJMaW5lVHlwZSI6MCwiUGFyZW50U3R5bGUiOm51bGx9LCJQYXJlbnRTdHlsZSI6bnVsbH0sIlRpdGxlU3R5bGUiOnsiJGlkIjoiMjg4IiwiRm9udFNldHRpbmdzIjp7IiRpZCI6IjI4OSIsIkZvbnRTaXplIjoxMSwiRm9udE5hbWUiOiJPcGVuIFNhbnMiLCJJc0JvbGQiOmZhbHNlLCJJc0l0YWxpYyI6ZmFsc2UsIklzVW5kZXJsaW5lZCI6ZmFsc2UsIlBhcmVudFN0eWxlIjpudWxsfSwiQXV0b1NpemUiOjAsIkZvcmVncm91bmQiOnsiJGlkIjoiMjkwIiwiQ29sb3IiOnsiJGlkIjoiMjkx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I5MiIsIlRvcCI6MC4wLCJMZWZ0IjowLjAsIlJpZ2h0IjowLjAsIkJvdHRvbSI6MC4wfSwiUGFkZGluZyI6eyIkaWQiOiIyOTMiLCJUb3AiOjAuMCwiTGVmdCI6MC4wLCJSaWdodCI6MC4wLCJCb3R0b20iOjAuMH0sIkJhY2tncm91bmQiOnsiJGlkIjoiMjk0IiwiQ29sb3IiOnsiJGlkIjoiMjk1IiwiQSI6MCwiUiI6MjU1LCJHIjoyNTUsIkIiOjI1NX19LCJJc1Zpc2libGUiOnRydWUsIldpZHRoIjowLjAsIkhlaWdodCI6MC4wLCJCb3JkZXJTdHlsZSI6eyIkaWQiOiIyOTYiLCJMaW5lQ29sb3IiOm51bGwsIkxpbmVXZWlnaHQiOjAuMCwiTGluZVR5cGUiOjAsIlBhcmVudFN0eWxlIjpudWxsfSwiUGFyZW50U3R5bGUiOm51bGx9LCJEYXRlU3R5bGUiOnsiJGlkIjoiMjk3IiwiRm9udFNldHRpbmdzIjp7IiRpZCI6IjI5OCIsIkZvbnRTaXplIjoxMCwiRm9udE5hbWUiOiJDYWxpYnJpIiwiSXNCb2xkIjpmYWxzZSwiSXNJdGFsaWMiOmZhbHNlLCJJc1VuZGVybGluZWQiOmZhbHNlLCJQYXJlbnRTdHlsZSI6bnVsbH0sIkF1dG9TaXplIjowLCJGb3JlZ3JvdW5kIjp7IiRpZCI6IjI5OSIsIkNvbG9yIjp7IiRpZCI6IjMwM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zMDEiLCJUb3AiOjAuMCwiTGVmdCI6MC4wLCJSaWdodCI6MC4wLCJCb3R0b20iOjAuMH0sIlBhZGRpbmciOnsiJGlkIjoiMzAyIiwiVG9wIjowLjAsIkxlZnQiOjAuMCwiUmlnaHQiOjAuMCwiQm90dG9tIjowLjB9LCJCYWNrZ3JvdW5kIjp7IiRpZCI6IjMwMyIsIkNvbG9yIjp7IiRyZWYiOiIyMjIifX0sIklzVmlzaWJsZSI6ZmFsc2UsIldpZHRoIjowLjAsIkhlaWdodCI6MC4wLCJCb3JkZXJTdHlsZSI6eyIkaWQiOiIzMDQiLCJMaW5lQ29sb3IiOm51bGwsIkxpbmVXZWlnaHQiOjAuMCwiTGluZVR5cGUiOjAsIlBhcmVudFN0eWxlIjpudWxsfSwiUGFyZW50U3R5bGUiOm51bGx9LCJEYXRlRm9ybWF0Ijp7IiRpZCI6IjM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YiLCJGb3JtYXQiOjAsIklzVmlzaWJsZSI6ZmFsc2UsIkxhc3RLbm93blZpc2liaWxpdHlTdGF0ZSI6ZmFsc2V9LCJJc1Zpc2libGUiOnRydWUsIlBhcmVudFN0eWxlIjpudWxsfSwiSW5kZXgiOjgsIlNtYXJ0RHVyYXRpb25BY3RpdmF0ZWQiOmZhbHNlLCJEYXRlRm9ybWF0Ijp7IiRyZWYiOiIzMDUifSwiV2Vla051bWJlcmluZyI6eyIkaWQiOiIzMDciLCJGb3JtYXQiOjAsIklzVmlzaWJsZSI6ZmFsc2UsIkxhc3RLbm93blZpc2liaWxpdHlTdGF0ZSI6ZmFsc2V9LCJJZCI6IjhkMzhhYmY2LTQzNGYtNDliNS05ZGMyLTRhZTFlZTM2OTM1ZSIsIkltcG9ydElkIjpudWxsLCJUaXRsZSI6IkFjdGl2aXR5IiwiTm90ZSI6bnVsbCwiSHlwZXJsaW5rIjp7IiRpZCI6IjMwOCIsIkFkZHJlc3MiOm51bGwsIlN1YkFkZHJlc3MiOm51bGx9LCJJc0NoYW5nZWQiOmZhbHNlLCJJc05ldyI6ZmFsc2V9fSx7IiRpZCI6IjMwOSIsIl9hdHRhY2hlZE1pbGVzdG9uZXMiOltdLCJUYXNrRGVmaW5pdGlvbiI6eyIkaWQiOiIzMTAiLCJHcm91cE5hbWUiOiI1YThlMzVkNC0yYTNmLTQ0NTUtODZmYS1hYTAzODNhYjhlODQiLCJTdGFydERhdGUiOiIyMDIxLTA1LTA3VDAwOjAwOjAwIiwiRW5kRGF0ZSI6IjIwMjEtMDctMTVUMTE6NTk6MDAiLCJQZXJjZW50YWdlQ29tcGxldGUiOm51bGwsIlN0eWxlIjp7IiRpZCI6IjMxMSIsIlNoYXBlIjo4LCJTaGFwZVRoaWNrbmVzcyI6MSwiRHVyYXRpb25Gb3JtYXQiOjAsIkluY2x1ZGVOb25Xb3JraW5nRGF5c0luRHVyYXRpb24iOmZhbHNlLCJQZXJjZW50YWdlQ29tcGxldGVTdHlsZSI6eyIkaWQiOiIzMTIiLCJGb250U2V0dGluZ3MiOnsiJGlkIjoiMzEz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MxNCIsIlRvcCI6MC4wLCJMZWZ0IjowLjAsIlJpZ2h0IjowLjAsIkJvdHRvbSI6MC4wfSwiUGFkZGluZyI6eyIkaWQiOiIzMTUiLCJUb3AiOjAuMCwiTGVmdCI6MC4wLCJSaWdodCI6MC4wLCJCb3R0b20iOjAuMH0sIkJhY2tncm91bmQiOnsiJHJlZiI6IjIyMSJ9LCJJc1Zpc2libGUiOnRydWUsIldpZHRoIjowLjAsIkhlaWdodCI6MC4wLCJCb3JkZXJTdHlsZSI6eyIkaWQiOiIzMTYiLCJMaW5lQ29sb3IiOm51bGwsIkxpbmVXZWlnaHQiOjAuMCwiTGluZVR5cGUiOjAsIlBhcmVudFN0eWxlIjpudWxsfSwiUGFyZW50U3R5bGUiOm51bGx9LCJEdXJhdGlvblN0eWxlIjp7IiRpZCI6IjMxNyIsIkZvbnRTZXR0aW5ncyI6eyIkaWQiOiIzMTgiLCJGb250U2l6ZSI6MTAsIkZvbnROYW1lIjoiQ2FsaWJyaSIsIklzQm9sZCI6ZmFsc2UsIklzSXRhbGljIjpmYWxzZSwiSXNVbmRlcmxpbmVkIjpmYWxzZSwiUGFyZW50U3R5bGUiOm51bGx9LCJBdXRvU2l6ZSI6MCwiRm9yZWdyb3VuZCI6eyIkaWQiOiIzMTkiLCJDb2xvciI6eyIkcmVmIjoiMjI3In19LCJNYXhXaWR0aCI6MjAwLjAsIk1heEhlaWdodCI6IkluZmluaXR5IiwiU21hcnRGb3JlZ3JvdW5kSXNBY3RpdmUiOmZhbHNlLCJIb3Jpem9udGFsQWxpZ25tZW50IjowLCJWZXJ0aWNhbEFsaWdubWVudCI6MCwiU21hcnRGb3JlZ3JvdW5kIjpudWxsLCJCYWNrZ3JvdW5kRmlsbFR5cGUiOjAsIk1hcmdpbiI6eyIkaWQiOiIzMjAiLCJUb3AiOjAuMCwiTGVmdCI6MC4wLCJSaWdodCI6MC4wLCJCb3R0b20iOjAuMH0sIlBhZGRpbmciOnsiJGlkIjoiMzIxIiwiVG9wIjowLjAsIkxlZnQiOjAuMCwiUmlnaHQiOjAuMCwiQm90dG9tIjowLjB9LCJCYWNrZ3JvdW5kIjp7IiRyZWYiOiIyMzAifSwiSXNWaXNpYmxlIjp0cnVlLCJXaWR0aCI6MC4wLCJIZWlnaHQiOjAuMCwiQm9yZGVyU3R5bGUiOnsiJGlkIjoiMzIyIiwiTGluZUNvbG9yIjpudWxsLCJMaW5lV2VpZ2h0IjowLjAsIkxpbmVUeXBlIjowLCJQYXJlbnRTdHlsZSI6bnVsbH0sIlBhcmVudFN0eWxlIjpudWxsfSwiSG9yaXpvbnRhbENvbm5lY3RvclN0eWxlIjp7IiRpZCI6IjMyMyIsIkxpbmVDb2xvciI6eyIkcmVmIjoiNjQifSwiTGluZVdlaWdodCI6MS4wLCJMaW5lVHlwZSI6MCwiUGFyZW50U3R5bGUiOm51bGx9LCJWZXJ0aWNhbENvbm5lY3RvclN0eWxlIjp7IiRpZCI6IjMyNC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MzI1IiwiTWFyZ2luIjp7IiRpZCI6IjMyNiIsIlRvcCI6MC4wLCJMZWZ0Ijo0LjAsIlJpZ2h0Ijo0LjAsIkJvdHRvbSI6MC4wfSwiUGFkZGluZyI6eyIkaWQiOiIzMjciLCJUb3AiOjAuMCwiTGVmdCI6MC4wLCJSaWdodCI6MC4wLCJCb3R0b20iOjAuMH0sIkJhY2tncm91bmQiOnsiJGlkIjoiMzI4IiwiQ29sb3IiOnsiJGlkIjoiMzI5IiwiQSI6MjU1LCJSIjo3NCwiRyI6MTgxLCJCIjoxOTZ9fSwiSXNWaXNpYmxlIjp0cnVlLCJXaWR0aCI6MC4wLCJIZWlnaHQiOjE2LjAsIkJvcmRlclN0eWxlIjp7IiRpZCI6IjMzMCIsIkxpbmVDb2xvciI6eyIkaWQiOiIzMzEiLCIkdHlwZSI6Ik5MUkUuQ29tbW9uLkRvbS5Tb2xpZENvbG9yQnJ1c2gsIE5MUkUuQ29tbW9uIiwiQ29sb3IiOnsiJGlkIjoiMzMyIiwiQSI6MjU1LCJSIjo1OSwiRyI6MTE1LCJCIjozOX19LCJMaW5lV2VpZ2h0IjowLjAsIkxpbmVUeXBlIjowLCJQYXJlbnRTdHlsZSI6bnVsbH0sIlBhcmVudFN0eWxlIjpudWxsfSwiVGl0bGVTdHlsZSI6eyIkaWQiOiIzMzMiLCJGb250U2V0dGluZ3MiOnsiJGlkIjoiMzM0IiwiRm9udFNpemUiOjExLCJGb250TmFtZSI6Ik9wZW4gU2FucyIsIklzQm9sZCI6ZmFsc2UsIklzSXRhbGljIjpmYWxzZSwiSXNVbmRlcmxpbmVkIjpmYWxzZSwiUGFyZW50U3R5bGUiOm51bGx9LCJBdXRvU2l6ZSI6MCwiRm9yZWdyb3VuZCI6eyIkaWQiOiIzMzUiLCJDb2xvciI6eyIkaWQiOiIzMzY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zM3IiwiVG9wIjowLjAsIkxlZnQiOjAuMCwiUmlnaHQiOjAuMCwiQm90dG9tIjowLjB9LCJQYWRkaW5nIjp7IiRpZCI6IjMzOCIsIlRvcCI6MC4wLCJMZWZ0IjowLjAsIlJpZ2h0IjowLjAsIkJvdHRvbSI6MC4wfSwiQmFja2dyb3VuZCI6eyIkaWQiOiIzMzkiLCJDb2xvciI6eyIkaWQiOiIzNDAiLCJBIjowLCJSIjoyNTUsIkciOjI1NSwiQiI6MjU1fX0sIklzVmlzaWJsZSI6dHJ1ZSwiV2lkdGgiOjAuMCwiSGVpZ2h0IjowLjAsIkJvcmRlclN0eWxlIjp7IiRpZCI6IjM0MSIsIkxpbmVDb2xvciI6bnVsbCwiTGluZVdlaWdodCI6MC4wLCJMaW5lVHlwZSI6MCwiUGFyZW50U3R5bGUiOm51bGx9LCJQYXJlbnRTdHlsZSI6bnVsbH0sIkRhdGVTdHlsZSI6eyIkaWQiOiIzNDIiLCJGb250U2V0dGluZ3MiOnsiJGlkIjoiMzQzIiwiRm9udFNpemUiOjEwLCJGb250TmFtZSI6IkNhbGlicmkiLCJJc0JvbGQiOmZhbHNlLCJJc0l0YWxpYyI6ZmFsc2UsIklzVW5kZXJsaW5lZCI6ZmFsc2UsIlBhcmVudFN0eWxlIjpudWxsfSwiQXV0b1NpemUiOjAsIkZvcmVncm91bmQiOnsiJGlkIjoiMzQ0IiwiQ29sb3IiOnsiJGlkIjoiMzQ1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M0NiIsIlRvcCI6MC4wLCJMZWZ0IjowLjAsIlJpZ2h0IjowLjAsIkJvdHRvbSI6MC4wfSwiUGFkZGluZyI6eyIkaWQiOiIzNDciLCJUb3AiOjAuMCwiTGVmdCI6MC4wLCJSaWdodCI6MC4wLCJCb3R0b20iOjAuMH0sIkJhY2tncm91bmQiOnsiJGlkIjoiMzQ4IiwiQ29sb3IiOnsiJGlkIjoiMzQ5IiwiQSI6MCwiUiI6MjU1LCJHIjoyNTUsIkIiOjI1NX19LCJJc1Zpc2libGUiOnRydWUsIldpZHRoIjowLjAsIkhlaWdodCI6MC4wLCJCb3JkZXJTdHlsZSI6eyIkaWQiOiIzNTAiLCJMaW5lQ29sb3IiOm51bGwsIkxpbmVXZWlnaHQiOjAuMCwiTGluZVR5cGUiOjAsIlBhcmVudFN0eWxlIjpudWxsfSwiUGFyZW50U3R5bGUiOm51bGx9LCJEYXRlRm9ybWF0Ijp7IiRpZCI6IjM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IiLCJGb3JtYXQiOjAsIklzVmlzaWJsZSI6ZmFsc2UsIkxhc3RLbm93blZpc2liaWxpdHlTdGF0ZSI6ZmFsc2V9LCJJc1Zpc2libGUiOnRydWUsIlBhcmVudFN0eWxlIjpudWxsfSwiSW5kZXgiOjksIlNtYXJ0RHVyYXRpb25BY3RpdmF0ZWQiOmZhbHNlLCJEYXRlRm9ybWF0Ijp7IiRyZWYiOiIzNTEifSwiV2Vla051bWJlcmluZyI6eyIkaWQiOiIzNTMiLCJGb3JtYXQiOjAsIklzVmlzaWJsZSI6ZmFsc2UsIkxhc3RLbm93blZpc2liaWxpdHlTdGF0ZSI6ZmFsc2V9LCJJZCI6ImYxYjAzYjlmLWFkYjItNDZkNi1iNzRlLWVmNjZkMmM2NjJkMSIsIkltcG9ydElkIjpudWxsLCJUaXRsZSI6IkluaXRpYXRpdmUiLCJOb3RlIjpudWxsLCJIeXBlcmxpbmsiOnsiJGlkIjoiMzU0IiwiQWRkcmVzcyI6bnVsbCwiU3ViQWRkcmVzcyI6bnVsbH0sIklzQ2hhbmdlZCI6ZmFsc2UsIklzTmV3IjpmYWxzZX19XSwiX21pbGVzdG9uZXMiOltdLCJJZCI6ImI0M2M5MzgwLTIzMTQtNDUxYy1iODFlLWYwMDg0ZDg0YWRiNiIsIklzU2luZ2xlSXRlbVJvdyI6ZmFsc2V9XSwiSW5kZXgiOjAsIklkIjoiNmIzYTZhNDQtNTM4MC00OWI0LWJhMDItZWM2ZTk0MWJmYjZjIiwiSGVhZGVyVGV4dCI6bnVsbCwiSXNEZWZhdWx0Ijp0cnVlLCJTdHlsZSI6eyIkaWQiOiIzNTUiLCJIZWFkZXJTdHlsZSI6eyIkaWQiOiIzNTYiLCJUZXh0U3R5bGUiOnsiJGlkIjoiMzU3IiwiRm9udFNldHRpbmdzIjp7IiRpZCI6IjM1OCIsIkZvbnRTaXplIjoxMSwiRm9udE5hbWUiOiJDYWxpYnJpIiwiSXNCb2xkIjpmYWxzZSwiSXNJdGFsaWMiOmZhbHNlLCJJc1VuZGVybGluZWQiOmZhbHNlLCJQYXJlbnRTdHlsZSI6bnVsbH0sIkF1dG9TaXplIjoyLCJGb3JlZ3JvdW5kIjp7IiRpZCI6IjM1OSIsIkNvbG9yIjp7IiRpZCI6IjM2M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YxIiwiVG9wIjowLjAsIkxlZnQiOjAuMCwiUmlnaHQiOjAuMCwiQm90dG9tIjowLjB9LCJQYWRkaW5nIjp7IiRpZCI6IjM2MiIsIlRvcCI6MC4wLCJMZWZ0IjowLjAsIlJpZ2h0IjowLjAsIkJvdHRvbSI6MC4wfSwiQmFja2dyb3VuZCI6bnVsbCwiSXNWaXNpYmxlIjp0cnVlLCJXaWR0aCI6MC4wLCJIZWlnaHQiOjAuMCwiQm9yZGVyU3R5bGUiOm51bGwsIlBhcmVudFN0eWxlIjpudWxsfSwiUmVjdGFuZ2xlU3R5bGUiOnsiJGlkIjoiMzYzIiwiTWFyZ2luIjp7IiRpZCI6IjM2NCIsIlRvcCI6MC4wLCJMZWZ0IjowLjAsIlJpZ2h0IjowLjAsIkJvdHRvbSI6MC4wfSwiUGFkZGluZyI6eyIkaWQiOiIzNjUiLCJUb3AiOjAuMCwiTGVmdCI6MC4wLCJSaWdodCI6MC4wLCJCb3R0b20iOjAuMH0sIkJhY2tncm91bmQiOnsiJGlkIjoiMzY2IiwiQ29sb3IiOnsiJGlkIjoiMzY3IiwiQSI6NjMsIlIiOjE1NCwiRyI6MTU0LCJCIjoxNTR9fSwiSXNWaXNpYmxlIjp0cnVlLCJXaWR0aCI6MC4wLCJIZWlnaHQiOjAuMCwiQm9yZGVyU3R5bGUiOnsiJGlkIjoiMzY4IiwiTGluZUNvbG9yIjp7IiRpZCI6IjM2OSIsIiR0eXBlIjoiTkxSRS5Db21tb24uRG9tLlNvbGlkQ29sb3JCcnVzaCwgTkxSRS5Db21tb24iLCJDb2xvciI6eyIkaWQiOiIzNzAiLCJBIjoyNTUsIlIiOjU5LCJHIjoxMTUsIkIiOjM5fX0sIkxpbmVXZWlnaHQiOjAuMCwiTGluZVR5cGUiOjAsIlBhcmVudFN0eWxlIjpudWxsfSwiUGFyZW50U3R5bGUiOm51bGx9LCJNYXJnaW4iOnsiJGlkIjoiMzcxIiwiVG9wIjowLjAsIkxlZnQiOjAuMCwiUmlnaHQiOjAuMCwiQm90dG9tIjowLjB9LCJQYWRkaW5nIjp7IiRpZCI6IjM3MiIsIlRvcCI6MC4wLCJMZWZ0IjowLjAsIlJpZ2h0IjowLjAsIkJvdHRvbSI6MC4wfSwiQmFja2dyb3VuZCI6bnVsbCwiSXNWaXNpYmxlIjp0cnVlLCJXaWR0aCI6MC4wLCJIZWlnaHQiOjAuMCwiQm9yZGVyU3R5bGUiOm51bGwsIlBhcmVudFN0eWxlIjpudWxsfSwiQmFja2dyb3VuZFN0eWxlIjp7IiRpZCI6IjM3MyIsIk1hcmdpbiI6eyIkaWQiOiIzNzQiLCJUb3AiOjAuMCwiTGVmdCI6MC4wLCJSaWdodCI6MC4wLCJCb3R0b20iOjAuMH0sIlBhZGRpbmciOnsiJGlkIjoiMzc1IiwiVG9wIjowLjAsIkxlZnQiOjAuMCwiUmlnaHQiOjAuMCwiQm90dG9tIjowLjB9LCJCYWNrZ3JvdW5kIjp7IiRpZCI6IjM3NiIsIkNvbG9yIjp7IiRpZCI6IjM3NyIsIkEiOjUxLCJSIjoxNTUsIkciOjE4NywiQiI6ODl9fSwiSXNWaXNpYmxlIjp0cnVlLCJXaWR0aCI6MC4wLCJIZWlnaHQiOjAuMCwiQm9yZGVyU3R5bGUiOnsiJGlkIjoiMzc4IiwiTGluZUNvbG9yIjp7IiRpZCI6IjM3OSIsIiR0eXBlIjoiTkxSRS5Db21tb24uRG9tLlNvbGlkQ29sb3JCcnVzaCwgTkxSRS5Db21tb24iLCJDb2xvciI6eyIkaWQiOiIzODAiLCJBIjoyNTUsIlIiOjU5LCJHIjoxMTUsIkIiOjM5fX0sIkxpbmVXZWlnaHQiOjAuMCwiTGluZVR5cGUiOjAsIlBhcmVudFN0eWxlIjpudWxsfSwiUGFyZW50U3R5bGUiOm51bGx9LCJNYXJnaW4iOnsiJGlkIjoiMzgxIiwiVG9wIjowLjAsIkxlZnQiOjAuMCwiUmlnaHQiOjAuMCwiQm90dG9tIjowLjB9LCJQYWRkaW5nIjp7IiRpZCI6IjM4MiIsIlRvcCI6MC4wLCJMZWZ0IjowLjAsIlJpZ2h0IjowLjAsIkJvdHRvbSI6MC4wfSwiSXNWaXNpYmxlIjpmYWxzZSwiV2lkdGgiOjAuMCwiSGVpZ2h0IjowLjAsIkJvcmRlclN0eWxlIjpudWxsLCJQYXJlbnRTdHlsZSI6bnVsbH19XSwiSWQiOiIwODlkN2ViOS04ODI3LTQ1MjctOTQ4YS0xZWY0NjQ2ZTg3NDYiLCJJbmRleCI6MSwiSGVhZGVyVGV4dCI6IldlYWtuZXNzZXMiLCJTdHlsZSI6eyIkaWQiOiIzODMiLCJIZWFkZXJTdHlsZSI6eyIkaWQiOiIzODQiLCJUZXh0SXNWZXJ0aWNhbCI6ZmFsc2UsIlRleHRTdHlsZSI6eyIkaWQiOiIzODUiLCJGb250U2V0dGluZ3MiOnsiJGlkIjoiMzg2IiwiRm9udFNpemUiOjEwLCJGb250TmFtZSI6IlNlZ29lIFVJIiwiSXNCb2xkIjp0cnVlLCJJc0l0YWxpYyI6ZmFsc2UsIklzVW5kZXJsaW5lZCI6ZmFsc2UsIlBhcmVudFN0eWxlIjpudWxsfSwiQXV0b1NpemUiOjAsIkZvcmVncm91bmQiOnsiJGlkIjoiMzg3IiwiQ29sb3IiOnsiJGlkIjoiMzg4IiwiQSI6MjU1LCJSIjowLCJHIjowLCJCIjowfX0sIk1heFdpZHRoIjo4Ni44ODAwMDAwMDAwMDAwMSwiTWF4SGVpZ2h0IjowLjAsIlNtYXJ0Rm9yZWdyb3VuZElzQWN0aXZlIjpmYWxzZSwiSG9yaXpvbnRhbEFsaWdubWVudCI6MCwiVmVydGljYWxBbGlnbm1lbnQiOjAsIlNtYXJ0Rm9yZWdyb3VuZCI6bnVsbCwiQmFja2dyb3VuZEZpbGxUeXBlIjowLCJNYXJnaW4iOnsiJHJlZiI6IjE1NiJ9LCJQYWRkaW5nIjp7IiRyZWYiOiIxNTcifSwiQmFja2dyb3VuZCI6bnVsbCwiSXNWaXNpYmxlIjpmYWxzZSwiV2lkdGgiOjAuMCwiSGVpZ2h0IjowLjAsIkJvcmRlclN0eWxlIjpudWxsLCJQYXJlbnRTdHlsZSI6bnVsbH0sIlJlY3RhbmdsZVN0eWxlIjp7IiRpZCI6IjM4OSIsIk1hcmdpbiI6eyIkcmVmIjoiMTU5In0sIlBhZGRpbmciOnsiJHJlZiI6IjE2MCJ9LCJCYWNrZ3JvdW5kIjp7IiRpZCI6IjM5MCIsIkNvbG9yIjp7IiRpZCI6IjM5MSIsIkEiOjEyNywiUiI6NzQsIkciOjE4MSwiQiI6MTk2fX0sIklzVmlzaWJsZSI6ZmFsc2UsIldpZHRoIjowLjAsIkhlaWdodCI6MC4wLCJCb3JkZXJTdHlsZSI6eyIkaWQiOiIzOTIiLCJMaW5lQ29sb3IiOnsiJGlkIjoiMzkzIiwiJHR5cGUiOiJOTFJFLkNvbW1vbi5Eb20uU29saWRDb2xvckJydXNoLCBOTFJFLkNvbW1vbiIsIkNvbG9yIjp7IiRpZCI6IjM5NCIsIkEiOjI1NSwiUiI6MjEsIkciOjM3LCJCIjo2Nn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zOTUiLCJNYXJnaW4iOnsiJHJlZiI6IjE2OSJ9LCJQYWRkaW5nIjp7IiRyZWYiOiIxNzAifSwiQmFja2dyb3VuZCI6eyIkaWQiOiIzOTYiLCJDb2xvciI6eyIkaWQiOiIzOTciLCJBIjozOCwiUiI6MTU0LCJHIjoxNTQsIkIiOjE1NH19LCJJc1Zpc2libGUiOnRydWUsIldpZHRoIjowLjAsIkhlaWdodCI6MC4wLCJCb3JkZXJTdHlsZSI6eyIkaWQiOiIzOTgiLCJMaW5lQ29sb3IiOnsiJGlkIjoiMzk5IiwiJHR5cGUiOiJOTFJFLkNvbW1vbi5Eb20uU29saWRDb2xvckJydXNoLCBOTFJFLkNvbW1vbiIsIkNvbG9yIjp7IiRpZCI6IjQwMCIsIkEiOjI1NSwiUiI6NTksIkciOjExNSwiQiI6Mzl9fSwiTGluZVdlaWdodCI6MC4wLCJMaW5lVHlwZSI6MCwiUGFyZW50U3R5bGUiOm51bGx9LCJQYXJlbnRTdHlsZSI6bnVsbH0sIklzQWJvdmVUaW1lYmFuZCI6ZmFsc2UsIk1hcmdpbiI6eyIkaWQiOiI0MDEiLCJUb3AiOjAuMCwiTGVmdCI6MC4wLCJSaWdodCI6MC4wLCJCb3R0b20iOjAuMH0sIlBhZGRpbmciOnsiJGlkIjoiNDAyIiwiVG9wIjowLjAsIkxlZnQiOjAuMCwiUmlnaHQiOjAuMCwiQm90dG9tIjowLjB9LCJJc1Zpc2libGUiOnRydWUsIldpZHRoIjowLjAsIkhlaWdodCI6MC4wLCJCb3JkZXJTdHlsZSI6eyIkaWQiOiI0MDMiLCJMaW5lQ29sb3IiOm51bGwsIkxpbmVXZWlnaHQiOjAuMCwiTGluZVR5cGUiOjAsIlBhcmVudFN0eWxlIjpudWxsfSwiUGFyZW50U3R5bGUiOm51bGx9fSx7IiRpZCI6IjQwNCIsIl9hY3Rpdml0aWVzIjpbeyIkaWQiOiI0MDUiLCJfcm93cyI6W3siJGlkIjoiNDA2IiwiX3Rhc2tzIjpbXSwiX21pbGVzdG9uZXMiOlt7IiRpZCI6IjQwNyIsIklkIjoiMDVmNWUyMmItMDcxMC00MmExLWExZGMtNTk2MTViYjRjNDY5IiwiSW5kZXgiOjExLCJHcm91cElkIjoiY2RiMDJkZTktOGQ0ZC00NTRiLTg0ZDctZTEzNjUzMzZiYzdlIiwiVGl0bGUiOiJBY3Rpdml0eSIsIkRhdGVUaW1lIjoiMjAyMS0wMy0xMVQxMTo1OTowMCIsIlBlcmNlbnRhZ2VDb21wbGV0ZSI6bnVsbCwiTm90ZSI6bnVsbCwiU3R5bGUiOnsiJGlkIjoiNDA4IiwiVGl0bGVQb3NpdGlvbiI6IkxlZnQiLCJEYXRlUG9zaXRpb24iOiJMZWZ0IiwiU2hhcGVUeXBlIjoxNywiU2hhcGVTaXplIjowLCJTaGFwZVN0eWxlIjp7IiRpZCI6IjQwOSIsIk1hcmdpbiI6eyIkcmVmIjoiMTQifSwiUGFkZGluZyI6eyIkcmVmIjoiMTUifSwiQmFja2dyb3VuZCI6eyIkaWQiOiI0MTAiLCJDb2xvciI6eyIkaWQiOiI0MTEiLCJBIjoyNTUsIlIiOjIsIkciOjE1MCwiQiI6MTE4fX0sIklzVmlzaWJsZSI6dHJ1ZSwiV2lkdGgiOjE0LjAsIkhlaWdodCI6MTQuMCwiQm9yZGVyU3R5bGUiOnsiJGlkIjoiNDEyIiwiTGluZUNvbG9yIjp7IiRpZCI6IjQxMyIsIiR0eXBlIjoiTkxSRS5Db21tb24uRG9tLlNvbGlkQ29sb3JCcnVzaCwgTkxSRS5Db21tb24iLCJDb2xvciI6eyIkaWQiOiI0MTQiLCJBIjoyNTUsIlIiOjU5LCJHIjoxMTUsIkIiOjM5fX0sIkxpbmVXZWlnaHQiOjAuMCwiTGluZVR5cGUiOjAsIlBhcmVudFN0eWxlIjpudWxsfSwiUGFyZW50U3R5bGUiOm51bGx9LCJUaXRsZVN0eWxlIjp7IiRpZCI6IjQxNSIsIkZvbnRTZXR0aW5ncyI6eyIkaWQiOiI0MTYiLCJGb250U2l6ZSI6MTAsIkZvbnROYW1lIjoiT3BlbiBTYW5zIiwiSXNCb2xkIjpmYWxzZSwiSXNJdGFsaWMiOmZhbHNlLCJJc1VuZGVybGluZWQiOmZhbHNlLCJQYXJlbnRTdHlsZSI6bnVsbH0sIkF1dG9TaXplIjowLCJGb3JlZ3JvdW5kIjp7IiRpZCI6IjQxNyIsIkNvbG9yIjp7IiRpZCI6IjQx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0MTkiLCJDb2xvciI6eyIkaWQiOiI0MjAiLCJBIjowLCJSIjoyNTUsIkciOjI1NSwiQiI6MjU1fX0sIklzVmlzaWJsZSI6dHJ1ZSwiV2lkdGgiOjAuMCwiSGVpZ2h0IjowLjAsIkJvcmRlclN0eWxlIjpudWxsLCJQYXJlbnRTdHlsZSI6bnVsbH0sIkRhdGVTdHlsZSI6eyIkaWQiOiI0MjEiLCJGb250U2V0dGluZ3MiOnsiJGlkIjoiNDIyIiwiRm9udFNpemUiOjEwLCJGb250TmFtZSI6IkNhbGlicmkiLCJJc0JvbGQiOmZhbHNlLCJJc0l0YWxpYyI6ZmFsc2UsIklzVW5kZXJsaW5lZCI6ZmFsc2UsIlBhcmVudFN0eWxlIjpudWxsfSwiQXV0b1NpemUiOjAsIkZvcmVncm91bmQiOnsiJGlkIjoiNDIzIiwiQ29sb3IiOnsiJGlkIjoiNDI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0MjUiLCJDb2xvciI6eyIkaWQiOiI0MjYiLCJBIjowLCJSIjoyNTUsIkciOjI1NSwiQiI6MjU1fX0sIklzVmlzaWJsZSI6ZmFsc2UsIldpZHRoIjowLjAsIkhlaWdodCI6MC4wLCJCb3JkZXJTdHlsZSI6bnVsbCwiUGFyZW50U3R5bGUiOm51bGx9LCJEYXRlRm9ybWF0Ijp7IiRpZCI6IjQ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giLCJGb3JtYXQiOjAsIklzVmlzaWJsZSI6ZmFsc2UsIkxhc3RLbm93blZpc2liaWxpdHlTdGF0ZSI6ZmFsc2V9LCJJc1Zpc2libGUiOnRydWUsIlBhcmVudFN0eWxlIjpudWxsfSwiSHlwZXJsaW5rIjp7IiRpZCI6IjQyOSIsIkFkZHJlc3MiOiIiLCJTdWJBZGRyZXNzIjoiIn0sIkltcG9ydElkIjoiIn0seyIkaWQiOiI0MzAiLCJJZCI6IjBmZTZlNmM0LWQzNDktNDI3Yy04MWNhLWNjZjU3NmJhNDYwYyIsIkluZGV4IjoxMywiR3JvdXBJZCI6ImNkYjAyZGU5LThkNGQtNDU0Yi04NGQ3LWUxMzY1MzM2YmM3ZSIsIlRpdGxlIjoiQWN0aXZpdHkiLCJEYXRlVGltZSI6IjIwMjEtMDktMTBUMTE6NTk6MDAiLCJQZXJjZW50YWdlQ29tcGxldGUiOm51bGwsIk5vdGUiOm51bGwsIlN0eWxlIjp7IiRpZCI6IjQzMSIsIlRpdGxlUG9zaXRpb24iOiJMZWZ0IiwiRGF0ZVBvc2l0aW9uIjoiTGVmdCIsIlNoYXBlVHlwZSI6MTcsIlNoYXBlU2l6ZSI6MCwiU2hhcGVTdHlsZSI6eyIkaWQiOiI0MzIiLCJNYXJnaW4iOnsiJHJlZiI6IjE0In0sIlBhZGRpbmciOnsiJHJlZiI6IjE1In0sIkJhY2tncm91bmQiOnsiJGlkIjoiNDMzIiwiQ29sb3IiOnsiJGlkIjoiNDM0IiwiQSI6MjU1LCJSIjoyLCJHIjoxNTAsIkIiOjExOH19LCJJc1Zpc2libGUiOnRydWUsIldpZHRoIjoxNC4wLCJIZWlnaHQiOjE0LjAsIkJvcmRlclN0eWxlIjp7IiRpZCI6IjQzNSIsIkxpbmVDb2xvciI6eyIkaWQiOiI0MzYiLCIkdHlwZSI6Ik5MUkUuQ29tbW9uLkRvbS5Tb2xpZENvbG9yQnJ1c2gsIE5MUkUuQ29tbW9uIiwiQ29sb3IiOnsiJGlkIjoiNDM3IiwiQSI6MjU1LCJSIjo1OSwiRyI6MTE1LCJCIjozOX19LCJMaW5lV2VpZ2h0IjowLjAsIkxpbmVUeXBlIjowLCJQYXJlbnRTdHlsZSI6bnVsbH0sIlBhcmVudFN0eWxlIjpudWxsfSwiVGl0bGVTdHlsZSI6eyIkaWQiOiI0MzgiLCJGb250U2V0dGluZ3MiOnsiJGlkIjoiNDM5IiwiRm9udFNpemUiOjEwLCJGb250TmFtZSI6Ik9wZW4gU2FucyIsIklzQm9sZCI6ZmFsc2UsIklzSXRhbGljIjpmYWxzZSwiSXNVbmRlcmxpbmVkIjpmYWxzZSwiUGFyZW50U3R5bGUiOm51bGx9LCJBdXRvU2l6ZSI6MCwiRm9yZWdyb3VuZCI6eyIkaWQiOiI0NDAiLCJDb2xvciI6eyIkaWQiOiI0ND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NDQyIiwiQ29sb3IiOnsiJGlkIjoiNDQzIiwiQSI6MCwiUiI6MjU1LCJHIjoyNTUsIkIiOjI1NX19LCJJc1Zpc2libGUiOnRydWUsIldpZHRoIjowLjAsIkhlaWdodCI6MC4wLCJCb3JkZXJTdHlsZSI6bnVsbCwiUGFyZW50U3R5bGUiOm51bGx9LCJEYXRlU3R5bGUiOnsiJGlkIjoiNDQ0IiwiRm9udFNldHRpbmdzIjp7IiRpZCI6IjQ0NSIsIkZvbnRTaXplIjoxMCwiRm9udE5hbWUiOiJDYWxpYnJpIiwiSXNCb2xkIjpmYWxzZSwiSXNJdGFsaWMiOmZhbHNlLCJJc1VuZGVybGluZWQiOmZhbHNlLCJQYXJlbnRTdHlsZSI6bnVsbH0sIkF1dG9TaXplIjowLCJGb3JlZ3JvdW5kIjp7IiRpZCI6IjQ0NiIsIkNvbG9yIjp7IiRpZCI6IjQ0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NDQ4IiwiQ29sb3IiOnsiJGlkIjoiNDQ5IiwiQSI6MCwiUiI6MjU1LCJHIjoyNTUsIkIiOjI1NX19LCJJc1Zpc2libGUiOmZhbHNlLCJXaWR0aCI6MC4wLCJIZWlnaHQiOjAuMCwiQm9yZGVyU3R5bGUiOm51bGwsIlBhcmVudFN0eWxlIjpudWxsfSwiRGF0ZUZvcm1hdCI6eyIkaWQiOiI0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UxIiwiRm9ybWF0IjowLCJJc1Zpc2libGUiOmZhbHNlLCJMYXN0S25vd25WaXNpYmlsaXR5U3RhdGUiOmZhbHNlfSwiSXNWaXNpYmxlIjp0cnVlLCJQYXJlbnRTdHlsZSI6bnVsbH0sIkh5cGVybGluayI6eyIkaWQiOiI0NTIiLCJBZGRyZXNzIjoiIiwiU3ViQWRkcmVzcyI6IiJ9LCJJbXBvcnRJZCI6IiJ9LHsiJGlkIjoiNDUzIiwiSWQiOiIzOGY3Y2FmOS1iNzQwLTQ2NzQtYjUwNC0wZDBhYjIwNGY5ZjkiLCJJbmRleCI6MTIsIkdyb3VwSWQiOiJjZGIwMmRlOS04ZDRkLTQ1NGItODRkNy1lMTM2NTMzNmJjN2UiLCJUaXRsZSI6IkFjdGl2aXR5IiwiRGF0ZVRpbWUiOiIyMDIxLTA2LTE4VDExOjU5OjAwIiwiUGVyY2VudGFnZUNvbXBsZXRlIjpudWxsLCJOb3RlIjpudWxsLCJTdHlsZSI6eyIkaWQiOiI0NTQiLCJUaXRsZVBvc2l0aW9uIjoiTGVmdCIsIkRhdGVQb3NpdGlvbiI6IkxlZnQiLCJTaGFwZVR5cGUiOjE3LCJTaGFwZVNpemUiOjAsIlNoYXBlU3R5bGUiOnsiJGlkIjoiNDU1IiwiTWFyZ2luIjp7IiRyZWYiOiIxNCJ9LCJQYWRkaW5nIjp7IiRyZWYiOiIxNSJ9LCJCYWNrZ3JvdW5kIjp7IiRpZCI6IjQ1NiIsIkNvbG9yIjp7IiRpZCI6IjQ1NyIsIkEiOjI1NSwiUiI6MiwiRyI6MTUwLCJCIjoxMTh9fSwiSXNWaXNpYmxlIjp0cnVlLCJXaWR0aCI6MTQuMCwiSGVpZ2h0IjoxNC4wLCJCb3JkZXJTdHlsZSI6eyIkaWQiOiI0NTgiLCJMaW5lQ29sb3IiOnsiJGlkIjoiNDU5IiwiJHR5cGUiOiJOTFJFLkNvbW1vbi5Eb20uU29saWRDb2xvckJydXNoLCBOTFJFLkNvbW1vbiIsIkNvbG9yIjp7IiRpZCI6IjQ2MCIsIkEiOjI1NSwiUiI6NTksIkciOjExNSwiQiI6Mzl9fSwiTGluZVdlaWdodCI6MC4wLCJMaW5lVHlwZSI6MCwiUGFyZW50U3R5bGUiOm51bGx9LCJQYXJlbnRTdHlsZSI6bnVsbH0sIlRpdGxlU3R5bGUiOnsiJGlkIjoiNDYxIiwiRm9udFNldHRpbmdzIjp7IiRpZCI6IjQ2MiIsIkZvbnRTaXplIjoxMCwiRm9udE5hbWUiOiJPcGVuIFNhbnMiLCJJc0JvbGQiOmZhbHNlLCJJc0l0YWxpYyI6ZmFsc2UsIklzVW5kZXJsaW5lZCI6ZmFsc2UsIlBhcmVudFN0eWxlIjpudWxsfSwiQXV0b1NpemUiOjAsIkZvcmVncm91bmQiOnsiJGlkIjoiNDYzIiwiQ29sb3IiOnsiJGlkIjoiNDY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Q2NSIsIkNvbG9yIjp7IiRpZCI6IjQ2NiIsIkEiOjAsIlIiOjI1NSwiRyI6MjU1LCJCIjoyNTV9fSwiSXNWaXNpYmxlIjp0cnVlLCJXaWR0aCI6MC4wLCJIZWlnaHQiOjAuMCwiQm9yZGVyU3R5bGUiOm51bGwsIlBhcmVudFN0eWxlIjpudWxsfSwiRGF0ZVN0eWxlIjp7IiRpZCI6IjQ2NyIsIkZvbnRTZXR0aW5ncyI6eyIkaWQiOiI0NjgiLCJGb250U2l6ZSI6MTAsIkZvbnROYW1lIjoiQ2FsaWJyaSIsIklzQm9sZCI6ZmFsc2UsIklzSXRhbGljIjpmYWxzZSwiSXNVbmRlcmxpbmVkIjpmYWxzZSwiUGFyZW50U3R5bGUiOm51bGx9LCJBdXRvU2l6ZSI6MCwiRm9yZWdyb3VuZCI6eyIkaWQiOiI0NjkiLCJDb2xvciI6eyIkaWQiOiI0Nz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Q3MSIsIkNvbG9yIjp7IiRpZCI6IjQ3MiIsIkEiOjAsIlIiOjI1NSwiRyI6MjU1LCJCIjoyNTV9fSwiSXNWaXNpYmxlIjpmYWxzZSwiV2lkdGgiOjAuMCwiSGVpZ2h0IjowLjAsIkJvcmRlclN0eWxlIjpudWxsLCJQYXJlbnRTdHlsZSI6bnVsbH0sIkRhdGVGb3JtYXQiOnsiJGlkIjoiND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3NCIsIkZvcm1hdCI6MCwiSXNWaXNpYmxlIjpmYWxzZSwiTGFzdEtub3duVmlzaWJpbGl0eVN0YXRlIjpmYWxzZX0sIklzVmlzaWJsZSI6dHJ1ZSwiUGFyZW50U3R5bGUiOm51bGx9LCJIeXBlcmxpbmsiOnsiJGlkIjoiNDc1IiwiQWRkcmVzcyI6IiIsIlN1YkFkZHJlc3MiOiIifSwiSW1wb3J0SWQiOiIifSx7IiRpZCI6IjQ3NiIsIklkIjoiNzY5NTYxN2EtMTRhOC00Yzk1LWEyNjktYzZjZDRiNGYzMzVhIiwiSW5kZXgiOjE0LCJHcm91cElkIjoiY2RiMDJkZTktOGQ0ZC00NTRiLTg0ZDctZTEzNjUzMzZiYzdlIiwiVGl0bGUiOiJBY3Rpdml0eSIsIkRhdGVUaW1lIjoiMjAyMS0xMi0yMFQxMTo1OTowMCIsIlBlcmNlbnRhZ2VDb21wbGV0ZSI6bnVsbCwiTm90ZSI6bnVsbCwiU3R5bGUiOnsiJGlkIjoiNDc3IiwiVGl0bGVQb3NpdGlvbiI6IkxlZnQiLCJEYXRlUG9zaXRpb24iOiJMZWZ0IiwiU2hhcGVUeXBlIjoxNywiU2hhcGVTaXplIjowLCJTaGFwZVN0eWxlIjp7IiRpZCI6IjQ3OCIsIk1hcmdpbiI6eyIkcmVmIjoiMTQifSwiUGFkZGluZyI6eyIkcmVmIjoiMTUifSwiQmFja2dyb3VuZCI6eyIkaWQiOiI0NzkiLCJDb2xvciI6eyIkaWQiOiI0ODAiLCJBIjoyNTUsIlIiOjIsIkciOjE1MCwiQiI6MTE4fX0sIklzVmlzaWJsZSI6dHJ1ZSwiV2lkdGgiOjE0LjAsIkhlaWdodCI6MTQuMCwiQm9yZGVyU3R5bGUiOnsiJGlkIjoiNDgxIiwiTGluZUNvbG9yIjp7IiRpZCI6IjQ4MiIsIiR0eXBlIjoiTkxSRS5Db21tb24uRG9tLlNvbGlkQ29sb3JCcnVzaCwgTkxSRS5Db21tb24iLCJDb2xvciI6eyIkaWQiOiI0ODMiLCJBIjoyNTUsIlIiOjU5LCJHIjoxMTUsIkIiOjM5fX0sIkxpbmVXZWlnaHQiOjAuMCwiTGluZVR5cGUiOjAsIlBhcmVudFN0eWxlIjpudWxsfSwiUGFyZW50U3R5bGUiOm51bGx9LCJUaXRsZVN0eWxlIjp7IiRpZCI6IjQ4NCIsIkZvbnRTZXR0aW5ncyI6eyIkaWQiOiI0ODUiLCJGb250U2l6ZSI6MTAsIkZvbnROYW1lIjoiT3BlbiBTYW5zIiwiSXNCb2xkIjpmYWxzZSwiSXNJdGFsaWMiOmZhbHNlLCJJc1VuZGVybGluZWQiOmZhbHNlLCJQYXJlbnRTdHlsZSI6bnVsbH0sIkF1dG9TaXplIjowLCJGb3JlZ3JvdW5kIjp7IiRpZCI6IjQ4NiIsIkNvbG9yIjp7IiRpZCI6IjQ4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0ODgiLCJDb2xvciI6eyIkaWQiOiI0ODkiLCJBIjowLCJSIjoyNTUsIkciOjI1NSwiQiI6MjU1fX0sIklzVmlzaWJsZSI6dHJ1ZSwiV2lkdGgiOjAuMCwiSGVpZ2h0IjowLjAsIkJvcmRlclN0eWxlIjpudWxsLCJQYXJlbnRTdHlsZSI6bnVsbH0sIkRhdGVTdHlsZSI6eyIkaWQiOiI0OTAiLCJGb250U2V0dGluZ3MiOnsiJGlkIjoiNDkxIiwiRm9udFNpemUiOjEwLCJGb250TmFtZSI6IkNhbGlicmkiLCJJc0JvbGQiOmZhbHNlLCJJc0l0YWxpYyI6ZmFsc2UsIklzVW5kZXJsaW5lZCI6ZmFsc2UsIlBhcmVudFN0eWxlIjpudWxsfSwiQXV0b1NpemUiOjAsIkZvcmVncm91bmQiOnsiJGlkIjoiNDkyIiwiQ29sb3IiOnsiJGlkIjoiNDk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0OTQiLCJDb2xvciI6eyIkaWQiOiI0OTUiLCJBIjowLCJSIjoyNTUsIkciOjI1NSwiQiI6MjU1fX0sIklzVmlzaWJsZSI6ZmFsc2UsIldpZHRoIjowLjAsIkhlaWdodCI6MC4wLCJCb3JkZXJTdHlsZSI6bnVsbCwiUGFyZW50U3R5bGUiOm51bGx9LCJEYXRlRm9ybWF0Ijp7IiRpZCI6IjQ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TciLCJGb3JtYXQiOjAsIklzVmlzaWJsZSI6ZmFsc2UsIkxhc3RLbm93blZpc2liaWxpdHlTdGF0ZSI6ZmFsc2V9LCJJc1Zpc2libGUiOnRydWUsIlBhcmVudFN0eWxlIjpudWxsfSwiSHlwZXJsaW5rIjp7IiRpZCI6IjQ5OCIsIkFkZHJlc3MiOiIiLCJTdWJBZGRyZXNzIjoiIn0sIkltcG9ydElkIjoiIn1dLCJJZCI6IjM3ZDE0MDk5LWY1YTItNGUwOS1hOWQ3LTc3YzUyYzg4N2Y0MSIsIklzU2luZ2xlSXRlbVJvdyI6ZmFsc2V9XSwiSW5kZXgiOjAsIklkIjoiNDkyYzcwOTEtMTJmMy00NzNkLThiNTctM2Y1MWNiYmVhOGNhIiwiSGVhZGVyVGV4dCI6bnVsbCwiSXNEZWZhdWx0Ijp0cnVlLCJTdHlsZSI6eyIkaWQiOiI0OTkiLCJIZWFkZXJTdHlsZSI6eyIkaWQiOiI1MDAiLCJUZXh0U3R5bGUiOnsiJGlkIjoiNTAxIiwiRm9udFNldHRpbmdzIjp7IiRpZCI6IjUwMiIsIkZvbnRTaXplIjoxMSwiRm9udE5hbWUiOiJDYWxpYnJpIiwiSXNCb2xkIjpmYWxzZSwiSXNJdGFsaWMiOmZhbHNlLCJJc1VuZGVybGluZWQiOmZhbHNlLCJQYXJlbnRTdHlsZSI6bnVsbH0sIkF1dG9TaXplIjoyLCJGb3JlZ3JvdW5kIjp7IiRpZCI6IjUwMyIsIkNvbG9yIjp7IiRpZCI6IjUwN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TA1IiwiVG9wIjowLjAsIkxlZnQiOjAuMCwiUmlnaHQiOjAuMCwiQm90dG9tIjowLjB9LCJQYWRkaW5nIjp7IiRpZCI6IjUwNiIsIlRvcCI6MC4wLCJMZWZ0IjowLjAsIlJpZ2h0IjowLjAsIkJvdHRvbSI6MC4wfSwiQmFja2dyb3VuZCI6bnVsbCwiSXNWaXNpYmxlIjp0cnVlLCJXaWR0aCI6MC4wLCJIZWlnaHQiOjAuMCwiQm9yZGVyU3R5bGUiOm51bGwsIlBhcmVudFN0eWxlIjpudWxsfSwiUmVjdGFuZ2xlU3R5bGUiOnsiJGlkIjoiNTA3IiwiTWFyZ2luIjp7IiRpZCI6IjUwOCIsIlRvcCI6MC4wLCJMZWZ0IjowLjAsIlJpZ2h0IjowLjAsIkJvdHRvbSI6MC4wfSwiUGFkZGluZyI6eyIkaWQiOiI1MDkiLCJUb3AiOjAuMCwiTGVmdCI6MC4wLCJSaWdodCI6MC4wLCJCb3R0b20iOjAuMH0sIkJhY2tncm91bmQiOnsiJGlkIjoiNTEwIiwiQ29sb3IiOnsiJGlkIjoiNTExIiwiQSI6NjMsIlIiOjE1NCwiRyI6MTU0LCJCIjoxNTR9fSwiSXNWaXNpYmxlIjp0cnVlLCJXaWR0aCI6MC4wLCJIZWlnaHQiOjAuMCwiQm9yZGVyU3R5bGUiOnsiJGlkIjoiNTEyIiwiTGluZUNvbG9yIjp7IiRpZCI6IjUxMyIsIiR0eXBlIjoiTkxSRS5Db21tb24uRG9tLlNvbGlkQ29sb3JCcnVzaCwgTkxSRS5Db21tb24iLCJDb2xvciI6eyIkaWQiOiI1MTQiLCJBIjoyNTUsIlIiOjU5LCJHIjoxMTUsIkIiOjM5fX0sIkxpbmVXZWlnaHQiOjAuMCwiTGluZVR5cGUiOjAsIlBhcmVudFN0eWxlIjpudWxsfSwiUGFyZW50U3R5bGUiOm51bGx9LCJNYXJnaW4iOnsiJGlkIjoiNTE1IiwiVG9wIjowLjAsIkxlZnQiOjAuMCwiUmlnaHQiOjAuMCwiQm90dG9tIjowLjB9LCJQYWRkaW5nIjp7IiRpZCI6IjUxNiIsIlRvcCI6MC4wLCJMZWZ0IjowLjAsIlJpZ2h0IjowLjAsIkJvdHRvbSI6MC4wfSwiQmFja2dyb3VuZCI6bnVsbCwiSXNWaXNpYmxlIjp0cnVlLCJXaWR0aCI6MC4wLCJIZWlnaHQiOjAuMCwiQm9yZGVyU3R5bGUiOm51bGwsIlBhcmVudFN0eWxlIjpudWxsfSwiQmFja2dyb3VuZFN0eWxlIjp7IiRpZCI6IjUxNyIsIk1hcmdpbiI6eyIkaWQiOiI1MTgiLCJUb3AiOjAuMCwiTGVmdCI6MC4wLCJSaWdodCI6MC4wLCJCb3R0b20iOjAuMH0sIlBhZGRpbmciOnsiJGlkIjoiNTE5IiwiVG9wIjowLjAsIkxlZnQiOjAuMCwiUmlnaHQiOjAuMCwiQm90dG9tIjowLjB9LCJCYWNrZ3JvdW5kIjp7IiRpZCI6IjUyMCIsIkNvbG9yIjp7IiRpZCI6IjUyMSIsIkEiOjUxLCJSIjoxNTUsIkciOjE4NywiQiI6ODl9fSwiSXNWaXNpYmxlIjp0cnVlLCJXaWR0aCI6MC4wLCJIZWlnaHQiOjAuMCwiQm9yZGVyU3R5bGUiOnsiJGlkIjoiNTIyIiwiTGluZUNvbG9yIjp7IiRpZCI6IjUyMyIsIiR0eXBlIjoiTkxSRS5Db21tb24uRG9tLlNvbGlkQ29sb3JCcnVzaCwgTkxSRS5Db21tb24iLCJDb2xvciI6eyIkaWQiOiI1MjQiLCJBIjoyNTUsIlIiOjU5LCJHIjoxMTUsIkIiOjM5fX0sIkxpbmVXZWlnaHQiOjAuMCwiTGluZVR5cGUiOjAsIlBhcmVudFN0eWxlIjpudWxsfSwiUGFyZW50U3R5bGUiOm51bGx9LCJNYXJnaW4iOnsiJGlkIjoiNTI1IiwiVG9wIjowLjAsIkxlZnQiOjAuMCwiUmlnaHQiOjAuMCwiQm90dG9tIjowLjB9LCJQYWRkaW5nIjp7IiRpZCI6IjUyNiIsIlRvcCI6MC4wLCJMZWZ0IjowLjAsIlJpZ2h0IjowLjAsIkJvdHRvbSI6MC4wfSwiSXNWaXNpYmxlIjpmYWxzZSwiV2lkdGgiOjAuMCwiSGVpZ2h0IjowLjAsIkJvcmRlclN0eWxlIjpudWxsLCJQYXJlbnRTdHlsZSI6bnVsbH19XSwiSWQiOiJhODhmMTQ1ZS00ZDI4LTQ0MjAtYTJiYS1hNjg1YWYwODU1NDYiLCJJbmRleCI6MiwiSGVhZGVyVGV4dCI6Ik9wcG9ydHVudGllcyIsIlN0eWxlIjp7IiRpZCI6IjUyNyIsIkhlYWRlclN0eWxlIjp7IiRpZCI6IjUyOCIsIlRleHRJc1ZlcnRpY2FsIjpmYWxzZSwiVGV4dFN0eWxlIjp7IiRpZCI6IjUyOSIsIkZvbnRTZXR0aW5ncyI6eyIkaWQiOiI1MzAiLCJGb250U2l6ZSI6MTAsIkZvbnROYW1lIjoiU2Vnb2UgVUkiLCJJc0JvbGQiOnRydWUsIklzSXRhbGljIjpmYWxzZSwiSXNVbmRlcmxpbmVkIjpmYWxzZSwiUGFyZW50U3R5bGUiOm51bGx9LCJBdXRvU2l6ZSI6MCwiRm9yZWdyb3VuZCI6eyIkaWQiOiI1MzEiLCJDb2xvciI6eyIkaWQiOiI1MzIiLCJBIjoyNTUsIlIiOjAsIkciOjAsIkIiOjB9fSwiTWF4V2lkdGgiOjg2Ljg4MDAwMDAwMDAwMDAxLCJNYXhIZWlnaHQiOjAuMCwiU21hcnRGb3JlZ3JvdW5kSXNBY3RpdmUiOmZhbHNlLCJIb3Jpem9udGFsQWxpZ25tZW50IjowLCJWZXJ0aWNhbEFsaWdubWVudCI6MCwiU21hcnRGb3JlZ3JvdW5kIjpudWxsLCJCYWNrZ3JvdW5kRmlsbFR5cGUiOjAsIk1hcmdpbiI6eyIkcmVmIjoiMTU2In0sIlBhZGRpbmciOnsiJHJlZiI6IjE1NyJ9LCJCYWNrZ3JvdW5kIjpudWxsLCJJc1Zpc2libGUiOmZhbHNlLCJXaWR0aCI6MC4wLCJIZWlnaHQiOjAuMCwiQm9yZGVyU3R5bGUiOm51bGwsIlBhcmVudFN0eWxlIjpudWxsfSwiUmVjdGFuZ2xlU3R5bGUiOnsiJGlkIjoiNTMzIiwiTWFyZ2luIjp7IiRyZWYiOiIxNTkifSwiUGFkZGluZyI6eyIkcmVmIjoiMTYwIn0sIkJhY2tncm91bmQiOnsiJGlkIjoiNTM0IiwiQ29sb3IiOnsiJGlkIjoiNTM1IiwiQSI6MTI3LCJSIjoyLCJHIjoxNTAsIkIiOjExOH19LCJJc1Zpc2libGUiOmZhbHNlLCJXaWR0aCI6MC4wLCJIZWlnaHQiOjAuMCwiQm9yZGVyU3R5bGUiOnsiJGlkIjoiNTM2IiwiTGluZUNvbG9yIjp7IiRpZCI6IjUzNyIsIiR0eXBlIjoiTkxSRS5Db21tb24uRG9tLlNvbGlkQ29sb3JCcnVzaCwgTkxSRS5Db21tb24iLCJDb2xvciI6eyIkaWQiOiI1MzgiLCJBIjoyNTUsIlIiOjg4LCJHIjozOSwiQiI6N3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1MzkiLCJNYXJnaW4iOnsiJHJlZiI6IjE2OSJ9LCJQYWRkaW5nIjp7IiRyZWYiOiIxNzAifSwiQmFja2dyb3VuZCI6eyIkaWQiOiI1NDAiLCJDb2xvciI6eyIkaWQiOiI1NDEiLCJBIjozOCwiUiI6MTU0LCJHIjoxNTQsIkIiOjE1NH19LCJJc1Zpc2libGUiOnRydWUsIldpZHRoIjowLjAsIkhlaWdodCI6MC4wLCJCb3JkZXJTdHlsZSI6eyIkaWQiOiI1NDIiLCJMaW5lQ29sb3IiOnsiJGlkIjoiNTQzIiwiJHR5cGUiOiJOTFJFLkNvbW1vbi5Eb20uU29saWRDb2xvckJydXNoLCBOTFJFLkNvbW1vbiIsIkNvbG9yIjp7IiRpZCI6IjU0NCIsIkEiOjI1NSwiUiI6NTksIkciOjExNSwiQiI6Mzl9fSwiTGluZVdlaWdodCI6MC4wLCJMaW5lVHlwZSI6MCwiUGFyZW50U3R5bGUiOm51bGx9LCJQYXJlbnRTdHlsZSI6bnVsbH0sIklzQWJvdmVUaW1lYmFuZCI6ZmFsc2UsIk1hcmdpbiI6eyIkaWQiOiI1NDUiLCJUb3AiOjAuMCwiTGVmdCI6MC4wLCJSaWdodCI6MC4wLCJCb3R0b20iOjAuMH0sIlBhZGRpbmciOnsiJGlkIjoiNTQ2IiwiVG9wIjowLjAsIkxlZnQiOjAuMCwiUmlnaHQiOjAuMCwiQm90dG9tIjowLjB9LCJJc1Zpc2libGUiOnRydWUsIldpZHRoIjowLjAsIkhlaWdodCI6MC4wLCJCb3JkZXJTdHlsZSI6eyIkaWQiOiI1NDciLCJMaW5lQ29sb3IiOm51bGwsIkxpbmVXZWlnaHQiOjAuMCwiTGluZVR5cGUiOjAsIlBhcmVudFN0eWxlIjpudWxsfSwiUGFyZW50U3R5bGUiOm51bGx9fSx7IiRpZCI6IjU0OCIsIl9hY3Rpdml0aWVzIjpbeyIkaWQiOiI1NDkiLCJfcm93cyI6W3siJGlkIjoiNTUwIiwiX3Rhc2tzIjpbeyIkaWQiOiI1NTEiLCJfYXR0YWNoZWRNaWxlc3RvbmVzIjpbeyIkaWQiOiI1NTIiLCJEYXRlIjoiMjAyMS0wNy0yOFQxMTo1OTowMCIsIlN0eWxlIjp7IiRpZCI6IjU1MyIsIlNoYXBlIjoxNCwiQ29ubmVjdG9yTWFyZ2luIjp7IiRpZCI6IjU1NCIsIlRvcCI6MC4wLCJMZWZ0IjoyLjAsIlJpZ2h0IjoyLjAsIkJvdHRvbSI6MC4wfSwiQ29ubmVjdG9yU3R5bGUiOnsiJGlkIjoiNTU1IiwiTGluZUNvbG9yIjp7IiRpZCI6IjU1NiIsIiR0eXBlIjoiTkxSRS5Db21tb24uRG9tLlNvbGlkQ29sb3JCcnVzaCwgTkxSRS5Db21tb24iLCJDb2xvciI6eyIkaWQiOiI1NTciLCJBIjoxMjcsIlIiOjEyNywiRyI6OTUsIkIiOjgyfX0sIkxpbmVXZWlnaHQiOjEuMCwiTGluZVR5cGUiOjAsIlBhcmVudFN0eWxlIjpudWxsfSwiSXNCZWxvd1RpbWViYW5kIjp0cnVlLCJQb3NpdGlvbk9uVGFzayI6MywiSGlkZURhdGUiOmZhbHNlLCJTaGFwZVNpemUiOjMsIlNwYWNpbmciOjEuMCwiUGFkZGluZyI6eyIkcmVmIjoiMTIifSwiU2hhcGVTdHlsZSI6eyIkaWQiOiI1NTgiLCJNYXJnaW4iOnsiJHJlZiI6IjE0In0sIlBhZGRpbmciOnsiJHJlZiI6IjE1In0sIkJhY2tncm91bmQiOnsiJGlkIjoiNTU5IiwiQ29sb3IiOnsiJGlkIjoiNTYwIiwiQSI6MjA0LCJSIjo0MiwiRyI6NzksIkIiOjI5fX0sIklzVmlzaWJsZSI6dHJ1ZSwiV2lkdGgiOjE2LjAsIkhlaWdodCI6MTcuNDQyNTIwMTQxNjAxNTYyLCJCb3JkZXJTdHlsZSI6eyIkaWQiOiI1NjEiLCJMaW5lQ29sb3IiOnsiJGlkIjoiNTYyIiwiJHR5cGUiOiJOTFJFLkNvbW1vbi5Eb20uU29saWRDb2xvckJydXNoLCBOTFJFLkNvbW1vbiIsIkNvbG9yIjp7IiRpZCI6IjU2MyIsIkEiOjI1NSwiUiI6MjU1LCJHIjoyNTUsIkIiOjI1NX19LCJMaW5lV2VpZ2h0IjowLjAsIkxpbmVUeXBlIjowLCJQYXJlbnRTdHlsZSI6bnVsbH0sIlBhcmVudFN0eWxlIjpudWxsfSwiVGl0bGVTdHlsZSI6eyIkaWQiOiI1NjQiLCJGb250U2V0dGluZ3MiOnsiJGlkIjoiNTY1IiwiRm9udFNpemUiOjEwLCJGb250TmFtZSI6Ik9wZW4gU2FucyIsIklzQm9sZCI6ZmFsc2UsIklzSXRhbGljIjpmYWxzZSwiSXNVbmRlcmxpbmVkIjpmYWxzZSwiUGFyZW50U3R5bGUiOm51bGx9LCJBdXRvU2l6ZSI6MCwiRm9yZWdyb3VuZCI6eyIkaWQiOiI1NjYiLCJDb2xvciI6eyIkaWQiOiI1Nj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TY4IiwiQ29sb3IiOnsiJGlkIjoiNTY5IiwiQSI6MCwiUiI6MjU1LCJHIjoyNTUsIkIiOjI1NX19LCJJc1Zpc2libGUiOnRydWUsIldpZHRoIjowLjAsIkhlaWdodCI6MC4wLCJCb3JkZXJTdHlsZSI6eyIkaWQiOiI1NzAiLCJMaW5lQ29sb3IiOm51bGwsIkxpbmVXZWlnaHQiOjAuMCwiTGluZVR5cGUiOjAsIlBhcmVudFN0eWxlIjpudWxsfSwiUGFyZW50U3R5bGUiOm51bGx9LCJEYXRlU3R5bGUiOnsiJGlkIjoiNTcxIiwiRm9udFNldHRpbmdzIjp7IiRpZCI6IjU3MiIsIkZvbnRTaXplIjoxMCwiRm9udE5hbWUiOiJDYWxpYnJpIiwiSXNCb2xkIjpmYWxzZSwiSXNJdGFsaWMiOmZhbHNlLCJJc1VuZGVybGluZWQiOmZhbHNlLCJQYXJlbnRTdHlsZSI6bnVsbH0sIkF1dG9TaXplIjowLCJGb3JlZ3JvdW5kIjp7IiRpZCI6IjU3MyIsIkNvbG9yIjp7IiRpZCI6IjU3N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Tc1IiwiQ29sb3IiOnsiJGlkIjoiNTc2IiwiQSI6MCwiUiI6MjU1LCJHIjoyNTUsIkIiOjI1NX19LCJJc1Zpc2libGUiOmZhbHNlLCJXaWR0aCI6MC4wLCJIZWlnaHQiOjAuMCwiQm9yZGVyU3R5bGUiOnsiJGlkIjoiNTc3IiwiTGluZUNvbG9yIjpudWxsLCJMaW5lV2VpZ2h0IjowLjAsIkxpbmVUeXBlIjowLCJQYXJlbnRTdHlsZSI6bnVsbH0sIlBhcmVudFN0eWxlIjpudWxsfSwiRGF0ZUZvcm1hdCI6eyIkaWQiOiI1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5IiwiRm9ybWF0IjowLCJJc1Zpc2libGUiOmZhbHNlLCJMYXN0S25vd25WaXNpYmlsaXR5U3RhdGUiOmZhbHNlfSwiSXNWaXNpYmxlIjp0cnVlLCJQYXJlbnRTdHlsZSI6bnVsbH0sIkluZGV4IjoxNywiUGVyY2VudGFnZUNvbXBsZXRlIjpudWxsLCJQb3NpdGlvbiI6eyJSYXRpbyI6MC4wLCJJc0N1c3RvbSI6ZmFsc2V9LCJEYXRlRm9ybWF0Ijp7IiRyZWYiOiI1NzgifSwiV2Vla051bWJlcmluZyI6eyIkaWQiOiI1ODAiLCJGb3JtYXQiOjAsIklzVmlzaWJsZSI6ZmFsc2UsIkxhc3RLbm93blZpc2liaWxpdHlTdGF0ZSI6ZmFsc2V9LCJSZWxhdGVkVGFza0lkIjoiNDBjNzY5NmMtOGIzYS00YjFkLWI4M2QtNzY3MzBlNWQ5MmMyIiwiSWQiOiI4ZWQyOGI5MS04M2RlLTQ1ODgtYTQ2ZS1kNDMyMzA2NmMyOGYiLCJJbXBvcnRJZCI6IiIsIlRpdGxlIjoiTWlsZXN0b25lIiwiTm90ZSI6bnVsbCwiSHlwZXJsaW5rIjp7IiRpZCI6IjU4MSIsIkFkZHJlc3MiOiIiLCJTdWJBZGRyZXNzIjoiIn0sIklzQ2hhbmdlZCI6ZmFsc2UsIklzTmV3IjpmYWxzZX1dLCJUYXNrRGVmaW5pdGlvbiI6eyIkaWQiOiI1ODIiLCJHcm91cE5hbWUiOiJmZmYyYjczNS0zYjlmLTQ5MTAtYmQwNy1mMjU4MjM1NWE2MzUiLCJTdGFydERhdGUiOiIyMDIxLTA2LTA1VDAwOjAwOjAwIiwiRW5kRGF0ZSI6IjIwMjEtMDgtMDVUMTE6NTk6MDAiLCJQZXJjZW50YWdlQ29tcGxldGUiOm51bGwsIlN0eWxlIjp7IiRpZCI6IjU4MyIsIlNoYXBlIjo4LCJTaGFwZVRoaWNrbmVzcyI6MCwiRHVyYXRpb25Gb3JtYXQiOjAsIkluY2x1ZGVOb25Xb3JraW5nRGF5c0luRHVyYXRpb24iOmZhbHNlLCJQZXJjZW50YWdlQ29tcGxldGVTdHlsZSI6eyIkaWQiOiI1ODQiLCJGb250U2V0dGluZ3MiOnsiJGlkIjoiNTg1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HJlZiI6IjIyMSJ9LCJJc1Zpc2libGUiOnRydWUsIldpZHRoIjowLjAsIkhlaWdodCI6MC4wLCJCb3JkZXJTdHlsZSI6eyIkaWQiOiI1ODgiLCJMaW5lQ29sb3IiOm51bGwsIkxpbmVXZWlnaHQiOjAuMCwiTGluZVR5cGUiOjAsIlBhcmVudFN0eWxlIjpudWxsfSwiUGFyZW50U3R5bGUiOm51bGx9LCJEdXJhdGlvblN0eWxlIjp7IiRpZCI6IjU4OSIsIkZvbnRTZXR0aW5ncyI6eyIkaWQiOiI1OTAiLCJGb250U2l6ZSI6MTAsIkZvbnROYW1lIjoiQ2FsaWJyaSIsIklzQm9sZCI6ZmFsc2UsIklzSXRhbGljIjpmYWxzZSwiSXNVbmRlcmxpbmVkIjpmYWxzZSwiUGFyZW50U3R5bGUiOm51bGx9LCJBdXRvU2l6ZSI6MCwiRm9yZWdyb3VuZCI6eyIkaWQiOiI1OTEiLCJDb2xvciI6eyIkcmVmIjoiMjI3In19LCJNYXhXaWR0aCI6MjAwLjAsIk1heEhlaWdodCI6IkluZmluaXR5IiwiU21hcnRGb3JlZ3JvdW5kSXNBY3RpdmUiOmZhbHNlLCJIb3Jpem9udGFsQWxpZ25tZW50IjowLCJWZXJ0aWNhbEFsaWdubWVudCI6MCwiU21hcnRGb3JlZ3JvdW5kIjpudWxsLCJCYWNrZ3JvdW5kRmlsbFR5cGUiOjAsIk1hcmdpbiI6eyIkaWQiOiI1OTIiLCJUb3AiOjAuMCwiTGVmdCI6MC4wLCJSaWdodCI6MC4wLCJCb3R0b20iOjAuMH0sIlBhZGRpbmciOnsiJGlkIjoiNTkzIiwiVG9wIjowLjAsIkxlZnQiOjAuMCwiUmlnaHQiOjAuMCwiQm90dG9tIjowLjB9LCJCYWNrZ3JvdW5kIjp7IiRyZWYiOiIyMzAifSwiSXNWaXNpYmxlIjp0cnVlLCJXaWR0aCI6MC4wLCJIZWlnaHQiOjAuMCwiQm9yZGVyU3R5bGUiOnsiJGlkIjoiNTk0IiwiTGluZUNvbG9yIjpudWxsLCJMaW5lV2VpZ2h0IjowLjAsIkxpbmVUeXBlIjowLCJQYXJlbnRTdHlsZSI6bnVsbH0sIlBhcmVudFN0eWxlIjpudWxsfSwiSG9yaXpvbnRhbENvbm5lY3RvclN0eWxlIjp7IiRpZCI6IjU5NSIsIkxpbmVDb2xvciI6eyIkcmVmIjoiNjQifSwiTGluZVdlaWdodCI6MS4wLCJMaW5lVHlwZSI6MCwiUGFyZW50U3R5bGUiOm51bGx9LCJWZXJ0aWNhbENvbm5lY3RvclN0eWxlIjp7IiRpZCI6IjU5Ni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OTciLCJNYXJnaW4iOnsiJGlkIjoiNTk4IiwiVG9wIjowLjAsIkxlZnQiOjQuMCwiUmlnaHQiOjQuMCwiQm90dG9tIjowLjB9LCJQYWRkaW5nIjp7IiRpZCI6IjU5OSIsIlRvcCI6MC4wLCJMZWZ0IjowLjAsIlJpZ2h0IjowLjAsIkJvdHRvbSI6MC4wfSwiQmFja2dyb3VuZCI6eyIkaWQiOiI2MDAiLCJDb2xvciI6eyIkaWQiOiI2MDEiLCJBIjoyNTUsIlIiOjg0LCJHIjoxNTgsIkIiOjU3fX0sIklzVmlzaWJsZSI6dHJ1ZSwiV2lkdGgiOjAuMCwiSGVpZ2h0IjoxMC4wLCJCb3JkZXJTdHlsZSI6eyIkaWQiOiI2MDIiLCJMaW5lQ29sb3IiOnsiJGlkIjoiNjAzIiwiJHR5cGUiOiJOTFJFLkNvbW1vbi5Eb20uU29saWRDb2xvckJydXNoLCBOTFJFLkNvbW1vbiIsIkNvbG9yIjp7IiRpZCI6IjYwNCIsIkEiOjI1NSwiUiI6NTksIkciOjExNSwiQiI6Mzl9fSwiTGluZVdlaWdodCI6MC4wLCJMaW5lVHlwZSI6MCwiUGFyZW50U3R5bGUiOm51bGx9LCJQYXJlbnRTdHlsZSI6bnVsbH0sIlRpdGxlU3R5bGUiOnsiJGlkIjoiNjA1IiwiRm9udFNldHRpbmdzIjp7IiRpZCI6IjYwNiIsIkZvbnRTaXplIjoxMSwiRm9udE5hbWUiOiJPcGVuIFNhbnMiLCJJc0JvbGQiOmZhbHNlLCJJc0l0YWxpYyI6ZmFsc2UsIklzVW5kZXJsaW5lZCI6ZmFsc2UsIlBhcmVudFN0eWxlIjpudWxsfSwiQXV0b1NpemUiOjAsIkZvcmVncm91bmQiOnsiJGlkIjoiNjA3IiwiQ29sb3IiOnsiJGlkIjoiNjA4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YwOSIsIlRvcCI6MC4wLCJMZWZ0IjowLjAsIlJpZ2h0IjowLjAsIkJvdHRvbSI6MC4wfSwiUGFkZGluZyI6eyIkaWQiOiI2MTAiLCJUb3AiOjAuMCwiTGVmdCI6MC4wLCJSaWdodCI6MC4wLCJCb3R0b20iOjAuMH0sIkJhY2tncm91bmQiOnsiJGlkIjoiNjExIiwiQ29sb3IiOnsiJGlkIjoiNjEyIiwiQSI6MCwiUiI6MjU1LCJHIjoyNTUsIkIiOjI1NX19LCJJc1Zpc2libGUiOnRydWUsIldpZHRoIjowLjAsIkhlaWdodCI6MC4wLCJCb3JkZXJTdHlsZSI6eyIkaWQiOiI2MTMiLCJMaW5lQ29sb3IiOm51bGwsIkxpbmVXZWlnaHQiOjAuMCwiTGluZVR5cGUiOjAsIlBhcmVudFN0eWxlIjpudWxsfSwiUGFyZW50U3R5bGUiOm51bGx9LCJEYXRlU3R5bGUiOnsiJGlkIjoiNjE0IiwiRm9udFNldHRpbmdzIjp7IiRpZCI6IjYxNSIsIkZvbnRTaXplIjoxMCwiRm9udE5hbWUiOiJDYWxpYnJpIiwiSXNCb2xkIjpmYWxzZSwiSXNJdGFsaWMiOmZhbHNlLCJJc1VuZGVybGluZWQiOmZhbHNlLCJQYXJlbnRTdHlsZSI6bnVsbH0sIkF1dG9TaXplIjowLCJGb3JlZ3JvdW5kIjp7IiRpZCI6IjYxNiIsIkNvbG9yIjp7IiRpZCI6IjYxNy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2MTgiLCJUb3AiOjAuMCwiTGVmdCI6MC4wLCJSaWdodCI6MC4wLCJCb3R0b20iOjAuMH0sIlBhZGRpbmciOnsiJGlkIjoiNjE5IiwiVG9wIjowLjAsIkxlZnQiOjAuMCwiUmlnaHQiOjAuMCwiQm90dG9tIjowLjB9LCJCYWNrZ3JvdW5kIjp7IiRyZWYiOiIzMDMifSwiSXNWaXNpYmxlIjpmYWxzZSwiV2lkdGgiOjAuMCwiSGVpZ2h0IjowLjAsIkJvcmRlclN0eWxlIjp7IiRpZCI6IjYyMCIsIkxpbmVDb2xvciI6bnVsbCwiTGluZVdlaWdodCI6MC4wLCJMaW5lVHlwZSI6MCwiUGFyZW50U3R5bGUiOm51bGx9LCJQYXJlbnRTdHlsZSI6bnVsbH0sIkRhdGVGb3JtYXQiOnsiJGlkIjoiNj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yMiIsIkZvcm1hdCI6MCwiSXNWaXNpYmxlIjpmYWxzZSwiTGFzdEtub3duVmlzaWJpbGl0eVN0YXRlIjpmYWxzZX0sIklzVmlzaWJsZSI6dHJ1ZSwiUGFyZW50U3R5bGUiOm51bGx9LCJJbmRleCI6MTYsIlNtYXJ0RHVyYXRpb25BY3RpdmF0ZWQiOmZhbHNlLCJEYXRlRm9ybWF0Ijp7IiRyZWYiOiI2MjEifSwiV2Vla051bWJlcmluZyI6eyIkaWQiOiI2MjMiLCJGb3JtYXQiOjAsIklzVmlzaWJsZSI6ZmFsc2UsIkxhc3RLbm93blZpc2liaWxpdHlTdGF0ZSI6ZmFsc2V9LCJJZCI6IjQwYzc2OTZjLThiM2EtNGIxZC1iODNkLTc2NzMwZTVkOTJjMiIsIkltcG9ydElkIjpudWxsLCJUaXRsZSI6IkluaXRpYXRpdmUiLCJOb3RlIjpudWxsLCJIeXBlcmxpbmsiOnsiJGlkIjoiNjI0IiwiQWRkcmVzcyI6bnVsbCwiU3ViQWRkcmVzcyI6bnVsbH0sIklzQ2hhbmdlZCI6ZmFsc2UsIklzTmV3IjpmYWxzZX19LHsiJGlkIjoiNjI1IiwiX2F0dGFjaGVkTWlsZXN0b25lcyI6W10sIlRhc2tEZWZpbml0aW9uIjp7IiRpZCI6IjYyNiIsIkdyb3VwTmFtZSI6ImZmZjJiNzM1LTNiOWYtNDkxMC1iZDA3LWYyNTgyMzU1YTYzNSIsIlN0YXJ0RGF0ZSI6IjIwMjEtMDgtMDZUMDA6MDA6MDAiLCJFbmREYXRlIjoiMjAyMS0xMC0zMFQxMTo1OTowMFoiLCJQZXJjZW50YWdlQ29tcGxldGUiOm51bGwsIlN0eWxlIjp7IiRpZCI6IjYyNyIsIlNoYXBlIjo4LCJTaGFwZVRoaWNrbmVzcyI6MSwiRHVyYXRpb25Gb3JtYXQiOjAsIkluY2x1ZGVOb25Xb3JraW5nRGF5c0luRHVyYXRpb24iOmZhbHNlLCJQZXJjZW50YWdlQ29tcGxldGVTdHlsZSI6eyIkaWQiOiI2MjgiLCJGb250U2V0dGluZ3MiOnsiJGlkIjoiNjI5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YzMCIsIlRvcCI6MC4wLCJMZWZ0IjowLjAsIlJpZ2h0IjowLjAsIkJvdHRvbSI6MC4wfSwiUGFkZGluZyI6eyIkaWQiOiI2MzEiLCJUb3AiOjAuMCwiTGVmdCI6MC4wLCJSaWdodCI6MC4wLCJCb3R0b20iOjAuMH0sIkJhY2tncm91bmQiOnsiJHJlZiI6IjIyMSJ9LCJJc1Zpc2libGUiOnRydWUsIldpZHRoIjowLjAsIkhlaWdodCI6MC4wLCJCb3JkZXJTdHlsZSI6eyIkaWQiOiI2MzIiLCJMaW5lQ29sb3IiOm51bGwsIkxpbmVXZWlnaHQiOjAuMCwiTGluZVR5cGUiOjAsIlBhcmVudFN0eWxlIjpudWxsfSwiUGFyZW50U3R5bGUiOm51bGx9LCJEdXJhdGlvblN0eWxlIjp7IiRpZCI6IjYzMyIsIkZvbnRTZXR0aW5ncyI6eyIkaWQiOiI2MzQiLCJGb250U2l6ZSI6MTAsIkZvbnROYW1lIjoiQ2FsaWJyaSIsIklzQm9sZCI6ZmFsc2UsIklzSXRhbGljIjpmYWxzZSwiSXNVbmRlcmxpbmVkIjpmYWxzZSwiUGFyZW50U3R5bGUiOm51bGx9LCJBdXRvU2l6ZSI6MCwiRm9yZWdyb3VuZCI6eyIkaWQiOiI2MzUiLCJDb2xvciI6eyIkaWQiOiI2M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zciLCJUb3AiOjAuMCwiTGVmdCI6MC4wLCJSaWdodCI6MC4wLCJCb3R0b20iOjAuMH0sIlBhZGRpbmciOnsiJGlkIjoiNjM4IiwiVG9wIjowLjAsIkxlZnQiOjAuMCwiUmlnaHQiOjAuMCwiQm90dG9tIjowLjB9LCJCYWNrZ3JvdW5kIjp7IiRpZCI6IjYzOSIsIkNvbG9yIjp7IiRpZCI6IjY0MCIsIkEiOjg5LCJSIjowLCJHIjowLCJCIjowfX0sIklzVmlzaWJsZSI6dHJ1ZSwiV2lkdGgiOjAuMCwiSGVpZ2h0IjowLjAsIkJvcmRlclN0eWxlIjp7IiRpZCI6IjY0MSIsIkxpbmVDb2xvciI6bnVsbCwiTGluZVdlaWdodCI6MC4wLCJMaW5lVHlwZSI6MCwiUGFyZW50U3R5bGUiOm51bGx9LCJQYXJlbnRTdHlsZSI6bnVsbH0sIkhvcml6b250YWxDb25uZWN0b3JTdHlsZSI6eyIkaWQiOiI2NDIiLCJMaW5lQ29sb3IiOnsiJGlkIjoiNjQzIiwiJHR5cGUiOiJOTFJFLkNvbW1vbi5Eb20uU29saWRDb2xvckJydXNoLCBOTFJFLkNvbW1vbiIsIkNvbG9yIjp7IiRpZCI6IjY0NCIsIkEiOjI1NSwiUiI6MjA0LCJHIjoyMDQsIkIiOjIwNH19LCJMaW5lV2VpZ2h0IjoxLjAsIkxpbmVUeXBlIjowLCJQYXJlbnRTdHlsZSI6bnVsbH0sIlZlcnRpY2FsQ29ubmVjdG9yU3R5bGUiOnsiJGlkIjoiNjQ1IiwiTGluZUNvbG9yIjp7IiRpZCI6IjY0NiIsIiR0eXBlIjoiTkxSRS5Db21tb24uRG9tLlNvbGlkQ29sb3JCcnVzaCwgTkxSRS5Db21tb24iLCJDb2xvciI6eyIkaWQiOiI2ND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jQ4IiwiTWFyZ2luIjp7IiRpZCI6IjY0OSIsIlRvcCI6MC4wLCJMZWZ0Ijo0LjAsIlJpZ2h0Ijo0LjAsIkJvdHRvbSI6MC4wfSwiUGFkZGluZyI6eyIkaWQiOiI2NTAiLCJUb3AiOjAuMCwiTGVmdCI6MC4wLCJSaWdodCI6MC4wLCJCb3R0b20iOjAuMH0sIkJhY2tncm91bmQiOnsiJGlkIjoiNjUxIiwiQ29sb3IiOnsiJGlkIjoiNjUyIiwiQSI6MjU1LCJSIjo4NCwiRyI6MTU4LCJCIjo1N319LCJJc1Zpc2libGUiOnRydWUsIldpZHRoIjowLjAsIkhlaWdodCI6MTYuMCwiQm9yZGVyU3R5bGUiOnsiJGlkIjoiNjUzIiwiTGluZUNvbG9yIjp7IiRpZCI6IjY1NCIsIiR0eXBlIjoiTkxSRS5Db21tb24uRG9tLlNvbGlkQ29sb3JCcnVzaCwgTkxSRS5Db21tb24iLCJDb2xvciI6eyIkaWQiOiI2NTUiLCJBIjoyNTUsIlIiOjU5LCJHIjoxMTUsIkIiOjM5fX0sIkxpbmVXZWlnaHQiOjAuMCwiTGluZVR5cGUiOjAsIlBhcmVudFN0eWxlIjpudWxsfSwiUGFyZW50U3R5bGUiOm51bGx9LCJUaXRsZVN0eWxlIjp7IiRpZCI6IjY1NiIsIkZvbnRTZXR0aW5ncyI6eyIkaWQiOiI2NTciLCJGb250U2l6ZSI6MTEsIkZvbnROYW1lIjoiT3BlbiBTYW5zIiwiSXNCb2xkIjpmYWxzZSwiSXNJdGFsaWMiOmZhbHNlLCJJc1VuZGVybGluZWQiOmZhbHNlLCJQYXJlbnRTdHlsZSI6bnVsbH0sIkF1dG9TaXplIjowLCJGb3JlZ3JvdW5kIjp7IiRpZCI6IjY1OCIsIkNvbG9yIjp7IiRpZCI6IjY1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2NjAiLCJUb3AiOjAuMCwiTGVmdCI6MC4wLCJSaWdodCI6MC4wLCJCb3R0b20iOjAuMH0sIlBhZGRpbmciOnsiJGlkIjoiNjYxIiwiVG9wIjowLjAsIkxlZnQiOjAuMCwiUmlnaHQiOjAuMCwiQm90dG9tIjowLjB9LCJCYWNrZ3JvdW5kIjp7IiRpZCI6IjY2MiIsIkNvbG9yIjp7IiRpZCI6IjY2MyIsIkEiOjAsIlIiOjI1NSwiRyI6MjU1LCJCIjoyNTV9fSwiSXNWaXNpYmxlIjp0cnVlLCJXaWR0aCI6MC4wLCJIZWlnaHQiOjAuMCwiQm9yZGVyU3R5bGUiOnsiJGlkIjoiNjY0IiwiTGluZUNvbG9yIjpudWxsLCJMaW5lV2VpZ2h0IjowLjAsIkxpbmVUeXBlIjowLCJQYXJlbnRTdHlsZSI6bnVsbH0sIlBhcmVudFN0eWxlIjpudWxsfSwiRGF0ZVN0eWxlIjp7IiRpZCI6IjY2NSIsIkZvbnRTZXR0aW5ncyI6eyIkaWQiOiI2NjYiLCJGb250U2l6ZSI6MTAsIkZvbnROYW1lIjoiQ2FsaWJyaSIsIklzQm9sZCI6ZmFsc2UsIklzSXRhbGljIjpmYWxzZSwiSXNVbmRlcmxpbmVkIjpmYWxzZSwiUGFyZW50U3R5bGUiOm51bGx9LCJBdXRvU2l6ZSI6MCwiRm9yZWdyb3VuZCI6eyIkaWQiOiI2NjciLCJDb2xvciI6eyIkaWQiOiI2Njg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NjY5IiwiVG9wIjowLjAsIkxlZnQiOjAuMCwiUmlnaHQiOjAuMCwiQm90dG9tIjowLjB9LCJQYWRkaW5nIjp7IiRpZCI6IjY3MCIsIlRvcCI6MC4wLCJMZWZ0IjowLjAsIlJpZ2h0IjowLjAsIkJvdHRvbSI6MC4wfSwiQmFja2dyb3VuZCI6eyIkaWQiOiI2NzEiLCJDb2xvciI6eyIkaWQiOiI2NzIiLCJBIjowLCJSIjoyNTUsIkciOjI1NSwiQiI6MjU1fX0sIklzVmlzaWJsZSI6dHJ1ZSwiV2lkdGgiOjAuMCwiSGVpZ2h0IjowLjAsIkJvcmRlclN0eWxlIjp7IiRpZCI6IjY3MyIsIkxpbmVDb2xvciI6bnVsbCwiTGluZVdlaWdodCI6MC4wLCJMaW5lVHlwZSI6MCwiUGFyZW50U3R5bGUiOm51bGx9LCJQYXJlbnRTdHlsZSI6bnVsbH0sIkRhdGVGb3JtYXQiOnsiJGlkIjoiNj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3NSIsIkZvcm1hdCI6MCwiSXNWaXNpYmxlIjpmYWxzZSwiTGFzdEtub3duVmlzaWJpbGl0eVN0YXRlIjpmYWxzZX0sIklzVmlzaWJsZSI6dHJ1ZSwiUGFyZW50U3R5bGUiOm51bGx9LCJJbmRleCI6MTcsIlNtYXJ0RHVyYXRpb25BY3RpdmF0ZWQiOmZhbHNlLCJEYXRlRm9ybWF0Ijp7IiRyZWYiOiI2NzQifSwiV2Vla051bWJlcmluZyI6eyIkaWQiOiI2NzYiLCJGb3JtYXQiOjAsIklzVmlzaWJsZSI6ZmFsc2UsIkxhc3RLbm93blZpc2liaWxpdHlTdGF0ZSI6ZmFsc2V9LCJJZCI6ImM2MDkxMDA5LTZkNWEtNGI2Zi05ZGU3LTZiNjNmZWFkY2Y5NCIsIkltcG9ydElkIjpudWxsLCJUaXRsZSI6IkluaXRpYXRpdmUiLCJOb3RlIjpudWxsLCJIeXBlcmxpbmsiOnsiJGlkIjoiNjc3IiwiQWRkcmVzcyI6bnVsbCwiU3ViQWRkcmVzcyI6bnVsbH0sIklzQ2hhbmdlZCI6ZmFsc2UsIklzTmV3IjpmYWxzZX19LHsiJGlkIjoiNjc4IiwiX2F0dGFjaGVkTWlsZXN0b25lcyI6W3siJGlkIjoiNjc5IiwiRGF0ZSI6IjIwMjEtMDYtMDdUMTE6NTk6MDAiLCJTdHlsZSI6eyIkaWQiOiI2ODAiLCJTaGFwZSI6MTQsIkNvbm5lY3Rvck1hcmdpbiI6eyIkaWQiOiI2ODEiLCJUb3AiOjAuMCwiTGVmdCI6Mi4wLCJSaWdodCI6Mi4wLCJCb3R0b20iOjAuMH0sIkNvbm5lY3RvclN0eWxlIjp7IiRpZCI6IjY4MiIsIkxpbmVDb2xvciI6eyIkaWQiOiI2ODMiLCIkdHlwZSI6Ik5MUkUuQ29tbW9uLkRvbS5Tb2xpZENvbG9yQnJ1c2gsIE5MUkUuQ29tbW9uIiwiQ29sb3IiOnsiJGlkIjoiNjg0IiwiQSI6MTI3LCJSIjoxMjcsIkciOjk1LCJCIjo4Mn19LCJMaW5lV2VpZ2h0IjoxLjAsIkxpbmVUeXBlIjowLCJQYXJlbnRTdHlsZSI6bnVsbH0sIklzQmVsb3dUaW1lYmFuZCI6dHJ1ZSwiUG9zaXRpb25PblRhc2siOjMsIkhpZGVEYXRlIjpmYWxzZSwiU2hhcGVTaXplIjozLCJTcGFjaW5nIjoxLjAsIlBhZGRpbmciOnsiJHJlZiI6IjEyIn0sIlNoYXBlU3R5bGUiOnsiJGlkIjoiNjg1IiwiTWFyZ2luIjp7IiRyZWYiOiIxNCJ9LCJQYWRkaW5nIjp7IiRyZWYiOiIxNSJ9LCJCYWNrZ3JvdW5kIjp7IiRpZCI6IjY4NiIsIkNvbG9yIjp7IiRpZCI6IjY4NyIsIkEiOjIwNCwiUiI6NDIsIkciOjc5LCJCIjoyOX19LCJJc1Zpc2libGUiOnRydWUsIldpZHRoIjoxNi4wLCJIZWlnaHQiOjE3LjQ0MjUyMDE0MTYwMTU2MiwiQm9yZGVyU3R5bGUiOnsiJGlkIjoiNjg4IiwiTGluZUNvbG9yIjp7IiRpZCI6IjY4OSIsIiR0eXBlIjoiTkxSRS5Db21tb24uRG9tLlNvbGlkQ29sb3JCcnVzaCwgTkxSRS5Db21tb24iLCJDb2xvciI6eyIkaWQiOiI2OTAiLCJBIjoyNTUsIlIiOjI1NSwiRyI6MjU1LCJCIjoyNTV9fSwiTGluZVdlaWdodCI6MC4wLCJMaW5lVHlwZSI6MCwiUGFyZW50U3R5bGUiOm51bGx9LCJQYXJlbnRTdHlsZSI6bnVsbH0sIlRpdGxlU3R5bGUiOnsiJGlkIjoiNjkxIiwiRm9udFNldHRpbmdzIjp7IiRpZCI6IjY5MiIsIkZvbnRTaXplIjoxMCwiRm9udE5hbWUiOiJPcGVuIFNhbnMiLCJJc0JvbGQiOmZhbHNlLCJJc0l0YWxpYyI6ZmFsc2UsIklzVW5kZXJsaW5lZCI6ZmFsc2UsIlBhcmVudFN0eWxlIjpudWxsfSwiQXV0b1NpemUiOjAsIkZvcmVncm91bmQiOnsiJGlkIjoiNjkzIiwiQ29sb3IiOnsiJGlkIjoiNjk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Y5NSIsIkNvbG9yIjp7IiRpZCI6IjY5NiIsIkEiOjAsIlIiOjI1NSwiRyI6MjU1LCJCIjoyNTV9fSwiSXNWaXNpYmxlIjp0cnVlLCJXaWR0aCI6MC4wLCJIZWlnaHQiOjAuMCwiQm9yZGVyU3R5bGUiOnsiJGlkIjoiNjk3IiwiTGluZUNvbG9yIjpudWxsLCJMaW5lV2VpZ2h0IjowLjAsIkxpbmVUeXBlIjowLCJQYXJlbnRTdHlsZSI6bnVsbH0sIlBhcmVudFN0eWxlIjpudWxsfSwiRGF0ZVN0eWxlIjp7IiRpZCI6IjY5OCIsIkZvbnRTZXR0aW5ncyI6eyIkaWQiOiI2OTkiLCJGb250U2l6ZSI6MTAsIkZvbnROYW1lIjoiQ2FsaWJyaSIsIklzQm9sZCI6ZmFsc2UsIklzSXRhbGljIjpmYWxzZSwiSXNVbmRlcmxpbmVkIjpmYWxzZSwiUGFyZW50U3R5bGUiOm51bGx9LCJBdXRvU2l6ZSI6MCwiRm9yZWdyb3VuZCI6eyIkaWQiOiI3MDAiLCJDb2xvciI6eyIkaWQiOiI3MD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cwMiIsIkNvbG9yIjp7IiRpZCI6IjcwMyIsIkEiOjAsIlIiOjI1NSwiRyI6MjU1LCJCIjoyNTV9fSwiSXNWaXNpYmxlIjpmYWxzZSwiV2lkdGgiOjAuMCwiSGVpZ2h0IjowLjAsIkJvcmRlclN0eWxlIjp7IiRpZCI6IjcwNCIsIkxpbmVDb2xvciI6bnVsbCwiTGluZVdlaWdodCI6MC4wLCJMaW5lVHlwZSI6MCwiUGFyZW50U3R5bGUiOm51bGx9LCJQYXJlbnRTdHlsZSI6bnVsbH0sIkRhdGVGb3JtYXQiOnsiJGlkIjoiNzA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wNiIsIkZvcm1hdCI6MCwiSXNWaXNpYmxlIjpmYWxzZSwiTGFzdEtub3duVmlzaWJpbGl0eVN0YXRlIjpmYWxzZX0sIklzVmlzaWJsZSI6dHJ1ZSwiUGFyZW50U3R5bGUiOm51bGx9LCJJbmRleCI6MTYsIlBlcmNlbnRhZ2VDb21wbGV0ZSI6bnVsbCwiUG9zaXRpb24iOnsiUmF0aW8iOjAuMCwiSXNDdXN0b20iOmZhbHNlfSwiRGF0ZUZvcm1hdCI6eyIkcmVmIjoiNzA1In0sIldlZWtOdW1iZXJpbmciOnsiJGlkIjoiNzA3IiwiRm9ybWF0IjowLCJJc1Zpc2libGUiOmZhbHNlLCJMYXN0S25vd25WaXNpYmlsaXR5U3RhdGUiOmZhbHNlfSwiUmVsYXRlZFRhc2tJZCI6ImM3NzcwZWIzLWU0MzQtNDQ1MC04M2ViLWYwY2RhNTMyNDFjNyIsIklkIjoiNWYyMmUyOTUtMjY5Zi00MmU5LWIxY2UtOThiNDExOGFiM2QwIiwiSW1wb3J0SWQiOiIiLCJUaXRsZSI6Ik1pbGVzdG9uZSIsIk5vdGUiOm51bGwsIkh5cGVybGluayI6eyIkaWQiOiI3MDgiLCJBZGRyZXNzIjoiIiwiU3ViQWRkcmVzcyI6IiJ9LCJJc0NoYW5nZWQiOmZhbHNlLCJJc05ldyI6ZmFsc2V9XSwiVGFza0RlZmluaXRpb24iOnsiJGlkIjoiNzA5IiwiR3JvdXBOYW1lIjoiZmZmMmI3MzUtM2I5Zi00OTEwLWJkMDctZjI1ODIzNTVhNjM1IiwiU3RhcnREYXRlIjoiMjAyMS0wNC0wMlQwMDowMDowMFoiLCJFbmREYXRlIjoiMjAyMS0wNi0xMFQxMTo1OTowMFoiLCJQZXJjZW50YWdlQ29tcGxldGUiOm51bGwsIlN0eWxlIjp7IiRpZCI6IjcxMCIsIlNoYXBlIjo4LCJTaGFwZVRoaWNrbmVzcyI6MSwiRHVyYXRpb25Gb3JtYXQiOjAsIkluY2x1ZGVOb25Xb3JraW5nRGF5c0luRHVyYXRpb24iOmZhbHNlLCJQZXJjZW50YWdlQ29tcGxldGVTdHlsZSI6eyIkaWQiOiI3MTEiLCJGb250U2V0dGluZ3MiOnsiJGlkIjoiNzEy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cxMyIsIlRvcCI6MC4wLCJMZWZ0IjowLjAsIlJpZ2h0IjowLjAsIkJvdHRvbSI6MC4wfSwiUGFkZGluZyI6eyIkaWQiOiI3MTQiLCJUb3AiOjAuMCwiTGVmdCI6MC4wLCJSaWdodCI6MC4wLCJCb3R0b20iOjAuMH0sIkJhY2tncm91bmQiOnsiJHJlZiI6IjIyMSJ9LCJJc1Zpc2libGUiOnRydWUsIldpZHRoIjowLjAsIkhlaWdodCI6MC4wLCJCb3JkZXJTdHlsZSI6eyIkaWQiOiI3MTUiLCJMaW5lQ29sb3IiOm51bGwsIkxpbmVXZWlnaHQiOjAuMCwiTGluZVR5cGUiOjAsIlBhcmVudFN0eWxlIjpudWxsfSwiUGFyZW50U3R5bGUiOm51bGx9LCJEdXJhdGlvblN0eWxlIjp7IiRpZCI6IjcxNiIsIkZvbnRTZXR0aW5ncyI6eyIkaWQiOiI3MTciLCJGb250U2l6ZSI6MTAsIkZvbnROYW1lIjoiQ2FsaWJyaSIsIklzQm9sZCI6ZmFsc2UsIklzSXRhbGljIjpmYWxzZSwiSXNVbmRlcmxpbmVkIjpmYWxzZSwiUGFyZW50U3R5bGUiOm51bGx9LCJBdXRvU2l6ZSI6MCwiRm9yZWdyb3VuZCI6eyIkaWQiOiI3MTgiLCJDb2xvciI6eyIkcmVmIjoiMjI3In19LCJNYXhXaWR0aCI6MjAwLjAsIk1heEhlaWdodCI6IkluZmluaXR5IiwiU21hcnRGb3JlZ3JvdW5kSXNBY3RpdmUiOmZhbHNlLCJIb3Jpem9udGFsQWxpZ25tZW50IjowLCJWZXJ0aWNhbEFsaWdubWVudCI6MCwiU21hcnRGb3JlZ3JvdW5kIjpudWxsLCJCYWNrZ3JvdW5kRmlsbFR5cGUiOjAsIk1hcmdpbiI6eyIkaWQiOiI3MTkiLCJUb3AiOjAuMCwiTGVmdCI6MC4wLCJSaWdodCI6MC4wLCJCb3R0b20iOjAuMH0sIlBhZGRpbmciOnsiJGlkIjoiNzIwIiwiVG9wIjowLjAsIkxlZnQiOjAuMCwiUmlnaHQiOjAuMCwiQm90dG9tIjowLjB9LCJCYWNrZ3JvdW5kIjp7IiRyZWYiOiIyMzAifSwiSXNWaXNpYmxlIjp0cnVlLCJXaWR0aCI6MC4wLCJIZWlnaHQiOjAuMCwiQm9yZGVyU3R5bGUiOnsiJGlkIjoiNzIxIiwiTGluZUNvbG9yIjpudWxsLCJMaW5lV2VpZ2h0IjowLjAsIkxpbmVUeXBlIjowLCJQYXJlbnRTdHlsZSI6bnVsbH0sIlBhcmVudFN0eWxlIjpudWxsfSwiSG9yaXpvbnRhbENvbm5lY3RvclN0eWxlIjp7IiRpZCI6IjcyMiIsIkxpbmVDb2xvciI6eyIkcmVmIjoiNjQifSwiTGluZVdlaWdodCI6MS4wLCJMaW5lVHlwZSI6MCwiUGFyZW50U3R5bGUiOm51bGx9LCJWZXJ0aWNhbENvbm5lY3RvclN0eWxlIjp7IiRpZCI6IjcyMy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zI0IiwiTWFyZ2luIjp7IiRpZCI6IjcyNSIsIlRvcCI6MC4wLCJMZWZ0Ijo0LjAsIlJpZ2h0Ijo0LjAsIkJvdHRvbSI6MC4wfSwiUGFkZGluZyI6eyIkaWQiOiI3MjYiLCJUb3AiOjAuMCwiTGVmdCI6MC4wLCJSaWdodCI6MC4wLCJCb3R0b20iOjAuMH0sIkJhY2tncm91bmQiOnsiJGlkIjoiNzI3IiwiQ29sb3IiOnsiJGlkIjoiNzI4IiwiQSI6MjU1LCJSIjo4NCwiRyI6MTU4LCJCIjo1N319LCJJc1Zpc2libGUiOnRydWUsIldpZHRoIjowLjAsIkhlaWdodCI6MTYuMCwiQm9yZGVyU3R5bGUiOnsiJGlkIjoiNzI5IiwiTGluZUNvbG9yIjp7IiRpZCI6IjczMCIsIiR0eXBlIjoiTkxSRS5Db21tb24uRG9tLlNvbGlkQ29sb3JCcnVzaCwgTkxSRS5Db21tb24iLCJDb2xvciI6eyIkaWQiOiI3MzEiLCJBIjoyNTUsIlIiOjU5LCJHIjoxMTUsIkIiOjM5fX0sIkxpbmVXZWlnaHQiOjAuMCwiTGluZVR5cGUiOjAsIlBhcmVudFN0eWxlIjpudWxsfSwiUGFyZW50U3R5bGUiOm51bGx9LCJUaXRsZVN0eWxlIjp7IiRpZCI6IjczMiIsIkZvbnRTZXR0aW5ncyI6eyIkaWQiOiI3MzMiLCJGb250U2l6ZSI6MTEsIkZvbnROYW1lIjoiT3BlbiBTYW5zIiwiSXNCb2xkIjpmYWxzZSwiSXNJdGFsaWMiOmZhbHNlLCJJc1VuZGVybGluZWQiOmZhbHNlLCJQYXJlbnRTdHlsZSI6bnVsbH0sIkF1dG9TaXplIjowLCJGb3JlZ3JvdW5kIjp7IiRpZCI6IjczNCIsIkNvbG9yIjp7IiRpZCI6Ijcz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3MzYiLCJUb3AiOjAuMCwiTGVmdCI6MC4wLCJSaWdodCI6MC4wLCJCb3R0b20iOjAuMH0sIlBhZGRpbmciOnsiJGlkIjoiNzM3IiwiVG9wIjowLjAsIkxlZnQiOjAuMCwiUmlnaHQiOjAuMCwiQm90dG9tIjowLjB9LCJCYWNrZ3JvdW5kIjp7IiRpZCI6IjczOCIsIkNvbG9yIjp7IiRpZCI6IjczOSIsIkEiOjAsIlIiOjI1NSwiRyI6MjU1LCJCIjoyNTV9fSwiSXNWaXNpYmxlIjp0cnVlLCJXaWR0aCI6MC4wLCJIZWlnaHQiOjAuMCwiQm9yZGVyU3R5bGUiOnsiJGlkIjoiNzQwIiwiTGluZUNvbG9yIjpudWxsLCJMaW5lV2VpZ2h0IjowLjAsIkxpbmVUeXBlIjowLCJQYXJlbnRTdHlsZSI6bnVsbH0sIlBhcmVudFN0eWxlIjpudWxsfSwiRGF0ZVN0eWxlIjp7IiRpZCI6Ijc0MSIsIkZvbnRTZXR0aW5ncyI6eyIkaWQiOiI3NDIiLCJGb250U2l6ZSI6MTAsIkZvbnROYW1lIjoiQ2FsaWJyaSIsIklzQm9sZCI6ZmFsc2UsIklzSXRhbGljIjpmYWxzZSwiSXNVbmRlcmxpbmVkIjpmYWxzZSwiUGFyZW50U3R5bGUiOm51bGx9LCJBdXRvU2l6ZSI6MCwiRm9yZWdyb3VuZCI6eyIkaWQiOiI3NDMiLCJDb2xvciI6eyIkaWQiOiI3NDQ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NzQ1IiwiVG9wIjowLjAsIkxlZnQiOjAuMCwiUmlnaHQiOjAuMCwiQm90dG9tIjowLjB9LCJQYWRkaW5nIjp7IiRpZCI6Ijc0NiIsIlRvcCI6MC4wLCJMZWZ0IjowLjAsIlJpZ2h0IjowLjAsIkJvdHRvbSI6MC4wfSwiQmFja2dyb3VuZCI6eyIkaWQiOiI3NDciLCJDb2xvciI6eyIkaWQiOiI3NDgiLCJBIjowLCJSIjoyNTUsIkciOjI1NSwiQiI6MjU1fX0sIklzVmlzaWJsZSI6dHJ1ZSwiV2lkdGgiOjAuMCwiSGVpZ2h0IjowLjAsIkJvcmRlclN0eWxlIjp7IiRpZCI6Ijc0OSIsIkxpbmVDb2xvciI6bnVsbCwiTGluZVdlaWdodCI6MC4wLCJMaW5lVHlwZSI6MCwiUGFyZW50U3R5bGUiOm51bGx9LCJQYXJlbnRTdHlsZSI6bnVsbH0sIkRhdGVGb3JtYXQiOnsiJGlkIjoiNz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1MSIsIkZvcm1hdCI6MCwiSXNWaXNpYmxlIjpmYWxzZSwiTGFzdEtub3duVmlzaWJpbGl0eVN0YXRlIjpmYWxzZX0sIklzVmlzaWJsZSI6dHJ1ZSwiUGFyZW50U3R5bGUiOm51bGx9LCJJbmRleCI6MTUsIlNtYXJ0RHVyYXRpb25BY3RpdmF0ZWQiOmZhbHNlLCJEYXRlRm9ybWF0Ijp7IiRyZWYiOiI3NTAifSwiV2Vla051bWJlcmluZyI6eyIkaWQiOiI3NTIiLCJGb3JtYXQiOjAsIklzVmlzaWJsZSI6ZmFsc2UsIkxhc3RLbm93blZpc2liaWxpdHlTdGF0ZSI6ZmFsc2V9LCJJZCI6ImM3NzcwZWIzLWU0MzQtNDQ1MC04M2ViLWYwY2RhNTMyNDFjNyIsIkltcG9ydElkIjpudWxsLCJUaXRsZSI6IkluaXRpYXRpdmUiLCJOb3RlIjpudWxsLCJIeXBlcmxpbmsiOnsiJGlkIjoiNzUzIiwiQWRkcmVzcyI6bnVsbCwiU3ViQWRkcmVzcyI6bnVsbH0sIklzQ2hhbmdlZCI6ZmFsc2UsIklzTmV3IjpmYWxzZX19XSwiX21pbGVzdG9uZXMiOltdLCJJZCI6IjEyZWU2MTcwLTJlODAtNGE5NS04NmMxLWQ3NGFiMzQ1MWNmZSIsIklzU2luZ2xlSXRlbVJvdyI6ZmFsc2V9LHsiJGlkIjoiNzU0IiwiX3Rhc2tzIjpbeyIkaWQiOiI3NTUiLCJfYXR0YWNoZWRNaWxlc3RvbmVzIjpbXSwiVGFza0RlZmluaXRpb24iOnsiJGlkIjoiNzU2IiwiR3JvdXBOYW1lIjoiZThkMTM1YWYtYmM2MS00MDE4LTgwZjItNWQwMzNjYTk1MDM5IiwiU3RhcnREYXRlIjoiMjAyMS0wNC0wMlQwMDowMDowMCIsIkVuZERhdGUiOiIyMDIxLTA2LTAyVDExOjU5OjAwIiwiUGVyY2VudGFnZUNvbXBsZXRlIjpudWxsLCJTdHlsZSI6eyIkaWQiOiI3NTciLCJTaGFwZSI6OCwiU2hhcGVUaGlja25lc3MiOjEsIkR1cmF0aW9uRm9ybWF0IjowLCJJbmNsdWRlTm9uV29ya2luZ0RheXNJbkR1cmF0aW9uIjpmYWxzZSwiUGVyY2VudGFnZUNvbXBsZXRlU3R5bGUiOnsiJGlkIjoiNzU4IiwiRm9udFNldHRpbmdzIjp7IiRpZCI6Ijc1OSIsIkZvbnRTaXplIjoxMCwiRm9udE5hbWUiOiJDYWxpYnJpIiwiSXNCb2xkIjp0cnVlLCJJc0l0YWxpYyI6ZmFsc2UsIklzVW5kZXJsaW5lZCI6ZmFsc2UsIlBhcmVudFN0eWxlIjpudWxsfSwiQXV0b1NpemUiOjAsIkZvcmVncm91bmQiOnsiJHJlZiI6IjIxNyJ9LCJNYXhXaWR0aCI6MjAwLjAsIk1heEhlaWdodCI6IkluZmluaXR5IiwiU21hcnRGb3JlZ3JvdW5kSXNBY3RpdmUiOmZhbHNlLCJIb3Jpem9udGFsQWxpZ25tZW50IjowLCJWZXJ0aWNhbEFsaWdubWVudCI6MCwiU21hcnRGb3JlZ3JvdW5kIjpudWxsLCJCYWNrZ3JvdW5kRmlsbFR5cGUiOjAsIk1hcmdpbiI6eyIkaWQiOiI3NjAiLCJUb3AiOjAuMCwiTGVmdCI6MC4wLCJSaWdodCI6MC4wLCJCb3R0b20iOjAuMH0sIlBhZGRpbmciOnsiJGlkIjoiNzYxIiwiVG9wIjowLjAsIkxlZnQiOjAuMCwiUmlnaHQiOjAuMCwiQm90dG9tIjowLjB9LCJCYWNrZ3JvdW5kIjp7IiRyZWYiOiIyMjEifSwiSXNWaXNpYmxlIjp0cnVlLCJXaWR0aCI6MC4wLCJIZWlnaHQiOjAuMCwiQm9yZGVyU3R5bGUiOnsiJGlkIjoiNzYyIiwiTGluZUNvbG9yIjpudWxsLCJMaW5lV2VpZ2h0IjowLjAsIkxpbmVUeXBlIjowLCJQYXJlbnRTdHlsZSI6bnVsbH0sIlBhcmVudFN0eWxlIjpudWxsfSwiRHVyYXRpb25TdHlsZSI6eyIkaWQiOiI3NjMiLCJGb250U2V0dGluZ3MiOnsiJGlkIjoiNzY0IiwiRm9udFNpemUiOjEwLCJGb250TmFtZSI6IkNhbGlicmkiLCJJc0JvbGQiOmZhbHNlLCJJc0l0YWxpYyI6ZmFsc2UsIklzVW5kZXJsaW5lZCI6ZmFsc2UsIlBhcmVudFN0eWxlIjpudWxsfSwiQXV0b1NpemUiOjAsIkZvcmVncm91bmQiOnsiJGlkIjoiNzY1IiwiQ29sb3IiOnsiJHJlZiI6IjYzNiJ9fSwiTWF4V2lkdGgiOjIwMC4wLCJNYXhIZWlnaHQiOiJJbmZpbml0eSIsIlNtYXJ0Rm9yZWdyb3VuZElzQWN0aXZlIjpmYWxzZSwiSG9yaXpvbnRhbEFsaWdubWVudCI6MCwiVmVydGljYWxBbGlnbm1lbnQiOjAsIlNtYXJ0Rm9yZWdyb3VuZCI6bnVsbCwiQmFja2dyb3VuZEZpbGxUeXBlIjowLCJNYXJnaW4iOnsiJGlkIjoiNzY2IiwiVG9wIjowLjAsIkxlZnQiOjAuMCwiUmlnaHQiOjAuMCwiQm90dG9tIjowLjB9LCJQYWRkaW5nIjp7IiRpZCI6Ijc2NyIsIlRvcCI6MC4wLCJMZWZ0IjowLjAsIlJpZ2h0IjowLjAsIkJvdHRvbSI6MC4wfSwiQmFja2dyb3VuZCI6eyIkcmVmIjoiNjM5In0sIklzVmlzaWJsZSI6dHJ1ZSwiV2lkdGgiOjAuMCwiSGVpZ2h0IjowLjAsIkJvcmRlclN0eWxlIjp7IiRpZCI6Ijc2OCIsIkxpbmVDb2xvciI6bnVsbCwiTGluZVdlaWdodCI6MC4wLCJMaW5lVHlwZSI6MCwiUGFyZW50U3R5bGUiOm51bGx9LCJQYXJlbnRTdHlsZSI6bnVsbH0sIkhvcml6b250YWxDb25uZWN0b3JTdHlsZSI6eyIkaWQiOiI3NjkiLCJMaW5lQ29sb3IiOnsiJHJlZiI6IjY0MyJ9LCJMaW5lV2VpZ2h0IjoxLjAsIkxpbmVUeXBlIjowLCJQYXJlbnRTdHlsZSI6bnVsbH0sIlZlcnRpY2FsQ29ubmVjdG9yU3R5bGUiOnsiJGlkIjoiNzcwIiwiTGluZUNvbG9yIjp7IiRyZWYiOiI2NDY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3NzEiLCJNYXJnaW4iOnsiJGlkIjoiNzcyIiwiVG9wIjowLjAsIkxlZnQiOjQuMCwiUmlnaHQiOjQuMCwiQm90dG9tIjowLjB9LCJQYWRkaW5nIjp7IiRpZCI6Ijc3MyIsIlRvcCI6MC4wLCJMZWZ0IjowLjAsIlJpZ2h0IjowLjAsIkJvdHRvbSI6MC4wfSwiQmFja2dyb3VuZCI6eyIkaWQiOiI3NzQiLCJDb2xvciI6eyIkaWQiOiI3NzUiLCJBIjoyNTUsIlIiOjM4LCJHIjoxMzEsIkIiOjE5OH19LCJJc1Zpc2libGUiOnRydWUsIldpZHRoIjowLjAsIkhlaWdodCI6MTYuMCwiQm9yZGVyU3R5bGUiOnsiJGlkIjoiNzc2IiwiTGluZUNvbG9yIjp7IiRpZCI6Ijc3NyIsIiR0eXBlIjoiTkxSRS5Db21tb24uRG9tLlNvbGlkQ29sb3JCcnVzaCwgTkxSRS5Db21tb24iLCJDb2xvciI6eyIkaWQiOiI3NzgiLCJBIjoyNTUsIlIiOjI1NSwiRyI6MCwiQiI6MH19LCJMaW5lV2VpZ2h0IjowLjAsIkxpbmVUeXBlIjowLCJQYXJlbnRTdHlsZSI6bnVsbH0sIlBhcmVudFN0eWxlIjpudWxsfSwiVGl0bGVTdHlsZSI6eyIkaWQiOiI3NzkiLCJGb250U2V0dGluZ3MiOnsiJGlkIjoiNzgwIiwiRm9udFNpemUiOjExLCJGb250TmFtZSI6IlNlZ29lIFVJIiwiSXNCb2xkIjpmYWxzZSwiSXNJdGFsaWMiOmZhbHNlLCJJc1VuZGVybGluZWQiOmZhbHNlLCJQYXJlbnRTdHlsZSI6bnVsbH0sIkF1dG9TaXplIjowLCJGb3JlZ3JvdW5kIjp7IiRpZCI6Ijc4MSIsIkNvbG9yIjp7IiRpZCI6Ijc4Mi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3ODMiLCJUb3AiOjAuMCwiTGVmdCI6MC4wLCJSaWdodCI6MC4wLCJCb3R0b20iOjAuMH0sIlBhZGRpbmciOnsiJGlkIjoiNzg0IiwiVG9wIjowLjAsIkxlZnQiOjAuMCwiUmlnaHQiOjAuMCwiQm90dG9tIjowLjB9LCJCYWNrZ3JvdW5kIjp7IiRpZCI6Ijc4NSIsIkNvbG9yIjp7IiRpZCI6Ijc4NiIsIkEiOjAsIlIiOjI1NSwiRyI6MjU1LCJCIjoyNTV9fSwiSXNWaXNpYmxlIjp0cnVlLCJXaWR0aCI6MC4wLCJIZWlnaHQiOjAuMCwiQm9yZGVyU3R5bGUiOnsiJGlkIjoiNzg3IiwiTGluZUNvbG9yIjpudWxsLCJMaW5lV2VpZ2h0IjowLjAsIkxpbmVUeXBlIjowLCJQYXJlbnRTdHlsZSI6bnVsbH0sIlBhcmVudFN0eWxlIjpudWxsfSwiRGF0ZVN0eWxlIjp7IiRpZCI6Ijc4OCIsIkZvbnRTZXR0aW5ncyI6eyIkaWQiOiI3ODkiLCJGb250U2l6ZSI6MTAsIkZvbnROYW1lIjoiQ2FsaWJyaSIsIklzQm9sZCI6ZmFsc2UsIklzSXRhbGljIjpmYWxzZSwiSXNVbmRlcmxpbmVkIjpmYWxzZSwiUGFyZW50U3R5bGUiOm51bGx9LCJBdXRvU2l6ZSI6MCwiRm9yZWdyb3VuZCI6eyIkaWQiOiI3OTAiLCJDb2xvciI6eyIkaWQiOiI3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5MiIsIlRvcCI6MC4wLCJMZWZ0IjowLjAsIlJpZ2h0IjowLjAsIkJvdHRvbSI6MC4wfSwiUGFkZGluZyI6eyIkaWQiOiI3OTMiLCJUb3AiOjAuMCwiTGVmdCI6MC4wLCJSaWdodCI6MC4wLCJCb3R0b20iOjAuMH0sIkJhY2tncm91bmQiOnsiJGlkIjoiNzk0IiwiQ29sb3IiOnsiJHJlZiI6IjY0MCJ9fSwiSXNWaXNpYmxlIjp0cnVlLCJXaWR0aCI6MC4wLCJIZWlnaHQiOjAuMCwiQm9yZGVyU3R5bGUiOnsiJGlkIjoiNzk1IiwiTGluZUNvbG9yIjpudWxsLCJMaW5lV2VpZ2h0IjowLjAsIkxpbmVUeXBlIjowLCJQYXJlbnRTdHlsZSI6bnVsbH0sIlBhcmVudFN0eWxlIjpudWxsfSwiRGF0ZUZvcm1hdCI6eyIkaWQiOiI3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k3IiwiRm9ybWF0IjowLCJJc1Zpc2libGUiOmZhbHNlLCJMYXN0S25vd25WaXNpYmlsaXR5U3RhdGUiOmZhbHNlfSwiSXNWaXNpYmxlIjpmYWxzZSwiUGFyZW50U3R5bGUiOm51bGx9LCJJbmRleCI6MjAsIlNtYXJ0RHVyYXRpb25BY3RpdmF0ZWQiOmZhbHNlLCJEYXRlRm9ybWF0Ijp7IiRyZWYiOiI3OTYifSwiV2Vla051bWJlcmluZyI6eyIkaWQiOiI3OTgiLCJGb3JtYXQiOjAsIklzVmlzaWJsZSI6ZmFsc2UsIkxhc3RLbm93blZpc2liaWxpdHlTdGF0ZSI6ZmFsc2V9LCJJZCI6IjExOGFhMjYyLWM5YjAtNDhlMS05ZTBiLTJlY2M1MWUzNmMzOCIsIkltcG9ydElkIjpudWxsLCJUaXRsZSI6IkluaXRpYXRpdmUiLCJOb3RlIjpudWxsLCJIeXBlcmxpbmsiOnsiJGlkIjoiNzk5IiwiQWRkcmVzcyI6bnVsbCwiU3ViQWRkcmVzcyI6bnVsbH0sIklzQ2hhbmdlZCI6ZmFsc2UsIklzTmV3IjpmYWxzZX19LHsiJGlkIjoiODAwIiwiX2F0dGFjaGVkTWlsZXN0b25lcyI6W3siJGlkIjoiODAxIiwiRGF0ZSI6IjIwMjEtMDMtMzFUMTE6NTk6MDAiLCJTdHlsZSI6eyIkaWQiOiI4MDIiLCJTaGFwZSI6NywiQ29ubmVjdG9yTWFyZ2luIjp7IiRpZCI6IjgwMyIsIlRvcCI6MC4wLCJMZWZ0IjoyLjAsIlJpZ2h0IjoyLjAsIkJvdHRvbSI6MC4wfSwiQ29ubmVjdG9yU3R5bGUiOnsiJGlkIjoiODA0IiwiTGluZUNvbG9yIjp7IiRpZCI6IjgwNSIsIiR0eXBlIjoiTkxSRS5Db21tb24uRG9tLlNvbGlkQ29sb3JCcnVzaCwgTkxSRS5Db21tb24iLCJDb2xvciI6eyIkaWQiOiI4MDYiLCJBIjoyNTUsIlIiOjU2LCJHIjo4NywiQiI6MzV9fSwiTGluZVdlaWdodCI6MS4wLCJMaW5lVHlwZSI6MCwiUGFyZW50U3R5bGUiOm51bGx9LCJJc0JlbG93VGltZWJhbmQiOnRydWUsIlBvc2l0aW9uT25UYXNrIjozLCJIaWRlRGF0ZSI6ZmFsc2UsIlNoYXBlU2l6ZSI6MywiU3BhY2luZyI6MS4wLCJQYWRkaW5nIjp7IiRyZWYiOiIxMiJ9LCJTaGFwZVN0eWxlIjp7IiRpZCI6IjgwNyIsIk1hcmdpbiI6eyIkcmVmIjoiMTQifSwiUGFkZGluZyI6eyIkcmVmIjoiMTUifSwiQmFja2dyb3VuZCI6eyIkaWQiOiI4MDgiLCJDb2xvciI6eyIkaWQiOiI4MDkiLCJBIjoyMDQsIlIiOjE5LCJHIjo2NiwiQiI6OTl9fSwiSXNWaXNpYmxlIjp0cnVlLCJXaWR0aCI6MTYuMCwiSGVpZ2h0IjoxNy40NDI1MjAxNDE2MDE1NjIsIkJvcmRlclN0eWxlIjp7IiRpZCI6IjgxMCIsIkxpbmVDb2xvciI6eyIkaWQiOiI4MTEiLCIkdHlwZSI6Ik5MUkUuQ29tbW9uLkRvbS5Tb2xpZENvbG9yQnJ1c2gsIE5MUkUuQ29tbW9uIiwiQ29sb3IiOnsiJGlkIjoiODEyIiwiQSI6MjU1LCJSIjo4NCwiRyI6MTMwLCJCIjo1M319LCJMaW5lV2VpZ2h0IjowLjAsIkxpbmVUeXBlIjowLCJQYXJlbnRTdHlsZSI6bnVsbH0sIlBhcmVudFN0eWxlIjpudWxsfSwiVGl0bGVTdHlsZSI6eyIkaWQiOiI4MTMiLCJGb250U2V0dGluZ3MiOnsiJGlkIjoiODE0IiwiRm9udFNpemUiOjEwLCJGb250TmFtZSI6IlNlZ29lIFVJIiwiSXNCb2xkIjp0cnVlLCJJc0l0YWxpYyI6ZmFsc2UsIklzVW5kZXJsaW5lZCI6ZmFsc2UsIlBhcmVudFN0eWxlIjpudWxsfSwiQXV0b1NpemUiOjAsIkZvcmVncm91bmQiOnsiJGlkIjoiODE1IiwiQ29sb3IiOnsiJGlkIjoiODE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gxNyIsIkNvbG9yIjp7IiRpZCI6IjgxOCIsIkEiOjAsIlIiOjI1NSwiRyI6MjU1LCJCIjoyNTV9fSwiSXNWaXNpYmxlIjpmYWxzZSwiV2lkdGgiOjAuMCwiSGVpZ2h0IjowLjAsIkJvcmRlclN0eWxlIjp7IiRpZCI6IjgxOSIsIkxpbmVDb2xvciI6bnVsbCwiTGluZVdlaWdodCI6MC4wLCJMaW5lVHlwZSI6MCwiUGFyZW50U3R5bGUiOm51bGx9LCJQYXJlbnRTdHlsZSI6bnVsbH0sIkRhdGVTdHlsZSI6eyIkaWQiOiI4MjAiLCJGb250U2V0dGluZ3MiOnsiJGlkIjoiODIxIiwiRm9udFNpemUiOjEwLCJGb250TmFtZSI6IkNhbGlicmkiLCJJc0JvbGQiOmZhbHNlLCJJc0l0YWxpYyI6ZmFsc2UsIklzVW5kZXJsaW5lZCI6ZmFsc2UsIlBhcmVudFN0eWxlIjpudWxsfSwiQXV0b1NpemUiOjAsIkZvcmVncm91bmQiOnsiJGlkIjoiODIyIiwiQ29sb3IiOnsiJGlkIjoiODI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4MjQiLCJDb2xvciI6eyIkaWQiOiI4MjUiLCJBIjowLCJSIjoyNTUsIkciOjI1NSwiQiI6MjU1fX0sIklzVmlzaWJsZSI6ZmFsc2UsIldpZHRoIjowLjAsIkhlaWdodCI6MC4wLCJCb3JkZXJTdHlsZSI6eyIkaWQiOiI4MjYiLCJMaW5lQ29sb3IiOm51bGwsIkxpbmVXZWlnaHQiOjAuMCwiTGluZVR5cGUiOjAsIlBhcmVudFN0eWxlIjpudWxsfSwiUGFyZW50U3R5bGUiOm51bGx9LCJEYXRlRm9ybWF0Ijp7IiRpZCI6Ijg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jgiLCJGb3JtYXQiOjAsIklzVmlzaWJsZSI6ZmFsc2UsIkxhc3RLbm93blZpc2liaWxpdHlTdGF0ZSI6ZmFsc2V9LCJJc1Zpc2libGUiOnRydWUsIlBhcmVudFN0eWxlIjpudWxsfSwiSW5kZXgiOjIyLCJQZXJjZW50YWdlQ29tcGxldGUiOm51bGwsIlBvc2l0aW9uIjp7IlJhdGlvIjowLjAsIklzQ3VzdG9tIjpmYWxzZX0sIkRhdGVGb3JtYXQiOnsiJHJlZiI6IjgyNyJ9LCJXZWVrTnVtYmVyaW5nIjp7IiRpZCI6IjgyOSIsIkZvcm1hdCI6MCwiSXNWaXNpYmxlIjpmYWxzZSwiTGFzdEtub3duVmlzaWJpbGl0eVN0YXRlIjpmYWxzZX0sIlJlbGF0ZWRUYXNrSWQiOiI4NDBkMTkwNi1jYjEwLTRiMDEtYmRlMS01YmI3OGU4ZTMyM2IiLCJJZCI6IjM5OTlmMThlLTJjNjEtNDU0Yy1hZGZkLTdlYTQ2M2QyNTM2YiIsIkltcG9ydElkIjoiIiwiVGl0bGUiOiJJbml0aWF0aXZlIiwiTm90ZSI6bnVsbCwiSHlwZXJsaW5rIjp7IiRpZCI6IjgzMCIsIkFkZHJlc3MiOiIiLCJTdWJBZGRyZXNzIjoiIn0sIklzQ2hhbmdlZCI6ZmFsc2UsIklzTmV3IjpmYWxzZX1dLCJUYXNrRGVmaW5pdGlvbiI6eyIkaWQiOiI4MzEiLCJHcm91cE5hbWUiOiJlOGQxMzVhZi1iYzYxLTQwMTgtODBmMi01ZDAzM2NhOTUwMzkiLCJTdGFydERhdGUiOiIyMDIxLTAyLTIzVDAwOjAwOjAwWiIsIkVuZERhdGUiOiIyMDIxLTA0LTA3VDExOjU5OjAwWiIsIlBlcmNlbnRhZ2VDb21wbGV0ZSI6bnVsbCwiU3R5bGUiOnsiJGlkIjoiODMyIiwiU2hhcGUiOjgsIlNoYXBlVGhpY2tuZXNzIjoxLCJEdXJhdGlvbkZvcm1hdCI6MCwiSW5jbHVkZU5vbldvcmtpbmdEYXlzSW5EdXJhdGlvbiI6ZmFsc2UsIlBlcmNlbnRhZ2VDb21wbGV0ZVN0eWxlIjp7IiRpZCI6IjgzMyIsIkZvbnRTZXR0aW5ncyI6eyIkaWQiOiI4MzQiLCJGb250U2l6ZSI6MTAsIkZvbnROYW1lIjoiQ2FsaWJyaSIsIklzQm9sZCI6dHJ1ZSwiSXNJdGFsaWMiOmZhbHNlLCJJc1VuZGVybGluZWQiOmZhbHNlLCJQYXJlbnRTdHlsZSI6bnVsbH0sIkF1dG9TaXplIjowLCJGb3JlZ3JvdW5kIjp7IiRpZCI6IjgzNSIsIkNvbG9yIjp7IiRpZCI6IjgzNiIsIkEiOjI1NSwiUiI6MjgsIkciOjI0LCJCIjoyOH19LCJNYXhXaWR0aCI6MjAwLjAsIk1heEhlaWdodCI6IkluZmluaXR5IiwiU21hcnRGb3JlZ3JvdW5kSXNBY3RpdmUiOmZhbHNlLCJIb3Jpem9udGFsQWxpZ25tZW50IjoyLCJWZXJ0aWNhbEFsaWdubWVudCI6MCwiU21hcnRGb3JlZ3JvdW5kIjpudWxsLCJCYWNrZ3JvdW5kRmlsbFR5cGUiOjAsIk1hcmdpbiI6eyIkaWQiOiI4MzciLCJUb3AiOjAuMCwiTGVmdCI6MC4wLCJSaWdodCI6MC4wLCJCb3R0b20iOjAuMH0sIlBhZGRpbmciOnsiJGlkIjoiODM4IiwiVG9wIjowLjAsIkxlZnQiOjAuMCwiUmlnaHQiOjAuMCwiQm90dG9tIjowLjB9LCJCYWNrZ3JvdW5kIjp7IiRyZWYiOiIyMjEifSwiSXNWaXNpYmxlIjp0cnVlLCJXaWR0aCI6MC4wLCJIZWlnaHQiOjAuMCwiQm9yZGVyU3R5bGUiOnsiJGlkIjoiODM5IiwiTGluZUNvbG9yIjpudWxsLCJMaW5lV2VpZ2h0IjowLjAsIkxpbmVUeXBlIjowLCJQYXJlbnRTdHlsZSI6bnVsbH0sIlBhcmVudFN0eWxlIjpudWxsfSwiRHVyYXRpb25TdHlsZSI6eyIkaWQiOiI4NDAiLCJGb250U2V0dGluZ3MiOnsiJGlkIjoiODQxIiwiRm9udFNpemUiOjEwLCJGb250TmFtZSI6IkNhbGlicmkiLCJJc0JvbGQiOmZhbHNlLCJJc0l0YWxpYyI6ZmFsc2UsIklzVW5kZXJsaW5lZCI6ZmFsc2UsIlBhcmVudFN0eWxlIjpudWxsfSwiQXV0b1NpemUiOjAsIkZvcmVncm91bmQiOnsiJGlkIjoiODQyIiwiQ29sb3IiOnsiJHJlZiI6IjYzNiJ9fSwiTWF4V2lkdGgiOjIwMC4wLCJNYXhIZWlnaHQiOiJJbmZpbml0eSIsIlNtYXJ0Rm9yZWdyb3VuZElzQWN0aXZlIjpmYWxzZSwiSG9yaXpvbnRhbEFsaWdubWVudCI6MCwiVmVydGljYWxBbGlnbm1lbnQiOjAsIlNtYXJ0Rm9yZWdyb3VuZCI6bnVsbCwiQmFja2dyb3VuZEZpbGxUeXBlIjowLCJNYXJnaW4iOnsiJGlkIjoiODQzIiwiVG9wIjowLjAsIkxlZnQiOjAuMCwiUmlnaHQiOjAuMCwiQm90dG9tIjowLjB9LCJQYWRkaW5nIjp7IiRpZCI6Ijg0NCIsIlRvcCI6MC4wLCJMZWZ0IjowLjAsIlJpZ2h0IjowLjAsIkJvdHRvbSI6MC4wfSwiQmFja2dyb3VuZCI6eyIkcmVmIjoiNjM5In0sIklzVmlzaWJsZSI6dHJ1ZSwiV2lkdGgiOjAuMCwiSGVpZ2h0IjowLjAsIkJvcmRlclN0eWxlIjp7IiRpZCI6Ijg0NSIsIkxpbmVDb2xvciI6bnVsbCwiTGluZVdlaWdodCI6MC4wLCJMaW5lVHlwZSI6MCwiUGFyZW50U3R5bGUiOm51bGx9LCJQYXJlbnRTdHlsZSI6bnVsbH0sIkhvcml6b250YWxDb25uZWN0b3JTdHlsZSI6eyIkaWQiOiI4NDYiLCJMaW5lQ29sb3IiOnsiJHJlZiI6IjY0MyJ9LCJMaW5lV2VpZ2h0IjoxLjAsIkxpbmVUeXBlIjowLCJQYXJlbnRTdHlsZSI6bnVsbH0sIlZlcnRpY2FsQ29ubmVjdG9yU3R5bGUiOnsiJGlkIjoiODQ3IiwiTGluZUNvbG9yIjp7IiRyZWYiOiI2NDY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4NDgiLCJNYXJnaW4iOnsiJGlkIjoiODQ5IiwiVG9wIjowLjAsIkxlZnQiOjQuMCwiUmlnaHQiOjQuMCwiQm90dG9tIjowLjB9LCJQYWRkaW5nIjp7IiRpZCI6Ijg1MCIsIlRvcCI6MC4wLCJMZWZ0IjowLjAsIlJpZ2h0IjowLjAsIkJvdHRvbSI6MC4wfSwiQmFja2dyb3VuZCI6eyIkaWQiOiI4NTEiLCJDb2xvciI6eyIkaWQiOiI4NTIiLCJBIjoyNTUsIlIiOjM4LCJHIjoxMzEsIkIiOjE5OH19LCJJc1Zpc2libGUiOnRydWUsIldpZHRoIjowLjAsIkhlaWdodCI6MTYuMCwiQm9yZGVyU3R5bGUiOnsiJGlkIjoiODUzIiwiTGluZUNvbG9yIjp7IiRpZCI6Ijg1NCIsIiR0eXBlIjoiTkxSRS5Db21tb24uRG9tLlNvbGlkQ29sb3JCcnVzaCwgTkxSRS5Db21tb24iLCJDb2xvciI6eyIkaWQiOiI4NTUiLCJBIjoyNTUsIlIiOjI1NSwiRyI6MCwiQiI6MH19LCJMaW5lV2VpZ2h0IjowLjAsIkxpbmVUeXBlIjowLCJQYXJlbnRTdHlsZSI6bnVsbH0sIlBhcmVudFN0eWxlIjpudWxsfSwiVGl0bGVTdHlsZSI6eyIkaWQiOiI4NTYiLCJGb250U2V0dGluZ3MiOnsiJGlkIjoiODU3IiwiRm9udFNpemUiOjExLCJGb250TmFtZSI6IlNlZ29lIFVJIiwiSXNCb2xkIjpmYWxzZSwiSXNJdGFsaWMiOmZhbHNlLCJJc1VuZGVybGluZWQiOmZhbHNlLCJQYXJlbnRTdHlsZSI6bnVsbH0sIkF1dG9TaXplIjowLCJGb3JlZ3JvdW5kIjp7IiRpZCI6Ijg1OCIsIkNvbG9yIjp7IiRpZCI6Ijg1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4NjAiLCJUb3AiOjAuMCwiTGVmdCI6MC4wLCJSaWdodCI6MC4wLCJCb3R0b20iOjAuMH0sIlBhZGRpbmciOnsiJGlkIjoiODYxIiwiVG9wIjowLjAsIkxlZnQiOjAuMCwiUmlnaHQiOjAuMCwiQm90dG9tIjowLjB9LCJCYWNrZ3JvdW5kIjp7IiRpZCI6Ijg2MiIsIkNvbG9yIjp7IiRpZCI6Ijg2MyIsIkEiOjAsIlIiOjI1NSwiRyI6MjU1LCJCIjoyNTV9fSwiSXNWaXNpYmxlIjp0cnVlLCJXaWR0aCI6MC4wLCJIZWlnaHQiOjAuMCwiQm9yZGVyU3R5bGUiOnsiJGlkIjoiODY0IiwiTGluZUNvbG9yIjpudWxsLCJMaW5lV2VpZ2h0IjowLjAsIkxpbmVUeXBlIjowLCJQYXJlbnRTdHlsZSI6bnVsbH0sIlBhcmVudFN0eWxlIjpudWxsfSwiRGF0ZVN0eWxlIjp7IiRpZCI6Ijg2NSIsIkZvbnRTZXR0aW5ncyI6eyIkaWQiOiI4NjYiLCJGb250U2l6ZSI6MTAsIkZvbnROYW1lIjoiQ2FsaWJyaSIsIklzQm9sZCI6ZmFsc2UsIklzSXRhbGljIjpmYWxzZSwiSXNVbmRlcmxpbmVkIjpmYWxzZSwiUGFyZW50U3R5bGUiOm51bGx9LCJBdXRvU2l6ZSI6MCwiRm9yZWdyb3VuZCI6eyIkaWQiOiI4NjciLCJDb2xvciI6eyIkaWQiOiI4Njg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DY5IiwiVG9wIjowLjAsIkxlZnQiOjAuMCwiUmlnaHQiOjAuMCwiQm90dG9tIjowLjB9LCJQYWRkaW5nIjp7IiRpZCI6Ijg3MCIsIlRvcCI6MC4wLCJMZWZ0IjowLjAsIlJpZ2h0IjowLjAsIkJvdHRvbSI6MC4wfSwiQmFja2dyb3VuZCI6eyIkaWQiOiI4NzEiLCJDb2xvciI6eyIkaWQiOiI4NzIiLCJBIjowLCJSIjoyNTUsIkciOjI1NSwiQiI6MjU1fX0sIklzVmlzaWJsZSI6dHJ1ZSwiV2lkdGgiOjAuMCwiSGVpZ2h0IjowLjAsIkJvcmRlclN0eWxlIjp7IiRpZCI6Ijg3MyIsIkxpbmVDb2xvciI6bnVsbCwiTGluZVdlaWdodCI6MC4wLCJMaW5lVHlwZSI6MCwiUGFyZW50U3R5bGUiOm51bGx9LCJQYXJlbnRTdHlsZSI6bnVsbH0sIkRhdGVGb3JtYXQiOnsiJGlkIjoiOD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NSIsIkZvcm1hdCI6MCwiSXNWaXNpYmxlIjpmYWxzZSwiTGFzdEtub3duVmlzaWJpbGl0eVN0YXRlIjpmYWxzZX0sIklzVmlzaWJsZSI6ZmFsc2UsIlBhcmVudFN0eWxlIjpudWxsfSwiSW5kZXgiOjIxLCJTbWFydER1cmF0aW9uQWN0aXZhdGVkIjpmYWxzZSwiRGF0ZUZvcm1hdCI6eyIkcmVmIjoiODc0In0sIldlZWtOdW1iZXJpbmciOnsiJGlkIjoiODc2IiwiRm9ybWF0IjowLCJJc1Zpc2libGUiOmZhbHNlLCJMYXN0S25vd25WaXNpYmlsaXR5U3RhdGUiOmZhbHNlfSwiSWQiOiI4NDBkMTkwNi1jYjEwLTRiMDEtYmRlMS01YmI3OGU4ZTMyM2IiLCJJbXBvcnRJZCI6bnVsbCwiVGl0bGUiOiJBY3Rpdml0eSIsIk5vdGUiOm51bGwsIkh5cGVybGluayI6eyIkaWQiOiI4NzciLCJBZGRyZXNzIjpudWxsLCJTdWJBZGRyZXNzIjpudWxsfSwiSXNDaGFuZ2VkIjpmYWxzZSwiSXNOZXciOmZhbHNlfX0seyIkaWQiOiI4NzgiLCJfYXR0YWNoZWRNaWxlc3RvbmVzIjpbXSwiVGFza0RlZmluaXRpb24iOnsiJGlkIjoiODc5IiwiR3JvdXBOYW1lIjoiZThkMTM1YWYtYmM2MS00MDE4LTgwZjItNWQwMzNjYTk1MDM5IiwiU3RhcnREYXRlIjoiMjAyMS0wNi0wM1QwMDowMDowMCIsIkVuZERhdGUiOiIyMDIxLTA3LTExVDExOjU5OjAwWiIsIlBlcmNlbnRhZ2VDb21wbGV0ZSI6bnVsbCwiU3R5bGUiOnsiJGlkIjoiODgwIiwiU2hhcGUiOjgsIlNoYXBlVGhpY2tuZXNzIjoxLCJEdXJhdGlvbkZvcm1hdCI6MCwiSW5jbHVkZU5vbldvcmtpbmdEYXlzSW5EdXJhdGlvbiI6ZmFsc2UsIlBlcmNlbnRhZ2VDb21wbGV0ZVN0eWxlIjp7IiRpZCI6Ijg4MSIsIkZvbnRTZXR0aW5ncyI6eyIkaWQiOiI4ODIiLCJGb250U2l6ZSI6MTAsIkZvbnROYW1lIjoiQ2FsaWJyaSIsIklzQm9sZCI6dHJ1ZSwiSXNJdGFsaWMiOmZhbHNlLCJJc1VuZGVybGluZWQiOmZhbHNlLCJQYXJlbnRTdHlsZSI6bnVsbH0sIkF1dG9TaXplIjowLCJGb3JlZ3JvdW5kIjp7IiRyZWYiOiIyMTcifSwiTWF4V2lkdGgiOjIwMC4wLCJNYXhIZWlnaHQiOiJJbmZpbml0eSIsIlNtYXJ0Rm9yZWdyb3VuZElzQWN0aXZlIjpmYWxzZSwiSG9yaXpvbnRhbEFsaWdubWVudCI6MCwiVmVydGljYWxBbGlnbm1lbnQiOjAsIlNtYXJ0Rm9yZWdyb3VuZCI6bnVsbCwiQmFja2dyb3VuZEZpbGxUeXBlIjowLCJNYXJnaW4iOnsiJGlkIjoiODgzIiwiVG9wIjowLjAsIkxlZnQiOjAuMCwiUmlnaHQiOjAuMCwiQm90dG9tIjowLjB9LCJQYWRkaW5nIjp7IiRpZCI6Ijg4NCIsIlRvcCI6MC4wLCJMZWZ0IjowLjAsIlJpZ2h0IjowLjAsIkJvdHRvbSI6MC4wfSwiQmFja2dyb3VuZCI6eyIkcmVmIjoiMjIxIn0sIklzVmlzaWJsZSI6dHJ1ZSwiV2lkdGgiOjAuMCwiSGVpZ2h0IjowLjAsIkJvcmRlclN0eWxlIjp7IiRpZCI6Ijg4NSIsIkxpbmVDb2xvciI6bnVsbCwiTGluZVdlaWdodCI6MC4wLCJMaW5lVHlwZSI6MCwiUGFyZW50U3R5bGUiOm51bGx9LCJQYXJlbnRTdHlsZSI6bnVsbH0sIkR1cmF0aW9uU3R5bGUiOnsiJGlkIjoiODg2IiwiRm9udFNldHRpbmdzIjp7IiRpZCI6Ijg4NyIsIkZvbnRTaXplIjoxMCwiRm9udE5hbWUiOiJDYWxpYnJpIiwiSXNCb2xkIjpmYWxzZSwiSXNJdGFsaWMiOmZhbHNlLCJJc1VuZGVybGluZWQiOmZhbHNlLCJQYXJlbnRTdHlsZSI6bnVsbH0sIkF1dG9TaXplIjowLCJGb3JlZ3JvdW5kIjp7IiRpZCI6Ijg4OCIsIkNvbG9yIjp7IiRyZWYiOiIyMjcifX0sIk1heFdpZHRoIjoyMDAuMCwiTWF4SGVpZ2h0IjoiSW5maW5pdHkiLCJTbWFydEZvcmVncm91bmRJc0FjdGl2ZSI6ZmFsc2UsIkhvcml6b250YWxBbGlnbm1lbnQiOjAsIlZlcnRpY2FsQWxpZ25tZW50IjowLCJTbWFydEZvcmVncm91bmQiOm51bGwsIkJhY2tncm91bmRGaWxsVHlwZSI6MCwiTWFyZ2luIjp7IiRpZCI6Ijg4OSIsIlRvcCI6MC4wLCJMZWZ0IjowLjAsIlJpZ2h0IjowLjAsIkJvdHRvbSI6MC4wfSwiUGFkZGluZyI6eyIkaWQiOiI4OTAiLCJUb3AiOjAuMCwiTGVmdCI6MC4wLCJSaWdodCI6MC4wLCJCb3R0b20iOjAuMH0sIkJhY2tncm91bmQiOnsiJHJlZiI6IjIzMCJ9LCJJc1Zpc2libGUiOnRydWUsIldpZHRoIjowLjAsIkhlaWdodCI6MC4wLCJCb3JkZXJTdHlsZSI6eyIkaWQiOiI4OTEiLCJMaW5lQ29sb3IiOm51bGwsIkxpbmVXZWlnaHQiOjAuMCwiTGluZVR5cGUiOjAsIlBhcmVudFN0eWxlIjpudWxsfSwiUGFyZW50U3R5bGUiOm51bGx9LCJIb3Jpem9udGFsQ29ubmVjdG9yU3R5bGUiOnsiJGlkIjoiODkyIiwiTGluZUNvbG9yIjp7IiRyZWYiOiI2NCJ9LCJMaW5lV2VpZ2h0IjoxLjAsIkxpbmVUeXBlIjowLCJQYXJlbnRTdHlsZSI6bnVsbH0sIlZlcnRpY2FsQ29ubmVjdG9yU3R5bGUiOnsiJGlkIjoiODkz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4OTQiLCJNYXJnaW4iOnsiJGlkIjoiODk1IiwiVG9wIjowLjAsIkxlZnQiOjQuMCwiUmlnaHQiOjQuMCwiQm90dG9tIjowLjB9LCJQYWRkaW5nIjp7IiRpZCI6Ijg5NiIsIlRvcCI6MC4wLCJMZWZ0IjowLjAsIlJpZ2h0IjowLjAsIkJvdHRvbSI6MC4wfSwiQmFja2dyb3VuZCI6eyIkaWQiOiI4OTciLCJDb2xvciI6eyIkaWQiOiI4OTgiLCJBIjoyNTUsIlIiOjM4LCJHIjoxMzEsIkIiOjE5OH19LCJJc1Zpc2libGUiOnRydWUsIldpZHRoIjowLjAsIkhlaWdodCI6MTYuMCwiQm9yZGVyU3R5bGUiOnsiJGlkIjoiODk5IiwiTGluZUNvbG9yIjp7IiRpZCI6IjkwMCIsIiR0eXBlIjoiTkxSRS5Db21tb24uRG9tLlNvbGlkQ29sb3JCcnVzaCwgTkxSRS5Db21tb24iLCJDb2xvciI6eyIkaWQiOiI5MDEiLCJBIjoyNTUsIlIiOjI1NSwiRyI6MCwiQiI6MH19LCJMaW5lV2VpZ2h0IjowLjAsIkxpbmVUeXBlIjowLCJQYXJlbnRTdHlsZSI6bnVsbH0sIlBhcmVudFN0eWxlIjpudWxsfSwiVGl0bGVTdHlsZSI6eyIkaWQiOiI5MDIiLCJGb250U2V0dGluZ3MiOnsiJGlkIjoiOTAzIiwiRm9udFNpemUiOjExLCJGb250TmFtZSI6IlNlZ29lIFVJIiwiSXNCb2xkIjpmYWxzZSwiSXNJdGFsaWMiOmZhbHNlLCJJc1VuZGVybGluZWQiOmZhbHNlLCJQYXJlbnRTdHlsZSI6bnVsbH0sIkF1dG9TaXplIjowLCJGb3JlZ3JvdW5kIjp7IiRpZCI6IjkwNCIsIkNvbG9yIjp7IiRpZCI6Ijkw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5MDYiLCJUb3AiOjAuMCwiTGVmdCI6MC4wLCJSaWdodCI6MC4wLCJCb3R0b20iOjAuMH0sIlBhZGRpbmciOnsiJGlkIjoiOTA3IiwiVG9wIjowLjAsIkxlZnQiOjAuMCwiUmlnaHQiOjAuMCwiQm90dG9tIjowLjB9LCJCYWNrZ3JvdW5kIjp7IiRpZCI6IjkwOCIsIkNvbG9yIjp7IiRpZCI6IjkwOSIsIkEiOjAsIlIiOjI1NSwiRyI6MjU1LCJCIjoyNTV9fSwiSXNWaXNpYmxlIjp0cnVlLCJXaWR0aCI6MC4wLCJIZWlnaHQiOjAuMCwiQm9yZGVyU3R5bGUiOnsiJGlkIjoiOTEwIiwiTGluZUNvbG9yIjpudWxsLCJMaW5lV2VpZ2h0IjowLjAsIkxpbmVUeXBlIjowLCJQYXJlbnRTdHlsZSI6bnVsbH0sIlBhcmVudFN0eWxlIjpudWxsfSwiRGF0ZVN0eWxlIjp7IiRpZCI6IjkxMSIsIkZvbnRTZXR0aW5ncyI6eyIkaWQiOiI5MTIiLCJGb250U2l6ZSI6MTAsIkZvbnROYW1lIjoiQ2FsaWJyaSIsIklzQm9sZCI6ZmFsc2UsIklzSXRhbGljIjpmYWxzZSwiSXNVbmRlcmxpbmVkIjpmYWxzZSwiUGFyZW50U3R5bGUiOm51bGx9LCJBdXRvU2l6ZSI6MCwiRm9yZWdyb3VuZCI6eyIkaWQiOiI5MTMiLCJDb2xvciI6eyIkaWQiOiI5MTQ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OTE1IiwiVG9wIjowLjAsIkxlZnQiOjAuMCwiUmlnaHQiOjAuMCwiQm90dG9tIjowLjB9LCJQYWRkaW5nIjp7IiRpZCI6IjkxNiIsIlRvcCI6MC4wLCJMZWZ0IjowLjAsIlJpZ2h0IjowLjAsIkJvdHRvbSI6MC4wfSwiQmFja2dyb3VuZCI6eyIkaWQiOiI5MTciLCJDb2xvciI6eyIkaWQiOiI5MTgiLCJBIjowLCJSIjoyNTUsIkciOjI1NSwiQiI6MjU1fX0sIklzVmlzaWJsZSI6dHJ1ZSwiV2lkdGgiOjAuMCwiSGVpZ2h0IjowLjAsIkJvcmRlclN0eWxlIjp7IiRpZCI6IjkxOSIsIkxpbmVDb2xvciI6bnVsbCwiTGluZVdlaWdodCI6MC4wLCJMaW5lVHlwZSI6MCwiUGFyZW50U3R5bGUiOm51bGx9LCJQYXJlbnRTdHlsZSI6bnVsbH0sIkRhdGVGb3JtYXQiOnsiJGlkIjoiOT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yMSIsIkZvcm1hdCI6MCwiSXNWaXNpYmxlIjpmYWxzZSwiTGFzdEtub3duVmlzaWJpbGl0eVN0YXRlIjpmYWxzZX0sIklzVmlzaWJsZSI6ZmFsc2UsIlBhcmVudFN0eWxlIjpudWxsfSwiSW5kZXgiOjIyLCJTbWFydER1cmF0aW9uQWN0aXZhdGVkIjpmYWxzZSwiRGF0ZUZvcm1hdCI6eyIkcmVmIjoiOTIwIn0sIldlZWtOdW1iZXJpbmciOnsiJGlkIjoiOTIyIiwiRm9ybWF0IjowLCJJc1Zpc2libGUiOmZhbHNlLCJMYXN0S25vd25WaXNpYmlsaXR5U3RhdGUiOmZhbHNlfSwiSWQiOiJlZWI4M2U1MC0zZmZlLTRhNzItYTIwMy1mZWRlODdmMjMwODEiLCJJbXBvcnRJZCI6bnVsbCwiVGl0bGUiOiJJbml0YXRpdmUiLCJOb3RlIjpudWxsLCJIeXBlcmxpbmsiOnsiJGlkIjoiOTIzIiwiQWRkcmVzcyI6bnVsbCwiU3ViQWRkcmVzcyI6bnVsbH0sIklzQ2hhbmdlZCI6ZmFsc2UsIklzTmV3IjpmYWxzZX19LHsiJGlkIjoiOTI0IiwiX2F0dGFjaGVkTWlsZXN0b25lcyI6W10sIlRhc2tEZWZpbml0aW9uIjp7IiRpZCI6IjkyNSIsIkdyb3VwTmFtZSI6ImU4ZDEzNWFmLWJjNjEtNDAxOC04MGYyLTVkMDMzY2E5NTAzOSIsIlN0YXJ0RGF0ZSI6IjIwMjEtMDctMTJUMDA6MDA6MDAiLCJFbmREYXRlIjoiMjAyMS0wOS0zMFQxMTo1OTowMFoiLCJQZXJjZW50YWdlQ29tcGxldGUiOm51bGwsIlN0eWxlIjp7IiRpZCI6IjkyNiIsIlNoYXBlIjo4LCJTaGFwZVRoaWNrbmVzcyI6MSwiRHVyYXRpb25Gb3JtYXQiOjEsIkluY2x1ZGVOb25Xb3JraW5nRGF5c0luRHVyYXRpb24iOmZhbHNlLCJQZXJjZW50YWdlQ29tcGxldGVTdHlsZSI6eyIkaWQiOiI5MjciLCJGb250U2V0dGluZ3MiOnsiJGlkIjoiOTI4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kyOSIsIlRvcCI6MC4wLCJMZWZ0IjowLjAsIlJpZ2h0IjowLjAsIkJvdHRvbSI6MC4wfSwiUGFkZGluZyI6eyIkaWQiOiI5MzAiLCJUb3AiOjAuMCwiTGVmdCI6MC4wLCJSaWdodCI6MC4wLCJCb3R0b20iOjAuMH0sIkJhY2tncm91bmQiOnsiJHJlZiI6IjIyMSJ9LCJJc1Zpc2libGUiOnRydWUsIldpZHRoIjowLjAsIkhlaWdodCI6MC4wLCJCb3JkZXJTdHlsZSI6eyIkaWQiOiI5MzEiLCJMaW5lQ29sb3IiOm51bGwsIkxpbmVXZWlnaHQiOjAuMCwiTGluZVR5cGUiOjAsIlBhcmVudFN0eWxlIjpudWxsfSwiUGFyZW50U3R5bGUiOm51bGx9LCJEdXJhdGlvblN0eWxlIjp7IiRpZCI6IjkzMiIsIkZvbnRTZXR0aW5ncyI6eyIkaWQiOiI5MzMiLCJGb250U2l6ZSI6MTAsIkZvbnROYW1lIjoiQ2FsaWJyaSIsIklzQm9sZCI6dHJ1ZSwiSXNJdGFsaWMiOmZhbHNlLCJJc1VuZGVybGluZWQiOmZhbHNlLCJQYXJlbnRTdHlsZSI6bnVsbH0sIkF1dG9TaXplIjowLCJGb3JlZ3JvdW5kIjp7IiRpZCI6IjkzNCIsIkNvbG9yIjp7IiRpZCI6IjkzNSIsIkEiOjI1NSwiUiI6NTYsIkciOjg3LCJCIjozNX19LCJNYXhXaWR0aCI6MjAwLjAsIk1heEhlaWdodCI6IkluZmluaXR5IiwiU21hcnRGb3JlZ3JvdW5kSXNBY3RpdmUiOmZhbHNlLCJIb3Jpem9udGFsQWxpZ25tZW50IjowLCJWZXJ0aWNhbEFsaWdubWVudCI6MCwiU21hcnRGb3JlZ3JvdW5kIjpudWxsLCJCYWNrZ3JvdW5kRmlsbFR5cGUiOjAsIk1hcmdpbiI6eyIkaWQiOiI5MzYiLCJUb3AiOjAuMCwiTGVmdCI6MC4wLCJSaWdodCI6MC4wLCJCb3R0b20iOjAuMH0sIlBhZGRpbmciOnsiJGlkIjoiOTM3IiwiVG9wIjowLjAsIkxlZnQiOjAuMCwiUmlnaHQiOjAuMCwiQm90dG9tIjowLjB9LCJCYWNrZ3JvdW5kIjp7IiRpZCI6IjkzOCIsIkNvbG9yIjp7IiRpZCI6IjkzOSIsIkEiOjAsIlIiOjI1NSwiRyI6MjU1LCJCIjoyNTV9fSwiSXNWaXNpYmxlIjp0cnVlLCJXaWR0aCI6MC4wLCJIZWlnaHQiOjAuMCwiQm9yZGVyU3R5bGUiOnsiJGlkIjoiOTQwIiwiTGluZUNvbG9yIjpudWxsLCJMaW5lV2VpZ2h0IjowLjAsIkxpbmVUeXBlIjowLCJQYXJlbnRTdHlsZSI6bnVsbH0sIlBhcmVudFN0eWxlIjpudWxsfSwiSG9yaXpvbnRhbENvbm5lY3RvclN0eWxlIjp7IiRpZCI6Ijk0MSIsIkxpbmVDb2xvciI6eyIkcmVmIjoiNjQifSwiTGluZVdlaWdodCI6MS4wLCJMaW5lVHlwZSI6MCwiUGFyZW50U3R5bGUiOm51bGx9LCJWZXJ0aWNhbENvbm5lY3RvclN0eWxlIjp7IiRpZCI6Ijk0Mi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OTQzIiwiTWFyZ2luIjp7IiRpZCI6Ijk0NCIsIlRvcCI6MC4wLCJMZWZ0Ijo0LjAsIlJpZ2h0Ijo0LjAsIkJvdHRvbSI6MC4wfSwiUGFkZGluZyI6eyIkaWQiOiI5NDUiLCJUb3AiOjAuMCwiTGVmdCI6MC4wLCJSaWdodCI6MC4wLCJCb3R0b20iOjAuMH0sIkJhY2tncm91bmQiOnsiJGlkIjoiOTQ2IiwiQ29sb3IiOnsiJGlkIjoiOTQ3IiwiQSI6MjU1LCJSIjozOCwiRyI6MTMxLCJCIjoxOTh9fSwiSXNWaXNpYmxlIjp0cnVlLCJXaWR0aCI6MC4wLCJIZWlnaHQiOjE2LjAsIkJvcmRlclN0eWxlIjp7IiRpZCI6Ijk0OCIsIkxpbmVDb2xvciI6eyIkaWQiOiI5NDkiLCIkdHlwZSI6Ik5MUkUuQ29tbW9uLkRvbS5Tb2xpZENvbG9yQnJ1c2gsIE5MUkUuQ29tbW9uIiwiQ29sb3IiOnsiJGlkIjoiOTUwIiwiQSI6MjU1LCJSIjoyNTUsIkciOjAsIkIiOjB9fSwiTGluZVdlaWdodCI6MC4wLCJMaW5lVHlwZSI6MCwiUGFyZW50U3R5bGUiOm51bGx9LCJQYXJlbnRTdHlsZSI6bnVsbH0sIlRpdGxlU3R5bGUiOnsiJGlkIjoiOTUxIiwiRm9udFNldHRpbmdzIjp7IiRpZCI6Ijk1MiIsIkZvbnRTaXplIjoxMSwiRm9udE5hbWUiOiJTZWdvZSBVSSIsIklzQm9sZCI6ZmFsc2UsIklzSXRhbGljIjpmYWxzZSwiSXNVbmRlcmxpbmVkIjpmYWxzZSwiUGFyZW50U3R5bGUiOm51bGx9LCJBdXRvU2l6ZSI6MCwiRm9yZWdyb3VuZCI6eyIkaWQiOiI5NTMiLCJDb2xvciI6eyIkaWQiOiI5NTQ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wLCJSIjoyNTUsIkciOjI1NSwiQiI6MjU1fX0sIklzVmlzaWJsZSI6dHJ1ZSwiV2lkdGgiOjAuMCwiSGVpZ2h0IjowLjAsIkJvcmRlclN0eWxlIjp7IiRpZCI6Ijk1OSIsIkxpbmVDb2xvciI6bnVsbCwiTGluZVdlaWdodCI6MC4wLCJMaW5lVHlwZSI6MCwiUGFyZW50U3R5bGUiOm51bGx9LCJQYXJlbnRTdHlsZSI6bnVsbH0sIkRhdGVTdHlsZSI6eyIkaWQiOiI5NjAiLCJGb250U2V0dGluZ3MiOnsiJGlkIjoiOTYxIiwiRm9udFNpemUiOjEwLCJGb250TmFtZSI6IkNhbGlicmkiLCJJc0JvbGQiOmZhbHNlLCJJc0l0YWxpYyI6ZmFsc2UsIklzVW5kZXJsaW5lZCI6ZmFsc2UsIlBhcmVudFN0eWxlIjpudWxsfSwiQXV0b1NpemUiOjAsIkZvcmVncm91bmQiOnsiJGlkIjoiOTYyIiwiQ29sb3IiOnsiJGlkIjoiOTYz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k2NCIsIlRvcCI6MC4wLCJMZWZ0IjowLjAsIlJpZ2h0IjowLjAsIkJvdHRvbSI6MC4wfSwiUGFkZGluZyI6eyIkaWQiOiI5NjUiLCJUb3AiOjAuMCwiTGVmdCI6MC4wLCJSaWdodCI6MC4wLCJCb3R0b20iOjAuMH0sIkJhY2tncm91bmQiOnsiJGlkIjoiOTY2IiwiQ29sb3IiOnsiJGlkIjoiOTY3IiwiQSI6MCwiUiI6MjU1LCJHIjoyNTUsIkIiOjI1NX19LCJJc1Zpc2libGUiOmZhbHNlLCJXaWR0aCI6MC4wLCJIZWlnaHQiOjAuMCwiQm9yZGVyU3R5bGUiOnsiJGlkIjoiOTY4IiwiTGluZUNvbG9yIjpudWxsLCJMaW5lV2VpZ2h0IjowLjAsIkxpbmVUeXBlIjowLCJQYXJlbnRTdHlsZSI6bnVsbH0sIlBhcmVudFN0eWxlIjpudWxsfSwiRGF0ZUZvcm1hdCI6eyIkaWQiOiI5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cwIiwiRm9ybWF0IjowLCJJc1Zpc2libGUiOmZhbHNlLCJMYXN0S25vd25WaXNpYmlsaXR5U3RhdGUiOmZhbHNlfSwiSXNWaXNpYmxlIjpmYWxzZSwiUGFyZW50U3R5bGUiOm51bGx9LCJJbmRleCI6MjMsIlNtYXJ0RHVyYXRpb25BY3RpdmF0ZWQiOmZhbHNlLCJEYXRlRm9ybWF0Ijp7IiRyZWYiOiI5NjkifSwiV2Vla051bWJlcmluZyI6eyIkaWQiOiI5NzEiLCJGb3JtYXQiOjAsIklzVmlzaWJsZSI6ZmFsc2UsIkxhc3RLbm93blZpc2liaWxpdHlTdGF0ZSI6ZmFsc2V9LCJJZCI6Ijc5ZWViZjBjLWMwM2UtNGVhMC04NTQwLWI4MDg4MjcxN2UwYSIsIkltcG9ydElkIjpudWxsLCJUaXRsZSI6IkluaXRpYXRpdmUiLCJOb3RlIjpudWxsLCJIeXBlcmxpbmsiOnsiJGlkIjoiOTcyIiwiQWRkcmVzcyI6bnVsbCwiU3ViQWRkcmVzcyI6bnVsbH0sIklzQ2hhbmdlZCI6ZmFsc2UsIklzTmV3IjpmYWxzZX19XSwiX21pbGVzdG9uZXMiOltdLCJJZCI6ImY2ZDAwODJmLWJlOWYtNGUzNS1iYTk0LTU0MmM5YWFlZDg1OCIsIklzU2luZ2xlSXRlbVJvdyI6ZmFsc2V9XSwiSW5kZXgiOjAsIklkIjoiNGMwZDFjNzctYjM0OS00OWIyLTk2ZGItYWQ1YmVkNDg0MDYyIiwiSGVhZGVyVGV4dCI6IiIsIklzRGVmYXVsdCI6dHJ1ZSwiU3R5bGUiOnsiJGlkIjoiOTczIiwiSGVhZGVyU3R5bGUiOnsiJGlkIjoiOTc0IiwiVGV4dFN0eWxlIjp7IiRpZCI6Ijk3NSIsIkZvbnRTZXR0aW5ncyI6eyIkaWQiOiI5NzYiLCJGb250U2l6ZSI6MTEsIkZvbnROYW1lIjoiQ2FsaWJyaSIsIklzQm9sZCI6ZmFsc2UsIklzSXRhbGljIjpmYWxzZSwiSXNVbmRlcmxpbmVkIjpmYWxzZSwiUGFyZW50U3R5bGUiOm51bGx9LCJBdXRvU2l6ZSI6MiwiRm9yZWdyb3VuZCI6eyIkaWQiOiI5NzciLCJDb2xvciI6eyIkaWQiOiI5Nz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k3OSIsIlRvcCI6MC4wLCJMZWZ0IjowLjAsIlJpZ2h0IjowLjAsIkJvdHRvbSI6MC4wfSwiUGFkZGluZyI6eyIkaWQiOiI5ODAiLCJUb3AiOjAuMCwiTGVmdCI6MC4wLCJSaWdodCI6MC4wLCJCb3R0b20iOjAuMH0sIkJhY2tncm91bmQiOnsiJGlkIjoiOTgxIiwiQ29sb3IiOnsiJGlkIjoiOTgyIiwiQSI6MCwiUiI6MjU1LCJHIjoyNTUsIkIiOjI1NX19LCJJc1Zpc2libGUiOnRydWUsIldpZHRoIjowLjAsIkhlaWdodCI6MC4wLCJCb3JkZXJTdHlsZSI6bnVsbCwiUGFyZW50U3R5bGUiOm51bGx9LCJSZWN0YW5nbGVTdHlsZSI6eyIkaWQiOiI5ODMiLCJNYXJnaW4iOnsiJGlkIjoiOTg0IiwiVG9wIjowLjAsIkxlZnQiOjAuMCwiUmlnaHQiOjAuMCwiQm90dG9tIjowLjB9LCJQYWRkaW5nIjp7IiRpZCI6Ijk4NSIsIlRvcCI6MC4wLCJMZWZ0IjowLjAsIlJpZ2h0IjowLjAsIkJvdHRvbSI6MC4wfSwiQmFja2dyb3VuZCI6eyIkaWQiOiI5ODYiLCJDb2xvciI6eyIkaWQiOiI5ODciLCJBIjo2MywiUiI6NzQsIkciOjE4MSwiQiI6MTk2fX0sIklzVmlzaWJsZSI6dHJ1ZSwiV2lkdGgiOjAuMCwiSGVpZ2h0IjowLjAsIkJvcmRlclN0eWxlIjp7IiRpZCI6Ijk4OCIsIkxpbmVDb2xvciI6eyIkaWQiOiI5ODkiLCIkdHlwZSI6Ik5MUkUuQ29tbW9uLkRvbS5Tb2xpZENvbG9yQnJ1c2gsIE5MUkUuQ29tbW9uIiwiQ29sb3IiOnsiJGlkIjoiOTkwIiwiQSI6MjU1LCJSIjo1OSwiRyI6MTE1LCJCIjozOX19LCJMaW5lV2VpZ2h0IjowLjAsIkxpbmVUeXBlIjowLCJQYXJlbnRTdHlsZSI6bnVsbH0sIlBhcmVudFN0eWxlIjpudWxsfSwiTWFyZ2luIjp7IiRpZCI6Ijk5MSIsIlRvcCI6MC4wLCJMZWZ0IjowLjAsIlJpZ2h0IjowLjAsIkJvdHRvbSI6MC4wfSwiUGFkZGluZyI6eyIkaWQiOiI5OTIiLCJUb3AiOjAuMCwiTGVmdCI6MC4wLCJSaWdodCI6MC4wLCJCb3R0b20iOjAuMH0sIkJhY2tncm91bmQiOm51bGwsIklzVmlzaWJsZSI6dHJ1ZSwiV2lkdGgiOjAuMCwiSGVpZ2h0IjowLjAsIkJvcmRlclN0eWxlIjpudWxsLCJQYXJlbnRTdHlsZSI6bnVsbH0sIkJhY2tncm91bmRTdHlsZSI6eyIkaWQiOiI5OTMiLCJNYXJnaW4iOnsiJGlkIjoiOTk0IiwiVG9wIjowLjAsIkxlZnQiOjAuMCwiUmlnaHQiOjAuMCwiQm90dG9tIjowLjB9LCJQYWRkaW5nIjp7IiRpZCI6Ijk5NSIsIlRvcCI6MC4wLCJMZWZ0IjowLjAsIlJpZ2h0IjowLjAsIkJvdHRvbSI6MC4wfSwiQmFja2dyb3VuZCI6eyIkaWQiOiI5OTYiLCJDb2xvciI6eyIkaWQiOiI5OTciLCJBIjo1MSwiUiI6MTkyLCJHIjoyMDcsIkIiOjU4fX0sIklzVmlzaWJsZSI6dHJ1ZSwiV2lkdGgiOjAuMCwiSGVpZ2h0IjowLjAsIkJvcmRlclN0eWxlIjp7IiRpZCI6Ijk5OCIsIkxpbmVDb2xvciI6eyIkaWQiOiI5OTkiLCIkdHlwZSI6Ik5MUkUuQ29tbW9uLkRvbS5Tb2xpZENvbG9yQnJ1c2gsIE5MUkUuQ29tbW9uIiwiQ29sb3IiOnsiJGlkIjoiMTAwMCIsIkEiOjI1NSwiUiI6NTksIkciOjExNSwiQiI6Mzl9fSwiTGluZVdlaWdodCI6MC4wLCJMaW5lVHlwZSI6MCwiUGFyZW50U3R5bGUiOm51bGx9LCJQYXJlbnRTdHlsZSI6bnVsbH0sIk1hcmdpbiI6eyIkaWQiOiIxMDAxIiwiVG9wIjowLjAsIkxlZnQiOjAuMCwiUmlnaHQiOjAuMCwiQm90dG9tIjowLjB9LCJQYWRkaW5nIjp7IiRpZCI6IjEwMDIiLCJUb3AiOjAuMCwiTGVmdCI6MC4wLCJSaWdodCI6MC4wLCJCb3R0b20iOjAuMH0sIklzVmlzaWJsZSI6dHJ1ZSwiV2lkdGgiOjAuMCwiSGVpZ2h0IjowLjAsIkJvcmRlclN0eWxlIjpudWxsLCJQYXJlbnRTdHlsZSI6bnVsbH19XSwiSWQiOiI3YjcxNTIxNS04MWNiLTQ4MzYtOWQ4Yi1hNWFmYTdmZDEwN2YiLCJJbmRleCI6MywiSGVhZGVyVGV4dCI6IlRocmVhdHMiLCJTdHlsZSI6eyIkaWQiOiIxMDAzIiwiSGVhZGVyU3R5bGUiOnsiJGlkIjoiMTAwNCIsIlRleHRJc1ZlcnRpY2FsIjpmYWxzZSwiVGV4dFN0eWxlIjp7IiRpZCI6IjEwMDUiLCJGb250U2V0dGluZ3MiOnsiJGlkIjoiMTAwNiIsIkZvbnRTaXplIjoxMCwiRm9udE5hbWUiOiJTZWdvZSBVSSIsIklzQm9sZCI6dHJ1ZSwiSXNJdGFsaWMiOmZhbHNlLCJJc1VuZGVybGluZWQiOmZhbHNlLCJQYXJlbnRTdHlsZSI6bnVsbH0sIkF1dG9TaXplIjoyLCJGb3JlZ3JvdW5kIjp7IiRpZCI6IjEwMDciLCJDb2xvciI6eyIkaWQiOiIxMDA4IiwiQSI6MjU1LCJSIjowLCJHIjowLCJCIjowfX0sIk1heFdpZHRoIjo4Ni44ODAwMDAwMDAwMDAwMSwiTWF4SGVpZ2h0IjoiSW5maW5pdHkiLCJTbWFydEZvcmVncm91bmRJc0FjdGl2ZSI6ZmFsc2UsIkhvcml6b250YWxBbGlnbm1lbnQiOjAsIlZlcnRpY2FsQWxpZ25tZW50IjowLCJTbWFydEZvcmVncm91bmQiOm51bGwsIkJhY2tncm91bmRGaWxsVHlwZSI6MCwiTWFyZ2luIjp7IiRpZCI6IjEwMDkiLCJUb3AiOjAuMCwiTGVmdCI6MC4wLCJSaWdodCI6MC4wLCJCb3R0b20iOjAuMH0sIlBhZGRpbmciOnsiJGlkIjoiMTAxMCIsIlRvcCI6MC4wLCJMZWZ0IjowLjAsIlJpZ2h0IjowLjAsIkJvdHRvbSI6MC4wfSwiQmFja2dyb3VuZCI6eyIkaWQiOiIxMDExIiwiQ29sb3IiOnsiJGlkIjoiMTAxMiIsIkEiOjAsIlIiOjI1NSwiRyI6MjU1LCJCIjoyNTV9fSwiSXNWaXNpYmxlIjp0cnVlLCJXaWR0aCI6MC4wLCJIZWlnaHQiOjAuMCwiQm9yZGVyU3R5bGUiOm51bGwsIlBhcmVudFN0eWxlIjpudWxsfSwiUmVjdGFuZ2xlU3R5bGUiOnsiJGlkIjoiMTAxMyIsIk1hcmdpbiI6eyIkaWQiOiIxMDE0IiwiVG9wIjowLjAsIkxlZnQiOjAuMCwiUmlnaHQiOjAuMCwiQm90dG9tIjowLjB9LCJQYWRkaW5nIjp7IiRpZCI6IjEwMTUiLCJUb3AiOjAuMCwiTGVmdCI6MC4wLCJSaWdodCI6MC4wLCJCb3R0b20iOjAuMH0sIkJhY2tncm91bmQiOnsiJGlkIjoiMTAxNiIsIkNvbG9yIjp7IiRpZCI6IjEwMTciLCJBIjoyNTUsIlIiOjE0NywiRyI6MjA4LCJCIjoxMjV9fSwiSXNWaXNpYmxlIjp0cnVlLCJXaWR0aCI6MC4wLCJIZWlnaHQiOjAuMCwiQm9yZGVyU3R5bGUiOnsiJGlkIjoiMTAxOCIsIkxpbmVDb2xvciI6eyIkaWQiOiIxMDE5IiwiJHR5cGUiOiJOTFJFLkNvbW1vbi5Eb20uU29saWRDb2xvckJydXNoLCBOTFJFLkNvbW1vbiIsIkNvbG9yIjp7IiRpZCI6IjEwMjAiLCJBIjoyNTUsIlIiOjU5LCJHIjoxMTUsIkIiOjM5fX0sIkxpbmVXZWlnaHQiOjAuMCwiTGluZVR5cGUiOjAsIlBhcmVudFN0eWxlIjpudWxsfSwiUGFyZW50U3R5bGUiOm51bGx9LCJNYXJnaW4iOnsiJGlkIjoiMTAyMSIsIlRvcCI6MC4wLCJMZWZ0IjowLjAsIlJpZ2h0IjowLjAsIkJvdHRvbSI6MC4wfSwiUGFkZGluZyI6eyIkaWQiOiIxMDIyIiwiVG9wIjowLjAsIkxlZnQiOjAuMCwiUmlnaHQiOjAuMCwiQm90dG9tIjowLjB9LCJCYWNrZ3JvdW5kIjpudWxsLCJJc1Zpc2libGUiOnRydWUsIldpZHRoIjowLjAsIkhlaWdodCI6MC4wLCJCb3JkZXJTdHlsZSI6bnVsbCwiUGFyZW50U3R5bGUiOm51bGx9LCJCYWNrZ3JvdW5kU3R5bGUiOnsiJGlkIjoiMTAyMyIsIk1hcmdpbiI6eyIkaWQiOiIxMDI0IiwiVG9wIjowLjAsIkxlZnQiOjAuMCwiUmlnaHQiOjAuMCwiQm90dG9tIjowLjB9LCJQYWRkaW5nIjp7IiRpZCI6IjEwMjUiLCJUb3AiOjAuMCwiTGVmdCI6MC4wLCJSaWdodCI6MC4wLCJCb3R0b20iOjAuMH0sIkJhY2tncm91bmQiOnsiJGlkIjoiMTAyNiIsIkNvbG9yIjp7IiRpZCI6IjEwMjciLCJBIjo1MSwiUiI6MTU0LCJHIjoxNTQsIkIiOjE1NH19LCJJc1Zpc2libGUiOnRydWUsIldpZHRoIjowLjAsIkhlaWdodCI6MC4wLCJCb3JkZXJTdHlsZSI6eyIkaWQiOiIxMDI4IiwiTGluZUNvbG9yIjp7IiRpZCI6IjEwMjkiLCIkdHlwZSI6Ik5MUkUuQ29tbW9uLkRvbS5Tb2xpZENvbG9yQnJ1c2gsIE5MUkUuQ29tbW9uIiwiQ29sb3IiOnsiJGlkIjoiMTAzMCIsIkEiOjI1NSwiUiI6MjU1LCJHIjowLCJCIjowfX0sIkxpbmVXZWlnaHQiOjAuMCwiTGluZVR5cGUiOjAsIlBhcmVudFN0eWxlIjpudWxsfSwiUGFyZW50U3R5bGUiOm51bGx9LCJJc0Fib3ZlVGltZWJhbmQiOmZhbHNlLCJNYXJnaW4iOnsiJGlkIjoiMTAzMSIsIlRvcCI6MC4wLCJMZWZ0IjowLjAsIlJpZ2h0IjowLjAsIkJvdHRvbSI6MC4wfSwiUGFkZGluZyI6eyIkaWQiOiIxMDMyIiwiVG9wIjowLjAsIkxlZnQiOjAuMCwiUmlnaHQiOjAuMCwiQm90dG9tIjowLjB9LCJJc1Zpc2libGUiOnRydWUsIldpZHRoIjowLjAsIkhlaWdodCI6MC4wLCJCb3JkZXJTdHlsZSI6eyIkaWQiOiIxMDMzIiwiTGluZUNvbG9yIjpudWxsLCJMaW5lV2VpZ2h0IjowLjAsIkxpbmVUeXBlIjowLCJQYXJlbnRTdHlsZSI6bnVsbH0sIlBhcmVudFN0eWxlIjpudWxsfX1dLCJDdWx0dXJlSW5mb05hbWUiOiJlbi1VUyIsIlN0eWxlTmFtZSI6bnVsbCwiVmVyc2lvbiI6eyIkaWQiOiIxMDM0IiwiVmVyc2lvbiI6IjMuNy4zIiwiT3JpZ2luYWxBc3NlbWJseVZlcnNpb24iOiIzLjIwLjA0LjAwIiwiRWRpdGlvbiI6IlBybyIsIkxhc3RTYXZlZEVkaXRpb24iOjMsIklzUGx1c0VkaXRpb24iOnRydWUsIklzUHJvRWRpdGlvbiI6dHJ1ZX0sIkVmZmVjdCI6MCwiU3R5bGUiOnsiJGlkIjoiMTAzNSIsIkRlZmF1bHREZXBlbmRlbmN5U3R5bGUiOnsiJGlkIjoiMTAzNiIsIkxpbmVTdHlsZSI6eyIkaWQiOiIxMDM3IiwiTGluZUNvbG9yIjp7IiRpZCI6IjEwMzgiLCIkdHlwZSI6Ik5MUkUuQ29tbW9uLkRvbS5Tb2xpZENvbG9yQnJ1c2gsIE5MUkUuQ29tbW9uIiwiQ29sb3IiOnsiJGlkIjoiMTAzOSIsIkEiOjI1NSwiUiI6MCwiRyI6MCwiQiI6MH19LCJMaW5lV2VpZ2h0IjoxLjAsIkxpbmVUeXBlIjowLCJQYXJlbnRTdHlsZSI6bnVsbH0sIkVuZEFycm93aGVhZExpbmVTdHlsZSI6eyIkaWQiOiIxMDQwIiwiS2luZCI6MSwiV2lkdGgiOjEsIkxlbmd0aCI6MCwiUGFyZW50U3R5bGUiOm51bGx9LCJCcmluZ1RvRnJvbnQiOnRydWUsIkVsYm93UmFkaXVzIjowLjAsIk1hcmdpbiI6eyIkaWQiOiIxMDQxIiwiVG9wIjowLjAsIkxlZnQiOjAuMCwiUmlnaHQiOjAuMCwiQm90dG9tIjowLjB9LCJQYWRkaW5nIjp7IiRpZCI6IjEwNDIiLCJUb3AiOjAuMCwiTGVmdCI6MC4wLCJSaWdodCI6MC4wLCJCb3R0b20iOjAuMH0sIkJhY2tncm91bmQiOm51bGwsIklzVmlzaWJsZSI6dHJ1ZSwiV2lkdGgiOjAuMCwiSGVpZ2h0IjowLjAsIkJvcmRlclN0eWxlIjpudWxsLCJQYXJlbnRTdHlsZSI6bnVsbH0sIkNyaXRpY2FsUGF0aFN0eWxlIjp7IiRpZCI6IjEwNDMiLCJDcml0aWNhbFBhdGhTdHlsZU9wdGlvbnMiOjExLCJMaW5lU3R5bGUiOnsiJGlkIjoiMTA0NCIsIkxpbmVDb2xvciI6eyIkaWQiOiIxMDQ1IiwiJHR5cGUiOiJOTFJFLkNvbW1vbi5Eb20uU29saWRDb2xvckJydXNoLCBOTFJFLkNvbW1vbiIsIkNvbG9yIjp7IiRpZCI6IjEwNDYiLCJBIjoyNTUsIlIiOjIyMiwiRyI6NTAsIkIiOjUwfX0sIkxpbmVXZWlnaHQiOjEuMCwiTGluZVR5cGUiOjAsIlBhcmVudFN0eWxlIjpudWxsfSwiVGl0bGVGb3JlZ3JvdW5kIjp7IiRpZCI6IjEwNDciLCJDb2xvciI6eyIkaWQiOiIxMDQ4IiwiQSI6MjU1LCJSIjoxNzYsIkciOjE5LCJCIjoyNX19LCJTaGFwZXNCYWNrZ3JvdW5kIjp7IiRpZCI6IjEwNDkiLCJDb2xvciI6eyIkaWQiOiIxMDUwIiwiQSI6MjU1LCJSIjoyNTMsIkciOjIwMywiQiI6MjA4fX0sIlNoYXBlc0JvcmRlclN0eWxlIjp7IiRpZCI6IjEwNTEiLCJMaW5lQ29sb3IiOnsiJGlkIjoiMTA1MiIsIiR0eXBlIjoiTkxSRS5Db21tb24uRG9tLlNvbGlkQ29sb3JCcnVzaCwgTkxSRS5Db21tb24iLCJDb2xvciI6eyIkaWQiOiIxMDUzIiwiQSI6MjU1LCJSIjoyMjIsIkciOjUwLCJCIjo1MH19LCJMaW5lV2VpZ2h0IjoxLjUsIkxpbmVUeXBlIjowLCJQYXJlbnRTdHlsZSI6bnVsbH0sIk1hcmdpbiI6eyIkaWQiOiIxMDU0IiwiVG9wIjowLjAsIkxlZnQiOjAuMCwiUmlnaHQiOjAuMCwiQm90dG9tIjowLjB9LCJQYWRkaW5nIjp7IiRpZCI6IjEwNTUiLCJUb3AiOjAuMCwiTGVmdCI6MC4wLCJSaWdodCI6MC4wLCJCb3R0b20iOjAuMH0sIkJhY2tncm91bmQiOm51bGwsIklzVmlzaWJsZSI6ZmFsc2UsIldpZHRoIjowLjAsIkhlaWdodCI6MC4wLCJCb3JkZXJTdHlsZSI6bnVsbCwiUGFyZW50U3R5bGUiOm51bGx9LCJUaW1lYmFuZFN0eWxlIjp7IiRpZCI6IjEwNTYiLCJTY2FsZU1hcmtpbmciOjAsIlNoYXBlIjowLCJTaGFwZVN0eWxlIjp7IiRpZCI6IjEwNTciLCJNYXJnaW4iOnsiJGlkIjoiMTA1OCIsIlRvcCI6MC4wLCJMZWZ0IjoxMi4wLCJSaWdodCI6MTIuMCwiQm90dG9tIjowLjB9LCJQYWRkaW5nIjp7IiRpZCI6IjEwNTkiLCJUb3AiOjcuMCwiTGVmdCI6MC4wLCJSaWdodCI6MC4wLCJCb3R0b20iOjcuMH0sIkJhY2tncm91bmQiOnsiJGlkIjoiMTA2MCIsIkNvbG9yIjp7IiRpZCI6IjEwNjEiLCJBIjoyNTUsIlIiOjAsIkciOjAsIkIiOjB9fSwiSXNWaXNpYmxlIjp0cnVlLCJXaWR0aCI6ODU4LjAsIkhlaWdodCI6MzAuMCwiQm9yZGVyU3R5bGUiOnsiJGlkIjoiMTA2MiIsIkxpbmVDb2xvciI6eyIkaWQiOiIxMDYzIiwiJHR5cGUiOiJOTFJFLkNvbW1vbi5Eb20uU29saWRDb2xvckJydXNoLCBOTFJFLkNvbW1vbiIsIkNvbG9yIjp7IiRpZCI6IjEwNjQiLCJBIjoyNTUsIlIiOjI1NSwiRyI6MCwiQiI6MH19LCJMaW5lV2VpZ2h0IjowLjAsIkxpbmVUeXBlIjowLCJQYXJlbnRTdHlsZSI6bnVsbH0sIlBhcmVudFN0eWxlIjpudWxsfSwiTWlkZGxlVGllclNoYXBlU3R5bGUiOnsiJGlkIjoiMTA2NSIsIk1hcmdpbiI6eyIkcmVmIjoiMTA1OCJ9LCJQYWRkaW5nIjp7IiRyZWYiOiIxMDU5In0sIkJhY2tncm91bmQiOnsiJGlkIjoiMTA2NiIsIkNvbG9yIjp7IiRpZCI6IjEwNjciLCJBIjoyNTUsIlIiOjc3LCJHIjo3NywiQiI6Nzd9fSwiSXNWaXNpYmxlIjp0cnVlLCJXaWR0aCI6ODU4LjAsIkhlaWdodCI6MzAuMCwiQm9yZGVyU3R5bGUiOm51bGwsIlBhcmVudFN0eWxlIjpudWxsfSwiQm90dG9tVGllclNoYXBlU3R5bGUiOnsiJGlkIjoiMTA2OCIsIk1hcmdpbiI6eyIkcmVmIjoiMTA1OCJ9LCJQYWRkaW5nIjp7IiRyZWYiOiIxMDU5In0sIkJhY2tncm91bmQiOnsiJHJlZiI6IjEwNjYifSwiSXNWaXNpYmxlIjp0cnVlLCJXaWR0aCI6ODU4LjAsIkhlaWdodCI6MzAuMCwiQm9yZGVyU3R5bGUiOm51bGwsIlBhcmVudFN0eWxlIjpudWxsfSwiUmlnaHRFbmRDYXBzU3R5bGUiOnsiJGlkIjoiMTA2OSIsIkZvbnRTZXR0aW5ncyI6eyIkaWQiOiIxMDcwIiwiRm9udFNpemUiOjEsIkZvbnROYW1lIjoiQ2FsaWJyaSIsIklzQm9sZCI6dHJ1ZSwiSXNJdGFsaWMiOmZhbHNlLCJJc1VuZGVybGluZWQiOmZhbHNlLCJQYXJlbnRTdHlsZSI6bnVsbH0sIkF1dG9TaXplIjowLCJGb3JlZ3JvdW5kIjp7IiRpZCI6IjEwNzEiLCJDb2xvciI6eyIkaWQiOiIxMDc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DczIiwiVG9wIjowLjAsIkxlZnQiOjAuMCwiUmlnaHQiOjI1LjAsIkJvdHRvbSI6MC4wfSwiUGFkZGluZyI6eyIkaWQiOiIxMDc0IiwiVG9wIjowLjAsIkxlZnQiOjAuMCwiUmlnaHQiOjAuMCwiQm90dG9tIjowLjB9LCJCYWNrZ3JvdW5kIjp7IiRpZCI6IjEwNzUiLCJDb2xvciI6eyIkcmVmIjoiNjQwIn19LCJJc1Zpc2libGUiOmZhbHNlLCJXaWR0aCI6MC4wLCJIZWlnaHQiOjAuMCwiQm9yZGVyU3R5bGUiOm51bGwsIlBhcmVudFN0eWxlIjpudWxsfSwiTGVmdEVuZENhcHNTdHlsZSI6eyIkaWQiOiIxMDc2IiwiRm9udFNldHRpbmdzIjp7IiRpZCI6IjEwNzciLCJGb250U2l6ZSI6MzIsIkZvbnROYW1lIjoiQ2FsaWJyaSIsIklzQm9sZCI6dHJ1ZSwiSXNJdGFsaWMiOmZhbHNlLCJJc1VuZGVybGluZWQiOmZhbHNlLCJQYXJlbnRTdHlsZSI6bnVsbH0sIkF1dG9TaXplIjowLCJGb3JlZ3JvdW5kIjp7IiRpZCI6IjEwNzgiLCJDb2xvciI6eyIkaWQiOiIxMDc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DgwIiwiVG9wIjowLjAsIkxlZnQiOjI1LjAsIlJpZ2h0IjowLjAsIkJvdHRvbSI6MC4wfSwiUGFkZGluZyI6eyIkaWQiOiIxMDgxIiwiVG9wIjowLjAsIkxlZnQiOjAuMCwiUmlnaHQiOjAuMCwiQm90dG9tIjowLjB9LCJCYWNrZ3JvdW5kIjp7IiRpZCI6IjEwODIiLCJDb2xvciI6eyIkcmVmIjoiNjQwIn19LCJJc1Zpc2libGUiOmZhbHNlLCJXaWR0aCI6MC4wLCJIZWlnaHQiOjAuMCwiQm9yZGVyU3R5bGUiOm51bGwsIlBhcmVudFN0eWxlIjpudWxsfSwiVG9kYXlUZXh0U3R5bGUiOnsiJGlkIjoiMTA4MyIsIkZvbnRTZXR0aW5ncyI6eyIkaWQiOiIxMDg0IiwiRm9udFNpemUiOjEyLCJGb250TmFtZSI6IkNhbGlicmkiLCJJc0JvbGQiOmZhbHNlLCJJc0l0YWxpYyI6ZmFsc2UsIklzVW5kZXJsaW5lZCI6ZmFsc2UsIlBhcmVudFN0eWxlIjpudWxsfSwiQXV0b1NpemUiOjAsIkZvcmVncm91bmQiOnsiJGlkIjoiMTA4NSIsIkNvbG9yIjp7IiRpZCI6IjEwO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4NyIsIlRvcCI6MC4wLCJMZWZ0IjowLjAsIlJpZ2h0IjowLjAsIkJvdHRvbSI6MC4wfSwiUGFkZGluZyI6eyIkaWQiOiIxMDg4IiwiVG9wIjowLjAsIkxlZnQiOjAuMCwiUmlnaHQiOjAuMCwiQm90dG9tIjowLjB9LCJCYWNrZ3JvdW5kIjp7IiRpZCI6IjEwODkiLCJDb2xvciI6eyIkcmVmIjoiNjQwIn19LCJJc1Zpc2libGUiOnRydWUsIldpZHRoIjowLjAsIkhlaWdodCI6MC4wLCJCb3JkZXJTdHlsZSI6bnVsbCwiUGFyZW50U3R5bGUiOm51bGx9LCJUb2RheU1hcmtlclN0eWxlIjp7IiRpZCI6IjEwOTAiLCJNYXJnaW4iOnsiJGlkIjoiMTA5MSIsIlRvcCI6MC4wLCJMZWZ0IjowLjAsIlJpZ2h0IjowLjAsIkJvdHRvbSI6MC4wfSwiUGFkZGluZyI6eyIkaWQiOiIxMDkyIiwiVG9wIjowLjAsIkxlZnQiOjAuMCwiUmlnaHQiOjAuMCwiQm90dG9tIjowLjB9LCJCYWNrZ3JvdW5kIjp7IiRpZCI6IjEwOTMiLCJDb2xvciI6eyIkaWQiOiIxMDk0IiwiQSI6MjU1LCJSIjoyNTUsIkciOjAsIkIiOjB9fSwiSXNWaXNpYmxlIjp0cnVlLCJXaWR0aCI6MC4wLCJIZWlnaHQiOjAuMCwiQm9yZGVyU3R5bGUiOm51bGwsIlBhcmVudFN0eWxlIjpudWxsfSwiU2NhbGVTdHlsZSI6eyIkaWQiOiIxMDk1IiwiU2hhcGUiOjAsIlNob3dTZWdtZW50U2VwYXJhdG9ycyI6dHJ1ZSwiU2VnbWVudFNlcGFyYXRvck9wYWNpdHkiOjMwLCJIYXNCZWVuVmlzaWJsZUJlZm9yZSI6dHJ1ZSwiRm9udFNldHRpbmdzIjp7IiRpZCI6IjEwOTYiLCJGb250U2l6ZSI6MTEsIkZvbnROYW1lIjoiT3BlbiBTYW5zIiwiSXNCb2xkIjpmYWxzZSwiSXNJdGFsaWMiOmZhbHNlLCJJc1VuZGVybGluZWQiOmZhbHNlLCJQYXJlbnRTdHlsZSI6bnVsbH0sIkF1dG9TaXplIjowLCJGb3JlZ3JvdW5kIjp7IiRpZCI6IjEwOTciLCJDb2xvciI6eyIkaWQiOiIxMDk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wOTkiLCJUb3AiOjAuMCwiTGVmdCI6NS4wLCJSaWdodCI6MC4wLCJCb3R0b20iOjAuMH0sIlBhZGRpbmciOnsiJGlkIjoiMTEwMCIsIlRvcCI6MC4wLCJMZWZ0IjowLjAsIlJpZ2h0IjowLjAsIkJvdHRvbSI6MC4wfSwiQmFja2dyb3VuZCI6eyIkaWQiOiIxMTAxIiwiQ29sb3IiOnsiJHJlZiI6IjY0MCJ9fSwiSXNWaXNpYmxlIjp0cnVlLCJXaWR0aCI6MC4wLCJIZWlnaHQiOjAuMCwiQm9yZGVyU3R5bGUiOm51bGwsIlBhcmVudFN0eWxlIjpudWxsfSwiU2luZ2xlU2NhbGVTaGFwZVN0eWxlIjp7IiRpZCI6IjExMDIiLCJTaGFwZSI6MCwiSGVpZ2h0IjozMC4wfSwiTWlkZGxlVGllclNjYWxlU3R5bGUiOnsiJGlkIjoiMTEwMyIsIlNoYXBlIjowLCJTaG93U2VnbWVudFNlcGFyYXRvcnMiOnRydWUsIlNlZ21lbnRTZXBhcmF0b3JPcGFjaXR5IjozMCwiSGFzQmVlblZpc2libGVCZWZvcmUiOmZhbHNlLCJGb250U2V0dGluZ3MiOnsiJGlkIjoiMTEwNCIsIkZvbnRTaXplIjoxNCwiRm9udE5hbWUiOiJDYWxpYnJpIiwiSXNCb2xkIjpmYWxzZSwiSXNJdGFsaWMiOmZhbHNlLCJJc1VuZGVybGluZWQiOmZhbHNlLCJQYXJlbnRTdHlsZSI6bnVsbH0sIkF1dG9TaXplIjowLCJGb3JlZ3JvdW5kIjp7IiRyZWYiOiIxMDk3In0sIk1heFdpZHRoIjoyMDAuMCwiTWF4SGVpZ2h0IjoiSW5maW5pdHkiLCJTbWFydEZvcmVncm91bmRJc0FjdGl2ZSI6ZmFsc2UsIkhvcml6b250YWxBbGlnbm1lbnQiOjAsIlZlcnRpY2FsQWxpZ25tZW50IjoxLCJTbWFydEZvcmVncm91bmQiOm51bGwsIkJhY2tncm91bmRGaWxsVHlwZSI6MCwiTWFyZ2luIjp7IiRyZWYiOiIxMDk5In0sIlBhZGRpbmciOnsiJHJlZiI6IjExMDAifSwiQmFja2dyb3VuZCI6eyIkcmVmIjoiMTEwMSJ9LCJJc1Zpc2libGUiOmZhbHNlLCJXaWR0aCI6MC4wLCJIZWlnaHQiOjAuMCwiQm9yZGVyU3R5bGUiOm51bGwsIlBhcmVudFN0eWxlIjpudWxsfSwiQm90dG9tVGllclNjYWxlU3R5bGUiOnsiJGlkIjoiMTEwNSIsIlNoYXBlIjowLCJTaG93U2VnbWVudFNlcGFyYXRvcnMiOnRydWUsIlNlZ21lbnRTZXBhcmF0b3JPcGFjaXR5IjozMCwiSGFzQmVlblZpc2libGVCZWZvcmUiOmZhbHNlLCJGb250U2V0dGluZ3MiOnsiJGlkIjoiMTEwNiIsIkZvbnRTaXplIjoxNCwiRm9udE5hbWUiOiJDYWxpYnJpIiwiSXNCb2xkIjpmYWxzZSwiSXNJdGFsaWMiOmZhbHNlLCJJc1VuZGVybGluZWQiOmZhbHNlLCJQYXJlbnRTdHlsZSI6bnVsbH0sIkF1dG9TaXplIjowLCJGb3JlZ3JvdW5kIjp7IiRyZWYiOiIxMDk3In0sIk1heFdpZHRoIjoyMDAuMCwiTWF4SGVpZ2h0IjoiSW5maW5pdHkiLCJTbWFydEZvcmVncm91bmRJc0FjdGl2ZSI6ZmFsc2UsIkhvcml6b250YWxBbGlnbm1lbnQiOjAsIlZlcnRpY2FsQWxpZ25tZW50IjoxLCJTbWFydEZvcmVncm91bmQiOm51bGwsIkJhY2tncm91bmRGaWxsVHlwZSI6MCwiTWFyZ2luIjp7IiRyZWYiOiIxMDk5In0sIlBhZGRpbmciOnsiJHJlZiI6IjExMDAifSwiQmFja2dyb3VuZCI6eyIkcmVmIjoiMTEwMSJ9LCJJc1Zpc2libGUiOmZhbHNlLCJXaWR0aCI6MC4wLCJIZWlnaHQiOjAuMCwiQm9yZGVyU3R5bGUiOm51bGwsIlBhcmVudFN0eWxlIjpudWxsfSwiRWxhcHNlZFRpbWVCYWNrZ3JvdW5kIjp7IiRpZCI6IjExMDciLCJDb2xvciI6eyIkaWQiOiIxMTA4IiwiQSI6MTkxLCJSIjoyNTUsIkciOjAsIkIiOjB9fSwiQXBwZW5kWWVhck9uWWVhckNoYW5nZSI6dHJ1ZSwiRWxhcHNlZFRpbWVGb3JtYXQiOjIsIlRvZGF5TWFya2VyUG9zaXRpb24iOjAsIlF1aWNrUG9zaXRpb24iOjMsIkFic29sdXRlUG9zaXRpb24iOjMwNy44LCJNYXJnaW4iOnsiJGlkIjoiMTEwOSIsIlRvcCI6MC4wLCJMZWZ0IjoxMC4wLCJSaWdodCI6MTAuMCwiQm90dG9tIjowLjB9LCJQYWRkaW5nIjp7IiRpZCI6IjExMTAiLCJUb3AiOjAuMCwiTGVmdCI6MC4wLCJSaWdodCI6MC4wLCJCb3R0b20iOjAuMH0sIkJhY2tncm91bmQiOnsiJGlkIjoiMTExMSIsIkNvbG9yIjp7IiRpZCI6IjExMTIiLCJBIjoyNTUsIlIiOjQ3LCJHIjo1NCwiQiI6MTUzfX0sIklzVmlzaWJsZSI6dHJ1ZSwiV2lkdGgiOjAuMCwiSGVpZ2h0IjowLjAsIkJvcmRlclN0eWxlIjpudWxsLCJQYXJlbnRTdHlsZSI6bnVsbH0sIkRlZmF1bHRNaWxlc3RvbmVTdHlsZSI6eyIkaWQiOiIxMTEzIiwiU2hhcGUiOjEsIkNvbm5lY3Rvck1hcmdpbiI6eyIkaWQiOiIxMTE0IiwiVG9wIjowLjAsIkxlZnQiOjIuMCwiUmlnaHQiOjIuMCwiQm90dG9tIjowLjB9LCJDb25uZWN0b3JTdHlsZSI6eyIkaWQiOiIxMTE1IiwiTGluZUNvbG9yIjp7IiRpZCI6IjExMTYiLCIkdHlwZSI6Ik5MUkUuQ29tbW9uLkRvbS5Tb2xpZENvbG9yQnJ1c2gsIE5MUkUuQ29tbW9uIiwiQ29sb3IiOnsiJGlkIjoiMTExNyIsIkEiOjEyNywiUiI6NzksIkciOjEyOSwiQiI6MTg5fX0sIkxpbmVXZWlnaHQiOjEuMCwiTGluZVR5cGUiOjAsIlBhcmVudFN0eWxlIjpudWxsfSwiSXNCZWxvd1RpbWViYW5kIjpmYWxzZSwiUG9zaXRpb25PblRhc2siOjAsIkhpZGVEYXRlIjpmYWxzZSwiU2hhcGVTaXplIjowLCJTcGFjaW5nIjoxLjAsIlBhZGRpbmciOnsiJGlkIjoiMTExOCIsIlRvcCI6Ny4wLCJMZWZ0IjozLjAsIlJpZ2h0IjowLjAsIkJvdHRvbSI6Mi4wfSwiU2hhcGVTdHlsZSI6eyIkaWQiOiIxMTE5IiwiTWFyZ2luIjp7IiRyZWYiOiIxNCJ9LCJQYWRkaW5nIjp7IiRyZWYiOiIxNSJ9LCJCYWNrZ3JvdW5kIjp7IiRpZCI6IjExMjAiLCJDb2xvciI6eyIkaWQiOiIxMTIxIiwiQSI6MjU1LCJSIjoxNzgsIkciOjE0LCJCIjoxOH19LCJJc1Zpc2libGUiOnRydWUsIldpZHRoIjoxMi4wLCJIZWlnaHQiOjE0LjAsIkJvcmRlclN0eWxlIjp7IiRpZCI6IjExMjIiLCJMaW5lQ29sb3IiOnsiJGlkIjoiMTEyMyIsIiR0eXBlIjoiTkxSRS5Db21tb24uRG9tLlNvbGlkQ29sb3JCcnVzaCwgTkxSRS5Db21tb24iLCJDb2xvciI6eyIkaWQiOiIxMTI0IiwiQSI6MjU1LCJSIjoyNTUsIkciOjAsIkIiOjB9fSwiTGluZVdlaWdodCI6MC4wLCJMaW5lVHlwZSI6MCwiUGFyZW50U3R5bGUiOm51bGx9LCJQYXJlbnRTdHlsZSI6bnVsbH0sIlRpdGxlU3R5bGUiOnsiJGlkIjoiMTEyNSIsIkZvbnRTZXR0aW5ncyI6eyIkaWQiOiIxMTI2IiwiRm9udFNpemUiOjEwLCJGb250TmFtZSI6IlNlZ29lIFVJIiwiSXNCb2xkIjp0cnVlLCJJc0l0YWxpYyI6ZmFsc2UsIklzVW5kZXJsaW5lZCI6ZmFsc2UsIlBhcmVudFN0eWxlIjpudWxsfSwiQXV0b1NpemUiOjAsIkZvcmVncm91bmQiOnsiJGlkIjoiMTEyNyIsIkNvbG9yIjp7IiRpZCI6IjExMj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EyOSIsIkNvbG9yIjp7IiRyZWYiOiI2NDAifX0sIklzVmlzaWJsZSI6dHJ1ZSwiV2lkdGgiOjAuMCwiSGVpZ2h0IjowLjAsIkJvcmRlclN0eWxlIjpudWxsLCJQYXJlbnRTdHlsZSI6bnVsbH0sIkRhdGVTdHlsZSI6eyIkaWQiOiIxMTMwIiwiRm9udFNldHRpbmdzIjp7IiRpZCI6IjExMzEiLCJGb250U2l6ZSI6MTAsIkZvbnROYW1lIjoiQ2FsaWJyaSIsIklzQm9sZCI6ZmFsc2UsIklzSXRhbGljIjpmYWxzZSwiSXNVbmRlcmxpbmVkIjpmYWxzZSwiUGFyZW50U3R5bGUiOm51bGx9LCJBdXRvU2l6ZSI6MCwiRm9yZWdyb3VuZCI6eyIkaWQiOiIxMTMyIiwiQ29sb3IiOnsiJGlkIjoiMTE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In0sIlBhZGRpbmciOnsiJHJlZiI6IjM1In0sIkJhY2tncm91bmQiOnsiJGlkIjoiMTEzNCIsIkNvbG9yIjp7IiRyZWYiOiI2NDAifX0sIklzVmlzaWJsZSI6ZmFsc2UsIldpZHRoIjowLjAsIkhlaWdodCI6MC4wLCJCb3JkZXJTdHlsZSI6bnVsbCwiUGFyZW50U3R5bGUiOm51bGx9LCJEYXRlRm9ybWF0Ijp7IiRpZCI6IjExM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zNiIsIkZvcm1hdCI6MCwiSXNWaXNpYmxlIjpmYWxzZSwiTGFzdEtub3duVmlzaWJpbGl0eVN0YXRlIjpmYWxzZX0sIklzVmlzaWJsZSI6dHJ1ZSwiUGFyZW50U3R5bGUiOm51bGx9LCJEZWZhdWx0VGFza1N0eWxlIjp7IiRpZCI6IjExMzciLCJTaGFwZSI6MywiU2hhcGVUaGlja25lc3MiOjAsIkR1cmF0aW9uRm9ybWF0Ijo1LCJJbmNsdWRlTm9uV29ya2luZ0RheXNJbkR1cmF0aW9uIjpmYWxzZSwiUGVyY2VudGFnZUNvbXBsZXRlU3R5bGUiOnsiJGlkIjoiMTEzOCIsIkZvbnRTZXR0aW5ncyI6eyIkaWQiOiIxMTM5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ExNDAiLCJUb3AiOjAuMCwiTGVmdCI6MC4wLCJSaWdodCI6MC4wLCJCb3R0b20iOjAuMH0sIlBhZGRpbmciOnsiJGlkIjoiMTE0MSIsIlRvcCI6MC4wLCJMZWZ0IjowLjAsIlJpZ2h0IjowLjAsIkJvdHRvbSI6MC4wfSwiQmFja2dyb3VuZCI6eyIkcmVmIjoiMjIxIn0sIklzVmlzaWJsZSI6dHJ1ZSwiV2lkdGgiOjAuMCwiSGVpZ2h0IjowLjAsIkJvcmRlclN0eWxlIjpudWxsLCJQYXJlbnRTdHlsZSI6bnVsbH0sIkR1cmF0aW9uU3R5bGUiOnsiJGlkIjoiMTE0MiIsIkZvbnRTZXR0aW5ncyI6eyIkaWQiOiIxMTQzIiwiRm9udFNpemUiOjEwLCJGb250TmFtZSI6IkNhbGlicmkiLCJJc0JvbGQiOmZhbHNlLCJJc0l0YWxpYyI6ZmFsc2UsIklzVW5kZXJsaW5lZCI6ZmFsc2UsIlBhcmVudFN0eWxlIjpudWxsfSwiQXV0b1NpemUiOjAsIkZvcmVncm91bmQiOnsiJGlkIjoiMTE0NCIsIkNvbG9yIjp7IiRyZWYiOiI2MzYifX0sIk1heFdpZHRoIjoyMDAuMCwiTWF4SGVpZ2h0IjoiSW5maW5pdHkiLCJTbWFydEZvcmVncm91bmRJc0FjdGl2ZSI6ZmFsc2UsIkhvcml6b250YWxBbGlnbm1lbnQiOjAsIlZlcnRpY2FsQWxpZ25tZW50IjowLCJTbWFydEZvcmVncm91bmQiOm51bGwsIkJhY2tncm91bmRGaWxsVHlwZSI6MCwiTWFyZ2luIjp7IiRpZCI6IjExNDUiLCJUb3AiOjAuMCwiTGVmdCI6MC4wLCJSaWdodCI6MC4wLCJCb3R0b20iOjAuMH0sIlBhZGRpbmciOnsiJGlkIjoiMTE0NiIsIlRvcCI6MC4wLCJMZWZ0IjowLjAsIlJpZ2h0IjowLjAsIkJvdHRvbSI6MC4wfSwiQmFja2dyb3VuZCI6eyIkcmVmIjoiNjM5In0sIklzVmlzaWJsZSI6dHJ1ZSwiV2lkdGgiOjAuMCwiSGVpZ2h0IjowLjAsIkJvcmRlclN0eWxlIjpudWxsLCJQYXJlbnRTdHlsZSI6bnVsbH0sIkhvcml6b250YWxDb25uZWN0b3JTdHlsZSI6eyIkaWQiOiIxMTQ3IiwiTGluZUNvbG9yIjp7IiRyZWYiOiI2NDMifSwiTGluZVdlaWdodCI6MS4wLCJMaW5lVHlwZSI6MCwiUGFyZW50U3R5bGUiOm51bGx9LCJWZXJ0aWNhbENvbm5lY3RvclN0eWxlIjp7IiRpZCI6IjExNDgiLCJMaW5lQ29sb3IiOnsiJHJlZiI6IjY0NiJ9LCJMaW5lV2VpZ2h0IjowLjAsIkxpbmVUeXBlIjowLCJQYXJlbnRTdHlsZSI6bnVsbH0sIk1hcmdpbiI6bnVsbCwiU3RhcnREYXRlUG9zaXRpb24iOjYsIkVuZERhdGVQb3NpdGlvbiI6NiwiRGF0ZUlzVmlzaWJsZSI6ZmFsc2UsIlRpdGxlUG9zaXRpb24iOjUsIkR1cmF0aW9uUG9zaXRpb24iOjYsIlBlcmNlbnRhZ2VDb21wbGV0ZWRQb3NpdGlvbiI6NCwiU3BhY2luZyI6MywiSXNCZWxvd1RpbWViYW5kIjp0cnVlLCJQZXJjZW50YWdlQ29tcGxldGVTaGFwZU9wYWNpdHkiOjM1LCJTaGFwZVN0eWxlIjp7IiRpZCI6IjExNDkiLCJNYXJnaW4iOnsiJGlkIjoiMTE1MCIsIlRvcCI6MC4wLCJMZWZ0Ijo0LjAsIlJpZ2h0Ijo0LjAsIkJvdHRvbSI6MC4wfSwiUGFkZGluZyI6eyIkaWQiOiIxMTUxIiwiVG9wIjowLjAsIkxlZnQiOjAuMCwiUmlnaHQiOjAuMCwiQm90dG9tIjowLjB9LCJCYWNrZ3JvdW5kIjp7IiRpZCI6IjExNTIiLCJDb2xvciI6eyIkaWQiOiIxMTUzIiwiQSI6MjU1LCJSIjowLCJHIjoxMTQsIkIiOjE4OH19LCJJc1Zpc2libGUiOnRydWUsIldpZHRoIjowLjAsIkhlaWdodCI6MTAuMCwiQm9yZGVyU3R5bGUiOnsiJGlkIjoiMTE1NCIsIkxpbmVDb2xvciI6eyIkaWQiOiIxMTU1IiwiJHR5cGUiOiJOTFJFLkNvbW1vbi5Eb20uU29saWRDb2xvckJydXNoLCBOTFJFLkNvbW1vbiIsIkNvbG9yIjp7IiRpZCI6IjExNTYiLCJBIjoyNTUsIlIiOjI1NSwiRyI6MCwiQiI6MH19LCJMaW5lV2VpZ2h0IjowLjAsIkxpbmVUeXBlIjowLCJQYXJlbnRTdHlsZSI6bnVsbH0sIlBhcmVudFN0eWxlIjpudWxsfSwiVGl0bGVTdHlsZSI6eyIkaWQiOiIxMTU3IiwiRm9udFNldHRpbmdzIjp7IiRpZCI6IjExNTgiLCJGb250U2l6ZSI6MTEsIkZvbnROYW1lIjoiU2Vnb2UgVUkiLCJJc0JvbGQiOmZhbHNlLCJJc0l0YWxpYyI6ZmFsc2UsIklzVW5kZXJsaW5lZCI6ZmFsc2UsIlBhcmVudFN0eWxlIjpudWxsfSwiQXV0b1NpemUiOjAsIkZvcmVncm91bmQiOnsiJGlkIjoiMTE1OSIsIkNvbG9yIjp7IiRpZCI6IjExNjA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2MSIsIlRvcCI6MC4wLCJMZWZ0IjowLjAsIlJpZ2h0IjowLjAsIkJvdHRvbSI6MC4wfSwiUGFkZGluZyI6eyIkaWQiOiIxMTYyIiwiVG9wIjowLjAsIkxlZnQiOjAuMCwiUmlnaHQiOjAuMCwiQm90dG9tIjowLjB9LCJCYWNrZ3JvdW5kIjp7IiRpZCI6IjExNjMiLCJDb2xvciI6eyIkcmVmIjoiNjQwIn19LCJJc1Zpc2libGUiOnRydWUsIldpZHRoIjowLjAsIkhlaWdodCI6MC4wLCJCb3JkZXJTdHlsZSI6bnVsbCwiUGFyZW50U3R5bGUiOm51bGx9LCJEYXRlU3R5bGUiOnsiJGlkIjoiMTE2NCIsIkZvbnRTZXR0aW5ncyI6eyIkaWQiOiIxMTY1IiwiRm9udFNpemUiOjEwLCJGb250TmFtZSI6IkNhbGlicmkiLCJJc0JvbGQiOmZhbHNlLCJJc0l0YWxpYyI6ZmFsc2UsIklzVW5kZXJsaW5lZCI6ZmFsc2UsIlBhcmVudFN0eWxlIjpudWxsfSwiQXV0b1NpemUiOjAsIkZvcmVncm91bmQiOnsiJGlkIjoiMTE2NiIsIkNvbG9yIjp7IiRyZWYiOiI3OTEifX0sIk1heFdpZHRoIjoyMDAuMCwiTWF4SGVpZ2h0IjoiSW5maW5pdHkiLCJTbWFydEZvcmVncm91bmRJc0FjdGl2ZSI6ZmFsc2UsIkhvcml6b250YWxBbGlnbm1lbnQiOjAsIlZlcnRpY2FsQWxpZ25tZW50IjowLCJTbWFydEZvcmVncm91bmQiOm51bGwsIkJhY2tncm91bmRGaWxsVHlwZSI6MCwiTWFyZ2luIjp7IiRpZCI6IjExNjciLCJUb3AiOjAuMCwiTGVmdCI6MC4wLCJSaWdodCI6MC4wLCJCb3R0b20iOjAuMH0sIlBhZGRpbmciOnsiJGlkIjoiMTE2OCIsIlRvcCI6MC4wLCJMZWZ0IjowLjAsIlJpZ2h0IjowLjAsIkJvdHRvbSI6MC4wfSwiQmFja2dyb3VuZCI6eyIkcmVmIjoiNzk0In0sIklzVmlzaWJsZSI6dHJ1ZSwiV2lkdGgiOjAuMCwiSGVpZ2h0IjowLjAsIkJvcmRlclN0eWxlIjpudWxsLCJQYXJlbnRTdHlsZSI6bnVsbH0sIkRhdGVGb3JtYXQiOnsiJGlkIjoiMTE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cwIiwiRm9ybWF0IjowLCJJc1Zpc2libGUiOmZhbHNlLCJMYXN0S25vd25WaXNpYmlsaXR5U3RhdGUiOmZhbHNlfSwiSXNWaXNpYmxlIjp0cnVlLCJQYXJlbnRTdHlsZSI6bnVsbCwiX2V4cGxpY2l0bHlTZXQiOnsiJGlkIjoiMTE3M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E3MiIsIkdyaWRsaW5lU3R5bGUiOnsiJGlkIjoiMTE3MyIsIkxpbmVDb2xvciI6eyIkaWQiOiIxMTc0IiwiJHR5cGUiOiJOTFJFLkNvbW1vbi5Eb20uU29saWRDb2xvckJydXNoLCBOTFJFLkNvbW1vbiIsIkNvbG9yIjp7IiRpZCI6IjExNzUiLCJBIjozOCwiUiI6MTE1LCJHIjoxMTUsIkIiOjExNX19LCJMaW5lV2VpZ2h0IjoxLjAsIkxpbmVUeXBlIjowLCJQYXJlbnRTdHlsZSI6bnVsbH0sIk1hcmdpbiI6eyIkaWQiOiIxMTc2IiwiVG9wIjowLjAsIkxlZnQiOjAuMCwiUmlnaHQiOjAuMCwiQm90dG9tIjowLjB9LCJQYWRkaW5nIjp7IiRpZCI6IjExNzciLCJUb3AiOjAuMCwiTGVmdCI6MC4wLCJSaWdodCI6MC4wLCJCb3R0b20iOjAuMH0sIkJhY2tncm91bmQiOm51bGwsIklzVmlzaWJsZSI6dHJ1ZSwiV2lkdGgiOjAuMCwiSGVpZ2h0IjowLjAsIkJvcmRlclN0eWxlIjp7IiRpZCI6IjExNzgiLCJMaW5lQ29sb3IiOm51bGwsIkxpbmVXZWlnaHQiOjAuMCwiTGluZVR5cGUiOjAsIlBhcmVudFN0eWxlIjpudWxsfSwiUGFyZW50U3R5bGUiOm51bGx9LCJBY3Rpdml0eUxpbmVQYW5lbFN0eWxlIjp7IiRpZCI6IjExNzkiLCJBY3Rpdml0eUxpbmVTdHlsZSI6eyIkaWQiOiIxMTgwIiwiTGluZUNvbG9yIjp7IiRpZCI6IjExODEiLCIkdHlwZSI6Ik5MUkUuQ29tbW9uLkRvbS5Tb2xpZENvbG9yQnJ1c2gsIE5MUkUuQ29tbW9uIiwiQ29sb3IiOnsiJGlkIjoiMTE4MiIsIkEiOjM4LCJSIjo3OSwiRyI6MTI5LCJCIjoxODl9fSwiTGluZVdlaWdodCI6MS4wLCJMaW5lVHlwZSI6MCwiUGFyZW50U3R5bGUiOm51bGx9LCJNYXJnaW4iOnsiJGlkIjoiMTE4MyIsIlRvcCI6MC4wLCJMZWZ0IjowLjAsIlJpZ2h0IjowLjAsIkJvdHRvbSI6MC4wfSwiUGFkZGluZyI6eyIkaWQiOiIxMTg0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E4NSIsIkFjdGl2aXR5SGVhZGVyV2lkdGgiOjAuMCwiSXNTZXQiOmZhbHNlfSwiRGVmYXVsdFN3aW1sYW5lU3R5bGUiOnsiJGlkIjoiMTE4NiIsIkhlYWRlclN0eWxlIjp7IiRpZCI6IjExODciLCJUZXh0U3R5bGUiOnsiJGlkIjoiMTE4OCIsIkZvbnRTZXR0aW5ncyI6eyIkaWQiOiIxMTg5IiwiRm9udFNpemUiOjEyLCJGb250TmFtZSI6IkNhbGlicmkiLCJJc0JvbGQiOmZhbHNlLCJJc0l0YWxpYyI6ZmFsc2UsIklzVW5kZXJsaW5lZCI6ZmFsc2UsIlBhcmVudFN0eWxlIjpudWxsfSwiQXV0b1NpemUiOjAsIkZvcmVncm91bmQiOnsiJGlkIjoiMTE5MCIsIkNvbG9yIjp7IiRpZCI6IjExOTEiLCJBIjoyNTUsIlIiOjMyLCJHIjo1NiwiQiI6MTAwfX0sIk1heFdpZHRoIjowLjAsIk1heEhlaWdodCI6MC4wLCJTbWFydEZvcmVncm91bmRJc0FjdGl2ZSI6ZmFsc2UsIkhvcml6b250YWxBbGlnbm1lbnQiOjAsIlZlcnRpY2FsQWxpZ25tZW50IjowLCJTbWFydEZvcmVncm91bmQiOm51bGwsIkJhY2tncm91bmRGaWxsVHlwZSI6MCwiTWFyZ2luIjp7IiRyZWYiOiIxNTYifSwiUGFkZGluZyI6eyIkcmVmIjoiMTU3In0sIkJhY2tncm91bmQiOm51bGwsIklzVmlzaWJsZSI6ZmFsc2UsIldpZHRoIjowLjAsIkhlaWdodCI6MC4wLCJCb3JkZXJTdHlsZSI6bnVsbCwiUGFyZW50U3R5bGUiOm51bGx9LCJSZWN0YW5nbGVTdHlsZSI6eyIkaWQiOiIxMTkyIiwiTWFyZ2luIjp7IiRyZWYiOiIxNTkifSwiUGFkZGluZyI6eyIkcmVmIjoiMTYwIn0sIkJhY2tncm91bmQiOnsiJGlkIjoiMTE5MyIsIkNvbG9yIjp7IiRpZCI6IjExOTQiLCJBIjoxMjcsIlIiOjkxLCJHIjoxNTUsIkIiOjIxM319LCJJc1Zpc2libGUiOmZhbHNlLCJXaWR0aCI6MC4wLCJIZWlnaHQiOjAuMCwiQm9yZGVyU3R5bGUiOnsiJGlkIjoiMTE5NSIsIkxpbmVDb2xvciI6eyIkaWQiOiIxMTk2IiwiJHR5cGUiOiJOTFJFLkNvbW1vbi5Eb20uU29saWRDb2xvckJydXNoLCBOTFJFLkNvbW1vbiIsIkNvbG9yIjp7IiRpZCI6IjExOTciLCJBIjoyNTUsIlIiOjI1NSwiRyI6MCwiQiI6MH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xMTk4IiwiTWFyZ2luIjp7IiRyZWYiOiIxNjkifSwiUGFkZGluZyI6eyIkcmVmIjoiMTcwIn0sIkJhY2tncm91bmQiOnsiJGlkIjoiMTE5OSIsIkNvbG9yIjp7IiRpZCI6IjEyMDAiLCJBIjozOCwiUiI6OTEsIkciOjE1NSwiQiI6MjEzfX0sIklzVmlzaWJsZSI6dHJ1ZSwiV2lkdGgiOjAuMCwiSGVpZ2h0IjowLjAsIkJvcmRlclN0eWxlIjp7IiRpZCI6IjEyMDEiLCJMaW5lQ29sb3IiOnsiJGlkIjoiMTIwMiIsIiR0eXBlIjoiTkxSRS5Db21tb24uRG9tLlNvbGlkQ29sb3JCcnVzaCwgTkxSRS5Db21tb24iLCJDb2xvciI6eyIkaWQiOiIxMjAzIiwiQSI6MjU1LCJSIjoyNTUsIkciOjAsIkIiOjB9fSwiTGluZVdlaWdodCI6MC4wLCJMaW5lVHlwZSI6MCwiUGFyZW50U3R5bGUiOm51bGx9LCJQYXJlbnRTdHlsZSI6bnVsbH0sIklzQWJvdmVUaW1lYmFuZCI6ZmFsc2UsIk1hcmdpbiI6eyIkaWQiOiIxMjA0IiwiVG9wIjowLjAsIkxlZnQiOjAuMCwiUmlnaHQiOjAuMCwiQm90dG9tIjowLjB9LCJQYWRkaW5nIjp7IiRpZCI6IjEyMDUiLCJUb3AiOjAuMCwiTGVmdCI6MC4wLCJSaWdodCI6MC4wLCJCb3R0b20iOjAuMH0sIklzVmlzaWJsZSI6dHJ1ZSwiV2lkdGgiOjAuMCwiSGVpZ2h0IjowLjAsIkJvcmRlclN0eWxlIjpudWxsLCJQYXJlbnRTdHlsZSI6bnVsbH19LCJTY2FsZSI6eyIkaWQiOiIxMjA2IiwiU3RhcnREYXRlIjoiMDAwMS0wMS0wMVQwMDowMDowMCIsIkVuZERhdGUiOiIyMDIxLTEyLTI1VDExOjU5OjAwIiwiRm9ybWF0IjoiTU1NIiwiVHlwZSI6MywiQXV0b0RhdGVSYW5nZSI6dHJ1ZSwiV29ya2luZ0RheXMiOjMxLCJGaXNjYWxZZWFyIjp7IiRpZCI6IjEyMDciLCJTdGFydE1vbnRoIjoxLCJVc2VTdGFydGluZ1llYXJGb3JOdW1iZXJpbmciOnRydWUsIlNob3dGaXNjYWxZZWFyTGFiZWwiOnRydWV9LCJUb2RheU1hcmtlclRleHQiOiJUb2RheSIsIkF1dG9TY2FsZVR5cGUiOmZhbHNlfSwiU2NhbGVWMiI6eyIkaWQiOiIxMjA4IiwiU3RhcnREYXRlIjoiMDAwMS0wMS0wMVQwMDowMDowMCIsIkVuZERhdGUiOiIyMDIxLTEyLTI1VDExOjU5OjAwIiwiQXV0b0RhdGVSYW5nZSI6dHJ1ZSwiV29ya2luZ0RheXMiOjMxLCJGaXNjYWxZZWFyIjp7IiRyZWYiOiIxMjA3In0sIlRvZGF5TWFya2VyVGV4dCI6IlRvZGF5IiwiQXV0b1NjYWxlVHlwZSI6ZmFsc2UsIlRpbWViYW5kU2NhbGVzIjp7IiRpZCI6IjEyMDkiLCJUb3BTY2FsZUxheWVyIjp7IiRpZCI6IjEyMTAiLCJGb3JtYXQiOiJNTU0iLCJUeXBlIjozfSwiTWlkZGxlU2NhbGVMYXllciI6eyIkaWQiOiIxMjExIiwiRm9ybWF0IjpudWxsLCJUeXBlIjowfSwiQm90dG9tU2NhbGVMYXllciI6eyIkaWQiOiIxMjEyIiwiRm9ybWF0IjpudWxsLCJUeXBlIjowfX19LCJNaWxlc3RvbmVzIjpbeyIkaWQiOiIxMjEzIiwiRGF0ZSI6IjIwMjEtMDMtMzFUMTE6NTk6MDBaIiwiU3R5bGUiOnsiJGlkIjoiMTIxNCIsIlNoYXBlIjoxNywiQ29ubmVjdG9yTWFyZ2luIjp7IiRpZCI6IjEyMTUiLCJUb3AiOjAuMCwiTGVmdCI6Mi4wLCJSaWdodCI6Mi4wLCJCb3R0b20iOjAuMH0sIkNvbm5lY3RvclN0eWxlIjp7IiRpZCI6IjEyMTYiLCJMaW5lQ29sb3IiOnsiJGlkIjoiMTIxNyIsIiR0eXBlIjoiTkxSRS5Db21tb24uRG9tLlNvbGlkQ29sb3JCcnVzaCwgTkxSRS5Db21tb24iLCJDb2xvciI6eyIkaWQiOiIxMjE4IiwiQSI6MTI3LCJSIjo3OSwiRyI6MTI5LCJCIjoxODl9fSwiTGluZVdlaWdodCI6MS4wLCJMaW5lVHlwZSI6MCwiUGFyZW50U3R5bGUiOm51bGx9LCJJc0JlbG93VGltZWJhbmQiOmZhbHNlLCJQb3NpdGlvbk9uVGFzayI6MCwiSGlkZURhdGUiOmZhbHNlLCJTaGFwZVNpemUiOjAsIlNwYWNpbmciOjEuMCwiUGFkZGluZyI6eyIkaWQiOiIxMjE5IiwiVG9wIjo3LjAsIkxlZnQiOjMuMCwiUmlnaHQiOjAuMCwiQm90dG9tIjoyLjB9LCJTaGFwZVN0eWxlIjp7IiRpZCI6IjEyMjAiLCJNYXJnaW4iOnsiJGlkIjoiMTIyMSIsIlRvcCI6MC4wLCJMZWZ0IjowLjAsIlJpZ2h0IjowLjAsIkJvdHRvbSI6MC4wfSwiUGFkZGluZyI6eyIkaWQiOiIxMjIyIiwiVG9wIjowLjAsIkxlZnQiOjAuMCwiUmlnaHQiOjAuMCwiQm90dG9tIjowLjB9LCJCYWNrZ3JvdW5kIjp7IiRpZCI6IjEyMjMiLCJDb2xvciI6eyIkaWQiOiIxMjI0IiwiQSI6MjU1LCJSIjoyMjcsIkciOjIyMiwiQiI6MjA5fX0sIklzVmlzaWJsZSI6dHJ1ZSwiV2lkdGgiOjE0LjAsIkhlaWdodCI6MTQuMCwiQm9yZGVyU3R5bGUiOnsiJGlkIjoiMTIyNSIsIkxpbmVDb2xvciI6eyIkaWQiOiIxMjI2IiwiJHR5cGUiOiJOTFJFLkNvbW1vbi5Eb20uU29saWRDb2xvckJydXNoLCBOTFJFLkNvbW1vbiIsIkNvbG9yIjp7IiRpZCI6IjEyMjciLCJBIjoyNTUsIlIiOjU5LCJHIjoxMTUsIkIiOjM5fX0sIkxpbmVXZWlnaHQiOjAuMCwiTGluZVR5cGUiOjAsIlBhcmVudFN0eWxlIjpudWxsfSwiUGFyZW50U3R5bGUiOm51bGx9LCJUaXRsZVN0eWxlIjp7IiRpZCI6IjEyMjgiLCJGb250U2V0dGluZ3MiOnsiJGlkIjoiMTIyOSIsIkZvbnRTaXplIjoxMCwiRm9udE5hbWUiOiJPcGVuIFNhbnMiLCJJc0JvbGQiOmZhbHNlLCJJc0l0YWxpYyI6ZmFsc2UsIklzVW5kZXJsaW5lZCI6ZmFsc2UsIlBhcmVudFN0eWxlIjpudWxsfSwiQXV0b1NpemUiOjAsIkZvcmVncm91bmQiOnsiJGlkIjoiMTIzMCIsIkNvbG9yIjp7IiRpZCI6IjEyMz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zMiIsIlRvcCI6MC4wLCJMZWZ0IjowLjAsIlJpZ2h0IjowLjAsIkJvdHRvbSI6MC4wfSwiUGFkZGluZyI6eyIkaWQiOiIxMjMzIiwiVG9wIjowLjAsIkxlZnQiOjAuMCwiUmlnaHQiOjAuMCwiQm90dG9tIjowLjB9LCJCYWNrZ3JvdW5kIjp7IiRpZCI6IjEyMzQiLCJDb2xvciI6eyIkaWQiOiIxMjM1IiwiQSI6MCwiUiI6MjU1LCJHIjoyNTUsIkIiOjI1NX19LCJJc1Zpc2libGUiOnRydWUsIldpZHRoIjowLjAsIkhlaWdodCI6MC4wLCJCb3JkZXJTdHlsZSI6eyIkaWQiOiIxMjM2IiwiTGluZUNvbG9yIjpudWxsLCJMaW5lV2VpZ2h0IjowLjAsIkxpbmVUeXBlIjowLCJQYXJlbnRTdHlsZSI6bnVsbH0sIlBhcmVudFN0eWxlIjpudWxsfSwiRGF0ZVN0eWxlIjp7IiRpZCI6IjEyMzciLCJGb250U2V0dGluZ3MiOnsiJGlkIjoiMTIzOCIsIkZvbnRTaXplIjoxMCwiRm9udE5hbWUiOiJDYWxpYnJpIiwiSXNCb2xkIjpmYWxzZSwiSXNJdGFsaWMiOmZhbHNlLCJJc1VuZGVybGluZWQiOmZhbHNlLCJQYXJlbnRTdHlsZSI6bnVsbH0sIkF1dG9TaXplIjowLCJGb3JlZ3JvdW5kIjp7IiRpZCI6IjEyMzkiLCJDb2xvciI6eyIkaWQiOiIxMjQwIiwiQSI6MjU1LCJSIjoyOCwiRyI6MjQsIkIiOjI4fX0sIk1heFdpZHRoIjoyMDAuMCwiTWF4SGVpZ2h0IjoiSW5maW5pdHkiLCJTbWFydEZvcmVncm91bmRJc0FjdGl2ZSI6ZmFsc2UsIkhvcml6b250YWxBbGlnbm1lbnQiOjEsIlZlcnRpY2FsQWxpZ25tZW50IjowLCJTbWFydEZvcmVncm91bmQiOm51bGwsIkJhY2tncm91bmRGaWxsVHlwZSI6MCwiTWFyZ2luIjp7IiRpZCI6IjEyNDEiLCJUb3AiOjAuMCwiTGVmdCI6MC4wLCJSaWdodCI6MC4wLCJCb3R0b20iOjAuMH0sIlBhZGRpbmciOnsiJGlkIjoiMTI0MiIsIlRvcCI6MC4wLCJMZWZ0IjowLjAsIlJpZ2h0IjowLjAsIkJvdHRvbSI6MC4wfSwiQmFja2dyb3VuZCI6eyIkaWQiOiIxMjQzIiwiQ29sb3IiOnsiJGlkIjoiMTI0NCIsIkEiOjAsIlIiOjI1NSwiRyI6MjU1LCJCIjoyNTV9fSwiSXNWaXNpYmxlIjpmYWxzZSwiV2lkdGgiOjAuMCwiSGVpZ2h0IjowLjAsIkJvcmRlclN0eWxlIjp7IiRpZCI6IjEyNDUiLCJMaW5lQ29sb3IiOm51bGwsIkxpbmVXZWlnaHQiOjAuMCwiTGluZVR5cGUiOjAsIlBhcmVudFN0eWxlIjpudWxsfSwiUGFyZW50U3R5bGUiOm51bGx9LCJEYXRlRm9ybWF0Ijp7IiRpZCI6IjEyNDY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MjQ3IiwiRGF0ZVBhcnRJc1Zpc2libGUiOnRydWUsIlRpbWVQYXJ0SXNWaXNpYmxlIjpmYWxzZX19LCJXZWVrTnVtYmVyaW5nIjp7IiRpZCI6IjEyNDgiLCJGb3JtYXQiOjAsIklzVmlzaWJsZSI6ZmFsc2UsIkxhc3RLbm93blZpc2liaWxpdHlTdGF0ZSI6ZmFsc2V9LCJJc1Zpc2libGUiOnRydWUsIlBhcmVudFN0eWxlIjpudWxsfSwiSW5kZXgiOjAsIlBlcmNlbnRhZ2VDb21wbGV0ZSI6bnVsbCwiUG9zaXRpb24iOnsiUmF0aW8iOjAuMCwiSXNDdXN0b20iOmZhbHNlfSwiRGF0ZUZvcm1hdCI6eyIkcmVmIjoiMTI0NiJ9LCJXZWVrTnVtYmVyaW5nIjp7IiRpZCI6IjEyNDkiLCJGb3JtYXQiOjAsIklzVmlzaWJsZSI6ZmFsc2UsIkxhc3RLbm93blZpc2liaWxpdHlTdGF0ZSI6ZmFsc2V9LCJSZWxhdGVkVGFza0lkIjoiMDAwMDAwMDAtMDAwMC0wMDAwLTAwMDAtMDAwMDAwMDAwMDAwIiwiSWQiOiJhZDUyZTczOS03OTc5LTQ2ZDctYmQ0Ni0zYjAwNmMwNjM5NGQiLCJJbXBvcnRJZCI6bnVsbCwiVGl0bGUiOiJRMSBSZXZpZXciLCJOb3RlIjpudWxsLCJIeXBlcmxpbmsiOnsiJGlkIjoiMTI1MCIsIkFkZHJlc3MiOm51bGwsIlN1YkFkZHJlc3MiOm51bGx9LCJJc0NoYW5nZWQiOmZhbHNlLCJJc05ldyI6ZmFsc2V9LHsiJGlkIjoiMTI1MSIsIkRhdGUiOiIyMDIxLTA3LTAxVDExOjU5OjAwIiwiU3R5bGUiOnsiJGlkIjoiMTI1MiIsIlNoYXBlIjoxNywiQ29ubmVjdG9yTWFyZ2luIjp7IiRpZCI6IjEyNTMiLCJUb3AiOjAuMCwiTGVmdCI6Mi4wLCJSaWdodCI6Mi4wLCJCb3R0b20iOjAuMH0sIkNvbm5lY3RvclN0eWxlIjp7IiRpZCI6IjEyNTQiLCJMaW5lQ29sb3IiOnsiJGlkIjoiMTI1NSIsIiR0eXBlIjoiTkxSRS5Db21tb24uRG9tLlNvbGlkQ29sb3JCcnVzaCwgTkxSRS5Db21tb24iLCJDb2xvciI6eyIkaWQiOiIxMjU2IiwiQSI6MTI3LCJSIjowLCJHIjowLCJCIjowfX0sIkxpbmVXZWlnaHQiOjEuMCwiTGluZVR5cGUiOjAsIlBhcmVudFN0eWxlIjpudWxsfSwiSXNCZWxvd1RpbWViYW5kIjpmYWxzZSwiUG9zaXRpb25PblRhc2siOjAsIkhpZGVEYXRlIjpmYWxzZSwiU2hhcGVTaXplIjowLCJTcGFjaW5nIjoxLjAsIlBhZGRpbmciOnsiJGlkIjoiMTI1NyIsIlRvcCI6Ny4wLCJMZWZ0IjozLjAsIlJpZ2h0IjowLjAsIkJvdHRvbSI6Mi4wfSwiU2hhcGVTdHlsZSI6eyIkaWQiOiIxMjU4IiwiTWFyZ2luIjp7IiRpZCI6IjEyNTkiLCJUb3AiOjAuMCwiTGVmdCI6MC4wLCJSaWdodCI6MC4wLCJCb3R0b20iOjAuMH0sIlBhZGRpbmciOnsiJGlkIjoiMTI2MCIsIlRvcCI6MC4wLCJMZWZ0IjowLjAsIlJpZ2h0IjowLjAsIkJvdHRvbSI6MC4wfSwiQmFja2dyb3VuZCI6eyIkaWQiOiIxMjYxIiwiQ29sb3IiOnsiJGlkIjoiMTI2MiIsIkEiOjI1NSwiUiI6MjI3LCJHIjoyMjIsIkIiOjIwOX19LCJJc1Zpc2libGUiOnRydWUsIldpZHRoIjoxNC4wLCJIZWlnaHQiOjE0LjAsIkJvcmRlclN0eWxlIjp7IiRpZCI6IjEyNjMiLCJMaW5lQ29sb3IiOnsiJGlkIjoiMTI2NCIsIiR0eXBlIjoiTkxSRS5Db21tb24uRG9tLlNvbGlkQ29sb3JCcnVzaCwgTkxSRS5Db21tb24iLCJDb2xvciI6eyIkaWQiOiIxMjY1IiwiQSI6MjU1LCJSIjo1OSwiRyI6MTE1LCJCIjozOX19LCJMaW5lV2VpZ2h0IjowLjAsIkxpbmVUeXBlIjowLCJQYXJlbnRTdHlsZSI6bnVsbH0sIlBhcmVudFN0eWxlIjpudWxsfSwiVGl0bGVTdHlsZSI6eyIkaWQiOiIxMjY2IiwiRm9udFNldHRpbmdzIjp7IiRpZCI6IjEyNjciLCJGb250U2l6ZSI6MTAsIkZvbnROYW1lIjoiT3BlbiBTYW5zIiwiSXNCb2xkIjpmYWxzZSwiSXNJdGFsaWMiOmZhbHNlLCJJc1VuZGVybGluZWQiOmZhbHNlLCJQYXJlbnRTdHlsZSI6bnVsbH0sIkF1dG9TaXplIjowLCJGb3JlZ3JvdW5kIjp7IiRpZCI6IjEyNjgiLCJDb2xvciI6eyIkaWQiOiIxMjY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NzAiLCJUb3AiOjAuMCwiTGVmdCI6MC4wLCJSaWdodCI6MC4wLCJCb3R0b20iOjAuMH0sIlBhZGRpbmciOnsiJGlkIjoiMTI3MSIsIlRvcCI6MC4wLCJMZWZ0IjowLjAsIlJpZ2h0IjowLjAsIkJvdHRvbSI6MC4wfSwiQmFja2dyb3VuZCI6eyIkaWQiOiIxMjcyIiwiQ29sb3IiOnsiJGlkIjoiMTI3MyIsIkEiOjAsIlIiOjI1NSwiRyI6MjU1LCJCIjoyNTV9fSwiSXNWaXNpYmxlIjp0cnVlLCJXaWR0aCI6MC4wLCJIZWlnaHQiOjAuMCwiQm9yZGVyU3R5bGUiOnsiJGlkIjoiMTI3NCIsIkxpbmVDb2xvciI6bnVsbCwiTGluZVdlaWdodCI6MC4wLCJMaW5lVHlwZSI6MCwiUGFyZW50U3R5bGUiOm51bGx9LCJQYXJlbnRTdHlsZSI6bnVsbH0sIkRhdGVTdHlsZSI6eyIkaWQiOiIxMjc1IiwiRm9udFNldHRpbmdzIjp7IiRpZCI6IjEyNzYiLCJGb250U2l6ZSI6MTAsIkZvbnROYW1lIjoiQ2FsaWJyaSIsIklzQm9sZCI6ZmFsc2UsIklzSXRhbGljIjpmYWxzZSwiSXNVbmRlcmxpbmVkIjpmYWxzZSwiUGFyZW50U3R5bGUiOm51bGx9LCJBdXRvU2l6ZSI6MCwiRm9yZWdyb3VuZCI6eyIkaWQiOiIxMjc3IiwiQ29sb3IiOnsiJGlkIjoiMTI3OC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jc5IiwiVG9wIjowLjAsIkxlZnQiOjAuMCwiUmlnaHQiOjAuMCwiQm90dG9tIjowLjB9LCJQYWRkaW5nIjp7IiRpZCI6IjEyODAiLCJUb3AiOjAuMCwiTGVmdCI6MC4wLCJSaWdodCI6MC4wLCJCb3R0b20iOjAuMH0sIkJhY2tncm91bmQiOnsiJGlkIjoiMTI4MSIsIkNvbG9yIjp7IiRpZCI6IjEyODIiLCJBIjowLCJSIjoyNTUsIkciOjI1NSwiQiI6MjU1fX0sIklzVmlzaWJsZSI6ZmFsc2UsIldpZHRoIjowLjAsIkhlaWdodCI6MC4wLCJCb3JkZXJTdHlsZSI6eyIkaWQiOiIxMjgzIiwiTGluZUNvbG9yIjpudWxsLCJMaW5lV2VpZ2h0IjowLjAsIkxpbmVUeXBlIjowLCJQYXJlbnRTdHlsZSI6bnVsbH0sIlBhcmVudFN0eWxlIjpudWxsfSwiRGF0ZUZvcm1hdCI6eyIkaWQiOiIxMjg0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I4NSIsIkRhdGVQYXJ0SXNWaXNpYmxlIjp0cnVlLCJUaW1lUGFydElzVmlzaWJsZSI6ZmFsc2V9fSwiV2Vla051bWJlcmluZyI6eyIkaWQiOiIxMjg2IiwiRm9ybWF0IjowLCJJc1Zpc2libGUiOmZhbHNlLCJMYXN0S25vd25WaXNpYmlsaXR5U3RhdGUiOmZhbHNlfSwiSXNWaXNpYmxlIjp0cnVlLCJQYXJlbnRTdHlsZSI6bnVsbH0sIkluZGV4IjoxLCJQZXJjZW50YWdlQ29tcGxldGUiOm51bGwsIlBvc2l0aW9uIjp7IlJhdGlvIjowLjAsIklzQ3VzdG9tIjpmYWxzZX0sIkRhdGVGb3JtYXQiOnsiJHJlZiI6IjEyODQifSwiV2Vla051bWJlcmluZyI6eyIkaWQiOiIxMjg3IiwiRm9ybWF0IjowLCJJc1Zpc2libGUiOmZhbHNlLCJMYXN0S25vd25WaXNpYmlsaXR5U3RhdGUiOmZhbHNlfSwiUmVsYXRlZFRhc2tJZCI6IjAwMDAwMDAwLTAwMDAtMDAwMC0wMDAwLTAwMDAwMDAwMDAwMCIsIklkIjoiNGEwNzZlYmQtMjVjMS00Njk4LTllYmYtNTkwMGE1YjQ0NDdlIiwiSW1wb3J0SWQiOm51bGwsIlRpdGxlIjoiUTIgUmV2aWV3IiwiTm90ZSI6bnVsbCwiSHlwZXJsaW5rIjp7IiRpZCI6IjEyODgiLCJBZGRyZXNzIjpudWxsLCJTdWJBZGRyZXNzIjpudWxsfSwiSXNDaGFuZ2VkIjpmYWxzZSwiSXNOZXciOmZhbHNlfSx7IiRpZCI6IjEyODkiLCJEYXRlIjoiMjAyMS0xMC0wMVQxMTo1OTowMCIsIlN0eWxlIjp7IiRpZCI6IjEyOTAiLCJTaGFwZSI6MTcsIkNvbm5lY3Rvck1hcmdpbiI6eyIkaWQiOiIxMjkxIiwiVG9wIjowLjAsIkxlZnQiOjIuMCwiUmlnaHQiOjIuMCwiQm90dG9tIjowLjB9LCJDb25uZWN0b3JTdHlsZSI6eyIkaWQiOiIxMjkyIiwiTGluZUNvbG9yIjp7IiRpZCI6IjEyOTMiLCIkdHlwZSI6Ik5MUkUuQ29tbW9uLkRvbS5Tb2xpZENvbG9yQnJ1c2gsIE5MUkUuQ29tbW9uIiwiQ29sb3IiOnsiJGlkIjoiMTI5NCIsIkEiOjEyNywiUiI6NzksIkciOjEyOSwiQiI6MTg5fX0sIkxpbmVXZWlnaHQiOjEuMCwiTGluZVR5cGUiOjAsIlBhcmVudFN0eWxlIjpudWxsfSwiSXNCZWxvd1RpbWViYW5kIjpmYWxzZSwiUG9zaXRpb25PblRhc2siOjAsIkhpZGVEYXRlIjpmYWxzZSwiU2hhcGVTaXplIjowLCJTcGFjaW5nIjoxLjAsIlBhZGRpbmciOnsiJGlkIjoiMTI5NSIsIlRvcCI6Ny4wLCJMZWZ0IjozLjAsIlJpZ2h0IjowLjAsIkJvdHRvbSI6Mi4wfSwiU2hhcGVTdHlsZSI6eyIkaWQiOiIxMjk2IiwiTWFyZ2luIjp7IiRpZCI6IjEyOTciLCJUb3AiOjAuMCwiTGVmdCI6MC4wLCJSaWdodCI6MC4wLCJCb3R0b20iOjAuMH0sIlBhZGRpbmciOnsiJGlkIjoiMTI5OCIsIlRvcCI6MC4wLCJMZWZ0IjowLjAsIlJpZ2h0IjowLjAsIkJvdHRvbSI6MC4wfSwiQmFja2dyb3VuZCI6eyIkaWQiOiIxMjk5IiwiQ29sb3IiOnsiJGlkIjoiMTMwMCIsIkEiOjI1NSwiUiI6MjI3LCJHIjoyMjIsIkIiOjIwOX19LCJJc1Zpc2libGUiOnRydWUsIldpZHRoIjoxNC4wLCJIZWlnaHQiOjE0LjAsIkJvcmRlclN0eWxlIjp7IiRpZCI6IjEzMDEiLCJMaW5lQ29sb3IiOnsiJGlkIjoiMTMwMiIsIiR0eXBlIjoiTkxSRS5Db21tb24uRG9tLlNvbGlkQ29sb3JCcnVzaCwgTkxSRS5Db21tb24iLCJDb2xvciI6eyIkaWQiOiIxMzAzIiwiQSI6MjU1LCJSIjo1OSwiRyI6MTE1LCJCIjozOX19LCJMaW5lV2VpZ2h0IjowLjAsIkxpbmVUeXBlIjowLCJQYXJlbnRTdHlsZSI6bnVsbH0sIlBhcmVudFN0eWxlIjpudWxsfSwiVGl0bGVTdHlsZSI6eyIkaWQiOiIxMzA0IiwiRm9udFNldHRpbmdzIjp7IiRpZCI6IjEzMDUiLCJGb250U2l6ZSI6MTAsIkZvbnROYW1lIjoiT3BlbiBTYW5zIiwiSXNCb2xkIjpmYWxzZSwiSXNJdGFsaWMiOmZhbHNlLCJJc1VuZGVybGluZWQiOmZhbHNlLCJQYXJlbnRTdHlsZSI6bnVsbH0sIkF1dG9TaXplIjowLCJGb3JlZ3JvdW5kIjp7IiRpZCI6IjEzMDYiLCJDb2xvciI6eyIkaWQiOiIxMzA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MDgiLCJUb3AiOjAuMCwiTGVmdCI6MC4wLCJSaWdodCI6MC4wLCJCb3R0b20iOjAuMH0sIlBhZGRpbmciOnsiJGlkIjoiMTMwOSIsIlRvcCI6MC4wLCJMZWZ0IjowLjAsIlJpZ2h0IjowLjAsIkJvdHRvbSI6MC4wfSwiQmFja2dyb3VuZCI6eyIkaWQiOiIxMzEwIiwiQ29sb3IiOnsiJGlkIjoiMTMxMSIsIkEiOjAsIlIiOjI1NSwiRyI6MjU1LCJCIjoyNTV9fSwiSXNWaXNpYmxlIjp0cnVlLCJXaWR0aCI6MC4wLCJIZWlnaHQiOjAuMCwiQm9yZGVyU3R5bGUiOnsiJGlkIjoiMTMxMiIsIkxpbmVDb2xvciI6bnVsbCwiTGluZVdlaWdodCI6MC4wLCJMaW5lVHlwZSI6MCwiUGFyZW50U3R5bGUiOm51bGx9LCJQYXJlbnRTdHlsZSI6bnVsbH0sIkRhdGVTdHlsZSI6eyIkaWQiOiIxMzEzIiwiRm9udFNldHRpbmdzIjp7IiRpZCI6IjEzMTQiLCJGb250U2l6ZSI6MTAsIkZvbnROYW1lIjoiQ2FsaWJyaSIsIklzQm9sZCI6ZmFsc2UsIklzSXRhbGljIjpmYWxzZSwiSXNVbmRlcmxpbmVkIjpmYWxzZSwiUGFyZW50U3R5bGUiOm51bGx9LCJBdXRvU2l6ZSI6MCwiRm9yZWdyb3VuZCI6eyIkaWQiOiIxMzE1IiwiQ29sb3IiOnsiJGlkIjoiMTMxNi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zE3IiwiVG9wIjowLjAsIkxlZnQiOjAuMCwiUmlnaHQiOjAuMCwiQm90dG9tIjowLjB9LCJQYWRkaW5nIjp7IiRpZCI6IjEzMTgiLCJUb3AiOjAuMCwiTGVmdCI6MC4wLCJSaWdodCI6MC4wLCJCb3R0b20iOjAuMH0sIkJhY2tncm91bmQiOnsiJGlkIjoiMTMxOSIsIkNvbG9yIjp7IiRpZCI6IjEzMjAiLCJBIjowLCJSIjoyNTUsIkciOjI1NSwiQiI6MjU1fX0sIklzVmlzaWJsZSI6ZmFsc2UsIldpZHRoIjowLjAsIkhlaWdodCI6MC4wLCJCb3JkZXJTdHlsZSI6eyIkaWQiOiIxMzIxIiwiTGluZUNvbG9yIjpudWxsLCJMaW5lV2VpZ2h0IjowLjAsIkxpbmVUeXBlIjowLCJQYXJlbnRTdHlsZSI6bnVsbH0sIlBhcmVudFN0eWxlIjpudWxsfSwiRGF0ZUZvcm1hdCI6eyIkaWQiOiIxMzIy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MyMyIsIkRhdGVQYXJ0SXNWaXNpYmxlIjp0cnVlLCJUaW1lUGFydElzVmlzaWJsZSI6ZmFsc2V9fSwiV2Vla051bWJlcmluZyI6eyIkaWQiOiIxMzI0IiwiRm9ybWF0IjowLCJJc1Zpc2libGUiOmZhbHNlLCJMYXN0S25vd25WaXNpYmlsaXR5U3RhdGUiOmZhbHNlfSwiSXNWaXNpYmxlIjp0cnVlLCJQYXJlbnRTdHlsZSI6bnVsbH0sIkluZGV4IjoyLCJQZXJjZW50YWdlQ29tcGxldGUiOm51bGwsIlBvc2l0aW9uIjp7IlJhdGlvIjowLjAsIklzQ3VzdG9tIjpmYWxzZX0sIkRhdGVGb3JtYXQiOnsiJHJlZiI6IjEzMjIifSwiV2Vla051bWJlcmluZyI6eyIkaWQiOiIxMzI1IiwiRm9ybWF0IjowLCJJc1Zpc2libGUiOmZhbHNlLCJMYXN0S25vd25WaXNpYmlsaXR5U3RhdGUiOmZhbHNlfSwiUmVsYXRlZFRhc2tJZCI6IjAwMDAwMDAwLTAwMDAtMDAwMC0wMDAwLTAwMDAwMDAwMDAwMCIsIklkIjoiZGI0MzkzZmEtZmIyMC00MjlkLWE3NjYtN2FkMzkyNzFhZjUwIiwiSW1wb3J0SWQiOm51bGwsIlRpdGxlIjoiUTMgUmV2aWV3IiwiTm90ZSI6bnVsbCwiSHlwZXJsaW5rIjp7IiRpZCI6IjEzMjYiLCJBZGRyZXNzIjpudWxsLCJTdWJBZGRyZXNzIjpudWxsfSwiSXNDaGFuZ2VkIjpmYWxzZSwiSXNOZXciOmZhbHNlfSx7IiRpZCI6IjEzMjciLCJEYXRlIjoiMjAyMS0xMi0yN1QxMTo1OTowMCIsIlN0eWxlIjp7IiRpZCI6IjEzMjgiLCJTaGFwZSI6MTcsIkNvbm5lY3Rvck1hcmdpbiI6eyIkaWQiOiIxMzI5IiwiVG9wIjowLjAsIkxlZnQiOjIuMCwiUmlnaHQiOjIuMCwiQm90dG9tIjowLjB9LCJDb25uZWN0b3JTdHlsZSI6eyIkaWQiOiIxMzMwIiwiTGluZUNvbG9yIjp7IiRpZCI6IjEzMzEiLCIkdHlwZSI6Ik5MUkUuQ29tbW9uLkRvbS5Tb2xpZENvbG9yQnJ1c2gsIE5MUkUuQ29tbW9uIiwiQ29sb3IiOnsiJGlkIjoiMTMzMiIsIkEiOjEyNywiUiI6NzksIkciOjEyOSwiQiI6MTg5fX0sIkxpbmVXZWlnaHQiOjEuMCwiTGluZVR5cGUiOjAsIlBhcmVudFN0eWxlIjpudWxsfSwiSXNCZWxvd1RpbWViYW5kIjpmYWxzZSwiUG9zaXRpb25PblRhc2siOjAsIkhpZGVEYXRlIjpmYWxzZSwiU2hhcGVTaXplIjowLCJTcGFjaW5nIjoxLjAsIlBhZGRpbmciOnsiJGlkIjoiMTMzMyIsIlRvcCI6Ny4wLCJMZWZ0IjozLjAsIlJpZ2h0IjowLjAsIkJvdHRvbSI6Mi4wfSwiU2hhcGVTdHlsZSI6eyIkaWQiOiIxMzM0IiwiTWFyZ2luIjp7IiRpZCI6IjEzMzUiLCJUb3AiOjAuMCwiTGVmdCI6MC4wLCJSaWdodCI6MC4wLCJCb3R0b20iOjAuMH0sIlBhZGRpbmciOnsiJGlkIjoiMTMzNiIsIlRvcCI6MC4wLCJMZWZ0IjowLjAsIlJpZ2h0IjowLjAsIkJvdHRvbSI6MC4wfSwiQmFja2dyb3VuZCI6eyIkaWQiOiIxMzM3IiwiQ29sb3IiOnsiJGlkIjoiMTMzOCIsIkEiOjI1NSwiUiI6MjI3LCJHIjoyMjIsIkIiOjIwOX19LCJJc1Zpc2libGUiOnRydWUsIldpZHRoIjoxNC4wLCJIZWlnaHQiOjE0LjAsIkJvcmRlclN0eWxlIjp7IiRpZCI6IjEzMzkiLCJMaW5lQ29sb3IiOnsiJGlkIjoiMTM0MCIsIiR0eXBlIjoiTkxSRS5Db21tb24uRG9tLlNvbGlkQ29sb3JCcnVzaCwgTkxSRS5Db21tb24iLCJDb2xvciI6eyIkaWQiOiIxMzQxIiwiQSI6MjU1LCJSIjo1OSwiRyI6MTE1LCJCIjozOX19LCJMaW5lV2VpZ2h0IjowLjAsIkxpbmVUeXBlIjowLCJQYXJlbnRTdHlsZSI6bnVsbH0sIlBhcmVudFN0eWxlIjpudWxsfSwiVGl0bGVTdHlsZSI6eyIkaWQiOiIxMzQyIiwiRm9udFNldHRpbmdzIjp7IiRpZCI6IjEzNDMiLCJGb250U2l6ZSI6MTAsIkZvbnROYW1lIjoiT3BlbiBTYW5zIiwiSXNCb2xkIjpmYWxzZSwiSXNJdGFsaWMiOmZhbHNlLCJJc1VuZGVybGluZWQiOmZhbHNlLCJQYXJlbnRTdHlsZSI6bnVsbH0sIkF1dG9TaXplIjowLCJGb3JlZ3JvdW5kIjp7IiRpZCI6IjEzNDQiLCJDb2xvciI6eyIkaWQiOiIxMzQ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NDYiLCJUb3AiOjAuMCwiTGVmdCI6MC4wLCJSaWdodCI6MC4wLCJCb3R0b20iOjAuMH0sIlBhZGRpbmciOnsiJGlkIjoiMTM0NyIsIlRvcCI6MC4wLCJMZWZ0IjowLjAsIlJpZ2h0IjowLjAsIkJvdHRvbSI6MC4wfSwiQmFja2dyb3VuZCI6eyIkaWQiOiIxMzQ4IiwiQ29sb3IiOnsiJGlkIjoiMTM0OSIsIkEiOjAsIlIiOjI1NSwiRyI6MjU1LCJCIjoyNTV9fSwiSXNWaXNpYmxlIjp0cnVlLCJXaWR0aCI6MC4wLCJIZWlnaHQiOjAuMCwiQm9yZGVyU3R5bGUiOnsiJGlkIjoiMTM1MCIsIkxpbmVDb2xvciI6bnVsbCwiTGluZVdlaWdodCI6MC4wLCJMaW5lVHlwZSI6MCwiUGFyZW50U3R5bGUiOm51bGx9LCJQYXJlbnRTdHlsZSI6bnVsbH0sIkRhdGVTdHlsZSI6eyIkaWQiOiIxMzUxIiwiRm9udFNldHRpbmdzIjp7IiRpZCI6IjEzNTIiLCJGb250U2l6ZSI6MTAsIkZvbnROYW1lIjoiQ2FsaWJyaSIsIklzQm9sZCI6ZmFsc2UsIklzSXRhbGljIjpmYWxzZSwiSXNVbmRlcmxpbmVkIjpmYWxzZSwiUGFyZW50U3R5bGUiOm51bGx9LCJBdXRvU2l6ZSI6MCwiRm9yZWdyb3VuZCI6eyIkaWQiOiIxMzUzIiwiQ29sb3IiOnsiJGlkIjoiMTM1NC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zU1IiwiVG9wIjowLjAsIkxlZnQiOjAuMCwiUmlnaHQiOjAuMCwiQm90dG9tIjowLjB9LCJQYWRkaW5nIjp7IiRpZCI6IjEzNTYiLCJUb3AiOjAuMCwiTGVmdCI6MC4wLCJSaWdodCI6MC4wLCJCb3R0b20iOjAuMH0sIkJhY2tncm91bmQiOnsiJGlkIjoiMTM1NyIsIkNvbG9yIjp7IiRpZCI6IjEzNTgiLCJBIjowLCJSIjoyNTUsIkciOjI1NSwiQiI6MjU1fX0sIklzVmlzaWJsZSI6ZmFsc2UsIldpZHRoIjowLjAsIkhlaWdodCI6MC4wLCJCb3JkZXJTdHlsZSI6eyIkaWQiOiIxMzU5IiwiTGluZUNvbG9yIjpudWxsLCJMaW5lV2VpZ2h0IjowLjAsIkxpbmVUeXBlIjowLCJQYXJlbnRTdHlsZSI6bnVsbH0sIlBhcmVudFN0eWxlIjpudWxsfSwiRGF0ZUZvcm1hdCI6eyIkaWQiOiIxMzYw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M2MSIsIkRhdGVQYXJ0SXNWaXNpYmxlIjp0cnVlLCJUaW1lUGFydElzVmlzaWJsZSI6ZmFsc2V9fSwiV2Vla051bWJlcmluZyI6eyIkaWQiOiIxMzYyIiwiRm9ybWF0IjowLCJJc1Zpc2libGUiOmZhbHNlLCJMYXN0S25vd25WaXNpYmlsaXR5U3RhdGUiOmZhbHNlfSwiSXNWaXNpYmxlIjp0cnVlLCJQYXJlbnRTdHlsZSI6bnVsbH0sIkluZGV4IjozLCJQZXJjZW50YWdlQ29tcGxldGUiOm51bGwsIlBvc2l0aW9uIjp7IlJhdGlvIjowLjAsIklzQ3VzdG9tIjpmYWxzZX0sIkRhdGVGb3JtYXQiOnsiJHJlZiI6IjEzNjAifSwiV2Vla051bWJlcmluZyI6eyIkaWQiOiIxMzYzIiwiRm9ybWF0IjowLCJJc1Zpc2libGUiOmZhbHNlLCJMYXN0S25vd25WaXNpYmlsaXR5U3RhdGUiOmZhbHNlfSwiUmVsYXRlZFRhc2tJZCI6IjAwMDAwMDAwLTAwMDAtMDAwMC0wMDAwLTAwMDAwMDAwMDAwMCIsIklkIjoiZDEzZjE4NjUtNDcxOC00YmJiLTg0ZTMtMTI5ZWVlOWM0Mjc5IiwiSW1wb3J0SWQiOm51bGwsIlRpdGxlIjoiUTQgUmV2aWV3IiwiTm90ZSI6bnVsbCwiSHlwZXJsaW5rIjp7IiRpZCI6IjEzNjQiLCJBZGRyZXNzIjpudWxsLCJTdWJBZGRyZXNzIjpudWxsfSwiSXNDaGFuZ2VkIjpmYWxzZSwiSXNOZXciOmZhbHNlfV0sIlRhc2tzIjpbXSwiU3dpbWxhbmVzIjpbXSwiTXNQcm9qZWN0SXRlbXNUcmVlIjpudWxsLCJNZXRhZGF0YSI6eyIkaWQiOiIxMzY1IiwiUmVjZW50Q29sb3JzQ29sbGVjdGlvbiI6IltcIiNGRjQ0NzJDNFwiLFwiI0ZGRkZDMDAwXCIsXCIjRkZFRDdEMzFcIixcIiNGRjM4NTcyM1wiLFwiI0ZGQjIwRTEyXCIsXCIjRkY3MEFENDdcIixcIiNGRjg0M0MwQ1wiLFwiI0ZGN0Y2MDAwXCJ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fSwiU2V0dGluZ3MiOnsiJGlkIjoiMTM2NiIsIkltcGFPcHRpb25zIjp7IiRpZCI6IjEzNjc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zY4IiwiVXNlVGltZSI6dHJ1ZSwiV29ya0RheVN0YXJ0IjoiMDA6MDA6MDAiLCJXb3JrRGF5RW5kIjoiMjM6NTk6MDAifSwiTGFzdFVzZWRUZW1wbGF0ZUlkIjoiNzA5YjM1NDktNDlhMC00ZTU4LWJhNTctZmRiOTE4OTNiNjQ4IiwiRmlyc3RXZWVrT2ZZZWFyIjowLCJQbGFjZU1pbGVzdG9uZUF0VGhlQmVnaW5uaW5nT2ZUaGVEYXkiOmZhbHNlLCJEZXBlbmRlbmN5U2NoZWR1bGluZ1NldHRpbmdzIjp7IiRpZCI6IjEzNjk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12-25T11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FORMAT" val="MMM"/>
  <p:tag name="OTLTIMEBANDSCALETYPE" val="Quarters"/>
  <p:tag name="OTLTIMEBANDSHAPETYPE" val="RectangleTimeband"/>
  <p:tag name="OTLTIMEBANDSHAPEHEIGHT" val="30"/>
  <p:tag name="OTLTIMEBANDSHAPEPADDINGLEFT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1-02T00:00:00.0000000Z"/>
  <p:tag name="OTLENDDATE" val="2021-03-31T11:59:00.0000000Z"/>
  <p:tag name="OTLPERCENTAGE" val="70"/>
  <p:tag name="OTLDURATIONFORMAT" val="weeks"/>
  <p:tag name="OTLSPACING" val="3"/>
  <p:tag name="OTLSHAPETHICKNESSTYPE" val="Regular"/>
  <p:tag name="OTLWEEKNUMBERINGFORMAT" val="WNFormat1"/>
  <p:tag name="OTLWEEKNUMBERINGISVISIBLE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02T00:00:00.0000000Z"/>
  <p:tag name="OTLENDDATE" val="2021-04-07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"/>
  <p:tag name="OTLENDDATE" val="2021-04-28T11:59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Z"/>
  <p:tag name="OTLENDDATE" val="2021-06-10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05T00:00:00.0000000"/>
  <p:tag name="OTLENDDATE" val="2021-08-05T11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6T00:00:00.0000000"/>
  <p:tag name="OTLENDDATE" val="2021-10-30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7T00:00:00.0000000"/>
  <p:tag name="OTLENDDATE" val="2021-07-15T11:59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3-11T11:59:00.0000000"/>
  <p:tag name="OTLPOSITIONONTASK" val="None"/>
  <p:tag name="OTLRELATEDTASKID" val="00000000-0000-0000-0000-000000000000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6-18T11:59:00.0000000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5-19T11:59:00.0000000"/>
  <p:tag name="OTLPOSITIONONTASK" val="None"/>
  <p:tag name="OTLRELATEDTASKID" val="00000000-0000-0000-0000-000000000000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9-10T11:59:00.0000000"/>
  <p:tag name="OTLPOSITIONONTASK" val="None"/>
  <p:tag name="OTLRELATEDTASKID" val="00000000-0000-0000-0000-000000000000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12-20T11:59:00.0000000"/>
  <p:tag name="OTLPOSITIONONTASK" val="None"/>
  <p:tag name="OTLRELATEDTASKID" val="00000000-0000-0000-0000-00000000000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1-02T00:00:00.0000000Z"/>
  <p:tag name="OTLENDDATE" val="2021-03-31T11:59:00.0000000Z"/>
  <p:tag name="OTLPERCENTAGE" val="70"/>
  <p:tag name="OTLDURATIONFORMAT" val="weeks"/>
  <p:tag name="OTLSPACING" val="3"/>
  <p:tag name="OTLSHAPETHICKNESSTYPE" val="Regular"/>
  <p:tag name="OTLWEEKNUMBERINGFORMAT" val="WNFormat1"/>
  <p:tag name="OTLWEEKNUMBERINGISVISIBLE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1 Review"/>
  <p:tag name="OTLDATE" val="2021-03-31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02T00:00:00.0000000Z"/>
  <p:tag name="OTLENDDATE" val="2021-04-07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2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07-01T11:59:00.0000000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3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10-01T11:59:00.0000000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4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12-27T11:59:00.0000000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1-16T11:59:00.0000000"/>
  <p:tag name="OTLPOSITIONONTASK" val="Center"/>
  <p:tag name="OTLRELATEDTASKID" val="1f3ecdb5-2321-4d1c-858a-b8fb12392a13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6-07T11:59:00.0000000"/>
  <p:tag name="OTLPOSITIONONTASK" val="Center"/>
  <p:tag name="OTLRELATEDTASKID" val="c7770eb3-e434-4450-83eb-f0cda53241c7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7-28T11:59:00.0000000"/>
  <p:tag name="OTLPOSITIONONTASK" val="Center"/>
  <p:tag name="OTLRELATEDTASKID" val="40c7696c-8b3a-4b1d-b83d-76730e5d92c2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3-31T11:59:00.0000000"/>
  <p:tag name="OTLPOSITIONONTASK" val="Center"/>
  <p:tag name="OTLRELATEDTASKID" val="44de9765-e720-4557-b882-97f4709b8c30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"/>
  <p:tag name="OTLENDDATE" val="2021-04-28T11:59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Z"/>
  <p:tag name="OTLENDDATE" val="2021-06-10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S0wMS0xNlQxMTo1OTowMCIsIlN0eWxlIjp7IiRpZCI6IjciLCJTaGFwZSI6MTQsIkNvbm5lY3Rvck1hcmdpbiI6eyIkaWQiOiI4IiwiVG9wIjowLjAsIkxlZnQiOjIuMCwiUmlnaHQiOjIuMCwiQm90dG9tIjowLjB9LCJDb25uZWN0b3JTdHlsZSI6eyIkaWQiOiI5IiwiTGluZUNvbG9yIjp7IiRpZCI6IjEwIiwiJHR5cGUiOiJOTFJFLkNvbW1vbi5Eb20uU29saWRDb2xvckJydXNoLCBOTFJFLkNvbW1vbiIsIkNvbG9yIjp7IiRpZCI6IjExIiwiQSI6MjU1LCJSIjo1NiwiRyI6ODcsIkIiOjM1fX0sIkxpbmVXZWlnaHQiOjEuMCwiTGluZVR5cGUiOjAsIlBhcmVudFN0eWxlIjpudWxsfSwiSXNCZWxvd1RpbWViYW5kIjp0cnVlLCJQb3NpdGlvbk9uVGFzayI6MywiSGlkZURhdGUiOmZhbHNlLCJTaGFwZVNpemUiOjMsIlNwYWNpbmciOjEuMCwiUGFkZGluZyI6eyIkaWQiOiIxMiIsIlRvcCI6Ny4wLCJMZWZ0IjozLjAsIlJpZ2h0IjowLjAsIkJvdHRvbSI6Mi4wfSwiU2hhcGVTdHlsZSI6eyIkaWQiOiIxMyIsIk1hcmdpbiI6eyIkaWQiOiIxNCIsIlRvcCI6MC4wLCJMZWZ0IjowLjAsIlJpZ2h0IjowLjAsIkJvdHRvbSI6MC4wfSwiUGFkZGluZyI6eyIkaWQiOiIxNSIsIlRvcCI6MC4wLCJMZWZ0IjowLjAsIlJpZ2h0IjowLjAsIkJvdHRvbSI6MC4wfSwiQmFja2dyb3VuZCI6eyIkaWQiOiIxNiIsIkNvbG9yIjp7IiRpZCI6IjE3IiwiQSI6MjA0LCJSIjoxOSwiRyI6NjYsIkIiOjk5fX0sIklzVmlzaWJsZSI6dHJ1ZSwiV2lkdGgiOjE2LjAsIkhlaWdodCI6MTcuNDQyNTIwMTQxNjAxNTYyLCJCb3JkZXJTdHlsZSI6eyIkaWQiOiIxOCIsIkxpbmVDb2xvciI6eyIkaWQiOiIxOSIsIiR0eXBlIjoiTkxSRS5Db21tb24uRG9tLlNvbGlkQ29sb3JCcnVzaCwgTkxSRS5Db21tb24iLCJDb2xvciI6eyIkaWQiOiIyMCIsIkEiOjI1NSwiUiI6NTksIkciOjExNSwiQiI6Mzl9fSwiTGluZVdlaWdodCI6MC4wLCJMaW5lVHlwZSI6MCwiUGFyZW50U3R5bGUiOm51bGx9LCJQYXJlbnRTdHlsZSI6bnVsbH0sIlRpdGxlU3R5bGUiOnsiJGlkIjoiMjEiLCJGb250U2V0dGluZ3MiOnsiJGlkIjoiMjIiLCJGb250U2l6ZSI6MTAsIkZvbnROYW1lIjoiT3BlbiBTYW5zIiwiSXNCb2xkIjpmYWxzZSwiSXNJdGFsaWMiOmZhbHNlLCJJc1VuZGVybGluZWQiOmZhbHNlLCJQYXJlbnRTdHlsZSI6bnVsbH0sIkF1dG9TaXplIjoyLCJGb3JlZ3JvdW5kIjp7IiRpZCI6IjIzIiwiQ29sb3IiOnsiJGlkIjoiMjQiLCJBIjoyNTUsIlIiOjAsIkciOjAsIkIiOjB9fSwiTWF4V2lkdGgiOjUyLjg4MTg4OTM0MzI2MTcxOS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mYWxzZSwiV2lkdGgiOjAuMCwiSGVpZ2h0IjowLjAsIkJvcmRlclN0eWxlIjp7IiRpZCI6IjM4IiwiTGluZUNvbG9yIjpudWxsLCJMaW5lV2VpZ2h0IjowLjAsIkxpbmVUeXBlIjowLCJQYXJlbnRTdHlsZSI6bnVsbH0sIlBhcmVudFN0eWxlIjpudWxsfSwiRGF0ZUZvcm1hdCI6eyIkaWQiOiI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CIsIkZvcm1hdCI6MCwiSXNWaXNpYmxlIjpmYWxzZSwiTGFzdEtub3duVmlzaWJpbGl0eVN0YXRlIjpmYWxzZX0sIklzVmlzaWJsZSI6dHJ1ZSwiUGFyZW50U3R5bGUiOm51bGx9LCJJbmRleCI6NSwiUGVyY2VudGFnZUNvbXBsZXRlIjpudWxsLCJQb3NpdGlvbiI6eyJSYXRpbyI6MC4wLCJJc0N1c3RvbSI6ZmFsc2V9LCJEYXRlRm9ybWF0Ijp7IiRyZWYiOiIzOSJ9LCJXZWVrTnVtYmVyaW5nIjp7IiRpZCI6IjQxIiwiRm9ybWF0IjowLCJJc1Zpc2libGUiOmZhbHNlLCJMYXN0S25vd25WaXNpYmlsaXR5U3RhdGUiOmZhbHNlfSwiUmVsYXRlZFRhc2tJZCI6IjFmM2VjZGI1LTIzMjEtNGQxYy04NThhLWI4ZmIxMjM5MmExMyIsIklkIjoiOTY2YWM4ZTMtOGQ5Ny00YmZlLWFlMjMtODkwYTEyNmIyYTc5IiwiSW1wb3J0SWQiOiIiLCJUaXRsZSI6Ik1pbGVzdG9uZSIsIk5vdGUiOm51bGwsIkh5cGVybGluayI6eyIkaWQiOiI0MiIsIkFkZHJlc3MiOm51bGwsIlN1YkFkZHJlc3MiOm51bGx9LCJJc0NoYW5nZWQiOmZhbHNlLCJJc05ldyI6ZmFsc2V9XSwiVGFza0RlZmluaXRpb24iOnsiJGlkIjoiNDMiLCJHcm91cE5hbWUiOm51bGwsIlN0YXJ0RGF0ZSI6IjIwMjEtMDEtMDJUMDA6MDA6MDBaIiwiRW5kRGF0ZSI6IjIwMjEtMDMtMzFUMTE6NTk6MDBaIiwiUGVyY2VudGFnZUNvbXBsZXRlIjo3MC4wLCJTdHlsZSI6eyIkaWQiOiI0NCIsIlNoYXBlIjo4LCJTaGFwZVRoaWNrbmVzcyI6MSwiRHVyYXRpb25Gb3JtYXQiOjEsIkluY2x1ZGVOb25Xb3JraW5nRGF5c0luRHVyYXRpb24iOmZhbHNlLCJQZXJjZW50YWdlQ29tcGxldGVTdHlsZSI6eyIkaWQiOiI0NSIsIkZvbnRTZXR0aW5ncyI6eyIkaWQiOiI0NiIsIkZvbnRTaXplIjoxMCwiRm9udE5hbWUiOiJDYWxpYnJpIiwiSXNCb2xkIjp0cnVlLCJJc0l0YWxpYyI6ZmFsc2UsIklzVW5kZXJsaW5lZCI6ZmFsc2UsIlBhcmVudFN0eWxlIjpudWxsfSwiQXV0b1NpemUiOjAsIkZvcmVncm91bmQiOnsiJGlkIjoiNDciLCJDb2xvciI6eyIkaWQiOiI0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SIsIlRvcCI6MC4wLCJMZWZ0IjowLjAsIlJpZ2h0IjowLjAsIkJvdHRvbSI6MC4wfSwiUGFkZGluZyI6eyIkaWQiOiI1MCIsIlRvcCI6MC4wLCJMZWZ0IjowLjAsIlJpZ2h0IjowLjAsIkJvdHRvbSI6MC4wfSwiQmFja2dyb3VuZCI6eyIkaWQiOiI1MSIsIkNvbG9yIjp7IiRpZCI6IjUyIiwiQSI6ODksIlIiOjExNywiRyI6MTgyLCJCIjoyMjl9fSwiSXNWaXNpYmxlIjp0cnVlLCJXaWR0aCI6MC4wLCJIZWlnaHQiOjAuMCwiQm9yZGVyU3R5bGUiOnsiJGlkIjoiNTMiLCJMaW5lQ29sb3IiOm51bGwsIkxpbmVXZWlnaHQiOjAuMCwiTGluZVR5cGUiOjAsIlBhcmVudFN0eWxlIjpudWxsfSwiUGFyZW50U3R5bGUiOm51bGx9LCJEdXJhdGlvblN0eWxlIjp7IiRpZCI6IjU0IiwiRm9udFNldHRpbmdzIjp7IiRpZCI6IjU1IiwiRm9udFNpemUiOjEwLCJGb250TmFtZSI6IkNhbGlicmkiLCJJc0JvbGQiOnRydWUsIklzSXRhbGljIjpmYWxzZSwiSXNVbmRlcmxpbmVkIjpmYWxzZSwiUGFyZW50U3R5bGUiOm51bGx9LCJBdXRvU2l6ZSI6MCwiRm9yZWdyb3VuZCI6eyIkaWQiOiI1NiIsIkNvbG9yIjp7IiRpZCI6IjU3IiwiQSI6MjU1LCJSIjo1NiwiRyI6ODcsIkIiOjM1fX0sIk1heFdpZHRoIjoyMDAuMCwiTWF4SGVpZ2h0IjoiSW5maW5pdHkiLCJTbWFydEZvcmVncm91bmRJc0FjdGl2ZSI6ZmFsc2UsIkhvcml6b250YWxBbGlnbm1lbnQiOjAsIlZlcnRpY2FsQWxpZ25tZW50IjowLCJTbWFydEZvcmVncm91bmQiOm51bGwsIkJhY2tncm91bmRGaWxsVHlwZSI6MCwiTWFyZ2luIjp7IiRpZCI6IjU4IiwiVG9wIjowLjAsIkxlZnQiOjAuMCwiUmlnaHQiOjAuMCwiQm90dG9tIjowLjB9LCJQYWRkaW5nIjp7IiRpZCI6IjU5IiwiVG9wIjowLjAsIkxlZnQiOjAuMCwiUmlnaHQiOjAuMCwiQm90dG9tIjowLjB9LCJCYWNrZ3JvdW5kIjp7IiRpZCI6IjYwIiwiQ29sb3IiOnsiJGlkIjoiNjEiLCJBIjowLCJSIjoyNTUsIkciOjI1NSwiQiI6MjU1fX0sIklzVmlzaWJsZSI6dHJ1ZSwiV2lkdGgiOjAuMCwiSGVpZ2h0IjowLjAsIkJvcmRlclN0eWxlIjp7IiRpZCI6IjYyIiwiTGluZUNvbG9yIjpudWxsLCJMaW5lV2VpZ2h0IjowLjAsIkxpbmVUeXBlIjowLCJQYXJlbnRTdHlsZSI6bnVsbH0sIlBhcmVudFN0eWxlIjpudWxsfSwiSG9yaXpvbnRhbENvbm5lY3RvclN0eWxlIjp7IiRpZCI6IjYzIiwiTGluZUNvbG9yIjp7IiRpZCI6IjY0IiwiJHR5cGUiOiJOTFJFLkNvbW1vbi5Eb20uU29saWRDb2xvckJydXNoLCBOTFJFLkNvbW1vbiIsIkNvbG9yIjp7IiRpZCI6IjY1IiwiQSI6MjU1LCJSIjoyMDQsIkciOjIwNCwiQiI6MjA0fX0sIkxpbmVXZWlnaHQiOjEuMCwiTGluZVR5cGUiOjAsIlBhcmVudFN0eWxlIjpudWxsfSwiVmVydGljYWxDb25uZWN0b3JTdHlsZSI6eyIkaWQiOiI2NiIsIkxpbmVDb2xvciI6eyIkaWQiOiI2NyIsIiR0eXBlIjoiTkxSRS5Db21tb24uRG9tLlNvbGlkQ29sb3JCcnVzaCwgTkxSRS5Db21tb24iLCJDb2xvciI6eyIkaWQiOiI2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Y5IiwiTWFyZ2luIjp7IiRpZCI6IjcwIiwiVG9wIjowLjAsIkxlZnQiOjQuMCwiUmlnaHQiOjQuMCwiQm90dG9tIjowLjB9LCJQYWRkaW5nIjp7IiRpZCI6IjcxIiwiVG9wIjowLjAsIkxlZnQiOjAuMCwiUmlnaHQiOjAuMCwiQm90dG9tIjowLjB9LCJCYWNrZ3JvdW5kIjp7IiRpZCI6IjcyIiwiQ29sb3IiOnsiJGlkIjoiNzMiLCJBIjoyNTUsIlIiOjksIkciOjEzNywiQiI6MTc3fX0sIklzVmlzaWJsZSI6dHJ1ZSwiV2lkdGgiOjAuMCwiSGVpZ2h0IjoxNi4wLCJCb3JkZXJTdHlsZSI6eyIkaWQiOiI3NCIsIkxpbmVDb2xvciI6eyIkaWQiOiI3NSIsIiR0eXBlIjoiTkxSRS5Db21tb24uRG9tLlNvbGlkQ29sb3JCcnVzaCwgTkxSRS5Db21tb24iLCJDb2xvciI6eyIkaWQiOiI3NiIsIkEiOjI1NSwiUiI6NTksIkciOjExNSwiQiI6Mzl9fSwiTGluZVdlaWdodCI6MC4wLCJMaW5lVHlwZSI6MCwiUGFyZW50U3R5bGUiOm51bGx9LCJQYXJlbnRTdHlsZSI6bnVsbH0sIlRpdGxlU3R5bGUiOnsiJGlkIjoiNzciLCJGb250U2V0dGluZ3MiOnsiJGlkIjoiNzgiLCJGb250U2l6ZSI6MTEsIkZvbnROYW1lIjoiT3BlbiBTYW5zIiwiSXNCb2xkIjpmYWxzZSwiSXNJdGFsaWMiOmZhbHNlLCJJc1VuZGVybGluZWQiOmZhbHNlLCJQYXJlbnRTdHlsZSI6bnVsbH0sIkF1dG9TaXplIjoyLCJGb3JlZ3JvdW5kIjp7IiRpZCI6Ijc5IiwiQ29sb3IiOnsiJGlkIjoiODAiLCJBIjoyNTUsIlIiOjI1NSwiRyI6MjU1LCJCIjoyNTV9fSwiTWF4V2lkdGgiOjU4LjIzNjQ1NzgyNDcwNzAzMSwiTWF4SGVpZ2h0IjoiSW5maW5pdHkiLCJTbWFydEZvcmVncm91bmRJc0FjdGl2ZSI6ZmFsc2UsIkhvcml6b250YWxBbGlnbm1lbnQiOjE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7IiRpZCI6Ijg1IiwiTGluZUNvbG9yIjpudWxsLCJMaW5lV2VpZ2h0IjowLjAsIkxpbmVUeXBlIjowLCJQYXJlbnRTdHlsZSI6bnVsbH0sIlBhcmVudFN0eWxlIjpudWxsfSwiRGF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eyIkaWQiOiI5NCIsIkxpbmVDb2xvciI6bnVsbCwiTGluZVdlaWdodCI6MC4wLCJMaW5lVHlwZSI6MCwiUGFyZW50U3R5bGUiOm51bGx9LCJQYXJlbnRTdHlsZSI6bnVsbH0sIkRhdGVGb3JtYXQiOnsiJGlkIjoiO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iLCJGb3JtYXQiOjAsIklzVmlzaWJsZSI6ZmFsc2UsIkxhc3RLbm93blZpc2liaWxpdHlTdGF0ZSI6ZmFsc2V9LCJJc1Zpc2libGUiOnRydWUsIlBhcmVudFN0eWxlIjpudWxsfSwiSW5kZXgiOjQsIlNtYXJ0RHVyYXRpb25BY3RpdmF0ZWQiOmZhbHNlLCJEYXRlRm9ybWF0Ijp7IiRyZWYiOiI5NSJ9LCJXZWVrTnVtYmVyaW5nIjp7IiRpZCI6Ijk3IiwiRm9ybWF0IjowLCJJc1Zpc2libGUiOmZhbHNlLCJMYXN0S25vd25WaXNpYmlsaXR5U3RhdGUiOmZhbHNlfSwiSWQiOiIxZjNlY2RiNS0yMzIxLTRkMWMtODU4YS1iOGZiMTIzOTJhMTMiLCJJbXBvcnRJZCI6bnVsbCwiVGl0bGUiOiJJbml0aWF0aXZlIiwiTm90ZSI6bnVsbCwiSHlwZXJsaW5rIjp7IiRpZCI6Ijk4IiwiQWRkcmVzcyI6bnVsbCwiU3ViQWRkcmVzcyI6bnVsbH0sIklzQ2hhbmdlZCI6ZmFsc2UsIklzTmV3IjpmYWxzZX19XSwiX21pbGVzdG9uZXMiOlt7IiRpZCI6Ijk5IiwiSWQiOiI0MmMxYTBjYS0wZWM3LTQ2ODAtYTU4Yi1iZDNjNDlmOTEyNWIiLCJJbmRleCI6NSwiR3JvdXBJZCI6ImNkYjAyZGU5LThkNGQtNDU0Yi04NGQ3LWUxMzY1MzM2YmM3ZSIsIlRpdGxlIjoiQWN0aXZpdHkiLCJEYXRlVGltZSI6IjIwMjEtMDUtMTlUMTE6NTk6MDAiLCJQZXJjZW50YWdlQ29tcGxldGUiOm51bGwsIk5vdGUiOm51bGwsIlN0eWxlIjp7IiRpZCI6IjEwMCIsIlRpdGxlUG9zaXRpb24iOiJMZWZ0IiwiRGF0ZVBvc2l0aW9uIjoiTGVmdCIsIlNoYXBlVHlwZSI6MTcsIlNoYXBlU2l6ZSI6MCwiU2hhcGVTdHlsZSI6eyIkaWQiOiIxMDEiLCJNYXJnaW4iOnsiJHJlZiI6IjE0In0sIlBhZGRpbmciOnsiJHJlZiI6IjE1In0sIkJhY2tncm91bmQiOnsiJGlkIjoiMTAyIiwiQ29sb3IiOnsiJGlkIjoiMTAzIiwiQSI6MjU1LCJSIjo5LCJHIjoxMzcsIkIiOjE3N319LCJJc1Zpc2libGUiOnRydWUsIldpZHRoIjoxNC4wLCJIZWlnaHQiOjE0LjAsIkJvcmRlclN0eWxlIjp7IiRpZCI6IjEwNCIsIkxpbmVDb2xvciI6eyIkaWQiOiIxMDUiLCIkdHlwZSI6Ik5MUkUuQ29tbW9uLkRvbS5Tb2xpZENvbG9yQnJ1c2gsIE5MUkUuQ29tbW9uIiwiQ29sb3IiOnsiJGlkIjoiMTA2IiwiQSI6MjU1LCJSIjo1OSwiRyI6MTE1LCJCIjozOX19LCJMaW5lV2VpZ2h0IjowLjAsIkxpbmVUeXBlIjowLCJQYXJlbnRTdHlsZSI6bnVsbH0sIlBhcmVudFN0eWxlIjpudWxsfSwiVGl0bGVTdHlsZSI6eyIkaWQiOiIxMDciLCJGb250U2V0dGluZ3MiOnsiJGlkIjoiMTA4IiwiRm9udFNpemUiOjEwLCJGb250TmFtZSI6Ik9wZW4gU2FucyIsIklzQm9sZCI6ZmFsc2UsIklzSXRhbGljIjpmYWxzZSwiSXNVbmRlcmxpbmVkIjpmYWxzZSwiUGFyZW50U3R5bGUiOm51bGx9LCJBdXRvU2l6ZSI6MCwiRm9yZWdyb3VuZCI6eyIkaWQiOiIxMDkiLCJDb2xvciI6eyIkaWQiOiIxMT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TExIiwiQ29sb3IiOnsiJGlkIjoiMTEyIiwiQSI6MCwiUiI6MjU1LCJHIjoyNTUsIkIiOjI1NX19LCJJc1Zpc2libGUiOnRydWUsIldpZHRoIjowLjAsIkhlaWdodCI6MC4wLCJCb3JkZXJTdHlsZSI6bnVsbCwiUGFyZW50U3R5bGUiOm51bGx9LCJEYXRlU3R5bGUiOnsiJGlkIjoiMTEzIiwiRm9udFNldHRpbmdzIjp7IiRpZCI6IjExNCIsIkZvbnRTaXplIjoxMCwiRm9udE5hbWUiOiJDYWxpYnJpIiwiSXNCb2xkIjpmYWxzZSwiSXNJdGFsaWMiOmZhbHNlLCJJc1VuZGVybGluZWQiOmZhbHNlLCJQYXJlbnRTdHlsZSI6bnVsbH0sIkF1dG9TaXplIjowLCJGb3JlZ3JvdW5kIjp7IiRpZCI6IjExNSIsIkNvbG9yIjp7IiRpZCI6IjEx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TE3IiwiQ29sb3IiOnsiJGlkIjoiMTE4IiwiQSI6MCwiUiI6MjU1LCJHIjoyNTUsIkIiOjI1NX19LCJJc1Zpc2libGUiOmZhbHNlLCJXaWR0aCI6MC4wLCJIZWlnaHQiOjAuMCwiQm9yZGVyU3R5bGUiOm51bGwsIlBhcmVudFN0eWxlIjpudWxsfSwiRGF0ZUZvcm1hdCI6eyIkaWQiOiIxM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wIiwiRm9ybWF0IjowLCJJc1Zpc2libGUiOmZhbHNlLCJMYXN0S25vd25WaXNpYmlsaXR5U3RhdGUiOmZhbHNlfSwiSXNWaXNpYmxlIjp0cnVlLCJQYXJlbnRTdHlsZSI6bnVsbH0sIkh5cGVybGluayI6eyIkaWQiOiIxMjEiLCJBZGRyZXNzIjoiIiwiU3ViQWRkcmVzcyI6IiJ9LCJJbXBvcnRJZCI6IiJ9XSwiSWQiOiIwZTZkMmE4Ny01NDM4LTQ0OTctYjdkNC1jNTQ4YWUzYzJlYzEiLCJJc1NpbmdsZUl0ZW1Sb3ciOmZhbHNlfV0sIkluZGV4IjowLCJJZCI6IjY5M2YzMmNjLTBjM2QtNGZiYy04YWZjLTgxOWI1OTIzNTEwYiIsIkhlYWRlclRleHQiOm51bGwsIklzRGVmYXVsdCI6dHJ1ZSwiU3R5bGUiOnsiJGlkIjoiMTIyIiwiSGVhZGVyU3R5bGUiOnsiJGlkIjoiMTIzIiwiVGV4dFN0eWxlIjp7IiRpZCI6IjEyNCIsIkZvbnRTZXR0aW5ncyI6eyIkaWQiOiIxMjUiLCJGb250U2l6ZSI6MTEsIkZvbnROYW1lIjoiQ2FsaWJyaSIsIklzQm9sZCI6ZmFsc2UsIklzSXRhbGljIjpmYWxzZSwiSXNVbmRlcmxpbmVkIjpmYWxzZSwiUGFyZW50U3R5bGUiOm51bGx9LCJBdXRvU2l6ZSI6MiwiRm9yZWdyb3VuZCI6eyIkaWQiOiIxMjYiLCJDb2xvciI6eyIkaWQiOiIxMjc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yOCIsIlRvcCI6MC4wLCJMZWZ0IjowLjAsIlJpZ2h0IjowLjAsIkJvdHRvbSI6MC4wfSwiUGFkZGluZyI6eyIkaWQiOiIxMjkiLCJUb3AiOjAuMCwiTGVmdCI6MC4wLCJSaWdodCI6MC4wLCJCb3R0b20iOjAuMH0sIkJhY2tncm91bmQiOm51bGwsIklzVmlzaWJsZSI6dHJ1ZSwiV2lkdGgiOjAuMCwiSGVpZ2h0IjowLjAsIkJvcmRlclN0eWxlIjpudWxsLCJQYXJlbnRTdHlsZSI6bnVsbH0sIlJlY3RhbmdsZVN0eWxlIjp7IiRpZCI6IjEzMCIsIk1hcmdpbiI6eyIkaWQiOiIxMzEiLCJUb3AiOjAuMCwiTGVmdCI6MC4wLCJSaWdodCI6MC4wLCJCb3R0b20iOjAuMH0sIlBhZGRpbmciOnsiJGlkIjoiMTMyIiwiVG9wIjowLjAsIkxlZnQiOjAuMCwiUmlnaHQiOjAuMCwiQm90dG9tIjowLjB9LCJCYWNrZ3JvdW5kIjp7IiRpZCI6IjEzMyIsIkNvbG9yIjp7IiRpZCI6IjEzNCIsIkEiOjYzLCJSIjoxNTQsIkciOjE1NCwiQiI6MTU0fX0sIklzVmlzaWJsZSI6dHJ1ZSwiV2lkdGgiOjAuMCwiSGVpZ2h0IjowLjAsIkJvcmRlclN0eWxlIjp7IiRpZCI6IjEzNSIsIkxpbmVDb2xvciI6eyIkaWQiOiIxMzYiLCIkdHlwZSI6Ik5MUkUuQ29tbW9uLkRvbS5Tb2xpZENvbG9yQnJ1c2gsIE5MUkUuQ29tbW9uIiwiQ29sb3IiOnsiJGlkIjoiMTM3IiwiQSI6MjU1LCJSIjo1OSwiRyI6MTE1LCJCIjozOX19LCJMaW5lV2VpZ2h0IjowLjAsIkxpbmVUeXBlIjowLCJQYXJlbnRTdHlsZSI6bnVsbH0sIlBhcmVudFN0eWxlIjpudWxsfSwiTWFyZ2luIjp7IiRpZCI6IjEzOCIsIlRvcCI6MC4wLCJMZWZ0IjowLjAsIlJpZ2h0IjowLjAsIkJvdHRvbSI6MC4wfSwiUGFkZGluZyI6eyIkaWQiOiIxMzkiLCJUb3AiOjAuMCwiTGVmdCI6MC4wLCJSaWdodCI6MC4wLCJCb3R0b20iOjAuMH0sIkJhY2tncm91bmQiOm51bGwsIklzVmlzaWJsZSI6dHJ1ZSwiV2lkdGgiOjAuMCwiSGVpZ2h0IjowLjAsIkJvcmRlclN0eWxlIjpudWxsLCJQYXJlbnRTdHlsZSI6bnVsbH0sIkJhY2tncm91bmRTdHlsZSI6eyIkaWQiOiIxNDAiLCJNYXJnaW4iOnsiJGlkIjoiMTQxIiwiVG9wIjowLjAsIkxlZnQiOjAuMCwiUmlnaHQiOjAuMCwiQm90dG9tIjowLjB9LCJQYWRkaW5nIjp7IiRpZCI6IjE0MiIsIlRvcCI6MC4wLCJMZWZ0IjowLjAsIlJpZ2h0IjowLjAsIkJvdHRvbSI6MC4wfSwiQmFja2dyb3VuZCI6eyIkaWQiOiIxNDMiLCJDb2xvciI6eyIkaWQiOiIxNDQiLCJBIjo1MSwiUiI6MTU1LCJHIjoxODcsIkIiOjg5fX0sIklzVmlzaWJsZSI6dHJ1ZSwiV2lkdGgiOjAuMCwiSGVpZ2h0IjowLjAsIkJvcmRlclN0eWxlIjp7IiRpZCI6IjE0NSIsIkxpbmVDb2xvciI6eyIkaWQiOiIxNDYiLCIkdHlwZSI6Ik5MUkUuQ29tbW9uLkRvbS5Tb2xpZENvbG9yQnJ1c2gsIE5MUkUuQ29tbW9uIiwiQ29sb3IiOnsiJGlkIjoiMTQ3IiwiQSI6MjU1LCJSIjo1OSwiRyI6MTE1LCJCIjozOX19LCJMaW5lV2VpZ2h0IjowLjAsIkxpbmVUeXBlIjowLCJQYXJlbnRTdHlsZSI6bnVsbH0sIlBhcmVudFN0eWxlIjpudWxsfSwiTWFyZ2luIjp7IiRpZCI6IjE0OCIsIlRvcCI6MC4wLCJMZWZ0IjowLjAsIlJpZ2h0IjowLjAsIkJvdHRvbSI6MC4wfSwiUGFkZGluZyI6eyIkaWQiOiIxNDkiLCJUb3AiOjAuMCwiTGVmdCI6MC4wLCJSaWdodCI6MC4wLCJCb3R0b20iOjAuMH0sIklzVmlzaWJsZSI6ZmFsc2UsIldpZHRoIjowLjAsIkhlaWdodCI6MC4wLCJCb3JkZXJTdHlsZSI6bnVsbCwiUGFyZW50U3R5bGUiOm51bGx9fV0sIklkIjoiOWNmMGI5YTMtYjQwNi00ODY5LWI5YWUtNzQ4ZmI1ZWZiYjUxIiwiSW5kZXgiOjAsIkhlYWRlclRleHQiOiJTdHJlbmd0aHMiLCJTdHlsZSI6eyIkaWQiOiIxNTAiLCJIZWFkZXJTdHlsZSI6eyIkaWQiOiIxNTEiLCJUZXh0SXNWZXJ0aWNhbCI6ZmFsc2UsIlRleHRTdHlsZSI6eyIkaWQiOiIxNTIiLCJGb250U2V0dGluZ3MiOnsiJGlkIjoiMTUzIiwiRm9udFNpemUiOjEwLCJGb250TmFtZSI6IlNlZ29lIFVJIiwiSXNCb2xkIjp0cnVlLCJJc0l0YWxpYyI6ZmFsc2UsIklzVW5kZXJsaW5lZCI6ZmFsc2UsIlBhcmVudFN0eWxlIjpudWxsfSwiQXV0b1NpemUiOjAsIkZvcmVncm91bmQiOnsiJGlkIjoiMTU0IiwiQ29sb3IiOnsiJGlkIjoiMTU1IiwiQSI6MjU1LCJSIjowLCJHIjowLCJCIjowfX0sIk1heFdpZHRoIjo4Ni44ODAwMDAwMDAwMDAwMSwiTWF4SGVpZ2h0IjowLjA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bnVsbCwiSXNWaXNpYmxlIjpmYWxzZSwiV2lkdGgiOjAuMCwiSGVpZ2h0IjowLjAsIkJvcmRlclN0eWxlIjpudWxsLCJQYXJlbnRTdHlsZSI6bnVsbH0sIlJlY3RhbmdsZVN0eWxlIjp7IiRpZCI6IjE1OCIsIk1hcmdpbiI6eyIkaWQiOiIxNTkiLCJUb3AiOjAuMCwiTGVmdCI6MC4wLCJSaWdodCI6MC4wLCJCb3R0b20iOjAuMH0sIlBhZGRpbmciOnsiJGlkIjoiMTYwIiwiVG9wIjowLjAsIkxlZnQiOjAuMCwiUmlnaHQiOjAuMCwiQm90dG9tIjowLjB9LCJCYWNrZ3JvdW5kIjp7IiRpZCI6IjE2MSIsIkNvbG9yIjp7IiRpZCI6IjE2MiIsIkEiOjEyNywiUiI6OSwiRyI6MTM3LCJCIjoxNzd9fSwiSXNWaXNpYmxlIjpmYWxzZSwiV2lkdGgiOjAuMCwiSGVpZ2h0IjowLjAsIkJvcmRlclN0eWxlIjp7IiRpZCI6IjE2MyIsIkxpbmVDb2xvciI6eyIkaWQiOiIxNjQiLCIkdHlwZSI6Ik5MUkUuQ29tbW9uLkRvbS5Tb2xpZENvbG9yQnJ1c2gsIE5MUkUuQ29tbW9uIiwiQ29sb3IiOnsiJGlkIjoiMTY1IiwiQSI6MjU1LCJSIjoyMiwiRyI6MjgsIkIiOjM1fX0sIkxpbmVXZWlnaHQiOjAuMCwiTGluZVR5cGUiOjAsIlBhcmVudFN0eWxlIjpudWxsfSwiUGFyZW50U3R5bGUiOm51bGx9LCJNYXJnaW4iOnsiJGlkIjoiMTY2IiwiVG9wIjowLjAsIkxlZnQiOjAuMCwiUmlnaHQiOjAuMCwiQm90dG9tIjowLjB9LCJQYWRkaW5nIjp7IiRpZCI6IjE2NyIsIlRvcCI6MC4wLCJMZWZ0IjowLjAsIlJpZ2h0IjowLjAsIkJvdHRvbSI6MC4wfSwiQmFja2dyb3VuZCI6bnVsbCwiSXNWaXNpYmxlIjp0cnVlLCJXaWR0aCI6MC4wLCJIZWlnaHQiOjAuMCwiQm9yZGVyU3R5bGUiOm51bGwsIlBhcmVudFN0eWxlIjpudWxsfSwiQmFja2dyb3VuZFN0eWxlIjp7IiRpZCI6IjE2OCIsIk1hcmdpbiI6eyIkaWQiOiIxNjkiLCJUb3AiOjAuMCwiTGVmdCI6MC4wLCJSaWdodCI6MC4wLCJCb3R0b20iOjAuMH0sIlBhZGRpbmciOnsiJGlkIjoiMTcwIiwiVG9wIjowLjAsIkxlZnQiOjAuMCwiUmlnaHQiOjAuMCwiQm90dG9tIjowLjB9LCJCYWNrZ3JvdW5kIjp7IiRpZCI6IjE3MSIsIkNvbG9yIjp7IiRpZCI6IjE3MiIsIkEiOjM4LCJSIjoxNTQsIkciOjE1NCwiQiI6MTU0fX0sIklzVmlzaWJsZSI6dHJ1ZSwiV2lkdGgiOjAuMCwiSGVpZ2h0IjowLjAsIkJvcmRlclN0eWxlIjp7IiRpZCI6IjE3MyIsIkxpbmVDb2xvciI6eyIkaWQiOiIxNzQiLCIkdHlwZSI6Ik5MUkUuQ29tbW9uLkRvbS5Tb2xpZENvbG9yQnJ1c2gsIE5MUkUuQ29tbW9uIiwiQ29sb3IiOnsiJGlkIjoiMTc1IiwiQSI6MjU1LCJSIjo1OSwiRyI6MTE1LCJCIjozOX19LCJMaW5lV2VpZ2h0IjowLjAsIkxpbmVUeXBlIjowLCJQYXJlbnRTdHlsZSI6bnVsbH0sIlBhcmVudFN0eWxlIjpudWxsfSwiSXNBYm92ZVRpbWViYW5kIjpmYWxzZSwiTWFyZ2luIjp7IiRpZCI6IjE3NiIsIlRvcCI6MC4wLCJMZWZ0IjowLjAsIlJpZ2h0IjowLjAsIkJvdHRvbSI6MC4wfSwiUGFkZGluZyI6eyIkaWQiOiIxNzciLCJUb3AiOjAuMCwiTGVmdCI6MC4wLCJSaWdodCI6MC4wLCJCb3R0b20iOjAuMH0sIklzVmlzaWJsZSI6dHJ1ZSwiV2lkdGgiOjAuMCwiSGVpZ2h0IjowLjAsIkJvcmRlclN0eWxlIjp7IiRpZCI6IjE3OCIsIkxpbmVDb2xvciI6bnVsbCwiTGluZVdlaWdodCI6MC4wLCJMaW5lVHlwZSI6MCwiUGFyZW50U3R5bGUiOm51bGx9LCJQYXJlbnRTdHlsZSI6bnVsbH19LHsiJGlkIjoiMTc5IiwiX2FjdGl2aXRpZXMiOlt7IiRpZCI6IjE4MCIsIl9yb3dzIjpbeyIkaWQiOiIxODEiLCJfdGFza3MiOlt7IiRpZCI6IjE4MiIsIl9hdHRhY2hlZE1pbGVzdG9uZXMiOlt7IiRpZCI6IjE4MyIsIkRhdGUiOiIyMDIxLTAzLTMxVDExOjU5OjAwIiwiU3R5bGUiOnsiJGlkIjoiMTg0IiwiU2hhcGUiOjE0LCJDb25uZWN0b3JNYXJnaW4iOnsiJGlkIjoiMTg1IiwiVG9wIjowLjAsIkxlZnQiOjIuMCwiUmlnaHQiOjIuMCwiQm90dG9tIjowLjB9LCJDb25uZWN0b3JTdHlsZSI6eyIkaWQiOiIxODYiLCJMaW5lQ29sb3IiOnsiJGlkIjoiMTg3IiwiJHR5cGUiOiJOTFJFLkNvbW1vbi5Eb20uU29saWRDb2xvckJydXNoLCBOTFJFLkNvbW1vbiIsIkNvbG9yIjp7IiRpZCI6IjE4OCIsIkEiOjEyNywiUiI6MTI3LCJHIjo5NSwiQiI6ODJ9fSwiTGluZVdlaWdodCI6MS4wLCJMaW5lVHlwZSI6MCwiUGFyZW50U3R5bGUiOm51bGx9LCJJc0JlbG93VGltZWJhbmQiOnRydWUsIlBvc2l0aW9uT25UYXNrIjozLCJIaWRlRGF0ZSI6ZmFsc2UsIlNoYXBlU2l6ZSI6MywiU3BhY2luZyI6MS4wLCJQYWRkaW5nIjp7IiRyZWYiOiIxMiJ9LCJTaGFwZVN0eWxlIjp7IiRpZCI6IjE4OSIsIk1hcmdpbiI6eyIkcmVmIjoiMTQifSwiUGFkZGluZyI6eyIkcmVmIjoiMTUifSwiQmFja2dyb3VuZCI6eyIkaWQiOiIxOTAiLCJDb2xvciI6eyIkaWQiOiIxOTEiLCJBIjoyMDQsIlIiOjU4LCJHIjo5MSwiQiI6OTl9fSwiSXNWaXNpYmxlIjp0cnVlLCJXaWR0aCI6MTYuMCwiSGVpZ2h0IjoxNy40NDI1MjAxNDE2MDE1NjIsIkJvcmRlclN0eWxlIjp7IiRpZCI6IjE5MiIsIkxpbmVDb2xvciI6eyIkaWQiOiIxOTMiLCIkdHlwZSI6Ik5MUkUuQ29tbW9uLkRvbS5Tb2xpZENvbG9yQnJ1c2gsIE5MUkUuQ29tbW9uIiwiQ29sb3IiOnsiJGlkIjoiMTk0IiwiQSI6MjU1LCJSIjo1OSwiRyI6MTE1LCJCIjozOX19LCJMaW5lV2VpZ2h0IjowLjAsIkxpbmVUeXBlIjowLCJQYXJlbnRTdHlsZSI6bnVsbH0sIlBhcmVudFN0eWxlIjpudWxsfSwiVGl0bGVTdHlsZSI6eyIkaWQiOiIxOTUiLCJGb250U2V0dGluZ3MiOnsiJGlkIjoiMTk2IiwiRm9udFNpemUiOjEwLCJGb250TmFtZSI6Ik9wZW4gU2FucyIsIklzQm9sZCI6ZmFsc2UsIklzSXRhbGljIjpmYWxzZSwiSXNVbmRlcmxpbmVkIjpmYWxzZSwiUGFyZW50U3R5bGUiOm51bGx9LCJBdXRvU2l6ZSI6MCwiRm9yZWdyb3VuZCI6eyIkaWQiOiIxOTciLCJDb2xvciI6eyIkaWQiOiIxOT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k5IiwiQ29sb3IiOnsiJGlkIjoiMjAwIiwiQSI6MCwiUiI6MjU1LCJHIjoyNTUsIkIiOjI1NX19LCJJc1Zpc2libGUiOnRydWUsIldpZHRoIjowLjAsIkhlaWdodCI6MC4wLCJCb3JkZXJTdHlsZSI6eyIkaWQiOiIyMDEiLCJMaW5lQ29sb3IiOm51bGwsIkxpbmVXZWlnaHQiOjAuMCwiTGluZVR5cGUiOjAsIlBhcmVudFN0eWxlIjpudWxsfSwiUGFyZW50U3R5bGUiOm51bGx9LCJEYXRlU3R5bGUiOnsiJGlkIjoiMjAyIiwiRm9udFNldHRpbmdzIjp7IiRpZCI6IjIwMyIsIkZvbnRTaXplIjoxMCwiRm9udE5hbWUiOiJDYWxpYnJpIiwiSXNCb2xkIjpmYWxzZSwiSXNJdGFsaWMiOmZhbHNlLCJJc1VuZGVybGluZWQiOmZhbHNlLCJQYXJlbnRTdHlsZSI6bnVsbH0sIkF1dG9TaXplIjowLCJGb3JlZ3JvdW5kIjp7IiRpZCI6IjIwNCIsIkNvbG9yIjp7IiRpZCI6IjIw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jA2IiwiQ29sb3IiOnsiJGlkIjoiMjA3IiwiQSI6MCwiUiI6MjU1LCJHIjoyNTUsIkIiOjI1NX19LCJJc1Zpc2libGUiOmZhbHNlLCJXaWR0aCI6MC4wLCJIZWlnaHQiOjAuMCwiQm9yZGVyU3R5bGUiOnsiJGlkIjoiMjA4IiwiTGluZUNvbG9yIjpudWxsLCJMaW5lV2VpZ2h0IjowLjAsIkxpbmVUeXBlIjowLCJQYXJlbnRTdHlsZSI6bnVsbH0sIlBhcmVudFN0eWxlIjpudWxsfSwiRGF0ZUZvcm1hdCI6eyIkaWQiOiIy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wIiwiRm9ybWF0IjowLCJJc1Zpc2libGUiOmZhbHNlLCJMYXN0S25vd25WaXNpYmlsaXR5U3RhdGUiOmZhbHNlfSwiSXNWaXNpYmxlIjp0cnVlLCJQYXJlbnRTdHlsZSI6bnVsbH0sIkluZGV4Ijo4LCJQZXJjZW50YWdlQ29tcGxldGUiOm51bGwsIlBvc2l0aW9uIjp7IlJhdGlvIjowLjAsIklzQ3VzdG9tIjpmYWxzZX0sIkRhdGVGb3JtYXQiOnsiJHJlZiI6IjIwOSJ9LCJXZWVrTnVtYmVyaW5nIjp7IiRpZCI6IjIxMSIsIkZvcm1hdCI6MCwiSXNWaXNpYmxlIjpmYWxzZSwiTGFzdEtub3duVmlzaWJpbGl0eVN0YXRlIjpmYWxzZX0sIlJlbGF0ZWRUYXNrSWQiOiI0NGRlOTc2NS1lNzIwLTQ1NTctYjg4Mi05N2Y0NzA5YjhjMzAiLCJJZCI6IjA3MjNhNTM0LWI4YjAtNGQ4NC04YWQ0LTlkOTYwYjgzM2I5YyIsIkltcG9ydElkIjoiIiwiVGl0bGUiOiJNaWxlc3RvbmUiLCJOb3RlIjpudWxsLCJIeXBlcmxpbmsiOnsiJGlkIjoiMjEyIiwiQWRkcmVzcyI6IiIsIlN1YkFkZHJlc3MiOiIifSwiSXNDaGFuZ2VkIjpmYWxzZSwiSXNOZXciOmZhbHNlfV0sIlRhc2tEZWZpbml0aW9uIjp7IiRpZCI6IjIxMyIsIkdyb3VwTmFtZSI6IjVhOGUzNWQ0LTJhM2YtNDQ1NS04NmZhLWFhMDM4M2FiOGU4NCIsIlN0YXJ0RGF0ZSI6IjIwMjEtMDItMDJUMDA6MDA6MDBaIiwiRW5kRGF0ZSI6IjIwMjEtMDQtMDdUMTE6NTk6MDBaIiwiUGVyY2VudGFnZUNvbXBsZXRlIjpudWxsLCJTdHlsZSI6eyIkaWQiOiIyMTQiLCJTaGFwZSI6OCwiU2hhcGVUaGlja25lc3MiOjAsIkR1cmF0aW9uRm9ybWF0IjowLCJJbmNsdWRlTm9uV29ya2luZ0RheXNJbkR1cmF0aW9uIjpmYWxzZSwiUGVyY2VudGFnZUNvbXBsZXRlU3R5bGUiOnsiJGlkIjoiMjE1IiwiRm9udFNldHRpbmdzIjp7IiRpZCI6IjIxNiIsIkZvbnRTaXplIjoxMCwiRm9udE5hbWUiOiJDYWxpYnJpIiwiSXNCb2xkIjp0cnVlLCJJc0l0YWxpYyI6ZmFsc2UsIklzVW5kZXJsaW5lZCI6ZmFsc2UsIlBhcmVudFN0eWxlIjpudWxsfSwiQXV0b1NpemUiOjAsIkZvcmVncm91bmQiOnsiJGlkIjoiMjE3IiwiQ29sb3IiOnsiJGlkIjoiMjE4IiwiQSI6MjU1LCJSIjoxMDUsIkciOjEwMCwiQiI6MTAwfX0sIk1heFdpZHRoIjoyMDAuMCwiTWF4SGVpZ2h0IjoiSW5maW5pdHkiLCJTbWFydEZvcmVncm91bmRJc0FjdGl2ZSI6ZmFsc2UsIkhvcml6b250YWxBbGlnbm1lbnQiOjAsIlZlcnRpY2FsQWxpZ25tZW50IjowLCJTbWFydEZvcmVncm91bmQiOm51bGwsIkJhY2tncm91bmRGaWxsVHlwZSI6MCwiTWFyZ2luIjp7IiRpZCI6IjIxOSIsIlRvcCI6MC4wLCJMZWZ0IjowLjAsIlJpZ2h0IjowLjAsIkJvdHRvbSI6MC4wfSwiUGFkZGluZyI6eyIkaWQiOiIyMjAiLCJUb3AiOjAuMCwiTGVmdCI6MC4wLCJSaWdodCI6MC4wLCJCb3R0b20iOjAuMH0sIkJhY2tncm91bmQiOnsiJGlkIjoiMjIxIiwiQ29sb3IiOnsiJGlkIjoiMjIyIiwiQSI6ODksIlIiOjAsIkciOjAsIkIiOjB9fSwiSXNWaXNpYmxlIjp0cnVlLCJXaWR0aCI6MC4wLCJIZWlnaHQiOjAuMCwiQm9yZGVyU3R5bGUiOnsiJGlkIjoiMjIzIiwiTGluZUNvbG9yIjpudWxsLCJMaW5lV2VpZ2h0IjowLjAsIkxpbmVUeXBlIjowLCJQYXJlbnRTdHlsZSI6bnVsbH0sIlBhcmVudFN0eWxlIjpudWxsfSwiRHVyYXRpb25TdHlsZSI6eyIkaWQiOiIyMjQiLCJGb250U2V0dGluZ3MiOnsiJGlkIjoiMjI1IiwiRm9udFNpemUiOjEwLCJGb250TmFtZSI6IkNhbGlicmkiLCJJc0JvbGQiOmZhbHNlLCJJc0l0YWxpYyI6ZmFsc2UsIklzVW5kZXJsaW5lZCI6ZmFsc2UsIlBhcmVudFN0eWxlIjpudWxsfSwiQXV0b1NpemUiOjAsIkZvcmVncm91bmQiOnsiJGlkIjoiMjI2IiwiQ29sb3IiOnsiJGlkIjoiMjI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I4IiwiVG9wIjowLjAsIkxlZnQiOjAuMCwiUmlnaHQiOjAuMCwiQm90dG9tIjowLjB9LCJQYWRkaW5nIjp7IiRpZCI6IjIyOSIsIlRvcCI6MC4wLCJMZWZ0IjowLjAsIlJpZ2h0IjowLjAsIkJvdHRvbSI6MC4wfSwiQmFja2dyb3VuZCI6eyIkaWQiOiIyMzAiLCJDb2xvciI6eyIkcmVmIjoiMjIyIn19LCJJc1Zpc2libGUiOnRydWUsIldpZHRoIjowLjAsIkhlaWdodCI6MC4wLCJCb3JkZXJTdHlsZSI6eyIkaWQiOiIyMzEiLCJMaW5lQ29sb3IiOm51bGwsIkxpbmVXZWlnaHQiOjAuMCwiTGluZVR5cGUiOjAsIlBhcmVudFN0eWxlIjpudWxsfSwiUGFyZW50U3R5bGUiOm51bGx9LCJIb3Jpem9udGFsQ29ubmVjdG9yU3R5bGUiOnsiJGlkIjoiMjMyIiwiTGluZUNvbG9yIjp7IiRyZWYiOiI2NCJ9LCJMaW5lV2VpZ2h0IjoxLjAsIkxpbmVUeXBlIjowLCJQYXJlbnRTdHlsZSI6bnVsbH0sIlZlcnRpY2FsQ29ubmVjdG9yU3R5bGUiOnsiJGlkIjoiMjMz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IzNCIsIk1hcmdpbiI6eyIkaWQiOiIyMzUiLCJUb3AiOjAuMCwiTGVmdCI6NC4wLCJSaWdodCI6NC4wLCJCb3R0b20iOjAuMH0sIlBhZGRpbmciOnsiJGlkIjoiMjM2IiwiVG9wIjowLjAsIkxlZnQiOjAuMCwiUmlnaHQiOjAuMCwiQm90dG9tIjowLjB9LCJCYWNrZ3JvdW5kIjp7IiRpZCI6IjIzNyIsIkNvbG9yIjp7IiRpZCI6IjIzOCIsIkEiOjI1NSwiUiI6NzQsIkciOjE4MSwiQiI6MTk2fX0sIklzVmlzaWJsZSI6dHJ1ZSwiV2lkdGgiOjAuMCwiSGVpZ2h0IjoxMC4wLCJCb3JkZXJTdHlsZSI6eyIkaWQiOiIyMzkiLCJMaW5lQ29sb3IiOnsiJGlkIjoiMjQwIiwiJHR5cGUiOiJOTFJFLkNvbW1vbi5Eb20uU29saWRDb2xvckJydXNoLCBOTFJFLkNvbW1vbiIsIkNvbG9yIjp7IiRpZCI6IjI0MSIsIkEiOjI1NSwiUiI6NTksIkciOjExNSwiQiI6Mzl9fSwiTGluZVdlaWdodCI6MC4wLCJMaW5lVHlwZSI6MCwiUGFyZW50U3R5bGUiOm51bGx9LCJQYXJlbnRTdHlsZSI6bnVsbH0sIlRpdGxlU3R5bGUiOnsiJGlkIjoiMjQyIiwiRm9udFNldHRpbmdzIjp7IiRpZCI6IjI0MyIsIkZvbnRTaXplIjoxMSwiRm9udE5hbWUiOiJPcGVuIFNhbnMiLCJJc0JvbGQiOmZhbHNlLCJJc0l0YWxpYyI6ZmFsc2UsIklzVW5kZXJsaW5lZCI6ZmFsc2UsIlBhcmVudFN0eWxlIjpudWxsfSwiQXV0b1NpemUiOjAsIkZvcmVncm91bmQiOnsiJGlkIjoiMjQ0IiwiQ29sb3IiOnsiJGlkIjoiMjQ1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I0NiIsIlRvcCI6MC4wLCJMZWZ0IjowLjAsIlJpZ2h0IjowLjAsIkJvdHRvbSI6MC4wfSwiUGFkZGluZyI6eyIkaWQiOiIyNDciLCJUb3AiOjAuMCwiTGVmdCI6MC4wLCJSaWdodCI6MC4wLCJCb3R0b20iOjAuMH0sIkJhY2tncm91bmQiOnsiJGlkIjoiMjQ4IiwiQ29sb3IiOnsiJGlkIjoiMjQ5IiwiQSI6MCwiUiI6MjU1LCJHIjoyNTUsIkIiOjI1NX19LCJJc1Zpc2libGUiOnRydWUsIldpZHRoIjowLjAsIkhlaWdodCI6MC4wLCJCb3JkZXJTdHlsZSI6eyIkaWQiOiIyNTAiLCJMaW5lQ29sb3IiOm51bGwsIkxpbmVXZWlnaHQiOjAuMCwiTGluZVR5cGUiOjAsIlBhcmVudFN0eWxlIjpudWxsfSwiUGFyZW50U3R5bGUiOm51bGx9LCJEYXRlU3R5bGUiOnsiJGlkIjoiMjUxIiwiRm9udFNldHRpbmdzIjp7IiRpZCI6IjI1MiIsIkZvbnRTaXplIjoxMCwiRm9udE5hbWUiOiJDYWxpYnJpIiwiSXNCb2xkIjpmYWxzZSwiSXNJdGFsaWMiOmZhbHNlLCJJc1VuZGVybGluZWQiOmZhbHNlLCJQYXJlbnRTdHlsZSI6bnVsbH0sIkF1dG9TaXplIjowLCJGb3JlZ3JvdW5kIjp7IiRpZCI6IjI1MyIsIkNvbG9yIjp7IiRpZCI6IjI1NC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yNTUiLCJUb3AiOjAuMCwiTGVmdCI6MC4wLCJSaWdodCI6MC4wLCJCb3R0b20iOjAuMH0sIlBhZGRpbmciOnsiJGlkIjoiMjU2IiwiVG9wIjowLjAsIkxlZnQiOjAuMCwiUmlnaHQiOjAuMCwiQm90dG9tIjowLjB9LCJCYWNrZ3JvdW5kIjp7IiRpZCI6IjI1NyIsIkNvbG9yIjp7IiRpZCI6IjI1OCIsIkEiOjAsIlIiOjI1NSwiRyI6MjU1LCJCIjoyNTV9fSwiSXNWaXNpYmxlIjp0cnVlLCJXaWR0aCI6MC4wLCJIZWlnaHQiOjAuMCwiQm9yZGVyU3R5bGUiOnsiJGlkIjoiMjU5IiwiTGluZUNvbG9yIjpudWxsLCJMaW5lV2VpZ2h0IjowLjAsIkxpbmVUeXBlIjowLCJQYXJlbnRTdHlsZSI6bnVsbH0sIlBhcmVudFN0eWxlIjpudWxsfSwiRGF0ZUZvcm1hdCI6eyIkaWQiOiIyN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xIiwiRm9ybWF0IjowLCJJc1Zpc2libGUiOmZhbHNlLCJMYXN0S25vd25WaXNpYmlsaXR5U3RhdGUiOmZhbHNlfSwiSXNWaXNpYmxlIjp0cnVlLCJQYXJlbnRTdHlsZSI6bnVsbH0sIkluZGV4Ijo3LCJTbWFydER1cmF0aW9uQWN0aXZhdGVkIjpmYWxzZSwiRGF0ZUZvcm1hdCI6eyIkcmVmIjoiMjYwIn0sIldlZWtOdW1iZXJpbmciOnsiJGlkIjoiMjYyIiwiRm9ybWF0IjowLCJJc1Zpc2libGUiOmZhbHNlLCJMYXN0S25vd25WaXNpYmlsaXR5U3RhdGUiOmZhbHNlfSwiSWQiOiI0NGRlOTc2NS1lNzIwLTQ1NTctYjg4Mi05N2Y0NzA5YjhjMzAiLCJJbXBvcnRJZCI6bnVsbCwiVGl0bGUiOiJBY3Rpdml0eSIsIk5vdGUiOm51bGwsIkh5cGVybGluayI6eyIkaWQiOiIyNjMiLCJBZGRyZXNzIjpudWxsLCJTdWJBZGRyZXNzIjpudWxsfSwiSXNDaGFuZ2VkIjpmYWxzZSwiSXNOZXciOmZhbHNlfX0seyIkaWQiOiIyNjQiLCJfYXR0YWNoZWRNaWxlc3RvbmVzIjpbXSwiVGFza0RlZmluaXRpb24iOnsiJGlkIjoiMjY1IiwiR3JvdXBOYW1lIjoiNWE4ZTM1ZDQtMmEzZi00NDU1LTg2ZmEtYWEwMzgzYWI4ZTg0IiwiU3RhcnREYXRlIjoiMjAyMS0wNC0wMlQwMDowMDowMCIsIkVuZERhdGUiOiIyMDIxLTA0LTI4VDExOjU5OjAwIiwiUGVyY2VudGFnZUNvbXBsZXRlIjpudWxsLCJTdHlsZSI6eyIkaWQiOiIyNjYiLCJTaGFwZSI6OCwiU2hhcGVUaGlja25lc3MiOjEsIkR1cmF0aW9uRm9ybWF0IjowLCJJbmNsdWRlTm9uV29ya2luZ0RheXNJbkR1cmF0aW9uIjpmYWxzZSwiUGVyY2VudGFnZUNvbXBsZXRlU3R5bGUiOnsiJGlkIjoiMjY3IiwiRm9udFNldHRpbmdzIjp7IiRpZCI6IjI2OCIsIkZvbnRTaXplIjoxMCwiRm9udE5hbWUiOiJDYWxpYnJpIiwiSXNCb2xkIjp0cnVlLCJJc0l0YWxpYyI6ZmFsc2UsIklzVW5kZXJsaW5lZCI6ZmFsc2UsIlBhcmVudFN0eWxlIjpudWxsfSwiQXV0b1NpemUiOjAsIkZvcmVncm91bmQiOnsiJHJlZiI6IjIxNyJ9LCJNYXhXaWR0aCI6MjAwLjAsIk1heEhlaWdodCI6IkluZmluaXR5IiwiU21hcnRGb3JlZ3JvdW5kSXNBY3RpdmUiOmZhbHNlLCJIb3Jpem9udGFsQWxpZ25tZW50IjowLCJWZXJ0aWNhbEFsaWdubWVudCI6MCwiU21hcnRGb3JlZ3JvdW5kIjpudWxsLCJCYWNrZ3JvdW5kRmlsbFR5cGUiOjAsIk1hcmdpbiI6eyIkaWQiOiIyNjkiLCJUb3AiOjAuMCwiTGVmdCI6MC4wLCJSaWdodCI6MC4wLCJCb3R0b20iOjAuMH0sIlBhZGRpbmciOnsiJGlkIjoiMjcwIiwiVG9wIjowLjAsIkxlZnQiOjAuMCwiUmlnaHQiOjAuMCwiQm90dG9tIjowLjB9LCJCYWNrZ3JvdW5kIjp7IiRyZWYiOiIyMjEifSwiSXNWaXNpYmxlIjp0cnVlLCJXaWR0aCI6MC4wLCJIZWlnaHQiOjAuMCwiQm9yZGVyU3R5bGUiOnsiJGlkIjoiMjcxIiwiTGluZUNvbG9yIjpudWxsLCJMaW5lV2VpZ2h0IjowLjAsIkxpbmVUeXBlIjowLCJQYXJlbnRTdHlsZSI6bnVsbH0sIlBhcmVudFN0eWxlIjpudWxsfSwiRHVyYXRpb25TdHlsZSI6eyIkaWQiOiIyNzIiLCJGb250U2V0dGluZ3MiOnsiJGlkIjoiMjczIiwiRm9udFNpemUiOjEwLCJGb250TmFtZSI6IkNhbGlicmkiLCJJc0JvbGQiOmZhbHNlLCJJc0l0YWxpYyI6ZmFsc2UsIklzVW5kZXJsaW5lZCI6ZmFsc2UsIlBhcmVudFN0eWxlIjpudWxsfSwiQXV0b1NpemUiOjAsIkZvcmVncm91bmQiOnsiJGlkIjoiMjc0IiwiQ29sb3IiOnsiJHJlZiI6IjIyNyJ9fSwiTWF4V2lkdGgiOjIwMC4wLCJNYXhIZWlnaHQiOiJJbmZpbml0eSIsIlNtYXJ0Rm9yZWdyb3VuZElzQWN0aXZlIjpmYWxzZSwiSG9yaXpvbnRhbEFsaWdubWVudCI6MCwiVmVydGljYWxBbGlnbm1lbnQiOjAsIlNtYXJ0Rm9yZWdyb3VuZCI6bnVsbCwiQmFja2dyb3VuZEZpbGxUeXBlIjowLCJNYXJnaW4iOnsiJGlkIjoiMjc1IiwiVG9wIjowLjAsIkxlZnQiOjAuMCwiUmlnaHQiOjAuMCwiQm90dG9tIjowLjB9LCJQYWRkaW5nIjp7IiRpZCI6IjI3NiIsIlRvcCI6MC4wLCJMZWZ0IjowLjAsIlJpZ2h0IjowLjAsIkJvdHRvbSI6MC4wfSwiQmFja2dyb3VuZCI6eyIkcmVmIjoiMjMwIn0sIklzVmlzaWJsZSI6dHJ1ZSwiV2lkdGgiOjAuMCwiSGVpZ2h0IjowLjAsIkJvcmRlclN0eWxlIjp7IiRpZCI6IjI3NyIsIkxpbmVDb2xvciI6bnVsbCwiTGluZVdlaWdodCI6MC4wLCJMaW5lVHlwZSI6MCwiUGFyZW50U3R5bGUiOm51bGx9LCJQYXJlbnRTdHlsZSI6bnVsbH0sIkhvcml6b250YWxDb25uZWN0b3JTdHlsZSI6eyIkaWQiOiIyNzgiLCJMaW5lQ29sb3IiOnsiJHJlZiI6IjY0In0sIkxpbmVXZWlnaHQiOjEuMCwiTGluZVR5cGUiOjAsIlBhcmVudFN0eWxlIjpudWxsfSwiVmVydGljYWxDb25uZWN0b3JTdHlsZSI6eyIkaWQiOiIyNzkiLCJMaW5lQ29sb3IiOnsiJHJlZiI6IjY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I4MCIsIk1hcmdpbiI6eyIkaWQiOiIyODEiLCJUb3AiOjAuMCwiTGVmdCI6NC4wLCJSaWdodCI6NC4wLCJCb3R0b20iOjAuMH0sIlBhZGRpbmciOnsiJGlkIjoiMjgyIiwiVG9wIjowLjAsIkxlZnQiOjAuMCwiUmlnaHQiOjAuMCwiQm90dG9tIjowLjB9LCJCYWNrZ3JvdW5kIjp7IiRpZCI6IjI4MyIsIkNvbG9yIjp7IiRpZCI6IjI4NCIsIkEiOjI1NSwiUiI6NzQsIkciOjE4MSwiQiI6MTk2fX0sIklzVmlzaWJsZSI6dHJ1ZSwiV2lkdGgiOjAuMCwiSGVpZ2h0IjoxNi4wLCJCb3JkZXJTdHlsZSI6eyIkaWQiOiIyODUiLCJMaW5lQ29sb3IiOnsiJGlkIjoiMjg2IiwiJHR5cGUiOiJOTFJFLkNvbW1vbi5Eb20uU29saWRDb2xvckJydXNoLCBOTFJFLkNvbW1vbiIsIkNvbG9yIjp7IiRpZCI6IjI4NyIsIkEiOjI1NSwiUiI6NTksIkciOjExNSwiQiI6Mzl9fSwiTGluZVdlaWdodCI6MC4wLCJMaW5lVHlwZSI6MCwiUGFyZW50U3R5bGUiOm51bGx9LCJQYXJlbnRTdHlsZSI6bnVsbH0sIlRpdGxlU3R5bGUiOnsiJGlkIjoiMjg4IiwiRm9udFNldHRpbmdzIjp7IiRpZCI6IjI4OSIsIkZvbnRTaXplIjoxMSwiRm9udE5hbWUiOiJPcGVuIFNhbnMiLCJJc0JvbGQiOmZhbHNlLCJJc0l0YWxpYyI6ZmFsc2UsIklzVW5kZXJsaW5lZCI6ZmFsc2UsIlBhcmVudFN0eWxlIjpudWxsfSwiQXV0b1NpemUiOjAsIkZvcmVncm91bmQiOnsiJGlkIjoiMjkwIiwiQ29sb3IiOnsiJGlkIjoiMjkx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I5MiIsIlRvcCI6MC4wLCJMZWZ0IjowLjAsIlJpZ2h0IjowLjAsIkJvdHRvbSI6MC4wfSwiUGFkZGluZyI6eyIkaWQiOiIyOTMiLCJUb3AiOjAuMCwiTGVmdCI6MC4wLCJSaWdodCI6MC4wLCJCb3R0b20iOjAuMH0sIkJhY2tncm91bmQiOnsiJGlkIjoiMjk0IiwiQ29sb3IiOnsiJGlkIjoiMjk1IiwiQSI6MCwiUiI6MjU1LCJHIjoyNTUsIkIiOjI1NX19LCJJc1Zpc2libGUiOnRydWUsIldpZHRoIjowLjAsIkhlaWdodCI6MC4wLCJCb3JkZXJTdHlsZSI6eyIkaWQiOiIyOTYiLCJMaW5lQ29sb3IiOm51bGwsIkxpbmVXZWlnaHQiOjAuMCwiTGluZVR5cGUiOjAsIlBhcmVudFN0eWxlIjpudWxsfSwiUGFyZW50U3R5bGUiOm51bGx9LCJEYXRlU3R5bGUiOnsiJGlkIjoiMjk3IiwiRm9udFNldHRpbmdzIjp7IiRpZCI6IjI5OCIsIkZvbnRTaXplIjoxMCwiRm9udE5hbWUiOiJDYWxpYnJpIiwiSXNCb2xkIjpmYWxzZSwiSXNJdGFsaWMiOmZhbHNlLCJJc1VuZGVybGluZWQiOmZhbHNlLCJQYXJlbnRTdHlsZSI6bnVsbH0sIkF1dG9TaXplIjowLCJGb3JlZ3JvdW5kIjp7IiRpZCI6IjI5OSIsIkNvbG9yIjp7IiRpZCI6IjMwM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zMDEiLCJUb3AiOjAuMCwiTGVmdCI6MC4wLCJSaWdodCI6MC4wLCJCb3R0b20iOjAuMH0sIlBhZGRpbmciOnsiJGlkIjoiMzAyIiwiVG9wIjowLjAsIkxlZnQiOjAuMCwiUmlnaHQiOjAuMCwiQm90dG9tIjowLjB9LCJCYWNrZ3JvdW5kIjp7IiRpZCI6IjMwMyIsIkNvbG9yIjp7IiRyZWYiOiIyMjIifX0sIklzVmlzaWJsZSI6ZmFsc2UsIldpZHRoIjowLjAsIkhlaWdodCI6MC4wLCJCb3JkZXJTdHlsZSI6eyIkaWQiOiIzMDQiLCJMaW5lQ29sb3IiOm51bGwsIkxpbmVXZWlnaHQiOjAuMCwiTGluZVR5cGUiOjAsIlBhcmVudFN0eWxlIjpudWxsfSwiUGFyZW50U3R5bGUiOm51bGx9LCJEYXRlRm9ybWF0Ijp7IiRpZCI6IjM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YiLCJGb3JtYXQiOjAsIklzVmlzaWJsZSI6ZmFsc2UsIkxhc3RLbm93blZpc2liaWxpdHlTdGF0ZSI6ZmFsc2V9LCJJc1Zpc2libGUiOnRydWUsIlBhcmVudFN0eWxlIjpudWxsfSwiSW5kZXgiOjgsIlNtYXJ0RHVyYXRpb25BY3RpdmF0ZWQiOmZhbHNlLCJEYXRlRm9ybWF0Ijp7IiRyZWYiOiIzMDUifSwiV2Vla051bWJlcmluZyI6eyIkaWQiOiIzMDciLCJGb3JtYXQiOjAsIklzVmlzaWJsZSI6ZmFsc2UsIkxhc3RLbm93blZpc2liaWxpdHlTdGF0ZSI6ZmFsc2V9LCJJZCI6IjhkMzhhYmY2LTQzNGYtNDliNS05ZGMyLTRhZTFlZTM2OTM1ZSIsIkltcG9ydElkIjpudWxsLCJUaXRsZSI6IkFjdGl2aXR5IiwiTm90ZSI6bnVsbCwiSHlwZXJsaW5rIjp7IiRpZCI6IjMwOCIsIkFkZHJlc3MiOm51bGwsIlN1YkFkZHJlc3MiOm51bGx9LCJJc0NoYW5nZWQiOmZhbHNlLCJJc05ldyI6ZmFsc2V9fSx7IiRpZCI6IjMwOSIsIl9hdHRhY2hlZE1pbGVzdG9uZXMiOltdLCJUYXNrRGVmaW5pdGlvbiI6eyIkaWQiOiIzMTAiLCJHcm91cE5hbWUiOiI1YThlMzVkNC0yYTNmLTQ0NTUtODZmYS1hYTAzODNhYjhlODQiLCJTdGFydERhdGUiOiIyMDIxLTA1LTA3VDAwOjAwOjAwIiwiRW5kRGF0ZSI6IjIwMjEtMDctMTVUMTE6NTk6MDAiLCJQZXJjZW50YWdlQ29tcGxldGUiOm51bGwsIlN0eWxlIjp7IiRpZCI6IjMxMSIsIlNoYXBlIjo4LCJTaGFwZVRoaWNrbmVzcyI6MSwiRHVyYXRpb25Gb3JtYXQiOjAsIkluY2x1ZGVOb25Xb3JraW5nRGF5c0luRHVyYXRpb24iOmZhbHNlLCJQZXJjZW50YWdlQ29tcGxldGVTdHlsZSI6eyIkaWQiOiIzMTIiLCJGb250U2V0dGluZ3MiOnsiJGlkIjoiMzEz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MxNCIsIlRvcCI6MC4wLCJMZWZ0IjowLjAsIlJpZ2h0IjowLjAsIkJvdHRvbSI6MC4wfSwiUGFkZGluZyI6eyIkaWQiOiIzMTUiLCJUb3AiOjAuMCwiTGVmdCI6MC4wLCJSaWdodCI6MC4wLCJCb3R0b20iOjAuMH0sIkJhY2tncm91bmQiOnsiJHJlZiI6IjIyMSJ9LCJJc1Zpc2libGUiOnRydWUsIldpZHRoIjowLjAsIkhlaWdodCI6MC4wLCJCb3JkZXJTdHlsZSI6eyIkaWQiOiIzMTYiLCJMaW5lQ29sb3IiOm51bGwsIkxpbmVXZWlnaHQiOjAuMCwiTGluZVR5cGUiOjAsIlBhcmVudFN0eWxlIjpudWxsfSwiUGFyZW50U3R5bGUiOm51bGx9LCJEdXJhdGlvblN0eWxlIjp7IiRpZCI6IjMxNyIsIkZvbnRTZXR0aW5ncyI6eyIkaWQiOiIzMTgiLCJGb250U2l6ZSI6MTAsIkZvbnROYW1lIjoiQ2FsaWJyaSIsIklzQm9sZCI6ZmFsc2UsIklzSXRhbGljIjpmYWxzZSwiSXNVbmRlcmxpbmVkIjpmYWxzZSwiUGFyZW50U3R5bGUiOm51bGx9LCJBdXRvU2l6ZSI6MCwiRm9yZWdyb3VuZCI6eyIkaWQiOiIzMTkiLCJDb2xvciI6eyIkcmVmIjoiMjI3In19LCJNYXhXaWR0aCI6MjAwLjAsIk1heEhlaWdodCI6IkluZmluaXR5IiwiU21hcnRGb3JlZ3JvdW5kSXNBY3RpdmUiOmZhbHNlLCJIb3Jpem9udGFsQWxpZ25tZW50IjowLCJWZXJ0aWNhbEFsaWdubWVudCI6MCwiU21hcnRGb3JlZ3JvdW5kIjpudWxsLCJCYWNrZ3JvdW5kRmlsbFR5cGUiOjAsIk1hcmdpbiI6eyIkaWQiOiIzMjAiLCJUb3AiOjAuMCwiTGVmdCI6MC4wLCJSaWdodCI6MC4wLCJCb3R0b20iOjAuMH0sIlBhZGRpbmciOnsiJGlkIjoiMzIxIiwiVG9wIjowLjAsIkxlZnQiOjAuMCwiUmlnaHQiOjAuMCwiQm90dG9tIjowLjB9LCJCYWNrZ3JvdW5kIjp7IiRyZWYiOiIyMzAifSwiSXNWaXNpYmxlIjp0cnVlLCJXaWR0aCI6MC4wLCJIZWlnaHQiOjAuMCwiQm9yZGVyU3R5bGUiOnsiJGlkIjoiMzIyIiwiTGluZUNvbG9yIjpudWxsLCJMaW5lV2VpZ2h0IjowLjAsIkxpbmVUeXBlIjowLCJQYXJlbnRTdHlsZSI6bnVsbH0sIlBhcmVudFN0eWxlIjpudWxsfSwiSG9yaXpvbnRhbENvbm5lY3RvclN0eWxlIjp7IiRpZCI6IjMyMyIsIkxpbmVDb2xvciI6eyIkcmVmIjoiNjQifSwiTGluZVdlaWdodCI6MS4wLCJMaW5lVHlwZSI6MCwiUGFyZW50U3R5bGUiOm51bGx9LCJWZXJ0aWNhbENvbm5lY3RvclN0eWxlIjp7IiRpZCI6IjMyNC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MzI1IiwiTWFyZ2luIjp7IiRpZCI6IjMyNiIsIlRvcCI6MC4wLCJMZWZ0Ijo0LjAsIlJpZ2h0Ijo0LjAsIkJvdHRvbSI6MC4wfSwiUGFkZGluZyI6eyIkaWQiOiIzMjciLCJUb3AiOjAuMCwiTGVmdCI6MC4wLCJSaWdodCI6MC4wLCJCb3R0b20iOjAuMH0sIkJhY2tncm91bmQiOnsiJGlkIjoiMzI4IiwiQ29sb3IiOnsiJGlkIjoiMzI5IiwiQSI6MjU1LCJSIjo3NCwiRyI6MTgxLCJCIjoxOTZ9fSwiSXNWaXNpYmxlIjp0cnVlLCJXaWR0aCI6MC4wLCJIZWlnaHQiOjE2LjAsIkJvcmRlclN0eWxlIjp7IiRpZCI6IjMzMCIsIkxpbmVDb2xvciI6eyIkaWQiOiIzMzEiLCIkdHlwZSI6Ik5MUkUuQ29tbW9uLkRvbS5Tb2xpZENvbG9yQnJ1c2gsIE5MUkUuQ29tbW9uIiwiQ29sb3IiOnsiJGlkIjoiMzMyIiwiQSI6MjU1LCJSIjo1OSwiRyI6MTE1LCJCIjozOX19LCJMaW5lV2VpZ2h0IjowLjAsIkxpbmVUeXBlIjowLCJQYXJlbnRTdHlsZSI6bnVsbH0sIlBhcmVudFN0eWxlIjpudWxsfSwiVGl0bGVTdHlsZSI6eyIkaWQiOiIzMzMiLCJGb250U2V0dGluZ3MiOnsiJGlkIjoiMzM0IiwiRm9udFNpemUiOjExLCJGb250TmFtZSI6Ik9wZW4gU2FucyIsIklzQm9sZCI6ZmFsc2UsIklzSXRhbGljIjpmYWxzZSwiSXNVbmRlcmxpbmVkIjpmYWxzZSwiUGFyZW50U3R5bGUiOm51bGx9LCJBdXRvU2l6ZSI6MCwiRm9yZWdyb3VuZCI6eyIkaWQiOiIzMzUiLCJDb2xvciI6eyIkaWQiOiIzMzY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zM3IiwiVG9wIjowLjAsIkxlZnQiOjAuMCwiUmlnaHQiOjAuMCwiQm90dG9tIjowLjB9LCJQYWRkaW5nIjp7IiRpZCI6IjMzOCIsIlRvcCI6MC4wLCJMZWZ0IjowLjAsIlJpZ2h0IjowLjAsIkJvdHRvbSI6MC4wfSwiQmFja2dyb3VuZCI6eyIkaWQiOiIzMzkiLCJDb2xvciI6eyIkaWQiOiIzNDAiLCJBIjowLCJSIjoyNTUsIkciOjI1NSwiQiI6MjU1fX0sIklzVmlzaWJsZSI6dHJ1ZSwiV2lkdGgiOjAuMCwiSGVpZ2h0IjowLjAsIkJvcmRlclN0eWxlIjp7IiRpZCI6IjM0MSIsIkxpbmVDb2xvciI6bnVsbCwiTGluZVdlaWdodCI6MC4wLCJMaW5lVHlwZSI6MCwiUGFyZW50U3R5bGUiOm51bGx9LCJQYXJlbnRTdHlsZSI6bnVsbH0sIkRhdGVTdHlsZSI6eyIkaWQiOiIzNDIiLCJGb250U2V0dGluZ3MiOnsiJGlkIjoiMzQzIiwiRm9udFNpemUiOjEwLCJGb250TmFtZSI6IkNhbGlicmkiLCJJc0JvbGQiOmZhbHNlLCJJc0l0YWxpYyI6ZmFsc2UsIklzVW5kZXJsaW5lZCI6ZmFsc2UsIlBhcmVudFN0eWxlIjpudWxsfSwiQXV0b1NpemUiOjAsIkZvcmVncm91bmQiOnsiJGlkIjoiMzQ0IiwiQ29sb3IiOnsiJGlkIjoiMzQ1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M0NiIsIlRvcCI6MC4wLCJMZWZ0IjowLjAsIlJpZ2h0IjowLjAsIkJvdHRvbSI6MC4wfSwiUGFkZGluZyI6eyIkaWQiOiIzNDciLCJUb3AiOjAuMCwiTGVmdCI6MC4wLCJSaWdodCI6MC4wLCJCb3R0b20iOjAuMH0sIkJhY2tncm91bmQiOnsiJGlkIjoiMzQ4IiwiQ29sb3IiOnsiJGlkIjoiMzQ5IiwiQSI6MCwiUiI6MjU1LCJHIjoyNTUsIkIiOjI1NX19LCJJc1Zpc2libGUiOnRydWUsIldpZHRoIjowLjAsIkhlaWdodCI6MC4wLCJCb3JkZXJTdHlsZSI6eyIkaWQiOiIzNTAiLCJMaW5lQ29sb3IiOm51bGwsIkxpbmVXZWlnaHQiOjAuMCwiTGluZVR5cGUiOjAsIlBhcmVudFN0eWxlIjpudWxsfSwiUGFyZW50U3R5bGUiOm51bGx9LCJEYXRlRm9ybWF0Ijp7IiRpZCI6IjM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IiLCJGb3JtYXQiOjAsIklzVmlzaWJsZSI6ZmFsc2UsIkxhc3RLbm93blZpc2liaWxpdHlTdGF0ZSI6ZmFsc2V9LCJJc1Zpc2libGUiOnRydWUsIlBhcmVudFN0eWxlIjpudWxsfSwiSW5kZXgiOjksIlNtYXJ0RHVyYXRpb25BY3RpdmF0ZWQiOmZhbHNlLCJEYXRlRm9ybWF0Ijp7IiRyZWYiOiIzNTEifSwiV2Vla051bWJlcmluZyI6eyIkaWQiOiIzNTMiLCJGb3JtYXQiOjAsIklzVmlzaWJsZSI6ZmFsc2UsIkxhc3RLbm93blZpc2liaWxpdHlTdGF0ZSI6ZmFsc2V9LCJJZCI6ImYxYjAzYjlmLWFkYjItNDZkNi1iNzRlLWVmNjZkMmM2NjJkMSIsIkltcG9ydElkIjpudWxsLCJUaXRsZSI6IkluaXRpYXRpdmUiLCJOb3RlIjpudWxsLCJIeXBlcmxpbmsiOnsiJGlkIjoiMzU0IiwiQWRkcmVzcyI6bnVsbCwiU3ViQWRkcmVzcyI6bnVsbH0sIklzQ2hhbmdlZCI6ZmFsc2UsIklzTmV3IjpmYWxzZX19XSwiX21pbGVzdG9uZXMiOltdLCJJZCI6ImI0M2M5MzgwLTIzMTQtNDUxYy1iODFlLWYwMDg0ZDg0YWRiNiIsIklzU2luZ2xlSXRlbVJvdyI6ZmFsc2V9XSwiSW5kZXgiOjAsIklkIjoiNmIzYTZhNDQtNTM4MC00OWI0LWJhMDItZWM2ZTk0MWJmYjZjIiwiSGVhZGVyVGV4dCI6bnVsbCwiSXNEZWZhdWx0Ijp0cnVlLCJTdHlsZSI6eyIkaWQiOiIzNTUiLCJIZWFkZXJTdHlsZSI6eyIkaWQiOiIzNTYiLCJUZXh0U3R5bGUiOnsiJGlkIjoiMzU3IiwiRm9udFNldHRpbmdzIjp7IiRpZCI6IjM1OCIsIkZvbnRTaXplIjoxMSwiRm9udE5hbWUiOiJDYWxpYnJpIiwiSXNCb2xkIjpmYWxzZSwiSXNJdGFsaWMiOmZhbHNlLCJJc1VuZGVybGluZWQiOmZhbHNlLCJQYXJlbnRTdHlsZSI6bnVsbH0sIkF1dG9TaXplIjoyLCJGb3JlZ3JvdW5kIjp7IiRpZCI6IjM1OSIsIkNvbG9yIjp7IiRpZCI6IjM2M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YxIiwiVG9wIjowLjAsIkxlZnQiOjAuMCwiUmlnaHQiOjAuMCwiQm90dG9tIjowLjB9LCJQYWRkaW5nIjp7IiRpZCI6IjM2MiIsIlRvcCI6MC4wLCJMZWZ0IjowLjAsIlJpZ2h0IjowLjAsIkJvdHRvbSI6MC4wfSwiQmFja2dyb3VuZCI6bnVsbCwiSXNWaXNpYmxlIjp0cnVlLCJXaWR0aCI6MC4wLCJIZWlnaHQiOjAuMCwiQm9yZGVyU3R5bGUiOm51bGwsIlBhcmVudFN0eWxlIjpudWxsfSwiUmVjdGFuZ2xlU3R5bGUiOnsiJGlkIjoiMzYzIiwiTWFyZ2luIjp7IiRpZCI6IjM2NCIsIlRvcCI6MC4wLCJMZWZ0IjowLjAsIlJpZ2h0IjowLjAsIkJvdHRvbSI6MC4wfSwiUGFkZGluZyI6eyIkaWQiOiIzNjUiLCJUb3AiOjAuMCwiTGVmdCI6MC4wLCJSaWdodCI6MC4wLCJCb3R0b20iOjAuMH0sIkJhY2tncm91bmQiOnsiJGlkIjoiMzY2IiwiQ29sb3IiOnsiJGlkIjoiMzY3IiwiQSI6NjMsIlIiOjE1NCwiRyI6MTU0LCJCIjoxNTR9fSwiSXNWaXNpYmxlIjp0cnVlLCJXaWR0aCI6MC4wLCJIZWlnaHQiOjAuMCwiQm9yZGVyU3R5bGUiOnsiJGlkIjoiMzY4IiwiTGluZUNvbG9yIjp7IiRpZCI6IjM2OSIsIiR0eXBlIjoiTkxSRS5Db21tb24uRG9tLlNvbGlkQ29sb3JCcnVzaCwgTkxSRS5Db21tb24iLCJDb2xvciI6eyIkaWQiOiIzNzAiLCJBIjoyNTUsIlIiOjU5LCJHIjoxMTUsIkIiOjM5fX0sIkxpbmVXZWlnaHQiOjAuMCwiTGluZVR5cGUiOjAsIlBhcmVudFN0eWxlIjpudWxsfSwiUGFyZW50U3R5bGUiOm51bGx9LCJNYXJnaW4iOnsiJGlkIjoiMzcxIiwiVG9wIjowLjAsIkxlZnQiOjAuMCwiUmlnaHQiOjAuMCwiQm90dG9tIjowLjB9LCJQYWRkaW5nIjp7IiRpZCI6IjM3MiIsIlRvcCI6MC4wLCJMZWZ0IjowLjAsIlJpZ2h0IjowLjAsIkJvdHRvbSI6MC4wfSwiQmFja2dyb3VuZCI6bnVsbCwiSXNWaXNpYmxlIjp0cnVlLCJXaWR0aCI6MC4wLCJIZWlnaHQiOjAuMCwiQm9yZGVyU3R5bGUiOm51bGwsIlBhcmVudFN0eWxlIjpudWxsfSwiQmFja2dyb3VuZFN0eWxlIjp7IiRpZCI6IjM3MyIsIk1hcmdpbiI6eyIkaWQiOiIzNzQiLCJUb3AiOjAuMCwiTGVmdCI6MC4wLCJSaWdodCI6MC4wLCJCb3R0b20iOjAuMH0sIlBhZGRpbmciOnsiJGlkIjoiMzc1IiwiVG9wIjowLjAsIkxlZnQiOjAuMCwiUmlnaHQiOjAuMCwiQm90dG9tIjowLjB9LCJCYWNrZ3JvdW5kIjp7IiRpZCI6IjM3NiIsIkNvbG9yIjp7IiRpZCI6IjM3NyIsIkEiOjUxLCJSIjoxNTUsIkciOjE4NywiQiI6ODl9fSwiSXNWaXNpYmxlIjp0cnVlLCJXaWR0aCI6MC4wLCJIZWlnaHQiOjAuMCwiQm9yZGVyU3R5bGUiOnsiJGlkIjoiMzc4IiwiTGluZUNvbG9yIjp7IiRpZCI6IjM3OSIsIiR0eXBlIjoiTkxSRS5Db21tb24uRG9tLlNvbGlkQ29sb3JCcnVzaCwgTkxSRS5Db21tb24iLCJDb2xvciI6eyIkaWQiOiIzODAiLCJBIjoyNTUsIlIiOjU5LCJHIjoxMTUsIkIiOjM5fX0sIkxpbmVXZWlnaHQiOjAuMCwiTGluZVR5cGUiOjAsIlBhcmVudFN0eWxlIjpudWxsfSwiUGFyZW50U3R5bGUiOm51bGx9LCJNYXJnaW4iOnsiJGlkIjoiMzgxIiwiVG9wIjowLjAsIkxlZnQiOjAuMCwiUmlnaHQiOjAuMCwiQm90dG9tIjowLjB9LCJQYWRkaW5nIjp7IiRpZCI6IjM4MiIsIlRvcCI6MC4wLCJMZWZ0IjowLjAsIlJpZ2h0IjowLjAsIkJvdHRvbSI6MC4wfSwiSXNWaXNpYmxlIjpmYWxzZSwiV2lkdGgiOjAuMCwiSGVpZ2h0IjowLjAsIkJvcmRlclN0eWxlIjpudWxsLCJQYXJlbnRTdHlsZSI6bnVsbH19XSwiSWQiOiIwODlkN2ViOS04ODI3LTQ1MjctOTQ4YS0xZWY0NjQ2ZTg3NDYiLCJJbmRleCI6MSwiSGVhZGVyVGV4dCI6IldlYWtuZXNzZXMiLCJTdHlsZSI6eyIkaWQiOiIzODMiLCJIZWFkZXJTdHlsZSI6eyIkaWQiOiIzODQiLCJUZXh0SXNWZXJ0aWNhbCI6ZmFsc2UsIlRleHRTdHlsZSI6eyIkaWQiOiIzODUiLCJGb250U2V0dGluZ3MiOnsiJGlkIjoiMzg2IiwiRm9udFNpemUiOjEwLCJGb250TmFtZSI6IlNlZ29lIFVJIiwiSXNCb2xkIjp0cnVlLCJJc0l0YWxpYyI6ZmFsc2UsIklzVW5kZXJsaW5lZCI6ZmFsc2UsIlBhcmVudFN0eWxlIjpudWxsfSwiQXV0b1NpemUiOjAsIkZvcmVncm91bmQiOnsiJGlkIjoiMzg3IiwiQ29sb3IiOnsiJGlkIjoiMzg4IiwiQSI6MjU1LCJSIjowLCJHIjowLCJCIjowfX0sIk1heFdpZHRoIjo4Ni44ODAwMDAwMDAwMDAwMSwiTWF4SGVpZ2h0IjowLjAsIlNtYXJ0Rm9yZWdyb3VuZElzQWN0aXZlIjpmYWxzZSwiSG9yaXpvbnRhbEFsaWdubWVudCI6MCwiVmVydGljYWxBbGlnbm1lbnQiOjAsIlNtYXJ0Rm9yZWdyb3VuZCI6bnVsbCwiQmFja2dyb3VuZEZpbGxUeXBlIjowLCJNYXJnaW4iOnsiJHJlZiI6IjE1NiJ9LCJQYWRkaW5nIjp7IiRyZWYiOiIxNTcifSwiQmFja2dyb3VuZCI6bnVsbCwiSXNWaXNpYmxlIjpmYWxzZSwiV2lkdGgiOjAuMCwiSGVpZ2h0IjowLjAsIkJvcmRlclN0eWxlIjpudWxsLCJQYXJlbnRTdHlsZSI6bnVsbH0sIlJlY3RhbmdsZVN0eWxlIjp7IiRpZCI6IjM4OSIsIk1hcmdpbiI6eyIkcmVmIjoiMTU5In0sIlBhZGRpbmciOnsiJHJlZiI6IjE2MCJ9LCJCYWNrZ3JvdW5kIjp7IiRpZCI6IjM5MCIsIkNvbG9yIjp7IiRpZCI6IjM5MSIsIkEiOjEyNywiUiI6NzQsIkciOjE4MSwiQiI6MTk2fX0sIklzVmlzaWJsZSI6ZmFsc2UsIldpZHRoIjowLjAsIkhlaWdodCI6MC4wLCJCb3JkZXJTdHlsZSI6eyIkaWQiOiIzOTIiLCJMaW5lQ29sb3IiOnsiJGlkIjoiMzkzIiwiJHR5cGUiOiJOTFJFLkNvbW1vbi5Eb20uU29saWRDb2xvckJydXNoLCBOTFJFLkNvbW1vbiIsIkNvbG9yIjp7IiRpZCI6IjM5NCIsIkEiOjI1NSwiUiI6MjEsIkciOjM3LCJCIjo2Nn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zOTUiLCJNYXJnaW4iOnsiJHJlZiI6IjE2OSJ9LCJQYWRkaW5nIjp7IiRyZWYiOiIxNzAifSwiQmFja2dyb3VuZCI6eyIkaWQiOiIzOTYiLCJDb2xvciI6eyIkaWQiOiIzOTciLCJBIjozOCwiUiI6MTU0LCJHIjoxNTQsIkIiOjE1NH19LCJJc1Zpc2libGUiOnRydWUsIldpZHRoIjowLjAsIkhlaWdodCI6MC4wLCJCb3JkZXJTdHlsZSI6eyIkaWQiOiIzOTgiLCJMaW5lQ29sb3IiOnsiJGlkIjoiMzk5IiwiJHR5cGUiOiJOTFJFLkNvbW1vbi5Eb20uU29saWRDb2xvckJydXNoLCBOTFJFLkNvbW1vbiIsIkNvbG9yIjp7IiRpZCI6IjQwMCIsIkEiOjI1NSwiUiI6NTksIkciOjExNSwiQiI6Mzl9fSwiTGluZVdlaWdodCI6MC4wLCJMaW5lVHlwZSI6MCwiUGFyZW50U3R5bGUiOm51bGx9LCJQYXJlbnRTdHlsZSI6bnVsbH0sIklzQWJvdmVUaW1lYmFuZCI6ZmFsc2UsIk1hcmdpbiI6eyIkaWQiOiI0MDEiLCJUb3AiOjAuMCwiTGVmdCI6MC4wLCJSaWdodCI6MC4wLCJCb3R0b20iOjAuMH0sIlBhZGRpbmciOnsiJGlkIjoiNDAyIiwiVG9wIjowLjAsIkxlZnQiOjAuMCwiUmlnaHQiOjAuMCwiQm90dG9tIjowLjB9LCJJc1Zpc2libGUiOnRydWUsIldpZHRoIjowLjAsIkhlaWdodCI6MC4wLCJCb3JkZXJTdHlsZSI6eyIkaWQiOiI0MDMiLCJMaW5lQ29sb3IiOm51bGwsIkxpbmVXZWlnaHQiOjAuMCwiTGluZVR5cGUiOjAsIlBhcmVudFN0eWxlIjpudWxsfSwiUGFyZW50U3R5bGUiOm51bGx9fSx7IiRpZCI6IjQwNCIsIl9hY3Rpdml0aWVzIjpbeyIkaWQiOiI0MDUiLCJfcm93cyI6W3siJGlkIjoiNDA2IiwiX3Rhc2tzIjpbXSwiX21pbGVzdG9uZXMiOlt7IiRpZCI6IjQwNyIsIklkIjoiMDVmNWUyMmItMDcxMC00MmExLWExZGMtNTk2MTViYjRjNDY5IiwiSW5kZXgiOjExLCJHcm91cElkIjoiY2RiMDJkZTktOGQ0ZC00NTRiLTg0ZDctZTEzNjUzMzZiYzdlIiwiVGl0bGUiOiJBY3Rpdml0eSIsIkRhdGVUaW1lIjoiMjAyMS0wMy0xMVQxMTo1OTowMCIsIlBlcmNlbnRhZ2VDb21wbGV0ZSI6bnVsbCwiTm90ZSI6bnVsbCwiU3R5bGUiOnsiJGlkIjoiNDA4IiwiVGl0bGVQb3NpdGlvbiI6IkxlZnQiLCJEYXRlUG9zaXRpb24iOiJMZWZ0IiwiU2hhcGVUeXBlIjoxNywiU2hhcGVTaXplIjowLCJTaGFwZVN0eWxlIjp7IiRpZCI6IjQwOSIsIk1hcmdpbiI6eyIkcmVmIjoiMTQifSwiUGFkZGluZyI6eyIkcmVmIjoiMTUifSwiQmFja2dyb3VuZCI6eyIkaWQiOiI0MTAiLCJDb2xvciI6eyIkaWQiOiI0MTEiLCJBIjoyNTUsIlIiOjIsIkciOjE1MCwiQiI6MTE4fX0sIklzVmlzaWJsZSI6dHJ1ZSwiV2lkdGgiOjE0LjAsIkhlaWdodCI6MTQuMCwiQm9yZGVyU3R5bGUiOnsiJGlkIjoiNDEyIiwiTGluZUNvbG9yIjp7IiRpZCI6IjQxMyIsIiR0eXBlIjoiTkxSRS5Db21tb24uRG9tLlNvbGlkQ29sb3JCcnVzaCwgTkxSRS5Db21tb24iLCJDb2xvciI6eyIkaWQiOiI0MTQiLCJBIjoyNTUsIlIiOjU5LCJHIjoxMTUsIkIiOjM5fX0sIkxpbmVXZWlnaHQiOjAuMCwiTGluZVR5cGUiOjAsIlBhcmVudFN0eWxlIjpudWxsfSwiUGFyZW50U3R5bGUiOm51bGx9LCJUaXRsZVN0eWxlIjp7IiRpZCI6IjQxNSIsIkZvbnRTZXR0aW5ncyI6eyIkaWQiOiI0MTYiLCJGb250U2l6ZSI6MTAsIkZvbnROYW1lIjoiT3BlbiBTYW5zIiwiSXNCb2xkIjpmYWxzZSwiSXNJdGFsaWMiOmZhbHNlLCJJc1VuZGVybGluZWQiOmZhbHNlLCJQYXJlbnRTdHlsZSI6bnVsbH0sIkF1dG9TaXplIjowLCJGb3JlZ3JvdW5kIjp7IiRpZCI6IjQxNyIsIkNvbG9yIjp7IiRpZCI6IjQx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0MTkiLCJDb2xvciI6eyIkaWQiOiI0MjAiLCJBIjowLCJSIjoyNTUsIkciOjI1NSwiQiI6MjU1fX0sIklzVmlzaWJsZSI6dHJ1ZSwiV2lkdGgiOjAuMCwiSGVpZ2h0IjowLjAsIkJvcmRlclN0eWxlIjpudWxsLCJQYXJlbnRTdHlsZSI6bnVsbH0sIkRhdGVTdHlsZSI6eyIkaWQiOiI0MjEiLCJGb250U2V0dGluZ3MiOnsiJGlkIjoiNDIyIiwiRm9udFNpemUiOjEwLCJGb250TmFtZSI6IkNhbGlicmkiLCJJc0JvbGQiOmZhbHNlLCJJc0l0YWxpYyI6ZmFsc2UsIklzVW5kZXJsaW5lZCI6ZmFsc2UsIlBhcmVudFN0eWxlIjpudWxsfSwiQXV0b1NpemUiOjAsIkZvcmVncm91bmQiOnsiJGlkIjoiNDIzIiwiQ29sb3IiOnsiJGlkIjoiNDI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0MjUiLCJDb2xvciI6eyIkaWQiOiI0MjYiLCJBIjowLCJSIjoyNTUsIkciOjI1NSwiQiI6MjU1fX0sIklzVmlzaWJsZSI6ZmFsc2UsIldpZHRoIjowLjAsIkhlaWdodCI6MC4wLCJCb3JkZXJTdHlsZSI6bnVsbCwiUGFyZW50U3R5bGUiOm51bGx9LCJEYXRlRm9ybWF0Ijp7IiRpZCI6IjQ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giLCJGb3JtYXQiOjAsIklzVmlzaWJsZSI6ZmFsc2UsIkxhc3RLbm93blZpc2liaWxpdHlTdGF0ZSI6ZmFsc2V9LCJJc1Zpc2libGUiOnRydWUsIlBhcmVudFN0eWxlIjpudWxsfSwiSHlwZXJsaW5rIjp7IiRpZCI6IjQyOSIsIkFkZHJlc3MiOiIiLCJTdWJBZGRyZXNzIjoiIn0sIkltcG9ydElkIjoiIn0seyIkaWQiOiI0MzAiLCJJZCI6IjBmZTZlNmM0LWQzNDktNDI3Yy04MWNhLWNjZjU3NmJhNDYwYyIsIkluZGV4IjoxMywiR3JvdXBJZCI6ImNkYjAyZGU5LThkNGQtNDU0Yi04NGQ3LWUxMzY1MzM2YmM3ZSIsIlRpdGxlIjoiQWN0aXZpdHkiLCJEYXRlVGltZSI6IjIwMjEtMDktMTBUMTE6NTk6MDAiLCJQZXJjZW50YWdlQ29tcGxldGUiOm51bGwsIk5vdGUiOm51bGwsIlN0eWxlIjp7IiRpZCI6IjQzMSIsIlRpdGxlUG9zaXRpb24iOiJMZWZ0IiwiRGF0ZVBvc2l0aW9uIjoiTGVmdCIsIlNoYXBlVHlwZSI6MTcsIlNoYXBlU2l6ZSI6MCwiU2hhcGVTdHlsZSI6eyIkaWQiOiI0MzIiLCJNYXJnaW4iOnsiJHJlZiI6IjE0In0sIlBhZGRpbmciOnsiJHJlZiI6IjE1In0sIkJhY2tncm91bmQiOnsiJGlkIjoiNDMzIiwiQ29sb3IiOnsiJGlkIjoiNDM0IiwiQSI6MjU1LCJSIjoyLCJHIjoxNTAsIkIiOjExOH19LCJJc1Zpc2libGUiOnRydWUsIldpZHRoIjoxNC4wLCJIZWlnaHQiOjE0LjAsIkJvcmRlclN0eWxlIjp7IiRpZCI6IjQzNSIsIkxpbmVDb2xvciI6eyIkaWQiOiI0MzYiLCIkdHlwZSI6Ik5MUkUuQ29tbW9uLkRvbS5Tb2xpZENvbG9yQnJ1c2gsIE5MUkUuQ29tbW9uIiwiQ29sb3IiOnsiJGlkIjoiNDM3IiwiQSI6MjU1LCJSIjo1OSwiRyI6MTE1LCJCIjozOX19LCJMaW5lV2VpZ2h0IjowLjAsIkxpbmVUeXBlIjowLCJQYXJlbnRTdHlsZSI6bnVsbH0sIlBhcmVudFN0eWxlIjpudWxsfSwiVGl0bGVTdHlsZSI6eyIkaWQiOiI0MzgiLCJGb250U2V0dGluZ3MiOnsiJGlkIjoiNDM5IiwiRm9udFNpemUiOjEwLCJGb250TmFtZSI6Ik9wZW4gU2FucyIsIklzQm9sZCI6ZmFsc2UsIklzSXRhbGljIjpmYWxzZSwiSXNVbmRlcmxpbmVkIjpmYWxzZSwiUGFyZW50U3R5bGUiOm51bGx9LCJBdXRvU2l6ZSI6MCwiRm9yZWdyb3VuZCI6eyIkaWQiOiI0NDAiLCJDb2xvciI6eyIkaWQiOiI0ND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NDQyIiwiQ29sb3IiOnsiJGlkIjoiNDQzIiwiQSI6MCwiUiI6MjU1LCJHIjoyNTUsIkIiOjI1NX19LCJJc1Zpc2libGUiOnRydWUsIldpZHRoIjowLjAsIkhlaWdodCI6MC4wLCJCb3JkZXJTdHlsZSI6bnVsbCwiUGFyZW50U3R5bGUiOm51bGx9LCJEYXRlU3R5bGUiOnsiJGlkIjoiNDQ0IiwiRm9udFNldHRpbmdzIjp7IiRpZCI6IjQ0NSIsIkZvbnRTaXplIjoxMCwiRm9udE5hbWUiOiJDYWxpYnJpIiwiSXNCb2xkIjpmYWxzZSwiSXNJdGFsaWMiOmZhbHNlLCJJc1VuZGVybGluZWQiOmZhbHNlLCJQYXJlbnRTdHlsZSI6bnVsbH0sIkF1dG9TaXplIjowLCJGb3JlZ3JvdW5kIjp7IiRpZCI6IjQ0NiIsIkNvbG9yIjp7IiRpZCI6IjQ0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NDQ4IiwiQ29sb3IiOnsiJGlkIjoiNDQ5IiwiQSI6MCwiUiI6MjU1LCJHIjoyNTUsIkIiOjI1NX19LCJJc1Zpc2libGUiOmZhbHNlLCJXaWR0aCI6MC4wLCJIZWlnaHQiOjAuMCwiQm9yZGVyU3R5bGUiOm51bGwsIlBhcmVudFN0eWxlIjpudWxsfSwiRGF0ZUZvcm1hdCI6eyIkaWQiOiI0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UxIiwiRm9ybWF0IjowLCJJc1Zpc2libGUiOmZhbHNlLCJMYXN0S25vd25WaXNpYmlsaXR5U3RhdGUiOmZhbHNlfSwiSXNWaXNpYmxlIjp0cnVlLCJQYXJlbnRTdHlsZSI6bnVsbH0sIkh5cGVybGluayI6eyIkaWQiOiI0NTIiLCJBZGRyZXNzIjoiIiwiU3ViQWRkcmVzcyI6IiJ9LCJJbXBvcnRJZCI6IiJ9LHsiJGlkIjoiNDUzIiwiSWQiOiIzOGY3Y2FmOS1iNzQwLTQ2NzQtYjUwNC0wZDBhYjIwNGY5ZjkiLCJJbmRleCI6MTIsIkdyb3VwSWQiOiJjZGIwMmRlOS04ZDRkLTQ1NGItODRkNy1lMTM2NTMzNmJjN2UiLCJUaXRsZSI6IkFjdGl2aXR5IiwiRGF0ZVRpbWUiOiIyMDIxLTA2LTE4VDExOjU5OjAwIiwiUGVyY2VudGFnZUNvbXBsZXRlIjpudWxsLCJOb3RlIjpudWxsLCJTdHlsZSI6eyIkaWQiOiI0NTQiLCJUaXRsZVBvc2l0aW9uIjoiTGVmdCIsIkRhdGVQb3NpdGlvbiI6IkxlZnQiLCJTaGFwZVR5cGUiOjE3LCJTaGFwZVNpemUiOjAsIlNoYXBlU3R5bGUiOnsiJGlkIjoiNDU1IiwiTWFyZ2luIjp7IiRyZWYiOiIxNCJ9LCJQYWRkaW5nIjp7IiRyZWYiOiIxNSJ9LCJCYWNrZ3JvdW5kIjp7IiRpZCI6IjQ1NiIsIkNvbG9yIjp7IiRpZCI6IjQ1NyIsIkEiOjI1NSwiUiI6MiwiRyI6MTUwLCJCIjoxMTh9fSwiSXNWaXNpYmxlIjp0cnVlLCJXaWR0aCI6MTQuMCwiSGVpZ2h0IjoxNC4wLCJCb3JkZXJTdHlsZSI6eyIkaWQiOiI0NTgiLCJMaW5lQ29sb3IiOnsiJGlkIjoiNDU5IiwiJHR5cGUiOiJOTFJFLkNvbW1vbi5Eb20uU29saWRDb2xvckJydXNoLCBOTFJFLkNvbW1vbiIsIkNvbG9yIjp7IiRpZCI6IjQ2MCIsIkEiOjI1NSwiUiI6NTksIkciOjExNSwiQiI6Mzl9fSwiTGluZVdlaWdodCI6MC4wLCJMaW5lVHlwZSI6MCwiUGFyZW50U3R5bGUiOm51bGx9LCJQYXJlbnRTdHlsZSI6bnVsbH0sIlRpdGxlU3R5bGUiOnsiJGlkIjoiNDYxIiwiRm9udFNldHRpbmdzIjp7IiRpZCI6IjQ2MiIsIkZvbnRTaXplIjoxMCwiRm9udE5hbWUiOiJPcGVuIFNhbnMiLCJJc0JvbGQiOmZhbHNlLCJJc0l0YWxpYyI6ZmFsc2UsIklzVW5kZXJsaW5lZCI6ZmFsc2UsIlBhcmVudFN0eWxlIjpudWxsfSwiQXV0b1NpemUiOjAsIkZvcmVncm91bmQiOnsiJGlkIjoiNDYzIiwiQ29sb3IiOnsiJGlkIjoiNDY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Q2NSIsIkNvbG9yIjp7IiRpZCI6IjQ2NiIsIkEiOjAsIlIiOjI1NSwiRyI6MjU1LCJCIjoyNTV9fSwiSXNWaXNpYmxlIjp0cnVlLCJXaWR0aCI6MC4wLCJIZWlnaHQiOjAuMCwiQm9yZGVyU3R5bGUiOm51bGwsIlBhcmVudFN0eWxlIjpudWxsfSwiRGF0ZVN0eWxlIjp7IiRpZCI6IjQ2NyIsIkZvbnRTZXR0aW5ncyI6eyIkaWQiOiI0NjgiLCJGb250U2l6ZSI6MTAsIkZvbnROYW1lIjoiQ2FsaWJyaSIsIklzQm9sZCI6ZmFsc2UsIklzSXRhbGljIjpmYWxzZSwiSXNVbmRlcmxpbmVkIjpmYWxzZSwiUGFyZW50U3R5bGUiOm51bGx9LCJBdXRvU2l6ZSI6MCwiRm9yZWdyb3VuZCI6eyIkaWQiOiI0NjkiLCJDb2xvciI6eyIkaWQiOiI0Nz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Q3MSIsIkNvbG9yIjp7IiRpZCI6IjQ3MiIsIkEiOjAsIlIiOjI1NSwiRyI6MjU1LCJCIjoyNTV9fSwiSXNWaXNpYmxlIjpmYWxzZSwiV2lkdGgiOjAuMCwiSGVpZ2h0IjowLjAsIkJvcmRlclN0eWxlIjpudWxsLCJQYXJlbnRTdHlsZSI6bnVsbH0sIkRhdGVGb3JtYXQiOnsiJGlkIjoiND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3NCIsIkZvcm1hdCI6MCwiSXNWaXNpYmxlIjpmYWxzZSwiTGFzdEtub3duVmlzaWJpbGl0eVN0YXRlIjpmYWxzZX0sIklzVmlzaWJsZSI6dHJ1ZSwiUGFyZW50U3R5bGUiOm51bGx9LCJIeXBlcmxpbmsiOnsiJGlkIjoiNDc1IiwiQWRkcmVzcyI6IiIsIlN1YkFkZHJlc3MiOiIifSwiSW1wb3J0SWQiOiIifSx7IiRpZCI6IjQ3NiIsIklkIjoiNzY5NTYxN2EtMTRhOC00Yzk1LWEyNjktYzZjZDRiNGYzMzVhIiwiSW5kZXgiOjE0LCJHcm91cElkIjoiY2RiMDJkZTktOGQ0ZC00NTRiLTg0ZDctZTEzNjUzMzZiYzdlIiwiVGl0bGUiOiJBY3Rpdml0eSIsIkRhdGVUaW1lIjoiMjAyMS0xMi0yMFQxMTo1OTowMCIsIlBlcmNlbnRhZ2VDb21wbGV0ZSI6bnVsbCwiTm90ZSI6bnVsbCwiU3R5bGUiOnsiJGlkIjoiNDc3IiwiVGl0bGVQb3NpdGlvbiI6IkxlZnQiLCJEYXRlUG9zaXRpb24iOiJMZWZ0IiwiU2hhcGVUeXBlIjoxNywiU2hhcGVTaXplIjowLCJTaGFwZVN0eWxlIjp7IiRpZCI6IjQ3OCIsIk1hcmdpbiI6eyIkcmVmIjoiMTQifSwiUGFkZGluZyI6eyIkcmVmIjoiMTUifSwiQmFja2dyb3VuZCI6eyIkaWQiOiI0NzkiLCJDb2xvciI6eyIkaWQiOiI0ODAiLCJBIjoyNTUsIlIiOjIsIkciOjE1MCwiQiI6MTE4fX0sIklzVmlzaWJsZSI6dHJ1ZSwiV2lkdGgiOjE0LjAsIkhlaWdodCI6MTQuMCwiQm9yZGVyU3R5bGUiOnsiJGlkIjoiNDgxIiwiTGluZUNvbG9yIjp7IiRpZCI6IjQ4MiIsIiR0eXBlIjoiTkxSRS5Db21tb24uRG9tLlNvbGlkQ29sb3JCcnVzaCwgTkxSRS5Db21tb24iLCJDb2xvciI6eyIkaWQiOiI0ODMiLCJBIjoyNTUsIlIiOjU5LCJHIjoxMTUsIkIiOjM5fX0sIkxpbmVXZWlnaHQiOjAuMCwiTGluZVR5cGUiOjAsIlBhcmVudFN0eWxlIjpudWxsfSwiUGFyZW50U3R5bGUiOm51bGx9LCJUaXRsZVN0eWxlIjp7IiRpZCI6IjQ4NCIsIkZvbnRTZXR0aW5ncyI6eyIkaWQiOiI0ODUiLCJGb250U2l6ZSI6MTAsIkZvbnROYW1lIjoiT3BlbiBTYW5zIiwiSXNCb2xkIjpmYWxzZSwiSXNJdGFsaWMiOmZhbHNlLCJJc1VuZGVybGluZWQiOmZhbHNlLCJQYXJlbnRTdHlsZSI6bnVsbH0sIkF1dG9TaXplIjowLCJGb3JlZ3JvdW5kIjp7IiRpZCI6IjQ4NiIsIkNvbG9yIjp7IiRpZCI6IjQ4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0ODgiLCJDb2xvciI6eyIkaWQiOiI0ODkiLCJBIjowLCJSIjoyNTUsIkciOjI1NSwiQiI6MjU1fX0sIklzVmlzaWJsZSI6dHJ1ZSwiV2lkdGgiOjAuMCwiSGVpZ2h0IjowLjAsIkJvcmRlclN0eWxlIjpudWxsLCJQYXJlbnRTdHlsZSI6bnVsbH0sIkRhdGVTdHlsZSI6eyIkaWQiOiI0OTAiLCJGb250U2V0dGluZ3MiOnsiJGlkIjoiNDkxIiwiRm9udFNpemUiOjEwLCJGb250TmFtZSI6IkNhbGlicmkiLCJJc0JvbGQiOmZhbHNlLCJJc0l0YWxpYyI6ZmFsc2UsIklzVW5kZXJsaW5lZCI6ZmFsc2UsIlBhcmVudFN0eWxlIjpudWxsfSwiQXV0b1NpemUiOjAsIkZvcmVncm91bmQiOnsiJGlkIjoiNDkyIiwiQ29sb3IiOnsiJGlkIjoiNDk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0OTQiLCJDb2xvciI6eyIkaWQiOiI0OTUiLCJBIjowLCJSIjoyNTUsIkciOjI1NSwiQiI6MjU1fX0sIklzVmlzaWJsZSI6ZmFsc2UsIldpZHRoIjowLjAsIkhlaWdodCI6MC4wLCJCb3JkZXJTdHlsZSI6bnVsbCwiUGFyZW50U3R5bGUiOm51bGx9LCJEYXRlRm9ybWF0Ijp7IiRpZCI6IjQ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TciLCJGb3JtYXQiOjAsIklzVmlzaWJsZSI6ZmFsc2UsIkxhc3RLbm93blZpc2liaWxpdHlTdGF0ZSI6ZmFsc2V9LCJJc1Zpc2libGUiOnRydWUsIlBhcmVudFN0eWxlIjpudWxsfSwiSHlwZXJsaW5rIjp7IiRpZCI6IjQ5OCIsIkFkZHJlc3MiOiIiLCJTdWJBZGRyZXNzIjoiIn0sIkltcG9ydElkIjoiIn1dLCJJZCI6IjM3ZDE0MDk5LWY1YTItNGUwOS1hOWQ3LTc3YzUyYzg4N2Y0MSIsIklzU2luZ2xlSXRlbVJvdyI6ZmFsc2V9XSwiSW5kZXgiOjAsIklkIjoiNDkyYzcwOTEtMTJmMy00NzNkLThiNTctM2Y1MWNiYmVhOGNhIiwiSGVhZGVyVGV4dCI6bnVsbCwiSXNEZWZhdWx0Ijp0cnVlLCJTdHlsZSI6eyIkaWQiOiI0OTkiLCJIZWFkZXJTdHlsZSI6eyIkaWQiOiI1MDAiLCJUZXh0U3R5bGUiOnsiJGlkIjoiNTAxIiwiRm9udFNldHRpbmdzIjp7IiRpZCI6IjUwMiIsIkZvbnRTaXplIjoxMSwiRm9udE5hbWUiOiJDYWxpYnJpIiwiSXNCb2xkIjpmYWxzZSwiSXNJdGFsaWMiOmZhbHNlLCJJc1VuZGVybGluZWQiOmZhbHNlLCJQYXJlbnRTdHlsZSI6bnVsbH0sIkF1dG9TaXplIjoyLCJGb3JlZ3JvdW5kIjp7IiRpZCI6IjUwMyIsIkNvbG9yIjp7IiRpZCI6IjUwN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TA1IiwiVG9wIjowLjAsIkxlZnQiOjAuMCwiUmlnaHQiOjAuMCwiQm90dG9tIjowLjB9LCJQYWRkaW5nIjp7IiRpZCI6IjUwNiIsIlRvcCI6MC4wLCJMZWZ0IjowLjAsIlJpZ2h0IjowLjAsIkJvdHRvbSI6MC4wfSwiQmFja2dyb3VuZCI6bnVsbCwiSXNWaXNpYmxlIjp0cnVlLCJXaWR0aCI6MC4wLCJIZWlnaHQiOjAuMCwiQm9yZGVyU3R5bGUiOm51bGwsIlBhcmVudFN0eWxlIjpudWxsfSwiUmVjdGFuZ2xlU3R5bGUiOnsiJGlkIjoiNTA3IiwiTWFyZ2luIjp7IiRpZCI6IjUwOCIsIlRvcCI6MC4wLCJMZWZ0IjowLjAsIlJpZ2h0IjowLjAsIkJvdHRvbSI6MC4wfSwiUGFkZGluZyI6eyIkaWQiOiI1MDkiLCJUb3AiOjAuMCwiTGVmdCI6MC4wLCJSaWdodCI6MC4wLCJCb3R0b20iOjAuMH0sIkJhY2tncm91bmQiOnsiJGlkIjoiNTEwIiwiQ29sb3IiOnsiJGlkIjoiNTExIiwiQSI6NjMsIlIiOjE1NCwiRyI6MTU0LCJCIjoxNTR9fSwiSXNWaXNpYmxlIjp0cnVlLCJXaWR0aCI6MC4wLCJIZWlnaHQiOjAuMCwiQm9yZGVyU3R5bGUiOnsiJGlkIjoiNTEyIiwiTGluZUNvbG9yIjp7IiRpZCI6IjUxMyIsIiR0eXBlIjoiTkxSRS5Db21tb24uRG9tLlNvbGlkQ29sb3JCcnVzaCwgTkxSRS5Db21tb24iLCJDb2xvciI6eyIkaWQiOiI1MTQiLCJBIjoyNTUsIlIiOjU5LCJHIjoxMTUsIkIiOjM5fX0sIkxpbmVXZWlnaHQiOjAuMCwiTGluZVR5cGUiOjAsIlBhcmVudFN0eWxlIjpudWxsfSwiUGFyZW50U3R5bGUiOm51bGx9LCJNYXJnaW4iOnsiJGlkIjoiNTE1IiwiVG9wIjowLjAsIkxlZnQiOjAuMCwiUmlnaHQiOjAuMCwiQm90dG9tIjowLjB9LCJQYWRkaW5nIjp7IiRpZCI6IjUxNiIsIlRvcCI6MC4wLCJMZWZ0IjowLjAsIlJpZ2h0IjowLjAsIkJvdHRvbSI6MC4wfSwiQmFja2dyb3VuZCI6bnVsbCwiSXNWaXNpYmxlIjp0cnVlLCJXaWR0aCI6MC4wLCJIZWlnaHQiOjAuMCwiQm9yZGVyU3R5bGUiOm51bGwsIlBhcmVudFN0eWxlIjpudWxsfSwiQmFja2dyb3VuZFN0eWxlIjp7IiRpZCI6IjUxNyIsIk1hcmdpbiI6eyIkaWQiOiI1MTgiLCJUb3AiOjAuMCwiTGVmdCI6MC4wLCJSaWdodCI6MC4wLCJCb3R0b20iOjAuMH0sIlBhZGRpbmciOnsiJGlkIjoiNTE5IiwiVG9wIjowLjAsIkxlZnQiOjAuMCwiUmlnaHQiOjAuMCwiQm90dG9tIjowLjB9LCJCYWNrZ3JvdW5kIjp7IiRpZCI6IjUyMCIsIkNvbG9yIjp7IiRpZCI6IjUyMSIsIkEiOjUxLCJSIjoxNTUsIkciOjE4NywiQiI6ODl9fSwiSXNWaXNpYmxlIjp0cnVlLCJXaWR0aCI6MC4wLCJIZWlnaHQiOjAuMCwiQm9yZGVyU3R5bGUiOnsiJGlkIjoiNTIyIiwiTGluZUNvbG9yIjp7IiRpZCI6IjUyMyIsIiR0eXBlIjoiTkxSRS5Db21tb24uRG9tLlNvbGlkQ29sb3JCcnVzaCwgTkxSRS5Db21tb24iLCJDb2xvciI6eyIkaWQiOiI1MjQiLCJBIjoyNTUsIlIiOjU5LCJHIjoxMTUsIkIiOjM5fX0sIkxpbmVXZWlnaHQiOjAuMCwiTGluZVR5cGUiOjAsIlBhcmVudFN0eWxlIjpudWxsfSwiUGFyZW50U3R5bGUiOm51bGx9LCJNYXJnaW4iOnsiJGlkIjoiNTI1IiwiVG9wIjowLjAsIkxlZnQiOjAuMCwiUmlnaHQiOjAuMCwiQm90dG9tIjowLjB9LCJQYWRkaW5nIjp7IiRpZCI6IjUyNiIsIlRvcCI6MC4wLCJMZWZ0IjowLjAsIlJpZ2h0IjowLjAsIkJvdHRvbSI6MC4wfSwiSXNWaXNpYmxlIjpmYWxzZSwiV2lkdGgiOjAuMCwiSGVpZ2h0IjowLjAsIkJvcmRlclN0eWxlIjpudWxsLCJQYXJlbnRTdHlsZSI6bnVsbH19XSwiSWQiOiJhODhmMTQ1ZS00ZDI4LTQ0MjAtYTJiYS1hNjg1YWYwODU1NDYiLCJJbmRleCI6MiwiSGVhZGVyVGV4dCI6Ik9wcG9ydHVudGllcyIsIlN0eWxlIjp7IiRpZCI6IjUyNyIsIkhlYWRlclN0eWxlIjp7IiRpZCI6IjUyOCIsIlRleHRJc1ZlcnRpY2FsIjpmYWxzZSwiVGV4dFN0eWxlIjp7IiRpZCI6IjUyOSIsIkZvbnRTZXR0aW5ncyI6eyIkaWQiOiI1MzAiLCJGb250U2l6ZSI6MTAsIkZvbnROYW1lIjoiU2Vnb2UgVUkiLCJJc0JvbGQiOnRydWUsIklzSXRhbGljIjpmYWxzZSwiSXNVbmRlcmxpbmVkIjpmYWxzZSwiUGFyZW50U3R5bGUiOm51bGx9LCJBdXRvU2l6ZSI6MCwiRm9yZWdyb3VuZCI6eyIkaWQiOiI1MzEiLCJDb2xvciI6eyIkaWQiOiI1MzIiLCJBIjoyNTUsIlIiOjAsIkciOjAsIkIiOjB9fSwiTWF4V2lkdGgiOjg2Ljg4MDAwMDAwMDAwMDAxLCJNYXhIZWlnaHQiOjAuMCwiU21hcnRGb3JlZ3JvdW5kSXNBY3RpdmUiOmZhbHNlLCJIb3Jpem9udGFsQWxpZ25tZW50IjowLCJWZXJ0aWNhbEFsaWdubWVudCI6MCwiU21hcnRGb3JlZ3JvdW5kIjpudWxsLCJCYWNrZ3JvdW5kRmlsbFR5cGUiOjAsIk1hcmdpbiI6eyIkcmVmIjoiMTU2In0sIlBhZGRpbmciOnsiJHJlZiI6IjE1NyJ9LCJCYWNrZ3JvdW5kIjpudWxsLCJJc1Zpc2libGUiOmZhbHNlLCJXaWR0aCI6MC4wLCJIZWlnaHQiOjAuMCwiQm9yZGVyU3R5bGUiOm51bGwsIlBhcmVudFN0eWxlIjpudWxsfSwiUmVjdGFuZ2xlU3R5bGUiOnsiJGlkIjoiNTMzIiwiTWFyZ2luIjp7IiRyZWYiOiIxNTkifSwiUGFkZGluZyI6eyIkcmVmIjoiMTYwIn0sIkJhY2tncm91bmQiOnsiJGlkIjoiNTM0IiwiQ29sb3IiOnsiJGlkIjoiNTM1IiwiQSI6MTI3LCJSIjoyLCJHIjoxNTAsIkIiOjExOH19LCJJc1Zpc2libGUiOmZhbHNlLCJXaWR0aCI6MC4wLCJIZWlnaHQiOjAuMCwiQm9yZGVyU3R5bGUiOnsiJGlkIjoiNTM2IiwiTGluZUNvbG9yIjp7IiRpZCI6IjUzNyIsIiR0eXBlIjoiTkxSRS5Db21tb24uRG9tLlNvbGlkQ29sb3JCcnVzaCwgTkxSRS5Db21tb24iLCJDb2xvciI6eyIkaWQiOiI1MzgiLCJBIjoyNTUsIlIiOjg4LCJHIjozOSwiQiI6N3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1MzkiLCJNYXJnaW4iOnsiJHJlZiI6IjE2OSJ9LCJQYWRkaW5nIjp7IiRyZWYiOiIxNzAifSwiQmFja2dyb3VuZCI6eyIkaWQiOiI1NDAiLCJDb2xvciI6eyIkaWQiOiI1NDEiLCJBIjozOCwiUiI6MTU0LCJHIjoxNTQsIkIiOjE1NH19LCJJc1Zpc2libGUiOnRydWUsIldpZHRoIjowLjAsIkhlaWdodCI6MC4wLCJCb3JkZXJTdHlsZSI6eyIkaWQiOiI1NDIiLCJMaW5lQ29sb3IiOnsiJGlkIjoiNTQzIiwiJHR5cGUiOiJOTFJFLkNvbW1vbi5Eb20uU29saWRDb2xvckJydXNoLCBOTFJFLkNvbW1vbiIsIkNvbG9yIjp7IiRpZCI6IjU0NCIsIkEiOjI1NSwiUiI6NTksIkciOjExNSwiQiI6Mzl9fSwiTGluZVdlaWdodCI6MC4wLCJMaW5lVHlwZSI6MCwiUGFyZW50U3R5bGUiOm51bGx9LCJQYXJlbnRTdHlsZSI6bnVsbH0sIklzQWJvdmVUaW1lYmFuZCI6ZmFsc2UsIk1hcmdpbiI6eyIkaWQiOiI1NDUiLCJUb3AiOjAuMCwiTGVmdCI6MC4wLCJSaWdodCI6MC4wLCJCb3R0b20iOjAuMH0sIlBhZGRpbmciOnsiJGlkIjoiNTQ2IiwiVG9wIjowLjAsIkxlZnQiOjAuMCwiUmlnaHQiOjAuMCwiQm90dG9tIjowLjB9LCJJc1Zpc2libGUiOnRydWUsIldpZHRoIjowLjAsIkhlaWdodCI6MC4wLCJCb3JkZXJTdHlsZSI6eyIkaWQiOiI1NDciLCJMaW5lQ29sb3IiOm51bGwsIkxpbmVXZWlnaHQiOjAuMCwiTGluZVR5cGUiOjAsIlBhcmVudFN0eWxlIjpudWxsfSwiUGFyZW50U3R5bGUiOm51bGx9fSx7IiRpZCI6IjU0OCIsIl9hY3Rpdml0aWVzIjpbeyIkaWQiOiI1NDkiLCJfcm93cyI6W3siJGlkIjoiNTUwIiwiX3Rhc2tzIjpbeyIkaWQiOiI1NTEiLCJfYXR0YWNoZWRNaWxlc3RvbmVzIjpbeyIkaWQiOiI1NTIiLCJEYXRlIjoiMjAyMS0wNy0yOFQxMTo1OTowMCIsIlN0eWxlIjp7IiRpZCI6IjU1MyIsIlNoYXBlIjoxNCwiQ29ubmVjdG9yTWFyZ2luIjp7IiRpZCI6IjU1NCIsIlRvcCI6MC4wLCJMZWZ0IjoyLjAsIlJpZ2h0IjoyLjAsIkJvdHRvbSI6MC4wfSwiQ29ubmVjdG9yU3R5bGUiOnsiJGlkIjoiNTU1IiwiTGluZUNvbG9yIjp7IiRpZCI6IjU1NiIsIiR0eXBlIjoiTkxSRS5Db21tb24uRG9tLlNvbGlkQ29sb3JCcnVzaCwgTkxSRS5Db21tb24iLCJDb2xvciI6eyIkaWQiOiI1NTciLCJBIjoxMjcsIlIiOjEyNywiRyI6OTUsIkIiOjgyfX0sIkxpbmVXZWlnaHQiOjEuMCwiTGluZVR5cGUiOjAsIlBhcmVudFN0eWxlIjpudWxsfSwiSXNCZWxvd1RpbWViYW5kIjp0cnVlLCJQb3NpdGlvbk9uVGFzayI6MywiSGlkZURhdGUiOmZhbHNlLCJTaGFwZVNpemUiOjMsIlNwYWNpbmciOjEuMCwiUGFkZGluZyI6eyIkcmVmIjoiMTIifSwiU2hhcGVTdHlsZSI6eyIkaWQiOiI1NTgiLCJNYXJnaW4iOnsiJHJlZiI6IjE0In0sIlBhZGRpbmciOnsiJHJlZiI6IjE1In0sIkJhY2tncm91bmQiOnsiJGlkIjoiNTU5IiwiQ29sb3IiOnsiJGlkIjoiNTYwIiwiQSI6MjA0LCJSIjo0MiwiRyI6NzksIkIiOjI5fX0sIklzVmlzaWJsZSI6dHJ1ZSwiV2lkdGgiOjE2LjAsIkhlaWdodCI6MTcuNDQyNTIwMTQxNjAxNTYyLCJCb3JkZXJTdHlsZSI6eyIkaWQiOiI1NjEiLCJMaW5lQ29sb3IiOnsiJGlkIjoiNTYyIiwiJHR5cGUiOiJOTFJFLkNvbW1vbi5Eb20uU29saWRDb2xvckJydXNoLCBOTFJFLkNvbW1vbiIsIkNvbG9yIjp7IiRpZCI6IjU2MyIsIkEiOjI1NSwiUiI6MjU1LCJHIjoyNTUsIkIiOjI1NX19LCJMaW5lV2VpZ2h0IjowLjAsIkxpbmVUeXBlIjowLCJQYXJlbnRTdHlsZSI6bnVsbH0sIlBhcmVudFN0eWxlIjpudWxsfSwiVGl0bGVTdHlsZSI6eyIkaWQiOiI1NjQiLCJGb250U2V0dGluZ3MiOnsiJGlkIjoiNTY1IiwiRm9udFNpemUiOjEwLCJGb250TmFtZSI6Ik9wZW4gU2FucyIsIklzQm9sZCI6ZmFsc2UsIklzSXRhbGljIjpmYWxzZSwiSXNVbmRlcmxpbmVkIjpmYWxzZSwiUGFyZW50U3R5bGUiOm51bGx9LCJBdXRvU2l6ZSI6MCwiRm9yZWdyb3VuZCI6eyIkaWQiOiI1NjYiLCJDb2xvciI6eyIkaWQiOiI1Nj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TY4IiwiQ29sb3IiOnsiJGlkIjoiNTY5IiwiQSI6MCwiUiI6MjU1LCJHIjoyNTUsIkIiOjI1NX19LCJJc1Zpc2libGUiOnRydWUsIldpZHRoIjowLjAsIkhlaWdodCI6MC4wLCJCb3JkZXJTdHlsZSI6eyIkaWQiOiI1NzAiLCJMaW5lQ29sb3IiOm51bGwsIkxpbmVXZWlnaHQiOjAuMCwiTGluZVR5cGUiOjAsIlBhcmVudFN0eWxlIjpudWxsfSwiUGFyZW50U3R5bGUiOm51bGx9LCJEYXRlU3R5bGUiOnsiJGlkIjoiNTcxIiwiRm9udFNldHRpbmdzIjp7IiRpZCI6IjU3MiIsIkZvbnRTaXplIjoxMCwiRm9udE5hbWUiOiJDYWxpYnJpIiwiSXNCb2xkIjpmYWxzZSwiSXNJdGFsaWMiOmZhbHNlLCJJc1VuZGVybGluZWQiOmZhbHNlLCJQYXJlbnRTdHlsZSI6bnVsbH0sIkF1dG9TaXplIjowLCJGb3JlZ3JvdW5kIjp7IiRpZCI6IjU3MyIsIkNvbG9yIjp7IiRpZCI6IjU3N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Tc1IiwiQ29sb3IiOnsiJGlkIjoiNTc2IiwiQSI6MCwiUiI6MjU1LCJHIjoyNTUsIkIiOjI1NX19LCJJc1Zpc2libGUiOmZhbHNlLCJXaWR0aCI6MC4wLCJIZWlnaHQiOjAuMCwiQm9yZGVyU3R5bGUiOnsiJGlkIjoiNTc3IiwiTGluZUNvbG9yIjpudWxsLCJMaW5lV2VpZ2h0IjowLjAsIkxpbmVUeXBlIjowLCJQYXJlbnRTdHlsZSI6bnVsbH0sIlBhcmVudFN0eWxlIjpudWxsfSwiRGF0ZUZvcm1hdCI6eyIkaWQiOiI1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5IiwiRm9ybWF0IjowLCJJc1Zpc2libGUiOmZhbHNlLCJMYXN0S25vd25WaXNpYmlsaXR5U3RhdGUiOmZhbHNlfSwiSXNWaXNpYmxlIjp0cnVlLCJQYXJlbnRTdHlsZSI6bnVsbH0sIkluZGV4IjoxNywiUGVyY2VudGFnZUNvbXBsZXRlIjpudWxsLCJQb3NpdGlvbiI6eyJSYXRpbyI6MC4wLCJJc0N1c3RvbSI6ZmFsc2V9LCJEYXRlRm9ybWF0Ijp7IiRyZWYiOiI1NzgifSwiV2Vla051bWJlcmluZyI6eyIkaWQiOiI1ODAiLCJGb3JtYXQiOjAsIklzVmlzaWJsZSI6ZmFsc2UsIkxhc3RLbm93blZpc2liaWxpdHlTdGF0ZSI6ZmFsc2V9LCJSZWxhdGVkVGFza0lkIjoiNDBjNzY5NmMtOGIzYS00YjFkLWI4M2QtNzY3MzBlNWQ5MmMyIiwiSWQiOiI4ZWQyOGI5MS04M2RlLTQ1ODgtYTQ2ZS1kNDMyMzA2NmMyOGYiLCJJbXBvcnRJZCI6IiIsIlRpdGxlIjoiTWlsZXN0b25lIiwiTm90ZSI6bnVsbCwiSHlwZXJsaW5rIjp7IiRpZCI6IjU4MSIsIkFkZHJlc3MiOiIiLCJTdWJBZGRyZXNzIjoiIn0sIklzQ2hhbmdlZCI6ZmFsc2UsIklzTmV3IjpmYWxzZX1dLCJUYXNrRGVmaW5pdGlvbiI6eyIkaWQiOiI1ODIiLCJHcm91cE5hbWUiOiJmZmYyYjczNS0zYjlmLTQ5MTAtYmQwNy1mMjU4MjM1NWE2MzUiLCJTdGFydERhdGUiOiIyMDIxLTA2LTA1VDAwOjAwOjAwIiwiRW5kRGF0ZSI6IjIwMjEtMDgtMDVUMTE6NTk6MDAiLCJQZXJjZW50YWdlQ29tcGxldGUiOm51bGwsIlN0eWxlIjp7IiRpZCI6IjU4MyIsIlNoYXBlIjo4LCJTaGFwZVRoaWNrbmVzcyI6MCwiRHVyYXRpb25Gb3JtYXQiOjAsIkluY2x1ZGVOb25Xb3JraW5nRGF5c0luRHVyYXRpb24iOmZhbHNlLCJQZXJjZW50YWdlQ29tcGxldGVTdHlsZSI6eyIkaWQiOiI1ODQiLCJGb250U2V0dGluZ3MiOnsiJGlkIjoiNTg1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HJlZiI6IjIyMSJ9LCJJc1Zpc2libGUiOnRydWUsIldpZHRoIjowLjAsIkhlaWdodCI6MC4wLCJCb3JkZXJTdHlsZSI6eyIkaWQiOiI1ODgiLCJMaW5lQ29sb3IiOm51bGwsIkxpbmVXZWlnaHQiOjAuMCwiTGluZVR5cGUiOjAsIlBhcmVudFN0eWxlIjpudWxsfSwiUGFyZW50U3R5bGUiOm51bGx9LCJEdXJhdGlvblN0eWxlIjp7IiRpZCI6IjU4OSIsIkZvbnRTZXR0aW5ncyI6eyIkaWQiOiI1OTAiLCJGb250U2l6ZSI6MTAsIkZvbnROYW1lIjoiQ2FsaWJyaSIsIklzQm9sZCI6ZmFsc2UsIklzSXRhbGljIjpmYWxzZSwiSXNVbmRlcmxpbmVkIjpmYWxzZSwiUGFyZW50U3R5bGUiOm51bGx9LCJBdXRvU2l6ZSI6MCwiRm9yZWdyb3VuZCI6eyIkaWQiOiI1OTEiLCJDb2xvciI6eyIkcmVmIjoiMjI3In19LCJNYXhXaWR0aCI6MjAwLjAsIk1heEhlaWdodCI6IkluZmluaXR5IiwiU21hcnRGb3JlZ3JvdW5kSXNBY3RpdmUiOmZhbHNlLCJIb3Jpem9udGFsQWxpZ25tZW50IjowLCJWZXJ0aWNhbEFsaWdubWVudCI6MCwiU21hcnRGb3JlZ3JvdW5kIjpudWxsLCJCYWNrZ3JvdW5kRmlsbFR5cGUiOjAsIk1hcmdpbiI6eyIkaWQiOiI1OTIiLCJUb3AiOjAuMCwiTGVmdCI6MC4wLCJSaWdodCI6MC4wLCJCb3R0b20iOjAuMH0sIlBhZGRpbmciOnsiJGlkIjoiNTkzIiwiVG9wIjowLjAsIkxlZnQiOjAuMCwiUmlnaHQiOjAuMCwiQm90dG9tIjowLjB9LCJCYWNrZ3JvdW5kIjp7IiRyZWYiOiIyMzAifSwiSXNWaXNpYmxlIjp0cnVlLCJXaWR0aCI6MC4wLCJIZWlnaHQiOjAuMCwiQm9yZGVyU3R5bGUiOnsiJGlkIjoiNTk0IiwiTGluZUNvbG9yIjpudWxsLCJMaW5lV2VpZ2h0IjowLjAsIkxpbmVUeXBlIjowLCJQYXJlbnRTdHlsZSI6bnVsbH0sIlBhcmVudFN0eWxlIjpudWxsfSwiSG9yaXpvbnRhbENvbm5lY3RvclN0eWxlIjp7IiRpZCI6IjU5NSIsIkxpbmVDb2xvciI6eyIkcmVmIjoiNjQifSwiTGluZVdlaWdodCI6MS4wLCJMaW5lVHlwZSI6MCwiUGFyZW50U3R5bGUiOm51bGx9LCJWZXJ0aWNhbENvbm5lY3RvclN0eWxlIjp7IiRpZCI6IjU5Ni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OTciLCJNYXJnaW4iOnsiJGlkIjoiNTk4IiwiVG9wIjowLjAsIkxlZnQiOjQuMCwiUmlnaHQiOjQuMCwiQm90dG9tIjowLjB9LCJQYWRkaW5nIjp7IiRpZCI6IjU5OSIsIlRvcCI6MC4wLCJMZWZ0IjowLjAsIlJpZ2h0IjowLjAsIkJvdHRvbSI6MC4wfSwiQmFja2dyb3VuZCI6eyIkaWQiOiI2MDAiLCJDb2xvciI6eyIkaWQiOiI2MDEiLCJBIjoyNTUsIlIiOjg0LCJHIjoxNTgsIkIiOjU3fX0sIklzVmlzaWJsZSI6dHJ1ZSwiV2lkdGgiOjAuMCwiSGVpZ2h0IjoxMC4wLCJCb3JkZXJTdHlsZSI6eyIkaWQiOiI2MDIiLCJMaW5lQ29sb3IiOnsiJGlkIjoiNjAzIiwiJHR5cGUiOiJOTFJFLkNvbW1vbi5Eb20uU29saWRDb2xvckJydXNoLCBOTFJFLkNvbW1vbiIsIkNvbG9yIjp7IiRpZCI6IjYwNCIsIkEiOjI1NSwiUiI6NTksIkciOjExNSwiQiI6Mzl9fSwiTGluZVdlaWdodCI6MC4wLCJMaW5lVHlwZSI6MCwiUGFyZW50U3R5bGUiOm51bGx9LCJQYXJlbnRTdHlsZSI6bnVsbH0sIlRpdGxlU3R5bGUiOnsiJGlkIjoiNjA1IiwiRm9udFNldHRpbmdzIjp7IiRpZCI6IjYwNiIsIkZvbnRTaXplIjoxMSwiRm9udE5hbWUiOiJPcGVuIFNhbnMiLCJJc0JvbGQiOmZhbHNlLCJJc0l0YWxpYyI6ZmFsc2UsIklzVW5kZXJsaW5lZCI6ZmFsc2UsIlBhcmVudFN0eWxlIjpudWxsfSwiQXV0b1NpemUiOjAsIkZvcmVncm91bmQiOnsiJGlkIjoiNjA3IiwiQ29sb3IiOnsiJGlkIjoiNjA4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YwOSIsIlRvcCI6MC4wLCJMZWZ0IjowLjAsIlJpZ2h0IjowLjAsIkJvdHRvbSI6MC4wfSwiUGFkZGluZyI6eyIkaWQiOiI2MTAiLCJUb3AiOjAuMCwiTGVmdCI6MC4wLCJSaWdodCI6MC4wLCJCb3R0b20iOjAuMH0sIkJhY2tncm91bmQiOnsiJGlkIjoiNjExIiwiQ29sb3IiOnsiJGlkIjoiNjEyIiwiQSI6MCwiUiI6MjU1LCJHIjoyNTUsIkIiOjI1NX19LCJJc1Zpc2libGUiOnRydWUsIldpZHRoIjowLjAsIkhlaWdodCI6MC4wLCJCb3JkZXJTdHlsZSI6eyIkaWQiOiI2MTMiLCJMaW5lQ29sb3IiOm51bGwsIkxpbmVXZWlnaHQiOjAuMCwiTGluZVR5cGUiOjAsIlBhcmVudFN0eWxlIjpudWxsfSwiUGFyZW50U3R5bGUiOm51bGx9LCJEYXRlU3R5bGUiOnsiJGlkIjoiNjE0IiwiRm9udFNldHRpbmdzIjp7IiRpZCI6IjYxNSIsIkZvbnRTaXplIjoxMCwiRm9udE5hbWUiOiJDYWxpYnJpIiwiSXNCb2xkIjpmYWxzZSwiSXNJdGFsaWMiOmZhbHNlLCJJc1VuZGVybGluZWQiOmZhbHNlLCJQYXJlbnRTdHlsZSI6bnVsbH0sIkF1dG9TaXplIjowLCJGb3JlZ3JvdW5kIjp7IiRpZCI6IjYxNiIsIkNvbG9yIjp7IiRpZCI6IjYxNy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2MTgiLCJUb3AiOjAuMCwiTGVmdCI6MC4wLCJSaWdodCI6MC4wLCJCb3R0b20iOjAuMH0sIlBhZGRpbmciOnsiJGlkIjoiNjE5IiwiVG9wIjowLjAsIkxlZnQiOjAuMCwiUmlnaHQiOjAuMCwiQm90dG9tIjowLjB9LCJCYWNrZ3JvdW5kIjp7IiRyZWYiOiIzMDMifSwiSXNWaXNpYmxlIjpmYWxzZSwiV2lkdGgiOjAuMCwiSGVpZ2h0IjowLjAsIkJvcmRlclN0eWxlIjp7IiRpZCI6IjYyMCIsIkxpbmVDb2xvciI6bnVsbCwiTGluZVdlaWdodCI6MC4wLCJMaW5lVHlwZSI6MCwiUGFyZW50U3R5bGUiOm51bGx9LCJQYXJlbnRTdHlsZSI6bnVsbH0sIkRhdGVGb3JtYXQiOnsiJGlkIjoiNj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yMiIsIkZvcm1hdCI6MCwiSXNWaXNpYmxlIjpmYWxzZSwiTGFzdEtub3duVmlzaWJpbGl0eVN0YXRlIjpmYWxzZX0sIklzVmlzaWJsZSI6dHJ1ZSwiUGFyZW50U3R5bGUiOm51bGx9LCJJbmRleCI6MTYsIlNtYXJ0RHVyYXRpb25BY3RpdmF0ZWQiOmZhbHNlLCJEYXRlRm9ybWF0Ijp7IiRyZWYiOiI2MjEifSwiV2Vla051bWJlcmluZyI6eyIkaWQiOiI2MjMiLCJGb3JtYXQiOjAsIklzVmlzaWJsZSI6ZmFsc2UsIkxhc3RLbm93blZpc2liaWxpdHlTdGF0ZSI6ZmFsc2V9LCJJZCI6IjQwYzc2OTZjLThiM2EtNGIxZC1iODNkLTc2NzMwZTVkOTJjMiIsIkltcG9ydElkIjpudWxsLCJUaXRsZSI6IkluaXRpYXRpdmUiLCJOb3RlIjpudWxsLCJIeXBlcmxpbmsiOnsiJGlkIjoiNjI0IiwiQWRkcmVzcyI6bnVsbCwiU3ViQWRkcmVzcyI6bnVsbH0sIklzQ2hhbmdlZCI6ZmFsc2UsIklzTmV3IjpmYWxzZX19LHsiJGlkIjoiNjI1IiwiX2F0dGFjaGVkTWlsZXN0b25lcyI6W10sIlRhc2tEZWZpbml0aW9uIjp7IiRpZCI6IjYyNiIsIkdyb3VwTmFtZSI6ImZmZjJiNzM1LTNiOWYtNDkxMC1iZDA3LWYyNTgyMzU1YTYzNSIsIlN0YXJ0RGF0ZSI6IjIwMjEtMDgtMDZUMDA6MDA6MDAiLCJFbmREYXRlIjoiMjAyMS0xMC0zMFQxMTo1OTowMFoiLCJQZXJjZW50YWdlQ29tcGxldGUiOm51bGwsIlN0eWxlIjp7IiRpZCI6IjYyNyIsIlNoYXBlIjo4LCJTaGFwZVRoaWNrbmVzcyI6MSwiRHVyYXRpb25Gb3JtYXQiOjAsIkluY2x1ZGVOb25Xb3JraW5nRGF5c0luRHVyYXRpb24iOmZhbHNlLCJQZXJjZW50YWdlQ29tcGxldGVTdHlsZSI6eyIkaWQiOiI2MjgiLCJGb250U2V0dGluZ3MiOnsiJGlkIjoiNjI5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YzMCIsIlRvcCI6MC4wLCJMZWZ0IjowLjAsIlJpZ2h0IjowLjAsIkJvdHRvbSI6MC4wfSwiUGFkZGluZyI6eyIkaWQiOiI2MzEiLCJUb3AiOjAuMCwiTGVmdCI6MC4wLCJSaWdodCI6MC4wLCJCb3R0b20iOjAuMH0sIkJhY2tncm91bmQiOnsiJHJlZiI6IjIyMSJ9LCJJc1Zpc2libGUiOnRydWUsIldpZHRoIjowLjAsIkhlaWdodCI6MC4wLCJCb3JkZXJTdHlsZSI6eyIkaWQiOiI2MzIiLCJMaW5lQ29sb3IiOm51bGwsIkxpbmVXZWlnaHQiOjAuMCwiTGluZVR5cGUiOjAsIlBhcmVudFN0eWxlIjpudWxsfSwiUGFyZW50U3R5bGUiOm51bGx9LCJEdXJhdGlvblN0eWxlIjp7IiRpZCI6IjYzMyIsIkZvbnRTZXR0aW5ncyI6eyIkaWQiOiI2MzQiLCJGb250U2l6ZSI6MTAsIkZvbnROYW1lIjoiQ2FsaWJyaSIsIklzQm9sZCI6ZmFsc2UsIklzSXRhbGljIjpmYWxzZSwiSXNVbmRlcmxpbmVkIjpmYWxzZSwiUGFyZW50U3R5bGUiOm51bGx9LCJBdXRvU2l6ZSI6MCwiRm9yZWdyb3VuZCI6eyIkaWQiOiI2MzUiLCJDb2xvciI6eyIkaWQiOiI2M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zciLCJUb3AiOjAuMCwiTGVmdCI6MC4wLCJSaWdodCI6MC4wLCJCb3R0b20iOjAuMH0sIlBhZGRpbmciOnsiJGlkIjoiNjM4IiwiVG9wIjowLjAsIkxlZnQiOjAuMCwiUmlnaHQiOjAuMCwiQm90dG9tIjowLjB9LCJCYWNrZ3JvdW5kIjp7IiRpZCI6IjYzOSIsIkNvbG9yIjp7IiRpZCI6IjY0MCIsIkEiOjg5LCJSIjowLCJHIjowLCJCIjowfX0sIklzVmlzaWJsZSI6dHJ1ZSwiV2lkdGgiOjAuMCwiSGVpZ2h0IjowLjAsIkJvcmRlclN0eWxlIjp7IiRpZCI6IjY0MSIsIkxpbmVDb2xvciI6bnVsbCwiTGluZVdlaWdodCI6MC4wLCJMaW5lVHlwZSI6MCwiUGFyZW50U3R5bGUiOm51bGx9LCJQYXJlbnRTdHlsZSI6bnVsbH0sIkhvcml6b250YWxDb25uZWN0b3JTdHlsZSI6eyIkaWQiOiI2NDIiLCJMaW5lQ29sb3IiOnsiJGlkIjoiNjQzIiwiJHR5cGUiOiJOTFJFLkNvbW1vbi5Eb20uU29saWRDb2xvckJydXNoLCBOTFJFLkNvbW1vbiIsIkNvbG9yIjp7IiRpZCI6IjY0NCIsIkEiOjI1NSwiUiI6MjA0LCJHIjoyMDQsIkIiOjIwNH19LCJMaW5lV2VpZ2h0IjoxLjAsIkxpbmVUeXBlIjowLCJQYXJlbnRTdHlsZSI6bnVsbH0sIlZlcnRpY2FsQ29ubmVjdG9yU3R5bGUiOnsiJGlkIjoiNjQ1IiwiTGluZUNvbG9yIjp7IiRpZCI6IjY0NiIsIiR0eXBlIjoiTkxSRS5Db21tb24uRG9tLlNvbGlkQ29sb3JCcnVzaCwgTkxSRS5Db21tb24iLCJDb2xvciI6eyIkaWQiOiI2ND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jQ4IiwiTWFyZ2luIjp7IiRpZCI6IjY0OSIsIlRvcCI6MC4wLCJMZWZ0Ijo0LjAsIlJpZ2h0Ijo0LjAsIkJvdHRvbSI6MC4wfSwiUGFkZGluZyI6eyIkaWQiOiI2NTAiLCJUb3AiOjAuMCwiTGVmdCI6MC4wLCJSaWdodCI6MC4wLCJCb3R0b20iOjAuMH0sIkJhY2tncm91bmQiOnsiJGlkIjoiNjUxIiwiQ29sb3IiOnsiJGlkIjoiNjUyIiwiQSI6MjU1LCJSIjo4NCwiRyI6MTU4LCJCIjo1N319LCJJc1Zpc2libGUiOnRydWUsIldpZHRoIjowLjAsIkhlaWdodCI6MTYuMCwiQm9yZGVyU3R5bGUiOnsiJGlkIjoiNjUzIiwiTGluZUNvbG9yIjp7IiRpZCI6IjY1NCIsIiR0eXBlIjoiTkxSRS5Db21tb24uRG9tLlNvbGlkQ29sb3JCcnVzaCwgTkxSRS5Db21tb24iLCJDb2xvciI6eyIkaWQiOiI2NTUiLCJBIjoyNTUsIlIiOjU5LCJHIjoxMTUsIkIiOjM5fX0sIkxpbmVXZWlnaHQiOjAuMCwiTGluZVR5cGUiOjAsIlBhcmVudFN0eWxlIjpudWxsfSwiUGFyZW50U3R5bGUiOm51bGx9LCJUaXRsZVN0eWxlIjp7IiRpZCI6IjY1NiIsIkZvbnRTZXR0aW5ncyI6eyIkaWQiOiI2NTciLCJGb250U2l6ZSI6MTEsIkZvbnROYW1lIjoiT3BlbiBTYW5zIiwiSXNCb2xkIjpmYWxzZSwiSXNJdGFsaWMiOmZhbHNlLCJJc1VuZGVybGluZWQiOmZhbHNlLCJQYXJlbnRTdHlsZSI6bnVsbH0sIkF1dG9TaXplIjowLCJGb3JlZ3JvdW5kIjp7IiRpZCI6IjY1OCIsIkNvbG9yIjp7IiRpZCI6IjY1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2NjAiLCJUb3AiOjAuMCwiTGVmdCI6MC4wLCJSaWdodCI6MC4wLCJCb3R0b20iOjAuMH0sIlBhZGRpbmciOnsiJGlkIjoiNjYxIiwiVG9wIjowLjAsIkxlZnQiOjAuMCwiUmlnaHQiOjAuMCwiQm90dG9tIjowLjB9LCJCYWNrZ3JvdW5kIjp7IiRpZCI6IjY2MiIsIkNvbG9yIjp7IiRpZCI6IjY2MyIsIkEiOjAsIlIiOjI1NSwiRyI6MjU1LCJCIjoyNTV9fSwiSXNWaXNpYmxlIjp0cnVlLCJXaWR0aCI6MC4wLCJIZWlnaHQiOjAuMCwiQm9yZGVyU3R5bGUiOnsiJGlkIjoiNjY0IiwiTGluZUNvbG9yIjpudWxsLCJMaW5lV2VpZ2h0IjowLjAsIkxpbmVUeXBlIjowLCJQYXJlbnRTdHlsZSI6bnVsbH0sIlBhcmVudFN0eWxlIjpudWxsfSwiRGF0ZVN0eWxlIjp7IiRpZCI6IjY2NSIsIkZvbnRTZXR0aW5ncyI6eyIkaWQiOiI2NjYiLCJGb250U2l6ZSI6MTAsIkZvbnROYW1lIjoiQ2FsaWJyaSIsIklzQm9sZCI6ZmFsc2UsIklzSXRhbGljIjpmYWxzZSwiSXNVbmRlcmxpbmVkIjpmYWxzZSwiUGFyZW50U3R5bGUiOm51bGx9LCJBdXRvU2l6ZSI6MCwiRm9yZWdyb3VuZCI6eyIkaWQiOiI2NjciLCJDb2xvciI6eyIkaWQiOiI2Njg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NjY5IiwiVG9wIjowLjAsIkxlZnQiOjAuMCwiUmlnaHQiOjAuMCwiQm90dG9tIjowLjB9LCJQYWRkaW5nIjp7IiRpZCI6IjY3MCIsIlRvcCI6MC4wLCJMZWZ0IjowLjAsIlJpZ2h0IjowLjAsIkJvdHRvbSI6MC4wfSwiQmFja2dyb3VuZCI6eyIkaWQiOiI2NzEiLCJDb2xvciI6eyIkaWQiOiI2NzIiLCJBIjowLCJSIjoyNTUsIkciOjI1NSwiQiI6MjU1fX0sIklzVmlzaWJsZSI6dHJ1ZSwiV2lkdGgiOjAuMCwiSGVpZ2h0IjowLjAsIkJvcmRlclN0eWxlIjp7IiRpZCI6IjY3MyIsIkxpbmVDb2xvciI6bnVsbCwiTGluZVdlaWdodCI6MC4wLCJMaW5lVHlwZSI6MCwiUGFyZW50U3R5bGUiOm51bGx9LCJQYXJlbnRTdHlsZSI6bnVsbH0sIkRhdGVGb3JtYXQiOnsiJGlkIjoiNj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3NSIsIkZvcm1hdCI6MCwiSXNWaXNpYmxlIjpmYWxzZSwiTGFzdEtub3duVmlzaWJpbGl0eVN0YXRlIjpmYWxzZX0sIklzVmlzaWJsZSI6dHJ1ZSwiUGFyZW50U3R5bGUiOm51bGx9LCJJbmRleCI6MTcsIlNtYXJ0RHVyYXRpb25BY3RpdmF0ZWQiOmZhbHNlLCJEYXRlRm9ybWF0Ijp7IiRyZWYiOiI2NzQifSwiV2Vla051bWJlcmluZyI6eyIkaWQiOiI2NzYiLCJGb3JtYXQiOjAsIklzVmlzaWJsZSI6ZmFsc2UsIkxhc3RLbm93blZpc2liaWxpdHlTdGF0ZSI6ZmFsc2V9LCJJZCI6ImM2MDkxMDA5LTZkNWEtNGI2Zi05ZGU3LTZiNjNmZWFkY2Y5NCIsIkltcG9ydElkIjpudWxsLCJUaXRsZSI6IkluaXRpYXRpdmUiLCJOb3RlIjpudWxsLCJIeXBlcmxpbmsiOnsiJGlkIjoiNjc3IiwiQWRkcmVzcyI6bnVsbCwiU3ViQWRkcmVzcyI6bnVsbH0sIklzQ2hhbmdlZCI6ZmFsc2UsIklzTmV3IjpmYWxzZX19LHsiJGlkIjoiNjc4IiwiX2F0dGFjaGVkTWlsZXN0b25lcyI6W3siJGlkIjoiNjc5IiwiRGF0ZSI6IjIwMjEtMDYtMDdUMTE6NTk6MDAiLCJTdHlsZSI6eyIkaWQiOiI2ODAiLCJTaGFwZSI6MTQsIkNvbm5lY3Rvck1hcmdpbiI6eyIkaWQiOiI2ODEiLCJUb3AiOjAuMCwiTGVmdCI6Mi4wLCJSaWdodCI6Mi4wLCJCb3R0b20iOjAuMH0sIkNvbm5lY3RvclN0eWxlIjp7IiRpZCI6IjY4MiIsIkxpbmVDb2xvciI6eyIkaWQiOiI2ODMiLCIkdHlwZSI6Ik5MUkUuQ29tbW9uLkRvbS5Tb2xpZENvbG9yQnJ1c2gsIE5MUkUuQ29tbW9uIiwiQ29sb3IiOnsiJGlkIjoiNjg0IiwiQSI6MTI3LCJSIjoxMjcsIkciOjk1LCJCIjo4Mn19LCJMaW5lV2VpZ2h0IjoxLjAsIkxpbmVUeXBlIjowLCJQYXJlbnRTdHlsZSI6bnVsbH0sIklzQmVsb3dUaW1lYmFuZCI6dHJ1ZSwiUG9zaXRpb25PblRhc2siOjMsIkhpZGVEYXRlIjpmYWxzZSwiU2hhcGVTaXplIjozLCJTcGFjaW5nIjoxLjAsIlBhZGRpbmciOnsiJHJlZiI6IjEyIn0sIlNoYXBlU3R5bGUiOnsiJGlkIjoiNjg1IiwiTWFyZ2luIjp7IiRyZWYiOiIxNCJ9LCJQYWRkaW5nIjp7IiRyZWYiOiIxNSJ9LCJCYWNrZ3JvdW5kIjp7IiRpZCI6IjY4NiIsIkNvbG9yIjp7IiRpZCI6IjY4NyIsIkEiOjIwNCwiUiI6NDIsIkciOjc5LCJCIjoyOX19LCJJc1Zpc2libGUiOnRydWUsIldpZHRoIjoxNi4wLCJIZWlnaHQiOjE3LjQ0MjUyMDE0MTYwMTU2MiwiQm9yZGVyU3R5bGUiOnsiJGlkIjoiNjg4IiwiTGluZUNvbG9yIjp7IiRpZCI6IjY4OSIsIiR0eXBlIjoiTkxSRS5Db21tb24uRG9tLlNvbGlkQ29sb3JCcnVzaCwgTkxSRS5Db21tb24iLCJDb2xvciI6eyIkaWQiOiI2OTAiLCJBIjoyNTUsIlIiOjI1NSwiRyI6MjU1LCJCIjoyNTV9fSwiTGluZVdlaWdodCI6MC4wLCJMaW5lVHlwZSI6MCwiUGFyZW50U3R5bGUiOm51bGx9LCJQYXJlbnRTdHlsZSI6bnVsbH0sIlRpdGxlU3R5bGUiOnsiJGlkIjoiNjkxIiwiRm9udFNldHRpbmdzIjp7IiRpZCI6IjY5MiIsIkZvbnRTaXplIjoxMCwiRm9udE5hbWUiOiJPcGVuIFNhbnMiLCJJc0JvbGQiOmZhbHNlLCJJc0l0YWxpYyI6ZmFsc2UsIklzVW5kZXJsaW5lZCI6ZmFsc2UsIlBhcmVudFN0eWxlIjpudWxsfSwiQXV0b1NpemUiOjAsIkZvcmVncm91bmQiOnsiJGlkIjoiNjkzIiwiQ29sb3IiOnsiJGlkIjoiNjk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Y5NSIsIkNvbG9yIjp7IiRpZCI6IjY5NiIsIkEiOjAsIlIiOjI1NSwiRyI6MjU1LCJCIjoyNTV9fSwiSXNWaXNpYmxlIjp0cnVlLCJXaWR0aCI6MC4wLCJIZWlnaHQiOjAuMCwiQm9yZGVyU3R5bGUiOnsiJGlkIjoiNjk3IiwiTGluZUNvbG9yIjpudWxsLCJMaW5lV2VpZ2h0IjowLjAsIkxpbmVUeXBlIjowLCJQYXJlbnRTdHlsZSI6bnVsbH0sIlBhcmVudFN0eWxlIjpudWxsfSwiRGF0ZVN0eWxlIjp7IiRpZCI6IjY5OCIsIkZvbnRTZXR0aW5ncyI6eyIkaWQiOiI2OTkiLCJGb250U2l6ZSI6MTAsIkZvbnROYW1lIjoiQ2FsaWJyaSIsIklzQm9sZCI6ZmFsc2UsIklzSXRhbGljIjpmYWxzZSwiSXNVbmRlcmxpbmVkIjpmYWxzZSwiUGFyZW50U3R5bGUiOm51bGx9LCJBdXRvU2l6ZSI6MCwiRm9yZWdyb3VuZCI6eyIkaWQiOiI3MDAiLCJDb2xvciI6eyIkaWQiOiI3MD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cwMiIsIkNvbG9yIjp7IiRpZCI6IjcwMyIsIkEiOjAsIlIiOjI1NSwiRyI6MjU1LCJCIjoyNTV9fSwiSXNWaXNpYmxlIjpmYWxzZSwiV2lkdGgiOjAuMCwiSGVpZ2h0IjowLjAsIkJvcmRlclN0eWxlIjp7IiRpZCI6IjcwNCIsIkxpbmVDb2xvciI6bnVsbCwiTGluZVdlaWdodCI6MC4wLCJMaW5lVHlwZSI6MCwiUGFyZW50U3R5bGUiOm51bGx9LCJQYXJlbnRTdHlsZSI6bnVsbH0sIkRhdGVGb3JtYXQiOnsiJGlkIjoiNzA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wNiIsIkZvcm1hdCI6MCwiSXNWaXNpYmxlIjpmYWxzZSwiTGFzdEtub3duVmlzaWJpbGl0eVN0YXRlIjpmYWxzZX0sIklzVmlzaWJsZSI6dHJ1ZSwiUGFyZW50U3R5bGUiOm51bGx9LCJJbmRleCI6MTYsIlBlcmNlbnRhZ2VDb21wbGV0ZSI6bnVsbCwiUG9zaXRpb24iOnsiUmF0aW8iOjAuMCwiSXNDdXN0b20iOmZhbHNlfSwiRGF0ZUZvcm1hdCI6eyIkcmVmIjoiNzA1In0sIldlZWtOdW1iZXJpbmciOnsiJGlkIjoiNzA3IiwiRm9ybWF0IjowLCJJc1Zpc2libGUiOmZhbHNlLCJMYXN0S25vd25WaXNpYmlsaXR5U3RhdGUiOmZhbHNlfSwiUmVsYXRlZFRhc2tJZCI6ImM3NzcwZWIzLWU0MzQtNDQ1MC04M2ViLWYwY2RhNTMyNDFjNyIsIklkIjoiNWYyMmUyOTUtMjY5Zi00MmU5LWIxY2UtOThiNDExOGFiM2QwIiwiSW1wb3J0SWQiOiIiLCJUaXRsZSI6Ik1pbGVzdG9uZSIsIk5vdGUiOm51bGwsIkh5cGVybGluayI6eyIkaWQiOiI3MDgiLCJBZGRyZXNzIjoiIiwiU3ViQWRkcmVzcyI6IiJ9LCJJc0NoYW5nZWQiOmZhbHNlLCJJc05ldyI6ZmFsc2V9XSwiVGFza0RlZmluaXRpb24iOnsiJGlkIjoiNzA5IiwiR3JvdXBOYW1lIjoiZmZmMmI3MzUtM2I5Zi00OTEwLWJkMDctZjI1ODIzNTVhNjM1IiwiU3RhcnREYXRlIjoiMjAyMS0wNC0wMlQwMDowMDowMFoiLCJFbmREYXRlIjoiMjAyMS0wNi0xMFQxMTo1OTowMFoiLCJQZXJjZW50YWdlQ29tcGxldGUiOm51bGwsIlN0eWxlIjp7IiRpZCI6IjcxMCIsIlNoYXBlIjo4LCJTaGFwZVRoaWNrbmVzcyI6MSwiRHVyYXRpb25Gb3JtYXQiOjAsIkluY2x1ZGVOb25Xb3JraW5nRGF5c0luRHVyYXRpb24iOmZhbHNlLCJQZXJjZW50YWdlQ29tcGxldGVTdHlsZSI6eyIkaWQiOiI3MTEiLCJGb250U2V0dGluZ3MiOnsiJGlkIjoiNzEy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cxMyIsIlRvcCI6MC4wLCJMZWZ0IjowLjAsIlJpZ2h0IjowLjAsIkJvdHRvbSI6MC4wfSwiUGFkZGluZyI6eyIkaWQiOiI3MTQiLCJUb3AiOjAuMCwiTGVmdCI6MC4wLCJSaWdodCI6MC4wLCJCb3R0b20iOjAuMH0sIkJhY2tncm91bmQiOnsiJHJlZiI6IjIyMSJ9LCJJc1Zpc2libGUiOnRydWUsIldpZHRoIjowLjAsIkhlaWdodCI6MC4wLCJCb3JkZXJTdHlsZSI6eyIkaWQiOiI3MTUiLCJMaW5lQ29sb3IiOm51bGwsIkxpbmVXZWlnaHQiOjAuMCwiTGluZVR5cGUiOjAsIlBhcmVudFN0eWxlIjpudWxsfSwiUGFyZW50U3R5bGUiOm51bGx9LCJEdXJhdGlvblN0eWxlIjp7IiRpZCI6IjcxNiIsIkZvbnRTZXR0aW5ncyI6eyIkaWQiOiI3MTciLCJGb250U2l6ZSI6MTAsIkZvbnROYW1lIjoiQ2FsaWJyaSIsIklzQm9sZCI6ZmFsc2UsIklzSXRhbGljIjpmYWxzZSwiSXNVbmRlcmxpbmVkIjpmYWxzZSwiUGFyZW50U3R5bGUiOm51bGx9LCJBdXRvU2l6ZSI6MCwiRm9yZWdyb3VuZCI6eyIkaWQiOiI3MTgiLCJDb2xvciI6eyIkcmVmIjoiMjI3In19LCJNYXhXaWR0aCI6MjAwLjAsIk1heEhlaWdodCI6IkluZmluaXR5IiwiU21hcnRGb3JlZ3JvdW5kSXNBY3RpdmUiOmZhbHNlLCJIb3Jpem9udGFsQWxpZ25tZW50IjowLCJWZXJ0aWNhbEFsaWdubWVudCI6MCwiU21hcnRGb3JlZ3JvdW5kIjpudWxsLCJCYWNrZ3JvdW5kRmlsbFR5cGUiOjAsIk1hcmdpbiI6eyIkaWQiOiI3MTkiLCJUb3AiOjAuMCwiTGVmdCI6MC4wLCJSaWdodCI6MC4wLCJCb3R0b20iOjAuMH0sIlBhZGRpbmciOnsiJGlkIjoiNzIwIiwiVG9wIjowLjAsIkxlZnQiOjAuMCwiUmlnaHQiOjAuMCwiQm90dG9tIjowLjB9LCJCYWNrZ3JvdW5kIjp7IiRyZWYiOiIyMzAifSwiSXNWaXNpYmxlIjp0cnVlLCJXaWR0aCI6MC4wLCJIZWlnaHQiOjAuMCwiQm9yZGVyU3R5bGUiOnsiJGlkIjoiNzIxIiwiTGluZUNvbG9yIjpudWxsLCJMaW5lV2VpZ2h0IjowLjAsIkxpbmVUeXBlIjowLCJQYXJlbnRTdHlsZSI6bnVsbH0sIlBhcmVudFN0eWxlIjpudWxsfSwiSG9yaXpvbnRhbENvbm5lY3RvclN0eWxlIjp7IiRpZCI6IjcyMiIsIkxpbmVDb2xvciI6eyIkcmVmIjoiNjQifSwiTGluZVdlaWdodCI6MS4wLCJMaW5lVHlwZSI6MCwiUGFyZW50U3R5bGUiOm51bGx9LCJWZXJ0aWNhbENvbm5lY3RvclN0eWxlIjp7IiRpZCI6IjcyMy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zI0IiwiTWFyZ2luIjp7IiRpZCI6IjcyNSIsIlRvcCI6MC4wLCJMZWZ0Ijo0LjAsIlJpZ2h0Ijo0LjAsIkJvdHRvbSI6MC4wfSwiUGFkZGluZyI6eyIkaWQiOiI3MjYiLCJUb3AiOjAuMCwiTGVmdCI6MC4wLCJSaWdodCI6MC4wLCJCb3R0b20iOjAuMH0sIkJhY2tncm91bmQiOnsiJGlkIjoiNzI3IiwiQ29sb3IiOnsiJGlkIjoiNzI4IiwiQSI6MjU1LCJSIjo4NCwiRyI6MTU4LCJCIjo1N319LCJJc1Zpc2libGUiOnRydWUsIldpZHRoIjowLjAsIkhlaWdodCI6MTYuMCwiQm9yZGVyU3R5bGUiOnsiJGlkIjoiNzI5IiwiTGluZUNvbG9yIjp7IiRpZCI6IjczMCIsIiR0eXBlIjoiTkxSRS5Db21tb24uRG9tLlNvbGlkQ29sb3JCcnVzaCwgTkxSRS5Db21tb24iLCJDb2xvciI6eyIkaWQiOiI3MzEiLCJBIjoyNTUsIlIiOjU5LCJHIjoxMTUsIkIiOjM5fX0sIkxpbmVXZWlnaHQiOjAuMCwiTGluZVR5cGUiOjAsIlBhcmVudFN0eWxlIjpudWxsfSwiUGFyZW50U3R5bGUiOm51bGx9LCJUaXRsZVN0eWxlIjp7IiRpZCI6IjczMiIsIkZvbnRTZXR0aW5ncyI6eyIkaWQiOiI3MzMiLCJGb250U2l6ZSI6MTEsIkZvbnROYW1lIjoiT3BlbiBTYW5zIiwiSXNCb2xkIjpmYWxzZSwiSXNJdGFsaWMiOmZhbHNlLCJJc1VuZGVybGluZWQiOmZhbHNlLCJQYXJlbnRTdHlsZSI6bnVsbH0sIkF1dG9TaXplIjowLCJGb3JlZ3JvdW5kIjp7IiRpZCI6IjczNCIsIkNvbG9yIjp7IiRpZCI6Ijcz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3MzYiLCJUb3AiOjAuMCwiTGVmdCI6MC4wLCJSaWdodCI6MC4wLCJCb3R0b20iOjAuMH0sIlBhZGRpbmciOnsiJGlkIjoiNzM3IiwiVG9wIjowLjAsIkxlZnQiOjAuMCwiUmlnaHQiOjAuMCwiQm90dG9tIjowLjB9LCJCYWNrZ3JvdW5kIjp7IiRpZCI6IjczOCIsIkNvbG9yIjp7IiRpZCI6IjczOSIsIkEiOjAsIlIiOjI1NSwiRyI6MjU1LCJCIjoyNTV9fSwiSXNWaXNpYmxlIjp0cnVlLCJXaWR0aCI6MC4wLCJIZWlnaHQiOjAuMCwiQm9yZGVyU3R5bGUiOnsiJGlkIjoiNzQwIiwiTGluZUNvbG9yIjpudWxsLCJMaW5lV2VpZ2h0IjowLjAsIkxpbmVUeXBlIjowLCJQYXJlbnRTdHlsZSI6bnVsbH0sIlBhcmVudFN0eWxlIjpudWxsfSwiRGF0ZVN0eWxlIjp7IiRpZCI6Ijc0MSIsIkZvbnRTZXR0aW5ncyI6eyIkaWQiOiI3NDIiLCJGb250U2l6ZSI6MTAsIkZvbnROYW1lIjoiQ2FsaWJyaSIsIklzQm9sZCI6ZmFsc2UsIklzSXRhbGljIjpmYWxzZSwiSXNVbmRlcmxpbmVkIjpmYWxzZSwiUGFyZW50U3R5bGUiOm51bGx9LCJBdXRvU2l6ZSI6MCwiRm9yZWdyb3VuZCI6eyIkaWQiOiI3NDMiLCJDb2xvciI6eyIkaWQiOiI3NDQ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NzQ1IiwiVG9wIjowLjAsIkxlZnQiOjAuMCwiUmlnaHQiOjAuMCwiQm90dG9tIjowLjB9LCJQYWRkaW5nIjp7IiRpZCI6Ijc0NiIsIlRvcCI6MC4wLCJMZWZ0IjowLjAsIlJpZ2h0IjowLjAsIkJvdHRvbSI6MC4wfSwiQmFja2dyb3VuZCI6eyIkaWQiOiI3NDciLCJDb2xvciI6eyIkaWQiOiI3NDgiLCJBIjowLCJSIjoyNTUsIkciOjI1NSwiQiI6MjU1fX0sIklzVmlzaWJsZSI6dHJ1ZSwiV2lkdGgiOjAuMCwiSGVpZ2h0IjowLjAsIkJvcmRlclN0eWxlIjp7IiRpZCI6Ijc0OSIsIkxpbmVDb2xvciI6bnVsbCwiTGluZVdlaWdodCI6MC4wLCJMaW5lVHlwZSI6MCwiUGFyZW50U3R5bGUiOm51bGx9LCJQYXJlbnRTdHlsZSI6bnVsbH0sIkRhdGVGb3JtYXQiOnsiJGlkIjoiNz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1MSIsIkZvcm1hdCI6MCwiSXNWaXNpYmxlIjpmYWxzZSwiTGFzdEtub3duVmlzaWJpbGl0eVN0YXRlIjpmYWxzZX0sIklzVmlzaWJsZSI6dHJ1ZSwiUGFyZW50U3R5bGUiOm51bGx9LCJJbmRleCI6MTUsIlNtYXJ0RHVyYXRpb25BY3RpdmF0ZWQiOmZhbHNlLCJEYXRlRm9ybWF0Ijp7IiRyZWYiOiI3NTAifSwiV2Vla051bWJlcmluZyI6eyIkaWQiOiI3NTIiLCJGb3JtYXQiOjAsIklzVmlzaWJsZSI6ZmFsc2UsIkxhc3RLbm93blZpc2liaWxpdHlTdGF0ZSI6ZmFsc2V9LCJJZCI6ImM3NzcwZWIzLWU0MzQtNDQ1MC04M2ViLWYwY2RhNTMyNDFjNyIsIkltcG9ydElkIjpudWxsLCJUaXRsZSI6IkluaXRpYXRpdmUiLCJOb3RlIjpudWxsLCJIeXBlcmxpbmsiOnsiJGlkIjoiNzUzIiwiQWRkcmVzcyI6bnVsbCwiU3ViQWRkcmVzcyI6bnVsbH0sIklzQ2hhbmdlZCI6ZmFsc2UsIklzTmV3IjpmYWxzZX19XSwiX21pbGVzdG9uZXMiOltdLCJJZCI6IjEyZWU2MTcwLTJlODAtNGE5NS04NmMxLWQ3NGFiMzQ1MWNmZSIsIklzU2luZ2xlSXRlbVJvdyI6ZmFsc2V9LHsiJGlkIjoiNzU0IiwiX3Rhc2tzIjpbeyIkaWQiOiI3NTUiLCJfYXR0YWNoZWRNaWxlc3RvbmVzIjpbXSwiVGFza0RlZmluaXRpb24iOnsiJGlkIjoiNzU2IiwiR3JvdXBOYW1lIjoiZThkMTM1YWYtYmM2MS00MDE4LTgwZjItNWQwMzNjYTk1MDM5IiwiU3RhcnREYXRlIjoiMjAyMS0wNC0wMlQwMDowMDowMCIsIkVuZERhdGUiOiIyMDIxLTA2LTAyVDExOjU5OjAwIiwiUGVyY2VudGFnZUNvbXBsZXRlIjpudWxsLCJTdHlsZSI6eyIkaWQiOiI3NTciLCJTaGFwZSI6OCwiU2hhcGVUaGlja25lc3MiOjEsIkR1cmF0aW9uRm9ybWF0IjowLCJJbmNsdWRlTm9uV29ya2luZ0RheXNJbkR1cmF0aW9uIjpmYWxzZSwiUGVyY2VudGFnZUNvbXBsZXRlU3R5bGUiOnsiJGlkIjoiNzU4IiwiRm9udFNldHRpbmdzIjp7IiRpZCI6Ijc1OSIsIkZvbnRTaXplIjoxMCwiRm9udE5hbWUiOiJDYWxpYnJpIiwiSXNCb2xkIjp0cnVlLCJJc0l0YWxpYyI6ZmFsc2UsIklzVW5kZXJsaW5lZCI6ZmFsc2UsIlBhcmVudFN0eWxlIjpudWxsfSwiQXV0b1NpemUiOjAsIkZvcmVncm91bmQiOnsiJHJlZiI6IjIxNyJ9LCJNYXhXaWR0aCI6MjAwLjAsIk1heEhlaWdodCI6IkluZmluaXR5IiwiU21hcnRGb3JlZ3JvdW5kSXNBY3RpdmUiOmZhbHNlLCJIb3Jpem9udGFsQWxpZ25tZW50IjowLCJWZXJ0aWNhbEFsaWdubWVudCI6MCwiU21hcnRGb3JlZ3JvdW5kIjpudWxsLCJCYWNrZ3JvdW5kRmlsbFR5cGUiOjAsIk1hcmdpbiI6eyIkaWQiOiI3NjAiLCJUb3AiOjAuMCwiTGVmdCI6MC4wLCJSaWdodCI6MC4wLCJCb3R0b20iOjAuMH0sIlBhZGRpbmciOnsiJGlkIjoiNzYxIiwiVG9wIjowLjAsIkxlZnQiOjAuMCwiUmlnaHQiOjAuMCwiQm90dG9tIjowLjB9LCJCYWNrZ3JvdW5kIjp7IiRyZWYiOiIyMjEifSwiSXNWaXNpYmxlIjp0cnVlLCJXaWR0aCI6MC4wLCJIZWlnaHQiOjAuMCwiQm9yZGVyU3R5bGUiOnsiJGlkIjoiNzYyIiwiTGluZUNvbG9yIjpudWxsLCJMaW5lV2VpZ2h0IjowLjAsIkxpbmVUeXBlIjowLCJQYXJlbnRTdHlsZSI6bnVsbH0sIlBhcmVudFN0eWxlIjpudWxsfSwiRHVyYXRpb25TdHlsZSI6eyIkaWQiOiI3NjMiLCJGb250U2V0dGluZ3MiOnsiJGlkIjoiNzY0IiwiRm9udFNpemUiOjEwLCJGb250TmFtZSI6IkNhbGlicmkiLCJJc0JvbGQiOmZhbHNlLCJJc0l0YWxpYyI6ZmFsc2UsIklzVW5kZXJsaW5lZCI6ZmFsc2UsIlBhcmVudFN0eWxlIjpudWxsfSwiQXV0b1NpemUiOjAsIkZvcmVncm91bmQiOnsiJGlkIjoiNzY1IiwiQ29sb3IiOnsiJHJlZiI6IjYzNiJ9fSwiTWF4V2lkdGgiOjIwMC4wLCJNYXhIZWlnaHQiOiJJbmZpbml0eSIsIlNtYXJ0Rm9yZWdyb3VuZElzQWN0aXZlIjpmYWxzZSwiSG9yaXpvbnRhbEFsaWdubWVudCI6MCwiVmVydGljYWxBbGlnbm1lbnQiOjAsIlNtYXJ0Rm9yZWdyb3VuZCI6bnVsbCwiQmFja2dyb3VuZEZpbGxUeXBlIjowLCJNYXJnaW4iOnsiJGlkIjoiNzY2IiwiVG9wIjowLjAsIkxlZnQiOjAuMCwiUmlnaHQiOjAuMCwiQm90dG9tIjowLjB9LCJQYWRkaW5nIjp7IiRpZCI6Ijc2NyIsIlRvcCI6MC4wLCJMZWZ0IjowLjAsIlJpZ2h0IjowLjAsIkJvdHRvbSI6MC4wfSwiQmFja2dyb3VuZCI6eyIkcmVmIjoiNjM5In0sIklzVmlzaWJsZSI6dHJ1ZSwiV2lkdGgiOjAuMCwiSGVpZ2h0IjowLjAsIkJvcmRlclN0eWxlIjp7IiRpZCI6Ijc2OCIsIkxpbmVDb2xvciI6bnVsbCwiTGluZVdlaWdodCI6MC4wLCJMaW5lVHlwZSI6MCwiUGFyZW50U3R5bGUiOm51bGx9LCJQYXJlbnRTdHlsZSI6bnVsbH0sIkhvcml6b250YWxDb25uZWN0b3JTdHlsZSI6eyIkaWQiOiI3NjkiLCJMaW5lQ29sb3IiOnsiJHJlZiI6IjY0MyJ9LCJMaW5lV2VpZ2h0IjoxLjAsIkxpbmVUeXBlIjowLCJQYXJlbnRTdHlsZSI6bnVsbH0sIlZlcnRpY2FsQ29ubmVjdG9yU3R5bGUiOnsiJGlkIjoiNzcwIiwiTGluZUNvbG9yIjp7IiRyZWYiOiI2NDY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3NzEiLCJNYXJnaW4iOnsiJGlkIjoiNzcyIiwiVG9wIjowLjAsIkxlZnQiOjQuMCwiUmlnaHQiOjQuMCwiQm90dG9tIjowLjB9LCJQYWRkaW5nIjp7IiRpZCI6Ijc3MyIsIlRvcCI6MC4wLCJMZWZ0IjowLjAsIlJpZ2h0IjowLjAsIkJvdHRvbSI6MC4wfSwiQmFja2dyb3VuZCI6eyIkaWQiOiI3NzQiLCJDb2xvciI6eyIkaWQiOiI3NzUiLCJBIjoyNTUsIlIiOjM4LCJHIjoxMzEsIkIiOjE5OH19LCJJc1Zpc2libGUiOnRydWUsIldpZHRoIjowLjAsIkhlaWdodCI6MTYuMCwiQm9yZGVyU3R5bGUiOnsiJGlkIjoiNzc2IiwiTGluZUNvbG9yIjp7IiRpZCI6Ijc3NyIsIiR0eXBlIjoiTkxSRS5Db21tb24uRG9tLlNvbGlkQ29sb3JCcnVzaCwgTkxSRS5Db21tb24iLCJDb2xvciI6eyIkaWQiOiI3NzgiLCJBIjoyNTUsIlIiOjI1NSwiRyI6MCwiQiI6MH19LCJMaW5lV2VpZ2h0IjowLjAsIkxpbmVUeXBlIjowLCJQYXJlbnRTdHlsZSI6bnVsbH0sIlBhcmVudFN0eWxlIjpudWxsfSwiVGl0bGVTdHlsZSI6eyIkaWQiOiI3NzkiLCJGb250U2V0dGluZ3MiOnsiJGlkIjoiNzgwIiwiRm9udFNpemUiOjExLCJGb250TmFtZSI6IlNlZ29lIFVJIiwiSXNCb2xkIjpmYWxzZSwiSXNJdGFsaWMiOmZhbHNlLCJJc1VuZGVybGluZWQiOmZhbHNlLCJQYXJlbnRTdHlsZSI6bnVsbH0sIkF1dG9TaXplIjowLCJGb3JlZ3JvdW5kIjp7IiRpZCI6Ijc4MSIsIkNvbG9yIjp7IiRpZCI6Ijc4Mi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3ODMiLCJUb3AiOjAuMCwiTGVmdCI6MC4wLCJSaWdodCI6MC4wLCJCb3R0b20iOjAuMH0sIlBhZGRpbmciOnsiJGlkIjoiNzg0IiwiVG9wIjowLjAsIkxlZnQiOjAuMCwiUmlnaHQiOjAuMCwiQm90dG9tIjowLjB9LCJCYWNrZ3JvdW5kIjp7IiRpZCI6Ijc4NSIsIkNvbG9yIjp7IiRpZCI6Ijc4NiIsIkEiOjAsIlIiOjI1NSwiRyI6MjU1LCJCIjoyNTV9fSwiSXNWaXNpYmxlIjp0cnVlLCJXaWR0aCI6MC4wLCJIZWlnaHQiOjAuMCwiQm9yZGVyU3R5bGUiOnsiJGlkIjoiNzg3IiwiTGluZUNvbG9yIjpudWxsLCJMaW5lV2VpZ2h0IjowLjAsIkxpbmVUeXBlIjowLCJQYXJlbnRTdHlsZSI6bnVsbH0sIlBhcmVudFN0eWxlIjpudWxsfSwiRGF0ZVN0eWxlIjp7IiRpZCI6Ijc4OCIsIkZvbnRTZXR0aW5ncyI6eyIkaWQiOiI3ODkiLCJGb250U2l6ZSI6MTAsIkZvbnROYW1lIjoiQ2FsaWJyaSIsIklzQm9sZCI6ZmFsc2UsIklzSXRhbGljIjpmYWxzZSwiSXNVbmRlcmxpbmVkIjpmYWxzZSwiUGFyZW50U3R5bGUiOm51bGx9LCJBdXRvU2l6ZSI6MCwiRm9yZWdyb3VuZCI6eyIkaWQiOiI3OTAiLCJDb2xvciI6eyIkaWQiOiI3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5MiIsIlRvcCI6MC4wLCJMZWZ0IjowLjAsIlJpZ2h0IjowLjAsIkJvdHRvbSI6MC4wfSwiUGFkZGluZyI6eyIkaWQiOiI3OTMiLCJUb3AiOjAuMCwiTGVmdCI6MC4wLCJSaWdodCI6MC4wLCJCb3R0b20iOjAuMH0sIkJhY2tncm91bmQiOnsiJGlkIjoiNzk0IiwiQ29sb3IiOnsiJHJlZiI6IjY0MCJ9fSwiSXNWaXNpYmxlIjp0cnVlLCJXaWR0aCI6MC4wLCJIZWlnaHQiOjAuMCwiQm9yZGVyU3R5bGUiOnsiJGlkIjoiNzk1IiwiTGluZUNvbG9yIjpudWxsLCJMaW5lV2VpZ2h0IjowLjAsIkxpbmVUeXBlIjowLCJQYXJlbnRTdHlsZSI6bnVsbH0sIlBhcmVudFN0eWxlIjpudWxsfSwiRGF0ZUZvcm1hdCI6eyIkaWQiOiI3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k3IiwiRm9ybWF0IjowLCJJc1Zpc2libGUiOmZhbHNlLCJMYXN0S25vd25WaXNpYmlsaXR5U3RhdGUiOmZhbHNlfSwiSXNWaXNpYmxlIjpmYWxzZSwiUGFyZW50U3R5bGUiOm51bGx9LCJJbmRleCI6MjAsIlNtYXJ0RHVyYXRpb25BY3RpdmF0ZWQiOmZhbHNlLCJEYXRlRm9ybWF0Ijp7IiRyZWYiOiI3OTYifSwiV2Vla051bWJlcmluZyI6eyIkaWQiOiI3OTgiLCJGb3JtYXQiOjAsIklzVmlzaWJsZSI6ZmFsc2UsIkxhc3RLbm93blZpc2liaWxpdHlTdGF0ZSI6ZmFsc2V9LCJJZCI6IjExOGFhMjYyLWM5YjAtNDhlMS05ZTBiLTJlY2M1MWUzNmMzOCIsIkltcG9ydElkIjpudWxsLCJUaXRsZSI6IkluaXRpYXRpdmUiLCJOb3RlIjpudWxsLCJIeXBlcmxpbmsiOnsiJGlkIjoiNzk5IiwiQWRkcmVzcyI6bnVsbCwiU3ViQWRkcmVzcyI6bnVsbH0sIklzQ2hhbmdlZCI6ZmFsc2UsIklzTmV3IjpmYWxzZX19LHsiJGlkIjoiODAwIiwiX2F0dGFjaGVkTWlsZXN0b25lcyI6W3siJGlkIjoiODAxIiwiRGF0ZSI6IjIwMjEtMDMtMzFUMTE6NTk6MDAiLCJTdHlsZSI6eyIkaWQiOiI4MDIiLCJTaGFwZSI6NywiQ29ubmVjdG9yTWFyZ2luIjp7IiRpZCI6IjgwMyIsIlRvcCI6MC4wLCJMZWZ0IjoyLjAsIlJpZ2h0IjoyLjAsIkJvdHRvbSI6MC4wfSwiQ29ubmVjdG9yU3R5bGUiOnsiJGlkIjoiODA0IiwiTGluZUNvbG9yIjp7IiRpZCI6IjgwNSIsIiR0eXBlIjoiTkxSRS5Db21tb24uRG9tLlNvbGlkQ29sb3JCcnVzaCwgTkxSRS5Db21tb24iLCJDb2xvciI6eyIkaWQiOiI4MDYiLCJBIjoyNTUsIlIiOjU2LCJHIjo4NywiQiI6MzV9fSwiTGluZVdlaWdodCI6MS4wLCJMaW5lVHlwZSI6MCwiUGFyZW50U3R5bGUiOm51bGx9LCJJc0JlbG93VGltZWJhbmQiOnRydWUsIlBvc2l0aW9uT25UYXNrIjozLCJIaWRlRGF0ZSI6ZmFsc2UsIlNoYXBlU2l6ZSI6MywiU3BhY2luZyI6MS4wLCJQYWRkaW5nIjp7IiRyZWYiOiIxMiJ9LCJTaGFwZVN0eWxlIjp7IiRpZCI6IjgwNyIsIk1hcmdpbiI6eyIkcmVmIjoiMTQifSwiUGFkZGluZyI6eyIkcmVmIjoiMTUifSwiQmFja2dyb3VuZCI6eyIkaWQiOiI4MDgiLCJDb2xvciI6eyIkaWQiOiI4MDkiLCJBIjoyMDQsIlIiOjE5LCJHIjo2NiwiQiI6OTl9fSwiSXNWaXNpYmxlIjp0cnVlLCJXaWR0aCI6MTYuMCwiSGVpZ2h0IjoxNy40NDI1MjAxNDE2MDE1NjIsIkJvcmRlclN0eWxlIjp7IiRpZCI6IjgxMCIsIkxpbmVDb2xvciI6eyIkaWQiOiI4MTEiLCIkdHlwZSI6Ik5MUkUuQ29tbW9uLkRvbS5Tb2xpZENvbG9yQnJ1c2gsIE5MUkUuQ29tbW9uIiwiQ29sb3IiOnsiJGlkIjoiODEyIiwiQSI6MjU1LCJSIjo4NCwiRyI6MTMwLCJCIjo1M319LCJMaW5lV2VpZ2h0IjowLjAsIkxpbmVUeXBlIjowLCJQYXJlbnRTdHlsZSI6bnVsbH0sIlBhcmVudFN0eWxlIjpudWxsfSwiVGl0bGVTdHlsZSI6eyIkaWQiOiI4MTMiLCJGb250U2V0dGluZ3MiOnsiJGlkIjoiODE0IiwiRm9udFNpemUiOjEwLCJGb250TmFtZSI6IlNlZ29lIFVJIiwiSXNCb2xkIjp0cnVlLCJJc0l0YWxpYyI6ZmFsc2UsIklzVW5kZXJsaW5lZCI6ZmFsc2UsIlBhcmVudFN0eWxlIjpudWxsfSwiQXV0b1NpemUiOjAsIkZvcmVncm91bmQiOnsiJGlkIjoiODE1IiwiQ29sb3IiOnsiJGlkIjoiODE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gxNyIsIkNvbG9yIjp7IiRpZCI6IjgxOCIsIkEiOjAsIlIiOjI1NSwiRyI6MjU1LCJCIjoyNTV9fSwiSXNWaXNpYmxlIjpmYWxzZSwiV2lkdGgiOjAuMCwiSGVpZ2h0IjowLjAsIkJvcmRlclN0eWxlIjp7IiRpZCI6IjgxOSIsIkxpbmVDb2xvciI6bnVsbCwiTGluZVdlaWdodCI6MC4wLCJMaW5lVHlwZSI6MCwiUGFyZW50U3R5bGUiOm51bGx9LCJQYXJlbnRTdHlsZSI6bnVsbH0sIkRhdGVTdHlsZSI6eyIkaWQiOiI4MjAiLCJGb250U2V0dGluZ3MiOnsiJGlkIjoiODIxIiwiRm9udFNpemUiOjEwLCJGb250TmFtZSI6IkNhbGlicmkiLCJJc0JvbGQiOmZhbHNlLCJJc0l0YWxpYyI6ZmFsc2UsIklzVW5kZXJsaW5lZCI6ZmFsc2UsIlBhcmVudFN0eWxlIjpudWxsfSwiQXV0b1NpemUiOjAsIkZvcmVncm91bmQiOnsiJGlkIjoiODIyIiwiQ29sb3IiOnsiJGlkIjoiODI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4MjQiLCJDb2xvciI6eyIkaWQiOiI4MjUiLCJBIjowLCJSIjoyNTUsIkciOjI1NSwiQiI6MjU1fX0sIklzVmlzaWJsZSI6ZmFsc2UsIldpZHRoIjowLjAsIkhlaWdodCI6MC4wLCJCb3JkZXJTdHlsZSI6eyIkaWQiOiI4MjYiLCJMaW5lQ29sb3IiOm51bGwsIkxpbmVXZWlnaHQiOjAuMCwiTGluZVR5cGUiOjAsIlBhcmVudFN0eWxlIjpudWxsfSwiUGFyZW50U3R5bGUiOm51bGx9LCJEYXRlRm9ybWF0Ijp7IiRpZCI6Ijg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jgiLCJGb3JtYXQiOjAsIklzVmlzaWJsZSI6ZmFsc2UsIkxhc3RLbm93blZpc2liaWxpdHlTdGF0ZSI6ZmFsc2V9LCJJc1Zpc2libGUiOnRydWUsIlBhcmVudFN0eWxlIjpudWxsfSwiSW5kZXgiOjIyLCJQZXJjZW50YWdlQ29tcGxldGUiOm51bGwsIlBvc2l0aW9uIjp7IlJhdGlvIjowLjAsIklzQ3VzdG9tIjpmYWxzZX0sIkRhdGVGb3JtYXQiOnsiJHJlZiI6IjgyNyJ9LCJXZWVrTnVtYmVyaW5nIjp7IiRpZCI6IjgyOSIsIkZvcm1hdCI6MCwiSXNWaXNpYmxlIjpmYWxzZSwiTGFzdEtub3duVmlzaWJpbGl0eVN0YXRlIjpmYWxzZX0sIlJlbGF0ZWRUYXNrSWQiOiI4NDBkMTkwNi1jYjEwLTRiMDEtYmRlMS01YmI3OGU4ZTMyM2IiLCJJZCI6IjM5OTlmMThlLTJjNjEtNDU0Yy1hZGZkLTdlYTQ2M2QyNTM2YiIsIkltcG9ydElkIjoiIiwiVGl0bGUiOiJJbml0aWF0aXZlIiwiTm90ZSI6bnVsbCwiSHlwZXJsaW5rIjp7IiRpZCI6IjgzMCIsIkFkZHJlc3MiOiIiLCJTdWJBZGRyZXNzIjoiIn0sIklzQ2hhbmdlZCI6ZmFsc2UsIklzTmV3IjpmYWxzZX1dLCJUYXNrRGVmaW5pdGlvbiI6eyIkaWQiOiI4MzEiLCJHcm91cE5hbWUiOiJlOGQxMzVhZi1iYzYxLTQwMTgtODBmMi01ZDAzM2NhOTUwMzkiLCJTdGFydERhdGUiOiIyMDIxLTAyLTIzVDAwOjAwOjAwWiIsIkVuZERhdGUiOiIyMDIxLTA0LTA3VDExOjU5OjAwWiIsIlBlcmNlbnRhZ2VDb21wbGV0ZSI6bnVsbCwiU3R5bGUiOnsiJGlkIjoiODMyIiwiU2hhcGUiOjgsIlNoYXBlVGhpY2tuZXNzIjoxLCJEdXJhdGlvbkZvcm1hdCI6MCwiSW5jbHVkZU5vbldvcmtpbmdEYXlzSW5EdXJhdGlvbiI6ZmFsc2UsIlBlcmNlbnRhZ2VDb21wbGV0ZVN0eWxlIjp7IiRpZCI6IjgzMyIsIkZvbnRTZXR0aW5ncyI6eyIkaWQiOiI4MzQiLCJGb250U2l6ZSI6MTAsIkZvbnROYW1lIjoiQ2FsaWJyaSIsIklzQm9sZCI6dHJ1ZSwiSXNJdGFsaWMiOmZhbHNlLCJJc1VuZGVybGluZWQiOmZhbHNlLCJQYXJlbnRTdHlsZSI6bnVsbH0sIkF1dG9TaXplIjowLCJGb3JlZ3JvdW5kIjp7IiRpZCI6IjgzNSIsIkNvbG9yIjp7IiRpZCI6IjgzNiIsIkEiOjI1NSwiUiI6MjgsIkciOjI0LCJCIjoyOH19LCJNYXhXaWR0aCI6MjAwLjAsIk1heEhlaWdodCI6IkluZmluaXR5IiwiU21hcnRGb3JlZ3JvdW5kSXNBY3RpdmUiOmZhbHNlLCJIb3Jpem9udGFsQWxpZ25tZW50IjoyLCJWZXJ0aWNhbEFsaWdubWVudCI6MCwiU21hcnRGb3JlZ3JvdW5kIjpudWxsLCJCYWNrZ3JvdW5kRmlsbFR5cGUiOjAsIk1hcmdpbiI6eyIkaWQiOiI4MzciLCJUb3AiOjAuMCwiTGVmdCI6MC4wLCJSaWdodCI6MC4wLCJCb3R0b20iOjAuMH0sIlBhZGRpbmciOnsiJGlkIjoiODM4IiwiVG9wIjowLjAsIkxlZnQiOjAuMCwiUmlnaHQiOjAuMCwiQm90dG9tIjowLjB9LCJCYWNrZ3JvdW5kIjp7IiRyZWYiOiIyMjEifSwiSXNWaXNpYmxlIjp0cnVlLCJXaWR0aCI6MC4wLCJIZWlnaHQiOjAuMCwiQm9yZGVyU3R5bGUiOnsiJGlkIjoiODM5IiwiTGluZUNvbG9yIjpudWxsLCJMaW5lV2VpZ2h0IjowLjAsIkxpbmVUeXBlIjowLCJQYXJlbnRTdHlsZSI6bnVsbH0sIlBhcmVudFN0eWxlIjpudWxsfSwiRHVyYXRpb25TdHlsZSI6eyIkaWQiOiI4NDAiLCJGb250U2V0dGluZ3MiOnsiJGlkIjoiODQxIiwiRm9udFNpemUiOjEwLCJGb250TmFtZSI6IkNhbGlicmkiLCJJc0JvbGQiOmZhbHNlLCJJc0l0YWxpYyI6ZmFsc2UsIklzVW5kZXJsaW5lZCI6ZmFsc2UsIlBhcmVudFN0eWxlIjpudWxsfSwiQXV0b1NpemUiOjAsIkZvcmVncm91bmQiOnsiJGlkIjoiODQyIiwiQ29sb3IiOnsiJHJlZiI6IjYzNiJ9fSwiTWF4V2lkdGgiOjIwMC4wLCJNYXhIZWlnaHQiOiJJbmZpbml0eSIsIlNtYXJ0Rm9yZWdyb3VuZElzQWN0aXZlIjpmYWxzZSwiSG9yaXpvbnRhbEFsaWdubWVudCI6MCwiVmVydGljYWxBbGlnbm1lbnQiOjAsIlNtYXJ0Rm9yZWdyb3VuZCI6bnVsbCwiQmFja2dyb3VuZEZpbGxUeXBlIjowLCJNYXJnaW4iOnsiJGlkIjoiODQzIiwiVG9wIjowLjAsIkxlZnQiOjAuMCwiUmlnaHQiOjAuMCwiQm90dG9tIjowLjB9LCJQYWRkaW5nIjp7IiRpZCI6Ijg0NCIsIlRvcCI6MC4wLCJMZWZ0IjowLjAsIlJpZ2h0IjowLjAsIkJvdHRvbSI6MC4wfSwiQmFja2dyb3VuZCI6eyIkcmVmIjoiNjM5In0sIklzVmlzaWJsZSI6dHJ1ZSwiV2lkdGgiOjAuMCwiSGVpZ2h0IjowLjAsIkJvcmRlclN0eWxlIjp7IiRpZCI6Ijg0NSIsIkxpbmVDb2xvciI6bnVsbCwiTGluZVdlaWdodCI6MC4wLCJMaW5lVHlwZSI6MCwiUGFyZW50U3R5bGUiOm51bGx9LCJQYXJlbnRTdHlsZSI6bnVsbH0sIkhvcml6b250YWxDb25uZWN0b3JTdHlsZSI6eyIkaWQiOiI4NDYiLCJMaW5lQ29sb3IiOnsiJHJlZiI6IjY0MyJ9LCJMaW5lV2VpZ2h0IjoxLjAsIkxpbmVUeXBlIjowLCJQYXJlbnRTdHlsZSI6bnVsbH0sIlZlcnRpY2FsQ29ubmVjdG9yU3R5bGUiOnsiJGlkIjoiODQ3IiwiTGluZUNvbG9yIjp7IiRyZWYiOiI2NDY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4NDgiLCJNYXJnaW4iOnsiJGlkIjoiODQ5IiwiVG9wIjowLjAsIkxlZnQiOjQuMCwiUmlnaHQiOjQuMCwiQm90dG9tIjowLjB9LCJQYWRkaW5nIjp7IiRpZCI6Ijg1MCIsIlRvcCI6MC4wLCJMZWZ0IjowLjAsIlJpZ2h0IjowLjAsIkJvdHRvbSI6MC4wfSwiQmFja2dyb3VuZCI6eyIkaWQiOiI4NTEiLCJDb2xvciI6eyIkaWQiOiI4NTIiLCJBIjoyNTUsIlIiOjM4LCJHIjoxMzEsIkIiOjE5OH19LCJJc1Zpc2libGUiOnRydWUsIldpZHRoIjowLjAsIkhlaWdodCI6MTYuMCwiQm9yZGVyU3R5bGUiOnsiJGlkIjoiODUzIiwiTGluZUNvbG9yIjp7IiRpZCI6Ijg1NCIsIiR0eXBlIjoiTkxSRS5Db21tb24uRG9tLlNvbGlkQ29sb3JCcnVzaCwgTkxSRS5Db21tb24iLCJDb2xvciI6eyIkaWQiOiI4NTUiLCJBIjoyNTUsIlIiOjI1NSwiRyI6MCwiQiI6MH19LCJMaW5lV2VpZ2h0IjowLjAsIkxpbmVUeXBlIjowLCJQYXJlbnRTdHlsZSI6bnVsbH0sIlBhcmVudFN0eWxlIjpudWxsfSwiVGl0bGVTdHlsZSI6eyIkaWQiOiI4NTYiLCJGb250U2V0dGluZ3MiOnsiJGlkIjoiODU3IiwiRm9udFNpemUiOjExLCJGb250TmFtZSI6IlNlZ29lIFVJIiwiSXNCb2xkIjpmYWxzZSwiSXNJdGFsaWMiOmZhbHNlLCJJc1VuZGVybGluZWQiOmZhbHNlLCJQYXJlbnRTdHlsZSI6bnVsbH0sIkF1dG9TaXplIjowLCJGb3JlZ3JvdW5kIjp7IiRpZCI6Ijg1OCIsIkNvbG9yIjp7IiRpZCI6Ijg1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4NjAiLCJUb3AiOjAuMCwiTGVmdCI6MC4wLCJSaWdodCI6MC4wLCJCb3R0b20iOjAuMH0sIlBhZGRpbmciOnsiJGlkIjoiODYxIiwiVG9wIjowLjAsIkxlZnQiOjAuMCwiUmlnaHQiOjAuMCwiQm90dG9tIjowLjB9LCJCYWNrZ3JvdW5kIjp7IiRpZCI6Ijg2MiIsIkNvbG9yIjp7IiRpZCI6Ijg2MyIsIkEiOjAsIlIiOjI1NSwiRyI6MjU1LCJCIjoyNTV9fSwiSXNWaXNpYmxlIjp0cnVlLCJXaWR0aCI6MC4wLCJIZWlnaHQiOjAuMCwiQm9yZGVyU3R5bGUiOnsiJGlkIjoiODY0IiwiTGluZUNvbG9yIjpudWxsLCJMaW5lV2VpZ2h0IjowLjAsIkxpbmVUeXBlIjowLCJQYXJlbnRTdHlsZSI6bnVsbH0sIlBhcmVudFN0eWxlIjpudWxsfSwiRGF0ZVN0eWxlIjp7IiRpZCI6Ijg2NSIsIkZvbnRTZXR0aW5ncyI6eyIkaWQiOiI4NjYiLCJGb250U2l6ZSI6MTAsIkZvbnROYW1lIjoiQ2FsaWJyaSIsIklzQm9sZCI6ZmFsc2UsIklzSXRhbGljIjpmYWxzZSwiSXNVbmRlcmxpbmVkIjpmYWxzZSwiUGFyZW50U3R5bGUiOm51bGx9LCJBdXRvU2l6ZSI6MCwiRm9yZWdyb3VuZCI6eyIkaWQiOiI4NjciLCJDb2xvciI6eyIkaWQiOiI4Njg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DY5IiwiVG9wIjowLjAsIkxlZnQiOjAuMCwiUmlnaHQiOjAuMCwiQm90dG9tIjowLjB9LCJQYWRkaW5nIjp7IiRpZCI6Ijg3MCIsIlRvcCI6MC4wLCJMZWZ0IjowLjAsIlJpZ2h0IjowLjAsIkJvdHRvbSI6MC4wfSwiQmFja2dyb3VuZCI6eyIkaWQiOiI4NzEiLCJDb2xvciI6eyIkaWQiOiI4NzIiLCJBIjowLCJSIjoyNTUsIkciOjI1NSwiQiI6MjU1fX0sIklzVmlzaWJsZSI6dHJ1ZSwiV2lkdGgiOjAuMCwiSGVpZ2h0IjowLjAsIkJvcmRlclN0eWxlIjp7IiRpZCI6Ijg3MyIsIkxpbmVDb2xvciI6bnVsbCwiTGluZVdlaWdodCI6MC4wLCJMaW5lVHlwZSI6MCwiUGFyZW50U3R5bGUiOm51bGx9LCJQYXJlbnRTdHlsZSI6bnVsbH0sIkRhdGVGb3JtYXQiOnsiJGlkIjoiOD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NSIsIkZvcm1hdCI6MCwiSXNWaXNpYmxlIjpmYWxzZSwiTGFzdEtub3duVmlzaWJpbGl0eVN0YXRlIjpmYWxzZX0sIklzVmlzaWJsZSI6ZmFsc2UsIlBhcmVudFN0eWxlIjpudWxsfSwiSW5kZXgiOjIxLCJTbWFydER1cmF0aW9uQWN0aXZhdGVkIjpmYWxzZSwiRGF0ZUZvcm1hdCI6eyIkcmVmIjoiODc0In0sIldlZWtOdW1iZXJpbmciOnsiJGlkIjoiODc2IiwiRm9ybWF0IjowLCJJc1Zpc2libGUiOmZhbHNlLCJMYXN0S25vd25WaXNpYmlsaXR5U3RhdGUiOmZhbHNlfSwiSWQiOiI4NDBkMTkwNi1jYjEwLTRiMDEtYmRlMS01YmI3OGU4ZTMyM2IiLCJJbXBvcnRJZCI6bnVsbCwiVGl0bGUiOiJBY3Rpdml0eSIsIk5vdGUiOm51bGwsIkh5cGVybGluayI6eyIkaWQiOiI4NzciLCJBZGRyZXNzIjpudWxsLCJTdWJBZGRyZXNzIjpudWxsfSwiSXNDaGFuZ2VkIjpmYWxzZSwiSXNOZXciOmZhbHNlfX0seyIkaWQiOiI4NzgiLCJfYXR0YWNoZWRNaWxlc3RvbmVzIjpbXSwiVGFza0RlZmluaXRpb24iOnsiJGlkIjoiODc5IiwiR3JvdXBOYW1lIjoiZThkMTM1YWYtYmM2MS00MDE4LTgwZjItNWQwMzNjYTk1MDM5IiwiU3RhcnREYXRlIjoiMjAyMS0wNi0wM1QwMDowMDowMCIsIkVuZERhdGUiOiIyMDIxLTA3LTExVDExOjU5OjAwWiIsIlBlcmNlbnRhZ2VDb21wbGV0ZSI6bnVsbCwiU3R5bGUiOnsiJGlkIjoiODgwIiwiU2hhcGUiOjgsIlNoYXBlVGhpY2tuZXNzIjoxLCJEdXJhdGlvbkZvcm1hdCI6MCwiSW5jbHVkZU5vbldvcmtpbmdEYXlzSW5EdXJhdGlvbiI6ZmFsc2UsIlBlcmNlbnRhZ2VDb21wbGV0ZVN0eWxlIjp7IiRpZCI6Ijg4MSIsIkZvbnRTZXR0aW5ncyI6eyIkaWQiOiI4ODIiLCJGb250U2l6ZSI6MTAsIkZvbnROYW1lIjoiQ2FsaWJyaSIsIklzQm9sZCI6dHJ1ZSwiSXNJdGFsaWMiOmZhbHNlLCJJc1VuZGVybGluZWQiOmZhbHNlLCJQYXJlbnRTdHlsZSI6bnVsbH0sIkF1dG9TaXplIjowLCJGb3JlZ3JvdW5kIjp7IiRyZWYiOiIyMTcifSwiTWF4V2lkdGgiOjIwMC4wLCJNYXhIZWlnaHQiOiJJbmZpbml0eSIsIlNtYXJ0Rm9yZWdyb3VuZElzQWN0aXZlIjpmYWxzZSwiSG9yaXpvbnRhbEFsaWdubWVudCI6MCwiVmVydGljYWxBbGlnbm1lbnQiOjAsIlNtYXJ0Rm9yZWdyb3VuZCI6bnVsbCwiQmFja2dyb3VuZEZpbGxUeXBlIjowLCJNYXJnaW4iOnsiJGlkIjoiODgzIiwiVG9wIjowLjAsIkxlZnQiOjAuMCwiUmlnaHQiOjAuMCwiQm90dG9tIjowLjB9LCJQYWRkaW5nIjp7IiRpZCI6Ijg4NCIsIlRvcCI6MC4wLCJMZWZ0IjowLjAsIlJpZ2h0IjowLjAsIkJvdHRvbSI6MC4wfSwiQmFja2dyb3VuZCI6eyIkcmVmIjoiMjIxIn0sIklzVmlzaWJsZSI6dHJ1ZSwiV2lkdGgiOjAuMCwiSGVpZ2h0IjowLjAsIkJvcmRlclN0eWxlIjp7IiRpZCI6Ijg4NSIsIkxpbmVDb2xvciI6bnVsbCwiTGluZVdlaWdodCI6MC4wLCJMaW5lVHlwZSI6MCwiUGFyZW50U3R5bGUiOm51bGx9LCJQYXJlbnRTdHlsZSI6bnVsbH0sIkR1cmF0aW9uU3R5bGUiOnsiJGlkIjoiODg2IiwiRm9udFNldHRpbmdzIjp7IiRpZCI6Ijg4NyIsIkZvbnRTaXplIjoxMCwiRm9udE5hbWUiOiJDYWxpYnJpIiwiSXNCb2xkIjpmYWxzZSwiSXNJdGFsaWMiOmZhbHNlLCJJc1VuZGVybGluZWQiOmZhbHNlLCJQYXJlbnRTdHlsZSI6bnVsbH0sIkF1dG9TaXplIjowLCJGb3JlZ3JvdW5kIjp7IiRpZCI6Ijg4OCIsIkNvbG9yIjp7IiRyZWYiOiIyMjcifX0sIk1heFdpZHRoIjoyMDAuMCwiTWF4SGVpZ2h0IjoiSW5maW5pdHkiLCJTbWFydEZvcmVncm91bmRJc0FjdGl2ZSI6ZmFsc2UsIkhvcml6b250YWxBbGlnbm1lbnQiOjAsIlZlcnRpY2FsQWxpZ25tZW50IjowLCJTbWFydEZvcmVncm91bmQiOm51bGwsIkJhY2tncm91bmRGaWxsVHlwZSI6MCwiTWFyZ2luIjp7IiRpZCI6Ijg4OSIsIlRvcCI6MC4wLCJMZWZ0IjowLjAsIlJpZ2h0IjowLjAsIkJvdHRvbSI6MC4wfSwiUGFkZGluZyI6eyIkaWQiOiI4OTAiLCJUb3AiOjAuMCwiTGVmdCI6MC4wLCJSaWdodCI6MC4wLCJCb3R0b20iOjAuMH0sIkJhY2tncm91bmQiOnsiJHJlZiI6IjIzMCJ9LCJJc1Zpc2libGUiOnRydWUsIldpZHRoIjowLjAsIkhlaWdodCI6MC4wLCJCb3JkZXJTdHlsZSI6eyIkaWQiOiI4OTEiLCJMaW5lQ29sb3IiOm51bGwsIkxpbmVXZWlnaHQiOjAuMCwiTGluZVR5cGUiOjAsIlBhcmVudFN0eWxlIjpudWxsfSwiUGFyZW50U3R5bGUiOm51bGx9LCJIb3Jpem9udGFsQ29ubmVjdG9yU3R5bGUiOnsiJGlkIjoiODkyIiwiTGluZUNvbG9yIjp7IiRyZWYiOiI2NCJ9LCJMaW5lV2VpZ2h0IjoxLjAsIkxpbmVUeXBlIjowLCJQYXJlbnRTdHlsZSI6bnVsbH0sIlZlcnRpY2FsQ29ubmVjdG9yU3R5bGUiOnsiJGlkIjoiODkz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4OTQiLCJNYXJnaW4iOnsiJGlkIjoiODk1IiwiVG9wIjowLjAsIkxlZnQiOjQuMCwiUmlnaHQiOjQuMCwiQm90dG9tIjowLjB9LCJQYWRkaW5nIjp7IiRpZCI6Ijg5NiIsIlRvcCI6MC4wLCJMZWZ0IjowLjAsIlJpZ2h0IjowLjAsIkJvdHRvbSI6MC4wfSwiQmFja2dyb3VuZCI6eyIkaWQiOiI4OTciLCJDb2xvciI6eyIkaWQiOiI4OTgiLCJBIjoyNTUsIlIiOjM4LCJHIjoxMzEsIkIiOjE5OH19LCJJc1Zpc2libGUiOnRydWUsIldpZHRoIjowLjAsIkhlaWdodCI6MTYuMCwiQm9yZGVyU3R5bGUiOnsiJGlkIjoiODk5IiwiTGluZUNvbG9yIjp7IiRpZCI6IjkwMCIsIiR0eXBlIjoiTkxSRS5Db21tb24uRG9tLlNvbGlkQ29sb3JCcnVzaCwgTkxSRS5Db21tb24iLCJDb2xvciI6eyIkaWQiOiI5MDEiLCJBIjoyNTUsIlIiOjI1NSwiRyI6MCwiQiI6MH19LCJMaW5lV2VpZ2h0IjowLjAsIkxpbmVUeXBlIjowLCJQYXJlbnRTdHlsZSI6bnVsbH0sIlBhcmVudFN0eWxlIjpudWxsfSwiVGl0bGVTdHlsZSI6eyIkaWQiOiI5MDIiLCJGb250U2V0dGluZ3MiOnsiJGlkIjoiOTAzIiwiRm9udFNpemUiOjExLCJGb250TmFtZSI6IlNlZ29lIFVJIiwiSXNCb2xkIjpmYWxzZSwiSXNJdGFsaWMiOmZhbHNlLCJJc1VuZGVybGluZWQiOmZhbHNlLCJQYXJlbnRTdHlsZSI6bnVsbH0sIkF1dG9TaXplIjowLCJGb3JlZ3JvdW5kIjp7IiRpZCI6IjkwNCIsIkNvbG9yIjp7IiRpZCI6Ijkw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5MDYiLCJUb3AiOjAuMCwiTGVmdCI6MC4wLCJSaWdodCI6MC4wLCJCb3R0b20iOjAuMH0sIlBhZGRpbmciOnsiJGlkIjoiOTA3IiwiVG9wIjowLjAsIkxlZnQiOjAuMCwiUmlnaHQiOjAuMCwiQm90dG9tIjowLjB9LCJCYWNrZ3JvdW5kIjp7IiRpZCI6IjkwOCIsIkNvbG9yIjp7IiRpZCI6IjkwOSIsIkEiOjAsIlIiOjI1NSwiRyI6MjU1LCJCIjoyNTV9fSwiSXNWaXNpYmxlIjp0cnVlLCJXaWR0aCI6MC4wLCJIZWlnaHQiOjAuMCwiQm9yZGVyU3R5bGUiOnsiJGlkIjoiOTEwIiwiTGluZUNvbG9yIjpudWxsLCJMaW5lV2VpZ2h0IjowLjAsIkxpbmVUeXBlIjowLCJQYXJlbnRTdHlsZSI6bnVsbH0sIlBhcmVudFN0eWxlIjpudWxsfSwiRGF0ZVN0eWxlIjp7IiRpZCI6IjkxMSIsIkZvbnRTZXR0aW5ncyI6eyIkaWQiOiI5MTIiLCJGb250U2l6ZSI6MTAsIkZvbnROYW1lIjoiQ2FsaWJyaSIsIklzQm9sZCI6ZmFsc2UsIklzSXRhbGljIjpmYWxzZSwiSXNVbmRlcmxpbmVkIjpmYWxzZSwiUGFyZW50U3R5bGUiOm51bGx9LCJBdXRvU2l6ZSI6MCwiRm9yZWdyb3VuZCI6eyIkaWQiOiI5MTMiLCJDb2xvciI6eyIkaWQiOiI5MTQ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OTE1IiwiVG9wIjowLjAsIkxlZnQiOjAuMCwiUmlnaHQiOjAuMCwiQm90dG9tIjowLjB9LCJQYWRkaW5nIjp7IiRpZCI6IjkxNiIsIlRvcCI6MC4wLCJMZWZ0IjowLjAsIlJpZ2h0IjowLjAsIkJvdHRvbSI6MC4wfSwiQmFja2dyb3VuZCI6eyIkaWQiOiI5MTciLCJDb2xvciI6eyIkaWQiOiI5MTgiLCJBIjowLCJSIjoyNTUsIkciOjI1NSwiQiI6MjU1fX0sIklzVmlzaWJsZSI6dHJ1ZSwiV2lkdGgiOjAuMCwiSGVpZ2h0IjowLjAsIkJvcmRlclN0eWxlIjp7IiRpZCI6IjkxOSIsIkxpbmVDb2xvciI6bnVsbCwiTGluZVdlaWdodCI6MC4wLCJMaW5lVHlwZSI6MCwiUGFyZW50U3R5bGUiOm51bGx9LCJQYXJlbnRTdHlsZSI6bnVsbH0sIkRhdGVGb3JtYXQiOnsiJGlkIjoiOT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yMSIsIkZvcm1hdCI6MCwiSXNWaXNpYmxlIjpmYWxzZSwiTGFzdEtub3duVmlzaWJpbGl0eVN0YXRlIjpmYWxzZX0sIklzVmlzaWJsZSI6ZmFsc2UsIlBhcmVudFN0eWxlIjpudWxsfSwiSW5kZXgiOjIyLCJTbWFydER1cmF0aW9uQWN0aXZhdGVkIjpmYWxzZSwiRGF0ZUZvcm1hdCI6eyIkcmVmIjoiOTIwIn0sIldlZWtOdW1iZXJpbmciOnsiJGlkIjoiOTIyIiwiRm9ybWF0IjowLCJJc1Zpc2libGUiOmZhbHNlLCJMYXN0S25vd25WaXNpYmlsaXR5U3RhdGUiOmZhbHNlfSwiSWQiOiJlZWI4M2U1MC0zZmZlLTRhNzItYTIwMy1mZWRlODdmMjMwODEiLCJJbXBvcnRJZCI6bnVsbCwiVGl0bGUiOiJJbml0YXRpdmUiLCJOb3RlIjpudWxsLCJIeXBlcmxpbmsiOnsiJGlkIjoiOTIzIiwiQWRkcmVzcyI6bnVsbCwiU3ViQWRkcmVzcyI6bnVsbH0sIklzQ2hhbmdlZCI6ZmFsc2UsIklzTmV3IjpmYWxzZX19LHsiJGlkIjoiOTI0IiwiX2F0dGFjaGVkTWlsZXN0b25lcyI6W10sIlRhc2tEZWZpbml0aW9uIjp7IiRpZCI6IjkyNSIsIkdyb3VwTmFtZSI6ImU4ZDEzNWFmLWJjNjEtNDAxOC04MGYyLTVkMDMzY2E5NTAzOSIsIlN0YXJ0RGF0ZSI6IjIwMjEtMDctMTJUMDA6MDA6MDAiLCJFbmREYXRlIjoiMjAyMS0wOS0zMFQxMTo1OTowMFoiLCJQZXJjZW50YWdlQ29tcGxldGUiOm51bGwsIlN0eWxlIjp7IiRpZCI6IjkyNiIsIlNoYXBlIjo4LCJTaGFwZVRoaWNrbmVzcyI6MSwiRHVyYXRpb25Gb3JtYXQiOjEsIkluY2x1ZGVOb25Xb3JraW5nRGF5c0luRHVyYXRpb24iOmZhbHNlLCJQZXJjZW50YWdlQ29tcGxldGVTdHlsZSI6eyIkaWQiOiI5MjciLCJGb250U2V0dGluZ3MiOnsiJGlkIjoiOTI4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EsIlZlcnRpY2FsQWxpZ25tZW50IjowLCJTbWFydEZvcmVncm91bmQiOm51bGwsIkJhY2tncm91bmRGaWxsVHlwZSI6MCwiTWFyZ2luIjp7IiRpZCI6IjkyOSIsIlRvcCI6MC4wLCJMZWZ0IjowLjAsIlJpZ2h0IjowLjAsIkJvdHRvbSI6MC4wfSwiUGFkZGluZyI6eyIkaWQiOiI5MzAiLCJUb3AiOjAuMCwiTGVmdCI6MC4wLCJSaWdodCI6MC4wLCJCb3R0b20iOjAuMH0sIkJhY2tncm91bmQiOnsiJHJlZiI6IjIyMSJ9LCJJc1Zpc2libGUiOnRydWUsIldpZHRoIjowLjAsIkhlaWdodCI6MC4wLCJCb3JkZXJTdHlsZSI6eyIkaWQiOiI5MzEiLCJMaW5lQ29sb3IiOm51bGwsIkxpbmVXZWlnaHQiOjAuMCwiTGluZVR5cGUiOjAsIlBhcmVudFN0eWxlIjpudWxsfSwiUGFyZW50U3R5bGUiOm51bGx9LCJEdXJhdGlvblN0eWxlIjp7IiRpZCI6IjkzMiIsIkZvbnRTZXR0aW5ncyI6eyIkaWQiOiI5MzMiLCJGb250U2l6ZSI6MTAsIkZvbnROYW1lIjoiQ2FsaWJyaSIsIklzQm9sZCI6dHJ1ZSwiSXNJdGFsaWMiOmZhbHNlLCJJc1VuZGVybGluZWQiOmZhbHNlLCJQYXJlbnRTdHlsZSI6bnVsbH0sIkF1dG9TaXplIjowLCJGb3JlZ3JvdW5kIjp7IiRpZCI6IjkzNCIsIkNvbG9yIjp7IiRpZCI6IjkzNSIsIkEiOjI1NSwiUiI6NTYsIkciOjg3LCJCIjozNX19LCJNYXhXaWR0aCI6MjAwLjAsIk1heEhlaWdodCI6IkluZmluaXR5IiwiU21hcnRGb3JlZ3JvdW5kSXNBY3RpdmUiOmZhbHNlLCJIb3Jpem9udGFsQWxpZ25tZW50IjowLCJWZXJ0aWNhbEFsaWdubWVudCI6MCwiU21hcnRGb3JlZ3JvdW5kIjpudWxsLCJCYWNrZ3JvdW5kRmlsbFR5cGUiOjAsIk1hcmdpbiI6eyIkaWQiOiI5MzYiLCJUb3AiOjAuMCwiTGVmdCI6MC4wLCJSaWdodCI6MC4wLCJCb3R0b20iOjAuMH0sIlBhZGRpbmciOnsiJGlkIjoiOTM3IiwiVG9wIjowLjAsIkxlZnQiOjAuMCwiUmlnaHQiOjAuMCwiQm90dG9tIjowLjB9LCJCYWNrZ3JvdW5kIjp7IiRpZCI6IjkzOCIsIkNvbG9yIjp7IiRpZCI6IjkzOSIsIkEiOjAsIlIiOjI1NSwiRyI6MjU1LCJCIjoyNTV9fSwiSXNWaXNpYmxlIjp0cnVlLCJXaWR0aCI6MC4wLCJIZWlnaHQiOjAuMCwiQm9yZGVyU3R5bGUiOnsiJGlkIjoiOTQwIiwiTGluZUNvbG9yIjpudWxsLCJMaW5lV2VpZ2h0IjowLjAsIkxpbmVUeXBlIjowLCJQYXJlbnRTdHlsZSI6bnVsbH0sIlBhcmVudFN0eWxlIjpudWxsfSwiSG9yaXpvbnRhbENvbm5lY3RvclN0eWxlIjp7IiRpZCI6Ijk0MSIsIkxpbmVDb2xvciI6eyIkcmVmIjoiNjQifSwiTGluZVdlaWdodCI6MS4wLCJMaW5lVHlwZSI6MCwiUGFyZW50U3R5bGUiOm51bGx9LCJWZXJ0aWNhbENvbm5lY3RvclN0eWxlIjp7IiRpZCI6Ijk0Mi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OTQzIiwiTWFyZ2luIjp7IiRpZCI6Ijk0NCIsIlRvcCI6MC4wLCJMZWZ0Ijo0LjAsIlJpZ2h0Ijo0LjAsIkJvdHRvbSI6MC4wfSwiUGFkZGluZyI6eyIkaWQiOiI5NDUiLCJUb3AiOjAuMCwiTGVmdCI6MC4wLCJSaWdodCI6MC4wLCJCb3R0b20iOjAuMH0sIkJhY2tncm91bmQiOnsiJGlkIjoiOTQ2IiwiQ29sb3IiOnsiJGlkIjoiOTQ3IiwiQSI6MjU1LCJSIjozOCwiRyI6MTMxLCJCIjoxOTh9fSwiSXNWaXNpYmxlIjp0cnVlLCJXaWR0aCI6MC4wLCJIZWlnaHQiOjE2LjAsIkJvcmRlclN0eWxlIjp7IiRpZCI6Ijk0OCIsIkxpbmVDb2xvciI6eyIkaWQiOiI5NDkiLCIkdHlwZSI6Ik5MUkUuQ29tbW9uLkRvbS5Tb2xpZENvbG9yQnJ1c2gsIE5MUkUuQ29tbW9uIiwiQ29sb3IiOnsiJGlkIjoiOTUwIiwiQSI6MjU1LCJSIjoyNTUsIkciOjAsIkIiOjB9fSwiTGluZVdlaWdodCI6MC4wLCJMaW5lVHlwZSI6MCwiUGFyZW50U3R5bGUiOm51bGx9LCJQYXJlbnRTdHlsZSI6bnVsbH0sIlRpdGxlU3R5bGUiOnsiJGlkIjoiOTUxIiwiRm9udFNldHRpbmdzIjp7IiRpZCI6Ijk1MiIsIkZvbnRTaXplIjoxMSwiRm9udE5hbWUiOiJTZWdvZSBVSSIsIklzQm9sZCI6ZmFsc2UsIklzSXRhbGljIjpmYWxzZSwiSXNVbmRlcmxpbmVkIjpmYWxzZSwiUGFyZW50U3R5bGUiOm51bGx9LCJBdXRvU2l6ZSI6MCwiRm9yZWdyb3VuZCI6eyIkaWQiOiI5NTMiLCJDb2xvciI6eyIkaWQiOiI5NTQ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wLCJSIjoyNTUsIkciOjI1NSwiQiI6MjU1fX0sIklzVmlzaWJsZSI6dHJ1ZSwiV2lkdGgiOjAuMCwiSGVpZ2h0IjowLjAsIkJvcmRlclN0eWxlIjp7IiRpZCI6Ijk1OSIsIkxpbmVDb2xvciI6bnVsbCwiTGluZVdlaWdodCI6MC4wLCJMaW5lVHlwZSI6MCwiUGFyZW50U3R5bGUiOm51bGx9LCJQYXJlbnRTdHlsZSI6bnVsbH0sIkRhdGVTdHlsZSI6eyIkaWQiOiI5NjAiLCJGb250U2V0dGluZ3MiOnsiJGlkIjoiOTYxIiwiRm9udFNpemUiOjEwLCJGb250TmFtZSI6IkNhbGlicmkiLCJJc0JvbGQiOmZhbHNlLCJJc0l0YWxpYyI6ZmFsc2UsIklzVW5kZXJsaW5lZCI6ZmFsc2UsIlBhcmVudFN0eWxlIjpudWxsfSwiQXV0b1NpemUiOjAsIkZvcmVncm91bmQiOnsiJGlkIjoiOTYyIiwiQ29sb3IiOnsiJGlkIjoiOTYz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k2NCIsIlRvcCI6MC4wLCJMZWZ0IjowLjAsIlJpZ2h0IjowLjAsIkJvdHRvbSI6MC4wfSwiUGFkZGluZyI6eyIkaWQiOiI5NjUiLCJUb3AiOjAuMCwiTGVmdCI6MC4wLCJSaWdodCI6MC4wLCJCb3R0b20iOjAuMH0sIkJhY2tncm91bmQiOnsiJGlkIjoiOTY2IiwiQ29sb3IiOnsiJGlkIjoiOTY3IiwiQSI6MCwiUiI6MjU1LCJHIjoyNTUsIkIiOjI1NX19LCJJc1Zpc2libGUiOmZhbHNlLCJXaWR0aCI6MC4wLCJIZWlnaHQiOjAuMCwiQm9yZGVyU3R5bGUiOnsiJGlkIjoiOTY4IiwiTGluZUNvbG9yIjpudWxsLCJMaW5lV2VpZ2h0IjowLjAsIkxpbmVUeXBlIjowLCJQYXJlbnRTdHlsZSI6bnVsbH0sIlBhcmVudFN0eWxlIjpudWxsfSwiRGF0ZUZvcm1hdCI6eyIkaWQiOiI5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cwIiwiRm9ybWF0IjowLCJJc1Zpc2libGUiOmZhbHNlLCJMYXN0S25vd25WaXNpYmlsaXR5U3RhdGUiOmZhbHNlfSwiSXNWaXNpYmxlIjpmYWxzZSwiUGFyZW50U3R5bGUiOm51bGx9LCJJbmRleCI6MjMsIlNtYXJ0RHVyYXRpb25BY3RpdmF0ZWQiOmZhbHNlLCJEYXRlRm9ybWF0Ijp7IiRyZWYiOiI5NjkifSwiV2Vla051bWJlcmluZyI6eyIkaWQiOiI5NzEiLCJGb3JtYXQiOjAsIklzVmlzaWJsZSI6ZmFsc2UsIkxhc3RLbm93blZpc2liaWxpdHlTdGF0ZSI6ZmFsc2V9LCJJZCI6Ijc5ZWViZjBjLWMwM2UtNGVhMC04NTQwLWI4MDg4MjcxN2UwYSIsIkltcG9ydElkIjpudWxsLCJUaXRsZSI6IkluaXRpYXRpdmUiLCJOb3RlIjpudWxsLCJIeXBlcmxpbmsiOnsiJGlkIjoiOTcyIiwiQWRkcmVzcyI6bnVsbCwiU3ViQWRkcmVzcyI6bnVsbH0sIklzQ2hhbmdlZCI6ZmFsc2UsIklzTmV3IjpmYWxzZX19XSwiX21pbGVzdG9uZXMiOltdLCJJZCI6ImY2ZDAwODJmLWJlOWYtNGUzNS1iYTk0LTU0MmM5YWFlZDg1OCIsIklzU2luZ2xlSXRlbVJvdyI6ZmFsc2V9XSwiSW5kZXgiOjAsIklkIjoiNGMwZDFjNzctYjM0OS00OWIyLTk2ZGItYWQ1YmVkNDg0MDYyIiwiSGVhZGVyVGV4dCI6IiIsIklzRGVmYXVsdCI6dHJ1ZSwiU3R5bGUiOnsiJGlkIjoiOTczIiwiSGVhZGVyU3R5bGUiOnsiJGlkIjoiOTc0IiwiVGV4dFN0eWxlIjp7IiRpZCI6Ijk3NSIsIkZvbnRTZXR0aW5ncyI6eyIkaWQiOiI5NzYiLCJGb250U2l6ZSI6MTEsIkZvbnROYW1lIjoiQ2FsaWJyaSIsIklzQm9sZCI6ZmFsc2UsIklzSXRhbGljIjpmYWxzZSwiSXNVbmRlcmxpbmVkIjpmYWxzZSwiUGFyZW50U3R5bGUiOm51bGx9LCJBdXRvU2l6ZSI6MiwiRm9yZWdyb3VuZCI6eyIkaWQiOiI5NzciLCJDb2xvciI6eyIkaWQiOiI5Nz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k3OSIsIlRvcCI6MC4wLCJMZWZ0IjowLjAsIlJpZ2h0IjowLjAsIkJvdHRvbSI6MC4wfSwiUGFkZGluZyI6eyIkaWQiOiI5ODAiLCJUb3AiOjAuMCwiTGVmdCI6MC4wLCJSaWdodCI6MC4wLCJCb3R0b20iOjAuMH0sIkJhY2tncm91bmQiOnsiJGlkIjoiOTgxIiwiQ29sb3IiOnsiJGlkIjoiOTgyIiwiQSI6MCwiUiI6MjU1LCJHIjoyNTUsIkIiOjI1NX19LCJJc1Zpc2libGUiOnRydWUsIldpZHRoIjowLjAsIkhlaWdodCI6MC4wLCJCb3JkZXJTdHlsZSI6bnVsbCwiUGFyZW50U3R5bGUiOm51bGx9LCJSZWN0YW5nbGVTdHlsZSI6eyIkaWQiOiI5ODMiLCJNYXJnaW4iOnsiJGlkIjoiOTg0IiwiVG9wIjowLjAsIkxlZnQiOjAuMCwiUmlnaHQiOjAuMCwiQm90dG9tIjowLjB9LCJQYWRkaW5nIjp7IiRpZCI6Ijk4NSIsIlRvcCI6MC4wLCJMZWZ0IjowLjAsIlJpZ2h0IjowLjAsIkJvdHRvbSI6MC4wfSwiQmFja2dyb3VuZCI6eyIkaWQiOiI5ODYiLCJDb2xvciI6eyIkaWQiOiI5ODciLCJBIjo2MywiUiI6NzQsIkciOjE4MSwiQiI6MTk2fX0sIklzVmlzaWJsZSI6dHJ1ZSwiV2lkdGgiOjAuMCwiSGVpZ2h0IjowLjAsIkJvcmRlclN0eWxlIjp7IiRpZCI6Ijk4OCIsIkxpbmVDb2xvciI6eyIkaWQiOiI5ODkiLCIkdHlwZSI6Ik5MUkUuQ29tbW9uLkRvbS5Tb2xpZENvbG9yQnJ1c2gsIE5MUkUuQ29tbW9uIiwiQ29sb3IiOnsiJGlkIjoiOTkwIiwiQSI6MjU1LCJSIjo1OSwiRyI6MTE1LCJCIjozOX19LCJMaW5lV2VpZ2h0IjowLjAsIkxpbmVUeXBlIjowLCJQYXJlbnRTdHlsZSI6bnVsbH0sIlBhcmVudFN0eWxlIjpudWxsfSwiTWFyZ2luIjp7IiRpZCI6Ijk5MSIsIlRvcCI6MC4wLCJMZWZ0IjowLjAsIlJpZ2h0IjowLjAsIkJvdHRvbSI6MC4wfSwiUGFkZGluZyI6eyIkaWQiOiI5OTIiLCJUb3AiOjAuMCwiTGVmdCI6MC4wLCJSaWdodCI6MC4wLCJCb3R0b20iOjAuMH0sIkJhY2tncm91bmQiOm51bGwsIklzVmlzaWJsZSI6dHJ1ZSwiV2lkdGgiOjAuMCwiSGVpZ2h0IjowLjAsIkJvcmRlclN0eWxlIjpudWxsLCJQYXJlbnRTdHlsZSI6bnVsbH0sIkJhY2tncm91bmRTdHlsZSI6eyIkaWQiOiI5OTMiLCJNYXJnaW4iOnsiJGlkIjoiOTk0IiwiVG9wIjowLjAsIkxlZnQiOjAuMCwiUmlnaHQiOjAuMCwiQm90dG9tIjowLjB9LCJQYWRkaW5nIjp7IiRpZCI6Ijk5NSIsIlRvcCI6MC4wLCJMZWZ0IjowLjAsIlJpZ2h0IjowLjAsIkJvdHRvbSI6MC4wfSwiQmFja2dyb3VuZCI6eyIkaWQiOiI5OTYiLCJDb2xvciI6eyIkaWQiOiI5OTciLCJBIjo1MSwiUiI6MTkyLCJHIjoyMDcsIkIiOjU4fX0sIklzVmlzaWJsZSI6dHJ1ZSwiV2lkdGgiOjAuMCwiSGVpZ2h0IjowLjAsIkJvcmRlclN0eWxlIjp7IiRpZCI6Ijk5OCIsIkxpbmVDb2xvciI6eyIkaWQiOiI5OTkiLCIkdHlwZSI6Ik5MUkUuQ29tbW9uLkRvbS5Tb2xpZENvbG9yQnJ1c2gsIE5MUkUuQ29tbW9uIiwiQ29sb3IiOnsiJGlkIjoiMTAwMCIsIkEiOjI1NSwiUiI6NTksIkciOjExNSwiQiI6Mzl9fSwiTGluZVdlaWdodCI6MC4wLCJMaW5lVHlwZSI6MCwiUGFyZW50U3R5bGUiOm51bGx9LCJQYXJlbnRTdHlsZSI6bnVsbH0sIk1hcmdpbiI6eyIkaWQiOiIxMDAxIiwiVG9wIjowLjAsIkxlZnQiOjAuMCwiUmlnaHQiOjAuMCwiQm90dG9tIjowLjB9LCJQYWRkaW5nIjp7IiRpZCI6IjEwMDIiLCJUb3AiOjAuMCwiTGVmdCI6MC4wLCJSaWdodCI6MC4wLCJCb3R0b20iOjAuMH0sIklzVmlzaWJsZSI6dHJ1ZSwiV2lkdGgiOjAuMCwiSGVpZ2h0IjowLjAsIkJvcmRlclN0eWxlIjpudWxsLCJQYXJlbnRTdHlsZSI6bnVsbH19XSwiSWQiOiI3YjcxNTIxNS04MWNiLTQ4MzYtOWQ4Yi1hNWFmYTdmZDEwN2YiLCJJbmRleCI6MywiSGVhZGVyVGV4dCI6IlRocmVhdHMiLCJTdHlsZSI6eyIkaWQiOiIxMDAzIiwiSGVhZGVyU3R5bGUiOnsiJGlkIjoiMTAwNCIsIlRleHRJc1ZlcnRpY2FsIjpmYWxzZSwiVGV4dFN0eWxlIjp7IiRpZCI6IjEwMDUiLCJGb250U2V0dGluZ3MiOnsiJGlkIjoiMTAwNiIsIkZvbnRTaXplIjoxMCwiRm9udE5hbWUiOiJTZWdvZSBVSSIsIklzQm9sZCI6dHJ1ZSwiSXNJdGFsaWMiOmZhbHNlLCJJc1VuZGVybGluZWQiOmZhbHNlLCJQYXJlbnRTdHlsZSI6bnVsbH0sIkF1dG9TaXplIjoyLCJGb3JlZ3JvdW5kIjp7IiRpZCI6IjEwMDciLCJDb2xvciI6eyIkaWQiOiIxMDA4IiwiQSI6MjU1LCJSIjowLCJHIjowLCJCIjowfX0sIk1heFdpZHRoIjo4Ni44ODAwMDAwMDAwMDAwMSwiTWF4SGVpZ2h0IjoiSW5maW5pdHkiLCJTbWFydEZvcmVncm91bmRJc0FjdGl2ZSI6ZmFsc2UsIkhvcml6b250YWxBbGlnbm1lbnQiOjAsIlZlcnRpY2FsQWxpZ25tZW50IjowLCJTbWFydEZvcmVncm91bmQiOm51bGwsIkJhY2tncm91bmRGaWxsVHlwZSI6MCwiTWFyZ2luIjp7IiRpZCI6IjEwMDkiLCJUb3AiOjAuMCwiTGVmdCI6MC4wLCJSaWdodCI6MC4wLCJCb3R0b20iOjAuMH0sIlBhZGRpbmciOnsiJGlkIjoiMTAxMCIsIlRvcCI6MC4wLCJMZWZ0IjowLjAsIlJpZ2h0IjowLjAsIkJvdHRvbSI6MC4wfSwiQmFja2dyb3VuZCI6eyIkaWQiOiIxMDExIiwiQ29sb3IiOnsiJGlkIjoiMTAxMiIsIkEiOjAsIlIiOjI1NSwiRyI6MjU1LCJCIjoyNTV9fSwiSXNWaXNpYmxlIjp0cnVlLCJXaWR0aCI6MC4wLCJIZWlnaHQiOjAuMCwiQm9yZGVyU3R5bGUiOm51bGwsIlBhcmVudFN0eWxlIjpudWxsfSwiUmVjdGFuZ2xlU3R5bGUiOnsiJGlkIjoiMTAxMyIsIk1hcmdpbiI6eyIkaWQiOiIxMDE0IiwiVG9wIjowLjAsIkxlZnQiOjAuMCwiUmlnaHQiOjAuMCwiQm90dG9tIjowLjB9LCJQYWRkaW5nIjp7IiRpZCI6IjEwMTUiLCJUb3AiOjAuMCwiTGVmdCI6MC4wLCJSaWdodCI6MC4wLCJCb3R0b20iOjAuMH0sIkJhY2tncm91bmQiOnsiJGlkIjoiMTAxNiIsIkNvbG9yIjp7IiRpZCI6IjEwMTciLCJBIjoyNTUsIlIiOjE0NywiRyI6MjA4LCJCIjoxMjV9fSwiSXNWaXNpYmxlIjp0cnVlLCJXaWR0aCI6MC4wLCJIZWlnaHQiOjAuMCwiQm9yZGVyU3R5bGUiOnsiJGlkIjoiMTAxOCIsIkxpbmVDb2xvciI6eyIkaWQiOiIxMDE5IiwiJHR5cGUiOiJOTFJFLkNvbW1vbi5Eb20uU29saWRDb2xvckJydXNoLCBOTFJFLkNvbW1vbiIsIkNvbG9yIjp7IiRpZCI6IjEwMjAiLCJBIjoyNTUsIlIiOjU5LCJHIjoxMTUsIkIiOjM5fX0sIkxpbmVXZWlnaHQiOjAuMCwiTGluZVR5cGUiOjAsIlBhcmVudFN0eWxlIjpudWxsfSwiUGFyZW50U3R5bGUiOm51bGx9LCJNYXJnaW4iOnsiJGlkIjoiMTAyMSIsIlRvcCI6MC4wLCJMZWZ0IjowLjAsIlJpZ2h0IjowLjAsIkJvdHRvbSI6MC4wfSwiUGFkZGluZyI6eyIkaWQiOiIxMDIyIiwiVG9wIjowLjAsIkxlZnQiOjAuMCwiUmlnaHQiOjAuMCwiQm90dG9tIjowLjB9LCJCYWNrZ3JvdW5kIjpudWxsLCJJc1Zpc2libGUiOnRydWUsIldpZHRoIjowLjAsIkhlaWdodCI6MC4wLCJCb3JkZXJTdHlsZSI6bnVsbCwiUGFyZW50U3R5bGUiOm51bGx9LCJCYWNrZ3JvdW5kU3R5bGUiOnsiJGlkIjoiMTAyMyIsIk1hcmdpbiI6eyIkaWQiOiIxMDI0IiwiVG9wIjowLjAsIkxlZnQiOjAuMCwiUmlnaHQiOjAuMCwiQm90dG9tIjowLjB9LCJQYWRkaW5nIjp7IiRpZCI6IjEwMjUiLCJUb3AiOjAuMCwiTGVmdCI6MC4wLCJSaWdodCI6MC4wLCJCb3R0b20iOjAuMH0sIkJhY2tncm91bmQiOnsiJGlkIjoiMTAyNiIsIkNvbG9yIjp7IiRpZCI6IjEwMjciLCJBIjo1MSwiUiI6MTU0LCJHIjoxNTQsIkIiOjE1NH19LCJJc1Zpc2libGUiOnRydWUsIldpZHRoIjowLjAsIkhlaWdodCI6MC4wLCJCb3JkZXJTdHlsZSI6eyIkaWQiOiIxMDI4IiwiTGluZUNvbG9yIjp7IiRpZCI6IjEwMjkiLCIkdHlwZSI6Ik5MUkUuQ29tbW9uLkRvbS5Tb2xpZENvbG9yQnJ1c2gsIE5MUkUuQ29tbW9uIiwiQ29sb3IiOnsiJGlkIjoiMTAzMCIsIkEiOjI1NSwiUiI6MjU1LCJHIjowLCJCIjowfX0sIkxpbmVXZWlnaHQiOjAuMCwiTGluZVR5cGUiOjAsIlBhcmVudFN0eWxlIjpudWxsfSwiUGFyZW50U3R5bGUiOm51bGx9LCJJc0Fib3ZlVGltZWJhbmQiOmZhbHNlLCJNYXJnaW4iOnsiJGlkIjoiMTAzMSIsIlRvcCI6MC4wLCJMZWZ0IjowLjAsIlJpZ2h0IjowLjAsIkJvdHRvbSI6MC4wfSwiUGFkZGluZyI6eyIkaWQiOiIxMDMyIiwiVG9wIjowLjAsIkxlZnQiOjAuMCwiUmlnaHQiOjAuMCwiQm90dG9tIjowLjB9LCJJc1Zpc2libGUiOnRydWUsIldpZHRoIjowLjAsIkhlaWdodCI6MC4wLCJCb3JkZXJTdHlsZSI6eyIkaWQiOiIxMDMzIiwiTGluZUNvbG9yIjpudWxsLCJMaW5lV2VpZ2h0IjowLjAsIkxpbmVUeXBlIjowLCJQYXJlbnRTdHlsZSI6bnVsbH0sIlBhcmVudFN0eWxlIjpudWxsfX1dLCJDdWx0dXJlSW5mb05hbWUiOiJlbi1VUyIsIlN0eWxlTmFtZSI6bnVsbCwiVmVyc2lvbiI6eyIkaWQiOiIxMDM0IiwiVmVyc2lvbiI6IjMuNy4zIiwiT3JpZ2luYWxBc3NlbWJseVZlcnNpb24iOiIzLjIwLjA0LjAwIiwiRWRpdGlvbiI6IlBybyIsIkxhc3RTYXZlZEVkaXRpb24iOjMsIklzUGx1c0VkaXRpb24iOnRydWUsIklzUHJvRWRpdGlvbiI6dHJ1ZX0sIkVmZmVjdCI6MCwiU3R5bGUiOnsiJGlkIjoiMTAzNSIsIkRlZmF1bHREZXBlbmRlbmN5U3R5bGUiOnsiJGlkIjoiMTAzNiIsIkxpbmVTdHlsZSI6eyIkaWQiOiIxMDM3IiwiTGluZUNvbG9yIjp7IiRpZCI6IjEwMzgiLCIkdHlwZSI6Ik5MUkUuQ29tbW9uLkRvbS5Tb2xpZENvbG9yQnJ1c2gsIE5MUkUuQ29tbW9uIiwiQ29sb3IiOnsiJGlkIjoiMTAzOSIsIkEiOjI1NSwiUiI6MCwiRyI6MCwiQiI6MH19LCJMaW5lV2VpZ2h0IjoxLjAsIkxpbmVUeXBlIjowLCJQYXJlbnRTdHlsZSI6bnVsbH0sIkVuZEFycm93aGVhZExpbmVTdHlsZSI6eyIkaWQiOiIxMDQwIiwiS2luZCI6MSwiV2lkdGgiOjEsIkxlbmd0aCI6MCwiUGFyZW50U3R5bGUiOm51bGx9LCJCcmluZ1RvRnJvbnQiOnRydWUsIkVsYm93UmFkaXVzIjowLjAsIk1hcmdpbiI6eyIkaWQiOiIxMDQxIiwiVG9wIjowLjAsIkxlZnQiOjAuMCwiUmlnaHQiOjAuMCwiQm90dG9tIjowLjB9LCJQYWRkaW5nIjp7IiRpZCI6IjEwNDIiLCJUb3AiOjAuMCwiTGVmdCI6MC4wLCJSaWdodCI6MC4wLCJCb3R0b20iOjAuMH0sIkJhY2tncm91bmQiOm51bGwsIklzVmlzaWJsZSI6dHJ1ZSwiV2lkdGgiOjAuMCwiSGVpZ2h0IjowLjAsIkJvcmRlclN0eWxlIjpudWxsLCJQYXJlbnRTdHlsZSI6bnVsbH0sIkNyaXRpY2FsUGF0aFN0eWxlIjp7IiRpZCI6IjEwNDMiLCJDcml0aWNhbFBhdGhTdHlsZU9wdGlvbnMiOjExLCJMaW5lU3R5bGUiOnsiJGlkIjoiMTA0NCIsIkxpbmVDb2xvciI6eyIkaWQiOiIxMDQ1IiwiJHR5cGUiOiJOTFJFLkNvbW1vbi5Eb20uU29saWRDb2xvckJydXNoLCBOTFJFLkNvbW1vbiIsIkNvbG9yIjp7IiRpZCI6IjEwNDYiLCJBIjoyNTUsIlIiOjIyMiwiRyI6NTAsIkIiOjUwfX0sIkxpbmVXZWlnaHQiOjEuMCwiTGluZVR5cGUiOjAsIlBhcmVudFN0eWxlIjpudWxsfSwiVGl0bGVGb3JlZ3JvdW5kIjp7IiRpZCI6IjEwNDciLCJDb2xvciI6eyIkaWQiOiIxMDQ4IiwiQSI6MjU1LCJSIjoxNzYsIkciOjE5LCJCIjoyNX19LCJTaGFwZXNCYWNrZ3JvdW5kIjp7IiRpZCI6IjEwNDkiLCJDb2xvciI6eyIkaWQiOiIxMDUwIiwiQSI6MjU1LCJSIjoyNTMsIkciOjIwMywiQiI6MjA4fX0sIlNoYXBlc0JvcmRlclN0eWxlIjp7IiRpZCI6IjEwNTEiLCJMaW5lQ29sb3IiOnsiJGlkIjoiMTA1MiIsIiR0eXBlIjoiTkxSRS5Db21tb24uRG9tLlNvbGlkQ29sb3JCcnVzaCwgTkxSRS5Db21tb24iLCJDb2xvciI6eyIkaWQiOiIxMDUzIiwiQSI6MjU1LCJSIjoyMjIsIkciOjUwLCJCIjo1MH19LCJMaW5lV2VpZ2h0IjoxLjUsIkxpbmVUeXBlIjowLCJQYXJlbnRTdHlsZSI6bnVsbH0sIk1hcmdpbiI6eyIkaWQiOiIxMDU0IiwiVG9wIjowLjAsIkxlZnQiOjAuMCwiUmlnaHQiOjAuMCwiQm90dG9tIjowLjB9LCJQYWRkaW5nIjp7IiRpZCI6IjEwNTUiLCJUb3AiOjAuMCwiTGVmdCI6MC4wLCJSaWdodCI6MC4wLCJCb3R0b20iOjAuMH0sIkJhY2tncm91bmQiOm51bGwsIklzVmlzaWJsZSI6ZmFsc2UsIldpZHRoIjowLjAsIkhlaWdodCI6MC4wLCJCb3JkZXJTdHlsZSI6bnVsbCwiUGFyZW50U3R5bGUiOm51bGx9LCJUaW1lYmFuZFN0eWxlIjp7IiRpZCI6IjEwNTYiLCJTY2FsZU1hcmtpbmciOjAsIlNoYXBlIjowLCJTaGFwZVN0eWxlIjp7IiRpZCI6IjEwNTciLCJNYXJnaW4iOnsiJGlkIjoiMTA1OCIsIlRvcCI6MC4wLCJMZWZ0IjoxMi4wLCJSaWdodCI6MTIuMCwiQm90dG9tIjowLjB9LCJQYWRkaW5nIjp7IiRpZCI6IjEwNTkiLCJUb3AiOjcuMCwiTGVmdCI6MC4wLCJSaWdodCI6MC4wLCJCb3R0b20iOjcuMH0sIkJhY2tncm91bmQiOnsiJGlkIjoiMTA2MCIsIkNvbG9yIjp7IiRpZCI6IjEwNjEiLCJBIjoyNTUsIlIiOjAsIkciOjAsIkIiOjB9fSwiSXNWaXNpYmxlIjp0cnVlLCJXaWR0aCI6ODU4LjAsIkhlaWdodCI6MzAuMCwiQm9yZGVyU3R5bGUiOnsiJGlkIjoiMTA2MiIsIkxpbmVDb2xvciI6eyIkaWQiOiIxMDYzIiwiJHR5cGUiOiJOTFJFLkNvbW1vbi5Eb20uU29saWRDb2xvckJydXNoLCBOTFJFLkNvbW1vbiIsIkNvbG9yIjp7IiRpZCI6IjEwNjQiLCJBIjoyNTUsIlIiOjI1NSwiRyI6MCwiQiI6MH19LCJMaW5lV2VpZ2h0IjowLjAsIkxpbmVUeXBlIjowLCJQYXJlbnRTdHlsZSI6bnVsbH0sIlBhcmVudFN0eWxlIjpudWxsfSwiTWlkZGxlVGllclNoYXBlU3R5bGUiOnsiJGlkIjoiMTA2NSIsIk1hcmdpbiI6eyIkcmVmIjoiMTA1OCJ9LCJQYWRkaW5nIjp7IiRyZWYiOiIxMDU5In0sIkJhY2tncm91bmQiOnsiJGlkIjoiMTA2NiIsIkNvbG9yIjp7IiRpZCI6IjEwNjciLCJBIjoyNTUsIlIiOjc3LCJHIjo3NywiQiI6Nzd9fSwiSXNWaXNpYmxlIjp0cnVlLCJXaWR0aCI6ODU4LjAsIkhlaWdodCI6MzAuMCwiQm9yZGVyU3R5bGUiOm51bGwsIlBhcmVudFN0eWxlIjpudWxsfSwiQm90dG9tVGllclNoYXBlU3R5bGUiOnsiJGlkIjoiMTA2OCIsIk1hcmdpbiI6eyIkcmVmIjoiMTA1OCJ9LCJQYWRkaW5nIjp7IiRyZWYiOiIxMDU5In0sIkJhY2tncm91bmQiOnsiJHJlZiI6IjEwNjYifSwiSXNWaXNpYmxlIjp0cnVlLCJXaWR0aCI6ODU4LjAsIkhlaWdodCI6MzAuMCwiQm9yZGVyU3R5bGUiOm51bGwsIlBhcmVudFN0eWxlIjpudWxsfSwiUmlnaHRFbmRDYXBzU3R5bGUiOnsiJGlkIjoiMTA2OSIsIkZvbnRTZXR0aW5ncyI6eyIkaWQiOiIxMDcwIiwiRm9udFNpemUiOjEsIkZvbnROYW1lIjoiQ2FsaWJyaSIsIklzQm9sZCI6dHJ1ZSwiSXNJdGFsaWMiOmZhbHNlLCJJc1VuZGVybGluZWQiOmZhbHNlLCJQYXJlbnRTdHlsZSI6bnVsbH0sIkF1dG9TaXplIjowLCJGb3JlZ3JvdW5kIjp7IiRpZCI6IjEwNzEiLCJDb2xvciI6eyIkaWQiOiIxMDc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DczIiwiVG9wIjowLjAsIkxlZnQiOjAuMCwiUmlnaHQiOjI1LjAsIkJvdHRvbSI6MC4wfSwiUGFkZGluZyI6eyIkaWQiOiIxMDc0IiwiVG9wIjowLjAsIkxlZnQiOjAuMCwiUmlnaHQiOjAuMCwiQm90dG9tIjowLjB9LCJCYWNrZ3JvdW5kIjp7IiRpZCI6IjEwNzUiLCJDb2xvciI6eyIkcmVmIjoiNjQwIn19LCJJc1Zpc2libGUiOmZhbHNlLCJXaWR0aCI6MC4wLCJIZWlnaHQiOjAuMCwiQm9yZGVyU3R5bGUiOm51bGwsIlBhcmVudFN0eWxlIjpudWxsfSwiTGVmdEVuZENhcHNTdHlsZSI6eyIkaWQiOiIxMDc2IiwiRm9udFNldHRpbmdzIjp7IiRpZCI6IjEwNzciLCJGb250U2l6ZSI6MzIsIkZvbnROYW1lIjoiQ2FsaWJyaSIsIklzQm9sZCI6dHJ1ZSwiSXNJdGFsaWMiOmZhbHNlLCJJc1VuZGVybGluZWQiOmZhbHNlLCJQYXJlbnRTdHlsZSI6bnVsbH0sIkF1dG9TaXplIjowLCJGb3JlZ3JvdW5kIjp7IiRpZCI6IjEwNzgiLCJDb2xvciI6eyIkaWQiOiIxMDc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DgwIiwiVG9wIjowLjAsIkxlZnQiOjI1LjAsIlJpZ2h0IjowLjAsIkJvdHRvbSI6MC4wfSwiUGFkZGluZyI6eyIkaWQiOiIxMDgxIiwiVG9wIjowLjAsIkxlZnQiOjAuMCwiUmlnaHQiOjAuMCwiQm90dG9tIjowLjB9LCJCYWNrZ3JvdW5kIjp7IiRpZCI6IjEwODIiLCJDb2xvciI6eyIkcmVmIjoiNjQwIn19LCJJc1Zpc2libGUiOmZhbHNlLCJXaWR0aCI6MC4wLCJIZWlnaHQiOjAuMCwiQm9yZGVyU3R5bGUiOm51bGwsIlBhcmVudFN0eWxlIjpudWxsfSwiVG9kYXlUZXh0U3R5bGUiOnsiJGlkIjoiMTA4MyIsIkZvbnRTZXR0aW5ncyI6eyIkaWQiOiIxMDg0IiwiRm9udFNpemUiOjEyLCJGb250TmFtZSI6IkNhbGlicmkiLCJJc0JvbGQiOmZhbHNlLCJJc0l0YWxpYyI6ZmFsc2UsIklzVW5kZXJsaW5lZCI6ZmFsc2UsIlBhcmVudFN0eWxlIjpudWxsfSwiQXV0b1NpemUiOjAsIkZvcmVncm91bmQiOnsiJGlkIjoiMTA4NSIsIkNvbG9yIjp7IiRpZCI6IjEwO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4NyIsIlRvcCI6MC4wLCJMZWZ0IjowLjAsIlJpZ2h0IjowLjAsIkJvdHRvbSI6MC4wfSwiUGFkZGluZyI6eyIkaWQiOiIxMDg4IiwiVG9wIjowLjAsIkxlZnQiOjAuMCwiUmlnaHQiOjAuMCwiQm90dG9tIjowLjB9LCJCYWNrZ3JvdW5kIjp7IiRpZCI6IjEwODkiLCJDb2xvciI6eyIkcmVmIjoiNjQwIn19LCJJc1Zpc2libGUiOnRydWUsIldpZHRoIjowLjAsIkhlaWdodCI6MC4wLCJCb3JkZXJTdHlsZSI6bnVsbCwiUGFyZW50U3R5bGUiOm51bGx9LCJUb2RheU1hcmtlclN0eWxlIjp7IiRpZCI6IjEwOTAiLCJNYXJnaW4iOnsiJGlkIjoiMTA5MSIsIlRvcCI6MC4wLCJMZWZ0IjowLjAsIlJpZ2h0IjowLjAsIkJvdHRvbSI6MC4wfSwiUGFkZGluZyI6eyIkaWQiOiIxMDkyIiwiVG9wIjowLjAsIkxlZnQiOjAuMCwiUmlnaHQiOjAuMCwiQm90dG9tIjowLjB9LCJCYWNrZ3JvdW5kIjp7IiRpZCI6IjEwOTMiLCJDb2xvciI6eyIkaWQiOiIxMDk0IiwiQSI6MjU1LCJSIjoyNTUsIkciOjAsIkIiOjB9fSwiSXNWaXNpYmxlIjp0cnVlLCJXaWR0aCI6MC4wLCJIZWlnaHQiOjAuMCwiQm9yZGVyU3R5bGUiOm51bGwsIlBhcmVudFN0eWxlIjpudWxsfSwiU2NhbGVTdHlsZSI6eyIkaWQiOiIxMDk1IiwiU2hhcGUiOjAsIlNob3dTZWdtZW50U2VwYXJhdG9ycyI6dHJ1ZSwiU2VnbWVudFNlcGFyYXRvck9wYWNpdHkiOjMwLCJIYXNCZWVuVmlzaWJsZUJlZm9yZSI6dHJ1ZSwiRm9udFNldHRpbmdzIjp7IiRpZCI6IjEwOTYiLCJGb250U2l6ZSI6MTEsIkZvbnROYW1lIjoiT3BlbiBTYW5zIiwiSXNCb2xkIjpmYWxzZSwiSXNJdGFsaWMiOmZhbHNlLCJJc1VuZGVybGluZWQiOmZhbHNlLCJQYXJlbnRTdHlsZSI6bnVsbH0sIkF1dG9TaXplIjowLCJGb3JlZ3JvdW5kIjp7IiRpZCI6IjEwOTciLCJDb2xvciI6eyIkaWQiOiIxMDk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wOTkiLCJUb3AiOjAuMCwiTGVmdCI6NS4wLCJSaWdodCI6MC4wLCJCb3R0b20iOjAuMH0sIlBhZGRpbmciOnsiJGlkIjoiMTEwMCIsIlRvcCI6MC4wLCJMZWZ0IjowLjAsIlJpZ2h0IjowLjAsIkJvdHRvbSI6MC4wfSwiQmFja2dyb3VuZCI6eyIkaWQiOiIxMTAxIiwiQ29sb3IiOnsiJHJlZiI6IjY0MCJ9fSwiSXNWaXNpYmxlIjp0cnVlLCJXaWR0aCI6MC4wLCJIZWlnaHQiOjAuMCwiQm9yZGVyU3R5bGUiOm51bGwsIlBhcmVudFN0eWxlIjpudWxsfSwiU2luZ2xlU2NhbGVTaGFwZVN0eWxlIjp7IiRpZCI6IjExMDIiLCJTaGFwZSI6MCwiSGVpZ2h0IjozMC4wfSwiTWlkZGxlVGllclNjYWxlU3R5bGUiOnsiJGlkIjoiMTEwMyIsIlNoYXBlIjowLCJTaG93U2VnbWVudFNlcGFyYXRvcnMiOnRydWUsIlNlZ21lbnRTZXBhcmF0b3JPcGFjaXR5IjozMCwiSGFzQmVlblZpc2libGVCZWZvcmUiOmZhbHNlLCJGb250U2V0dGluZ3MiOnsiJGlkIjoiMTEwNCIsIkZvbnRTaXplIjoxNCwiRm9udE5hbWUiOiJDYWxpYnJpIiwiSXNCb2xkIjpmYWxzZSwiSXNJdGFsaWMiOmZhbHNlLCJJc1VuZGVybGluZWQiOmZhbHNlLCJQYXJlbnRTdHlsZSI6bnVsbH0sIkF1dG9TaXplIjowLCJGb3JlZ3JvdW5kIjp7IiRyZWYiOiIxMDk3In0sIk1heFdpZHRoIjoyMDAuMCwiTWF4SGVpZ2h0IjoiSW5maW5pdHkiLCJTbWFydEZvcmVncm91bmRJc0FjdGl2ZSI6ZmFsc2UsIkhvcml6b250YWxBbGlnbm1lbnQiOjAsIlZlcnRpY2FsQWxpZ25tZW50IjoxLCJTbWFydEZvcmVncm91bmQiOm51bGwsIkJhY2tncm91bmRGaWxsVHlwZSI6MCwiTWFyZ2luIjp7IiRyZWYiOiIxMDk5In0sIlBhZGRpbmciOnsiJHJlZiI6IjExMDAifSwiQmFja2dyb3VuZCI6eyIkcmVmIjoiMTEwMSJ9LCJJc1Zpc2libGUiOmZhbHNlLCJXaWR0aCI6MC4wLCJIZWlnaHQiOjAuMCwiQm9yZGVyU3R5bGUiOm51bGwsIlBhcmVudFN0eWxlIjpudWxsfSwiQm90dG9tVGllclNjYWxlU3R5bGUiOnsiJGlkIjoiMTEwNSIsIlNoYXBlIjowLCJTaG93U2VnbWVudFNlcGFyYXRvcnMiOnRydWUsIlNlZ21lbnRTZXBhcmF0b3JPcGFjaXR5IjozMCwiSGFzQmVlblZpc2libGVCZWZvcmUiOmZhbHNlLCJGb250U2V0dGluZ3MiOnsiJGlkIjoiMTEwNiIsIkZvbnRTaXplIjoxNCwiRm9udE5hbWUiOiJDYWxpYnJpIiwiSXNCb2xkIjpmYWxzZSwiSXNJdGFsaWMiOmZhbHNlLCJJc1VuZGVybGluZWQiOmZhbHNlLCJQYXJlbnRTdHlsZSI6bnVsbH0sIkF1dG9TaXplIjowLCJGb3JlZ3JvdW5kIjp7IiRyZWYiOiIxMDk3In0sIk1heFdpZHRoIjoyMDAuMCwiTWF4SGVpZ2h0IjoiSW5maW5pdHkiLCJTbWFydEZvcmVncm91bmRJc0FjdGl2ZSI6ZmFsc2UsIkhvcml6b250YWxBbGlnbm1lbnQiOjAsIlZlcnRpY2FsQWxpZ25tZW50IjoxLCJTbWFydEZvcmVncm91bmQiOm51bGwsIkJhY2tncm91bmRGaWxsVHlwZSI6MCwiTWFyZ2luIjp7IiRyZWYiOiIxMDk5In0sIlBhZGRpbmciOnsiJHJlZiI6IjExMDAifSwiQmFja2dyb3VuZCI6eyIkcmVmIjoiMTEwMSJ9LCJJc1Zpc2libGUiOmZhbHNlLCJXaWR0aCI6MC4wLCJIZWlnaHQiOjAuMCwiQm9yZGVyU3R5bGUiOm51bGwsIlBhcmVudFN0eWxlIjpudWxsfSwiRWxhcHNlZFRpbWVCYWNrZ3JvdW5kIjp7IiRpZCI6IjExMDciLCJDb2xvciI6eyIkaWQiOiIxMTA4IiwiQSI6MTkxLCJSIjoyNTUsIkciOjAsIkIiOjB9fSwiQXBwZW5kWWVhck9uWWVhckNoYW5nZSI6dHJ1ZSwiRWxhcHNlZFRpbWVGb3JtYXQiOjIsIlRvZGF5TWFya2VyUG9zaXRpb24iOjAsIlF1aWNrUG9zaXRpb24iOjMsIkFic29sdXRlUG9zaXRpb24iOjMwNy44LCJNYXJnaW4iOnsiJGlkIjoiMTEwOSIsIlRvcCI6MC4wLCJMZWZ0IjoxMC4wLCJSaWdodCI6MTAuMCwiQm90dG9tIjowLjB9LCJQYWRkaW5nIjp7IiRpZCI6IjExMTAiLCJUb3AiOjAuMCwiTGVmdCI6MC4wLCJSaWdodCI6MC4wLCJCb3R0b20iOjAuMH0sIkJhY2tncm91bmQiOnsiJGlkIjoiMTExMSIsIkNvbG9yIjp7IiRpZCI6IjExMTIiLCJBIjoyNTUsIlIiOjQ3LCJHIjo1NCwiQiI6MTUzfX0sIklzVmlzaWJsZSI6dHJ1ZSwiV2lkdGgiOjAuMCwiSGVpZ2h0IjowLjAsIkJvcmRlclN0eWxlIjpudWxsLCJQYXJlbnRTdHlsZSI6bnVsbH0sIkRlZmF1bHRNaWxlc3RvbmVTdHlsZSI6eyIkaWQiOiIxMTEzIiwiU2hhcGUiOjEsIkNvbm5lY3Rvck1hcmdpbiI6eyIkaWQiOiIxMTE0IiwiVG9wIjowLjAsIkxlZnQiOjIuMCwiUmlnaHQiOjIuMCwiQm90dG9tIjowLjB9LCJDb25uZWN0b3JTdHlsZSI6eyIkaWQiOiIxMTE1IiwiTGluZUNvbG9yIjp7IiRpZCI6IjExMTYiLCIkdHlwZSI6Ik5MUkUuQ29tbW9uLkRvbS5Tb2xpZENvbG9yQnJ1c2gsIE5MUkUuQ29tbW9uIiwiQ29sb3IiOnsiJGlkIjoiMTExNyIsIkEiOjEyNywiUiI6NzksIkciOjEyOSwiQiI6MTg5fX0sIkxpbmVXZWlnaHQiOjEuMCwiTGluZVR5cGUiOjAsIlBhcmVudFN0eWxlIjpudWxsfSwiSXNCZWxvd1RpbWViYW5kIjpmYWxzZSwiUG9zaXRpb25PblRhc2siOjAsIkhpZGVEYXRlIjpmYWxzZSwiU2hhcGVTaXplIjowLCJTcGFjaW5nIjoxLjAsIlBhZGRpbmciOnsiJGlkIjoiMTExOCIsIlRvcCI6Ny4wLCJMZWZ0IjozLjAsIlJpZ2h0IjowLjAsIkJvdHRvbSI6Mi4wfSwiU2hhcGVTdHlsZSI6eyIkaWQiOiIxMTE5IiwiTWFyZ2luIjp7IiRyZWYiOiIxNCJ9LCJQYWRkaW5nIjp7IiRyZWYiOiIxNSJ9LCJCYWNrZ3JvdW5kIjp7IiRpZCI6IjExMjAiLCJDb2xvciI6eyIkaWQiOiIxMTIxIiwiQSI6MjU1LCJSIjoxNzgsIkciOjE0LCJCIjoxOH19LCJJc1Zpc2libGUiOnRydWUsIldpZHRoIjoxMi4wLCJIZWlnaHQiOjE0LjAsIkJvcmRlclN0eWxlIjp7IiRpZCI6IjExMjIiLCJMaW5lQ29sb3IiOnsiJGlkIjoiMTEyMyIsIiR0eXBlIjoiTkxSRS5Db21tb24uRG9tLlNvbGlkQ29sb3JCcnVzaCwgTkxSRS5Db21tb24iLCJDb2xvciI6eyIkaWQiOiIxMTI0IiwiQSI6MjU1LCJSIjoyNTUsIkciOjAsIkIiOjB9fSwiTGluZVdlaWdodCI6MC4wLCJMaW5lVHlwZSI6MCwiUGFyZW50U3R5bGUiOm51bGx9LCJQYXJlbnRTdHlsZSI6bnVsbH0sIlRpdGxlU3R5bGUiOnsiJGlkIjoiMTEyNSIsIkZvbnRTZXR0aW5ncyI6eyIkaWQiOiIxMTI2IiwiRm9udFNpemUiOjEwLCJGb250TmFtZSI6IlNlZ29lIFVJIiwiSXNCb2xkIjp0cnVlLCJJc0l0YWxpYyI6ZmFsc2UsIklzVW5kZXJsaW5lZCI6ZmFsc2UsIlBhcmVudFN0eWxlIjpudWxsfSwiQXV0b1NpemUiOjAsIkZvcmVncm91bmQiOnsiJGlkIjoiMTEyNyIsIkNvbG9yIjp7IiRpZCI6IjExMj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EyOSIsIkNvbG9yIjp7IiRyZWYiOiI2NDAifX0sIklzVmlzaWJsZSI6dHJ1ZSwiV2lkdGgiOjAuMCwiSGVpZ2h0IjowLjAsIkJvcmRlclN0eWxlIjpudWxsLCJQYXJlbnRTdHlsZSI6bnVsbH0sIkRhdGVTdHlsZSI6eyIkaWQiOiIxMTMwIiwiRm9udFNldHRpbmdzIjp7IiRpZCI6IjExMzEiLCJGb250U2l6ZSI6MTAsIkZvbnROYW1lIjoiQ2FsaWJyaSIsIklzQm9sZCI6ZmFsc2UsIklzSXRhbGljIjpmYWxzZSwiSXNVbmRlcmxpbmVkIjpmYWxzZSwiUGFyZW50U3R5bGUiOm51bGx9LCJBdXRvU2l6ZSI6MCwiRm9yZWdyb3VuZCI6eyIkaWQiOiIxMTMyIiwiQ29sb3IiOnsiJGlkIjoiMTE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In0sIlBhZGRpbmciOnsiJHJlZiI6IjM1In0sIkJhY2tncm91bmQiOnsiJGlkIjoiMTEzNCIsIkNvbG9yIjp7IiRyZWYiOiI2NDAifX0sIklzVmlzaWJsZSI6ZmFsc2UsIldpZHRoIjowLjAsIkhlaWdodCI6MC4wLCJCb3JkZXJTdHlsZSI6bnVsbCwiUGFyZW50U3R5bGUiOm51bGx9LCJEYXRlRm9ybWF0Ijp7IiRpZCI6IjExM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zNiIsIkZvcm1hdCI6MCwiSXNWaXNpYmxlIjpmYWxzZSwiTGFzdEtub3duVmlzaWJpbGl0eVN0YXRlIjpmYWxzZX0sIklzVmlzaWJsZSI6dHJ1ZSwiUGFyZW50U3R5bGUiOm51bGx9LCJEZWZhdWx0VGFza1N0eWxlIjp7IiRpZCI6IjExMzciLCJTaGFwZSI6MywiU2hhcGVUaGlja25lc3MiOjAsIkR1cmF0aW9uRm9ybWF0Ijo1LCJJbmNsdWRlTm9uV29ya2luZ0RheXNJbkR1cmF0aW9uIjpmYWxzZSwiUGVyY2VudGFnZUNvbXBsZXRlU3R5bGUiOnsiJGlkIjoiMTEzOCIsIkZvbnRTZXR0aW5ncyI6eyIkaWQiOiIxMTM5IiwiRm9udFNpemUiOjEwLCJGb250TmFtZSI6IkNhbGlicmkiLCJJc0JvbGQiOnRydWUsIklzSXRhbGljIjpmYWxzZSwiSXNVbmRlcmxpbmVkIjpmYWxzZSwiUGFyZW50U3R5bGUiOm51bGx9LCJBdXRvU2l6ZSI6MCwiRm9yZWdyb3VuZCI6eyIkcmVmIjoiMjE3In0sIk1heFdpZHRoIjoyMDAuMCwiTWF4SGVpZ2h0IjoiSW5maW5pdHkiLCJTbWFydEZvcmVncm91bmRJc0FjdGl2ZSI6ZmFsc2UsIkhvcml6b250YWxBbGlnbm1lbnQiOjAsIlZlcnRpY2FsQWxpZ25tZW50IjowLCJTbWFydEZvcmVncm91bmQiOm51bGwsIkJhY2tncm91bmRGaWxsVHlwZSI6MCwiTWFyZ2luIjp7IiRpZCI6IjExNDAiLCJUb3AiOjAuMCwiTGVmdCI6MC4wLCJSaWdodCI6MC4wLCJCb3R0b20iOjAuMH0sIlBhZGRpbmciOnsiJGlkIjoiMTE0MSIsIlRvcCI6MC4wLCJMZWZ0IjowLjAsIlJpZ2h0IjowLjAsIkJvdHRvbSI6MC4wfSwiQmFja2dyb3VuZCI6eyIkcmVmIjoiMjIxIn0sIklzVmlzaWJsZSI6dHJ1ZSwiV2lkdGgiOjAuMCwiSGVpZ2h0IjowLjAsIkJvcmRlclN0eWxlIjpudWxsLCJQYXJlbnRTdHlsZSI6bnVsbH0sIkR1cmF0aW9uU3R5bGUiOnsiJGlkIjoiMTE0MiIsIkZvbnRTZXR0aW5ncyI6eyIkaWQiOiIxMTQzIiwiRm9udFNpemUiOjEwLCJGb250TmFtZSI6IkNhbGlicmkiLCJJc0JvbGQiOmZhbHNlLCJJc0l0YWxpYyI6ZmFsc2UsIklzVW5kZXJsaW5lZCI6ZmFsc2UsIlBhcmVudFN0eWxlIjpudWxsfSwiQXV0b1NpemUiOjAsIkZvcmVncm91bmQiOnsiJGlkIjoiMTE0NCIsIkNvbG9yIjp7IiRyZWYiOiI2MzYifX0sIk1heFdpZHRoIjoyMDAuMCwiTWF4SGVpZ2h0IjoiSW5maW5pdHkiLCJTbWFydEZvcmVncm91bmRJc0FjdGl2ZSI6ZmFsc2UsIkhvcml6b250YWxBbGlnbm1lbnQiOjAsIlZlcnRpY2FsQWxpZ25tZW50IjowLCJTbWFydEZvcmVncm91bmQiOm51bGwsIkJhY2tncm91bmRGaWxsVHlwZSI6MCwiTWFyZ2luIjp7IiRpZCI6IjExNDUiLCJUb3AiOjAuMCwiTGVmdCI6MC4wLCJSaWdodCI6MC4wLCJCb3R0b20iOjAuMH0sIlBhZGRpbmciOnsiJGlkIjoiMTE0NiIsIlRvcCI6MC4wLCJMZWZ0IjowLjAsIlJpZ2h0IjowLjAsIkJvdHRvbSI6MC4wfSwiQmFja2dyb3VuZCI6eyIkcmVmIjoiNjM5In0sIklzVmlzaWJsZSI6dHJ1ZSwiV2lkdGgiOjAuMCwiSGVpZ2h0IjowLjAsIkJvcmRlclN0eWxlIjpudWxsLCJQYXJlbnRTdHlsZSI6bnVsbH0sIkhvcml6b250YWxDb25uZWN0b3JTdHlsZSI6eyIkaWQiOiIxMTQ3IiwiTGluZUNvbG9yIjp7IiRyZWYiOiI2NDMifSwiTGluZVdlaWdodCI6MS4wLCJMaW5lVHlwZSI6MCwiUGFyZW50U3R5bGUiOm51bGx9LCJWZXJ0aWNhbENvbm5lY3RvclN0eWxlIjp7IiRpZCI6IjExNDgiLCJMaW5lQ29sb3IiOnsiJHJlZiI6IjY0NiJ9LCJMaW5lV2VpZ2h0IjowLjAsIkxpbmVUeXBlIjowLCJQYXJlbnRTdHlsZSI6bnVsbH0sIk1hcmdpbiI6bnVsbCwiU3RhcnREYXRlUG9zaXRpb24iOjYsIkVuZERhdGVQb3NpdGlvbiI6NiwiRGF0ZUlzVmlzaWJsZSI6ZmFsc2UsIlRpdGxlUG9zaXRpb24iOjUsIkR1cmF0aW9uUG9zaXRpb24iOjYsIlBlcmNlbnRhZ2VDb21wbGV0ZWRQb3NpdGlvbiI6NCwiU3BhY2luZyI6MywiSXNCZWxvd1RpbWViYW5kIjp0cnVlLCJQZXJjZW50YWdlQ29tcGxldGVTaGFwZU9wYWNpdHkiOjM1LCJTaGFwZVN0eWxlIjp7IiRpZCI6IjExNDkiLCJNYXJnaW4iOnsiJGlkIjoiMTE1MCIsIlRvcCI6MC4wLCJMZWZ0Ijo0LjAsIlJpZ2h0Ijo0LjAsIkJvdHRvbSI6MC4wfSwiUGFkZGluZyI6eyIkaWQiOiIxMTUxIiwiVG9wIjowLjAsIkxlZnQiOjAuMCwiUmlnaHQiOjAuMCwiQm90dG9tIjowLjB9LCJCYWNrZ3JvdW5kIjp7IiRpZCI6IjExNTIiLCJDb2xvciI6eyIkaWQiOiIxMTUzIiwiQSI6MjU1LCJSIjowLCJHIjoxMTQsIkIiOjE4OH19LCJJc1Zpc2libGUiOnRydWUsIldpZHRoIjowLjAsIkhlaWdodCI6MTAuMCwiQm9yZGVyU3R5bGUiOnsiJGlkIjoiMTE1NCIsIkxpbmVDb2xvciI6eyIkaWQiOiIxMTU1IiwiJHR5cGUiOiJOTFJFLkNvbW1vbi5Eb20uU29saWRDb2xvckJydXNoLCBOTFJFLkNvbW1vbiIsIkNvbG9yIjp7IiRpZCI6IjExNTYiLCJBIjoyNTUsIlIiOjI1NSwiRyI6MCwiQiI6MH19LCJMaW5lV2VpZ2h0IjowLjAsIkxpbmVUeXBlIjowLCJQYXJlbnRTdHlsZSI6bnVsbH0sIlBhcmVudFN0eWxlIjpudWxsfSwiVGl0bGVTdHlsZSI6eyIkaWQiOiIxMTU3IiwiRm9udFNldHRpbmdzIjp7IiRpZCI6IjExNTgiLCJGb250U2l6ZSI6MTEsIkZvbnROYW1lIjoiU2Vnb2UgVUkiLCJJc0JvbGQiOmZhbHNlLCJJc0l0YWxpYyI6ZmFsc2UsIklzVW5kZXJsaW5lZCI6ZmFsc2UsIlBhcmVudFN0eWxlIjpudWxsfSwiQXV0b1NpemUiOjAsIkZvcmVncm91bmQiOnsiJGlkIjoiMTE1OSIsIkNvbG9yIjp7IiRpZCI6IjExNjA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2MSIsIlRvcCI6MC4wLCJMZWZ0IjowLjAsIlJpZ2h0IjowLjAsIkJvdHRvbSI6MC4wfSwiUGFkZGluZyI6eyIkaWQiOiIxMTYyIiwiVG9wIjowLjAsIkxlZnQiOjAuMCwiUmlnaHQiOjAuMCwiQm90dG9tIjowLjB9LCJCYWNrZ3JvdW5kIjp7IiRpZCI6IjExNjMiLCJDb2xvciI6eyIkcmVmIjoiNjQwIn19LCJJc1Zpc2libGUiOnRydWUsIldpZHRoIjowLjAsIkhlaWdodCI6MC4wLCJCb3JkZXJTdHlsZSI6bnVsbCwiUGFyZW50U3R5bGUiOm51bGx9LCJEYXRlU3R5bGUiOnsiJGlkIjoiMTE2NCIsIkZvbnRTZXR0aW5ncyI6eyIkaWQiOiIxMTY1IiwiRm9udFNpemUiOjEwLCJGb250TmFtZSI6IkNhbGlicmkiLCJJc0JvbGQiOmZhbHNlLCJJc0l0YWxpYyI6ZmFsc2UsIklzVW5kZXJsaW5lZCI6ZmFsc2UsIlBhcmVudFN0eWxlIjpudWxsfSwiQXV0b1NpemUiOjAsIkZvcmVncm91bmQiOnsiJGlkIjoiMTE2NiIsIkNvbG9yIjp7IiRyZWYiOiI3OTEifX0sIk1heFdpZHRoIjoyMDAuMCwiTWF4SGVpZ2h0IjoiSW5maW5pdHkiLCJTbWFydEZvcmVncm91bmRJc0FjdGl2ZSI6ZmFsc2UsIkhvcml6b250YWxBbGlnbm1lbnQiOjAsIlZlcnRpY2FsQWxpZ25tZW50IjowLCJTbWFydEZvcmVncm91bmQiOm51bGwsIkJhY2tncm91bmRGaWxsVHlwZSI6MCwiTWFyZ2luIjp7IiRpZCI6IjExNjciLCJUb3AiOjAuMCwiTGVmdCI6MC4wLCJSaWdodCI6MC4wLCJCb3R0b20iOjAuMH0sIlBhZGRpbmciOnsiJGlkIjoiMTE2OCIsIlRvcCI6MC4wLCJMZWZ0IjowLjAsIlJpZ2h0IjowLjAsIkJvdHRvbSI6MC4wfSwiQmFja2dyb3VuZCI6eyIkcmVmIjoiNzk0In0sIklzVmlzaWJsZSI6dHJ1ZSwiV2lkdGgiOjAuMCwiSGVpZ2h0IjowLjAsIkJvcmRlclN0eWxlIjpudWxsLCJQYXJlbnRTdHlsZSI6bnVsbH0sIkRhdGVGb3JtYXQiOnsiJGlkIjoiMTE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cwIiwiRm9ybWF0IjowLCJJc1Zpc2libGUiOmZhbHNlLCJMYXN0S25vd25WaXNpYmlsaXR5U3RhdGUiOmZhbHNlfSwiSXNWaXNpYmxlIjp0cnVlLCJQYXJlbnRTdHlsZSI6bnVsbCwiX2V4cGxpY2l0bHlTZXQiOnsiJGlkIjoiMTE3M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E3MiIsIkdyaWRsaW5lU3R5bGUiOnsiJGlkIjoiMTE3MyIsIkxpbmVDb2xvciI6eyIkaWQiOiIxMTc0IiwiJHR5cGUiOiJOTFJFLkNvbW1vbi5Eb20uU29saWRDb2xvckJydXNoLCBOTFJFLkNvbW1vbiIsIkNvbG9yIjp7IiRpZCI6IjExNzUiLCJBIjozOCwiUiI6MTE1LCJHIjoxMTUsIkIiOjExNX19LCJMaW5lV2VpZ2h0IjoxLjAsIkxpbmVUeXBlIjowLCJQYXJlbnRTdHlsZSI6bnVsbH0sIk1hcmdpbiI6eyIkaWQiOiIxMTc2IiwiVG9wIjowLjAsIkxlZnQiOjAuMCwiUmlnaHQiOjAuMCwiQm90dG9tIjowLjB9LCJQYWRkaW5nIjp7IiRpZCI6IjExNzciLCJUb3AiOjAuMCwiTGVmdCI6MC4wLCJSaWdodCI6MC4wLCJCb3R0b20iOjAuMH0sIkJhY2tncm91bmQiOm51bGwsIklzVmlzaWJsZSI6dHJ1ZSwiV2lkdGgiOjAuMCwiSGVpZ2h0IjowLjAsIkJvcmRlclN0eWxlIjp7IiRpZCI6IjExNzgiLCJMaW5lQ29sb3IiOm51bGwsIkxpbmVXZWlnaHQiOjAuMCwiTGluZVR5cGUiOjAsIlBhcmVudFN0eWxlIjpudWxsfSwiUGFyZW50U3R5bGUiOm51bGx9LCJBY3Rpdml0eUxpbmVQYW5lbFN0eWxlIjp7IiRpZCI6IjExNzkiLCJBY3Rpdml0eUxpbmVTdHlsZSI6eyIkaWQiOiIxMTgwIiwiTGluZUNvbG9yIjp7IiRpZCI6IjExODEiLCIkdHlwZSI6Ik5MUkUuQ29tbW9uLkRvbS5Tb2xpZENvbG9yQnJ1c2gsIE5MUkUuQ29tbW9uIiwiQ29sb3IiOnsiJGlkIjoiMTE4MiIsIkEiOjM4LCJSIjo3OSwiRyI6MTI5LCJCIjoxODl9fSwiTGluZVdlaWdodCI6MS4wLCJMaW5lVHlwZSI6MCwiUGFyZW50U3R5bGUiOm51bGx9LCJNYXJnaW4iOnsiJGlkIjoiMTE4MyIsIlRvcCI6MC4wLCJMZWZ0IjowLjAsIlJpZ2h0IjowLjAsIkJvdHRvbSI6MC4wfSwiUGFkZGluZyI6eyIkaWQiOiIxMTg0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E4NSIsIkFjdGl2aXR5SGVhZGVyV2lkdGgiOjAuMCwiSXNTZXQiOmZhbHNlfSwiRGVmYXVsdFN3aW1sYW5lU3R5bGUiOnsiJGlkIjoiMTE4NiIsIkhlYWRlclN0eWxlIjp7IiRpZCI6IjExODciLCJUZXh0U3R5bGUiOnsiJGlkIjoiMTE4OCIsIkZvbnRTZXR0aW5ncyI6eyIkaWQiOiIxMTg5IiwiRm9udFNpemUiOjEyLCJGb250TmFtZSI6IkNhbGlicmkiLCJJc0JvbGQiOmZhbHNlLCJJc0l0YWxpYyI6ZmFsc2UsIklzVW5kZXJsaW5lZCI6ZmFsc2UsIlBhcmVudFN0eWxlIjpudWxsfSwiQXV0b1NpemUiOjAsIkZvcmVncm91bmQiOnsiJGlkIjoiMTE5MCIsIkNvbG9yIjp7IiRpZCI6IjExOTEiLCJBIjoyNTUsIlIiOjMyLCJHIjo1NiwiQiI6MTAwfX0sIk1heFdpZHRoIjowLjAsIk1heEhlaWdodCI6MC4wLCJTbWFydEZvcmVncm91bmRJc0FjdGl2ZSI6ZmFsc2UsIkhvcml6b250YWxBbGlnbm1lbnQiOjAsIlZlcnRpY2FsQWxpZ25tZW50IjowLCJTbWFydEZvcmVncm91bmQiOm51bGwsIkJhY2tncm91bmRGaWxsVHlwZSI6MCwiTWFyZ2luIjp7IiRyZWYiOiIxNTYifSwiUGFkZGluZyI6eyIkcmVmIjoiMTU3In0sIkJhY2tncm91bmQiOm51bGwsIklzVmlzaWJsZSI6ZmFsc2UsIldpZHRoIjowLjAsIkhlaWdodCI6MC4wLCJCb3JkZXJTdHlsZSI6bnVsbCwiUGFyZW50U3R5bGUiOm51bGx9LCJSZWN0YW5nbGVTdHlsZSI6eyIkaWQiOiIxMTkyIiwiTWFyZ2luIjp7IiRyZWYiOiIxNTkifSwiUGFkZGluZyI6eyIkcmVmIjoiMTYwIn0sIkJhY2tncm91bmQiOnsiJGlkIjoiMTE5MyIsIkNvbG9yIjp7IiRpZCI6IjExOTQiLCJBIjoxMjcsIlIiOjkxLCJHIjoxNTUsIkIiOjIxM319LCJJc1Zpc2libGUiOmZhbHNlLCJXaWR0aCI6MC4wLCJIZWlnaHQiOjAuMCwiQm9yZGVyU3R5bGUiOnsiJGlkIjoiMTE5NSIsIkxpbmVDb2xvciI6eyIkaWQiOiIxMTk2IiwiJHR5cGUiOiJOTFJFLkNvbW1vbi5Eb20uU29saWRDb2xvckJydXNoLCBOTFJFLkNvbW1vbiIsIkNvbG9yIjp7IiRpZCI6IjExOTciLCJBIjoyNTUsIlIiOjI1NSwiRyI6MCwiQiI6MH19LCJMaW5lV2VpZ2h0IjowLjAsIkxpbmVUeXBlIjowLCJQYXJlbnRTdHlsZSI6bnVsbH0sIlBhcmVudFN0eWxlIjpudWxsfSwiTWFyZ2luIjp7IiRyZWYiOiIxNjYifSwiUGFkZGluZyI6eyIkcmVmIjoiMTY3In0sIkJhY2tncm91bmQiOm51bGwsIklzVmlzaWJsZSI6dHJ1ZSwiV2lkdGgiOjAuMCwiSGVpZ2h0IjowLjAsIkJvcmRlclN0eWxlIjpudWxsLCJQYXJlbnRTdHlsZSI6bnVsbH0sIkJhY2tncm91bmRTdHlsZSI6eyIkaWQiOiIxMTk4IiwiTWFyZ2luIjp7IiRyZWYiOiIxNjkifSwiUGFkZGluZyI6eyIkcmVmIjoiMTcwIn0sIkJhY2tncm91bmQiOnsiJGlkIjoiMTE5OSIsIkNvbG9yIjp7IiRpZCI6IjEyMDAiLCJBIjozOCwiUiI6OTEsIkciOjE1NSwiQiI6MjEzfX0sIklzVmlzaWJsZSI6dHJ1ZSwiV2lkdGgiOjAuMCwiSGVpZ2h0IjowLjAsIkJvcmRlclN0eWxlIjp7IiRpZCI6IjEyMDEiLCJMaW5lQ29sb3IiOnsiJGlkIjoiMTIwMiIsIiR0eXBlIjoiTkxSRS5Db21tb24uRG9tLlNvbGlkQ29sb3JCcnVzaCwgTkxSRS5Db21tb24iLCJDb2xvciI6eyIkaWQiOiIxMjAzIiwiQSI6MjU1LCJSIjoyNTUsIkciOjAsIkIiOjB9fSwiTGluZVdlaWdodCI6MC4wLCJMaW5lVHlwZSI6MCwiUGFyZW50U3R5bGUiOm51bGx9LCJQYXJlbnRTdHlsZSI6bnVsbH0sIklzQWJvdmVUaW1lYmFuZCI6ZmFsc2UsIk1hcmdpbiI6eyIkaWQiOiIxMjA0IiwiVG9wIjowLjAsIkxlZnQiOjAuMCwiUmlnaHQiOjAuMCwiQm90dG9tIjowLjB9LCJQYWRkaW5nIjp7IiRpZCI6IjEyMDUiLCJUb3AiOjAuMCwiTGVmdCI6MC4wLCJSaWdodCI6MC4wLCJCb3R0b20iOjAuMH0sIklzVmlzaWJsZSI6dHJ1ZSwiV2lkdGgiOjAuMCwiSGVpZ2h0IjowLjAsIkJvcmRlclN0eWxlIjpudWxsLCJQYXJlbnRTdHlsZSI6bnVsbH19LCJTY2FsZSI6eyIkaWQiOiIxMjA2IiwiU3RhcnREYXRlIjoiMDAwMS0wMS0wMVQwMDowMDowMCIsIkVuZERhdGUiOiIyMDIxLTEyLTI1VDExOjU5OjAwIiwiRm9ybWF0IjoiTU1NIiwiVHlwZSI6MywiQXV0b0RhdGVSYW5nZSI6dHJ1ZSwiV29ya2luZ0RheXMiOjMxLCJGaXNjYWxZZWFyIjp7IiRpZCI6IjEyMDciLCJTdGFydE1vbnRoIjoxLCJVc2VTdGFydGluZ1llYXJGb3JOdW1iZXJpbmciOnRydWUsIlNob3dGaXNjYWxZZWFyTGFiZWwiOnRydWV9LCJUb2RheU1hcmtlclRleHQiOiJUb2RheSIsIkF1dG9TY2FsZVR5cGUiOmZhbHNlfSwiU2NhbGVWMiI6eyIkaWQiOiIxMjA4IiwiU3RhcnREYXRlIjoiMDAwMS0wMS0wMVQwMDowMDowMCIsIkVuZERhdGUiOiIyMDIxLTEyLTI1VDExOjU5OjAwIiwiQXV0b0RhdGVSYW5nZSI6dHJ1ZSwiV29ya2luZ0RheXMiOjMxLCJGaXNjYWxZZWFyIjp7IiRyZWYiOiIxMjA3In0sIlRvZGF5TWFya2VyVGV4dCI6IlRvZGF5IiwiQXV0b1NjYWxlVHlwZSI6ZmFsc2UsIlRpbWViYW5kU2NhbGVzIjp7IiRpZCI6IjEyMDkiLCJUb3BTY2FsZUxheWVyIjp7IiRpZCI6IjEyMTAiLCJGb3JtYXQiOiJNTU0iLCJUeXBlIjozfSwiTWlkZGxlU2NhbGVMYXllciI6eyIkaWQiOiIxMjExIiwiRm9ybWF0IjpudWxsLCJUeXBlIjowfSwiQm90dG9tU2NhbGVMYXllciI6eyIkaWQiOiIxMjEyIiwiRm9ybWF0IjpudWxsLCJUeXBlIjowfX19LCJNaWxlc3RvbmVzIjpbeyIkaWQiOiIxMjEzIiwiRGF0ZSI6IjIwMjEtMDMtMzFUMTE6NTk6MDBaIiwiU3R5bGUiOnsiJGlkIjoiMTIxNCIsIlNoYXBlIjoxNywiQ29ubmVjdG9yTWFyZ2luIjp7IiRpZCI6IjEyMTUiLCJUb3AiOjAuMCwiTGVmdCI6Mi4wLCJSaWdodCI6Mi4wLCJCb3R0b20iOjAuMH0sIkNvbm5lY3RvclN0eWxlIjp7IiRpZCI6IjEyMTYiLCJMaW5lQ29sb3IiOnsiJGlkIjoiMTIxNyIsIiR0eXBlIjoiTkxSRS5Db21tb24uRG9tLlNvbGlkQ29sb3JCcnVzaCwgTkxSRS5Db21tb24iLCJDb2xvciI6eyIkaWQiOiIxMjE4IiwiQSI6MTI3LCJSIjo3OSwiRyI6MTI5LCJCIjoxODl9fSwiTGluZVdlaWdodCI6MS4wLCJMaW5lVHlwZSI6MCwiUGFyZW50U3R5bGUiOm51bGx9LCJJc0JlbG93VGltZWJhbmQiOmZhbHNlLCJQb3NpdGlvbk9uVGFzayI6MCwiSGlkZURhdGUiOmZhbHNlLCJTaGFwZVNpemUiOjAsIlNwYWNpbmciOjEuMCwiUGFkZGluZyI6eyIkaWQiOiIxMjE5IiwiVG9wIjo3LjAsIkxlZnQiOjMuMCwiUmlnaHQiOjAuMCwiQm90dG9tIjoyLjB9LCJTaGFwZVN0eWxlIjp7IiRpZCI6IjEyMjAiLCJNYXJnaW4iOnsiJGlkIjoiMTIyMSIsIlRvcCI6MC4wLCJMZWZ0IjowLjAsIlJpZ2h0IjowLjAsIkJvdHRvbSI6MC4wfSwiUGFkZGluZyI6eyIkaWQiOiIxMjIyIiwiVG9wIjowLjAsIkxlZnQiOjAuMCwiUmlnaHQiOjAuMCwiQm90dG9tIjowLjB9LCJCYWNrZ3JvdW5kIjp7IiRpZCI6IjEyMjMiLCJDb2xvciI6eyIkaWQiOiIxMjI0IiwiQSI6MjU1LCJSIjoyMjcsIkciOjIyMiwiQiI6MjA5fX0sIklzVmlzaWJsZSI6dHJ1ZSwiV2lkdGgiOjE0LjAsIkhlaWdodCI6MTQuMCwiQm9yZGVyU3R5bGUiOnsiJGlkIjoiMTIyNSIsIkxpbmVDb2xvciI6eyIkaWQiOiIxMjI2IiwiJHR5cGUiOiJOTFJFLkNvbW1vbi5Eb20uU29saWRDb2xvckJydXNoLCBOTFJFLkNvbW1vbiIsIkNvbG9yIjp7IiRpZCI6IjEyMjciLCJBIjoyNTUsIlIiOjU5LCJHIjoxMTUsIkIiOjM5fX0sIkxpbmVXZWlnaHQiOjAuMCwiTGluZVR5cGUiOjAsIlBhcmVudFN0eWxlIjpudWxsfSwiUGFyZW50U3R5bGUiOm51bGx9LCJUaXRsZVN0eWxlIjp7IiRpZCI6IjEyMjgiLCJGb250U2V0dGluZ3MiOnsiJGlkIjoiMTIyOSIsIkZvbnRTaXplIjoxMCwiRm9udE5hbWUiOiJPcGVuIFNhbnMiLCJJc0JvbGQiOmZhbHNlLCJJc0l0YWxpYyI6ZmFsc2UsIklzVW5kZXJsaW5lZCI6ZmFsc2UsIlBhcmVudFN0eWxlIjpudWxsfSwiQXV0b1NpemUiOjAsIkZvcmVncm91bmQiOnsiJGlkIjoiMTIzMCIsIkNvbG9yIjp7IiRpZCI6IjEyMz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zMiIsIlRvcCI6MC4wLCJMZWZ0IjowLjAsIlJpZ2h0IjowLjAsIkJvdHRvbSI6MC4wfSwiUGFkZGluZyI6eyIkaWQiOiIxMjMzIiwiVG9wIjowLjAsIkxlZnQiOjAuMCwiUmlnaHQiOjAuMCwiQm90dG9tIjowLjB9LCJCYWNrZ3JvdW5kIjp7IiRpZCI6IjEyMzQiLCJDb2xvciI6eyIkaWQiOiIxMjM1IiwiQSI6MCwiUiI6MjU1LCJHIjoyNTUsIkIiOjI1NX19LCJJc1Zpc2libGUiOnRydWUsIldpZHRoIjowLjAsIkhlaWdodCI6MC4wLCJCb3JkZXJTdHlsZSI6eyIkaWQiOiIxMjM2IiwiTGluZUNvbG9yIjpudWxsLCJMaW5lV2VpZ2h0IjowLjAsIkxpbmVUeXBlIjowLCJQYXJlbnRTdHlsZSI6bnVsbH0sIlBhcmVudFN0eWxlIjpudWxsfSwiRGF0ZVN0eWxlIjp7IiRpZCI6IjEyMzciLCJGb250U2V0dGluZ3MiOnsiJGlkIjoiMTIzOCIsIkZvbnRTaXplIjoxMCwiRm9udE5hbWUiOiJDYWxpYnJpIiwiSXNCb2xkIjpmYWxzZSwiSXNJdGFsaWMiOmZhbHNlLCJJc1VuZGVybGluZWQiOmZhbHNlLCJQYXJlbnRTdHlsZSI6bnVsbH0sIkF1dG9TaXplIjowLCJGb3JlZ3JvdW5kIjp7IiRpZCI6IjEyMzkiLCJDb2xvciI6eyIkaWQiOiIxMjQwIiwiQSI6MjU1LCJSIjoyOCwiRyI6MjQsIkIiOjI4fX0sIk1heFdpZHRoIjoyMDAuMCwiTWF4SGVpZ2h0IjoiSW5maW5pdHkiLCJTbWFydEZvcmVncm91bmRJc0FjdGl2ZSI6ZmFsc2UsIkhvcml6b250YWxBbGlnbm1lbnQiOjEsIlZlcnRpY2FsQWxpZ25tZW50IjowLCJTbWFydEZvcmVncm91bmQiOm51bGwsIkJhY2tncm91bmRGaWxsVHlwZSI6MCwiTWFyZ2luIjp7IiRpZCI6IjEyNDEiLCJUb3AiOjAuMCwiTGVmdCI6MC4wLCJSaWdodCI6MC4wLCJCb3R0b20iOjAuMH0sIlBhZGRpbmciOnsiJGlkIjoiMTI0MiIsIlRvcCI6MC4wLCJMZWZ0IjowLjAsIlJpZ2h0IjowLjAsIkJvdHRvbSI6MC4wfSwiQmFja2dyb3VuZCI6eyIkaWQiOiIxMjQzIiwiQ29sb3IiOnsiJGlkIjoiMTI0NCIsIkEiOjAsIlIiOjI1NSwiRyI6MjU1LCJCIjoyNTV9fSwiSXNWaXNpYmxlIjpmYWxzZSwiV2lkdGgiOjAuMCwiSGVpZ2h0IjowLjAsIkJvcmRlclN0eWxlIjp7IiRpZCI6IjEyNDUiLCJMaW5lQ29sb3IiOm51bGwsIkxpbmVXZWlnaHQiOjAuMCwiTGluZVR5cGUiOjAsIlBhcmVudFN0eWxlIjpudWxsfSwiUGFyZW50U3R5bGUiOm51bGx9LCJEYXRlRm9ybWF0Ijp7IiRpZCI6IjEyNDY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MjQ3IiwiRGF0ZVBhcnRJc1Zpc2libGUiOnRydWUsIlRpbWVQYXJ0SXNWaXNpYmxlIjpmYWxzZX19LCJXZWVrTnVtYmVyaW5nIjp7IiRpZCI6IjEyNDgiLCJGb3JtYXQiOjAsIklzVmlzaWJsZSI6ZmFsc2UsIkxhc3RLbm93blZpc2liaWxpdHlTdGF0ZSI6ZmFsc2V9LCJJc1Zpc2libGUiOnRydWUsIlBhcmVudFN0eWxlIjpudWxsfSwiSW5kZXgiOjAsIlBlcmNlbnRhZ2VDb21wbGV0ZSI6bnVsbCwiUG9zaXRpb24iOnsiUmF0aW8iOjAuMCwiSXNDdXN0b20iOmZhbHNlfSwiRGF0ZUZvcm1hdCI6eyIkcmVmIjoiMTI0NiJ9LCJXZWVrTnVtYmVyaW5nIjp7IiRpZCI6IjEyNDkiLCJGb3JtYXQiOjAsIklzVmlzaWJsZSI6ZmFsc2UsIkxhc3RLbm93blZpc2liaWxpdHlTdGF0ZSI6ZmFsc2V9LCJSZWxhdGVkVGFza0lkIjoiMDAwMDAwMDAtMDAwMC0wMDAwLTAwMDAtMDAwMDAwMDAwMDAwIiwiSWQiOiJhZDUyZTczOS03OTc5LTQ2ZDctYmQ0Ni0zYjAwNmMwNjM5NGQiLCJJbXBvcnRJZCI6bnVsbCwiVGl0bGUiOiJRMSBSZXZpZXciLCJOb3RlIjpudWxsLCJIeXBlcmxpbmsiOnsiJGlkIjoiMTI1MCIsIkFkZHJlc3MiOm51bGwsIlN1YkFkZHJlc3MiOm51bGx9LCJJc0NoYW5nZWQiOmZhbHNlLCJJc05ldyI6ZmFsc2V9LHsiJGlkIjoiMTI1MSIsIkRhdGUiOiIyMDIxLTA3LTAxVDExOjU5OjAwIiwiU3R5bGUiOnsiJGlkIjoiMTI1MiIsIlNoYXBlIjoxNywiQ29ubmVjdG9yTWFyZ2luIjp7IiRpZCI6IjEyNTMiLCJUb3AiOjAuMCwiTGVmdCI6Mi4wLCJSaWdodCI6Mi4wLCJCb3R0b20iOjAuMH0sIkNvbm5lY3RvclN0eWxlIjp7IiRpZCI6IjEyNTQiLCJMaW5lQ29sb3IiOnsiJGlkIjoiMTI1NSIsIiR0eXBlIjoiTkxSRS5Db21tb24uRG9tLlNvbGlkQ29sb3JCcnVzaCwgTkxSRS5Db21tb24iLCJDb2xvciI6eyIkaWQiOiIxMjU2IiwiQSI6MTI3LCJSIjowLCJHIjowLCJCIjowfX0sIkxpbmVXZWlnaHQiOjEuMCwiTGluZVR5cGUiOjAsIlBhcmVudFN0eWxlIjpudWxsfSwiSXNCZWxvd1RpbWViYW5kIjpmYWxzZSwiUG9zaXRpb25PblRhc2siOjAsIkhpZGVEYXRlIjpmYWxzZSwiU2hhcGVTaXplIjowLCJTcGFjaW5nIjoxLjAsIlBhZGRpbmciOnsiJGlkIjoiMTI1NyIsIlRvcCI6Ny4wLCJMZWZ0IjozLjAsIlJpZ2h0IjowLjAsIkJvdHRvbSI6Mi4wfSwiU2hhcGVTdHlsZSI6eyIkaWQiOiIxMjU4IiwiTWFyZ2luIjp7IiRpZCI6IjEyNTkiLCJUb3AiOjAuMCwiTGVmdCI6MC4wLCJSaWdodCI6MC4wLCJCb3R0b20iOjAuMH0sIlBhZGRpbmciOnsiJGlkIjoiMTI2MCIsIlRvcCI6MC4wLCJMZWZ0IjowLjAsIlJpZ2h0IjowLjAsIkJvdHRvbSI6MC4wfSwiQmFja2dyb3VuZCI6eyIkaWQiOiIxMjYxIiwiQ29sb3IiOnsiJGlkIjoiMTI2MiIsIkEiOjI1NSwiUiI6MjI3LCJHIjoyMjIsIkIiOjIwOX19LCJJc1Zpc2libGUiOnRydWUsIldpZHRoIjoxNC4wLCJIZWlnaHQiOjE0LjAsIkJvcmRlclN0eWxlIjp7IiRpZCI6IjEyNjMiLCJMaW5lQ29sb3IiOnsiJGlkIjoiMTI2NCIsIiR0eXBlIjoiTkxSRS5Db21tb24uRG9tLlNvbGlkQ29sb3JCcnVzaCwgTkxSRS5Db21tb24iLCJDb2xvciI6eyIkaWQiOiIxMjY1IiwiQSI6MjU1LCJSIjo1OSwiRyI6MTE1LCJCIjozOX19LCJMaW5lV2VpZ2h0IjowLjAsIkxpbmVUeXBlIjowLCJQYXJlbnRTdHlsZSI6bnVsbH0sIlBhcmVudFN0eWxlIjpudWxsfSwiVGl0bGVTdHlsZSI6eyIkaWQiOiIxMjY2IiwiRm9udFNldHRpbmdzIjp7IiRpZCI6IjEyNjciLCJGb250U2l6ZSI6MTAsIkZvbnROYW1lIjoiT3BlbiBTYW5zIiwiSXNCb2xkIjpmYWxzZSwiSXNJdGFsaWMiOmZhbHNlLCJJc1VuZGVybGluZWQiOmZhbHNlLCJQYXJlbnRTdHlsZSI6bnVsbH0sIkF1dG9TaXplIjowLCJGb3JlZ3JvdW5kIjp7IiRpZCI6IjEyNjgiLCJDb2xvciI6eyIkaWQiOiIxMjY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NzAiLCJUb3AiOjAuMCwiTGVmdCI6MC4wLCJSaWdodCI6MC4wLCJCb3R0b20iOjAuMH0sIlBhZGRpbmciOnsiJGlkIjoiMTI3MSIsIlRvcCI6MC4wLCJMZWZ0IjowLjAsIlJpZ2h0IjowLjAsIkJvdHRvbSI6MC4wfSwiQmFja2dyb3VuZCI6eyIkaWQiOiIxMjcyIiwiQ29sb3IiOnsiJGlkIjoiMTI3MyIsIkEiOjAsIlIiOjI1NSwiRyI6MjU1LCJCIjoyNTV9fSwiSXNWaXNpYmxlIjp0cnVlLCJXaWR0aCI6MC4wLCJIZWlnaHQiOjAuMCwiQm9yZGVyU3R5bGUiOnsiJGlkIjoiMTI3NCIsIkxpbmVDb2xvciI6bnVsbCwiTGluZVdlaWdodCI6MC4wLCJMaW5lVHlwZSI6MCwiUGFyZW50U3R5bGUiOm51bGx9LCJQYXJlbnRTdHlsZSI6bnVsbH0sIkRhdGVTdHlsZSI6eyIkaWQiOiIxMjc1IiwiRm9udFNldHRpbmdzIjp7IiRpZCI6IjEyNzYiLCJGb250U2l6ZSI6MTAsIkZvbnROYW1lIjoiQ2FsaWJyaSIsIklzQm9sZCI6ZmFsc2UsIklzSXRhbGljIjpmYWxzZSwiSXNVbmRlcmxpbmVkIjpmYWxzZSwiUGFyZW50U3R5bGUiOm51bGx9LCJBdXRvU2l6ZSI6MCwiRm9yZWdyb3VuZCI6eyIkaWQiOiIxMjc3IiwiQ29sb3IiOnsiJGlkIjoiMTI3OC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jc5IiwiVG9wIjowLjAsIkxlZnQiOjAuMCwiUmlnaHQiOjAuMCwiQm90dG9tIjowLjB9LCJQYWRkaW5nIjp7IiRpZCI6IjEyODAiLCJUb3AiOjAuMCwiTGVmdCI6MC4wLCJSaWdodCI6MC4wLCJCb3R0b20iOjAuMH0sIkJhY2tncm91bmQiOnsiJGlkIjoiMTI4MSIsIkNvbG9yIjp7IiRpZCI6IjEyODIiLCJBIjowLCJSIjoyNTUsIkciOjI1NSwiQiI6MjU1fX0sIklzVmlzaWJsZSI6ZmFsc2UsIldpZHRoIjowLjAsIkhlaWdodCI6MC4wLCJCb3JkZXJTdHlsZSI6eyIkaWQiOiIxMjgzIiwiTGluZUNvbG9yIjpudWxsLCJMaW5lV2VpZ2h0IjowLjAsIkxpbmVUeXBlIjowLCJQYXJlbnRTdHlsZSI6bnVsbH0sIlBhcmVudFN0eWxlIjpudWxsfSwiRGF0ZUZvcm1hdCI6eyIkaWQiOiIxMjg0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I4NSIsIkRhdGVQYXJ0SXNWaXNpYmxlIjp0cnVlLCJUaW1lUGFydElzVmlzaWJsZSI6ZmFsc2V9fSwiV2Vla051bWJlcmluZyI6eyIkaWQiOiIxMjg2IiwiRm9ybWF0IjowLCJJc1Zpc2libGUiOmZhbHNlLCJMYXN0S25vd25WaXNpYmlsaXR5U3RhdGUiOmZhbHNlfSwiSXNWaXNpYmxlIjp0cnVlLCJQYXJlbnRTdHlsZSI6bnVsbH0sIkluZGV4IjoxLCJQZXJjZW50YWdlQ29tcGxldGUiOm51bGwsIlBvc2l0aW9uIjp7IlJhdGlvIjowLjAsIklzQ3VzdG9tIjpmYWxzZX0sIkRhdGVGb3JtYXQiOnsiJHJlZiI6IjEyODQifSwiV2Vla051bWJlcmluZyI6eyIkaWQiOiIxMjg3IiwiRm9ybWF0IjowLCJJc1Zpc2libGUiOmZhbHNlLCJMYXN0S25vd25WaXNpYmlsaXR5U3RhdGUiOmZhbHNlfSwiUmVsYXRlZFRhc2tJZCI6IjAwMDAwMDAwLTAwMDAtMDAwMC0wMDAwLTAwMDAwMDAwMDAwMCIsIklkIjoiNGEwNzZlYmQtMjVjMS00Njk4LTllYmYtNTkwMGE1YjQ0NDdlIiwiSW1wb3J0SWQiOm51bGwsIlRpdGxlIjoiUTIgUmV2aWV3IiwiTm90ZSI6bnVsbCwiSHlwZXJsaW5rIjp7IiRpZCI6IjEyODgiLCJBZGRyZXNzIjpudWxsLCJTdWJBZGRyZXNzIjpudWxsfSwiSXNDaGFuZ2VkIjpmYWxzZSwiSXNOZXciOmZhbHNlfSx7IiRpZCI6IjEyODkiLCJEYXRlIjoiMjAyMS0xMC0wMVQxMTo1OTowMCIsIlN0eWxlIjp7IiRpZCI6IjEyOTAiLCJTaGFwZSI6MTcsIkNvbm5lY3Rvck1hcmdpbiI6eyIkaWQiOiIxMjkxIiwiVG9wIjowLjAsIkxlZnQiOjIuMCwiUmlnaHQiOjIuMCwiQm90dG9tIjowLjB9LCJDb25uZWN0b3JTdHlsZSI6eyIkaWQiOiIxMjkyIiwiTGluZUNvbG9yIjp7IiRpZCI6IjEyOTMiLCIkdHlwZSI6Ik5MUkUuQ29tbW9uLkRvbS5Tb2xpZENvbG9yQnJ1c2gsIE5MUkUuQ29tbW9uIiwiQ29sb3IiOnsiJGlkIjoiMTI5NCIsIkEiOjEyNywiUiI6NzksIkciOjEyOSwiQiI6MTg5fX0sIkxpbmVXZWlnaHQiOjEuMCwiTGluZVR5cGUiOjAsIlBhcmVudFN0eWxlIjpudWxsfSwiSXNCZWxvd1RpbWViYW5kIjpmYWxzZSwiUG9zaXRpb25PblRhc2siOjAsIkhpZGVEYXRlIjpmYWxzZSwiU2hhcGVTaXplIjowLCJTcGFjaW5nIjoxLjAsIlBhZGRpbmciOnsiJGlkIjoiMTI5NSIsIlRvcCI6Ny4wLCJMZWZ0IjozLjAsIlJpZ2h0IjowLjAsIkJvdHRvbSI6Mi4wfSwiU2hhcGVTdHlsZSI6eyIkaWQiOiIxMjk2IiwiTWFyZ2luIjp7IiRpZCI6IjEyOTciLCJUb3AiOjAuMCwiTGVmdCI6MC4wLCJSaWdodCI6MC4wLCJCb3R0b20iOjAuMH0sIlBhZGRpbmciOnsiJGlkIjoiMTI5OCIsIlRvcCI6MC4wLCJMZWZ0IjowLjAsIlJpZ2h0IjowLjAsIkJvdHRvbSI6MC4wfSwiQmFja2dyb3VuZCI6eyIkaWQiOiIxMjk5IiwiQ29sb3IiOnsiJGlkIjoiMTMwMCIsIkEiOjI1NSwiUiI6MjI3LCJHIjoyMjIsIkIiOjIwOX19LCJJc1Zpc2libGUiOnRydWUsIldpZHRoIjoxNC4wLCJIZWlnaHQiOjE0LjAsIkJvcmRlclN0eWxlIjp7IiRpZCI6IjEzMDEiLCJMaW5lQ29sb3IiOnsiJGlkIjoiMTMwMiIsIiR0eXBlIjoiTkxSRS5Db21tb24uRG9tLlNvbGlkQ29sb3JCcnVzaCwgTkxSRS5Db21tb24iLCJDb2xvciI6eyIkaWQiOiIxMzAzIiwiQSI6MjU1LCJSIjo1OSwiRyI6MTE1LCJCIjozOX19LCJMaW5lV2VpZ2h0IjowLjAsIkxpbmVUeXBlIjowLCJQYXJlbnRTdHlsZSI6bnVsbH0sIlBhcmVudFN0eWxlIjpudWxsfSwiVGl0bGVTdHlsZSI6eyIkaWQiOiIxMzA0IiwiRm9udFNldHRpbmdzIjp7IiRpZCI6IjEzMDUiLCJGb250U2l6ZSI6MTAsIkZvbnROYW1lIjoiT3BlbiBTYW5zIiwiSXNCb2xkIjpmYWxzZSwiSXNJdGFsaWMiOmZhbHNlLCJJc1VuZGVybGluZWQiOmZhbHNlLCJQYXJlbnRTdHlsZSI6bnVsbH0sIkF1dG9TaXplIjowLCJGb3JlZ3JvdW5kIjp7IiRpZCI6IjEzMDYiLCJDb2xvciI6eyIkaWQiOiIxMzA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MDgiLCJUb3AiOjAuMCwiTGVmdCI6MC4wLCJSaWdodCI6MC4wLCJCb3R0b20iOjAuMH0sIlBhZGRpbmciOnsiJGlkIjoiMTMwOSIsIlRvcCI6MC4wLCJMZWZ0IjowLjAsIlJpZ2h0IjowLjAsIkJvdHRvbSI6MC4wfSwiQmFja2dyb3VuZCI6eyIkaWQiOiIxMzEwIiwiQ29sb3IiOnsiJGlkIjoiMTMxMSIsIkEiOjAsIlIiOjI1NSwiRyI6MjU1LCJCIjoyNTV9fSwiSXNWaXNpYmxlIjp0cnVlLCJXaWR0aCI6MC4wLCJIZWlnaHQiOjAuMCwiQm9yZGVyU3R5bGUiOnsiJGlkIjoiMTMxMiIsIkxpbmVDb2xvciI6bnVsbCwiTGluZVdlaWdodCI6MC4wLCJMaW5lVHlwZSI6MCwiUGFyZW50U3R5bGUiOm51bGx9LCJQYXJlbnRTdHlsZSI6bnVsbH0sIkRhdGVTdHlsZSI6eyIkaWQiOiIxMzEzIiwiRm9udFNldHRpbmdzIjp7IiRpZCI6IjEzMTQiLCJGb250U2l6ZSI6MTAsIkZvbnROYW1lIjoiQ2FsaWJyaSIsIklzQm9sZCI6ZmFsc2UsIklzSXRhbGljIjpmYWxzZSwiSXNVbmRlcmxpbmVkIjpmYWxzZSwiUGFyZW50U3R5bGUiOm51bGx9LCJBdXRvU2l6ZSI6MCwiRm9yZWdyb3VuZCI6eyIkaWQiOiIxMzE1IiwiQ29sb3IiOnsiJGlkIjoiMTMxNi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zE3IiwiVG9wIjowLjAsIkxlZnQiOjAuMCwiUmlnaHQiOjAuMCwiQm90dG9tIjowLjB9LCJQYWRkaW5nIjp7IiRpZCI6IjEzMTgiLCJUb3AiOjAuMCwiTGVmdCI6MC4wLCJSaWdodCI6MC4wLCJCb3R0b20iOjAuMH0sIkJhY2tncm91bmQiOnsiJGlkIjoiMTMxOSIsIkNvbG9yIjp7IiRpZCI6IjEzMjAiLCJBIjowLCJSIjoyNTUsIkciOjI1NSwiQiI6MjU1fX0sIklzVmlzaWJsZSI6ZmFsc2UsIldpZHRoIjowLjAsIkhlaWdodCI6MC4wLCJCb3JkZXJTdHlsZSI6eyIkaWQiOiIxMzIxIiwiTGluZUNvbG9yIjpudWxsLCJMaW5lV2VpZ2h0IjowLjAsIkxpbmVUeXBlIjowLCJQYXJlbnRTdHlsZSI6bnVsbH0sIlBhcmVudFN0eWxlIjpudWxsfSwiRGF0ZUZvcm1hdCI6eyIkaWQiOiIxMzIy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MyMyIsIkRhdGVQYXJ0SXNWaXNpYmxlIjp0cnVlLCJUaW1lUGFydElzVmlzaWJsZSI6ZmFsc2V9fSwiV2Vla051bWJlcmluZyI6eyIkaWQiOiIxMzI0IiwiRm9ybWF0IjowLCJJc1Zpc2libGUiOmZhbHNlLCJMYXN0S25vd25WaXNpYmlsaXR5U3RhdGUiOmZhbHNlfSwiSXNWaXNpYmxlIjp0cnVlLCJQYXJlbnRTdHlsZSI6bnVsbH0sIkluZGV4IjoyLCJQZXJjZW50YWdlQ29tcGxldGUiOm51bGwsIlBvc2l0aW9uIjp7IlJhdGlvIjowLjAsIklzQ3VzdG9tIjpmYWxzZX0sIkRhdGVGb3JtYXQiOnsiJHJlZiI6IjEzMjIifSwiV2Vla051bWJlcmluZyI6eyIkaWQiOiIxMzI1IiwiRm9ybWF0IjowLCJJc1Zpc2libGUiOmZhbHNlLCJMYXN0S25vd25WaXNpYmlsaXR5U3RhdGUiOmZhbHNlfSwiUmVsYXRlZFRhc2tJZCI6IjAwMDAwMDAwLTAwMDAtMDAwMC0wMDAwLTAwMDAwMDAwMDAwMCIsIklkIjoiZGI0MzkzZmEtZmIyMC00MjlkLWE3NjYtN2FkMzkyNzFhZjUwIiwiSW1wb3J0SWQiOm51bGwsIlRpdGxlIjoiUTMgUmV2aWV3IiwiTm90ZSI6bnVsbCwiSHlwZXJsaW5rIjp7IiRpZCI6IjEzMjYiLCJBZGRyZXNzIjpudWxsLCJTdWJBZGRyZXNzIjpudWxsfSwiSXNDaGFuZ2VkIjpmYWxzZSwiSXNOZXciOmZhbHNlfSx7IiRpZCI6IjEzMjciLCJEYXRlIjoiMjAyMS0xMi0yN1QxMTo1OTowMCIsIlN0eWxlIjp7IiRpZCI6IjEzMjgiLCJTaGFwZSI6MTcsIkNvbm5lY3Rvck1hcmdpbiI6eyIkaWQiOiIxMzI5IiwiVG9wIjowLjAsIkxlZnQiOjIuMCwiUmlnaHQiOjIuMCwiQm90dG9tIjowLjB9LCJDb25uZWN0b3JTdHlsZSI6eyIkaWQiOiIxMzMwIiwiTGluZUNvbG9yIjp7IiRpZCI6IjEzMzEiLCIkdHlwZSI6Ik5MUkUuQ29tbW9uLkRvbS5Tb2xpZENvbG9yQnJ1c2gsIE5MUkUuQ29tbW9uIiwiQ29sb3IiOnsiJGlkIjoiMTMzMiIsIkEiOjEyNywiUiI6NzksIkciOjEyOSwiQiI6MTg5fX0sIkxpbmVXZWlnaHQiOjEuMCwiTGluZVR5cGUiOjAsIlBhcmVudFN0eWxlIjpudWxsfSwiSXNCZWxvd1RpbWViYW5kIjpmYWxzZSwiUG9zaXRpb25PblRhc2siOjAsIkhpZGVEYXRlIjpmYWxzZSwiU2hhcGVTaXplIjowLCJTcGFjaW5nIjoxLjAsIlBhZGRpbmciOnsiJGlkIjoiMTMzMyIsIlRvcCI6Ny4wLCJMZWZ0IjozLjAsIlJpZ2h0IjowLjAsIkJvdHRvbSI6Mi4wfSwiU2hhcGVTdHlsZSI6eyIkaWQiOiIxMzM0IiwiTWFyZ2luIjp7IiRpZCI6IjEzMzUiLCJUb3AiOjAuMCwiTGVmdCI6MC4wLCJSaWdodCI6MC4wLCJCb3R0b20iOjAuMH0sIlBhZGRpbmciOnsiJGlkIjoiMTMzNiIsIlRvcCI6MC4wLCJMZWZ0IjowLjAsIlJpZ2h0IjowLjAsIkJvdHRvbSI6MC4wfSwiQmFja2dyb3VuZCI6eyIkaWQiOiIxMzM3IiwiQ29sb3IiOnsiJGlkIjoiMTMzOCIsIkEiOjI1NSwiUiI6MjI3LCJHIjoyMjIsIkIiOjIwOX19LCJJc1Zpc2libGUiOnRydWUsIldpZHRoIjoxNC4wLCJIZWlnaHQiOjE0LjAsIkJvcmRlclN0eWxlIjp7IiRpZCI6IjEzMzkiLCJMaW5lQ29sb3IiOnsiJGlkIjoiMTM0MCIsIiR0eXBlIjoiTkxSRS5Db21tb24uRG9tLlNvbGlkQ29sb3JCcnVzaCwgTkxSRS5Db21tb24iLCJDb2xvciI6eyIkaWQiOiIxMzQxIiwiQSI6MjU1LCJSIjo1OSwiRyI6MTE1LCJCIjozOX19LCJMaW5lV2VpZ2h0IjowLjAsIkxpbmVUeXBlIjowLCJQYXJlbnRTdHlsZSI6bnVsbH0sIlBhcmVudFN0eWxlIjpudWxsfSwiVGl0bGVTdHlsZSI6eyIkaWQiOiIxMzQyIiwiRm9udFNldHRpbmdzIjp7IiRpZCI6IjEzNDMiLCJGb250U2l6ZSI6MTAsIkZvbnROYW1lIjoiT3BlbiBTYW5zIiwiSXNCb2xkIjpmYWxzZSwiSXNJdGFsaWMiOmZhbHNlLCJJc1VuZGVybGluZWQiOmZhbHNlLCJQYXJlbnRTdHlsZSI6bnVsbH0sIkF1dG9TaXplIjowLCJGb3JlZ3JvdW5kIjp7IiRpZCI6IjEzNDQiLCJDb2xvciI6eyIkaWQiOiIxMzQ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NDYiLCJUb3AiOjAuMCwiTGVmdCI6MC4wLCJSaWdodCI6MC4wLCJCb3R0b20iOjAuMH0sIlBhZGRpbmciOnsiJGlkIjoiMTM0NyIsIlRvcCI6MC4wLCJMZWZ0IjowLjAsIlJpZ2h0IjowLjAsIkJvdHRvbSI6MC4wfSwiQmFja2dyb3VuZCI6eyIkaWQiOiIxMzQ4IiwiQ29sb3IiOnsiJGlkIjoiMTM0OSIsIkEiOjAsIlIiOjI1NSwiRyI6MjU1LCJCIjoyNTV9fSwiSXNWaXNpYmxlIjp0cnVlLCJXaWR0aCI6MC4wLCJIZWlnaHQiOjAuMCwiQm9yZGVyU3R5bGUiOnsiJGlkIjoiMTM1MCIsIkxpbmVDb2xvciI6bnVsbCwiTGluZVdlaWdodCI6MC4wLCJMaW5lVHlwZSI6MCwiUGFyZW50U3R5bGUiOm51bGx9LCJQYXJlbnRTdHlsZSI6bnVsbH0sIkRhdGVTdHlsZSI6eyIkaWQiOiIxMzUxIiwiRm9udFNldHRpbmdzIjp7IiRpZCI6IjEzNTIiLCJGb250U2l6ZSI6MTAsIkZvbnROYW1lIjoiQ2FsaWJyaSIsIklzQm9sZCI6ZmFsc2UsIklzSXRhbGljIjpmYWxzZSwiSXNVbmRlcmxpbmVkIjpmYWxzZSwiUGFyZW50U3R5bGUiOm51bGx9LCJBdXRvU2l6ZSI6MCwiRm9yZWdyb3VuZCI6eyIkaWQiOiIxMzUzIiwiQ29sb3IiOnsiJGlkIjoiMTM1NC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zU1IiwiVG9wIjowLjAsIkxlZnQiOjAuMCwiUmlnaHQiOjAuMCwiQm90dG9tIjowLjB9LCJQYWRkaW5nIjp7IiRpZCI6IjEzNTYiLCJUb3AiOjAuMCwiTGVmdCI6MC4wLCJSaWdodCI6MC4wLCJCb3R0b20iOjAuMH0sIkJhY2tncm91bmQiOnsiJGlkIjoiMTM1NyIsIkNvbG9yIjp7IiRpZCI6IjEzNTgiLCJBIjowLCJSIjoyNTUsIkciOjI1NSwiQiI6MjU1fX0sIklzVmlzaWJsZSI6ZmFsc2UsIldpZHRoIjowLjAsIkhlaWdodCI6MC4wLCJCb3JkZXJTdHlsZSI6eyIkaWQiOiIxMzU5IiwiTGluZUNvbG9yIjpudWxsLCJMaW5lV2VpZ2h0IjowLjAsIkxpbmVUeXBlIjowLCJQYXJlbnRTdHlsZSI6bnVsbH0sIlBhcmVudFN0eWxlIjpudWxsfSwiRGF0ZUZvcm1hdCI6eyIkaWQiOiIxMzYw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M2MSIsIkRhdGVQYXJ0SXNWaXNpYmxlIjp0cnVlLCJUaW1lUGFydElzVmlzaWJsZSI6ZmFsc2V9fSwiV2Vla051bWJlcmluZyI6eyIkaWQiOiIxMzYyIiwiRm9ybWF0IjowLCJJc1Zpc2libGUiOmZhbHNlLCJMYXN0S25vd25WaXNpYmlsaXR5U3RhdGUiOmZhbHNlfSwiSXNWaXNpYmxlIjp0cnVlLCJQYXJlbnRTdHlsZSI6bnVsbH0sIkluZGV4IjozLCJQZXJjZW50YWdlQ29tcGxldGUiOm51bGwsIlBvc2l0aW9uIjp7IlJhdGlvIjowLjAsIklzQ3VzdG9tIjpmYWxzZX0sIkRhdGVGb3JtYXQiOnsiJHJlZiI6IjEzNjAifSwiV2Vla051bWJlcmluZyI6eyIkaWQiOiIxMzYzIiwiRm9ybWF0IjowLCJJc1Zpc2libGUiOmZhbHNlLCJMYXN0S25vd25WaXNpYmlsaXR5U3RhdGUiOmZhbHNlfSwiUmVsYXRlZFRhc2tJZCI6IjAwMDAwMDAwLTAwMDAtMDAwMC0wMDAwLTAwMDAwMDAwMDAwMCIsIklkIjoiZDEzZjE4NjUtNDcxOC00YmJiLTg0ZTMtMTI5ZWVlOWM0Mjc5IiwiSW1wb3J0SWQiOm51bGwsIlRpdGxlIjoiUTQgUmV2aWV3IiwiTm90ZSI6bnVsbCwiSHlwZXJsaW5rIjp7IiRpZCI6IjEzNjQiLCJBZGRyZXNzIjpudWxsLCJTdWJBZGRyZXNzIjpudWxsfSwiSXNDaGFuZ2VkIjpmYWxzZSwiSXNOZXciOmZhbHNlfV0sIlRhc2tzIjpbXSwiU3dpbWxhbmVzIjpbXSwiTXNQcm9qZWN0SXRlbXNUcmVlIjpudWxsLCJNZXRhZGF0YSI6eyIkaWQiOiIxMzY1IiwiUmVjZW50Q29sb3JzQ29sbGVjdGlvbiI6IltcIiNGRjQ0NzJDNFwiLFwiI0ZGRkZDMDAwXCIsXCIjRkZFRDdEMzFcIixcIiNGRjM4NTcyM1wiLFwiI0ZGQjIwRTEyXCIsXCIjRkY3MEFENDdcIixcIiNGRjg0M0MwQ1wiLFwiI0ZGN0Y2MDAwXCJ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fSwiU2V0dGluZ3MiOnsiJGlkIjoiMTM2NiIsIkltcGFPcHRpb25zIjp7IiRpZCI6IjEzNjc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zY4IiwiVXNlVGltZSI6dHJ1ZSwiV29ya0RheVN0YXJ0IjoiMDA6MDA6MDAiLCJXb3JrRGF5RW5kIjoiMjM6NTk6MDAifSwiTGFzdFVzZWRUZW1wbGF0ZUlkIjoiNzA5YjM1NDktNDlhMC00ZTU4LWJhNTctZmRiOTE4OTNiNjQ4IiwiRmlyc3RXZWVrT2ZZZWFyIjowLCJQbGFjZU1pbGVzdG9uZUF0VGhlQmVnaW5uaW5nT2ZUaGVEYXkiOmZhbHNlLCJEZXBlbmRlbmN5U2NoZWR1bGluZ1NldHRpbmdzIjp7IiRpZCI6IjEzNjk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05T00:00:00.0000000"/>
  <p:tag name="OTLENDDATE" val="2021-08-05T11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12-25T11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FORMAT" val="MMM"/>
  <p:tag name="OTLTIMEBANDSCALETYPE" val="Quarters"/>
  <p:tag name="OTLTIMEBANDSHAPETYPE" val="RectangleTimeband"/>
  <p:tag name="OTLTIMEBANDSHAPEHEIGHT" val="30"/>
  <p:tag name="OTLTIMEBANDSHAPEPADDINGLEFT" val="0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6T00:00:00.0000000"/>
  <p:tag name="OTLENDDATE" val="2021-10-30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1-02T00:00:00.0000000Z"/>
  <p:tag name="OTLENDDATE" val="2021-03-31T11:59:00.0000000Z"/>
  <p:tag name="OTLPERCENTAGE" val="70"/>
  <p:tag name="OTLDURATIONFORMAT" val="weeks"/>
  <p:tag name="OTLSPACING" val="3"/>
  <p:tag name="OTLSHAPETHICKNESSTYPE" val="Regular"/>
  <p:tag name="OTLWEEKNUMBERINGFORMAT" val="WNFormat1"/>
  <p:tag name="OTLWEEKNUMBERINGISVISIBLE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02T00:00:00.0000000Z"/>
  <p:tag name="OTLENDDATE" val="2021-04-07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"/>
  <p:tag name="OTLENDDATE" val="2021-04-28T11:59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Z"/>
  <p:tag name="OTLENDDATE" val="2021-06-10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7T00:00:00.0000000"/>
  <p:tag name="OTLENDDATE" val="2021-07-15T11:59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05T00:00:00.0000000"/>
  <p:tag name="OTLENDDATE" val="2021-08-05T11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6T00:00:00.0000000"/>
  <p:tag name="OTLENDDATE" val="2021-10-30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7T00:00:00.0000000"/>
  <p:tag name="OTLENDDATE" val="2021-07-15T11:59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3-11T11:59:00.0000000"/>
  <p:tag name="OTLPOSITIONONTASK" val="None"/>
  <p:tag name="OTLRELATEDTASKID" val="00000000-0000-0000-0000-000000000000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6-18T11:59:00.0000000"/>
  <p:tag name="OTLPOSITIONONTASK" val="None"/>
  <p:tag name="OTLRELATEDTASKID" val="00000000-0000-0000-0000-000000000000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5-19T11:59:00.0000000"/>
  <p:tag name="OTLPOSITIONONTASK" val="None"/>
  <p:tag name="OTLRELATEDTASKID" val="00000000-0000-0000-0000-000000000000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9-10T11:59:00.0000000"/>
  <p:tag name="OTLPOSITIONONTASK" val="None"/>
  <p:tag name="OTLRELATEDTASKID" val="00000000-0000-0000-0000-000000000000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12-20T11:59:00.0000000"/>
  <p:tag name="OTLPOSITIONONTASK" val="None"/>
  <p:tag name="OTLRELATEDTASKID" val="00000000-0000-0000-0000-000000000000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3-11T11:59:00.0000000"/>
  <p:tag name="OTLPOSITIONONTASK" val="None"/>
  <p:tag name="OTLRELATEDTASKID" val="00000000-0000-0000-0000-000000000000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6-18T11:59:00.0000000"/>
  <p:tag name="OTLPOSITIONONTASK" val="None"/>
  <p:tag name="OTLRELATEDTASKID" val="00000000-0000-0000-0000-000000000000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5-19T11:59:00.0000000"/>
  <p:tag name="OTLPOSITIONONTASK" val="None"/>
  <p:tag name="OTLRELATEDTASKID" val="00000000-0000-0000-0000-000000000000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09-10T11:59:00.0000000"/>
  <p:tag name="OTLPOSITIONONTASK" val="None"/>
  <p:tag name="OTLRELATEDTASKID" val="00000000-0000-0000-0000-000000000000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tivity"/>
  <p:tag name="OTLDATE" val="2021-12-20T11:59:00.0000000"/>
  <p:tag name="OTLPOSITIONONTASK" val="None"/>
  <p:tag name="OTLRELATEDTASKID" val="00000000-0000-0000-0000-000000000000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1 Review"/>
  <p:tag name="OTLDATE" val="2021-03-31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2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07-01T11:59:00.0000000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3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10-01T11:59:00.0000000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4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12-27T11:59:00.0000000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1-16T11:59:00.0000000"/>
  <p:tag name="OTLPOSITIONONTASK" val="Center"/>
  <p:tag name="OTLRELATEDTASKID" val="1f3ecdb5-2321-4d1c-858a-b8fb12392a1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6-07T11:59:00.0000000"/>
  <p:tag name="OTLPOSITIONONTASK" val="Center"/>
  <p:tag name="OTLRELATEDTASKID" val="c7770eb3-e434-4450-83eb-f0cda53241c7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7-28T11:59:00.0000000"/>
  <p:tag name="OTLPOSITIONONTASK" val="Center"/>
  <p:tag name="OTLRELATEDTASKID" val="40c7696c-8b3a-4b1d-b83d-76730e5d92c2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3-31T11:59:00.0000000"/>
  <p:tag name="OTLPOSITIONONTASK" val="Center"/>
  <p:tag name="OTLRELATEDTASKID" val="44de9765-e720-4557-b882-97f4709b8c30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Widescreen</PresentationFormat>
  <Paragraphs>224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Open Sans SemiBold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2022-11-07T16:29:52Z</dcterms:created>
  <dcterms:modified xsi:type="dcterms:W3CDTF">2023-03-03T10:32:38Z</dcterms:modified>
</cp:coreProperties>
</file>