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3C4E"/>
    <a:srgbClr val="6D566D"/>
    <a:srgbClr val="D9D7D7"/>
    <a:srgbClr val="473E50"/>
    <a:srgbClr val="6D5E7A"/>
    <a:srgbClr val="070707"/>
    <a:srgbClr val="3F241E"/>
    <a:srgbClr val="9A8DA5"/>
    <a:srgbClr val="847491"/>
    <a:srgbClr val="D9A6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99" d="100"/>
          <a:sy n="99" d="100"/>
        </p:scale>
        <p:origin x="96" y="8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7471-9BD0-48E5-8B79-862B4D7229E2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D054-EADE-495E-A0EA-328C80BB0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008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7471-9BD0-48E5-8B79-862B4D7229E2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D054-EADE-495E-A0EA-328C80BB0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763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7471-9BD0-48E5-8B79-862B4D7229E2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D054-EADE-495E-A0EA-328C80BB0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31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7471-9BD0-48E5-8B79-862B4D7229E2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D054-EADE-495E-A0EA-328C80BB0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912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7471-9BD0-48E5-8B79-862B4D7229E2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D054-EADE-495E-A0EA-328C80BB0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2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7471-9BD0-48E5-8B79-862B4D7229E2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D054-EADE-495E-A0EA-328C80BB0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522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7471-9BD0-48E5-8B79-862B4D7229E2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D054-EADE-495E-A0EA-328C80BB0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066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7471-9BD0-48E5-8B79-862B4D7229E2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D054-EADE-495E-A0EA-328C80BB0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617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7471-9BD0-48E5-8B79-862B4D7229E2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D054-EADE-495E-A0EA-328C80BB0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307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7471-9BD0-48E5-8B79-862B4D7229E2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D054-EADE-495E-A0EA-328C80BB0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012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7471-9BD0-48E5-8B79-862B4D7229E2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D054-EADE-495E-A0EA-328C80BB0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220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77471-9BD0-48E5-8B79-862B4D7229E2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5D054-EADE-495E-A0EA-328C80BB0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310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microsoft.com/office/2007/relationships/hdphoto" Target="../media/hdphoto1.wdp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26" Type="http://schemas.openxmlformats.org/officeDocument/2006/relationships/slideLayout" Target="../slideLayouts/slideLayout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16" Type="http://schemas.openxmlformats.org/officeDocument/2006/relationships/tags" Target="../tags/tag116.xml"/><Relationship Id="rId124" Type="http://schemas.openxmlformats.org/officeDocument/2006/relationships/tags" Target="../tags/tag124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127" Type="http://schemas.openxmlformats.org/officeDocument/2006/relationships/image" Target="../media/image1.png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61" Type="http://schemas.openxmlformats.org/officeDocument/2006/relationships/tags" Target="../tags/tag61.xml"/><Relationship Id="rId82" Type="http://schemas.openxmlformats.org/officeDocument/2006/relationships/tags" Target="../tags/tag8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070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07" name="Picture 2" descr="Related image"/>
          <p:cNvPicPr>
            <a:picLocks noChangeAspect="1" noChangeArrowheads="1"/>
          </p:cNvPicPr>
          <p:nvPr/>
        </p:nvPicPr>
        <p:blipFill rotWithShape="1">
          <a:blip r:embed="rId127" cstate="print">
            <a:extLst>
              <a:ext uri="{BEBA8EAE-BF5A-486C-A8C5-ECC9F3942E4B}">
                <a14:imgProps xmlns:a14="http://schemas.microsoft.com/office/drawing/2010/main">
                  <a14:imgLayer r:embed="rId128">
                    <a14:imgEffect>
                      <a14:brightnessContrast bright="-1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764" t="10346"/>
          <a:stretch/>
        </p:blipFill>
        <p:spPr bwMode="auto">
          <a:xfrm>
            <a:off x="1" y="0"/>
            <a:ext cx="8650600" cy="6857999"/>
          </a:xfrm>
          <a:prstGeom prst="rect">
            <a:avLst/>
          </a:prstGeom>
          <a:noFill/>
          <a:effectLst>
            <a:softEdge rad="1143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472" name="OTLSHAPE_M_165086d1cdaf49238715b69a04ee3d5e_Connector2"/>
          <p:cNvCxnSpPr/>
          <p:nvPr>
            <p:custDataLst>
              <p:tags r:id="rId2"/>
            </p:custDataLst>
          </p:nvPr>
        </p:nvCxnSpPr>
        <p:spPr>
          <a:xfrm>
            <a:off x="10120359" y="4265380"/>
            <a:ext cx="0" cy="88900"/>
          </a:xfrm>
          <a:prstGeom prst="line">
            <a:avLst/>
          </a:prstGeom>
          <a:ln w="9525" cap="flat" cmpd="sng" algn="ctr">
            <a:solidFill>
              <a:srgbClr val="D5BA7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1" name="OTLSHAPE_M_165086d1cdaf49238715b69a04ee3d5e_Connector1"/>
          <p:cNvCxnSpPr/>
          <p:nvPr>
            <p:custDataLst>
              <p:tags r:id="rId3"/>
            </p:custDataLst>
          </p:nvPr>
        </p:nvCxnSpPr>
        <p:spPr>
          <a:xfrm>
            <a:off x="10120359" y="3746500"/>
            <a:ext cx="0" cy="332825"/>
          </a:xfrm>
          <a:prstGeom prst="line">
            <a:avLst/>
          </a:prstGeom>
          <a:ln w="9525" cap="flat" cmpd="sng" algn="ctr">
            <a:solidFill>
              <a:srgbClr val="D5BA7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0" name="OTLSHAPE_M_7529a5cd344d4fe8b2bc6f6aef80291f_Connector2"/>
          <p:cNvCxnSpPr/>
          <p:nvPr>
            <p:custDataLst>
              <p:tags r:id="rId4"/>
            </p:custDataLst>
          </p:nvPr>
        </p:nvCxnSpPr>
        <p:spPr>
          <a:xfrm>
            <a:off x="8892810" y="4265380"/>
            <a:ext cx="0" cy="569680"/>
          </a:xfrm>
          <a:prstGeom prst="line">
            <a:avLst/>
          </a:prstGeom>
          <a:ln w="9525" cap="flat" cmpd="sng" algn="ctr">
            <a:solidFill>
              <a:srgbClr val="D5BA7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9" name="OTLSHAPE_M_7529a5cd344d4fe8b2bc6f6aef80291f_Connector1"/>
          <p:cNvCxnSpPr/>
          <p:nvPr>
            <p:custDataLst>
              <p:tags r:id="rId5"/>
            </p:custDataLst>
          </p:nvPr>
        </p:nvCxnSpPr>
        <p:spPr>
          <a:xfrm>
            <a:off x="8892810" y="3746500"/>
            <a:ext cx="0" cy="332825"/>
          </a:xfrm>
          <a:prstGeom prst="line">
            <a:avLst/>
          </a:prstGeom>
          <a:ln w="9525" cap="flat" cmpd="sng" algn="ctr">
            <a:solidFill>
              <a:srgbClr val="D5BA7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8" name="OTLSHAPE_M_88102c30a4414c56a2dbf85197490ba5_Connector1"/>
          <p:cNvCxnSpPr/>
          <p:nvPr>
            <p:custDataLst>
              <p:tags r:id="rId6"/>
            </p:custDataLst>
          </p:nvPr>
        </p:nvCxnSpPr>
        <p:spPr>
          <a:xfrm>
            <a:off x="5891719" y="3746500"/>
            <a:ext cx="0" cy="607780"/>
          </a:xfrm>
          <a:prstGeom prst="line">
            <a:avLst/>
          </a:prstGeom>
          <a:ln w="9525" cap="flat" cmpd="sng" algn="ctr">
            <a:solidFill>
              <a:srgbClr val="D1C1C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7" name="OTLSHAPE_M_74097855ed2344fa905ad70f5f990acf_Connector2"/>
          <p:cNvCxnSpPr/>
          <p:nvPr>
            <p:custDataLst>
              <p:tags r:id="rId7"/>
            </p:custDataLst>
          </p:nvPr>
        </p:nvCxnSpPr>
        <p:spPr>
          <a:xfrm>
            <a:off x="5209789" y="4746160"/>
            <a:ext cx="0" cy="88900"/>
          </a:xfrm>
          <a:prstGeom prst="line">
            <a:avLst/>
          </a:prstGeom>
          <a:ln w="9525" cap="flat" cmpd="sng" algn="ctr">
            <a:solidFill>
              <a:srgbClr val="D1C1C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6" name="OTLSHAPE_M_74097855ed2344fa905ad70f5f990acf_Connector1"/>
          <p:cNvCxnSpPr/>
          <p:nvPr>
            <p:custDataLst>
              <p:tags r:id="rId8"/>
            </p:custDataLst>
          </p:nvPr>
        </p:nvCxnSpPr>
        <p:spPr>
          <a:xfrm>
            <a:off x="5209789" y="3746500"/>
            <a:ext cx="0" cy="813604"/>
          </a:xfrm>
          <a:prstGeom prst="line">
            <a:avLst/>
          </a:prstGeom>
          <a:ln w="9525" cap="flat" cmpd="sng" algn="ctr">
            <a:solidFill>
              <a:srgbClr val="D1C1C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5" name="OTLSHAPE_M_560a8e9ac906482da5fb688cf40d61a8_Connector2"/>
          <p:cNvCxnSpPr/>
          <p:nvPr>
            <p:custDataLst>
              <p:tags r:id="rId9"/>
            </p:custDataLst>
          </p:nvPr>
        </p:nvCxnSpPr>
        <p:spPr>
          <a:xfrm>
            <a:off x="3982240" y="4265380"/>
            <a:ext cx="0" cy="1050459"/>
          </a:xfrm>
          <a:prstGeom prst="line">
            <a:avLst/>
          </a:prstGeom>
          <a:ln w="9525" cap="flat" cmpd="sng" algn="ctr">
            <a:solidFill>
              <a:srgbClr val="D1C1C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4" name="OTLSHAPE_M_560a8e9ac906482da5fb688cf40d61a8_Connector1"/>
          <p:cNvCxnSpPr/>
          <p:nvPr>
            <p:custDataLst>
              <p:tags r:id="rId10"/>
            </p:custDataLst>
          </p:nvPr>
        </p:nvCxnSpPr>
        <p:spPr>
          <a:xfrm>
            <a:off x="3982240" y="3746500"/>
            <a:ext cx="0" cy="332825"/>
          </a:xfrm>
          <a:prstGeom prst="line">
            <a:avLst/>
          </a:prstGeom>
          <a:ln w="9525" cap="flat" cmpd="sng" algn="ctr">
            <a:solidFill>
              <a:srgbClr val="D1C1C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3" name="OTLSHAPE_M_aa006cc742104b589124e5962891b045_Connector2"/>
          <p:cNvCxnSpPr/>
          <p:nvPr>
            <p:custDataLst>
              <p:tags r:id="rId11"/>
            </p:custDataLst>
          </p:nvPr>
        </p:nvCxnSpPr>
        <p:spPr>
          <a:xfrm>
            <a:off x="3572933" y="5707719"/>
            <a:ext cx="0" cy="88900"/>
          </a:xfrm>
          <a:prstGeom prst="line">
            <a:avLst/>
          </a:prstGeom>
          <a:ln w="9525" cap="flat" cmpd="sng" algn="ctr">
            <a:solidFill>
              <a:srgbClr val="D1C1C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2" name="OTLSHAPE_M_aa006cc742104b589124e5962891b045_Connector1"/>
          <p:cNvCxnSpPr/>
          <p:nvPr>
            <p:custDataLst>
              <p:tags r:id="rId12"/>
            </p:custDataLst>
          </p:nvPr>
        </p:nvCxnSpPr>
        <p:spPr>
          <a:xfrm>
            <a:off x="3572933" y="3746500"/>
            <a:ext cx="0" cy="1775164"/>
          </a:xfrm>
          <a:prstGeom prst="line">
            <a:avLst/>
          </a:prstGeom>
          <a:ln w="9525" cap="flat" cmpd="sng" algn="ctr">
            <a:solidFill>
              <a:srgbClr val="D1C1C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1" name="OTLSHAPE_M_4bf8c70a6c4b4984b93a3fa0b3ae4060_Connector2"/>
          <p:cNvCxnSpPr/>
          <p:nvPr>
            <p:custDataLst>
              <p:tags r:id="rId13"/>
            </p:custDataLst>
          </p:nvPr>
        </p:nvCxnSpPr>
        <p:spPr>
          <a:xfrm>
            <a:off x="9984047" y="3032675"/>
            <a:ext cx="0" cy="332825"/>
          </a:xfrm>
          <a:prstGeom prst="line">
            <a:avLst/>
          </a:prstGeom>
          <a:ln w="9525" cap="flat" cmpd="sng" algn="ctr">
            <a:solidFill>
              <a:srgbClr val="D1C1C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0" name="OTLSHAPE_M_4bf8c70a6c4b4984b93a3fa0b3ae4060_Connector1"/>
          <p:cNvCxnSpPr/>
          <p:nvPr>
            <p:custDataLst>
              <p:tags r:id="rId14"/>
            </p:custDataLst>
          </p:nvPr>
        </p:nvCxnSpPr>
        <p:spPr>
          <a:xfrm>
            <a:off x="9984047" y="2757720"/>
            <a:ext cx="0" cy="88900"/>
          </a:xfrm>
          <a:prstGeom prst="line">
            <a:avLst/>
          </a:prstGeom>
          <a:ln w="9525" cap="flat" cmpd="sng" algn="ctr">
            <a:solidFill>
              <a:srgbClr val="D1C1C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9" name="OTLSHAPE_M_7ba7c124c8e743b2b3e6d4525da1a1c0_Connector3"/>
          <p:cNvCxnSpPr/>
          <p:nvPr>
            <p:custDataLst>
              <p:tags r:id="rId15"/>
            </p:custDataLst>
          </p:nvPr>
        </p:nvCxnSpPr>
        <p:spPr>
          <a:xfrm>
            <a:off x="9438429" y="3032675"/>
            <a:ext cx="0" cy="332825"/>
          </a:xfrm>
          <a:prstGeom prst="line">
            <a:avLst/>
          </a:prstGeom>
          <a:ln w="9525" cap="flat" cmpd="sng" algn="ctr">
            <a:solidFill>
              <a:srgbClr val="D5BA7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8" name="OTLSHAPE_M_7ba7c124c8e743b2b3e6d4525da1a1c0_Connector2"/>
          <p:cNvCxnSpPr/>
          <p:nvPr>
            <p:custDataLst>
              <p:tags r:id="rId16"/>
            </p:custDataLst>
          </p:nvPr>
        </p:nvCxnSpPr>
        <p:spPr>
          <a:xfrm>
            <a:off x="9438429" y="2551896"/>
            <a:ext cx="0" cy="294725"/>
          </a:xfrm>
          <a:prstGeom prst="line">
            <a:avLst/>
          </a:prstGeom>
          <a:ln w="9525" cap="flat" cmpd="sng" algn="ctr">
            <a:solidFill>
              <a:srgbClr val="D5BA7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7" name="OTLSHAPE_M_7ba7c124c8e743b2b3e6d4525da1a1c0_Connector1"/>
          <p:cNvCxnSpPr/>
          <p:nvPr>
            <p:custDataLst>
              <p:tags r:id="rId17"/>
            </p:custDataLst>
          </p:nvPr>
        </p:nvCxnSpPr>
        <p:spPr>
          <a:xfrm>
            <a:off x="9438429" y="2276941"/>
            <a:ext cx="0" cy="88900"/>
          </a:xfrm>
          <a:prstGeom prst="line">
            <a:avLst/>
          </a:prstGeom>
          <a:ln w="9525" cap="flat" cmpd="sng" algn="ctr">
            <a:solidFill>
              <a:srgbClr val="D5BA7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6" name="OTLSHAPE_M_673c7a22b0c4496a8cdf012390c081f1_Connector1"/>
          <p:cNvCxnSpPr/>
          <p:nvPr>
            <p:custDataLst>
              <p:tags r:id="rId18"/>
            </p:custDataLst>
          </p:nvPr>
        </p:nvCxnSpPr>
        <p:spPr>
          <a:xfrm>
            <a:off x="8074195" y="1796161"/>
            <a:ext cx="0" cy="1569339"/>
          </a:xfrm>
          <a:prstGeom prst="line">
            <a:avLst/>
          </a:prstGeom>
          <a:ln w="9525" cap="flat" cmpd="sng" algn="ctr">
            <a:solidFill>
              <a:srgbClr val="D1C1C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5" name="OTLSHAPE_M_a046401b19f447c4b17abda09788d7d9_Connector2"/>
          <p:cNvCxnSpPr/>
          <p:nvPr>
            <p:custDataLst>
              <p:tags r:id="rId19"/>
            </p:custDataLst>
          </p:nvPr>
        </p:nvCxnSpPr>
        <p:spPr>
          <a:xfrm>
            <a:off x="5891719" y="3032675"/>
            <a:ext cx="0" cy="332825"/>
          </a:xfrm>
          <a:prstGeom prst="line">
            <a:avLst/>
          </a:prstGeom>
          <a:ln w="9525" cap="flat" cmpd="sng" algn="ctr">
            <a:solidFill>
              <a:srgbClr val="D1C1C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4" name="OTLSHAPE_M_a046401b19f447c4b17abda09788d7d9_Connector1"/>
          <p:cNvCxnSpPr/>
          <p:nvPr>
            <p:custDataLst>
              <p:tags r:id="rId20"/>
            </p:custDataLst>
          </p:nvPr>
        </p:nvCxnSpPr>
        <p:spPr>
          <a:xfrm>
            <a:off x="5891719" y="2757720"/>
            <a:ext cx="0" cy="88900"/>
          </a:xfrm>
          <a:prstGeom prst="line">
            <a:avLst/>
          </a:prstGeom>
          <a:ln w="9525" cap="flat" cmpd="sng" algn="ctr">
            <a:solidFill>
              <a:srgbClr val="D1C1C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3" name="OTLSHAPE_M_d528260605d2403e87e1582c83d4c5e3_Connector3"/>
          <p:cNvCxnSpPr/>
          <p:nvPr>
            <p:custDataLst>
              <p:tags r:id="rId21"/>
            </p:custDataLst>
          </p:nvPr>
        </p:nvCxnSpPr>
        <p:spPr>
          <a:xfrm>
            <a:off x="5346100" y="3032675"/>
            <a:ext cx="0" cy="332825"/>
          </a:xfrm>
          <a:prstGeom prst="line">
            <a:avLst/>
          </a:prstGeom>
          <a:ln w="9525" cap="flat" cmpd="sng" algn="ctr">
            <a:solidFill>
              <a:srgbClr val="D5BA7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2" name="OTLSHAPE_M_d528260605d2403e87e1582c83d4c5e3_Connector2"/>
          <p:cNvCxnSpPr/>
          <p:nvPr>
            <p:custDataLst>
              <p:tags r:id="rId22"/>
            </p:custDataLst>
          </p:nvPr>
        </p:nvCxnSpPr>
        <p:spPr>
          <a:xfrm>
            <a:off x="5346100" y="2551896"/>
            <a:ext cx="0" cy="294725"/>
          </a:xfrm>
          <a:prstGeom prst="line">
            <a:avLst/>
          </a:prstGeom>
          <a:ln w="9525" cap="flat" cmpd="sng" algn="ctr">
            <a:solidFill>
              <a:srgbClr val="D5BA7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1" name="OTLSHAPE_M_d528260605d2403e87e1582c83d4c5e3_Connector1"/>
          <p:cNvCxnSpPr/>
          <p:nvPr>
            <p:custDataLst>
              <p:tags r:id="rId23"/>
            </p:custDataLst>
          </p:nvPr>
        </p:nvCxnSpPr>
        <p:spPr>
          <a:xfrm>
            <a:off x="5346100" y="2276941"/>
            <a:ext cx="0" cy="88900"/>
          </a:xfrm>
          <a:prstGeom prst="line">
            <a:avLst/>
          </a:prstGeom>
          <a:ln w="9525" cap="flat" cmpd="sng" algn="ctr">
            <a:solidFill>
              <a:srgbClr val="D5BA7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0" name="OTLSHAPE_M_11613d1ff3474f6dbbfa59a48a4e70b5_Connector4"/>
          <p:cNvCxnSpPr/>
          <p:nvPr>
            <p:custDataLst>
              <p:tags r:id="rId24"/>
            </p:custDataLst>
          </p:nvPr>
        </p:nvCxnSpPr>
        <p:spPr>
          <a:xfrm>
            <a:off x="4664170" y="3032675"/>
            <a:ext cx="0" cy="332825"/>
          </a:xfrm>
          <a:prstGeom prst="line">
            <a:avLst/>
          </a:prstGeom>
          <a:ln w="9525" cap="flat" cmpd="sng" algn="ctr">
            <a:solidFill>
              <a:srgbClr val="D1C1C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9" name="OTLSHAPE_M_11613d1ff3474f6dbbfa59a48a4e70b5_Connector3"/>
          <p:cNvCxnSpPr/>
          <p:nvPr>
            <p:custDataLst>
              <p:tags r:id="rId25"/>
            </p:custDataLst>
          </p:nvPr>
        </p:nvCxnSpPr>
        <p:spPr>
          <a:xfrm>
            <a:off x="4664170" y="2071116"/>
            <a:ext cx="0" cy="775504"/>
          </a:xfrm>
          <a:prstGeom prst="line">
            <a:avLst/>
          </a:prstGeom>
          <a:ln w="9525" cap="flat" cmpd="sng" algn="ctr">
            <a:solidFill>
              <a:srgbClr val="D1C1C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8" name="OTLSHAPE_M_11613d1ff3474f6dbbfa59a48a4e70b5_Connector2"/>
          <p:cNvCxnSpPr/>
          <p:nvPr>
            <p:custDataLst>
              <p:tags r:id="rId26"/>
            </p:custDataLst>
          </p:nvPr>
        </p:nvCxnSpPr>
        <p:spPr>
          <a:xfrm>
            <a:off x="4664170" y="1770761"/>
            <a:ext cx="0" cy="114300"/>
          </a:xfrm>
          <a:prstGeom prst="line">
            <a:avLst/>
          </a:prstGeom>
          <a:ln w="9525" cap="flat" cmpd="sng" algn="ctr">
            <a:solidFill>
              <a:srgbClr val="D1C1C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7" name="OTLSHAPE_M_11613d1ff3474f6dbbfa59a48a4e70b5_Connector1"/>
          <p:cNvCxnSpPr/>
          <p:nvPr>
            <p:custDataLst>
              <p:tags r:id="rId27"/>
            </p:custDataLst>
          </p:nvPr>
        </p:nvCxnSpPr>
        <p:spPr>
          <a:xfrm>
            <a:off x="4664170" y="1315381"/>
            <a:ext cx="0" cy="88900"/>
          </a:xfrm>
          <a:prstGeom prst="line">
            <a:avLst/>
          </a:prstGeom>
          <a:ln w="9525" cap="flat" cmpd="sng" algn="ctr">
            <a:solidFill>
              <a:srgbClr val="D1C1C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3" name="OTLSHAPE_M_08ecdf8d79554a6ea113567403dc7d8a_Connector2"/>
          <p:cNvCxnSpPr/>
          <p:nvPr>
            <p:custDataLst>
              <p:tags r:id="rId28"/>
            </p:custDataLst>
          </p:nvPr>
        </p:nvCxnSpPr>
        <p:spPr>
          <a:xfrm>
            <a:off x="3709244" y="3032675"/>
            <a:ext cx="0" cy="332825"/>
          </a:xfrm>
          <a:prstGeom prst="line">
            <a:avLst/>
          </a:prstGeom>
          <a:ln w="9525" cap="flat" cmpd="sng" algn="ctr">
            <a:solidFill>
              <a:srgbClr val="D1C1C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2" name="OTLSHAPE_M_08ecdf8d79554a6ea113567403dc7d8a_Connector1"/>
          <p:cNvCxnSpPr/>
          <p:nvPr>
            <p:custDataLst>
              <p:tags r:id="rId29"/>
            </p:custDataLst>
          </p:nvPr>
        </p:nvCxnSpPr>
        <p:spPr>
          <a:xfrm>
            <a:off x="3709244" y="2757720"/>
            <a:ext cx="0" cy="88900"/>
          </a:xfrm>
          <a:prstGeom prst="line">
            <a:avLst/>
          </a:prstGeom>
          <a:ln w="9525" cap="flat" cmpd="sng" algn="ctr">
            <a:solidFill>
              <a:srgbClr val="D1C1C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1" name="OTLSHAPE_M_e10bc2c68715489cbd5b1bf16bff3a97_Connector3"/>
          <p:cNvCxnSpPr/>
          <p:nvPr>
            <p:custDataLst>
              <p:tags r:id="rId30"/>
            </p:custDataLst>
          </p:nvPr>
        </p:nvCxnSpPr>
        <p:spPr>
          <a:xfrm>
            <a:off x="3163625" y="2551896"/>
            <a:ext cx="0" cy="813604"/>
          </a:xfrm>
          <a:prstGeom prst="line">
            <a:avLst/>
          </a:prstGeom>
          <a:ln w="9525" cap="flat" cmpd="sng" algn="ctr">
            <a:solidFill>
              <a:srgbClr val="D1C1C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0" name="OTLSHAPE_M_e10bc2c68715489cbd5b1bf16bff3a97_Connector2"/>
          <p:cNvCxnSpPr/>
          <p:nvPr>
            <p:custDataLst>
              <p:tags r:id="rId31"/>
            </p:custDataLst>
          </p:nvPr>
        </p:nvCxnSpPr>
        <p:spPr>
          <a:xfrm>
            <a:off x="3163625" y="1109557"/>
            <a:ext cx="0" cy="1256284"/>
          </a:xfrm>
          <a:prstGeom prst="line">
            <a:avLst/>
          </a:prstGeom>
          <a:ln w="9525" cap="flat" cmpd="sng" algn="ctr">
            <a:solidFill>
              <a:srgbClr val="D1C1C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9" name="OTLSHAPE_M_e10bc2c68715489cbd5b1bf16bff3a97_Connector1"/>
          <p:cNvCxnSpPr/>
          <p:nvPr>
            <p:custDataLst>
              <p:tags r:id="rId32"/>
            </p:custDataLst>
          </p:nvPr>
        </p:nvCxnSpPr>
        <p:spPr>
          <a:xfrm>
            <a:off x="3163625" y="834602"/>
            <a:ext cx="0" cy="88900"/>
          </a:xfrm>
          <a:prstGeom prst="line">
            <a:avLst/>
          </a:prstGeom>
          <a:ln w="9525" cap="flat" cmpd="sng" algn="ctr">
            <a:solidFill>
              <a:srgbClr val="D1C1C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8" name="OTLSHAPE_M_fe0efaf58ba447bc826e1e8d9c2c75bd_Connector1"/>
          <p:cNvCxnSpPr/>
          <p:nvPr>
            <p:custDataLst>
              <p:tags r:id="rId33"/>
            </p:custDataLst>
          </p:nvPr>
        </p:nvCxnSpPr>
        <p:spPr>
          <a:xfrm>
            <a:off x="847453" y="3146167"/>
            <a:ext cx="0" cy="219333"/>
          </a:xfrm>
          <a:prstGeom prst="line">
            <a:avLst/>
          </a:prstGeom>
          <a:ln w="9525" cap="flat" cmpd="sng" algn="ctr">
            <a:solidFill>
              <a:srgbClr val="D1C1C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21" name="OTLSHAPE_TB_00000000000000000000000000000000_LeftEndCaps" hidden="1"/>
          <p:cNvSpPr txBox="1"/>
          <p:nvPr>
            <p:custDataLst>
              <p:tags r:id="rId34"/>
            </p:custDataLst>
          </p:nvPr>
        </p:nvSpPr>
        <p:spPr>
          <a:xfrm>
            <a:off x="254000" y="3416469"/>
            <a:ext cx="4699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mtClean="0">
                <a:solidFill>
                  <a:schemeClr val="accent2"/>
                </a:solidFill>
                <a:latin typeface="Calibri" panose="020F0502020204030204" pitchFamily="34" charset="0"/>
              </a:rPr>
              <a:t>1942</a:t>
            </a:r>
            <a:endParaRPr lang="en-US" b="1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422" name="OTLSHAPE_TB_00000000000000000000000000000000_RightEndCaps"/>
          <p:cNvSpPr txBox="1"/>
          <p:nvPr>
            <p:custDataLst>
              <p:tags r:id="rId35"/>
            </p:custDataLst>
          </p:nvPr>
        </p:nvSpPr>
        <p:spPr>
          <a:xfrm>
            <a:off x="11501721" y="3432889"/>
            <a:ext cx="397289" cy="24622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600" b="1" spc="-38" dirty="0" smtClean="0">
                <a:solidFill>
                  <a:srgbClr val="D9A68C"/>
                </a:solidFill>
                <a:latin typeface="Calibri" panose="020F0502020204030204" pitchFamily="34" charset="0"/>
              </a:rPr>
              <a:t>2018</a:t>
            </a:r>
            <a:endParaRPr lang="en-US" sz="1600" b="1" spc="-38" dirty="0">
              <a:solidFill>
                <a:srgbClr val="D9A68C"/>
              </a:solidFill>
              <a:latin typeface="Calibri" panose="020F0502020204030204" pitchFamily="34" charset="0"/>
            </a:endParaRPr>
          </a:p>
        </p:txBody>
      </p:sp>
      <p:sp>
        <p:nvSpPr>
          <p:cNvPr id="3423" name="OTLSHAPE_TB_00000000000000000000000000000000_ScaleContainer"/>
          <p:cNvSpPr/>
          <p:nvPr>
            <p:custDataLst>
              <p:tags r:id="rId36"/>
            </p:custDataLst>
          </p:nvPr>
        </p:nvSpPr>
        <p:spPr>
          <a:xfrm>
            <a:off x="844465" y="3429000"/>
            <a:ext cx="10515600" cy="254000"/>
          </a:xfrm>
          <a:prstGeom prst="roundRect">
            <a:avLst/>
          </a:prstGeom>
          <a:solidFill>
            <a:srgbClr val="4E3C4E"/>
          </a:solidFill>
          <a:ln w="3175" cap="flat" cmpd="sng" algn="ctr">
            <a:noFill/>
            <a:prstDash val="solid"/>
            <a:miter lim="800000"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4" name="OTLSHAPE_TB_00000000000000000000000000000000_ElapsedTime" hidden="1"/>
          <p:cNvSpPr/>
          <p:nvPr>
            <p:custDataLst>
              <p:tags r:id="rId37"/>
            </p:custDataLst>
          </p:nvPr>
        </p:nvSpPr>
        <p:spPr>
          <a:xfrm>
            <a:off x="0" y="0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5" name="OTLSHAPE_TB_00000000000000000000000000000000_TodayMarkerShape" hidden="1"/>
          <p:cNvSpPr/>
          <p:nvPr>
            <p:custDataLst>
              <p:tags r:id="rId38"/>
            </p:custDataLst>
          </p:nvPr>
        </p:nvSpPr>
        <p:spPr>
          <a:xfrm>
            <a:off x="11202081" y="3683000"/>
            <a:ext cx="72571" cy="8466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6" name="OTLSHAPE_TB_00000000000000000000000000000000_TodayMarkerText" hidden="1"/>
          <p:cNvSpPr txBox="1"/>
          <p:nvPr>
            <p:custDataLst>
              <p:tags r:id="rId39"/>
            </p:custDataLst>
          </p:nvPr>
        </p:nvSpPr>
        <p:spPr>
          <a:xfrm>
            <a:off x="11238366" y="3767667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en-US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427" name="OTLSHAPE_TB_00000000000000000000000000000000_TimescaleInterval1"/>
          <p:cNvSpPr txBox="1"/>
          <p:nvPr>
            <p:custDataLst>
              <p:tags r:id="rId40"/>
            </p:custDataLst>
          </p:nvPr>
        </p:nvSpPr>
        <p:spPr>
          <a:xfrm>
            <a:off x="907965" y="34671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dirty="0" smtClean="0">
                <a:solidFill>
                  <a:schemeClr val="lt1"/>
                </a:solidFill>
                <a:latin typeface="Calibri" panose="020F0502020204030204" pitchFamily="34" charset="0"/>
              </a:rPr>
              <a:t>1942</a:t>
            </a:r>
            <a:endParaRPr lang="en-US" sz="1200" spc="-20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3428" name="OTLSHAPE_TB_00000000000000000000000000000000_TimescaleInterval2"/>
          <p:cNvSpPr txBox="1"/>
          <p:nvPr>
            <p:custDataLst>
              <p:tags r:id="rId41"/>
            </p:custDataLst>
          </p:nvPr>
        </p:nvSpPr>
        <p:spPr>
          <a:xfrm>
            <a:off x="1862892" y="34671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1949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3429" name="OTLSHAPE_TB_00000000000000000000000000000000_TimescaleInterval3"/>
          <p:cNvSpPr txBox="1"/>
          <p:nvPr>
            <p:custDataLst>
              <p:tags r:id="rId42"/>
            </p:custDataLst>
          </p:nvPr>
        </p:nvSpPr>
        <p:spPr>
          <a:xfrm>
            <a:off x="2817444" y="34671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1956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3430" name="OTLSHAPE_TB_00000000000000000000000000000000_TimescaleInterval4"/>
          <p:cNvSpPr txBox="1"/>
          <p:nvPr>
            <p:custDataLst>
              <p:tags r:id="rId43"/>
            </p:custDataLst>
          </p:nvPr>
        </p:nvSpPr>
        <p:spPr>
          <a:xfrm>
            <a:off x="3772371" y="34671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1963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3431" name="OTLSHAPE_TB_00000000000000000000000000000000_TimescaleInterval5"/>
          <p:cNvSpPr txBox="1"/>
          <p:nvPr>
            <p:custDataLst>
              <p:tags r:id="rId44"/>
            </p:custDataLst>
          </p:nvPr>
        </p:nvSpPr>
        <p:spPr>
          <a:xfrm>
            <a:off x="4727297" y="34671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1970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3432" name="OTLSHAPE_TB_00000000000000000000000000000000_TimescaleInterval6"/>
          <p:cNvSpPr txBox="1"/>
          <p:nvPr>
            <p:custDataLst>
              <p:tags r:id="rId45"/>
            </p:custDataLst>
          </p:nvPr>
        </p:nvSpPr>
        <p:spPr>
          <a:xfrm>
            <a:off x="5682224" y="34671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1977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3433" name="OTLSHAPE_TB_00000000000000000000000000000000_TimescaleInterval7"/>
          <p:cNvSpPr txBox="1"/>
          <p:nvPr>
            <p:custDataLst>
              <p:tags r:id="rId46"/>
            </p:custDataLst>
          </p:nvPr>
        </p:nvSpPr>
        <p:spPr>
          <a:xfrm>
            <a:off x="6636776" y="34671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dirty="0" smtClean="0">
                <a:solidFill>
                  <a:schemeClr val="lt1"/>
                </a:solidFill>
                <a:latin typeface="Calibri" panose="020F0502020204030204" pitchFamily="34" charset="0"/>
              </a:rPr>
              <a:t>1984</a:t>
            </a:r>
            <a:endParaRPr lang="en-US" sz="1200" spc="-20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3434" name="OTLSHAPE_TB_00000000000000000000000000000000_TimescaleInterval8"/>
          <p:cNvSpPr txBox="1"/>
          <p:nvPr>
            <p:custDataLst>
              <p:tags r:id="rId47"/>
            </p:custDataLst>
          </p:nvPr>
        </p:nvSpPr>
        <p:spPr>
          <a:xfrm>
            <a:off x="7591703" y="34671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1991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3435" name="OTLSHAPE_TB_00000000000000000000000000000000_TimescaleInterval9"/>
          <p:cNvSpPr txBox="1"/>
          <p:nvPr>
            <p:custDataLst>
              <p:tags r:id="rId48"/>
            </p:custDataLst>
          </p:nvPr>
        </p:nvSpPr>
        <p:spPr>
          <a:xfrm>
            <a:off x="8546629" y="34671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1998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3436" name="OTLSHAPE_TB_00000000000000000000000000000000_TimescaleInterval10"/>
          <p:cNvSpPr txBox="1"/>
          <p:nvPr>
            <p:custDataLst>
              <p:tags r:id="rId49"/>
            </p:custDataLst>
          </p:nvPr>
        </p:nvSpPr>
        <p:spPr>
          <a:xfrm>
            <a:off x="9501556" y="34671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2005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3437" name="OTLSHAPE_TB_00000000000000000000000000000000_TimescaleInterval11"/>
          <p:cNvSpPr txBox="1"/>
          <p:nvPr>
            <p:custDataLst>
              <p:tags r:id="rId50"/>
            </p:custDataLst>
          </p:nvPr>
        </p:nvSpPr>
        <p:spPr>
          <a:xfrm>
            <a:off x="10456108" y="34671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2012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3444" name="OTLSHAPE_M_32177356467d4301aa11e6e2dce21669_Connector1" hidden="1"/>
          <p:cNvCxnSpPr/>
          <p:nvPr>
            <p:custDataLst>
              <p:tags r:id="rId51"/>
            </p:custDataLst>
          </p:nvPr>
        </p:nvCxnSpPr>
        <p:spPr>
          <a:xfrm>
            <a:off x="4664170" y="1796161"/>
            <a:ext cx="0" cy="88900"/>
          </a:xfrm>
          <a:prstGeom prst="line">
            <a:avLst/>
          </a:prstGeom>
          <a:ln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5" name="OTLSHAPE_M_32177356467d4301aa11e6e2dce21669_Connector2" hidden="1"/>
          <p:cNvCxnSpPr/>
          <p:nvPr>
            <p:custDataLst>
              <p:tags r:id="rId52"/>
            </p:custDataLst>
          </p:nvPr>
        </p:nvCxnSpPr>
        <p:spPr>
          <a:xfrm>
            <a:off x="4664170" y="2071116"/>
            <a:ext cx="0" cy="775504"/>
          </a:xfrm>
          <a:prstGeom prst="line">
            <a:avLst/>
          </a:prstGeom>
          <a:ln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6" name="OTLSHAPE_M_32177356467d4301aa11e6e2dce21669_Connector3" hidden="1"/>
          <p:cNvCxnSpPr/>
          <p:nvPr>
            <p:custDataLst>
              <p:tags r:id="rId53"/>
            </p:custDataLst>
          </p:nvPr>
        </p:nvCxnSpPr>
        <p:spPr>
          <a:xfrm>
            <a:off x="4664170" y="3032675"/>
            <a:ext cx="0" cy="332825"/>
          </a:xfrm>
          <a:prstGeom prst="line">
            <a:avLst/>
          </a:prstGeom>
          <a:ln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73" name="OTLSHAPE_M_fe0efaf58ba447bc826e1e8d9c2c75bd_Title"/>
          <p:cNvSpPr txBox="1"/>
          <p:nvPr>
            <p:custDataLst>
              <p:tags r:id="rId54"/>
            </p:custDataLst>
          </p:nvPr>
        </p:nvSpPr>
        <p:spPr>
          <a:xfrm>
            <a:off x="76200" y="2754287"/>
            <a:ext cx="1536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4" dirty="0" smtClean="0">
                <a:solidFill>
                  <a:srgbClr val="EDE7EB"/>
                </a:solidFill>
                <a:latin typeface="Calibri" panose="020F0502020204030204" pitchFamily="34" charset="0"/>
              </a:rPr>
              <a:t>Stephen Hawking is born</a:t>
            </a:r>
            <a:endParaRPr lang="en-US" sz="1200" spc="-4" dirty="0">
              <a:solidFill>
                <a:srgbClr val="EDE7EB"/>
              </a:solidFill>
              <a:latin typeface="Calibri" panose="020F0502020204030204" pitchFamily="34" charset="0"/>
            </a:endParaRPr>
          </a:p>
        </p:txBody>
      </p:sp>
      <p:sp>
        <p:nvSpPr>
          <p:cNvPr id="3474" name="OTLSHAPE_M_fe0efaf58ba447bc826e1e8d9c2c75bd_Date"/>
          <p:cNvSpPr txBox="1"/>
          <p:nvPr>
            <p:custDataLst>
              <p:tags r:id="rId55"/>
            </p:custDataLst>
          </p:nvPr>
        </p:nvSpPr>
        <p:spPr>
          <a:xfrm>
            <a:off x="434134" y="2965742"/>
            <a:ext cx="812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4" smtClean="0">
                <a:solidFill>
                  <a:srgbClr val="CAC5C5"/>
                </a:solidFill>
                <a:latin typeface="Calibri" panose="020F0502020204030204" pitchFamily="34" charset="0"/>
              </a:rPr>
              <a:t>January 8, 1942</a:t>
            </a:r>
            <a:endParaRPr lang="en-US" sz="1000" spc="-4">
              <a:solidFill>
                <a:srgbClr val="CAC5C5"/>
              </a:solidFill>
              <a:latin typeface="Calibri" panose="020F0502020204030204" pitchFamily="34" charset="0"/>
            </a:endParaRPr>
          </a:p>
        </p:txBody>
      </p:sp>
      <p:sp>
        <p:nvSpPr>
          <p:cNvPr id="3475" name="OTLSHAPE_M_fe0efaf58ba447bc826e1e8d9c2c75bd_Shape"/>
          <p:cNvSpPr/>
          <p:nvPr>
            <p:custDataLst>
              <p:tags r:id="rId56"/>
            </p:custDataLst>
          </p:nvPr>
        </p:nvSpPr>
        <p:spPr>
          <a:xfrm>
            <a:off x="733153" y="3238500"/>
            <a:ext cx="228600" cy="254000"/>
          </a:xfrm>
          <a:prstGeom prst="diamond">
            <a:avLst/>
          </a:prstGeom>
          <a:solidFill>
            <a:srgbClr val="9A8DA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76" name="OTLSHAPE_M_e10bc2c68715489cbd5b1bf16bff3a97_Title"/>
          <p:cNvSpPr txBox="1"/>
          <p:nvPr>
            <p:custDataLst>
              <p:tags r:id="rId57"/>
            </p:custDataLst>
          </p:nvPr>
        </p:nvSpPr>
        <p:spPr>
          <a:xfrm>
            <a:off x="2129972" y="442722"/>
            <a:ext cx="2057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" dirty="0" smtClean="0">
                <a:solidFill>
                  <a:srgbClr val="EDE7EB"/>
                </a:solidFill>
                <a:latin typeface="Calibri" panose="020F0502020204030204" pitchFamily="34" charset="0"/>
              </a:rPr>
              <a:t>Begins studying physics at Oxford</a:t>
            </a:r>
            <a:endParaRPr lang="en-US" sz="1200" spc="-2" dirty="0">
              <a:solidFill>
                <a:srgbClr val="EDE7EB"/>
              </a:solidFill>
              <a:latin typeface="Calibri" panose="020F0502020204030204" pitchFamily="34" charset="0"/>
            </a:endParaRPr>
          </a:p>
        </p:txBody>
      </p:sp>
      <p:sp>
        <p:nvSpPr>
          <p:cNvPr id="3477" name="OTLSHAPE_M_e10bc2c68715489cbd5b1bf16bff3a97_Date"/>
          <p:cNvSpPr txBox="1"/>
          <p:nvPr>
            <p:custDataLst>
              <p:tags r:id="rId58"/>
            </p:custDataLst>
          </p:nvPr>
        </p:nvSpPr>
        <p:spPr>
          <a:xfrm>
            <a:off x="3028497" y="654177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CAC5C5"/>
                </a:solidFill>
                <a:latin typeface="Calibri" panose="020F0502020204030204" pitchFamily="34" charset="0"/>
              </a:rPr>
              <a:t>1959</a:t>
            </a:r>
            <a:endParaRPr lang="en-US" sz="1000" spc="-10">
              <a:solidFill>
                <a:srgbClr val="CAC5C5"/>
              </a:solidFill>
              <a:latin typeface="Calibri" panose="020F0502020204030204" pitchFamily="34" charset="0"/>
            </a:endParaRPr>
          </a:p>
        </p:txBody>
      </p:sp>
      <p:sp>
        <p:nvSpPr>
          <p:cNvPr id="3478" name="OTLSHAPE_M_e10bc2c68715489cbd5b1bf16bff3a97_Shape"/>
          <p:cNvSpPr/>
          <p:nvPr>
            <p:custDataLst>
              <p:tags r:id="rId59"/>
            </p:custDataLst>
          </p:nvPr>
        </p:nvSpPr>
        <p:spPr>
          <a:xfrm>
            <a:off x="3049325" y="3238500"/>
            <a:ext cx="228600" cy="254000"/>
          </a:xfrm>
          <a:prstGeom prst="diamond">
            <a:avLst/>
          </a:prstGeom>
          <a:solidFill>
            <a:srgbClr val="9A8DA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79" name="OTLSHAPE_M_08ecdf8d79554a6ea113567403dc7d8a_Title"/>
          <p:cNvSpPr txBox="1"/>
          <p:nvPr>
            <p:custDataLst>
              <p:tags r:id="rId60"/>
            </p:custDataLst>
          </p:nvPr>
        </p:nvSpPr>
        <p:spPr>
          <a:xfrm>
            <a:off x="3095135" y="2365841"/>
            <a:ext cx="1219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6" dirty="0" smtClean="0">
                <a:solidFill>
                  <a:srgbClr val="EDE7EB"/>
                </a:solidFill>
                <a:latin typeface="Calibri" panose="020F0502020204030204" pitchFamily="34" charset="0"/>
              </a:rPr>
              <a:t>Diagnosed with ALS</a:t>
            </a:r>
            <a:endParaRPr lang="en-US" sz="1200" spc="-6" dirty="0">
              <a:solidFill>
                <a:srgbClr val="EDE7EB"/>
              </a:solidFill>
              <a:latin typeface="Calibri" panose="020F0502020204030204" pitchFamily="34" charset="0"/>
            </a:endParaRPr>
          </a:p>
        </p:txBody>
      </p:sp>
      <p:sp>
        <p:nvSpPr>
          <p:cNvPr id="3480" name="OTLSHAPE_M_08ecdf8d79554a6ea113567403dc7d8a_Date"/>
          <p:cNvSpPr txBox="1"/>
          <p:nvPr>
            <p:custDataLst>
              <p:tags r:id="rId61"/>
            </p:custDataLst>
          </p:nvPr>
        </p:nvSpPr>
        <p:spPr>
          <a:xfrm>
            <a:off x="3574116" y="2577296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CAC5C5"/>
                </a:solidFill>
                <a:latin typeface="Calibri" panose="020F0502020204030204" pitchFamily="34" charset="0"/>
              </a:rPr>
              <a:t>1963</a:t>
            </a:r>
            <a:endParaRPr lang="en-US" sz="1000" spc="-10">
              <a:solidFill>
                <a:srgbClr val="CAC5C5"/>
              </a:solidFill>
              <a:latin typeface="Calibri" panose="020F0502020204030204" pitchFamily="34" charset="0"/>
            </a:endParaRPr>
          </a:p>
        </p:txBody>
      </p:sp>
      <p:sp>
        <p:nvSpPr>
          <p:cNvPr id="3481" name="OTLSHAPE_M_08ecdf8d79554a6ea113567403dc7d8a_Shape"/>
          <p:cNvSpPr/>
          <p:nvPr>
            <p:custDataLst>
              <p:tags r:id="rId62"/>
            </p:custDataLst>
          </p:nvPr>
        </p:nvSpPr>
        <p:spPr>
          <a:xfrm>
            <a:off x="3594944" y="3238500"/>
            <a:ext cx="228600" cy="254000"/>
          </a:xfrm>
          <a:prstGeom prst="diamond">
            <a:avLst/>
          </a:prstGeom>
          <a:solidFill>
            <a:srgbClr val="9A8DA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2" name="OTLSHAPE_M_4314b70f3dec4dc2a06c3101213252de_Title"/>
          <p:cNvSpPr txBox="1"/>
          <p:nvPr>
            <p:custDataLst>
              <p:tags r:id="rId63"/>
            </p:custDataLst>
          </p:nvPr>
        </p:nvSpPr>
        <p:spPr>
          <a:xfrm>
            <a:off x="3297306" y="2846620"/>
            <a:ext cx="1638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6" dirty="0" smtClean="0">
                <a:solidFill>
                  <a:srgbClr val="EDE7EB"/>
                </a:solidFill>
                <a:latin typeface="Calibri" panose="020F0502020204030204" pitchFamily="34" charset="0"/>
              </a:rPr>
              <a:t>Receives his PhD at age 23</a:t>
            </a:r>
            <a:endParaRPr lang="en-US" sz="1200" spc="-6" dirty="0">
              <a:solidFill>
                <a:srgbClr val="EDE7EB"/>
              </a:solidFill>
              <a:latin typeface="Calibri" panose="020F0502020204030204" pitchFamily="34" charset="0"/>
            </a:endParaRPr>
          </a:p>
        </p:txBody>
      </p:sp>
      <p:sp>
        <p:nvSpPr>
          <p:cNvPr id="3483" name="OTLSHAPE_M_4314b70f3dec4dc2a06c3101213252de_Date"/>
          <p:cNvSpPr txBox="1"/>
          <p:nvPr>
            <p:custDataLst>
              <p:tags r:id="rId64"/>
            </p:custDataLst>
          </p:nvPr>
        </p:nvSpPr>
        <p:spPr>
          <a:xfrm>
            <a:off x="3983424" y="305807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CAC5C5"/>
                </a:solidFill>
                <a:latin typeface="Calibri" panose="020F0502020204030204" pitchFamily="34" charset="0"/>
              </a:rPr>
              <a:t>1966</a:t>
            </a:r>
            <a:endParaRPr lang="en-US" sz="1000" spc="-10">
              <a:solidFill>
                <a:srgbClr val="CAC5C5"/>
              </a:solidFill>
              <a:latin typeface="Calibri" panose="020F0502020204030204" pitchFamily="34" charset="0"/>
            </a:endParaRPr>
          </a:p>
        </p:txBody>
      </p:sp>
      <p:sp>
        <p:nvSpPr>
          <p:cNvPr id="3484" name="OTLSHAPE_M_4314b70f3dec4dc2a06c3101213252de_Shape"/>
          <p:cNvSpPr/>
          <p:nvPr>
            <p:custDataLst>
              <p:tags r:id="rId65"/>
            </p:custDataLst>
          </p:nvPr>
        </p:nvSpPr>
        <p:spPr>
          <a:xfrm>
            <a:off x="4004252" y="3238500"/>
            <a:ext cx="228600" cy="254000"/>
          </a:xfrm>
          <a:prstGeom prst="diamond">
            <a:avLst/>
          </a:prstGeom>
          <a:solidFill>
            <a:srgbClr val="9A8DA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5" name="OTLSHAPE_M_32177356467d4301aa11e6e2dce21669_Title"/>
          <p:cNvSpPr txBox="1"/>
          <p:nvPr>
            <p:custDataLst>
              <p:tags r:id="rId66"/>
            </p:custDataLst>
          </p:nvPr>
        </p:nvSpPr>
        <p:spPr>
          <a:xfrm>
            <a:off x="3959468" y="1404281"/>
            <a:ext cx="1397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4" dirty="0" smtClean="0">
                <a:solidFill>
                  <a:srgbClr val="EDE7EB"/>
                </a:solidFill>
                <a:latin typeface="Calibri" panose="020F0502020204030204" pitchFamily="34" charset="0"/>
              </a:rPr>
              <a:t>Daughter, Lucy, is born</a:t>
            </a:r>
            <a:endParaRPr lang="en-US" sz="1200" spc="-4" dirty="0">
              <a:solidFill>
                <a:srgbClr val="EDE7EB"/>
              </a:solidFill>
              <a:latin typeface="Calibri" panose="020F0502020204030204" pitchFamily="34" charset="0"/>
            </a:endParaRPr>
          </a:p>
        </p:txBody>
      </p:sp>
      <p:sp>
        <p:nvSpPr>
          <p:cNvPr id="3486" name="OTLSHAPE_M_32177356467d4301aa11e6e2dce21669_Date"/>
          <p:cNvSpPr txBox="1"/>
          <p:nvPr>
            <p:custDataLst>
              <p:tags r:id="rId67"/>
            </p:custDataLst>
          </p:nvPr>
        </p:nvSpPr>
        <p:spPr>
          <a:xfrm>
            <a:off x="4529043" y="1615736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CAC5C5"/>
                </a:solidFill>
                <a:latin typeface="Calibri" panose="020F0502020204030204" pitchFamily="34" charset="0"/>
              </a:rPr>
              <a:t>1970</a:t>
            </a:r>
            <a:endParaRPr lang="en-US" sz="1000" spc="-10">
              <a:solidFill>
                <a:srgbClr val="CAC5C5"/>
              </a:solidFill>
              <a:latin typeface="Calibri" panose="020F0502020204030204" pitchFamily="34" charset="0"/>
            </a:endParaRPr>
          </a:p>
        </p:txBody>
      </p:sp>
      <p:sp>
        <p:nvSpPr>
          <p:cNvPr id="3487" name="OTLSHAPE_M_32177356467d4301aa11e6e2dce21669_Shape"/>
          <p:cNvSpPr/>
          <p:nvPr>
            <p:custDataLst>
              <p:tags r:id="rId68"/>
            </p:custDataLst>
          </p:nvPr>
        </p:nvSpPr>
        <p:spPr>
          <a:xfrm>
            <a:off x="4549870" y="3238500"/>
            <a:ext cx="228600" cy="254000"/>
          </a:xfrm>
          <a:prstGeom prst="diamond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8" name="OTLSHAPE_M_11613d1ff3474f6dbbfa59a48a4e70b5_Title"/>
          <p:cNvSpPr txBox="1"/>
          <p:nvPr>
            <p:custDataLst>
              <p:tags r:id="rId69"/>
            </p:custDataLst>
          </p:nvPr>
        </p:nvSpPr>
        <p:spPr>
          <a:xfrm>
            <a:off x="3162734" y="923502"/>
            <a:ext cx="2997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4" dirty="0" smtClean="0">
                <a:solidFill>
                  <a:srgbClr val="EDE7EB"/>
                </a:solidFill>
                <a:latin typeface="Calibri" panose="020F0502020204030204" pitchFamily="34" charset="0"/>
              </a:rPr>
              <a:t>Discovers the second law of black hole dynamics</a:t>
            </a:r>
            <a:endParaRPr lang="en-US" sz="1200" spc="-4" dirty="0">
              <a:solidFill>
                <a:srgbClr val="EDE7EB"/>
              </a:solidFill>
              <a:latin typeface="Calibri" panose="020F0502020204030204" pitchFamily="34" charset="0"/>
            </a:endParaRPr>
          </a:p>
        </p:txBody>
      </p:sp>
      <p:sp>
        <p:nvSpPr>
          <p:cNvPr id="3489" name="OTLSHAPE_M_11613d1ff3474f6dbbfa59a48a4e70b5_Date"/>
          <p:cNvSpPr txBox="1"/>
          <p:nvPr>
            <p:custDataLst>
              <p:tags r:id="rId70"/>
            </p:custDataLst>
          </p:nvPr>
        </p:nvSpPr>
        <p:spPr>
          <a:xfrm>
            <a:off x="4529043" y="1134957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CAC5C5"/>
                </a:solidFill>
                <a:latin typeface="Calibri" panose="020F0502020204030204" pitchFamily="34" charset="0"/>
              </a:rPr>
              <a:t>1970</a:t>
            </a:r>
            <a:endParaRPr lang="en-US" sz="1000" spc="-10">
              <a:solidFill>
                <a:srgbClr val="CAC5C5"/>
              </a:solidFill>
              <a:latin typeface="Calibri" panose="020F0502020204030204" pitchFamily="34" charset="0"/>
            </a:endParaRPr>
          </a:p>
        </p:txBody>
      </p:sp>
      <p:sp>
        <p:nvSpPr>
          <p:cNvPr id="3490" name="OTLSHAPE_M_11613d1ff3474f6dbbfa59a48a4e70b5_Shape"/>
          <p:cNvSpPr/>
          <p:nvPr>
            <p:custDataLst>
              <p:tags r:id="rId71"/>
            </p:custDataLst>
          </p:nvPr>
        </p:nvSpPr>
        <p:spPr>
          <a:xfrm>
            <a:off x="4549870" y="3238500"/>
            <a:ext cx="228600" cy="254000"/>
          </a:xfrm>
          <a:prstGeom prst="diamond">
            <a:avLst/>
          </a:prstGeom>
          <a:solidFill>
            <a:srgbClr val="9A8DA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1" name="OTLSHAPE_M_d528260605d2403e87e1582c83d4c5e3_Title"/>
          <p:cNvSpPr txBox="1"/>
          <p:nvPr>
            <p:custDataLst>
              <p:tags r:id="rId72"/>
            </p:custDataLst>
          </p:nvPr>
        </p:nvSpPr>
        <p:spPr>
          <a:xfrm>
            <a:off x="4157888" y="1885061"/>
            <a:ext cx="2374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4" dirty="0" smtClean="0">
                <a:solidFill>
                  <a:srgbClr val="F4EDDC"/>
                </a:solidFill>
                <a:latin typeface="Calibri" panose="020F0502020204030204" pitchFamily="34" charset="0"/>
              </a:rPr>
              <a:t>Publishes paper on Hawking Radiation</a:t>
            </a:r>
            <a:endParaRPr lang="en-US" sz="1200" spc="-4" dirty="0">
              <a:solidFill>
                <a:srgbClr val="F4EDDC"/>
              </a:solidFill>
              <a:latin typeface="Calibri" panose="020F0502020204030204" pitchFamily="34" charset="0"/>
            </a:endParaRPr>
          </a:p>
        </p:txBody>
      </p:sp>
      <p:sp>
        <p:nvSpPr>
          <p:cNvPr id="3492" name="OTLSHAPE_M_d528260605d2403e87e1582c83d4c5e3_Date"/>
          <p:cNvSpPr txBox="1"/>
          <p:nvPr>
            <p:custDataLst>
              <p:tags r:id="rId73"/>
            </p:custDataLst>
          </p:nvPr>
        </p:nvSpPr>
        <p:spPr>
          <a:xfrm>
            <a:off x="5210973" y="2096516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CAC5C5"/>
                </a:solidFill>
                <a:latin typeface="Calibri" panose="020F0502020204030204" pitchFamily="34" charset="0"/>
              </a:rPr>
              <a:t>1975</a:t>
            </a:r>
            <a:endParaRPr lang="en-US" sz="1000" spc="-10">
              <a:solidFill>
                <a:srgbClr val="CAC5C5"/>
              </a:solidFill>
              <a:latin typeface="Calibri" panose="020F0502020204030204" pitchFamily="34" charset="0"/>
            </a:endParaRPr>
          </a:p>
        </p:txBody>
      </p:sp>
      <p:sp>
        <p:nvSpPr>
          <p:cNvPr id="3493" name="OTLSHAPE_M_d528260605d2403e87e1582c83d4c5e3_Shape"/>
          <p:cNvSpPr/>
          <p:nvPr>
            <p:custDataLst>
              <p:tags r:id="rId74"/>
            </p:custDataLst>
          </p:nvPr>
        </p:nvSpPr>
        <p:spPr>
          <a:xfrm>
            <a:off x="5231800" y="323850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D5BA7F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4" name="OTLSHAPE_M_a046401b19f447c4b17abda09788d7d9_Title"/>
          <p:cNvSpPr txBox="1"/>
          <p:nvPr>
            <p:custDataLst>
              <p:tags r:id="rId75"/>
            </p:custDataLst>
          </p:nvPr>
        </p:nvSpPr>
        <p:spPr>
          <a:xfrm>
            <a:off x="5000751" y="2365841"/>
            <a:ext cx="1778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4" dirty="0" smtClean="0">
                <a:solidFill>
                  <a:srgbClr val="EDE7EB"/>
                </a:solidFill>
                <a:latin typeface="Calibri" panose="020F0502020204030204" pitchFamily="34" charset="0"/>
              </a:rPr>
              <a:t>Second son, Timothy, is born</a:t>
            </a:r>
            <a:endParaRPr lang="en-US" sz="1200" spc="-4" dirty="0">
              <a:solidFill>
                <a:srgbClr val="EDE7EB"/>
              </a:solidFill>
              <a:latin typeface="Calibri" panose="020F0502020204030204" pitchFamily="34" charset="0"/>
            </a:endParaRPr>
          </a:p>
        </p:txBody>
      </p:sp>
      <p:sp>
        <p:nvSpPr>
          <p:cNvPr id="3495" name="OTLSHAPE_M_a046401b19f447c4b17abda09788d7d9_Date"/>
          <p:cNvSpPr txBox="1"/>
          <p:nvPr>
            <p:custDataLst>
              <p:tags r:id="rId76"/>
            </p:custDataLst>
          </p:nvPr>
        </p:nvSpPr>
        <p:spPr>
          <a:xfrm>
            <a:off x="5756591" y="2577296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CAC5C5"/>
                </a:solidFill>
                <a:latin typeface="Calibri" panose="020F0502020204030204" pitchFamily="34" charset="0"/>
              </a:rPr>
              <a:t>1979</a:t>
            </a:r>
            <a:endParaRPr lang="en-US" sz="1000" spc="-10">
              <a:solidFill>
                <a:srgbClr val="CAC5C5"/>
              </a:solidFill>
              <a:latin typeface="Calibri" panose="020F0502020204030204" pitchFamily="34" charset="0"/>
            </a:endParaRPr>
          </a:p>
        </p:txBody>
      </p:sp>
      <p:sp>
        <p:nvSpPr>
          <p:cNvPr id="3496" name="OTLSHAPE_M_a046401b19f447c4b17abda09788d7d9_Shape"/>
          <p:cNvSpPr/>
          <p:nvPr>
            <p:custDataLst>
              <p:tags r:id="rId77"/>
            </p:custDataLst>
          </p:nvPr>
        </p:nvSpPr>
        <p:spPr>
          <a:xfrm>
            <a:off x="5777419" y="3238500"/>
            <a:ext cx="228600" cy="254000"/>
          </a:xfrm>
          <a:prstGeom prst="diamond">
            <a:avLst/>
          </a:prstGeom>
          <a:solidFill>
            <a:srgbClr val="9A8DA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7" name="OTLSHAPE_M_655c4be3bca34c91808c4ad31e572db1_Title"/>
          <p:cNvSpPr txBox="1"/>
          <p:nvPr>
            <p:custDataLst>
              <p:tags r:id="rId78"/>
            </p:custDataLst>
          </p:nvPr>
        </p:nvSpPr>
        <p:spPr>
          <a:xfrm>
            <a:off x="5131461" y="2846620"/>
            <a:ext cx="2603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4" smtClean="0">
                <a:solidFill>
                  <a:srgbClr val="F4EDDC"/>
                </a:solidFill>
                <a:latin typeface="Calibri" panose="020F0502020204030204" pitchFamily="34" charset="0"/>
              </a:rPr>
              <a:t>Publishes the Hartle-Hawking State model</a:t>
            </a:r>
            <a:endParaRPr lang="en-US" sz="1200" spc="-4">
              <a:solidFill>
                <a:srgbClr val="F4EDDC"/>
              </a:solidFill>
              <a:latin typeface="Calibri" panose="020F0502020204030204" pitchFamily="34" charset="0"/>
            </a:endParaRPr>
          </a:p>
        </p:txBody>
      </p:sp>
      <p:sp>
        <p:nvSpPr>
          <p:cNvPr id="3498" name="OTLSHAPE_M_655c4be3bca34c91808c4ad31e572db1_Date"/>
          <p:cNvSpPr txBox="1"/>
          <p:nvPr>
            <p:custDataLst>
              <p:tags r:id="rId79"/>
            </p:custDataLst>
          </p:nvPr>
        </p:nvSpPr>
        <p:spPr>
          <a:xfrm>
            <a:off x="6302210" y="305807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CAC5C5"/>
                </a:solidFill>
                <a:latin typeface="Calibri" panose="020F0502020204030204" pitchFamily="34" charset="0"/>
              </a:rPr>
              <a:t>1983</a:t>
            </a:r>
            <a:endParaRPr lang="en-US" sz="1000" spc="-10">
              <a:solidFill>
                <a:srgbClr val="CAC5C5"/>
              </a:solidFill>
              <a:latin typeface="Calibri" panose="020F0502020204030204" pitchFamily="34" charset="0"/>
            </a:endParaRPr>
          </a:p>
        </p:txBody>
      </p:sp>
      <p:sp>
        <p:nvSpPr>
          <p:cNvPr id="3499" name="OTLSHAPE_M_655c4be3bca34c91808c4ad31e572db1_Shape"/>
          <p:cNvSpPr/>
          <p:nvPr>
            <p:custDataLst>
              <p:tags r:id="rId80"/>
            </p:custDataLst>
          </p:nvPr>
        </p:nvSpPr>
        <p:spPr>
          <a:xfrm>
            <a:off x="6323038" y="323850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D5BA7F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0" name="OTLSHAPE_M_673c7a22b0c4496a8cdf012390c081f1_Title"/>
          <p:cNvSpPr txBox="1"/>
          <p:nvPr>
            <p:custDataLst>
              <p:tags r:id="rId81"/>
            </p:custDataLst>
          </p:nvPr>
        </p:nvSpPr>
        <p:spPr>
          <a:xfrm>
            <a:off x="6702023" y="1404281"/>
            <a:ext cx="2743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4" dirty="0" smtClean="0">
                <a:solidFill>
                  <a:srgbClr val="EDE7EB"/>
                </a:solidFill>
                <a:latin typeface="Calibri" panose="020F0502020204030204" pitchFamily="34" charset="0"/>
              </a:rPr>
              <a:t>Divorces his wife and marries Elaine Masons</a:t>
            </a:r>
            <a:endParaRPr lang="en-US" sz="1200" spc="-4" dirty="0">
              <a:solidFill>
                <a:srgbClr val="EDE7EB"/>
              </a:solidFill>
              <a:latin typeface="Calibri" panose="020F0502020204030204" pitchFamily="34" charset="0"/>
            </a:endParaRPr>
          </a:p>
        </p:txBody>
      </p:sp>
      <p:sp>
        <p:nvSpPr>
          <p:cNvPr id="3501" name="OTLSHAPE_M_673c7a22b0c4496a8cdf012390c081f1_Date"/>
          <p:cNvSpPr txBox="1"/>
          <p:nvPr>
            <p:custDataLst>
              <p:tags r:id="rId82"/>
            </p:custDataLst>
          </p:nvPr>
        </p:nvSpPr>
        <p:spPr>
          <a:xfrm>
            <a:off x="7939067" y="1615736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CAC5C5"/>
                </a:solidFill>
                <a:latin typeface="Calibri" panose="020F0502020204030204" pitchFamily="34" charset="0"/>
              </a:rPr>
              <a:t>1995</a:t>
            </a:r>
            <a:endParaRPr lang="en-US" sz="1000" spc="-10">
              <a:solidFill>
                <a:srgbClr val="CAC5C5"/>
              </a:solidFill>
              <a:latin typeface="Calibri" panose="020F0502020204030204" pitchFamily="34" charset="0"/>
            </a:endParaRPr>
          </a:p>
        </p:txBody>
      </p:sp>
      <p:sp>
        <p:nvSpPr>
          <p:cNvPr id="3502" name="OTLSHAPE_M_673c7a22b0c4496a8cdf012390c081f1_Shape"/>
          <p:cNvSpPr/>
          <p:nvPr>
            <p:custDataLst>
              <p:tags r:id="rId83"/>
            </p:custDataLst>
          </p:nvPr>
        </p:nvSpPr>
        <p:spPr>
          <a:xfrm>
            <a:off x="7959895" y="3238500"/>
            <a:ext cx="228600" cy="254000"/>
          </a:xfrm>
          <a:prstGeom prst="diamond">
            <a:avLst/>
          </a:prstGeom>
          <a:solidFill>
            <a:srgbClr val="9A8DA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3" name="OTLSHAPE_M_7ba7c124c8e743b2b3e6d4525da1a1c0_Title"/>
          <p:cNvSpPr txBox="1"/>
          <p:nvPr>
            <p:custDataLst>
              <p:tags r:id="rId84"/>
            </p:custDataLst>
          </p:nvPr>
        </p:nvSpPr>
        <p:spPr>
          <a:xfrm>
            <a:off x="8163052" y="1885061"/>
            <a:ext cx="2540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4" smtClean="0">
                <a:solidFill>
                  <a:srgbClr val="F4EDDC"/>
                </a:solidFill>
                <a:latin typeface="Calibri" panose="020F0502020204030204" pitchFamily="34" charset="0"/>
              </a:rPr>
              <a:t>Publishes Information Loss in Black Holes</a:t>
            </a:r>
            <a:endParaRPr lang="en-US" sz="1200" spc="-4">
              <a:solidFill>
                <a:srgbClr val="F4EDDC"/>
              </a:solidFill>
              <a:latin typeface="Calibri" panose="020F0502020204030204" pitchFamily="34" charset="0"/>
            </a:endParaRPr>
          </a:p>
        </p:txBody>
      </p:sp>
      <p:sp>
        <p:nvSpPr>
          <p:cNvPr id="3504" name="OTLSHAPE_M_7ba7c124c8e743b2b3e6d4525da1a1c0_Date"/>
          <p:cNvSpPr txBox="1"/>
          <p:nvPr>
            <p:custDataLst>
              <p:tags r:id="rId85"/>
            </p:custDataLst>
          </p:nvPr>
        </p:nvSpPr>
        <p:spPr>
          <a:xfrm>
            <a:off x="9303300" y="2096516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CAC5C5"/>
                </a:solidFill>
                <a:latin typeface="Calibri" panose="020F0502020204030204" pitchFamily="34" charset="0"/>
              </a:rPr>
              <a:t>2005</a:t>
            </a:r>
            <a:endParaRPr lang="en-US" sz="1000" spc="-10">
              <a:solidFill>
                <a:srgbClr val="CAC5C5"/>
              </a:solidFill>
              <a:latin typeface="Calibri" panose="020F0502020204030204" pitchFamily="34" charset="0"/>
            </a:endParaRPr>
          </a:p>
        </p:txBody>
      </p:sp>
      <p:sp>
        <p:nvSpPr>
          <p:cNvPr id="3505" name="OTLSHAPE_M_7ba7c124c8e743b2b3e6d4525da1a1c0_Shape"/>
          <p:cNvSpPr/>
          <p:nvPr>
            <p:custDataLst>
              <p:tags r:id="rId86"/>
            </p:custDataLst>
          </p:nvPr>
        </p:nvSpPr>
        <p:spPr>
          <a:xfrm>
            <a:off x="9324129" y="323850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D5BA7F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6" name="OTLSHAPE_M_4bf8c70a6c4b4984b93a3fa0b3ae4060_Title"/>
          <p:cNvSpPr txBox="1"/>
          <p:nvPr>
            <p:custDataLst>
              <p:tags r:id="rId87"/>
            </p:custDataLst>
          </p:nvPr>
        </p:nvSpPr>
        <p:spPr>
          <a:xfrm>
            <a:off x="8619348" y="2365841"/>
            <a:ext cx="2717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4" dirty="0" smtClean="0">
                <a:solidFill>
                  <a:srgbClr val="EDE7EB"/>
                </a:solidFill>
                <a:latin typeface="Calibri" panose="020F0502020204030204" pitchFamily="34" charset="0"/>
              </a:rPr>
              <a:t>Receives the Presidential Medal of Freedom</a:t>
            </a:r>
            <a:endParaRPr lang="en-US" sz="1200" spc="-4" dirty="0">
              <a:solidFill>
                <a:srgbClr val="EDE7EB"/>
              </a:solidFill>
              <a:latin typeface="Calibri" panose="020F0502020204030204" pitchFamily="34" charset="0"/>
            </a:endParaRPr>
          </a:p>
        </p:txBody>
      </p:sp>
      <p:sp>
        <p:nvSpPr>
          <p:cNvPr id="3507" name="OTLSHAPE_M_4bf8c70a6c4b4984b93a3fa0b3ae4060_Date"/>
          <p:cNvSpPr txBox="1"/>
          <p:nvPr>
            <p:custDataLst>
              <p:tags r:id="rId88"/>
            </p:custDataLst>
          </p:nvPr>
        </p:nvSpPr>
        <p:spPr>
          <a:xfrm>
            <a:off x="9848920" y="2577296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CAC5C5"/>
                </a:solidFill>
                <a:latin typeface="Calibri" panose="020F0502020204030204" pitchFamily="34" charset="0"/>
              </a:rPr>
              <a:t>2009</a:t>
            </a:r>
            <a:endParaRPr lang="en-US" sz="1000" spc="-10">
              <a:solidFill>
                <a:srgbClr val="CAC5C5"/>
              </a:solidFill>
              <a:latin typeface="Calibri" panose="020F0502020204030204" pitchFamily="34" charset="0"/>
            </a:endParaRPr>
          </a:p>
        </p:txBody>
      </p:sp>
      <p:sp>
        <p:nvSpPr>
          <p:cNvPr id="3508" name="OTLSHAPE_M_4bf8c70a6c4b4984b93a3fa0b3ae4060_Shape"/>
          <p:cNvSpPr/>
          <p:nvPr>
            <p:custDataLst>
              <p:tags r:id="rId89"/>
            </p:custDataLst>
          </p:nvPr>
        </p:nvSpPr>
        <p:spPr>
          <a:xfrm>
            <a:off x="9869747" y="3238500"/>
            <a:ext cx="228600" cy="254000"/>
          </a:xfrm>
          <a:prstGeom prst="diamond">
            <a:avLst/>
          </a:prstGeom>
          <a:solidFill>
            <a:srgbClr val="9A8DA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9" name="OTLSHAPE_M_051734f3f1764f5e8dded0506bc0ddb0_Title"/>
          <p:cNvSpPr txBox="1"/>
          <p:nvPr>
            <p:custDataLst>
              <p:tags r:id="rId90"/>
            </p:custDataLst>
          </p:nvPr>
        </p:nvSpPr>
        <p:spPr>
          <a:xfrm>
            <a:off x="9319135" y="2846620"/>
            <a:ext cx="1866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4" dirty="0" smtClean="0">
                <a:solidFill>
                  <a:srgbClr val="EDE7EB"/>
                </a:solidFill>
                <a:latin typeface="Calibri" panose="020F0502020204030204" pitchFamily="34" charset="0"/>
              </a:rPr>
              <a:t>Participates in a trial for iBrain</a:t>
            </a:r>
            <a:endParaRPr lang="en-US" sz="1200" spc="-4" dirty="0">
              <a:solidFill>
                <a:srgbClr val="EDE7EB"/>
              </a:solidFill>
              <a:latin typeface="Calibri" panose="020F0502020204030204" pitchFamily="34" charset="0"/>
            </a:endParaRPr>
          </a:p>
        </p:txBody>
      </p:sp>
      <p:sp>
        <p:nvSpPr>
          <p:cNvPr id="3510" name="OTLSHAPE_M_051734f3f1764f5e8dded0506bc0ddb0_Date"/>
          <p:cNvSpPr txBox="1"/>
          <p:nvPr>
            <p:custDataLst>
              <p:tags r:id="rId91"/>
            </p:custDataLst>
          </p:nvPr>
        </p:nvSpPr>
        <p:spPr>
          <a:xfrm>
            <a:off x="10121542" y="305807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CAC5C5"/>
                </a:solidFill>
                <a:latin typeface="Calibri" panose="020F0502020204030204" pitchFamily="34" charset="0"/>
              </a:rPr>
              <a:t>2011</a:t>
            </a:r>
            <a:endParaRPr lang="en-US" sz="1000" spc="-10">
              <a:solidFill>
                <a:srgbClr val="CAC5C5"/>
              </a:solidFill>
              <a:latin typeface="Calibri" panose="020F0502020204030204" pitchFamily="34" charset="0"/>
            </a:endParaRPr>
          </a:p>
        </p:txBody>
      </p:sp>
      <p:sp>
        <p:nvSpPr>
          <p:cNvPr id="3511" name="OTLSHAPE_M_051734f3f1764f5e8dded0506bc0ddb0_Shape"/>
          <p:cNvSpPr/>
          <p:nvPr>
            <p:custDataLst>
              <p:tags r:id="rId92"/>
            </p:custDataLst>
          </p:nvPr>
        </p:nvSpPr>
        <p:spPr>
          <a:xfrm>
            <a:off x="10142370" y="3238500"/>
            <a:ext cx="228600" cy="254000"/>
          </a:xfrm>
          <a:prstGeom prst="diamond">
            <a:avLst/>
          </a:prstGeom>
          <a:solidFill>
            <a:srgbClr val="9A8DA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2" name="OTLSHAPE_M_e434774993f34fc69819085566e79dfd_Title"/>
          <p:cNvSpPr txBox="1"/>
          <p:nvPr>
            <p:custDataLst>
              <p:tags r:id="rId93"/>
            </p:custDataLst>
          </p:nvPr>
        </p:nvSpPr>
        <p:spPr>
          <a:xfrm>
            <a:off x="1371811" y="4079325"/>
            <a:ext cx="1663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4" dirty="0" smtClean="0">
                <a:solidFill>
                  <a:srgbClr val="EDE7EB"/>
                </a:solidFill>
                <a:latin typeface="Calibri" panose="020F0502020204030204" pitchFamily="34" charset="0"/>
              </a:rPr>
              <a:t>Enrolls at St. Albans School</a:t>
            </a:r>
            <a:endParaRPr lang="en-US" sz="1200" spc="-4" dirty="0">
              <a:solidFill>
                <a:srgbClr val="EDE7EB"/>
              </a:solidFill>
              <a:latin typeface="Calibri" panose="020F0502020204030204" pitchFamily="34" charset="0"/>
            </a:endParaRPr>
          </a:p>
        </p:txBody>
      </p:sp>
      <p:sp>
        <p:nvSpPr>
          <p:cNvPr id="3513" name="OTLSHAPE_M_e434774993f34fc69819085566e79dfd_Date"/>
          <p:cNvSpPr txBox="1"/>
          <p:nvPr>
            <p:custDataLst>
              <p:tags r:id="rId94"/>
            </p:custDataLst>
          </p:nvPr>
        </p:nvSpPr>
        <p:spPr>
          <a:xfrm>
            <a:off x="2073571" y="389890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CAC5C5"/>
                </a:solidFill>
                <a:latin typeface="Calibri" panose="020F0502020204030204" pitchFamily="34" charset="0"/>
              </a:rPr>
              <a:t>1952</a:t>
            </a:r>
            <a:endParaRPr lang="en-US" sz="1000" spc="-10">
              <a:solidFill>
                <a:srgbClr val="CAC5C5"/>
              </a:solidFill>
              <a:latin typeface="Calibri" panose="020F0502020204030204" pitchFamily="34" charset="0"/>
            </a:endParaRPr>
          </a:p>
        </p:txBody>
      </p:sp>
      <p:sp>
        <p:nvSpPr>
          <p:cNvPr id="3514" name="OTLSHAPE_M_e434774993f34fc69819085566e79dfd_Shape"/>
          <p:cNvSpPr/>
          <p:nvPr>
            <p:custDataLst>
              <p:tags r:id="rId95"/>
            </p:custDataLst>
          </p:nvPr>
        </p:nvSpPr>
        <p:spPr>
          <a:xfrm>
            <a:off x="2094399" y="3619500"/>
            <a:ext cx="228600" cy="254000"/>
          </a:xfrm>
          <a:prstGeom prst="diamond">
            <a:avLst/>
          </a:prstGeom>
          <a:solidFill>
            <a:srgbClr val="9A8DA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5" name="OTLSHAPE_M_aa006cc742104b589124e5962891b045_Title"/>
          <p:cNvSpPr txBox="1"/>
          <p:nvPr>
            <p:custDataLst>
              <p:tags r:id="rId96"/>
            </p:custDataLst>
          </p:nvPr>
        </p:nvSpPr>
        <p:spPr>
          <a:xfrm>
            <a:off x="2492120" y="6002443"/>
            <a:ext cx="2159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" dirty="0" smtClean="0">
                <a:solidFill>
                  <a:srgbClr val="EDE7EB"/>
                </a:solidFill>
                <a:latin typeface="Calibri" panose="020F0502020204030204" pitchFamily="34" charset="0"/>
              </a:rPr>
              <a:t>Starts graduate work at Cambridge</a:t>
            </a:r>
            <a:endParaRPr lang="en-US" sz="1200" spc="-2" dirty="0">
              <a:solidFill>
                <a:srgbClr val="EDE7EB"/>
              </a:solidFill>
              <a:latin typeface="Calibri" panose="020F0502020204030204" pitchFamily="34" charset="0"/>
            </a:endParaRPr>
          </a:p>
        </p:txBody>
      </p:sp>
      <p:sp>
        <p:nvSpPr>
          <p:cNvPr id="3516" name="OTLSHAPE_M_aa006cc742104b589124e5962891b045_Date"/>
          <p:cNvSpPr txBox="1"/>
          <p:nvPr>
            <p:custDataLst>
              <p:tags r:id="rId97"/>
            </p:custDataLst>
          </p:nvPr>
        </p:nvSpPr>
        <p:spPr>
          <a:xfrm>
            <a:off x="3437805" y="5822019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CAC5C5"/>
                </a:solidFill>
                <a:latin typeface="Calibri" panose="020F0502020204030204" pitchFamily="34" charset="0"/>
              </a:rPr>
              <a:t>1962</a:t>
            </a:r>
            <a:endParaRPr lang="en-US" sz="1000" spc="-10">
              <a:solidFill>
                <a:srgbClr val="CAC5C5"/>
              </a:solidFill>
              <a:latin typeface="Calibri" panose="020F0502020204030204" pitchFamily="34" charset="0"/>
            </a:endParaRPr>
          </a:p>
        </p:txBody>
      </p:sp>
      <p:sp>
        <p:nvSpPr>
          <p:cNvPr id="3517" name="OTLSHAPE_M_aa006cc742104b589124e5962891b045_Shape"/>
          <p:cNvSpPr/>
          <p:nvPr>
            <p:custDataLst>
              <p:tags r:id="rId98"/>
            </p:custDataLst>
          </p:nvPr>
        </p:nvSpPr>
        <p:spPr>
          <a:xfrm>
            <a:off x="3458633" y="3619500"/>
            <a:ext cx="228600" cy="254000"/>
          </a:xfrm>
          <a:prstGeom prst="diamond">
            <a:avLst/>
          </a:prstGeom>
          <a:solidFill>
            <a:srgbClr val="9A8DA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8" name="OTLSHAPE_M_560a8e9ac906482da5fb688cf40d61a8_Title"/>
          <p:cNvSpPr txBox="1"/>
          <p:nvPr>
            <p:custDataLst>
              <p:tags r:id="rId99"/>
            </p:custDataLst>
          </p:nvPr>
        </p:nvSpPr>
        <p:spPr>
          <a:xfrm>
            <a:off x="3382038" y="5521664"/>
            <a:ext cx="1193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4" dirty="0" smtClean="0">
                <a:solidFill>
                  <a:srgbClr val="EDE7EB"/>
                </a:solidFill>
                <a:latin typeface="Calibri" panose="020F0502020204030204" pitchFamily="34" charset="0"/>
              </a:rPr>
              <a:t>Marries Jane Wilde</a:t>
            </a:r>
            <a:endParaRPr lang="en-US" sz="1200" spc="-4" dirty="0">
              <a:solidFill>
                <a:srgbClr val="EDE7EB"/>
              </a:solidFill>
              <a:latin typeface="Calibri" panose="020F0502020204030204" pitchFamily="34" charset="0"/>
            </a:endParaRPr>
          </a:p>
        </p:txBody>
      </p:sp>
      <p:sp>
        <p:nvSpPr>
          <p:cNvPr id="3519" name="OTLSHAPE_M_560a8e9ac906482da5fb688cf40d61a8_Date"/>
          <p:cNvSpPr txBox="1"/>
          <p:nvPr>
            <p:custDataLst>
              <p:tags r:id="rId100"/>
            </p:custDataLst>
          </p:nvPr>
        </p:nvSpPr>
        <p:spPr>
          <a:xfrm>
            <a:off x="3847112" y="5341239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CAC5C5"/>
                </a:solidFill>
                <a:latin typeface="Calibri" panose="020F0502020204030204" pitchFamily="34" charset="0"/>
              </a:rPr>
              <a:t>1965</a:t>
            </a:r>
            <a:endParaRPr lang="en-US" sz="1000" spc="-10">
              <a:solidFill>
                <a:srgbClr val="CAC5C5"/>
              </a:solidFill>
              <a:latin typeface="Calibri" panose="020F0502020204030204" pitchFamily="34" charset="0"/>
            </a:endParaRPr>
          </a:p>
        </p:txBody>
      </p:sp>
      <p:sp>
        <p:nvSpPr>
          <p:cNvPr id="3520" name="OTLSHAPE_M_560a8e9ac906482da5fb688cf40d61a8_Shape"/>
          <p:cNvSpPr/>
          <p:nvPr>
            <p:custDataLst>
              <p:tags r:id="rId101"/>
            </p:custDataLst>
          </p:nvPr>
        </p:nvSpPr>
        <p:spPr>
          <a:xfrm>
            <a:off x="3867940" y="3619500"/>
            <a:ext cx="228600" cy="254000"/>
          </a:xfrm>
          <a:prstGeom prst="diamond">
            <a:avLst/>
          </a:prstGeom>
          <a:solidFill>
            <a:srgbClr val="9A8DA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1" name="OTLSHAPE_M_d8ce7dd6a5fe455198123a9f3f406b7f_Title"/>
          <p:cNvSpPr txBox="1"/>
          <p:nvPr>
            <p:custDataLst>
              <p:tags r:id="rId102"/>
            </p:custDataLst>
          </p:nvPr>
        </p:nvSpPr>
        <p:spPr>
          <a:xfrm>
            <a:off x="3742778" y="4079325"/>
            <a:ext cx="1016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6" dirty="0" smtClean="0">
                <a:solidFill>
                  <a:srgbClr val="EDE7EB"/>
                </a:solidFill>
                <a:latin typeface="Calibri" panose="020F0502020204030204" pitchFamily="34" charset="0"/>
              </a:rPr>
              <a:t>First son, Robert</a:t>
            </a:r>
            <a:endParaRPr lang="en-US" sz="1200" spc="-6" dirty="0">
              <a:solidFill>
                <a:srgbClr val="EDE7EB"/>
              </a:solidFill>
              <a:latin typeface="Calibri" panose="020F0502020204030204" pitchFamily="34" charset="0"/>
            </a:endParaRPr>
          </a:p>
        </p:txBody>
      </p:sp>
      <p:sp>
        <p:nvSpPr>
          <p:cNvPr id="3522" name="OTLSHAPE_M_d8ce7dd6a5fe455198123a9f3f406b7f_Date"/>
          <p:cNvSpPr txBox="1"/>
          <p:nvPr>
            <p:custDataLst>
              <p:tags r:id="rId103"/>
            </p:custDataLst>
          </p:nvPr>
        </p:nvSpPr>
        <p:spPr>
          <a:xfrm>
            <a:off x="4119735" y="389890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CAC5C5"/>
                </a:solidFill>
                <a:latin typeface="Calibri" panose="020F0502020204030204" pitchFamily="34" charset="0"/>
              </a:rPr>
              <a:t>1967</a:t>
            </a:r>
            <a:endParaRPr lang="en-US" sz="1000" spc="-10">
              <a:solidFill>
                <a:srgbClr val="CAC5C5"/>
              </a:solidFill>
              <a:latin typeface="Calibri" panose="020F0502020204030204" pitchFamily="34" charset="0"/>
            </a:endParaRPr>
          </a:p>
        </p:txBody>
      </p:sp>
      <p:sp>
        <p:nvSpPr>
          <p:cNvPr id="3523" name="OTLSHAPE_M_d8ce7dd6a5fe455198123a9f3f406b7f_Shape"/>
          <p:cNvSpPr/>
          <p:nvPr>
            <p:custDataLst>
              <p:tags r:id="rId104"/>
            </p:custDataLst>
          </p:nvPr>
        </p:nvSpPr>
        <p:spPr>
          <a:xfrm>
            <a:off x="4140563" y="3619500"/>
            <a:ext cx="228600" cy="254000"/>
          </a:xfrm>
          <a:prstGeom prst="diamond">
            <a:avLst/>
          </a:prstGeom>
          <a:solidFill>
            <a:srgbClr val="9A8DA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4" name="OTLSHAPE_M_74097855ed2344fa905ad70f5f990acf_Title"/>
          <p:cNvSpPr txBox="1"/>
          <p:nvPr>
            <p:custDataLst>
              <p:tags r:id="rId105"/>
            </p:custDataLst>
          </p:nvPr>
        </p:nvSpPr>
        <p:spPr>
          <a:xfrm>
            <a:off x="4007819" y="5040884"/>
            <a:ext cx="2400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4" dirty="0" smtClean="0">
                <a:solidFill>
                  <a:srgbClr val="EDE7EB"/>
                </a:solidFill>
                <a:latin typeface="Calibri" panose="020F0502020204030204" pitchFamily="34" charset="0"/>
              </a:rPr>
              <a:t>Elected as a fellow of the Royal Society</a:t>
            </a:r>
            <a:endParaRPr lang="en-US" sz="1200" spc="-4" dirty="0">
              <a:solidFill>
                <a:srgbClr val="EDE7EB"/>
              </a:solidFill>
              <a:latin typeface="Calibri" panose="020F0502020204030204" pitchFamily="34" charset="0"/>
            </a:endParaRPr>
          </a:p>
        </p:txBody>
      </p:sp>
      <p:sp>
        <p:nvSpPr>
          <p:cNvPr id="3525" name="OTLSHAPE_M_74097855ed2344fa905ad70f5f990acf_Date"/>
          <p:cNvSpPr txBox="1"/>
          <p:nvPr>
            <p:custDataLst>
              <p:tags r:id="rId106"/>
            </p:custDataLst>
          </p:nvPr>
        </p:nvSpPr>
        <p:spPr>
          <a:xfrm>
            <a:off x="5074661" y="486046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CAC5C5"/>
                </a:solidFill>
                <a:latin typeface="Calibri" panose="020F0502020204030204" pitchFamily="34" charset="0"/>
              </a:rPr>
              <a:t>1974</a:t>
            </a:r>
            <a:endParaRPr lang="en-US" sz="1000" spc="-10">
              <a:solidFill>
                <a:srgbClr val="CAC5C5"/>
              </a:solidFill>
              <a:latin typeface="Calibri" panose="020F0502020204030204" pitchFamily="34" charset="0"/>
            </a:endParaRPr>
          </a:p>
        </p:txBody>
      </p:sp>
      <p:sp>
        <p:nvSpPr>
          <p:cNvPr id="3526" name="OTLSHAPE_M_74097855ed2344fa905ad70f5f990acf_Shape"/>
          <p:cNvSpPr/>
          <p:nvPr>
            <p:custDataLst>
              <p:tags r:id="rId107"/>
            </p:custDataLst>
          </p:nvPr>
        </p:nvSpPr>
        <p:spPr>
          <a:xfrm>
            <a:off x="5095489" y="3619500"/>
            <a:ext cx="228600" cy="254000"/>
          </a:xfrm>
          <a:prstGeom prst="diamond">
            <a:avLst/>
          </a:prstGeom>
          <a:solidFill>
            <a:srgbClr val="9A8DA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7" name="OTLSHAPE_M_88102c30a4414c56a2dbf85197490ba5_Title"/>
          <p:cNvSpPr txBox="1"/>
          <p:nvPr>
            <p:custDataLst>
              <p:tags r:id="rId108"/>
            </p:custDataLst>
          </p:nvPr>
        </p:nvSpPr>
        <p:spPr>
          <a:xfrm>
            <a:off x="4585757" y="4560104"/>
            <a:ext cx="2603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4" dirty="0" smtClean="0">
                <a:solidFill>
                  <a:srgbClr val="EDE7EB"/>
                </a:solidFill>
                <a:latin typeface="Calibri" panose="020F0502020204030204" pitchFamily="34" charset="0"/>
              </a:rPr>
              <a:t>Becomes Lucasian Professor at Cambridge</a:t>
            </a:r>
            <a:endParaRPr lang="en-US" sz="1200" spc="-4" dirty="0">
              <a:solidFill>
                <a:srgbClr val="EDE7EB"/>
              </a:solidFill>
              <a:latin typeface="Calibri" panose="020F0502020204030204" pitchFamily="34" charset="0"/>
            </a:endParaRPr>
          </a:p>
        </p:txBody>
      </p:sp>
      <p:sp>
        <p:nvSpPr>
          <p:cNvPr id="3528" name="OTLSHAPE_M_88102c30a4414c56a2dbf85197490ba5_Date"/>
          <p:cNvSpPr txBox="1"/>
          <p:nvPr>
            <p:custDataLst>
              <p:tags r:id="rId109"/>
            </p:custDataLst>
          </p:nvPr>
        </p:nvSpPr>
        <p:spPr>
          <a:xfrm>
            <a:off x="5756591" y="437968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CAC5C5"/>
                </a:solidFill>
                <a:latin typeface="Calibri" panose="020F0502020204030204" pitchFamily="34" charset="0"/>
              </a:rPr>
              <a:t>1979</a:t>
            </a:r>
            <a:endParaRPr lang="en-US" sz="1000" spc="-10">
              <a:solidFill>
                <a:srgbClr val="CAC5C5"/>
              </a:solidFill>
              <a:latin typeface="Calibri" panose="020F0502020204030204" pitchFamily="34" charset="0"/>
            </a:endParaRPr>
          </a:p>
        </p:txBody>
      </p:sp>
      <p:sp>
        <p:nvSpPr>
          <p:cNvPr id="3529" name="OTLSHAPE_M_88102c30a4414c56a2dbf85197490ba5_Shape"/>
          <p:cNvSpPr/>
          <p:nvPr>
            <p:custDataLst>
              <p:tags r:id="rId110"/>
            </p:custDataLst>
          </p:nvPr>
        </p:nvSpPr>
        <p:spPr>
          <a:xfrm>
            <a:off x="5777419" y="3619500"/>
            <a:ext cx="228600" cy="254000"/>
          </a:xfrm>
          <a:prstGeom prst="diamond">
            <a:avLst/>
          </a:prstGeom>
          <a:solidFill>
            <a:srgbClr val="9A8DA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0" name="OTLSHAPE_M_348b04e00e4447b78f7778b968ae356e_Title"/>
          <p:cNvSpPr txBox="1"/>
          <p:nvPr>
            <p:custDataLst>
              <p:tags r:id="rId111"/>
            </p:custDataLst>
          </p:nvPr>
        </p:nvSpPr>
        <p:spPr>
          <a:xfrm>
            <a:off x="6032212" y="4079325"/>
            <a:ext cx="2171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4" smtClean="0">
                <a:solidFill>
                  <a:srgbClr val="F4EDDC"/>
                </a:solidFill>
                <a:latin typeface="Calibri" panose="020F0502020204030204" pitchFamily="34" charset="0"/>
              </a:rPr>
              <a:t>A Brief History of Time is published</a:t>
            </a:r>
            <a:endParaRPr lang="en-US" sz="1200" spc="-4">
              <a:solidFill>
                <a:srgbClr val="F4EDDC"/>
              </a:solidFill>
              <a:latin typeface="Calibri" panose="020F0502020204030204" pitchFamily="34" charset="0"/>
            </a:endParaRPr>
          </a:p>
        </p:txBody>
      </p:sp>
      <p:sp>
        <p:nvSpPr>
          <p:cNvPr id="3531" name="OTLSHAPE_M_348b04e00e4447b78f7778b968ae356e_Date"/>
          <p:cNvSpPr txBox="1"/>
          <p:nvPr>
            <p:custDataLst>
              <p:tags r:id="rId112"/>
            </p:custDataLst>
          </p:nvPr>
        </p:nvSpPr>
        <p:spPr>
          <a:xfrm>
            <a:off x="6984140" y="389890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CAC5C5"/>
                </a:solidFill>
                <a:latin typeface="Calibri" panose="020F0502020204030204" pitchFamily="34" charset="0"/>
              </a:rPr>
              <a:t>1988</a:t>
            </a:r>
            <a:endParaRPr lang="en-US" sz="1000" spc="-10">
              <a:solidFill>
                <a:srgbClr val="CAC5C5"/>
              </a:solidFill>
              <a:latin typeface="Calibri" panose="020F0502020204030204" pitchFamily="34" charset="0"/>
            </a:endParaRPr>
          </a:p>
        </p:txBody>
      </p:sp>
      <p:sp>
        <p:nvSpPr>
          <p:cNvPr id="3532" name="OTLSHAPE_M_348b04e00e4447b78f7778b968ae356e_Shape"/>
          <p:cNvSpPr/>
          <p:nvPr>
            <p:custDataLst>
              <p:tags r:id="rId113"/>
            </p:custDataLst>
          </p:nvPr>
        </p:nvSpPr>
        <p:spPr>
          <a:xfrm>
            <a:off x="7004969" y="361950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D5BA7F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3" name="OTLSHAPE_M_7529a5cd344d4fe8b2bc6f6aef80291f_Title"/>
          <p:cNvSpPr txBox="1"/>
          <p:nvPr>
            <p:custDataLst>
              <p:tags r:id="rId114"/>
            </p:custDataLst>
          </p:nvPr>
        </p:nvSpPr>
        <p:spPr>
          <a:xfrm>
            <a:off x="7695496" y="5040884"/>
            <a:ext cx="2387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" smtClean="0">
                <a:solidFill>
                  <a:srgbClr val="F4EDDC"/>
                </a:solidFill>
                <a:latin typeface="Calibri" panose="020F0502020204030204" pitchFamily="34" charset="0"/>
              </a:rPr>
              <a:t>The Universe in a Nutshell is published</a:t>
            </a:r>
            <a:endParaRPr lang="en-US" sz="1200" spc="-2">
              <a:solidFill>
                <a:srgbClr val="F4EDDC"/>
              </a:solidFill>
              <a:latin typeface="Calibri" panose="020F0502020204030204" pitchFamily="34" charset="0"/>
            </a:endParaRPr>
          </a:p>
        </p:txBody>
      </p:sp>
      <p:sp>
        <p:nvSpPr>
          <p:cNvPr id="3534" name="OTLSHAPE_M_7529a5cd344d4fe8b2bc6f6aef80291f_Date"/>
          <p:cNvSpPr txBox="1"/>
          <p:nvPr>
            <p:custDataLst>
              <p:tags r:id="rId115"/>
            </p:custDataLst>
          </p:nvPr>
        </p:nvSpPr>
        <p:spPr>
          <a:xfrm>
            <a:off x="8757682" y="486046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CAC5C5"/>
                </a:solidFill>
                <a:latin typeface="Calibri" panose="020F0502020204030204" pitchFamily="34" charset="0"/>
              </a:rPr>
              <a:t>2001</a:t>
            </a:r>
            <a:endParaRPr lang="en-US" sz="1000" spc="-10">
              <a:solidFill>
                <a:srgbClr val="CAC5C5"/>
              </a:solidFill>
              <a:latin typeface="Calibri" panose="020F0502020204030204" pitchFamily="34" charset="0"/>
            </a:endParaRPr>
          </a:p>
        </p:txBody>
      </p:sp>
      <p:sp>
        <p:nvSpPr>
          <p:cNvPr id="3535" name="OTLSHAPE_M_7529a5cd344d4fe8b2bc6f6aef80291f_Shape"/>
          <p:cNvSpPr/>
          <p:nvPr>
            <p:custDataLst>
              <p:tags r:id="rId116"/>
            </p:custDataLst>
          </p:nvPr>
        </p:nvSpPr>
        <p:spPr>
          <a:xfrm>
            <a:off x="8778510" y="361950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D5BA7F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6" name="OTLSHAPE_M_7db55064f4b54d8f92296b30b2635fb1_Title"/>
          <p:cNvSpPr txBox="1"/>
          <p:nvPr>
            <p:custDataLst>
              <p:tags r:id="rId117"/>
            </p:custDataLst>
          </p:nvPr>
        </p:nvSpPr>
        <p:spPr>
          <a:xfrm>
            <a:off x="8872049" y="4079325"/>
            <a:ext cx="1397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6" dirty="0" smtClean="0">
                <a:solidFill>
                  <a:srgbClr val="EDE7EB"/>
                </a:solidFill>
                <a:latin typeface="Calibri" panose="020F0502020204030204" pitchFamily="34" charset="0"/>
              </a:rPr>
              <a:t>Divorces Elaine Mason</a:t>
            </a:r>
            <a:endParaRPr lang="en-US" sz="1200" spc="-6" dirty="0">
              <a:solidFill>
                <a:srgbClr val="EDE7EB"/>
              </a:solidFill>
              <a:latin typeface="Calibri" panose="020F0502020204030204" pitchFamily="34" charset="0"/>
            </a:endParaRPr>
          </a:p>
        </p:txBody>
      </p:sp>
      <p:sp>
        <p:nvSpPr>
          <p:cNvPr id="3537" name="OTLSHAPE_M_7db55064f4b54d8f92296b30b2635fb1_Date"/>
          <p:cNvSpPr txBox="1"/>
          <p:nvPr>
            <p:custDataLst>
              <p:tags r:id="rId118"/>
            </p:custDataLst>
          </p:nvPr>
        </p:nvSpPr>
        <p:spPr>
          <a:xfrm>
            <a:off x="9439612" y="389890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CAC5C5"/>
                </a:solidFill>
                <a:latin typeface="Calibri" panose="020F0502020204030204" pitchFamily="34" charset="0"/>
              </a:rPr>
              <a:t>2006</a:t>
            </a:r>
            <a:endParaRPr lang="en-US" sz="1000" spc="-10">
              <a:solidFill>
                <a:srgbClr val="CAC5C5"/>
              </a:solidFill>
              <a:latin typeface="Calibri" panose="020F0502020204030204" pitchFamily="34" charset="0"/>
            </a:endParaRPr>
          </a:p>
        </p:txBody>
      </p:sp>
      <p:sp>
        <p:nvSpPr>
          <p:cNvPr id="3538" name="OTLSHAPE_M_7db55064f4b54d8f92296b30b2635fb1_Shape"/>
          <p:cNvSpPr/>
          <p:nvPr>
            <p:custDataLst>
              <p:tags r:id="rId119"/>
            </p:custDataLst>
          </p:nvPr>
        </p:nvSpPr>
        <p:spPr>
          <a:xfrm>
            <a:off x="9460440" y="3619500"/>
            <a:ext cx="228600" cy="254000"/>
          </a:xfrm>
          <a:prstGeom prst="diamond">
            <a:avLst/>
          </a:prstGeom>
          <a:solidFill>
            <a:srgbClr val="9A8DA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9" name="OTLSHAPE_M_165086d1cdaf49238715b69a04ee3d5e_Title"/>
          <p:cNvSpPr txBox="1"/>
          <p:nvPr>
            <p:custDataLst>
              <p:tags r:id="rId120"/>
            </p:custDataLst>
          </p:nvPr>
        </p:nvSpPr>
        <p:spPr>
          <a:xfrm>
            <a:off x="9182337" y="4560104"/>
            <a:ext cx="1866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4" dirty="0" smtClean="0">
                <a:solidFill>
                  <a:srgbClr val="F4EDDC"/>
                </a:solidFill>
                <a:latin typeface="Calibri" panose="020F0502020204030204" pitchFamily="34" charset="0"/>
              </a:rPr>
              <a:t>The Grand Design is published</a:t>
            </a:r>
            <a:endParaRPr lang="en-US" sz="1200" spc="-4" dirty="0">
              <a:solidFill>
                <a:srgbClr val="F4EDDC"/>
              </a:solidFill>
              <a:latin typeface="Calibri" panose="020F0502020204030204" pitchFamily="34" charset="0"/>
            </a:endParaRPr>
          </a:p>
        </p:txBody>
      </p:sp>
      <p:sp>
        <p:nvSpPr>
          <p:cNvPr id="3540" name="OTLSHAPE_M_165086d1cdaf49238715b69a04ee3d5e_Date"/>
          <p:cNvSpPr txBox="1"/>
          <p:nvPr>
            <p:custDataLst>
              <p:tags r:id="rId121"/>
            </p:custDataLst>
          </p:nvPr>
        </p:nvSpPr>
        <p:spPr>
          <a:xfrm>
            <a:off x="9985231" y="437968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CAC5C5"/>
                </a:solidFill>
                <a:latin typeface="Calibri" panose="020F0502020204030204" pitchFamily="34" charset="0"/>
              </a:rPr>
              <a:t>2010</a:t>
            </a:r>
            <a:endParaRPr lang="en-US" sz="1000" spc="-10">
              <a:solidFill>
                <a:srgbClr val="CAC5C5"/>
              </a:solidFill>
              <a:latin typeface="Calibri" panose="020F0502020204030204" pitchFamily="34" charset="0"/>
            </a:endParaRPr>
          </a:p>
        </p:txBody>
      </p:sp>
      <p:sp>
        <p:nvSpPr>
          <p:cNvPr id="3541" name="OTLSHAPE_M_165086d1cdaf49238715b69a04ee3d5e_Shape"/>
          <p:cNvSpPr/>
          <p:nvPr>
            <p:custDataLst>
              <p:tags r:id="rId122"/>
            </p:custDataLst>
          </p:nvPr>
        </p:nvSpPr>
        <p:spPr>
          <a:xfrm>
            <a:off x="10006059" y="361950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D5BA7F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2" name="OTLSHAPE_M_96fa3cde63e64ae6a8033071bf6d6dcf_Title"/>
          <p:cNvSpPr txBox="1"/>
          <p:nvPr>
            <p:custDataLst>
              <p:tags r:id="rId123"/>
            </p:custDataLst>
          </p:nvPr>
        </p:nvSpPr>
        <p:spPr>
          <a:xfrm>
            <a:off x="10390697" y="4079325"/>
            <a:ext cx="1689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4" dirty="0" smtClean="0">
                <a:solidFill>
                  <a:srgbClr val="EDE7EB"/>
                </a:solidFill>
                <a:latin typeface="Calibri" panose="020F0502020204030204" pitchFamily="34" charset="0"/>
              </a:rPr>
              <a:t>Dies peacefully in his home</a:t>
            </a:r>
            <a:endParaRPr lang="en-US" sz="1200" spc="-4" dirty="0">
              <a:solidFill>
                <a:srgbClr val="EDE7EB"/>
              </a:solidFill>
              <a:latin typeface="Calibri" panose="020F0502020204030204" pitchFamily="34" charset="0"/>
            </a:endParaRPr>
          </a:p>
        </p:txBody>
      </p:sp>
      <p:sp>
        <p:nvSpPr>
          <p:cNvPr id="3543" name="OTLSHAPE_M_96fa3cde63e64ae6a8033071bf6d6dcf_Date"/>
          <p:cNvSpPr txBox="1"/>
          <p:nvPr>
            <p:custDataLst>
              <p:tags r:id="rId124"/>
            </p:custDataLst>
          </p:nvPr>
        </p:nvSpPr>
        <p:spPr>
          <a:xfrm>
            <a:off x="10828275" y="3898900"/>
            <a:ext cx="812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smtClean="0">
                <a:solidFill>
                  <a:srgbClr val="CAC5C5"/>
                </a:solidFill>
                <a:latin typeface="Calibri" panose="020F0502020204030204" pitchFamily="34" charset="0"/>
              </a:rPr>
              <a:t>March 14, 2018</a:t>
            </a:r>
            <a:endParaRPr lang="en-US" sz="1000" spc="-6">
              <a:solidFill>
                <a:srgbClr val="CAC5C5"/>
              </a:solidFill>
              <a:latin typeface="Calibri" panose="020F0502020204030204" pitchFamily="34" charset="0"/>
            </a:endParaRPr>
          </a:p>
        </p:txBody>
      </p:sp>
      <p:sp>
        <p:nvSpPr>
          <p:cNvPr id="3544" name="OTLSHAPE_M_96fa3cde63e64ae6a8033071bf6d6dcf_Shape"/>
          <p:cNvSpPr/>
          <p:nvPr>
            <p:custDataLst>
              <p:tags r:id="rId125"/>
            </p:custDataLst>
          </p:nvPr>
        </p:nvSpPr>
        <p:spPr>
          <a:xfrm>
            <a:off x="11124185" y="3619500"/>
            <a:ext cx="228600" cy="254000"/>
          </a:xfrm>
          <a:prstGeom prst="diamond">
            <a:avLst/>
          </a:prstGeom>
          <a:solidFill>
            <a:srgbClr val="9A8DA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7957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ASTER" val="__part_0"/>
  <p:tag name="__PART_0" val="eyIkaWQiOiIxIiwiQ3VsdHVyZUluZm9OYW1lIjoiZW4tVVMiLCJTdHlsZU5hbWUiOm51bGwsIlZlcnNpb24iOnsiJGlkIjoiMiIsIlZlcnNpb24iOiIzLjEuMSIsIk9yaWdpbmFsQXNzZW1ibHlWZXJzaW9uIjpudWxsLCJFZGl0aW9uIjoiUGx1cyIsIklzUGx1c0VkaXRpb24iOnRydWV9LCJFZmZlY3QiOjEsIlN0eWxlIjp7IiRpZCI6IjMiLCJUaW1lYmFuZFN0eWxlIjp7IiRpZCI6IjQiLCJTY2FsZU1hcmtpbmciOjEsIlNoYXBlIjoxMCwiU2hhcGVTdHlsZSI6eyIkaWQiOiI1IiwiTWFyZ2luIjp7IiRpZCI6IjYiLCJUb3AiOjAsIkxlZnQiOjEwLCJSaWdodCI6MTAsIkJvdHRvbSI6MH0sIlBhZGRpbmciOnsiJGlkIjoiNyIsIlRvcCI6MywiTGVmdCI6MCwiUmlnaHQiOjAsIkJvdHRvbSI6M30sIkJhY2tncm91bmQiOnsiJGlkIjoiOCIsIkNvbG9yIjp7IiRpZCI6IjkiLCJBIjoyNTUsIlIiOjY4LCJHIjo4NCwiQiI6MTA2fX0sIklzVmlzaWJsZSI6dHJ1ZSwiV2lkdGgiOjg1OC4wLCJIZWlnaHQiOjI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lJpZ2h0RW5kQ2Fwc1N0eWxlIjp7IiRpZCI6IjEzIiwiRm9udFNldHRpbmdzIjp7IiRpZCI6IjE0IiwiRm9udFNpemUiOjE4LCJGb250TmFtZSI6IkNhbGlicmkiLCJJc0JvbGQiOnRydWUsIklzSXRhbGljIjpmYWxzZSwiSXNVbmRlcmxpbmVkIjpmYWxzZSwiUGFyZW50U3R5bGUiOm51bGx9LCJBdXRvU2l6ZSI6MCwiRm9yZWdyb3VuZCI6eyIkaWQiOiIxNSIsIkNvbG9yIjp7IiRpZCI6IjE2IiwiQSI6MjU1LCJSIjoyMzcsIkciOjEyNSwiQiI6NDl9fSwiTWF4V2lkdGgiOiJJbmZpbml0eSIsIk1heEhlaWdodCI6IkluZmluaXR5IiwiU21hcnRGb3JlZ3JvdW5kSXNBY3RpdmUiOmZhbHNlLCJIb3Jpem9udGFsQWxpZ25tZW50IjowLCJWZXJ0aWNhbEFsaWdubWVudCI6MCwiU21hcnRGb3JlZ3JvdW5kIjpudWxsLCJNYXJnaW4iOnsiJGlkIjoiMTciLCJUb3AiOjAsIkxlZnQiOjAsIlJpZ2h0IjoyMCwiQm90dG9tIjowfSwiUGFkZGluZyI6eyIkaWQiOiIxOCIsIlRvcCI6MCwiTGVmdCI6MCwiUmlnaHQiOjAsIkJvdHRvbSI6MH0sIkJhY2tncm91bmQiOnsiJGlkIjoiMTkiLCJDb2xvciI6eyIkaWQiOiIyMCIsIkEiOjAsIlIiOjAsIkciOjAsIkIiOjB9fSwiSXNWaXNpYmxlIjp0cnVlLCJXaWR0aCI6MC4wLCJIZWlnaHQiOjAuMCwiQm9yZGVyU3R5bGUiOm51bGwsIlBhcmVudFN0eWxlIjpudWxsfSwiTGVmdEVuZENhcHNTdHlsZSI6eyIkaWQiOiIyMSIsIkZvbnRTZXR0aW5ncyI6eyIkaWQiOiIyMiIsIkZvbnRTaXplIjoxOCwiRm9udE5hbWUiOiJDYWxpYnJpIiwiSXNCb2xkIjp0cnVlLCJJc0l0YWxpYyI6ZmFsc2UsIklzVW5kZXJsaW5lZCI6ZmFsc2UsIlBhcmVudFN0eWxlIjpudWxsfSwiQXV0b1NpemUiOjAsIkZvcmVncm91bmQiOnsiJGlkIjoiMjMiLCJDb2xvciI6eyIkaWQiOiIyNCIsIkEiOjI1NSwiUiI6MjM3LCJHIjoxMjUsIkIiOjQ5fX0sIk1heFdpZHRoIjoiSW5maW5pdHkiLCJNYXhIZWlnaHQiOiJJbmZpbml0eSIsIlNtYXJ0Rm9yZWdyb3VuZElzQWN0aXZlIjpmYWxzZSwiSG9yaXpvbnRhbEFsaWdubWVudCI6MCwiVmVydGljYWxBbGlnbm1lbnQiOjAsIlNtYXJ0Rm9yZWdyb3VuZCI6bnVsbCwiTWFyZ2luIjp7IiRpZCI6IjI1IiwiVG9wIjowLCJMZWZ0IjoyMCwiUmlnaHQiOjAsIkJvdHRvbSI6MH0sIlBhZGRpbmciOnsiJGlkIjoiMjYiLCJUb3AiOjAsIkxlZnQiOjAsIlJpZ2h0IjowLCJCb3R0b20iOjB9LCJCYWNrZ3JvdW5kIjp7IiRpZCI6IjI3IiwiQ29sb3IiOnsiJHJlZiI6IjIwIn19LCJJc1Zpc2libGUiOmZhbHNlLCJXaWR0aCI6MC4wLCJIZWlnaHQiOjAuMCwiQm9yZGVyU3R5bGUiOm51bGwsIlBhcmVudFN0eWxlIjpudWxsfSwiVG9kYXlUZXh0U3R5bGUiOnsiJGlkIjoiMjgiLCJGb250U2V0dGluZ3MiOnsiJGlkIjoiMjkiLCJGb250U2l6ZSI6MTIsIkZvbnROYW1lIjoiQ2FsaWJyaSIsIklzQm9sZCI6ZmFsc2UsIklzSXRhbGljIjpmYWxzZSwiSXNVbmRlcmxpbmVkIjpmYWxzZSwiUGFyZW50U3R5bGUiOm51bGx9LCJBdXRvU2l6ZSI6MCwiRm9yZWdyb3VuZCI6eyIkaWQiOiIzMCIsIkNvbG9yIjp7IiRpZCI6IjMxIiwiQSI6MjU1LCJSIjowLCJHIjowLCJCIjowfX0sIk1heFdpZHRoIjoyMDAuMCwiTWF4SGVpZ2h0IjoiSW5maW5pdHkiLCJTbWFydEZvcmVncm91bmRJc0FjdGl2ZSI6ZmFsc2UsIkhvcml6b250YWxBbGlnbm1lbnQiOjAsIlZlcnRpY2FsQWxpZ25tZW50IjowLCJTbWFydEZvcmVncm91bmQiOm51bGwsIk1hcmdpbiI6eyIkaWQiOiIzMiIsIlRvcCI6MCwiTGVmdCI6MCwiUmlnaHQiOjAsIkJvdHRvbSI6MH0sIlBhZGRpbmciOnsiJGlkIjoiMzMiLCJUb3AiOjAsIkxlZnQiOjAsIlJpZ2h0IjowLCJCb3R0b20iOjB9LCJCYWNrZ3JvdW5kIjp7IiRpZCI6IjM0IiwiQ29sb3IiOnsiJHJlZiI6IjIwIn19LCJJc1Zpc2libGUiOnRydWUsIldpZHRoIjowLjAsIkhlaWdodCI6MC4wLCJCb3JkZXJTdHlsZSI6bnVsbCwiUGFyZW50U3R5bGUiOm51bGx9LCJUb2RheU1hcmtlclN0eWxlIjp7IiRpZCI6IjM1IiwiTWFyZ2luIjp7IiRpZCI6IjM2IiwiVG9wIjowLCJMZWZ0IjowLCJSaWdodCI6MCwiQm90dG9tIjowfSwiUGFkZGluZyI6eyIkaWQiOiIzNyIsIlRvcCI6MCwiTGVmdCI6MCwiUmlnaHQiOjAsIkJvdHRvbSI6MH0sIkJhY2tncm91bmQiOnsiJGlkIjoiMzgiLCJDb2xvciI6eyIkaWQiOiIzOSIsIkEiOjI1NSwiUiI6MjU1LCJHIjowLCJCIjowfX0sIklzVmlzaWJsZSI6dHJ1ZSwiV2lkdGgiOjAuMCwiSGVpZ2h0IjowLjAsIkJvcmRlclN0eWxlIjpudWxsLCJQYXJlbnRTdHlsZSI6bnVsbH0sIlNjYWxlU3R5bGUiOnsiJGlkIjoiNDAiLCJTaG93U2VnbWVudFNlcGFyYXRvcnMiOmZhbHNlLCJTZWdtZW50U2VwYXJhdG9yT3BhY2l0eSI6MzAsIkZvbnRTZXR0aW5ncyI6eyIkaWQiOiI0MSIsIkZvbnRTaXplIjoxMiwiRm9udE5hbWUiOiJDYWxpYnJpIiwiSXNCb2xkIjpmYWxzZSwiSXNJdGFsaWMiOmZhbHNlLCJJc1VuZGVybGluZWQiOmZhbHNlLCJQYXJlbnRTdHlsZSI6bnVsbH0sIkF1dG9TaXplIjowLCJGb3JlZ3JvdW5kIjp7IiRpZCI6IjQyIiwiQ29sb3IiOnsiJGlkIjoiNDMiLCJBIjoyNTUsIlIiOjI1NSwiRyI6MjU1LCJCIjoyNTV9fSwiTWF4V2lkdGgiOjIwMC4wLCJNYXhIZWlnaHQiOiJJbmZpbml0eSIsIlNtYXJ0Rm9yZWdyb3VuZElzQWN0aXZlIjpmYWxzZSwiSG9yaXpvbnRhbEFsaWdubWVudCI6MCwiVmVydGljYWxBbGlnbm1lbnQiOjEsIlNtYXJ0Rm9yZWdyb3VuZCI6bnVsbCwiTWFyZ2luIjp7IiRpZCI6IjQ0IiwiVG9wIjowLCJMZWZ0Ijo1LCJSaWdodCI6MCwiQm90dG9tIjowfSwiUGFkZGluZyI6eyIkaWQiOiI0NSIsIlRvcCI6MCwiTGVmdCI6MCwiUmlnaHQiOjAsIkJvdHRvbSI6MH0sIkJhY2tncm91bmQiOnsiJGlkIjoiNDYiLCJDb2xvciI6eyIkcmVmIjoiMjAifX0sIklzVmlzaWJsZSI6dHJ1ZSwiV2lkdGgiOjAuMCwiSGVpZ2h0IjowLjAsIkJvcmRlclN0eWxlIjpudWxsLCJQYXJlbnRTdHlsZSI6bnVsbH0sIkVsYXBzZWRUaW1lQmFja2dyb3VuZCI6eyIkaWQiOiI0NyIsIkNvbG9yIjp7IiRpZCI6IjQ4IiwiQSI6MTkxLCJSIjoyNTUsIkciOjAsIkIiOjB9fSwiQXBwZW5kWWVhck9uWWVhckNoYW5nZSI6ZmFsc2UsIkVsYXBzZWRUaW1lRm9ybWF0IjowLCJUb2RheU1hcmtlclBvc2l0aW9uIjowLCJRdWlja1Bvc2l0aW9uIjozLCJBYnNvbHV0ZVBvc2l0aW9uIjoyNzAuMCwiTWFyZ2luIjp7IiRpZCI6IjQ5IiwiVG9wIjowLCJMZWZ0IjoxMCwiUmlnaHQiOjEwLCJCb3R0b20iOjB9LCJQYWRkaW5nIjp7IiRpZCI6IjUwIiwiVG9wIjowLCJMZWZ0IjowLCJSaWdodCI6MCwiQm90dG9tIjowfSwiQmFja2dyb3VuZCI6eyIkaWQiOiI1MSIsIkNvbG9yIjp7IiRpZCI6IjUyIiwiQSI6MjU1LCJSIjo0NywiRyI6NTQsIkIiOjE1M319LCJJc1Zpc2libGUiOnRydWUsIldpZHRoIjowLjAsIkhlaWdodCI6MC4wLCJCb3JkZXJTdHlsZSI6bnVsbCwiUGFyZW50U3R5bGUiOm51bGx9LCJEZWZhdWx0TWlsZXN0b25lU3R5bGUiOnsiJGlkIjoiNTMiLCJTaGFwZSI6MSwiQ29ubmVjdG9yTWFyZ2luIjp7IiRpZCI6IjU0IiwiVG9wIjowLCJMZWZ0IjoyLCJSaWdodCI6MiwiQm90dG9tIjowfSwiQ29ubmVjdG9yU3R5bGUiOnsiJGlkIjoiNTUiLCJMaW5lQ29sb3IiOnsiJGlkIjoiNTYiLCIkdHlwZSI6Ik5MUkUuQ29tbW9uLkRvbS5Tb2xpZENvbG9yQnJ1c2gsIE5MUkUuQ29tbW9uIiwiQ29sb3IiOnsiJGlkIjoiNTciLCJBIjoyNTUsIlIiOjAsIkciOjExNCwiQiI6MTg4fX0sIkxpbmVXZWlnaHQiOjEuMCwiTGluZVR5cGUiOjAsIlBhcmVudFN0eWxlIjpudWxsfSwiSXNCZWxvd1RpbWViYW5kIjpmYWxzZSwiSGlkZURhdGUiOmZhbHNlLCJTaGFwZVNpemUiOjEsIlNwYWNpbmciOjIuMCwiUGFkZGluZyI6eyIkaWQiOiI1OCIsIlRvcCI6NywiTGVmdCI6MywiUmlnaHQiOjAsIkJvdHRvbSI6Mn0sIlNoYXBlU3R5bGUiOnsiJGlkIjoiNTkiLCJNYXJnaW4iOnsiJGlkIjoiNjAiLCJUb3AiOjAsIkxlZnQiOjAsIlJpZ2h0IjowLCJCb3R0b20iOjB9LCJQYWRkaW5nIjp7IiRpZCI6IjYxIiwiVG9wIjowLCJMZWZ0IjowLCJSaWdodCI6MCwiQm90dG9tIjowfSwiQmFja2dyb3VuZCI6eyIkaWQiOiI2MiIsIkNvbG9yIjp7IiRpZCI6IjYzIiwiQSI6MjU1LCJSIjowLCJHIjoxMTQsIkIiOjE4OH19LCJJc1Zpc2libGUiOnRydWUsIldpZHRoIjoxOC4wLCJIZWlnaHQiOjIwLjAsIkJvcmRlclN0eWxlIjp7IiRpZCI6IjY0IiwiTGluZUNvbG9yIjp7IiRpZCI6IjY1IiwiJHR5cGUiOiJOTFJFLkNvbW1vbi5Eb20uU29saWRDb2xvckJydXNoLCBOTFJFLkNvbW1vbiIsIkNvbG9yIjp7IiRpZCI6IjY2IiwiQSI6MjU1LCJSIjoyNTUsIkciOjAsIkIiOjB9fSwiTGluZVdlaWdodCI6MC4wLCJMaW5lVHlwZSI6MCwiUGFyZW50U3R5bGUiOm51bGx9LCJQYXJlbnRTdHlsZSI6bnVsbH0sIlRpdGxlU3R5bGUiOnsiJGlkIjoiNjciLCJGb250U2V0dGluZ3MiOnsiJGlkIjoiNjgiLCJGb250U2l6ZSI6MTIsIkZvbnROYW1lIjoiQ2FsaWJyaSIsIklzQm9sZCI6ZmFsc2UsIklzSXRhbGljIjpmYWxzZSwiSXNVbmRlcmxpbmVkIjpmYWxzZSwiUGFyZW50U3R5bGUiOm51bGx9LCJBdXRvU2l6ZSI6MCwiRm9yZWdyb3VuZCI6eyIkaWQiOiI2OSIsIkNvbG9yIjp7IiRpZCI6IjcwIiwiQSI6MjU1LCJSIjoyNTUsIkciOjI1NSwiQiI6MjU1fX0sIk1heFdpZHRoIjoyMDAuMCwiTWF4SGVpZ2h0IjoiSW5maW5pdHkiLCJTbWFydEZvcmVncm91bmRJc0FjdGl2ZSI6ZmFsc2UsIkhvcml6b250YWxBbGlnbm1lbnQiOjAsIlZlcnRpY2FsQWxpZ25tZW50IjowLCJTbWFydEZvcmVncm91bmQiOm51bGwsIk1hcmdpbiI6eyIkaWQiOiI3MSIsIlRvcCI6MCwiTGVmdCI6MCwiUmlnaHQiOjAsIkJvdHRvbSI6MH0sIlBhZGRpbmciOnsiJGlkIjoiNzIiLCJUb3AiOjAsIkxlZnQiOjAsIlJpZ2h0IjowLCJCb3R0b20iOjB9LCJCYWNrZ3JvdW5kIjp7IiRpZCI6IjczIiwiQ29sb3IiOnsiJHJlZiI6IjIwIn19LCJJc1Zpc2libGUiOnRydWUsIldpZHRoIjowLjAsIkhlaWdodCI6MC4wLCJCb3JkZXJTdHlsZSI6bnVsbCwiUGFyZW50U3R5bGUiOm51bGx9LCJEYXRlU3R5bGUiOnsiJGlkIjoiNzQiLCJGb250U2V0dGluZ3MiOnsiJGlkIjoiNzUiLCJGb250U2l6ZSI6MTAsIkZvbnROYW1lIjoiQ2FsaWJyaSIsIklzQm9sZCI6ZmFsc2UsIklzSXRhbGljIjpmYWxzZSwiSXNVbmRlcmxpbmVkIjpmYWxzZSwiUGFyZW50U3R5bGUiOm51bGx9LCJBdXRvU2l6ZSI6MCwiRm9yZWdyb3VuZCI6eyIkaWQiOiI3NiIsIkNvbG9yIjp7IiRpZCI6Ijc3IiwiQSI6MjU1LCJSIjoyMDIsIkciOjE5NywiQiI6MTk3fX0sIk1heFdpZHRoIjoyMDAuMCwiTWF4SGVpZ2h0IjoiSW5maW5pdHkiLCJTbWFydEZvcmVncm91bmRJc0FjdGl2ZSI6ZmFsc2UsIkhvcml6b250YWxBbGlnbm1lbnQiOjAsIlZlcnRpY2FsQWxpZ25tZW50IjowLCJTbWFydEZvcmVncm91bmQiOm51bGwsIk1hcmdpbiI6eyIkaWQiOiI3OCIsIlRvcCI6MCwiTGVmdCI6MCwiUmlnaHQiOjAsIkJvdHRvbSI6MH0sIlBhZGRpbmciOnsiJGlkIjoiNzkiLCJUb3AiOjAsIkxlZnQiOjAsIlJpZ2h0IjowLCJCb3R0b20iOjB9LCJCYWNrZ3JvdW5kIjp7IiRpZCI6IjgwIiwiQ29sb3IiOnsiJHJlZiI6IjIwIn19LCJJc1Zpc2libGUiOnRydWUsIldpZHRoIjowLjAsIkhlaWdodCI6MC4wLCJCb3JkZXJTdHlsZSI6bnVsbCwiUGFyZW50U3R5bGUiOm51bGx9LCJEYXRlRm9ybWF0Ijp7IiRpZCI6IjgxIiwiRm9ybWF0U3RyaW5nIjoieXl5eSIsIlNlcGFyYXRvciI6Ii8iLCJVc2VJbnRlcm5hdGlvbmFsRGF0ZUZvcm1hdCI6ZmFsc2UsIkRhdGVJc1Zpc2libGUiOnRydWUsIlRpbWVJc1Zpc2libGUiOmZhbHNlLCJIb3VyRGlnaXRzIjoxLCJBbVBtRGVzaWduYXRvciI6MiwiVHJpbTAwTWludXRlcyI6ZmFsc2UsIkxhc3RLbm93blZpc2liaWxpdHlTdGF0ZSI6eyIkaWQiOiI4MiIsIkRhdGVQYXJ0SXNWaXNpYmxlIjp0cnVlLCJUaW1lUGFydElzVmlzaWJsZSI6ZmFsc2V9fSwiSXNWaXNpYmxlIjp0cnVlLCJQYXJlbnRTdHlsZSI6bnVsbH0sIkRlZmF1bHRUYXNrU3R5bGUiOnsiJGlkIjoiODMiLCJTaGFwZSI6MSwiU2hhcGVUaGlja25lc3MiOjAsIkR1cmF0aW9uRm9ybWF0IjowLCJJbmNsdWRlTm9uV29ya2luZ0RheXNJbkR1cmF0aW9uIjpmYWxzZSwiUGVyY2VudGFnZUNvbXBsZXRlU3R5bGUiOnsiJGlkIjoiODQiLCJGb250U2V0dGluZ3MiOnsiJGlkIjoiODUiLCJGb250U2l6ZSI6MTAsIkZvbnROYW1lIjoiQ2FsaWJyaSIsIklzQm9sZCI6ZmFsc2UsIklzSXRhbGljIjpmYWxzZSwiSXNVbmRlcmxpbmVkIjpmYWxzZSwiUGFyZW50U3R5bGUiOm51bGx9LCJBdXRvU2l6ZSI6MCwiRm9yZWdyb3VuZCI6eyIkaWQiOiI4NiIsIkNvbG9yIjp7IiRpZCI6Ijg3IiwiQSI6MjU1LCJSIjoyMzcsIkciOjEyNSwiQiI6NDl9fSwiTWF4V2lkdGgiOjIwMC4wLCJNYXhIZWlnaHQiOiJJbmZpbml0eSIsIlNtYXJ0Rm9yZWdyb3VuZElzQWN0aXZlIjpmYWxzZSwiSG9yaXpvbnRhbEFsaWdubWVudCI6MCwiVmVydGljYWxBbGlnbm1lbnQiOjAsIlNtYXJ0Rm9yZWdyb3VuZCI6bnVsbCwiTWFyZ2luIjp7IiRpZCI6Ijg4IiwiVG9wIjowLCJMZWZ0IjowLCJSaWdodCI6MCwiQm90dG9tIjowfSwiUGFkZGluZyI6eyIkaWQiOiI4OSIsIlRvcCI6MCwiTGVmdCI6MCwiUmlnaHQiOjAsIkJvdHRvbSI6MH0sIkJhY2tncm91bmQiOnsiJGlkIjoiOTAiLCJDb2xvciI6eyIkcmVmIjoiMjAifX0sIklzVmlzaWJsZSI6dHJ1ZSwiV2lkdGgiOjAuMCwiSGVpZ2h0IjowLjAsIkJvcmRlclN0eWxlIjpudWxsLCJQYXJlbnRTdHlsZSI6bnVsbH0sIkR1cmF0aW9uU3R5bGUiOnsiJGlkIjoiOTEiLCJGb250U2V0dGluZ3MiOnsiJGlkIjoiOTIiLCJGb250U2l6ZSI6MTAsIkZvbnROYW1lIjoiQ2FsaWJyaSIsIklzQm9sZCI6ZmFsc2UsIklzSXRhbGljIjpmYWxzZSwiSXNVbmRlcmxpbmVkIjpmYWxzZSwiUGFyZW50U3R5bGUiOm51bGx9LCJBdXRvU2l6ZSI6MCwiRm9yZWdyb3VuZCI6eyIkaWQiOiI5MyIsIkNvbG9yIjp7IiRpZCI6Ijk0IiwiQSI6MjU1LCJSIjoyMzcsIkciOjEyNSwiQiI6NDl9fSwiTWF4V2lkdGgiOjIwMC4wLCJNYXhIZWlnaHQiOiJJbmZpbml0eSIsIlNtYXJ0Rm9yZWdyb3VuZElzQWN0aXZlIjpmYWxzZSwiSG9yaXpvbnRhbEFsaWdubWVudCI6MCwiVmVydGljYWxBbGlnbm1lbnQiOjAsIlNtYXJ0Rm9yZWdyb3VuZCI6bnVsbCwiTWFyZ2luIjp7IiRpZCI6Ijk1IiwiVG9wIjowLCJMZWZ0IjowLCJSaWdodCI6MCwiQm90dG9tIjowfSwiUGFkZGluZyI6eyIkaWQiOiI5NiIsIlRvcCI6MCwiTGVmdCI6MCwiUmlnaHQiOjAsIkJvdHRvbSI6MH0sIkJhY2tncm91bmQiOnsiJGlkIjoiOTciLCJDb2xvciI6eyIkcmVmIjoiMjAifX0sIklzVmlzaWJsZSI6dHJ1ZSwiV2lkdGgiOjAuMCwiSGVpZ2h0IjowLjAsIkJvcmRlclN0eWxlIjpudWxsLCJQYXJlbnRTdHlsZSI6bnVsbH0sIkhvcml6b250YWxDb25uZWN0b3JTdHlsZSI6eyIkaWQiOiI5OCIsIkxpbmVDb2xvciI6eyIkaWQiOiI5OSIsIiR0eXBlIjoiTkxSRS5Db21tb24uRG9tLlNvbGlkQ29sb3JCcnVzaCwgTkxSRS5Db21tb24iLCJDb2xvciI6eyIkaWQiOiIxMDAiLCJBIjoyNTUsIlIiOjIwNCwiRyI6MjA0LCJCIjoyMDR9fSwiTGluZVdlaWdodCI6MS4wLCJMaW5lVHlwZSI6MCwiUGFyZW50U3R5bGUiOm51bGx9LCJWZXJ0aWNhbENvbm5lY3RvclN0eWxlIjp7IiRpZCI6IjEwMSIsIkxpbmVDb2xvciI6eyIkaWQiOiIxMDIiLCIkdHlwZSI6Ik5MUkUuQ29tbW9uLkRvbS5Tb2xpZENvbG9yQnJ1c2gsIE5MUkUuQ29tbW9uIiwiQ29sb3IiOnsiJGlkIjoiMTAzIiwiQSI6MjU1LCJSIjoyMDQsIkciOjIwNCwiQiI6MjA0fX0sIkxpbmVXZWlnaHQiOjAuMCwiTGluZVR5cGUiOjAsIlBhcmVudFN0eWxlIjpudWxsfSwiTWFyZ2luIjpudWxsLCJTdGFydERhdGVQb3NpdGlvbiI6MywiRW5kRGF0ZVBvc2l0aW9uIjozLCJEYXRlSXNWaXNpYmxlIjp0cnVlLCJUaXRsZVBvc2l0aW9uIjo0LCJEdXJhdGlvblBvc2l0aW9uIjo2LCJQZXJjZW50YWdlQ29tcGxldGVkUG9zaXRpb24iOjYsIlNwYWNpbmciOjUsIklzQmVsb3dUaW1lYmFuZCI6ZmFsc2UsIlBlcmNlbnRhZ2VDb21wbGV0ZVNoYXBlT3BhY2l0eSI6MzUsIlNoYXBlU3R5bGUiOnsiJGlkIjoiMTA0IiwiTWFyZ2luIjp7IiRpZCI6IjEwNSIsIlRvcCI6MCwiTGVmdCI6NCwiUmlnaHQiOjQsIkJvdHRvbSI6MH0sIlBhZGRpbmciOnsiJGlkIjoiMTA2IiwiVG9wIjowLCJMZWZ0IjowLCJSaWdodCI6MCwiQm90dG9tIjowfSwiQmFja2dyb3VuZCI6eyIkaWQiOiIxMDciLCJDb2xvciI6eyIkaWQiOiIxMDgiLCJBIjoyNTUsIlIiOjAsIkciOjExNCwiQiI6MTg4fX0sIklzVmlzaWJsZSI6dHJ1ZSwiV2lkdGgiOjAuMCwiSGVpZ2h0IjoxMC4wLCJCb3JkZXJTdHlsZSI6eyIkaWQiOiIxMDkiLCJMaW5lQ29sb3IiOnsiJGlkIjoiMTEwIiwiJHR5cGUiOiJOTFJFLkNvbW1vbi5Eb20uU29saWRDb2xvckJydXNoLCBOTFJFLkNvbW1vbiIsIkNvbG9yIjp7IiRpZCI6IjExMSIsIkEiOjI1NSwiUiI6MjU1LCJHIjowLCJCIjowfX0sIkxpbmVXZWlnaHQiOjAuMCwiTGluZVR5cGUiOjAsIlBhcmVudFN0eWxlIjpudWxsfSwiUGFyZW50U3R5bGUiOm51bGx9LCJUaXRsZVN0eWxlIjp7IiRpZCI6IjExMiIsIkZvbnRTZXR0aW5ncyI6eyIkaWQiOiIxMTMiLCJGb250U2l6ZSI6MTEsIkZvbnROYW1lIjoiQ2FsaWJyaSIsIklzQm9sZCI6dHJ1ZSwiSXNJdGFsaWMiOmZhbHNlLCJJc1VuZGVybGluZWQiOmZhbHNlLCJQYXJlbnRTdHlsZSI6bnVsbH0sIkF1dG9TaXplIjowLCJGb3JlZ3JvdW5kIjp7IiRpZCI6IjExNCIsIkNvbG9yIjp7IiRpZCI6IjExNSIsIkEiOjI1NSwiUiI6MCwiRyI6MCwiQiI6MH19LCJNYXhXaWR0aCI6OTYwLjAsIk1heEhlaWdodCI6IkluZmluaXR5IiwiU21hcnRGb3JlZ3JvdW5kSXNBY3RpdmUiOmZhbHNlLCJIb3Jpem9udGFsQWxpZ25tZW50IjowLCJWZXJ0aWNhbEFsaWdubWVudCI6MCwiU21hcnRGb3JlZ3JvdW5kIjpudWxsLCJNYXJnaW4iOnsiJGlkIjoiMTE2IiwiVG9wIjowLCJMZWZ0IjowLCJSaWdodCI6MCwiQm90dG9tIjowfSwiUGFkZGluZyI6eyIkaWQiOiIxMTciLCJUb3AiOjAsIkxlZnQiOjAsIlJpZ2h0IjowLCJCb3R0b20iOjB9LCJCYWNrZ3JvdW5kIjp7IiRpZCI6IjExOCIsIkNvbG9yIjp7IiRyZWYiOiIyMCJ9fSwiSXNWaXNpYmxlIjp0cnVlLCJXaWR0aCI6MC4wLCJIZWlnaHQiOjAuMCwiQm9yZGVyU3R5bGUiOm51bGwsIlBhcmVudFN0eWxlIjpudWxsfSwiRGF0ZVN0eWxlIjp7IiRpZCI6IjExOSIsIkZvbnRTZXR0aW5ncyI6eyIkaWQiOiIxMjAiLCJGb250U2l6ZSI6MTAsIkZvbnROYW1lIjoiQ2FsaWJyaSIsIklzQm9sZCI6ZmFsc2UsIklzSXRhbGljIjpmYWxzZSwiSXNVbmRlcmxpbmVkIjpmYWxzZSwiUGFyZW50U3R5bGUiOm51bGx9LCJBdXRvU2l6ZSI6MCwiRm9yZWdyb3VuZCI6eyIkaWQiOiIxMjEiLCJDb2xvciI6eyIkaWQiOiIxMjIiLCJBIjoyNTUsIlIiOjY4LCJHIjo4NCwiQiI6MTA2fX0sIk1heFdpZHRoIjoyMDAuMCwiTWF4SGVpZ2h0IjoiSW5maW5pdHkiLCJTbWFydEZvcmVncm91bmRJc0FjdGl2ZSI6ZmFsc2UsIkhvcml6b250YWxBbGlnbm1lbnQiOjAsIlZlcnRpY2FsQWxpZ25tZW50IjowLCJTbWFydEZvcmVncm91bmQiOm51bGwsIk1hcmdpbiI6eyIkaWQiOiIxMjMiLCJUb3AiOjAsIkxlZnQiOjAsIlJpZ2h0IjowLCJCb3R0b20iOjB9LCJQYWRkaW5nIjp7IiRpZCI6IjEyNCIsIlRvcCI6MCwiTGVmdCI6MCwiUmlnaHQiOjAsIkJvdHRvbSI6MH0sIkJhY2tncm91bmQiOnsiJGlkIjoiMTI1IiwiQ29sb3IiOnsiJHJlZiI6IjIwIn19LCJJc1Zpc2libGUiOnRydWUsIldpZHRoIjowLjAsIkhlaWdodCI6MC4wLCJCb3JkZXJTdHlsZSI6bnVsbCwiUGFyZW50U3R5bGUiOm51bGx9LCJEYXRlRm9ybWF0Ijp7IiRpZCI6IjEy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CwiX2V4cGxpY2l0bHlTZXQiOnsiJGlkIjoiMTI3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klzVmlzaWJsZSI6ZmFsc2V9fSwiU2hvd0VsYXBzZWRUaW1lR3JhZGllbnRTdHlsZSI6ZmFsc2V9LCJTY2FsZSI6eyIkaWQiOiIxMjgiLCJTdGFydERhdGUiOiIwMDAxLTAxLTAxVDAwOjAwOjAwIiwiRW5kRGF0ZSI6IjIwMTgtMDMtMTRUMjM6NTk6MDBaIiwiRm9ybWF0IjoiTU1NIiwiVHlwZSI6NCwiQXV0b0RhdGVSYW5nZSI6dHJ1ZSwiV29ya2luZ0RheXMiOjMxLCJUb2RheU1hcmtlclRleHQiOiJUb2RheSIsIkF1dG9TY2FsZVR5cGUiOnRydWV9LCJNaWxlc3RvbmVzIjpbeyIkaWQiOiIxMjkiLCJEYXRlIjoiMTk0Mi0wMS0wOFQyMzo1OTowMFoiLCJTdHlsZSI6eyIkaWQiOiIxMzAiLCJTaGFwZSI6MSwiQ29ubmVjdG9yTWFyZ2luIjp7IiRpZCI6IjEzMSIsIlRvcCI6MCwiTGVmdCI6MiwiUmlnaHQiOjIsIkJvdHRvbSI6MH0sIkNvbm5lY3RvclN0eWxlIjp7IiRpZCI6IjEzMiIsIkxpbmVDb2xvciI6eyIkaWQiOiIxMzMiLCIkdHlwZSI6Ik5MUkUuQ29tbW9uLkRvbS5Tb2xpZENvbG9yQnJ1c2gsIE5MUkUuQ29tbW9uIiwiQ29sb3IiOnsiJGlkIjoiMTM0IiwiQSI6MjU1LCJSIjoyMDksIkciOjE5MywiQiI6MjAzfX0sIkxpbmVXZWlnaHQiOjEuMCwiTGluZVR5cGUiOjAsIlBhcmVudFN0eWxlIjpudWxsfSwiSXNCZWxvd1RpbWViYW5kIjpmYWxzZSwiSGlkZURhdGUiOmZhbHNlLCJTaGFwZVNpemUiOjEsIlNwYWNpbmciOjIuMCwiUGFkZGluZyI6eyIkaWQiOiIxMzUiLCJUb3AiOjcsIkxlZnQiOjMsIlJpZ2h0IjowLCJCb3R0b20iOjJ9LCJTaGFwZVN0eWxlIjp7IiRpZCI6IjEzNiIsIk1hcmdpbiI6eyIkaWQiOiIxMzciLCJUb3AiOjAsIkxlZnQiOjAsIlJpZ2h0IjowLCJCb3R0b20iOjB9LCJQYWRkaW5nIjp7IiRpZCI6IjEzOCIsIlRvcCI6MCwiTGVmdCI6MCwiUmlnaHQiOjAsIkJvdHRvbSI6MH0sIkJhY2tncm91bmQiOnsiJGlkIjoiMTM5IiwiQ29sb3IiOnsiJGlkIjoiMTQwIiwiQSI6MjU1LCJSIjoyMDksIkciOjE5MywiQiI6MjAzfX0sIklzVmlzaWJsZSI6dHJ1ZSwiV2lkdGgiOjE4LjAsIkhlaWdodCI6MjAuMCwiQm9yZGVyU3R5bGUiOnsiJGlkIjoiMTQxIiwiTGluZUNvbG9yIjp7IiRyZWYiOiI2NSJ9LCJMaW5lV2VpZ2h0IjowLjAsIkxpbmVUeXBlIjowLCJQYXJlbnRTdHlsZSI6bnVsbH0sIlBhcmVudFN0eWxlIjpudWxsfSwiVGl0bGVTdHlsZSI6eyIkaWQiOiIxNDIiLCJGb250U2V0dGluZ3MiOnsiJGlkIjoiMTQzIiwiRm9udFNpemUiOjEyLCJGb250TmFtZSI6IkNhbGlicmkiLCJJc0JvbGQiOmZhbHNlLCJJc0l0YWxpYyI6ZmFsc2UsIklzVW5kZXJsaW5lZCI6ZmFsc2UsIlBhcmVudFN0eWxlIjpudWxsfSwiQXV0b1NpemUiOjIsIkZvcmVncm91bmQiOnsiJGlkIjoiMTQ0IiwiQ29sb3IiOnsiJGlkIjoiMTQ1IiwiQSI6MjU1LCJSIjoyNTUsIkciOjI1NSwiQiI6MjU1fX0sIk1heFdpZHRoIjoxNjYuOTA2NDYzNjIzMDQ2ODcsIk1heEhlaWdodCI6IkluZmluaXR5IiwiU21hcnRGb3JlZ3JvdW5kSXNBY3RpdmUiOmZhbHNlLCJIb3Jpem9udGFsQWxpZ25tZW50IjoxLCJWZXJ0aWNhbEFsaWdubWVudCI6MCwiU21hcnRGb3JlZ3JvdW5kIjpudWxsLCJNYXJnaW4iOnsiJGlkIjoiMTQ2IiwiVG9wIjowLCJMZWZ0IjowLCJSaWdodCI6MCwiQm90dG9tIjowfSwiUGFkZGluZyI6eyIkaWQiOiIxNDciLCJUb3AiOjAsIkxlZnQiOjAsIlJpZ2h0IjowLCJCb3R0b20iOjB9LCJCYWNrZ3JvdW5kIjp7IiRyZWYiOiI3MyJ9LCJJc1Zpc2libGUiOnRydWUsIldpZHRoIjowLjAsIkhlaWdodCI6MC4wLCJCb3JkZXJTdHlsZSI6eyIkaWQiOiIxNDgiLCJMaW5lQ29sb3IiOm51bGwsIkxpbmVXZWlnaHQiOjAuMCwiTGluZVR5cGUiOjAsIlBhcmVudFN0eWxlIjpudWxsfSwiUGFyZW50U3R5bGUiOm51bGx9LCJEYXRlU3R5bGUiOnsiJGlkIjoiMTQ5IiwiRm9udFNldHRpbmdzIjp7IiRpZCI6IjE1MCIsIkZvbnRTaXplIjoxMCwiRm9udE5hbWUiOiJDYWxpYnJpIiwiSXNCb2xkIjpmYWxzZSwiSXNJdGFsaWMiOmZhbHNlLCJJc1VuZGVybGluZWQiOmZhbHNlLCJQYXJlbnRTdHlsZSI6bnVsbH0sIkF1dG9TaXplIjowLCJGb3JlZ3JvdW5kIjp7IiRpZCI6IjE1MSIsIkNvbG9yIjp7IiRpZCI6IjE1MiIsIkEiOjI1NSwiUiI6MjAyLCJHIjoxOTcsIkIiOjE5N319LCJNYXhXaWR0aCI6MjAwLjAsIk1heEhlaWdodCI6IkluZmluaXR5IiwiU21hcnRGb3JlZ3JvdW5kSXNBY3RpdmUiOmZhbHNlLCJIb3Jpem9udGFsQWxpZ25tZW50IjowLCJWZXJ0aWNhbEFsaWdubWVudCI6MCwiU21hcnRGb3JlZ3JvdW5kIjpudWxsLCJNYXJnaW4iOnsiJGlkIjoiMTUzIiwiVG9wIjowLCJMZWZ0IjowLCJSaWdodCI6MCwiQm90dG9tIjowfSwiUGFkZGluZyI6eyIkaWQiOiIxNTQiLCJUb3AiOjAsIkxlZnQiOjAsIlJpZ2h0IjowLCJCb3R0b20iOjB9LCJCYWNrZ3JvdW5kIjp7IiRyZWYiOiI4MCJ9LCJJc1Zpc2libGUiOnRydWUsIldpZHRoIjowLjAsIkhlaWdodCI6MC4wLCJCb3JkZXJTdHlsZSI6eyIkaWQiOiIxNTUiLCJMaW5lQ29sb3IiOm51bGwsIkxpbmVXZWlnaHQiOjAuMCwiTGluZVR5cGUiOjAsIlBhcmVudFN0eWxlIjpudWxsfSwiUGFyZW50U3R5bGUiOm51bGx9LCJEYXRlRm9ybWF0Ijp7IiRpZCI6IjE1NiIsIkZvcm1hdFN0cmluZyI6Ik1NTU0gZCwgeXl5eSIsIlNlcGFyYXRvciI6Ii8iLCJVc2VJbnRlcm5hdGlvbmFsRGF0ZUZvcm1hdCI6ZmFsc2UsIkRhdGVJc1Zpc2libGUiOnRydWUsIlRpbWVJc1Zpc2libGUiOmZhbHNlLCJIb3VyRGlnaXRzIjoxLCJBbVBtRGVzaWduYXRvciI6MiwiVHJpbTAwTWludXRlcyI6ZmFsc2UsIkxhc3RLbm93blZpc2liaWxpdHlTdGF0ZSI6eyIkaWQiOiIxNTciLCJEYXRlUGFydElzVmlzaWJsZSI6dHJ1ZSwiVGltZVBhcnRJc1Zpc2libGUiOmZhbHNlfX0sIklzVmlzaWJsZSI6dHJ1ZSwiUGFyZW50U3R5bGUiOm51bGx9LCJJbmRleCI6MSwiUGVyY2VudGFnZUNvbXBsZXRlIjpudWxsLCJQb3NpdGlvbiI6eyJSYXRpbyI6MC4xMDc2NDI2MTg4MTUxMDQxNiwiSXNDdXN0b20iOnRydWV9LCJEYXRlRm9ybWF0Ijp7IiRyZWYiOiIxNTYifSwiSWQiOiJmZTBlZmFmNS04YmE0LTQ3YmMtODI2ZS0xZThkOWMyYzc1YmQiLCJJbXBvcnRJZCI6IjEiLCJUaXRsZSI6IlN0ZXBoZW4gSGF3a2luZyBpcyBib3JuIiwiTm90ZSI6bnVsbCwiSHlwZXJsaW5rIjpudWxsLCJJc0NoYW5nZWQiOmZhbHNlLCJJc05ldyI6ZmFsc2V9LHsiJGlkIjoiMTU4IiwiRGF0ZSI6IjE5NTItMDEtMDFUMjM6NTk6MDBaIiwiU3R5bGUiOnsiJGlkIjoiMTU5IiwiU2hhcGUiOjEsIkNvbm5lY3Rvck1hcmdpbiI6eyIkaWQiOiIxNjAiLCJUb3AiOjAsIkxlZnQiOjIsIlJpZ2h0IjoyLCJCb3R0b20iOjB9LCJDb25uZWN0b3JTdHlsZSI6eyIkaWQiOiIxNjEiLCJMaW5lQ29sb3IiOnsiJGlkIjoiMTYyIiwiJHR5cGUiOiJOTFJFLkNvbW1vbi5Eb20uU29saWRDb2xvckJydXNoLCBOTFJFLkNvbW1vbiIsIkNvbG9yIjp7IiRpZCI6IjE2MyIsIkEiOjI1NSwiUiI6MjA5LCJHIjoxOTMsIkIiOjIwM319LCJMaW5lV2VpZ2h0IjoxLjAsIkxpbmVUeXBlIjowLCJQYXJlbnRTdHlsZSI6bnVsbH0sIklzQmVsb3dUaW1lYmFuZCI6dHJ1ZSwiSGlkZURhdGUiOmZhbHNlLCJTaGFwZVNpemUiOjEsIlNwYWNpbmciOjIuMCwiUGFkZGluZyI6eyIkaWQiOiIxNjQiLCJUb3AiOjcsIkxlZnQiOjMsIlJpZ2h0IjowLCJCb3R0b20iOjJ9LCJTaGFwZVN0eWxlIjp7IiRpZCI6IjE2NSIsIk1hcmdpbiI6eyIkaWQiOiIxNjYiLCJUb3AiOjAsIkxlZnQiOjAsIlJpZ2h0IjowLCJCb3R0b20iOjB9LCJQYWRkaW5nIjp7IiRpZCI6IjE2NyIsIlRvcCI6MCwiTGVmdCI6MCwiUmlnaHQiOjAsIkJvdHRvbSI6MH0sIkJhY2tncm91bmQiOnsiJGlkIjoiMTY4IiwiQ29sb3IiOnsiJGlkIjoiMTY5IiwiQSI6MjU1LCJSIjoyMDksIkciOjE5MywiQiI6MjAzfX0sIklzVmlzaWJsZSI6dHJ1ZSwiV2lkdGgiOjE4LjAsIkhlaWdodCI6MjAuMCwiQm9yZGVyU3R5bGUiOnsiJGlkIjoiMTcwIiwiTGluZUNvbG9yIjp7IiRyZWYiOiI2NSJ9LCJMaW5lV2VpZ2h0IjowLjAsIkxpbmVUeXBlIjowLCJQYXJlbnRTdHlsZSI6bnVsbH0sIlBhcmVudFN0eWxlIjpudWxsfSwiVGl0bGVTdHlsZSI6eyIkaWQiOiIxNzEiLCJGb250U2V0dGluZ3MiOnsiJGlkIjoiMTcyIiwiRm9udFNpemUiOjEyLCJGb250TmFtZSI6IkNhbGlicmkiLCJJc0JvbGQiOmZhbHNlLCJJc0l0YWxpYyI6ZmFsc2UsIklzVW5kZXJsaW5lZCI6ZmFsc2UsIlBhcmVudFN0eWxlIjpudWxsfSwiQXV0b1NpemUiOjAsIkZvcmVncm91bmQiOnsiJGlkIjoiMTczIiwiQ29sb3IiOnsiJGlkIjoiMTc0IiwiQSI6MjU1LCJSIjoyNTUsIkciOjI1NSwiQiI6MjU1fX0sIk1heFdpZHRoIjoyMDAuMCwiTWF4SGVpZ2h0IjoiSW5maW5pdHkiLCJTbWFydEZvcmVncm91bmRJc0FjdGl2ZSI6ZmFsc2UsIkhvcml6b250YWxBbGlnbm1lbnQiOjAsIlZlcnRpY2FsQWxpZ25tZW50IjowLCJTbWFydEZvcmVncm91bmQiOm51bGwsIk1hcmdpbiI6eyIkaWQiOiIxNzUiLCJUb3AiOjAsIkxlZnQiOjAsIlJpZ2h0IjowLCJCb3R0b20iOjB9LCJQYWRkaW5nIjp7IiRpZCI6IjE3NiIsIlRvcCI6MCwiTGVmdCI6MCwiUmlnaHQiOjAsIkJvdHRvbSI6MH0sIkJhY2tncm91bmQiOnsiJHJlZiI6IjczIn0sIklzVmlzaWJsZSI6dHJ1ZSwiV2lkdGgiOjAuMCwiSGVpZ2h0IjowLjAsIkJvcmRlclN0eWxlIjp7IiRpZCI6IjE3NyIsIkxpbmVDb2xvciI6bnVsbCwiTGluZVdlaWdodCI6MC4wLCJMaW5lVHlwZSI6MCwiUGFyZW50U3R5bGUiOm51bGx9LCJQYXJlbnRTdHlsZSI6bnVsbH0sIkRhdGVTdHlsZSI6eyIkaWQiOiIxNzgiLCJGb250U2V0dGluZ3MiOnsiJGlkIjoiMTc5IiwiRm9udFNpemUiOjEwLCJGb250TmFtZSI6IkNhbGlicmkiLCJJc0JvbGQiOmZhbHNlLCJJc0l0YWxpYyI6ZmFsc2UsIklzVW5kZXJsaW5lZCI6ZmFsc2UsIlBhcmVudFN0eWxlIjpudWxsfSwiQXV0b1NpemUiOjAsIkZvcmVncm91bmQiOnsiJHJlZiI6Ijc2In0sIk1heFdpZHRoIjoyMDAuMCwiTWF4SGVpZ2h0IjoiSW5maW5pdHkiLCJTbWFydEZvcmVncm91bmRJc0FjdGl2ZSI6ZmFsc2UsIkhvcml6b250YWxBbGlnbm1lbnQiOjAsIlZlcnRpY2FsQWxpZ25tZW50IjowLCJTbWFydEZvcmVncm91bmQiOm51bGwsIk1hcmdpbiI6eyIkaWQiOiIxODAiLCJUb3AiOjAsIkxlZnQiOjAsIlJpZ2h0IjowLCJCb3R0b20iOjB9LCJQYWRkaW5nIjp7IiRpZCI6IjE4MSIsIlRvcCI6MCwiTGVmdCI6MCwiUmlnaHQiOjAsIkJvdHRvbSI6MH0sIkJhY2tncm91bmQiOnsiJHJlZiI6IjgwIn0sIklzVmlzaWJsZSI6dHJ1ZSwiV2lkdGgiOjAuMCwiSGVpZ2h0IjowLjAsIkJvcmRlclN0eWxlIjp7IiRpZCI6IjE4MiIsIkxpbmVDb2xvciI6bnVsbCwiTGluZVdlaWdodCI6MC4wLCJMaW5lVHlwZSI6MCwiUGFyZW50U3R5bGUiOm51bGx9LCJQYXJlbnRTdHlsZSI6bnVsbH0sIkRhdGVGb3JtYXQiOnsiJGlkIjoiMTgz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ODQiLCJEYXRlUGFydElzVmlzaWJsZSI6dHJ1ZSwiVGltZVBhcnRJc1Zpc2libGUiOmZhbHNlfX0sIklzVmlzaWJsZSI6dHJ1ZSwiUGFyZW50U3R5bGUiOm51bGx9LCJJbmRleCI6MiwiUGVyY2VudGFnZUNvbXBsZXRlIjpudWxsLCJQb3NpdGlvbiI6eyJSYXRpbyI6MC4wLCJJc0N1c3RvbSI6ZmFsc2V9LCJEYXRlRm9ybWF0Ijp7IiRyZWYiOiIxODMifSwiSWQiOiJlNDM0Nzc0OS05M2YzLTRmYzYtOTgxOS0wODU1NjZlNzlkZmQiLCJJbXBvcnRJZCI6IjEiLCJUaXRsZSI6IkVucm9sbHMgYXQgU3QuIEFsYmFucyBTY2hvb2wiLCJOb3RlIjpudWxsLCJIeXBlcmxpbmsiOm51bGwsIklzQ2hhbmdlZCI6ZmFsc2UsIklzTmV3IjpmYWxzZX0seyIkaWQiOiIxODUiLCJEYXRlIjoiMTk1OS0wMS0wMVQyMzo1OTowMFoiLCJTdHlsZSI6eyIkaWQiOiIxODYiLCJTaGFwZSI6MSwiQ29ubmVjdG9yTWFyZ2luIjp7IiRpZCI6IjE4NyIsIlRvcCI6MCwiTGVmdCI6MiwiUmlnaHQiOjIsIkJvdHRvbSI6MH0sIkNvbm5lY3RvclN0eWxlIjp7IiRpZCI6IjE4OCIsIkxpbmVDb2xvciI6eyIkaWQiOiIxODkiLCIkdHlwZSI6Ik5MUkUuQ29tbW9uLkRvbS5Tb2xpZENvbG9yQnJ1c2gsIE5MUkUuQ29tbW9uIiwiQ29sb3IiOnsiJGlkIjoiMTkwIiwiQSI6MjU1LCJSIjoyMDksIkciOjE5MywiQiI6MjAzfX0sIkxpbmVXZWlnaHQiOjEuMCwiTGluZVR5cGUiOjAsIlBhcmVudFN0eWxlIjpudWxsfSwiSXNCZWxvd1RpbWViYW5kIjpmYWxzZSwiSGlkZURhdGUiOmZhbHNlLCJTaGFwZVNpemUiOjEsIlNwYWNpbmciOjIuMCwiUGFkZGluZyI6eyIkaWQiOiIxOTEiLCJUb3AiOjcsIkxlZnQiOjMsIlJpZ2h0IjowLCJCb3R0b20iOjJ9LCJTaGFwZVN0eWxlIjp7IiRpZCI6IjE5MiIsIk1hcmdpbiI6eyIkaWQiOiIxOTMiLCJUb3AiOjAsIkxlZnQiOjAsIlJpZ2h0IjowLCJCb3R0b20iOjB9LCJQYWRkaW5nIjp7IiRpZCI6IjE5NCIsIlRvcCI6MCwiTGVmdCI6MCwiUmlnaHQiOjAsIkJvdHRvbSI6MH0sIkJhY2tncm91bmQiOnsiJGlkIjoiMTk1IiwiQ29sb3IiOnsiJGlkIjoiMTk2IiwiQSI6MjU1LCJSIjoyMDksIkciOjE5MywiQiI6MjAzfX0sIklzVmlzaWJsZSI6dHJ1ZSwiV2lkdGgiOjE4LjAsIkhlaWdodCI6MjAuMCwiQm9yZGVyU3R5bGUiOnsiJGlkIjoiMTk3IiwiTGluZUNvbG9yIjp7IiRyZWYiOiI2NSJ9LCJMaW5lV2VpZ2h0IjowLjAsIkxpbmVUeXBlIjowLCJQYXJlbnRTdHlsZSI6bnVsbH0sIlBhcmVudFN0eWxlIjpudWxsfSwiVGl0bGVTdHlsZSI6eyIkaWQiOiIxOTgiLCJGb250U2V0dGluZ3MiOnsiJGlkIjoiMTk5IiwiRm9udFNpemUiOjEyLCJGb250TmFtZSI6IkNhbGlicmkiLCJJc0JvbGQiOmZhbHNlLCJJc0l0YWxpYyI6ZmFsc2UsIklzVW5kZXJsaW5lZCI6ZmFsc2UsIlBhcmVudFN0eWxlIjpudWxsfSwiQXV0b1NpemUiOjAsIkZvcmVncm91bmQiOnsiJGlkIjoiMjAwIiwiQ29sb3IiOnsiJGlkIjoiMjAxIiwiQSI6MjU1LCJSIjoyNTUsIkciOjI1NSwiQiI6MjU1fX0sIk1heFdpZHRoIjoyMDAuMCwiTWF4SGVpZ2h0IjoiSW5maW5pdHkiLCJTbWFydEZvcmVncm91bmRJc0FjdGl2ZSI6ZmFsc2UsIkhvcml6b250YWxBbGlnbm1lbnQiOjAsIlZlcnRpY2FsQWxpZ25tZW50IjowLCJTbWFydEZvcmVncm91bmQiOm51bGwsIk1hcmdpbiI6eyIkaWQiOiIyMDIiLCJUb3AiOjAsIkxlZnQiOjAsIlJpZ2h0IjowLCJCb3R0b20iOjB9LCJQYWRkaW5nIjp7IiRpZCI6IjIwMyIsIlRvcCI6MCwiTGVmdCI6MCwiUmlnaHQiOjAsIkJvdHRvbSI6MH0sIkJhY2tncm91bmQiOnsiJHJlZiI6IjczIn0sIklzVmlzaWJsZSI6dHJ1ZSwiV2lkdGgiOjAuMCwiSGVpZ2h0IjowLjAsIkJvcmRlclN0eWxlIjp7IiRpZCI6IjIwNCIsIkxpbmVDb2xvciI6bnVsbCwiTGluZVdlaWdodCI6MC4wLCJMaW5lVHlwZSI6MCwiUGFyZW50U3R5bGUiOm51bGx9LCJQYXJlbnRTdHlsZSI6bnVsbH0sIkRhdGVTdHlsZSI6eyIkaWQiOiIyMDUiLCJGb250U2V0dGluZ3MiOnsiJGlkIjoiMjA2IiwiRm9udFNpemUiOjEwLCJGb250TmFtZSI6IkNhbGlicmkiLCJJc0JvbGQiOmZhbHNlLCJJc0l0YWxpYyI6ZmFsc2UsIklzVW5kZXJsaW5lZCI6ZmFsc2UsIlBhcmVudFN0eWxlIjpudWxsfSwiQXV0b1NpemUiOjAsIkZvcmVncm91bmQiOnsiJHJlZiI6Ijc2In0sIk1heFdpZHRoIjoyMDAuMCwiTWF4SGVpZ2h0IjoiSW5maW5pdHkiLCJTbWFydEZvcmVncm91bmRJc0FjdGl2ZSI6ZmFsc2UsIkhvcml6b250YWxBbGlnbm1lbnQiOjAsIlZlcnRpY2FsQWxpZ25tZW50IjowLCJTbWFydEZvcmVncm91bmQiOm51bGwsIk1hcmdpbiI6eyIkaWQiOiIyMDciLCJUb3AiOjAsIkxlZnQiOjAsIlJpZ2h0IjowLCJCb3R0b20iOjB9LCJQYWRkaW5nIjp7IiRpZCI6IjIwOCIsIlRvcCI6MCwiTGVmdCI6MCwiUmlnaHQiOjAsIkJvdHRvbSI6MH0sIkJhY2tncm91bmQiOnsiJHJlZiI6IjgwIn0sIklzVmlzaWJsZSI6dHJ1ZSwiV2lkdGgiOjAuMCwiSGVpZ2h0IjowLjAsIkJvcmRlclN0eWxlIjp7IiRpZCI6IjIwOSIsIkxpbmVDb2xvciI6bnVsbCwiTGluZVdlaWdodCI6MC4wLCJMaW5lVHlwZSI6MCwiUGFyZW50U3R5bGUiOm51bGx9LCJQYXJlbnRTdHlsZSI6bnVsbH0sIkRhdGVGb3JtYXQiOnsiJGlkIjoiMjEw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MTEiLCJEYXRlUGFydElzVmlzaWJsZSI6dHJ1ZSwiVGltZVBhcnRJc1Zpc2libGUiOmZhbHNlfX0sIklzVmlzaWJsZSI6dHJ1ZSwiUGFyZW50U3R5bGUiOm51bGx9LCJJbmRleCI6MywiUGVyY2VudGFnZUNvbXBsZXRlIjpudWxsLCJQb3NpdGlvbiI6eyJSYXRpbyI6MC4wLCJJc0N1c3RvbSI6ZmFsc2V9LCJEYXRlRm9ybWF0Ijp7IiRyZWYiOiIyMTAifSwiSWQiOiJlMTBiYzJjNi04NzE1LTQ4OWMtYmQ1Yi0xYmYxNmJmZjNhOTciLCJJbXBvcnRJZCI6IjEiLCJUaXRsZSI6IkJlZ2lucyBzdHVkeWluZyBwaHlzaWNzIGF0IE94Zm9yZCIsIk5vdGUiOm51bGwsIkh5cGVybGluayI6bnVsbCwiSXNDaGFuZ2VkIjpmYWxzZSwiSXNOZXciOmZhbHNlfSx7IiRpZCI6IjIxMiIsIkRhdGUiOiIxOTYyLTAxLTAxVDIzOjU5OjAwWiIsIlN0eWxlIjp7IiRpZCI6IjIxMyIsIlNoYXBlIjoxLCJDb25uZWN0b3JNYXJnaW4iOnsiJGlkIjoiMjE0IiwiVG9wIjowLCJMZWZ0IjoyLCJSaWdodCI6MiwiQm90dG9tIjowfSwiQ29ubmVjdG9yU3R5bGUiOnsiJGlkIjoiMjE1IiwiTGluZUNvbG9yIjp7IiRpZCI6IjIxNiIsIiR0eXBlIjoiTkxSRS5Db21tb24uRG9tLlNvbGlkQ29sb3JCcnVzaCwgTkxSRS5Db21tb24iLCJDb2xvciI6eyIkaWQiOiIyMTciLCJBIjoyNTUsIlIiOjIwOSwiRyI6MTkzLCJCIjoyMDN9fSwiTGluZVdlaWdodCI6MS4wLCJMaW5lVHlwZSI6MCwiUGFyZW50U3R5bGUiOm51bGx9LCJJc0JlbG93VGltZWJhbmQiOnRydWUsIkhpZGVEYXRlIjpmYWxzZSwiU2hhcGVTaXplIjoxLCJTcGFjaW5nIjoyLjAsIlBhZGRpbmciOnsiJGlkIjoiMjE4IiwiVG9wIjo3LCJMZWZ0IjozLCJSaWdodCI6MCwiQm90dG9tIjoyfSwiU2hhcGVTdHlsZSI6eyIkaWQiOiIyMTkiLCJNYXJnaW4iOnsiJGlkIjoiMjIwIiwiVG9wIjowLCJMZWZ0IjowLCJSaWdodCI6MCwiQm90dG9tIjowfSwiUGFkZGluZyI6eyIkaWQiOiIyMjEiLCJUb3AiOjAsIkxlZnQiOjAsIlJpZ2h0IjowLCJCb3R0b20iOjB9LCJCYWNrZ3JvdW5kIjp7IiRpZCI6IjIyMiIsIkNvbG9yIjp7IiRpZCI6IjIyMyIsIkEiOjI1NSwiUiI6MjA5LCJHIjoxOTMsIkIiOjIwM319LCJJc1Zpc2libGUiOnRydWUsIldpZHRoIjoxOC4wLCJIZWlnaHQiOjIwLjAsIkJvcmRlclN0eWxlIjp7IiRpZCI6IjIyNCIsIkxpbmVDb2xvciI6eyIkcmVmIjoiNjUifSwiTGluZVdlaWdodCI6MC4wLCJMaW5lVHlwZSI6MCwiUGFyZW50U3R5bGUiOm51bGx9LCJQYXJlbnRTdHlsZSI6bnVsbH0sIlRpdGxlU3R5bGUiOnsiJGlkIjoiMjI1IiwiRm9udFNldHRpbmdzIjp7IiRpZCI6IjIyNiIsIkZvbnRTaXplIjoxMiwiRm9udE5hbWUiOiJDYWxpYnJpIiwiSXNCb2xkIjpmYWxzZSwiSXNJdGFsaWMiOmZhbHNlLCJJc1VuZGVybGluZWQiOmZhbHNlLCJQYXJlbnRTdHlsZSI6bnVsbH0sIkF1dG9TaXplIjowLCJGb3JlZ3JvdW5kIjp7IiRyZWYiOiI2OSJ9LCJNYXhXaWR0aCI6MjAwLjAsIk1heEhlaWdodCI6IkluZmluaXR5IiwiU21hcnRGb3JlZ3JvdW5kSXNBY3RpdmUiOmZhbHNlLCJIb3Jpem9udGFsQWxpZ25tZW50IjowLCJWZXJ0aWNhbEFsaWdubWVudCI6MCwiU21hcnRGb3JlZ3JvdW5kIjpudWxsLCJNYXJnaW4iOnsiJGlkIjoiMjI3IiwiVG9wIjowLCJMZWZ0IjowLCJSaWdodCI6MCwiQm90dG9tIjowfSwiUGFkZGluZyI6eyIkaWQiOiIyMjgiLCJUb3AiOjAsIkxlZnQiOjAsIlJpZ2h0IjowLCJCb3R0b20iOjB9LCJCYWNrZ3JvdW5kIjp7IiRyZWYiOiI3MyJ9LCJJc1Zpc2libGUiOnRydWUsIldpZHRoIjowLjAsIkhlaWdodCI6MC4wLCJCb3JkZXJTdHlsZSI6eyIkaWQiOiIyMjkiLCJMaW5lQ29sb3IiOm51bGwsIkxpbmVXZWlnaHQiOjAuMCwiTGluZVR5cGUiOjAsIlBhcmVudFN0eWxlIjpudWxsfSwiUGFyZW50U3R5bGUiOm51bGx9LCJEYXRlU3R5bGUiOnsiJGlkIjoiMjMwIiwiRm9udFNldHRpbmdzIjp7IiRpZCI6IjIzMSIsIkZvbnRTaXplIjoxMCwiRm9udE5hbWUiOiJDYWxpYnJpIiwiSXNCb2xkIjpmYWxz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MjMyIiwiVG9wIjowLCJMZWZ0IjowLCJSaWdodCI6MCwiQm90dG9tIjowfSwiUGFkZGluZyI6eyIkaWQiOiIyMzMiLCJUb3AiOjAsIkxlZnQiOjAsIlJpZ2h0IjowLCJCb3R0b20iOjB9LCJCYWNrZ3JvdW5kIjp7IiRyZWYiOiI4MCJ9LCJJc1Zpc2libGUiOnRydWUsIldpZHRoIjowLjAsIkhlaWdodCI6MC4wLCJCb3JkZXJTdHlsZSI6eyIkaWQiOiIyMzQiLCJMaW5lQ29sb3IiOm51bGwsIkxpbmVXZWlnaHQiOjAuMCwiTGluZVR5cGUiOjAsIlBhcmVudFN0eWxlIjpudWxsfSwiUGFyZW50U3R5bGUiOm51bGx9LCJEYXRlRm9ybWF0Ijp7IiRpZCI6IjIzN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M2IiwiRGF0ZVBhcnRJc1Zpc2libGUiOnRydWUsIlRpbWVQYXJ0SXNWaXNpYmxlIjpmYWxzZX19LCJJc1Zpc2libGUiOnRydWUsIlBhcmVudFN0eWxlIjpudWxsfSwiSW5kZXgiOjQsIlBlcmNlbnRhZ2VDb21wbGV0ZSI6bnVsbCwiUG9zaXRpb24iOnsiUmF0aW8iOjAuMCwiSXNDdXN0b20iOmZhbHNlfSwiRGF0ZUZvcm1hdCI6eyIkcmVmIjoiMjM1In0sIklkIjoiYWEwMDZjYzctNDIxMC00YjU4LTkxMjQtZTU5NjI4OTFiMDQ1IiwiSW1wb3J0SWQiOiIxIiwiVGl0bGUiOiJTdGFydHMgZ3JhZHVhdGUgd29yayBhdCBDYW1icmlkZ2UiLCJOb3RlIjpudWxsLCJIeXBlcmxpbmsiOm51bGwsIklzQ2hhbmdlZCI6ZmFsc2UsIklzTmV3IjpmYWxzZX0seyIkaWQiOiIyMzciLCJEYXRlIjoiMTk2My0wMS0wMVQyMzo1OTowMFoiLCJTdHlsZSI6eyIkaWQiOiIyMzgiLCJTaGFwZSI6MSwiQ29ubmVjdG9yTWFyZ2luIjp7IiRpZCI6IjIzOSIsIlRvcCI6MCwiTGVmdCI6MiwiUmlnaHQiOjIsIkJvdHRvbSI6MH0sIkNvbm5lY3RvclN0eWxlIjp7IiRpZCI6IjI0MCIsIkxpbmVDb2xvciI6eyIkaWQiOiIyNDEiLCIkdHlwZSI6Ik5MUkUuQ29tbW9uLkRvbS5Tb2xpZENvbG9yQnJ1c2gsIE5MUkUuQ29tbW9uIiwiQ29sb3IiOnsiJGlkIjoiMjQyIiwiQSI6MjU1LCJSIjoyMDksIkciOjE5MywiQiI6MjAzfX0sIkxpbmVXZWlnaHQiOjEuMCwiTGluZVR5cGUiOjAsIlBhcmVudFN0eWxlIjpudWxsfSwiSXNCZWxvd1RpbWViYW5kIjpmYWxzZSwiSGlkZURhdGUiOmZhbHNlLCJTaGFwZVNpemUiOjEsIlNwYWNpbmciOjIuMCwiUGFkZGluZyI6eyIkaWQiOiIyNDMiLCJUb3AiOjcsIkxlZnQiOjMsIlJpZ2h0IjowLCJCb3R0b20iOjJ9LCJTaGFwZVN0eWxlIjp7IiRpZCI6IjI0NCIsIk1hcmdpbiI6eyIkaWQiOiIyNDUiLCJUb3AiOjAsIkxlZnQiOjAsIlJpZ2h0IjowLCJCb3R0b20iOjB9LCJQYWRkaW5nIjp7IiRpZCI6IjI0NiIsIlRvcCI6MCwiTGVmdCI6MCwiUmlnaHQiOjAsIkJvdHRvbSI6MH0sIkJhY2tncm91bmQiOnsiJGlkIjoiMjQ3IiwiQ29sb3IiOnsiJGlkIjoiMjQ4IiwiQSI6MjU1LCJSIjoyMDksIkciOjE5MywiQiI6MjAzfX0sIklzVmlzaWJsZSI6dHJ1ZSwiV2lkdGgiOjE4LjAsIkhlaWdodCI6MjAuMCwiQm9yZGVyU3R5bGUiOnsiJGlkIjoiMjQ5IiwiTGluZUNvbG9yIjp7IiRyZWYiOiI2NSJ9LCJMaW5lV2VpZ2h0IjowLjAsIkxpbmVUeXBlIjowLCJQYXJlbnRTdHlsZSI6bnVsbH0sIlBhcmVudFN0eWxlIjpudWxsfSwiVGl0bGVTdHlsZSI6eyIkaWQiOiIyNTAiLCJGb250U2V0dGluZ3MiOnsiJGlkIjoiMjUxIiwiRm9udFNpemUiOjEyLCJGb250TmFtZSI6IkNhbGlicmkiLCJJc0JvbGQiOmZhbHNlLCJJc0l0YWxpYyI6ZmFsc2UsIklzVW5kZXJsaW5lZCI6ZmFsc2UsIlBhcmVudFN0eWxlIjpudWxsfSwiQXV0b1NpemUiOjAsIkZvcmVncm91bmQiOnsiJHJlZiI6IjY5In0sIk1heFdpZHRoIjoyMDAuMCwiTWF4SGVpZ2h0IjoiSW5maW5pdHkiLCJTbWFydEZvcmVncm91bmRJc0FjdGl2ZSI6ZmFsc2UsIkhvcml6b250YWxBbGlnbm1lbnQiOjAsIlZlcnRpY2FsQWxpZ25tZW50IjowLCJTbWFydEZvcmVncm91bmQiOm51bGwsIk1hcmdpbiI6eyIkaWQiOiIyNTIiLCJUb3AiOjAsIkxlZnQiOjAsIlJpZ2h0IjowLCJCb3R0b20iOjB9LCJQYWRkaW5nIjp7IiRpZCI6IjI1MyIsIlRvcCI6MCwiTGVmdCI6MCwiUmlnaHQiOjAsIkJvdHRvbSI6MH0sIkJhY2tncm91bmQiOnsiJHJlZiI6IjczIn0sIklzVmlzaWJsZSI6dHJ1ZSwiV2lkdGgiOjAuMCwiSGVpZ2h0IjowLjAsIkJvcmRlclN0eWxlIjp7IiRpZCI6IjI1NCIsIkxpbmVDb2xvciI6bnVsbCwiTGluZVdlaWdodCI6MC4wLCJMaW5lVHlwZSI6MCwiUGFyZW50U3R5bGUiOm51bGx9LCJQYXJlbnRTdHlsZSI6bnVsbH0sIkRhdGVTdHlsZSI6eyIkaWQiOiIyNTUiLCJGb250U2V0dGluZ3MiOnsiJGlkIjoiMjU2IiwiRm9udFNpemUiOjEwLCJGb250TmFtZSI6IkNhbGlicmkiLCJJc0JvbGQiOmZhbHNlLCJJc0l0YWxpYyI6ZmFsc2UsIklzVW5kZXJsaW5lZCI6ZmFsc2UsIlBhcmVudFN0eWxlIjpudWxsfSwiQXV0b1NpemUiOjAsIkZvcmVncm91bmQiOnsiJHJlZiI6Ijc2In0sIk1heFdpZHRoIjoyMDAuMCwiTWF4SGVpZ2h0IjoiSW5maW5pdHkiLCJTbWFydEZvcmVncm91bmRJc0FjdGl2ZSI6ZmFsc2UsIkhvcml6b250YWxBbGlnbm1lbnQiOjAsIlZlcnRpY2FsQWxpZ25tZW50IjowLCJTbWFydEZvcmVncm91bmQiOm51bGwsIk1hcmdpbiI6eyIkaWQiOiIyNTciLCJUb3AiOjAsIkxlZnQiOjAsIlJpZ2h0IjowLCJCb3R0b20iOjB9LCJQYWRkaW5nIjp7IiRpZCI6IjI1OCIsIlRvcCI6MCwiTGVmdCI6MCwiUmlnaHQiOjAsIkJvdHRvbSI6MH0sIkJhY2tncm91bmQiOnsiJHJlZiI6IjgwIn0sIklzVmlzaWJsZSI6dHJ1ZSwiV2lkdGgiOjAuMCwiSGVpZ2h0IjowLjAsIkJvcmRlclN0eWxlIjp7IiRpZCI6IjI1OSIsIkxpbmVDb2xvciI6bnVsbCwiTGluZVdlaWdodCI6MC4wLCJMaW5lVHlwZSI6MCwiUGFyZW50U3R5bGUiOm51bGx9LCJQYXJlbnRTdHlsZSI6bnVsbH0sIkRhdGVGb3JtYXQiOnsiJGlkIjoiMjYw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NjEiLCJEYXRlUGFydElzVmlzaWJsZSI6dHJ1ZSwiVGltZVBhcnRJc1Zpc2libGUiOmZhbHNlfX0sIklzVmlzaWJsZSI6dHJ1ZSwiUGFyZW50U3R5bGUiOm51bGx9LCJJbmRleCI6NSwiUGVyY2VudGFnZUNvbXBsZXRlIjpudWxsLCJQb3NpdGlvbiI6eyJSYXRpbyI6MC4wLCJJc0N1c3RvbSI6ZmFsc2V9LCJEYXRlRm9ybWF0Ijp7IiRyZWYiOiIyNjAifSwiSWQiOiIwOGVjZGY4ZC03OTU1LTRhNmUtYTExMy01Njc0MDNkYzdkOGEiLCJJbXBvcnRJZCI6IjEiLCJUaXRsZSI6IkRpYWdub3NlZCB3aXRoIEFMUyIsIk5vdGUiOm51bGwsIkh5cGVybGluayI6bnVsbCwiSXNDaGFuZ2VkIjpmYWxzZSwiSXNOZXciOmZhbHNlfSx7IiRpZCI6IjI2MiIsIkRhdGUiOiIxOTY1LTAxLTAxVDIzOjU5OjAwWiIsIlN0eWxlIjp7IiRpZCI6IjI2MyIsIlNoYXBlIjoxLCJDb25uZWN0b3JNYXJnaW4iOnsiJGlkIjoiMjY0IiwiVG9wIjowLCJMZWZ0IjoyLCJSaWdodCI6MiwiQm90dG9tIjowfSwiQ29ubmVjdG9yU3R5bGUiOnsiJGlkIjoiMjY1IiwiTGluZUNvbG9yIjp7IiRpZCI6IjI2NiIsIiR0eXBlIjoiTkxSRS5Db21tb24uRG9tLlNvbGlkQ29sb3JCcnVzaCwgTkxSRS5Db21tb24iLCJDb2xvciI6eyIkaWQiOiIyNjciLCJBIjoyNTUsIlIiOjIwOSwiRyI6MTkzLCJCIjoyMDN9fSwiTGluZVdlaWdodCI6MS4wLCJMaW5lVHlwZSI6MCwiUGFyZW50U3R5bGUiOm51bGx9LCJJc0JlbG93VGltZWJhbmQiOnRydWUsIkhpZGVEYXRlIjpmYWxzZSwiU2hhcGVTaXplIjoxLCJTcGFjaW5nIjoyLjAsIlBhZGRpbmciOnsiJGlkIjoiMjY4IiwiVG9wIjo3LCJMZWZ0IjozLCJSaWdodCI6MCwiQm90dG9tIjoyfSwiU2hhcGVTdHlsZSI6eyIkaWQiOiIyNjkiLCJNYXJnaW4iOnsiJGlkIjoiMjcwIiwiVG9wIjowLCJMZWZ0IjowLCJSaWdodCI6MCwiQm90dG9tIjowfSwiUGFkZGluZyI6eyIkaWQiOiIyNzEiLCJUb3AiOjAsIkxlZnQiOjAsIlJpZ2h0IjowLCJCb3R0b20iOjB9LCJCYWNrZ3JvdW5kIjp7IiRpZCI6IjI3MiIsIkNvbG9yIjp7IiRpZCI6IjI3MyIsIkEiOjI1NSwiUiI6MjA5LCJHIjoxOTMsIkIiOjIwM319LCJJc1Zpc2libGUiOnRydWUsIldpZHRoIjoxOC4wLCJIZWlnaHQiOjIwLjAsIkJvcmRlclN0eWxlIjp7IiRpZCI6IjI3NCIsIkxpbmVDb2xvciI6eyIkcmVmIjoiNjUifSwiTGluZVdlaWdodCI6MC4wLCJMaW5lVHlwZSI6MCwiUGFyZW50U3R5bGUiOm51bGx9LCJQYXJlbnRTdHlsZSI6bnVsbH0sIlRpdGxlU3R5bGUiOnsiJGlkIjoiMjc1IiwiRm9udFNldHRpbmdzIjp7IiRpZCI6IjI3NiIsIkZvbnRTaXplIjoxMiwiRm9udE5hbWUiOiJDYWxpYnJpIiwiSXNCb2xkIjpmYWxzZSwiSXNJdGFsaWMiOmZhbHNlLCJJc1VuZGVybGluZWQiOmZhbHNlLCJQYXJlbnRTdHlsZSI6bnVsbH0sIkF1dG9TaXplIjowLCJGb3JlZ3JvdW5kIjp7IiRyZWYiOiI2OSJ9LCJNYXhXaWR0aCI6MjAwLjAsIk1heEhlaWdodCI6IkluZmluaXR5IiwiU21hcnRGb3JlZ3JvdW5kSXNBY3RpdmUiOmZhbHNlLCJIb3Jpem9udGFsQWxpZ25tZW50IjowLCJWZXJ0aWNhbEFsaWdubWVudCI6MCwiU21hcnRGb3JlZ3JvdW5kIjpudWxsLCJNYXJnaW4iOnsiJGlkIjoiMjc3IiwiVG9wIjowLCJMZWZ0IjowLCJSaWdodCI6MCwiQm90dG9tIjowfSwiUGFkZGluZyI6eyIkaWQiOiIyNzgiLCJUb3AiOjAsIkxlZnQiOjAsIlJpZ2h0IjowLCJCb3R0b20iOjB9LCJCYWNrZ3JvdW5kIjp7IiRyZWYiOiI3MyJ9LCJJc1Zpc2libGUiOnRydWUsIldpZHRoIjowLjAsIkhlaWdodCI6MC4wLCJCb3JkZXJTdHlsZSI6eyIkaWQiOiIyNzkiLCJMaW5lQ29sb3IiOm51bGwsIkxpbmVXZWlnaHQiOjAuMCwiTGluZVR5cGUiOjAsIlBhcmVudFN0eWxlIjpudWxsfSwiUGFyZW50U3R5bGUiOm51bGx9LCJEYXRlU3R5bGUiOnsiJGlkIjoiMjgwIiwiRm9udFNldHRpbmdzIjp7IiRpZCI6IjI4MSIsIkZvbnRTaXplIjoxMCwiRm9udE5hbWUiOiJDYWxpYnJpIiwiSXNCb2xkIjpmYWxz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MjgyIiwiVG9wIjowLCJMZWZ0IjowLCJSaWdodCI6MCwiQm90dG9tIjowfSwiUGFkZGluZyI6eyIkaWQiOiIyODMiLCJUb3AiOjAsIkxlZnQiOjAsIlJpZ2h0IjowLCJCb3R0b20iOjB9LCJCYWNrZ3JvdW5kIjp7IiRyZWYiOiI4MCJ9LCJJc1Zpc2libGUiOnRydWUsIldpZHRoIjowLjAsIkhlaWdodCI6MC4wLCJCb3JkZXJTdHlsZSI6eyIkaWQiOiIyODQiLCJMaW5lQ29sb3IiOm51bGwsIkxpbmVXZWlnaHQiOjAuMCwiTGluZVR5cGUiOjAsIlBhcmVudFN0eWxlIjpudWxsfSwiUGFyZW50U3R5bGUiOm51bGx9LCJEYXRlRm9ybWF0Ijp7IiRpZCI6IjI4N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g2IiwiRGF0ZVBhcnRJc1Zpc2libGUiOnRydWUsIlRpbWVQYXJ0SXNWaXNpYmxlIjpmYWxzZX19LCJJc1Zpc2libGUiOnRydWUsIlBhcmVudFN0eWxlIjpudWxsfSwiSW5kZXgiOjYsIlBlcmNlbnRhZ2VDb21wbGV0ZSI6bnVsbCwiUG9zaXRpb24iOnsiUmF0aW8iOjAuMCwiSXNDdXN0b20iOmZhbHNlfSwiRGF0ZUZvcm1hdCI6eyIkcmVmIjoiMjg1In0sIklkIjoiNTYwYThlOWEtYzkwNi00ODJkLWE1ZmItNjg4Y2Y0MGQ2MWE4IiwiSW1wb3J0SWQiOiIxIiwiVGl0bGUiOiJNYXJyaWVzIEphbmUgV2lsZGUiLCJOb3RlIjpudWxsLCJIeXBlcmxpbmsiOm51bGwsIklzQ2hhbmdlZCI6ZmFsc2UsIklzTmV3IjpmYWxzZX0seyIkaWQiOiIyODciLCJEYXRlIjoiMTk2Ni0wMS0wMVQyMzo1OTowMFoiLCJTdHlsZSI6eyIkaWQiOiIyODgiLCJTaGFwZSI6MSwiQ29ubmVjdG9yTWFyZ2luIjp7IiRpZCI6IjI4OSIsIlRvcCI6MCwiTGVmdCI6MiwiUmlnaHQiOjIsIkJvdHRvbSI6MH0sIkNvbm5lY3RvclN0eWxlIjp7IiRpZCI6IjI5MCIsIkxpbmVDb2xvciI6eyIkaWQiOiIyOTEiLCIkdHlwZSI6Ik5MUkUuQ29tbW9uLkRvbS5Tb2xpZENvbG9yQnJ1c2gsIE5MUkUuQ29tbW9uIiwiQ29sb3IiOnsiJGlkIjoiMjkyIiwiQSI6MjU1LCJSIjoyMDksIkciOjE5MywiQiI6MjAzfX0sIkxpbmVXZWlnaHQiOjEuMCwiTGluZVR5cGUiOjAsIlBhcmVudFN0eWxlIjpudWxsfSwiSXNCZWxvd1RpbWViYW5kIjpmYWxzZSwiSGlkZURhdGUiOmZhbHNlLCJTaGFwZVNpemUiOjEsIlNwYWNpbmciOjIuMCwiUGFkZGluZyI6eyIkaWQiOiIyOTMiLCJUb3AiOjcsIkxlZnQiOjMsIlJpZ2h0IjowLCJCb3R0b20iOjJ9LCJTaGFwZVN0eWxlIjp7IiRpZCI6IjI5NCIsIk1hcmdpbiI6eyIkaWQiOiIyOTUiLCJUb3AiOjAsIkxlZnQiOjAsIlJpZ2h0IjowLCJCb3R0b20iOjB9LCJQYWRkaW5nIjp7IiRpZCI6IjI5NiIsIlRvcCI6MCwiTGVmdCI6MCwiUmlnaHQiOjAsIkJvdHRvbSI6MH0sIkJhY2tncm91bmQiOnsiJGlkIjoiMjk3IiwiQ29sb3IiOnsiJGlkIjoiMjk4IiwiQSI6MjU1LCJSIjoyMDksIkciOjE5MywiQiI6MjAzfX0sIklzVmlzaWJsZSI6dHJ1ZSwiV2lkdGgiOjE4LjAsIkhlaWdodCI6MjAuMCwiQm9yZGVyU3R5bGUiOnsiJGlkIjoiMjk5IiwiTGluZUNvbG9yIjp7IiRyZWYiOiI2NSJ9LCJMaW5lV2VpZ2h0IjowLjAsIkxpbmVUeXBlIjowLCJQYXJlbnRTdHlsZSI6bnVsbH0sIlBhcmVudFN0eWxlIjpudWxsfSwiVGl0bGVTdHlsZSI6eyIkaWQiOiIzMDAiLCJGb250U2V0dGluZ3MiOnsiJGlkIjoiMzAxIiwiRm9udFNpemUiOjEyLCJGb250TmFtZSI6IkNhbGlicmkiLCJJc0JvbGQiOmZhbHNlLCJJc0l0YWxpYyI6ZmFsc2UsIklzVW5kZXJsaW5lZCI6ZmFsc2UsIlBhcmVudFN0eWxlIjpudWxsfSwiQXV0b1NpemUiOjAsIkZvcmVncm91bmQiOnsiJHJlZiI6IjY5In0sIk1heFdpZHRoIjoyMDAuMCwiTWF4SGVpZ2h0IjoiSW5maW5pdHkiLCJTbWFydEZvcmVncm91bmRJc0FjdGl2ZSI6ZmFsc2UsIkhvcml6b250YWxBbGlnbm1lbnQiOjAsIlZlcnRpY2FsQWxpZ25tZW50IjowLCJTbWFydEZvcmVncm91bmQiOm51bGwsIk1hcmdpbiI6eyIkaWQiOiIzMDIiLCJUb3AiOjAsIkxlZnQiOjAsIlJpZ2h0IjowLCJCb3R0b20iOjB9LCJQYWRkaW5nIjp7IiRpZCI6IjMwMyIsIlRvcCI6MCwiTGVmdCI6MCwiUmlnaHQiOjAsIkJvdHRvbSI6MH0sIkJhY2tncm91bmQiOnsiJHJlZiI6IjczIn0sIklzVmlzaWJsZSI6dHJ1ZSwiV2lkdGgiOjAuMCwiSGVpZ2h0IjowLjAsIkJvcmRlclN0eWxlIjp7IiRpZCI6IjMwNCIsIkxpbmVDb2xvciI6bnVsbCwiTGluZVdlaWdodCI6MC4wLCJMaW5lVHlwZSI6MCwiUGFyZW50U3R5bGUiOm51bGx9LCJQYXJlbnRTdHlsZSI6bnVsbH0sIkRhdGVTdHlsZSI6eyIkaWQiOiIzMDUiLCJGb250U2V0dGluZ3MiOnsiJGlkIjoiMzA2IiwiRm9udFNpemUiOjEwLCJGb250TmFtZSI6IkNhbGlicmkiLCJJc0JvbGQiOmZhbHNlLCJJc0l0YWxpYyI6ZmFsc2UsIklzVW5kZXJsaW5lZCI6ZmFsc2UsIlBhcmVudFN0eWxlIjpudWxsfSwiQXV0b1NpemUiOjAsIkZvcmVncm91bmQiOnsiJHJlZiI6Ijc2In0sIk1heFdpZHRoIjoyMDAuMCwiTWF4SGVpZ2h0IjoiSW5maW5pdHkiLCJTbWFydEZvcmVncm91bmRJc0FjdGl2ZSI6ZmFsc2UsIkhvcml6b250YWxBbGlnbm1lbnQiOjAsIlZlcnRpY2FsQWxpZ25tZW50IjowLCJTbWFydEZvcmVncm91bmQiOm51bGwsIk1hcmdpbiI6eyIkaWQiOiIzMDciLCJUb3AiOjAsIkxlZnQiOjAsIlJpZ2h0IjowLCJCb3R0b20iOjB9LCJQYWRkaW5nIjp7IiRpZCI6IjMwOCIsIlRvcCI6MCwiTGVmdCI6MCwiUmlnaHQiOjAsIkJvdHRvbSI6MH0sIkJhY2tncm91bmQiOnsiJHJlZiI6IjgwIn0sIklzVmlzaWJsZSI6dHJ1ZSwiV2lkdGgiOjAuMCwiSGVpZ2h0IjowLjAsIkJvcmRlclN0eWxlIjp7IiRpZCI6IjMwOSIsIkxpbmVDb2xvciI6bnVsbCwiTGluZVdlaWdodCI6MC4wLCJMaW5lVHlwZSI6MCwiUGFyZW50U3R5bGUiOm51bGx9LCJQYXJlbnRTdHlsZSI6bnVsbH0sIkRhdGVGb3JtYXQiOnsiJGlkIjoiMzEw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MTEiLCJEYXRlUGFydElzVmlzaWJsZSI6dHJ1ZSwiVGltZVBhcnRJc1Zpc2libGUiOmZhbHNlfX0sIklzVmlzaWJsZSI6dHJ1ZSwiUGFyZW50U3R5bGUiOm51bGx9LCJJbmRleCI6NywiUGVyY2VudGFnZUNvbXBsZXRlIjpudWxsLCJQb3NpdGlvbiI6eyJSYXRpbyI6MC4wLCJJc0N1c3RvbSI6ZmFsc2V9LCJEYXRlRm9ybWF0Ijp7IiRyZWYiOiIzMTAifSwiSWQiOiI0MzE0YjcwZi0zZGVjLTRkYzItYTA2Yy0zMTAxMjEzMjUyZGUiLCJJbXBvcnRJZCI6IjEiLCJUaXRsZSI6IlJlY2VpdmVzIGhpcyBQaEQgYXQgYWdlIDIzIiwiTm90ZSI6bnVsbCwiSHlwZXJsaW5rIjpudWxsLCJJc0NoYW5nZWQiOmZhbHNlLCJJc05ldyI6ZmFsc2V9LHsiJGlkIjoiMzEyIiwiRGF0ZSI6IjE5NjctMDEtMDFUMjM6NTk6MDBaIiwiU3R5bGUiOnsiJGlkIjoiMzEzIiwiU2hhcGUiOjEsIkNvbm5lY3Rvck1hcmdpbiI6eyIkaWQiOiIzMTQiLCJUb3AiOjAsIkxlZnQiOjIsIlJpZ2h0IjoyLCJCb3R0b20iOjB9LCJDb25uZWN0b3JTdHlsZSI6eyIkaWQiOiIzMTUiLCJMaW5lQ29sb3IiOnsiJGlkIjoiMzE2IiwiJHR5cGUiOiJOTFJFLkNvbW1vbi5Eb20uU29saWRDb2xvckJydXNoLCBOTFJFLkNvbW1vbiIsIkNvbG9yIjp7IiRpZCI6IjMxNyIsIkEiOjI1NSwiUiI6MjA5LCJHIjoxOTMsIkIiOjIwM319LCJMaW5lV2VpZ2h0IjoxLjAsIkxpbmVUeXBlIjowLCJQYXJlbnRTdHlsZSI6bnVsbH0sIklzQmVsb3dUaW1lYmFuZCI6dHJ1ZSwiSGlkZURhdGUiOmZhbHNlLCJTaGFwZVNpemUiOjEsIlNwYWNpbmciOjIuMCwiUGFkZGluZyI6eyIkaWQiOiIzMTgiLCJUb3AiOjcsIkxlZnQiOjMsIlJpZ2h0IjowLCJCb3R0b20iOjJ9LCJTaGFwZVN0eWxlIjp7IiRpZCI6IjMxOSIsIk1hcmdpbiI6eyIkaWQiOiIzMjAiLCJUb3AiOjAsIkxlZnQiOjAsIlJpZ2h0IjowLCJCb3R0b20iOjB9LCJQYWRkaW5nIjp7IiRpZCI6IjMyMSIsIlRvcCI6MCwiTGVmdCI6MCwiUmlnaHQiOjAsIkJvdHRvbSI6MH0sIkJhY2tncm91bmQiOnsiJGlkIjoiMzIyIiwiQ29sb3IiOnsiJGlkIjoiMzIzIiwiQSI6MjU1LCJSIjoyMDksIkciOjE5MywiQiI6MjAzfX0sIklzVmlzaWJsZSI6dHJ1ZSwiV2lkdGgiOjE4LjAsIkhlaWdodCI6MjAuMCwiQm9yZGVyU3R5bGUiOnsiJGlkIjoiMzI0IiwiTGluZUNvbG9yIjp7IiRyZWYiOiI2NSJ9LCJMaW5lV2VpZ2h0IjowLjAsIkxpbmVUeXBlIjowLCJQYXJlbnRTdHlsZSI6bnVsbH0sIlBhcmVudFN0eWxlIjpudWxsfSwiVGl0bGVTdHlsZSI6eyIkaWQiOiIzMjUiLCJGb250U2V0dGluZ3MiOnsiJGlkIjoiMzI2IiwiRm9udFNpemUiOjEyLCJGb250TmFtZSI6IkNhbGlicmkiLCJJc0JvbGQiOmZhbHNlLCJJc0l0YWxpYyI6ZmFsc2UsIklzVW5kZXJsaW5lZCI6ZmFsc2UsIlBhcmVudFN0eWxlIjpudWxsfSwiQXV0b1NpemUiOjAsIkZvcmVncm91bmQiOnsiJHJlZiI6IjY5In0sIk1heFdpZHRoIjoyMDAuMCwiTWF4SGVpZ2h0IjoiSW5maW5pdHkiLCJTbWFydEZvcmVncm91bmRJc0FjdGl2ZSI6ZmFsc2UsIkhvcml6b250YWxBbGlnbm1lbnQiOjAsIlZlcnRpY2FsQWxpZ25tZW50IjowLCJTbWFydEZvcmVncm91bmQiOm51bGwsIk1hcmdpbiI6eyIkaWQiOiIzMjciLCJUb3AiOjAsIkxlZnQiOjAsIlJpZ2h0IjowLCJCb3R0b20iOjB9LCJQYWRkaW5nIjp7IiRpZCI6IjMyOCIsIlRvcCI6MCwiTGVmdCI6MCwiUmlnaHQiOjAsIkJvdHRvbSI6MH0sIkJhY2tncm91bmQiOnsiJHJlZiI6IjczIn0sIklzVmlzaWJsZSI6dHJ1ZSwiV2lkdGgiOjAuMCwiSGVpZ2h0IjowLjAsIkJvcmRlclN0eWxlIjp7IiRpZCI6IjMyOSIsIkxpbmVDb2xvciI6bnVsbCwiTGluZVdlaWdodCI6MC4wLCJMaW5lVHlwZSI6MCwiUGFyZW50U3R5bGUiOm51bGx9LCJQYXJlbnRTdHlsZSI6bnVsbH0sIkRhdGVTdHlsZSI6eyIkaWQiOiIzMzAiLCJGb250U2V0dGluZ3MiOnsiJGlkIjoiMzMxIiwiRm9udFNpemUiOjEwLCJGb250TmFtZSI6IkNhbGlicmkiLCJJc0JvbGQiOmZhbHNlLCJJc0l0YWxpYyI6ZmFsc2UsIklzVW5kZXJsaW5lZCI6ZmFsc2UsIlBhcmVudFN0eWxlIjpudWxsfSwiQXV0b1NpemUiOjAsIkZvcmVncm91bmQiOnsiJHJlZiI6Ijc2In0sIk1heFdpZHRoIjoyMDAuMCwiTWF4SGVpZ2h0IjoiSW5maW5pdHkiLCJTbWFydEZvcmVncm91bmRJc0FjdGl2ZSI6ZmFsc2UsIkhvcml6b250YWxBbGlnbm1lbnQiOjAsIlZlcnRpY2FsQWxpZ25tZW50IjowLCJTbWFydEZvcmVncm91bmQiOm51bGwsIk1hcmdpbiI6eyIkaWQiOiIzMzIiLCJUb3AiOjAsIkxlZnQiOjAsIlJpZ2h0IjowLCJCb3R0b20iOjB9LCJQYWRkaW5nIjp7IiRpZCI6IjMzMyIsIlRvcCI6MCwiTGVmdCI6MCwiUmlnaHQiOjAsIkJvdHRvbSI6MH0sIkJhY2tncm91bmQiOnsiJHJlZiI6IjgwIn0sIklzVmlzaWJsZSI6dHJ1ZSwiV2lkdGgiOjAuMCwiSGVpZ2h0IjowLjAsIkJvcmRlclN0eWxlIjp7IiRpZCI6IjMzNCIsIkxpbmVDb2xvciI6bnVsbCwiTGluZVdlaWdodCI6MC4wLCJMaW5lVHlwZSI6MCwiUGFyZW50U3R5bGUiOm51bGx9LCJQYXJlbnRTdHlsZSI6bnVsbH0sIkRhdGVGb3JtYXQiOnsiJGlkIjoiMzM1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MzYiLCJEYXRlUGFydElzVmlzaWJsZSI6dHJ1ZSwiVGltZVBhcnRJc1Zpc2libGUiOmZhbHNlfX0sIklzVmlzaWJsZSI6dHJ1ZSwiUGFyZW50U3R5bGUiOm51bGx9LCJJbmRleCI6OCwiUGVyY2VudGFnZUNvbXBsZXRlIjpudWxsLCJQb3NpdGlvbiI6eyJSYXRpbyI6MC4wLCJJc0N1c3RvbSI6ZmFsc2V9LCJEYXRlRm9ybWF0Ijp7IiRyZWYiOiIzMzUifSwiSWQiOiJkOGNlN2RkNi1hNWZlLTQ1NTEtOTgxMi0zYTlmM2Y0MDZiN2YiLCJJbXBvcnRJZCI6IjEiLCJUaXRsZSI6IkZpcnN0IHNvbiwgUm9iZXJ0IiwiTm90ZSI6bnVsbCwiSHlwZXJsaW5rIjpudWxsLCJJc0NoYW5nZWQiOmZhbHNlLCJJc05ldyI6ZmFsc2V9LHsiJGlkIjoiMzM3IiwiRGF0ZSI6IjE5NzAtMDEtMDFUMjM6NTk6MDBaIiwiU3R5bGUiOnsiJGlkIjoiMzM4IiwiU2hhcGUiOjEsIkNvbm5lY3Rvck1hcmdpbiI6eyIkaWQiOiIzMzkiLCJUb3AiOjAsIkxlZnQiOjIsIlJpZ2h0IjoyLCJCb3R0b20iOjB9LCJDb25uZWN0b3JTdHlsZSI6eyIkaWQiOiIzNDAiLCJMaW5lQ29sb3IiOnsiJHJlZiI6IjU2In0sIkxpbmVXZWlnaHQiOjEuMCwiTGluZVR5cGUiOjAsIlBhcmVudFN0eWxlIjpudWxsfSwiSXNCZWxvd1RpbWViYW5kIjpmYWxzZSwiSGlkZURhdGUiOmZhbHNlLCJTaGFwZVNpemUiOjEsIlNwYWNpbmciOjIuMCwiUGFkZGluZyI6eyIkaWQiOiIzNDEiLCJUb3AiOjcsIkxlZnQiOjMsIlJpZ2h0IjowLCJCb3R0b20iOjJ9LCJTaGFwZVN0eWxlIjp7IiRpZCI6IjM0MiIsIk1hcmdpbiI6eyIkaWQiOiIzNDMiLCJUb3AiOjAsIkxlZnQiOjAsIlJpZ2h0IjowLCJCb3R0b20iOjB9LCJQYWRkaW5nIjp7IiRpZCI6IjM0NCIsIlRvcCI6MCwiTGVmdCI6MCwiUmlnaHQiOjAsIkJvdHRvbSI6MH0sIkJhY2tncm91bmQiOnsiJGlkIjoiMzQ1IiwiQ29sb3IiOnsiJGlkIjoiMzQ2IiwiQSI6MjU1LCJSIjowLCJHIjoxMTQsIkIiOjE4OH19LCJJc1Zpc2libGUiOnRydWUsIldpZHRoIjoxOC4wLCJIZWlnaHQiOjIwLjAsIkJvcmRlclN0eWxlIjp7IiRpZCI6IjM0NyIsIkxpbmVDb2xvciI6eyIkcmVmIjoiNjUifSwiTGluZVdlaWdodCI6MC4wLCJMaW5lVHlwZSI6MCwiUGFyZW50U3R5bGUiOm51bGx9LCJQYXJlbnRTdHlsZSI6bnVsbH0sIlRpdGxlU3R5bGUiOnsiJGlkIjoiMzQ4IiwiRm9udFNldHRpbmdzIjp7IiRpZCI6IjM0OSIsIkZvbnRTaXplIjoxMiwiRm9udE5hbWUiOiJDYWxpYnJpIiwiSXNCb2xkIjpmYWxzZSwiSXNJdGFsaWMiOmZhbHNlLCJJc1VuZGVybGluZWQiOmZhbHNlLCJQYXJlbnRTdHlsZSI6bnVsbH0sIkF1dG9TaXplIjowLCJGb3JlZ3JvdW5kIjp7IiRyZWYiOiI2OSJ9LCJNYXhXaWR0aCI6MjAwLjAsIk1heEhlaWdodCI6IkluZmluaXR5IiwiU21hcnRGb3JlZ3JvdW5kSXNBY3RpdmUiOmZhbHNlLCJIb3Jpem9udGFsQWxpZ25tZW50IjowLCJWZXJ0aWNhbEFsaWdubWVudCI6MCwiU21hcnRGb3JlZ3JvdW5kIjpudWxsLCJNYXJnaW4iOnsiJGlkIjoiMzUwIiwiVG9wIjowLCJMZWZ0IjowLCJSaWdodCI6MCwiQm90dG9tIjowfSwiUGFkZGluZyI6eyIkaWQiOiIzNTEiLCJUb3AiOjAsIkxlZnQiOjAsIlJpZ2h0IjowLCJCb3R0b20iOjB9LCJCYWNrZ3JvdW5kIjp7IiRyZWYiOiI3MyJ9LCJJc1Zpc2libGUiOnRydWUsIldpZHRoIjowLjAsIkhlaWdodCI6MC4wLCJCb3JkZXJTdHlsZSI6eyIkaWQiOiIzNTIiLCJMaW5lQ29sb3IiOm51bGwsIkxpbmVXZWlnaHQiOjAuMCwiTGluZVR5cGUiOjAsIlBhcmVudFN0eWxlIjpudWxsfSwiUGFyZW50U3R5bGUiOm51bGx9LCJEYXRlU3R5bGUiOnsiJGlkIjoiMzUzIiwiRm9udFNldHRpbmdzIjp7IiRpZCI6IjM1NCIsIkZvbnRTaXplIjoxMCwiRm9udE5hbWUiOiJDYWxpYnJpIiwiSXNCb2xkIjpmYWxz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MzU1IiwiVG9wIjowLCJMZWZ0IjowLCJSaWdodCI6MCwiQm90dG9tIjowfSwiUGFkZGluZyI6eyIkaWQiOiIzNTYiLCJUb3AiOjAsIkxlZnQiOjAsIlJpZ2h0IjowLCJCb3R0b20iOjB9LCJCYWNrZ3JvdW5kIjp7IiRyZWYiOiI4MCJ9LCJJc1Zpc2libGUiOnRydWUsIldpZHRoIjowLjAsIkhlaWdodCI6MC4wLCJCb3JkZXJTdHlsZSI6eyIkaWQiOiIzNTciLCJMaW5lQ29sb3IiOm51bGwsIkxpbmVXZWlnaHQiOjAuMCwiTGluZVR5cGUiOjAsIlBhcmVudFN0eWxlIjpudWxsfSwiUGFyZW50U3R5bGUiOm51bGx9LCJEYXRlRm9ybWF0Ijp7IiRpZCI6IjM1O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U5IiwiRGF0ZVBhcnRJc1Zpc2libGUiOnRydWUsIlRpbWVQYXJ0SXNWaXNpYmxlIjpmYWxzZX19LCJJc1Zpc2libGUiOnRydWUsIlBhcmVudFN0eWxlIjpudWxsfSwiSW5kZXgiOjksIlBlcmNlbnRhZ2VDb21wbGV0ZSI6bnVsbCwiUG9zaXRpb24iOnsiUmF0aW8iOjAuMCwiSXNDdXN0b20iOmZhbHNlfSwiRGF0ZUZvcm1hdCI6eyIkcmVmIjoiMzU4In0sIklkIjoiMzIxNzczNTYtNDY3ZC00MzAxLWFhMTEtZTZlMmRjZTIxNjY5IiwiSW1wb3J0SWQiOiIxIiwiVGl0bGUiOiJEYXVnaHRlciwgTHVjeSwgaXMgYm9ybiIsIk5vdGUiOm51bGwsIkh5cGVybGluayI6bnVsbCwiSXNDaGFuZ2VkIjpmYWxzZSwiSXNOZXciOmZhbHNlfSx7IiRpZCI6IjM2MCIsIkRhdGUiOiIxOTcwLTAxLTAxVDIzOjU5OjAwWiIsIlN0eWxlIjp7IiRpZCI6IjM2MSIsIlNoYXBlIjoxLCJDb25uZWN0b3JNYXJnaW4iOnsiJGlkIjoiMzYyIiwiVG9wIjowLCJMZWZ0IjoyLCJSaWdodCI6MiwiQm90dG9tIjowfSwiQ29ubmVjdG9yU3R5bGUiOnsiJGlkIjoiMzYzIiwiTGluZUNvbG9yIjp7IiRpZCI6IjM2NCIsIiR0eXBlIjoiTkxSRS5Db21tb24uRG9tLlNvbGlkQ29sb3JCcnVzaCwgTkxSRS5Db21tb24iLCJDb2xvciI6eyIkaWQiOiIzNjUiLCJBIjoyNTUsIlIiOjIwOSwiRyI6MTkzLCJCIjoyMDN9fSwiTGluZVdlaWdodCI6MS4wLCJMaW5lVHlwZSI6MCwiUGFyZW50U3R5bGUiOm51bGx9LCJJc0JlbG93VGltZWJhbmQiOmZhbHNlLCJIaWRlRGF0ZSI6ZmFsc2UsIlNoYXBlU2l6ZSI6MSwiU3BhY2luZyI6Mi4wLCJQYWRkaW5nIjp7IiRpZCI6IjM2NiIsIlRvcCI6NywiTGVmdCI6MywiUmlnaHQiOjAsIkJvdHRvbSI6Mn0sIlNoYXBlU3R5bGUiOnsiJGlkIjoiMzY3IiwiTWFyZ2luIjp7IiRpZCI6IjM2OCIsIlRvcCI6MCwiTGVmdCI6MCwiUmlnaHQiOjAsIkJvdHRvbSI6MH0sIlBhZGRpbmciOnsiJGlkIjoiMzY5IiwiVG9wIjowLCJMZWZ0IjowLCJSaWdodCI6MCwiQm90dG9tIjowfSwiQmFja2dyb3VuZCI6eyIkaWQiOiIzNzAiLCJDb2xvciI6eyIkaWQiOiIzNzEiLCJBIjoyNTUsIlIiOjIwOSwiRyI6MTkzLCJCIjoyMDN9fSwiSXNWaXNpYmxlIjp0cnVlLCJXaWR0aCI6MTguMCwiSGVpZ2h0IjoyMC4wLCJCb3JkZXJTdHlsZSI6eyIkaWQiOiIzNzIiLCJMaW5lQ29sb3IiOnsiJHJlZiI6IjY1In0sIkxpbmVXZWlnaHQiOjAuMCwiTGluZVR5cGUiOjAsIlBhcmVudFN0eWxlIjpudWxsfSwiUGFyZW50U3R5bGUiOm51bGx9LCJUaXRsZVN0eWxlIjp7IiRpZCI6IjM3MyIsIkZvbnRTZXR0aW5ncyI6eyIkaWQiOiIzNzQiLCJGb250U2l6ZSI6MTIsIkZvbnROYW1lIjoiQ2FsaWJyaSIsIklzQm9sZCI6ZmFsc2UsIklzSXRhbGljIjpmYWxzZSwiSXNVbmRlcmxpbmVkIjpmYWxzZSwiUGFyZW50U3R5bGUiOm51bGx9LCJBdXRvU2l6ZSI6MiwiRm9yZWdyb3VuZCI6eyIkcmVmIjoiNjkifSwiTWF4V2lkdGgiOjM4My43ODMyMzM2NDI1NzgxMiwiTWF4SGVpZ2h0IjoiSW5maW5pdHkiLCJTbWFydEZvcmVncm91bmRJc0FjdGl2ZSI6ZmFsc2UsIkhvcml6b250YWxBbGlnbm1lbnQiOjAsIlZlcnRpY2FsQWxpZ25tZW50IjowLCJTbWFydEZvcmVncm91bmQiOm51bGwsIk1hcmdpbiI6eyIkaWQiOiIzNzUiLCJUb3AiOjAsIkxlZnQiOjAsIlJpZ2h0IjowLCJCb3R0b20iOjB9LCJQYWRkaW5nIjp7IiRpZCI6IjM3NiIsIlRvcCI6MCwiTGVmdCI6MCwiUmlnaHQiOjAsIkJvdHRvbSI6MH0sIkJhY2tncm91bmQiOnsiJHJlZiI6IjczIn0sIklzVmlzaWJsZSI6dHJ1ZSwiV2lkdGgiOjAuMCwiSGVpZ2h0IjowLjAsIkJvcmRlclN0eWxlIjp7IiRpZCI6IjM3NyIsIkxpbmVDb2xvciI6bnVsbCwiTGluZVdlaWdodCI6MC4wLCJMaW5lVHlwZSI6MCwiUGFyZW50U3R5bGUiOm51bGx9LCJQYXJlbnRTdHlsZSI6bnVsbH0sIkRhdGVTdHlsZSI6eyIkaWQiOiIzNzgiLCJGb250U2V0dGluZ3MiOnsiJGlkIjoiMzc5IiwiRm9udFNpemUiOjEwLCJGb250TmFtZSI6IkNhbGlicmkiLCJJc0JvbGQiOmZhbHNlLCJJc0l0YWxpYyI6ZmFsc2UsIklzVW5kZXJsaW5lZCI6ZmFsc2UsIlBhcmVudFN0eWxlIjpudWxsfSwiQXV0b1NpemUiOjAsIkZvcmVncm91bmQiOnsiJHJlZiI6Ijc2In0sIk1heFdpZHRoIjoyMDAuMCwiTWF4SGVpZ2h0IjoiSW5maW5pdHkiLCJTbWFydEZvcmVncm91bmRJc0FjdGl2ZSI6ZmFsc2UsIkhvcml6b250YWxBbGlnbm1lbnQiOjAsIlZlcnRpY2FsQWxpZ25tZW50IjowLCJTbWFydEZvcmVncm91bmQiOm51bGwsIk1hcmdpbiI6eyIkaWQiOiIzODAiLCJUb3AiOjAsIkxlZnQiOjAsIlJpZ2h0IjowLCJCb3R0b20iOjB9LCJQYWRkaW5nIjp7IiRpZCI6IjM4MSIsIlRvcCI6MCwiTGVmdCI6MCwiUmlnaHQiOjAsIkJvdHRvbSI6MH0sIkJhY2tncm91bmQiOnsiJHJlZiI6IjgwIn0sIklzVmlzaWJsZSI6dHJ1ZSwiV2lkdGgiOjAuMCwiSGVpZ2h0IjowLjAsIkJvcmRlclN0eWxlIjp7IiRpZCI6IjM4MiIsIkxpbmVDb2xvciI6bnVsbCwiTGluZVdlaWdodCI6MC4wLCJMaW5lVHlwZSI6MCwiUGFyZW50U3R5bGUiOm51bGx9LCJQYXJlbnRTdHlsZSI6bnVsbH0sIkRhdGVGb3JtYXQiOnsiJGlkIjoiMzgz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ODQiLCJEYXRlUGFydElzVmlzaWJsZSI6dHJ1ZSwiVGltZVBhcnRJc1Zpc2libGUiOmZhbHNlfX0sIklzVmlzaWJsZSI6dHJ1ZSwiUGFyZW50U3R5bGUiOm51bGx9LCJJbmRleCI6MTAsIlBlcmNlbnRhZ2VDb21wbGV0ZSI6bnVsbCwiUG9zaXRpb24iOnsiUmF0aW8iOjAuMzcwNzAxNjU1NjM1MTI3MywiSXNDdXN0b20iOmZhbHNlfSwiRGF0ZUZvcm1hdCI6eyIkcmVmIjoiMzgzIn0sIklkIjoiMTE2MTNkMWYtZjM0Ny00ZjZkLWJiZmEtNTlhNDhhNGU3MGI1IiwiSW1wb3J0SWQiOiIxIiwiVGl0bGUiOiJEaXNjb3ZlcnMgdGhlIHNlY29uZCBsYXcgb2YgYmxhY2sgaG9sZSBkeW5hbWljcyIsIk5vdGUiOm51bGwsIkh5cGVybGluayI6bnVsbCwiSXNDaGFuZ2VkIjpmYWxzZSwiSXNOZXciOmZhbHNlfSx7IiRpZCI6IjM4NSIsIkRhdGUiOiIxOTc0LTAxLTAxVDIzOjU5OjAwWiIsIlN0eWxlIjp7IiRpZCI6IjM4NiIsIlNoYXBlIjoxLCJDb25uZWN0b3JNYXJnaW4iOnsiJGlkIjoiMzg3IiwiVG9wIjowLCJMZWZ0IjoyLCJSaWdodCI6MiwiQm90dG9tIjowfSwiQ29ubmVjdG9yU3R5bGUiOnsiJGlkIjoiMzg4IiwiTGluZUNvbG9yIjp7IiRpZCI6IjM4OSIsIiR0eXBlIjoiTkxSRS5Db21tb24uRG9tLlNvbGlkQ29sb3JCcnVzaCwgTkxSRS5Db21tb24iLCJDb2xvciI6eyIkaWQiOiIzOTAiLCJBIjoyNTUsIlIiOjIwOSwiRyI6MTkzLCJCIjoyMDN9fSwiTGluZVdlaWdodCI6MS4wLCJMaW5lVHlwZSI6MCwiUGFyZW50U3R5bGUiOm51bGx9LCJJc0JlbG93VGltZWJhbmQiOnRydWUsIkhpZGVEYXRlIjpmYWxzZSwiU2hhcGVTaXplIjoxLCJTcGFjaW5nIjoyLjAsIlBhZGRpbmciOnsiJGlkIjoiMzkxIiwiVG9wIjo3LCJMZWZ0IjozLCJSaWdodCI6MCwiQm90dG9tIjoyfSwiU2hhcGVTdHlsZSI6eyIkaWQiOiIzOTIiLCJNYXJnaW4iOnsiJGlkIjoiMzkzIiwiVG9wIjowLCJMZWZ0IjowLCJSaWdodCI6MCwiQm90dG9tIjowfSwiUGFkZGluZyI6eyIkaWQiOiIzOTQiLCJUb3AiOjAsIkxlZnQiOjAsIlJpZ2h0IjowLCJCb3R0b20iOjB9LCJCYWNrZ3JvdW5kIjp7IiRpZCI6IjM5NSIsIkNvbG9yIjp7IiRpZCI6IjM5NiIsIkEiOjI1NSwiUiI6MjA5LCJHIjoxOTMsIkIiOjIwM319LCJJc1Zpc2libGUiOnRydWUsIldpZHRoIjoxOC4wLCJIZWlnaHQiOjIwLjAsIkJvcmRlclN0eWxlIjp7IiRpZCI6IjM5NyIsIkxpbmVDb2xvciI6eyIkcmVmIjoiNjUifSwiTGluZVdlaWdodCI6MC4wLCJMaW5lVHlwZSI6MCwiUGFyZW50U3R5bGUiOm51bGx9LCJQYXJlbnRTdHlsZSI6bnVsbH0sIlRpdGxlU3R5bGUiOnsiJGlkIjoiMzk4IiwiRm9udFNldHRpbmdzIjp7IiRpZCI6IjM5OSIsIkZvbnRTaXplIjoxMiwiRm9udE5hbWUiOiJDYWxpYnJpIiwiSXNCb2xkIjpmYWxzZSwiSXNJdGFsaWMiOmZhbHNlLCJJc1VuZGVybGluZWQiOmZhbHNlLCJQYXJlbnRTdHlsZSI6bnVsbH0sIkF1dG9TaXplIjowLCJGb3JlZ3JvdW5kIjp7IiRyZWYiOiI2OSJ9LCJNYXhXaWR0aCI6MjAwLjAsIk1heEhlaWdodCI6IkluZmluaXR5IiwiU21hcnRGb3JlZ3JvdW5kSXNBY3RpdmUiOmZhbHNlLCJIb3Jpem9udGFsQWxpZ25tZW50IjowLCJWZXJ0aWNhbEFsaWdubWVudCI6MCwiU21hcnRGb3JlZ3JvdW5kIjpudWxsLCJNYXJnaW4iOnsiJGlkIjoiNDAwIiwiVG9wIjowLCJMZWZ0IjowLCJSaWdodCI6MCwiQm90dG9tIjowfSwiUGFkZGluZyI6eyIkaWQiOiI0MDEiLCJUb3AiOjAsIkxlZnQiOjAsIlJpZ2h0IjowLCJCb3R0b20iOjB9LCJCYWNrZ3JvdW5kIjp7IiRyZWYiOiI3MyJ9LCJJc1Zpc2libGUiOnRydWUsIldpZHRoIjowLjAsIkhlaWdodCI6MC4wLCJCb3JkZXJTdHlsZSI6eyIkaWQiOiI0MDIiLCJMaW5lQ29sb3IiOm51bGwsIkxpbmVXZWlnaHQiOjAuMCwiTGluZVR5cGUiOjAsIlBhcmVudFN0eWxlIjpudWxsfSwiUGFyZW50U3R5bGUiOm51bGx9LCJEYXRlU3R5bGUiOnsiJGlkIjoiNDAzIiwiRm9udFNldHRpbmdzIjp7IiRpZCI6IjQwNCIsIkZvbnRTaXplIjoxMCwiRm9udE5hbWUiOiJDYWxpYnJpIiwiSXNCb2xkIjpmYWxz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NDA1IiwiVG9wIjowLCJMZWZ0IjowLCJSaWdodCI6MCwiQm90dG9tIjowfSwiUGFkZGluZyI6eyIkaWQiOiI0MDYiLCJUb3AiOjAsIkxlZnQiOjAsIlJpZ2h0IjowLCJCb3R0b20iOjB9LCJCYWNrZ3JvdW5kIjp7IiRyZWYiOiI4MCJ9LCJJc1Zpc2libGUiOnRydWUsIldpZHRoIjowLjAsIkhlaWdodCI6MC4wLCJCb3JkZXJTdHlsZSI6eyIkaWQiOiI0MDciLCJMaW5lQ29sb3IiOm51bGwsIkxpbmVXZWlnaHQiOjAuMCwiTGluZVR5cGUiOjAsIlBhcmVudFN0eWxlIjpudWxsfSwiUGFyZW50U3R5bGUiOm51bGx9LCJEYXRlRm9ybWF0Ijp7IiRpZCI6IjQwO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A5IiwiRGF0ZVBhcnRJc1Zpc2libGUiOnRydWUsIlRpbWVQYXJ0SXNWaXNpYmxlIjpmYWxzZX19LCJJc1Zpc2libGUiOnRydWUsIlBhcmVudFN0eWxlIjpudWxsfSwiSW5kZXgiOjExLCJQZXJjZW50YWdlQ29tcGxldGUiOm51bGwsIlBvc2l0aW9uIjp7IlJhdGlvIjowLjAsIklzQ3VzdG9tIjpmYWxzZX0sIkRhdGVGb3JtYXQiOnsiJHJlZiI6IjQwOCJ9LCJJZCI6Ijc0MDk3ODU1LWVkMjMtNDRmYS05MDVhLWQ3MGY1Zjk5MGFjZiIsIkltcG9ydElkIjoiMSIsIlRpdGxlIjoiRWxlY3RlZCBhcyBhIGZlbGxvdyBvZiB0aGUgUm95YWwgU29jaWV0eSIsIk5vdGUiOm51bGwsIkh5cGVybGluayI6bnVsbCwiSXNDaGFuZ2VkIjpmYWxzZSwiSXNOZXciOmZhbHNlfSx7IiRpZCI6IjQxMCIsIkRhdGUiOiIxOTc1LTAxLTAxVDIzOjU5OjAwWiIsIlN0eWxlIjp7IiRpZCI6IjQxMSIsIlNoYXBlIjoxMywiQ29ubmVjdG9yTWFyZ2luIjp7IiRpZCI6IjQxMiIsIlRvcCI6MCwiTGVmdCI6MiwiUmlnaHQiOjIsIkJvdHRvbSI6MH0sIkNvbm5lY3RvclN0eWxlIjp7IiRpZCI6IjQxMyIsIkxpbmVDb2xvciI6eyIkaWQiOiI0MTQiLCIkdHlwZSI6Ik5MUkUuQ29tbW9uLkRvbS5Tb2xpZENvbG9yQnJ1c2gsIE5MUkUuQ29tbW9uIiwiQ29sb3IiOnsiJGlkIjoiNDE1IiwiQSI6MjU1LCJSIjoyMTMsIkciOjE4NiwiQiI6MTI3fX0sIkxpbmVXZWlnaHQiOjEuMCwiTGluZVR5cGUiOjAsIlBhcmVudFN0eWxlIjpudWxsfSwiSXNCZWxvd1RpbWViYW5kIjpmYWxzZSwiSGlkZURhdGUiOmZhbHNlLCJTaGFwZVNpemUiOjEsIlNwYWNpbmciOjIuMCwiUGFkZGluZyI6eyIkaWQiOiI0MTYiLCJUb3AiOjcsIkxlZnQiOjMsIlJpZ2h0IjowLCJCb3R0b20iOjJ9LCJTaGFwZVN0eWxlIjp7IiRpZCI6IjQxNyIsIk1hcmdpbiI6eyIkaWQiOiI0MTgiLCJUb3AiOjAsIkxlZnQiOjAsIlJpZ2h0IjowLCJCb3R0b20iOjB9LCJQYWRkaW5nIjp7IiRpZCI6IjQxOSIsIlRvcCI6MCwiTGVmdCI6MCwiUmlnaHQiOjAsIkJvdHRvbSI6MH0sIkJhY2tncm91bmQiOnsiJHJlZiI6IjQxNCJ9LCJJc1Zpc2libGUiOnRydWUsIldpZHRoIjoxOC4wLCJIZWlnaHQiOjIwLjAsIkJvcmRlclN0eWxlIjp7IiRpZCI6IjQyMCIsIkxpbmVDb2xvciI6eyIkcmVmIjoiNjUifSwiTGluZVdlaWdodCI6MC4wLCJMaW5lVHlwZSI6MCwiUGFyZW50U3R5bGUiOm51bGx9LCJQYXJlbnRTdHlsZSI6bnVsbH0sIlRpdGxlU3R5bGUiOnsiJGlkIjoiNDIxIiwiRm9udFNldHRpbmdzIjp7IiRpZCI6IjQyMiIsIkZvbnRTaXplIjoxMiwiRm9udE5hbWUiOiJDYWxpYnJpIiwiSXNCb2xkIjpmYWxzZSwiSXNJdGFsaWMiOmZhbHNlLCJJc1VuZGVybGluZWQiOmZhbHNlLCJQYXJlbnRTdHlsZSI6bnVsbH0sIkF1dG9TaXplIjowLCJGb3JlZ3JvdW5kIjp7IiRpZCI6IjQyMyIsIkNvbG9yIjp7IiRpZCI6IjQyNCIsIkEiOjI1NSwiUiI6MjU1LCJHIjoyNTUsIkIiOjI1NX19LCJNYXhXaWR0aCI6MjAwLjAsIk1heEhlaWdodCI6IkluZmluaXR5IiwiU21hcnRGb3JlZ3JvdW5kSXNBY3RpdmUiOmZhbHNlLCJIb3Jpem9udGFsQWxpZ25tZW50IjowLCJWZXJ0aWNhbEFsaWdubWVudCI6MCwiU21hcnRGb3JlZ3JvdW5kIjpudWxsLCJNYXJnaW4iOnsiJGlkIjoiNDI1IiwiVG9wIjowLCJMZWZ0IjowLCJSaWdodCI6MCwiQm90dG9tIjowfSwiUGFkZGluZyI6eyIkaWQiOiI0MjYiLCJUb3AiOjAsIkxlZnQiOjAsIlJpZ2h0IjowLCJCb3R0b20iOjB9LCJCYWNrZ3JvdW5kIjp7IiRyZWYiOiI3MyJ9LCJJc1Zpc2libGUiOnRydWUsIldpZHRoIjowLjAsIkhlaWdodCI6MC4wLCJCb3JkZXJTdHlsZSI6eyIkaWQiOiI0MjciLCJMaW5lQ29sb3IiOm51bGwsIkxpbmVXZWlnaHQiOjAuMCwiTGluZVR5cGUiOjAsIlBhcmVudFN0eWxlIjpudWxsfSwiUGFyZW50U3R5bGUiOm51bGx9LCJEYXRlU3R5bGUiOnsiJGlkIjoiNDI4IiwiRm9udFNldHRpbmdzIjp7IiRpZCI6IjQyOSIsIkZvbnRTaXplIjoxMCwiRm9udE5hbWUiOiJDYWxpYnJpIiwiSXNCb2xkIjpmYWxz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NDMwIiwiVG9wIjowLCJMZWZ0IjowLCJSaWdodCI6MCwiQm90dG9tIjowfSwiUGFkZGluZyI6eyIkaWQiOiI0MzEiLCJUb3AiOjAsIkxlZnQiOjAsIlJpZ2h0IjowLCJCb3R0b20iOjB9LCJCYWNrZ3JvdW5kIjp7IiRyZWYiOiI4MCJ9LCJJc1Zpc2libGUiOnRydWUsIldpZHRoIjowLjAsIkhlaWdodCI6MC4wLCJCb3JkZXJTdHlsZSI6eyIkaWQiOiI0MzIiLCJMaW5lQ29sb3IiOm51bGwsIkxpbmVXZWlnaHQiOjAuMCwiTGluZVR5cGUiOjAsIlBhcmVudFN0eWxlIjpudWxsfSwiUGFyZW50U3R5bGUiOm51bGx9LCJEYXRlRm9ybWF0Ijp7IiRpZCI6IjQzMy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M0IiwiRGF0ZVBhcnRJc1Zpc2libGUiOnRydWUsIlRpbWVQYXJ0SXNWaXNpYmxlIjpmYWxzZX19LCJJc1Zpc2libGUiOnRydWUsIlBhcmVudFN0eWxlIjpudWxsfSwiSW5kZXgiOjEyLCJQZXJjZW50YWdlQ29tcGxldGUiOm51bGwsIlBvc2l0aW9uIjp7IlJhdGlvIjowLjI1MzY4NzIyOTg2MjkxOTU4LCJJc0N1c3RvbSI6ZmFsc2V9LCJEYXRlRm9ybWF0Ijp7IiRyZWYiOiI0MzMifSwiSWQiOiJkNTI4MjYwNi0wNWQyLTQwM2UtODdlMS01ODJjODNkNGM1ZTMiLCJJbXBvcnRJZCI6IjEiLCJUaXRsZSI6IlB1Ymxpc2hlcyBwYXBlciBvbiBIYXdraW5nIFJhZGlhdGlvbiIsIk5vdGUiOm51bGwsIkh5cGVybGluayI6bnVsbCwiSXNDaGFuZ2VkIjpmYWxzZSwiSXNOZXciOmZhbHNlfSx7IiRpZCI6IjQzNSIsIkRhdGUiOiIxOTc5LTAxLTAxVDIzOjU5OjAwWiIsIlN0eWxlIjp7IiRpZCI6IjQzNiIsIlNoYXBlIjoxLCJDb25uZWN0b3JNYXJnaW4iOnsiJGlkIjoiNDM3IiwiVG9wIjowLCJMZWZ0IjoyLCJSaWdodCI6MiwiQm90dG9tIjowfSwiQ29ubmVjdG9yU3R5bGUiOnsiJGlkIjoiNDM4IiwiTGluZUNvbG9yIjp7IiRpZCI6IjQzOSIsIiR0eXBlIjoiTkxSRS5Db21tb24uRG9tLlNvbGlkQ29sb3JCcnVzaCwgTkxSRS5Db21tb24iLCJDb2xvciI6eyIkaWQiOiI0NDAiLCJBIjoyNTUsIlIiOjIwOSwiRyI6MTkzLCJCIjoyMDN9fSwiTGluZVdlaWdodCI6MS4wLCJMaW5lVHlwZSI6MCwiUGFyZW50U3R5bGUiOm51bGx9LCJJc0JlbG93VGltZWJhbmQiOmZhbHNlLCJIaWRlRGF0ZSI6ZmFsc2UsIlNoYXBlU2l6ZSI6MSwiU3BhY2luZyI6Mi4wLCJQYWRkaW5nIjp7IiRpZCI6IjQ0MSIsIlRvcCI6NywiTGVmdCI6MywiUmlnaHQiOjAsIkJvdHRvbSI6Mn0sIlNoYXBlU3R5bGUiOnsiJGlkIjoiNDQyIiwiTWFyZ2luIjp7IiRpZCI6IjQ0MyIsIlRvcCI6MCwiTGVmdCI6MCwiUmlnaHQiOjAsIkJvdHRvbSI6MH0sIlBhZGRpbmciOnsiJGlkIjoiNDQ0IiwiVG9wIjowLCJMZWZ0IjowLCJSaWdodCI6MCwiQm90dG9tIjowfSwiQmFja2dyb3VuZCI6eyIkaWQiOiI0NDUiLCJDb2xvciI6eyIkaWQiOiI0NDYiLCJBIjoyNTUsIlIiOjIwOSwiRyI6MTkzLCJCIjoyMDN9fSwiSXNWaXNpYmxlIjp0cnVlLCJXaWR0aCI6MTguMCwiSGVpZ2h0IjoyMC4wLCJCb3JkZXJTdHlsZSI6eyIkaWQiOiI0NDciLCJMaW5lQ29sb3IiOnsiJHJlZiI6IjY1In0sIkxpbmVXZWlnaHQiOjAuMCwiTGluZVR5cGUiOjAsIlBhcmVudFN0eWxlIjpudWxsfSwiUGFyZW50U3R5bGUiOm51bGx9LCJUaXRsZVN0eWxlIjp7IiRpZCI6IjQ0OCIsIkZvbnRTZXR0aW5ncyI6eyIkaWQiOiI0NDkiLCJGb250U2l6ZSI6MTIsIkZvbnROYW1lIjoiQ2FsaWJyaSIsIklzQm9sZCI6ZmFsc2UsIklzSXRhbGljIjpmYWxzZSwiSXNVbmRlcmxpbmVkIjpmYWxzZSwiUGFyZW50U3R5bGUiOm51bGx9LCJBdXRvU2l6ZSI6MCwiRm9yZWdyb3VuZCI6eyIkcmVmIjoiNjkifSwiTWF4V2lkdGgiOjIwMC4wLCJNYXhIZWlnaHQiOiJJbmZpbml0eSIsIlNtYXJ0Rm9yZWdyb3VuZElzQWN0aXZlIjpmYWxzZSwiSG9yaXpvbnRhbEFsaWdubWVudCI6MCwiVmVydGljYWxBbGlnbm1lbnQiOjAsIlNtYXJ0Rm9yZWdyb3VuZCI6bnVsbCwiTWFyZ2luIjp7IiRpZCI6IjQ1MCIsIlRvcCI6MCwiTGVmdCI6MCwiUmlnaHQiOjAsIkJvdHRvbSI6MH0sIlBhZGRpbmciOnsiJGlkIjoiNDUxIiwiVG9wIjowLCJMZWZ0IjowLCJSaWdodCI6MCwiQm90dG9tIjowfSwiQmFja2dyb3VuZCI6eyIkcmVmIjoiNzMifSwiSXNWaXNpYmxlIjp0cnVlLCJXaWR0aCI6MC4wLCJIZWlnaHQiOjAuMCwiQm9yZGVyU3R5bGUiOnsiJGlkIjoiNDUyIiwiTGluZUNvbG9yIjpudWxsLCJMaW5lV2VpZ2h0IjowLjAsIkxpbmVUeXBlIjowLCJQYXJlbnRTdHlsZSI6bnVsbH0sIlBhcmVudFN0eWxlIjpudWxsfSwiRGF0ZVN0eWxlIjp7IiRpZCI6IjQ1MyIsIkZvbnRTZXR0aW5ncyI6eyIkaWQiOiI0NTQiLCJGb250U2l6ZSI6MTAsIkZvbnROYW1lIjoiQ2FsaWJyaSIsIklzQm9sZCI6ZmFsc2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pZCI6IjQ1NSIsIlRvcCI6MCwiTGVmdCI6MCwiUmlnaHQiOjAsIkJvdHRvbSI6MH0sIlBhZGRpbmciOnsiJGlkIjoiNDU2IiwiVG9wIjowLCJMZWZ0IjowLCJSaWdodCI6MCwiQm90dG9tIjowfSwiQmFja2dyb3VuZCI6eyIkcmVmIjoiODAifSwiSXNWaXNpYmxlIjp0cnVlLCJXaWR0aCI6MC4wLCJIZWlnaHQiOjAuMCwiQm9yZGVyU3R5bGUiOnsiJGlkIjoiNDU3IiwiTGluZUNvbG9yIjpudWxsLCJMaW5lV2VpZ2h0IjowLjAsIkxpbmVUeXBlIjowLCJQYXJlbnRTdHlsZSI6bnVsbH0sIlBhcmVudFN0eWxlIjpudWxsfSwiRGF0ZUZvcm1hdCI6eyIkaWQiOiI0NTg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1OSIsIkRhdGVQYXJ0SXNWaXNpYmxlIjp0cnVlLCJUaW1lUGFydElzVmlzaWJsZSI6ZmFsc2V9fSwiSXNWaXNpYmxlIjp0cnVlLCJQYXJlbnRTdHlsZSI6bnVsbH0sIkluZGV4IjoxMywiUGVyY2VudGFnZUNvbXBsZXRlIjpudWxsLCJQb3NpdGlvbiI6eyJSYXRpbyI6MC4wLCJJc0N1c3RvbSI6ZmFsc2V9LCJEYXRlRm9ybWF0Ijp7IiRyZWYiOiI0NTgifSwiSWQiOiJhMDQ2NDAxYi0xOWY0LTQ3YzQtYjE3YS1iZGEwOTc4OGQ3ZDkiLCJJbXBvcnRJZCI6IjEiLCJUaXRsZSI6IlNlY29uZCBzb24sIFRpbW90aHksIGlzIGJvcm4iLCJOb3RlIjpudWxsLCJIeXBlcmxpbmsiOm51bGwsIklzQ2hhbmdlZCI6ZmFsc2UsIklzTmV3IjpmYWxzZX0seyIkaWQiOiI0NjAiLCJEYXRlIjoiMTk3OS0wMS0wMVQyMzo1OTowMFoiLCJTdHlsZSI6eyIkaWQiOiI0NjEiLCJTaGFwZSI6MSwiQ29ubmVjdG9yTWFyZ2luIjp7IiRpZCI6IjQ2MiIsIlRvcCI6MCwiTGVmdCI6MiwiUmlnaHQiOjIsIkJvdHRvbSI6MH0sIkNvbm5lY3RvclN0eWxlIjp7IiRpZCI6IjQ2MyIsIkxpbmVDb2xvciI6eyIkaWQiOiI0NjQiLCIkdHlwZSI6Ik5MUkUuQ29tbW9uLkRvbS5Tb2xpZENvbG9yQnJ1c2gsIE5MUkUuQ29tbW9uIiwiQ29sb3IiOnsiJGlkIjoiNDY1IiwiQSI6MjU1LCJSIjoyMDksIkciOjE5MywiQiI6MjAzfX0sIkxpbmVXZWlnaHQiOjEuMCwiTGluZVR5cGUiOjAsIlBhcmVudFN0eWxlIjpudWxsfSwiSXNCZWxvd1RpbWViYW5kIjp0cnVlLCJIaWRlRGF0ZSI6ZmFsc2UsIlNoYXBlU2l6ZSI6MSwiU3BhY2luZyI6Mi4wLCJQYWRkaW5nIjp7IiRpZCI6IjQ2NiIsIlRvcCI6NywiTGVmdCI6MywiUmlnaHQiOjAsIkJvdHRvbSI6Mn0sIlNoYXBlU3R5bGUiOnsiJGlkIjoiNDY3IiwiTWFyZ2luIjp7IiRpZCI6IjQ2OCIsIlRvcCI6MCwiTGVmdCI6MCwiUmlnaHQiOjAsIkJvdHRvbSI6MH0sIlBhZGRpbmciOnsiJGlkIjoiNDY5IiwiVG9wIjowLCJMZWZ0IjowLCJSaWdodCI6MCwiQm90dG9tIjowfSwiQmFja2dyb3VuZCI6eyIkaWQiOiI0NzAiLCJDb2xvciI6eyIkaWQiOiI0NzEiLCJBIjoyNTUsIlIiOjIwOSwiRyI6MTkzLCJCIjoyMDN9fSwiSXNWaXNpYmxlIjp0cnVlLCJXaWR0aCI6MTguMCwiSGVpZ2h0IjoyMC4wLCJCb3JkZXJTdHlsZSI6eyIkaWQiOiI0NzIiLCJMaW5lQ29sb3IiOnsiJHJlZiI6IjY1In0sIkxpbmVXZWlnaHQiOjAuMCwiTGluZVR5cGUiOjAsIlBhcmVudFN0eWxlIjpudWxsfSwiUGFyZW50U3R5bGUiOm51bGx9LCJUaXRsZVN0eWxlIjp7IiRpZCI6IjQ3MyIsIkZvbnRTZXR0aW5ncyI6eyIkaWQiOiI0NzQiLCJGb250U2l6ZSI6MTIsIkZvbnROYW1lIjoiQ2FsaWJyaSIsIklzQm9sZCI6ZmFsc2UsIklzSXRhbGljIjpmYWxzZSwiSXNVbmRlcmxpbmVkIjpmYWxzZSwiUGFyZW50U3R5bGUiOm51bGx9LCJBdXRvU2l6ZSI6MiwiRm9yZWdyb3VuZCI6eyIkcmVmIjoiNjkifSwiTWF4V2lkdGgiOjMwMS45NDgxMjAxMTcxODc1LCJNYXhIZWlnaHQiOiJJbmZpbml0eSIsIlNtYXJ0Rm9yZWdyb3VuZElzQWN0aXZlIjpmYWxzZSwiSG9yaXpvbnRhbEFsaWdubWVudCI6MCwiVmVydGljYWxBbGlnbm1lbnQiOjAsIlNtYXJ0Rm9yZWdyb3VuZCI6bnVsbCwiTWFyZ2luIjp7IiRpZCI6IjQ3NSIsIlRvcCI6MCwiTGVmdCI6MCwiUmlnaHQiOjAsIkJvdHRvbSI6MH0sIlBhZGRpbmciOnsiJGlkIjoiNDc2IiwiVG9wIjowLCJMZWZ0IjowLCJSaWdodCI6MCwiQm90dG9tIjowfSwiQmFja2dyb3VuZCI6eyIkcmVmIjoiNzMifSwiSXNWaXNpYmxlIjp0cnVlLCJXaWR0aCI6MC4wLCJIZWlnaHQiOjAuMCwiQm9yZGVyU3R5bGUiOnsiJGlkIjoiNDc3IiwiTGluZUNvbG9yIjpudWxsLCJMaW5lV2VpZ2h0IjowLjAsIkxpbmVUeXBlIjowLCJQYXJlbnRTdHlsZSI6bnVsbH0sIlBhcmVudFN0eWxlIjpudWxsfSwiRGF0ZVN0eWxlIjp7IiRpZCI6IjQ3OCIsIkZvbnRTZXR0aW5ncyI6eyIkaWQiOiI0NzkiLCJGb250U2l6ZSI6MTAsIkZvbnROYW1lIjoiQ2FsaWJyaSIsIklzQm9sZCI6ZmFsc2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pZCI6IjQ4MCIsIlRvcCI6MCwiTGVmdCI6MCwiUmlnaHQiOjAsIkJvdHRvbSI6MH0sIlBhZGRpbmciOnsiJGlkIjoiNDgxIiwiVG9wIjowLCJMZWZ0IjowLCJSaWdodCI6MCwiQm90dG9tIjowfSwiQmFja2dyb3VuZCI6eyIkcmVmIjoiODAifSwiSXNWaXNpYmxlIjp0cnVlLCJXaWR0aCI6MC4wLCJIZWlnaHQiOjAuMCwiQm9yZGVyU3R5bGUiOnsiJGlkIjoiNDgyIiwiTGluZUNvbG9yIjpudWxsLCJMaW5lV2VpZ2h0IjowLjAsIkxpbmVUeXBlIjowLCJQYXJlbnRTdHlsZSI6bnVsbH0sIlBhcmVudFN0eWxlIjpudWxsfSwiRGF0ZUZvcm1hdCI6eyIkaWQiOiI0ODM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4NCIsIkRhdGVQYXJ0SXNWaXNpYmxlIjp0cnVlLCJUaW1lUGFydElzVmlzaWJsZSI6ZmFsc2V9fSwiSXNWaXNpYmxlIjp0cnVlLCJQYXJlbnRTdHlsZSI6bnVsbH0sIkluZGV4IjoxNCwiUGVyY2VudGFnZUNvbXBsZXRlIjpudWxsLCJQb3NpdGlvbiI6eyJSYXRpbyI6MC4xNjA5ODM1MjAwODM5NTcyNSwiSXNDdXN0b20iOmZhbHNlfSwiRGF0ZUZvcm1hdCI6eyIkcmVmIjoiNDgzIn0sIklkIjoiODgxMDJjMzAtYTQ0MS00YzU2LWEyZGItZjg1MTk3NDkwYmE1IiwiSW1wb3J0SWQiOiIxIiwiVGl0bGUiOiJCZWNvbWVzIEx1Y2FzaWFuIFByb2Zlc3NvciBhdCBDYW1icmlkZ2UiLCJOb3RlIjpudWxsLCJIeXBlcmxpbmsiOm51bGwsIklzQ2hhbmdlZCI6ZmFsc2UsIklzTmV3IjpmYWxzZX0seyIkaWQiOiI0ODUiLCJEYXRlIjoiMTk4My0wMS0wMVQyMzo1OTowMFoiLCJTdHlsZSI6eyIkaWQiOiI0ODYiLCJTaGFwZSI6MTMsIkNvbm5lY3Rvck1hcmdpbiI6eyIkaWQiOiI0ODciLCJUb3AiOjAsIkxlZnQiOjIsIlJpZ2h0IjoyLCJCb3R0b20iOjB9LCJDb25uZWN0b3JTdHlsZSI6eyIkaWQiOiI0ODgiLCJMaW5lQ29sb3IiOnsiJGlkIjoiNDg5IiwiJHR5cGUiOiJOTFJFLkNvbW1vbi5Eb20uU29saWRDb2xvckJydXNoLCBOTFJFLkNvbW1vbiIsIkNvbG9yIjp7IiRpZCI6IjQ5MCIsIkEiOjI1NSwiUiI6MjEzLCJHIjoxODYsIkIiOjEyN319LCJMaW5lV2VpZ2h0IjoxLjAsIkxpbmVUeXBlIjowLCJQYXJlbnRTdHlsZSI6bnVsbH0sIklzQmVsb3dUaW1lYmFuZCI6ZmFsc2UsIkhpZGVEYXRlIjpmYWxzZSwiU2hhcGVTaXplIjoxLCJTcGFjaW5nIjoyLjAsIlBhZGRpbmciOnsiJGlkIjoiNDkxIiwiVG9wIjo3LCJMZWZ0IjozLCJSaWdodCI6MCwiQm90dG9tIjoyfSwiU2hhcGVTdHlsZSI6eyIkaWQiOiI0OTIiLCJNYXJnaW4iOnsiJGlkIjoiNDkzIiwiVG9wIjowLCJMZWZ0IjowLCJSaWdodCI6MCwiQm90dG9tIjowfSwiUGFkZGluZyI6eyIkaWQiOiI0OTQiLCJUb3AiOjAsIkxlZnQiOjAsIlJpZ2h0IjowLCJCb3R0b20iOjB9LCJCYWNrZ3JvdW5kIjp7IiRyZWYiOiI0ODkifSwiSXNWaXNpYmxlIjp0cnVlLCJXaWR0aCI6MTguMCwiSGVpZ2h0IjoyMC4wLCJCb3JkZXJTdHlsZSI6eyIkaWQiOiI0OTUiLCJMaW5lQ29sb3IiOnsiJHJlZiI6IjY1In0sIkxpbmVXZWlnaHQiOjAuMCwiTGluZVR5cGUiOjAsIlBhcmVudFN0eWxlIjpudWxsfSwiUGFyZW50U3R5bGUiOm51bGx9LCJUaXRsZVN0eWxlIjp7IiRpZCI6IjQ5NiIsIkZvbnRTZXR0aW5ncyI6eyIkaWQiOiI0OTciLCJGb250U2l6ZSI6MTIsIkZvbnROYW1lIjoiQ2FsaWJyaSIsIklzQm9sZCI6ZmFsc2UsIklzSXRhbGljIjpmYWxzZSwiSXNVbmRlcmxpbmVkIjpmYWxzZSwiUGFyZW50U3R5bGUiOm51bGx9LCJBdXRvU2l6ZSI6MiwiRm9yZWdyb3VuZCI6eyIkcmVmIjoiNjkifSwiTWF4V2lkdGgiOjI3OS45OTYxNTQ3ODUxNTYyNSwiTWF4SGVpZ2h0IjoiSW5maW5pdHkiLCJTbWFydEZvcmVncm91bmRJc0FjdGl2ZSI6ZmFsc2UsIkhvcml6b250YWxBbGlnbm1lbnQiOjAsIlZlcnRpY2FsQWxpZ25tZW50IjowLCJTbWFydEZvcmVncm91bmQiOm51bGwsIk1hcmdpbiI6eyIkaWQiOiI0OTgiLCJUb3AiOjAsIkxlZnQiOjAsIlJpZ2h0IjowLCJCb3R0b20iOjB9LCJQYWRkaW5nIjp7IiRpZCI6IjQ5OSIsIlRvcCI6MCwiTGVmdCI6MCwiUmlnaHQiOjAsIkJvdHRvbSI6MH0sIkJhY2tncm91bmQiOnsiJHJlZiI6IjczIn0sIklzVmlzaWJsZSI6dHJ1ZSwiV2lkdGgiOjAuMCwiSGVpZ2h0IjowLjAsIkJvcmRlclN0eWxlIjp7IiRpZCI6IjUwMCIsIkxpbmVDb2xvciI6bnVsbCwiTGluZVdlaWdodCI6MC4wLCJMaW5lVHlwZSI6MCwiUGFyZW50U3R5bGUiOm51bGx9LCJQYXJlbnRTdHlsZSI6bnVsbH0sIkRhdGVTdHlsZSI6eyIkaWQiOiI1MDEiLCJGb250U2V0dGluZ3MiOnsiJGlkIjoiNTAyIiwiRm9udFNpemUiOjEwLCJGb250TmFtZSI6IkNhbGlicmkiLCJJc0JvbGQiOmZhbHNlLCJJc0l0YWxpYyI6ZmFsc2UsIklzVW5kZXJsaW5lZCI6ZmFsc2UsIlBhcmVudFN0eWxlIjpudWxsfSwiQXV0b1NpemUiOjAsIkZvcmVncm91bmQiOnsiJHJlZiI6Ijc2In0sIk1heFdpZHRoIjoyMDAuMCwiTWF4SGVpZ2h0IjoiSW5maW5pdHkiLCJTbWFydEZvcmVncm91bmRJc0FjdGl2ZSI6ZmFsc2UsIkhvcml6b250YWxBbGlnbm1lbnQiOjAsIlZlcnRpY2FsQWxpZ25tZW50IjowLCJTbWFydEZvcmVncm91bmQiOm51bGwsIk1hcmdpbiI6eyIkaWQiOiI1MDMiLCJUb3AiOjAsIkxlZnQiOjAsIlJpZ2h0IjowLCJCb3R0b20iOjB9LCJQYWRkaW5nIjp7IiRpZCI6IjUwNCIsIlRvcCI6MCwiTGVmdCI6MCwiUmlnaHQiOjAsIkJvdHRvbSI6MH0sIkJhY2tncm91bmQiOnsiJHJlZiI6IjgwIn0sIklzVmlzaWJsZSI6dHJ1ZSwiV2lkdGgiOjAuMCwiSGVpZ2h0IjowLjAsIkJvcmRlclN0eWxlIjp7IiRpZCI6IjUwNSIsIkxpbmVDb2xvciI6bnVsbCwiTGluZVdlaWdodCI6MC4wLCJMaW5lVHlwZSI6MCwiUGFyZW50U3R5bGUiOm51bGx9LCJQYXJlbnRTdHlsZSI6bnVsbH0sIkRhdGVGb3JtYXQiOnsiJGlkIjoiNTA2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MDciLCJEYXRlUGFydElzVmlzaWJsZSI6dHJ1ZSwiVGltZVBhcnRJc1Zpc2libGUiOmZhbHNlfX0sIklzVmlzaWJsZSI6dHJ1ZSwiUGFyZW50U3R5bGUiOm51bGx9LCJJbmRleCI6MTUsIlBlcmNlbnRhZ2VDb21wbGV0ZSI6bnVsbCwiUG9zaXRpb24iOnsiUmF0aW8iOjAuMDk2NTMxNTA3NzAzOTkzMDYxLCJJc0N1c3RvbSI6ZmFsc2V9LCJEYXRlRm9ybWF0Ijp7IiRyZWYiOiI1MDYifSwiSWQiOiI2NTVjNGJlMy1iY2EzLTRjOTEtODA4Yy00YWQzMWU1NzJkYjEiLCJJbXBvcnRJZCI6IjEiLCJUaXRsZSI6IlB1Ymxpc2hlcyB0aGUgSGFydGxlLUhhd2tpbmcgU3RhdGUgbW9kZWwiLCJOb3RlIjpudWxsLCJIeXBlcmxpbmsiOm51bGwsIklzQ2hhbmdlZCI6ZmFsc2UsIklzTmV3IjpmYWxzZX0seyIkaWQiOiI1MDgiLCJEYXRlIjoiMTk4OC0wMS0wMVQyMzo1OTowMFoiLCJTdHlsZSI6eyIkaWQiOiI1MDkiLCJTaGFwZSI6MTMsIkNvbm5lY3Rvck1hcmdpbiI6eyIkaWQiOiI1MTAiLCJUb3AiOjAsIkxlZnQiOjIsIlJpZ2h0IjoyLCJCb3R0b20iOjB9LCJDb25uZWN0b3JTdHlsZSI6eyIkaWQiOiI1MTEiLCJMaW5lQ29sb3IiOnsiJGlkIjoiNTEyIiwiJHR5cGUiOiJOTFJFLkNvbW1vbi5Eb20uU29saWRDb2xvckJydXNoLCBOTFJFLkNvbW1vbiIsIkNvbG9yIjp7IiRpZCI6IjUxMyIsIkEiOjI1NSwiUiI6MjEzLCJHIjoxODYsIkIiOjEyN319LCJMaW5lV2VpZ2h0IjoxLjAsIkxpbmVUeXBlIjowLCJQYXJlbnRTdHlsZSI6bnVsbH0sIklzQmVsb3dUaW1lYmFuZCI6dHJ1ZSwiSGlkZURhdGUiOmZhbHNlLCJTaGFwZVNpemUiOjEsIlNwYWNpbmciOjIuMCwiUGFkZGluZyI6eyIkaWQiOiI1MTQiLCJUb3AiOjcsIkxlZnQiOjMsIlJpZ2h0IjowLCJCb3R0b20iOjJ9LCJTaGFwZVN0eWxlIjp7IiRpZCI6IjUxNSIsIk1hcmdpbiI6eyIkaWQiOiI1MTYiLCJUb3AiOjAsIkxlZnQiOjAsIlJpZ2h0IjowLCJCb3R0b20iOjB9LCJQYWRkaW5nIjp7IiRpZCI6IjUxNyIsIlRvcCI6MCwiTGVmdCI6MCwiUmlnaHQiOjAsIkJvdHRvbSI6MH0sIkJhY2tncm91bmQiOnsiJHJlZiI6IjUxMiJ9LCJJc1Zpc2libGUiOnRydWUsIldpZHRoIjoxOC4wLCJIZWlnaHQiOjIwLjAsIkJvcmRlclN0eWxlIjp7IiRpZCI6IjUxOCIsIkxpbmVDb2xvciI6eyIkcmVmIjoiNjUifSwiTGluZVdlaWdodCI6MC4wLCJMaW5lVHlwZSI6MCwiUGFyZW50U3R5bGUiOm51bGx9LCJQYXJlbnRTdHlsZSI6bnVsbH0sIlRpdGxlU3R5bGUiOnsiJGlkIjoiNTE5IiwiRm9udFNldHRpbmdzIjp7IiRpZCI6IjUyMCIsIkZvbnRTaXplIjoxMiwiRm9udE5hbWUiOiJDYWxpYnJpIiwiSXNCb2xkIjpmYWxzZSwiSXNJdGFsaWMiOmZhbHNlLCJJc1VuZGVybGluZWQiOmZhbHNlLCJQYXJlbnRTdHlsZSI6bnVsbH0sIkF1dG9TaXplIjowLCJGb3JlZ3JvdW5kIjp7IiRyZWYiOiI2OSJ9LCJNYXhXaWR0aCI6MjAwLjAsIk1heEhlaWdodCI6IkluZmluaXR5IiwiU21hcnRGb3JlZ3JvdW5kSXNBY3RpdmUiOmZhbHNlLCJIb3Jpem9udGFsQWxpZ25tZW50IjowLCJWZXJ0aWNhbEFsaWdubWVudCI6MCwiU21hcnRGb3JlZ3JvdW5kIjpudWxsLCJNYXJnaW4iOnsiJGlkIjoiNTIxIiwiVG9wIjowLCJMZWZ0IjowLCJSaWdodCI6MCwiQm90dG9tIjowfSwiUGFkZGluZyI6eyIkaWQiOiI1MjIiLCJUb3AiOjAsIkxlZnQiOjAsIlJpZ2h0IjowLCJCb3R0b20iOjB9LCJCYWNrZ3JvdW5kIjp7IiRyZWYiOiI3MyJ9LCJJc1Zpc2libGUiOnRydWUsIldpZHRoIjowLjAsIkhlaWdodCI6MC4wLCJCb3JkZXJTdHlsZSI6eyIkaWQiOiI1MjMiLCJMaW5lQ29sb3IiOm51bGwsIkxpbmVXZWlnaHQiOjAuMCwiTGluZVR5cGUiOjAsIlBhcmVudFN0eWxlIjpudWxsfSwiUGFyZW50U3R5bGUiOm51bGx9LCJEYXRlU3R5bGUiOnsiJGlkIjoiNTI0IiwiRm9udFNldHRpbmdzIjp7IiRpZCI6IjUyNSIsIkZvbnRTaXplIjoxMCwiRm9udE5hbWUiOiJDYWxpYnJpIiwiSXNCb2xkIjpmYWxz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NTI2IiwiVG9wIjowLCJMZWZ0IjowLCJSaWdodCI6MCwiQm90dG9tIjowfSwiUGFkZGluZyI6eyIkaWQiOiI1MjciLCJUb3AiOjAsIkxlZnQiOjAsIlJpZ2h0IjowLCJCb3R0b20iOjB9LCJCYWNrZ3JvdW5kIjp7IiRyZWYiOiI4MCJ9LCJJc1Zpc2libGUiOnRydWUsIldpZHRoIjowLjAsIkhlaWdodCI6MC4wLCJCb3JkZXJTdHlsZSI6eyIkaWQiOiI1MjgiLCJMaW5lQ29sb3IiOm51bGwsIkxpbmVXZWlnaHQiOjAuMCwiTGluZVR5cGUiOjAsIlBhcmVudFN0eWxlIjpudWxsfSwiUGFyZW50U3R5bGUiOm51bGx9LCJEYXRlRm9ybWF0Ijp7IiRpZCI6IjUyOSIsIkZvcm1hdFN0cmluZyI6Inl5eXkiLCJTZXBhcmF0b3IiOiIvIiwiVXNlSW50ZXJuYXRpb25hbERhdGVGb3JtYXQiOmZhbHNlLCJEYXRlSXNWaXNpYmxlIjp0cnVlLCJUaW1lSXNWaXNpYmxlIjpmYWxzZSwiSG91ckRpZ2l0cyI6MSwiQW1QbURlc2lnbmF0b3IiOjIsIlRyaW0wME1pbnV0ZXMiOmZhbHNlLCJMYXN0S25vd25WaXNpYmlsaXR5U3RhdGUiOnsiJGlkIjoiNTMwIiwiRGF0ZVBhcnRJc1Zpc2libGUiOnRydWUsIlRpbWVQYXJ0SXNWaXNpYmxlIjpmYWxzZX19LCJJc1Zpc2libGUiOnRydWUsIlBhcmVudFN0eWxlIjpudWxsfSwiSW5kZXgiOjE2LCJQZXJjZW50YWdlQ29tcGxldGUiOm51bGwsIlBvc2l0aW9uIjp7IlJhdGlvIjowLjAsIklzQ3VzdG9tIjpmYWxzZX0sIkRhdGVGb3JtYXQiOnsiJHJlZiI6IjUyOSJ9LCJJZCI6IjM0OGIwNGUwLTBlNDQtNDdiNy04Zjc3LTc4Yjk2OGFlMzU2ZSIsIkltcG9ydElkIjoiMSIsIlRpdGxlIjoiQSBCcmllZiBIaXN0b3J5IG9mIFRpbWUgaXMgcHVibGlzaGVkIiwiTm90ZSI6bnVsbCwiSHlwZXJsaW5rIjpudWxsLCJJc0NoYW5nZWQiOmZhbHNlLCJJc05ldyI6ZmFsc2V9LHsiJGlkIjoiNTMxIiwiRGF0ZSI6IjE5OTUtMDEtMDFUMjM6NTk6MDBaIiwiU3R5bGUiOnsiJGlkIjoiNTMyIiwiU2hhcGUiOjEsIkNvbm5lY3Rvck1hcmdpbiI6eyIkaWQiOiI1MzMiLCJUb3AiOjAsIkxlZnQiOjIsIlJpZ2h0IjoyLCJCb3R0b20iOjB9LCJDb25uZWN0b3JTdHlsZSI6eyIkaWQiOiI1MzQiLCJMaW5lQ29sb3IiOnsiJGlkIjoiNTM1IiwiJHR5cGUiOiJOTFJFLkNvbW1vbi5Eb20uU29saWRDb2xvckJydXNoLCBOTFJFLkNvbW1vbiIsIkNvbG9yIjp7IiRpZCI6IjUzNiIsIkEiOjI1NSwiUiI6MjA5LCJHIjoxOTMsIkIiOjIwM319LCJMaW5lV2VpZ2h0IjoxLjAsIkxpbmVUeXBlIjowLCJQYXJlbnRTdHlsZSI6bnVsbH0sIklzQmVsb3dUaW1lYmFuZCI6ZmFsc2UsIkhpZGVEYXRlIjpmYWxzZSwiU2hhcGVTaXplIjoxLCJTcGFjaW5nIjoyLjAsIlBhZGRpbmciOnsiJGlkIjoiNTM3IiwiVG9wIjo3LCJMZWZ0IjozLCJSaWdodCI6MCwiQm90dG9tIjoyfSwiU2hhcGVTdHlsZSI6eyIkaWQiOiI1MzgiLCJNYXJnaW4iOnsiJGlkIjoiNTM5IiwiVG9wIjowLCJMZWZ0IjowLCJSaWdodCI6MCwiQm90dG9tIjowfSwiUGFkZGluZyI6eyIkaWQiOiI1NDAiLCJUb3AiOjAsIkxlZnQiOjAsIlJpZ2h0IjowLCJCb3R0b20iOjB9LCJCYWNrZ3JvdW5kIjp7IiRpZCI6IjU0MSIsIkNvbG9yIjp7IiRpZCI6IjU0MiIsIkEiOjI1NSwiUiI6MjA5LCJHIjoxOTMsIkIiOjIwM319LCJJc1Zpc2libGUiOnRydWUsIldpZHRoIjoxOC4wLCJIZWlnaHQiOjIwLjAsIkJvcmRlclN0eWxlIjp7IiRpZCI6IjU0MyIsIkxpbmVDb2xvciI6eyIkcmVmIjoiNjUifSwiTGluZVdlaWdodCI6MC4wLCJMaW5lVHlwZSI6MCwiUGFyZW50U3R5bGUiOm51bGx9LCJQYXJlbnRTdHlsZSI6bnVsbH0sIlRpdGxlU3R5bGUiOnsiJGlkIjoiNTQ0IiwiRm9udFNldHRpbmdzIjp7IiRpZCI6IjU0NSIsIkZvbnRTaXplIjoxMiwiRm9udE5hbWUiOiJDYWxpYnJpIiwiSXNCb2xkIjpmYWxzZSwiSXNJdGFsaWMiOmZhbHNlLCJJc1VuZGVybGluZWQiOmZhbHNlLCJQYXJlbnRTdHlsZSI6bnVsbH0sIkF1dG9TaXplIjoyLCJGb3JlZ3JvdW5kIjp7IiRyZWYiOiI2OSJ9LCJNYXhXaWR0aCI6MjU0Ljk2MDMxMTg4OTY0ODQ0LCJNYXhIZWlnaHQiOiJJbmZpbml0eSIsIlNtYXJ0Rm9yZWdyb3VuZElzQWN0aXZlIjpmYWxzZSwiSG9yaXpvbnRhbEFsaWdubWVudCI6MCwiVmVydGljYWxBbGlnbm1lbnQiOjAsIlNtYXJ0Rm9yZWdyb3VuZCI6bnVsbCwiTWFyZ2luIjp7IiRpZCI6IjU0NiIsIlRvcCI6MCwiTGVmdCI6MCwiUmlnaHQiOjAsIkJvdHRvbSI6MH0sIlBhZGRpbmciOnsiJGlkIjoiNTQ3IiwiVG9wIjowLCJMZWZ0IjowLCJSaWdodCI6MCwiQm90dG9tIjowfSwiQmFja2dyb3VuZCI6eyIkcmVmIjoiNzMifSwiSXNWaXNpYmxlIjp0cnVlLCJXaWR0aCI6MC4wLCJIZWlnaHQiOjAuMCwiQm9yZGVyU3R5bGUiOnsiJGlkIjoiNTQ4IiwiTGluZUNvbG9yIjpudWxsLCJMaW5lV2VpZ2h0IjowLjAsIkxpbmVUeXBlIjowLCJQYXJlbnRTdHlsZSI6bnVsbH0sIlBhcmVudFN0eWxlIjpudWxsfSwiRGF0ZVN0eWxlIjp7IiRpZCI6IjU0OSIsIkZvbnRTZXR0aW5ncyI6eyIkaWQiOiI1NTAiLCJGb250U2l6ZSI6MTAsIkZvbnROYW1lIjoiQ2FsaWJyaSIsIklzQm9sZCI6ZmFsc2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pZCI6IjU1MSIsIlRvcCI6MCwiTGVmdCI6MCwiUmlnaHQiOjAsIkJvdHRvbSI6MH0sIlBhZGRpbmciOnsiJGlkIjoiNTUyIiwiVG9wIjowLCJMZWZ0IjowLCJSaWdodCI6MCwiQm90dG9tIjowfSwiQmFja2dyb3VuZCI6eyIkcmVmIjoiODAifSwiSXNWaXNpYmxlIjp0cnVlLCJXaWR0aCI6MC4wLCJIZWlnaHQiOjAuMCwiQm9yZGVyU3R5bGUiOnsiJGlkIjoiNTUzIiwiTGluZUNvbG9yIjpudWxsLCJMaW5lV2VpZ2h0IjowLjAsIkxpbmVUeXBlIjowLCJQYXJlbnRTdHlsZSI6bnVsbH0sIlBhcmVudFN0eWxlIjpudWxsfSwiRGF0ZUZvcm1hdCI6eyIkaWQiOiI1NTQ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1NSIsIkRhdGVQYXJ0SXNWaXNpYmxlIjp0cnVlLCJUaW1lUGFydElzVmlzaWJsZSI6ZmFsc2V9fSwiSXNWaXNpYmxlIjp0cnVlLCJQYXJlbnRTdHlsZSI6bnVsbH0sIkluZGV4IjoxNywiUGVyY2VudGFnZUNvbXBsZXRlIjpudWxsLCJQb3NpdGlvbiI6eyJSYXRpbyI6MC4zMzM4NjgzMjM0MzIwNzQ2OCwiSXNDdXN0b20iOmZhbHNlfSwiRGF0ZUZvcm1hdCI6eyIkcmVmIjoiNTU0In0sIklkIjoiNjczYzdhMjItYjBjNC00OTZhLThjZGYtMDEyMzkwYzA4MWYxIiwiSW1wb3J0SWQiOiIxIiwiVGl0bGUiOiJEaXZvcmNlcyBoaXMgd2lmZSBhbmQgbWFycmllcyBFbGFpbmUgTWFzb25zIiwiTm90ZSI6bnVsbCwiSHlwZXJsaW5rIjpudWxsLCJJc0NoYW5nZWQiOmZhbHNlLCJJc05ldyI6ZmFsc2V9LHsiJGlkIjoiNTU2IiwiRGF0ZSI6IjIwMDEtMDEtMDFUMjM6NTk6MDBaIiwiU3R5bGUiOnsiJGlkIjoiNTU3IiwiU2hhcGUiOjEzLCJDb25uZWN0b3JNYXJnaW4iOnsiJGlkIjoiNTU4IiwiVG9wIjowLCJMZWZ0IjoyLCJSaWdodCI6MiwiQm90dG9tIjowfSwiQ29ubmVjdG9yU3R5bGUiOnsiJGlkIjoiNTU5IiwiTGluZUNvbG9yIjp7IiRpZCI6IjU2MCIsIiR0eXBlIjoiTkxSRS5Db21tb24uRG9tLlNvbGlkQ29sb3JCcnVzaCwgTkxSRS5Db21tb24iLCJDb2xvciI6eyIkaWQiOiI1NjEiLCJBIjoyNTUsIlIiOjIxMywiRyI6MTg2LCJCIjoxMjd9fSwiTGluZVdlaWdodCI6MS4wLCJMaW5lVHlwZSI6MCwiUGFyZW50U3R5bGUiOm51bGx9LCJJc0JlbG93VGltZWJhbmQiOnRydWUsIkhpZGVEYXRlIjpmYWxzZSwiU2hhcGVTaXplIjoxLCJTcGFjaW5nIjoyLjAsIlBhZGRpbmciOnsiJGlkIjoiNTYyIiwiVG9wIjo3LCJMZWZ0IjozLCJSaWdodCI6MCwiQm90dG9tIjoyfSwiU2hhcGVTdHlsZSI6eyIkaWQiOiI1NjMiLCJNYXJnaW4iOnsiJGlkIjoiNTY0IiwiVG9wIjowLCJMZWZ0IjowLCJSaWdodCI6MCwiQm90dG9tIjowfSwiUGFkZGluZyI6eyIkaWQiOiI1NjUiLCJUb3AiOjAsIkxlZnQiOjAsIlJpZ2h0IjowLCJCb3R0b20iOjB9LCJCYWNrZ3JvdW5kIjp7IiRyZWYiOiI1NjAifSwiSXNWaXNpYmxlIjp0cnVlLCJXaWR0aCI6MTguMCwiSGVpZ2h0IjoyMC4wLCJCb3JkZXJTdHlsZSI6eyIkaWQiOiI1NjYiLCJMaW5lQ29sb3IiOnsiJHJlZiI6IjY1In0sIkxpbmVXZWlnaHQiOjAuMCwiTGluZVR5cGUiOjAsIlBhcmVudFN0eWxlIjpudWxsfSwiUGFyZW50U3R5bGUiOm51bGx9LCJUaXRsZVN0eWxlIjp7IiRpZCI6IjU2NyIsIkZvbnRTZXR0aW5ncyI6eyIkaWQiOiI1NjgiLCJGb250U2l6ZSI6MTIsIkZvbnROYW1lIjoiQ2FsaWJyaSIsIklzQm9sZCI6ZmFsc2UsIklzSXRhbGljIjpmYWxzZSwiSXNVbmRlcmxpbmVkIjpmYWxzZSwiUGFyZW50U3R5bGUiOm51bGx9LCJBdXRvU2l6ZSI6MCwiRm9yZWdyb3VuZCI6eyIkcmVmIjoiNjkifSwiTWF4V2lkdGgiOjIwMC4wLCJNYXhIZWlnaHQiOiJJbmZpbml0eSIsIlNtYXJ0Rm9yZWdyb3VuZElzQWN0aXZlIjpmYWxzZSwiSG9yaXpvbnRhbEFsaWdubWVudCI6MCwiVmVydGljYWxBbGlnbm1lbnQiOjAsIlNtYXJ0Rm9yZWdyb3VuZCI6bnVsbCwiTWFyZ2luIjp7IiRpZCI6IjU2OSIsIlRvcCI6MCwiTGVmdCI6MCwiUmlnaHQiOjAsIkJvdHRvbSI6MH0sIlBhZGRpbmciOnsiJGlkIjoiNTcwIiwiVG9wIjowLCJMZWZ0IjowLCJSaWdodCI6MCwiQm90dG9tIjowfSwiQmFja2dyb3VuZCI6eyIkcmVmIjoiNzMifSwiSXNWaXNpYmxlIjp0cnVlLCJXaWR0aCI6MC4wLCJIZWlnaHQiOjAuMCwiQm9yZGVyU3R5bGUiOnsiJGlkIjoiNTcxIiwiTGluZUNvbG9yIjpudWxsLCJMaW5lV2VpZ2h0IjowLjAsIkxpbmVUeXBlIjowLCJQYXJlbnRTdHlsZSI6bnVsbH0sIlBhcmVudFN0eWxlIjpudWxsfSwiRGF0ZVN0eWxlIjp7IiRpZCI6IjU3MiIsIkZvbnRTZXR0aW5ncyI6eyIkaWQiOiI1NzMiLCJGb250U2l6ZSI6MTAsIkZvbnROYW1lIjoiQ2FsaWJyaSIsIklzQm9sZCI6ZmFsc2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pZCI6IjU3NCIsIlRvcCI6MCwiTGVmdCI6MCwiUmlnaHQiOjAsIkJvdHRvbSI6MH0sIlBhZGRpbmciOnsiJGlkIjoiNTc1IiwiVG9wIjowLCJMZWZ0IjowLCJSaWdodCI6MCwiQm90dG9tIjowfSwiQmFja2dyb3VuZCI6eyIkcmVmIjoiODAifSwiSXNWaXNpYmxlIjp0cnVlLCJXaWR0aCI6MC4wLCJIZWlnaHQiOjAuMCwiQm9yZGVyU3R5bGUiOnsiJGlkIjoiNTc2IiwiTGluZUNvbG9yIjpudWxsLCJMaW5lV2VpZ2h0IjowLjAsIkxpbmVUeXBlIjowLCJQYXJlbnRTdHlsZSI6bnVsbH0sIlBhcmVudFN0eWxlIjpudWxsfSwiRGF0ZUZvcm1hdCI6eyIkaWQiOiI1Nzc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3OCIsIkRhdGVQYXJ0SXNWaXNpYmxlIjp0cnVlLCJUaW1lUGFydElzVmlzaWJsZSI6ZmFsc2V9fSwiSXNWaXNpYmxlIjp0cnVlLCJQYXJlbnRTdHlsZSI6bnVsbH0sIkluZGV4IjoxOCwiUGVyY2VudGFnZUNvbXBsZXRlIjpudWxsLCJQb3NpdGlvbiI6eyJSYXRpbyI6MC4wLCJJc0N1c3RvbSI6ZmFsc2V9LCJEYXRlRm9ybWF0Ijp7IiRyZWYiOiI1NzcifSwiSWQiOiI3NTI5YTVjZC0zNDRkLTRmZTgtYjJiYy02ZjZhZWY4MDI5MWYiLCJJbXBvcnRJZCI6IjEiLCJUaXRsZSI6IlRoZSBVbml2ZXJzZSBpbiBhIE51dHNoZWxsIGlzIHB1Ymxpc2hlZCIsIk5vdGUiOm51bGwsIkh5cGVybGluayI6bnVsbCwiSXNDaGFuZ2VkIjpmYWxzZSwiSXNOZXciOmZhbHNlfSx7IiRpZCI6IjU3OSIsIkRhdGUiOiIyMDA1LTAxLTAxVDIzOjU5OjAwWiIsIlN0eWxlIjp7IiRpZCI6IjU4MCIsIlNoYXBlIjoxMywiQ29ubmVjdG9yTWFyZ2luIjp7IiRpZCI6IjU4MSIsIlRvcCI6MCwiTGVmdCI6MiwiUmlnaHQiOjIsIkJvdHRvbSI6MH0sIkNvbm5lY3RvclN0eWxlIjp7IiRpZCI6IjU4MiIsIkxpbmVDb2xvciI6eyIkaWQiOiI1ODMiLCIkdHlwZSI6Ik5MUkUuQ29tbW9uLkRvbS5Tb2xpZENvbG9yQnJ1c2gsIE5MUkUuQ29tbW9uIiwiQ29sb3IiOnsiJGlkIjoiNTg0IiwiQSI6MjU1LCJSIjoyMTMsIkciOjE4NiwiQiI6MTI3fX0sIkxpbmVXZWlnaHQiOjEuMCwiTGluZVR5cGUiOjAsIlBhcmVudFN0eWxlIjpudWxsfSwiSXNCZWxvd1RpbWViYW5kIjpmYWxzZSwiSGlkZURhdGUiOmZhbHNlLCJTaGFwZVNpemUiOjEsIlNwYWNpbmciOjIuMCwiUGFkZGluZyI6eyIkaWQiOiI1ODUiLCJUb3AiOjcsIkxlZnQiOjMsIlJpZ2h0IjowLCJCb3R0b20iOjJ9LCJTaGFwZVN0eWxlIjp7IiRpZCI6IjU4NiIsIk1hcmdpbiI6eyIkaWQiOiI1ODciLCJUb3AiOjAsIkxlZnQiOjAsIlJpZ2h0IjowLCJCb3R0b20iOjB9LCJQYWRkaW5nIjp7IiRpZCI6IjU4OCIsIlRvcCI6MCwiTGVmdCI6MCwiUmlnaHQiOjAsIkJvdHRvbSI6MH0sIkJhY2tncm91bmQiOnsiJHJlZiI6IjU4MyJ9LCJJc1Zpc2libGUiOnRydWUsIldpZHRoIjoxOC4wLCJIZWlnaHQiOjIwLjAsIkJvcmRlclN0eWxlIjp7IiRpZCI6IjU4OSIsIkxpbmVDb2xvciI6eyIkcmVmIjoiNjUifSwiTGluZVdlaWdodCI6MC4wLCJMaW5lVHlwZSI6MCwiUGFyZW50U3R5bGUiOm51bGx9LCJQYXJlbnRTdHlsZSI6bnVsbH0sIlRpdGxlU3R5bGUiOnsiJGlkIjoiNTkwIiwiRm9udFNldHRpbmdzIjp7IiRpZCI6IjU5MSIsIkZvbnRTaXplIjoxMiwiRm9udE5hbWUiOiJDYWxpYnJpIiwiSXNCb2xkIjpmYWxzZSwiSXNJdGFsaWMiOmZhbHNlLCJJc1VuZGVybGluZWQiOmZhbHNlLCJQYXJlbnRTdHlsZSI6bnVsbH0sIkF1dG9TaXplIjowLCJGb3JlZ3JvdW5kIjp7IiRyZWYiOiI2OSJ9LCJNYXhXaWR0aCI6MjAwLjAsIk1heEhlaWdodCI6IkluZmluaXR5IiwiU21hcnRGb3JlZ3JvdW5kSXNBY3RpdmUiOmZhbHNlLCJIb3Jpem9udGFsQWxpZ25tZW50IjowLCJWZXJ0aWNhbEFsaWdubWVudCI6MCwiU21hcnRGb3JlZ3JvdW5kIjpudWxsLCJNYXJnaW4iOnsiJGlkIjoiNTkyIiwiVG9wIjowLCJMZWZ0IjowLCJSaWdodCI6MCwiQm90dG9tIjowfSwiUGFkZGluZyI6eyIkaWQiOiI1OTMiLCJUb3AiOjAsIkxlZnQiOjAsIlJpZ2h0IjowLCJCb3R0b20iOjB9LCJCYWNrZ3JvdW5kIjp7IiRyZWYiOiI3MyJ9LCJJc1Zpc2libGUiOnRydWUsIldpZHRoIjowLjAsIkhlaWdodCI6MC4wLCJCb3JkZXJTdHlsZSI6eyIkaWQiOiI1OTQiLCJMaW5lQ29sb3IiOm51bGwsIkxpbmVXZWlnaHQiOjAuMCwiTGluZVR5cGUiOjAsIlBhcmVudFN0eWxlIjpudWxsfSwiUGFyZW50U3R5bGUiOm51bGx9LCJEYXRlU3R5bGUiOnsiJGlkIjoiNTk1IiwiRm9udFNldHRpbmdzIjp7IiRpZCI6IjU5NiIsIkZvbnRTaXplIjoxMCwiRm9udE5hbWUiOiJDYWxpYnJpIiwiSXNCb2xkIjpmYWxz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NTk3IiwiVG9wIjowLCJMZWZ0IjowLCJSaWdodCI6MCwiQm90dG9tIjowfSwiUGFkZGluZyI6eyIkaWQiOiI1OTgiLCJUb3AiOjAsIkxlZnQiOjAsIlJpZ2h0IjowLCJCb3R0b20iOjB9LCJCYWNrZ3JvdW5kIjp7IiRyZWYiOiI4MCJ9LCJJc1Zpc2libGUiOnRydWUsIldpZHRoIjowLjAsIkhlaWdodCI6MC4wLCJCb3JkZXJTdHlsZSI6eyIkaWQiOiI1OTkiLCJMaW5lQ29sb3IiOm51bGwsIkxpbmVXZWlnaHQiOjAuMCwiTGluZVR5cGUiOjAsIlBhcmVudFN0eWxlIjpudWxsfSwiUGFyZW50U3R5bGUiOm51bGx9LCJEYXRlRm9ybWF0Ijp7IiRpZCI6IjYwM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jAxIiwiRGF0ZVBhcnRJc1Zpc2libGUiOnRydWUsIlRpbWVQYXJ0SXNWaXNpYmxlIjpmYWxzZX19LCJJc1Zpc2libGUiOnRydWUsIlBhcmVudFN0eWxlIjpudWxsfSwiSW5kZXgiOjE5LCJQZXJjZW50YWdlQ29tcGxldGUiOm51bGwsIlBvc2l0aW9uIjp7IlJhdGlvIjowLjAsIklzQ3VzdG9tIjpmYWxzZX0sIkRhdGVGb3JtYXQiOnsiJHJlZiI6IjYwMCJ9LCJJZCI6IjdiYTdjMTI0LWM4ZTctNDNiMi1iM2U2LWQ0NTI1ZGExYTFjMCIsIkltcG9ydElkIjoiMSIsIlRpdGxlIjoiUHVibGlzaGVzIEluZm9ybWF0aW9uIExvc3MgaW4gQmxhY2sgSG9sZXMiLCJOb3RlIjpudWxsLCJIeXBlcmxpbmsiOm51bGwsIklzQ2hhbmdlZCI6ZmFsc2UsIklzTmV3IjpmYWxzZX0seyIkaWQiOiI2MDIiLCJEYXRlIjoiMjAwNi0wMS0wMVQyMzo1OTowMFoiLCJTdHlsZSI6eyIkaWQiOiI2MDMiLCJTaGFwZSI6MSwiQ29ubmVjdG9yTWFyZ2luIjp7IiRpZCI6IjYwNCIsIlRvcCI6MCwiTGVmdCI6MiwiUmlnaHQiOjIsIkJvdHRvbSI6MH0sIkNvbm5lY3RvclN0eWxlIjp7IiRpZCI6IjYwNSIsIkxpbmVDb2xvciI6eyIkaWQiOiI2MDYiLCIkdHlwZSI6Ik5MUkUuQ29tbW9uLkRvbS5Tb2xpZENvbG9yQnJ1c2gsIE5MUkUuQ29tbW9uIiwiQ29sb3IiOnsiJGlkIjoiNjA3IiwiQSI6MjU1LCJSIjoyMDksIkciOjE5MywiQiI6MjAzfX0sIkxpbmVXZWlnaHQiOjEuMCwiTGluZVR5cGUiOjAsIlBhcmVudFN0eWxlIjpudWxsfSwiSXNCZWxvd1RpbWViYW5kIjp0cnVlLCJIaWRlRGF0ZSI6ZmFsc2UsIlNoYXBlU2l6ZSI6MSwiU3BhY2luZyI6Mi4wLCJQYWRkaW5nIjp7IiRpZCI6IjYwOCIsIlRvcCI6NywiTGVmdCI6MywiUmlnaHQiOjAsIkJvdHRvbSI6Mn0sIlNoYXBlU3R5bGUiOnsiJGlkIjoiNjA5IiwiTWFyZ2luIjp7IiRpZCI6IjYxMCIsIlRvcCI6MCwiTGVmdCI6MCwiUmlnaHQiOjAsIkJvdHRvbSI6MH0sIlBhZGRpbmciOnsiJGlkIjoiNjExIiwiVG9wIjowLCJMZWZ0IjowLCJSaWdodCI6MCwiQm90dG9tIjowfSwiQmFja2dyb3VuZCI6eyIkaWQiOiI2MTIiLCJDb2xvciI6eyIkaWQiOiI2MTMiLCJBIjoyNTUsIlIiOjIwOSwiRyI6MTkzLCJCIjoyMDN9fSwiSXNWaXNpYmxlIjp0cnVlLCJXaWR0aCI6MTguMCwiSGVpZ2h0IjoyMC4wLCJCb3JkZXJTdHlsZSI6eyIkaWQiOiI2MTQiLCJMaW5lQ29sb3IiOnsiJHJlZiI6IjY1In0sIkxpbmVXZWlnaHQiOjAuMCwiTGluZVR5cGUiOjAsIlBhcmVudFN0eWxlIjpudWxsfSwiUGFyZW50U3R5bGUiOm51bGx9LCJUaXRsZVN0eWxlIjp7IiRpZCI6IjYxNSIsIkZvbnRTZXR0aW5ncyI6eyIkaWQiOiI2MTYiLCJGb250U2l6ZSI6MTIsIkZvbnROYW1lIjoiQ2FsaWJyaSIsIklzQm9sZCI6ZmFsc2UsIklzSXRhbGljIjpmYWxzZSwiSXNVbmRlcmxpbmVkIjpmYWxzZSwiUGFyZW50U3R5bGUiOm51bGx9LCJBdXRvU2l6ZSI6MCwiRm9yZWdyb3VuZCI6eyIkcmVmIjoiNjkifSwiTWF4V2lkdGgiOjIwMC4wLCJNYXhIZWlnaHQiOiJJbmZpbml0eSIsIlNtYXJ0Rm9yZWdyb3VuZElzQWN0aXZlIjpmYWxzZSwiSG9yaXpvbnRhbEFsaWdubWVudCI6MCwiVmVydGljYWxBbGlnbm1lbnQiOjAsIlNtYXJ0Rm9yZWdyb3VuZCI6bnVsbCwiTWFyZ2luIjp7IiRpZCI6IjYxNyIsIlRvcCI6MCwiTGVmdCI6MCwiUmlnaHQiOjAsIkJvdHRvbSI6MH0sIlBhZGRpbmciOnsiJGlkIjoiNjE4IiwiVG9wIjowLCJMZWZ0IjowLCJSaWdodCI6MCwiQm90dG9tIjowfSwiQmFja2dyb3VuZCI6eyIkcmVmIjoiNzMifSwiSXNWaXNpYmxlIjp0cnVlLCJXaWR0aCI6MC4wLCJIZWlnaHQiOjAuMCwiQm9yZGVyU3R5bGUiOnsiJGlkIjoiNjE5IiwiTGluZUNvbG9yIjpudWxsLCJMaW5lV2VpZ2h0IjowLjAsIkxpbmVUeXBlIjowLCJQYXJlbnRTdHlsZSI6bnVsbH0sIlBhcmVudFN0eWxlIjpudWxsfSwiRGF0ZVN0eWxlIjp7IiRpZCI6IjYyMCIsIkZvbnRTZXR0aW5ncyI6eyIkaWQiOiI2MjEiLCJGb250U2l6ZSI6MTAsIkZvbnROYW1lIjoiQ2FsaWJyaSIsIklzQm9sZCI6ZmFsc2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pZCI6IjYyMiIsIlRvcCI6MCwiTGVmdCI6MCwiUmlnaHQiOjAsIkJvdHRvbSI6MH0sIlBhZGRpbmciOnsiJGlkIjoiNjIzIiwiVG9wIjowLCJMZWZ0IjowLCJSaWdodCI6MCwiQm90dG9tIjowfSwiQmFja2dyb3VuZCI6eyIkcmVmIjoiODAifSwiSXNWaXNpYmxlIjp0cnVlLCJXaWR0aCI6MC4wLCJIZWlnaHQiOjAuMCwiQm9yZGVyU3R5bGUiOnsiJGlkIjoiNjI0IiwiTGluZUNvbG9yIjpudWxsLCJMaW5lV2VpZ2h0IjowLjAsIkxpbmVUeXBlIjowLCJQYXJlbnRTdHlsZSI6bnVsbH0sIlBhcmVudFN0eWxlIjpudWxsfSwiRGF0ZUZvcm1hdCI6eyIkaWQiOiI2MjUiLCJGb3JtYXRTdHJpbmciOiJ5eXl5IiwiU2VwYXJhdG9yIjoiLyIsIlVzZUludGVybmF0aW9uYWxEYXRlRm9ybWF0IjpmYWxzZSwiRGF0ZUlzVmlzaWJsZSI6dHJ1ZSwiVGltZUlzVmlzaWJsZSI6ZmFsc2UsIkhvdXJEaWdpdHMiOjEsIkFtUG1EZXNpZ25hdG9yIjoyLCJUcmltMDBNaW51dGVzIjpmYWxzZSwiTGFzdEtub3duVmlzaWJpbGl0eVN0YXRlIjp7IiRpZCI6IjYyNiIsIkRhdGVQYXJ0SXNWaXNpYmxlIjp0cnVlLCJUaW1lUGFydElzVmlzaWJsZSI6ZmFsc2V9fSwiSXNWaXNpYmxlIjp0cnVlLCJQYXJlbnRTdHlsZSI6bnVsbH0sIkluZGV4IjoyMCwiUGVyY2VudGFnZUNvbXBsZXRlIjpudWxsLCJQb3NpdGlvbiI6eyJSYXRpbyI6MC4wLCJJc0N1c3RvbSI6ZmFsc2V9LCJEYXRlRm9ybWF0Ijp7IiRyZWYiOiI2MjUifSwiSWQiOiI3ZGI1NTA2NC1mNGI1LTRkOGYtOTIyOS02YjMwYjI2MzVmYjEiLCJJbXBvcnRJZCI6IjEiLCJUaXRsZSI6IkRpdm9yY2VzIEVsYWluZSBNYXNvbiIsIk5vdGUiOm51bGwsIkh5cGVybGluayI6bnVsbCwiSXNDaGFuZ2VkIjpmYWxzZSwiSXNOZXciOmZhbHNlfSx7IiRpZCI6IjYyNyIsIkRhdGUiOiIyMDA5LTAxLTAxVDIzOjU5OjAwWiIsIlN0eWxlIjp7IiRpZCI6IjYyOCIsIlNoYXBlIjoxLCJDb25uZWN0b3JNYXJnaW4iOnsiJGlkIjoiNjI5IiwiVG9wIjowLCJMZWZ0IjoyLCJSaWdodCI6MiwiQm90dG9tIjowfSwiQ29ubmVjdG9yU3R5bGUiOnsiJGlkIjoiNjMwIiwiTGluZUNvbG9yIjp7IiRpZCI6IjYzMSIsIiR0eXBlIjoiTkxSRS5Db21tb24uRG9tLlNvbGlkQ29sb3JCcnVzaCwgTkxSRS5Db21tb24iLCJDb2xvciI6eyIkaWQiOiI2MzIiLCJBIjoyNTUsIlIiOjIwOSwiRyI6MTkzLCJCIjoyMDN9fSwiTGluZVdlaWdodCI6MS4wLCJMaW5lVHlwZSI6MCwiUGFyZW50U3R5bGUiOm51bGx9LCJJc0JlbG93VGltZWJhbmQiOmZhbHNlLCJIaWRlRGF0ZSI6ZmFsc2UsIlNoYXBlU2l6ZSI6MSwiU3BhY2luZyI6Mi4wLCJQYWRkaW5nIjp7IiRpZCI6IjYzMyIsIlRvcCI6NywiTGVmdCI6MywiUmlnaHQiOjAsIkJvdHRvbSI6Mn0sIlNoYXBlU3R5bGUiOnsiJGlkIjoiNjM0IiwiTWFyZ2luIjp7IiRpZCI6IjYzNSIsIlRvcCI6MCwiTGVmdCI6MCwiUmlnaHQiOjAsIkJvdHRvbSI6MH0sIlBhZGRpbmciOnsiJGlkIjoiNjM2IiwiVG9wIjowLCJMZWZ0IjowLCJSaWdodCI6MCwiQm90dG9tIjowfSwiQmFja2dyb3VuZCI6eyIkaWQiOiI2MzciLCJDb2xvciI6eyIkaWQiOiI2MzgiLCJBIjoyNTUsIlIiOjIwOSwiRyI6MTkzLCJCIjoyMDN9fSwiSXNWaXNpYmxlIjp0cnVlLCJXaWR0aCI6MTguMCwiSGVpZ2h0IjoyMC4wLCJCb3JkZXJTdHlsZSI6eyIkaWQiOiI2MzkiLCJMaW5lQ29sb3IiOnsiJHJlZiI6IjY1In0sIkxpbmVXZWlnaHQiOjAuMCwiTGluZVR5cGUiOjAsIlBhcmVudFN0eWxlIjpudWxsfSwiUGFyZW50U3R5bGUiOm51bGx9LCJUaXRsZVN0eWxlIjp7IiRpZCI6IjY0MCIsIkZvbnRTZXR0aW5ncyI6eyIkaWQiOiI2NDEiLCJGb250U2l6ZSI6MTIsIkZvbnROYW1lIjoiQ2FsaWJyaSIsIklzQm9sZCI6ZmFsc2UsIklzSXRhbGljIjpmYWxzZSwiSXNVbmRlcmxpbmVkIjpmYWxzZSwiUGFyZW50U3R5bGUiOm51bGx9LCJBdXRvU2l6ZSI6MiwiRm9yZWdyb3VuZCI6eyIkcmVmIjoiNjkifSwiTWF4V2lkdGgiOjI0My4yNDc2MzQ4ODc2OTUzMSwiTWF4SGVpZ2h0IjoiSW5maW5pdHkiLCJTbWFydEZvcmVncm91bmRJc0FjdGl2ZSI6ZmFsc2UsIkhvcml6b250YWxBbGlnbm1lbnQiOjAsIlZlcnRpY2FsQWxpZ25tZW50IjowLCJTbWFydEZvcmVncm91bmQiOm51bGwsIk1hcmdpbiI6eyIkaWQiOiI2NDIiLCJUb3AiOjAsIkxlZnQiOjAsIlJpZ2h0IjowLCJCb3R0b20iOjB9LCJQYWRkaW5nIjp7IiRpZCI6IjY0MyIsIlRvcCI6MCwiTGVmdCI6MCwiUmlnaHQiOjAsIkJvdHRvbSI6MH0sIkJhY2tncm91bmQiOnsiJHJlZiI6IjczIn0sIklzVmlzaWJsZSI6dHJ1ZSwiV2lkdGgiOjAuMCwiSGVpZ2h0IjowLjAsIkJvcmRlclN0eWxlIjp7IiRpZCI6IjY0NCIsIkxpbmVDb2xvciI6bnVsbCwiTGluZVdlaWdodCI6MC4wLCJMaW5lVHlwZSI6MCwiUGFyZW50U3R5bGUiOm51bGx9LCJQYXJlbnRTdHlsZSI6bnVsbH0sIkRhdGVTdHlsZSI6eyIkaWQiOiI2NDUiLCJGb250U2V0dGluZ3MiOnsiJGlkIjoiNjQ2IiwiRm9udFNpemUiOjEwLCJGb250TmFtZSI6IkNhbGlicmkiLCJJc0JvbGQiOmZhbHNlLCJJc0l0YWxpYyI6ZmFsc2UsIklzVW5kZXJsaW5lZCI6ZmFsc2UsIlBhcmVudFN0eWxlIjpudWxsfSwiQXV0b1NpemUiOjAsIkZvcmVncm91bmQiOnsiJHJlZiI6Ijc2In0sIk1heFdpZHRoIjoyMDAuMCwiTWF4SGVpZ2h0IjoiSW5maW5pdHkiLCJTbWFydEZvcmVncm91bmRJc0FjdGl2ZSI6ZmFsc2UsIkhvcml6b250YWxBbGlnbm1lbnQiOjAsIlZlcnRpY2FsQWxpZ25tZW50IjowLCJTbWFydEZvcmVncm91bmQiOm51bGwsIk1hcmdpbiI6eyIkaWQiOiI2NDciLCJUb3AiOjAsIkxlZnQiOjAsIlJpZ2h0IjowLCJCb3R0b20iOjB9LCJQYWRkaW5nIjp7IiRpZCI6IjY0OCIsIlRvcCI6MCwiTGVmdCI6MCwiUmlnaHQiOjAsIkJvdHRvbSI6MH0sIkJhY2tncm91bmQiOnsiJHJlZiI6IjgwIn0sIklzVmlzaWJsZSI6dHJ1ZSwiV2lkdGgiOjAuMCwiSGVpZ2h0IjowLjAsIkJvcmRlclN0eWxlIjp7IiRpZCI6IjY0OSIsIkxpbmVDb2xvciI6bnVsbCwiTGluZVdlaWdodCI6MC4wLCJMaW5lVHlwZSI6MCwiUGFyZW50U3R5bGUiOm51bGx9LCJQYXJlbnRTdHlsZSI6bnVsbH0sIkRhdGVGb3JtYXQiOnsiJGlkIjoiNjUwIiwiRm9ybWF0U3RyaW5nIjoieXl5eSIsIlNlcGFyYXRvciI6Ii8iLCJVc2VJbnRlcm5hdGlvbmFsRGF0ZUZvcm1hdCI6ZmFsc2UsIkRhdGVJc1Zpc2libGUiOnRydWUsIlRpbWVJc1Zpc2libGUiOmZhbHNlLCJIb3VyRGlnaXRzIjoxLCJBbVBtRGVzaWduYXRvciI6MiwiVHJpbTAwTWludXRlcyI6ZmFsc2UsIkxhc3RLbm93blZpc2liaWxpdHlTdGF0ZSI6eyIkaWQiOiI2NTEiLCJEYXRlUGFydElzVmlzaWJsZSI6dHJ1ZSwiVGltZVBhcnRJc1Zpc2libGUiOmZhbHNlfX0sIklzVmlzaWJsZSI6dHJ1ZSwiUGFyZW50U3R5bGUiOm51bGx9LCJJbmRleCI6MjEsIlBlcmNlbnRhZ2VDb21wbGV0ZSI6bnVsbCwiUG9zaXRpb24iOnsiUmF0aW8iOjAuMTQwMTk5MTk1MDE0MTA1OTEsIklzQ3VzdG9tIjpmYWxzZX0sIkRhdGVGb3JtYXQiOnsiJHJlZiI6IjY1MCJ9LCJJZCI6IjRiZjhjNzBhLTZjNGItNDk4NC1iOTNhLTNmYTBiM2FlNDA2MCIsIkltcG9ydElkIjoiMSIsIlRpdGxlIjoiUmVjZWl2ZXMgdGhlIFByZXNpZGVudGlhbCBNZWRhbCBvZiBGcmVlZG9tIiwiTm90ZSI6bnVsbCwiSHlwZXJsaW5rIjpudWxsLCJJc0NoYW5nZWQiOmZhbHNlLCJJc05ldyI6ZmFsc2V9LHsiJGlkIjoiNjUyIiwiRGF0ZSI6IjIwMTAtMDEtMDFUMjM6NTk6MDBaIiwiU3R5bGUiOnsiJGlkIjoiNjUzIiwiU2hhcGUiOjEzLCJDb25uZWN0b3JNYXJnaW4iOnsiJGlkIjoiNjU0IiwiVG9wIjowLCJMZWZ0IjoyLCJSaWdodCI6MiwiQm90dG9tIjowfSwiQ29ubmVjdG9yU3R5bGUiOnsiJGlkIjoiNjU1IiwiTGluZUNvbG9yIjp7IiRpZCI6IjY1NiIsIiR0eXBlIjoiTkxSRS5Db21tb24uRG9tLlNvbGlkQ29sb3JCcnVzaCwgTkxSRS5Db21tb24iLCJDb2xvciI6eyIkaWQiOiI2NTciLCJBIjoyNTUsIlIiOjIxMywiRyI6MTg2LCJCIjoxMjd9fSwiTGluZVdlaWdodCI6MS4wLCJMaW5lVHlwZSI6MCwiUGFyZW50U3R5bGUiOm51bGx9LCJJc0JlbG93VGltZWJhbmQiOnRydWUsIkhpZGVEYXRlIjpmYWxzZSwiU2hhcGVTaXplIjoxLCJTcGFjaW5nIjoyLjAsIlBhZGRpbmciOnsiJGlkIjoiNjU4IiwiVG9wIjo3LCJMZWZ0IjozLCJSaWdodCI6MCwiQm90dG9tIjoyfSwiU2hhcGVTdHlsZSI6eyIkaWQiOiI2NTkiLCJNYXJnaW4iOnsiJGlkIjoiNjYwIiwiVG9wIjowLCJMZWZ0IjowLCJSaWdodCI6MCwiQm90dG9tIjowfSwiUGFkZGluZyI6eyIkaWQiOiI2NjEiLCJUb3AiOjAsIkxlZnQiOjAsIlJpZ2h0IjowLCJCb3R0b20iOjB9LCJCYWNrZ3JvdW5kIjp7IiRyZWYiOiI2NTYifSwiSXNWaXNpYmxlIjp0cnVlLCJXaWR0aCI6MTguMCwiSGVpZ2h0IjoyMC4wLCJCb3JkZXJTdHlsZSI6eyIkaWQiOiI2NjIiLCJMaW5lQ29sb3IiOnsiJHJlZiI6IjY1In0sIkxpbmVXZWlnaHQiOjAuMCwiTGluZVR5cGUiOjAsIlBhcmVudFN0eWxlIjpudWxsfSwiUGFyZW50U3R5bGUiOm51bGx9LCJUaXRsZVN0eWxlIjp7IiRpZCI6IjY2MyIsIkZvbnRTZXR0aW5ncyI6eyIkaWQiOiI2NjQiLCJGb250U2l6ZSI6MTIsIkZvbnROYW1lIjoiQ2FsaWJyaSIsIklzQm9sZCI6ZmFsc2UsIklzSXRhbGljIjpmYWxzZSwiSXNVbmRlcmxpbmVkIjpmYWxzZSwiUGFyZW50U3R5bGUiOm51bGx9LCJBdXRvU2l6ZSI6MCwiRm9yZWdyb3VuZCI6eyIkaWQiOiI2NjUiLCJDb2xvciI6eyIkaWQiOiI2NjYiLCJBIjoyNTUsIlIiOjI1NSwiRyI6MjU1LCJCIjoyNTV9fSwiTWF4V2lkdGgiOjIwMC4wLCJNYXhIZWlnaHQiOiJJbmZpbml0eSIsIlNtYXJ0Rm9yZWdyb3VuZElzQWN0aXZlIjpmYWxzZSwiSG9yaXpvbnRhbEFsaWdubWVudCI6MCwiVmVydGljYWxBbGlnbm1lbnQiOjAsIlNtYXJ0Rm9yZWdyb3VuZCI6bnVsbCwiTWFyZ2luIjp7IiRpZCI6IjY2NyIsIlRvcCI6MCwiTGVmdCI6MCwiUmlnaHQiOjAsIkJvdHRvbSI6MH0sIlBhZGRpbmciOnsiJGlkIjoiNjY4IiwiVG9wIjowLCJMZWZ0IjowLCJSaWdodCI6MCwiQm90dG9tIjowfSwiQmFja2dyb3VuZCI6eyIkcmVmIjoiNzMifSwiSXNWaXNpYmxlIjp0cnVlLCJXaWR0aCI6MC4wLCJIZWlnaHQiOjAuMCwiQm9yZGVyU3R5bGUiOnsiJGlkIjoiNjY5IiwiTGluZUNvbG9yIjpudWxsLCJMaW5lV2VpZ2h0IjowLjAsIkxpbmVUeXBlIjowLCJQYXJlbnRTdHlsZSI6bnVsbH0sIlBhcmVudFN0eWxlIjpudWxsfSwiRGF0ZVN0eWxlIjp7IiRpZCI6IjY3MCIsIkZvbnRTZXR0aW5ncyI6eyIkaWQiOiI2NzEiLCJGb250U2l6ZSI6MTAsIkZvbnROYW1lIjoiQ2FsaWJyaSIsIklzQm9sZCI6ZmFsc2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pZCI6IjY3MiIsIlRvcCI6MCwiTGVmdCI6MCwiUmlnaHQiOjAsIkJvdHRvbSI6MH0sIlBhZGRpbmciOnsiJGlkIjoiNjczIiwiVG9wIjowLCJMZWZ0IjowLCJSaWdodCI6MCwiQm90dG9tIjowfSwiQmFja2dyb3VuZCI6eyIkcmVmIjoiODAifSwiSXNWaXNpYmxlIjp0cnVlLCJXaWR0aCI6MC4wLCJIZWlnaHQiOjAuMCwiQm9yZGVyU3R5bGUiOnsiJGlkIjoiNjc0IiwiTGluZUNvbG9yIjpudWxsLCJMaW5lV2VpZ2h0IjowLjAsIkxpbmVUeXBlIjowLCJQYXJlbnRTdHlsZSI6bnVsbH0sIlBhcmVudFN0eWxlIjpudWxsfSwiRGF0ZUZvcm1hdCI6eyIkaWQiOiI2NzUiLCJGb3JtYXRTdHJpbmciOiJ5eXl5IiwiU2VwYXJhdG9yIjoiLyIsIlVzZUludGVybmF0aW9uYWxEYXRlRm9ybWF0IjpmYWxzZSwiRGF0ZUlzVmlzaWJsZSI6dHJ1ZSwiVGltZUlzVmlzaWJsZSI6ZmFsc2UsIkhvdXJEaWdpdHMiOjEsIkFtUG1EZXNpZ25hdG9yIjoyLCJUcmltMDBNaW51dGVzIjpmYWxzZSwiTGFzdEtub3duVmlzaWJpbGl0eVN0YXRlIjp7IiRpZCI6IjY3NiIsIkRhdGVQYXJ0SXNWaXNpYmxlIjp0cnVlLCJUaW1lUGFydElzVmlzaWJsZSI6ZmFsc2V9fSwiSXNWaXNpYmxlIjp0cnVlLCJQYXJlbnRTdHlsZSI6bnVsbH0sIkluZGV4IjoyMiwiUGVyY2VudGFnZUNvbXBsZXRlIjpudWxsLCJQb3NpdGlvbiI6eyJSYXRpbyI6MC4wLCJJc0N1c3RvbSI6ZmFsc2V9LCJEYXRlRm9ybWF0Ijp7IiRyZWYiOiI2NzUifSwiSWQiOiIxNjUwODZkMS1jZGFmLTQ5MjMtODcxNS1iNjlhMDRlZTNkNWUiLCJJbXBvcnRJZCI6IjEiLCJUaXRsZSI6IlRoZSBHcmFuZCBEZXNpZ24gaXMgcHVibGlzaGVkIiwiTm90ZSI6bnVsbCwiSHlwZXJsaW5rIjpudWxsLCJJc0NoYW5nZWQiOmZhbHNlLCJJc05ldyI6ZmFsc2V9LHsiJGlkIjoiNjc3IiwiRGF0ZSI6IjIwMTEtMDEtMDFUMjM6NTk6MDBaIiwiU3R5bGUiOnsiJGlkIjoiNjc4IiwiU2hhcGUiOjEsIkNvbm5lY3Rvck1hcmdpbiI6eyIkaWQiOiI2NzkiLCJUb3AiOjAsIkxlZnQiOjIsIlJpZ2h0IjoyLCJCb3R0b20iOjB9LCJDb25uZWN0b3JTdHlsZSI6eyIkaWQiOiI2ODAiLCJMaW5lQ29sb3IiOnsiJGlkIjoiNjgxIiwiJHR5cGUiOiJOTFJFLkNvbW1vbi5Eb20uU29saWRDb2xvckJydXNoLCBOTFJFLkNvbW1vbiIsIkNvbG9yIjp7IiRpZCI6IjY4MiIsIkEiOjI1NSwiUiI6MjA5LCJHIjoxOTMsIkIiOjIwM319LCJMaW5lV2VpZ2h0IjoxLjAsIkxpbmVUeXBlIjowLCJQYXJlbnRTdHlsZSI6bnVsbH0sIklzQmVsb3dUaW1lYmFuZCI6ZmFsc2UsIkhpZGVEYXRlIjpmYWxzZSwiU2hhcGVTaXplIjoxLCJTcGFjaW5nIjoyLjAsIlBhZGRpbmciOnsiJGlkIjoiNjgzIiwiVG9wIjo3LCJMZWZ0IjozLCJSaWdodCI6MCwiQm90dG9tIjoyfSwiU2hhcGVTdHlsZSI6eyIkaWQiOiI2ODQiLCJNYXJnaW4iOnsiJGlkIjoiNjg1IiwiVG9wIjowLCJMZWZ0IjowLCJSaWdodCI6MCwiQm90dG9tIjowfSwiUGFkZGluZyI6eyIkaWQiOiI2ODYiLCJUb3AiOjAsIkxlZnQiOjAsIlJpZ2h0IjowLCJCb3R0b20iOjB9LCJCYWNrZ3JvdW5kIjp7IiRpZCI6IjY4NyIsIkNvbG9yIjp7IiRpZCI6IjY4OCIsIkEiOjI1NSwiUiI6MjA5LCJHIjoxOTMsIkIiOjIwM319LCJJc1Zpc2libGUiOnRydWUsIldpZHRoIjoxOC4wLCJIZWlnaHQiOjIwLjAsIkJvcmRlclN0eWxlIjp7IiRpZCI6IjY4OSIsIkxpbmVDb2xvciI6eyIkcmVmIjoiNjUifSwiTGluZVdlaWdodCI6MC4wLCJMaW5lVHlwZSI6MCwiUGFyZW50U3R5bGUiOm51bGx9LCJQYXJlbnRTdHlsZSI6bnVsbH0sIlRpdGxlU3R5bGUiOnsiJGlkIjoiNjkwIiwiRm9udFNldHRpbmdzIjp7IiRpZCI6IjY5MSIsIkZvbnRTaXplIjoxMiwiRm9udE5hbWUiOiJDYWxpYnJpIiwiSXNCb2xkIjpmYWxzZSwiSXNJdGFsaWMiOmZhbHNlLCJJc1VuZGVybGluZWQiOmZhbHNlLCJQYXJlbnRTdHlsZSI6bnVsbH0sIkF1dG9TaXplIjowLCJGb3JlZ3JvdW5kIjp7IiRpZCI6IjY5MiIsIkNvbG9yIjp7IiRpZCI6IjY5MyIsIkEiOjI1NSwiUiI6MjU1LCJHIjoyNTUsIkIiOjI1NX19LCJNYXhXaWR0aCI6MjAwLjAsIk1heEhlaWdodCI6IkluZmluaXR5IiwiU21hcnRGb3JlZ3JvdW5kSXNBY3RpdmUiOmZhbHNlLCJIb3Jpem9udGFsQWxpZ25tZW50IjowLCJWZXJ0aWNhbEFsaWdubWVudCI6MCwiU21hcnRGb3JlZ3JvdW5kIjpudWxsLCJNYXJnaW4iOnsiJGlkIjoiNjk0IiwiVG9wIjowLCJMZWZ0IjowLCJSaWdodCI6MCwiQm90dG9tIjowfSwiUGFkZGluZyI6eyIkaWQiOiI2OTUiLCJUb3AiOjAsIkxlZnQiOjAsIlJpZ2h0IjowLCJCb3R0b20iOjB9LCJCYWNrZ3JvdW5kIjp7IiRyZWYiOiI3MyJ9LCJJc1Zpc2libGUiOnRydWUsIldpZHRoIjowLjAsIkhlaWdodCI6MC4wLCJCb3JkZXJTdHlsZSI6eyIkaWQiOiI2OTYiLCJMaW5lQ29sb3IiOm51bGwsIkxpbmVXZWlnaHQiOjAuMCwiTGluZVR5cGUiOjAsIlBhcmVudFN0eWxlIjpudWxsfSwiUGFyZW50U3R5bGUiOm51bGx9LCJEYXRlU3R5bGUiOnsiJGlkIjoiNjk3IiwiRm9udFNldHRpbmdzIjp7IiRpZCI6IjY5OCIsIkZvbnRTaXplIjoxMCwiRm9udE5hbWUiOiJDYWxpYnJpIiwiSXNCb2xkIjpmYWxz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Njk5IiwiVG9wIjowLCJMZWZ0IjowLCJSaWdodCI6MCwiQm90dG9tIjowfSwiUGFkZGluZyI6eyIkaWQiOiI3MDAiLCJUb3AiOjAsIkxlZnQiOjAsIlJpZ2h0IjowLCJCb3R0b20iOjB9LCJCYWNrZ3JvdW5kIjp7IiRyZWYiOiI4MCJ9LCJJc1Zpc2libGUiOnRydWUsIldpZHRoIjowLjAsIkhlaWdodCI6MC4wLCJCb3JkZXJTdHlsZSI6eyIkaWQiOiI3MDEiLCJMaW5lQ29sb3IiOm51bGwsIkxpbmVXZWlnaHQiOjAuMCwiTGluZVR5cGUiOjAsIlBhcmVudFN0eWxlIjpudWxsfSwiUGFyZW50U3R5bGUiOm51bGx9LCJEYXRlRm9ybWF0Ijp7IiRpZCI6IjcwMiIsIkZvcm1hdFN0cmluZyI6Inl5eXkiLCJTZXBhcmF0b3IiOiIvIiwiVXNlSW50ZXJuYXRpb25hbERhdGVGb3JtYXQiOmZhbHNlLCJEYXRlSXNWaXNpYmxlIjp0cnVlLCJUaW1lSXNWaXNpYmxlIjpmYWxzZSwiSG91ckRpZ2l0cyI6MSwiQW1QbURlc2lnbmF0b3IiOjIsIlRyaW0wME1pbnV0ZXMiOmZhbHNlLCJMYXN0S25vd25WaXNpYmlsaXR5U3RhdGUiOnsiJGlkIjoiNzAzIiwiRGF0ZVBhcnRJc1Zpc2libGUiOnRydWUsIlRpbWVQYXJ0SXNWaXNpYmxlIjpmYWxzZX19LCJJc1Zpc2libGUiOnRydWUsIlBhcmVudFN0eWxlIjpudWxsfSwiSW5kZXgiOjIzLCJQZXJjZW50YWdlQ29tcGxldGUiOm51bGwsIlBvc2l0aW9uIjp7IlJhdGlvIjowLjAsIklzQ3VzdG9tIjpmYWxzZX0sIkRhdGVGb3JtYXQiOnsiJHJlZiI6IjcwMiJ9LCJJZCI6IjA1MTczNGYzLWYxNzYtNGY1ZS04ZGRlLWQwNTA2YmMwZGRiMCIsIkltcG9ydElkIjoiMSIsIlRpdGxlIjoiUGFydGljaXBhdGVzIGluIGEgdHJpYWwgZm9yIGlCcmFpbiIsIk5vdGUiOm51bGwsIkh5cGVybGluayI6bnVsbCwiSXNDaGFuZ2VkIjpmYWxzZSwiSXNOZXciOmZhbHNlfSx7IiRpZCI6IjcwNCIsIkRhdGUiOiIyMDE0LTAxLTAxVDIzOjU5OjAwWiIsIlN0eWxlIjp7IiRpZCI6IjcwNSIsIlNoYXBlIjoxLCJDb25uZWN0b3JNYXJnaW4iOnsiJGlkIjoiNzA2IiwiVG9wIjowLCJMZWZ0IjoyLCJSaWdodCI6MiwiQm90dG9tIjowfSwiQ29ubmVjdG9yU3R5bGUiOnsiJGlkIjoiNzA3IiwiTGluZUNvbG9yIjp7IiRyZWYiOiI1NiJ9LCJMaW5lV2VpZ2h0IjoxLjAsIkxpbmVUeXBlIjowLCJQYXJlbnRTdHlsZSI6bnVsbH0sIklzQmVsb3dUaW1lYmFuZCI6dHJ1ZSwiSGlkZURhdGUiOmZhbHNlLCJTaGFwZVNpemUiOjEsIlNwYWNpbmciOjIuMCwiUGFkZGluZyI6eyIkaWQiOiI3MDgiLCJUb3AiOjcsIkxlZnQiOjMsIlJpZ2h0IjowLCJCb3R0b20iOjJ9LCJTaGFwZVN0eWxlIjp7IiRpZCI6IjcwOSIsIk1hcmdpbiI6eyIkaWQiOiI3MTAiLCJUb3AiOjAsIkxlZnQiOjAsIlJpZ2h0IjowLCJCb3R0b20iOjB9LCJQYWRkaW5nIjp7IiRpZCI6IjcxMSIsIlRvcCI6MCwiTGVmdCI6MCwiUmlnaHQiOjAsIkJvdHRvbSI6MH0sIkJhY2tncm91bmQiOnsiJGlkIjoiNzEyIiwiQ29sb3IiOnsiJGlkIjoiNzEzIiwiQSI6MjU1LCJSIjowLCJHIjoxMTQsIkIiOjE4OH19LCJJc1Zpc2libGUiOnRydWUsIldpZHRoIjoxOC4wLCJIZWlnaHQiOjIwLjAsIkJvcmRlclN0eWxlIjp7IiRpZCI6IjcxNCIsIkxpbmVDb2xvciI6eyIkcmVmIjoiNjUifSwiTGluZVdlaWdodCI6MC4wLCJMaW5lVHlwZSI6MCwiUGFyZW50U3R5bGUiOm51bGx9LCJQYXJlbnRTdHlsZSI6bnVsbH0sIlRpdGxlU3R5bGUiOnsiJGlkIjoiNzE1IiwiRm9udFNldHRpbmdzIjp7IiRpZCI6IjcxNiIsIkZvbnRTaXplIjoxMiwiRm9udE5hbWUiOiJDYWxpYnJpIiwiSXNCb2xkIjpmYWxzZSwiSXNJdGFsaWMiOmZhbHNlLCJJc1VuZGVybGluZWQiOmZhbHNlLCJQYXJlbnRTdHlsZSI6bnVsbH0sIkF1dG9TaXplIjoyLCJGb3JlZ3JvdW5kIjp7IiRyZWYiOiI2OSJ9LCJNYXhXaWR0aCI6MjczLjIxOTQ1MTkwNDI5Njg4LCJNYXhIZWlnaHQiOiJJbmZpbml0eSIsIlNtYXJ0Rm9yZWdyb3VuZElzQWN0aXZlIjpmYWxzZSwiSG9yaXpvbnRhbEFsaWdubWVudCI6MCwiVmVydGljYWxBbGlnbm1lbnQiOjAsIlNtYXJ0Rm9yZWdyb3VuZCI6bnVsbCwiTWFyZ2luIjp7IiRpZCI6IjcxNyIsIlRvcCI6MCwiTGVmdCI6MCwiUmlnaHQiOjAsIkJvdHRvbSI6MH0sIlBhZGRpbmciOnsiJGlkIjoiNzE4IiwiVG9wIjowLCJMZWZ0IjowLCJSaWdodCI6MCwiQm90dG9tIjowfSwiQmFja2dyb3VuZCI6eyIkcmVmIjoiNzMifSwiSXNWaXNpYmxlIjp0cnVlLCJXaWR0aCI6MC4wLCJIZWlnaHQiOjAuMCwiQm9yZGVyU3R5bGUiOnsiJGlkIjoiNzE5IiwiTGluZUNvbG9yIjpudWxsLCJMaW5lV2VpZ2h0IjowLjAsIkxpbmVUeXBlIjowLCJQYXJlbnRTdHlsZSI6bnVsbH0sIlBhcmVudFN0eWxlIjpudWxsfSwiRGF0ZVN0eWxlIjp7IiRpZCI6IjcyMCIsIkZvbnRTZXR0aW5ncyI6eyIkaWQiOiI3MjEiLCJGb250U2l6ZSI6MTAsIkZvbnROYW1lIjoiQ2FsaWJyaSIsIklzQm9sZCI6ZmFsc2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pZCI6IjcyMiIsIlRvcCI6MCwiTGVmdCI6MCwiUmlnaHQiOjAsIkJvdHRvbSI6MH0sIlBhZGRpbmciOnsiJGlkIjoiNzIzIiwiVG9wIjowLCJMZWZ0IjowLCJSaWdodCI6MCwiQm90dG9tIjowfSwiQmFja2dyb3VuZCI6eyIkcmVmIjoiODAifSwiSXNWaXNpYmxlIjp0cnVlLCJXaWR0aCI6MC4wLCJIZWlnaHQiOjAuMCwiQm9yZGVyU3R5bGUiOnsiJGlkIjoiNzI0IiwiTGluZUNvbG9yIjpudWxsLCJMaW5lV2VpZ2h0IjowLjAsIkxpbmVUeXBlIjowLCJQYXJlbnRTdHlsZSI6bnVsbH0sIlBhcmVudFN0eWxlIjpudWxsfSwiRGF0ZUZvcm1hdCI6eyIkaWQiOiI3MjUiLCJGb3JtYXRTdHJpbmciOiJ5eXl5IiwiU2VwYXJhdG9yIjoiLyIsIlVzZUludGVybmF0aW9uYWxEYXRlRm9ybWF0IjpmYWxzZSwiRGF0ZUlzVmlzaWJsZSI6dHJ1ZSwiVGltZUlzVmlzaWJsZSI6ZmFsc2UsIkhvdXJEaWdpdHMiOjEsIkFtUG1EZXNpZ25hdG9yIjoyLCJUcmltMDBNaW51dGVzIjpmYWxzZSwiTGFzdEtub3duVmlzaWJpbGl0eVN0YXRlIjp7IiRpZCI6IjcyNiIsIkRhdGVQYXJ0SXNWaXNpYmxlIjp0cnVlLCJUaW1lUGFydElzVmlzaWJsZSI6ZmFsc2V9fSwiSXNWaXNpYmxlIjpmYWxzZSwiUGFyZW50U3R5bGUiOm51bGx9LCJJbmRleCI6MjQsIlBlcmNlbnRhZ2VDb21wbGV0ZSI6bnVsbCwiUG9zaXRpb24iOnsiUmF0aW8iOjAuMTYwOTgzNTIwMDgzOTU3MjUsIklzQ3VzdG9tIjpmYWxzZX0sIkRhdGVGb3JtYXQiOnsiJHJlZiI6IjcyNSJ9LCJJZCI6ImQ2ZGIzMmIzLWMwOGMtNDM0Yi1hZTI0LTJiOGE2NGMwYjEzYSIsIkltcG9ydElkIjoiMSIsIlRpdGxlIjoiVGhlIFRoZW9yeSBvZiBFdmVyeXRoaW5nLCBmZWF0dXJlIGZpbG0sIGlzIHJlbGVhc2VkIiwiTm90ZSI6bnVsbCwiSHlwZXJsaW5rIjpudWxsLCJJc0NoYW5nZWQiOmZhbHNlLCJJc05ldyI6ZmFsc2V9LHsiJGlkIjoiNzI3IiwiRGF0ZSI6IjIwMTYtMDEtMDFUMjM6NTk6MDBaIiwiU3R5bGUiOnsiJGlkIjoiNzI4IiwiU2hhcGUiOjEsIkNvbm5lY3Rvck1hcmdpbiI6eyIkaWQiOiI3MjkiLCJUb3AiOjAsIkxlZnQiOjIsIlJpZ2h0IjoyLCJCb3R0b20iOjB9LCJDb25uZWN0b3JTdHlsZSI6eyIkaWQiOiI3MzAiLCJMaW5lQ29sb3IiOnsiJHJlZiI6IjU2In0sIkxpbmVXZWlnaHQiOjEuMCwiTGluZVR5cGUiOjAsIlBhcmVudFN0eWxlIjpudWxsfSwiSXNCZWxvd1RpbWViYW5kIjpmYWxzZSwiSGlkZURhdGUiOmZhbHNlLCJTaGFwZVNpemUiOjEsIlNwYWNpbmciOjIuMCwiUGFkZGluZyI6eyIkaWQiOiI3MzEiLCJUb3AiOjcsIkxlZnQiOjMsIlJpZ2h0IjowLCJCb3R0b20iOjJ9LCJTaGFwZVN0eWxlIjp7IiRpZCI6IjczMiIsIk1hcmdpbiI6eyIkaWQiOiI3MzMiLCJUb3AiOjAsIkxlZnQiOjAsIlJpZ2h0IjowLCJCb3R0b20iOjB9LCJQYWRkaW5nIjp7IiRpZCI6IjczNCIsIlRvcCI6MCwiTGVmdCI6MCwiUmlnaHQiOjAsIkJvdHRvbSI6MH0sIkJhY2tncm91bmQiOnsiJGlkIjoiNzM1IiwiQ29sb3IiOnsiJGlkIjoiNzM2IiwiQSI6MjU1LCJSIjowLCJHIjoxMTQsIkIiOjE4OH19LCJJc1Zpc2libGUiOnRydWUsIldpZHRoIjoxOC4wLCJIZWlnaHQiOjIwLjAsIkJvcmRlclN0eWxlIjp7IiRpZCI6IjczNyIsIkxpbmVDb2xvciI6eyIkcmVmIjoiNjUifSwiTGluZVdlaWdodCI6MC4wLCJMaW5lVHlwZSI6MCwiUGFyZW50U3R5bGUiOm51bGx9LCJQYXJlbnRTdHlsZSI6bnVsbH0sIlRpdGxlU3R5bGUiOnsiJGlkIjoiNzM4IiwiRm9udFNldHRpbmdzIjp7IiRpZCI6IjczOSIsIkZvbnRTaXplIjoxMiwiRm9udE5hbWUiOiJDYWxpYnJpIiwiSXNCb2xkIjpmYWxzZSwiSXNJdGFsaWMiOmZhbHNlLCJJc1VuZGVybGluZWQiOmZhbHNlLCJQYXJlbnRTdHlsZSI6bnVsbH0sIkF1dG9TaXplIjowLCJGb3JlZ3JvdW5kIjp7IiRyZWYiOiI2OSJ9LCJNYXhXaWR0aCI6MjAwLjAsIk1heEhlaWdodCI6IkluZmluaXR5IiwiU21hcnRGb3JlZ3JvdW5kSXNBY3RpdmUiOmZhbHNlLCJIb3Jpem9udGFsQWxpZ25tZW50IjowLCJWZXJ0aWNhbEFsaWdubWVudCI6MCwiU21hcnRGb3JlZ3JvdW5kIjpudWxsLCJNYXJnaW4iOnsiJGlkIjoiNzQwIiwiVG9wIjowLCJMZWZ0IjowLCJSaWdodCI6MCwiQm90dG9tIjowfSwiUGFkZGluZyI6eyIkaWQiOiI3NDEiLCJUb3AiOjAsIkxlZnQiOjAsIlJpZ2h0IjowLCJCb3R0b20iOjB9LCJCYWNrZ3JvdW5kIjp7IiRyZWYiOiI3MyJ9LCJJc1Zpc2libGUiOnRydWUsIldpZHRoIjowLjAsIkhlaWdodCI6MC4wLCJCb3JkZXJTdHlsZSI6eyIkaWQiOiI3NDIiLCJMaW5lQ29sb3IiOm51bGwsIkxpbmVXZWlnaHQiOjAuMCwiTGluZVR5cGUiOjAsIlBhcmVudFN0eWxlIjpudWxsfSwiUGFyZW50U3R5bGUiOm51bGx9LCJEYXRlU3R5bGUiOnsiJGlkIjoiNzQzIiwiRm9udFNldHRpbmdzIjp7IiRpZCI6Ijc0NCIsIkZvbnRTaXplIjoxMCwiRm9udE5hbWUiOiJDYWxpYnJpIiwiSXNCb2xkIjpmYWxz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NzQ1IiwiVG9wIjowLCJMZWZ0IjowLCJSaWdodCI6MCwiQm90dG9tIjowfSwiUGFkZGluZyI6eyIkaWQiOiI3NDYiLCJUb3AiOjAsIkxlZnQiOjAsIlJpZ2h0IjowLCJCb3R0b20iOjB9LCJCYWNrZ3JvdW5kIjp7IiRyZWYiOiI4MCJ9LCJJc1Zpc2libGUiOnRydWUsIldpZHRoIjowLjAsIkhlaWdodCI6MC4wLCJCb3JkZXJTdHlsZSI6eyIkaWQiOiI3NDciLCJMaW5lQ29sb3IiOm51bGwsIkxpbmVXZWlnaHQiOjAuMCwiTGluZVR5cGUiOjAsIlBhcmVudFN0eWxlIjpudWxsfSwiUGFyZW50U3R5bGUiOm51bGx9LCJEYXRlRm9ybWF0Ijp7IiRpZCI6Ijc0O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zQ5IiwiRGF0ZVBhcnRJc1Zpc2libGUiOnRydWUsIlRpbWVQYXJ0SXNWaXNpYmxlIjpmYWxzZX19LCJJc1Zpc2libGUiOmZhbHNlLCJQYXJlbnRTdHlsZSI6bnVsbH0sIkluZGV4IjoyNSwiUGVyY2VudGFnZUNvbXBsZXRlIjpudWxsLCJQb3NpdGlvbiI6eyJSYXRpbyI6MC4wLCJJc0N1c3RvbSI6ZmFsc2V9LCJEYXRlRm9ybWF0Ijp7IiRyZWYiOiI3NDgifSwiSWQiOiJmYzg1NjdkZC1kYjAwLTQ3NjctOTk0NS0zYmEyOWNhNjc0ZmYiLCJJbXBvcnRJZCI6IjEiLCJUaXRsZSI6Ikdlbml1cyBieSBTdGVwaGVuIEhhd2tpbmcsIFRWIFNlcmllcywgaXMgbGF1bmNoZWQiLCJOb3RlIjpudWxsLCJIeXBlcmxpbmsiOm51bGwsIklzQ2hhbmdlZCI6ZmFsc2UsIklzTmV3IjpmYWxzZX0seyIkaWQiOiI3NTAiLCJEYXRlIjoiMjAxOC0wMy0xNFQyMzo1OTowMFoiLCJTdHlsZSI6eyIkaWQiOiI3NTEiLCJTaGFwZSI6MSwiQ29ubmVjdG9yTWFyZ2luIjp7IiRpZCI6Ijc1MiIsIlRvcCI6MCwiTGVmdCI6MiwiUmlnaHQiOjIsIkJvdHRvbSI6MH0sIkNvbm5lY3RvclN0eWxlIjp7IiRpZCI6Ijc1MyIsIkxpbmVDb2xvciI6eyIkaWQiOiI3NTQiLCIkdHlwZSI6Ik5MUkUuQ29tbW9uLkRvbS5Tb2xpZENvbG9yQnJ1c2gsIE5MUkUuQ29tbW9uIiwiQ29sb3IiOnsiJGlkIjoiNzU1IiwiQSI6MjU1LCJSIjoyMDksIkciOjE5MywiQiI6MjAzfX0sIkxpbmVXZWlnaHQiOjEuMCwiTGluZVR5cGUiOjAsIlBhcmVudFN0eWxlIjpudWxsfSwiSXNCZWxvd1RpbWViYW5kIjp0cnVlLCJIaWRlRGF0ZSI6ZmFsc2UsIlNoYXBlU2l6ZSI6MSwiU3BhY2luZyI6Mi4wLCJQYWRkaW5nIjp7IiRpZCI6Ijc1NiIsIlRvcCI6NywiTGVmdCI6MywiUmlnaHQiOjAsIkJvdHRvbSI6Mn0sIlNoYXBlU3R5bGUiOnsiJGlkIjoiNzU3IiwiTWFyZ2luIjp7IiRpZCI6Ijc1OCIsIlRvcCI6MCwiTGVmdCI6MCwiUmlnaHQiOjAsIkJvdHRvbSI6MH0sIlBhZGRpbmciOnsiJGlkIjoiNzU5IiwiVG9wIjowLCJMZWZ0IjowLCJSaWdodCI6MCwiQm90dG9tIjowfSwiQmFja2dyb3VuZCI6eyIkaWQiOiI3NjAiLCJDb2xvciI6eyIkaWQiOiI3NjEiLCJBIjoyNTUsIlIiOjIwOSwiRyI6MTkzLCJCIjoyMDN9fSwiSXNWaXNpYmxlIjp0cnVlLCJXaWR0aCI6MTguMCwiSGVpZ2h0IjoyMC4wLCJCb3JkZXJTdHlsZSI6eyIkaWQiOiI3NjIiLCJMaW5lQ29sb3IiOnsiJHJlZiI6IjY1In0sIkxpbmVXZWlnaHQiOjAuMCwiTGluZVR5cGUiOjAsIlBhcmVudFN0eWxlIjpudWxsfSwiUGFyZW50U3R5bGUiOm51bGx9LCJUaXRsZVN0eWxlIjp7IiRpZCI6Ijc2MyIsIkZvbnRTZXR0aW5ncyI6eyIkaWQiOiI3NjQiLCJGb250U2l6ZSI6MTIsIkZvbnROYW1lIjoiQ2FsaWJyaSIsIklzQm9sZCI6ZmFsc2UsIklzSXRhbGljIjpmYWxzZSwiSXNVbmRlcmxpbmVkIjpmYWxzZSwiUGFyZW50U3R5bGUiOm51bGx9LCJBdXRvU2l6ZSI6MCwiRm9yZWdyb3VuZCI6eyIkcmVmIjoiNjkifSwiTWF4V2lkdGgiOjIwMC4wLCJNYXhIZWlnaHQiOiJJbmZpbml0eSIsIlNtYXJ0Rm9yZWdyb3VuZElzQWN0aXZlIjpmYWxzZSwiSG9yaXpvbnRhbEFsaWdubWVudCI6MCwiVmVydGljYWxBbGlnbm1lbnQiOjAsIlNtYXJ0Rm9yZWdyb3VuZCI6bnVsbCwiTWFyZ2luIjp7IiRpZCI6Ijc2NSIsIlRvcCI6MCwiTGVmdCI6MCwiUmlnaHQiOjAsIkJvdHRvbSI6MH0sIlBhZGRpbmciOnsiJGlkIjoiNzY2IiwiVG9wIjowLCJMZWZ0IjowLCJSaWdodCI6MCwiQm90dG9tIjowfSwiQmFja2dyb3VuZCI6eyIkcmVmIjoiNzMifSwiSXNWaXNpYmxlIjp0cnVlLCJXaWR0aCI6MC4wLCJIZWlnaHQiOjAuMCwiQm9yZGVyU3R5bGUiOnsiJGlkIjoiNzY3IiwiTGluZUNvbG9yIjpudWxsLCJMaW5lV2VpZ2h0IjowLjAsIkxpbmVUeXBlIjowLCJQYXJlbnRTdHlsZSI6bnVsbH0sIlBhcmVudFN0eWxlIjpudWxsfSwiRGF0ZVN0eWxlIjp7IiRpZCI6Ijc2OCIsIkZvbnRTZXR0aW5ncyI6eyIkaWQiOiI3NjkiLCJGb250U2l6ZSI6MTAsIkZvbnROYW1lIjoiQ2FsaWJyaSIsIklzQm9sZCI6ZmFsc2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pZCI6Ijc3MCIsIlRvcCI6MCwiTGVmdCI6MCwiUmlnaHQiOjAsIkJvdHRvbSI6MH0sIlBhZGRpbmciOnsiJGlkIjoiNzcxIiwiVG9wIjowLCJMZWZ0IjowLCJSaWdodCI6MCwiQm90dG9tIjowfSwiQmFja2dyb3VuZCI6eyIkcmVmIjoiODAifSwiSXNWaXNpYmxlIjp0cnVlLCJXaWR0aCI6MC4wLCJIZWlnaHQiOjAuMCwiQm9yZGVyU3R5bGUiOnsiJGlkIjoiNzcyIiwiTGluZUNvbG9yIjpudWxsLCJMaW5lV2VpZ2h0IjowLjAsIkxpbmVUeXBlIjowLCJQYXJlbnRTdHlsZSI6bnVsbH0sIlBhcmVudFN0eWxlIjpudWxsfSwiRGF0ZUZvcm1hdCI6eyIkaWQiOiI3NzMiLCJGb3JtYXRTdHJpbmciOiJNTU1NIGQsIHl5eXkiLCJTZXBhcmF0b3IiOiIvIiwiVXNlSW50ZXJuYXRpb25hbERhdGVGb3JtYXQiOmZhbHNlLCJEYXRlSXNWaXNpYmxlIjp0cnVlLCJUaW1lSXNWaXNpYmxlIjpmYWxzZSwiSG91ckRpZ2l0cyI6MSwiQW1QbURlc2lnbmF0b3IiOjIsIlRyaW0wME1pbnV0ZXMiOmZhbHNlLCJMYXN0S25vd25WaXNpYmlsaXR5U3RhdGUiOnsiJGlkIjoiNzc0IiwiRGF0ZVBhcnRJc1Zpc2libGUiOnRydWUsIlRpbWVQYXJ0SXNWaXNpYmxlIjpmYWxzZX19LCJJc1Zpc2libGUiOnRydWUsIlBhcmVudFN0eWxlIjpudWxsfSwiSW5kZXgiOjI2LCJQZXJjZW50YWdlQ29tcGxldGUiOm51bGwsIlBvc2l0aW9uIjp7IlJhdGlvIjowLjAsIklzQ3VzdG9tIjpmYWxzZX0sIkRhdGVGb3JtYXQiOnsiJHJlZiI6Ijc3MyJ9LCJJZCI6Ijk2ZmEzY2RlLTYzZTYtNGFlNi1hODAzLTMwNzFiZjZkNmRjZiIsIkltcG9ydElkIjoiMSIsIlRpdGxlIjoiRGllcyBwZWFjZWZ1bGx5IGluIGhpcyBob21lIiwiTm90ZSI6bnVsbCwiSHlwZXJsaW5rIjpudWxsLCJJc0NoYW5nZWQiOmZhbHNlLCJJc05ldyI6ZmFsc2V9XSwiVGFza3MiOltdLCJNc1Byb2plY3RJdGVtc1RyZWUiOnsiJGlkIjoiNzc1IiwiUm9vdCI6eyJJbXBvcnRJZCI6bnVsbCwiSXNJbXBvcnRlZCI6ZmFsc2UsIkNoaWxkcmVuIjpbXX19LCJNZXRhZGF0YSI6eyIkaWQiOiI3NzYiLCJFeGNlbFNoZWV0TmFtZSI6IlNoZWV0MSIsIkl0ZW1zVGl0bGVzIjoiW1wiU3RlcGhlbiBIYXdraW5nIGlzIGJvcm5cIixcIkVucm9sbHMgYXQgU3QuIEFsYmFucyBTY2hvb2xcIixcIkJlZ2lucyBzdHVkeWluZyBwaHlzaWNzIGF0IE94Zm9yZFwiLFwiU3RhcnRzIGdyYWR1YXRlIHdvcmsgYXQgQ2FtYnJpZGdlXCIsXCJEaWFnbm9zZWQgd2l0aCBBTFNcIixcIk1hcnJpZXMgSmFuZSBXaWxkZVwiLFwiUmVjZWl2ZXMgaGlzIFBoRCBhdCBhZ2UgMjNcIixcIkZpcnN0IHNvbiwgUm9iZXJ0XCIsXCJEYXVnaHRlciwgTHVjeSwgaXMgYm9yblwiLFwiU2Vjb25kIHNvbiwgVGltb3RoeSwgaXMgYm9yblwiLFwiRWxlY3RlZCBhcyBhIGZlbGxvdyBvZiB0aGUgUm95YWwgU29jaWV0eVwiLFwiQmVjb21lcyBMdWNhc2lhbiBQcm9mZXNzb3Igb2YgTWF0aGVtYXRpY3MgYXQgQ2FtYnJpZGdlXCIsXCJBIEJyaWVmIEhpc3Rvcnkgb2YgVGltZSBpcyBwdWJsaXNoZWRcIixcIkRpdm9yY2VzIGhpcyB3aWZlIGFuZCBtYXJyaWVzIEVsYWluZSBNYXNvbnNcIixcIkRpdm9yY2VzIEVsYWluZSBNYXNvblwiLFwiUmVjZWl2ZXMgdGhlIFByZXNpZGVudGlhbCBNZWRhbCBvZiBGcmVlZG9tXCIsXCJEaXNjb3ZlcnMgdGhlIHNlY29uZCBsYXcgb2YgYmxhY2sgaG9sZSBkeW5hbWljc1wiLFwiUHVibGlzaGVzIHRoZSBIYXJ0bGUtSGF3a2luZyBTdGF0ZSBtb2RlbFwiLFwiVGhlIFVuaXZlcnNlIGluIGEgTnV0c2hlbGwgaXMgcHVibGlzaGVkXCIsXCJQdWJsaXNoZXMgcGFwZXIgb24gd2hhdCBpcyBub3cga25vd24gYXMgSGF3a2luZyBSYWRpYXRpb25cIixcIlB1Ymxpc2hlcyBJbmZvcm1hdGlvbiBMb3NzIGluIEJsYWNrIEhvbGVzXCIsXCJUaGUgR3JhbmQgRGVzaWduIGlzIHB1Ymxpc2hlZFwiLFwiUGFydGljaXBhdGVzIGluIGEgdHJpYWwgZm9yIGlCcmFpblwiLFwiVGhlIFRoZW9yeSBvZiBFdmVyeXRoaW5nLCBmZWF0dXJlIGZpbG0sIGlzIHJlbGVhc2VkXCIsXCJHZW5pdXMgYnkgU3RlcGhlbiBIYXdraW5nLCBUViBTZXJpZXMsIGlzIGxhdW5jaGVkXCIsXCJEaWVzIHBlYWNlZnVsbHkgaW4gaGlzIGhvbWVcIl0iLCJDb2x1bW5zTWFwcGluZyI6IntcIiRpZFwiOlwiMVwiLFwiVGl0bGVDb2x1bW5OYW1lXCI6XCJDb2x1bW4yXCIsXCJUaXRsZUZyaWVuZGx5Q29sdW1uTmFtZVwiOlwiQ29sdW1uIDJcIixcIlN0YXJ0RGF0ZUNvbHVtbk5hbWVcIjpcIkNvbHVtbjFcIixcIlN0YXJ0RGF0ZUZyaWVuZGx5Q29sdW1uTmFtZVwiOlwiQ29sdW1uIDFcIixcIkVuZERhdGVDb2x1bW5OYW1lXCI6bnVsbCxcIkVuZERhdGVGcmllbmRseUNvbHVtbk5hbWVcIjpudWxsLFwiUGVyY2VudGFnZUNvbHVtbk5hbWVcIjpudWxsLFwiUGVyY2VudGFnZUZyaWVuZGx5Q29sdW1uTmFtZVwiOm51bGwsXCJOb3RlQ29sdW1uTmFtZVwiOm51bGwsXCJOb3RlRnJpZW5kbHlDb2x1bW5OYW1lXCI6bnVsbCxcIkhlYWRlclJvd0luZGV4XCI6bnVsbH0iLCJIZWFkZXJSb3ciOm51bGwsIlJlY2VudENvbG9yc0NvbGxlY3Rpb24iOiJbXSJ9LCJTZXR0aW5ncyI6eyIkaWQiOiI3NzciLCJJbXBhT3B0aW9ucyI6eyIkaWQiOiI3NzgiLCJMZWZ0VG9SaWdodCI6ZmFsc2UsIlBheWxvYWRPcHRpb25zIjoyfSwiVXNlQ29tcHJlc3Npb24iOmZhbHNlLCJDb21wcmVzaW9uUGVyY2VudGFnZSI6NTAuMCwiSW5hY3RpdmVJbnRlcnZhbFdpZHRoVGhyZXNob2xkIjozMC4wLCJJbmFjdGl2ZUludGVydmFsV2lkdGgiOjEuMCwiU3BsaXRUYXNrcyI6ZmFsc2UsIlVzZUNsdXN0ZXIiOmZhbHNlLCJFcHNpbG9uIjowLjAsIk1pblBvaW50c1RvRm9ybUFDbHVzdGVyIjoyLCJHZW5lcmF0ZUludmlzaWJsZVNoYXBlcyI6ZmFsc2UsIlNtYXJ0VGltZWxpbmVUYXNrUGVyY2VudGFnZUZpdCI6ZmFsc2V9LCJJc05ldyI6dHJ1ZSwiSW1wb3J0VHlwZSI6NCwiRmlsZVBhdGgiOiJDOlxcT2ZmaWNlIFRpbWVsaW5lXFxTdGVwaGVuIEhhd2tpbmcgVGltZWxpbmUueGxzeCIsIlRpbWVDb25maWd1cmF0aW9uIjp7IiRpZCI6Ijc3OSIsIlVzZVRpbWUiOmZhbHNlLCJXb3JrRGF5U3RhcnQiOiIwMDowMDowMCIsIldvcmtEYXlFbmQiOiIyMzo1OTowMCJ9LCJMYXN0VXNlZFRlbXBsYXRlSWQiOiJjYzI2Zjg2My0yN2NlLTQ4MGUtYTU4OS1iM2YxMmYyZDZlYjA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176</Words>
  <Application>Microsoft Office PowerPoint</Application>
  <PresentationFormat>Widescreen</PresentationFormat>
  <Paragraphs>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2018-03-14T14:38:06Z</dcterms:created>
  <dcterms:modified xsi:type="dcterms:W3CDTF">2018-03-15T08:39:05Z</dcterms:modified>
</cp:coreProperties>
</file>