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1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908F"/>
    <a:srgbClr val="BFADA6"/>
    <a:srgbClr val="A09170"/>
    <a:srgbClr val="8A8A8A"/>
    <a:srgbClr val="A9A9A9"/>
    <a:srgbClr val="A7A7A7"/>
    <a:srgbClr val="A8A8A8"/>
    <a:srgbClr val="5F7D85"/>
    <a:srgbClr val="7F95A0"/>
    <a:srgbClr val="383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0646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496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14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3343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944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8694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8847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7190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516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4413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588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F978-EE7C-4522-82A0-DEDAA89506B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10B52-4C6B-4E03-A759-ADA29E57D51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871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image" Target="../media/image3.jpe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image" Target="../media/image4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Picture 186">
            <a:extLst>
              <a:ext uri="{FF2B5EF4-FFF2-40B4-BE49-F238E27FC236}">
                <a16:creationId xmlns:a16="http://schemas.microsoft.com/office/drawing/2014/main" id="{43CBE08A-49A9-F6AC-3205-BE878D80F0C1}"/>
              </a:ext>
            </a:extLst>
          </p:cNvPr>
          <p:cNvPicPr>
            <a:picLocks noChangeAspect="1"/>
          </p:cNvPicPr>
          <p:nvPr/>
        </p:nvPicPr>
        <p:blipFill>
          <a:blip r:embed="rId1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483" y="2667"/>
            <a:ext cx="3515907" cy="34594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OTLSHAPE_SL_0858d8c19f814b32b992e5bf0527ed71_BackgroundRectangle">
            <a:extLst>
              <a:ext uri="{FF2B5EF4-FFF2-40B4-BE49-F238E27FC236}">
                <a16:creationId xmlns:a16="http://schemas.microsoft.com/office/drawing/2014/main" id="{A3BE43AD-BF34-2C77-7B9B-1E660EE73A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5052316"/>
            <a:ext cx="11125200" cy="1382945"/>
          </a:xfrm>
          <a:prstGeom prst="rect">
            <a:avLst/>
          </a:prstGeom>
          <a:solidFill>
            <a:schemeClr val="bg2">
              <a:lumMod val="75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0" name="OTLSHAPE_SL_18707ee91877488ab0e878413920f553_BackgroundRectangle">
            <a:extLst>
              <a:ext uri="{FF2B5EF4-FFF2-40B4-BE49-F238E27FC236}">
                <a16:creationId xmlns:a16="http://schemas.microsoft.com/office/drawing/2014/main" id="{056F7248-A82E-8D60-C1E2-A997DD3F619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263310"/>
            <a:ext cx="11125200" cy="1725507"/>
          </a:xfrm>
          <a:prstGeom prst="rect">
            <a:avLst/>
          </a:prstGeom>
          <a:solidFill>
            <a:schemeClr val="bg2">
              <a:lumMod val="75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3" name="OTLSHAPE_TB_00000000000000000000000000000000_ScaleContainer"/>
          <p:cNvSpPr/>
          <p:nvPr>
            <p:custDataLst>
              <p:tags r:id="rId4"/>
            </p:custDataLst>
          </p:nvPr>
        </p:nvSpPr>
        <p:spPr>
          <a:xfrm>
            <a:off x="1092200" y="2679110"/>
            <a:ext cx="10261600" cy="381000"/>
          </a:xfrm>
          <a:prstGeom prst="roundRect">
            <a:avLst>
              <a:gd name="adj" fmla="val 100000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TLSHAPE_SL_18707ee91877488ab0e878413920f553_HeaderRectangle">
            <a:extLst>
              <a:ext uri="{FF2B5EF4-FFF2-40B4-BE49-F238E27FC236}">
                <a16:creationId xmlns:a16="http://schemas.microsoft.com/office/drawing/2014/main" id="{758810C9-1D33-B833-FF2A-9714D9232BB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263310"/>
            <a:ext cx="1066800" cy="1725507"/>
          </a:xfrm>
          <a:prstGeom prst="rect">
            <a:avLst/>
          </a:prstGeom>
          <a:solidFill>
            <a:srgbClr val="A0917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SL_0858d8c19f814b32b992e5bf0527ed71_HeaderRectangle">
            <a:extLst>
              <a:ext uri="{FF2B5EF4-FFF2-40B4-BE49-F238E27FC236}">
                <a16:creationId xmlns:a16="http://schemas.microsoft.com/office/drawing/2014/main" id="{27861E5D-BDE3-F687-86FE-CB04B1D317C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052316"/>
            <a:ext cx="1066800" cy="1382945"/>
          </a:xfrm>
          <a:prstGeom prst="rect">
            <a:avLst/>
          </a:prstGeom>
          <a:solidFill>
            <a:srgbClr val="9A908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9" name="OTLSHAPE_SLM_82da6fc2a99f42a9b1d303c6351528b7_Shape">
            <a:extLst>
              <a:ext uri="{FF2B5EF4-FFF2-40B4-BE49-F238E27FC236}">
                <a16:creationId xmlns:a16="http://schemas.microsoft.com/office/drawing/2014/main" id="{1DB381ED-8D04-688D-2A21-FDA9D2BE794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883468" y="403716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4" name="OTLSHAPE_SLM_5440e921a9cc41188658e83e97d95ecb_Shape">
            <a:extLst>
              <a:ext uri="{FF2B5EF4-FFF2-40B4-BE49-F238E27FC236}">
                <a16:creationId xmlns:a16="http://schemas.microsoft.com/office/drawing/2014/main" id="{8C299AF3-B38E-9859-46F7-CE5671C0EB6D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3169836" y="335204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0" name="OTLSHAPE_SLM_786926f3f26146858a2443a93dfbc1cf_Shape">
            <a:extLst>
              <a:ext uri="{FF2B5EF4-FFF2-40B4-BE49-F238E27FC236}">
                <a16:creationId xmlns:a16="http://schemas.microsoft.com/office/drawing/2014/main" id="{38EC4D0F-AD93-701E-261E-B2D1C539BE2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424326" y="403716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4" name="OTLSHAPE_SLM_f0099a574ba04c56ab0455adf37c3abd_Shape">
            <a:extLst>
              <a:ext uri="{FF2B5EF4-FFF2-40B4-BE49-F238E27FC236}">
                <a16:creationId xmlns:a16="http://schemas.microsoft.com/office/drawing/2014/main" id="{0012DD63-6903-A854-8625-E8E63EBB33D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642498" y="4379725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6" name="OTLSHAPE_SLM_12cdcb43dde544288e313fbc2dbd75ca_Shape">
            <a:extLst>
              <a:ext uri="{FF2B5EF4-FFF2-40B4-BE49-F238E27FC236}">
                <a16:creationId xmlns:a16="http://schemas.microsoft.com/office/drawing/2014/main" id="{0BCEDDCE-DFE3-402C-E6EB-2D9A5383443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215885" y="335204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5" name="OTLSHAPE_SLM_7ff43d898ae943b8aa9b2f8860ce880a_Shape">
            <a:extLst>
              <a:ext uri="{FF2B5EF4-FFF2-40B4-BE49-F238E27FC236}">
                <a16:creationId xmlns:a16="http://schemas.microsoft.com/office/drawing/2014/main" id="{D298AEBD-E919-64C0-EABD-DF59043D63A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891827" y="3694602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7" name="OTLSHAPE_SLM_39dccbdbfea94f4fac50f70dba16777e_Shape">
            <a:extLst>
              <a:ext uri="{FF2B5EF4-FFF2-40B4-BE49-F238E27FC236}">
                <a16:creationId xmlns:a16="http://schemas.microsoft.com/office/drawing/2014/main" id="{EF911C88-C34C-5A9A-C7F6-C32CFF793622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514139" y="335204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1" name="OTLSHAPE_SLM_9d5e5cc032884fdabe2fb72f30a02c32_Shape">
            <a:extLst>
              <a:ext uri="{FF2B5EF4-FFF2-40B4-BE49-F238E27FC236}">
                <a16:creationId xmlns:a16="http://schemas.microsoft.com/office/drawing/2014/main" id="{37E5B110-A0D1-73C6-D7EF-7B68779530E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800506" y="403716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8" name="OTLSHAPE_SLM_5f732cbf8a684b34b08457bd92406bf8_Shape">
            <a:extLst>
              <a:ext uri="{FF2B5EF4-FFF2-40B4-BE49-F238E27FC236}">
                <a16:creationId xmlns:a16="http://schemas.microsoft.com/office/drawing/2014/main" id="{B6E08F2D-FBE5-C4A9-0B18-8639F7A7832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9237635" y="335204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7" name="OTLSHAPE_SLM_d4e4cf1af4d74b3b9ac32b03b8bab4dc_Shape">
            <a:extLst>
              <a:ext uri="{FF2B5EF4-FFF2-40B4-BE49-F238E27FC236}">
                <a16:creationId xmlns:a16="http://schemas.microsoft.com/office/drawing/2014/main" id="{EB19AFB1-CA4F-2095-EAAA-06BE8D1035B9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9834407" y="4722286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8" name="OTLSHAPE_SLM_d853e4ce46e745f0b4b8b951998c37f5_Shape">
            <a:extLst>
              <a:ext uri="{FF2B5EF4-FFF2-40B4-BE49-F238E27FC236}">
                <a16:creationId xmlns:a16="http://schemas.microsoft.com/office/drawing/2014/main" id="{6ABC02E0-57FA-67CC-22FE-C9ED2386594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055290" y="5141047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9" name="OTLSHAPE_SLM_a659d37ac36944d4853f8aa7ff791dc7_Shape">
            <a:extLst>
              <a:ext uri="{FF2B5EF4-FFF2-40B4-BE49-F238E27FC236}">
                <a16:creationId xmlns:a16="http://schemas.microsoft.com/office/drawing/2014/main" id="{DA227702-7CAD-DAC7-6031-E704B792422B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982521" y="5141047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2" name="OTLSHAPE_SLM_61d177cef69d46849033c9bcc9d0f789_Shape">
            <a:extLst>
              <a:ext uri="{FF2B5EF4-FFF2-40B4-BE49-F238E27FC236}">
                <a16:creationId xmlns:a16="http://schemas.microsoft.com/office/drawing/2014/main" id="{9999C78A-D035-25FB-A9FA-A328C45421A9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5035300" y="5483608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0" name="OTLSHAPE_SLM_f98daf3e648342719ff2fe82941f13d5_Shape">
            <a:extLst>
              <a:ext uri="{FF2B5EF4-FFF2-40B4-BE49-F238E27FC236}">
                <a16:creationId xmlns:a16="http://schemas.microsoft.com/office/drawing/2014/main" id="{57590574-DF9B-C4DE-5BEA-9584860FE7EC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109244" y="5141047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5" name="OTLSHAPE_SLM_b1190b3c6808487d9d8247c04e00d764_Shape">
            <a:extLst>
              <a:ext uri="{FF2B5EF4-FFF2-40B4-BE49-F238E27FC236}">
                <a16:creationId xmlns:a16="http://schemas.microsoft.com/office/drawing/2014/main" id="{70286700-8C35-9321-0071-3A322D18AFFE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427488" y="6168731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6" name="OTLSHAPE_SLM_0d40544bd405433789287589190b6777_Shape">
            <a:extLst>
              <a:ext uri="{FF2B5EF4-FFF2-40B4-BE49-F238E27FC236}">
                <a16:creationId xmlns:a16="http://schemas.microsoft.com/office/drawing/2014/main" id="{5CC86EEB-08C6-6A33-42A2-9D099F03B02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735542" y="5826170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8" name="OTLSHAPE_SLM_17fe154601e94c37a351357ad2d9e454_Shape">
            <a:extLst>
              <a:ext uri="{FF2B5EF4-FFF2-40B4-BE49-F238E27FC236}">
                <a16:creationId xmlns:a16="http://schemas.microsoft.com/office/drawing/2014/main" id="{D1F55397-ED37-4372-FC7D-781DAAC472F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378366" y="5826170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4" name="OTLSHAPE_SLM_03a0ec2d944a49b2a635a002987a004c_Shape">
            <a:extLst>
              <a:ext uri="{FF2B5EF4-FFF2-40B4-BE49-F238E27FC236}">
                <a16:creationId xmlns:a16="http://schemas.microsoft.com/office/drawing/2014/main" id="{65B1EE1D-7BD8-40E2-A1D8-9CCD20AB1DE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064495" y="5483608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7" name="OTLSHAPE_SLM_df56d63e8ad447aebfa6e156423a9675_Shape">
            <a:extLst>
              <a:ext uri="{FF2B5EF4-FFF2-40B4-BE49-F238E27FC236}">
                <a16:creationId xmlns:a16="http://schemas.microsoft.com/office/drawing/2014/main" id="{3DE8AEC9-DCDE-3A60-50B9-48C8FF68FC8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0159864" y="5826170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0" name="OTLSHAPE_SLM_4c1f20feea33419584f00e8e876e9a15_Shape">
            <a:extLst>
              <a:ext uri="{FF2B5EF4-FFF2-40B4-BE49-F238E27FC236}">
                <a16:creationId xmlns:a16="http://schemas.microsoft.com/office/drawing/2014/main" id="{04E92EC7-93D2-610F-A6BA-9D9F88D0E325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0295209" y="6168731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1" name="OTLSHAPE_SLM_128b31a71a9c4e9886240905c3bcb80d_Shape">
            <a:extLst>
              <a:ext uri="{FF2B5EF4-FFF2-40B4-BE49-F238E27FC236}">
                <a16:creationId xmlns:a16="http://schemas.microsoft.com/office/drawing/2014/main" id="{C690891B-D3E0-F9EC-D4DD-E3FA25722B3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388292" y="5141047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5" name="OTLSHAPE_SLM_07594582ca2d4e949d97a6f4198b9bf1_Shape">
            <a:extLst>
              <a:ext uri="{FF2B5EF4-FFF2-40B4-BE49-F238E27FC236}">
                <a16:creationId xmlns:a16="http://schemas.microsoft.com/office/drawing/2014/main" id="{091C4363-80C7-2B3E-1F88-5EA48226867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2843492" y="335204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3" name="OTLSHAPE_SLM_0b2854f38a324f7bb5da998c9607d350_Shape">
            <a:extLst>
              <a:ext uri="{FF2B5EF4-FFF2-40B4-BE49-F238E27FC236}">
                <a16:creationId xmlns:a16="http://schemas.microsoft.com/office/drawing/2014/main" id="{B23176B1-D12C-4EC9-7E9F-9EEC70859B2C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117344" y="5483608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9" name="OTLSHAPE_SLM_600c2cb559564cdd832a4fabf9ed517f_Shape">
            <a:extLst>
              <a:ext uri="{FF2B5EF4-FFF2-40B4-BE49-F238E27FC236}">
                <a16:creationId xmlns:a16="http://schemas.microsoft.com/office/drawing/2014/main" id="{BF3F55DA-4097-A737-4692-80E14D789DC8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562833" y="6168731"/>
            <a:ext cx="152400" cy="177800"/>
          </a:xfrm>
          <a:prstGeom prst="diamond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2" name="OTLSHAPE_SLM_01a34d521b7346c7b4eb63f37ca037cd_Shape">
            <a:extLst>
              <a:ext uri="{FF2B5EF4-FFF2-40B4-BE49-F238E27FC236}">
                <a16:creationId xmlns:a16="http://schemas.microsoft.com/office/drawing/2014/main" id="{38BE081D-9187-16DF-1F90-944CA4A78377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459726" y="403716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6" name="OTLSHAPE_SLM_a52d15278e3648b7ad118c582a811a92_Shape">
            <a:extLst>
              <a:ext uri="{FF2B5EF4-FFF2-40B4-BE49-F238E27FC236}">
                <a16:creationId xmlns:a16="http://schemas.microsoft.com/office/drawing/2014/main" id="{19FD838F-318F-0F15-0F17-E5975D98AA6B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558491" y="4722286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M_a3f10ade24524418b7432ac682bde332_Shape">
            <a:extLst>
              <a:ext uri="{FF2B5EF4-FFF2-40B4-BE49-F238E27FC236}">
                <a16:creationId xmlns:a16="http://schemas.microsoft.com/office/drawing/2014/main" id="{12D26041-AA15-122F-1FB8-C8A92FC52B4F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013065" y="3694602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M_01563d69450b422891f3f01a013a2fb7_Shape">
            <a:extLst>
              <a:ext uri="{FF2B5EF4-FFF2-40B4-BE49-F238E27FC236}">
                <a16:creationId xmlns:a16="http://schemas.microsoft.com/office/drawing/2014/main" id="{2FF15774-43FF-CFC9-45AB-78F366FB10AB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995622" y="3694602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M_c6450c0dfd904b08be9a4a84b56fd104_Shape">
            <a:extLst>
              <a:ext uri="{FF2B5EF4-FFF2-40B4-BE49-F238E27FC236}">
                <a16:creationId xmlns:a16="http://schemas.microsoft.com/office/drawing/2014/main" id="{B853CB1A-ADCD-3EFF-1EEE-6A4242C18A15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403027" y="4379725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M_07f66ecf5d3c4b9f9d1bf166f1e7d20d_Shape">
            <a:extLst>
              <a:ext uri="{FF2B5EF4-FFF2-40B4-BE49-F238E27FC236}">
                <a16:creationId xmlns:a16="http://schemas.microsoft.com/office/drawing/2014/main" id="{0F90DBD6-3476-CA64-3138-8E04E7F08564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404334" y="4379725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4" name="OTLSHAPE_SLM_ea1f5fe794be4ebcadb3788d7a238e67_Shape">
            <a:extLst>
              <a:ext uri="{FF2B5EF4-FFF2-40B4-BE49-F238E27FC236}">
                <a16:creationId xmlns:a16="http://schemas.microsoft.com/office/drawing/2014/main" id="{EC9A5B6C-BF92-18FA-5FC7-09B5E71A559A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806123" y="3694602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SL_18707ee91877488ab0e878413920f553_Header">
            <a:extLst>
              <a:ext uri="{FF2B5EF4-FFF2-40B4-BE49-F238E27FC236}">
                <a16:creationId xmlns:a16="http://schemas.microsoft.com/office/drawing/2014/main" id="{B82A8E52-0006-BAC9-DFB0-6A1071D18791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4033036"/>
            <a:ext cx="1066800" cy="186055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Stan Lee’s life</a:t>
            </a:r>
          </a:p>
        </p:txBody>
      </p:sp>
      <p:sp>
        <p:nvSpPr>
          <p:cNvPr id="11" name="OTLSHAPE_SL_0858d8c19f814b32b992e5bf0527ed71_Header">
            <a:extLst>
              <a:ext uri="{FF2B5EF4-FFF2-40B4-BE49-F238E27FC236}">
                <a16:creationId xmlns:a16="http://schemas.microsoft.com/office/drawing/2014/main" id="{A062B3DC-EA0D-D595-819C-E4233B0DC7A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5557734"/>
            <a:ext cx="1066800" cy="37211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Stan Lee’s superheroes</a:t>
            </a:r>
          </a:p>
        </p:txBody>
      </p:sp>
      <p:sp>
        <p:nvSpPr>
          <p:cNvPr id="11977" name="OTLSHAPE_TB_00000000000000000000000000000000_TimescaleInterval1"/>
          <p:cNvSpPr txBox="1"/>
          <p:nvPr>
            <p:custDataLst>
              <p:tags r:id="rId40"/>
            </p:custDataLst>
          </p:nvPr>
        </p:nvSpPr>
        <p:spPr>
          <a:xfrm>
            <a:off x="1320800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1922</a:t>
            </a:r>
          </a:p>
        </p:txBody>
      </p:sp>
      <p:sp>
        <p:nvSpPr>
          <p:cNvPr id="11979" name="OTLSHAPE_TB_00000000000000000000000000000000_TimescaleInterval2"/>
          <p:cNvSpPr txBox="1"/>
          <p:nvPr>
            <p:custDataLst>
              <p:tags r:id="rId41"/>
            </p:custDataLst>
          </p:nvPr>
        </p:nvSpPr>
        <p:spPr>
          <a:xfrm>
            <a:off x="2561377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1935</a:t>
            </a:r>
          </a:p>
        </p:txBody>
      </p:sp>
      <p:sp>
        <p:nvSpPr>
          <p:cNvPr id="11981" name="OTLSHAPE_TB_00000000000000000000000000000000_TimescaleInterval3"/>
          <p:cNvSpPr txBox="1"/>
          <p:nvPr>
            <p:custDataLst>
              <p:tags r:id="rId42"/>
            </p:custDataLst>
          </p:nvPr>
        </p:nvSpPr>
        <p:spPr>
          <a:xfrm>
            <a:off x="3801953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1948</a:t>
            </a:r>
          </a:p>
        </p:txBody>
      </p:sp>
      <p:sp>
        <p:nvSpPr>
          <p:cNvPr id="11983" name="OTLSHAPE_TB_00000000000000000000000000000000_TimescaleInterval4"/>
          <p:cNvSpPr txBox="1"/>
          <p:nvPr>
            <p:custDataLst>
              <p:tags r:id="rId43"/>
            </p:custDataLst>
          </p:nvPr>
        </p:nvSpPr>
        <p:spPr>
          <a:xfrm>
            <a:off x="5042791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1961</a:t>
            </a:r>
          </a:p>
        </p:txBody>
      </p:sp>
      <p:sp>
        <p:nvSpPr>
          <p:cNvPr id="11985" name="OTLSHAPE_TB_00000000000000000000000000000000_TimescaleInterval5"/>
          <p:cNvSpPr txBox="1"/>
          <p:nvPr>
            <p:custDataLst>
              <p:tags r:id="rId44"/>
            </p:custDataLst>
          </p:nvPr>
        </p:nvSpPr>
        <p:spPr>
          <a:xfrm>
            <a:off x="6283367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1974</a:t>
            </a:r>
          </a:p>
        </p:txBody>
      </p:sp>
      <p:sp>
        <p:nvSpPr>
          <p:cNvPr id="11987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7523944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1987</a:t>
            </a:r>
          </a:p>
        </p:txBody>
      </p:sp>
      <p:sp>
        <p:nvSpPr>
          <p:cNvPr id="11989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8764520" y="2776582"/>
            <a:ext cx="314189" cy="18605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25" name="OTLSHAPE_SLM_82da6fc2a99f42a9b1d303c6351528b7_Title">
            <a:extLst>
              <a:ext uri="{FF2B5EF4-FFF2-40B4-BE49-F238E27FC236}">
                <a16:creationId xmlns:a16="http://schemas.microsoft.com/office/drawing/2014/main" id="{C5DCECB6-E9FD-407E-4F2C-07ACC8E600C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139293" y="3986532"/>
            <a:ext cx="17018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 dirty="0">
                <a:solidFill>
                  <a:srgbClr val="252418"/>
                </a:solidFill>
                <a:latin typeface="Calibri" panose="020F0502020204030204" pitchFamily="34" charset="0"/>
              </a:rPr>
              <a:t>Becomes assistant at Timely Comics</a:t>
            </a:r>
          </a:p>
        </p:txBody>
      </p:sp>
      <p:sp>
        <p:nvSpPr>
          <p:cNvPr id="26" name="OTLSHAPE_SLM_82da6fc2a99f42a9b1d303c6351528b7_Date">
            <a:extLst>
              <a:ext uri="{FF2B5EF4-FFF2-40B4-BE49-F238E27FC236}">
                <a16:creationId xmlns:a16="http://schemas.microsoft.com/office/drawing/2014/main" id="{A739153C-5E32-55F0-10EE-65526027BA4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601020" y="4126063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1939</a:t>
            </a:r>
          </a:p>
        </p:txBody>
      </p:sp>
      <p:sp>
        <p:nvSpPr>
          <p:cNvPr id="28" name="OTLSHAPE_SLM_5440e921a9cc41188658e83e97d95ecb_Title">
            <a:extLst>
              <a:ext uri="{FF2B5EF4-FFF2-40B4-BE49-F238E27FC236}">
                <a16:creationId xmlns:a16="http://schemas.microsoft.com/office/drawing/2014/main" id="{5C47967E-CB7E-9E46-CD74-06BBAA275BB8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3398436" y="3301410"/>
            <a:ext cx="9271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Enters the US Army</a:t>
            </a:r>
          </a:p>
        </p:txBody>
      </p:sp>
      <p:sp>
        <p:nvSpPr>
          <p:cNvPr id="29" name="OTLSHAPE_SLM_5440e921a9cc41188658e83e97d95ecb_Date">
            <a:extLst>
              <a:ext uri="{FF2B5EF4-FFF2-40B4-BE49-F238E27FC236}">
                <a16:creationId xmlns:a16="http://schemas.microsoft.com/office/drawing/2014/main" id="{9FEC1BBF-A48E-35CC-9D9E-FCBEA30CA6B0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398436" y="344094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1942</a:t>
            </a:r>
          </a:p>
        </p:txBody>
      </p:sp>
      <p:sp>
        <p:nvSpPr>
          <p:cNvPr id="31" name="OTLSHAPE_SLM_786926f3f26146858a2443a93dfbc1cf_Title">
            <a:extLst>
              <a:ext uri="{FF2B5EF4-FFF2-40B4-BE49-F238E27FC236}">
                <a16:creationId xmlns:a16="http://schemas.microsoft.com/office/drawing/2014/main" id="{670ABC2C-1E07-6E59-14A9-92056653CC83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652926" y="3986532"/>
            <a:ext cx="1384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Returns from military service</a:t>
            </a:r>
          </a:p>
        </p:txBody>
      </p:sp>
      <p:sp>
        <p:nvSpPr>
          <p:cNvPr id="32" name="OTLSHAPE_SLM_786926f3f26146858a2443a93dfbc1cf_Date">
            <a:extLst>
              <a:ext uri="{FF2B5EF4-FFF2-40B4-BE49-F238E27FC236}">
                <a16:creationId xmlns:a16="http://schemas.microsoft.com/office/drawing/2014/main" id="{F250568E-6C21-C980-40B7-7C518D304895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652926" y="4126063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1945</a:t>
            </a:r>
          </a:p>
        </p:txBody>
      </p:sp>
      <p:sp>
        <p:nvSpPr>
          <p:cNvPr id="34" name="OTLSHAPE_SLM_f0099a574ba04c56ab0455adf37c3abd_Title">
            <a:extLst>
              <a:ext uri="{FF2B5EF4-FFF2-40B4-BE49-F238E27FC236}">
                <a16:creationId xmlns:a16="http://schemas.microsoft.com/office/drawing/2014/main" id="{49F4048F-B617-9F8A-52A0-65A1EB59F0B2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2170949" y="4329094"/>
            <a:ext cx="14224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Marries Joan Clayton Boocock</a:t>
            </a:r>
          </a:p>
        </p:txBody>
      </p:sp>
      <p:sp>
        <p:nvSpPr>
          <p:cNvPr id="35" name="OTLSHAPE_SLM_f0099a574ba04c56ab0455adf37c3abd_Date">
            <a:extLst>
              <a:ext uri="{FF2B5EF4-FFF2-40B4-BE49-F238E27FC236}">
                <a16:creationId xmlns:a16="http://schemas.microsoft.com/office/drawing/2014/main" id="{B874E993-7970-2E62-34E4-7973D53557BA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360050" y="4468625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1947</a:t>
            </a:r>
          </a:p>
        </p:txBody>
      </p:sp>
      <p:sp>
        <p:nvSpPr>
          <p:cNvPr id="37" name="OTLSHAPE_SLM_12cdcb43dde544288e313fbc2dbd75ca_Title">
            <a:extLst>
              <a:ext uri="{FF2B5EF4-FFF2-40B4-BE49-F238E27FC236}">
                <a16:creationId xmlns:a16="http://schemas.microsoft.com/office/drawing/2014/main" id="{BF7E79F0-51A6-2F0A-1F40-5FBF1730DE4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318630" y="3301410"/>
            <a:ext cx="8509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The Inkpot Award</a:t>
            </a:r>
          </a:p>
        </p:txBody>
      </p:sp>
      <p:sp>
        <p:nvSpPr>
          <p:cNvPr id="38" name="OTLSHAPE_SLM_12cdcb43dde544288e313fbc2dbd75ca_Date">
            <a:extLst>
              <a:ext uri="{FF2B5EF4-FFF2-40B4-BE49-F238E27FC236}">
                <a16:creationId xmlns:a16="http://schemas.microsoft.com/office/drawing/2014/main" id="{B92CAD42-100E-D9AC-3162-A582AADE2AB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933437" y="344094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dirty="0">
                <a:solidFill>
                  <a:srgbClr val="737373"/>
                </a:solidFill>
                <a:latin typeface="Calibri" panose="020F0502020204030204" pitchFamily="34" charset="0"/>
              </a:rPr>
              <a:t>1974</a:t>
            </a:r>
          </a:p>
        </p:txBody>
      </p:sp>
      <p:sp>
        <p:nvSpPr>
          <p:cNvPr id="40" name="OTLSHAPE_SLM_7ff43d898ae943b8aa9b2f8860ce880a_Title">
            <a:extLst>
              <a:ext uri="{FF2B5EF4-FFF2-40B4-BE49-F238E27FC236}">
                <a16:creationId xmlns:a16="http://schemas.microsoft.com/office/drawing/2014/main" id="{319E2F96-C8C7-EC47-691C-8681034BF16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120427" y="3643971"/>
            <a:ext cx="18034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Moves to LA for Marvel's film projects</a:t>
            </a:r>
          </a:p>
        </p:txBody>
      </p:sp>
      <p:sp>
        <p:nvSpPr>
          <p:cNvPr id="41" name="OTLSHAPE_SLM_7ff43d898ae943b8aa9b2f8860ce880a_Date">
            <a:extLst>
              <a:ext uri="{FF2B5EF4-FFF2-40B4-BE49-F238E27FC236}">
                <a16:creationId xmlns:a16="http://schemas.microsoft.com/office/drawing/2014/main" id="{7B67DEFB-7155-9713-C6E3-C84A4C24EF9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120427" y="3783502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1981</a:t>
            </a:r>
          </a:p>
        </p:txBody>
      </p:sp>
      <p:sp>
        <p:nvSpPr>
          <p:cNvPr id="43" name="OTLSHAPE_SLM_39dccbdbfea94f4fac50f70dba16777e_Title">
            <a:extLst>
              <a:ext uri="{FF2B5EF4-FFF2-40B4-BE49-F238E27FC236}">
                <a16:creationId xmlns:a16="http://schemas.microsoft.com/office/drawing/2014/main" id="{BA71C811-8BD5-ABB8-F301-432A8B1F073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366736" y="3301410"/>
            <a:ext cx="11049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2">
                <a:solidFill>
                  <a:srgbClr val="252418"/>
                </a:solidFill>
                <a:latin typeface="Calibri" panose="020F0502020204030204" pitchFamily="34" charset="0"/>
              </a:rPr>
              <a:t>Founds Stan Lee Media</a:t>
            </a:r>
          </a:p>
        </p:txBody>
      </p:sp>
      <p:sp>
        <p:nvSpPr>
          <p:cNvPr id="44" name="OTLSHAPE_SLM_39dccbdbfea94f4fac50f70dba16777e_Date">
            <a:extLst>
              <a:ext uri="{FF2B5EF4-FFF2-40B4-BE49-F238E27FC236}">
                <a16:creationId xmlns:a16="http://schemas.microsoft.com/office/drawing/2014/main" id="{2C983F56-8BBD-719E-550B-A85D0091649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231691" y="344094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1998</a:t>
            </a:r>
          </a:p>
        </p:txBody>
      </p:sp>
      <p:sp>
        <p:nvSpPr>
          <p:cNvPr id="46" name="OTLSHAPE_SLM_9d5e5cc032884fdabe2fb72f30a02c32_Title">
            <a:extLst>
              <a:ext uri="{FF2B5EF4-FFF2-40B4-BE49-F238E27FC236}">
                <a16:creationId xmlns:a16="http://schemas.microsoft.com/office/drawing/2014/main" id="{C6E5B391-BA07-DDFE-8966-A14F136AD341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250852" y="3986532"/>
            <a:ext cx="151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Co-founds POW! Entertainment</a:t>
            </a:r>
          </a:p>
        </p:txBody>
      </p:sp>
      <p:sp>
        <p:nvSpPr>
          <p:cNvPr id="47" name="OTLSHAPE_SLM_9d5e5cc032884fdabe2fb72f30a02c32_Date">
            <a:extLst>
              <a:ext uri="{FF2B5EF4-FFF2-40B4-BE49-F238E27FC236}">
                <a16:creationId xmlns:a16="http://schemas.microsoft.com/office/drawing/2014/main" id="{178839FA-E875-44AA-00CB-828722DF402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518058" y="4126063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2001</a:t>
            </a:r>
          </a:p>
        </p:txBody>
      </p:sp>
      <p:sp>
        <p:nvSpPr>
          <p:cNvPr id="49" name="OTLSHAPE_SLM_5f732cbf8a684b34b08457bd92406bf8_Title">
            <a:extLst>
              <a:ext uri="{FF2B5EF4-FFF2-40B4-BE49-F238E27FC236}">
                <a16:creationId xmlns:a16="http://schemas.microsoft.com/office/drawing/2014/main" id="{2EC6016E-6331-BEF0-4E87-0812883FFA0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466235" y="3301410"/>
            <a:ext cx="18288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Hosts "Who Wants to Be a Superhero"</a:t>
            </a:r>
          </a:p>
        </p:txBody>
      </p:sp>
      <p:sp>
        <p:nvSpPr>
          <p:cNvPr id="50" name="OTLSHAPE_SLM_5f732cbf8a684b34b08457bd92406bf8_Date">
            <a:extLst>
              <a:ext uri="{FF2B5EF4-FFF2-40B4-BE49-F238E27FC236}">
                <a16:creationId xmlns:a16="http://schemas.microsoft.com/office/drawing/2014/main" id="{DD3238F2-944D-608B-E4F4-4A1E56570700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466235" y="344094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52" name="OTLSHAPE_SLM_d4e4cf1af4d74b3b9ac32b03b8bab4dc_Title">
            <a:extLst>
              <a:ext uri="{FF2B5EF4-FFF2-40B4-BE49-F238E27FC236}">
                <a16:creationId xmlns:a16="http://schemas.microsoft.com/office/drawing/2014/main" id="{76B60E5E-B35B-077E-2962-897808C0B3FE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063007" y="4671655"/>
            <a:ext cx="13716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Lifetime Achievement Award</a:t>
            </a:r>
          </a:p>
        </p:txBody>
      </p:sp>
      <p:sp>
        <p:nvSpPr>
          <p:cNvPr id="53" name="OTLSHAPE_SLM_d4e4cf1af4d74b3b9ac32b03b8bab4dc_Date">
            <a:extLst>
              <a:ext uri="{FF2B5EF4-FFF2-40B4-BE49-F238E27FC236}">
                <a16:creationId xmlns:a16="http://schemas.microsoft.com/office/drawing/2014/main" id="{67F78E36-23B5-476A-7EA4-D109D6ADA92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0063007" y="4811186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61" name="OTLSHAPE_SLM_d853e4ce46e745f0b4b8b951998c37f5_Title">
            <a:extLst>
              <a:ext uri="{FF2B5EF4-FFF2-40B4-BE49-F238E27FC236}">
                <a16:creationId xmlns:a16="http://schemas.microsoft.com/office/drawing/2014/main" id="{2A4DE89D-7330-E946-D489-63DD68349BC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631324" y="5090416"/>
            <a:ext cx="1384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1st superhero, The Destroyer</a:t>
            </a:r>
          </a:p>
        </p:txBody>
      </p:sp>
      <p:sp>
        <p:nvSpPr>
          <p:cNvPr id="62" name="OTLSHAPE_SLM_d853e4ce46e745f0b4b8b951998c37f5_Date">
            <a:extLst>
              <a:ext uri="{FF2B5EF4-FFF2-40B4-BE49-F238E27FC236}">
                <a16:creationId xmlns:a16="http://schemas.microsoft.com/office/drawing/2014/main" id="{96CF426A-8C25-5CA4-5B4C-A722B9478250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772842" y="5229947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1941</a:t>
            </a:r>
          </a:p>
        </p:txBody>
      </p:sp>
      <p:sp>
        <p:nvSpPr>
          <p:cNvPr id="11968" name="OTLSHAPE_SLM_a659d37ac36944d4853f8aa7ff791dc7_Title">
            <a:extLst>
              <a:ext uri="{FF2B5EF4-FFF2-40B4-BE49-F238E27FC236}">
                <a16:creationId xmlns:a16="http://schemas.microsoft.com/office/drawing/2014/main" id="{254F4882-5DA3-AB9E-86FA-26B4ADB1AA8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4070026" y="5090416"/>
            <a:ext cx="8509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12">
                <a:solidFill>
                  <a:srgbClr val="252418"/>
                </a:solidFill>
                <a:latin typeface="Calibri" panose="020F0502020204030204" pitchFamily="34" charset="0"/>
              </a:rPr>
              <a:t>The Fantastic Four</a:t>
            </a:r>
          </a:p>
        </p:txBody>
      </p:sp>
      <p:sp>
        <p:nvSpPr>
          <p:cNvPr id="11969" name="OTLSHAPE_SLM_a659d37ac36944d4853f8aa7ff791dc7_Date">
            <a:extLst>
              <a:ext uri="{FF2B5EF4-FFF2-40B4-BE49-F238E27FC236}">
                <a16:creationId xmlns:a16="http://schemas.microsoft.com/office/drawing/2014/main" id="{9E6CF03B-E44B-C1D3-EE5B-573FEF1BC271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700073" y="5229947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1961</a:t>
            </a:r>
          </a:p>
        </p:txBody>
      </p:sp>
      <p:sp>
        <p:nvSpPr>
          <p:cNvPr id="12038" name="OTLSHAPE_SLM_61d177cef69d46849033c9bcc9d0f789_Title">
            <a:extLst>
              <a:ext uri="{FF2B5EF4-FFF2-40B4-BE49-F238E27FC236}">
                <a16:creationId xmlns:a16="http://schemas.microsoft.com/office/drawing/2014/main" id="{9CC70B39-3EEC-6A4C-B179-49459CA0166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642237" y="5432978"/>
            <a:ext cx="13462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6">
                <a:solidFill>
                  <a:srgbClr val="252418"/>
                </a:solidFill>
                <a:latin typeface="Calibri" panose="020F0502020204030204" pitchFamily="34" charset="0"/>
              </a:rPr>
              <a:t>Hulk, Spider-Man, Thor, Loki</a:t>
            </a:r>
          </a:p>
        </p:txBody>
      </p:sp>
      <p:sp>
        <p:nvSpPr>
          <p:cNvPr id="12076" name="OTLSHAPE_SLM_61d177cef69d46849033c9bcc9d0f789_Date">
            <a:extLst>
              <a:ext uri="{FF2B5EF4-FFF2-40B4-BE49-F238E27FC236}">
                <a16:creationId xmlns:a16="http://schemas.microsoft.com/office/drawing/2014/main" id="{F4E92C3C-6BB9-7CAC-8B14-BD9671295CF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752853" y="5572508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1962</a:t>
            </a:r>
          </a:p>
        </p:txBody>
      </p:sp>
      <p:sp>
        <p:nvSpPr>
          <p:cNvPr id="12078" name="OTLSHAPE_SLM_f98daf3e648342719ff2fe82941f13d5_Title">
            <a:extLst>
              <a:ext uri="{FF2B5EF4-FFF2-40B4-BE49-F238E27FC236}">
                <a16:creationId xmlns:a16="http://schemas.microsoft.com/office/drawing/2014/main" id="{15883EB4-994E-71DD-3F40-6397B5F15C7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312444" y="5090416"/>
            <a:ext cx="15748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Iron Man, Doctor Strange, X-Men</a:t>
            </a:r>
          </a:p>
        </p:txBody>
      </p:sp>
      <p:sp>
        <p:nvSpPr>
          <p:cNvPr id="12079" name="OTLSHAPE_SLM_f98daf3e648342719ff2fe82941f13d5_Date">
            <a:extLst>
              <a:ext uri="{FF2B5EF4-FFF2-40B4-BE49-F238E27FC236}">
                <a16:creationId xmlns:a16="http://schemas.microsoft.com/office/drawing/2014/main" id="{812F9A40-C2B9-25E4-C1F0-0134BD3AD34F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312444" y="5229947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1963</a:t>
            </a:r>
          </a:p>
        </p:txBody>
      </p:sp>
      <p:sp>
        <p:nvSpPr>
          <p:cNvPr id="12081" name="OTLSHAPE_SLM_b1190b3c6808487d9d8247c04e00d764_Title">
            <a:extLst>
              <a:ext uri="{FF2B5EF4-FFF2-40B4-BE49-F238E27FC236}">
                <a16:creationId xmlns:a16="http://schemas.microsoft.com/office/drawing/2014/main" id="{E5718917-CA22-AB3B-8E3E-4A367FEB521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725178" y="6118100"/>
            <a:ext cx="6604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Black Panther</a:t>
            </a:r>
          </a:p>
        </p:txBody>
      </p:sp>
      <p:sp>
        <p:nvSpPr>
          <p:cNvPr id="12082" name="OTLSHAPE_SLM_b1190b3c6808487d9d8247c04e00d764_Date">
            <a:extLst>
              <a:ext uri="{FF2B5EF4-FFF2-40B4-BE49-F238E27FC236}">
                <a16:creationId xmlns:a16="http://schemas.microsoft.com/office/drawing/2014/main" id="{D1D72C5C-4E3C-14DE-A4F6-900E5B1B977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145040" y="6257631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1966</a:t>
            </a:r>
          </a:p>
        </p:txBody>
      </p:sp>
      <p:sp>
        <p:nvSpPr>
          <p:cNvPr id="12084" name="OTLSHAPE_SLM_0d40544bd405433789287589190b6777_Title">
            <a:extLst>
              <a:ext uri="{FF2B5EF4-FFF2-40B4-BE49-F238E27FC236}">
                <a16:creationId xmlns:a16="http://schemas.microsoft.com/office/drawing/2014/main" id="{6A085BC9-C320-9D40-549A-7F7372E5C978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938742" y="5775539"/>
            <a:ext cx="3048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>
                <a:solidFill>
                  <a:srgbClr val="252418"/>
                </a:solidFill>
                <a:latin typeface="Calibri" panose="020F0502020204030204" pitchFamily="34" charset="0"/>
              </a:rPr>
              <a:t>Falcon</a:t>
            </a:r>
          </a:p>
        </p:txBody>
      </p:sp>
      <p:sp>
        <p:nvSpPr>
          <p:cNvPr id="12085" name="OTLSHAPE_SLM_0d40544bd405433789287589190b6777_Date">
            <a:extLst>
              <a:ext uri="{FF2B5EF4-FFF2-40B4-BE49-F238E27FC236}">
                <a16:creationId xmlns:a16="http://schemas.microsoft.com/office/drawing/2014/main" id="{377919AC-34D2-56F4-EAE2-720A01858495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938742" y="591507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1969</a:t>
            </a:r>
          </a:p>
        </p:txBody>
      </p:sp>
      <p:sp>
        <p:nvSpPr>
          <p:cNvPr id="12087" name="OTLSHAPE_SLM_17fe154601e94c37a351357ad2d9e454_Title">
            <a:extLst>
              <a:ext uri="{FF2B5EF4-FFF2-40B4-BE49-F238E27FC236}">
                <a16:creationId xmlns:a16="http://schemas.microsoft.com/office/drawing/2014/main" id="{C4736544-22E4-3894-3B76-8F5A7C0F220C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655440" y="5775539"/>
            <a:ext cx="6604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12">
                <a:solidFill>
                  <a:srgbClr val="252418"/>
                </a:solidFill>
                <a:latin typeface="Calibri" panose="020F0502020204030204" pitchFamily="34" charset="0"/>
              </a:rPr>
              <a:t>The Inhumans</a:t>
            </a:r>
          </a:p>
        </p:txBody>
      </p:sp>
      <p:sp>
        <p:nvSpPr>
          <p:cNvPr id="12088" name="OTLSHAPE_SLM_17fe154601e94c37a351357ad2d9e454_Date">
            <a:extLst>
              <a:ext uri="{FF2B5EF4-FFF2-40B4-BE49-F238E27FC236}">
                <a16:creationId xmlns:a16="http://schemas.microsoft.com/office/drawing/2014/main" id="{B2373FD7-FB3F-F1CB-1D8E-8601F303112E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5095918" y="591507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1965</a:t>
            </a:r>
          </a:p>
        </p:txBody>
      </p:sp>
      <p:sp>
        <p:nvSpPr>
          <p:cNvPr id="12090" name="OTLSHAPE_SLM_03a0ec2d944a49b2a635a002987a004c_Title">
            <a:extLst>
              <a:ext uri="{FF2B5EF4-FFF2-40B4-BE49-F238E27FC236}">
                <a16:creationId xmlns:a16="http://schemas.microsoft.com/office/drawing/2014/main" id="{0BA2CB50-94F4-6C2F-287A-E165C7A235B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495664" y="5432978"/>
            <a:ext cx="15240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The Zodiac Legacy: Convergence</a:t>
            </a:r>
          </a:p>
        </p:txBody>
      </p:sp>
      <p:sp>
        <p:nvSpPr>
          <p:cNvPr id="12091" name="OTLSHAPE_SLM_03a0ec2d944a49b2a635a002987a004c_Date">
            <a:extLst>
              <a:ext uri="{FF2B5EF4-FFF2-40B4-BE49-F238E27FC236}">
                <a16:creationId xmlns:a16="http://schemas.microsoft.com/office/drawing/2014/main" id="{671D5EE3-1D7F-CC6C-FF80-500C6EB8DE8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9782047" y="5572508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12093" name="OTLSHAPE_SLM_df56d63e8ad447aebfa6e156423a9675_Title">
            <a:extLst>
              <a:ext uri="{FF2B5EF4-FFF2-40B4-BE49-F238E27FC236}">
                <a16:creationId xmlns:a16="http://schemas.microsoft.com/office/drawing/2014/main" id="{4969B55D-1DEB-AA96-767B-B85E25D4EF9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235476" y="5775539"/>
            <a:ext cx="18796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The Zodiac Legacy: The Dragon's Return</a:t>
            </a:r>
          </a:p>
        </p:txBody>
      </p:sp>
      <p:sp>
        <p:nvSpPr>
          <p:cNvPr id="12094" name="OTLSHAPE_SLM_df56d63e8ad447aebfa6e156423a9675_Date">
            <a:extLst>
              <a:ext uri="{FF2B5EF4-FFF2-40B4-BE49-F238E27FC236}">
                <a16:creationId xmlns:a16="http://schemas.microsoft.com/office/drawing/2014/main" id="{65E67038-D0FB-AE19-720E-5D634A0356D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9877416" y="591507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12096" name="OTLSHAPE_SLM_4c1f20feea33419584f00e8e876e9a15_Title">
            <a:extLst>
              <a:ext uri="{FF2B5EF4-FFF2-40B4-BE49-F238E27FC236}">
                <a16:creationId xmlns:a16="http://schemas.microsoft.com/office/drawing/2014/main" id="{5A92D287-5F29-AC95-702D-A0C207855494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310157" y="6118100"/>
            <a:ext cx="19431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2">
                <a:solidFill>
                  <a:srgbClr val="252418"/>
                </a:solidFill>
                <a:latin typeface="Calibri" panose="020F0502020204030204" pitchFamily="34" charset="0"/>
              </a:rPr>
              <a:t>The Zodiac Legacy: The Balance of Power</a:t>
            </a:r>
          </a:p>
        </p:txBody>
      </p:sp>
      <p:sp>
        <p:nvSpPr>
          <p:cNvPr id="12097" name="OTLSHAPE_SLM_4c1f20feea33419584f00e8e876e9a15_Date">
            <a:extLst>
              <a:ext uri="{FF2B5EF4-FFF2-40B4-BE49-F238E27FC236}">
                <a16:creationId xmlns:a16="http://schemas.microsoft.com/office/drawing/2014/main" id="{72FB73AE-2C39-63FA-63E9-2F5FD3C0392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0012761" y="6257631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12099" name="OTLSHAPE_SLM_128b31a71a9c4e9886240905c3bcb80d_Title">
            <a:extLst>
              <a:ext uri="{FF2B5EF4-FFF2-40B4-BE49-F238E27FC236}">
                <a16:creationId xmlns:a16="http://schemas.microsoft.com/office/drawing/2014/main" id="{28856B2A-98F0-6C44-04C3-7A2539496DA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665029" y="5090416"/>
            <a:ext cx="16764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Superhero comics for Virgin Comics</a:t>
            </a:r>
          </a:p>
        </p:txBody>
      </p:sp>
      <p:sp>
        <p:nvSpPr>
          <p:cNvPr id="12100" name="OTLSHAPE_SLM_128b31a71a9c4e9886240905c3bcb80d_Date">
            <a:extLst>
              <a:ext uri="{FF2B5EF4-FFF2-40B4-BE49-F238E27FC236}">
                <a16:creationId xmlns:a16="http://schemas.microsoft.com/office/drawing/2014/main" id="{757C3CB4-39B7-9546-D39E-D8CABE623C0C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105844" y="5229947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12108" name="OTLSHAPE_SLM_07594582ca2d4e949d97a6f4198b9bf1_Title">
            <a:extLst>
              <a:ext uri="{FF2B5EF4-FFF2-40B4-BE49-F238E27FC236}">
                <a16:creationId xmlns:a16="http://schemas.microsoft.com/office/drawing/2014/main" id="{F9B015C1-7DA4-2EC5-8FD0-7481DEBD280E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487936" y="3301410"/>
            <a:ext cx="13081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6" dirty="0">
                <a:solidFill>
                  <a:srgbClr val="252418"/>
                </a:solidFill>
                <a:latin typeface="Calibri" panose="020F0502020204030204" pitchFamily="34" charset="0"/>
              </a:rPr>
              <a:t>Graduates from high school</a:t>
            </a:r>
          </a:p>
        </p:txBody>
      </p:sp>
      <p:sp>
        <p:nvSpPr>
          <p:cNvPr id="12109" name="OTLSHAPE_SLM_07594582ca2d4e949d97a6f4198b9bf1_Date">
            <a:extLst>
              <a:ext uri="{FF2B5EF4-FFF2-40B4-BE49-F238E27FC236}">
                <a16:creationId xmlns:a16="http://schemas.microsoft.com/office/drawing/2014/main" id="{35DB10D6-E14B-FB0D-29A2-B83CD7A71726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561044" y="3440940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dirty="0">
                <a:solidFill>
                  <a:srgbClr val="737373"/>
                </a:solidFill>
                <a:latin typeface="Calibri" panose="020F0502020204030204" pitchFamily="34" charset="0"/>
              </a:rPr>
              <a:t>1939</a:t>
            </a:r>
          </a:p>
        </p:txBody>
      </p:sp>
      <p:sp>
        <p:nvSpPr>
          <p:cNvPr id="12111" name="OTLSHAPE_SLM_0b2854f38a324f7bb5da998c9607d350_Title">
            <a:extLst>
              <a:ext uri="{FF2B5EF4-FFF2-40B4-BE49-F238E27FC236}">
                <a16:creationId xmlns:a16="http://schemas.microsoft.com/office/drawing/2014/main" id="{2829770F-27AE-65F5-BF2C-7F1040BD45C9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320544" y="5432978"/>
            <a:ext cx="11430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Daredevil, Wonder Man</a:t>
            </a:r>
          </a:p>
        </p:txBody>
      </p:sp>
      <p:sp>
        <p:nvSpPr>
          <p:cNvPr id="12112" name="OTLSHAPE_SLM_0b2854f38a324f7bb5da998c9607d350_Date">
            <a:extLst>
              <a:ext uri="{FF2B5EF4-FFF2-40B4-BE49-F238E27FC236}">
                <a16:creationId xmlns:a16="http://schemas.microsoft.com/office/drawing/2014/main" id="{D8843664-6958-1E62-E31D-9DBFED41404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320544" y="5572508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1963</a:t>
            </a:r>
          </a:p>
        </p:txBody>
      </p:sp>
      <p:sp>
        <p:nvSpPr>
          <p:cNvPr id="12114" name="OTLSHAPE_SLM_600c2cb559564cdd832a4fabf9ed517f_Title">
            <a:extLst>
              <a:ext uri="{FF2B5EF4-FFF2-40B4-BE49-F238E27FC236}">
                <a16:creationId xmlns:a16="http://schemas.microsoft.com/office/drawing/2014/main" id="{50BB6E3B-072A-0EB4-2C2B-65442CC8C054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766033" y="6118100"/>
            <a:ext cx="7366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Captain Marvel</a:t>
            </a:r>
          </a:p>
        </p:txBody>
      </p:sp>
      <p:sp>
        <p:nvSpPr>
          <p:cNvPr id="12115" name="OTLSHAPE_SLM_600c2cb559564cdd832a4fabf9ed517f_Date">
            <a:extLst>
              <a:ext uri="{FF2B5EF4-FFF2-40B4-BE49-F238E27FC236}">
                <a16:creationId xmlns:a16="http://schemas.microsoft.com/office/drawing/2014/main" id="{95E78973-69A8-107E-A9B4-5ED1B59752F6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766033" y="6257631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1967</a:t>
            </a:r>
          </a:p>
        </p:txBody>
      </p:sp>
      <p:sp>
        <p:nvSpPr>
          <p:cNvPr id="12117" name="OTLSHAPE_SLM_01a34d521b7346c7b4eb63f37ca037cd_Title">
            <a:extLst>
              <a:ext uri="{FF2B5EF4-FFF2-40B4-BE49-F238E27FC236}">
                <a16:creationId xmlns:a16="http://schemas.microsoft.com/office/drawing/2014/main" id="{FEBB007E-50E7-EB08-435E-7180DA798B62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688326" y="3986532"/>
            <a:ext cx="9652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National Arts Medal</a:t>
            </a:r>
          </a:p>
        </p:txBody>
      </p:sp>
      <p:sp>
        <p:nvSpPr>
          <p:cNvPr id="12118" name="OTLSHAPE_SLM_01a34d521b7346c7b4eb63f37ca037cd_Date">
            <a:extLst>
              <a:ext uri="{FF2B5EF4-FFF2-40B4-BE49-F238E27FC236}">
                <a16:creationId xmlns:a16="http://schemas.microsoft.com/office/drawing/2014/main" id="{8F2E58E8-69DC-CB97-A28B-40D1888C45E3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688326" y="4126063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12120" name="OTLSHAPE_SLM_a52d15278e3648b7ad118c582a811a92_Title">
            <a:extLst>
              <a:ext uri="{FF2B5EF4-FFF2-40B4-BE49-F238E27FC236}">
                <a16:creationId xmlns:a16="http://schemas.microsoft.com/office/drawing/2014/main" id="{12A99EA1-9C5F-D2D0-561D-5A39549716CC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8540671" y="4671655"/>
            <a:ext cx="9779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Stan Lee Foundation</a:t>
            </a:r>
          </a:p>
        </p:txBody>
      </p:sp>
      <p:sp>
        <p:nvSpPr>
          <p:cNvPr id="12121" name="OTLSHAPE_SLM_a52d15278e3648b7ad118c582a811a92_Date">
            <a:extLst>
              <a:ext uri="{FF2B5EF4-FFF2-40B4-BE49-F238E27FC236}">
                <a16:creationId xmlns:a16="http://schemas.microsoft.com/office/drawing/2014/main" id="{712EBA46-7D99-B44E-E467-073668243E1A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9276043" y="4811186"/>
            <a:ext cx="2413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18" name="OTLSHAPE_SLM_a3f10ade24524418b7432ac682bde332_Date">
            <a:extLst>
              <a:ext uri="{FF2B5EF4-FFF2-40B4-BE49-F238E27FC236}">
                <a16:creationId xmlns:a16="http://schemas.microsoft.com/office/drawing/2014/main" id="{15DF4FE8-FA44-CB4E-9FFA-BE39912A32F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730617" y="378350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dirty="0">
                <a:solidFill>
                  <a:srgbClr val="737373"/>
                </a:solidFill>
                <a:latin typeface="Calibri" panose="020F0502020204030204" pitchFamily="34" charset="0"/>
              </a:rPr>
              <a:t>1941</a:t>
            </a:r>
          </a:p>
        </p:txBody>
      </p:sp>
      <p:sp>
        <p:nvSpPr>
          <p:cNvPr id="19" name="OTLSHAPE_SLM_a3f10ade24524418b7432ac682bde332_Title">
            <a:extLst>
              <a:ext uri="{FF2B5EF4-FFF2-40B4-BE49-F238E27FC236}">
                <a16:creationId xmlns:a16="http://schemas.microsoft.com/office/drawing/2014/main" id="{9825AF0F-93DD-6314-1C75-440FE7F9B448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851184" y="3643971"/>
            <a:ext cx="1117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2" dirty="0">
                <a:solidFill>
                  <a:srgbClr val="252418"/>
                </a:solidFill>
                <a:latin typeface="Calibri" panose="020F0502020204030204" pitchFamily="34" charset="0"/>
              </a:rPr>
              <a:t>Lee's comic book debut</a:t>
            </a:r>
          </a:p>
        </p:txBody>
      </p:sp>
      <p:sp>
        <p:nvSpPr>
          <p:cNvPr id="30" name="OTLSHAPE_SLM_01563d69450b422891f3f01a013a2fb7_Date">
            <a:extLst>
              <a:ext uri="{FF2B5EF4-FFF2-40B4-BE49-F238E27FC236}">
                <a16:creationId xmlns:a16="http://schemas.microsoft.com/office/drawing/2014/main" id="{3FC20C00-5BA2-B261-F144-6C8FE5531DB1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713174" y="378350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1972</a:t>
            </a:r>
          </a:p>
        </p:txBody>
      </p:sp>
      <p:sp>
        <p:nvSpPr>
          <p:cNvPr id="33" name="OTLSHAPE_SLM_01563d69450b422891f3f01a013a2fb7_Title">
            <a:extLst>
              <a:ext uri="{FF2B5EF4-FFF2-40B4-BE49-F238E27FC236}">
                <a16:creationId xmlns:a16="http://schemas.microsoft.com/office/drawing/2014/main" id="{0EA5A3C3-E8B8-FD75-7A67-9B441A3C41B5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711314" y="3643971"/>
            <a:ext cx="1244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2">
                <a:solidFill>
                  <a:srgbClr val="252418"/>
                </a:solidFill>
                <a:latin typeface="Calibri" panose="020F0502020204030204" pitchFamily="34" charset="0"/>
              </a:rPr>
              <a:t>Director of Marvel Comics</a:t>
            </a:r>
          </a:p>
        </p:txBody>
      </p:sp>
      <p:sp>
        <p:nvSpPr>
          <p:cNvPr id="39" name="OTLSHAPE_SLM_c6450c0dfd904b08be9a4a84b56fd104_Date">
            <a:extLst>
              <a:ext uri="{FF2B5EF4-FFF2-40B4-BE49-F238E27FC236}">
                <a16:creationId xmlns:a16="http://schemas.microsoft.com/office/drawing/2014/main" id="{5468897C-A5E4-19BC-1C66-E57D4F7F71F9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9120579" y="4468625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42" name="OTLSHAPE_SLM_c6450c0dfd904b08be9a4a84b56fd104_Title">
            <a:extLst>
              <a:ext uri="{FF2B5EF4-FFF2-40B4-BE49-F238E27FC236}">
                <a16:creationId xmlns:a16="http://schemas.microsoft.com/office/drawing/2014/main" id="{23AA890E-65F2-D3FF-91B6-58DC54F8E1EB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7805028" y="4329094"/>
            <a:ext cx="154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Collaboration with Virgin Comics</a:t>
            </a:r>
          </a:p>
        </p:txBody>
      </p:sp>
      <p:sp>
        <p:nvSpPr>
          <p:cNvPr id="48" name="OTLSHAPE_SLM_07f66ecf5d3c4b9f9d1bf166f1e7d20d_Date">
            <a:extLst>
              <a:ext uri="{FF2B5EF4-FFF2-40B4-BE49-F238E27FC236}">
                <a16:creationId xmlns:a16="http://schemas.microsoft.com/office/drawing/2014/main" id="{A3E2C7CC-2A02-D014-E311-CF8053EC9B03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632934" y="4468625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51" name="OTLSHAPE_SLM_07f66ecf5d3c4b9f9d1bf166f1e7d20d_Title">
            <a:extLst>
              <a:ext uri="{FF2B5EF4-FFF2-40B4-BE49-F238E27FC236}">
                <a16:creationId xmlns:a16="http://schemas.microsoft.com/office/drawing/2014/main" id="{EB728504-A1C1-484E-6296-2992EEDFA4A9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632934" y="4329094"/>
            <a:ext cx="1498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rgbClr val="252418"/>
                </a:solidFill>
                <a:latin typeface="Calibri" panose="020F0502020204030204" pitchFamily="34" charset="0"/>
              </a:rPr>
              <a:t>Cameo appearance in Iron Man</a:t>
            </a:r>
          </a:p>
        </p:txBody>
      </p:sp>
      <p:sp>
        <p:nvSpPr>
          <p:cNvPr id="12103" name="OTLSHAPE_TB_00000000000000000000000000000000_TimescaleInterval8">
            <a:extLst>
              <a:ext uri="{FF2B5EF4-FFF2-40B4-BE49-F238E27FC236}">
                <a16:creationId xmlns:a16="http://schemas.microsoft.com/office/drawing/2014/main" id="{8A9861FE-ACF9-CB8F-3B96-630A38EFC6B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005358" y="277658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12107" name="OTLSHAPE_SLM_ea1f5fe794be4ebcadb3788d7a238e67_Title">
            <a:extLst>
              <a:ext uri="{FF2B5EF4-FFF2-40B4-BE49-F238E27FC236}">
                <a16:creationId xmlns:a16="http://schemas.microsoft.com/office/drawing/2014/main" id="{1CB582D2-7220-B340-5E94-DCD75AE04115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781105" y="3643971"/>
            <a:ext cx="977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2">
                <a:solidFill>
                  <a:srgbClr val="252418"/>
                </a:solidFill>
                <a:latin typeface="Calibri" panose="020F0502020204030204" pitchFamily="34" charset="0"/>
              </a:rPr>
              <a:t>100 years since birth</a:t>
            </a:r>
          </a:p>
        </p:txBody>
      </p:sp>
      <p:sp>
        <p:nvSpPr>
          <p:cNvPr id="12110" name="OTLSHAPE_SLM_ea1f5fe794be4ebcadb3788d7a238e67_Date">
            <a:extLst>
              <a:ext uri="{FF2B5EF4-FFF2-40B4-BE49-F238E27FC236}">
                <a16:creationId xmlns:a16="http://schemas.microsoft.com/office/drawing/2014/main" id="{B8857768-09EB-2F97-8292-3C0BC5EB5E6C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149321" y="3783502"/>
            <a:ext cx="609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>
                <a:solidFill>
                  <a:srgbClr val="737373"/>
                </a:solidFill>
                <a:latin typeface="Calibri" panose="020F0502020204030204" pitchFamily="34" charset="0"/>
              </a:rPr>
              <a:t>Dec 28, 2022</a:t>
            </a:r>
          </a:p>
        </p:txBody>
      </p:sp>
      <p:cxnSp>
        <p:nvCxnSpPr>
          <p:cNvPr id="11978" name="OTLSHAPE_TB_00000000000000000000000000000000_Separator1"/>
          <p:cNvCxnSpPr/>
          <p:nvPr>
            <p:custDataLst>
              <p:tags r:id="rId110"/>
            </p:custDataLst>
          </p:nvPr>
        </p:nvCxnSpPr>
        <p:spPr>
          <a:xfrm>
            <a:off x="2497877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80" name="OTLSHAPE_TB_00000000000000000000000000000000_Separator2"/>
          <p:cNvCxnSpPr/>
          <p:nvPr>
            <p:custDataLst>
              <p:tags r:id="rId111"/>
            </p:custDataLst>
          </p:nvPr>
        </p:nvCxnSpPr>
        <p:spPr>
          <a:xfrm>
            <a:off x="3738453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82" name="OTLSHAPE_TB_00000000000000000000000000000000_Separator3"/>
          <p:cNvCxnSpPr/>
          <p:nvPr>
            <p:custDataLst>
              <p:tags r:id="rId112"/>
            </p:custDataLst>
          </p:nvPr>
        </p:nvCxnSpPr>
        <p:spPr>
          <a:xfrm>
            <a:off x="4979291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84" name="OTLSHAPE_TB_00000000000000000000000000000000_Separator4"/>
          <p:cNvCxnSpPr/>
          <p:nvPr>
            <p:custDataLst>
              <p:tags r:id="rId113"/>
            </p:custDataLst>
          </p:nvPr>
        </p:nvCxnSpPr>
        <p:spPr>
          <a:xfrm>
            <a:off x="6219867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86" name="OTLSHAPE_TB_00000000000000000000000000000000_Separator5"/>
          <p:cNvCxnSpPr/>
          <p:nvPr>
            <p:custDataLst>
              <p:tags r:id="rId114"/>
            </p:custDataLst>
          </p:nvPr>
        </p:nvCxnSpPr>
        <p:spPr>
          <a:xfrm>
            <a:off x="7460444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88" name="OTLSHAPE_TB_00000000000000000000000000000000_Separator6"/>
          <p:cNvCxnSpPr/>
          <p:nvPr>
            <p:custDataLst>
              <p:tags r:id="rId115"/>
            </p:custDataLst>
          </p:nvPr>
        </p:nvCxnSpPr>
        <p:spPr>
          <a:xfrm>
            <a:off x="8701020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98" name="OTLSHAPE_TB_00000000000000000000000000000000_Separator7">
            <a:extLst>
              <a:ext uri="{FF2B5EF4-FFF2-40B4-BE49-F238E27FC236}">
                <a16:creationId xmlns:a16="http://schemas.microsoft.com/office/drawing/2014/main" id="{B5F3EAF2-69B0-745E-6D99-3C92082AE1A5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9941858" y="274261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M_699a3b6aa78d4ae6b74f28155447b761_Shape">
            <a:extLst>
              <a:ext uri="{FF2B5EF4-FFF2-40B4-BE49-F238E27FC236}">
                <a16:creationId xmlns:a16="http://schemas.microsoft.com/office/drawing/2014/main" id="{502DED52-B8E9-654C-F17D-54F912C12E65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1237324" y="248861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M_381cf3cdc06942269a4a438f0c8d9728_Shape">
            <a:extLst>
              <a:ext uri="{FF2B5EF4-FFF2-40B4-BE49-F238E27FC236}">
                <a16:creationId xmlns:a16="http://schemas.microsoft.com/office/drawing/2014/main" id="{786C25B7-2F6A-65AD-BCD3-18A2F6270399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 flipV="1">
            <a:off x="10386968" y="2488610"/>
            <a:ext cx="228600" cy="254000"/>
          </a:xfrm>
          <a:prstGeom prst="triangl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2" name="OTLSHAPE_M_699a3b6aa78d4ae6b74f28155447b761_Title">
            <a:extLst>
              <a:ext uri="{FF2B5EF4-FFF2-40B4-BE49-F238E27FC236}">
                <a16:creationId xmlns:a16="http://schemas.microsoft.com/office/drawing/2014/main" id="{A4AF4F75-D8E5-8652-EA14-CCB99D9CB063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976804" y="2158748"/>
            <a:ext cx="7620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2" dirty="0">
                <a:solidFill>
                  <a:srgbClr val="252418"/>
                </a:solidFill>
                <a:latin typeface="Calibri" panose="020F0502020204030204" pitchFamily="34" charset="0"/>
              </a:rPr>
              <a:t>Stan Lee is born</a:t>
            </a:r>
          </a:p>
        </p:txBody>
      </p:sp>
      <p:sp>
        <p:nvSpPr>
          <p:cNvPr id="12123" name="OTLSHAPE_M_699a3b6aa78d4ae6b74f28155447b761_Date">
            <a:extLst>
              <a:ext uri="{FF2B5EF4-FFF2-40B4-BE49-F238E27FC236}">
                <a16:creationId xmlns:a16="http://schemas.microsoft.com/office/drawing/2014/main" id="{455CC6DF-77C2-2039-39CD-A14C631011FA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93619" y="2323679"/>
            <a:ext cx="9271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dirty="0">
                <a:solidFill>
                  <a:srgbClr val="737373"/>
                </a:solidFill>
                <a:latin typeface="Calibri" panose="020F0502020204030204" pitchFamily="34" charset="0"/>
              </a:rPr>
              <a:t>December 28, 1922</a:t>
            </a:r>
          </a:p>
        </p:txBody>
      </p:sp>
      <p:sp>
        <p:nvSpPr>
          <p:cNvPr id="12125" name="OTLSHAPE_M_381cf3cdc06942269a4a438f0c8d9728_Title">
            <a:extLst>
              <a:ext uri="{FF2B5EF4-FFF2-40B4-BE49-F238E27FC236}">
                <a16:creationId xmlns:a16="http://schemas.microsoft.com/office/drawing/2014/main" id="{7A7D32B3-3A93-1283-8E69-C50D8BE8C186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9643170" y="2158748"/>
            <a:ext cx="17272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rgbClr val="252418"/>
                </a:solidFill>
                <a:latin typeface="Calibri" panose="020F0502020204030204" pitchFamily="34" charset="0"/>
              </a:rPr>
              <a:t>Dies of heart and respiratory failure </a:t>
            </a:r>
            <a:endParaRPr lang="en-US" sz="900" b="1" spc="-4">
              <a:solidFill>
                <a:srgbClr val="252418"/>
              </a:solidFill>
              <a:latin typeface="Calibri" panose="020F0502020204030204" pitchFamily="34" charset="0"/>
            </a:endParaRPr>
          </a:p>
        </p:txBody>
      </p:sp>
      <p:sp>
        <p:nvSpPr>
          <p:cNvPr id="12126" name="OTLSHAPE_M_381cf3cdc06942269a4a438f0c8d9728_Date">
            <a:extLst>
              <a:ext uri="{FF2B5EF4-FFF2-40B4-BE49-F238E27FC236}">
                <a16:creationId xmlns:a16="http://schemas.microsoft.com/office/drawing/2014/main" id="{281349B8-E878-F258-AA35-E7FFC21037E3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0037273" y="2323679"/>
            <a:ext cx="939800" cy="139531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dirty="0">
                <a:solidFill>
                  <a:srgbClr val="737373"/>
                </a:solidFill>
                <a:latin typeface="Calibri" panose="020F0502020204030204" pitchFamily="34" charset="0"/>
              </a:rPr>
              <a:t>November 12, 2018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E170F3-6694-867B-368B-84A3555C53F3}"/>
              </a:ext>
            </a:extLst>
          </p:cNvPr>
          <p:cNvSpPr txBox="1"/>
          <p:nvPr/>
        </p:nvSpPr>
        <p:spPr>
          <a:xfrm>
            <a:off x="880929" y="660166"/>
            <a:ext cx="42251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Stan Lee timeline</a:t>
            </a:r>
          </a:p>
        </p:txBody>
      </p:sp>
      <p:pic>
        <p:nvPicPr>
          <p:cNvPr id="12102" name="Picture 12101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1452462E-A9FD-D8DC-1438-D23C17148654}"/>
              </a:ext>
            </a:extLst>
          </p:cNvPr>
          <p:cNvPicPr>
            <a:picLocks noChangeAspect="1"/>
          </p:cNvPicPr>
          <p:nvPr/>
        </p:nvPicPr>
        <p:blipFill>
          <a:blip r:embed="rId1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82" y="1408423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676955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wNzU5NDU4Mi1jYTJkLTRlOTQtOWQ5Ny1hNmY0MTk4YjliZjEiLCJJbmRleCI6MCwiR3JvdXBJZCI6bnVsbCwiVGl0bGUiOiJHcmFkdWF0ZXMgZnJvbSBoaWdoIHNjaG9vbCIsIkRhdGVUaW1lIjoiMTkzOS0wNy0yMlQwMDowMDowMCIsIlBlcmNlbnRhZ2VDb21wbGV0ZSI6bnVsbCwiTm90ZSI6bnVsbCwiU3R5bGUiOnsiJGlkIjoiNiIsIlRpdGxlUG9zaXRpb24iOiJMZWZ0IiwiRGF0ZVBvc2l0aW9uIjoiTGVmdCIsIlNoYXBlVHlwZSI6MTcsIlNoYXBlU2l6ZSI6MC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NTUsIkciOjI1NSwiQiI6MjU1fX0sIklzVmlzaWJsZSI6dHJ1ZSwiV2lkdGgiOjE0LjAsIkhlaWdodCI6MTQuMC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5LCJGb250TmFtZSI6IkNhbGlicmkiLCJJc0JvbGQiOnRydWUsIklzSXRhbGljIjpmYWxzZSwiSXNVbmRlcmxpbmVkIjpmYWxzZSwiUGFyZW50U3R5bGUiOm51bGx9LCJBdXRvU2l6ZSI6MCwiRm9yZWdyb3VuZCI6eyIkaWQiOiIxNyIsIkNvbG9yIjp7IiRpZCI6IjE4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5LCJGb250TmFtZSI6IkNhbGlicmkiLCJJc0JvbGQiOnRydWUsIklzSXRhbGljIjpmYWxzZSwiSXNVbmRlcmxpbmVkIjpmYWxzZSwiUGFyZW50U3R5bGUiOm51bGx9LCJBdXRvU2l6ZSI6MCwiRm9yZWdyb3VuZCI6eyIkaWQiOiIyNSIsIkNvbG9yIjp7IiRpZCI6IjI2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nRydWUsIlRpbWVQYXJ0SXNWaXNpYmxlIjpmYWxzZX19LCJXZWVrTnVtYmVyaW5nIjp7IiRpZCI6IjMzIiwiRm9ybWF0IjowLCJJc1Zpc2libGUiOmZhbHNlLCJMYXN0S25vd25WaXNpYmlsaXR5U3RhdGUiOmZhbHNlfSwiSXNWaXNpYmxlIjp0cnVlLCJQYXJlbnRTdHlsZSI6bnVsbH0sIkh5cGVybGluayI6bnVsbCwiSW1wb3J0SWQiOm51bGx9LHsiJGlkIjoiMzQiLCJJZCI6IjU0NDBlOTIxLWE5Y2MtNDExOC04NjU4LWU4M2U5N2Q5NWVjYiIsIkluZGV4IjoxLCJHcm91cElkIjpudWxsLCJUaXRsZSI6IkVudGVycyB0aGUgVVMgQXJteSIsIkRhdGVUaW1lIjoiMTk0Mi0xMi0yMlQwMDowMDowMCIsIlBlcmNlbnRhZ2VDb21wbGV0ZSI6bnVsbCwiTm90ZSI6bnVsbCwiU3R5bGUiOnsiJGlkIjoiMzUiLCJUaXRsZVBvc2l0aW9uIjoiUmlnaHQiLCJEYXRlUG9zaXRpb24iOiJSaWdodCIsIlNoYXBlVHlwZSI6MTcsIlNoYXBlU2l6ZSI6MCwiU3BhY2luZyI6NSwiU2hhcGVTdHlsZSI6eyIkaWQiOiIzNiIsIk1hcmdpbiI6eyIkaWQiOiIzNyIsIlRvcCI6MC4wLCJMZWZ0IjowLjAsIlJpZ2h0IjowLjAsIkJvdHRvbSI6MC4wfSwiUGFkZGluZyI6eyIkaWQiOiIzOCIsIlRvcCI6MC4wLCJMZWZ0IjowLjAsIlJpZ2h0IjowLjAsIkJvdHRvbSI6MC4wfSwiQmFja2dyb3VuZCI6eyIkaWQiOiIzOSIsIkNvbG9yIjp7IiRpZCI6IjQwIiwiQSI6MjU1LCJSIjoyNTUsIkciOjI1NSwiQiI6MjU1fX0sIklzVmlzaWJsZSI6dHJ1ZSwiV2lkdGgiOjE0LjAsIkhlaWdodCI6MTQuMCwiQm9yZGVyU3R5bGUiOnsiJGlkIjoiNDEiLCJMaW5lQ29sb3IiOnsiJHJlZiI6IjEzIn0sIkxpbmVXZWlnaHQiOjAuMCwiTGluZVR5cGUiOjAsIlBhcmVudFN0eWxlIjpudWxsfSwiUGFyZW50U3R5bGUiOm51bGx9LCJUaXRsZVN0eWxlIjp7IiRpZCI6IjQyIiwiRm9udFNldHRpbmdzIjp7IiRpZCI6IjQzIiwiRm9udFNpemUiOjksIkZvbnROYW1lIjoiQ2FsaWJyaSIsIklzQm9sZCI6dHJ1ZSwiSXNJdGFsaWMiOmZhbHNlLCJJc1VuZGVybGluZWQiOmZhbHNlLCJQYXJlbnRTdHlsZSI6bnVsbH0sIkF1dG9TaXplIjowLCJGb3JlZ3JvdW5kIjp7IiRpZCI6IjQ0IiwiQ29sb3IiOnsiJGlkIjoiNDUiLCJBIjoyNTUsIlIiOjM3LCJHIjozNiwiQiI6MjR9fSwiTWF4V2lkdGgiOjIwMC4wLCJNYXhIZWlnaHQiOiJJbmZpbml0eSIsIlNtYXJ0Rm9yZWdyb3VuZElzQWN0aXZlIjpmYWxzZSwiSG9yaXpvbnRhbEFsaWdubWVudCI6MCwiVmVydGljYWxBbGlnbm1lbnQiOjAsIlNtYXJ0Rm9yZWdyb3VuZCI6bnVsbCwiQmFja2dyb3VuZEZpbGxUeXBlIjowLCJNYXJnaW4iOnsiJGlkIjoiNDYiLCJUb3AiOjAuMCwiTGVmdCI6MC4wLCJSaWdodCI6MC4wLCJCb3R0b20iOjAuMH0sIlBhZGRpbmciOnsiJGlkIjoiNDciLCJUb3AiOjAuMCwiTGVmdCI6MC4wLCJSaWdodCI6MC4wLCJCb3R0b20iOjAuMH0sIkJhY2tncm91bmQiOnsiJGlkIjoiNDgiLCJDb2xvciI6eyIkaWQiOiI0OSIsIkEiOjAsIlIiOjI1NSwiRyI6MjU1LCJCIjoyNTV9fSwiSXNWaXNpYmxlIjp0cnVlLCJXaWR0aCI6MC4wLCJIZWlnaHQiOjAuMCwiQm9yZGVyU3R5bGUiOm51bGwsIlBhcmVudFN0eWxlIjpudWxsfSwiRGF0ZVN0eWxlIjp7IiRpZCI6IjUwIiwiRm9udFNldHRpbmdzIjp7IiRpZCI6IjUxIiwiRm9udFNpemUiOjksIkZvbnROYW1lIjoiQ2FsaWJyaSIsIklzQm9sZCI6dHJ1ZSwiSXNJdGFsaWMiOmZhbHNlLCJJc1VuZGVybGluZWQiOmZhbHNlLCJQYXJlbnRTdHlsZSI6bnVsbH0sIkF1dG9TaXplIjowLCJGb3JlZ3JvdW5kIjp7IiRpZCI6IjUyIiwiQ29sb3IiOnsiJGlkIjoiNTM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TQiLCJUb3AiOjAuMCwiTGVmdCI6MC4wLCJSaWdodCI6MC4wLCJCb3R0b20iOjAuMH0sIlBhZGRpbmciOnsiJGlkIjoiNTUiLCJUb3AiOjAuMCwiTGVmdCI6MC4wLCJSaWdodCI6MC4wLCJCb3R0b20iOjAuMH0sIkJhY2tncm91bmQiOnsiJGlkIjoiNTYiLCJDb2xvciI6eyIkaWQiOiI1NyIsIkEiOjAsIlIiOjI1NSwiRyI6MjU1LCJCIjoyNTV9fSwiSXNWaXNpYmxlIjp0cnVlLCJXaWR0aCI6MC4wLCJIZWlnaHQiOjAuMCwiQm9yZGVyU3R5bGUiOm51bGwsIlBhcmVudFN0eWxlIjpudWxsfSwiRGF0ZUZvcm1hdCI6eyIkaWQiOiI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kiLCJEYXRlUGFydElzVmlzaWJsZSI6dHJ1ZSwiVGltZVBhcnRJc1Zpc2libGUiOmZhbHNlfX0sIldlZWtOdW1iZXJpbmciOnsiJGlkIjoiNjAiLCJGb3JtYXQiOjAsIklzVmlzaWJsZSI6ZmFsc2UsIkxhc3RLbm93blZpc2liaWxpdHlTdGF0ZSI6ZmFsc2V9LCJJc1Zpc2libGUiOnRydWUsIlBhcmVudFN0eWxlIjpudWxsfSwiSHlwZXJsaW5rIjpudWxsLCJJbXBvcnRJZCI6bnVsbH0seyIkaWQiOiI2MSIsIklkIjoiMTJjZGNiNDMtZGRlNS00NDI4LThlMzEtM2ZiYzJkYmQ3NWNhIiwiSW5kZXgiOjIsIkdyb3VwSWQiOm51bGwsIlRpdGxlIjoiVGhlIElua3BvdCBBd2FyZCIsIkRhdGVUaW1lIjoiMTk3NC0xMS0yMlQwMDowMDowMCIsIlBlcmNlbnRhZ2VDb21wbGV0ZSI6bnVsbCwiTm90ZSI6bnVsbCwiU3R5bGUiOnsiJGlkIjoiNjIiLCJUaXRsZVBvc2l0aW9uIjoiTGVmdCIsIkRhdGVQb3NpdGlvbiI6IkxlZnQiLCJTaGFwZVR5cGUiOjE3LCJTaGFwZVNpemUiOjAsIlNwYWNpbmciOjUsIlNoYXBlU3R5bGUiOnsiJGlkIjoiNjMiLCJNYXJnaW4iOnsiJGlkIjoiNjQiLCJUb3AiOjAuMCwiTGVmdCI6MC4wLCJSaWdodCI6MC4wLCJCb3R0b20iOjAuMH0sIlBhZGRpbmciOnsiJGlkIjoiNjUiLCJUb3AiOjAuMCwiTGVmdCI6MC4wLCJSaWdodCI6MC4wLCJCb3R0b20iOjAuMH0sIkJhY2tncm91bmQiOnsiJGlkIjoiNjYiLCJDb2xvciI6eyIkaWQiOiI2NyIsIkEiOjI1NSwiUiI6MjU1LCJHIjoyNTUsIkIiOjI1NX19LCJJc1Zpc2libGUiOnRydWUsIldpZHRoIjoxNC4wLCJIZWlnaHQiOjE0LjAsIkJvcmRlclN0eWxlIjp7IiRpZCI6IjY4IiwiTGluZUNvbG9yIjp7IiRyZWYiOiIxMyJ9LCJMaW5lV2VpZ2h0IjowLjAsIkxpbmVUeXBlIjowLCJQYXJlbnRTdHlsZSI6bnVsbH0sIlBhcmVudFN0eWxlIjpudWxsfSwiVGl0bGVTdHlsZSI6eyIkaWQiOiI2OSIsIkZvbnRTZXR0aW5ncyI6eyIkaWQiOiI3MCIsIkZvbnRTaXplIjo5LCJGb250TmFtZSI6IkNhbGlicmkiLCJJc0JvbGQiOnRydWUsIklzSXRhbGljIjpmYWxzZSwiSXNVbmRlcmxpbmVkIjpmYWxzZSwiUGFyZW50U3R5bGUiOm51bGx9LCJBdXRvU2l6ZSI6MCwiRm9yZWdyb3VuZCI6eyIkaWQiOiI3MSIsIkNvbG9yIjp7IiRpZCI6Ijcy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czIiwiVG9wIjowLjAsIkxlZnQiOjAuMCwiUmlnaHQiOjAuMCwiQm90dG9tIjowLjB9LCJQYWRkaW5nIjp7IiRpZCI6Ijc0IiwiVG9wIjowLjAsIkxlZnQiOjAuMCwiUmlnaHQiOjAuMCwiQm90dG9tIjowLjB9LCJCYWNrZ3JvdW5kIjp7IiRpZCI6Ijc1IiwiQ29sb3IiOnsiJGlkIjoiNzYiLCJBIjowLCJSIjoyNTUsIkciOjI1NSwiQiI6MjU1fX0sIklzVmlzaWJsZSI6dHJ1ZSwiV2lkdGgiOjAuMCwiSGVpZ2h0IjowLjAsIkJvcmRlclN0eWxlIjpudWxsLCJQYXJlbnRTdHlsZSI6bnVsbH0sIkRhdGVTdHlsZSI6eyIkaWQiOiI3NyIsIkZvbnRTZXR0aW5ncyI6eyIkaWQiOiI3OCIsIkZvbnRTaXplIjo5LCJGb250TmFtZSI6IkNhbGlicmkiLCJJc0JvbGQiOnRydWUsIklzSXRhbGljIjpmYWxzZSwiSXNVbmRlcmxpbmVkIjpmYWxzZSwiUGFyZW50U3R5bGUiOm51bGx9LCJBdXRvU2l6ZSI6MCwiRm9yZWdyb3VuZCI6eyIkaWQiOiI3OSIsIkNvbG9yIjp7IiRpZCI6Ijgw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udWxsLCJQYXJlbnRTdHlsZSI6bnVsbH0sIkRhdGVGb3JtYXQiOnsiJGlkIjoi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2IiwiRGF0ZVBhcnRJc1Zpc2libGUiOnRydWUsIlRpbWVQYXJ0SXNWaXNpYmxlIjpmYWxzZX19LCJXZWVrTnVtYmVyaW5nIjp7IiRpZCI6Ijg3IiwiRm9ybWF0IjowLCJJc1Zpc2libGUiOmZhbHNlLCJMYXN0S25vd25WaXNpYmlsaXR5U3RhdGUiOmZhbHNlfSwiSXNWaXNpYmxlIjp0cnVlLCJQYXJlbnRTdHlsZSI6bnVsbH0sIkh5cGVybGluayI6bnVsbCwiSW1wb3J0SWQiOm51bGx9LHsiJGlkIjoiODgiLCJJZCI6IjM5ZGNjYmRiLWZlYTktNGY0Zi1hYzUwLWY3MGRiYTE2Nzc3ZSIsIkluZGV4IjozLCJHcm91cElkIjpudWxsLCJUaXRsZSI6IkZvdW5kcyBTdGFuIExlZSBNZWRpYSIsIkRhdGVUaW1lIjoiMTk5OC0xMi0yMlQwMDowMDowMCIsIlBlcmNlbnRhZ2VDb21wbGV0ZSI6bnVsbCwiTm90ZSI6bnVsbCwiU3R5bGUiOnsiJGlkIjoiODkiLCJUaXRsZVBvc2l0aW9uIjoiTGVmdCIsIkRhdGVQb3NpdGlvbiI6IkxlZnQiLCJTaGFwZVR5cGUiOjE3LCJTaGFwZVNpemUiOjAsIlNwYWNpbmciOjUsIlNoYXBlU3R5bGUiOnsiJGlkIjoiOTAiLCJNYXJnaW4iOnsiJGlkIjoiOTEiLCJUb3AiOjAuMCwiTGVmdCI6MC4wLCJSaWdodCI6MC4wLCJCb3R0b20iOjAuMH0sIlBhZGRpbmciOnsiJGlkIjoiOTIiLCJUb3AiOjAuMCwiTGVmdCI6MC4wLCJSaWdodCI6MC4wLCJCb3R0b20iOjAuMH0sIkJhY2tncm91bmQiOnsiJGlkIjoiOTMiLCJDb2xvciI6eyIkaWQiOiI5NCIsIkEiOjI1NSwiUiI6MjU1LCJHIjoyNTUsIkIiOjI1NX19LCJJc1Zpc2libGUiOnRydWUsIldpZHRoIjoxNC4wLCJIZWlnaHQiOjE0LjAsIkJvcmRlclN0eWxlIjp7IiRpZCI6Ijk1IiwiTGluZUNvbG9yIjp7IiRyZWYiOiIxMyJ9LCJMaW5lV2VpZ2h0IjowLjAsIkxpbmVUeXBlIjowLCJQYXJlbnRTdHlsZSI6bnVsbH0sIlBhcmVudFN0eWxlIjpudWxsfSwiVGl0bGVTdHlsZSI6eyIkaWQiOiI5NiIsIkZvbnRTZXR0aW5ncyI6eyIkaWQiOiI5NyIsIkZvbnRTaXplIjo5LCJGb250TmFtZSI6IkNhbGlicmkiLCJJc0JvbGQiOnRydWUsIklzSXRhbGljIjpmYWxzZSwiSXNVbmRlcmxpbmVkIjpmYWxzZSwiUGFyZW50U3R5bGUiOm51bGx9LCJBdXRvU2l6ZSI6MCwiRm9yZWdyb3VuZCI6eyIkaWQiOiI5OCIsIkNvbG9yIjp7IiRpZCI6Ijk5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EwMCIsIlRvcCI6MC4wLCJMZWZ0IjowLjAsIlJpZ2h0IjowLjAsIkJvdHRvbSI6MC4wfSwiUGFkZGluZyI6eyIkaWQiOiIxMDEiLCJUb3AiOjAuMCwiTGVmdCI6MC4wLCJSaWdodCI6MC4wLCJCb3R0b20iOjAuMH0sIkJhY2tncm91bmQiOnsiJGlkIjoiMTAyIiwiQ29sb3IiOnsiJGlkIjoiMTAzIiwiQSI6MCwiUiI6MjU1LCJHIjoyNTUsIkIiOjI1NX19LCJJc1Zpc2libGUiOnRydWUsIldpZHRoIjowLjAsIkhlaWdodCI6MC4wLCJCb3JkZXJTdHlsZSI6bnVsbCwiUGFyZW50U3R5bGUiOm51bGx9LCJEYXRlU3R5bGUiOnsiJGlkIjoiMTA0IiwiRm9udFNldHRpbmdzIjp7IiRpZCI6IjEwNSIsIkZvbnRTaXplIjo5LCJGb250TmFtZSI6IkNhbGlicmkiLCJJc0JvbGQiOnRydWUsIklzSXRhbGljIjpmYWxzZSwiSXNVbmRlcmxpbmVkIjpmYWxzZSwiUGFyZW50U3R5bGUiOm51bGx9LCJBdXRvU2l6ZSI6MCwiRm9yZWdyb3VuZCI6eyIkaWQiOiIxMDYiLCJDb2xvciI6eyIkaWQiOiIxMDc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MTA4IiwiVG9wIjowLjAsIkxlZnQiOjAuMCwiUmlnaHQiOjAuMCwiQm90dG9tIjowLjB9LCJQYWRkaW5nIjp7IiRpZCI6IjEwOSIsIlRvcCI6MC4wLCJMZWZ0IjowLjAsIlJpZ2h0IjowLjAsIkJvdHRvbSI6MC4wfSwiQmFja2dyb3VuZCI6eyIkaWQiOiIxMTAiLCJDb2xvciI6eyIkaWQiOiIxMTEiLCJBIjowLCJSIjoyNTUsIkciOjI1NSwiQiI6MjU1fX0sIklzVmlzaWJsZSI6dHJ1ZSwiV2lkdGgiOjAuMCwiSGVpZ2h0IjowLjAsIkJvcmRlclN0eWxlIjpudWxsLCJQYXJlbnRTdHlsZSI6bnVsbH0sIkRhdGVGb3JtYXQiOnsiJGlkIjoiMTE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MiLCJEYXRlUGFydElzVmlzaWJsZSI6dHJ1ZSwiVGltZVBhcnRJc1Zpc2libGUiOmZhbHNlfX0sIldlZWtOdW1iZXJpbmciOnsiJGlkIjoiMTE0IiwiRm9ybWF0IjowLCJJc1Zpc2libGUiOmZhbHNlLCJMYXN0S25vd25WaXNpYmlsaXR5U3RhdGUiOmZhbHNlfSwiSXNWaXNpYmxlIjp0cnVlLCJQYXJlbnRTdHlsZSI6bnVsbH0sIkh5cGVybGluayI6bnVsbCwiSW1wb3J0SWQiOm51bGx9LHsiJGlkIjoiMTE1IiwiSWQiOiI1ZjczMmNiZi04YTY4LTRiMzQtYjA4NC01N2JkOTI0MDZiZjgiLCJJbmRleCI6NCwiR3JvdXBJZCI6bnVsbCwiVGl0bGUiOiJIb3N0cyBcIldobyBXYW50cyB0byBCZSBhIFN1cGVyaGVyb1wiIiwiRGF0ZVRpbWUiOiIyMDA2LTA3LTIyVDAwOjAwOjAwIiwiUGVyY2VudGFnZUNvbXBsZXRlIjpudWxsLCJOb3RlIjpudWxsLCJTdHlsZSI6eyIkaWQiOiIxMTYiLCJUaXRsZVBvc2l0aW9uIjoiUmlnaHQiLCJEYXRlUG9zaXRpb24iOiJSaWdodCIsIlNoYXBlVHlwZSI6MTcsIlNoYXBlU2l6ZSI6MCwiU3BhY2luZyI6NSwiU2hhcGVTdHlsZSI6eyIkaWQiOiIxMTciLCJNYXJnaW4iOnsiJGlkIjoiMTE4IiwiVG9wIjowLjAsIkxlZnQiOjAuMCwiUmlnaHQiOjAuMCwiQm90dG9tIjowLjB9LCJQYWRkaW5nIjp7IiRpZCI6IjExOSIsIlRvcCI6MC4wLCJMZWZ0IjowLjAsIlJpZ2h0IjowLjAsIkJvdHRvbSI6MC4wfSwiQmFja2dyb3VuZCI6eyIkaWQiOiIxMjAiLCJDb2xvciI6eyIkaWQiOiIxMjEiLCJBIjoyNTUsIlIiOjI1NSwiRyI6MjU1LCJCIjoyNTV9fSwiSXNWaXNpYmxlIjp0cnVlLCJXaWR0aCI6MTQuMCwiSGVpZ2h0IjoxNC4wLCJCb3JkZXJTdHlsZSI6eyIkaWQiOiIxMjIiLCJMaW5lQ29sb3IiOnsiJHJlZiI6IjEzIn0sIkxpbmVXZWlnaHQiOjAuMCwiTGluZVR5cGUiOjAsIlBhcmVudFN0eWxlIjpudWxsfSwiUGFyZW50U3R5bGUiOm51bGx9LCJUaXRsZVN0eWxlIjp7IiRpZCI6IjEyMyIsIkZvbnRTZXR0aW5ncyI6eyIkaWQiOiIxMjQiLCJGb250U2l6ZSI6OSwiRm9udE5hbWUiOiJDYWxpYnJpIiwiSXNCb2xkIjp0cnVlLCJJc0l0YWxpYyI6ZmFsc2UsIklzVW5kZXJsaW5lZCI6ZmFsc2UsIlBhcmVudFN0eWxlIjpudWxsfSwiQXV0b1NpemUiOjAsIkZvcmVncm91bmQiOnsiJGlkIjoiMTI1IiwiQ29sb3IiOnsiJGlkIjoiMTI2IiwiQSI6MjU1LCJSIjozNywiRyI6MzYsIkIiOjI0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bnVsbCwiUGFyZW50U3R5bGUiOm51bGx9LCJEYXRlU3R5bGUiOnsiJGlkIjoiMTMxIiwiRm9udFNldHRpbmdzIjp7IiRpZCI6IjEzMiIsIkZvbnRTaXplIjo5LCJGb250TmFtZSI6IkNhbGlicmkiLCJJc0JvbGQiOnRydWUsIklzSXRhbGljIjpmYWxzZSwiSXNVbmRlcmxpbmVkIjpmYWxzZSwiUGFyZW50U3R5bGUiOm51bGx9LCJBdXRvU2l6ZSI6MCwiRm9yZWdyb3VuZCI6eyIkaWQiOiIxMzMiLCJDb2xvciI6eyIkaWQiOiIxMzQ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M1IiwiVG9wIjowLjAsIkxlZnQiOjAuMCwiUmlnaHQiOjAuMCwiQm90dG9tIjowLjB9LCJQYWRkaW5nIjp7IiRpZCI6IjEzNiIsIlRvcCI6MC4wLCJMZWZ0IjowLjAsIlJpZ2h0IjowLjAsIkJvdHRvbSI6MC4wfSwiQmFja2dyb3VuZCI6eyIkaWQiOiIxMzciLCJDb2xvciI6eyIkaWQiOiIxMzgiLCJBIjowLCJSIjoyNTUsIkciOjI1NSwiQiI6MjU1fX0sIklzVmlzaWJsZSI6dHJ1ZSwiV2lkdGgiOjAuMCwiSGVpZ2h0IjowLjAsIkJvcmRlclN0eWxlIjpudWxsLCJQYXJlbnRTdHlsZSI6bnVsbH0sIkRhdGVGb3JtYXQiOnsiJGlkIjoiMTM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DAiLCJEYXRlUGFydElzVmlzaWJsZSI6dHJ1ZSwiVGltZVBhcnRJc1Zpc2libGUiOmZhbHNlfX0sIldlZWtOdW1iZXJpbmciOnsiJGlkIjoiMTQxIiwiRm9ybWF0IjowLCJJc1Zpc2libGUiOmZhbHNlLCJMYXN0S25vd25WaXNpYmlsaXR5U3RhdGUiOmZhbHNlfSwiSXNWaXNpYmxlIjp0cnVlLCJQYXJlbnRTdHlsZSI6bnVsbH0sIkh5cGVybGluayI6bnVsbCwiSW1wb3J0SWQiOm51bGx9XSwiSWQiOiIzNjgzMjM2Mi1lMDNmLTQ1NTctOWFhMy0xYzhkYTI4ZTc2MDEiLCJJc1NpbmdsZUl0ZW1Sb3ciOmZhbHNlfSx7IiRpZCI6IjE0MiIsIl90YXNrcyI6W10sIl9taWxlc3RvbmVzIjpbeyIkaWQiOiIxNDMiLCJJZCI6ImEzZjEwYWRlLTI0NTItNDQxOC1iNzQzLTJhYzY4MmJkZTMzMiIsIkluZGV4Ijo1LCJHcm91cElkIjpudWxsLCJUaXRsZSI6IkxlZSdzIGNvbWljIGJvb2sgZGVidXQiLCJEYXRlVGltZSI6IjE5NDEtMDUtMDFUMDA6MDA6MDAiLCJQZXJjZW50YWdlQ29tcGxldGUiOm51bGwsIk5vdGUiOm51bGwsIlN0eWxlIjp7IiRpZCI6IjE0NCIsIlRpdGxlUG9zaXRpb24iOiJMZWZ0IiwiRGF0ZVBvc2l0aW9uIjoiTGVmdCIsIlNoYXBlVHlwZSI6MTcsIlNoYXBlU2l6ZSI6MCwiU3BhY2luZyI6NSwiU2hhcGVTdHlsZSI6eyIkaWQiOiIxNDUiLCJNYXJnaW4iOnsiJGlkIjoiMTQ2IiwiVG9wIjowLjAsIkxlZnQiOjAuMCwiUmlnaHQiOjAuMCwiQm90dG9tIjowLjB9LCJQYWRkaW5nIjp7IiRpZCI6IjE0NyIsIlRvcCI6MC4wLCJMZWZ0IjowLjAsIlJpZ2h0IjowLjAsIkJvdHRvbSI6MC4wfSwiQmFja2dyb3VuZCI6eyIkaWQiOiIxNDgiLCJDb2xvciI6eyIkaWQiOiIxNDkiLCJBIjoyNTUsIlIiOjI1NSwiRyI6MjU1LCJCIjoyNTV9fSwiSXNWaXNpYmxlIjp0cnVlLCJXaWR0aCI6MTQuMCwiSGVpZ2h0IjoxN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UaXRsZVN0eWxlIjp7IiRpZCI6IjE1MyIsIkZvbnRTZXR0aW5ncyI6eyIkaWQiOiIxNTQiLCJGb250U2l6ZSI6OSwiRm9udE5hbWUiOiJDYWxpYnJpIiwiSXNCb2xkIjp0cnVlLCJJc0l0YWxpYyI6ZmFsc2UsIklzVW5kZXJsaW5lZCI6ZmFsc2UsIlBhcmVudFN0eWxlIjpudWxsfSwiQXV0b1NpemUiOjAsIkZvcmVncm91bmQiOnsiJGlkIjoiMTU1IiwiQ29sb3IiOnsiJGlkIjoiMTU2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GlkIjoiMTYwIiwiQSI6MCwiUiI6MjU1LCJHIjoyNTUsIkIiOjI1NX19LCJJc1Zpc2libGUiOnRydWUsIldpZHRoIjowLjAsIkhlaWdodCI6MC4wLCJCb3JkZXJTdHlsZSI6bnVsbCwiUGFyZW50U3R5bGUiOm51bGx9LCJEYXRlU3R5bGUiOnsiJGlkIjoiMTYxIiwiRm9udFNldHRpbmdzIjp7IiRpZCI6IjE2MiIsIkZvbnRTaXplIjo5LCJGb250TmFtZSI6IkNhbGlicmkiLCJJc0JvbGQiOnRydWUsIklzSXRhbGljIjpmYWxzZSwiSXNVbmRlcmxpbmVkIjpmYWxzZSwiUGFyZW50U3R5bGUiOm51bGx9LCJBdXRvU2l6ZSI6MCwiRm9yZWdyb3VuZCI6eyIkaWQiOiIxNjMiLCJDb2xvciI6eyIkaWQiOiIxNjQ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aWQiOiIxNjgiLCJBIjowLCJSIjoyNTUsIkciOjI1NSwiQiI6MjU1fX0sIklzVmlzaWJsZSI6dHJ1ZSwiV2lkdGgiOjAuMCwiSGVpZ2h0IjowLjAsIkJvcmRlclN0eWxlIjpudWxsLCJQYXJlbnRTdHlsZSI6bnVsbH0sIkRhdGVGb3JtYXQiOnsiJGlkIjoiMTY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AiLCJEYXRlUGFydElzVmlzaWJsZSI6dHJ1ZSwiVGltZVBhcnRJc1Zpc2libGUiOmZhbHNlfX0sIldlZWtOdW1iZXJpbmciOnsiJGlkIjoiMTcxIiwiRm9ybWF0IjowLCJJc1Zpc2libGUiOmZhbHNlLCJMYXN0S25vd25WaXNpYmlsaXR5U3RhdGUiOmZhbHNlfSwiSXNWaXNpYmxlIjp0cnVlLCJQYXJlbnRTdHlsZSI6bnVsbH0sIkh5cGVybGluayI6bnVsbCwiSW1wb3J0SWQiOiIifSx7IiRpZCI6IjE3MiIsIklkIjoiMDE1NjNkNjktNDUwYi00MjI4LTkxZjMtZjAxYTAxM2EyZmI3IiwiSW5kZXgiOjYsIkdyb3VwSWQiOm51bGwsIlRpdGxlIjoiRGlyZWN0b3Igb2YgTWFydmVsIENvbWljcyIsIkRhdGVUaW1lIjoiMTk3Mi0wOC0wMVQwMDowMDowMCIsIlBlcmNlbnRhZ2VDb21wbGV0ZSI6bnVsbCwiTm90ZSI6bnVsbCwiU3R5bGUiOnsiJGlkIjoiMTczIiwiVGl0bGVQb3NpdGlvbiI6IkxlZnQiLCJEYXRlUG9zaXRpb24iOiJMZWZ0IiwiU2hhcGVUeXBlIjoxNywiU2hhcGVTaXplIjowLCJTcGFjaW5nIjo1LCJTaGFwZVN0eWxlIjp7IiRpZCI6IjE3NCIsIk1hcmdpbiI6eyIkcmVmIjoiMTQ2In0sIlBhZGRpbmciOnsiJHJlZiI6IjE0NyJ9LCJCYWNrZ3JvdW5kIjp7IiRpZCI6IjE3NSIsIkNvbG9yIjp7IiRpZCI6IjE3NiIsIkEiOjI1NSwiUiI6MjU1LCJHIjoyNTUsIkIiOjI1NX19LCJJc1Zpc2libGUiOnRydWUsIldpZHRoIjoxNC4wLCJIZWlnaHQiOjE0LjAsIkJvcmRlclN0eWxlIjp7IiRpZCI6IjE3NyIsIkxpbmVDb2xvciI6eyIkcmVmIjoiMTUxIn0sIkxpbmVXZWlnaHQiOjAuMCwiTGluZVR5cGUiOjAsIlBhcmVudFN0eWxlIjpudWxsfSwiUGFyZW50U3R5bGUiOm51bGx9LCJUaXRsZVN0eWxlIjp7IiRpZCI6IjE3OCIsIkZvbnRTZXR0aW5ncyI6eyIkaWQiOiIxNzkiLCJGb250U2l6ZSI6OSwiRm9udE5hbWUiOiJDYWxpYnJpIiwiSXNCb2xkIjp0cnVlLCJJc0l0YWxpYyI6ZmFsc2UsIklzVW5kZXJsaW5lZCI6ZmFsc2UsIlBhcmVudFN0eWxlIjpudWxsfSwiQXV0b1NpemUiOjAsIkZvcmVncm91bmQiOnsiJGlkIjoiMTgwIiwiQ29sb3IiOnsiJGlkIjoiMTgxIiwiQSI6MjU1LCJSIjozNywiRyI6MzYsIkIiOjI0fX0sIk1heFdpZHRoIjoyMDAuMCwiTWF4SGVpZ2h0IjoiSW5maW5pdHkiLCJTbWFydEZvcmVncm91bmRJc0FjdGl2ZSI6ZmFsc2UsIkhvcml6b250YWxBbGlnbm1lbnQiOjIsIlZlcnRpY2FsQWxpZ25tZW50IjowLCJTbWFydEZvcmVncm91bmQiOm51bGwsIkJhY2tncm91bmRGaWxsVHlwZSI6MCwiTWFyZ2luIjp7IiRyZWYiOiIxNTcifSwiUGFkZGluZyI6eyIkcmVmIjoiMTU4In0sIkJhY2tncm91bmQiOnsiJGlkIjoiMTgyIiwiQ29sb3IiOnsiJGlkIjoiMTgzIiwiQSI6MCwiUiI6MjU1LCJHIjoyNTUsIkIiOjI1NX19LCJJc1Zpc2libGUiOnRydWUsIldpZHRoIjowLjAsIkhlaWdodCI6MC4wLCJCb3JkZXJTdHlsZSI6bnVsbCwiUGFyZW50U3R5bGUiOm51bGx9LCJEYXRlU3R5bGUiOnsiJGlkIjoiMTg0IiwiRm9udFNldHRpbmdzIjp7IiRpZCI6IjE4NSIsIkZvbnRTaXplIjo5LCJGb250TmFtZSI6IkNhbGlicmkiLCJJc0JvbGQiOnRydWUsIklzSXRhbGljIjpmYWxzZSwiSXNVbmRlcmxpbmVkIjpmYWxzZSwiUGFyZW50U3R5bGUiOm51bGx9LCJBdXRvU2l6ZSI6MCwiRm9yZWdyb3VuZCI6eyIkaWQiOiIxODYiLCJDb2xvciI6eyIkaWQiOiIxODc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E2NSJ9LCJQYWRkaW5nIjp7IiRyZWYiOiIxNjYifSwiQmFja2dyb3VuZCI6eyIkaWQiOiIxODgiLCJDb2xvciI6eyIkaWQiOiIxODkiLCJBIjowLCJSIjoyNTUsIkciOjI1NSwiQiI6MjU1fX0sIklzVmlzaWJsZSI6dHJ1ZSwiV2lkdGgiOjAuMCwiSGVpZ2h0IjowLjAsIkJvcmRlclN0eWxlIjpudWxsLCJQYXJlbnRTdHlsZSI6bnVsbH0sIkRhdGVGb3JtYXQiOnsiJHJlZiI6IjE2OSJ9LCJXZWVrTnVtYmVyaW5nIjp7IiRpZCI6IjE5MCIsIkZvcm1hdCI6MCwiSXNWaXNpYmxlIjpmYWxzZSwiTGFzdEtub3duVmlzaWJpbGl0eVN0YXRlIjpmYWxzZX0sIklzVmlzaWJsZSI6dHJ1ZSwiUGFyZW50U3R5bGUiOm51bGx9LCJIeXBlcmxpbmsiOm51bGwsIkltcG9ydElkIjoiIn0seyIkaWQiOiIxOTEiLCJJZCI6IjdmZjQzZDg5LThhZTktNDNiOC1hYTliLTJmODg2MGNlODgwYSIsIkluZGV4Ijo3LCJHcm91cElkIjpudWxsLCJUaXRsZSI6Ik1vdmVzIHRvIExBIGZvciBNYXJ2ZWwncyBmaWxtIHByb2plY3RzIiwiRGF0ZVRpbWUiOiIxOTgxLTEyLTIyVDAwOjAwOjAwIiwiUGVyY2VudGFnZUNvbXBsZXRlIjpudWxsLCJOb3RlIjpudWxsLCJTdHlsZSI6eyIkaWQiOiIxOTIiLCJUaXRsZVBvc2l0aW9uIjoiUmlnaHQiLCJEYXRlUG9zaXRpb24iOiJSaWdodCIsIlNoYXBlVHlwZSI6MTcsIlNoYXBlU2l6ZSI6MCwiU3BhY2luZyI6NSwiU2hhcGVTdHlsZSI6eyIkaWQiOiIxOTMiLCJNYXJnaW4iOnsiJGlkIjoiMTk0IiwiVG9wIjowLjAsIkxlZnQiOjAuMCwiUmlnaHQiOjAuMCwiQm90dG9tIjowLjB9LCJQYWRkaW5nIjp7IiRpZCI6IjE5NSIsIlRvcCI6MC4wLCJMZWZ0IjowLjAsIlJpZ2h0IjowLjAsIkJvdHRvbSI6MC4wfSwiQmFja2dyb3VuZCI6eyIkaWQiOiIxOTYiLCJDb2xvciI6eyIkaWQiOiIxOTciLCJBIjoyNTUsIlIiOjI1NSwiRyI6MjU1LCJCIjoyNTV9fSwiSXNWaXNpYmxlIjp0cnVlLCJXaWR0aCI6MTQuMCwiSGVpZ2h0IjoxNC4wLCJCb3JkZXJTdHlsZSI6eyIkaWQiOiIxOTgiLCJMaW5lQ29sb3IiOnsiJHJlZiI6IjEzIn0sIkxpbmVXZWlnaHQiOjAuMCwiTGluZVR5cGUiOjAsIlBhcmVudFN0eWxlIjpudWxsfSwiUGFyZW50U3R5bGUiOm51bGx9LCJUaXRsZVN0eWxlIjp7IiRpZCI6IjE5OSIsIkZvbnRTZXR0aW5ncyI6eyIkaWQiOiIyMDAiLCJGb250U2l6ZSI6OSwiRm9udE5hbWUiOiJDYWxpYnJpIiwiSXNCb2xkIjp0cnVlLCJJc0l0YWxpYyI6ZmFsc2UsIklzVW5kZXJsaW5lZCI6ZmFsc2UsIlBhcmVudFN0eWxlIjpudWxsfSwiQXV0b1NpemUiOjAsIkZvcmVncm91bmQiOnsiJGlkIjoiMjAxIiwiQ29sb3IiOnsiJGlkIjoiMjAyIiwiQSI6MjU1LCJSIjozNywiRyI6MzYsIkIiOjI0fX0sIk1heFdpZHRoIjoyMDAuMCwiTWF4SGVpZ2h0IjoiSW5maW5pdHkiLCJTbWFydEZvcmVncm91bmRJc0FjdGl2ZSI6ZmFsc2UsIkhvcml6b250YWxBbGlnbm1lbnQiOjAsIlZlcnRpY2FsQWxpZ25tZW50IjowLCJTbWFydEZvcmVncm91bmQiOm51bGwsIkJhY2tncm91bmRGaWxsVHlwZSI6MCwiTWFyZ2luIjp7IiRpZCI6IjIwMyIsIlRvcCI6MC4wLCJMZWZ0IjowLjAsIlJpZ2h0IjowLjAsIkJvdHRvbSI6MC4wfSwiUGFkZGluZyI6eyIkaWQiOiIyMDQiLCJUb3AiOjAuMCwiTGVmdCI6MC4wLCJSaWdodCI6MC4wLCJCb3R0b20iOjAuMH0sIkJhY2tncm91bmQiOnsiJGlkIjoiMjA1IiwiQ29sb3IiOnsiJGlkIjoiMjA2IiwiQSI6MCwiUiI6MjU1LCJHIjoyNTUsIkIiOjI1NX19LCJJc1Zpc2libGUiOnRydWUsIldpZHRoIjowLjAsIkhlaWdodCI6MC4wLCJCb3JkZXJTdHlsZSI6bnVsbCwiUGFyZW50U3R5bGUiOm51bGx9LCJEYXRlU3R5bGUiOnsiJGlkIjoiMjA3IiwiRm9udFNldHRpbmdzIjp7IiRpZCI6IjIwOCIsIkZvbnRTaXplIjo5LCJGb250TmFtZSI6IkNhbGlicmkiLCJJc0JvbGQiOnRydWUsIklzSXRhbGljIjpmYWxzZSwiSXNVbmRlcmxpbmVkIjpmYWxzZSwiUGFyZW50U3R5bGUiOm51bGx9LCJBdXRvU2l6ZSI6MCwiRm9yZWdyb3VuZCI6eyIkaWQiOiIyMDkiLCJDb2xvciI6eyIkaWQiOiIyMT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ExIiwiVG9wIjowLjAsIkxlZnQiOjAuMCwiUmlnaHQiOjAuMCwiQm90dG9tIjowLjB9LCJQYWRkaW5nIjp7IiRpZCI6IjIxMiIsIlRvcCI6MC4wLCJMZWZ0IjowLjAsIlJpZ2h0IjowLjAsIkJvdHRvbSI6MC4wfSwiQmFja2dyb3VuZCI6eyIkaWQiOiIyMTMiLCJDb2xvciI6eyIkaWQiOiIyMTQiLCJBIjowLCJSIjoyNTUsIkciOjI1NSwiQiI6MjU1fX0sIklzVmlzaWJsZSI6dHJ1ZSwiV2lkdGgiOjAuMCwiSGVpZ2h0IjowLjAsIkJvcmRlclN0eWxlIjpudWxsLCJQYXJlbnRTdHlsZSI6bnVsbH0sIkRhdGVGb3JtYXQiOnsiJGlkIjoiMjE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YiLCJEYXRlUGFydElzVmlzaWJsZSI6dHJ1ZSwiVGltZVBhcnRJc1Zpc2libGUiOmZhbHNlfX0sIldlZWtOdW1iZXJpbmciOnsiJGlkIjoiMjE3IiwiRm9ybWF0IjowLCJJc1Zpc2libGUiOmZhbHNlLCJMYXN0S25vd25WaXNpYmlsaXR5U3RhdGUiOmZhbHNlfSwiSXNWaXNpYmxlIjp0cnVlLCJQYXJlbnRTdHlsZSI6bnVsbH0sIkh5cGVybGluayI6bnVsbCwiSW1wb3J0SWQiOm51bGx9LHsiJGlkIjoiMjE4IiwiSWQiOiJlYTFmNWZlNy05NGJlLTRlYmMtYWRiMy03ODhkN2EyMzhlNjciLCJJbmRleCI6OCwiR3JvdXBJZCI6bnVsbCwiVGl0bGUiOiIxMDAgeWVhcnMgc2luY2UgYmlydGgiLCJEYXRlVGltZSI6IjIwMjItMTItMjhUMDA6MDA6MDAiLCJQZXJjZW50YWdlQ29tcGxldGUiOm51bGwsIk5vdGUiOm51bGwsIlN0eWxlIjp7IiRpZCI6IjIxOSIsIlRpdGxlUG9zaXRpb24iOiJMZWZ0IiwiRGF0ZVBvc2l0aW9uIjoiTGVmdCIsIlNoYXBlVHlwZSI6MTcsIlNoYXBlU2l6ZSI6MCwiU3BhY2luZyI6NSwiU2hhcGVTdHlsZSI6eyIkaWQiOiIyMjAiLCJNYXJnaW4iOnsiJHJlZiI6IjY0In0sIlBhZGRpbmciOnsiJHJlZiI6IjY1In0sIkJhY2tncm91bmQiOnsiJGlkIjoiMjIxIiwiQ29sb3IiOnsiJGlkIjoiMjIyIiwiQSI6MjU1LCJSIjoyNTUsIkciOjI1NSwiQiI6MjU1fX0sIklzVmlzaWJsZSI6dHJ1ZSwiV2lkdGgiOjE0LjAsIkhlaWdodCI6MTQuMCwiQm9yZGVyU3R5bGUiOnsiJGlkIjoiMjIzIiwiTGluZUNvbG9yIjp7IiRyZWYiOiIxMyJ9LCJMaW5lV2VpZ2h0IjowLjAsIkxpbmVUeXBlIjowLCJQYXJlbnRTdHlsZSI6bnVsbH0sIlBhcmVudFN0eWxlIjpudWxsfSwiVGl0bGVTdHlsZSI6eyIkaWQiOiIyMjQiLCJGb250U2V0dGluZ3MiOnsiJGlkIjoiMjI1IiwiRm9udFNpemUiOjksIkZvbnROYW1lIjoiQ2FsaWJyaSIsIklzQm9sZCI6dHJ1ZSwiSXNJdGFsaWMiOmZhbHNlLCJJc1VuZGVybGluZWQiOmZhbHNlLCJQYXJlbnRTdHlsZSI6bnVsbH0sIkF1dG9TaXplIjowLCJGb3JlZ3JvdW5kIjp7IiRpZCI6IjIyNiIsIkNvbG9yIjp7IiRpZCI6IjIyNyIsIkEiOjI1NSwiUiI6MzcsIkciOjM2LCJCIjoyNH19LCJNYXhXaWR0aCI6MjAwLjAsIk1heEhlaWdodCI6IkluZmluaXR5IiwiU21hcnRGb3JlZ3JvdW5kSXNBY3RpdmUiOmZhbHNlLCJIb3Jpem9udGFsQWxpZ25tZW50IjoyLCJWZXJ0aWNhbEFsaWdubWVudCI6MCwiU21hcnRGb3JlZ3JvdW5kIjpudWxsLCJCYWNrZ3JvdW5kRmlsbFR5cGUiOjAsIk1hcmdpbiI6eyIkcmVmIjoiNzMifSwiUGFkZGluZyI6eyIkcmVmIjoiNzQifSwiQmFja2dyb3VuZCI6eyIkaWQiOiIyMjgiLCJDb2xvciI6eyIkaWQiOiIyMjkiLCJBIjowLCJSIjoyNTUsIkciOjI1NSwiQiI6MjU1fX0sIklzVmlzaWJsZSI6dHJ1ZSwiV2lkdGgiOjAuMCwiSGVpZ2h0IjowLjAsIkJvcmRlclN0eWxlIjpudWxsLCJQYXJlbnRTdHlsZSI6bnVsbH0sIkRhdGVTdHlsZSI6eyIkaWQiOiIyMzAiLCJGb250U2V0dGluZ3MiOnsiJGlkIjoiMjMxIiwiRm9udFNpemUiOjksIkZvbnROYW1lIjoiQ2FsaWJyaSIsIklzQm9sZCI6dHJ1ZSwiSXNJdGFsaWMiOmZhbHNlLCJJc1VuZGVybGluZWQiOmZhbHNlLCJQYXJlbnRTdHlsZSI6bnVsbH0sIkF1dG9TaXplIjowLCJGb3JlZ3JvdW5kIjp7IiRpZCI6IjIzMiIsIkNvbG9yIjp7IiRpZCI6IjIzMy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ODEifSwiUGFkZGluZyI6eyIkcmVmIjoiODIifSwiQmFja2dyb3VuZCI6eyIkaWQiOiIyMzQiLCJDb2xvciI6eyIkaWQiOiIyMzUiLCJBIjowLCJSIjoyNTUsIkciOjI1NSwiQiI6MjU1fX0sIklzVmlzaWJsZSI6dHJ1ZSwiV2lkdGgiOjAuMCwiSGVpZ2h0IjowLjAsIkJvcmRlclN0eWxlIjpudWxsLCJQYXJlbnRTdHlsZSI6bnVsbH0sIkRhdGVGb3JtYXQiOnsiJGlkIjoiMjM2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jM3IiwiRGF0ZVBhcnRJc1Zpc2libGUiOnRydWUsIlRpbWVQYXJ0SXNWaXNpYmxlIjpmYWxzZX19LCJXZWVrTnVtYmVyaW5nIjp7IiRpZCI6IjIzOCIsIkZvcm1hdCI6MCwiSXNWaXNpYmxlIjpmYWxzZSwiTGFzdEtub3duVmlzaWJpbGl0eVN0YXRlIjpmYWxzZX0sIklzVmlzaWJsZSI6dHJ1ZSwiUGFyZW50U3R5bGUiOm51bGx9LCJIeXBlcmxpbmsiOm51bGwsIkltcG9ydElkIjoiIn1dLCJJZCI6IjcyZDBhZWQ4LTJmZDItNDA3My05NzRiLWU2ZDYwMzE3MTY0MCIsIklzU2luZ2xlSXRlbVJvdyI6ZmFsc2V9LHsiJGlkIjoiMjM5IiwiX3Rhc2tzIjpbXSwiX21pbGVzdG9uZXMiOlt7IiRpZCI6IjI0MCIsIklkIjoiODJkYTZmYzItYTk5Zi00MmE5LWIxZDMtMDNjNjM1MTUyOGI3IiwiSW5kZXgiOjksIkdyb3VwSWQiOm51bGwsIlRpdGxlIjoiQmVjb21lcyBhc3Npc3RhbnQgYXQgVGltZWx5IENvbWljcyIsIkRhdGVUaW1lIjoiMTkzOS0xMi0yMlQwMDowMDowMCIsIlBlcmNlbnRhZ2VDb21wbGV0ZSI6bnVsbCwiTm90ZSI6bnVsbCwiU3R5bGUiOnsiJGlkIjoiMjQxIiwiVGl0bGVQb3NpdGlvbiI6IkxlZnQiLCJEYXRlUG9zaXRpb24iOiJMZWZ0IiwiU2hhcGVUeXBlIjoxNywiU2hhcGVTaXplIjowLCJTcGFjaW5nIjo1LCJTaGFwZVN0eWxlIjp7IiRpZCI6IjI0MiIsIk1hcmdpbiI6eyIkaWQiOiIyNDMiLCJUb3AiOjAuMCwiTGVmdCI6MC4wLCJSaWdodCI6MC4wLCJCb3R0b20iOjAuMH0sIlBhZGRpbmciOnsiJGlkIjoiMjQ0IiwiVG9wIjowLjAsIkxlZnQiOjAuMCwiUmlnaHQiOjAuMCwiQm90dG9tIjowLjB9LCJCYWNrZ3JvdW5kIjp7IiRpZCI6IjI0NSIsIkNvbG9yIjp7IiRpZCI6IjI0NiIsIkEiOjI1NSwiUiI6MjU1LCJHIjoyNTUsIkIiOjI1NX19LCJJc1Zpc2libGUiOnRydWUsIldpZHRoIjoxNC4wLCJIZWlnaHQiOjE0LjAsIkJvcmRlclN0eWxlIjp7IiRpZCI6IjI0NyIsIkxpbmVDb2xvciI6eyIkcmVmIjoiMTMifSwiTGluZVdlaWdodCI6MC4wLCJMaW5lVHlwZSI6MCwiUGFyZW50U3R5bGUiOm51bGx9LCJQYXJlbnRTdHlsZSI6bnVsbH0sIlRpdGxlU3R5bGUiOnsiJGlkIjoiMjQ4IiwiRm9udFNldHRpbmdzIjp7IiRpZCI6IjI0OSIsIkZvbnRTaXplIjo5LCJGb250TmFtZSI6IkNhbGlicmkiLCJJc0JvbGQiOnRydWUsIklzSXRhbGljIjpmYWxzZSwiSXNVbmRlcmxpbmVkIjpmYWxzZSwiUGFyZW50U3R5bGUiOm51bGx9LCJBdXRvU2l6ZSI6MCwiRm9yZWdyb3VuZCI6eyIkaWQiOiIyNTAiLCJDb2xvciI6eyIkaWQiOiIyNTEiLCJBIjoyNTUsIlIiOjM3LCJHIjozNiwiQiI6MjR9fSwiTWF4V2lkdGgiOjIwMC4wLCJNYXhIZWlnaHQiOiJJbmZpbml0eSIsIlNtYXJ0Rm9yZWdyb3VuZElzQWN0aXZlIjpmYWxzZSwiSG9yaXpvbnRhbEFsaWdubWVudCI6Mi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eyIkaWQiOiIyNTQiLCJDb2xvciI6eyIkaWQiOiIyNTUiLCJBIjowLCJSIjoyNTUsIkciOjI1NSwiQiI6MjU1fX0sIklzVmlzaWJsZSI6dHJ1ZSwiV2lkdGgiOjAuMCwiSGVpZ2h0IjowLjAsIkJvcmRlclN0eWxlIjpudWxsLCJQYXJlbnRTdHlsZSI6bnVsbH0sIkRhdGVTdHlsZSI6eyIkaWQiOiIyNTYiLCJGb250U2V0dGluZ3MiOnsiJGlkIjoiMjU3IiwiRm9udFNpemUiOjksIkZvbnROYW1lIjoiQ2FsaWJyaSIsIklzQm9sZCI6dHJ1ZSwiSXNJdGFsaWMiOmZhbHNlLCJJc1VuZGVybGluZWQiOmZhbHNlLCJQYXJlbnRTdHlsZSI6bnVsbH0sIkF1dG9TaXplIjowLCJGb3JlZ3JvdW5kIjp7IiRpZCI6IjI1OCIsIkNvbG9yIjp7IiRpZCI6IjI1O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yNjAiLCJUb3AiOjAuMCwiTGVmdCI6MC4wLCJSaWdodCI6MC4wLCJCb3R0b20iOjAuMH0sIlBhZGRpbmciOnsiJGlkIjoiMjYxIiwiVG9wIjowLjAsIkxlZnQiOjAuMCwiUmlnaHQiOjAuMCwiQm90dG9tIjowLjB9LCJCYWNrZ3JvdW5kIjp7IiRpZCI6IjI2MiIsIkNvbG9yIjp7IiRpZCI6IjI2MyIsIkEiOjAsIlIiOjI1NSwiRyI6MjU1LCJCIjoyNTV9fSwiSXNWaXNpYmxlIjp0cnVlLCJXaWR0aCI6MC4wLCJIZWlnaHQiOjAuMCwiQm9yZGVyU3R5bGUiOm51bGwsIlBhcmVudFN0eWxlIjpudWxsfSwiRGF0ZUZvcm1hdCI6eyIkaWQiOiIyNj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2NSIsIkRhdGVQYXJ0SXNWaXNpYmxlIjp0cnVlLCJUaW1lUGFydElzVmlzaWJsZSI6ZmFsc2V9fSwiV2Vla051bWJlcmluZyI6eyIkaWQiOiIyNjYiLCJGb3JtYXQiOjAsIklzVmlzaWJsZSI6ZmFsc2UsIkxhc3RLbm93blZpc2liaWxpdHlTdGF0ZSI6ZmFsc2V9LCJJc1Zpc2libGUiOnRydWUsIlBhcmVudFN0eWxlIjpudWxsfSwiSHlwZXJsaW5rIjpudWxsLCJJbXBvcnRJZCI6bnVsbH0seyIkaWQiOiIyNjciLCJJZCI6Ijc4NjkyNmYzLWYyNjEtNDY4NS04YTI0LTQzYTkzZGZiYzFjZiIsIkluZGV4IjoxMCwiR3JvdXBJZCI6bnVsbCwiVGl0bGUiOiJSZXR1cm5zIGZyb20gbWlsaXRhcnkgc2VydmljZSIsIkRhdGVUaW1lIjoiMTk0NS0wOC0yMlQwMDowMDowMCIsIlBlcmNlbnRhZ2VDb21wbGV0ZSI6bnVsbCwiTm90ZSI6bnVsbCwiU3R5bGUiOnsiJGlkIjoiMjY4IiwiVGl0bGVQb3NpdGlvbiI6IlJpZ2h0IiwiRGF0ZVBvc2l0aW9uIjoiUmlnaHQiLCJTaGFwZVR5cGUiOjE3LCJTaGFwZVNpemUiOjAsIlNwYWNpbmciOjUsIlNoYXBlU3R5bGUiOnsiJGlkIjoiMjY5IiwiTWFyZ2luIjp7IiRpZCI6IjI3MCIsIlRvcCI6MC4wLCJMZWZ0IjowLjAsIlJpZ2h0IjowLjAsIkJvdHRvbSI6MC4wfSwiUGFkZGluZyI6eyIkaWQiOiIyNzEiLCJUb3AiOjAuMCwiTGVmdCI6MC4wLCJSaWdodCI6MC4wLCJCb3R0b20iOjAuMH0sIkJhY2tncm91bmQiOnsiJGlkIjoiMjcyIiwiQ29sb3IiOnsiJGlkIjoiMjczIiwiQSI6MjU1LCJSIjoyNTUsIkciOjI1NSwiQiI6MjU1fX0sIklzVmlzaWJsZSI6dHJ1ZSwiV2lkdGgiOjE0LjAsIkhlaWdodCI6MTQuMCwiQm9yZGVyU3R5bGUiOnsiJGlkIjoiMjc0IiwiTGluZUNvbG9yIjp7IiRyZWYiOiIxMyJ9LCJMaW5lV2VpZ2h0IjowLjAsIkxpbmVUeXBlIjowLCJQYXJlbnRTdHlsZSI6bnVsbH0sIlBhcmVudFN0eWxlIjpudWxsfSwiVGl0bGVTdHlsZSI6eyIkaWQiOiIyNzUiLCJGb250U2V0dGluZ3MiOnsiJGlkIjoiMjc2IiwiRm9udFNpemUiOjksIkZvbnROYW1lIjoiQ2FsaWJyaSIsIklzQm9sZCI6dHJ1ZSwiSXNJdGFsaWMiOmZhbHNlLCJJc1VuZGVybGluZWQiOmZhbHNlLCJQYXJlbnRTdHlsZSI6bnVsbH0sIkF1dG9TaXplIjowLCJGb3JlZ3JvdW5kIjp7IiRpZCI6IjI3NyIsIkNvbG9yIjp7IiRpZCI6IjI3OCIsIkEiOjI1NSwiUiI6MzcsIkciOjM2LCJCIjoyNH19LCJNYXhXaWR0aCI6MjAwLjAsIk1heEhlaWdodCI6IkluZmluaXR5IiwiU21hcnRGb3JlZ3JvdW5kSXNBY3RpdmUiOmZhbHNlLCJIb3Jpem9udGFsQWxpZ25tZW50IjowLCJWZXJ0aWNhbEFsaWdubWVudCI6MCwiU21hcnRGb3JlZ3JvdW5kIjpudWxsLCJCYWNrZ3JvdW5kRmlsbFR5cGUiOjAsIk1hcmdpbiI6eyIkaWQiOiIyNzkiLCJUb3AiOjAuMCwiTGVmdCI6MC4wLCJSaWdodCI6MC4wLCJCb3R0b20iOjAuMH0sIlBhZGRpbmciOnsiJGlkIjoiMjgwIiwiVG9wIjowLjAsIkxlZnQiOjAuMCwiUmlnaHQiOjAuMCwiQm90dG9tIjowLjB9LCJCYWNrZ3JvdW5kIjp7IiRpZCI6IjI4MSIsIkNvbG9yIjp7IiRpZCI6IjI4MiIsIkEiOjAsIlIiOjI1NSwiRyI6MjU1LCJCIjoyNTV9fSwiSXNWaXNpYmxlIjp0cnVlLCJXaWR0aCI6MC4wLCJIZWlnaHQiOjAuMCwiQm9yZGVyU3R5bGUiOm51bGwsIlBhcmVudFN0eWxlIjpudWxsfSwiRGF0ZVN0eWxlIjp7IiRpZCI6IjI4MyIsIkZvbnRTZXR0aW5ncyI6eyIkaWQiOiIyODQiLCJGb250U2l6ZSI6OSwiRm9udE5hbWUiOiJDYWxpYnJpIiwiSXNCb2xkIjp0cnVlLCJJc0l0YWxpYyI6ZmFsc2UsIklzVW5kZXJsaW5lZCI6ZmFsc2UsIlBhcmVudFN0eWxlIjpudWxsfSwiQXV0b1NpemUiOjAsIkZvcmVncm91bmQiOnsiJGlkIjoiMjg1IiwiQ29sb3IiOnsiJGlkIjoiMjg2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I4NyIsIlRvcCI6MC4wLCJMZWZ0IjowLjAsIlJpZ2h0IjowLjAsIkJvdHRvbSI6MC4wfSwiUGFkZGluZyI6eyIkaWQiOiIyODgiLCJUb3AiOjAuMCwiTGVmdCI6MC4wLCJSaWdodCI6MC4wLCJCb3R0b20iOjAuMH0sIkJhY2tncm91bmQiOnsiJGlkIjoiMjg5IiwiQ29sb3IiOnsiJGlkIjoiMjkwIiwiQSI6MCwiUiI6MjU1LCJHIjoyNTUsIkIiOjI1NX19LCJJc1Zpc2libGUiOnRydWUsIldpZHRoIjowLjAsIkhlaWdodCI6MC4wLCJCb3JkZXJTdHlsZSI6bnVsbCwiUGFyZW50U3R5bGUiOm51bGx9LCJEYXRlRm9ybWF0Ijp7IiRpZCI6IjI5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yIiwiRGF0ZVBhcnRJc1Zpc2libGUiOnRydWUsIlRpbWVQYXJ0SXNWaXNpYmxlIjpmYWxzZX19LCJXZWVrTnVtYmVyaW5nIjp7IiRpZCI6IjI5MyIsIkZvcm1hdCI6MCwiSXNWaXNpYmxlIjpmYWxzZSwiTGFzdEtub3duVmlzaWJpbGl0eVN0YXRlIjpmYWxzZX0sIklzVmlzaWJsZSI6dHJ1ZSwiUGFyZW50U3R5bGUiOm51bGx9LCJIeXBlcmxpbmsiOm51bGwsIkltcG9ydElkIjpudWxsfSx7IiRpZCI6IjI5NCIsIklkIjoiOWQ1ZTVjYzAtMzI4OC00ZmRhLWJlMmYtYjcyZjMwYTAyYzMyIiwiSW5kZXgiOjExLCJHcm91cElkIjpudWxsLCJUaXRsZSI6IkNvLWZvdW5kcyBQT1chIEVudGVydGFpbm1lbnQiLCJEYXRlVGltZSI6IjIwMDEtMTItMjJUMDA6MDA6MDAiLCJQZXJjZW50YWdlQ29tcGxldGUiOm51bGwsIk5vdGUiOm51bGwsIlN0eWxlIjp7IiRpZCI6IjI5NSIsIlRpdGxlUG9zaXRpb24iOiJMZWZ0IiwiRGF0ZVBvc2l0aW9uIjoiTGVmdCIsIlNoYXBlVHlwZSI6MTcsIlNoYXBlU2l6ZSI6MCwiU3BhY2luZyI6NSwiU2hhcGVTdHlsZSI6eyIkaWQiOiIyOTYiLCJNYXJnaW4iOnsiJGlkIjoiMjk3IiwiVG9wIjowLjAsIkxlZnQiOjAuMCwiUmlnaHQiOjAuMCwiQm90dG9tIjowLjB9LCJQYWRkaW5nIjp7IiRpZCI6IjI5OCIsIlRvcCI6MC4wLCJMZWZ0IjowLjAsIlJpZ2h0IjowLjAsIkJvdHRvbSI6MC4wfSwiQmFja2dyb3VuZCI6eyIkaWQiOiIyOTkiLCJDb2xvciI6eyIkaWQiOiIzMDAiLCJBIjoyNTUsIlIiOjI1NSwiRyI6MjU1LCJCIjoyNTV9fSwiSXNWaXNpYmxlIjp0cnVlLCJXaWR0aCI6MTQuMCwiSGVpZ2h0IjoxNC4wLCJCb3JkZXJTdHlsZSI6eyIkaWQiOiIzMDEiLCJMaW5lQ29sb3IiOnsiJHJlZiI6IjEzIn0sIkxpbmVXZWlnaHQiOjAuMCwiTGluZVR5cGUiOjAsIlBhcmVudFN0eWxlIjpudWxsfSwiUGFyZW50U3R5bGUiOm51bGx9LCJUaXRsZVN0eWxlIjp7IiRpZCI6IjMwMiIsIkZvbnRTZXR0aW5ncyI6eyIkaWQiOiIzMDMiLCJGb250U2l6ZSI6OSwiRm9udE5hbWUiOiJDYWxpYnJpIiwiSXNCb2xkIjp0cnVlLCJJc0l0YWxpYyI6ZmFsc2UsIklzVW5kZXJsaW5lZCI6ZmFsc2UsIlBhcmVudFN0eWxlIjpudWxsfSwiQXV0b1NpemUiOjAsIkZvcmVncm91bmQiOnsiJGlkIjoiMzA0IiwiQ29sb3IiOnsiJGlkIjoiMzA1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MwNiIsIlRvcCI6MC4wLCJMZWZ0IjowLjAsIlJpZ2h0IjowLjAsIkJvdHRvbSI6MC4wfSwiUGFkZGluZyI6eyIkaWQiOiIzMDciLCJUb3AiOjAuMCwiTGVmdCI6MC4wLCJSaWdodCI6MC4wLCJCb3R0b20iOjAuMH0sIkJhY2tncm91bmQiOnsiJGlkIjoiMzA4IiwiQ29sb3IiOnsiJGlkIjoiMzA5IiwiQSI6MCwiUiI6MjU1LCJHIjoyNTUsIkIiOjI1NX19LCJJc1Zpc2libGUiOnRydWUsIldpZHRoIjowLjAsIkhlaWdodCI6MC4wLCJCb3JkZXJTdHlsZSI6bnVsbCwiUGFyZW50U3R5bGUiOm51bGx9LCJEYXRlU3R5bGUiOnsiJGlkIjoiMzEwIiwiRm9udFNldHRpbmdzIjp7IiRpZCI6IjMxMSIsIkZvbnRTaXplIjo5LCJGb250TmFtZSI6IkNhbGlicmkiLCJJc0JvbGQiOnRydWUsIklzSXRhbGljIjpmYWxzZSwiSXNVbmRlcmxpbmVkIjpmYWxzZSwiUGFyZW50U3R5bGUiOm51bGx9LCJBdXRvU2l6ZSI6MCwiRm9yZWdyb3VuZCI6eyIkaWQiOiIzMTIiLCJDb2xvciI6eyIkaWQiOiIzMTM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MzE0IiwiVG9wIjowLjAsIkxlZnQiOjAuMCwiUmlnaHQiOjAuMCwiQm90dG9tIjowLjB9LCJQYWRkaW5nIjp7IiRpZCI6IjMxNSIsIlRvcCI6MC4wLCJMZWZ0IjowLjAsIlJpZ2h0IjowLjAsIkJvdHRvbSI6MC4wfSwiQmFja2dyb3VuZCI6eyIkaWQiOiIzMTYiLCJDb2xvciI6eyIkaWQiOiIzMTciLCJBIjowLCJSIjoyNTUsIkciOjI1NSwiQiI6MjU1fX0sIklzVmlzaWJsZSI6dHJ1ZSwiV2lkdGgiOjAuMCwiSGVpZ2h0IjowLjAsIkJvcmRlclN0eWxlIjpudWxsLCJQYXJlbnRTdHlsZSI6bnVsbH0sIkRhdGVGb3JtYXQiOnsiJGlkIjoiMzE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kiLCJEYXRlUGFydElzVmlzaWJsZSI6dHJ1ZSwiVGltZVBhcnRJc1Zpc2libGUiOmZhbHNlfX0sIldlZWtOdW1iZXJpbmciOnsiJGlkIjoiMzIwIiwiRm9ybWF0IjowLCJJc1Zpc2libGUiOmZhbHNlLCJMYXN0S25vd25WaXNpYmlsaXR5U3RhdGUiOmZhbHNlfSwiSXNWaXNpYmxlIjp0cnVlLCJQYXJlbnRTdHlsZSI6bnVsbH0sIkh5cGVybGluayI6bnVsbCwiSW1wb3J0SWQiOm51bGx9LHsiJGlkIjoiMzIxIiwiSWQiOiIwMWEzNGQ1Mi0xYjczLTQ2YzctYjRlYi02M2YzN2NhMDM3Y2QiLCJJbmRleCI6MTIsIkdyb3VwSWQiOm51bGwsIlRpdGxlIjoiTmF0aW9uYWwgQXJ0cyBNZWRhbCIsIkRhdGVUaW1lIjoiMjAwOC0xMS0xOFQwMDowMDowMCIsIlBlcmNlbnRhZ2VDb21wbGV0ZSI6bnVsbCwiTm90ZSI6bnVsbCwiU3R5bGUiOnsiJGlkIjoiMzIyIiwiVGl0bGVQb3NpdGlvbiI6IlJpZ2h0IiwiRGF0ZVBvc2l0aW9uIjoiUmlnaHQiLCJTaGFwZVR5cGUiOjE3LCJTaGFwZVNpemUiOjAsIlNwYWNpbmciOjUsIlNoYXBlU3R5bGUiOnsiJGlkIjoiMzIzIiwiTWFyZ2luIjp7IiRyZWYiOiI2NCJ9LCJQYWRkaW5nIjp7IiRyZWYiOiI2NSJ9LCJCYWNrZ3JvdW5kIjp7IiRpZCI6IjMyNCIsIkNvbG9yIjp7IiRpZCI6IjMyNSIsIkEiOjI1NSwiUiI6MjU1LCJHIjoyNTUsIkIiOjI1NX19LCJJc1Zpc2libGUiOnRydWUsIldpZHRoIjoxNC4wLCJIZWlnaHQiOjE0LjAsIkJvcmRlclN0eWxlIjp7IiRpZCI6IjMyNiIsIkxpbmVDb2xvciI6eyIkcmVmIjoiMTMifSwiTGluZVdlaWdodCI6MC4wLCJMaW5lVHlwZSI6MCwiUGFyZW50U3R5bGUiOm51bGx9LCJQYXJlbnRTdHlsZSI6bnVsbH0sIlRpdGxlU3R5bGUiOnsiJGlkIjoiMzI3IiwiRm9udFNldHRpbmdzIjp7IiRpZCI6IjMyOCIsIkZvbnRTaXplIjo5LCJGb250TmFtZSI6IkNhbGlicmkiLCJJc0JvbGQiOnRydWUsIklzSXRhbGljIjpmYWxzZSwiSXNVbmRlcmxpbmVkIjpmYWxzZSwiUGFyZW50U3R5bGUiOm51bGx9LCJBdXRvU2l6ZSI6MCwiRm9yZWdyb3VuZCI6eyIkaWQiOiIzMjkiLCJDb2xvciI6eyIkaWQiOiIzMzAiLCJBIjoyNTUsIlIiOjM3LCJHIjozNiwiQiI6MjR9fSwiTWF4V2lkdGgiOjIwMC4wLCJNYXhIZWlnaHQiOiJJbmZpbml0eSIsIlNtYXJ0Rm9yZWdyb3VuZElzQWN0aXZlIjpmYWxzZSwiSG9yaXpvbnRhbEFsaWdubWVudCI6MCwiVmVydGljYWxBbGlnbm1lbnQiOjAsIlNtYXJ0Rm9yZWdyb3VuZCI6bnVsbCwiQmFja2dyb3VuZEZpbGxUeXBlIjowLCJNYXJnaW4iOnsiJHJlZiI6IjczIn0sIlBhZGRpbmciOnsiJHJlZiI6Ijc0In0sIkJhY2tncm91bmQiOnsiJGlkIjoiMzMxIiwiQ29sb3IiOnsiJGlkIjoiMzMyIiwiQSI6MCwiUiI6MjU1LCJHIjoyNTUsIkIiOjI1NX19LCJJc1Zpc2libGUiOnRydWUsIldpZHRoIjowLjAsIkhlaWdodCI6MC4wLCJCb3JkZXJTdHlsZSI6bnVsbCwiUGFyZW50U3R5bGUiOm51bGx9LCJEYXRlU3R5bGUiOnsiJGlkIjoiMzMzIiwiRm9udFNldHRpbmdzIjp7IiRpZCI6IjMzNCIsIkZvbnRTaXplIjo5LCJGb250TmFtZSI6IkNhbGlicmkiLCJJc0JvbGQiOnRydWUsIklzSXRhbGljIjpmYWxzZSwiSXNVbmRlcmxpbmVkIjpmYWxzZSwiUGFyZW50U3R5bGUiOm51bGx9LCJBdXRvU2l6ZSI6MCwiRm9yZWdyb3VuZCI6eyIkaWQiOiIzMzUiLCJDb2xvciI6eyIkaWQiOiIzMz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GlkIjoiMzM3IiwiQ29sb3IiOnsiJGlkIjoiMzM4IiwiQSI6MCwiUiI6MjU1LCJHIjoyNTUsIkIiOjI1NX19LCJJc1Zpc2libGUiOnRydWUsIldpZHRoIjowLjAsIkhlaWdodCI6MC4wLCJCb3JkZXJTdHlsZSI6bnVsbCwiUGFyZW50U3R5bGUiOm51bGx9LCJEYXRlRm9ybWF0Ijp7IiRyZWYiOiI4NSJ9LCJXZWVrTnVtYmVyaW5nIjp7IiRpZCI6IjMzOSIsIkZvcm1hdCI6MCwiSXNWaXNpYmxlIjpmYWxzZSwiTGFzdEtub3duVmlzaWJpbGl0eVN0YXRlIjpmYWxzZX0sIklzVmlzaWJsZSI6dHJ1ZSwiUGFyZW50U3R5bGUiOm51bGx9LCJIeXBlcmxpbmsiOm51bGwsIkltcG9ydElkIjoiIn1dLCJJZCI6ImU0ZmVlNDcyLTRiNDctNDAwYi05NTI5LTcwN2NlYTZjOGMzOCIsIklzU2luZ2xlSXRlbVJvdyI6ZmFsc2V9LHsiJGlkIjoiMzQwIiwiX3Rhc2tzIjpbXSwiX21pbGVzdG9uZXMiOlt7IiRpZCI6IjM0MSIsIklkIjoiYzY0NTBjMGQtZmQ5MC00YjA4LWJlOWEtNGE4NGI1NmZkMTA0IiwiSW5kZXgiOjEzLCJHcm91cElkIjpudWxsLCJUaXRsZSI6IkNvbGxhYm9yYXRpb24gd2l0aCBWaXJnaW4gQ29taWNzIiwiRGF0ZVRpbWUiOiIyMDA4LTA0LTE1VDAwOjAwOjAwIiwiUGVyY2VudGFnZUNvbXBsZXRlIjpudWxsLCJOb3RlIjpudWxsLCJTdHlsZSI6eyIkaWQiOiIzNDIiLCJUaXRsZVBvc2l0aW9uIjoiTGVmdCIsIkRhdGVQb3NpdGlvbiI6IkxlZnQiLCJTaGFwZVR5cGUiOjE3LCJTaGFwZVNpemUiOjAsIlNwYWNpbmciOjUsIlNoYXBlU3R5bGUiOnsiJGlkIjoiMzQzIiwiTWFyZ2luIjp7IiRyZWYiOiIxNDYifSwiUGFkZGluZyI6eyIkcmVmIjoiMTQ3In0sIkJhY2tncm91bmQiOnsiJGlkIjoiMzQ0IiwiQ29sb3IiOnsiJGlkIjoiMzQ1IiwiQSI6MjU1LCJSIjoyNTUsIkciOjI1NSwiQiI6MjU1fX0sIklzVmlzaWJsZSI6dHJ1ZSwiV2lkdGgiOjE0LjAsIkhlaWdodCI6MTQuMCwiQm9yZGVyU3R5bGUiOnsiJGlkIjoiMzQ2IiwiTGluZUNvbG9yIjp7IiRpZCI6IjM0NyIsIiR0eXBlIjoiTkxSRS5Db21tb24uRG9tLlNvbGlkQ29sb3JCcnVzaCwgTkxSRS5Db21tb24iLCJDb2xvciI6eyIkaWQiOiIzNDgiLCJBIjoyNTUsIlIiOjI1NSwiRyI6MCwiQiI6MH19LCJMaW5lV2VpZ2h0IjowLjAsIkxpbmVUeXBlIjowLCJQYXJlbnRTdHlsZSI6bnVsbH0sIlBhcmVudFN0eWxlIjpudWxsfSwiVGl0bGVTdHlsZSI6eyIkaWQiOiIzNDkiLCJGb250U2V0dGluZ3MiOnsiJGlkIjoiMzUwIiwiRm9udFNpemUiOjksIkZvbnROYW1lIjoiQ2FsaWJyaSIsIklzQm9sZCI6dHJ1ZSwiSXNJdGFsaWMiOmZhbHNlLCJJc1VuZGVybGluZWQiOmZhbHNlLCJQYXJlbnRTdHlsZSI6bnVsbH0sIkF1dG9TaXplIjowLCJGb3JlZ3JvdW5kIjp7IiRpZCI6IjM1MSIsIkNvbG9yIjp7IiRpZCI6IjM1MiIsIkEiOjI1NSwiUiI6MzcsIkciOjM2LCJCIjoyNH19LCJNYXhXaWR0aCI6MjAwLjAsIk1heEhlaWdodCI6IkluZmluaXR5IiwiU21hcnRGb3JlZ3JvdW5kSXNBY3RpdmUiOmZhbHNlLCJIb3Jpem9udGFsQWxpZ25tZW50IjoyLCJWZXJ0aWNhbEFsaWdubWVudCI6MCwiU21hcnRGb3JlZ3JvdW5kIjpudWxsLCJCYWNrZ3JvdW5kRmlsbFR5cGUiOjAsIk1hcmdpbiI6eyIkcmVmIjoiMTU3In0sIlBhZGRpbmciOnsiJHJlZiI6IjE1OCJ9LCJCYWNrZ3JvdW5kIjp7IiRpZCI6IjM1MyIsIkNvbG9yIjp7IiRpZCI6IjM1NCIsIkEiOjAsIlIiOjI1NSwiRyI6MjU1LCJCIjoyNTV9fSwiSXNWaXNpYmxlIjp0cnVlLCJXaWR0aCI6MC4wLCJIZWlnaHQiOjAuMCwiQm9yZGVyU3R5bGUiOm51bGwsIlBhcmVudFN0eWxlIjpudWxsfSwiRGF0ZVN0eWxlIjp7IiRpZCI6IjM1NSIsIkZvbnRTZXR0aW5ncyI6eyIkaWQiOiIzNTYiLCJGb250U2l6ZSI6OSwiRm9udE5hbWUiOiJDYWxpYnJpIiwiSXNCb2xkIjp0cnVlLCJJc0l0YWxpYyI6ZmFsc2UsIklzVW5kZXJsaW5lZCI6ZmFsc2UsIlBhcmVudFN0eWxlIjpudWxsfSwiQXV0b1NpemUiOjAsIkZvcmVncm91bmQiOnsiJGlkIjoiMzU3IiwiQ29sb3IiOnsiJGlkIjoiMzU4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xNjUifSwiUGFkZGluZyI6eyIkcmVmIjoiMTY2In0sIkJhY2tncm91bmQiOnsiJGlkIjoiMzU5IiwiQ29sb3IiOnsiJGlkIjoiMzYwIiwiQSI6MCwiUiI6MjU1LCJHIjoyNTUsIkIiOjI1NX19LCJJc1Zpc2libGUiOnRydWUsIldpZHRoIjowLjAsIkhlaWdodCI6MC4wLCJCb3JkZXJTdHlsZSI6bnVsbCwiUGFyZW50U3R5bGUiOm51bGx9LCJEYXRlRm9ybWF0Ijp7IiRpZCI6IjM2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YyIiwiRGF0ZVBhcnRJc1Zpc2libGUiOnRydWUsIlRpbWVQYXJ0SXNWaXNpYmxlIjpmYWxzZX19LCJXZWVrTnVtYmVyaW5nIjp7IiRpZCI6IjM2MyIsIkZvcm1hdCI6MCwiSXNWaXNpYmxlIjpmYWxzZSwiTGFzdEtub3duVmlzaWJpbGl0eVN0YXRlIjpmYWxzZX0sIklzVmlzaWJsZSI6dHJ1ZSwiUGFyZW50U3R5bGUiOm51bGx9LCJIeXBlcmxpbmsiOm51bGwsIkltcG9ydElkIjoiIn0seyIkaWQiOiIzNjQiLCJJZCI6ImYwMDk5YTU3LTRiYTAtNGM1Ni1hYjA0LTU1YWRmMzdjM2FiZCIsIkluZGV4IjoxNCwiR3JvdXBJZCI6bnVsbCwiVGl0bGUiOiJNYXJyaWVzIEpvYW4gQ2xheXRvbiBCb29jb2NrIiwiRGF0ZVRpbWUiOiIxOTQ3LTEyLTA1VDAwOjAwOjAwIiwiUGVyY2VudGFnZUNvbXBsZXRlIjpudWxsLCJOb3RlIjpudWxsLCJTdHlsZSI6eyIkaWQiOiIzNjUiLCJUaXRsZVBvc2l0aW9uIjoiTGVmdCIsIkRhdGVQb3NpdGlvbiI6IkxlZnQiLCJTaGFwZVR5cGUiOjE3LCJTaGFwZVNpemUiOjAsIlNwYWNpbmciOjUsIlNoYXBlU3R5bGUiOnsiJGlkIjoiMzY2IiwiTWFyZ2luIjp7IiRpZCI6IjM2NyIsIlRvcCI6MC4wLCJMZWZ0IjowLjAsIlJpZ2h0IjowLjAsIkJvdHRvbSI6MC4wfSwiUGFkZGluZyI6eyIkaWQiOiIzNjgiLCJUb3AiOjAuMCwiTGVmdCI6MC4wLCJSaWdodCI6MC4wLCJCb3R0b20iOjAuMH0sIkJhY2tncm91bmQiOnsiJGlkIjoiMzY5IiwiQ29sb3IiOnsiJGlkIjoiMzcwIiwiQSI6MjU1LCJSIjoyNTUsIkciOjI1NSwiQiI6MjU1fX0sIklzVmlzaWJsZSI6dHJ1ZSwiV2lkdGgiOjE0LjAsIkhlaWdodCI6MTQuMCwiQm9yZGVyU3R5bGUiOnsiJGlkIjoiMzcxIiwiTGluZUNvbG9yIjp7IiRyZWYiOiIxMyJ9LCJMaW5lV2VpZ2h0IjowLjAsIkxpbmVUeXBlIjowLCJQYXJlbnRTdHlsZSI6bnVsbH0sIlBhcmVudFN0eWxlIjpudWxsfSwiVGl0bGVTdHlsZSI6eyIkaWQiOiIzNzIiLCJGb250U2V0dGluZ3MiOnsiJGlkIjoiMzczIiwiRm9udFNpemUiOjksIkZvbnROYW1lIjoiQ2FsaWJyaSIsIklzQm9sZCI6dHJ1ZSwiSXNJdGFsaWMiOmZhbHNlLCJJc1VuZGVybGluZWQiOmZhbHNlLCJQYXJlbnRTdHlsZSI6bnVsbH0sIkF1dG9TaXplIjowLCJGb3JlZ3JvdW5kIjp7IiRpZCI6IjM3NCIsIkNvbG9yIjp7IiRpZCI6IjM3NSIsIkEiOjI1NSwiUiI6MzcsIkciOjM2LCJCIjoyNH19LCJNYXhXaWR0aCI6MjAwLjAsIk1heEhlaWdodCI6IkluZmluaXR5IiwiU21hcnRGb3JlZ3JvdW5kSXNBY3RpdmUiOmZhbHNlLCJIb3Jpem9udGFsQWxpZ25tZW50IjoyLCJWZXJ0aWNhbEFsaWdubWVudCI6MCwiU21hcnRGb3JlZ3JvdW5kIjpudWxsLCJCYWNrZ3JvdW5kRmlsbFR5cGUiOjAsIk1hcmdpbiI6eyIkaWQiOiIzNzYiLCJUb3AiOjAuMCwiTGVmdCI6MC4wLCJSaWdodCI6MC4wLCJCb3R0b20iOjAuMH0sIlBhZGRpbmciOnsiJGlkIjoiMzc3IiwiVG9wIjowLjAsIkxlZnQiOjAuMCwiUmlnaHQiOjAuMCwiQm90dG9tIjowLjB9LCJCYWNrZ3JvdW5kIjp7IiRpZCI6IjM3OCIsIkNvbG9yIjp7IiRpZCI6IjM3OSIsIkEiOjAsIlIiOjI1NSwiRyI6MjU1LCJCIjoyNTV9fSwiSXNWaXNpYmxlIjp0cnVlLCJXaWR0aCI6MC4wLCJIZWlnaHQiOjAuMCwiQm9yZGVyU3R5bGUiOm51bGwsIlBhcmVudFN0eWxlIjpudWxsfSwiRGF0ZVN0eWxlIjp7IiRpZCI6IjM4MCIsIkZvbnRTZXR0aW5ncyI6eyIkaWQiOiIzODEiLCJGb250U2l6ZSI6OSwiRm9udE5hbWUiOiJDYWxpYnJpIiwiSXNCb2xkIjp0cnVlLCJJc0l0YWxpYyI6ZmFsc2UsIklzVW5kZXJsaW5lZCI6ZmFsc2UsIlBhcmVudFN0eWxlIjpudWxsfSwiQXV0b1NpemUiOjAsIkZvcmVncm91bmQiOnsiJGlkIjoiMzgyIiwiQ29sb3IiOnsiJGlkIjoiMzgz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M4NCIsIlRvcCI6MC4wLCJMZWZ0IjowLjAsIlJpZ2h0IjowLjAsIkJvdHRvbSI6MC4wfSwiUGFkZGluZyI6eyIkaWQiOiIzODUiLCJUb3AiOjAuMCwiTGVmdCI6MC4wLCJSaWdodCI6MC4wLCJCb3R0b20iOjAuMH0sIkJhY2tncm91bmQiOnsiJGlkIjoiMzg2IiwiQ29sb3IiOnsiJGlkIjoiMzg3IiwiQSI6MCwiUiI6MjU1LCJHIjoyNTUsIkIiOjI1NX19LCJJc1Zpc2libGUiOnRydWUsIldpZHRoIjowLjAsIkhlaWdodCI6MC4wLCJCb3JkZXJTdHlsZSI6bnVsbCwiUGFyZW50U3R5bGUiOm51bGx9LCJEYXRlRm9ybWF0Ijp7IiRpZCI6IjM4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5IiwiRGF0ZVBhcnRJc1Zpc2libGUiOnRydWUsIlRpbWVQYXJ0SXNWaXNpYmxlIjpmYWxzZX19LCJXZWVrTnVtYmVyaW5nIjp7IiRpZCI6IjM5MCIsIkZvcm1hdCI6MCwiSXNWaXNpYmxlIjpmYWxzZSwiTGFzdEtub3duVmlzaWJpbGl0eVN0YXRlIjpmYWxzZX0sIklzVmlzaWJsZSI6dHJ1ZSwiUGFyZW50U3R5bGUiOm51bGx9LCJIeXBlcmxpbmsiOm51bGwsIkltcG9ydElkIjpudWxsfSx7IiRpZCI6IjM5MSIsIklkIjoiMDdmNjZlY2YtNWQzYy00YjlmLTlkMWItZjE2NmYxZTdkMjBkIiwiSW5kZXgiOjE1LCJHcm91cElkIjpudWxsLCJUaXRsZSI6IkNhbWVvIGFwcGVhcmFuY2UgaW4gSXJvbiBNYW4iLCJEYXRlVGltZSI6IjIwMDgtMDQtMjBUMDA6MDA6MDAiLCJQZXJjZW50YWdlQ29tcGxldGUiOm51bGwsIk5vdGUiOm51bGwsIlN0eWxlIjp7IiRpZCI6IjM5MiIsIlRpdGxlUG9zaXRpb24iOiJSaWdodCIsIkRhdGVQb3NpdGlvbiI6IlJpZ2h0IiwiU2hhcGVUeXBlIjoxNywiU2hhcGVTaXplIjowLCJTcGFjaW5nIjo1LCJTaGFwZVN0eWxlIjp7IiRpZCI6IjM5MyIsIk1hcmdpbiI6eyIkcmVmIjoiMTQ2In0sIlBhZGRpbmciOnsiJHJlZiI6IjE0NyJ9LCJCYWNrZ3JvdW5kIjp7IiRpZCI6IjM5NCIsIkNvbG9yIjp7IiRpZCI6IjM5NSIsIkEiOjI1NSwiUiI6MjU1LCJHIjoyNTUsIkIiOjI1NX19LCJJc1Zpc2libGUiOnRydWUsIldpZHRoIjoxNC4wLCJIZWlnaHQiOjE0LjAsIkJvcmRlclN0eWxlIjp7IiRpZCI6IjM5NiIsIkxpbmVDb2xvciI6eyIkcmVmIjoiMzQ3In0sIkxpbmVXZWlnaHQiOjAuMCwiTGluZVR5cGUiOjAsIlBhcmVudFN0eWxlIjpudWxsfSwiUGFyZW50U3R5bGUiOm51bGx9LCJUaXRsZVN0eWxlIjp7IiRpZCI6IjM5NyIsIkZvbnRTZXR0aW5ncyI6eyIkaWQiOiIzOTgiLCJGb250U2l6ZSI6OSwiRm9udE5hbWUiOiJDYWxpYnJpIiwiSXNCb2xkIjp0cnVlLCJJc0l0YWxpYyI6ZmFsc2UsIklzVW5kZXJsaW5lZCI6ZmFsc2UsIlBhcmVudFN0eWxlIjpudWxsfSwiQXV0b1NpemUiOjAsIkZvcmVncm91bmQiOnsiJGlkIjoiMzk5IiwiQ29sb3IiOnsiJGlkIjoiNDAwIiwiQSI6MjU1LCJSIjozNywiRyI6MzYsIkIiOjI0fX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GlkIjoiNDAxIiwiQ29sb3IiOnsiJGlkIjoiNDAyIiwiQSI6MCwiUiI6MjU1LCJHIjoyNTUsIkIiOjI1NX19LCJJc1Zpc2libGUiOnRydWUsIldpZHRoIjowLjAsIkhlaWdodCI6MC4wLCJCb3JkZXJTdHlsZSI6bnVsbCwiUGFyZW50U3R5bGUiOm51bGx9LCJEYXRlU3R5bGUiOnsiJGlkIjoiNDAzIiwiRm9udFNldHRpbmdzIjp7IiRpZCI6IjQwNCIsIkZvbnRTaXplIjo5LCJGb250TmFtZSI6IkNhbGlicmkiLCJJc0JvbGQiOnRydWUsIklzSXRhbGljIjpmYWxzZSwiSXNVbmRlcmxpbmVkIjpmYWxzZSwiUGFyZW50U3R5bGUiOm51bGx9LCJBdXRvU2l6ZSI6MCwiRm9yZWdyb3VuZCI6eyIkaWQiOiI0MDUiLCJDb2xvciI6eyIkaWQiOiI0MD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E2NSJ9LCJQYWRkaW5nIjp7IiRyZWYiOiIxNjYifSwiQmFja2dyb3VuZCI6eyIkaWQiOiI0MDciLCJDb2xvciI6eyIkaWQiOiI0MDgiLCJBIjowLCJSIjoyNTUsIkciOjI1NSwiQiI6MjU1fX0sIklzVmlzaWJsZSI6dHJ1ZSwiV2lkdGgiOjAuMCwiSGVpZ2h0IjowLjAsIkJvcmRlclN0eWxlIjpudWxsLCJQYXJlbnRTdHlsZSI6bnVsbH0sIkRhdGVGb3JtYXQiOnsiJHJlZiI6IjM2MSJ9LCJXZWVrTnVtYmVyaW5nIjp7IiRpZCI6IjQwOSIsIkZvcm1hdCI6MCwiSXNWaXNpYmxlIjpmYWxzZSwiTGFzdEtub3duVmlzaWJpbGl0eVN0YXRlIjpmYWxzZX0sIklzVmlzaWJsZSI6dHJ1ZSwiUGFyZW50U3R5bGUiOm51bGx9LCJIeXBlcmxpbmsiOm51bGwsIkltcG9ydElkIjoiIn1dLCJJZCI6IjdkNTJiNDQwLWQ1ODktNDM4ZC05NTBiLWRlMjc4YWY3MmZhZiIsIklzU2luZ2xlSXRlbVJvdyI6ZmFsc2V9LHsiJGlkIjoiNDEwIiwiX3Rhc2tzIjpbXSwiX21pbGVzdG9uZXMiOlt7IiRpZCI6IjQxMSIsIklkIjoiYTUyZDE1MjctOGUzNi00OGI3LWFkMTEtOGM1ODJhODExYTkyIiwiSW5kZXgiOjE2LCJHcm91cElkIjpudWxsLCJUaXRsZSI6IlN0YW4gTGVlIEZvdW5kYXRpb24iLCJEYXRlVGltZSI6IjIwMDktMTItMDFUMDA6MDA6MDAiLCJQZXJjZW50YWdlQ29tcGxldGUiOm51bGwsIk5vdGUiOm51bGwsIlN0eWxlIjp7IiRpZCI6IjQxMiIsIlRpdGxlUG9zaXRpb24iOiJMZWZ0IiwiRGF0ZVBvc2l0aW9uIjoiTGVmdCIsIlNoYXBlVHlwZSI6MTcsIlNoYXBlU2l6ZSI6MCwiU3BhY2luZyI6NSwiU2hhcGVTdHlsZSI6eyIkaWQiOiI0MTMiLCJNYXJnaW4iOnsiJHJlZiI6IjY0In0sIlBhZGRpbmciOnsiJHJlZiI6IjY1In0sIkJhY2tncm91bmQiOnsiJGlkIjoiNDE0IiwiQ29sb3IiOnsiJGlkIjoiNDE1IiwiQSI6MjU1LCJSIjoyNTUsIkciOjI1NSwiQiI6MjU1fX0sIklzVmlzaWJsZSI6dHJ1ZSwiV2lkdGgiOjE0LjAsIkhlaWdodCI6MTQuMCwiQm9yZGVyU3R5bGUiOnsiJGlkIjoiNDE2IiwiTGluZUNvbG9yIjp7IiRyZWYiOiIxMyJ9LCJMaW5lV2VpZ2h0IjowLjAsIkxpbmVUeXBlIjowLCJQYXJlbnRTdHlsZSI6bnVsbH0sIlBhcmVudFN0eWxlIjpudWxsfSwiVGl0bGVTdHlsZSI6eyIkaWQiOiI0MTciLCJGb250U2V0dGluZ3MiOnsiJGlkIjoiNDE4IiwiRm9udFNpemUiOjksIkZvbnROYW1lIjoiQ2FsaWJyaSIsIklzQm9sZCI6dHJ1ZSwiSXNJdGFsaWMiOmZhbHNlLCJJc1VuZGVybGluZWQiOmZhbHNlLCJQYXJlbnRTdHlsZSI6bnVsbH0sIkF1dG9TaXplIjowLCJGb3JlZ3JvdW5kIjp7IiRpZCI6IjQxOSIsIkNvbG9yIjp7IiRpZCI6IjQyMCIsIkEiOjI1NSwiUiI6MzcsIkciOjM2LCJCIjoyNH19LCJNYXhXaWR0aCI6MjAwLjAsIk1heEhlaWdodCI6IkluZmluaXR5IiwiU21hcnRGb3JlZ3JvdW5kSXNBY3RpdmUiOmZhbHNlLCJIb3Jpem9udGFsQWxpZ25tZW50IjoyLCJWZXJ0aWNhbEFsaWdubWVudCI6MCwiU21hcnRGb3JlZ3JvdW5kIjpudWxsLCJCYWNrZ3JvdW5kRmlsbFR5cGUiOjAsIk1hcmdpbiI6eyIkcmVmIjoiNzMifSwiUGFkZGluZyI6eyIkcmVmIjoiNzQifSwiQmFja2dyb3VuZCI6eyIkaWQiOiI0MjEiLCJDb2xvciI6eyIkaWQiOiI0MjIiLCJBIjowLCJSIjoyNTUsIkciOjI1NSwiQiI6MjU1fX0sIklzVmlzaWJsZSI6dHJ1ZSwiV2lkdGgiOjAuMCwiSGVpZ2h0IjowLjAsIkJvcmRlclN0eWxlIjpudWxsLCJQYXJlbnRTdHlsZSI6bnVsbH0sIkRhdGVTdHlsZSI6eyIkaWQiOiI0MjMiLCJGb250U2V0dGluZ3MiOnsiJGlkIjoiNDI0IiwiRm9udFNpemUiOjksIkZvbnROYW1lIjoiQ2FsaWJyaSIsIklzQm9sZCI6dHJ1ZSwiSXNJdGFsaWMiOmZhbHNlLCJJc1VuZGVybGluZWQiOmZhbHNlLCJQYXJlbnRTdHlsZSI6bnVsbH0sIkF1dG9TaXplIjowLCJGb3JlZ3JvdW5kIjp7IiRpZCI6IjQyNSIsIkNvbG9yIjp7IiRpZCI6IjQyN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ODEifSwiUGFkZGluZyI6eyIkcmVmIjoiODIifSwiQmFja2dyb3VuZCI6eyIkaWQiOiI0MjciLCJDb2xvciI6eyIkaWQiOiI0MjgiLCJBIjowLCJSIjoyNTUsIkciOjI1NSwiQiI6MjU1fX0sIklzVmlzaWJsZSI6dHJ1ZSwiV2lkdGgiOjAuMCwiSGVpZ2h0IjowLjAsIkJvcmRlclN0eWxlIjpudWxsLCJQYXJlbnRTdHlsZSI6bnVsbH0sIkRhdGVGb3JtYXQiOnsiJHJlZiI6Ijg1In0sIldlZWtOdW1iZXJpbmciOnsiJGlkIjoiNDI5IiwiRm9ybWF0IjowLCJJc1Zpc2libGUiOmZhbHNlLCJMYXN0S25vd25WaXNpYmlsaXR5U3RhdGUiOmZhbHNlfSwiSXNWaXNpYmxlIjp0cnVlLCJQYXJlbnRTdHlsZSI6bnVsbH0sIkh5cGVybGluayI6bnVsbCwiSW1wb3J0SWQiOiIifSx7IiRpZCI6IjQzMCIsIklkIjoiZDRlNGNmMWEtZjRkNy00YjNiLTlhYzMtMmIwM2I4YmFiNGRjIiwiSW5kZXgiOjE3LCJHcm91cElkIjpudWxsLCJUaXRsZSI6IkxpZmV0aW1lIEFjaGlldmVtZW50IEF3YXJkIiwiRGF0ZVRpbWUiOiIyMDEyLTEwLTIyVDAwOjAwOjAwIiwiUGVyY2VudGFnZUNvbXBsZXRlIjpudWxsLCJOb3RlIjpudWxsLCJTdHlsZSI6eyIkaWQiOiI0MzEiLCJUaXRsZVBvc2l0aW9uIjoiUmlnaHQiLCJEYXRlUG9zaXRpb24iOiJSaWdodCIsIlNoYXBlVHlwZSI6MTcsIlNoYXBlU2l6ZSI6MCwiU3BhY2luZyI6NSwiU2hhcGVTdHlsZSI6eyIkaWQiOiI0MzIiLCJNYXJnaW4iOnsiJGlkIjoiNDMzIiwiVG9wIjowLjAsIkxlZnQiOjAuMCwiUmlnaHQiOjAuMCwiQm90dG9tIjowLjB9LCJQYWRkaW5nIjp7IiRpZCI6IjQzNCIsIlRvcCI6MC4wLCJMZWZ0IjowLjAsIlJpZ2h0IjowLjAsIkJvdHRvbSI6MC4wfSwiQmFja2dyb3VuZCI6eyIkaWQiOiI0MzUiLCJDb2xvciI6eyIkaWQiOiI0MzYiLCJBIjoyNTUsIlIiOjI1NSwiRyI6MjU1LCJCIjoyNTV9fSwiSXNWaXNpYmxlIjp0cnVlLCJXaWR0aCI6MTQuMCwiSGVpZ2h0IjoxNC4wLCJCb3JkZXJTdHlsZSI6eyIkaWQiOiI0MzciLCJMaW5lQ29sb3IiOnsiJHJlZiI6IjEzIn0sIkxpbmVXZWlnaHQiOjAuMCwiTGluZVR5cGUiOjAsIlBhcmVudFN0eWxlIjpudWxsfSwiUGFyZW50U3R5bGUiOm51bGx9LCJUaXRsZVN0eWxlIjp7IiRpZCI6IjQzOCIsIkZvbnRTZXR0aW5ncyI6eyIkaWQiOiI0MzkiLCJGb250U2l6ZSI6OSwiRm9udE5hbWUiOiJDYWxpYnJpIiwiSXNCb2xkIjp0cnVlLCJJc0l0YWxpYyI6ZmFsc2UsIklzVW5kZXJsaW5lZCI6ZmFsc2UsIlBhcmVudFN0eWxlIjpudWxsfSwiQXV0b1NpemUiOjAsIkZvcmVncm91bmQiOnsiJGlkIjoiNDQwIiwiQ29sb3IiOnsiJGlkIjoiNDQxIiwiQSI6MjU1LCJSIjozNywiRyI6MzYsIkIiOjI0fX0sIk1heFdpZHRoIjoyMDAuMCwiTWF4SGVpZ2h0IjoiSW5maW5pdHkiLCJTbWFydEZvcmVncm91bmRJc0FjdGl2ZSI6ZmFsc2UsIkhvcml6b250YWxBbGlnbm1lbnQiOjAsIlZlcnRpY2FsQWxpZ25tZW50IjowLCJTbWFydEZvcmVncm91bmQiOm51bGwsIkJhY2tncm91bmRGaWxsVHlwZSI6MCwiTWFyZ2luIjp7IiRpZCI6IjQ0MiIsIlRvcCI6MC4wLCJMZWZ0IjowLjAsIlJpZ2h0IjowLjAsIkJvdHRvbSI6MC4wfSwiUGFkZGluZyI6eyIkaWQiOiI0NDMiLCJUb3AiOjAuMCwiTGVmdCI6MC4wLCJSaWdodCI6MC4wLCJCb3R0b20iOjAuMH0sIkJhY2tncm91bmQiOnsiJGlkIjoiNDQ0IiwiQ29sb3IiOnsiJGlkIjoiNDQ1IiwiQSI6MCwiUiI6MjU1LCJHIjoyNTUsIkIiOjI1NX19LCJJc1Zpc2libGUiOnRydWUsIldpZHRoIjowLjAsIkhlaWdodCI6MC4wLCJCb3JkZXJTdHlsZSI6bnVsbCwiUGFyZW50U3R5bGUiOm51bGx9LCJEYXRlU3R5bGUiOnsiJGlkIjoiNDQ2IiwiRm9udFNldHRpbmdzIjp7IiRpZCI6IjQ0NyIsIkZvbnRTaXplIjo5LCJGb250TmFtZSI6IkNhbGlicmkiLCJJc0JvbGQiOnRydWUsIklzSXRhbGljIjpmYWxzZSwiSXNVbmRlcmxpbmVkIjpmYWxzZSwiUGFyZW50U3R5bGUiOm51bGx9LCJBdXRvU2l6ZSI6MCwiRm9yZWdyb3VuZCI6eyIkaWQiOiI0NDgiLCJDb2xvciI6eyIkaWQiOiI0ND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DUwIiwiVG9wIjowLjAsIkxlZnQiOjAuMCwiUmlnaHQiOjAuMCwiQm90dG9tIjowLjB9LCJQYWRkaW5nIjp7IiRpZCI6IjQ1MSIsIlRvcCI6MC4wLCJMZWZ0IjowLjAsIlJpZ2h0IjowLjAsIkJvdHRvbSI6MC4wfSwiQmFja2dyb3VuZCI6eyIkaWQiOiI0NTIiLCJDb2xvciI6eyIkaWQiOiI0NTMiLCJBIjowLCJSIjoyNTUsIkciOjI1NSwiQiI6MjU1fX0sIklzVmlzaWJsZSI6dHJ1ZSwiV2lkdGgiOjAuMCwiSGVpZ2h0IjowLjAsIkJvcmRlclN0eWxlIjpudWxsLCJQYXJlbnRTdHlsZSI6bnVsbH0sIkRhdGVGb3JtYXQiOnsiJGlkIjoiNDU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TUiLCJEYXRlUGFydElzVmlzaWJsZSI6dHJ1ZSwiVGltZVBhcnRJc1Zpc2libGUiOmZhbHNlfX0sIldlZWtOdW1iZXJpbmciOnsiJGlkIjoiNDU2IiwiRm9ybWF0IjowLCJJc1Zpc2libGUiOmZhbHNlLCJMYXN0S25vd25WaXNpYmlsaXR5U3RhdGUiOmZhbHNlfSwiSXNWaXNpYmxlIjp0cnVlLCJQYXJlbnRTdHlsZSI6bnVsbH0sIkh5cGVybGluayI6bnVsbCwiSW1wb3J0SWQiOm51bGx9XSwiSWQiOiJjNTgwMzFmNC0xZjZkLTRlYjgtYmFiMC00M2VlNTg0NzFjMjIiLCJJc1NpbmdsZUl0ZW1Sb3ciOmZhbHNlfV0sIkluZGV4IjowLCJJZCI6ImY1NDFlNTg4LWUyZDUtNGFjMS1iZGJlLWUxNTU5NDEyNzk5NSIsIkhlYWRlclRleHQiOm51bGwsIklzRGVmYXVsdCI6dHJ1ZSwiU3R5bGUiOnsiJGlkIjoiNDU3IiwiSGVhZGVyU3R5bGUiOnsiJGlkIjoiNDU4IiwiVGV4dFN0eWxlIjp7IiRpZCI6IjQ1OSIsIkZvbnRTZXR0aW5ncyI6eyIkaWQiOiI0NjAiLCJGb250U2l6ZSI6MTEsIkZvbnROYW1lIjoiQ2FsaWJyaSIsIklzQm9sZCI6ZmFsc2UsIklzSXRhbGljIjpmYWxzZSwiSXNVbmRlcmxpbmVkIjpmYWxzZSwiUGFyZW50U3R5bGUiOm51bGx9LCJBdXRvU2l6ZSI6MiwiRm9yZWdyb3VuZCI6eyIkaWQiOiI0NjEiLCJDb2xvciI6eyIkaWQiOiI0NjI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2MyIsIlRvcCI6MC4wLCJMZWZ0IjowLjAsIlJpZ2h0IjowLjAsIkJvdHRvbSI6MC4wfSwiUGFkZGluZyI6eyIkaWQiOiI0NjQiLCJUb3AiOjAuMCwiTGVmdCI6MC4wLCJSaWdodCI6MC4wLCJCb3R0b20iOjAuMH0sIkJhY2tncm91bmQiOm51bGwsIklzVmlzaWJsZSI6dHJ1ZSwiV2lkdGgiOjAuMCwiSGVpZ2h0IjowLjAsIkJvcmRlclN0eWxlIjpudWxsLCJQYXJlbnRTdHlsZSI6bnVsbH0sIlJlY3RhbmdsZVN0eWxlIjp7IiRpZCI6IjQ2NSIsIk1hcmdpbiI6eyIkaWQiOiI0NjYiLCJUb3AiOjAuMCwiTGVmdCI6MC4wLCJSaWdodCI6MC4wLCJCb3R0b20iOjAuMH0sIlBhZGRpbmciOnsiJGlkIjoiNDY3IiwiVG9wIjowLjAsIkxlZnQiOjAuMCwiUmlnaHQiOjAuMCwiQm90dG9tIjowLjB9LCJCYWNrZ3JvdW5kIjp7IiRpZCI6IjQ2OCIsIkNvbG9yIjp7IiRpZCI6IjQ2OSIsIkEiOjYzLCJSIjo5MSwiRyI6MTU1LCJCIjoyMTN9fSwiSXNWaXNpYmxlIjp0cnVlLCJXaWR0aCI6MC4wLCJIZWlnaHQiOjAuMCwiQm9yZGVyU3R5bGUiOnsiJGlkIjoiNDcwIiwiTGluZUNvbG9yIjp7IiRpZCI6IjQ3MSIsIiR0eXBlIjoiTkxSRS5Db21tb24uRG9tLlNvbGlkQ29sb3JCcnVzaCwgTkxSRS5Db21tb24iLCJDb2xvciI6eyIkaWQiOiI0NzIiLCJBIjoyNTUsIlIiOjI1NSwiRyI6MCwiQiI6MH19LCJMaW5lV2VpZ2h0IjowLjAsIkxpbmVUeXBlIjowLCJQYXJlbnRTdHlsZSI6bnVsbH0sIlBhcmVudFN0eWxlIjpudWxsfSwiTWFyZ2luIjp7IiRpZCI6IjQ3MyIsIlRvcCI6MC4wLCJMZWZ0IjowLjAsIlJpZ2h0IjowLjAsIkJvdHRvbSI6MC4wfSwiUGFkZGluZyI6eyIkaWQiOiI0NzQiLCJUb3AiOjAuMCwiTGVmdCI6MC4wLCJSaWdodCI6MC4wLCJCb3R0b20iOjAuMH0sIkJhY2tncm91bmQiOm51bGwsIklzVmlzaWJsZSI6dHJ1ZSwiV2lkdGgiOjAuMCwiSGVpZ2h0IjowLjAsIkJvcmRlclN0eWxlIjpudWxsLCJQYXJlbnRTdHlsZSI6bnVsbH0sIkJhY2tncm91bmRTdHlsZSI6eyIkaWQiOiI0NzUiLCJNYXJnaW4iOnsiJGlkIjoiNDc2IiwiVG9wIjowLjAsIkxlZnQiOjAuMCwiUmlnaHQiOjAuMCwiQm90dG9tIjowLjB9LCJQYWRkaW5nIjp7IiRpZCI6IjQ3NyIsIlRvcCI6MC4wLCJMZWZ0IjowLjAsIlJpZ2h0IjowLjAsIkJvdHRvbSI6MC4wfSwiQmFja2dyb3VuZCI6eyIkaWQiOiI0NzgiLCJDb2xvciI6eyIkaWQiOiI0NzkiLCJBIjo1MSwiUiI6MTY1LCJHIjoxNjUsIkIiOjE2NX19LCJJc1Zpc2libGUiOnRydWUsIldpZHRoIjowLjAsIkhlaWdodCI6MC4wLCJCb3JkZXJTdHlsZSI6eyIkaWQiOiI0ODAiLCJMaW5lQ29sb3IiOnsiJGlkIjoiNDgxIiwiJHR5cGUiOiJOTFJFLkNvbW1vbi5Eb20uU29saWRDb2xvckJydXNoLCBOTFJFLkNvbW1vbiIsIkNvbG9yIjp7IiRpZCI6IjQ4MiIsIkEiOjI1NSwiUiI6MjU1LCJHIjowLCJCIjowfX0sIkxpbmVXZWlnaHQiOjAuMCwiTGluZVR5cGUiOjAsIlBhcmVudFN0eWxlIjpudWxsfSwiUGFyZW50U3R5bGUiOm51bGx9LCJNYXJnaW4iOnsiJGlkIjoiNDgzIiwiVG9wIjowLjAsIkxlZnQiOjAuMCwiUmlnaHQiOjAuMCwiQm90dG9tIjowLjB9LCJQYWRkaW5nIjp7IiRpZCI6IjQ4NCIsIlRvcCI6MC4wLCJMZWZ0IjowLjAsIlJpZ2h0IjowLjAsIkJvdHRvbSI6MC4wfSwiSXNWaXNpYmxlIjpmYWxzZSwiV2lkdGgiOjAuMCwiSGVpZ2h0IjowLjAsIkJvcmRlclN0eWxlIjpudWxsLCJQYXJlbnRTdHlsZSI6bnVsbH19XSwiSWQiOiIxODcwN2VlOS0xODc3LTQ4OGEtYjBlOC03ODQxMzkyMGY1NTMiLCJJbmRleCI6MCwiSGVhZGVyVGV4dCI6IlN0YW4gTGVl4oCZcyBsaWZlIiwiU3R5bGUiOnsiJGlkIjoiNDg1IiwiSGVhZGVyU3R5bGUiOnsiJGlkIjoiNDg2IiwiVGV4dElzVmVydGljYWwiOmZhbHNlLCJUZXh0U3R5bGUiOnsiJGlkIjoiNDg3IiwiRm9udFNldHRpbmdzIjp7IiRpZCI6IjQ4OCIsIkZvbnRTaXplIjoxMiwiRm9udE5hbWUiOiJDYWxpYnJpIiwiSXNCb2xkIjp0cnVlLCJJc0l0YWxpYyI6ZmFsc2UsIklzVW5kZXJsaW5lZCI6ZmFsc2UsIlBhcmVudFN0eWxlIjpudWxsfSwiQXV0b1NpemUiOjIsIkZvcmVncm91bmQiOnsiJGlkIjoiNDg5IiwiQ29sb3IiOnsiJGlkIjoiNDkwIiwiQSI6MjU1LCJSIjoyNTUsIkciOjI1NSwiQiI6MjU1fX0sIk1heFdpZHRoIjo4NC4wLCJNYXhIZWlnaHQiOiJJbmZpbml0eSIsIlNtYXJ0Rm9yZWdyb3VuZElzQWN0aXZlIjpmYWxzZSwiSG9yaXpvbnRhbEFsaWdubWVudCI6MCwiVmVydGljYWxBbGlnbm1lbnQiOjAsIlNtYXJ0Rm9yZWdyb3VuZCI6bnVsbCwiQmFja2dyb3VuZEZpbGxUeXBlIjowLCJNYXJnaW4iOnsiJGlkIjoiNDkxIiwiVG9wIjowLjAsIkxlZnQiOjAuMCwiUmlnaHQiOjAuMCwiQm90dG9tIjowLjB9LCJQYWRkaW5nIjp7IiRpZCI6IjQ5MiIsIlRvcCI6MC4wLCJMZWZ0IjowLjAsIlJpZ2h0IjowLjAsIkJvdHRvbSI6MC4wfSwiQmFja2dyb3VuZCI6bnVsbCwiSXNWaXNpYmxlIjp0cnVlLCJXaWR0aCI6MC4wLCJIZWlnaHQiOjAuMCwiQm9yZGVyU3R5bGUiOm51bGwsIlBhcmVudFN0eWxlIjpudWxsfSwiUmVjdGFuZ2xlU3R5bGUiOnsiJGlkIjoiNDkzIiwiTWFyZ2luIjp7IiRpZCI6IjQ5NCIsIlRvcCI6MC4wLCJMZWZ0IjowLjAsIlJpZ2h0IjowLjAsIkJvdHRvbSI6MC4wfSwiUGFkZGluZyI6eyIkaWQiOiI0OTUiLCJUb3AiOjAuMCwiTGVmdCI6MC4wLCJSaWdodCI6MC4wLCJCb3R0b20iOjAuMH0sIkJhY2tncm91bmQiOnsiJGlkIjoiNDk2IiwiQ29sb3IiOnsiJGlkIjoiNDk3IiwiQSI6MjU1LCJSIjoxNjAsIkciOjE0NSwiQiI6MTEyfX0sIklzVmlzaWJsZSI6dHJ1ZSwiV2lkdGgiOjAuMCwiSGVpZ2h0IjowLjAsIkJvcmRlclN0eWxlIjp7IiRpZCI6IjQ5OCIsIkxpbmVDb2xvciI6eyIkaWQiOiI0OTkiLCIkdHlwZSI6Ik5MUkUuQ29tbW9uLkRvbS5Tb2xpZENvbG9yQnJ1c2gsIE5MUkUuQ29tbW9uIiwiQ29sb3IiOnsiJGlkIjoiNTAwIiwiQSI6MjU1LCJSIjoyNTUsIkciOjI1NSwiQiI6MjU1fX0sIkxpbmVXZWlnaHQiOjAuMCwiTGluZVR5cGUiOjAsIlBhcmVudFN0eWxlIjpudWxsfSwiUGFyZW50U3R5bGUiOm51bGx9LCJNYXJnaW4iOnsiJGlkIjoiNTAxIiwiVG9wIjowLjAsIkxlZnQiOjAuMCwiUmlnaHQiOjAuMCwiQm90dG9tIjowLjB9LCJQYWRkaW5nIjp7IiRpZCI6IjUwMiIsIlRvcCI6MC4wLCJMZWZ0IjowLjAsIlJpZ2h0IjowLjAsIkJvdHRvbSI6MC4wfSwiQmFja2dyb3VuZCI6bnVsbCwiSXNWaXNpYmxlIjp0cnVlLCJXaWR0aCI6MC4wLCJIZWlnaHQiOjAuMCwiQm9yZGVyU3R5bGUiOm51bGwsIlBhcmVudFN0eWxlIjpudWxsfSwiQmFja2dyb3VuZFN0eWxlIjp7IiRpZCI6IjUwMyIsIk1hcmdpbiI6eyIkaWQiOiI1MDQiLCJUb3AiOjAuMCwiTGVmdCI6MC4wLCJSaWdodCI6MC4wLCJCb3R0b20iOjAuMH0sIlBhZGRpbmciOnsiJGlkIjoiNTA1IiwiVG9wIjowLjAsIkxlZnQiOjAuMCwiUmlnaHQiOjAuMCwiQm90dG9tIjowLjB9LCJCYWNrZ3JvdW5kIjp7IiRpZCI6IjUwNiIsIkNvbG9yIjp7IiRpZCI6IjUwNyIsIkEiOjUxLCJSIjoxNzUsIkciOjE3MSwiQiI6MTcxfX0sIklzVmlzaWJsZSI6dHJ1ZSwiV2lkdGgiOjAuMCwiSGVpZ2h0IjowLjAsIkJvcmRlclN0eWxlIjp7IiRpZCI6IjUwOCIsIkxpbmVDb2xvciI6eyIkaWQiOiI1MDkiLCIkdHlwZSI6Ik5MUkUuQ29tbW9uLkRvbS5Tb2xpZENvbG9yQnJ1c2gsIE5MUkUuQ29tbW9uIiwiQ29sb3IiOnsiJGlkIjoiNTEwIiwiQSI6MjU1LCJSIjo2NSwiRyI6MTEzLCJCIjoxNTZ9fSwiTGluZVdlaWdodCI6MC4wLCJMaW5lVHlwZSI6MCwiUGFyZW50U3R5bGUiOm51bGx9LCJQYXJlbnRTdHlsZSI6bnVsbH0sIklzQWJvdmVUaW1lYmFuZCI6ZmFsc2UsIlNwYWNpbmciOjUsIk1hcmdpbiI6eyIkaWQiOiI1MTEiLCJUb3AiOjAuMCwiTGVmdCI6MC4wLCJSaWdodCI6MC4wLCJCb3R0b20iOjAuMH0sIlBhZGRpbmciOnsiJGlkIjoiNTEyIiwiVG9wIjowLjAsIkxlZnQiOjAuMCwiUmlnaHQiOjAuMCwiQm90dG9tIjowLjB9LCJJc1Zpc2libGUiOnRydWUsIldpZHRoIjowLjAsIkhlaWdodCI6MC4wLCJCb3JkZXJTdHlsZSI6eyIkaWQiOiI1MTMiLCJMaW5lQ29sb3IiOm51bGwsIkxpbmVXZWlnaHQiOjAuMCwiTGluZVR5cGUiOjAsIlBhcmVudFN0eWxlIjpudWxsfSwiUGFyZW50U3R5bGUiOm51bGx9fSx7IiRpZCI6IjUxNCIsIl9hY3Rpdml0aWVzIjpbeyIkaWQiOiI1MTUiLCJfcm93cyI6W3siJGlkIjoiNTE2IiwiX3Rhc2tzIjpbXSwiX21pbGVzdG9uZXMiOlt7IiRpZCI6IjUxNyIsIklkIjoiYTY1OWQzN2EtYzM2OS00NGQ0LTg1M2YtOGFhN2ZmNzkxZGM3IiwiSW5kZXgiOjE4LCJHcm91cElkIjpudWxsLCJUaXRsZSI6IlRoZSBGYW50YXN0aWMgRm91ciIsIkRhdGVUaW1lIjoiMTk2MS0xMS0wMVQwMDowMDowMCIsIlBlcmNlbnRhZ2VDb21wbGV0ZSI6bnVsbCwiTm90ZSI6bnVsbCwiU3R5bGUiOnsiJGlkIjoiNTE4IiwiVGl0bGVQb3NpdGlvbiI6IkxlZnQiLCJEYXRlUG9zaXRpb24iOiJMZWZ0IiwiU2hhcGVUeXBlIjoxLCJTaGFwZVNpemUiOjAsIlNwYWNpbmciOjUsIlNoYXBlU3R5bGUiOnsiJGlkIjoiNTE5IiwiTWFyZ2luIjp7IiRpZCI6IjUyMCIsIlRvcCI6MC4wLCJMZWZ0IjowLjAsIlJpZ2h0IjowLjAsIkJvdHRvbSI6MC4wfSwiUGFkZGluZyI6eyIkaWQiOiI1MjEiLCJUb3AiOjAuMCwiTGVmdCI6MC4wLCJSaWdodCI6MC4wLCJCb3R0b20iOjAuMH0sIkJhY2tncm91bmQiOnsiJGlkIjoiNTIyIiwiQ29sb3IiOnsiJGlkIjoiNTIzIiwiQSI6MjU1LCJSIjoyNTUsIkciOjI1NSwiQiI6MjU1fX0sIklzVmlzaWJsZSI6dHJ1ZSwiV2lkdGgiOjEyLjAsIkhlaWdodCI6MTQuMCwiQm9yZGVyU3R5bGUiOnsiJGlkIjoiNTI0IiwiTGluZUNvbG9yIjp7IiRyZWYiOiIxMyJ9LCJMaW5lV2VpZ2h0IjowLjAsIkxpbmVUeXBlIjowLCJQYXJlbnRTdHlsZSI6bnVsbH0sIlBhcmVudFN0eWxlIjpudWxsfSwiVGl0bGVTdHlsZSI6eyIkaWQiOiI1MjUiLCJGb250U2V0dGluZ3MiOnsiJGlkIjoiNTI2IiwiRm9udFNpemUiOjksIkZvbnROYW1lIjoiQ2FsaWJyaSIsIklzQm9sZCI6dHJ1ZSwiSXNJdGFsaWMiOmZhbHNlLCJJc1VuZGVybGluZWQiOmZhbHNlLCJQYXJlbnRTdHlsZSI6bnVsbH0sIkF1dG9TaXplIjowLCJGb3JlZ3JvdW5kIjp7IiRpZCI6IjUyNyIsIkNvbG9yIjp7IiRpZCI6IjUyOCIsIkEiOjI1NSwiUiI6MzcsIkciOjM2LCJCIjoyNH19LCJNYXhXaWR0aCI6MjAwLjAsIk1heEhlaWdodCI6IkluZmluaXR5IiwiU21hcnRGb3JlZ3JvdW5kSXNBY3RpdmUiOmZhbHNlLCJIb3Jpem9udGFsQWxpZ25tZW50IjoyLCJWZXJ0aWNhbEFsaWdubWVudCI6MCwiU21hcnRGb3JlZ3JvdW5kIjpudWxsLCJCYWNrZ3JvdW5kRmlsbFR5cGUiOjAsIk1hcmdpbiI6eyIkaWQiOiI1MjkiLCJUb3AiOjAuMCwiTGVmdCI6MC4wLCJSaWdodCI6MC4wLCJCb3R0b20iOjAuMH0sIlBhZGRpbmciOnsiJGlkIjoiNTMwIiwiVG9wIjowLjAsIkxlZnQiOjAuMCwiUmlnaHQiOjAuMCwiQm90dG9tIjowLjB9LCJCYWNrZ3JvdW5kIjp7IiRpZCI6IjUzMSIsIkNvbG9yIjp7IiRpZCI6IjUzMiIsIkEiOjAsIlIiOjI1NSwiRyI6MjU1LCJCIjoyNTV9fSwiSXNWaXNpYmxlIjp0cnVlLCJXaWR0aCI6MC4wLCJIZWlnaHQiOjAuMCwiQm9yZGVyU3R5bGUiOm51bGwsIlBhcmVudFN0eWxlIjpudWxsfSwiRGF0ZVN0eWxlIjp7IiRpZCI6IjUzMyIsIkZvbnRTZXR0aW5ncyI6eyIkaWQiOiI1MzQiLCJGb250U2l6ZSI6OSwiRm9udE5hbWUiOiJDYWxpYnJpIiwiSXNCb2xkIjp0cnVlLCJJc0l0YWxpYyI6ZmFsc2UsIklzVW5kZXJsaW5lZCI6ZmFsc2UsIlBhcmVudFN0eWxlIjpudWxsfSwiQXV0b1NpemUiOjAsIkZvcmVncm91bmQiOnsiJGlkIjoiNTM1IiwiQ29sb3IiOnsiJGlkIjoiNTM2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UzNyIsIlRvcCI6MC4wLCJMZWZ0IjowLjAsIlJpZ2h0IjowLjAsIkJvdHRvbSI6MC4wfSwiUGFkZGluZyI6eyIkaWQiOiI1MzgiLCJUb3AiOjAuMCwiTGVmdCI6MC4wLCJSaWdodCI6MC4wLCJCb3R0b20iOjAuMH0sIkJhY2tncm91bmQiOnsiJGlkIjoiNTM5IiwiQ29sb3IiOnsiJGlkIjoiNTQwIiwiQSI6MCwiUiI6MjU1LCJHIjoyNTUsIkIiOjI1NX19LCJJc1Zpc2libGUiOnRydWUsIldpZHRoIjowLjAsIkhlaWdodCI6MC4wLCJCb3JkZXJTdHlsZSI6bnVsbCwiUGFyZW50U3R5bGUiOm51bGx9LCJEYXRlRm9ybWF0Ijp7IiRpZCI6IjU0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QyIiwiRGF0ZVBhcnRJc1Zpc2libGUiOnRydWUsIlRpbWVQYXJ0SXNWaXNpYmxlIjpmYWxzZX19LCJXZWVrTnVtYmVyaW5nIjp7IiRpZCI6IjU0MyIsIkZvcm1hdCI6MCwiSXNWaXNpYmxlIjpmYWxzZSwiTGFzdEtub3duVmlzaWJpbGl0eVN0YXRlIjpmYWxzZX0sIklzVmlzaWJsZSI6dHJ1ZSwiUGFyZW50U3R5bGUiOm51bGx9LCJIeXBlcmxpbmsiOm51bGwsIkltcG9ydElkIjpudWxsfSx7IiRpZCI6IjU0NCIsIklkIjoiZjk4ZGFmM2UtNjQ4My00MjcxLTlmZjItZmU4Mjk0MWYxM2Q1IiwiSW5kZXgiOjE5LCJHcm91cElkIjpudWxsLCJUaXRsZSI6Iklyb24gTWFuLCBEb2N0b3IgU3RyYW5nZSwgWC1NZW4iLCJEYXRlVGltZSI6IjE5NjMtMDMtMDFUMDA6MDA6MDAiLCJQZXJjZW50YWdlQ29tcGxldGUiOm51bGwsIk5vdGUiOm51bGwsIlN0eWxlIjp7IiRpZCI6IjU0NSIsIlRpdGxlUG9zaXRpb24iOiJSaWdodCIsIkRhdGVQb3NpdGlvbiI6IlJpZ2h0IiwiU2hhcGVUeXBlIjoxLCJTaGFwZVNpemUiOjAsIlNwYWNpbmciOjUsIlNoYXBlU3R5bGUiOnsiJGlkIjoiNTQ2IiwiTWFyZ2luIjp7IiRpZCI6IjU0NyIsIlRvcCI6MC4wLCJMZWZ0IjowLjAsIlJpZ2h0IjowLjAsIkJvdHRvbSI6MC4wfSwiUGFkZGluZyI6eyIkaWQiOiI1NDgiLCJUb3AiOjAuMCwiTGVmdCI6MC4wLCJSaWdodCI6MC4wLCJCb3R0b20iOjAuMH0sIkJhY2tncm91bmQiOnsiJGlkIjoiNTQ5IiwiQ29sb3IiOnsiJGlkIjoiNTUwIiwiQSI6MjU1LCJSIjoyNTUsIkciOjI1NSwiQiI6MjU1fX0sIklzVmlzaWJsZSI6dHJ1ZSwiV2lkdGgiOjEyLjAsIkhlaWdodCI6MTQuMCwiQm9yZGVyU3R5bGUiOnsiJGlkIjoiNTUxIiwiTGluZUNvbG9yIjp7IiRyZWYiOiIxMyJ9LCJMaW5lV2VpZ2h0IjowLjAsIkxpbmVUeXBlIjowLCJQYXJlbnRTdHlsZSI6bnVsbH0sIlBhcmVudFN0eWxlIjpudWxsfSwiVGl0bGVTdHlsZSI6eyIkaWQiOiI1NTIiLCJGb250U2V0dGluZ3MiOnsiJGlkIjoiNTUzIiwiRm9udFNpemUiOjksIkZvbnROYW1lIjoiQ2FsaWJyaSIsIklzQm9sZCI6dHJ1ZSwiSXNJdGFsaWMiOmZhbHNlLCJJc1VuZGVybGluZWQiOmZhbHNlLCJQYXJlbnRTdHlsZSI6bnVsbH0sIkF1dG9TaXplIjowLCJGb3JlZ3JvdW5kIjp7IiRpZCI6IjU1NCIsIkNvbG9yIjp7IiRpZCI6IjU1NSIsIkEiOjI1NSwiUiI6MzcsIkciOjM2LCJCIjoyNH19LCJNYXhXaWR0aCI6MjAwLjAsIk1heEhlaWdodCI6IkluZmluaXR5IiwiU21hcnRGb3JlZ3JvdW5kSXNBY3RpdmUiOmZhbHNlLCJIb3Jpem9udGFsQWxpZ25tZW50IjowLCJWZXJ0aWNhbEFsaWdubWVudCI6MCwiU21hcnRGb3JlZ3JvdW5kIjpudWxsLCJCYWNrZ3JvdW5kRmlsbFR5cGUiOjAsIk1hcmdpbiI6eyIkaWQiOiI1NTYiLCJUb3AiOjAuMCwiTGVmdCI6MC4wLCJSaWdodCI6MC4wLCJCb3R0b20iOjAuMH0sIlBhZGRpbmciOnsiJGlkIjoiNTU3IiwiVG9wIjowLjAsIkxlZnQiOjAuMCwiUmlnaHQiOjAuMCwiQm90dG9tIjowLjB9LCJCYWNrZ3JvdW5kIjp7IiRpZCI6IjU1OCIsIkNvbG9yIjp7IiRpZCI6IjU1OSIsIkEiOjAsIlIiOjI1NSwiRyI6MjU1LCJCIjoyNTV9fSwiSXNWaXNpYmxlIjp0cnVlLCJXaWR0aCI6MC4wLCJIZWlnaHQiOjAuMCwiQm9yZGVyU3R5bGUiOm51bGwsIlBhcmVudFN0eWxlIjpudWxsfSwiRGF0ZVN0eWxlIjp7IiRpZCI6IjU2MCIsIkZvbnRTZXR0aW5ncyI6eyIkaWQiOiI1NjEiLCJGb250U2l6ZSI6OSwiRm9udE5hbWUiOiJDYWxpYnJpIiwiSXNCb2xkIjp0cnVlLCJJc0l0YWxpYyI6ZmFsc2UsIklzVW5kZXJsaW5lZCI6ZmFsc2UsIlBhcmVudFN0eWxlIjpudWxsfSwiQXV0b1NpemUiOjAsIkZvcmVncm91bmQiOnsiJGlkIjoiNTYyIiwiQ29sb3IiOnsiJGlkIjoiNTY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U2NCIsIlRvcCI6MC4wLCJMZWZ0IjowLjAsIlJpZ2h0IjowLjAsIkJvdHRvbSI6MC4wfSwiUGFkZGluZyI6eyIkaWQiOiI1NjUiLCJUb3AiOjAuMCwiTGVmdCI6MC4wLCJSaWdodCI6MC4wLCJCb3R0b20iOjAuMH0sIkJhY2tncm91bmQiOnsiJGlkIjoiNTY2IiwiQ29sb3IiOnsiJGlkIjoiNTY3IiwiQSI6MCwiUiI6MjU1LCJHIjoyNTUsIkIiOjI1NX19LCJJc1Zpc2libGUiOnRydWUsIldpZHRoIjowLjAsIkhlaWdodCI6MC4wLCJCb3JkZXJTdHlsZSI6bnVsbCwiUGFyZW50U3R5bGUiOm51bGx9LCJEYXRlRm9ybWF0Ijp7IiRpZCI6IjU2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Y5IiwiRGF0ZVBhcnRJc1Zpc2libGUiOnRydWUsIlRpbWVQYXJ0SXNWaXNpYmxlIjpmYWxzZX19LCJXZWVrTnVtYmVyaW5nIjp7IiRpZCI6IjU3MCIsIkZvcm1hdCI6MCwiSXNWaXNpYmxlIjpmYWxzZSwiTGFzdEtub3duVmlzaWJpbGl0eVN0YXRlIjpmYWxzZX0sIklzVmlzaWJsZSI6dHJ1ZSwiUGFyZW50U3R5bGUiOm51bGx9LCJIeXBlcmxpbmsiOm51bGwsIkltcG9ydElkIjpudWxsfSx7IiRpZCI6IjU3MSIsIklkIjoiMTI4YjMxYTctMWE5Yy00ZTk4LTg2MjQtMDkwNWMzYmNiODBkIiwiSW5kZXgiOjIwLCJHcm91cElkIjpudWxsLCJUaXRsZSI6IlN1cGVyaGVybyBjb21pY3MgZm9yIFZpcmdpbiBDb21pY3MiLCJEYXRlVGltZSI6IjIwMDgtMDEtMDFUMDA6MDA6MDAiLCJQZXJjZW50YWdlQ29tcGxldGUiOm51bGwsIk5vdGUiOm51bGwsIlN0eWxlIjp7IiRpZCI6IjU3MiIsIlRpdGxlUG9zaXRpb24iOiJMZWZ0IiwiRGF0ZVBvc2l0aW9uIjoiTGVmdCIsIlNoYXBlVHlwZSI6MSwiU2hhcGVTaXplIjowLCJTcGFjaW5nIjo1LCJTaGFwZVN0eWxlIjp7IiRpZCI6IjU3MyIsIk1hcmdpbiI6eyIkaWQiOiI1NzQiLCJUb3AiOjAuMCwiTGVmdCI6MC4wLCJSaWdodCI6MC4wLCJCb3R0b20iOjAuMH0sIlBhZGRpbmciOnsiJGlkIjoiNTc1IiwiVG9wIjowLjAsIkxlZnQiOjAuMCwiUmlnaHQiOjAuMCwiQm90dG9tIjowLjB9LCJCYWNrZ3JvdW5kIjp7IiRpZCI6IjU3NiIsIkNvbG9yIjp7IiRpZCI6IjU3NyIsIkEiOjI1NSwiUiI6MjU1LCJHIjoyNTUsIkIiOjI1NX19LCJJc1Zpc2libGUiOnRydWUsIldpZHRoIjoxMi4wLCJIZWlnaHQiOjE0LjAsIkJvcmRlclN0eWxlIjp7IiRpZCI6IjU3OCIsIkxpbmVDb2xvciI6eyIkcmVmIjoiMTMifSwiTGluZVdlaWdodCI6MC4wLCJMaW5lVHlwZSI6MCwiUGFyZW50U3R5bGUiOm51bGx9LCJQYXJlbnRTdHlsZSI6bnVsbH0sIlRpdGxlU3R5bGUiOnsiJGlkIjoiNTc5IiwiRm9udFNldHRpbmdzIjp7IiRpZCI6IjU4MCIsIkZvbnRTaXplIjo5LCJGb250TmFtZSI6IkNhbGlicmkiLCJJc0JvbGQiOnRydWUsIklzSXRhbGljIjpmYWxzZSwiSXNVbmRlcmxpbmVkIjpmYWxzZSwiUGFyZW50U3R5bGUiOm51bGx9LCJBdXRvU2l6ZSI6MCwiRm9yZWdyb3VuZCI6eyIkaWQiOiI1ODEiLCJDb2xvciI6eyIkaWQiOiI1ODIiLCJBIjoyNTUsIlIiOjM3LCJHIjozNiwiQiI6MjR9fSwiTWF4V2lkdGgiOjIwMC4wLCJNYXhIZWlnaHQiOiJJbmZpbml0eSIsIlNtYXJ0Rm9yZWdyb3VuZElzQWN0aXZlIjpmYWxzZSwiSG9yaXpvbnRhbEFsaWdubWVudCI6MiwiVmVydGljYWxBbGlnbm1lbnQiOjAsIlNtYXJ0Rm9yZWdyb3VuZCI6bnVsbCwiQmFja2dyb3VuZEZpbGxUeXBlIjowLCJNYXJnaW4iOnsiJGlkIjoiNTgzIiwiVG9wIjowLjAsIkxlZnQiOjAuMCwiUmlnaHQiOjAuMCwiQm90dG9tIjowLjB9LCJQYWRkaW5nIjp7IiRpZCI6IjU4NCIsIlRvcCI6MC4wLCJMZWZ0IjowLjAsIlJpZ2h0IjowLjAsIkJvdHRvbSI6MC4wfSwiQmFja2dyb3VuZCI6eyIkaWQiOiI1ODUiLCJDb2xvciI6eyIkaWQiOiI1ODYiLCJBIjowLCJSIjoyNTUsIkciOjI1NSwiQiI6MjU1fX0sIklzVmlzaWJsZSI6dHJ1ZSwiV2lkdGgiOjAuMCwiSGVpZ2h0IjowLjAsIkJvcmRlclN0eWxlIjpudWxsLCJQYXJlbnRTdHlsZSI6bnVsbH0sIkRhdGVTdHlsZSI6eyIkaWQiOiI1ODciLCJGb250U2V0dGluZ3MiOnsiJGlkIjoiNTg4IiwiRm9udFNpemUiOjksIkZvbnROYW1lIjoiQ2FsaWJyaSIsIklzQm9sZCI6dHJ1ZSwiSXNJdGFsaWMiOmZhbHNlLCJJc1VuZGVybGluZWQiOmZhbHNlLCJQYXJlbnRTdHlsZSI6bnVsbH0sIkF1dG9TaXplIjowLCJGb3JlZ3JvdW5kIjp7IiRpZCI6IjU4OSIsIkNvbG9yIjp7IiRpZCI6IjU5M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m51bGwsIlBhcmVudFN0eWxlIjpudWxsfSwiRGF0ZUZvcm1hdCI6eyIkaWQiOiI1O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NiIsIkRhdGVQYXJ0SXNWaXNpYmxlIjp0cnVlLCJUaW1lUGFydElzVmlzaWJsZSI6ZmFsc2V9fSwiV2Vla051bWJlcmluZyI6eyIkaWQiOiI1OTciLCJGb3JtYXQiOjAsIklzVmlzaWJsZSI6ZmFsc2UsIkxhc3RLbm93blZpc2liaWxpdHlTdGF0ZSI6ZmFsc2V9LCJJc1Zpc2libGUiOnRydWUsIlBhcmVudFN0eWxlIjpudWxsfSwiSHlwZXJsaW5rIjpudWxsLCJJbXBvcnRJZCI6bnVsbH0seyIkaWQiOiI1OTgiLCJJZCI6ImQ4NTNlNGNlLTQ2ZTctNDVmMC1iNGI4LWI5NTE5OThjMzdmNSIsIkluZGV4IjoyMSwiR3JvdXBJZCI6bnVsbCwiVGl0bGUiOiIxc3Qgc3VwZXJoZXJvLCBUaGUgRGVzdHJveWVyIiwiRGF0ZVRpbWUiOiIxOTQxLTA4LTIyVDAwOjAwOjAwIiwiUGVyY2VudGFnZUNvbXBsZXRlIjpudWxsLCJOb3RlIjpudWxsLCJTdHlsZSI6eyIkaWQiOiI1OTkiLCJUaXRsZVBvc2l0aW9uIjoiTGVmdCIsIkRhdGVQb3NpdGlvbiI6IkxlZnQiLCJTaGFwZVR5cGUiOjEsIlNoYXBlU2l6ZSI6MCwiU3BhY2luZyI6NSwiU2hhcGVTdHlsZSI6eyIkaWQiOiI2MDAiLCJNYXJnaW4iOnsiJGlkIjoiNjAxIiwiVG9wIjowLjAsIkxlZnQiOjAuMCwiUmlnaHQiOjAuMCwiQm90dG9tIjowLjB9LCJQYWRkaW5nIjp7IiRpZCI6IjYwMiIsIlRvcCI6MC4wLCJMZWZ0IjowLjAsIlJpZ2h0IjowLjAsIkJvdHRvbSI6MC4wfSwiQmFja2dyb3VuZCI6eyIkaWQiOiI2MDMiLCJDb2xvciI6eyIkaWQiOiI2MDQiLCJBIjoyNTUsIlIiOjI1NSwiRyI6MjU1LCJCIjoyNTV9fSwiSXNWaXNpYmxlIjp0cnVlLCJXaWR0aCI6MTIuMCwiSGVpZ2h0IjoxNC4wLCJCb3JkZXJTdHlsZSI6eyIkaWQiOiI2MDUiLCJMaW5lQ29sb3IiOnsiJHJlZiI6IjEzIn0sIkxpbmVXZWlnaHQiOjAuMCwiTGluZVR5cGUiOjAsIlBhcmVudFN0eWxlIjpudWxsfSwiUGFyZW50U3R5bGUiOm51bGx9LCJUaXRsZVN0eWxlIjp7IiRpZCI6IjYwNiIsIkZvbnRTZXR0aW5ncyI6eyIkaWQiOiI2MDciLCJGb250U2l6ZSI6OSwiRm9udE5hbWUiOiJDYWxpYnJpIiwiSXNCb2xkIjp0cnVlLCJJc0l0YWxpYyI6ZmFsc2UsIklzVW5kZXJsaW5lZCI6ZmFsc2UsIlBhcmVudFN0eWxlIjpudWxsfSwiQXV0b1NpemUiOjAsIkZvcmVncm91bmQiOnsiJGlkIjoiNjA4IiwiQ29sb3IiOnsiJGlkIjoiNjA5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YxMCIsIlRvcCI6MC4wLCJMZWZ0IjowLjAsIlJpZ2h0IjowLjAsIkJvdHRvbSI6MC4wfSwiUGFkZGluZyI6eyIkaWQiOiI2MTEiLCJUb3AiOjAuMCwiTGVmdCI6MC4wLCJSaWdodCI6MC4wLCJCb3R0b20iOjAuMH0sIkJhY2tncm91bmQiOnsiJGlkIjoiNjEyIiwiQ29sb3IiOnsiJGlkIjoiNjEzIiwiQSI6MCwiUiI6MjU1LCJHIjoyNTUsIkIiOjI1NX19LCJJc1Zpc2libGUiOnRydWUsIldpZHRoIjowLjAsIkhlaWdodCI6MC4wLCJCb3JkZXJTdHlsZSI6bnVsbCwiUGFyZW50U3R5bGUiOm51bGx9LCJEYXRlU3R5bGUiOnsiJGlkIjoiNjE0IiwiRm9udFNldHRpbmdzIjp7IiRpZCI6IjYxNSIsIkZvbnRTaXplIjo5LCJGb250TmFtZSI6IkNhbGlicmkiLCJJc0JvbGQiOnRydWUsIklzSXRhbGljIjpmYWxzZSwiSXNVbmRlcmxpbmVkIjpmYWxzZSwiUGFyZW50U3R5bGUiOm51bGx9LCJBdXRvU2l6ZSI6MCwiRm9yZWdyb3VuZCI6eyIkaWQiOiI2MTYiLCJDb2xvciI6eyIkaWQiOiI2MTc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jE4IiwiVG9wIjowLjAsIkxlZnQiOjAuMCwiUmlnaHQiOjAuMCwiQm90dG9tIjowLjB9LCJQYWRkaW5nIjp7IiRpZCI6IjYxOSIsIlRvcCI6MC4wLCJMZWZ0IjowLjAsIlJpZ2h0IjowLjAsIkJvdHRvbSI6MC4wfSwiQmFja2dyb3VuZCI6eyIkaWQiOiI2MjAiLCJDb2xvciI6eyIkaWQiOiI2MjEiLCJBIjowLCJSIjoyNTUsIkciOjI1NSwiQiI6MjU1fX0sIklzVmlzaWJsZSI6dHJ1ZSwiV2lkdGgiOjAuMCwiSGVpZ2h0IjowLjAsIkJvcmRlclN0eWxlIjpudWxsLCJQYXJlbnRTdHlsZSI6bnVsbH0sIkRhdGVGb3JtYXQiOnsiJGlkIjoiNjI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jMiLCJEYXRlUGFydElzVmlzaWJsZSI6dHJ1ZSwiVGltZVBhcnRJc1Zpc2libGUiOmZhbHNlfX0sIldlZWtOdW1iZXJpbmciOnsiJGlkIjoiNjI0IiwiRm9ybWF0IjowLCJJc1Zpc2libGUiOmZhbHNlLCJMYXN0S25vd25WaXNpYmlsaXR5U3RhdGUiOmZhbHNlfSwiSXNWaXNpYmxlIjp0cnVlLCJQYXJlbnRTdHlsZSI6bnVsbH0sIkh5cGVybGluayI6bnVsbCwiSW1wb3J0SWQiOm51bGx9XSwiSWQiOiJjYWRjMzIzNy0xOTkwLTRlYzEtODc2NS1hZTAxYjg3YjNmMzgiLCJJc1NpbmdsZUl0ZW1Sb3ciOmZhbHNlfSx7IiRpZCI6IjYyNSIsIl90YXNrcyI6W10sIl9taWxlc3RvbmVzIjpbeyIkaWQiOiI2MjYiLCJJZCI6IjYxZDE3N2NlLWY2OWQtNDY4NC05MDMzLWM5YmNjOWQwZjc4OSIsIkluZGV4IjoyMiwiR3JvdXBJZCI6bnVsbCwiVGl0bGUiOiJIdWxrLCBTcGlkZXItTWFuLCBUaG9yLCBMb2tpIiwiRGF0ZVRpbWUiOiIxOTYyLTA1LTIyVDAwOjAwOjAwIiwiUGVyY2VudGFnZUNvbXBsZXRlIjpudWxsLCJOb3RlIjpudWxsLCJTdHlsZSI6eyIkaWQiOiI2MjciLCJUaXRsZVBvc2l0aW9uIjoiTGVmdCIsIkRhdGVQb3NpdGlvbiI6IkxlZnQiLCJTaGFwZVR5cGUiOjEsIlNoYXBlU2l6ZSI6MCwiU3BhY2luZyI6NSwiU2hhcGVTdHlsZSI6eyIkaWQiOiI2MjgiLCJNYXJnaW4iOnsiJGlkIjoiNjI5IiwiVG9wIjowLjAsIkxlZnQiOjAuMCwiUmlnaHQiOjAuMCwiQm90dG9tIjowLjB9LCJQYWRkaW5nIjp7IiRpZCI6IjYzMCIsIlRvcCI6MC4wLCJMZWZ0IjowLjAsIlJpZ2h0IjowLjAsIkJvdHRvbSI6MC4wfSwiQmFja2dyb3VuZCI6eyIkaWQiOiI2MzEiLCJDb2xvciI6eyIkaWQiOiI2MzIiLCJBIjoyNTUsIlIiOjI1NSwiRyI6MjU1LCJCIjoyNTV9fSwiSXNWaXNpYmxlIjp0cnVlLCJXaWR0aCI6MTIuMCwiSGVpZ2h0IjoxNC4wLCJCb3JkZXJTdHlsZSI6eyIkaWQiOiI2MzMiLCJMaW5lQ29sb3IiOnsiJHJlZiI6IjEzIn0sIkxpbmVXZWlnaHQiOjAuMCwiTGluZVR5cGUiOjAsIlBhcmVudFN0eWxlIjpudWxsfSwiUGFyZW50U3R5bGUiOm51bGx9LCJUaXRsZVN0eWxlIjp7IiRpZCI6IjYzNCIsIkZvbnRTZXR0aW5ncyI6eyIkaWQiOiI2MzUiLCJGb250U2l6ZSI6OSwiRm9udE5hbWUiOiJDYWxpYnJpIiwiSXNCb2xkIjp0cnVlLCJJc0l0YWxpYyI6ZmFsc2UsIklzVW5kZXJsaW5lZCI6ZmFsc2UsIlBhcmVudFN0eWxlIjpudWxsfSwiQXV0b1NpemUiOjAsIkZvcmVncm91bmQiOnsiJGlkIjoiNjM2IiwiQ29sb3IiOnsiJGlkIjoiNjM3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YzOCIsIlRvcCI6MC4wLCJMZWZ0IjowLjAsIlJpZ2h0IjowLjAsIkJvdHRvbSI6MC4wfSwiUGFkZGluZyI6eyIkaWQiOiI2MzkiLCJUb3AiOjAuMCwiTGVmdCI6MC4wLCJSaWdodCI6MC4wLCJCb3R0b20iOjAuMH0sIkJhY2tncm91bmQiOnsiJGlkIjoiNjQwIiwiQ29sb3IiOnsiJGlkIjoiNjQxIiwiQSI6MCwiUiI6MjU1LCJHIjoyNTUsIkIiOjI1NX19LCJJc1Zpc2libGUiOnRydWUsIldpZHRoIjowLjAsIkhlaWdodCI6MC4wLCJCb3JkZXJTdHlsZSI6bnVsbCwiUGFyZW50U3R5bGUiOm51bGx9LCJEYXRlU3R5bGUiOnsiJGlkIjoiNjQyIiwiRm9udFNldHRpbmdzIjp7IiRpZCI6IjY0MyIsIkZvbnRTaXplIjo5LCJGb250TmFtZSI6IkNhbGlicmkiLCJJc0JvbGQiOnRydWUsIklzSXRhbGljIjpmYWxzZSwiSXNVbmRlcmxpbmVkIjpmYWxzZSwiUGFyZW50U3R5bGUiOm51bGx9LCJBdXRvU2l6ZSI6MCwiRm9yZWdyb3VuZCI6eyIkaWQiOiI2NDQiLCJDb2xvciI6eyIkaWQiOiI2NDU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jQ2IiwiVG9wIjowLjAsIkxlZnQiOjAuMCwiUmlnaHQiOjAuMCwiQm90dG9tIjowLjB9LCJQYWRkaW5nIjp7IiRpZCI6IjY0NyIsIlRvcCI6MC4wLCJMZWZ0IjowLjAsIlJpZ2h0IjowLjAsIkJvdHRvbSI6MC4wfSwiQmFja2dyb3VuZCI6eyIkaWQiOiI2NDgiLCJDb2xvciI6eyIkaWQiOiI2NDkiLCJBIjowLCJSIjoyNTUsIkciOjI1NSwiQiI6MjU1fX0sIklzVmlzaWJsZSI6dHJ1ZSwiV2lkdGgiOjAuMCwiSGVpZ2h0IjowLjAsIkJvcmRlclN0eWxlIjpudWxsLCJQYXJlbnRTdHlsZSI6bnVsbH0sIkRhdGVGb3JtYXQiOnsiJGlkIjoiNjU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EiLCJEYXRlUGFydElzVmlzaWJsZSI6dHJ1ZSwiVGltZVBhcnRJc1Zpc2libGUiOmZhbHNlfX0sIldlZWtOdW1iZXJpbmciOnsiJGlkIjoiNjUyIiwiRm9ybWF0IjowLCJJc1Zpc2libGUiOmZhbHNlLCJMYXN0S25vd25WaXNpYmlsaXR5U3RhdGUiOmZhbHNlfSwiSXNWaXNpYmxlIjp0cnVlLCJQYXJlbnRTdHlsZSI6bnVsbH0sIkh5cGVybGluayI6bnVsbCwiSW1wb3J0SWQiOm51bGx9LHsiJGlkIjoiNjUzIiwiSWQiOiIwYjI4NTRmMy04YTMyLTRmN2ItYjVkYS05OThjOTYwN2QzNTAiLCJJbmRleCI6MjMsIkdyb3VwSWQiOm51bGwsIlRpdGxlIjoiRGFyZWRldmlsLCBXb25kZXIgTWFuIiwiRGF0ZVRpbWUiOiIxOTYzLTA0LTAxVDAwOjAwOjAwIiwiUGVyY2VudGFnZUNvbXBsZXRlIjpudWxsLCJOb3RlIjpudWxsLCJTdHlsZSI6eyIkaWQiOiI2NTQiLCJUaXRsZVBvc2l0aW9uIjoiUmlnaHQiLCJEYXRlUG9zaXRpb24iOiJSaWdodCIsIlNoYXBlVHlwZSI6MSwiU2hhcGVTaXplIjowLCJTcGFjaW5nIjo1LCJTaGFwZVN0eWxlIjp7IiRpZCI6IjY1NSIsIk1hcmdpbiI6eyIkcmVmIjoiNjQifSwiUGFkZGluZyI6eyIkcmVmIjoiNjUifSwiQmFja2dyb3VuZCI6eyIkaWQiOiI2NTYiLCJDb2xvciI6eyIkaWQiOiI2NTciLCJBIjoyNTUsIlIiOjI1NSwiRyI6MjU1LCJCIjoyNTV9fSwiSXNWaXNpYmxlIjp0cnVlLCJXaWR0aCI6MTIuMCwiSGVpZ2h0IjoxNC4wLCJCb3JkZXJTdHlsZSI6eyIkaWQiOiI2NTgiLCJMaW5lQ29sb3IiOnsiJHJlZiI6IjEzIn0sIkxpbmVXZWlnaHQiOjAuMCwiTGluZVR5cGUiOjAsIlBhcmVudFN0eWxlIjpudWxsfSwiUGFyZW50U3R5bGUiOm51bGx9LCJUaXRsZVN0eWxlIjp7IiRpZCI6IjY1OSIsIkZvbnRTZXR0aW5ncyI6eyIkaWQiOiI2NjAiLCJGb250U2l6ZSI6OSwiRm9udE5hbWUiOiJDYWxpYnJpIiwiSXNCb2xkIjp0cnVlLCJJc0l0YWxpYyI6ZmFsc2UsIklzVW5kZXJsaW5lZCI6ZmFsc2UsIlBhcmVudFN0eWxlIjpudWxsfSwiQXV0b1NpemUiOjAsIkZvcmVncm91bmQiOnsiJGlkIjoiNjYxIiwiQ29sb3IiOnsiJGlkIjoiNjYyIiwiQSI6MjU1LCJSIjozNywiRyI6MzYsIkIiOjI0fX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pZCI6IjY2MyIsIkNvbG9yIjp7IiRpZCI6IjY2NCIsIkEiOjAsIlIiOjI1NSwiRyI6MjU1LCJCIjoyNTV9fSwiSXNWaXNpYmxlIjp0cnVlLCJXaWR0aCI6MC4wLCJIZWlnaHQiOjAuMCwiQm9yZGVyU3R5bGUiOm51bGwsIlBhcmVudFN0eWxlIjpudWxsfSwiRGF0ZVN0eWxlIjp7IiRpZCI6IjY2NSIsIkZvbnRTZXR0aW5ncyI6eyIkaWQiOiI2NjYiLCJGb250U2l6ZSI6OSwiRm9udE5hbWUiOiJDYWxpYnJpIiwiSXNCb2xkIjp0cnVlLCJJc0l0YWxpYyI6ZmFsc2UsIklzVW5kZXJsaW5lZCI6ZmFsc2UsIlBhcmVudFN0eWxlIjpudWxsfSwiQXV0b1NpemUiOjAsIkZvcmVncm91bmQiOnsiJGlkIjoiNjY3IiwiQ29sb3IiOnsiJGlkIjoiNjY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pZCI6IjY2OSIsIkNvbG9yIjp7IiRpZCI6IjY3MCIsIkEiOjAsIlIiOjI1NSwiRyI6MjU1LCJCIjoyNTV9fSwiSXNWaXNpYmxlIjp0cnVlLCJXaWR0aCI6MC4wLCJIZWlnaHQiOjAuMCwiQm9yZGVyU3R5bGUiOm51bGwsIlBhcmVudFN0eWxlIjpudWxsfSwiRGF0ZUZvcm1hdCI6eyIkcmVmIjoiODUifSwiV2Vla051bWJlcmluZyI6eyIkaWQiOiI2NzEiLCJGb3JtYXQiOjAsIklzVmlzaWJsZSI6ZmFsc2UsIkxhc3RLbm93blZpc2liaWxpdHlTdGF0ZSI6ZmFsc2V9LCJJc1Zpc2libGUiOnRydWUsIlBhcmVudFN0eWxlIjpudWxsfSwiSHlwZXJsaW5rIjpudWxsLCJJbXBvcnRJZCI6IiJ9LHsiJGlkIjoiNjcyIiwiSWQiOiIwM2EwZWMyZC05NDRhLTQ5YjItYTYzNS1hMDAyOTg3YTAwNGMiLCJJbmRleCI6MjQsIkdyb3VwSWQiOm51bGwsIlRpdGxlIjoiVGhlIFpvZGlhYyBMZWdhY3k6IENvbnZlcmdlbmNlIiwiRGF0ZVRpbWUiOiIyMDE1LTAyLTAxVDAwOjAwOjAwIiwiUGVyY2VudGFnZUNvbXBsZXRlIjpudWxsLCJOb3RlIjpudWxsLCJTdHlsZSI6eyIkaWQiOiI2NzMiLCJUaXRsZVBvc2l0aW9uIjoiTGVmdCIsIkRhdGVQb3NpdGlvbiI6IkxlZnQiLCJTaGFwZVR5cGUiOjEsIlNoYXBlU2l6ZSI6MCwiU3BhY2luZyI6NSwiU2hhcGVTdHlsZSI6eyIkaWQiOiI2NzQiLCJNYXJnaW4iOnsiJGlkIjoiNjc1IiwiVG9wIjowLjAsIkxlZnQiOjAuMCwiUmlnaHQiOjAuMCwiQm90dG9tIjowLjB9LCJQYWRkaW5nIjp7IiRpZCI6IjY3NiIsIlRvcCI6MC4wLCJMZWZ0IjowLjAsIlJpZ2h0IjowLjAsIkJvdHRvbSI6MC4wfSwiQmFja2dyb3VuZCI6eyIkaWQiOiI2NzciLCJDb2xvciI6eyIkaWQiOiI2NzgiLCJBIjoyNTUsIlIiOjI1NSwiRyI6MjU1LCJCIjoyNTV9fSwiSXNWaXNpYmxlIjp0cnVlLCJXaWR0aCI6MTIuMCwiSGVpZ2h0IjoxNC4wLCJCb3JkZXJTdHlsZSI6eyIkaWQiOiI2NzkiLCJMaW5lQ29sb3IiOnsiJHJlZiI6IjEzIn0sIkxpbmVXZWlnaHQiOjAuMCwiTGluZVR5cGUiOjAsIlBhcmVudFN0eWxlIjpudWxsfSwiUGFyZW50U3R5bGUiOm51bGx9LCJUaXRsZVN0eWxlIjp7IiRpZCI6IjY4MCIsIkZvbnRTZXR0aW5ncyI6eyIkaWQiOiI2ODEiLCJGb250U2l6ZSI6OSwiRm9udE5hbWUiOiJDYWxpYnJpIiwiSXNCb2xkIjp0cnVlLCJJc0l0YWxpYyI6ZmFsc2UsIklzVW5kZXJsaW5lZCI6ZmFsc2UsIlBhcmVudFN0eWxlIjpudWxsfSwiQXV0b1NpemUiOjAsIkZvcmVncm91bmQiOnsiJGlkIjoiNjgyIiwiQ29sb3IiOnsiJGlkIjoiNjgzIiwiQSI6MjU1LCJSIjozNywiRyI6MzYsIkIiOjI0fX0sIk1heFdpZHRoIjoyMDAuMCwiTWF4SGVpZ2h0IjoiSW5maW5pdHkiLCJTbWFydEZvcmVncm91bmRJc0FjdGl2ZSI6ZmFsc2UsIkhvcml6b250YWxBbGlnbm1lbnQiOjIsIlZlcnRpY2FsQWxpZ25tZW50IjowLCJTbWFydEZvcmVncm91bmQiOm51bGwsIkJhY2tncm91bmRGaWxsVHlwZSI6MCwiTWFyZ2luIjp7IiRpZCI6IjY4NCIsIlRvcCI6MC4wLCJMZWZ0IjowLjAsIlJpZ2h0IjowLjAsIkJvdHRvbSI6MC4wfSwiUGFkZGluZyI6eyIkaWQiOiI2ODUiLCJUb3AiOjAuMCwiTGVmdCI6MC4wLCJSaWdodCI6MC4wLCJCb3R0b20iOjAuMH0sIkJhY2tncm91bmQiOnsiJGlkIjoiNjg2IiwiQ29sb3IiOnsiJGlkIjoiNjg3IiwiQSI6MCwiUiI6MjU1LCJHIjoyNTUsIkIiOjI1NX19LCJJc1Zpc2libGUiOnRydWUsIldpZHRoIjowLjAsIkhlaWdodCI6MC4wLCJCb3JkZXJTdHlsZSI6bnVsbCwiUGFyZW50U3R5bGUiOm51bGx9LCJEYXRlU3R5bGUiOnsiJGlkIjoiNjg4IiwiRm9udFNldHRpbmdzIjp7IiRpZCI6IjY4OSIsIkZvbnRTaXplIjo5LCJGb250TmFtZSI6IkNhbGlicmkiLCJJc0JvbGQiOnRydWUsIklzSXRhbGljIjpmYWxzZSwiSXNVbmRlcmxpbmVkIjpmYWxzZSwiUGFyZW50U3R5bGUiOm51bGx9LCJBdXRvU2l6ZSI6MCwiRm9yZWdyb3VuZCI6eyIkaWQiOiI2OTAiLCJDb2xvciI6eyIkaWQiOiI2OTE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jkyIiwiVG9wIjowLjAsIkxlZnQiOjAuMCwiUmlnaHQiOjAuMCwiQm90dG9tIjowLjB9LCJQYWRkaW5nIjp7IiRpZCI6IjY5MyIsIlRvcCI6MC4wLCJMZWZ0IjowLjAsIlJpZ2h0IjowLjAsIkJvdHRvbSI6MC4wfSwiQmFja2dyb3VuZCI6eyIkaWQiOiI2OTQiLCJDb2xvciI6eyIkaWQiOiI2OTUiLCJBIjowLCJSIjoyNTUsIkciOjI1NSwiQiI6MjU1fX0sIklzVmlzaWJsZSI6dHJ1ZSwiV2lkdGgiOjAuMCwiSGVpZ2h0IjowLjAsIkJvcmRlclN0eWxlIjpudWxsLCJQYXJlbnRTdHlsZSI6bnVsbH0sIkRhdGVGb3JtYXQiOnsiJGlkIjoiNjk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TciLCJEYXRlUGFydElzVmlzaWJsZSI6dHJ1ZSwiVGltZVBhcnRJc1Zpc2libGUiOmZhbHNlfX0sIldlZWtOdW1iZXJpbmciOnsiJGlkIjoiNjk4IiwiRm9ybWF0IjowLCJJc1Zpc2libGUiOmZhbHNlLCJMYXN0S25vd25WaXNpYmlsaXR5U3RhdGUiOmZhbHNlfSwiSXNWaXNpYmxlIjp0cnVlLCJQYXJlbnRTdHlsZSI6bnVsbH0sIkh5cGVybGluayI6bnVsbCwiSW1wb3J0SWQiOm51bGx9XSwiSWQiOiIxOWM4NmUxMS1hYmM5LTRjMGEtODRkZi04ZmY4YjY2OGQwOTMiLCJJc1NpbmdsZUl0ZW1Sb3ciOmZhbHNlfSx7IiRpZCI6IjY5OSIsIl90YXNrcyI6W10sIl9taWxlc3RvbmVzIjpbeyIkaWQiOiI3MDAiLCJJZCI6IjBkNDA1NDRiLWQ0MDUtNDMzNy04OTI4LTc1ODkxOTBiNjc3NyIsIkluZGV4IjoyNSwiR3JvdXBJZCI6bnVsbCwiVGl0bGUiOiJGYWxjb24iLCJEYXRlVGltZSI6IjE5NjktMDktMjJUMDA6MDA6MDAiLCJQZXJjZW50YWdlQ29tcGxldGUiOm51bGwsIk5vdGUiOm51bGwsIlN0eWxlIjp7IiRpZCI6IjcwMSIsIlRpdGxlUG9zaXRpb24iOiJSaWdodCIsIkRhdGVQb3NpdGlvbiI6IlJpZ2h0IiwiU2hhcGVUeXBlIjoxLCJTaGFwZVNpemUiOjAsIlNwYWNpbmciOjUsIlNoYXBlU3R5bGUiOnsiJGlkIjoiNzAyIiwiTWFyZ2luIjp7IiRpZCI6IjcwMyIsIlRvcCI6MC4wLCJMZWZ0IjowLjAsIlJpZ2h0IjowLjAsIkJvdHRvbSI6MC4wfSwiUGFkZGluZyI6eyIkaWQiOiI3MDQiLCJUb3AiOjAuMCwiTGVmdCI6MC4wLCJSaWdodCI6MC4wLCJCb3R0b20iOjAuMH0sIkJhY2tncm91bmQiOnsiJGlkIjoiNzA1IiwiQ29sb3IiOnsiJGlkIjoiNzA2IiwiQSI6MjU1LCJSIjoyNTUsIkciOjI1NSwiQiI6MjU1fX0sIklzVmlzaWJsZSI6dHJ1ZSwiV2lkdGgiOjEyLjAsIkhlaWdodCI6MTQuMCwiQm9yZGVyU3R5bGUiOnsiJGlkIjoiNzA3IiwiTGluZUNvbG9yIjp7IiRyZWYiOiIxMyJ9LCJMaW5lV2VpZ2h0IjowLjAsIkxpbmVUeXBlIjowLCJQYXJlbnRTdHlsZSI6bnVsbH0sIlBhcmVudFN0eWxlIjpudWxsfSwiVGl0bGVTdHlsZSI6eyIkaWQiOiI3MDgiLCJGb250U2V0dGluZ3MiOnsiJGlkIjoiNzA5IiwiRm9udFNpemUiOjksIkZvbnROYW1lIjoiQ2FsaWJyaSIsIklzQm9sZCI6dHJ1ZSwiSXNJdGFsaWMiOmZhbHNlLCJJc1VuZGVybGluZWQiOmZhbHNlLCJQYXJlbnRTdHlsZSI6bnVsbH0sIkF1dG9TaXplIjowLCJGb3JlZ3JvdW5kIjp7IiRpZCI6IjcxMCIsIkNvbG9yIjp7IiRpZCI6IjcxMSIsIkEiOjI1NSwiUiI6MzcsIkciOjM2LCJCIjoyNH19LCJNYXhXaWR0aCI6MjAwLjAsIk1heEhlaWdodCI6IkluZmluaXR5IiwiU21hcnRGb3JlZ3JvdW5kSXNBY3RpdmUiOmZhbHNlLCJIb3Jpem9udGFsQWxpZ25tZW50IjowLCJWZXJ0aWNhbEFsaWdubWVudCI6MCwiU21hcnRGb3JlZ3JvdW5kIjpudWxsLCJCYWNrZ3JvdW5kRmlsbFR5cGUiOjAsIk1hcmdpbiI6eyIkaWQiOiI3MTIiLCJUb3AiOjAuMCwiTGVmdCI6MC4wLCJSaWdodCI6MC4wLCJCb3R0b20iOjAuMH0sIlBhZGRpbmciOnsiJGlkIjoiNzEzIiwiVG9wIjowLjAsIkxlZnQiOjAuMCwiUmlnaHQiOjAuMCwiQm90dG9tIjowLjB9LCJCYWNrZ3JvdW5kIjp7IiRpZCI6IjcxNCIsIkNvbG9yIjp7IiRpZCI6IjcxNSIsIkEiOjAsIlIiOjI1NSwiRyI6MjU1LCJCIjoyNTV9fSwiSXNWaXNpYmxlIjp0cnVlLCJXaWR0aCI6MC4wLCJIZWlnaHQiOjAuMCwiQm9yZGVyU3R5bGUiOm51bGwsIlBhcmVudFN0eWxlIjpudWxsfSwiRGF0ZVN0eWxlIjp7IiRpZCI6IjcxNiIsIkZvbnRTZXR0aW5ncyI6eyIkaWQiOiI3MTciLCJGb250U2l6ZSI6OSwiRm9udE5hbWUiOiJDYWxpYnJpIiwiSXNCb2xkIjp0cnVlLCJJc0l0YWxpYyI6ZmFsc2UsIklzVW5kZXJsaW5lZCI6ZmFsc2UsIlBhcmVudFN0eWxlIjpudWxsfSwiQXV0b1NpemUiOjAsIkZvcmVncm91bmQiOnsiJGlkIjoiNzE4IiwiQ29sb3IiOnsiJGlkIjoiNzE5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nsiJGlkIjoiNzIyIiwiQ29sb3IiOnsiJGlkIjoiNzIzIiwiQSI6MCwiUiI6MjU1LCJHIjoyNTUsIkIiOjI1NX19LCJJc1Zpc2libGUiOnRydWUsIldpZHRoIjowLjAsIkhlaWdodCI6MC4wLCJCb3JkZXJTdHlsZSI6bnVsbCwiUGFyZW50U3R5bGUiOm51bGx9LCJEYXRlRm9ybWF0Ijp7IiRpZCI6Ijcy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I1IiwiRGF0ZVBhcnRJc1Zpc2libGUiOnRydWUsIlRpbWVQYXJ0SXNWaXNpYmxlIjpmYWxzZX19LCJXZWVrTnVtYmVyaW5nIjp7IiRpZCI6IjcyNiIsIkZvcm1hdCI6MCwiSXNWaXNpYmxlIjpmYWxzZSwiTGFzdEtub3duVmlzaWJpbGl0eVN0YXRlIjpmYWxzZX0sIklzVmlzaWJsZSI6dHJ1ZSwiUGFyZW50U3R5bGUiOm51bGx9LCJIeXBlcmxpbmsiOm51bGwsIkltcG9ydElkIjpudWxsfSx7IiRpZCI6IjcyNyIsIklkIjoiZGY1NmQ2M2UtOGFkNC00N2FlLWJmYTYtZTE1NjQyM2E5Njc1IiwiSW5kZXgiOjI2LCJHcm91cElkIjpudWxsLCJUaXRsZSI6IlRoZSBab2RpYWMgTGVnYWN5OiBUaGUgRHJhZ29uJ3MgUmV0dXJuIiwiRGF0ZVRpbWUiOiIyMDE2LTAyLTAxVDAwOjAwOjAwIiwiUGVyY2VudGFnZUNvbXBsZXRlIjpudWxsLCJOb3RlIjpudWxsLCJTdHlsZSI6eyIkaWQiOiI3MjgiLCJUaXRsZVBvc2l0aW9uIjoiTGVmdCIsIkRhdGVQb3NpdGlvbiI6IkxlZnQiLCJTaGFwZVR5cGUiOjEsIlNoYXBlU2l6ZSI6MCwiU3BhY2luZyI6NSwiU2hhcGVTdHlsZSI6eyIkaWQiOiI3MjkiLCJNYXJnaW4iOnsiJHJlZiI6IjY0In0sIlBhZGRpbmciOnsiJHJlZiI6IjY1In0sIkJhY2tncm91bmQiOnsiJGlkIjoiNzMwIiwiQ29sb3IiOnsiJGlkIjoiNzMxIiwiQSI6MjU1LCJSIjoyNTUsIkciOjI1NSwiQiI6MjU1fX0sIklzVmlzaWJsZSI6dHJ1ZSwiV2lkdGgiOjEyLjAsIkhlaWdodCI6MTQuMCwiQm9yZGVyU3R5bGUiOnsiJGlkIjoiNzMyIiwiTGluZUNvbG9yIjp7IiRyZWYiOiIxMyJ9LCJMaW5lV2VpZ2h0IjowLjAsIkxpbmVUeXBlIjowLCJQYXJlbnRTdHlsZSI6bnVsbH0sIlBhcmVudFN0eWxlIjpudWxsfSwiVGl0bGVTdHlsZSI6eyIkaWQiOiI3MzMiLCJGb250U2V0dGluZ3MiOnsiJGlkIjoiNzM0IiwiRm9udFNpemUiOjksIkZvbnROYW1lIjoiQ2FsaWJyaSIsIklzQm9sZCI6dHJ1ZSwiSXNJdGFsaWMiOmZhbHNlLCJJc1VuZGVybGluZWQiOmZhbHNlLCJQYXJlbnRTdHlsZSI6bnVsbH0sIkF1dG9TaXplIjowLCJGb3JlZ3JvdW5kIjp7IiRpZCI6IjczNSIsIkNvbG9yIjp7IiRpZCI6IjczNiIsIkEiOjI1NSwiUiI6MzcsIkciOjM2LCJCIjoyNH19LCJNYXhXaWR0aCI6MjAwLjAsIk1heEhlaWdodCI6IkluZmluaXR5IiwiU21hcnRGb3JlZ3JvdW5kSXNBY3RpdmUiOmZhbHNlLCJIb3Jpem9udGFsQWxpZ25tZW50IjoyLCJWZXJ0aWNhbEFsaWdubWVudCI6MCwiU21hcnRGb3JlZ3JvdW5kIjpudWxsLCJCYWNrZ3JvdW5kRmlsbFR5cGUiOjAsIk1hcmdpbiI6eyIkcmVmIjoiNzMifSwiUGFkZGluZyI6eyIkcmVmIjoiNzQifSwiQmFja2dyb3VuZCI6eyIkaWQiOiI3MzciLCJDb2xvciI6eyIkaWQiOiI3MzgiLCJBIjowLCJSIjoyNTUsIkciOjI1NSwiQiI6MjU1fX0sIklzVmlzaWJsZSI6dHJ1ZSwiV2lkdGgiOjAuMCwiSGVpZ2h0IjowLjAsIkJvcmRlclN0eWxlIjpudWxsLCJQYXJlbnRTdHlsZSI6bnVsbH0sIkRhdGVTdHlsZSI6eyIkaWQiOiI3MzkiLCJGb250U2V0dGluZ3MiOnsiJGlkIjoiNzQwIiwiRm9udFNpemUiOjksIkZvbnROYW1lIjoiQ2FsaWJyaSIsIklzQm9sZCI6dHJ1ZSwiSXNJdGFsaWMiOmZhbHNlLCJJc1VuZGVybGluZWQiOmZhbHNlLCJQYXJlbnRTdHlsZSI6bnVsbH0sIkF1dG9TaXplIjowLCJGb3JlZ3JvdW5kIjp7IiRpZCI6Ijc0MSIsIkNvbG9yIjp7IiRpZCI6Ijc0M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ODEifSwiUGFkZGluZyI6eyIkcmVmIjoiODIifSwiQmFja2dyb3VuZCI6eyIkaWQiOiI3NDMiLCJDb2xvciI6eyIkaWQiOiI3NDQiLCJBIjowLCJSIjoyNTUsIkciOjI1NSwiQiI6MjU1fX0sIklzVmlzaWJsZSI6dHJ1ZSwiV2lkdGgiOjAuMCwiSGVpZ2h0IjowLjAsIkJvcmRlclN0eWxlIjpudWxsLCJQYXJlbnRTdHlsZSI6bnVsbH0sIkRhdGVGb3JtYXQiOnsiJHJlZiI6Ijg1In0sIldlZWtOdW1iZXJpbmciOnsiJGlkIjoiNzQ1IiwiRm9ybWF0IjowLCJJc1Zpc2libGUiOmZhbHNlLCJMYXN0S25vd25WaXNpYmlsaXR5U3RhdGUiOmZhbHNlfSwiSXNWaXNpYmxlIjp0cnVlLCJQYXJlbnRTdHlsZSI6bnVsbH0sIkh5cGVybGluayI6bnVsbCwiSW1wb3J0SWQiOiIifSx7IiRpZCI6Ijc0NiIsIklkIjoiMTdmZTE1NDYtMDFlOS00YzM3LWEzNTEtMzU3YWQyZDllNDU0IiwiSW5kZXgiOjI3LCJHcm91cElkIjpudWxsLCJUaXRsZSI6IlRoZSBJbmh1bWFucyIsIkRhdGVUaW1lIjoiMTk2NS0xMi0yNVQwMDowMDowMCIsIlBlcmNlbnRhZ2VDb21wbGV0ZSI6bnVsbCwiTm90ZSI6bnVsbCwiU3R5bGUiOnsiJGlkIjoiNzQ3IiwiVGl0bGVQb3NpdGlvbiI6IkxlZnQiLCJEYXRlUG9zaXRpb24iOiJMZWZ0IiwiU2hhcGVUeXBlIjoxLCJTaGFwZVNpemUiOjAsIlNwYWNpbmciOjUsIlNoYXBlU3R5bGUiOnsiJGlkIjoiNzQ4IiwiTWFyZ2luIjp7IiRpZCI6Ijc0OSIsIlRvcCI6MC4wLCJMZWZ0IjowLjAsIlJpZ2h0IjowLjAsIkJvdHRvbSI6MC4wfSwiUGFkZGluZyI6eyIkaWQiOiI3NTAiLCJUb3AiOjAuMCwiTGVmdCI6MC4wLCJSaWdodCI6MC4wLCJCb3R0b20iOjAuMH0sIkJhY2tncm91bmQiOnsiJGlkIjoiNzUxIiwiQ29sb3IiOnsiJGlkIjoiNzUyIiwiQSI6MjU1LCJSIjoyNTUsIkciOjI1NSwiQiI6MjU1fX0sIklzVmlzaWJsZSI6dHJ1ZSwiV2lkdGgiOjEyLjAsIkhlaWdodCI6MTQuMCwiQm9yZGVyU3R5bGUiOnsiJGlkIjoiNzUzIiwiTGluZUNvbG9yIjp7IiRyZWYiOiIxMyJ9LCJMaW5lV2VpZ2h0IjowLjAsIkxpbmVUeXBlIjowLCJQYXJlbnRTdHlsZSI6bnVsbH0sIlBhcmVudFN0eWxlIjpudWxsfSwiVGl0bGVTdHlsZSI6eyIkaWQiOiI3NTQiLCJGb250U2V0dGluZ3MiOnsiJGlkIjoiNzU1IiwiRm9udFNpemUiOjksIkZvbnROYW1lIjoiQ2FsaWJyaSIsIklzQm9sZCI6dHJ1ZSwiSXNJdGFsaWMiOmZhbHNlLCJJc1VuZGVybGluZWQiOmZhbHNlLCJQYXJlbnRTdHlsZSI6bnVsbH0sIkF1dG9TaXplIjowLCJGb3JlZ3JvdW5kIjp7IiRpZCI6Ijc1NiIsIkNvbG9yIjp7IiRpZCI6Ijc1NyIsIkEiOjI1NSwiUiI6MzcsIkciOjM2LCJCIjoyNH19LCJNYXhXaWR0aCI6MjAwLjAsIk1heEhlaWdodCI6IkluZmluaXR5IiwiU21hcnRGb3JlZ3JvdW5kSXNBY3RpdmUiOmZhbHNlLCJIb3Jpem9udGFsQWxpZ25tZW50IjoyLCJWZXJ0aWNhbEFsaWdubWVudCI6MCwiU21hcnRGb3JlZ3JvdW5kIjpudWxsLCJCYWNrZ3JvdW5kRmlsbFR5cGUiOjAsIk1hcmdpbiI6eyIkaWQiOiI3NTgiLCJUb3AiOjAuMCwiTGVmdCI6MC4wLCJSaWdodCI6MC4wLCJCb3R0b20iOjAuMH0sIlBhZGRpbmciOnsiJGlkIjoiNzU5IiwiVG9wIjowLjAsIkxlZnQiOjAuMCwiUmlnaHQiOjAuMCwiQm90dG9tIjowLjB9LCJCYWNrZ3JvdW5kIjp7IiRpZCI6Ijc2MCIsIkNvbG9yIjp7IiRpZCI6Ijc2MSIsIkEiOjAsIlIiOjI1NSwiRyI6MjU1LCJCIjoyNTV9fSwiSXNWaXNpYmxlIjp0cnVlLCJXaWR0aCI6MC4wLCJIZWlnaHQiOjAuMCwiQm9yZGVyU3R5bGUiOm51bGwsIlBhcmVudFN0eWxlIjpudWxsfSwiRGF0ZVN0eWxlIjp7IiRpZCI6Ijc2MiIsIkZvbnRTZXR0aW5ncyI6eyIkaWQiOiI3NjMiLCJGb250U2l6ZSI6OSwiRm9udE5hbWUiOiJDYWxpYnJpIiwiSXNCb2xkIjp0cnVlLCJJc0l0YWxpYyI6ZmFsc2UsIklzVW5kZXJsaW5lZCI6ZmFsc2UsIlBhcmVudFN0eWxlIjpudWxsfSwiQXV0b1NpemUiOjAsIkZvcmVncm91bmQiOnsiJGlkIjoiNzY0IiwiQ29sb3IiOnsiJGlkIjoiNzY1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c2NiIsIlRvcCI6MC4wLCJMZWZ0IjowLjAsIlJpZ2h0IjowLjAsIkJvdHRvbSI6MC4wfSwiUGFkZGluZyI6eyIkaWQiOiI3NjciLCJUb3AiOjAuMCwiTGVmdCI6MC4wLCJSaWdodCI6MC4wLCJCb3R0b20iOjAuMH0sIkJhY2tncm91bmQiOnsiJGlkIjoiNzY4IiwiQ29sb3IiOnsiJGlkIjoiNzY5IiwiQSI6MCwiUiI6MjU1LCJHIjoyNTUsIkIiOjI1NX19LCJJc1Zpc2libGUiOnRydWUsIldpZHRoIjowLjAsIkhlaWdodCI6MC4wLCJCb3JkZXJTdHlsZSI6bnVsbCwiUGFyZW50U3R5bGUiOm51bGx9LCJEYXRlRm9ybWF0Ijp7IiRpZCI6Ijc3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cxIiwiRGF0ZVBhcnRJc1Zpc2libGUiOnRydWUsIlRpbWVQYXJ0SXNWaXNpYmxlIjpmYWxzZX19LCJXZWVrTnVtYmVyaW5nIjp7IiRpZCI6Ijc3MiIsIkZvcm1hdCI6MCwiSXNWaXNpYmxlIjpmYWxzZSwiTGFzdEtub3duVmlzaWJpbGl0eVN0YXRlIjpmYWxzZX0sIklzVmlzaWJsZSI6dHJ1ZSwiUGFyZW50U3R5bGUiOm51bGx9LCJIeXBlcmxpbmsiOm51bGwsIkltcG9ydElkIjpudWxsfV0sIklkIjoiZDA2NTNkYWUtMTk4Ni00OTU1LWFjN2MtNTRkZmNkMWQ4YTMwIiwiSXNTaW5nbGVJdGVtUm93IjpmYWxzZX0seyIkaWQiOiI3NzMiLCJfdGFza3MiOltdLCJfbWlsZXN0b25lcyI6W3siJGlkIjoiNzc0IiwiSWQiOiI2MDBjMmNiNS01OTU2LTRjZGQtODMyYS00ZmFiZjllZDUxN2YiLCJJbmRleCI6MjgsIkdyb3VwSWQiOm51bGwsIlRpdGxlIjoiQ2FwdGFpbiBNYXJ2ZWwiLCJEYXRlVGltZSI6IjE5NjctMTItMDFUMDA6MDA6MDAiLCJQZXJjZW50YWdlQ29tcGxldGUiOm51bGwsIk5vdGUiOm51bGwsIlN0eWxlIjp7IiRpZCI6Ijc3NSIsIlRpdGxlUG9zaXRpb24iOiJSaWdodCIsIkRhdGVQb3NpdGlvbiI6IlJpZ2h0IiwiU2hhcGVUeXBlIjoxLCJTaGFwZVNpemUiOjAsIlNwYWNpbmciOjUsIlNoYXBlU3R5bGUiOnsiJGlkIjoiNzc2IiwiTWFyZ2luIjp7IiRyZWYiOiI2NCJ9LCJQYWRkaW5nIjp7IiRyZWYiOiI2NSJ9LCJCYWNrZ3JvdW5kIjp7IiRpZCI6Ijc3NyIsIkNvbG9yIjp7IiRpZCI6Ijc3OCIsIkEiOjI1NSwiUiI6MjU1LCJHIjoyNTUsIkIiOjI1NX19LCJJc1Zpc2libGUiOnRydWUsIldpZHRoIjoxMi4wLCJIZWlnaHQiOjE0LjAsIkJvcmRlclN0eWxlIjp7IiRpZCI6Ijc3OSIsIkxpbmVDb2xvciI6eyIkcmVmIjoiMTMifSwiTGluZVdlaWdodCI6MC4wLCJMaW5lVHlwZSI6MCwiUGFyZW50U3R5bGUiOm51bGx9LCJQYXJlbnRTdHlsZSI6bnVsbH0sIlRpdGxlU3R5bGUiOnsiJGlkIjoiNzgwIiwiRm9udFNldHRpbmdzIjp7IiRpZCI6Ijc4MSIsIkZvbnRTaXplIjo5LCJGb250TmFtZSI6IkNhbGlicmkiLCJJc0JvbGQiOnRydWUsIklzSXRhbGljIjpmYWxzZSwiSXNVbmRlcmxpbmVkIjpmYWxzZSwiUGFyZW50U3R5bGUiOm51bGx9LCJBdXRvU2l6ZSI6MCwiRm9yZWdyb3VuZCI6eyIkaWQiOiI3ODIiLCJDb2xvciI6eyIkaWQiOiI3ODMiLCJBIjoyNTUsIlIiOjM3LCJHIjozNiwiQiI6MjR9fSwiTWF4V2lkdGgiOjIwMC4wLCJNYXhIZWlnaHQiOiJJbmZpbml0eSIsIlNtYXJ0Rm9yZWdyb3VuZElzQWN0aXZlIjpmYWxzZSwiSG9yaXpvbnRhbEFsaWdubWVudCI6MCwiVmVydGljYWxBbGlnbm1lbnQiOjAsIlNtYXJ0Rm9yZWdyb3VuZCI6bnVsbCwiQmFja2dyb3VuZEZpbGxUeXBlIjowLCJNYXJnaW4iOnsiJHJlZiI6IjczIn0sIlBhZGRpbmciOnsiJHJlZiI6Ijc0In0sIkJhY2tncm91bmQiOnsiJGlkIjoiNzg0IiwiQ29sb3IiOnsiJGlkIjoiNzg1IiwiQSI6MCwiUiI6MjU1LCJHIjoyNTUsIkIiOjI1NX19LCJJc1Zpc2libGUiOnRydWUsIldpZHRoIjowLjAsIkhlaWdodCI6MC4wLCJCb3JkZXJTdHlsZSI6bnVsbCwiUGFyZW50U3R5bGUiOm51bGx9LCJEYXRlU3R5bGUiOnsiJGlkIjoiNzg2IiwiRm9udFNldHRpbmdzIjp7IiRpZCI6Ijc4NyIsIkZvbnRTaXplIjo5LCJGb250TmFtZSI6IkNhbGlicmkiLCJJc0JvbGQiOnRydWUsIklzSXRhbGljIjpmYWxzZSwiSXNVbmRlcmxpbmVkIjpmYWxzZSwiUGFyZW50U3R5bGUiOm51bGx9LCJBdXRvU2l6ZSI6MCwiRm9yZWdyb3VuZCI6eyIkaWQiOiI3ODgiLCJDb2xvciI6eyIkaWQiOiI3OD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GlkIjoiNzkwIiwiQ29sb3IiOnsiJGlkIjoiNzkxIiwiQSI6MCwiUiI6MjU1LCJHIjoyNTUsIkIiOjI1NX19LCJJc1Zpc2libGUiOnRydWUsIldpZHRoIjowLjAsIkhlaWdodCI6MC4wLCJCb3JkZXJTdHlsZSI6bnVsbCwiUGFyZW50U3R5bGUiOm51bGx9LCJEYXRlRm9ybWF0Ijp7IiRyZWYiOiI4NSJ9LCJXZWVrTnVtYmVyaW5nIjp7IiRpZCI6Ijc5MiIsIkZvcm1hdCI6MCwiSXNWaXNpYmxlIjpmYWxzZSwiTGFzdEtub3duVmlzaWJpbGl0eVN0YXRlIjpmYWxzZX0sIklzVmlzaWJsZSI6dHJ1ZSwiUGFyZW50U3R5bGUiOm51bGx9LCJIeXBlcmxpbmsiOm51bGwsIkltcG9ydElkIjoiIn0seyIkaWQiOiI3OTMiLCJJZCI6IjRjMWYyMGZlLWVhMzMtNDE5NS04NGYwLTBlOGU4NzZlOWExNSIsIkluZGV4IjoyOSwiR3JvdXBJZCI6bnVsbCwiVGl0bGUiOiJUaGUgWm9kaWFjIExlZ2FjeTogVGhlIEJhbGFuY2Ugb2YgUG93ZXIiLCJEYXRlVGltZSI6IjIwMTctMDctMDNUMDA6MDA6MDAiLCJQZXJjZW50YWdlQ29tcGxldGUiOm51bGwsIk5vdGUiOm51bGwsIlN0eWxlIjp7IiRpZCI6Ijc5NCIsIlRpdGxlUG9zaXRpb24iOiJMZWZ0IiwiRGF0ZVBvc2l0aW9uIjoiTGVmdCIsIlNoYXBlVHlwZSI6MSwiU2hhcGVTaXplIjowLCJTcGFjaW5nIjo1LCJTaGFwZVN0eWxlIjp7IiRpZCI6Ijc5NSIsIk1hcmdpbiI6eyIkcmVmIjoiNjQifSwiUGFkZGluZyI6eyIkcmVmIjoiNjUifSwiQmFja2dyb3VuZCI6eyIkaWQiOiI3OTYiLCJDb2xvciI6eyIkaWQiOiI3OTciLCJBIjoyNTUsIlIiOjI1NSwiRyI6MjU1LCJCIjoyNTV9fSwiSXNWaXNpYmxlIjp0cnVlLCJXaWR0aCI6MTIuMCwiSGVpZ2h0IjoxNC4wLCJCb3JkZXJTdHlsZSI6eyIkaWQiOiI3OTgiLCJMaW5lQ29sb3IiOnsiJHJlZiI6IjEzIn0sIkxpbmVXZWlnaHQiOjAuMCwiTGluZVR5cGUiOjAsIlBhcmVudFN0eWxlIjpudWxsfSwiUGFyZW50U3R5bGUiOm51bGx9LCJUaXRsZVN0eWxlIjp7IiRpZCI6Ijc5OSIsIkZvbnRTZXR0aW5ncyI6eyIkaWQiOiI4MDAiLCJGb250U2l6ZSI6OSwiRm9udE5hbWUiOiJDYWxpYnJpIiwiSXNCb2xkIjp0cnVlLCJJc0l0YWxpYyI6ZmFsc2UsIklzVW5kZXJsaW5lZCI6ZmFsc2UsIlBhcmVudFN0eWxlIjpudWxsfSwiQXV0b1NpemUiOjAsIkZvcmVncm91bmQiOnsiJGlkIjoiODAxIiwiQ29sb3IiOnsiJGlkIjoiODAyIiwiQSI6MjU1LCJSIjozNywiRyI6MzYsIkIiOjI0fX0sIk1heFdpZHRoIjoyMDAuMCwiTWF4SGVpZ2h0IjoiSW5maW5pdHkiLCJTbWFydEZvcmVncm91bmRJc0FjdGl2ZSI6ZmFsc2UsIkhvcml6b250YWxBbGlnbm1lbnQiOjIsIlZlcnRpY2FsQWxpZ25tZW50IjowLCJTbWFydEZvcmVncm91bmQiOm51bGwsIkJhY2tncm91bmRGaWxsVHlwZSI6MCwiTWFyZ2luIjp7IiRyZWYiOiI3MyJ9LCJQYWRkaW5nIjp7IiRyZWYiOiI3NCJ9LCJCYWNrZ3JvdW5kIjp7IiRpZCI6IjgwMyIsIkNvbG9yIjp7IiRpZCI6IjgwNCIsIkEiOjAsIlIiOjI1NSwiRyI6MjU1LCJCIjoyNTV9fSwiSXNWaXNpYmxlIjp0cnVlLCJXaWR0aCI6MC4wLCJIZWlnaHQiOjAuMCwiQm9yZGVyU3R5bGUiOm51bGwsIlBhcmVudFN0eWxlIjpudWxsfSwiRGF0ZVN0eWxlIjp7IiRpZCI6IjgwNSIsIkZvbnRTZXR0aW5ncyI6eyIkaWQiOiI4MDYiLCJGb250U2l6ZSI6OSwiRm9udE5hbWUiOiJDYWxpYnJpIiwiSXNCb2xkIjp0cnVlLCJJc0l0YWxpYyI6ZmFsc2UsIklzVW5kZXJsaW5lZCI6ZmFsc2UsIlBhcmVudFN0eWxlIjpudWxsfSwiQXV0b1NpemUiOjAsIkZvcmVncm91bmQiOnsiJGlkIjoiODA3IiwiQ29sb3IiOnsiJGlkIjoiODA4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4MSJ9LCJQYWRkaW5nIjp7IiRyZWYiOiI4MiJ9LCJCYWNrZ3JvdW5kIjp7IiRpZCI6IjgwOSIsIkNvbG9yIjp7IiRpZCI6IjgxMCIsIkEiOjAsIlIiOjI1NSwiRyI6MjU1LCJCIjoyNTV9fSwiSXNWaXNpYmxlIjp0cnVlLCJXaWR0aCI6MC4wLCJIZWlnaHQiOjAuMCwiQm9yZGVyU3R5bGUiOm51bGwsIlBhcmVudFN0eWxlIjpudWxsfSwiRGF0ZUZvcm1hdCI6eyIkcmVmIjoiODUifSwiV2Vla051bWJlcmluZyI6eyIkaWQiOiI4MTEiLCJGb3JtYXQiOjAsIklzVmlzaWJsZSI6ZmFsc2UsIkxhc3RLbm93blZpc2liaWxpdHlTdGF0ZSI6ZmFsc2V9LCJJc1Zpc2libGUiOnRydWUsIlBhcmVudFN0eWxlIjpudWxsfSwiSHlwZXJsaW5rIjpudWxsLCJJbXBvcnRJZCI6IiJ9LHsiJGlkIjoiODEyIiwiSWQiOiJiMTE5MGIzYy02ODA4LTQ4N2QtOWQ4Mi00N2MwNGUwMGQ3NjQiLCJJbmRleCI6MzAsIkdyb3VwSWQiOm51bGwsIlRpdGxlIjoiQmxhY2sgUGFudGhlciIsIkRhdGVUaW1lIjoiMTk2Ni0wNy0wMVQwMDowMDowMCIsIlBlcmNlbnRhZ2VDb21wbGV0ZSI6bnVsbCwiTm90ZSI6bnVsbCwiU3R5bGUiOnsiJGlkIjoiODEzIiwiVGl0bGVQb3NpdGlvbiI6IkxlZnQiLCJEYXRlUG9zaXRpb24iOiJMZWZ0IiwiU2hhcGVUeXBlIjoxLCJTaGFwZVNpemUiOjAsIlNwYWNpbmciOjUsIlNoYXBlU3R5bGUiOnsiJGlkIjoiODE0IiwiTWFyZ2luIjp7IiRpZCI6IjgxNSIsIlRvcCI6MC4wLCJMZWZ0IjowLjAsIlJpZ2h0IjowLjAsIkJvdHRvbSI6MC4wfSwiUGFkZGluZyI6eyIkaWQiOiI4MTYiLCJUb3AiOjAuMCwiTGVmdCI6MC4wLCJSaWdodCI6MC4wLCJCb3R0b20iOjAuMH0sIkJhY2tncm91bmQiOnsiJGlkIjoiODE3IiwiQ29sb3IiOnsiJGlkIjoiODE4IiwiQSI6MjU1LCJSIjoyNTUsIkciOjI1NSwiQiI6MjU1fX0sIklzVmlzaWJsZSI6dHJ1ZSwiV2lkdGgiOjEyLjAsIkhlaWdodCI6MTQuMCwiQm9yZGVyU3R5bGUiOnsiJGlkIjoiODE5IiwiTGluZUNvbG9yIjp7IiRyZWYiOiIxMyJ9LCJMaW5lV2VpZ2h0IjowLjAsIkxpbmVUeXBlIjowLCJQYXJlbnRTdHlsZSI6bnVsbH0sIlBhcmVudFN0eWxlIjpudWxsfSwiVGl0bGVTdHlsZSI6eyIkaWQiOiI4MjAiLCJGb250U2V0dGluZ3MiOnsiJGlkIjoiODIxIiwiRm9udFNpemUiOjksIkZvbnROYW1lIjoiQ2FsaWJyaSIsIklzQm9sZCI6dHJ1ZSwiSXNJdGFsaWMiOmZhbHNlLCJJc1VuZGVybGluZWQiOmZhbHNlLCJQYXJlbnRTdHlsZSI6bnVsbH0sIkF1dG9TaXplIjowLCJGb3JlZ3JvdW5kIjp7IiRpZCI6IjgyMiIsIkNvbG9yIjp7IiRpZCI6IjgyMyIsIkEiOjI1NSwiUiI6MzcsIkciOjM2LCJCIjoyNH19LCJNYXhXaWR0aCI6MjAwLjAsIk1heEhlaWdodCI6IkluZmluaXR5IiwiU21hcnRGb3JlZ3JvdW5kSXNBY3RpdmUiOmZhbHNlLCJIb3Jpem9udGFsQWxpZ25tZW50IjoyLCJWZXJ0aWNhbEFsaWdubWVudCI6MCwiU21hcnRGb3JlZ3JvdW5kIjpudWxsLCJCYWNrZ3JvdW5kRmlsbFR5cGUiOjAsIk1hcmdpbiI6eyIkaWQiOiI4MjQiLCJUb3AiOjAuMCwiTGVmdCI6MC4wLCJSaWdodCI6MC4wLCJCb3R0b20iOjAuMH0sIlBhZGRpbmciOnsiJGlkIjoiODI1IiwiVG9wIjowLjAsIkxlZnQiOjAuMCwiUmlnaHQiOjAuMCwiQm90dG9tIjowLjB9LCJCYWNrZ3JvdW5kIjp7IiRpZCI6IjgyNiIsIkNvbG9yIjp7IiRpZCI6IjgyNyIsIkEiOjAsIlIiOjI1NSwiRyI6MjU1LCJCIjoyNTV9fSwiSXNWaXNpYmxlIjp0cnVlLCJXaWR0aCI6MC4wLCJIZWlnaHQiOjAuMCwiQm9yZGVyU3R5bGUiOm51bGwsIlBhcmVudFN0eWxlIjpudWxsfSwiRGF0ZVN0eWxlIjp7IiRpZCI6IjgyOCIsIkZvbnRTZXR0aW5ncyI6eyIkaWQiOiI4MjkiLCJGb250U2l6ZSI6OSwiRm9udE5hbWUiOiJDYWxpYnJpIiwiSXNCb2xkIjp0cnVlLCJJc0l0YWxpYyI6ZmFsc2UsIklzVW5kZXJsaW5lZCI6ZmFsc2UsIlBhcmVudFN0eWxlIjpudWxsfSwiQXV0b1NpemUiOjAsIkZvcmVncm91bmQiOnsiJGlkIjoiODMwIiwiQ29sb3IiOnsiJGlkIjoiODMx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gzMiIsIlRvcCI6MC4wLCJMZWZ0IjowLjAsIlJpZ2h0IjowLjAsIkJvdHRvbSI6MC4wfSwiUGFkZGluZyI6eyIkaWQiOiI4MzMiLCJUb3AiOjAuMCwiTGVmdCI6MC4wLCJSaWdodCI6MC4wLCJCb3R0b20iOjAuMH0sIkJhY2tncm91bmQiOnsiJGlkIjoiODM0IiwiQ29sb3IiOnsiJGlkIjoiODM1IiwiQSI6MCwiUiI6MjU1LCJHIjoyNTUsIkIiOjI1NX19LCJJc1Zpc2libGUiOnRydWUsIldpZHRoIjowLjAsIkhlaWdodCI6MC4wLCJCb3JkZXJTdHlsZSI6bnVsbCwiUGFyZW50U3R5bGUiOm51bGx9LCJEYXRlRm9ybWF0Ijp7IiRpZCI6Ijgz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M3IiwiRGF0ZVBhcnRJc1Zpc2libGUiOnRydWUsIlRpbWVQYXJ0SXNWaXNpYmxlIjpmYWxzZX19LCJXZWVrTnVtYmVyaW5nIjp7IiRpZCI6IjgzOCIsIkZvcm1hdCI6MCwiSXNWaXNpYmxlIjpmYWxzZSwiTGFzdEtub3duVmlzaWJpbGl0eVN0YXRlIjpmYWxzZX0sIklzVmlzaWJsZSI6dHJ1ZSwiUGFyZW50U3R5bGUiOm51bGx9LCJIeXBlcmxpbmsiOm51bGwsIkltcG9ydElkIjpudWxsfV0sIklkIjoiMGVlOTEwMjItNzVlNC00NWMxLThhZjMtMWJlMGQ3NGZmMWUyIiwiSXNTaW5nbGVJdGVtUm93IjpmYWxzZX1dLCJJbmRleCI6MCwiSWQiOiIyYzNjMmQ1Yy02MzZlLTRlODEtYTRiMS0wMTA2YWU3YzlkOTUiLCJIZWFkZXJUZXh0IjpudWxsLCJJc0RlZmF1bHQiOnRydWUsIlN0eWxlIjp7IiRpZCI6IjgzOSIsIkhlYWRlclN0eWxlIjp7IiRpZCI6Ijg0MCIsIlRleHRTdHlsZSI6eyIkaWQiOiI4NDEiLCJGb250U2V0dGluZ3MiOnsiJGlkIjoiODQyIiwiRm9udFNpemUiOjExLCJGb250TmFtZSI6IkNhbGlicmkiLCJJc0JvbGQiOmZhbHNlLCJJc0l0YWxpYyI6ZmFsc2UsIklzVW5kZXJsaW5lZCI6ZmFsc2UsIlBhcmVudFN0eWxlIjpudWxsfSwiQXV0b1NpemUiOjIsIkZvcmVncm91bmQiOnsiJGlkIjoiODQzIiwiQ29sb3IiOnsiJGlkIjoiODQ0IiwiQSI6MjU1LCJSIjowLCJHIjowLCJCIjowfX0sIk1heFdpZHRoIjowLjAsIk1heEhlaWdodCI6IkluZmluaXR5IiwiU21hcnRGb3JlZ3JvdW5kSXNBY3RpdmUiOmZhbHNlLCJIb3Jpem9udGFsQWxpZ25tZW50IjowLCJWZXJ0aWNhbEFsaWdubWVudCI6MCwiU21hcnRGb3JlZ3JvdW5kIjpudWxsLCJCYWNrZ3JvdW5kRmlsbFR5cGUiOjAsIk1hcmdpbiI6eyIkaWQiOiI4NDUiLCJUb3AiOjAuMCwiTGVmdCI6MC4wLCJSaWdodCI6MC4wLCJCb3R0b20iOjAuMH0sIlBhZGRpbmciOnsiJGlkIjoiODQ2IiwiVG9wIjowLjAsIkxlZnQiOjAuMCwiUmlnaHQiOjAuMCwiQm90dG9tIjowLjB9LCJCYWNrZ3JvdW5kIjpudWxsLCJJc1Zpc2libGUiOnRydWUsIldpZHRoIjowLjAsIkhlaWdodCI6MC4wLCJCb3JkZXJTdHlsZSI6bnVsbCwiUGFyZW50U3R5bGUiOm51bGx9LCJSZWN0YW5nbGVTdHlsZSI6eyIkaWQiOiI4NDciLCJNYXJnaW4iOnsiJGlkIjoiODQ4IiwiVG9wIjowLjAsIkxlZnQiOjAuMCwiUmlnaHQiOjAuMCwiQm90dG9tIjowLjB9LCJQYWRkaW5nIjp7IiRpZCI6Ijg0OSIsIlRvcCI6MC4wLCJMZWZ0IjowLjAsIlJpZ2h0IjowLjAsIkJvdHRvbSI6MC4wfSwiQmFja2dyb3VuZCI6eyIkaWQiOiI4NTAiLCJDb2xvciI6eyIkaWQiOiI4NTEiLCJBIjo2MywiUiI6MjM3LCJHIjoxMjUsIkIiOjQ5fX0sIklzVmlzaWJsZSI6dHJ1ZSwiV2lkdGgiOjAuMCwiSGVpZ2h0IjowLjAsIkJvcmRlclN0eWxlIjp7IiRpZCI6Ijg1MiIsIkxpbmVDb2xvciI6eyIkaWQiOiI4NTMiLCIkdHlwZSI6Ik5MUkUuQ29tbW9uLkRvbS5Tb2xpZENvbG9yQnJ1c2gsIE5MUkUuQ29tbW9uIiwiQ29sb3IiOnsiJGlkIjoiODU0IiwiQSI6MjU1LCJSIjoyNTUsIkciOjAsIkIiOjB9fSwiTGluZVdlaWdodCI6MC4wLCJMaW5lVHlwZSI6MCwiUGFyZW50U3R5bGUiOm51bGx9LCJQYXJlbnRTdHlsZSI6bnVsbH0sIk1hcmdpbiI6eyIkaWQiOiI4NTUiLCJUb3AiOjAuMCwiTGVmdCI6MC4wLCJSaWdodCI6MC4wLCJCb3R0b20iOjAuMH0sIlBhZGRpbmciOnsiJGlkIjoiODU2IiwiVG9wIjowLjAsIkxlZnQiOjAuMCwiUmlnaHQiOjAuMCwiQm90dG9tIjowLjB9LCJCYWNrZ3JvdW5kIjpudWxsLCJJc1Zpc2libGUiOnRydWUsIldpZHRoIjowLjAsIkhlaWdodCI6MC4wLCJCb3JkZXJTdHlsZSI6bnVsbCwiUGFyZW50U3R5bGUiOm51bGx9LCJCYWNrZ3JvdW5kU3R5bGUiOnsiJGlkIjoiODU3IiwiTWFyZ2luIjp7IiRpZCI6Ijg1OCIsIlRvcCI6MC4wLCJMZWZ0IjowLjAsIlJpZ2h0IjowLjAsIkJvdHRvbSI6MC4wfSwiUGFkZGluZyI6eyIkaWQiOiI4NTkiLCJUb3AiOjAuMCwiTGVmdCI6MC4wLCJSaWdodCI6MC4wLCJCb3R0b20iOjAuMH0sIkJhY2tncm91bmQiOnsiJGlkIjoiODYwIiwiQ29sb3IiOnsiJGlkIjoiODYxIiwiQSI6NTEsIlIiOjE2NSwiRyI6MTY1LCJCIjoxNjV9fSwiSXNWaXNpYmxlIjp0cnVlLCJXaWR0aCI6MC4wLCJIZWlnaHQiOjAuMCwiQm9yZGVyU3R5bGUiOnsiJGlkIjoiODYyIiwiTGluZUNvbG9yIjp7IiRpZCI6Ijg2MyIsIiR0eXBlIjoiTkxSRS5Db21tb24uRG9tLlNvbGlkQ29sb3JCcnVzaCwgTkxSRS5Db21tb24iLCJDb2xvciI6eyIkaWQiOiI4NjQiLCJBIjoyNTUsIlIiOjI1NSwiRyI6MCwiQiI6MH19LCJMaW5lV2VpZ2h0IjowLjAsIkxpbmVUeXBlIjowLCJQYXJlbnRTdHlsZSI6bnVsbH0sIlBhcmVudFN0eWxlIjpudWxsfSwiTWFyZ2luIjp7IiRpZCI6Ijg2NSIsIlRvcCI6MC4wLCJMZWZ0IjowLjAsIlJpZ2h0IjowLjAsIkJvdHRvbSI6MC4wfSwiUGFkZGluZyI6eyIkaWQiOiI4NjYiLCJUb3AiOjAuMCwiTGVmdCI6MC4wLCJSaWdodCI6MC4wLCJCb3R0b20iOjAuMH0sIklzVmlzaWJsZSI6ZmFsc2UsIldpZHRoIjowLjAsIkhlaWdodCI6MC4wLCJCb3JkZXJTdHlsZSI6bnVsbCwiUGFyZW50U3R5bGUiOm51bGx9fV0sIklkIjoiMDg1OGQ4YzEtOWY4MS00YjMyLWI5OTItZTViZjA1MjdlZDcxIiwiSW5kZXgiOjEsIkhlYWRlclRleHQiOiJTdGFuIExlZeKAmXMgc3VwZXJoZXJvZXMiLCJTdHlsZSI6eyIkaWQiOiI4NjciLCJIZWFkZXJTdHlsZSI6eyIkaWQiOiI4NjgiLCJUZXh0SXNWZXJ0aWNhbCI6ZmFsc2UsIlRleHRTdHlsZSI6eyIkaWQiOiI4NjkiLCJGb250U2V0dGluZ3MiOnsiJGlkIjoiODcwIiwiRm9udFNpemUiOjEyLCJGb250TmFtZSI6IkNhbGlicmkiLCJJc0JvbGQiOnRydWUsIklzSXRhbGljIjpmYWxzZSwiSXNVbmRlcmxpbmVkIjpmYWxzZSwiUGFyZW50U3R5bGUiOm51bGx9LCJBdXRvU2l6ZSI6MiwiRm9yZWdyb3VuZCI6eyIkcmVmIjoiNDg5In0sIk1heFdpZHRoIjo4NC4wLCJNYXhIZWlnaHQiOiJJbmZpbml0eSIsIlNtYXJ0Rm9yZWdyb3VuZElzQWN0aXZlIjpmYWxzZSwiSG9yaXpvbnRhbEFsaWdubWVudCI6MCwiVmVydGljYWxBbGlnbm1lbnQiOjAsIlNtYXJ0Rm9yZWdyb3VuZCI6bnVsbCwiQmFja2dyb3VuZEZpbGxUeXBlIjowLCJNYXJnaW4iOnsiJHJlZiI6IjQ5MSJ9LCJQYWRkaW5nIjp7IiRyZWYiOiI0OTIifSwiQmFja2dyb3VuZCI6bnVsbCwiSXNWaXNpYmxlIjp0cnVlLCJXaWR0aCI6MC4wLCJIZWlnaHQiOjAuMCwiQm9yZGVyU3R5bGUiOm51bGwsIlBhcmVudFN0eWxlIjpudWxsfSwiUmVjdGFuZ2xlU3R5bGUiOnsiJGlkIjoiODcxIiwiTWFyZ2luIjp7IiRpZCI6Ijg3MiIsIlRvcCI6MC4wLCJMZWZ0IjowLjAsIlJpZ2h0IjowLjAsIkJvdHRvbSI6MC4wfSwiUGFkZGluZyI6eyIkaWQiOiI4NzMiLCJUb3AiOjAuMCwiTGVmdCI6MC4wLCJSaWdodCI6MC4wLCJCb3R0b20iOjAuMH0sIkJhY2tncm91bmQiOnsiJGlkIjoiODc0IiwiQ29sb3IiOnsiJGlkIjoiODc1IiwiQSI6MjU1LCJSIjoxNTQsIkciOjE0NCwiQiI6MTQzfX0sIklzVmlzaWJsZSI6dHJ1ZSwiV2lkdGgiOjAuMCwiSGVpZ2h0IjowLjAsIkJvcmRlclN0eWxlIjp7IiRpZCI6Ijg3NiIsIkxpbmVDb2xvciI6eyIkaWQiOiI4NzciLCIkdHlwZSI6Ik5MUkUuQ29tbW9uLkRvbS5Tb2xpZENvbG9yQnJ1c2gsIE5MUkUuQ29tbW9uIiwiQ29sb3IiOnsiJGlkIjoiODc4IiwiQSI6MjU1LCJSIjoyNTUsIkciOjI1NSwiQiI6MjU1fX0sIkxpbmVXZWlnaHQiOjAuMCwiTGluZVR5cGUiOjAsIlBhcmVudFN0eWxlIjpudWxsfSwiUGFyZW50U3R5bGUiOm51bGx9LCJNYXJnaW4iOnsiJGlkIjoiODc5IiwiVG9wIjowLjAsIkxlZnQiOjAuMCwiUmlnaHQiOjAuMCwiQm90dG9tIjowLjB9LCJQYWRkaW5nIjp7IiRpZCI6Ijg4MCIsIlRvcCI6MC4wLCJMZWZ0IjowLjAsIlJpZ2h0IjowLjAsIkJvdHRvbSI6MC4wfSwiQmFja2dyb3VuZCI6bnVsbCwiSXNWaXNpYmxlIjp0cnVlLCJXaWR0aCI6MC4wLCJIZWlnaHQiOjAuMCwiQm9yZGVyU3R5bGUiOm51bGwsIlBhcmVudFN0eWxlIjpudWxsfSwiQmFja2dyb3VuZFN0eWxlIjp7IiRpZCI6Ijg4MSIsIk1hcmdpbiI6eyIkaWQiOiI4ODIiLCJUb3AiOjAuMCwiTGVmdCI6MC4wLCJSaWdodCI6MC4wLCJCb3R0b20iOjAuMH0sIlBhZGRpbmciOnsiJGlkIjoiODgzIiwiVG9wIjowLjAsIkxlZnQiOjAuMCwiUmlnaHQiOjAuMCwiQm90dG9tIjowLjB9LCJCYWNrZ3JvdW5kIjp7IiRpZCI6Ijg4NCIsIkNvbG9yIjp7IiRpZCI6Ijg4NSIsIkEiOjUxLCJSIjoxNzUsIkciOjE3MSwiQiI6MTcxfX0sIklzVmlzaWJsZSI6dHJ1ZSwiV2lkdGgiOjAuMCwiSGVpZ2h0IjowLjAsIkJvcmRlclN0eWxlIjp7IiRpZCI6Ijg4NiIsIkxpbmVDb2xvciI6eyIkaWQiOiI4ODciLCIkdHlwZSI6Ik5MUkUuQ29tbW9uLkRvbS5Tb2xpZENvbG9yQnJ1c2gsIE5MUkUuQ29tbW9uIiwiQ29sb3IiOnsiJGlkIjoiODg4IiwiQSI6MjU1LCJSIjo2NSwiRyI6MTEzLCJCIjoxNTZ9fSwiTGluZVdlaWdodCI6MC4wLCJMaW5lVHlwZSI6MCwiUGFyZW50U3R5bGUiOm51bGx9LCJQYXJlbnRTdHlsZSI6bnVsbH0sIklzQWJvdmVUaW1lYmFuZCI6ZmFsc2UsIlNwYWNpbmciOjUsIk1hcmdpbiI6eyIkaWQiOiI4ODkiLCJUb3AiOjAuMCwiTGVmdCI6MC4wLCJSaWdodCI6MC4wLCJCb3R0b20iOjAuMH0sIlBhZGRpbmciOnsiJGlkIjoiODkwIiwiVG9wIjowLjAsIkxlZnQiOjAuMCwiUmlnaHQiOjAuMCwiQm90dG9tIjowLjB9LCJJc1Zpc2libGUiOnRydWUsIldpZHRoIjowLjAsIkhlaWdodCI6MC4wLCJCb3JkZXJTdHlsZSI6eyIkaWQiOiI4OTEiLCJMaW5lQ29sb3IiOm51bGwsIkxpbmVXZWlnaHQiOjAuMCwiTGluZVR5cGUiOjAsIlBhcmVudFN0eWxlIjpudWxsfSwiUGFyZW50U3R5bGUiOm51bGx9fV0sIkN1bHR1cmVJbmZvTmFtZSI6ImVuLVVTIiwiU3R5bGVOYW1lIjpudWxsLCJWZXJzaW9uIjp7IiRpZCI6Ijg5MiIsIlZlcnNpb24iOiIzLjkuMCIsIk9yaWdpbmFsQXNzZW1ibHlWZXJzaW9uIjoiMy42Mi4wMS4wMCIsIkVkaXRpb24iOiJQbHVzIiwiTGFzdFNhdmVkRWRpdGlvbiI6MywiSXNQbHVzRWRpdGlvbiI6dHJ1ZSwiSXNQcm9FZGl0aW9uIjpmYWxzZX0sIkVmZmVjdCI6MCwiU3R5bGUiOnsiJGlkIjoiODkzIiwiRGVmYXVsdERlcGVuZGVuY3lTdHlsZSI6eyIkaWQiOiI4OTQiLCJMaW5lU3R5bGUiOnsiJGlkIjoiODk1IiwiTGluZUNvbG9yIjp7IiRpZCI6Ijg5NiIsIiR0eXBlIjoiTkxSRS5Db21tb24uRG9tLlNvbGlkQ29sb3JCcnVzaCwgTkxSRS5Db21tb24iLCJDb2xvciI6eyIkaWQiOiI4OTciLCJBIjoyNTUsIlIiOjAsIkciOjAsIkIiOjB9fSwiTGluZVdlaWdodCI6MS4wLCJMaW5lVHlwZSI6MCwiUGFyZW50U3R5bGUiOm51bGx9LCJFbmRBcnJvd2hlYWRMaW5lU3R5bGUiOnsiJGlkIjoiODk4IiwiS2luZCI6MSwiV2lkdGgiOjEsIkxlbmd0aCI6MCwiUGFyZW50U3R5bGUiOm51bGx9LCJCcmluZ1RvRnJvbnQiOnRydWUsIkVsYm93UmFkaXVzIjowLjAsIk1hcmdpbiI6eyIkaWQiOiI4OTkiLCJUb3AiOjAuMCwiTGVmdCI6MC4wLCJSaWdodCI6MC4wLCJCb3R0b20iOjAuMH0sIlBhZGRpbmciOnsiJGlkIjoiOTAwIiwiVG9wIjowLjAsIkxlZnQiOjAuMCwiUmlnaHQiOjAuMCwiQm90dG9tIjowLjB9LCJCYWNrZ3JvdW5kIjpudWxsLCJJc1Zpc2libGUiOnRydWUsIldpZHRoIjowLjAsIkhlaWdodCI6MC4wLCJCb3JkZXJTdHlsZSI6bnVsbCwiUGFyZW50U3R5bGUiOm51bGx9LCJDcml0aWNhbFBhdGhTdHlsZSI6eyIkaWQiOiI5MDEiLCJDcml0aWNhbFBhdGhTdHlsZU9wdGlvbnMiOjE1LCJMaW5lU3R5bGUiOnsiJGlkIjoiOTAyIiwiTGluZUNvbG9yIjp7IiRpZCI6IjkwMyIsIiR0eXBlIjoiTkxSRS5Db21tb24uRG9tLlNvbGlkQ29sb3JCcnVzaCwgTkxSRS5Db21tb24iLCJDb2xvciI6eyIkaWQiOiI5MDQiLCJBIjoyNTUsIlIiOjIyMiwiRyI6NTAsIkIiOjUwfX0sIkxpbmVXZWlnaHQiOjEuMCwiTGluZVR5cGUiOjAsIlBhcmVudFN0eWxlIjpudWxsfSwiVGl0bGVGb3JlZ3JvdW5kIjp7IiRpZCI6IjkwNSIsIkNvbG9yIjp7IiRpZCI6IjkwNiIsIkEiOjI1NSwiUiI6MTc2LCJHIjoxOSwiQiI6MjV9fSwiU2hhcGVzQmFja2dyb3VuZCI6eyIkaWQiOiI5MDciLCJDb2xvciI6eyIkaWQiOiI5MDgiLCJBIjoyNTUsIlIiOjI1MywiRyI6MjAzLCJCIjoyMDh9fSwiU2hhcGVzQm9yZGVyU3R5bGUiOnsiJGlkIjoiOTA5IiwiTGluZUNvbG9yIjp7IiRpZCI6IjkxMCIsIiR0eXBlIjoiTkxSRS5Db21tb24uRG9tLlNvbGlkQ29sb3JCcnVzaCwgTkxSRS5Db21tb24iLCJDb2xvciI6eyIkaWQiOiI5MTEiLCJBIjoyNTUsIlIiOjIyMiwiRyI6NTAsIkIiOjUwfX0sIkxpbmVXZWlnaHQiOjEuNSwiTGluZVR5cGUiOjAsIlBhcmVudFN0eWxlIjpudWxsfSwiTWFyZ2luIjp7IiRpZCI6IjkxMiIsIlRvcCI6MC4wLCJMZWZ0IjowLjAsIlJpZ2h0IjowLjAsIkJvdHRvbSI6MC4wfSwiUGFkZGluZyI6eyIkaWQiOiI5MTMiLCJUb3AiOjAuMCwiTGVmdCI6MC4wLCJSaWdodCI6MC4wLCJCb3R0b20iOjAuMH0sIkJhY2tncm91bmQiOm51bGwsIklzVmlzaWJsZSI6ZmFsc2UsIldpZHRoIjowLjAsIkhlaWdodCI6MC4wLCJCb3JkZXJTdHlsZSI6bnVsbCwiUGFyZW50U3R5bGUiOm51bGx9LCJQYW5lbHNTcGFjaW5nRGVmaW5pdGlvbiI6eyIkaWQiOiI5MTQiLCJTcGFjaW5nQWJvdmVUaW1lYmFuZCI6MTYsIlNwYWNpbmdCZWxvd1RpbWViYW5kIjoxNiwiU3BhY2luZ0Fib3ZlQmV0d2VlblN3aW1sYW5lc0FuZFRhc2tzIjoxNiwiU3BhY2luZ0JlbG93QmV0d2VlblN3aW1sYW5lc0FuZFRhc2tzIjoxNn0sIlRpbWViYW5kU3R5bGUiOnsiJGlkIjoiOTE1IiwiU2NhbGVNYXJraW5nIjowLCJTaGFwZSI6MTMsIlNoYXBlU3R5bGUiOnsiJGlkIjoiOTE2IiwiTWFyZ2luIjp7IiRpZCI6IjkxNyIsIlRvcCI6MC4wLCJMZWZ0IjoxMC4wLCJSaWdodCI6MTAuMCwiQm90dG9tIjowLjB9LCJQYWRkaW5nIjp7IiRpZCI6IjkxOCIsIlRvcCI6NS4wLCJMZWZ0IjoxMy4wLCJSaWdodCI6MTMuMCwiQm90dG9tIjo1LjB9LCJCYWNrZ3JvdW5kIjp7IiRpZCI6IjkxOSIsIkNvbG9yIjp7IiRpZCI6IjkyMCIsIkEiOjI1NSwiUiI6MTE1LCJHIjoxMTUsIkIiOjExNX19LCJJc1Zpc2libGUiOnRydWUsIldpZHRoIjo4NTguMCwiSGVpZ2h0IjozMC4wLCJCb3JkZXJTdHlsZSI6eyIkaWQiOiI5MjEiLCJMaW5lQ29sb3IiOnsiJGlkIjoiOTIyIiwiJHR5cGUiOiJOTFJFLkNvbW1vbi5Eb20uU29saWRDb2xvckJydXNoLCBOTFJFLkNvbW1vbiIsIkNvbG9yIjp7IiRpZCI6IjkyMyIsIkEiOjI1NSwiUiI6MjU1LCJHIjowLCJCIjowfX0sIkxpbmVXZWlnaHQiOjAuMCwiTGluZVR5cGUiOjAsIlBhcmVudFN0eWxlIjpudWxsfSwiUGFyZW50U3R5bGUiOm51bGx9LCJNaWRkbGVUaWVyU2hhcGVTdHlsZSI6eyIkaWQiOiI5MjQiLCJNYXJnaW4iOnsiJHJlZiI6IjkxNyJ9LCJQYWRkaW5nIjp7IiRyZWYiOiI5MTgifSwiQmFja2dyb3VuZCI6eyIkcmVmIjoiOTE5In0sIklzVmlzaWJsZSI6dHJ1ZSwiV2lkdGgiOjg1OC4wLCJIZWlnaHQiOjMwLjAsIkJvcmRlclN0eWxlIjpudWxsLCJQYXJlbnRTdHlsZSI6bnVsbH0sIkJvdHRvbVRpZXJTaGFwZVN0eWxlIjp7IiRpZCI6IjkyNSIsIk1hcmdpbiI6eyIkcmVmIjoiOTE3In0sIlBhZGRpbmciOnsiJHJlZiI6IjkxOCJ9LCJCYWNrZ3JvdW5kIjp7IiRyZWYiOiI5MTkifSwiSXNWaXNpYmxlIjp0cnVlLCJXaWR0aCI6ODU4LjAsIkhlaWdodCI6MzAuMCwiQm9yZGVyU3R5bGUiOm51bGwsIlBhcmVudFN0eWxlIjpudWxsfSwiUmlnaHRFbmRDYXBzU3R5bGUiOnsiJGlkIjoiOTI2IiwiRm9udFNldHRpbmdzIjp7IiRpZCI6IjkyNyIsIkZvbnRTaXplIjoxOCwiRm9udE5hbWUiOiJDYWxpYnJpIiwiSXNCb2xkIjp0cnVlLCJJc0l0YWxpYyI6ZmFsc2UsIklzVW5kZXJsaW5lZCI6ZmFsc2UsIlBhcmVudFN0eWxlIjpudWxsfSwiQXV0b1NpemUiOjAsIkZvcmVncm91bmQiOnsiJGlkIjoiOTI4IiwiQ29sb3IiOnsiJGlkIjoiOTI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zAiLCJUb3AiOjAuMCwiTGVmdCI6MC4wLCJSaWdodCI6MjAuMCwiQm90dG9tIjowLjB9LCJQYWRkaW5nIjp7IiRpZCI6IjkzMSIsIlRvcCI6MC4wLCJMZWZ0IjowLjAsIlJpZ2h0IjowLjAsIkJvdHRvbSI6MC4wfSwiQmFja2dyb3VuZCI6eyIkaWQiOiI5MzIiLCJDb2xvciI6eyIkaWQiOiI5MzMiLCJBIjoyNTUsIlIiOjI1NSwiRyI6MjU1LCJCIjoyNTV9fSwiSXNWaXNpYmxlIjpmYWxzZSwiV2lkdGgiOjAuMCwiSGVpZ2h0IjowLjAsIkJvcmRlclN0eWxlIjpudWxsLCJQYXJlbnRTdHlsZSI6bnVsbH0sIkxlZnRFbmRDYXBzU3R5bGUiOnsiJGlkIjoiOTM0IiwiRm9udFNldHRpbmdzIjp7IiRpZCI6IjkzNSIsIkZvbnRTaXplIjoxOCwiRm9udE5hbWUiOiJDYWxpYnJpIiwiSXNCb2xkIjp0cnVlLCJJc0l0YWxpYyI6ZmFsc2UsIklzVW5kZXJsaW5lZCI6ZmFsc2UsIlBhcmVudFN0eWxlIjpudWxsfSwiQXV0b1NpemUiOjAsIkZvcmVncm91bmQiOnsiJGlkIjoiOTM2IiwiQ29sb3IiOnsiJGlkIjoiOTM3IiwiQSI6MjU1LCJSIjoyMzgsIkciOjIyOSwiQiI6MjA3fX0sIk1heFdpZHRoIjoiSW5maW5pdHkiLCJNYXhIZWlnaHQiOiJJbmZpbml0eSIsIlNtYXJ0Rm9yZWdyb3VuZElzQWN0aXZlIjpmYWxzZSwiSG9yaXpvbnRhbEFsaWdubWVudCI6MCwiVmVydGljYWxBbGlnbm1lbnQiOjAsIlNtYXJ0Rm9yZWdyb3VuZCI6bnVsbCwiQmFja2dyb3VuZEZpbGxUeXBlIjowLCJNYXJnaW4iOnsiJGlkIjoiOTM4IiwiVG9wIjowLjAsIkxlZnQiOjM5LjUwNjY2NjY2NjY2NjY2MSwiUmlnaHQiOjAuMCwiQm90dG9tIjowLjB9LCJQYWRkaW5nIjp7IiRpZCI6IjkzOSIsIlRvcCI6MC4wLCJMZWZ0IjowLjAsIlJpZ2h0IjowLjAsIkJvdHRvbSI6MC4wfSwiQmFja2dyb3VuZCI6eyIkaWQiOiI5NDAiLCJDb2xvciI6eyIkaWQiOiI5NDEiLCJBIjoyNTUsIlIiOjI1NSwiRyI6MjU1LCJCIjoyNTV9fSwiSXNWaXNpYmxlIjpmYWxzZSwiV2lkdGgiOjAuMCwiSGVpZ2h0IjowLjAsIkJvcmRlclN0eWxlIjpudWxsLCJQYXJlbnRTdHlsZSI6bnVsbH0sIlRvZGF5VGV4dFN0eWxlIjp7IiRpZCI6Ijk0MiIsIkZvbnRTZXR0aW5ncyI6eyIkaWQiOiI5NDMiLCJGb250U2l6ZSI6MTIsIkZvbnROYW1lIjoiQ2FsaWJyaSIsIklzQm9sZCI6ZmFsc2UsIklzSXRhbGljIjpmYWxzZSwiSXNVbmRlcmxpbmVkIjpmYWxzZSwiUGFyZW50U3R5bGUiOm51bGx9LCJBdXRvU2l6ZSI6MCwiRm9yZWdyb3VuZCI6eyIkaWQiOiI5NDQiLCJDb2xvciI6eyIkaWQiOiI5ND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Q2IiwiVG9wIjowLjAsIkxlZnQiOjAuMCwiUmlnaHQiOjAuMCwiQm90dG9tIjowLjB9LCJQYWRkaW5nIjp7IiRpZCI6Ijk0NyIsIlRvcCI6MC4wLCJMZWZ0IjowLjAsIlJpZ2h0IjowLjAsIkJvdHRvbSI6MC4wfSwiQmFja2dyb3VuZCI6eyIkaWQiOiI5NDgiLCJDb2xvciI6eyIkaWQiOiI5NDkiLCJBIjoyNTUsIlIiOjI1NSwiRyI6MjU1LCJCIjoyNTV9fSwiSXNWaXNpYmxlIjpmYWxzZSwiV2lkdGgiOjAuMCwiSGVpZ2h0IjowLjAsIkJvcmRlclN0eWxlIjpudWxsLCJQYXJlbnRTdHlsZSI6bnVsbH0sIlRvZGF5TWFya2VyU3R5bGUiOnsiJGlkIjoiOTUwIiwiTWFyZ2luIjp7IiRpZCI6Ijk1MSIsIlRvcCI6MC4wLCJMZWZ0IjowLjAsIlJpZ2h0IjowLjAsIkJvdHRvbSI6MC4wfSwiUGFkZGluZyI6eyIkaWQiOiI5NTIiLCJUb3AiOjAuMCwiTGVmdCI6MC4wLCJSaWdodCI6MC4wLCJCb3R0b20iOjAuMH0sIkJhY2tncm91bmQiOnsiJGlkIjoiOTUzIiwiQ29sb3IiOnsiJGlkIjoiOTU0IiwiQSI6MjU1LCJSIjoyNTUsIkciOjAsIkIiOjB9fSwiSXNWaXNpYmxlIjp0cnVlLCJXaWR0aCI6MC4wLCJIZWlnaHQiOjAuMCwiQm9yZGVyU3R5bGUiOm51bGwsIlBhcmVudFN0eWxlIjpudWxsfSwiU2NhbGVTdHlsZSI6eyIkaWQiOiI5NTUiLCJTaGFwZSI6NCwiU2hvd1NlZ21lbnRTZXBhcmF0b3JzIjp0cnVlLCJTZWdtZW50U2VwYXJhdG9yT3BhY2l0eSI6MzAsIkhhc0JlZW5WaXNpYmxlQmVmb3JlIjp0cnVlLCJGb250U2V0dGluZ3MiOnsiJGlkIjoiOTU2IiwiRm9udFNpemUiOjEyLCJGb250TmFtZSI6IkNhbGlicmkiLCJJc0JvbGQiOmZhbHNlLCJJc0l0YWxpYyI6ZmFsc2UsIklzVW5kZXJsaW5lZCI6ZmFsc2UsIlBhcmVudFN0eWxlIjpudWxsfSwiQXV0b1NpemUiOjAsIkZvcmVncm91bmQiOnsiJGlkIjoiOTU3IiwiQ29sb3IiOnsiJGlkIjoiOTU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1OSIsIlRvcCI6MC4wLCJMZWZ0Ijo1LjAsIlJpZ2h0IjowLjAsIkJvdHRvbSI6MC4wfSwiUGFkZGluZyI6eyIkaWQiOiI5NjAiLCJUb3AiOjAuMCwiTGVmdCI6MC4wLCJSaWdodCI6MC4wLCJCb3R0b20iOjAuMH0sIkJhY2tncm91bmQiOnsiJGlkIjoiOTYxIiwiQ29sb3IiOnsiJGlkIjoiOTYyIiwiQSI6MCwiUiI6MCwiRyI6MCwiQiI6MH19LCJJc1Zpc2libGUiOnRydWUsIldpZHRoIjowLjAsIkhlaWdodCI6MC4wLCJCb3JkZXJTdHlsZSI6bnVsbCwiUGFyZW50U3R5bGUiOm51bGx9LCJTaW5nbGVTY2FsZVNoYXBlU3R5bGUiOnsiJGlkIjoiOTYzIiwiU2hhcGUiOjQsIkhlaWdodCI6MzAuMH0sIk1pZGRsZVRpZXJTY2FsZVN0eWxlIjp7IiRpZCI6Ijk2NCIsIlNoYXBlIjo0LCJTaG93U2VnbWVudFNlcGFyYXRvcnMiOnRydWUsIlNlZ21lbnRTZXBhcmF0b3JPcGFjaXR5IjozMCwiSGFzQmVlblZpc2libGVCZWZvcmUiOmZhbHNlLCJGb250U2V0dGluZ3MiOnsiJGlkIjoiOTY1IiwiRm9udFNpemUiOjEyLCJGb250TmFtZSI6IkNhbGlicmkiLCJJc0JvbGQiOmZhbHNlLCJJc0l0YWxpYyI6ZmFsc2UsIklzVW5kZXJsaW5lZCI6ZmFsc2UsIlBhcmVudFN0eWxlIjpudWxsfSwiQXV0b1NpemUiOjAsIkZvcmVncm91bmQiOnsiJHJlZiI6Ijk1NyJ9LCJNYXhXaWR0aCI6MjAwLjAsIk1heEhlaWdodCI6IkluZmluaXR5IiwiU21hcnRGb3JlZ3JvdW5kSXNBY3RpdmUiOmZhbHNlLCJIb3Jpem9udGFsQWxpZ25tZW50IjowLCJWZXJ0aWNhbEFsaWdubWVudCI6MSwiU21hcnRGb3JlZ3JvdW5kIjpudWxsLCJCYWNrZ3JvdW5kRmlsbFR5cGUiOjAsIk1hcmdpbiI6eyIkcmVmIjoiOTU5In0sIlBhZGRpbmciOnsiJHJlZiI6Ijk2MCJ9LCJCYWNrZ3JvdW5kIjp7IiRyZWYiOiI5NjEifSwiSXNWaXNpYmxlIjpmYWxzZSwiV2lkdGgiOjAuMCwiSGVpZ2h0IjowLjAsIkJvcmRlclN0eWxlIjpudWxsLCJQYXJlbnRTdHlsZSI6bnVsbH0sIkJvdHRvbVRpZXJTY2FsZVN0eWxlIjp7IiRpZCI6Ijk2NiIsIlNoYXBlIjo0LCJTaG93U2VnbWVudFNlcGFyYXRvcnMiOnRydWUsIlNlZ21lbnRTZXBhcmF0b3JPcGFjaXR5IjozMCwiSGFzQmVlblZpc2libGVCZWZvcmUiOmZhbHNlLCJGb250U2V0dGluZ3MiOnsiJGlkIjoiOTY3IiwiRm9udFNpemUiOjEyLCJGb250TmFtZSI6IkNhbGlicmkiLCJJc0JvbGQiOmZhbHNlLCJJc0l0YWxpYyI6ZmFsc2UsIklzVW5kZXJsaW5lZCI6ZmFsc2UsIlBhcmVudFN0eWxlIjpudWxsfSwiQXV0b1NpemUiOjAsIkZvcmVncm91bmQiOnsiJHJlZiI6Ijk1NyJ9LCJNYXhXaWR0aCI6MjAwLjAsIk1heEhlaWdodCI6IkluZmluaXR5IiwiU21hcnRGb3JlZ3JvdW5kSXNBY3RpdmUiOmZhbHNlLCJIb3Jpem9udGFsQWxpZ25tZW50IjowLCJWZXJ0aWNhbEFsaWdubWVudCI6MSwiU21hcnRGb3JlZ3JvdW5kIjpudWxsLCJCYWNrZ3JvdW5kRmlsbFR5cGUiOjAsIk1hcmdpbiI6eyIkcmVmIjoiOTU5In0sIlBhZGRpbmciOnsiJHJlZiI6Ijk2MCJ9LCJCYWNrZ3JvdW5kIjp7IiRyZWYiOiI5NjEifSwiSXNWaXNpYmxlIjpmYWxzZSwiV2lkdGgiOjAuMCwiSGVpZ2h0IjowLjAsIkJvcmRlclN0eWxlIjpudWxsLCJQYXJlbnRTdHlsZSI6bnVsbH0sIkVsYXBzZWRUaW1lQmFja2dyb3VuZCI6eyIkaWQiOiI5NjgiLCJDb2xvciI6eyIkaWQiOiI5NjkiLCJBIjo3NywiUiI6MjU1LCJHIjowLCJCIjowfX0sIkFwcGVuZFllYXJPblllYXJDaGFuZ2UiOnRydWUsIkVsYXBzZWRUaW1lRm9ybWF0IjowLCJUb2RheU1hcmtlclBvc2l0aW9uIjowLCJRdWlja1Bvc2l0aW9uIjozLCJBYnNvbHV0ZVBvc2l0aW9uIjoyMTAuOTUzNTIyLCJNYXJnaW4iOnsiJGlkIjoiOTcwIiwiVG9wIjowLjAsIkxlZnQiOjEwLjAsIlJpZ2h0IjoxMC4wLCJCb3R0b20iOjAuMH0sIlBhZGRpbmciOnsiJGlkIjoiOTcxIiwiVG9wIjowLjAsIkxlZnQiOjAuMCwiUmlnaHQiOjAuMCwiQm90dG9tIjowLjB9LCJCYWNrZ3JvdW5kIjp7IiRpZCI6Ijk3MiIsIkNvbG9yIjp7IiRpZCI6Ijk3MyIsIkEiOjI1NSwiUiI6MTE1LCJHIjoxMTUsIkIiOjExNX19LCJJc1Zpc2libGUiOnRydWUsIldpZHRoIjowLjAsIkhlaWdodCI6MC4wLCJCb3JkZXJTdHlsZSI6bnVsbCwiUGFyZW50U3R5bGUiOm51bGx9LCJEZWZhdWx0TWlsZXN0b25lU3R5bGUiOnsiJGlkIjoiOTc0IiwiU2hhcGUiOjEsIkNvbm5lY3Rvck1hcmdpbiI6eyIkaWQiOiI5NzUiLCJUb3AiOjAuMCwiTGVmdCI6Mi4wLCJSaWdodCI6Mi4wLCJCb3R0b20iOjAuMH0sIkNvbm5lY3RvclN0eWxlIjp7IiRpZCI6Ijk3NiIsIkxpbmVDb2xvciI6eyIkaWQiOiI5NzciLCIkdHlwZSI6Ik5MUkUuQ29tbW9uLkRvbS5Tb2xpZENvbG9yQnJ1c2gsIE5MUkUuQ29tbW9uIiwiQ29sb3IiOnsiJGlkIjoiOTc4IiwiQSI6MjU1LCJSIjoxMTUsIkciOjExNSwiQiI6MTE1fX0sIkxpbmVXZWlnaHQiOjEuMCwiTGluZVR5cGUiOjAsIlBhcmVudFN0eWxlIjpudWxsfSwiSXNCZWxvd1RpbWViYW5kIjpmYWxzZSwiUG9zaXRpb25PblRhc2siOjAsIkhpZGVEYXRlIjpmYWxzZSwiU2hhcGVTaXplIjowLCJTcGFjaW5nIjoyLjAsIlBhZGRpbmciOnsiJGlkIjoiOTc5IiwiVG9wIjo3LjAsIkxlZnQiOjMuMCwiUmlnaHQiOjAuMCwiQm90dG9tIjoyLjB9LCJTaGFwZVN0eWxlIjp7IiRpZCI6Ijk4MCIsIk1hcmdpbiI6eyIkcmVmIjoiNjQifSwiUGFkZGluZyI6eyIkcmVmIjoiNjUifSwiQmFja2dyb3VuZCI6eyIkaWQiOiI5ODEiLCJDb2xvciI6eyIkaWQiOiI5ODIiLCJBIjoyNTUsIlIiOjI1NSwiRyI6MjU1LCJCIjoyNTV9fSwiSXNWaXNpYmxlIjp0cnVlLCJXaWR0aCI6MTIuMCwiSGVpZ2h0IjoxNC4wLCJCb3JkZXJTdHlsZSI6eyIkaWQiOiI5ODMiLCJMaW5lQ29sb3IiOnsiJGlkIjoiOTg0IiwiJHR5cGUiOiJOTFJFLkNvbW1vbi5Eb20uU29saWRDb2xvckJydXNoLCBOTFJFLkNvbW1vbiIsIkNvbG9yIjp7IiRpZCI6Ijk4NSIsIkEiOjI1NSwiUiI6MjU1LCJHIjowLCJCIjowfX0sIkxpbmVXZWlnaHQiOjAuMCwiTGluZVR5cGUiOjAsIlBhcmVudFN0eWxlIjpudWxsfSwiUGFyZW50U3R5bGUiOm51bGx9LCJUaXRsZVN0eWxlIjp7IiRpZCI6Ijk4NiIsIkZvbnRTZXR0aW5ncyI6eyIkaWQiOiI5ODciLCJGb250U2l6ZSI6OSwiRm9udE5hbWUiOiJDYWxpYnJpIiwiSXNCb2xkIjp0cnVlLCJJc0l0YWxpYyI6ZmFsc2UsIklzVW5kZXJsaW5lZCI6ZmFsc2UsIlBhcmVudFN0eWxlIjpudWxsfSwiQXV0b1NpemUiOjAsIkZvcmVncm91bmQiOnsiJGlkIjoiOTg4IiwiQ29sb3IiOnsiJGlkIjoiOTg5IiwiQSI6MjU1LCJSIjozNywiRyI6MzYsIkIiOjI0fX0sIk1heFdpZHRoIjoyMDAuMC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pZCI6Ijk5MCIsIkNvbG9yIjp7IiRyZWYiOiI5NjIifX0sIklzVmlzaWJsZSI6dHJ1ZSwiV2lkdGgiOjAuMCwiSGVpZ2h0IjowLjAsIkJvcmRlclN0eWxlIjpudWxsLCJQYXJlbnRTdHlsZSI6bnVsbH0sIkRhdGVTdHlsZSI6eyIkaWQiOiI5OTEiLCJGb250U2V0dGluZ3MiOnsiJGlkIjoiOTkyIiwiRm9udFNpemUiOjksIkZvbnROYW1lIjoiQ2FsaWJyaSIsIklzQm9sZCI6dHJ1ZSwiSXNJdGFsaWMiOmZhbHNlLCJJc1VuZGVybGluZWQiOmZhbHNlLCJQYXJlbnRTdHlsZSI6bnVsbH0sIkF1dG9TaXplIjowLCJGb3JlZ3JvdW5kIjp7IiRpZCI6Ijk5MyIsIkNvbG9yIjp7IiRpZCI6Ijk5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aWQiOiI5OTUiLCJDb2xvciI6eyIkcmVmIjoiOTYyIn19LCJJc1Zpc2libGUiOnRydWUsIldpZHRoIjowLjAsIkhlaWdodCI6MC4wLCJCb3JkZXJTdHlsZSI6bnVsbCwiUGFyZW50U3R5bGUiOm51bGx9LCJEYXRlRm9ybWF0Ijp7IiRpZCI6Ijk5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k3IiwiRGF0ZVBhcnRJc1Zpc2libGUiOnRydWUsIlRpbWVQYXJ0SXNWaXNpYmxlIjpmYWxzZX19LCJXZWVrTnVtYmVyaW5nIjp7IiRpZCI6Ijk5OCIsIkZvcm1hdCI6MCwiSXNWaXNpYmxlIjpmYWxzZSwiTGFzdEtub3duVmlzaWJpbGl0eVN0YXRlIjpmYWxzZX0sIklzVmlzaWJsZSI6dHJ1ZSwiUGFyZW50U3R5bGUiOm51bGx9LCJEZWZhdWx0VGFza1N0eWxlIjp7IiRpZCI6Ijk5OSIsIlNoYXBlIjoyLCJTaGFwZVRoaWNrbmVzcyI6MCwiRHVyYXRpb25Gb3JtYXQiOjAsIkluY2x1ZGVOb25Xb3JraW5nRGF5c0luRHVyYXRpb24iOmZhbHNlLCJQZXJjZW50YWdlQ29tcGxldGVTdHlsZSI6eyIkaWQiOiIxMDAwIiwiRm9udFNldHRpbmdzIjp7IiRpZCI6IjEwMDEiLCJGb250U2l6ZSI6MTAsIkZvbnROYW1lIjoiQ2FsaWJyaSIsIklzQm9sZCI6ZmFsc2UsIklzSXRhbGljIjpmYWxzZSwiSXNVbmRlcmxpbmVkIjpmYWxzZSwiUGFyZW50U3R5bGUiOm51bGx9LCJBdXRvU2l6ZSI6MCwiRm9yZWdyb3VuZCI6eyIkaWQiOiIxMDAyIiwiQ29sb3IiOnsiJGlkIjoiMTAw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DQiLCJUb3AiOjAuMCwiTGVmdCI6MC4wLCJSaWdodCI6MC4wLCJCb3R0b20iOjAuMH0sIlBhZGRpbmciOnsiJGlkIjoiMTAwNSIsIlRvcCI6MC4wLCJMZWZ0IjowLjAsIlJpZ2h0IjowLjAsIkJvdHRvbSI6MC4wfSwiQmFja2dyb3VuZCI6eyIkaWQiOiIxMDA2IiwiQ29sb3IiOnsiJHJlZiI6Ijk2MiJ9fSwiSXNWaXNpYmxlIjp0cnVlLCJXaWR0aCI6MC4wLCJIZWlnaHQiOjAuMCwiQm9yZGVyU3R5bGUiOm51bGwsIlBhcmVudFN0eWxlIjpudWxsfSwiRHVyYXRpb25TdHlsZSI6eyIkaWQiOiIxMDA3IiwiRm9udFNldHRpbmdzIjp7IiRpZCI6IjEwMDgiLCJGb250U2l6ZSI6MTAsIkZvbnROYW1lIjoiQ2FsaWJyaSIsIklzQm9sZCI6ZmFsc2UsIklzSXRhbGljIjpmYWxzZSwiSXNVbmRlcmxpbmVkIjpmYWxzZSwiUGFyZW50U3R5bGUiOm51bGx9LCJBdXRvU2l6ZSI6MCwiRm9yZWdyb3VuZCI6eyIkaWQiOiIxMDA5IiwiQ29sb3IiOnsiJGlkIjoiMTAx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TEiLCJUb3AiOjAuMCwiTGVmdCI6MC4wLCJSaWdodCI6MC4wLCJCb3R0b20iOjAuMH0sIlBhZGRpbmciOnsiJGlkIjoiMTAxMiIsIlRvcCI6MC4wLCJMZWZ0IjowLjAsIlJpZ2h0IjowLjAsIkJvdHRvbSI6MC4wfSwiQmFja2dyb3VuZCI6eyIkaWQiOiIxMDEzIiwiQ29sb3IiOnsiJHJlZiI6Ijk2MiJ9fSwiSXNWaXNpYmxlIjp0cnVlLCJXaWR0aCI6MC4wLCJIZWlnaHQiOjAuMCwiQm9yZGVyU3R5bGUiOm51bGwsIlBhcmVudFN0eWxlIjpudWxsfSwiSG9yaXpvbnRhbENvbm5lY3RvclN0eWxlIjp7IiRpZCI6IjEwMTQiLCJMaW5lQ29sb3IiOnsiJGlkIjoiMTAxNSIsIiR0eXBlIjoiTkxSRS5Db21tb24uRG9tLlNvbGlkQ29sb3JCcnVzaCwgTkxSRS5Db21tb24iLCJDb2xvciI6eyIkaWQiOiIxMDE2IiwiQSI6MjU1LCJSIjoyMDQsIkciOjIwNCwiQiI6MjA0fX0sIkxpbmVXZWlnaHQiOjEuMCwiTGluZVR5cGUiOjAsIlBhcmVudFN0eWxlIjpudWxsfSwiVmVydGljYWxDb25uZWN0b3JTdHlsZSI6eyIkaWQiOiIxMDE3IiwiTGluZUNvbG9yIjp7IiRpZCI6IjEwMTgiLCIkdHlwZSI6Ik5MUkUuQ29tbW9uLkRvbS5Tb2xpZENvbG9yQnJ1c2gsIE5MUkUuQ29tbW9uIiwiQ29sb3IiOnsiJGlkIjoiMTAxO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AyMCIsIk1hcmdpbiI6eyIkaWQiOiIxMDIxIiwiVG9wIjowLjAsIkxlZnQiOjQuMCwiUmlnaHQiOjQuMCwiQm90dG9tIjowLjB9LCJQYWRkaW5nIjp7IiRpZCI6IjEwMjIiLCJUb3AiOjAuMCwiTGVmdCI6MC4wLCJSaWdodCI6MC4wLCJCb3R0b20iOjAuMH0sIkJhY2tncm91bmQiOnsiJGlkIjoiMTAyMyIsIkNvbG9yIjp7IiRpZCI6IjEwMjQiLCJBIjoyNTUsIlIiOjAsIkciOjExNCwiQiI6MTg4fX0sIklzVmlzaWJsZSI6dHJ1ZSwiV2lkdGgiOjAuMCwiSGVpZ2h0IjoxMC4wLCJCb3JkZXJTdHlsZSI6eyIkaWQiOiIxMDI1IiwiTGluZUNvbG9yIjp7IiRpZCI6IjEwMjYiLCIkdHlwZSI6Ik5MUkUuQ29tbW9uLkRvbS5Tb2xpZENvbG9yQnJ1c2gsIE5MUkUuQ29tbW9uIiwiQ29sb3IiOnsiJGlkIjoiMTAyNyIsIkEiOjI1NSwiUiI6MjU1LCJHIjowLCJCIjowfX0sIkxpbmVXZWlnaHQiOjAuMCwiTGluZVR5cGUiOjAsIlBhcmVudFN0eWxlIjpudWxsfSwiUGFyZW50U3R5bGUiOm51bGx9LCJUaXRsZVN0eWxlIjp7IiRpZCI6IjEwMjgiLCJGb250U2V0dGluZ3MiOnsiJGlkIjoiMTAyOSIsIkZvbnRTaXplIjoxMSwiRm9udE5hbWUiOiJDYWxpYnJpIiwiSXNCb2xkIjp0cnVlLCJJc0l0YWxpYyI6ZmFsc2UsIklzVW5kZXJsaW5lZCI6ZmFsc2UsIlBhcmVudFN0eWxlIjpudWxsfSwiQXV0b1NpemUiOjAsIkZvcmVncm91bmQiOnsiJGlkIjoiMTAzMCIsIkNvbG9yIjp7IiRpZCI6IjEwMzE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AzMiIsIlRvcCI6MC4wLCJMZWZ0IjowLjAsIlJpZ2h0IjowLjAsIkJvdHRvbSI6MC4wfSwiUGFkZGluZyI6eyIkaWQiOiIxMDMzIiwiVG9wIjowLjAsIkxlZnQiOjAuMCwiUmlnaHQiOjAuMCwiQm90dG9tIjowLjB9LCJCYWNrZ3JvdW5kIjp7IiRpZCI6IjEwMzQiLCJDb2xvciI6eyIkcmVmIjoiOTYyIn19LCJJc1Zpc2libGUiOnRydWUsIldpZHRoIjowLjAsIkhlaWdodCI6MC4wLCJCb3JkZXJTdHlsZSI6bnVsbCwiUGFyZW50U3R5bGUiOm51bGx9LCJEYXRlU3R5bGUiOnsiJGlkIjoiMTAzNSIsIkZvbnRTZXR0aW5ncyI6eyIkaWQiOiIxMDM2IiwiRm9udFNpemUiOjEwLCJGb250TmFtZSI6IkNhbGlicmkiLCJJc0JvbGQiOmZhbHNlLCJJc0l0YWxpYyI6ZmFsc2UsIklzVW5kZXJsaW5lZCI6ZmFsc2UsIlBhcmVudFN0eWxlIjpudWxsfSwiQXV0b1NpemUiOjAsIkZvcmVncm91bmQiOnsiJGlkIjoiMTAzNyIsIkNvbG9yIjp7IiRpZCI6IjEwM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zkiLCJUb3AiOjAuMCwiTGVmdCI6MC4wLCJSaWdodCI6MC4wLCJCb3R0b20iOjAuMH0sIlBhZGRpbmciOnsiJGlkIjoiMTA0MCIsIlRvcCI6MC4wLCJMZWZ0IjowLjAsIlJpZ2h0IjowLjAsIkJvdHRvbSI6MC4wfSwiQmFja2dyb3VuZCI6eyIkaWQiOiIxMDQxIiwiQ29sb3IiOnsiJHJlZiI6Ijk2MiJ9fSwiSXNWaXNpYmxlIjp0cnVlLCJXaWR0aCI6MC4wLCJIZWlnaHQiOjAuMCwiQm9yZGVyU3R5bGUiOm51bGwsIlBhcmVudFN0eWxlIjpudWxsfSwiRGF0ZUZvcm1hdCI6eyIkaWQiOiIxMD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MiLCJGb3JtYXQiOjAsIklzVmlzaWJsZSI6ZmFsc2UsIkxhc3RLbm93blZpc2liaWxpdHlTdGF0ZSI6ZmFsc2V9LCJJc1Zpc2libGUiOnRydWUsIlBhcmVudFN0eWxlIjpudWxsLCJfZXhwbGljaXRseVNldCI6eyIkaWQiOiIxMDQ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wNDUiLCJUaXRsZVBvc2l0aW9uIjoiUmlnaHQiLCJEYXRlUG9zaXRpb24iOiJMZWZ0IiwiU2hhcGVUeXBlIjoxLCJTaGFwZVNpemUiOjAsIlNwYWNpbmciOjUsIlNoYXBlU3R5bGUiOnsiJGlkIjoiMTA0NiIsIk1hcmdpbiI6eyIkcmVmIjoiMTQ2In0sIlBhZGRpbmciOnsiJHJlZiI6IjE0NyJ9LCJCYWNrZ3JvdW5kIjp7IiRpZCI6IjEwNDciLCJDb2xvciI6eyIkaWQiOiIxMDQ4IiwiQSI6MjU1LCJSIjoyNTUsIkciOjI1NSwiQiI6MjU1fX0sIklzVmlzaWJsZSI6dHJ1ZSwiV2lkdGgiOjEyLjAsIkhlaWdodCI6MTQuMCwiQm9yZGVyU3R5bGUiOnsiJGlkIjoiMTA0OSIsIkxpbmVDb2xvciI6eyIkaWQiOiIxMDUwIiwiJHR5cGUiOiJOTFJFLkNvbW1vbi5Eb20uU29saWRDb2xvckJydXNoLCBOTFJFLkNvbW1vbiIsIkNvbG9yIjp7IiRpZCI6IjEwNTEiLCJBIjoyNTUsIlIiOjI1NSwiRyI6MCwiQiI6MH19LCJMaW5lV2VpZ2h0IjowLjAsIkxpbmVUeXBlIjowLCJQYXJlbnRTdHlsZSI6bnVsbH0sIlBhcmVudFN0eWxlIjpudWxsfSwiVGl0bGVTdHlsZSI6eyIkaWQiOiIxMDUyIiwiRm9udFNldHRpbmdzIjp7IiRpZCI6IjEwNTMiLCJGb250U2l6ZSI6OSwiRm9udE5hbWUiOiJDYWxpYnJpIiwiSXNCb2xkIjp0cnVlLCJJc0l0YWxpYyI6ZmFsc2UsIklzVW5kZXJsaW5lZCI6ZmFsc2UsIlBhcmVudFN0eWxlIjpudWxsfSwiQXV0b1NpemUiOjAsIkZvcmVncm91bmQiOnsiJGlkIjoiMTA1NCIsIkNvbG9yIjp7IiRpZCI6IjEwNTUiLCJBIjoyNTUsIlIiOjM3LCJHIjozNiwiQiI6MjR9fSwiTWF4V2lkdGgiOjIwMC4wLCJNYXhIZWlnaHQiOiJJbmZpbml0eSIsIlNtYXJ0Rm9yZWdyb3VuZElzQWN0aXZlIjpmYWxzZSwiSG9yaXpvbnRhbEFsaWdubWVudCI6MSwiVmVydGljYWxBbGlnbm1lbnQiOjAsIlNtYXJ0Rm9yZWdyb3VuZCI6bnVsbCwiQmFja2dyb3VuZEZpbGxUeXBlIjowLCJNYXJnaW4iOnsiJHJlZiI6IjE1NyJ9LCJQYWRkaW5nIjp7IiRyZWYiOiIxNTgifSwiQmFja2dyb3VuZCI6eyIkaWQiOiIxMDU2IiwiQ29sb3IiOnsiJGlkIjoiMTA1NyIsIkEiOjAsIlIiOjAsIkciOjAsIkIiOjB9fSwiSXNWaXNpYmxlIjp0cnVlLCJXaWR0aCI6MC4wLCJIZWlnaHQiOjAuMCwiQm9yZGVyU3R5bGUiOm51bGwsIlBhcmVudFN0eWxlIjpudWxsfSwiRGF0ZVN0eWxlIjp7IiRpZCI6IjEwNTgiLCJGb250U2V0dGluZ3MiOnsiJGlkIjoiMTA1OSIsIkZvbnRTaXplIjo5LCJGb250TmFtZSI6IkNhbGlicmkiLCJJc0JvbGQiOnRydWUsIklzSXRhbGljIjpmYWxzZSwiSXNVbmRlcmxpbmVkIjpmYWxzZSwiUGFyZW50U3R5bGUiOm51bGx9LCJBdXRvU2l6ZSI6MCwiRm9yZWdyb3VuZCI6eyIkcmVmIjoiOTkzIn0sIk1heFdpZHRoIjoyMDAuMCwiTWF4SGVpZ2h0IjoiSW5maW5pdHkiLCJTbWFydEZvcmVncm91bmRJc0FjdGl2ZSI6ZmFsc2UsIkhvcml6b250YWxBbGlnbm1lbnQiOjAsIlZlcnRpY2FsQWxpZ25tZW50IjowLCJTbWFydEZvcmVncm91bmQiOm51bGwsIkJhY2tncm91bmRGaWxsVHlwZSI6MCwiTWFyZ2luIjp7IiRyZWYiOiIxNjUifSwiUGFkZGluZyI6eyIkcmVmIjoiMTY2In0sIkJhY2tncm91bmQiOnsiJGlkIjoiMTA2MCIsIkNvbG9yIjp7IiRpZCI6IjEwNjEiLCJBIjowLCJSIjowLCJHIjowLCJCIjowfX0sIklzVmlzaWJsZSI6dHJ1ZSwiV2lkdGgiOjAuMCwiSGVpZ2h0IjowLjAsIkJvcmRlclN0eWxlIjpudWxsLCJQYXJlbnRTdHlsZSI6bnVsbH0sIkRhdGVGb3JtYXQiOnsiJGlkIjoiMTA2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2MyIsIkRhdGVQYXJ0SXNWaXNpYmxlIjp0cnVlLCJUaW1lUGFydElzVmlzaWJsZSI6ZmFsc2V9fSwiV2Vla051bWJlcmluZyI6eyIkaWQiOiIxMDY0IiwiRm9ybWF0IjowLCJJc1Zpc2libGUiOmZhbHNlLCJMYXN0S25vd25WaXNpYmlsaXR5U3RhdGUiOmZhbHNlfSwiSXNWaXNpYmxlIjp0cnVlLCJQYXJlbnRTdHlsZSI6bnVsbH0sIkdyaWRsaW5lUGFuZWxTdHlsZSI6eyIkaWQiOiIxMDY1IiwiR3JpZGxpbmVTdHlsZSI6eyIkaWQiOiIxMDY2IiwiTGluZUNvbG9yIjp7IiRpZCI6IjEwNjciLCIkdHlwZSI6Ik5MUkUuQ29tbW9uLkRvbS5Tb2xpZENvbG9yQnJ1c2gsIE5MUkUuQ29tbW9uIiwiQ29sb3IiOnsiJGlkIjoiMTA2OCIsIkEiOjM4LCJSIjo2OCwiRyI6MTE0LCJCIjoxOTZ9fSwiTGluZVdlaWdodCI6MS4wLCJMaW5lVHlwZSI6MCwiUGFyZW50U3R5bGUiOm51bGx9LCJNYXJnaW4iOnsiJGlkIjoiMTA2OSIsIlRvcCI6MC4wLCJMZWZ0IjowLjAsIlJpZ2h0IjowLjAsIkJvdHRvbSI6MC4wfSwiUGFkZGluZyI6eyIkaWQiOiIxMDcwIiwiVG9wIjowLjAsIkxlZnQiOjAuMCwiUmlnaHQiOjAuMCwiQm90dG9tIjowLjB9LCJCYWNrZ3JvdW5kIjpudWxsLCJJc1Zpc2libGUiOmZhbHNlLCJXaWR0aCI6MC4wLCJIZWlnaHQiOjAuMCwiQm9yZGVyU3R5bGUiOm51bGwsIlBhcmVudFN0eWxlIjpudWxsfSwiQWN0aXZpdHlMaW5lUGFuZWxTdHlsZSI6eyIkaWQiOiIxMDcxIiwiQWN0aXZpdHlMaW5lU3R5bGUiOnsiJGlkIjoiMTA3MiIsIkxpbmVDb2xvciI6eyIkaWQiOiIxMDczIiwiJHR5cGUiOiJOTFJFLkNvbW1vbi5Eb20uU29saWRDb2xvckJydXNoLCBOTFJFLkNvbW1vbiIsIkNvbG9yIjp7IiRpZCI6IjEwNzQiLCJBIjozOCwiUiI6NjgsIkciOjExNCwiQiI6MTk2fX0sIkxpbmVXZWlnaHQiOjEuMCwiTGluZVR5cGUiOjAsIlBhcmVudFN0eWxlIjpudWxsfSwiTWFyZ2luIjp7IiRpZCI6IjEwNzUiLCJUb3AiOjAuMCwiTGVmdCI6MC4wLCJSaWdodCI6MC4wLCJCb3R0b20iOjAuMH0sIlBhZGRpbmciOnsiJGlkIjoiMTA3Ni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wNzciLCJBY3Rpdml0eUhlYWRlcldpZHRoIjowLjAsIklzU2V0IjpmYWxzZX0sIkRlZmF1bHRTd2ltbGFuZVN0eWxlIjp7IiRpZCI6IjEwNzgiLCJIZWFkZXJTdHlsZSI6eyIkaWQiOiIxMDc5IiwiVGV4dFN0eWxlIjp7IiRpZCI6IjEwODAiLCJGb250U2V0dGluZ3MiOnsiJGlkIjoiMTA4MSIsIkZvbnRTaXplIjoxMiwiRm9udE5hbWUiOiJDYWxpYnJpIiwiSXNCb2xkIjpmYWxzZSwiSXNJdGFsaWMiOmZhbHNlLCJJc1VuZGVybGluZWQiOmZhbHNlLCJQYXJlbnRTdHlsZSI6bnVsbH0sIkF1dG9TaXplIjowLCJGb3JlZ3JvdW5kIjp7IiRpZCI6IjEwODIiLCJDb2xvciI6eyIkaWQiOiIxMDgz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A4NCIsIlRvcCI6MC4wLCJMZWZ0IjowLjAsIlJpZ2h0IjowLjAsIkJvdHRvbSI6MC4wfSwiUGFkZGluZyI6eyIkaWQiOiIxMDg1IiwiVG9wIjowLjAsIkxlZnQiOjAuMCwiUmlnaHQiOjAuMCwiQm90dG9tIjowLjB9LCJCYWNrZ3JvdW5kIjpudWxsLCJJc1Zpc2libGUiOnRydWUsIldpZHRoIjowLjAsIkhlaWdodCI6MC4wLCJCb3JkZXJTdHlsZSI6bnVsbCwiUGFyZW50U3R5bGUiOm51bGx9LCJSZWN0YW5nbGVTdHlsZSI6eyIkaWQiOiIxMDg2IiwiTWFyZ2luIjp7IiRpZCI6IjEwODciLCJUb3AiOjAuMCwiTGVmdCI6MC4wLCJSaWdodCI6MC4wLCJCb3R0b20iOjAuMH0sIlBhZGRpbmciOnsiJGlkIjoiMTA4OCIsIlRvcCI6MC4wLCJMZWZ0IjowLjAsIlJpZ2h0IjowLjAsIkJvdHRvbSI6MC4wfSwiQmFja2dyb3VuZCI6eyIkaWQiOiIxMDg5IiwiQ29sb3IiOnsiJGlkIjoiMTA5MCIsIkEiOjEyNywiUiI6NjgsIkciOjExNCwiQiI6MTk2fX0sIklzVmlzaWJsZSI6dHJ1ZSwiV2lkdGgiOjAuMCwiSGVpZ2h0IjowLjAsIkJvcmRlclN0eWxlIjp7IiRpZCI6IjEwOTEiLCJMaW5lQ29sb3IiOnsiJGlkIjoiMTA5MiIsIiR0eXBlIjoiTkxSRS5Db21tb24uRG9tLlNvbGlkQ29sb3JCcnVzaCwgTkxSRS5Db21tb24iLCJDb2xvciI6eyIkaWQiOiIxMDkzIiwiQSI6MjU1LCJSIjoyNTUsIkciOjAsIkIiOjB9fSwiTGluZVdlaWdodCI6MC4wLCJMaW5lVHlwZSI6MCwiUGFyZW50U3R5bGUiOm51bGx9LCJQYXJlbnRTdHlsZSI6bnVsbH0sIk1hcmdpbiI6eyIkaWQiOiIxMDk0IiwiVG9wIjowLjAsIkxlZnQiOjAuMCwiUmlnaHQiOjAuMCwiQm90dG9tIjowLjB9LCJQYWRkaW5nIjp7IiRpZCI6IjEwOTUiLCJUb3AiOjAuMCwiTGVmdCI6MC4wLCJSaWdodCI6MC4wLCJCb3R0b20iOjAuMH0sIkJhY2tncm91bmQiOm51bGwsIklzVmlzaWJsZSI6dHJ1ZSwiV2lkdGgiOjAuMCwiSGVpZ2h0IjowLjAsIkJvcmRlclN0eWxlIjpudWxsLCJQYXJlbnRTdHlsZSI6bnVsbH0sIkJhY2tncm91bmRTdHlsZSI6eyIkaWQiOiIxMDk2IiwiTWFyZ2luIjp7IiRpZCI6IjEwOTciLCJUb3AiOjAuMCwiTGVmdCI6MC4wLCJSaWdodCI6MC4wLCJCb3R0b20iOjAuMH0sIlBhZGRpbmciOnsiJGlkIjoiMTA5OCIsIlRvcCI6MC4wLCJMZWZ0IjowLjAsIlJpZ2h0IjowLjAsIkJvdHRvbSI6MC4wfSwiQmFja2dyb3VuZCI6eyIkaWQiOiIxMDk5IiwiQ29sb3IiOnsiJGlkIjoiMTEwMCIsIkEiOjM4LCJSIjo2OCwiRyI6MTE0LCJCIjoxOTZ9fSwiSXNWaXNpYmxlIjp0cnVlLCJXaWR0aCI6MC4wLCJIZWlnaHQiOjAuMCwiQm9yZGVyU3R5bGUiOnsiJGlkIjoiMTEwMSIsIkxpbmVDb2xvciI6eyIkaWQiOiIxMTAyIiwiJHR5cGUiOiJOTFJFLkNvbW1vbi5Eb20uU29saWRDb2xvckJydXNoLCBOTFJFLkNvbW1vbiIsIkNvbG9yIjp7IiRpZCI6IjExMDMiLCJBIjoyNTUsIlIiOjI1NSwiRyI6MCwiQiI6MH19LCJMaW5lV2VpZ2h0IjowLjAsIkxpbmVUeXBlIjowLCJQYXJlbnRTdHlsZSI6bnVsbH0sIlBhcmVudFN0eWxlIjpudWxsfSwiSXNBYm92ZVRpbWViYW5kIjpmYWxzZSwiTWFyZ2luIjp7IiRpZCI6IjExMDQiLCJUb3AiOjAuMCwiTGVmdCI6MC4wLCJSaWdodCI6MC4wLCJCb3R0b20iOjAuMH0sIlBhZGRpbmciOnsiJGlkIjoiMTEwNSIsIlRvcCI6MC4wLCJMZWZ0IjowLjAsIlJpZ2h0IjowLjAsIkJvdHRvbSI6MC4wfSwiSXNWaXNpYmxlIjp0cnVlLCJXaWR0aCI6MC4wLCJIZWlnaHQiOjAuMCwiQm9yZGVyU3R5bGUiOm51bGwsIlBhcmVudFN0eWxlIjpudWxsfSwiRGVmYXVsdFN3aW1sYW5lVjJTdHlsZSI6eyIkaWQiOiIxMTA2IiwiSGVhZGVyU3R5bGUiOnsiJGlkIjoiMTEwNyIsIlRleHRJc1ZlcnRpY2FsIjpmYWxzZSwiVGV4dFN0eWxlIjp7IiRpZCI6IjExMDgiLCJGb250U2V0dGluZ3MiOnsiJGlkIjoiMTEwOSIsIkZvbnRTaXplIjoxMiwiRm9udE5hbWUiOiJDYWxpYnJpIiwiSXNCb2xkIjpmYWxzZSwiSXNJdGFsaWMiOmZhbHNlLCJJc1VuZGVybGluZWQiOmZhbHNlLCJQYXJlbnRTdHlsZSI6bnVsbH0sIkF1dG9TaXplIjoyLCJGb3JlZ3JvdW5kIjp7IiRpZCI6IjExMTAiLCJDb2xvciI6eyIkaWQiOiIxMTEx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ExMiIsIlRvcCI6MC4wLCJMZWZ0IjowLjAsIlJpZ2h0IjowLjAsIkJvdHRvbSI6MC4wfSwiUGFkZGluZyI6eyIkaWQiOiIxMTEzIiwiVG9wIjowLjAsIkxlZnQiOjAuMCwiUmlnaHQiOjAuMCwiQm90dG9tIjowLjB9LCJCYWNrZ3JvdW5kIjpudWxsLCJJc1Zpc2libGUiOnRydWUsIldpZHRoIjowLjAsIkhlaWdodCI6MC4wLCJCb3JkZXJTdHlsZSI6bnVsbCwiUGFyZW50U3R5bGUiOm51bGx9LCJSZWN0YW5nbGVTdHlsZSI6eyIkaWQiOiIxMTE0IiwiTWFyZ2luIjp7IiRpZCI6IjExMTUiLCJUb3AiOjAuMCwiTGVmdCI6MC4wLCJSaWdodCI6MC4wLCJCb3R0b20iOjAuMH0sIlBhZGRpbmciOnsiJGlkIjoiMTExNiIsIlRvcCI6MC4wLCJMZWZ0IjowLjAsIlJpZ2h0IjowLjAsIkJvdHRvbSI6MC4wfSwiQmFja2dyb3VuZCI6eyIkaWQiOiIxMTE3IiwiQ29sb3IiOnsiJGlkIjoiMTExOCIsIkEiOjI1NSwiUiI6OTEsIkciOjE1NSwiQiI6MjEzfX0sIklzVmlzaWJsZSI6dHJ1ZSwiV2lkdGgiOjAuMCwiSGVpZ2h0IjowLjAsIkJvcmRlclN0eWxlIjp7IiRpZCI6IjExMTkiLCJMaW5lQ29sb3IiOnsiJGlkIjoiMTEyMCIsIiR0eXBlIjoiTkxSRS5Db21tb24uRG9tLlNvbGlkQ29sb3JCcnVzaCwgTkxSRS5Db21tb24iLCJDb2xvciI6eyIkaWQiOiIxMTIxIiwiQSI6MjU1LCJSIjoyNTUsIkciOjAsIkIiOjB9fSwiTGluZVdlaWdodCI6MC4wLCJMaW5lVHlwZSI6MCwiUGFyZW50U3R5bGUiOm51bGx9LCJQYXJlbnRTdHlsZSI6bnVsbH0sIk1hcmdpbiI6eyIkaWQiOiIxMTIyIiwiVG9wIjowLjAsIkxlZnQiOjAuMCwiUmlnaHQiOjAuMCwiQm90dG9tIjowLjB9LCJQYWRkaW5nIjp7IiRpZCI6IjExMjMiLCJUb3AiOjAuMCwiTGVmdCI6MC4wLCJSaWdodCI6MC4wLCJCb3R0b20iOjAuMH0sIkJhY2tncm91bmQiOm51bGwsIklzVmlzaWJsZSI6dHJ1ZSwiV2lkdGgiOjAuMCwiSGVpZ2h0IjowLjAsIkJvcmRlclN0eWxlIjpudWxsLCJQYXJlbnRTdHlsZSI6bnVsbH0sIkJhY2tncm91bmRTdHlsZSI6eyIkaWQiOiIxMTI0IiwiTWFyZ2luIjp7IiRpZCI6IjExMjUiLCJUb3AiOjAuMCwiTGVmdCI6MC4wLCJSaWdodCI6MC4wLCJCb3R0b20iOjAuMH0sIlBhZGRpbmciOnsiJGlkIjoiMTEyNiIsIlRvcCI6MC4wLCJMZWZ0IjowLjAsIlJpZ2h0IjowLjAsIkJvdHRvbSI6MC4wfSwiQmFja2dyb3VuZCI6eyIkaWQiOiIxMTI3IiwiQ29sb3IiOnsiJGlkIjoiMTEyOCIsIkEiOjUxLCJSIjoxNjUsIkciOjE2NSwiQiI6MTY1fX0sIklzVmlzaWJsZSI6dHJ1ZSwiV2lkdGgiOjAuMCwiSGVpZ2h0IjowLjAsIkJvcmRlclN0eWxlIjp7IiRpZCI6IjExMjkiLCJMaW5lQ29sb3IiOnsiJGlkIjoiMTEzMCIsIiR0eXBlIjoiTkxSRS5Db21tb24uRG9tLlNvbGlkQ29sb3JCcnVzaCwgTkxSRS5Db21tb24iLCJDb2xvciI6eyIkaWQiOiIxMTMxIiwiQSI6MjU1LCJSIjoyNTUsIkciOjAsIkIiOjB9fSwiTGluZVdlaWdodCI6MC4wLCJMaW5lVHlwZSI6MCwiUGFyZW50U3R5bGUiOm51bGx9LCJQYXJlbnRTdHlsZSI6bnVsbH0sIklzQWJvdmVUaW1lYmFuZCI6ZmFsc2UsIlNwYWNpbmciOjUsIk1hcmdpbiI6eyIkaWQiOiIxMTMyIiwiVG9wIjowLjAsIkxlZnQiOjAuMCwiUmlnaHQiOjAuMCwiQm90dG9tIjowLjB9LCJQYWRkaW5nIjp7IiRpZCI6IjExMzMiLCJUb3AiOjAuMCwiTGVmdCI6MC4wLCJSaWdodCI6MC4wLCJCb3R0b20iOjAuMH0sIklzVmlzaWJsZSI6dHJ1ZSwiV2lkdGgiOjAuMCwiSGVpZ2h0IjowLjAsIkJvcmRlclN0eWxlIjp7IiRpZCI6IjExMzQiLCJMaW5lQ29sb3IiOm51bGwsIkxpbmVXZWlnaHQiOjAuMCwiTGluZVR5cGUiOjAsIlBhcmVudFN0eWxlIjpudWxsfSwiUGFyZW50U3R5bGUiOm51bGx9fSwiU2NhbGUiOnsiJGlkIjoiMTEzNSIsIlN0YXJ0RGF0ZSI6IjAwMDEtMDEtMDFUMDA6MDA6MDAiLCJFbmREYXRlIjoiMjAxOC0xMS0xMlQwMDowMDowMCIsIkZvcm1hdCI6Ik1NTSIsIlR5cGUiOjQsIkF1dG9EYXRlUmFuZ2UiOnRydWUsIldvcmtpbmdEYXlzIjozMSwiRmlzY2FsWWVhciI6eyIkaWQiOiIxMTM2IiwiU3RhcnRNb250aCI6MSwiVXNlU3RhcnRpbmdZZWFyRm9yTnVtYmVyaW5nIjp0cnVlLCJTaG93RmlzY2FsWWVhckxhYmVsIjp0cnVlfSwiVG9kYXlNYXJrZXJUZXh0IjoiVG9kYXkiLCJBdXRvU2NhbGVUeXBlIjp0cnVlfSwiU2NhbGVWMiI6eyIkaWQiOiIxMTM3IiwiU3RhcnREYXRlIjoiMDAwMS0wMS0wMVQwMDowMDowMCIsIkVuZERhdGUiOiIyMDIyLTEyLTI4VDAwOjAwOjAwIiwiQXV0b0RhdGVSYW5nZSI6dHJ1ZSwiV29ya2luZ0RheXMiOjMxLCJGaXNjYWxZZWFyIjp7IiRyZWYiOiIxMTM2In0sIlRvZGF5TWFya2VyVGV4dCI6IlRvZGF5IiwiQXV0b1NjYWxlVHlwZSI6dHJ1ZSwiVGltZWJhbmRTY2FsZXMiOnsiJGlkIjoiMTEzOCIsIlRvcFNjYWxlTGF5ZXIiOnsiJGlkIjoiMTEzOSIsIkZvcm1hdCI6Ik1NTSIsIlR5cGUiOjR9LCJNaWRkbGVTY2FsZUxheWVyIjp7IiRpZCI6IjExNDAiLCJGb3JtYXQiOm51bGwsIlR5cGUiOjB9LCJCb3R0b21TY2FsZUxheWVyIjp7IiRpZCI6IjExNDEiLCJGb3JtYXQiOm51bGwsIlR5cGUiOjB9fX0sIk1pbGVzdG9uZXMiOlt7IiRpZCI6IjExNDIiLCJEYXRlIjoiMTkyMi0xMi0yOFQwMDowMDowMCIsIlN0eWxlIjp7IiRpZCI6IjExNDMiLCJTaGFwZSI6MTMsIkNvbm5lY3Rvck1hcmdpbiI6eyIkaWQiOiIxMTQ0IiwiVG9wIjowLjAsIkxlZnQiOjIuMCwiUmlnaHQiOjIuMCwiQm90dG9tIjowLjB9LCJDb25uZWN0b3JTdHlsZSI6eyIkaWQiOiIxMTQ1IiwiTGluZUNvbG9yIjp7IiRpZCI6IjExNDYiLCIkdHlwZSI6Ik5MUkUuQ29tbW9uLkRvbS5Tb2xpZENvbG9yQnJ1c2gsIE5MUkUuQ29tbW9uIiwiQ29sb3IiOnsiJGlkIjoiMTE0NyIsIkEiOjI1NSwiUiI6MTY3LCJHIjoxNTEsIkIiOjExNn19LCJMaW5lV2VpZ2h0IjoxLjAsIkxpbmVUeXBlIjowLCJQYXJlbnRTdHlsZSI6bnVsbH0sIklzQmVsb3dUaW1lYmFuZCI6ZmFsc2UsIlBvc2l0aW9uT25UYXNrIjowLCJIaWRlRGF0ZSI6ZmFsc2UsIlNoYXBlU2l6ZSI6MSwiU3BhY2luZyI6Mi4wLCJQYWRkaW5nIjp7IiRpZCI6IjExNDgiLCJUb3AiOjcuMCwiTGVmdCI6My4wLCJSaWdodCI6MC4wLCJCb3R0b20iOjIuMH0sIlNoYXBlU3R5bGUiOnsiJGlkIjoiMTE0OSIsIk1hcmdpbiI6eyIkaWQiOiIxMTUwIiwiVG9wIjowLjAsIkxlZnQiOjAuMCwiUmlnaHQiOjAuMCwiQm90dG9tIjowLjB9LCJQYWRkaW5nIjp7IiRpZCI6IjExNTEiLCJUb3AiOjAuMCwiTGVmdCI6MC4wLCJSaWdodCI6MC4wLCJCb3R0b20iOjAuMH0sIkJhY2tncm91bmQiOnsiJGlkIjoiMTE1MiIsIkNvbG9yIjp7IiRpZCI6IjExNTMiLCJBIjoyNTUsIlIiOjI1NSwiRyI6MjU1LCJCIjoyNTV9fSwiSXNWaXNpYmxlIjp0cnVlLCJXaWR0aCI6MTguMCwiSGVpZ2h0IjoyMC4wLCJCb3JkZXJTdHlsZSI6eyIkaWQiOiIxMTU0IiwiTGluZUNvbG9yIjp7IiRyZWYiOiIxMyJ9LCJMaW5lV2VpZ2h0IjowLjAsIkxpbmVUeXBlIjowLCJQYXJlbnRTdHlsZSI6bnVsbH0sIlBhcmVudFN0eWxlIjpudWxsfSwiVGl0bGVTdHlsZSI6eyIkaWQiOiIxMTU1IiwiRm9udFNldHRpbmdzIjp7IiRpZCI6IjExNTYiLCJGb250U2l6ZSI6OSwiRm9udE5hbWUiOiJDYWxpYnJpIiwiSXNCb2xkIjp0cnVlLCJJc0l0YWxpYyI6ZmFsc2UsIklzVW5kZXJsaW5lZCI6ZmFsc2UsIlBhcmVudFN0eWxlIjpudWxsfSwiQXV0b1NpemUiOjAsIkZvcmVncm91bmQiOnsiJGlkIjoiMTE1NyIsIkNvbG9yIjp7IiRpZCI6IjExNTgiLCJBIjoyNTUsIlIiOjM3LCJHIjozNiwiQiI6MjR9fSwiTWF4V2lkdGgiOjIwMC4wLCJNYXhIZWlnaHQiOiJJbmZpbml0eSIsIlNtYXJ0Rm9yZWdyb3VuZElzQWN0aXZlIjpmYWxzZSwiSG9yaXpvbnRhbEFsaWdubWVudCI6MSwiVmVydGljYWxBbGlnbm1lbnQiOjAsIlNtYXJ0Rm9yZWdyb3VuZCI6bnVsbCwiQmFja2dyb3VuZEZpbGxUeXBlIjowLCJNYXJnaW4iOnsiJGlkIjoiMTE1OSIsIlRvcCI6MC4wLCJMZWZ0IjowLjAsIlJpZ2h0IjowLjAsIkJvdHRvbSI6MC4wfSwiUGFkZGluZyI6eyIkaWQiOiIxMTYwIiwiVG9wIjowLjAsIkxlZnQiOjAuMCwiUmlnaHQiOjAuMCwiQm90dG9tIjowLjB9LCJCYWNrZ3JvdW5kIjp7IiRpZCI6IjExNjEiLCJDb2xvciI6eyIkaWQiOiIxMTYyIiwiQSI6MCwiUiI6MjU1LCJHIjoyNTUsIkIiOjI1NX19LCJJc1Zpc2libGUiOnRydWUsIldpZHRoIjowLjAsIkhlaWdodCI6MC4wLCJCb3JkZXJTdHlsZSI6eyIkaWQiOiIxMTYzIiwiTGluZUNvbG9yIjpudWxsLCJMaW5lV2VpZ2h0IjowLjAsIkxpbmVUeXBlIjowLCJQYXJlbnRTdHlsZSI6bnVsbH0sIlBhcmVudFN0eWxlIjpudWxsfSwiRGF0ZVN0eWxlIjp7IiRpZCI6IjExNjQiLCJGb250U2V0dGluZ3MiOnsiJGlkIjoiMTE2NSIsIkZvbnRTaXplIjo5LCJGb250TmFtZSI6IkNhbGlicmkiLCJJc0JvbGQiOnRydWUsIklzSXRhbGljIjpmYWxzZSwiSXNVbmRlcmxpbmVkIjpmYWxzZSwiUGFyZW50U3R5bGUiOm51bGx9LCJBdXRvU2l6ZSI6MCwiRm9yZWdyb3VuZCI6eyIkaWQiOiIxMTY2IiwiQ29sb3IiOnsiJGlkIjoiMTE2N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TY4IiwiVG9wIjowLjAsIkxlZnQiOjAuMCwiUmlnaHQiOjAuMCwiQm90dG9tIjowLjB9LCJQYWRkaW5nIjp7IiRpZCI6IjExNjkiLCJUb3AiOjAuMCwiTGVmdCI6MC4wLCJSaWdodCI6MC4wLCJCb3R0b20iOjAuMH0sIkJhY2tncm91bmQiOnsiJGlkIjoiMTE3MCIsIkNvbG9yIjp7IiRpZCI6IjExNzEiLCJBIjowLCJSIjoyNTUsIkciOjI1NSwiQiI6MjU1fX0sIklzVmlzaWJsZSI6dHJ1ZSwiV2lkdGgiOjAuMCwiSGVpZ2h0IjowLjAsIkJvcmRlclN0eWxlIjp7IiRpZCI6IjExNzIiLCJMaW5lQ29sb3IiOm51bGwsIkxpbmVXZWlnaHQiOjAuMCwiTGluZVR5cGUiOjAsIlBhcmVudFN0eWxlIjpudWxsfSwiUGFyZW50U3R5bGUiOm51bGx9LCJEYXRlRm9ybWF0Ijp7IiRpZCI6IjExNzM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E3NCIsIkRhdGVQYXJ0SXNWaXNpYmxlIjp0cnVlLCJUaW1lUGFydElzVmlzaWJsZSI6ZmFsc2V9fSwiV2Vla051bWJlcmluZyI6eyIkaWQiOiIxMTc1IiwiRm9ybWF0IjowLCJJc1Zpc2libGUiOmZhbHNlLCJMYXN0S25vd25WaXNpYmlsaXR5U3RhdGUiOmZhbHNlfSwiSXNWaXNpYmxlIjp0cnVlLCJQYXJlbnRTdHlsZSI6bnVsbH0sIkluZGV4IjowLCJQZXJjZW50YWdlQ29tcGxldGUiOm51bGwsIlBvc2l0aW9uIjp7IlJhdGlvIjowLjAsIklzQ3VzdG9tIjpmYWxzZX0sIkRhdGVGb3JtYXQiOnsiJHJlZiI6IjExNzMifSwiV2Vla051bWJlcmluZyI6eyIkaWQiOiIxMTc2IiwiRm9ybWF0IjowLCJJc1Zpc2libGUiOmZhbHNlLCJMYXN0S25vd25WaXNpYmlsaXR5U3RhdGUiOmZhbHNlfSwiUmVsYXRlZFRhc2tJZCI6IjAwMDAwMDAwLTAwMDAtMDAwMC0wMDAwLTAwMDAwMDAwMDAwMCIsIklkIjoiNjk5YTNiNmEtYTc4ZC00YWU2LWI3NGYtMjgxNTU0NDdiNzYxIiwiSW1wb3J0SWQiOm51bGwsIlRpdGxlIjoiU3RhbiBMZWUgaXMgYm9ybiIsIk5vdGUiOm51bGwsIkh5cGVybGluayI6eyIkaWQiOiIxMTc3IiwiQWRkcmVzcyI6bnVsbCwiU3ViQWRkcmVzcyI6bnVsbH0sIklzQ2hhbmdlZCI6ZmFsc2UsIklzTmV3IjpmYWxzZX0seyIkaWQiOiIxMTc4IiwiRGF0ZSI6IjIwMTgtMTEtMTJUMDA6MDA6MDAiLCJTdHlsZSI6eyIkaWQiOiIxMTc5IiwiU2hhcGUiOjAsIkNvbm5lY3Rvck1hcmdpbiI6eyIkaWQiOiIxMTgwIiwiVG9wIjowLjAsIkxlZnQiOjIuMCwiUmlnaHQiOjIuMCwiQm90dG9tIjowLjB9LCJDb25uZWN0b3JTdHlsZSI6eyIkaWQiOiIxMTgxIiwiTGluZUNvbG9yIjp7IiRpZCI6IjExODIiLCIkdHlwZSI6Ik5MUkUuQ29tbW9uLkRvbS5Tb2xpZENvbG9yQnJ1c2gsIE5MUkUuQ29tbW9uIiwiQ29sb3IiOnsiJGlkIjoiMTE4MyIsIkEiOjI1NSwiUiI6MTY3LCJHIjoxNTEsIkIiOjExNn19LCJMaW5lV2VpZ2h0IjoxLjAsIkxpbmVUeXBlIjowLCJQYXJlbnRTdHlsZSI6bnVsbH0sIklzQmVsb3dUaW1lYmFuZCI6ZmFsc2UsIlBvc2l0aW9uT25UYXNrIjowLCJIaWRlRGF0ZSI6ZmFsc2UsIlNoYXBlU2l6ZSI6MSwiU3BhY2luZyI6Mi4wLCJQYWRkaW5nIjp7IiRyZWYiOiIxMTQ4In0sIlNoYXBlU3R5bGUiOnsiJGlkIjoiMTE4NCIsIk1hcmdpbiI6eyIkaWQiOiIxMTg1IiwiVG9wIjowLjAsIkxlZnQiOjAuMCwiUmlnaHQiOjAuMCwiQm90dG9tIjowLjB9LCJQYWRkaW5nIjp7IiRpZCI6IjExODYiLCJUb3AiOjAuMCwiTGVmdCI6MC4wLCJSaWdodCI6MC4wLCJCb3R0b20iOjAuMH0sIkJhY2tncm91bmQiOnsiJGlkIjoiMTE4NyIsIkNvbG9yIjp7IiRpZCI6IjExODgiLCJBIjoyNTUsIlIiOjI1NSwiRyI6MjU1LCJCIjoyNTV9fSwiSXNWaXNpYmxlIjp0cnVlLCJXaWR0aCI6MTguMCwiSGVpZ2h0IjoyMC4wLCJCb3JkZXJTdHlsZSI6eyIkaWQiOiIxMTg5IiwiTGluZUNvbG9yIjp7IiRyZWYiOiIxMyJ9LCJMaW5lV2VpZ2h0IjowLjAsIkxpbmVUeXBlIjowLCJQYXJlbnRTdHlsZSI6bnVsbH0sIlBhcmVudFN0eWxlIjpudWxsfSwiVGl0bGVTdHlsZSI6eyIkaWQiOiIxMTkwIiwiRm9udFNldHRpbmdzIjp7IiRpZCI6IjExOTEiLCJGb250U2l6ZSI6OSwiRm9udE5hbWUiOiJDYWxpYnJpIiwiSXNCb2xkIjp0cnVlLCJJc0l0YWxpYyI6ZmFsc2UsIklzVW5kZXJsaW5lZCI6ZmFsc2UsIlBhcmVudFN0eWxlIjpudWxsfSwiQXV0b1NpemUiOjAsIkZvcmVncm91bmQiOnsiJGlkIjoiMTE5MiIsIkNvbG9yIjp7IiRpZCI6IjExOTMiLCJBIjoyNTUsIlIiOjM3LCJHIjozNiwiQiI6MjR9fSwiTWF4V2lkdGgiOjIwMC4wLCJNYXhIZWlnaHQiOiJJbmZpbml0eSIsIlNtYXJ0Rm9yZWdyb3VuZElzQWN0aXZlIjpmYWxzZSwiSG9yaXpvbnRhbEFsaWdubWVudCI6MSwiVmVydGljYWxBbGlnbm1lbnQiOjAsIlNtYXJ0Rm9yZWdyb3VuZCI6bnVsbCwiQmFja2dyb3VuZEZpbGxUeXBlIjowLCJNYXJnaW4iOnsiJGlkIjoiMTE5NCIsIlRvcCI6MC4wLCJMZWZ0IjowLjAsIlJpZ2h0IjowLjAsIkJvdHRvbSI6MC4wfSwiUGFkZGluZyI6eyIkaWQiOiIxMTk1IiwiVG9wIjowLjAsIkxlZnQiOjAuMCwiUmlnaHQiOjAuMCwiQm90dG9tIjowLjB9LCJCYWNrZ3JvdW5kIjp7IiRpZCI6IjExOTYiLCJDb2xvciI6eyIkaWQiOiIxMTk3IiwiQSI6MCwiUiI6MjU1LCJHIjoyNTUsIkIiOjI1NX19LCJJc1Zpc2libGUiOnRydWUsIldpZHRoIjowLjAsIkhlaWdodCI6MC4wLCJCb3JkZXJTdHlsZSI6eyIkaWQiOiIxMTk4IiwiTGluZUNvbG9yIjpudWxsLCJMaW5lV2VpZ2h0IjowLjAsIkxpbmVUeXBlIjowLCJQYXJlbnRTdHlsZSI6bnVsbH0sIlBhcmVudFN0eWxlIjpudWxsfSwiRGF0ZVN0eWxlIjp7IiRpZCI6IjExOTkiLCJGb250U2V0dGluZ3MiOnsiJGlkIjoiMTIwMCIsIkZvbnRTaXplIjo5LCJGb250TmFtZSI6IkNhbGlicmkiLCJJc0JvbGQiOnRydWUsIklzSXRhbGljIjpmYWxzZSwiSXNVbmRlcmxpbmVkIjpmYWxzZSwiUGFyZW50U3R5bGUiOm51bGx9LCJBdXRvU2l6ZSI6MCwiRm9yZWdyb3VuZCI6eyIkaWQiOiIxMjAxIiwiQ29sb3IiOnsiJGlkIjoiMTIwMi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jAzIiwiVG9wIjowLjAsIkxlZnQiOjAuMCwiUmlnaHQiOjAuMCwiQm90dG9tIjowLjB9LCJQYWRkaW5nIjp7IiRpZCI6IjEyMDQiLCJUb3AiOjAuMCwiTGVmdCI6MC4wLCJSaWdodCI6MC4wLCJCb3R0b20iOjAuMH0sIkJhY2tncm91bmQiOnsiJGlkIjoiMTIwNSIsIkNvbG9yIjp7IiRpZCI6IjEyMDYiLCJBIjowLCJSIjoyNTUsIkciOjI1NSwiQiI6MjU1fX0sIklzVmlzaWJsZSI6dHJ1ZSwiV2lkdGgiOjAuMCwiSGVpZ2h0IjowLjAsIkJvcmRlclN0eWxlIjp7IiRpZCI6IjEyMDciLCJMaW5lQ29sb3IiOm51bGwsIkxpbmVXZWlnaHQiOjAuMCwiTGluZVR5cGUiOjAsIlBhcmVudFN0eWxlIjpudWxsfSwiUGFyZW50U3R5bGUiOm51bGx9LCJEYXRlRm9ybWF0Ijp7IiRpZCI6IjEyMDg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IwOSIsIkRhdGVQYXJ0SXNWaXNpYmxlIjp0cnVlLCJUaW1lUGFydElzVmlzaWJsZSI6ZmFsc2V9fSwiV2Vla051bWJlcmluZyI6eyIkaWQiOiIxMjEwIiwiRm9ybWF0IjowLCJJc1Zpc2libGUiOmZhbHNlLCJMYXN0S25vd25WaXNpYmlsaXR5U3RhdGUiOmZhbHNlfSwiSXNWaXNpYmxlIjp0cnVlLCJQYXJlbnRTdHlsZSI6bnVsbH0sIkluZGV4IjoxLCJQZXJjZW50YWdlQ29tcGxldGUiOm51bGwsIlBvc2l0aW9uIjp7IlJhdGlvIjowLjAsIklzQ3VzdG9tIjpmYWxzZX0sIkRhdGVGb3JtYXQiOnsiJHJlZiI6IjEyMDgifSwiV2Vla051bWJlcmluZyI6eyIkaWQiOiIxMjExIiwiRm9ybWF0IjowLCJJc1Zpc2libGUiOmZhbHNlLCJMYXN0S25vd25WaXNpYmlsaXR5U3RhdGUiOmZhbHNlfSwiUmVsYXRlZFRhc2tJZCI6IjAwMDAwMDAwLTAwMDAtMDAwMC0wMDAwLTAwMDAwMDAwMDAwMCIsIklkIjoiMzgxY2YzY2QtYzA2OS00MjI2LTlhNGEtNDM4ZjBjOGQ5NzI4IiwiSW1wb3J0SWQiOm51bGwsIlRpdGxlIjoiRGllcyBvZiBoZWFydCBhbmQgcmVzcGlyYXRvcnkgZmFpbHVyZSAiLCJOb3RlIjpudWxsLCJIeXBlcmxpbmsiOnsiJGlkIjoiMTIxMiIsIkFkZHJlc3MiOm51bGwsIlN1YkFkZHJlc3MiOm51bGx9LCJJc0NoYW5nZWQiOmZhbHNlLCJJc05ldyI6ZmFsc2V9XSwiVGFza3MiOltdLCJTd2ltbGFuZXMiOltdLCJNc1Byb2plY3RJdGVtc1RyZWUiOm51bGwsIk1ldGFkYXRhIjp7IiRpZCI6IjEyMTM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J9LCJTZXR0aW5ncyI6eyIkaWQiOiIxMjE0IiwiSW1wYU9wdGlvbnMiOnsiJGlkIjoiMTIxN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mYWxzZSwiSW1wb3J0VHlwZSI6MCwiRmlsZVBhdGgiOm51bGwsIlRpbWVDb25maWd1cmF0aW9uIjp7IiRpZCI6IjEyMTYiLCJVc2VUaW1lIjpmYWxzZSwiV29ya0RheVN0YXJ0IjoiMDA6MDA6MDAiLCJXb3JrRGF5RW5kIjoiMjM6NTk6MDAifSwiTGFzdFVzZWRUZW1wbGF0ZUlkIjoiYzExZjZmNDktN2RiOC00NWZkLWJhMzItYmZjYWVhNDkyZjM5IiwiRmlyc3RXZWVrT2ZZZWFyIjowLCJQbGFjZU1pbGVzdG9uZUF0VGhlQmVnaW5uaW5nT2ZUaGVEYXkiOmZhbHNlLCJEZXBlbmRlbmN5U2NoZWR1bGluZ1NldHRpbmdzIjp7IiRpZCI6IjEyMTc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arries Joan Clayton Boocock"/>
  <p:tag name="OTLDATE" val="1947-12-05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Inkpot Award"/>
  <p:tag name="OTLDATE" val="1974-11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n Lee is born"/>
  <p:tag name="OTLDATE" val="1922-12-28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ies of heart and respiratory failure "/>
  <p:tag name="OTLDATE" val="2018-11-12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ves to LA for Marvel's film projects"/>
  <p:tag name="OTLDATE" val="1981-12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ounds Stan Lee Media"/>
  <p:tag name="OTLDATE" val="1998-12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-founds POW! Entertainment"/>
  <p:tag name="OTLDATE" val="2001-12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Hosts &quot;Who Wants to Be a Superhero&quot;"/>
  <p:tag name="OTLDATE" val="2006-07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ifetime Achievement Award"/>
  <p:tag name="OTLDATE" val="2012-10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superhero, The Destroyer"/>
  <p:tag name="OTLDATE" val="1941-08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Fantastic Four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1961-11-01T00:00:00.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Hulk, Spider-Man, Thor, Loki"/>
  <p:tag name="OTLDATE" val="1962-05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ron Man, Doctor Strange, X-Men"/>
  <p:tag name="OTLDATE" val="1963-03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lack Panther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1966-07-01T00:00:00.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alcon"/>
  <p:tag name="OTLDATE" val="1969-09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Inhumans"/>
  <p:tag name="OTLDATE" val="1965-12-25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Zodiac Legacy: Convergence"/>
  <p:tag name="OTLDATE" val="2015-02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Zodiac Legacy: The Dragon's Return"/>
  <p:tag name="OTLDATE" val="2016-02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Zodiac Legacy: The Balance of Power"/>
  <p:tag name="OTLDATE" val="2017-07-03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uperhero comics for Virgin Comics"/>
  <p:tag name="OTLDATE" val="2008-01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raduates from high school"/>
  <p:tag name="OTLDATE" val="1939-07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aredevil, Wonder Man"/>
  <p:tag name="OTLDATE" val="1963-04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aptain Marvel"/>
  <p:tag name="OTLDATE" val="1967-12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ational Arts Medal"/>
  <p:tag name="OTLDATE" val="2008-11-18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n Lee Foundation"/>
  <p:tag name="OTLDATE" val="2009-12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ee's comic book debut"/>
  <p:tag name="OTLDATE" val="1941-05-01T00:00:00.0000000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Director of Marvel Comics"/>
  <p:tag name="OTLDATE" val="1972-08-01T00:00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ollaboration with Virgin Comics"/>
  <p:tag name="OTLDATE" val="2008-04-15T00:00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ameo appearance in Iron Man"/>
  <p:tag name="OTLDATE" val="2008-04-20T00:00:00.0000000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100 years since birth"/>
  <p:tag name="OTLDATE" val="2022-12-28T00:00:00.0000000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2-28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EllipseTimeband"/>
  <p:tag name="OTLTIMEBANDSHAPEHEIGHT" val="30"/>
  <p:tag name="OTLTIMEBANDSHAPEPADDINGLEFT" val="13"/>
  <p:tag name="OTLTIMEBANDDEPENABLED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ecomes assistant at Timely Comics"/>
  <p:tag name="OTLDATE" val="1939-12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nters the US Army"/>
  <p:tag name="OTLDATE" val="1942-12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turns from military service"/>
  <p:tag name="OTLDATE" val="1945-08-2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Widescreen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2018-11-13T14:48:15Z</dcterms:created>
  <dcterms:modified xsi:type="dcterms:W3CDTF">2023-11-08T15:29:44Z</dcterms:modified>
</cp:coreProperties>
</file>