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29" r:id="rId1"/>
  </p:sldMasterIdLst>
  <p:sldIdLst>
    <p:sldId id="268" r:id="rId2"/>
    <p:sldId id="2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6B4D"/>
    <a:srgbClr val="404040"/>
    <a:srgbClr val="484848"/>
    <a:srgbClr val="434343"/>
    <a:srgbClr val="9B2D1F"/>
    <a:srgbClr val="474747"/>
    <a:srgbClr val="A63324"/>
    <a:srgbClr val="C6181C"/>
    <a:srgbClr val="BD292D"/>
    <a:srgbClr val="B60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2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45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2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6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0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9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3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2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8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9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5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9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image" Target="../media/image3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LSHAPE_SL_9f8cd3cec47c4f83a9e8431e7440da63_BackgroundRectangle">
            <a:extLst>
              <a:ext uri="{FF2B5EF4-FFF2-40B4-BE49-F238E27FC236}">
                <a16:creationId xmlns:a16="http://schemas.microsoft.com/office/drawing/2014/main" id="{D43978E4-2D62-FDF6-EC2A-104DBB841C8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021860"/>
            <a:ext cx="11341100" cy="1568873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SL_97a32bfeacf341e89b27b8b2eefa93b9_BackgroundRectangle">
            <a:extLst>
              <a:ext uri="{FF2B5EF4-FFF2-40B4-BE49-F238E27FC236}">
                <a16:creationId xmlns:a16="http://schemas.microsoft.com/office/drawing/2014/main" id="{5EDC83AB-82E7-4B0C-1F64-5ACD4C5A6A6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654233"/>
            <a:ext cx="11341100" cy="572262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SL_20e58d7b3bb146f1af98bb1df07d78c4_BackgroundRectangle">
            <a:extLst>
              <a:ext uri="{FF2B5EF4-FFF2-40B4-BE49-F238E27FC236}">
                <a16:creationId xmlns:a16="http://schemas.microsoft.com/office/drawing/2014/main" id="{023E63F7-6D81-6FC6-189F-8EE7FA43DBA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289995"/>
            <a:ext cx="11341100" cy="401743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_bd4f56c54bad48c0995d1eac3727fed5_BackgroundRectangle">
            <a:extLst>
              <a:ext uri="{FF2B5EF4-FFF2-40B4-BE49-F238E27FC236}">
                <a16:creationId xmlns:a16="http://schemas.microsoft.com/office/drawing/2014/main" id="{1AEA08AE-3CE5-6DAC-1A1C-20A7066F8F2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755238"/>
            <a:ext cx="11341100" cy="401743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06de213ac99e4c7c941efb1d48402a91_BackgroundRectangle">
            <a:extLst>
              <a:ext uri="{FF2B5EF4-FFF2-40B4-BE49-F238E27FC236}">
                <a16:creationId xmlns:a16="http://schemas.microsoft.com/office/drawing/2014/main" id="{5DF7DCEA-4B9B-5E15-7842-AA2D2BB883D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220482"/>
            <a:ext cx="11341100" cy="961305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0941173f22f144308feccdcf139aa072_BackgroundRectangle">
            <a:extLst>
              <a:ext uri="{FF2B5EF4-FFF2-40B4-BE49-F238E27FC236}">
                <a16:creationId xmlns:a16="http://schemas.microsoft.com/office/drawing/2014/main" id="{1B4E7CB4-93A3-59FF-2B04-9E6439A29E8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6245287"/>
            <a:ext cx="11341100" cy="401743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4" name="OTLSHAPE_TB_00000000000000000000000000000000_ScaleContainer"/>
          <p:cNvSpPr/>
          <p:nvPr>
            <p:custDataLst>
              <p:tags r:id="rId8"/>
            </p:custDataLst>
          </p:nvPr>
        </p:nvSpPr>
        <p:spPr>
          <a:xfrm>
            <a:off x="1155700" y="1437660"/>
            <a:ext cx="10248900" cy="381000"/>
          </a:xfrm>
          <a:prstGeom prst="rect">
            <a:avLst/>
          </a:prstGeom>
          <a:solidFill>
            <a:srgbClr val="B2B2B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SL_9f8cd3cec47c4f83a9e8431e7440da63_HeaderRectangle">
            <a:extLst>
              <a:ext uri="{FF2B5EF4-FFF2-40B4-BE49-F238E27FC236}">
                <a16:creationId xmlns:a16="http://schemas.microsoft.com/office/drawing/2014/main" id="{B7C9C048-46BE-75AF-32D5-C30D87A7081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2021860"/>
            <a:ext cx="965200" cy="156887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SL_97a32bfeacf341e89b27b8b2eefa93b9_HeaderRectangle">
            <a:extLst>
              <a:ext uri="{FF2B5EF4-FFF2-40B4-BE49-F238E27FC236}">
                <a16:creationId xmlns:a16="http://schemas.microsoft.com/office/drawing/2014/main" id="{0DDD351E-BC4F-844A-8CE2-37A16455802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3654233"/>
            <a:ext cx="965200" cy="572262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SL_20e58d7b3bb146f1af98bb1df07d78c4_HeaderRectangle">
            <a:extLst>
              <a:ext uri="{FF2B5EF4-FFF2-40B4-BE49-F238E27FC236}">
                <a16:creationId xmlns:a16="http://schemas.microsoft.com/office/drawing/2014/main" id="{3046EF7E-7E66-B364-D6E4-739C50B4E640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4289995"/>
            <a:ext cx="965200" cy="40174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bd4f56c54bad48c0995d1eac3727fed5_HeaderRectangle">
            <a:extLst>
              <a:ext uri="{FF2B5EF4-FFF2-40B4-BE49-F238E27FC236}">
                <a16:creationId xmlns:a16="http://schemas.microsoft.com/office/drawing/2014/main" id="{BB613801-7EFC-D038-E5E9-BD1A41650471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4755238"/>
            <a:ext cx="965200" cy="40174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06de213ac99e4c7c941efb1d48402a91_HeaderRectangle">
            <a:extLst>
              <a:ext uri="{FF2B5EF4-FFF2-40B4-BE49-F238E27FC236}">
                <a16:creationId xmlns:a16="http://schemas.microsoft.com/office/drawing/2014/main" id="{CA79687D-093C-51B5-4F5F-37751DF50AA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220482"/>
            <a:ext cx="965200" cy="961305"/>
          </a:xfrm>
          <a:prstGeom prst="rect">
            <a:avLst/>
          </a:prstGeom>
          <a:solidFill>
            <a:srgbClr val="4040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0941173f22f144308feccdcf139aa072_HeaderRectangle">
            <a:extLst>
              <a:ext uri="{FF2B5EF4-FFF2-40B4-BE49-F238E27FC236}">
                <a16:creationId xmlns:a16="http://schemas.microsoft.com/office/drawing/2014/main" id="{E723B2E9-D7DE-2596-8E83-80AC2402487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6245287"/>
            <a:ext cx="965200" cy="401743"/>
          </a:xfrm>
          <a:prstGeom prst="rect">
            <a:avLst/>
          </a:prstGeom>
          <a:solidFill>
            <a:srgbClr val="7C6B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2" name="OTLSHAPE_SLM_2312beb4ccad44be9de60f54a3dc2ca8_Shape">
            <a:extLst>
              <a:ext uri="{FF2B5EF4-FFF2-40B4-BE49-F238E27FC236}">
                <a16:creationId xmlns:a16="http://schemas.microsoft.com/office/drawing/2014/main" id="{4E4C240E-00CB-C805-E1CA-07BCD5EA7FC2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73720" y="3851464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3" name="OTLSHAPE_SLM_5a00b2b8a40c46fc970c00c996f0f313_Shape">
            <a:extLst>
              <a:ext uri="{FF2B5EF4-FFF2-40B4-BE49-F238E27FC236}">
                <a16:creationId xmlns:a16="http://schemas.microsoft.com/office/drawing/2014/main" id="{CBE5BB1E-1057-0C86-64EA-9F22916C5194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4783886" y="3851464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5" name="OTLSHAPE_SLM_c0c4c6c28f9742fd803b03ddbf01cd30_Shape">
            <a:extLst>
              <a:ext uri="{FF2B5EF4-FFF2-40B4-BE49-F238E27FC236}">
                <a16:creationId xmlns:a16="http://schemas.microsoft.com/office/drawing/2014/main" id="{5CB800B2-C433-AEC8-8064-AA404E759110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557970" y="4401967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4" name="OTLSHAPE_SLM_149f6a54997e400093d3164eb92eec01_Shape">
            <a:extLst>
              <a:ext uri="{FF2B5EF4-FFF2-40B4-BE49-F238E27FC236}">
                <a16:creationId xmlns:a16="http://schemas.microsoft.com/office/drawing/2014/main" id="{08B728C7-5E19-61BD-63BC-30E69F997385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771226" y="4401967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6" name="OTLSHAPE_SLM_f8ca0cb9f35b40b9bf2ef50b95a4af93_Shape">
            <a:extLst>
              <a:ext uri="{FF2B5EF4-FFF2-40B4-BE49-F238E27FC236}">
                <a16:creationId xmlns:a16="http://schemas.microsoft.com/office/drawing/2014/main" id="{9D44A4DF-376F-4ABD-0271-CB43ABBA9E80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402296" y="4867210"/>
            <a:ext cx="177800" cy="177800"/>
          </a:xfrm>
          <a:prstGeom prst="ellips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7" name="OTLSHAPE_SLM_2d922b20dfdf40deb4dcff8d3c21c36d_Shape">
            <a:extLst>
              <a:ext uri="{FF2B5EF4-FFF2-40B4-BE49-F238E27FC236}">
                <a16:creationId xmlns:a16="http://schemas.microsoft.com/office/drawing/2014/main" id="{1278C9A4-12CE-318C-217E-AC0A32EA97D5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436314" y="5417713"/>
            <a:ext cx="177800" cy="177800"/>
          </a:xfrm>
          <a:prstGeom prst="ellipse">
            <a:avLst/>
          </a:prstGeom>
          <a:solidFill>
            <a:srgbClr val="40404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8" name="OTLSHAPE_SLM_78cd2e0aec934f04bd9918807a56c7c5_Shape">
            <a:extLst>
              <a:ext uri="{FF2B5EF4-FFF2-40B4-BE49-F238E27FC236}">
                <a16:creationId xmlns:a16="http://schemas.microsoft.com/office/drawing/2014/main" id="{E55F45CC-9DD7-5231-ACF4-5B9661475C9E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717020" y="5892016"/>
            <a:ext cx="177800" cy="177800"/>
          </a:xfrm>
          <a:prstGeom prst="ellipse">
            <a:avLst/>
          </a:prstGeom>
          <a:solidFill>
            <a:srgbClr val="40404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9" name="OTLSHAPE_SLM_c1e2a02e2d104a56910431f820c655f7_Shape">
            <a:extLst>
              <a:ext uri="{FF2B5EF4-FFF2-40B4-BE49-F238E27FC236}">
                <a16:creationId xmlns:a16="http://schemas.microsoft.com/office/drawing/2014/main" id="{93C177B4-B09E-E405-FEF4-2A3228AE0DB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7557970" y="6357259"/>
            <a:ext cx="177800" cy="177800"/>
          </a:xfrm>
          <a:prstGeom prst="ellipse">
            <a:avLst/>
          </a:prstGeom>
          <a:solidFill>
            <a:srgbClr val="7C6B4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SLM_d5be7033e4894809a14f855fd8ac3619_Shape">
            <a:extLst>
              <a:ext uri="{FF2B5EF4-FFF2-40B4-BE49-F238E27FC236}">
                <a16:creationId xmlns:a16="http://schemas.microsoft.com/office/drawing/2014/main" id="{45095EC6-7C74-3F20-C993-00C64A43CC5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796999" y="2133832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0" name="OTLSHAPE_SLM_18d8dea55f93430f8659d987c611e0ca_Shape">
            <a:extLst>
              <a:ext uri="{FF2B5EF4-FFF2-40B4-BE49-F238E27FC236}">
                <a16:creationId xmlns:a16="http://schemas.microsoft.com/office/drawing/2014/main" id="{AB8877A9-D0B3-8DD7-9B53-AC9D049632D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704361" y="2911918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0" name="OTLSHAPE_SLM_eeec32fc9c934d5a959a0107405fa5d1_Shape">
            <a:extLst>
              <a:ext uri="{FF2B5EF4-FFF2-40B4-BE49-F238E27FC236}">
                <a16:creationId xmlns:a16="http://schemas.microsoft.com/office/drawing/2014/main" id="{6288764F-A24E-CA61-F0B4-6B0EF7F34BB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917617" y="2522875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8" name="OTLSHAPE_SLM_e8cf31fc3fe0494980b3eecdfb7e68af_Shape">
            <a:extLst>
              <a:ext uri="{FF2B5EF4-FFF2-40B4-BE49-F238E27FC236}">
                <a16:creationId xmlns:a16="http://schemas.microsoft.com/office/drawing/2014/main" id="{E961BF62-D08A-CA7A-2FD4-B43BDA1F805C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771226" y="2133832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1" name="OTLSHAPE_SLM_5b49898fe40b4b4ba82f650666afd205_Shape">
            <a:extLst>
              <a:ext uri="{FF2B5EF4-FFF2-40B4-BE49-F238E27FC236}">
                <a16:creationId xmlns:a16="http://schemas.microsoft.com/office/drawing/2014/main" id="{EEEF919A-6CE4-6021-FEB7-3B3A05C68B7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158268" y="3300962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9" name="OTLSHAPE_SLM_034052ee523f4614b49b842e7e2fc144_Shape">
            <a:extLst>
              <a:ext uri="{FF2B5EF4-FFF2-40B4-BE49-F238E27FC236}">
                <a16:creationId xmlns:a16="http://schemas.microsoft.com/office/drawing/2014/main" id="{00080EC9-4A9F-D374-8415-A8FE0D982F2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9798621" y="2522875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1" name="OTLSHAPE_SLM_03a10ffd87a14c97b1a469e2b2dab5d5_Shape">
            <a:extLst>
              <a:ext uri="{FF2B5EF4-FFF2-40B4-BE49-F238E27FC236}">
                <a16:creationId xmlns:a16="http://schemas.microsoft.com/office/drawing/2014/main" id="{1C623F65-DC65-E75A-50A4-366F636C3FD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0332054" y="2911918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7" name="OTLSHAPE_SLM_5fcffb4056b7430cb96a3fc8cb34e902_Shape">
            <a:extLst>
              <a:ext uri="{FF2B5EF4-FFF2-40B4-BE49-F238E27FC236}">
                <a16:creationId xmlns:a16="http://schemas.microsoft.com/office/drawing/2014/main" id="{19230207-98F4-5667-0064-A4F887BD2D8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0865487" y="2133832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_9f8cd3cec47c4f83a9e8431e7440da63_Header">
            <a:extLst>
              <a:ext uri="{FF2B5EF4-FFF2-40B4-BE49-F238E27FC236}">
                <a16:creationId xmlns:a16="http://schemas.microsoft.com/office/drawing/2014/main" id="{830EEB47-97D9-5611-A5A3-3ABBDCA30238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2713269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Agile</a:t>
            </a:r>
          </a:p>
        </p:txBody>
      </p:sp>
      <p:sp>
        <p:nvSpPr>
          <p:cNvPr id="9" name="OTLSHAPE_SL_97a32bfeacf341e89b27b8b2eefa93b9_Header">
            <a:extLst>
              <a:ext uri="{FF2B5EF4-FFF2-40B4-BE49-F238E27FC236}">
                <a16:creationId xmlns:a16="http://schemas.microsoft.com/office/drawing/2014/main" id="{26114C6F-22F4-B5C3-1385-E9E75CCB3930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500" y="3847337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Structured</a:t>
            </a:r>
          </a:p>
        </p:txBody>
      </p:sp>
      <p:sp>
        <p:nvSpPr>
          <p:cNvPr id="12" name="OTLSHAPE_SL_20e58d7b3bb146f1af98bb1df07d78c4_Header">
            <a:extLst>
              <a:ext uri="{FF2B5EF4-FFF2-40B4-BE49-F238E27FC236}">
                <a16:creationId xmlns:a16="http://schemas.microsoft.com/office/drawing/2014/main" id="{E4A8B286-62A0-BDB5-0344-46CC0EA4AD01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4304812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Software Engineering</a:t>
            </a:r>
          </a:p>
        </p:txBody>
      </p:sp>
      <p:sp>
        <p:nvSpPr>
          <p:cNvPr id="15" name="OTLSHAPE_SL_bd4f56c54bad48c0995d1eac3727fed5_Header">
            <a:extLst>
              <a:ext uri="{FF2B5EF4-FFF2-40B4-BE49-F238E27FC236}">
                <a16:creationId xmlns:a16="http://schemas.microsoft.com/office/drawing/2014/main" id="{C2D59725-0155-0405-A224-F85AAA5AAD2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4770055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Object Oriented</a:t>
            </a:r>
          </a:p>
        </p:txBody>
      </p:sp>
      <p:sp>
        <p:nvSpPr>
          <p:cNvPr id="18" name="OTLSHAPE_SL_06de213ac99e4c7c941efb1d48402a91_Header">
            <a:extLst>
              <a:ext uri="{FF2B5EF4-FFF2-40B4-BE49-F238E27FC236}">
                <a16:creationId xmlns:a16="http://schemas.microsoft.com/office/drawing/2014/main" id="{D147D151-B9C9-0969-082A-75539BB85420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5608107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Waterfall</a:t>
            </a:r>
          </a:p>
        </p:txBody>
      </p:sp>
      <p:sp>
        <p:nvSpPr>
          <p:cNvPr id="21" name="OTLSHAPE_SL_0941173f22f144308feccdcf139aa072_Header">
            <a:extLst>
              <a:ext uri="{FF2B5EF4-FFF2-40B4-BE49-F238E27FC236}">
                <a16:creationId xmlns:a16="http://schemas.microsoft.com/office/drawing/2014/main" id="{8AC748E8-9600-2C6C-AF48-F68085D40B79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635313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Team</a:t>
            </a:r>
          </a:p>
        </p:txBody>
      </p:sp>
      <p:sp>
        <p:nvSpPr>
          <p:cNvPr id="22108" name="OTLSHAPE_TB_00000000000000000000000000000000_TimescaleInterval1"/>
          <p:cNvSpPr txBox="1"/>
          <p:nvPr>
            <p:custDataLst>
              <p:tags r:id="rId37"/>
            </p:custDataLst>
          </p:nvPr>
        </p:nvSpPr>
        <p:spPr>
          <a:xfrm>
            <a:off x="1219200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1968</a:t>
            </a:r>
          </a:p>
        </p:txBody>
      </p:sp>
      <p:sp>
        <p:nvSpPr>
          <p:cNvPr id="22109" name="OTLSHAPE_TB_00000000000000000000000000000000_TimescaleInterval2"/>
          <p:cNvSpPr txBox="1"/>
          <p:nvPr>
            <p:custDataLst>
              <p:tags r:id="rId38"/>
            </p:custDataLst>
          </p:nvPr>
        </p:nvSpPr>
        <p:spPr>
          <a:xfrm>
            <a:off x="2072809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1972</a:t>
            </a:r>
          </a:p>
        </p:txBody>
      </p:sp>
      <p:sp>
        <p:nvSpPr>
          <p:cNvPr id="22110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2926419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1976</a:t>
            </a:r>
          </a:p>
        </p:txBody>
      </p:sp>
      <p:sp>
        <p:nvSpPr>
          <p:cNvPr id="22111" name="OTLSHAPE_TB_00000000000000000000000000000000_TimescaleInterval4"/>
          <p:cNvSpPr txBox="1"/>
          <p:nvPr>
            <p:custDataLst>
              <p:tags r:id="rId40"/>
            </p:custDataLst>
          </p:nvPr>
        </p:nvSpPr>
        <p:spPr>
          <a:xfrm>
            <a:off x="3780028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22112" name="OTLSHAPE_TB_00000000000000000000000000000000_TimescaleInterval5"/>
          <p:cNvSpPr txBox="1"/>
          <p:nvPr>
            <p:custDataLst>
              <p:tags r:id="rId41"/>
            </p:custDataLst>
          </p:nvPr>
        </p:nvSpPr>
        <p:spPr>
          <a:xfrm>
            <a:off x="4633637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1984</a:t>
            </a:r>
          </a:p>
        </p:txBody>
      </p:sp>
      <p:sp>
        <p:nvSpPr>
          <p:cNvPr id="22113" name="OTLSHAPE_TB_00000000000000000000000000000000_TimescaleInterval6"/>
          <p:cNvSpPr txBox="1"/>
          <p:nvPr>
            <p:custDataLst>
              <p:tags r:id="rId42"/>
            </p:custDataLst>
          </p:nvPr>
        </p:nvSpPr>
        <p:spPr>
          <a:xfrm>
            <a:off x="5487247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22114" name="OTLSHAPE_TB_00000000000000000000000000000000_TimescaleInterval7"/>
          <p:cNvSpPr txBox="1"/>
          <p:nvPr>
            <p:custDataLst>
              <p:tags r:id="rId43"/>
            </p:custDataLst>
          </p:nvPr>
        </p:nvSpPr>
        <p:spPr>
          <a:xfrm>
            <a:off x="6340856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22115" name="OTLSHAPE_TB_00000000000000000000000000000000_TimescaleInterval8"/>
          <p:cNvSpPr txBox="1"/>
          <p:nvPr>
            <p:custDataLst>
              <p:tags r:id="rId44"/>
            </p:custDataLst>
          </p:nvPr>
        </p:nvSpPr>
        <p:spPr>
          <a:xfrm>
            <a:off x="7194466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1996</a:t>
            </a:r>
          </a:p>
        </p:txBody>
      </p:sp>
      <p:sp>
        <p:nvSpPr>
          <p:cNvPr id="22116" name="OTLSHAPE_TB_00000000000000000000000000000000_TimescaleInterval9"/>
          <p:cNvSpPr txBox="1"/>
          <p:nvPr>
            <p:custDataLst>
              <p:tags r:id="rId45"/>
            </p:custDataLst>
          </p:nvPr>
        </p:nvSpPr>
        <p:spPr>
          <a:xfrm>
            <a:off x="8048075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chemeClr val="dk1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22117" name="OTLSHAPE_TB_00000000000000000000000000000000_TimescaleInterval10"/>
          <p:cNvSpPr txBox="1"/>
          <p:nvPr>
            <p:custDataLst>
              <p:tags r:id="rId46"/>
            </p:custDataLst>
          </p:nvPr>
        </p:nvSpPr>
        <p:spPr>
          <a:xfrm>
            <a:off x="8901684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2004</a:t>
            </a:r>
          </a:p>
        </p:txBody>
      </p:sp>
      <p:sp>
        <p:nvSpPr>
          <p:cNvPr id="22118" name="OTLSHAPE_TB_00000000000000000000000000000000_TimescaleInterval11"/>
          <p:cNvSpPr txBox="1"/>
          <p:nvPr>
            <p:custDataLst>
              <p:tags r:id="rId47"/>
            </p:custDataLst>
          </p:nvPr>
        </p:nvSpPr>
        <p:spPr>
          <a:xfrm>
            <a:off x="9755294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22119" name="OTLSHAPE_TB_00000000000000000000000000000000_TimescaleInterval12"/>
          <p:cNvSpPr txBox="1"/>
          <p:nvPr>
            <p:custDataLst>
              <p:tags r:id="rId48"/>
            </p:custDataLst>
          </p:nvPr>
        </p:nvSpPr>
        <p:spPr>
          <a:xfrm>
            <a:off x="10608903" y="153513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22204" name="OTLSHAPE_SLM_2312beb4ccad44be9de60f54a3dc2ca8_Title">
            <a:extLst>
              <a:ext uri="{FF2B5EF4-FFF2-40B4-BE49-F238E27FC236}">
                <a16:creationId xmlns:a16="http://schemas.microsoft.com/office/drawing/2014/main" id="{C6083FC0-6890-73DD-10D4-D8F899A6E727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402320" y="3692333"/>
            <a:ext cx="1358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accent4"/>
                </a:solidFill>
                <a:latin typeface="Calibri" panose="020F0502020204030204" pitchFamily="34" charset="0"/>
              </a:rPr>
              <a:t>Structured Programming Paradigm</a:t>
            </a:r>
          </a:p>
        </p:txBody>
      </p:sp>
      <p:sp>
        <p:nvSpPr>
          <p:cNvPr id="22205" name="OTLSHAPE_SLM_2312beb4ccad44be9de60f54a3dc2ca8_Date">
            <a:extLst>
              <a:ext uri="{FF2B5EF4-FFF2-40B4-BE49-F238E27FC236}">
                <a16:creationId xmlns:a16="http://schemas.microsoft.com/office/drawing/2014/main" id="{2678271C-863C-C423-B5DA-04DCBC1B0E80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402320" y="403337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1968</a:t>
            </a:r>
          </a:p>
        </p:txBody>
      </p:sp>
      <p:sp>
        <p:nvSpPr>
          <p:cNvPr id="21952" name="OTLSHAPE_SLM_5a00b2b8a40c46fc970c00c996f0f313_Title">
            <a:extLst>
              <a:ext uri="{FF2B5EF4-FFF2-40B4-BE49-F238E27FC236}">
                <a16:creationId xmlns:a16="http://schemas.microsoft.com/office/drawing/2014/main" id="{A0642945-6102-8B18-EA49-793F2F71281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012486" y="3777593"/>
            <a:ext cx="191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accent6"/>
                </a:solidFill>
                <a:latin typeface="Calibri" panose="020F0502020204030204" pitchFamily="34" charset="0"/>
              </a:rPr>
              <a:t>Soft Systems Methodology (SSM)</a:t>
            </a:r>
          </a:p>
        </p:txBody>
      </p:sp>
      <p:sp>
        <p:nvSpPr>
          <p:cNvPr id="21954" name="OTLSHAPE_SLM_5a00b2b8a40c46fc970c00c996f0f313_Date">
            <a:extLst>
              <a:ext uri="{FF2B5EF4-FFF2-40B4-BE49-F238E27FC236}">
                <a16:creationId xmlns:a16="http://schemas.microsoft.com/office/drawing/2014/main" id="{AAD4C603-4202-E9B0-1A72-01BBA4F2A564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012486" y="394811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21956" name="OTLSHAPE_SLM_c0c4c6c28f9742fd803b03ddbf01cd30_Title">
            <a:extLst>
              <a:ext uri="{FF2B5EF4-FFF2-40B4-BE49-F238E27FC236}">
                <a16:creationId xmlns:a16="http://schemas.microsoft.com/office/drawing/2014/main" id="{CE9E0BFB-3083-8667-C8EE-E5055A31439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739033" y="4328095"/>
            <a:ext cx="177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accent1"/>
                </a:solidFill>
                <a:latin typeface="Calibri" panose="020F0502020204030204" pitchFamily="34" charset="0"/>
              </a:rPr>
              <a:t>Rational Unified Process (RUP)</a:t>
            </a:r>
          </a:p>
        </p:txBody>
      </p:sp>
      <p:sp>
        <p:nvSpPr>
          <p:cNvPr id="21957" name="OTLSHAPE_SLM_c0c4c6c28f9742fd803b03ddbf01cd30_Date">
            <a:extLst>
              <a:ext uri="{FF2B5EF4-FFF2-40B4-BE49-F238E27FC236}">
                <a16:creationId xmlns:a16="http://schemas.microsoft.com/office/drawing/2014/main" id="{881B8529-28EB-FEC8-2717-0D0D6255D9A4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7249614" y="44986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1998</a:t>
            </a:r>
          </a:p>
        </p:txBody>
      </p:sp>
      <p:sp>
        <p:nvSpPr>
          <p:cNvPr id="21959" name="OTLSHAPE_SLM_149f6a54997e400093d3164eb92eec01_Title">
            <a:extLst>
              <a:ext uri="{FF2B5EF4-FFF2-40B4-BE49-F238E27FC236}">
                <a16:creationId xmlns:a16="http://schemas.microsoft.com/office/drawing/2014/main" id="{13F935FE-3144-A664-FEE5-EBBEBA2E0F01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7999826" y="4328095"/>
            <a:ext cx="270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4" dirty="0">
                <a:solidFill>
                  <a:schemeClr val="accent1"/>
                </a:solidFill>
                <a:latin typeface="Calibri" panose="020F0502020204030204" pitchFamily="34" charset="0"/>
              </a:rPr>
              <a:t>Unified Software Development Process (USDP)</a:t>
            </a:r>
            <a:endParaRPr lang="en-US" sz="1100" b="1" spc="-4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21960" name="OTLSHAPE_SLM_149f6a54997e400093d3164eb92eec01_Date">
            <a:extLst>
              <a:ext uri="{FF2B5EF4-FFF2-40B4-BE49-F238E27FC236}">
                <a16:creationId xmlns:a16="http://schemas.microsoft.com/office/drawing/2014/main" id="{43FFF5DD-3589-C521-8B00-EE1570C4FA7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999826" y="44986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21962" name="OTLSHAPE_SLM_f8ca0cb9f35b40b9bf2ef50b95a4af93_Title">
            <a:extLst>
              <a:ext uri="{FF2B5EF4-FFF2-40B4-BE49-F238E27FC236}">
                <a16:creationId xmlns:a16="http://schemas.microsoft.com/office/drawing/2014/main" id="{F2E507DD-75AE-00E4-88A5-DF90D0CBB4DB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630896" y="4793338"/>
            <a:ext cx="212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accent6"/>
                </a:solidFill>
                <a:latin typeface="Calibri" panose="020F0502020204030204" pitchFamily="34" charset="0"/>
              </a:rPr>
              <a:t>Object-oriented programming (OOP)</a:t>
            </a:r>
          </a:p>
        </p:txBody>
      </p:sp>
      <p:sp>
        <p:nvSpPr>
          <p:cNvPr id="21963" name="OTLSHAPE_SLM_f8ca0cb9f35b40b9bf2ef50b95a4af93_Date">
            <a:extLst>
              <a:ext uri="{FF2B5EF4-FFF2-40B4-BE49-F238E27FC236}">
                <a16:creationId xmlns:a16="http://schemas.microsoft.com/office/drawing/2014/main" id="{78350675-8D7D-75DD-37C0-1A24B10CCEE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630896" y="496385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21965" name="OTLSHAPE_SLM_2d922b20dfdf40deb4dcff8d3c21c36d_Title">
            <a:extLst>
              <a:ext uri="{FF2B5EF4-FFF2-40B4-BE49-F238E27FC236}">
                <a16:creationId xmlns:a16="http://schemas.microsoft.com/office/drawing/2014/main" id="{79C9F202-6171-81C0-7FED-2BC2EBDA4A9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664914" y="5258582"/>
            <a:ext cx="1968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dirty="0">
                <a:solidFill>
                  <a:srgbClr val="434343"/>
                </a:solidFill>
                <a:latin typeface="Calibri" panose="020F0502020204030204" pitchFamily="34" charset="0"/>
              </a:rPr>
              <a:t>Cap Gemini System Development Methodology (SDM)</a:t>
            </a:r>
            <a:endParaRPr lang="en-US" sz="1100" b="1" dirty="0">
              <a:solidFill>
                <a:srgbClr val="434343"/>
              </a:solidFill>
              <a:latin typeface="Calibri" panose="020F0502020204030204" pitchFamily="34" charset="0"/>
            </a:endParaRPr>
          </a:p>
        </p:txBody>
      </p:sp>
      <p:sp>
        <p:nvSpPr>
          <p:cNvPr id="21966" name="OTLSHAPE_SLM_2d922b20dfdf40deb4dcff8d3c21c36d_Date">
            <a:extLst>
              <a:ext uri="{FF2B5EF4-FFF2-40B4-BE49-F238E27FC236}">
                <a16:creationId xmlns:a16="http://schemas.microsoft.com/office/drawing/2014/main" id="{7D875E67-F3EB-CC07-E91C-EDAFEC32245B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664914" y="559961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1974</a:t>
            </a:r>
          </a:p>
        </p:txBody>
      </p:sp>
      <p:sp>
        <p:nvSpPr>
          <p:cNvPr id="21968" name="OTLSHAPE_SLM_78cd2e0aec934f04bd9918807a56c7c5_Title">
            <a:extLst>
              <a:ext uri="{FF2B5EF4-FFF2-40B4-BE49-F238E27FC236}">
                <a16:creationId xmlns:a16="http://schemas.microsoft.com/office/drawing/2014/main" id="{10714B79-4936-24E4-6F4D-7CFB88A8C2BD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945620" y="5818144"/>
            <a:ext cx="334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4">
                <a:solidFill>
                  <a:srgbClr val="434343"/>
                </a:solidFill>
                <a:latin typeface="Calibri" panose="020F0502020204030204" pitchFamily="34" charset="0"/>
              </a:rPr>
              <a:t>Structured Systems Analysis and Design Method (SSADM)</a:t>
            </a:r>
            <a:endParaRPr lang="en-US" sz="1100" b="1" spc="-4" dirty="0">
              <a:solidFill>
                <a:srgbClr val="434343"/>
              </a:solidFill>
              <a:latin typeface="Calibri" panose="020F0502020204030204" pitchFamily="34" charset="0"/>
            </a:endParaRPr>
          </a:p>
        </p:txBody>
      </p:sp>
      <p:sp>
        <p:nvSpPr>
          <p:cNvPr id="21969" name="OTLSHAPE_SLM_78cd2e0aec934f04bd9918807a56c7c5_Date">
            <a:extLst>
              <a:ext uri="{FF2B5EF4-FFF2-40B4-BE49-F238E27FC236}">
                <a16:creationId xmlns:a16="http://schemas.microsoft.com/office/drawing/2014/main" id="{E507E441-DCFD-FE10-7652-1D060F10C28E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945620" y="59886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21971" name="OTLSHAPE_SLM_c1e2a02e2d104a56910431f820c655f7_Title">
            <a:extLst>
              <a:ext uri="{FF2B5EF4-FFF2-40B4-BE49-F238E27FC236}">
                <a16:creationId xmlns:a16="http://schemas.microsoft.com/office/drawing/2014/main" id="{B3562A29-0EFA-D45B-63B5-0019F88AF2F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786570" y="6283387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accent4"/>
                </a:solidFill>
                <a:latin typeface="Calibri" panose="020F0502020204030204" pitchFamily="34" charset="0"/>
              </a:rPr>
              <a:t>Team Software Process (TSP)</a:t>
            </a:r>
            <a:endParaRPr lang="en-US" sz="1100" b="1" spc="-8" dirty="0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sp>
        <p:nvSpPr>
          <p:cNvPr id="21972" name="OTLSHAPE_SLM_c1e2a02e2d104a56910431f820c655f7_Date">
            <a:extLst>
              <a:ext uri="{FF2B5EF4-FFF2-40B4-BE49-F238E27FC236}">
                <a16:creationId xmlns:a16="http://schemas.microsoft.com/office/drawing/2014/main" id="{82A5A4B4-DE5F-36A1-222A-613633C2E778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786570" y="645390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1998</a:t>
            </a:r>
          </a:p>
        </p:txBody>
      </p:sp>
      <p:sp>
        <p:nvSpPr>
          <p:cNvPr id="21974" name="OTLSHAPE_SLM_d5be7033e4894809a14f855fd8ac3619_Title">
            <a:extLst>
              <a:ext uri="{FF2B5EF4-FFF2-40B4-BE49-F238E27FC236}">
                <a16:creationId xmlns:a16="http://schemas.microsoft.com/office/drawing/2014/main" id="{E9557A22-3175-3F15-4FF5-97659E249092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3537627" y="2059960"/>
            <a:ext cx="220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 dirty="0">
                <a:solidFill>
                  <a:schemeClr val="accent2"/>
                </a:solidFill>
                <a:latin typeface="Calibri" panose="020F0502020204030204" pitchFamily="34" charset="0"/>
              </a:rPr>
              <a:t>Rapid Application Development (RAD)</a:t>
            </a:r>
          </a:p>
        </p:txBody>
      </p:sp>
      <p:sp>
        <p:nvSpPr>
          <p:cNvPr id="21975" name="OTLSHAPE_SLM_d5be7033e4894809a14f855fd8ac3619_Date">
            <a:extLst>
              <a:ext uri="{FF2B5EF4-FFF2-40B4-BE49-F238E27FC236}">
                <a16:creationId xmlns:a16="http://schemas.microsoft.com/office/drawing/2014/main" id="{76880707-3FB6-BEFC-AA80-04A59634F73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5488643" y="22304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1990</a:t>
            </a:r>
          </a:p>
        </p:txBody>
      </p:sp>
      <p:sp>
        <p:nvSpPr>
          <p:cNvPr id="21977" name="OTLSHAPE_SLM_18d8dea55f93430f8659d987c611e0ca_Title">
            <a:extLst>
              <a:ext uri="{FF2B5EF4-FFF2-40B4-BE49-F238E27FC236}">
                <a16:creationId xmlns:a16="http://schemas.microsoft.com/office/drawing/2014/main" id="{BA84EBD3-671F-81E3-E39D-12677DD655F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853422" y="2838047"/>
            <a:ext cx="280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>
                <a:solidFill>
                  <a:schemeClr val="accent2"/>
                </a:solidFill>
                <a:latin typeface="Calibri" panose="020F0502020204030204" pitchFamily="34" charset="0"/>
              </a:rPr>
              <a:t>Dynamic Systems Development Method (DSDM)</a:t>
            </a:r>
            <a:endParaRPr lang="en-US" sz="1100" b="1" spc="-4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978" name="OTLSHAPE_SLM_18d8dea55f93430f8659d987c611e0ca_Date">
            <a:extLst>
              <a:ext uri="{FF2B5EF4-FFF2-40B4-BE49-F238E27FC236}">
                <a16:creationId xmlns:a16="http://schemas.microsoft.com/office/drawing/2014/main" id="{D3D96B0F-93B4-D06C-9739-88834AB1A86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96005" y="300856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21980" name="OTLSHAPE_SLM_eeec32fc9c934d5a959a0107405fa5d1_Title">
            <a:extLst>
              <a:ext uri="{FF2B5EF4-FFF2-40B4-BE49-F238E27FC236}">
                <a16:creationId xmlns:a16="http://schemas.microsoft.com/office/drawing/2014/main" id="{F8B29E8A-3515-90CD-DCE2-238F5DAAC53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504063" y="2449003"/>
            <a:ext cx="36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0" dirty="0">
                <a:solidFill>
                  <a:schemeClr val="accent2"/>
                </a:solidFill>
                <a:latin typeface="Calibri" panose="020F0502020204030204" pitchFamily="34" charset="0"/>
              </a:rPr>
              <a:t>Scrum</a:t>
            </a:r>
          </a:p>
        </p:txBody>
      </p:sp>
      <p:sp>
        <p:nvSpPr>
          <p:cNvPr id="21981" name="OTLSHAPE_SLM_eeec32fc9c934d5a959a0107405fa5d1_Date">
            <a:extLst>
              <a:ext uri="{FF2B5EF4-FFF2-40B4-BE49-F238E27FC236}">
                <a16:creationId xmlns:a16="http://schemas.microsoft.com/office/drawing/2014/main" id="{E73F2125-9E1F-0480-8AA0-96BD4F8A1C8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609261" y="261952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rgbClr val="323232"/>
                </a:solidFill>
                <a:latin typeface="Calibri" panose="020F0502020204030204" pitchFamily="34" charset="0"/>
              </a:rPr>
              <a:t>1995</a:t>
            </a:r>
          </a:p>
        </p:txBody>
      </p:sp>
      <p:sp>
        <p:nvSpPr>
          <p:cNvPr id="21983" name="OTLSHAPE_SLM_e8cf31fc3fe0494980b3eecdfb7e68af_Title">
            <a:extLst>
              <a:ext uri="{FF2B5EF4-FFF2-40B4-BE49-F238E27FC236}">
                <a16:creationId xmlns:a16="http://schemas.microsoft.com/office/drawing/2014/main" id="{29F66132-4953-38AB-F6E7-B8C22C81241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153839" y="2059960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4" dirty="0">
                <a:solidFill>
                  <a:schemeClr val="accent2"/>
                </a:solidFill>
                <a:latin typeface="Calibri" panose="020F0502020204030204" pitchFamily="34" charset="0"/>
              </a:rPr>
              <a:t>Extreme Programming (XP)</a:t>
            </a:r>
          </a:p>
        </p:txBody>
      </p:sp>
      <p:sp>
        <p:nvSpPr>
          <p:cNvPr id="22080" name="OTLSHAPE_SLM_e8cf31fc3fe0494980b3eecdfb7e68af_Date">
            <a:extLst>
              <a:ext uri="{FF2B5EF4-FFF2-40B4-BE49-F238E27FC236}">
                <a16:creationId xmlns:a16="http://schemas.microsoft.com/office/drawing/2014/main" id="{E394ED6B-F02C-23F1-F0F5-6109F45270D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462870" y="22304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22082" name="OTLSHAPE_SLM_5b49898fe40b4b4ba82f650666afd205_Title">
            <a:extLst>
              <a:ext uri="{FF2B5EF4-FFF2-40B4-BE49-F238E27FC236}">
                <a16:creationId xmlns:a16="http://schemas.microsoft.com/office/drawing/2014/main" id="{FB2931C2-95C0-A81D-79FE-CF410FBC95D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527334" y="3227090"/>
            <a:ext cx="158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accent2"/>
                </a:solidFill>
                <a:latin typeface="Calibri" panose="020F0502020204030204" pitchFamily="34" charset="0"/>
              </a:rPr>
              <a:t>Agile Unified Process (AUP)</a:t>
            </a:r>
          </a:p>
        </p:txBody>
      </p:sp>
      <p:sp>
        <p:nvSpPr>
          <p:cNvPr id="22083" name="OTLSHAPE_SLM_5b49898fe40b4b4ba82f650666afd205_Date">
            <a:extLst>
              <a:ext uri="{FF2B5EF4-FFF2-40B4-BE49-F238E27FC236}">
                <a16:creationId xmlns:a16="http://schemas.microsoft.com/office/drawing/2014/main" id="{72FC8C7D-531A-18F2-FFDE-1FB28ABD892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849913" y="339760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22085" name="OTLSHAPE_SLM_034052ee523f4614b49b842e7e2fc144_Title">
            <a:extLst>
              <a:ext uri="{FF2B5EF4-FFF2-40B4-BE49-F238E27FC236}">
                <a16:creationId xmlns:a16="http://schemas.microsoft.com/office/drawing/2014/main" id="{4D343213-8B1C-B3BD-B461-DF664DFDC93C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905559" y="2449003"/>
            <a:ext cx="185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accent2"/>
                </a:solidFill>
                <a:latin typeface="Calibri" panose="020F0502020204030204" pitchFamily="34" charset="0"/>
              </a:rPr>
              <a:t>Disciplined Agile Delivery (DAD)</a:t>
            </a:r>
          </a:p>
        </p:txBody>
      </p:sp>
      <p:sp>
        <p:nvSpPr>
          <p:cNvPr id="22086" name="OTLSHAPE_SLM_034052ee523f4614b49b842e7e2fc144_Date">
            <a:extLst>
              <a:ext uri="{FF2B5EF4-FFF2-40B4-BE49-F238E27FC236}">
                <a16:creationId xmlns:a16="http://schemas.microsoft.com/office/drawing/2014/main" id="{FEA1C069-B173-69E8-3271-389E0466DEF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490265" y="261952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22088" name="OTLSHAPE_SLM_03a10ffd87a14c97b1a469e2b2dab5d5_Title">
            <a:extLst>
              <a:ext uri="{FF2B5EF4-FFF2-40B4-BE49-F238E27FC236}">
                <a16:creationId xmlns:a16="http://schemas.microsoft.com/office/drawing/2014/main" id="{5F84A4C3-6AC0-D016-21D3-86D4CD09559F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498386" y="2838047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accent2"/>
                </a:solidFill>
                <a:latin typeface="Calibri" panose="020F0502020204030204" pitchFamily="34" charset="0"/>
              </a:rPr>
              <a:t>Scaled Agile Framework (SAFe)</a:t>
            </a:r>
          </a:p>
        </p:txBody>
      </p:sp>
      <p:sp>
        <p:nvSpPr>
          <p:cNvPr id="22089" name="OTLSHAPE_SLM_03a10ffd87a14c97b1a469e2b2dab5d5_Date">
            <a:extLst>
              <a:ext uri="{FF2B5EF4-FFF2-40B4-BE49-F238E27FC236}">
                <a16:creationId xmlns:a16="http://schemas.microsoft.com/office/drawing/2014/main" id="{D9F16A20-EF71-CB14-C18D-F806F2CB705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023698" y="300856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22091" name="OTLSHAPE_SLM_5fcffb4056b7430cb96a3fc8cb34e902_Title">
            <a:extLst>
              <a:ext uri="{FF2B5EF4-FFF2-40B4-BE49-F238E27FC236}">
                <a16:creationId xmlns:a16="http://schemas.microsoft.com/office/drawing/2014/main" id="{FFFFB7D9-B520-3BE1-1F0E-49E664D9497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378021" y="2059960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accent2"/>
                </a:solidFill>
                <a:latin typeface="Calibri" panose="020F0502020204030204" pitchFamily="34" charset="0"/>
              </a:rPr>
              <a:t>Large-Scale-Scrum (LeSS)</a:t>
            </a:r>
          </a:p>
        </p:txBody>
      </p:sp>
      <p:sp>
        <p:nvSpPr>
          <p:cNvPr id="22092" name="OTLSHAPE_SLM_5fcffb4056b7430cb96a3fc8cb34e902_Date">
            <a:extLst>
              <a:ext uri="{FF2B5EF4-FFF2-40B4-BE49-F238E27FC236}">
                <a16:creationId xmlns:a16="http://schemas.microsoft.com/office/drawing/2014/main" id="{943AA0A8-6356-1337-FED5-C1FA46838D8D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557131" y="223047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rgbClr val="323232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3D10780-4813-B7E7-BA66-34F9B29B368B}"/>
              </a:ext>
            </a:extLst>
          </p:cNvPr>
          <p:cNvSpPr txBox="1"/>
          <p:nvPr/>
        </p:nvSpPr>
        <p:spPr>
          <a:xfrm>
            <a:off x="1043738" y="434938"/>
            <a:ext cx="1036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Software Development Methodologies timeline</a:t>
            </a:r>
          </a:p>
        </p:txBody>
      </p:sp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662C772B-F6BA-A5E0-52FB-4B6A500E6F88}"/>
              </a:ext>
            </a:extLst>
          </p:cNvPr>
          <p:cNvPicPr>
            <a:picLocks noChangeAspect="1"/>
          </p:cNvPicPr>
          <p:nvPr/>
        </p:nvPicPr>
        <p:blipFill>
          <a:blip r:embed="rId8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49551" y="5424672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13623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MATICDOWNGRADETODOMPROCESSRUN" val="True"/>
  <p:tag name="__PART_0" val="eyIkaWQiOiIxIiwiX3N3aW1sYW5lc1YyIjpbeyIkaWQiOiIyIiwiX2FjdGl2aXRpZXMiOlt7IiRpZCI6IjMiLCJfcm93cyI6W3siJGlkIjoiNCIsIl90YXNrcyI6W10sIl9taWxlc3RvbmVzIjpbeyIkaWQiOiI1IiwiSWQiOiI1ZmNmZmI0MC01NmI3LTQzMGMtYjk2YS0zZmM4Y2IzNGU5MDIiLCJJbmRleCI6MywiR3JvdXBJZCI6bnVsbCwiVGl0bGUiOiJMYXJnZS1TY2FsZS1TY3J1bSAoTGVTUykiLCJEYXRlVGltZSI6IjIwMTMtMTEtMzBUMjM6NTk6MDAiLCJQZXJjZW50YWdlQ29tcGxldGUiOm51bGwsIk5vdGUiOm51bGwsIlN0eWxlIjp7IiRpZCI6IjYiLCJUaXRsZVBvc2l0aW9uIjoiTGVmdCIsIkRhdGVQb3NpdGlvbiI6IkxlZnQiLCJTaGFwZVR5cGUiOjE3LCJTaGFwZVNpemUiOjA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TU1LCJHIjo0NSwiQiI6MzF9fSwiSXNWaXNpYmxlIjp0cnVlLCJXaWR0aCI6MTIuMCwiSGVpZ2h0IjoxNC4wLCJCb3JkZXJTdHlsZSI6eyIkaWQiOiIxMiIsIkxpbmVDb2xvciI6eyIkaWQiOiIxMyIsIiR0eXBlIjoiTkxSRS5Db21tb24uRG9tLlNvbGlkQ29sb3JCcnVzaCwgTkxSRS5Db21tb24iLCJDb2xvciI6eyIkaWQiOiIxNCIsIkEiOjI1NSwiUiI6MjU1LCJHIjowLCJCIjowfX0sIkxpbmVXZWlnaHQiOjAuMCwiTGluZVR5cGUiOjAsIlBhcmVudFN0eWxlIjpudWxsfSwiUGFyZW50U3R5bGUiOm51bGx9LCJUaXRsZVN0eWxlIjp7IiRpZCI6IjE1IiwiRm9udFNldHRpbmdzIjp7IiRpZCI6IjE2IiwiRm9udFNpemUiOjExLCJGb250TmFtZSI6IkNhbGlicmkiLCJJc0JvbGQiOnRydWUsIklzSXRhbGljIjpmYWxzZSwiSXNVbmRlcmxpbmVkIjpmYWxzZSwiUGFyZW50U3R5bGUiOm51bGx9LCJBdXRvU2l6ZSI6MCwiRm9yZWdyb3VuZCI6eyIkaWQiOiIxNyIsIkNvbG9yIjp7IiRpZCI6IjE4IiwiQSI6MjU1LCJSIjoxNTUsIkciOjQ1LCJCIjozMX19LCJNYXhXaWR0aCI6MjAwLjAsIk1heEhlaWdodCI6IkluZmluaXR5IiwiU21hcnRGb3JlZ3JvdW5kSXNBY3RpdmUiOmZhbHNlLCJIb3Jpem9udGFsQWxpZ25tZW50Ijoy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MTAsIkZvbnROYW1lIjoiQ2FsaWJyaSIsIklzQm9sZCI6ZmFsc2UsIklzSXRhbGljIjpmYWxzZSwiSXNVbmRlcmxpbmVkIjpmYWxzZSwiUGFyZW50U3R5bGUiOm51bGx9LCJBdXRvU2l6ZSI6MCwiRm9yZWdyb3VuZCI6eyIkaWQiOiIyNSIsIkNvbG9yIjp7IiRpZCI6IjI2IiwiQSI6MjU1LCJSIjo1MCwiRyI6NTAsIkIiOjUwfX0sIk1heFdpZHRoIjoyMDAuMCwiTWF4SGVpZ2h0IjoiSW5maW5pdHkiLCJTbWFydEZvcmVncm91bmRJc0FjdGl2ZSI6ZmFsc2UsIkhvcml6b250YWxBbGlnbm1lbnQiOjI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mZhbHNlLCJUaW1lUGFydElzVmlzaWJsZSI6ZmFsc2V9fSwiV2Vla051bWJlcmluZyI6eyIkaWQiOiIzMyIsIkZvcm1hdCI6MCwiSXNWaXNpYmxlIjpmYWxzZSwiTGFzdEtub3duVmlzaWJpbGl0eVN0YXRlIjpmYWxzZX0sIklzVmlzaWJsZSI6dHJ1ZSwiUGFyZW50U3R5bGUiOm51bGx9LCJIeXBlcmxpbmsiOm51bGwsIkltcG9ydElkIjpudWxsfSx7IiRpZCI6IjM0IiwiSWQiOiJkNWJlNzAzMy1lNDg5LTQ4MDktYTE0Zi04NTVmZDhhYzM2MTkiLCJJbmRleCI6MSwiR3JvdXBJZCI6bnVsbCwiVGl0bGUiOiJSYXBpZCBBcHBsaWNhdGlvbiBEZXZlbG9wbWVudCAoUkFEKSIsIkRhdGVUaW1lIjoiMTk5MC0wMy0wMVQyMzo1OTowMCIsIlBlcmNlbnRhZ2VDb21wbGV0ZSI6bnVsbCwiTm90ZSI6bnVsbCwiU3R5bGUiOnsiJGlkIjoiMzUiLCJUaXRsZVBvc2l0aW9uIjoiTGVmdCIsIkRhdGVQb3NpdGlvbiI6IkxlZnQiLCJTaGFwZVR5cGUiOjE3LCJTaGFwZVNpemUiOjAsIlNoYXBlU3R5bGUiOnsiJGlkIjoiMzYiLCJNYXJnaW4iOnsiJHJlZiI6IjgifSwiUGFkZGluZyI6eyIkcmVmIjoiOSJ9LCJCYWNrZ3JvdW5kIjp7IiRpZCI6IjM3IiwiQ29sb3IiOnsiJGlkIjoiMzgiLCJBIjoyNTUsIlIiOjE1NSwiRyI6NDUsIkIiOjMxfX0sIklzVmlzaWJsZSI6dHJ1ZSwiV2lkdGgiOjEyLjAsIkhlaWdodCI6MTQuMCwiQm9yZGVyU3R5bGUiOnsiJGlkIjoiMzkiLCJMaW5lQ29sb3IiOnsiJHJlZiI6IjEzIn0sIkxpbmVXZWlnaHQiOjAuMCwiTGluZVR5cGUiOjAsIlBhcmVudFN0eWxlIjpudWxsfSwiUGFyZW50U3R5bGUiOm51bGx9LCJUaXRsZVN0eWxlIjp7IiRpZCI6IjQwIiwiRm9udFNldHRpbmdzIjp7IiRpZCI6IjQxIiwiRm9udFNpemUiOjExLCJGb250TmFtZSI6IkNhbGlicmkiLCJJc0JvbGQiOnRydWUsIklzSXRhbGljIjpmYWxzZSwiSXNVbmRlcmxpbmVkIjpmYWxzZSwiUGFyZW50U3R5bGUiOm51bGx9LCJBdXRvU2l6ZSI6MCwiRm9yZWdyb3VuZCI6eyIkaWQiOiI0MiIsIkNvbG9yIjp7IiRpZCI6IjQzIiwiQSI6MjU1LCJSIjoxNTUsIkciOjQ1LCJCIjozM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NCIsIkNvbG9yIjp7IiRpZCI6IjQ1IiwiQSI6MCwiUiI6MjU1LCJHIjoyNTUsIkIiOjI1NX19LCJJc1Zpc2libGUiOnRydWUsIldpZHRoIjowLjAsIkhlaWdodCI6MC4wLCJCb3JkZXJTdHlsZSI6bnVsbCwiUGFyZW50U3R5bGUiOm51bGx9LCJEYXRlU3R5bGUiOnsiJGlkIjoiNDYiLCJGb250U2V0dGluZ3MiOnsiJGlkIjoiNDciLCJGb250U2l6ZSI6MTAsIkZvbnROYW1lIjoiQ2FsaWJyaSIsIklzQm9sZCI6ZmFsc2UsIklzSXRhbGljIjpmYWxzZSwiSXNVbmRlcmxpbmVkIjpmYWxzZSwiUGFyZW50U3R5bGUiOm51bGx9LCJBdXRvU2l6ZSI6MCwiRm9yZWdyb3VuZCI6eyIkaWQiOiI0OCIsIkNvbG9yIjp7IiRpZCI6IjQ5IiwiQSI6MjU1LCJSIjo1MCwiRyI6NTAsIkIiOjUw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wIiwiQ29sb3IiOnsiJGlkIjoiNTEiLCJBIjowLCJSIjoyNTUsIkciOjI1NSwiQiI6MjU1fX0sIklzVmlzaWJsZSI6dHJ1ZSwiV2lkdGgiOjAuMCwiSGVpZ2h0IjowLjAsIkJvcmRlclN0eWxlIjpudWxsLCJQYXJlbnRTdHlsZSI6bnVsbH0sIkRhdGVGb3JtYXQiOnsiJHJlZiI6IjMxIn0sIldlZWtOdW1iZXJpbmciOnsiJGlkIjoiNTIiLCJGb3JtYXQiOjAsIklzVmlzaWJsZSI6ZmFsc2UsIkxhc3RLbm93blZpc2liaWxpdHlTdGF0ZSI6ZmFsc2V9LCJJc1Zpc2libGUiOnRydWUsIlBhcmVudFN0eWxlIjpudWxsfSwiSHlwZXJsaW5rIjpudWxsLCJJbXBvcnRJZCI6bnVsbH0seyIkaWQiOiI1MyIsIklkIjoiZThjZjMxZmMtM2ZlMC00OTQ5LTgwYjMtZWVjZGZiN2U2OGFmIiwiSW5kZXgiOjIsIkdyb3VwSWQiOm51bGwsIlRpdGxlIjoiRXh0cmVtZSBQcm9ncmFtbWluZyAoWFApIiwiRGF0ZVRpbWUiOiIxOTk5LTA2LTAxVDIzOjU5OjAwIiwiUGVyY2VudGFnZUNvbXBsZXRlIjpudWxsLCJOb3RlIjpudWxsLCJTdHlsZSI6eyIkaWQiOiI1NCIsIlRpdGxlUG9zaXRpb24iOiJMZWZ0IiwiRGF0ZVBvc2l0aW9uIjoiTGVmdCIsIlNoYXBlVHlwZSI6MTcsIlNoYXBlU2l6ZSI6MCwiU2hhcGVTdHlsZSI6eyIkaWQiOiI1NSIsIk1hcmdpbiI6eyIkcmVmIjoiOCJ9LCJQYWRkaW5nIjp7IiRyZWYiOiI5In0sIkJhY2tncm91bmQiOnsiJGlkIjoiNTYiLCJDb2xvciI6eyIkaWQiOiI1NyIsIkEiOjI1NSwiUiI6MTU1LCJHIjo0NSwiQiI6MzF9fSwiSXNWaXNpYmxlIjp0cnVlLCJXaWR0aCI6MTIuMCwiSGVpZ2h0IjoxNC4wLCJCb3JkZXJTdHlsZSI6eyIkaWQiOiI1OCIsIkxpbmVDb2xvciI6eyIkcmVmIjoiMTMifSwiTGluZVdlaWdodCI6MC4wLCJMaW5lVHlwZSI6MCwiUGFyZW50U3R5bGUiOm51bGx9LCJQYXJlbnRTdHlsZSI6bnVsbH0sIlRpdGxlU3R5bGUiOnsiJGlkIjoiNTkiLCJGb250U2V0dGluZ3MiOnsiJGlkIjoiNjAiLCJGb250U2l6ZSI6MTEsIkZvbnROYW1lIjoiQ2FsaWJyaSIsIklzQm9sZCI6dHJ1ZSwiSXNJdGFsaWMiOmZhbHNlLCJJc1VuZGVybGluZWQiOmZhbHNlLCJQYXJlbnRTdHlsZSI6bnVsbH0sIkF1dG9TaXplIjoyLCJGb3JlZ3JvdW5kIjp7IiRpZCI6IjYxIiwiQ29sb3IiOnsiJGlkIjoiNjIiLCJBIjoyNTUsIlIiOjE1NSwiRyI6NDUsIkIiOjMxfX0sIk1heFdpZHRoIjoxMjQ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zIiwiQ29sb3IiOnsiJGlkIjoiNjQiLCJBIjowLCJSIjoyNTUsIkciOjI1NSwiQiI6MjU1fX0sIklzVmlzaWJsZSI6dHJ1ZSwiV2lkdGgiOjAuMCwiSGVpZ2h0IjowLjAsIkJvcmRlclN0eWxlIjpudWxsLCJQYXJlbnRTdHlsZSI6bnVsbH0sIkRhdGVTdHlsZSI6eyIkaWQiOiI2NSIsIkZvbnRTZXR0aW5ncyI6eyIkaWQiOiI2NiIsIkZvbnRTaXplIjoxMCwiRm9udE5hbWUiOiJDYWxpYnJpIiwiSXNCb2xkIjpmYWxzZSwiSXNJdGFsaWMiOmZhbHNlLCJJc1VuZGVybGluZWQiOmZhbHNlLCJQYXJlbnRTdHlsZSI6bnVsbH0sIkF1dG9TaXplIjowLCJGb3JlZ3JvdW5kIjp7IiRpZCI6IjY3IiwiQ29sb3IiOnsiJGlkIjoiNjgiLCJBIjoyNTUsIlIiOjUwLCJHIjo1MCwiQiI6NTB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jkiLCJDb2xvciI6eyIkaWQiOiI3MCIsIkEiOjAsIlIiOjI1NSwiRyI6MjU1LCJCIjoyNTV9fSwiSXNWaXNpYmxlIjp0cnVlLCJXaWR0aCI6MC4wLCJIZWlnaHQiOjAuMCwiQm9yZGVyU3R5bGUiOm51bGwsIlBhcmVudFN0eWxlIjpudWxsfSwiRGF0ZUZvcm1hdCI6eyIkcmVmIjoiMzEifSwiV2Vla051bWJlcmluZyI6eyIkaWQiOiI3MSIsIkZvcm1hdCI6MCwiSXNWaXNpYmxlIjpmYWxzZSwiTGFzdEtub3duVmlzaWJpbGl0eVN0YXRlIjpmYWxzZX0sIklzVmlzaWJsZSI6dHJ1ZSwiUGFyZW50U3R5bGUiOm51bGx9LCJIeXBlcmxpbmsiOm51bGwsIkltcG9ydElkIjpudWxsfV0sIklkIjoiNzM4YjdmMGUtMGM0Ni00ZDE5LTg3ZGMtOGUwNWNmM2E5YzI2IiwiSXNTaW5nbGVJdGVtUm93IjpmYWxzZX0seyIkaWQiOiI3MiIsIl90YXNrcyI6W10sIl9taWxlc3RvbmVzIjpbeyIkaWQiOiI3MyIsIklkIjoiMDM0MDUyZWUtNTIzZi00NjE0LWI0OWItODQyZTdlMmZjMTQ0IiwiSW5kZXgiOjUsIkdyb3VwSWQiOm51bGwsIlRpdGxlIjoiRGlzY2lwbGluZWQgQWdpbGUgRGVsaXZlcnkgKERBRCkiLCJEYXRlVGltZSI6IjIwMDgtMTEtMzBUMjM6NTk6MDAiLCJQZXJjZW50YWdlQ29tcGxldGUiOm51bGwsIk5vdGUiOm51bGwsIlN0eWxlIjp7IiRpZCI6Ijc0IiwiVGl0bGVQb3NpdGlvbiI6IkxlZnQiLCJEYXRlUG9zaXRpb24iOiJMZWZ0IiwiU2hhcGVUeXBlIjoxNywiU2hhcGVTaXplIjowLCJTaGFwZVN0eWxlIjp7IiRpZCI6Ijc1IiwiTWFyZ2luIjp7IiRyZWYiOiI4In0sIlBhZGRpbmciOnsiJHJlZiI6IjkifSwiQmFja2dyb3VuZCI6eyIkaWQiOiI3NiIsIkNvbG9yIjp7IiRpZCI6Ijc3IiwiQSI6MjU1LCJSIjoxNTUsIkciOjQ1LCJCIjozMX19LCJJc1Zpc2libGUiOnRydWUsIldpZHRoIjoxMi4wLCJIZWlnaHQiOjE0LjAsIkJvcmRlclN0eWxlIjp7IiRpZCI6Ijc4IiwiTGluZUNvbG9yIjp7IiRyZWYiOiIxMyJ9LCJMaW5lV2VpZ2h0IjowLjAsIkxpbmVUeXBlIjowLCJQYXJlbnRTdHlsZSI6bnVsbH0sIlBhcmVudFN0eWxlIjpudWxsfSwiVGl0bGVTdHlsZSI6eyIkaWQiOiI3OSIsIkZvbnRTZXR0aW5ncyI6eyIkaWQiOiI4MCIsIkZvbnRTaXplIjoxMSwiRm9udE5hbWUiOiJDYWxpYnJpIiwiSXNCb2xkIjp0cnVlLCJJc0l0YWxpYyI6ZmFsc2UsIklzVW5kZXJsaW5lZCI6ZmFsc2UsIlBhcmVudFN0eWxlIjpudWxsfSwiQXV0b1NpemUiOjAsIkZvcmVncm91bmQiOnsiJGlkIjoiODEiLCJDb2xvciI6eyIkaWQiOiI4MiIsIkEiOjI1NSwiUiI6MTU1LCJHIjo0NSwiQiI6MzF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ODMiLCJDb2xvciI6eyIkaWQiOiI4NCIsIkEiOjAsIlIiOjI1NSwiRyI6MjU1LCJCIjoyNTV9fSwiSXNWaXNpYmxlIjp0cnVlLCJXaWR0aCI6MC4wLCJIZWlnaHQiOjAuMCwiQm9yZGVyU3R5bGUiOm51bGwsIlBhcmVudFN0eWxlIjpudWxsfSwiRGF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NTAsIkciOjUwLCJCIjo1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4OSIsIkNvbG9yIjp7IiRpZCI6IjkwIiwiQSI6MCwiUiI6MjU1LCJHIjoyNTUsIkIiOjI1NX19LCJJc1Zpc2libGUiOnRydWUsIldpZHRoIjowLjAsIkhlaWdodCI6MC4wLCJCb3JkZXJTdHlsZSI6bnVsbCwiUGFyZW50U3R5bGUiOm51bGx9LCJEYXRlRm9ybWF0Ijp7IiRyZWYiOiIzMSJ9LCJXZWVrTnVtYmVyaW5nIjp7IiRpZCI6IjkxIiwiRm9ybWF0IjowLCJJc1Zpc2libGUiOmZhbHNlLCJMYXN0S25vd25WaXNpYmlsaXR5U3RhdGUiOmZhbHNlfSwiSXNWaXNpYmxlIjp0cnVlLCJQYXJlbnRTdHlsZSI6bnVsbH0sIkh5cGVybGluayI6bnVsbCwiSW1wb3J0SWQiOm51bGx9LHsiJGlkIjoiOTIiLCJJZCI6ImVlZWMzMmZjLTljOTMtNGQ1YS05NTlhLTAxMDc0MDVmYTVkMSIsIkluZGV4Ijo0LCJHcm91cElkIjpudWxsLCJUaXRsZSI6IlNjcnVtIiwiRGF0ZVRpbWUiOiIxOTk1LTA2LTAxVDIzOjU5OjAwIiwiUGVyY2VudGFnZUNvbXBsZXRlIjpudWxsLCJOb3RlIjpudWxsLCJTdHlsZSI6eyIkaWQiOiI5MyIsIlRpdGxlUG9zaXRpb24iOiJMZWZ0IiwiRGF0ZVBvc2l0aW9uIjoiTGVmdCIsIlNoYXBlVHlwZSI6MTcsIlNoYXBlU2l6ZSI6MCwiU2hhcGVTdHlsZSI6eyIkaWQiOiI5NCIsIk1hcmdpbiI6eyIkcmVmIjoiOCJ9LCJQYWRkaW5nIjp7IiRyZWYiOiI5In0sIkJhY2tncm91bmQiOnsiJGlkIjoiOTUiLCJDb2xvciI6eyIkaWQiOiI5NiIsIkEiOjI1NSwiUiI6MTU1LCJHIjo0NSwiQiI6MzF9fSwiSXNWaXNpYmxlIjp0cnVlLCJXaWR0aCI6MTIuMCwiSGVpZ2h0IjoxNC4wLCJCb3JkZXJTdHlsZSI6eyIkaWQiOiI5NyIsIkxpbmVDb2xvciI6eyIkcmVmIjoiMTMifSwiTGluZVdlaWdodCI6MC4wLCJMaW5lVHlwZSI6MCwiUGFyZW50U3R5bGUiOm51bGx9LCJQYXJlbnRTdHlsZSI6bnVsbH0sIlRpdGxlU3R5bGUiOnsiJGlkIjoiOTgiLCJGb250U2V0dGluZ3MiOnsiJGlkIjoiOTkiLCJGb250U2l6ZSI6MTEsIkZvbnROYW1lIjoiQ2FsaWJyaSIsIklzQm9sZCI6dHJ1ZSwiSXNJdGFsaWMiOmZhbHNlLCJJc1VuZGVybGluZWQiOmZhbHNlLCJQYXJlbnRTdHlsZSI6bnVsbH0sIkF1dG9TaXplIjowLCJGb3JlZ3JvdW5kIjp7IiRpZCI6IjEwMCIsIkNvbG9yIjp7IiRpZCI6IjEwMSIsIkEiOjI1NSwiUiI6MTU1LCJHIjo0NSwiQiI6MzF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AyIiwiQ29sb3IiOnsiJGlkIjoiMTAzIiwiQSI6MCwiUiI6MjU1LCJHIjoyNTUsIkIiOjI1NX19LCJJc1Zpc2libGUiOnRydWUsIldpZHRoIjowLjAsIkhlaWdodCI6MC4wLCJCb3JkZXJTdHlsZSI6bnVsbCwiUGFyZW50U3R5bGUiOm51bGx9LCJEYXRlU3R5bGUiOnsiJGlkIjoiMTA0IiwiRm9udFNldHRpbmdzIjp7IiRpZCI6IjEwNSIsIkZvbnRTaXplIjoxMCwiRm9udE5hbWUiOiJDYWxpYnJpIiwiSXNCb2xkIjpmYWxzZSwiSXNJdGFsaWMiOmZhbHNlLCJJc1VuZGVybGluZWQiOmZhbHNlLCJQYXJlbnRTdHlsZSI6bnVsbH0sIkF1dG9TaXplIjowLCJGb3JlZ3JvdW5kIjp7IiRpZCI6IjEwNiIsIkNvbG9yIjp7IiRpZCI6IjEwNyIsIkEiOjI1NSwiUiI6NTAsIkciOjUwLCJCIjo1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DgiLCJDb2xvciI6eyIkaWQiOiIxMDkiLCJBIjowLCJSIjoyNTUsIkciOjI1NSwiQiI6MjU1fX0sIklzVmlzaWJsZSI6dHJ1ZSwiV2lkdGgiOjAuMCwiSGVpZ2h0IjowLjAsIkJvcmRlclN0eWxlIjpudWxsLCJQYXJlbnRTdHlsZSI6bnVsbH0sIkRhdGVGb3JtYXQiOnsiJHJlZiI6IjMxIn0sIldlZWtOdW1iZXJpbmciOnsiJGlkIjoiMTEwIiwiRm9ybWF0IjowLCJJc1Zpc2libGUiOmZhbHNlLCJMYXN0S25vd25WaXNpYmlsaXR5U3RhdGUiOmZhbHNlfSwiSXNWaXNpYmxlIjp0cnVlLCJQYXJlbnRTdHlsZSI6bnVsbH0sIkh5cGVybGluayI6bnVsbCwiSW1wb3J0SWQiOm51bGx9XSwiSWQiOiIzMmVkNTg5Ni1lZmJiLTQ2MTctOTA4NS05NGNmNGYxYTE2NGYiLCJJc1NpbmdsZUl0ZW1Sb3ciOmZhbHNlfSx7IiRpZCI6IjExMSIsIl90YXNrcyI6W10sIl9taWxlc3RvbmVzIjpbeyIkaWQiOiIxMTIiLCJJZCI6IjAzYTEwZmZkLTg3YTEtNGM5Ny1iMWE0LTY5ZTJiMmRhYjVkNSIsIkluZGV4Ijo3LCJHcm91cElkIjpudWxsLCJUaXRsZSI6IlNjYWxlZCBBZ2lsZSBGcmFtZXdvcmsgKFNBRmUpIiwiRGF0ZVRpbWUiOiIyMDExLTA2LTAxVDIzOjU5OjAwIiwiUGVyY2VudGFnZUNvbXBsZXRlIjpudWxsLCJOb3RlIjpudWxsLCJTdHlsZSI6eyIkaWQiOiIxMTMiLCJUaXRsZVBvc2l0aW9uIjoiTGVmdCIsIkRhdGVQb3NpdGlvbiI6IkxlZnQiLCJTaGFwZVR5cGUiOjE3LCJTaGFwZVNpemUiOjAsIlNoYXBlU3R5bGUiOnsiJGlkIjoiMTE0IiwiTWFyZ2luIjp7IiRyZWYiOiI4In0sIlBhZGRpbmciOnsiJHJlZiI6IjkifSwiQmFja2dyb3VuZCI6eyIkaWQiOiIxMTUiLCJDb2xvciI6eyIkaWQiOiIxMTYiLCJBIjoyNTUsIlIiOjE1NSwiRyI6NDUsIkIiOjMxfX0sIklzVmlzaWJsZSI6dHJ1ZSwiV2lkdGgiOjEyLjAsIkhlaWdodCI6MTQuMCwiQm9yZGVyU3R5bGUiOnsiJGlkIjoiMTE3IiwiTGluZUNvbG9yIjp7IiRyZWYiOiIxMyJ9LCJMaW5lV2VpZ2h0IjowLjAsIkxpbmVUeXBlIjowLCJQYXJlbnRTdHlsZSI6bnVsbH0sIlBhcmVudFN0eWxlIjpudWxsfSwiVGl0bGVTdHlsZSI6eyIkaWQiOiIxMTgiLCJGb250U2V0dGluZ3MiOnsiJGlkIjoiMTE5IiwiRm9udFNpemUiOjExLCJGb250TmFtZSI6IkNhbGlicmkiLCJJc0JvbGQiOnRydWUsIklzSXRhbGljIjpmYWxzZSwiSXNVbmRlcmxpbmVkIjpmYWxzZSwiUGFyZW50U3R5bGUiOm51bGx9LCJBdXRvU2l6ZSI6MCwiRm9yZWdyb3VuZCI6eyIkaWQiOiIxMjAiLCJDb2xvciI6eyIkaWQiOiIxMjEiLCJBIjoyNTUsIlIiOjE1NSwiRyI6NDUsIkIiOjMx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yMiIsIkNvbG9yIjp7IiRpZCI6IjEyMyIsIkEiOjAsIlIiOjI1NSwiRyI6MjU1LCJCIjoyNTV9fSwiSXNWaXNpYmxlIjp0cnVlLCJXaWR0aCI6MC4wLCJIZWlnaHQiOjAuMCwiQm9yZGVyU3R5bGUiOm51bGwsIlBhcmVudFN0eWxlIjpudWxsfSwiRGF0ZVN0eWxlIjp7IiRpZCI6IjEyNCIsIkZvbnRTZXR0aW5ncyI6eyIkaWQiOiIxMjUiLCJGb250U2l6ZSI6MTAsIkZvbnROYW1lIjoiQ2FsaWJyaSIsIklzQm9sZCI6ZmFsc2UsIklzSXRhbGljIjpmYWxzZSwiSXNVbmRlcmxpbmVkIjpmYWxzZSwiUGFyZW50U3R5bGUiOm51bGx9LCJBdXRvU2l6ZSI6MCwiRm9yZWdyb3VuZCI6eyIkaWQiOiIxMjYiLCJDb2xvciI6eyIkaWQiOiIxMjciLCJBIjoyNTUsIlIiOjUwLCJHIjo1MCwiQiI6NTB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I4IiwiQ29sb3IiOnsiJGlkIjoiMTI5IiwiQSI6MCwiUiI6MjU1LCJHIjoyNTUsIkIiOjI1NX19LCJJc1Zpc2libGUiOnRydWUsIldpZHRoIjowLjAsIkhlaWdodCI6MC4wLCJCb3JkZXJTdHlsZSI6bnVsbCwiUGFyZW50U3R5bGUiOm51bGx9LCJEYXRlRm9ybWF0Ijp7IiRyZWYiOiIzMSJ9LCJXZWVrTnVtYmVyaW5nIjp7IiRpZCI6IjEzMCIsIkZvcm1hdCI6MCwiSXNWaXNpYmxlIjpmYWxzZSwiTGFzdEtub3duVmlzaWJpbGl0eVN0YXRlIjpmYWxzZX0sIklzVmlzaWJsZSI6dHJ1ZSwiUGFyZW50U3R5bGUiOm51bGx9LCJIeXBlcmxpbmsiOm51bGwsIkltcG9ydElkIjpudWxsfSx7IiRpZCI6IjEzMSIsIklkIjoiMThkOGRlYTUtNWY5My00MzBmLTg2NTktZDk4N2M2MTFlMGNhIiwiSW5kZXgiOjYsIkdyb3VwSWQiOm51bGwsIlRpdGxlIjoiRHluYW1pYyBTeXN0ZW1zIERldmVsb3BtZW50IE1ldGhvZCAoRFNETSkiLCJEYXRlVGltZSI6IjE5OTQtMDYtMDFUMjM6NTk6MDAiLCJQZXJjZW50YWdlQ29tcGxldGUiOm51bGwsIk5vdGUiOm51bGwsIlN0eWxlIjp7IiRpZCI6IjEzMiIsIlRpdGxlUG9zaXRpb24iOiJMZWZ0IiwiRGF0ZVBvc2l0aW9uIjoiTGVmdCIsIlNoYXBlVHlwZSI6MTcsIlNoYXBlU2l6ZSI6MCwiU2hhcGVTdHlsZSI6eyIkaWQiOiIxMzMiLCJNYXJnaW4iOnsiJHJlZiI6IjgifSwiUGFkZGluZyI6eyIkcmVmIjoiOSJ9LCJCYWNrZ3JvdW5kIjp7IiRpZCI6IjEzNCIsIkNvbG9yIjp7IiRpZCI6IjEzNSIsIkEiOjI1NSwiUiI6MTU1LCJHIjo0NSwiQiI6MzF9fSwiSXNWaXNpYmxlIjp0cnVlLCJXaWR0aCI6MTIuMCwiSGVpZ2h0IjoxNC4wLCJCb3JkZXJTdHlsZSI6eyIkaWQiOiIxMzYiLCJMaW5lQ29sb3IiOnsiJHJlZiI6IjEzIn0sIkxpbmVXZWlnaHQiOjAuMCwiTGluZVR5cGUiOjAsIlBhcmVudFN0eWxlIjpudWxsfSwiUGFyZW50U3R5bGUiOm51bGx9LCJUaXRsZVN0eWxlIjp7IiRpZCI6IjEzNyIsIkZvbnRTZXR0aW5ncyI6eyIkaWQiOiIxMzgiLCJGb250U2l6ZSI6MTEsIkZvbnROYW1lIjoiQ2FsaWJyaSIsIklzQm9sZCI6dHJ1ZSwiSXNJdGFsaWMiOmZhbHNlLCJJc1VuZGVybGluZWQiOmZhbHNlLCJQYXJlbnRTdHlsZSI6bnVsbH0sIkF1dG9TaXplIjoyLCJGb3JlZ3JvdW5kIjp7IiRpZCI6IjEzOSIsIkNvbG9yIjp7IiRpZCI6IjE0MCIsIkEiOjI1NSwiUiI6MTU1LCJHIjo0NSwiQiI6MzF9fSwiTWF4V2lkdGgiOjIzMS4wNDA3MTA0NDkyMTg3N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0MSIsIkNvbG9yIjp7IiRpZCI6IjE0MiIsIkEiOjAsIlIiOjI1NSwiRyI6MjU1LCJCIjoyNTV9fSwiSXNWaXNpYmxlIjp0cnVlLCJXaWR0aCI6MC4wLCJIZWlnaHQiOjAuMCwiQm9yZGVyU3R5bGUiOm51bGwsIlBhcmVudFN0eWxlIjpudWxsfSwiRGF0ZVN0eWxlIjp7IiRpZCI6IjE0MyIsIkZvbnRTZXR0aW5ncyI6eyIkaWQiOiIxNDQiLCJGb250U2l6ZSI6MTAsIkZvbnROYW1lIjoiQ2FsaWJyaSIsIklzQm9sZCI6ZmFsc2UsIklzSXRhbGljIjpmYWxzZSwiSXNVbmRlcmxpbmVkIjpmYWxzZSwiUGFyZW50U3R5bGUiOm51bGx9LCJBdXRvU2l6ZSI6MCwiRm9yZWdyb3VuZCI6eyIkaWQiOiIxNDUiLCJDb2xvciI6eyIkaWQiOiIxNDYiLCJBIjoyNTUsIlIiOjUwLCJHIjo1MCwiQiI6NTB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Q3IiwiQ29sb3IiOnsiJGlkIjoiMTQ4IiwiQSI6MCwiUiI6MjU1LCJHIjoyNTUsIkIiOjI1NX19LCJJc1Zpc2libGUiOnRydWUsIldpZHRoIjowLjAsIkhlaWdodCI6MC4wLCJCb3JkZXJTdHlsZSI6bnVsbCwiUGFyZW50U3R5bGUiOm51bGx9LCJEYXRlRm9ybWF0Ijp7IiRyZWYiOiIzMSJ9LCJXZWVrTnVtYmVyaW5nIjp7IiRpZCI6IjE0OSIsIkZvcm1hdCI6MCwiSXNWaXNpYmxlIjpmYWxzZSwiTGFzdEtub3duVmlzaWJpbGl0eVN0YXRlIjpmYWxzZX0sIklzVmlzaWJsZSI6dHJ1ZSwiUGFyZW50U3R5bGUiOm51bGx9LCJIeXBlcmxpbmsiOm51bGwsIkltcG9ydElkIjpudWxsfV0sIklkIjoiNjEzYTZmM2EtOWE4Mi00NWU2LTliZGEtMDM1N2YyYmJmMTBkIiwiSXNTaW5nbGVJdGVtUm93IjpmYWxzZX0seyIkaWQiOiIxNTAiLCJfdGFza3MiOltdLCJfbWlsZXN0b25lcyI6W3siJGlkIjoiMTUxIiwiSWQiOiI1YjQ5ODk4Zi1lNDBiLTRiNGItYTgyZi02NTA2NjZhZmQyMDUiLCJJbmRleCI6OCwiR3JvdXBJZCI6bnVsbCwiVGl0bGUiOiJBZ2lsZSBVbmlmaWVkIFByb2Nlc3MgKEFVUCkiLCJEYXRlVGltZSI6IjIwMDUtMTEtMzBUMjM6NTk6MDAiLCJQZXJjZW50YWdlQ29tcGxldGUiOm51bGwsIk5vdGUiOm51bGwsIlN0eWxlIjp7IiRpZCI6IjE1MiIsIlRpdGxlUG9zaXRpb24iOiJMZWZ0IiwiRGF0ZVBvc2l0aW9uIjoiTGVmdCIsIlNoYXBlVHlwZSI6MTcsIlNoYXBlU2l6ZSI6MCwiU2hhcGVTdHlsZSI6eyIkaWQiOiIxNTMiLCJNYXJnaW4iOnsiJHJlZiI6IjgifSwiUGFkZGluZyI6eyIkcmVmIjoiOSJ9LCJCYWNrZ3JvdW5kIjp7IiRpZCI6IjE1NCIsIkNvbG9yIjp7IiRpZCI6IjE1NSIsIkEiOjI1NSwiUiI6MTU1LCJHIjo0NSwiQiI6MzF9fSwiSXNWaXNpYmxlIjp0cnVlLCJXaWR0aCI6MTIuMCwiSGVpZ2h0IjoxNC4wLCJCb3JkZXJTdHlsZSI6eyIkaWQiOiIxNTYiLCJMaW5lQ29sb3IiOnsiJHJlZiI6IjEzIn0sIkxpbmVXZWlnaHQiOjAuMCwiTGluZVR5cGUiOjAsIlBhcmVudFN0eWxlIjpudWxsfSwiUGFyZW50U3R5bGUiOm51bGx9LCJUaXRsZVN0eWxlIjp7IiRpZCI6IjE1NyIsIkZvbnRTZXR0aW5ncyI6eyIkaWQiOiIxNTgiLCJGb250U2l6ZSI6MTEsIkZvbnROYW1lIjoiQ2FsaWJyaSIsIklzQm9sZCI6dHJ1ZSwiSXNJdGFsaWMiOmZhbHNlLCJJc1VuZGVybGluZWQiOmZhbHNlLCJQYXJlbnRTdHlsZSI6bnVsbH0sIkF1dG9TaXplIjowLCJGb3JlZ3JvdW5kIjp7IiRpZCI6IjE1OSIsIkNvbG9yIjp7IiRpZCI6IjE2MCIsIkEiOjI1NSwiUiI6MTU1LCJHIjo0NSwiQiI6MzF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YxIiwiQ29sb3IiOnsiJGlkIjoiMTYyIiwiQSI6MCwiUiI6MjU1LCJHIjoyNTUsIkIiOjI1NX19LCJJc1Zpc2libGUiOnRydWUsIldpZHRoIjowLjAsIkhlaWdodCI6MC4wLCJCb3JkZXJTdHlsZSI6bnVsbCwiUGFyZW50U3R5bGUiOm51bGx9LCJEYXRlU3R5bGUiOnsiJGlkIjoiMTYzIiwiRm9udFNldHRpbmdzIjp7IiRpZCI6IjE2NCIsIkZvbnRTaXplIjoxMCwiRm9udE5hbWUiOiJDYWxpYnJpIiwiSXNCb2xkIjpmYWxzZSwiSXNJdGFsaWMiOmZhbHNlLCJJc1VuZGVybGluZWQiOmZhbHNlLCJQYXJlbnRTdHlsZSI6bnVsbH0sIkF1dG9TaXplIjowLCJGb3JlZ3JvdW5kIjp7IiRpZCI6IjE2NSIsIkNvbG9yIjp7IiRpZCI6IjE2NiIsIkEiOjI1NSwiUiI6NTAsIkciOjUwLCJCIjo1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NjciLCJDb2xvciI6eyIkaWQiOiIxNjgiLCJBIjowLCJSIjoyNTUsIkciOjI1NSwiQiI6MjU1fX0sIklzVmlzaWJsZSI6dHJ1ZSwiV2lkdGgiOjAuMCwiSGVpZ2h0IjowLjAsIkJvcmRlclN0eWxlIjpudWxsLCJQYXJlbnRTdHlsZSI6bnVsbH0sIkRhdGVGb3JtYXQiOnsiJHJlZiI6IjMxIn0sIldlZWtOdW1iZXJpbmciOnsiJGlkIjoiMTY5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AsIklkIjoiMzE0NjZmYTEtYjU4NC00ZWY3LWIwYmMtNmFiZTU4NjcyNDk4IiwiSGVhZGVyVGV4dCI6bnVsbCwiSXNEZWZhdWx0Ijp0cnVlLCJTdHlsZSI6eyIkaWQiOiIxNzAiLCJIZWFkZXJTdHlsZSI6eyIkaWQiOiIxNzEiLCJUZXh0U3R5bGUiOnsiJGlkIjoiMTcyIiwiRm9udFNldHRpbmdzIjp7IiRpZCI6IjE3MyIsIkZvbnRTaXplIjoxMSwiRm9udE5hbWUiOiJDYWxpYnJpIiwiSXNCb2xkIjpmYWxzZSwiSXNJdGFsaWMiOmZhbHNlLCJJc1VuZGVybGluZWQiOmZhbHNlLCJQYXJlbnRTdHlsZSI6bnVsbH0sIkF1dG9TaXplIjoyLCJGb3JlZ3JvdW5kIjp7IiRpZCI6IjE3NCIsIkNvbG9yIjp7IiRpZCI6IjE3N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c2IiwiVG9wIjowLjAsIkxlZnQiOjAuMCwiUmlnaHQiOjAuMCwiQm90dG9tIjowLjB9LCJQYWRkaW5nIjp7IiRpZCI6IjE3NyIsIlRvcCI6MC4wLCJMZWZ0IjowLjAsIlJpZ2h0IjowLjAsIkJvdHRvbSI6MC4wfSwiQmFja2dyb3VuZCI6eyIkaWQiOiIxNzgiLCJDb2xvciI6eyIkaWQiOiIxNzkiLCJBIjowLCJSIjoyNTUsIkciOjI1NSwiQiI6MjU1fX0sIklzVmlzaWJsZSI6dHJ1ZSwiV2lkdGgiOjAuMCwiSGVpZ2h0IjowLjAsIkJvcmRlclN0eWxlIjpudWxsLCJQYXJlbnRTdHlsZSI6bnVsbH0sIlJlY3RhbmdsZVN0eWxlIjp7IiRpZCI6IjE4MCIsIk1hcmdpbiI6eyIkaWQiOiIxODEiLCJUb3AiOjAuMCwiTGVmdCI6MC4wLCJSaWdodCI6MC4wLCJCb3R0b20iOjAuMH0sIlBhZGRpbmciOnsiJGlkIjoiMTgyIiwiVG9wIjowLjAsIkxlZnQiOjAuMCwiUmlnaHQiOjAuMCwiQm90dG9tIjowLjB9LCJCYWNrZ3JvdW5kIjp7IiRpZCI6IjE4MyIsIkNvbG9yIjp7IiRpZCI6IjE4NCIsIkEiOjYzLCJSIjoyMTEsIkciOjcyLCJCIjoyM319LCJJc1Zpc2libGUiOnRydWUsIldpZHRoIjowLjAsIkhlaWdodCI6MC4wLCJCb3JkZXJTdHlsZSI6eyIkaWQiOiIxODUiLCJMaW5lQ29sb3IiOnsiJGlkIjoiMTg2IiwiJHR5cGUiOiJOTFJFLkNvbW1vbi5Eb20uU29saWRDb2xvckJydXNoLCBOTFJFLkNvbW1vbiIsIkNvbG9yIjp7IiRpZCI6IjE4NyIsIkEiOjI1NSwiUiI6MjU1LCJHIjowLCJCIjowfX0sIkxpbmVXZWlnaHQiOjAuMCwiTGluZVR5cGUiOjAsIlBhcmVudFN0eWxlIjpudWxsfSwiUGFyZW50U3R5bGUiOm51bGx9LCJNYXJnaW4iOnsiJGlkIjoiMTg4IiwiVG9wIjowLjAsIkxlZnQiOjAuMCwiUmlnaHQiOjAuMCwiQm90dG9tIjowLjB9LCJQYWRkaW5nIjp7IiRpZCI6IjE4OSIsIlRvcCI6MC4wLCJMZWZ0IjowLjAsIlJpZ2h0IjowLjAsIkJvdHRvbSI6MC4wfSwiQmFja2dyb3VuZCI6bnVsbCwiSXNWaXNpYmxlIjp0cnVlLCJXaWR0aCI6MC4wLCJIZWlnaHQiOjAuMCwiQm9yZGVyU3R5bGUiOm51bGwsIlBhcmVudFN0eWxlIjpudWxsfSwiQmFja2dyb3VuZFN0eWxlIjp7IiRpZCI6IjE5MCIsIk1hcmdpbiI6eyIkaWQiOiIxOTEiLCJUb3AiOjAuMCwiTGVmdCI6MC4wLCJSaWdodCI6MC4wLCJCb3R0b20iOjAuMH0sIlBhZGRpbmciOnsiJGlkIjoiMTkyIiwiVG9wIjowLjAsIkxlZnQiOjAuMCwiUmlnaHQiOjAuMCwiQm90dG9tIjowLjB9LCJCYWNrZ3JvdW5kIjp7IiRpZCI6IjE5MyIsIkNvbG9yIjp7IiRpZCI6IjE5NCIsIkEiOjUxLCJSIjoxNjIsIkciOjE0MiwiQiI6MTA2fX0sIklzVmlzaWJsZSI6dHJ1ZSwiV2lkdGgiOjAuMCwiSGVpZ2h0IjowLjAsIkJvcmRlclN0eWxlIjp7IiRpZCI6IjE5NSIsIkxpbmVDb2xvciI6eyIkaWQiOiIxOTYiLCIkdHlwZSI6Ik5MUkUuQ29tbW9uLkRvbS5Tb2xpZENvbG9yQnJ1c2gsIE5MUkUuQ29tbW9uIiwiQ29sb3IiOnsiJGlkIjoiMTk3IiwiQSI6MjU1LCJSIjoyNTUsIkciOjAsIkIiOjB9fSwiTGluZVdlaWdodCI6MC4wLCJMaW5lVHlwZSI6MCwiUGFyZW50U3R5bGUiOm51bGx9LCJQYXJlbnRTdHlsZSI6bnVsbH0sIk1hcmdpbiI6eyIkaWQiOiIxOTgiLCJUb3AiOjAuMCwiTGVmdCI6MC4wLCJSaWdodCI6MC4wLCJCb3R0b20iOjAuMH0sIlBhZGRpbmciOnsiJGlkIjoiMTk5IiwiVG9wIjowLjAsIkxlZnQiOjAuMCwiUmlnaHQiOjAuMCwiQm90dG9tIjowLjB9LCJJc1Zpc2libGUiOmZhbHNlLCJXaWR0aCI6MC4wLCJIZWlnaHQiOjAuMCwiQm9yZGVyU3R5bGUiOm51bGwsIlBhcmVudFN0eWxlIjpudWxsfX1dLCJJZCI6IjlmOGNkM2NlLWM0N2MtNGY4My1hOWU4LTQzMWU3NDQwZGE2MyIsIkluZGV4IjowLCJIZWFkZXJUZXh0IjoiQWdpbGUiLCJTdHlsZSI6eyIkaWQiOiIyMDAiLCJIZWFkZXJTdHlsZSI6eyIkaWQiOiIyMDEiLCJUZXh0SXNWZXJ0aWNhbCI6ZmFsc2UsIlRleHRTdHlsZSI6eyIkaWQiOiIyMDIiLCJGb250U2V0dGluZ3MiOnsiJGlkIjoiMjAzIiwiRm9udFNpemUiOjEyLCJGb250TmFtZSI6IkNhbGlicmkiLCJJc0JvbGQiOnRydWUsIklzSXRhbGljIjpmYWxzZSwiSXNVbmRlcmxpbmVkIjpmYWxzZSwiUGFyZW50U3R5bGUiOm51bGx9LCJBdXRvU2l6ZSI6MiwiRm9yZWdyb3VuZCI6eyIkaWQiOiIyMDQiLCJDb2xvciI6eyIkaWQiOiIyMDU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yMDYiLCJUb3AiOjAuMCwiTGVmdCI6MC4wLCJSaWdodCI6MC4wLCJCb3R0b20iOjAuMH0sIlBhZGRpbmciOnsiJGlkIjoiMjA3IiwiVG9wIjowLjAsIkxlZnQiOjAuMCwiUmlnaHQiOjAuMCwiQm90dG9tIjowLjB9LCJCYWNrZ3JvdW5kIjp7IiRpZCI6IjIwOCIsIkNvbG9yIjp7IiRpZCI6IjIwOSIsIkEiOjAsIlIiOjI1NSwiRyI6MjU1LCJCIjoyNTV9fSwiSXNWaXNpYmxlIjp0cnVlLCJXaWR0aCI6MC4wLCJIZWlnaHQiOjAuMCwiQm9yZGVyU3R5bGUiOm51bGwsIlBhcmVudFN0eWxlIjpudWxsfSwiUmVjdGFuZ2xlU3R5bGUiOnsiJGlkIjoiMjEwIiwiTWFyZ2luIjp7IiRpZCI6IjIxMSIsIlRvcCI6MC4wLCJMZWZ0IjowLjAsIlJpZ2h0IjowLjAsIkJvdHRvbSI6MC4wfSwiUGFkZGluZyI6eyIkaWQiOiIyMTIiLCJUb3AiOjAuMCwiTGVmdCI6MC4wLCJSaWdodCI6MC4wLCJCb3R0b20iOjAuMH0sIkJhY2tncm91bmQiOnsiJGlkIjoiMjEzIiwiQ29sb3IiOnsiJGlkIjoiMjE0IiwiQSI6MjU1LCJSIjoxNTUsIkciOjQ1LCJCIjozMX19LCJJc1Zpc2libGUiOnRydWUsIldpZHRoIjowLjAsIkhlaWdodCI6MC4wLCJCb3JkZXJTdHlsZSI6eyIkaWQiOiIyMTUiLCJMaW5lQ29sb3IiOnsiJGlkIjoiMjE2IiwiJHR5cGUiOiJOTFJFLkNvbW1vbi5Eb20uU29saWRDb2xvckJydXNoLCBOTFJFLkNvbW1vbiIsIkNvbG9yIjp7IiRpZCI6IjIxNyIsIkEiOjI1NSwiUiI6MjU1LCJHIjowLCJCIjowfX0sIkxpbmVXZWlnaHQiOjAuMCwiTGluZVR5cGUiOjAsIlBhcmVudFN0eWxlIjpudWxsfSwiUGFyZW50U3R5bGUiOm51bGx9LCJNYXJnaW4iOnsiJGlkIjoiMjE4IiwiVG9wIjowLjAsIkxlZnQiOjAuMCwiUmlnaHQiOjAuMCwiQm90dG9tIjowLjB9LCJQYWRkaW5nIjp7IiRpZCI6IjIxOSIsIlRvcCI6MC4wLCJMZWZ0IjowLjAsIlJpZ2h0IjowLjAsIkJvdHRvbSI6MC4wfSwiQmFja2dyb3VuZCI6bnVsbCwiSXNWaXNpYmxlIjp0cnVlLCJXaWR0aCI6MC4wLCJIZWlnaHQiOjAuMCwiQm9yZGVyU3R5bGUiOm51bGwsIlBhcmVudFN0eWxlIjpudWxsfSwiQmFja2dyb3VuZFN0eWxlIjp7IiRpZCI6IjIyMCIsIk1hcmdpbiI6eyIkaWQiOiIyMjEiLCJUb3AiOjAuMCwiTGVmdCI6MC4wLCJSaWdodCI6MC4wLCJCb3R0b20iOjAuMH0sIlBhZGRpbmciOnsiJGlkIjoiMjIyIiwiVG9wIjowLjAsIkxlZnQiOjAuMCwiUmlnaHQiOjAuMCwiQm90dG9tIjowLjB9LCJCYWNrZ3JvdW5kIjp7IiRpZCI6IjIyMyIsIkNvbG9yIjp7IiRpZCI6IjIyNCIsIkEiOjUxLCJSIjoxNDUsIkciOjEzMiwiQiI6MTMzfX0sIklzVmlzaWJsZSI6dHJ1ZSwiV2lkdGgiOjAuMCwiSGVpZ2h0IjowLjAsIkJvcmRlclN0eWxlIjp7IiRpZCI6IjIyNSIsIkxpbmVDb2xvciI6eyIkaWQiOiIyMjYiLCIkdHlwZSI6Ik5MUkUuQ29tbW9uLkRvbS5Tb2xpZENvbG9yQnJ1c2gsIE5MUkUuQ29tbW9uIiwiQ29sb3IiOnsiJGlkIjoiMjI3IiwiQSI6MjU1LCJSIjoyNTUsIkciOjAsIkIiOjB9fSwiTGluZVdlaWdodCI6MC4wLCJMaW5lVHlwZSI6MCwiUGFyZW50U3R5bGUiOm51bGx9LCJQYXJlbnRTdHlsZSI6bnVsbH0sIklzQWJvdmVUaW1lYmFuZCI6ZmFsc2UsIk1hcmdpbiI6eyIkaWQiOiIyMjgiLCJUb3AiOjAuMCwiTGVmdCI6MC4wLCJSaWdodCI6MC4wLCJCb3R0b20iOjAuMH0sIlBhZGRpbmciOnsiJGlkIjoiMjI5IiwiVG9wIjowLjAsIkxlZnQiOjAuMCwiUmlnaHQiOjAuMCwiQm90dG9tIjowLjB9LCJJc1Zpc2libGUiOnRydWUsIldpZHRoIjowLjAsIkhlaWdodCI6MC4wLCJCb3JkZXJTdHlsZSI6eyIkaWQiOiIyMzAiLCJMaW5lQ29sb3IiOm51bGwsIkxpbmVXZWlnaHQiOjAuMCwiTGluZVR5cGUiOjAsIlBhcmVudFN0eWxlIjpudWxsfSwiUGFyZW50U3R5bGUiOm51bGx9fSx7IiRpZCI6IjIzMSIsIl9hY3Rpdml0aWVzIjpbeyIkaWQiOiIyMzIiLCJfcm93cyI6W3siJGlkIjoiMjMzIiwiX3Rhc2tzIjpbXSwiX21pbGVzdG9uZXMiOlt7IiRpZCI6IjIzNCIsIklkIjoiMjMxMmJlYjQtY2NhZC00NGJlLTlkZTYtMGY1NGEzZGMyY2E4IiwiSW5kZXgiOjEwLCJHcm91cElkIjpudWxsLCJUaXRsZSI6IlN0cnVjdHVyZWQgUHJvZ3JhbW1pbmcgUGFyYWRpZ20iLCJEYXRlVGltZSI6IjE5NjgtMDctMDFUMjM6NTk6MDAiLCJQZXJjZW50YWdlQ29tcGxldGUiOm51bGwsIk5vdGUiOm51bGwsIlN0eWxlIjp7IiRpZCI6IjIzNSIsIlRpdGxlUG9zaXRpb24iOiJSaWdodCIsIkRhdGVQb3NpdGlvbiI6IlJpZ2h0IiwiU2hhcGVUeXBlIjoxNywiU2hhcGVTaXplIjowLCJTaGFwZVN0eWxlIjp7IiRpZCI6IjIzNiIsIk1hcmdpbiI6eyIkcmVmIjoiOCJ9LCJQYWRkaW5nIjp7IiRyZWYiOiI5In0sIkJhY2tncm91bmQiOnsiJGlkIjoiMjM3IiwiQ29sb3IiOnsiJGlkIjoiMjM4IiwiQSI6MjU1LCJSIjoxMzMsIkciOjkzLCJCIjo5M319LCJJc1Zpc2libGUiOnRydWUsIldpZHRoIjoxMi4wLCJIZWlnaHQiOjE0LjAsIkJvcmRlclN0eWxlIjp7IiRpZCI6IjIzOSIsIkxpbmVDb2xvciI6eyIkcmVmIjoiMTMifSwiTGluZVdlaWdodCI6MC4wLCJMaW5lVHlwZSI6MCwiUGFyZW50U3R5bGUiOm51bGx9LCJQYXJlbnRTdHlsZSI6bnVsbH0sIlRpdGxlU3R5bGUiOnsiJGlkIjoiMjQwIiwiRm9udFNldHRpbmdzIjp7IiRpZCI6IjI0MSIsIkZvbnRTaXplIjoxMSwiRm9udE5hbWUiOiJDYWxpYnJpIiwiSXNCb2xkIjp0cnVlLCJJc0l0YWxpYyI6ZmFsc2UsIklzVW5kZXJsaW5lZCI6ZmFsc2UsIlBhcmVudFN0eWxlIjpudWxsfSwiQXV0b1NpemUiOjIsIkZvcmVncm91bmQiOnsiJGlkIjoiMjQyIiwiQ29sb3IiOnsiJGlkIjoiMjQzIiwiQSI6MjU1LCJSIjoxNDksIkciOjk4LCJCIjo4MX19LCJNYXhXaWR0aCI6MTEy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NDQiLCJDb2xvciI6eyIkaWQiOiIyNDUiLCJBIjowLCJSIjoyNTUsIkciOjI1NSwiQiI6MjU1fX0sIklzVmlzaWJsZSI6dHJ1ZSwiV2lkdGgiOjAuMCwiSGVpZ2h0IjowLjAsIkJvcmRlclN0eWxlIjpudWxsLCJQYXJlbnRTdHlsZSI6bnVsbH0sIkRhdGVTdHlsZSI6eyIkaWQiOiIyNDYiLCJGb250U2V0dGluZ3MiOnsiJGlkIjoiMjQ3IiwiRm9udFNpemUiOjEwLCJGb250TmFtZSI6IkNhbGlicmkiLCJJc0JvbGQiOmZhbHNlLCJJc0l0YWxpYyI6ZmFsc2UsIklzVW5kZXJsaW5lZCI6ZmFsc2UsIlBhcmVudFN0eWxlIjpudWxsfSwiQXV0b1NpemUiOjIsIkZvcmVncm91bmQiOnsiJGlkIjoiMjQ4IiwiQ29sb3IiOnsiJGlkIjoiMjQ5IiwiQSI6MjU1LCJSIjo1MCwiRyI6NTAsIkIiOjUwfX0sIk1heFdpZHRoIjoyMi4yMzkzNzAzNDYwNjkzMzY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yNTAiLCJDb2xvciI6eyIkaWQiOiIyNTEiLCJBIjowLCJSIjoyNTUsIkciOjI1NSwiQiI6MjU1fX0sIklzVmlzaWJsZSI6dHJ1ZSwiV2lkdGgiOjAuMCwiSGVpZ2h0IjowLjAsIkJvcmRlclN0eWxlIjpudWxsLCJQYXJlbnRTdHlsZSI6bnVsbH0sIkRhdGVGb3JtYXQiOnsiJGlkIjoiMjU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TMiLCJEYXRlUGFydElzVmlzaWJsZSI6ZmFsc2UsIlRpbWVQYXJ0SXNWaXNpYmxlIjpmYWxzZX19LCJXZWVrTnVtYmVyaW5nIjp7IiRpZCI6IjI1NCIsIkZvcm1hdCI6MCwiSXNWaXNpYmxlIjpmYWxzZSwiTGFzdEtub3duVmlzaWJpbGl0eVN0YXRlIjpmYWxzZX0sIklzVmlzaWJsZSI6dHJ1ZSwiUGFyZW50U3R5bGUiOm51bGx9LCJIeXBlcmxpbmsiOm51bGwsIkltcG9ydElkIjpudWxsfSx7IiRpZCI6IjI1NSIsIklkIjoiNWEwMGIyYjgtYTQwYy00NmZjLTk3MGMtMDBjOTk2ZjBmMzEzIiwiSW5kZXgiOjExLCJHcm91cElkIjpudWxsLCJUaXRsZSI6IlNvZnQgU3lzdGVtcyBNZXRob2RvbG9neSAoU1NNKSIsIkRhdGVUaW1lIjoiMTk4NS0wNi0wMVQyMzo1OTowMCIsIlBlcmNlbnRhZ2VDb21wbGV0ZSI6bnVsbCwiTm90ZSI6bnVsbCwiU3R5bGUiOnsiJGlkIjoiMjU2IiwiVGl0bGVQb3NpdGlvbiI6IlJpZ2h0IiwiRGF0ZVBvc2l0aW9uIjoiUmlnaHQiLCJTaGFwZVR5cGUiOjE3LCJTaGFwZVNpemUiOjAsIlNoYXBlU3R5bGUiOnsiJGlkIjoiMjU3IiwiTWFyZ2luIjp7IiRyZWYiOiI4In0sIlBhZGRpbmciOnsiJHJlZiI6IjkifSwiQmFja2dyb3VuZCI6eyIkaWQiOiIyNTgiLCJDb2xvciI6eyIkaWQiOiIyNTkiLCJBIjoyNTUsIlIiOjEzMywiRyI6OTMsIkIiOjkzfX0sIklzVmlzaWJsZSI6dHJ1ZSwiV2lkdGgiOjEyLjAsIkhlaWdodCI6MTQuMCwiQm9yZGVyU3R5bGUiOnsiJGlkIjoiMjYwIiwiTGluZUNvbG9yIjp7IiRyZWYiOiIxMyJ9LCJMaW5lV2VpZ2h0IjowLjAsIkxpbmVUeXBlIjowLCJQYXJlbnRTdHlsZSI6bnVsbH0sIlBhcmVudFN0eWxlIjpudWxsfSwiVGl0bGVTdHlsZSI6eyIkaWQiOiIyNjEiLCJGb250U2V0dGluZ3MiOnsiJGlkIjoiMjYyIiwiRm9udFNpemUiOjExLCJGb250TmFtZSI6IkNhbGlicmkiLCJJc0JvbGQiOnRydWUsIklzSXRhbGljIjpmYWxzZSwiSXNVbmRlcmxpbmVkIjpmYWxzZSwiUGFyZW50U3R5bGUiOm51bGx9LCJBdXRvU2l6ZSI6MCwiRm9yZWdyb3VuZCI6eyIkaWQiOiIyNjMiLCJDb2xvciI6eyIkaWQiOiIyNjQiLCJBIjoyNTUsIlIiOjEzMywiRyI6OTMsIkIiOjkz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2NSIsIkNvbG9yIjp7IiRpZCI6IjI2NiIsIkEiOjAsIlIiOjI1NSwiRyI6MjU1LCJCIjoyNTV9fSwiSXNWaXNpYmxlIjp0cnVlLCJXaWR0aCI6MC4wLCJIZWlnaHQiOjAuMCwiQm9yZGVyU3R5bGUiOm51bGwsIlBhcmVudFN0eWxlIjpudWxsfSwiRGF0ZVN0eWxlIjp7IiRpZCI6IjI2NyIsIkZvbnRTZXR0aW5ncyI6eyIkaWQiOiIyNjgiLCJGb250U2l6ZSI6MTAsIkZvbnROYW1lIjoiQ2FsaWJyaSIsIklzQm9sZCI6ZmFsc2UsIklzSXRhbGljIjpmYWxzZSwiSXNVbmRlcmxpbmVkIjpmYWxzZSwiUGFyZW50U3R5bGUiOm51bGx9LCJBdXRvU2l6ZSI6MCwiRm9yZWdyb3VuZCI6eyIkaWQiOiIyNjkiLCJDb2xvciI6eyIkaWQiOiIyNzAiLCJBIjoyNTUsIlIiOjUwLCJHIjo1MCwiQiI6NT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cxIiwiQ29sb3IiOnsiJGlkIjoiMjcyIiwiQSI6MCwiUiI6MjU1LCJHIjoyNTUsIkIiOjI1NX19LCJJc1Zpc2libGUiOnRydWUsIldpZHRoIjowLjAsIkhlaWdodCI6MC4wLCJCb3JkZXJTdHlsZSI6bnVsbCwiUGFyZW50U3R5bGUiOm51bGx9LCJEYXRlRm9ybWF0Ijp7IiRpZCI6IjI3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0IiwiRGF0ZVBhcnRJc1Zpc2libGUiOmZhbHNlLCJUaW1lUGFydElzVmlzaWJsZSI6ZmFsc2V9fSwiV2Vla051bWJlcmluZyI6eyIkaWQiOiIyNzUiLCJGb3JtYXQiOjAsIklzVmlzaWJsZSI6ZmFsc2UsIkxhc3RLbm93blZpc2liaWxpdHlTdGF0ZSI6ZmFsc2V9LCJJc1Zpc2libGUiOnRydWUsIlBhcmVudFN0eWxlIjpudWxsfSwiSHlwZXJsaW5rIjpudWxsLCJJbXBvcnRJZCI6bnVsbH1dLCJJZCI6ImM4ZDEzNTEyLTRiMTgtNDA3MC1iNmY3LTAzY2E2MzE1YTFlNSIsIklzU2luZ2xlSXRlbVJvdyI6ZmFsc2V9XSwiSW5kZXgiOjksIklkIjoiZmYxZGFiM2YtYTMwYy00YjA2LWJmOWQtNWM3ZDQzY2Y4YTZjIiwiSGVhZGVyVGV4dCI6bnVsbCwiSXNEZWZhdWx0Ijp0cnVlLCJTdHlsZSI6eyIkaWQiOiIyNzYiLCJIZWFkZXJTdHlsZSI6eyIkaWQiOiIyNzciLCJUZXh0U3R5bGUiOnsiJGlkIjoiMjc4IiwiRm9udFNldHRpbmdzIjp7IiRpZCI6IjI3OSIsIkZvbnRTaXplIjoxMSwiRm9udE5hbWUiOiJDYWxpYnJpIiwiSXNCb2xkIjpmYWxzZSwiSXNJdGFsaWMiOmZhbHNlLCJJc1VuZGVybGluZWQiOmZhbHNlLCJQYXJlbnRTdHlsZSI6bnVsbH0sIkF1dG9TaXplIjoyLCJGb3JlZ3JvdW5kIjp7IiRpZCI6IjI4MCIsIkNvbG9yIjp7IiRpZCI6IjI4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gyIiwiVG9wIjowLjAsIkxlZnQiOjAuMCwiUmlnaHQiOjAuMCwiQm90dG9tIjowLjB9LCJQYWRkaW5nIjp7IiRpZCI6IjI4MyIsIlRvcCI6MC4wLCJMZWZ0IjowLjAsIlJpZ2h0IjowLjAsIkJvdHRvbSI6MC4wfSwiQmFja2dyb3VuZCI6eyIkaWQiOiIyODQiLCJDb2xvciI6eyIkaWQiOiIyODUiLCJBIjowLCJSIjoyNTUsIkciOjI1NSwiQiI6MjU1fX0sIklzVmlzaWJsZSI6dHJ1ZSwiV2lkdGgiOjAuMCwiSGVpZ2h0IjowLjAsIkJvcmRlclN0eWxlIjpudWxsLCJQYXJlbnRTdHlsZSI6bnVsbH0sIlJlY3RhbmdsZVN0eWxlIjp7IiRpZCI6IjI4NiIsIk1hcmdpbiI6eyIkaWQiOiIyODciLCJUb3AiOjAuMCwiTGVmdCI6MC4wLCJSaWdodCI6MC4wLCJCb3R0b20iOjAuMH0sIlBhZGRpbmciOnsiJGlkIjoiMjg4IiwiVG9wIjowLjAsIkxlZnQiOjAuMCwiUmlnaHQiOjAuMCwiQm90dG9tIjowLjB9LCJCYWNrZ3JvdW5kIjp7IiRpZCI6IjI4OSIsIkNvbG9yIjp7IiRpZCI6IjI5MCIsIkEiOjYzLCJSIjoxNTUsIkciOjQ1LCJCIjozMX19LCJJc1Zpc2libGUiOnRydWUsIldpZHRoIjowLjAsIkhlaWdodCI6MC4wLCJCb3JkZXJTdHlsZSI6eyIkaWQiOiIyOTEiLCJMaW5lQ29sb3IiOnsiJGlkIjoiMjkyIiwiJHR5cGUiOiJOTFJFLkNvbW1vbi5Eb20uU29saWRDb2xvckJydXNoLCBOTFJFLkNvbW1vbiIsIkNvbG9yIjp7IiRpZCI6IjI5MyIsIkEiOjI1NSwiUiI6MjU1LCJHIjowLCJCIjowfX0sIkxpbmVXZWlnaHQiOjAuMCwiTGluZVR5cGUiOjAsIlBhcmVudFN0eWxlIjpudWxsfSwiUGFyZW50U3R5bGUiOm51bGx9LCJNYXJnaW4iOnsiJGlkIjoiMjk0IiwiVG9wIjowLjAsIkxlZnQiOjAuMCwiUmlnaHQiOjAuMCwiQm90dG9tIjowLjB9LCJQYWRkaW5nIjp7IiRpZCI6IjI5NSIsIlRvcCI6MC4wLCJMZWZ0IjowLjAsIlJpZ2h0IjowLjAsIkJvdHRvbSI6MC4wfSwiQmFja2dyb3VuZCI6bnVsbCwiSXNWaXNpYmxlIjp0cnVlLCJXaWR0aCI6MC4wLCJIZWlnaHQiOjAuMCwiQm9yZGVyU3R5bGUiOm51bGwsIlBhcmVudFN0eWxlIjpudWxsfSwiQmFja2dyb3VuZFN0eWxlIjp7IiRpZCI6IjI5NiIsIk1hcmdpbiI6eyIkaWQiOiIyOTciLCJUb3AiOjAuMCwiTGVmdCI6MC4wLCJSaWdodCI6MC4wLCJCb3R0b20iOjAuMH0sIlBhZGRpbmciOnsiJGlkIjoiMjk4IiwiVG9wIjowLjAsIkxlZnQiOjAuMCwiUmlnaHQiOjAuMCwiQm90dG9tIjowLjB9LCJCYWNrZ3JvdW5kIjp7IiRpZCI6IjI5OSIsIkNvbG9yIjp7IiRpZCI6IjMwMCIsIkEiOjUxLCJSIjoxNjIsIkciOjE0MiwiQiI6MTA2fX0sIklzVmlzaWJsZSI6dHJ1ZSwiV2lkdGgiOjAuMCwiSGVpZ2h0IjowLjAsIkJvcmRlclN0eWxlIjp7IiRpZCI6IjMwMSIsIkxpbmVDb2xvciI6eyIkaWQiOiIzMDIiLCIkdHlwZSI6Ik5MUkUuQ29tbW9uLkRvbS5Tb2xpZENvbG9yQnJ1c2gsIE5MUkUuQ29tbW9uIiwiQ29sb3IiOnsiJGlkIjoiMzAzIiwiQSI6MjU1LCJSIjoyNTUsIkciOjAsIkIiOjB9fSwiTGluZVdlaWdodCI6MC4wLCJMaW5lVHlwZSI6MCwiUGFyZW50U3R5bGUiOm51bGx9LCJQYXJlbnRTdHlsZSI6bnVsbH0sIk1hcmdpbiI6eyIkaWQiOiIzMDQiLCJUb3AiOjAuMCwiTGVmdCI6MC4wLCJSaWdodCI6MC4wLCJCb3R0b20iOjAuMH0sIlBhZGRpbmciOnsiJGlkIjoiMzA1IiwiVG9wIjowLjAsIkxlZnQiOjAuMCwiUmlnaHQiOjAuMCwiQm90dG9tIjowLjB9LCJJc1Zpc2libGUiOmZhbHNlLCJXaWR0aCI6MC4wLCJIZWlnaHQiOjAuMCwiQm9yZGVyU3R5bGUiOm51bGwsIlBhcmVudFN0eWxlIjpudWxsfX1dLCJJZCI6Ijk3YTMyYmZlLWFjZjMtNDFlOC05YjI3LWI4YjJlZWZhOTNiOSIsIkluZGV4Ijo5LCJIZWFkZXJUZXh0IjoiU3RydWN0dXJlZCIsIlN0eWxlIjp7IiRpZCI6IjMwNiIsIkhlYWRlclN0eWxlIjp7IiRpZCI6IjMwNyIsIlRleHRJc1ZlcnRpY2FsIjpmYWxzZSwiVGV4dFN0eWxlIjp7IiRpZCI6IjMwOCIsIkZvbnRTZXR0aW5ncyI6eyIkaWQiOiIzMDkiLCJGb250U2l6ZSI6MTIsIkZvbnROYW1lIjoiQ2FsaWJyaSIsIklzQm9sZCI6dHJ1ZSwiSXNJdGFsaWMiOmZhbHNlLCJJc1VuZGVybGluZWQiOmZhbHNlLCJQYXJlbnRTdHlsZSI6bnVsbH0sIkF1dG9TaXplIjoyLCJGb3JlZ3JvdW5kIjp7IiRpZCI6IjMxMCIsIkNvbG9yIjp7IiRpZCI6IjMxMS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MxMiIsIlRvcCI6MC4wLCJMZWZ0IjowLjAsIlJpZ2h0IjowLjAsIkJvdHRvbSI6MC4wfSwiUGFkZGluZyI6eyIkaWQiOiIzMTMiLCJUb3AiOjAuMCwiTGVmdCI6MC4wLCJSaWdodCI6MC4wLCJCb3R0b20iOjAuMH0sIkJhY2tncm91bmQiOnsiJGlkIjoiMzE0IiwiQ29sb3IiOnsiJGlkIjoiMzE1IiwiQSI6MCwiUiI6MjU1LCJHIjoyNTUsIkIiOjI1NX19LCJJc1Zpc2libGUiOnRydWUsIldpZHRoIjowLjAsIkhlaWdodCI6MC4wLCJCb3JkZXJTdHlsZSI6bnVsbCwiUGFyZW50U3R5bGUiOm51bGx9LCJSZWN0YW5nbGVTdHlsZSI6eyIkaWQiOiIzMTYiLCJNYXJnaW4iOnsiJGlkIjoiMzE3IiwiVG9wIjowLjAsIkxlZnQiOjAuMCwiUmlnaHQiOjAuMCwiQm90dG9tIjowLjB9LCJQYWRkaW5nIjp7IiRpZCI6IjMxOCIsIlRvcCI6MC4wLCJMZWZ0IjowLjAsIlJpZ2h0IjowLjAsIkJvdHRvbSI6MC4wfSwiQmFja2dyb3VuZCI6eyIkaWQiOiIzMTkiLCJDb2xvciI6eyIkaWQiOiIzMjAiLCJBIjoyNTUsIlIiOjEzMywiRyI6OTMsIkIiOjkzfX0sIklzVmlzaWJsZSI6dHJ1ZSwiV2lkdGgiOjAuMCwiSGVpZ2h0IjowLjAsIkJvcmRlclN0eWxlIjp7IiRpZCI6IjMyMSIsIkxpbmVDb2xvciI6eyIkaWQiOiIzMjIiLCIkdHlwZSI6Ik5MUkUuQ29tbW9uLkRvbS5Tb2xpZENvbG9yQnJ1c2gsIE5MUkUuQ29tbW9uIiwiQ29sb3IiOnsiJGlkIjoiMzIzIiwiQSI6MjU1LCJSIjoyNTUsIkciOjAsIkIiOjB9fSwiTGluZVdlaWdodCI6MC4wLCJMaW5lVHlwZSI6MCwiUGFyZW50U3R5bGUiOm51bGx9LCJQYXJlbnRTdHlsZSI6bnVsbH0sIk1hcmdpbiI6eyIkaWQiOiIzMjQiLCJUb3AiOjAuMCwiTGVmdCI6MC4wLCJSaWdodCI6MC4wLCJCb3R0b20iOjAuMH0sIlBhZGRpbmciOnsiJGlkIjoiMzI1IiwiVG9wIjowLjAsIkxlZnQiOjAuMCwiUmlnaHQiOjAuMCwiQm90dG9tIjowLjB9LCJCYWNrZ3JvdW5kIjpudWxsLCJJc1Zpc2libGUiOnRydWUsIldpZHRoIjowLjAsIkhlaWdodCI6MC4wLCJCb3JkZXJTdHlsZSI6bnVsbCwiUGFyZW50U3R5bGUiOm51bGx9LCJCYWNrZ3JvdW5kU3R5bGUiOnsiJGlkIjoiMzI2IiwiTWFyZ2luIjp7IiRpZCI6IjMyNyIsIlRvcCI6MC4wLCJMZWZ0IjowLjAsIlJpZ2h0IjowLjAsIkJvdHRvbSI6MC4wfSwiUGFkZGluZyI6eyIkaWQiOiIzMjgiLCJUb3AiOjAuMCwiTGVmdCI6MC4wLCJSaWdodCI6MC4wLCJCb3R0b20iOjAuMH0sIkJhY2tncm91bmQiOnsiJHJlZiI6IjIyMyJ9LCJJc1Zpc2libGUiOnRydWUsIldpZHRoIjowLjAsIkhlaWdodCI6MC4wLCJCb3JkZXJTdHlsZSI6eyIkaWQiOiIzMjkiLCJMaW5lQ29sb3IiOnsiJGlkIjoiMzMwIiwiJHR5cGUiOiJOTFJFLkNvbW1vbi5Eb20uU29saWRDb2xvckJydXNoLCBOTFJFLkNvbW1vbiIsIkNvbG9yIjp7IiRpZCI6IjMzMSIsIkEiOjI1NSwiUiI6MjU1LCJHIjowLCJCIjowfX0sIkxpbmVXZWlnaHQiOjAuMCwiTGluZVR5cGUiOjAsIlBhcmVudFN0eWxlIjpudWxsfSwiUGFyZW50U3R5bGUiOm51bGx9LCJJc0Fib3ZlVGltZWJhbmQiOmZhbHNlLCJNYXJnaW4iOnsiJGlkIjoiMzMyIiwiVG9wIjowLjAsIkxlZnQiOjAuMCwiUmlnaHQiOjAuMCwiQm90dG9tIjowLjB9LCJQYWRkaW5nIjp7IiRpZCI6IjMzMyIsIlRvcCI6MC4wLCJMZWZ0IjowLjAsIlJpZ2h0IjowLjAsIkJvdHRvbSI6MC4wfSwiSXNWaXNpYmxlIjp0cnVlLCJXaWR0aCI6MC4wLCJIZWlnaHQiOjAuMCwiQm9yZGVyU3R5bGUiOnsiJGlkIjoiMzM0IiwiTGluZUNvbG9yIjpudWxsLCJMaW5lV2VpZ2h0IjowLjAsIkxpbmVUeXBlIjowLCJQYXJlbnRTdHlsZSI6bnVsbH0sIlBhcmVudFN0eWxlIjpudWxsfX0seyIkaWQiOiIzMzUiLCJfYWN0aXZpdGllcyI6W3siJGlkIjoiMzM2IiwiX3Jvd3MiOlt7IiRpZCI6IjMzNyIsIl90YXNrcyI6W10sIl9taWxlc3RvbmVzIjpbeyIkaWQiOiIzMzgiLCJJZCI6IjE0OWY2YTU0LTk5N2UtNDAwMC05M2QzLTE2NGViOTJlZWMwMSIsIkluZGV4IjoxNCwiR3JvdXBJZCI6bnVsbCwiVGl0bGUiOiJVbmlmaWVkIFNvZnR3YXJlIERldmVsb3BtZW50IFByb2Nlc3MgKFVTRFApIiwiRGF0ZVRpbWUiOiIxOTk5LTA2LTAxVDIzOjU5OjAwIiwiUGVyY2VudGFnZUNvbXBsZXRlIjpudWxsLCJOb3RlIjpudWxsLCJTdHlsZSI6eyIkaWQiOiIzMzkiLCJUaXRsZVBvc2l0aW9uIjoiUmlnaHQiLCJEYXRlUG9zaXRpb24iOiJSaWdodCIsIlNoYXBlVHlwZSI6MTcsIlNoYXBlU2l6ZSI6MCwiU2hhcGVTdHlsZSI6eyIkaWQiOiIzNDAiLCJNYXJnaW4iOnsiJHJlZiI6IjgifSwiUGFkZGluZyI6eyIkcmVmIjoiOSJ9LCJCYWNrZ3JvdW5kIjp7IiRpZCI6IjM0MSIsIkNvbG9yIjp7IiRpZCI6IjM0MiIsIkEiOjI1NSwiUiI6MjExLCJHIjo3MiwiQiI6MjN9fSwiSXNWaXNpYmxlIjp0cnVlLCJXaWR0aCI6MTIuMCwiSGVpZ2h0IjoxNC4wLCJCb3JkZXJTdHlsZSI6eyIkaWQiOiIzNDMiLCJMaW5lQ29sb3IiOnsiJHJlZiI6IjEzIn0sIkxpbmVXZWlnaHQiOjAuMCwiTGluZVR5cGUiOjAsIlBhcmVudFN0eWxlIjpudWxsfSwiUGFyZW50U3R5bGUiOm51bGx9LCJUaXRsZVN0eWxlIjp7IiRpZCI6IjM0NCIsIkZvbnRTZXR0aW5ncyI6eyIkaWQiOiIzNDUiLCJGb250U2l6ZSI6MTEsIkZvbnROYW1lIjoiQ2FsaWJyaSIsIklzQm9sZCI6dHJ1ZSwiSXNJdGFsaWMiOmZhbHNlLCJJc1VuZGVybGluZWQiOmZhbHNlLCJQYXJlbnRTdHlsZSI6bnVsbH0sIkF1dG9TaXplIjoyLCJGb3JlZ3JvdW5kIjp7IiRpZCI6IjM0NiIsIkNvbG9yIjp7IiRpZCI6IjM0NyIsIkEiOjI1NSwiUiI6MjExLCJHIjo3MiwiQiI6MjN9fSwiTWF4V2lkdGgiOjIyNC45NDkzNzEzMzc4OTA2My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M0OCIsIkNvbG9yIjp7IiRpZCI6IjM0OSIsIkEiOjAsIlIiOjI1NSwiRyI6MjU1LCJCIjoyNTV9fSwiSXNWaXNpYmxlIjp0cnVlLCJXaWR0aCI6MC4wLCJIZWlnaHQiOjAuMCwiQm9yZGVyU3R5bGUiOm51bGwsIlBhcmVudFN0eWxlIjpudWxsfSwiRGF0ZVN0eWxlIjp7IiRpZCI6IjM1MCIsIkZvbnRTZXR0aW5ncyI6eyIkaWQiOiIzNTEiLCJGb250U2l6ZSI6MTAsIkZvbnROYW1lIjoiQ2FsaWJyaSIsIklzQm9sZCI6ZmFsc2UsIklzSXRhbGljIjpmYWxzZSwiSXNVbmRlcmxpbmVkIjpmYWxzZSwiUGFyZW50U3R5bGUiOm51bGx9LCJBdXRvU2l6ZSI6MCwiRm9yZWdyb3VuZCI6eyIkaWQiOiIzNTIiLCJDb2xvciI6eyIkaWQiOiIzNTMiLCJBIjoyNTUsIlIiOjUwLCJHIjo1MCwiQiI6NT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zU0IiwiQ29sb3IiOnsiJGlkIjoiMzU1IiwiQSI6MCwiUiI6MjU1LCJHIjoyNTUsIkIiOjI1NX19LCJJc1Zpc2libGUiOnRydWUsIldpZHRoIjowLjAsIkhlaWdodCI6MC4wLCJCb3JkZXJTdHlsZSI6bnVsbCwiUGFyZW50U3R5bGUiOm51bGx9LCJEYXRlRm9ybWF0Ijp7IiRpZCI6IjM1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3IiwiRGF0ZVBhcnRJc1Zpc2libGUiOmZhbHNlLCJUaW1lUGFydElzVmlzaWJsZSI6ZmFsc2V9fSwiV2Vla051bWJlcmluZyI6eyIkaWQiOiIzNTgiLCJGb3JtYXQiOjAsIklzVmlzaWJsZSI6ZmFsc2UsIkxhc3RLbm93blZpc2liaWxpdHlTdGF0ZSI6ZmFsc2V9LCJJc1Zpc2libGUiOnRydWUsIlBhcmVudFN0eWxlIjpudWxsfSwiSHlwZXJsaW5rIjpudWxsLCJJbXBvcnRJZCI6bnVsbH0seyIkaWQiOiIzNTkiLCJJZCI6ImMwYzRjNmMyLThmOTctNDJmZC04MDNiLTAzZGRiZjAxY2QzMCIsIkluZGV4IjoxMywiR3JvdXBJZCI6bnVsbCwiVGl0bGUiOiJSYXRpb25hbCBVbmlmaWVkIFByb2Nlc3MgKFJVUCkiLCJEYXRlVGltZSI6IjE5OTgtMDYtMDFUMjM6NTk6MDAiLCJQZXJjZW50YWdlQ29tcGxldGUiOm51bGwsIk5vdGUiOm51bGwsIlN0eWxlIjp7IiRpZCI6IjM2MCIsIlRpdGxlUG9zaXRpb24iOiJMZWZ0IiwiRGF0ZVBvc2l0aW9uIjoiTGVmdCIsIlNoYXBlVHlwZSI6MTcsIlNoYXBlU2l6ZSI6MCwiU2hhcGVTdHlsZSI6eyIkaWQiOiIzNjEiLCJNYXJnaW4iOnsiJHJlZiI6IjgifSwiUGFkZGluZyI6eyIkcmVmIjoiOSJ9LCJCYWNrZ3JvdW5kIjp7IiRpZCI6IjM2MiIsIkNvbG9yIjp7IiRpZCI6IjM2MyIsIkEiOjI1NSwiUiI6MjExLCJHIjo3MiwiQiI6MjN9fSwiSXNWaXNpYmxlIjp0cnVlLCJXaWR0aCI6MTIuMCwiSGVpZ2h0IjoxNC4wLCJCb3JkZXJTdHlsZSI6eyIkaWQiOiIzNjQiLCJMaW5lQ29sb3IiOnsiJHJlZiI6IjEzIn0sIkxpbmVXZWlnaHQiOjAuMCwiTGluZVR5cGUiOjAsIlBhcmVudFN0eWxlIjpudWxsfSwiUGFyZW50U3R5bGUiOm51bGx9LCJUaXRsZVN0eWxlIjp7IiRpZCI6IjM2NSIsIkZvbnRTZXR0aW5ncyI6eyIkaWQiOiIzNjYiLCJGb250U2l6ZSI6MTEsIkZvbnROYW1lIjoiQ2FsaWJyaSIsIklzQm9sZCI6dHJ1ZSwiSXNJdGFsaWMiOmZhbHNlLCJJc1VuZGVybGluZWQiOmZhbHNlLCJQYXJlbnRTdHlsZSI6bnVsbH0sIkF1dG9TaXplIjowLCJGb3JlZ3JvdW5kIjp7IiRpZCI6IjM2NyIsIkNvbG9yIjp7IiRpZCI6IjM2OCIsIkEiOjI1NSwiUiI6MjExLCJHIjo3MiwiQiI6MjN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Y5IiwiQ29sb3IiOnsiJGlkIjoiMzcwIiwiQSI6MCwiUiI6MjU1LCJHIjoyNTUsIkIiOjI1NX19LCJJc1Zpc2libGUiOnRydWUsIldpZHRoIjowLjAsIkhlaWdodCI6MC4wLCJCb3JkZXJTdHlsZSI6bnVsbCwiUGFyZW50U3R5bGUiOm51bGx9LCJEYXRlU3R5bGUiOnsiJGlkIjoiMzcxIiwiRm9udFNldHRpbmdzIjp7IiRpZCI6IjM3MiIsIkZvbnRTaXplIjoxMCwiRm9udE5hbWUiOiJDYWxpYnJpIiwiSXNCb2xkIjpmYWxzZSwiSXNJdGFsaWMiOmZhbHNlLCJJc1VuZGVybGluZWQiOmZhbHNlLCJQYXJlbnRTdHlsZSI6bnVsbH0sIkF1dG9TaXplIjowLCJGb3JlZ3JvdW5kIjp7IiRpZCI6IjM3MyIsIkNvbG9yIjp7IiRpZCI6IjM3NCIsIkEiOjI1NSwiUiI6NTAsIkciOjUwLCJCIjo1MH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NzUiLCJDb2xvciI6eyIkaWQiOiIzNzYiLCJBIjowLCJSIjoyNTUsIkciOjI1NSwiQiI6MjU1fX0sIklzVmlzaWJsZSI6dHJ1ZSwiV2lkdGgiOjAuMCwiSGVpZ2h0IjowLjAsIkJvcmRlclN0eWxlIjpudWxsLCJQYXJlbnRTdHlsZSI6bnVsbH0sIkRhdGVGb3JtYXQiOnsiJHJlZiI6IjM1NiJ9LCJXZWVrTnVtYmVyaW5nIjp7IiRpZCI6IjM3NyIsIkZvcm1hdCI6MCwiSXNWaXNpYmxlIjpmYWxzZSwiTGFzdEtub3duVmlzaWJpbGl0eVN0YXRlIjpmYWxzZX0sIklzVmlzaWJsZSI6dHJ1ZSwiUGFyZW50U3R5bGUiOm51bGx9LCJIeXBlcmxpbmsiOm51bGwsIkltcG9ydElkIjpudWxsfV0sIklkIjoiMTBjMDc2ZTgtZDRmNS00ZmY3LTgwMGQtN2UxNTM1NzdkZTI0IiwiSXNTaW5nbGVJdGVtUm93IjpmYWxzZX1dLCJJbmRleCI6MTIsIklkIjoiNzhkOTk5M2ItMmM3NS00YzVmLTgzMDItZTEwYmI3ZTcwYjNhIiwiSGVhZGVyVGV4dCI6bnVsbCwiSXNEZWZhdWx0Ijp0cnVlLCJTdHlsZSI6eyIkaWQiOiIzNzgiLCJIZWFkZXJTdHlsZSI6eyIkaWQiOiIzNzkiLCJUZXh0U3R5bGUiOnsiJGlkIjoiMzgwIiwiRm9udFNldHRpbmdzIjp7IiRpZCI6IjM4MSIsIkZvbnRTaXplIjoxMSwiRm9udE5hbWUiOiJDYWxpYnJpIiwiSXNCb2xkIjpmYWxzZSwiSXNJdGFsaWMiOmZhbHNlLCJJc1VuZGVybGluZWQiOmZhbHNlLCJQYXJlbnRTdHlsZSI6bnVsbH0sIkF1dG9TaXplIjoyLCJGb3JlZ3JvdW5kIjp7IiRpZCI6IjM4MiIsIkNvbG9yIjp7IiRpZCI6IjM4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g0IiwiVG9wIjowLjAsIkxlZnQiOjAuMCwiUmlnaHQiOjAuMCwiQm90dG9tIjowLjB9LCJQYWRkaW5nIjp7IiRpZCI6IjM4NSIsIlRvcCI6MC4wLCJMZWZ0IjowLjAsIlJpZ2h0IjowLjAsIkJvdHRvbSI6MC4wfSwiQmFja2dyb3VuZCI6eyIkaWQiOiIzODYiLCJDb2xvciI6eyIkaWQiOiIzODciLCJBIjowLCJSIjoyNTUsIkciOjI1NSwiQiI6MjU1fX0sIklzVmlzaWJsZSI6dHJ1ZSwiV2lkdGgiOjAuMCwiSGVpZ2h0IjowLjAsIkJvcmRlclN0eWxlIjpudWxsLCJQYXJlbnRTdHlsZSI6bnVsbH0sIlJlY3RhbmdsZVN0eWxlIjp7IiRpZCI6IjM4OCIsIk1hcmdpbiI6eyIkaWQiOiIzODkiLCJUb3AiOjAuMCwiTGVmdCI6MC4wLCJSaWdodCI6MC4wLCJCb3R0b20iOjAuMH0sIlBhZGRpbmciOnsiJGlkIjoiMzkwIiwiVG9wIjowLjAsIkxlZnQiOjAuMCwiUmlnaHQiOjAuMCwiQm90dG9tIjowLjB9LCJCYWNrZ3JvdW5kIjp7IiRpZCI6IjM5MSIsIkNvbG9yIjp7IiRpZCI6IjM5MiIsIkEiOjYzLCJSIjoxNjIsIkciOjE0MiwiQiI6MTA2fX0sIklzVmlzaWJsZSI6dHJ1ZSwiV2lkdGgiOjAuMCwiSGVpZ2h0IjowLjAsIkJvcmRlclN0eWxlIjp7IiRpZCI6IjM5MyIsIkxpbmVDb2xvciI6eyIkaWQiOiIzOTQiLCIkdHlwZSI6Ik5MUkUuQ29tbW9uLkRvbS5Tb2xpZENvbG9yQnJ1c2gsIE5MUkUuQ29tbW9uIiwiQ29sb3IiOnsiJGlkIjoiMzk1IiwiQSI6MjU1LCJSIjoyNTUsIkciOjAsIkIiOjB9fSwiTGluZVdlaWdodCI6MC4wLCJMaW5lVHlwZSI6MCwiUGFyZW50U3R5bGUiOm51bGx9LCJQYXJlbnRTdHlsZSI6bnVsbH0sIk1hcmdpbiI6eyIkaWQiOiIzOTYiLCJUb3AiOjAuMCwiTGVmdCI6MC4wLCJSaWdodCI6MC4wLCJCb3R0b20iOjAuMH0sIlBhZGRpbmciOnsiJGlkIjoiMzk3IiwiVG9wIjowLjAsIkxlZnQiOjAuMCwiUmlnaHQiOjAuMCwiQm90dG9tIjowLjB9LCJCYWNrZ3JvdW5kIjpudWxsLCJJc1Zpc2libGUiOnRydWUsIldpZHRoIjowLjAsIkhlaWdodCI6MC4wLCJCb3JkZXJTdHlsZSI6bnVsbCwiUGFyZW50U3R5bGUiOm51bGx9LCJCYWNrZ3JvdW5kU3R5bGUiOnsiJGlkIjoiMzk4IiwiTWFyZ2luIjp7IiRpZCI6IjM5OSIsIlRvcCI6MC4wLCJMZWZ0IjowLjAsIlJpZ2h0IjowLjAsIkJvdHRvbSI6MC4wfSwiUGFkZGluZyI6eyIkaWQiOiI0MDAiLCJUb3AiOjAuMCwiTGVmdCI6MC4wLCJSaWdodCI6MC4wLCJCb3R0b20iOjAuMH0sIkJhY2tncm91bmQiOnsiJGlkIjoiNDAxIiwiQ29sb3IiOnsiJGlkIjoiNDAyIiwiQSI6NTEsIlIiOjE2MiwiRyI6MTQyLCJCIjoxMDZ9fSwiSXNWaXNpYmxlIjp0cnVlLCJXaWR0aCI6MC4wLCJIZWlnaHQiOjAuMCwiQm9yZGVyU3R5bGUiOnsiJGlkIjoiNDAzIiwiTGluZUNvbG9yIjp7IiRpZCI6IjQwNCIsIiR0eXBlIjoiTkxSRS5Db21tb24uRG9tLlNvbGlkQ29sb3JCcnVzaCwgTkxSRS5Db21tb24iLCJDb2xvciI6eyIkaWQiOiI0MDUiLCJBIjoyNTUsIlIiOjI1NSwiRyI6MCwiQiI6MH19LCJMaW5lV2VpZ2h0IjowLjAsIkxpbmVUeXBlIjowLCJQYXJlbnRTdHlsZSI6bnVsbH0sIlBhcmVudFN0eWxlIjpudWxsfSwiTWFyZ2luIjp7IiRpZCI6IjQwNiIsIlRvcCI6MC4wLCJMZWZ0IjowLjAsIlJpZ2h0IjowLjAsIkJvdHRvbSI6MC4wfSwiUGFkZGluZyI6eyIkaWQiOiI0MDciLCJUb3AiOjAuMCwiTGVmdCI6MC4wLCJSaWdodCI6MC4wLCJCb3R0b20iOjAuMH0sIklzVmlzaWJsZSI6ZmFsc2UsIldpZHRoIjowLjAsIkhlaWdodCI6MC4wLCJCb3JkZXJTdHlsZSI6bnVsbCwiUGFyZW50U3R5bGUiOm51bGx9fV0sIklkIjoiMjBlNThkN2ItM2JiMS00NmYxLWFmOTgtYmIxZGYwN2Q3OGM0IiwiSW5kZXgiOjEyLCJIZWFkZXJUZXh0IjoiU29mdHdhcmUgRW5naW5lZXJpbmciLCJTdHlsZSI6eyIkaWQiOiI0MDgiLCJIZWFkZXJTdHlsZSI6eyIkaWQiOiI0MDkiLCJUZXh0SXNWZXJ0aWNhbCI6ZmFsc2UsIlRleHRTdHlsZSI6eyIkaWQiOiI0MTAiLCJGb250U2V0dGluZ3MiOnsiJGlkIjoiNDExIiwiRm9udFNpemUiOjEyLCJGb250TmFtZSI6IkNhbGlicmkiLCJJc0JvbGQiOnRydWUsIklzSXRhbGljIjpmYWxzZSwiSXNVbmRlcmxpbmVkIjpmYWxzZSwiUGFyZW50U3R5bGUiOm51bGx9LCJBdXRvU2l6ZSI6MiwiRm9yZWdyb3VuZCI6eyIkaWQiOiI0MTIiLCJDb2xvciI6eyIkaWQiOiI0MTM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0MTQiLCJUb3AiOjAuMCwiTGVmdCI6MC4wLCJSaWdodCI6MC4wLCJCb3R0b20iOjAuMH0sIlBhZGRpbmciOnsiJGlkIjoiNDE1IiwiVG9wIjowLjAsIkxlZnQiOjAuMCwiUmlnaHQiOjAuMCwiQm90dG9tIjowLjB9LCJCYWNrZ3JvdW5kIjp7IiRpZCI6IjQxNiIsIkNvbG9yIjp7IiRpZCI6IjQxNyIsIkEiOjAsIlIiOjI1NSwiRyI6MjU1LCJCIjoyNTV9fSwiSXNWaXNpYmxlIjp0cnVlLCJXaWR0aCI6MC4wLCJIZWlnaHQiOjAuMCwiQm9yZGVyU3R5bGUiOm51bGwsIlBhcmVudFN0eWxlIjpudWxsfSwiUmVjdGFuZ2xlU3R5bGUiOnsiJGlkIjoiNDE4IiwiTWFyZ2luIjp7IiRpZCI6IjQxOSIsIlRvcCI6MC4wLCJMZWZ0IjowLjAsIlJpZ2h0IjowLjAsIkJvdHRvbSI6MC4wfSwiUGFkZGluZyI6eyIkaWQiOiI0MjAiLCJUb3AiOjAuMCwiTGVmdCI6MC4wLCJSaWdodCI6MC4wLCJCb3R0b20iOjAuMH0sIkJhY2tncm91bmQiOnsiJGlkIjoiNDIxIiwiQ29sb3IiOnsiJGlkIjoiNDIyIiwiQSI6MjU1LCJSIjoyMTEsIkciOjcyLCJCIjoyM319LCJJc1Zpc2libGUiOnRydWUsIldpZHRoIjowLjAsIkhlaWdodCI6MC4wLCJCb3JkZXJTdHlsZSI6eyIkaWQiOiI0MjMiLCJMaW5lQ29sb3IiOnsiJGlkIjoiNDI0IiwiJHR5cGUiOiJOTFJFLkNvbW1vbi5Eb20uU29saWRDb2xvckJydXNoLCBOTFJFLkNvbW1vbiIsIkNvbG9yIjp7IiRpZCI6IjQyNSIsIkEiOjI1NSwiUiI6MjU1LCJHIjowLCJCIjowfX0sIkxpbmVXZWlnaHQiOjAuMCwiTGluZVR5cGUiOjAsIlBhcmVudFN0eWxlIjpudWxsfSwiUGFyZW50U3R5bGUiOm51bGx9LCJNYXJnaW4iOnsiJGlkIjoiNDI2IiwiVG9wIjowLjAsIkxlZnQiOjAuMCwiUmlnaHQiOjAuMCwiQm90dG9tIjowLjB9LCJQYWRkaW5nIjp7IiRpZCI6IjQyNyIsIlRvcCI6MC4wLCJMZWZ0IjowLjAsIlJpZ2h0IjowLjAsIkJvdHRvbSI6MC4wfSwiQmFja2dyb3VuZCI6bnVsbCwiSXNWaXNpYmxlIjp0cnVlLCJXaWR0aCI6MC4wLCJIZWlnaHQiOjAuMCwiQm9yZGVyU3R5bGUiOm51bGwsIlBhcmVudFN0eWxlIjpudWxsfSwiQmFja2dyb3VuZFN0eWxlIjp7IiRpZCI6IjQyOCIsIk1hcmdpbiI6eyIkaWQiOiI0MjkiLCJUb3AiOjAuMCwiTGVmdCI6MC4wLCJSaWdodCI6MC4wLCJCb3R0b20iOjAuMH0sIlBhZGRpbmciOnsiJGlkIjoiNDMwIiwiVG9wIjowLjAsIkxlZnQiOjAuMCwiUmlnaHQiOjAuMCwiQm90dG9tIjowLjB9LCJCYWNrZ3JvdW5kIjp7IiRyZWYiOiIyMjMifSwiSXNWaXNpYmxlIjp0cnVlLCJXaWR0aCI6MC4wLCJIZWlnaHQiOjAuMCwiQm9yZGVyU3R5bGUiOnsiJGlkIjoiNDMxIiwiTGluZUNvbG9yIjp7IiRpZCI6IjQzMiIsIiR0eXBlIjoiTkxSRS5Db21tb24uRG9tLlNvbGlkQ29sb3JCcnVzaCwgTkxSRS5Db21tb24iLCJDb2xvciI6eyIkaWQiOiI0MzMiLCJBIjoyNTUsIlIiOjI1NSwiRyI6MCwiQiI6MH19LCJMaW5lV2VpZ2h0IjowLjAsIkxpbmVUeXBlIjowLCJQYXJlbnRTdHlsZSI6bnVsbH0sIlBhcmVudFN0eWxlIjpudWxsfSwiSXNBYm92ZVRpbWViYW5kIjpmYWxzZSwiTWFyZ2luIjp7IiRpZCI6IjQzNCIsIlRvcCI6MC4wLCJMZWZ0IjowLjAsIlJpZ2h0IjowLjAsIkJvdHRvbSI6MC4wfSwiUGFkZGluZyI6eyIkaWQiOiI0MzUiLCJUb3AiOjAuMCwiTGVmdCI6MC4wLCJSaWdodCI6MC4wLCJCb3R0b20iOjAuMH0sIklzVmlzaWJsZSI6dHJ1ZSwiV2lkdGgiOjAuMCwiSGVpZ2h0IjowLjAsIkJvcmRlclN0eWxlIjp7IiRpZCI6IjQzNiIsIkxpbmVDb2xvciI6bnVsbCwiTGluZVdlaWdodCI6MC4wLCJMaW5lVHlwZSI6MCwiUGFyZW50U3R5bGUiOm51bGx9LCJQYXJlbnRTdHlsZSI6bnVsbH19LHsiJGlkIjoiNDM3IiwiX2FjdGl2aXRpZXMiOlt7IiRpZCI6IjQzOCIsIl9yb3dzIjpbeyIkaWQiOiI0MzkiLCJfdGFza3MiOltdLCJfbWlsZXN0b25lcyI6W3siJGlkIjoiNDQwIiwiSWQiOiJmOGNhMGNiOS1mMzViLTQwYjktYmYyZS1mNTBiOTVhNGFmOTMiLCJJbmRleCI6MTYsIkdyb3VwSWQiOm51bGwsIlRpdGxlIjoiT2JqZWN0LW9yaWVudGVkIHByb2dyYW1taW5nIChPT1ApIiwiRGF0ZVRpbWUiOiIxOTkyLTEyLTMxVDIzOjU5OjAwIiwiUGVyY2VudGFnZUNvbXBsZXRlIjpudWxsLCJOb3RlIjpudWxsLCJTdHlsZSI6eyIkaWQiOiI0NDEiLCJUaXRsZVBvc2l0aW9uIjoiUmlnaHQiLCJEYXRlUG9zaXRpb24iOiJSaWdodCIsIlNoYXBlVHlwZSI6MTcsIlNoYXBlU2l6ZSI6MCwiU2hhcGVTdHlsZSI6eyIkaWQiOiI0NDIiLCJNYXJnaW4iOnsiJHJlZiI6IjgifSwiUGFkZGluZyI6eyIkcmVmIjoiOSJ9LCJCYWNrZ3JvdW5kIjp7IiRpZCI6IjQ0MyIsIkNvbG9yIjp7IiRpZCI6IjQ0NCIsIkEiOjI1NSwiUiI6MTQ1LCJHIjoxMzIsIkIiOjEzM319LCJJc1Zpc2libGUiOnRydWUsIldpZHRoIjoxMi4wLCJIZWlnaHQiOjE0LjAsIkJvcmRlclN0eWxlIjp7IiRpZCI6IjQ0NSIsIkxpbmVDb2xvciI6eyIkcmVmIjoiMTMifSwiTGluZVdlaWdodCI6MC4wLCJMaW5lVHlwZSI6MCwiUGFyZW50U3R5bGUiOm51bGx9LCJQYXJlbnRTdHlsZSI6bnVsbH0sIlRpdGxlU3R5bGUiOnsiJGlkIjoiNDQ2IiwiRm9udFNldHRpbmdzIjp7IiRpZCI6IjQ0NyIsIkZvbnRTaXplIjoxMSwiRm9udE5hbWUiOiJDYWxpYnJpIiwiSXNCb2xkIjp0cnVlLCJJc0l0YWxpYyI6ZmFsc2UsIklzVW5kZXJsaW5lZCI6ZmFsc2UsIlBhcmVudFN0eWxlIjpudWxsfSwiQXV0b1NpemUiOjAsIkZvcmVncm91bmQiOnsiJGlkIjoiNDQ4IiwiQ29sb3IiOnsiJGlkIjoiNDQ5IiwiQSI6MjU1LCJSIjoxMzMsIkciOjkzLCJCIjo5M3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NTAiLCJDb2xvciI6eyIkaWQiOiI0NTEiLCJBIjowLCJSIjoyNTUsIkciOjI1NSwiQiI6MjU1fX0sIklzVmlzaWJsZSI6dHJ1ZSwiV2lkdGgiOjAuMCwiSGVpZ2h0IjowLjAsIkJvcmRlclN0eWxlIjpudWxsLCJQYXJlbnRTdHlsZSI6bnVsbH0sIkRhdGVTdHlsZSI6eyIkaWQiOiI0NTIiLCJGb250U2V0dGluZ3MiOnsiJGlkIjoiNDUzIiwiRm9udFNpemUiOjEwLCJGb250TmFtZSI6IkNhbGlicmkiLCJJc0JvbGQiOmZhbHNlLCJJc0l0YWxpYyI6ZmFsc2UsIklzVW5kZXJsaW5lZCI6ZmFsc2UsIlBhcmVudFN0eWxlIjpudWxsfSwiQXV0b1NpemUiOjAsIkZvcmVncm91bmQiOnsiJGlkIjoiNDU0IiwiQ29sb3IiOnsiJGlkIjoiNDU1IiwiQSI6MjU1LCJSIjo1MCwiRyI6NTAsIkIiOjUw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1NiIsIkNvbG9yIjp7IiRpZCI6IjQ1NyIsIkEiOjAsIlIiOjI1NSwiRyI6MjU1LCJCIjoyNTV9fSwiSXNWaXNpYmxlIjp0cnVlLCJXaWR0aCI6MC4wLCJIZWlnaHQiOjAuMCwiQm9yZGVyU3R5bGUiOm51bGwsIlBhcmVudFN0eWxlIjpudWxsfSwiRGF0ZUZvcm1hdCI6eyIkaWQiOiI0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OSIsIkRhdGVQYXJ0SXNWaXNpYmxlIjpmYWxzZSwiVGltZVBhcnRJc1Zpc2libGUiOmZhbHNlfX0sIldlZWtOdW1iZXJpbmciOnsiJGlkIjoiNDYw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E1LCJJZCI6IjE1MGIzYjM4LWYyNTItNDg0MC1hZmRmLTM0YmE3NzI1MGFiNCIsIkhlYWRlclRleHQiOm51bGwsIklzRGVmYXVsdCI6dHJ1ZSwiU3R5bGUiOnsiJGlkIjoiNDYxIiwiSGVhZGVyU3R5bGUiOnsiJGlkIjoiNDYyIiwiVGV4dFN0eWxlIjp7IiRpZCI6IjQ2MyIsIkZvbnRTZXR0aW5ncyI6eyIkaWQiOiI0NjQiLCJGb250U2l6ZSI6MTEsIkZvbnROYW1lIjoiQ2FsaWJyaSIsIklzQm9sZCI6ZmFsc2UsIklzSXRhbGljIjpmYWxzZSwiSXNVbmRlcmxpbmVkIjpmYWxzZSwiUGFyZW50U3R5bGUiOm51bGx9LCJBdXRvU2l6ZSI6MiwiRm9yZWdyb3VuZCI6eyIkaWQiOiI0NjUiLCJDb2xvciI6eyIkaWQiOiI0NjY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2NyIsIlRvcCI6MC4wLCJMZWZ0IjowLjAsIlJpZ2h0IjowLjAsIkJvdHRvbSI6MC4wfSwiUGFkZGluZyI6eyIkaWQiOiI0NjgiLCJUb3AiOjAuMCwiTGVmdCI6MC4wLCJSaWdodCI6MC4wLCJCb3R0b20iOjAuMH0sIkJhY2tncm91bmQiOnsiJGlkIjoiNDY5IiwiQ29sb3IiOnsiJGlkIjoiNDcwIiwiQSI6MCwiUiI6MjU1LCJHIjoyNTUsIkIiOjI1NX19LCJJc1Zpc2libGUiOnRydWUsIldpZHRoIjowLjAsIkhlaWdodCI6MC4wLCJCb3JkZXJTdHlsZSI6bnVsbCwiUGFyZW50U3R5bGUiOm51bGx9LCJSZWN0YW5nbGVTdHlsZSI6eyIkaWQiOiI0NzEiLCJNYXJnaW4iOnsiJGlkIjoiNDcyIiwiVG9wIjowLjAsIkxlZnQiOjAuMCwiUmlnaHQiOjAuMCwiQm90dG9tIjowLjB9LCJQYWRkaW5nIjp7IiRpZCI6IjQ3MyIsIlRvcCI6MC4wLCJMZWZ0IjowLjAsIlJpZ2h0IjowLjAsIkJvdHRvbSI6MC4wfSwiQmFja2dyb3VuZCI6eyIkaWQiOiI0NzQiLCJDb2xvciI6eyIkaWQiOiI0NzUiLCJBIjo2MywiUiI6MTQ5LCJHIjo5OCwiQiI6ODF9fSwiSXNWaXNpYmxlIjp0cnVlLCJXaWR0aCI6MC4wLCJIZWlnaHQiOjAuMCwiQm9yZGVyU3R5bGUiOnsiJGlkIjoiNDc2IiwiTGluZUNvbG9yIjp7IiRpZCI6IjQ3NyIsIiR0eXBlIjoiTkxSRS5Db21tb24uRG9tLlNvbGlkQ29sb3JCcnVzaCwgTkxSRS5Db21tb24iLCJDb2xvciI6eyIkaWQiOiI0NzgiLCJBIjoyNTUsIlIiOjI1NSwiRyI6MCwiQiI6MH19LCJMaW5lV2VpZ2h0IjowLjAsIkxpbmVUeXBlIjowLCJQYXJlbnRTdHlsZSI6bnVsbH0sIlBhcmVudFN0eWxlIjpudWxsfSwiTWFyZ2luIjp7IiRpZCI6IjQ3OSIsIlRvcCI6MC4wLCJMZWZ0IjowLjAsIlJpZ2h0IjowLjAsIkJvdHRvbSI6MC4wfSwiUGFkZGluZyI6eyIkaWQiOiI0ODAiLCJUb3AiOjAuMCwiTGVmdCI6MC4wLCJSaWdodCI6MC4wLCJCb3R0b20iOjAuMH0sIkJhY2tncm91bmQiOm51bGwsIklzVmlzaWJsZSI6dHJ1ZSwiV2lkdGgiOjAuMCwiSGVpZ2h0IjowLjAsIkJvcmRlclN0eWxlIjpudWxsLCJQYXJlbnRTdHlsZSI6bnVsbH0sIkJhY2tncm91bmRTdHlsZSI6eyIkaWQiOiI0ODEiLCJNYXJnaW4iOnsiJGlkIjoiNDgyIiwiVG9wIjowLjAsIkxlZnQiOjAuMCwiUmlnaHQiOjAuMCwiQm90dG9tIjowLjB9LCJQYWRkaW5nIjp7IiRpZCI6IjQ4MyIsIlRvcCI6MC4wLCJMZWZ0IjowLjAsIlJpZ2h0IjowLjAsIkJvdHRvbSI6MC4wfSwiQmFja2dyb3VuZCI6eyIkaWQiOiI0ODQiLCJDb2xvciI6eyIkaWQiOiI0ODUiLCJBIjo1MSwiUiI6MTYyLCJHIjoxNDIsIkIiOjEwNn19LCJJc1Zpc2libGUiOnRydWUsIldpZHRoIjowLjAsIkhlaWdodCI6MC4wLCJCb3JkZXJTdHlsZSI6eyIkaWQiOiI0ODYiLCJMaW5lQ29sb3IiOnsiJGlkIjoiNDg3IiwiJHR5cGUiOiJOTFJFLkNvbW1vbi5Eb20uU29saWRDb2xvckJydXNoLCBOTFJFLkNvbW1vbiIsIkNvbG9yIjp7IiRpZCI6IjQ4OCIsIkEiOjI1NSwiUiI6MjU1LCJHIjowLCJCIjowfX0sIkxpbmVXZWlnaHQiOjAuMCwiTGluZVR5cGUiOjAsIlBhcmVudFN0eWxlIjpudWxsfSwiUGFyZW50U3R5bGUiOm51bGx9LCJNYXJnaW4iOnsiJGlkIjoiNDg5IiwiVG9wIjowLjAsIkxlZnQiOjAuMCwiUmlnaHQiOjAuMCwiQm90dG9tIjowLjB9LCJQYWRkaW5nIjp7IiRpZCI6IjQ5MCIsIlRvcCI6MC4wLCJMZWZ0IjowLjAsIlJpZ2h0IjowLjAsIkJvdHRvbSI6MC4wfSwiSXNWaXNpYmxlIjpmYWxzZSwiV2lkdGgiOjAuMCwiSGVpZ2h0IjowLjAsIkJvcmRlclN0eWxlIjpudWxsLCJQYXJlbnRTdHlsZSI6bnVsbH19XSwiSWQiOiJiZDRmNTZjNS00YmFkLTQ4YzAtOTk1ZC0xZWFjMzcyN2ZlZDUiLCJJbmRleCI6MTUsIkhlYWRlclRleHQiOiJPYmplY3QgT3JpZW50ZWQiLCJTdHlsZSI6eyIkaWQiOiI0OTEiLCJIZWFkZXJTdHlsZSI6eyIkaWQiOiI0OTIiLCJUZXh0SXNWZXJ0aWNhbCI6ZmFsc2UsIlRleHRTdHlsZSI6eyIkaWQiOiI0OTMiLCJGb250U2V0dGluZ3MiOnsiJGlkIjoiNDk0IiwiRm9udFNpemUiOjEyLCJGb250TmFtZSI6IkNhbGlicmkiLCJJc0JvbGQiOnRydWUsIklzSXRhbGljIjpmYWxzZSwiSXNVbmRlcmxpbmVkIjpmYWxzZSwiUGFyZW50U3R5bGUiOm51bGx9LCJBdXRvU2l6ZSI6MiwiRm9yZWdyb3VuZCI6eyIkaWQiOiI0OTUiLCJDb2xvciI6eyIkaWQiOiI0OTY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0OTciLCJUb3AiOjAuMCwiTGVmdCI6MC4wLCJSaWdodCI6MC4wLCJCb3R0b20iOjAuMH0sIlBhZGRpbmciOnsiJGlkIjoiNDk4IiwiVG9wIjowLjAsIkxlZnQiOjAuMCwiUmlnaHQiOjAuMCwiQm90dG9tIjowLjB9LCJCYWNrZ3JvdW5kIjp7IiRpZCI6IjQ5OSIsIkNvbG9yIjp7IiRpZCI6IjUwMCIsIkEiOjAsIlIiOjI1NSwiRyI6MjU1LCJCIjoyNTV9fSwiSXNWaXNpYmxlIjp0cnVlLCJXaWR0aCI6MC4wLCJIZWlnaHQiOjAuMCwiQm9yZGVyU3R5bGUiOm51bGwsIlBhcmVudFN0eWxlIjpudWxsfSwiUmVjdGFuZ2xlU3R5bGUiOnsiJGlkIjoiNTAxIiwiTWFyZ2luIjp7IiRpZCI6IjUwMiIsIlRvcCI6MC4wLCJMZWZ0IjowLjAsIlJpZ2h0IjowLjAsIkJvdHRvbSI6MC4wfSwiUGFkZGluZyI6eyIkaWQiOiI1MDMiLCJUb3AiOjAuMCwiTGVmdCI6MC4wLCJSaWdodCI6MC4wLCJCb3R0b20iOjAuMH0sIkJhY2tncm91bmQiOnsiJGlkIjoiNTA0IiwiQ29sb3IiOnsiJGlkIjoiNTA1IiwiQSI6MjU1LCJSIjoxNDUsIkciOjEzMiwiQiI6MTMzfX0sIklzVmlzaWJsZSI6dHJ1ZSwiV2lkdGgiOjAuMCwiSGVpZ2h0IjowLjAsIkJvcmRlclN0eWxlIjp7IiRpZCI6IjUwNiIsIkxpbmVDb2xvciI6eyIkaWQiOiI1MDciLCIkdHlwZSI6Ik5MUkUuQ29tbW9uLkRvbS5Tb2xpZENvbG9yQnJ1c2gsIE5MUkUuQ29tbW9uIiwiQ29sb3IiOnsiJGlkIjoiNTA4IiwiQSI6MjU1LCJSIjoyNTUsIkciOjAsIkIiOjB9fSwiTGluZVdlaWdodCI6MC4wLCJMaW5lVHlwZSI6MCwiUGFyZW50U3R5bGUiOm51bGx9LCJQYXJlbnRTdHlsZSI6bnVsbH0sIk1hcmdpbiI6eyIkaWQiOiI1MDkiLCJUb3AiOjAuMCwiTGVmdCI6MC4wLCJSaWdodCI6MC4wLCJCb3R0b20iOjAuMH0sIlBhZGRpbmciOnsiJGlkIjoiNTEwIiwiVG9wIjowLjAsIkxlZnQiOjAuMCwiUmlnaHQiOjAuMCwiQm90dG9tIjowLjB9LCJCYWNrZ3JvdW5kIjpudWxsLCJJc1Zpc2libGUiOnRydWUsIldpZHRoIjowLjAsIkhlaWdodCI6MC4wLCJCb3JkZXJTdHlsZSI6bnVsbCwiUGFyZW50U3R5bGUiOm51bGx9LCJCYWNrZ3JvdW5kU3R5bGUiOnsiJGlkIjoiNTExIiwiTWFyZ2luIjp7IiRpZCI6IjUxMiIsIlRvcCI6MC4wLCJMZWZ0IjowLjAsIlJpZ2h0IjowLjAsIkJvdHRvbSI6MC4wfSwiUGFkZGluZyI6eyIkaWQiOiI1MTMiLCJUb3AiOjAuMCwiTGVmdCI6MC4wLCJSaWdodCI6MC4wLCJCb3R0b20iOjAuMH0sIkJhY2tncm91bmQiOnsiJHJlZiI6IjIyMyJ9LCJJc1Zpc2libGUiOnRydWUsIldpZHRoIjowLjAsIkhlaWdodCI6MC4wLCJCb3JkZXJTdHlsZSI6eyIkaWQiOiI1MTQiLCJMaW5lQ29sb3IiOnsiJGlkIjoiNTE1IiwiJHR5cGUiOiJOTFJFLkNvbW1vbi5Eb20uU29saWRDb2xvckJydXNoLCBOTFJFLkNvbW1vbiIsIkNvbG9yIjp7IiRpZCI6IjUxNiIsIkEiOjI1NSwiUiI6MjU1LCJHIjowLCJCIjowfX0sIkxpbmVXZWlnaHQiOjAuMCwiTGluZVR5cGUiOjAsIlBhcmVudFN0eWxlIjpudWxsfSwiUGFyZW50U3R5bGUiOm51bGx9LCJJc0Fib3ZlVGltZWJhbmQiOmZhbHNlLCJNYXJnaW4iOnsiJGlkIjoiNTE3IiwiVG9wIjowLjAsIkxlZnQiOjAuMCwiUmlnaHQiOjAuMCwiQm90dG9tIjowLjB9LCJQYWRkaW5nIjp7IiRpZCI6IjUxOCIsIlRvcCI6MC4wLCJMZWZ0IjowLjAsIlJpZ2h0IjowLjAsIkJvdHRvbSI6MC4wfSwiSXNWaXNpYmxlIjp0cnVlLCJXaWR0aCI6MC4wLCJIZWlnaHQiOjAuMCwiQm9yZGVyU3R5bGUiOnsiJGlkIjoiNTE5IiwiTGluZUNvbG9yIjpudWxsLCJMaW5lV2VpZ2h0IjowLjAsIkxpbmVUeXBlIjowLCJQYXJlbnRTdHlsZSI6bnVsbH0sIlBhcmVudFN0eWxlIjpudWxsfX0seyIkaWQiOiI1MjAiLCJfYWN0aXZpdGllcyI6W3siJGlkIjoiNTIxIiwiX3Jvd3MiOlt7IiRpZCI6IjUyMiIsIl90YXNrcyI6W10sIl9taWxlc3RvbmVzIjpbeyIkaWQiOiI1MjMiLCJJZCI6IjJkOTIyYjIwLWRmZGYtNDBkZS1iNGRjLWZmOGQzYzIxYzM2ZCIsIkluZGV4IjoxOCwiR3JvdXBJZCI6bnVsbCwiVGl0bGUiOiJDYXAgR2VtaW5pIFN5c3RlbSBEZXZlbG9wbWVudCBNZXRob2RvbG9neSAoU0RNKSIsIkRhdGVUaW1lIjoiMTk3NC0wNi0wMVQyMzo1OTowMCIsIlBlcmNlbnRhZ2VDb21wbGV0ZSI6bnVsbCwiTm90ZSI6bnVsbCwiU3R5bGUiOnsiJGlkIjoiNTI0IiwiVGl0bGVQb3NpdGlvbiI6IlJpZ2h0IiwiRGF0ZVBvc2l0aW9uIjoiUmlnaHQiLCJTaGFwZVR5cGUiOjE3LCJTaGFwZVNpemUiOjAsIlNoYXBlU3R5bGUiOnsiJGlkIjoiNTI1IiwiTWFyZ2luIjp7IiRyZWYiOiI4In0sIlBhZGRpbmciOnsiJHJlZiI6IjkifSwiQmFja2dyb3VuZCI6eyIkaWQiOiI1MjYiLCJDb2xvciI6eyIkaWQiOiI1MjciLCJBIjoyNTUsIlIiOjY0LCJHIjo2NCwiQiI6NjR9fSwiSXNWaXNpYmxlIjp0cnVlLCJXaWR0aCI6MTIuMCwiSGVpZ2h0IjoxNC4wLCJCb3JkZXJTdHlsZSI6eyIkaWQiOiI1MjgiLCJMaW5lQ29sb3IiOnsiJHJlZiI6IjEzIn0sIkxpbmVXZWlnaHQiOjAuMCwiTGluZVR5cGUiOjAsIlBhcmVudFN0eWxlIjpudWxsfSwiUGFyZW50U3R5bGUiOm51bGx9LCJUaXRsZVN0eWxlIjp7IiRpZCI6IjUyOSIsIkZvbnRTZXR0aW5ncyI6eyIkaWQiOiI1MzAiLCJGb250U2l6ZSI6MTEsIkZvbnROYW1lIjoiQ2FsaWJyaSIsIklzQm9sZCI6dHJ1ZSwiSXNJdGFsaWMiOmZhbHNlLCJJc1VuZGVybGluZWQiOmZhbHNlLCJQYXJlbnRTdHlsZSI6bnVsbH0sIkF1dG9TaXplIjowLCJGb3JlZ3JvdW5kIjp7IiRpZCI6IjUzMSIsIkNvbG9yIjp7IiRpZCI6IjUzMiIsIkEiOjI1NSwiUiI6NjcsIkciOjY3LCJCIjo2N3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MzMiLCJDb2xvciI6eyIkaWQiOiI1MzQiLCJBIjowLCJSIjoyNTUsIkciOjI1NSwiQiI6MjU1fX0sIklzVmlzaWJsZSI6dHJ1ZSwiV2lkdGgiOjAuMCwiSGVpZ2h0IjowLjAsIkJvcmRlclN0eWxlIjpudWxsLCJQYXJlbnRTdHlsZSI6bnVsbH0sIkRhdGVTdHlsZSI6eyIkaWQiOiI1MzUiLCJGb250U2V0dGluZ3MiOnsiJGlkIjoiNTM2IiwiRm9udFNpemUiOjEwLCJGb250TmFtZSI6IkNhbGlicmkiLCJJc0JvbGQiOmZhbHNlLCJJc0l0YWxpYyI6ZmFsc2UsIklzVW5kZXJsaW5lZCI6ZmFsc2UsIlBhcmVudFN0eWxlIjpudWxsfSwiQXV0b1NpemUiOjAsIkZvcmVncm91bmQiOnsiJGlkIjoiNTM3IiwiQ29sb3IiOnsiJGlkIjoiNTM4IiwiQSI6MjU1LCJSIjo1MCwiRyI6NTAsIkIiOjUw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zOSIsIkNvbG9yIjp7IiRpZCI6IjU0MCIsIkEiOjAsIlIiOjI1NSwiRyI6MjU1LCJCIjoyNTV9fSwiSXNWaXNpYmxlIjp0cnVlLCJXaWR0aCI6MC4wLCJIZWlnaHQiOjAuMCwiQm9yZGVyU3R5bGUiOm51bGwsIlBhcmVudFN0eWxlIjpudWxsfSwiRGF0ZUZvcm1hdCI6eyIkaWQiOiI1N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0MiIsIkRhdGVQYXJ0SXNWaXNpYmxlIjpmYWxzZSwiVGltZVBhcnRJc1Zpc2libGUiOmZhbHNlfX0sIldlZWtOdW1iZXJpbmciOnsiJGlkIjoiNTQz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TQ0IiwiX3Rhc2tzIjpbXSwiX21pbGVzdG9uZXMiOlt7IiRpZCI6IjU0NSIsIklkIjoiNzhjZDJlMGEtZWM5My00ZjA0LWJkOTktMTg4MDdhNTZjN2M1IiwiSW5kZXgiOjE5LCJHcm91cElkIjpudWxsLCJUaXRsZSI6IlN0cnVjdHVyZWQgU3lzdGVtcyBBbmFseXNpcyBhbmQgRGVzaWduIE1ldGhvZCAoU1NBRE0pIiwiRGF0ZVRpbWUiOiIxOTgwLTA2LTAxVDIzOjU5OjAwIiwiUGVyY2VudGFnZUNvbXBsZXRlIjpudWxsLCJOb3RlIjpudWxsLCJTdHlsZSI6eyIkaWQiOiI1NDYiLCJUaXRsZVBvc2l0aW9uIjoiUmlnaHQiLCJEYXRlUG9zaXRpb24iOiJSaWdodCIsIlNoYXBlVHlwZSI6MTcsIlNoYXBlU2l6ZSI6MCwiU2hhcGVTdHlsZSI6eyIkaWQiOiI1NDciLCJNYXJnaW4iOnsiJHJlZiI6IjgifSwiUGFkZGluZyI6eyIkcmVmIjoiOSJ9LCJCYWNrZ3JvdW5kIjp7IiRpZCI6IjU0OCIsIkNvbG9yIjp7IiRpZCI6IjU0OSIsIkEiOjI1NSwiUiI6NjQsIkciOjY0LCJCIjo2NH19LCJJc1Zpc2libGUiOnRydWUsIldpZHRoIjoxMi4wLCJIZWlnaHQiOjE0LjAsIkJvcmRlclN0eWxlIjp7IiRpZCI6IjU1MCIsIkxpbmVDb2xvciI6eyIkcmVmIjoiMTMifSwiTGluZVdlaWdodCI6MC4wLCJMaW5lVHlwZSI6MCwiUGFyZW50U3R5bGUiOm51bGx9LCJQYXJlbnRTdHlsZSI6bnVsbH0sIlRpdGxlU3R5bGUiOnsiJGlkIjoiNTUxIiwiRm9udFNldHRpbmdzIjp7IiRpZCI6IjU1MiIsIkZvbnRTaXplIjoxMSwiRm9udE5hbWUiOiJDYWxpYnJpIiwiSXNCb2xkIjp0cnVlLCJJc0l0YWxpYyI6ZmFsc2UsIklzVW5kZXJsaW5lZCI6ZmFsc2UsIlBhcmVudFN0eWxlIjpudWxsfSwiQXV0b1NpemUiOjIsIkZvcmVncm91bmQiOnsiJGlkIjoiNTUzIiwiQ29sb3IiOnsiJGlkIjoiNTU0IiwiQSI6MjU1LCJSIjo2NywiRyI6NjcsIkIiOjY3fX0sIk1heFdpZHRoIjoyNjM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U1NSIsIkNvbG9yIjp7IiRpZCI6IjU1NiIsIkEiOjAsIlIiOjI1NSwiRyI6MjU1LCJCIjoyNTV9fSwiSXNWaXNpYmxlIjp0cnVlLCJXaWR0aCI6MC4wLCJIZWlnaHQiOjAuMCwiQm9yZGVyU3R5bGUiOm51bGwsIlBhcmVudFN0eWxlIjpudWxsfSwiRGF0ZVN0eWxlIjp7IiRpZCI6IjU1NyIsIkZvbnRTZXR0aW5ncyI6eyIkaWQiOiI1NTgiLCJGb250U2l6ZSI6MTAsIkZvbnROYW1lIjoiQ2FsaWJyaSIsIklzQm9sZCI6ZmFsc2UsIklzSXRhbGljIjpmYWxzZSwiSXNVbmRlcmxpbmVkIjpmYWxzZSwiUGFyZW50U3R5bGUiOm51bGx9LCJBdXRvU2l6ZSI6MCwiRm9yZWdyb3VuZCI6eyIkaWQiOiI1NTkiLCJDb2xvciI6eyIkaWQiOiI1NjAiLCJBIjoyNTUsIlIiOjUwLCJHIjo1MCwiQiI6NT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YxIiwiQ29sb3IiOnsiJGlkIjoiNTYyIiwiQSI6MCwiUiI6MjU1LCJHIjoyNTUsIkIiOjI1NX19LCJJc1Zpc2libGUiOnRydWUsIldpZHRoIjowLjAsIkhlaWdodCI6MC4wLCJCb3JkZXJTdHlsZSI6bnVsbCwiUGFyZW50U3R5bGUiOm51bGx9LCJEYXRlRm9ybWF0Ijp7IiRyZWYiOiI1NDEifSwiV2Vla051bWJlcmluZyI6eyIkaWQiOiI1NjM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TcsIklkIjoiZWI5NTA1YWMtMjNiOS00M2Q5LWFjZDYtYjM0OWYxNjhkMTEzIiwiSGVhZGVyVGV4dCI6bnVsbCwiSXNEZWZhdWx0Ijp0cnVlLCJTdHlsZSI6eyIkaWQiOiI1NjQiLCJIZWFkZXJTdHlsZSI6eyIkaWQiOiI1NjUiLCJUZXh0U3R5bGUiOnsiJGlkIjoiNTY2IiwiRm9udFNldHRpbmdzIjp7IiRpZCI6IjU2NyIsIkZvbnRTaXplIjoxMSwiRm9udE5hbWUiOiJDYWxpYnJpIiwiSXNCb2xkIjpmYWxzZSwiSXNJdGFsaWMiOmZhbHNlLCJJc1VuZGVybGluZWQiOmZhbHNlLCJQYXJlbnRTdHlsZSI6bnVsbH0sIkF1dG9TaXplIjoyLCJGb3JlZ3JvdW5kIjp7IiRpZCI6IjU2OCIsIkNvbG9yIjp7IiRpZCI6IjU2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cwIiwiVG9wIjowLjAsIkxlZnQiOjAuMCwiUmlnaHQiOjAuMCwiQm90dG9tIjowLjB9LCJQYWRkaW5nIjp7IiRpZCI6IjU3MSIsIlRvcCI6MC4wLCJMZWZ0IjowLjAsIlJpZ2h0IjowLjAsIkJvdHRvbSI6MC4wfSwiQmFja2dyb3VuZCI6eyIkaWQiOiI1NzIiLCJDb2xvciI6eyIkaWQiOiI1NzMiLCJBIjowLCJSIjoyNTUsIkciOjI1NSwiQiI6MjU1fX0sIklzVmlzaWJsZSI6dHJ1ZSwiV2lkdGgiOjAuMCwiSGVpZ2h0IjowLjAsIkJvcmRlclN0eWxlIjpudWxsLCJQYXJlbnRTdHlsZSI6bnVsbH0sIlJlY3RhbmdsZVN0eWxlIjp7IiRpZCI6IjU3NCIsIk1hcmdpbiI6eyIkaWQiOiI1NzUiLCJUb3AiOjAuMCwiTGVmdCI6MC4wLCJSaWdodCI6MC4wLCJCb3R0b20iOjAuMH0sIlBhZGRpbmciOnsiJGlkIjoiNTc2IiwiVG9wIjowLjAsIkxlZnQiOjAuMCwiUmlnaHQiOjAuMCwiQm90dG9tIjowLjB9LCJCYWNrZ3JvdW5kIjp7IiRpZCI6IjU3NyIsIkNvbG9yIjp7IiRpZCI6IjU3OCIsIkEiOjYzLCJSIjoxNDUsIkciOjEzMiwiQiI6MTMzfX0sIklzVmlzaWJsZSI6dHJ1ZSwiV2lkdGgiOjAuMCwiSGVpZ2h0IjowLjAsIkJvcmRlclN0eWxlIjp7IiRpZCI6IjU3OSIsIkxpbmVDb2xvciI6eyIkaWQiOiI1ODAiLCIkdHlwZSI6Ik5MUkUuQ29tbW9uLkRvbS5Tb2xpZENvbG9yQnJ1c2gsIE5MUkUuQ29tbW9uIiwiQ29sb3IiOnsiJGlkIjoiNTgxIiwiQSI6MjU1LCJSIjoyNTUsIkciOjAsIkIiOjB9fSwiTGluZVdlaWdodCI6MC4wLCJMaW5lVHlwZSI6MCwiUGFyZW50U3R5bGUiOm51bGx9LCJQYXJlbnRTdHlsZSI6bnVsbH0sIk1hcmdpbiI6eyIkaWQiOiI1ODIiLCJUb3AiOjAuMCwiTGVmdCI6MC4wLCJSaWdodCI6MC4wLCJCb3R0b20iOjAuMH0sIlBhZGRpbmciOnsiJGlkIjoiNTgzIiwiVG9wIjowLjAsIkxlZnQiOjAuMCwiUmlnaHQiOjAuMCwiQm90dG9tIjowLjB9LCJCYWNrZ3JvdW5kIjpudWxsLCJJc1Zpc2libGUiOnRydWUsIldpZHRoIjowLjAsIkhlaWdodCI6MC4wLCJCb3JkZXJTdHlsZSI6bnVsbCwiUGFyZW50U3R5bGUiOm51bGx9LCJCYWNrZ3JvdW5kU3R5bGUiOnsiJGlkIjoiNTg0IiwiTWFyZ2luIjp7IiRpZCI6IjU4NSIsIlRvcCI6MC4wLCJMZWZ0IjowLjAsIlJpZ2h0IjowLjAsIkJvdHRvbSI6MC4wfSwiUGFkZGluZyI6eyIkaWQiOiI1ODYiLCJUb3AiOjAuMCwiTGVmdCI6MC4wLCJSaWdodCI6MC4wLCJCb3R0b20iOjAuMH0sIkJhY2tncm91bmQiOnsiJGlkIjoiNTg3IiwiQ29sb3IiOnsiJGlkIjoiNTg4IiwiQSI6NTEsIlIiOjE2MiwiRyI6MTQyLCJCIjoxMDZ9fSwiSXNWaXNpYmxlIjp0cnVlLCJXaWR0aCI6MC4wLCJIZWlnaHQiOjAuMCwiQm9yZGVyU3R5bGUiOnsiJGlkIjoiNTg5IiwiTGluZUNvbG9yIjp7IiRpZCI6IjU5MCIsIiR0eXBlIjoiTkxSRS5Db21tb24uRG9tLlNvbGlkQ29sb3JCcnVzaCwgTkxSRS5Db21tb24iLCJDb2xvciI6eyIkaWQiOiI1OTEiLCJBIjoyNTUsIlIiOjI1NSwiRyI6MCwiQiI6MH19LCJMaW5lV2VpZ2h0IjowLjAsIkxpbmVUeXBlIjowLCJQYXJlbnRTdHlsZSI6bnVsbH0sIlBhcmVudFN0eWxlIjpudWxsfSwiTWFyZ2luIjp7IiRpZCI6IjU5MiIsIlRvcCI6MC4wLCJMZWZ0IjowLjAsIlJpZ2h0IjowLjAsIkJvdHRvbSI6MC4wfSwiUGFkZGluZyI6eyIkaWQiOiI1OTMiLCJUb3AiOjAuMCwiTGVmdCI6MC4wLCJSaWdodCI6MC4wLCJCb3R0b20iOjAuMH0sIklzVmlzaWJsZSI6ZmFsc2UsIldpZHRoIjowLjAsIkhlaWdodCI6MC4wLCJCb3JkZXJTdHlsZSI6bnVsbCwiUGFyZW50U3R5bGUiOm51bGx9fV0sIklkIjoiMDZkZTIxM2EtYzk5ZS00YzdjLTk0MWUtZmIxZDQ4NDAyYTkxIiwiSW5kZXgiOjE3LCJIZWFkZXJUZXh0IjoiV2F0ZXJmYWxsIiwiU3R5bGUiOnsiJGlkIjoiNTk0IiwiSGVhZGVyU3R5bGUiOnsiJGlkIjoiNTk1IiwiVGV4dElzVmVydGljYWwiOmZhbHNlLCJUZXh0U3R5bGUiOnsiJGlkIjoiNTk2IiwiRm9udFNldHRpbmdzIjp7IiRpZCI6IjU5NyIsIkZvbnRTaXplIjoxMiwiRm9udE5hbWUiOiJDYWxpYnJpIiwiSXNCb2xkIjp0cnVlLCJJc0l0YWxpYyI6ZmFsc2UsIklzVW5kZXJsaW5lZCI6ZmFsc2UsIlBhcmVudFN0eWxlIjpudWxsfSwiQXV0b1NpemUiOjIsIkZvcmVncm91bmQiOnsiJGlkIjoiNTk4IiwiQ29sb3IiOnsiJGlkIjoiNTk5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NjAwIiwiVG9wIjowLjAsIkxlZnQiOjAuMCwiUmlnaHQiOjAuMCwiQm90dG9tIjowLjB9LCJQYWRkaW5nIjp7IiRpZCI6IjYwMSIsIlRvcCI6MC4wLCJMZWZ0IjowLjAsIlJpZ2h0IjowLjAsIkJvdHRvbSI6MC4wfSwiQmFja2dyb3VuZCI6eyIkaWQiOiI2MDIiLCJDb2xvciI6eyIkaWQiOiI2MDMiLCJBIjowLCJSIjoyNTUsIkciOjI1NSwiQiI6MjU1fX0sIklzVmlzaWJsZSI6dHJ1ZSwiV2lkdGgiOjAuMCwiSGVpZ2h0IjowLjAsIkJvcmRlclN0eWxlIjpudWxsLCJQYXJlbnRTdHlsZSI6bnVsbH0sIlJlY3RhbmdsZVN0eWxlIjp7IiRpZCI6IjYwNCIsIk1hcmdpbiI6eyIkaWQiOiI2MDUiLCJUb3AiOjAuMCwiTGVmdCI6MC4wLCJSaWdodCI6MC4wLCJCb3R0b20iOjAuMH0sIlBhZGRpbmciOnsiJGlkIjoiNjA2IiwiVG9wIjowLjAsIkxlZnQiOjAuMCwiUmlnaHQiOjAuMCwiQm90dG9tIjowLjB9LCJCYWNrZ3JvdW5kIjp7IiRpZCI6IjYwNyIsIkNvbG9yIjp7IiRpZCI6IjYwOCIsIkEiOjI1NSwiUiI6NjQsIkciOjY0LCJCIjo2NH19LCJJc1Zpc2libGUiOnRydWUsIldpZHRoIjowLjAsIkhlaWdodCI6MC4wLCJCb3JkZXJTdHlsZSI6eyIkaWQiOiI2MDkiLCJMaW5lQ29sb3IiOnsiJGlkIjoiNjEwIiwiJHR5cGUiOiJOTFJFLkNvbW1vbi5Eb20uU29saWRDb2xvckJydXNoLCBOTFJFLkNvbW1vbiIsIkNvbG9yIjp7IiRpZCI6IjYxMSIsIkEiOjI1NSwiUiI6MjU1LCJHIjowLCJCIjowfX0sIkxpbmVXZWlnaHQiOjAuMCwiTGluZVR5cGUiOjAsIlBhcmVudFN0eWxlIjpudWxsfSwiUGFyZW50U3R5bGUiOm51bGx9LCJNYXJnaW4iOnsiJGlkIjoiNjEyIiwiVG9wIjowLjAsIkxlZnQiOjAuMCwiUmlnaHQiOjAuMCwiQm90dG9tIjowLjB9LCJQYWRkaW5nIjp7IiRpZCI6IjYxMyIsIlRvcCI6MC4wLCJMZWZ0IjowLjAsIlJpZ2h0IjowLjAsIkJvdHRvbSI6MC4wfSwiQmFja2dyb3VuZCI6bnVsbCwiSXNWaXNpYmxlIjp0cnVlLCJXaWR0aCI6MC4wLCJIZWlnaHQiOjAuMCwiQm9yZGVyU3R5bGUiOm51bGwsIlBhcmVudFN0eWxlIjpudWxsfSwiQmFja2dyb3VuZFN0eWxlIjp7IiRpZCI6IjYxNCIsIk1hcmdpbiI6eyIkaWQiOiI2MTUiLCJUb3AiOjAuMCwiTGVmdCI6MC4wLCJSaWdodCI6MC4wLCJCb3R0b20iOjAuMH0sIlBhZGRpbmciOnsiJGlkIjoiNjE2IiwiVG9wIjowLjAsIkxlZnQiOjAuMCwiUmlnaHQiOjAuMCwiQm90dG9tIjowLjB9LCJCYWNrZ3JvdW5kIjp7IiRyZWYiOiIyMjMifSwiSXNWaXNpYmxlIjp0cnVlLCJXaWR0aCI6MC4wLCJIZWlnaHQiOjAuMCwiQm9yZGVyU3R5bGUiOnsiJGlkIjoiNjE3IiwiTGluZUNvbG9yIjp7IiRpZCI6IjYxOCIsIiR0eXBlIjoiTkxSRS5Db21tb24uRG9tLlNvbGlkQ29sb3JCcnVzaCwgTkxSRS5Db21tb24iLCJDb2xvciI6eyIkaWQiOiI2MTkiLCJBIjoyNTUsIlIiOjI1NSwiRyI6MCwiQiI6MH19LCJMaW5lV2VpZ2h0IjowLjAsIkxpbmVUeXBlIjowLCJQYXJlbnRTdHlsZSI6bnVsbH0sIlBhcmVudFN0eWxlIjpudWxsfSwiSXNBYm92ZVRpbWViYW5kIjpmYWxzZSwiTWFyZ2luIjp7IiRpZCI6IjYyMCIsIlRvcCI6MC4wLCJMZWZ0IjowLjAsIlJpZ2h0IjowLjAsIkJvdHRvbSI6MC4wfSwiUGFkZGluZyI6eyIkaWQiOiI2MjEiLCJUb3AiOjAuMCwiTGVmdCI6MC4wLCJSaWdodCI6MC4wLCJCb3R0b20iOjAuMH0sIklzVmlzaWJsZSI6dHJ1ZSwiV2lkdGgiOjAuMCwiSGVpZ2h0IjowLjAsIkJvcmRlclN0eWxlIjp7IiRpZCI6IjYyMiIsIkxpbmVDb2xvciI6bnVsbCwiTGluZVdlaWdodCI6MC4wLCJMaW5lVHlwZSI6MCwiUGFyZW50U3R5bGUiOm51bGx9LCJQYXJlbnRTdHlsZSI6bnVsbH19LHsiJGlkIjoiNjIzIiwiX2FjdGl2aXRpZXMiOlt7IiRpZCI6IjYyNCIsIl9yb3dzIjpbeyIkaWQiOiI2MjUiLCJfdGFza3MiOltdLCJfbWlsZXN0b25lcyI6W3siJGlkIjoiNjI2IiwiSWQiOiJjMWUyYTAyZS0yZDEwLTRhNTYtOTEwNC0zMWY4MjBjNjU1ZjciLCJJbmRleCI6MjEsIkdyb3VwSWQiOm51bGwsIlRpdGxlIjoiVGVhbSBTb2Z0d2FyZSBQcm9jZXNzIChUU1ApIiwiRGF0ZVRpbWUiOiIxOTk4LTA2LTAxVDIzOjU5OjAwIiwiUGVyY2VudGFnZUNvbXBsZXRlIjpudWxsLCJOb3RlIjpudWxsLCJTdHlsZSI6eyIkaWQiOiI2MjciLCJUaXRsZVBvc2l0aW9uIjoiUmlnaHQiLCJEYXRlUG9zaXRpb24iOiJSaWdodCIsIlNoYXBlVHlwZSI6MTcsIlNoYXBlU2l6ZSI6MCwiU2hhcGVTdHlsZSI6eyIkaWQiOiI2MjgiLCJNYXJnaW4iOnsiJHJlZiI6IjgifSwiUGFkZGluZyI6eyIkcmVmIjoiOSJ9LCJCYWNrZ3JvdW5kIjp7IiRpZCI6IjYyOSIsIkNvbG9yIjp7IiRpZCI6IjYzMCIsIkEiOjI1NSwiUiI6MTI0LCJHIjoxMDcsIkIiOjc3fX0sIklzVmlzaWJsZSI6dHJ1ZSwiV2lkdGgiOjEyLjAsIkhlaWdodCI6MTQuMCwiQm9yZGVyU3R5bGUiOnsiJGlkIjoiNjMxIiwiTGluZUNvbG9yIjp7IiRyZWYiOiIxMyJ9LCJMaW5lV2VpZ2h0IjowLjAsIkxpbmVUeXBlIjowLCJQYXJlbnRTdHlsZSI6bnVsbH0sIlBhcmVudFN0eWxlIjpudWxsfSwiVGl0bGVTdHlsZSI6eyIkaWQiOiI2MzIiLCJGb250U2V0dGluZ3MiOnsiJGlkIjoiNjMzIiwiRm9udFNpemUiOjExLCJGb250TmFtZSI6IkNhbGlicmkiLCJJc0JvbGQiOnRydWUsIklzSXRhbGljIjpmYWxzZSwiSXNVbmRlcmxpbmVkIjpmYWxzZSwiUGFyZW50U3R5bGUiOm51bGx9LCJBdXRvU2l6ZSI6MCwiRm9yZWdyb3VuZCI6eyIkaWQiOiI2MzQiLCJDb2xvciI6eyIkaWQiOiI2MzUiLCJBIjoyNTUsIlIiOjE0OSwiRyI6OTgsIkIiOjgx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zNiIsIkNvbG9yIjp7IiRpZCI6IjYzNyIsIkEiOjAsIlIiOjI1NSwiRyI6MjU1LCJCIjoyNTV9fSwiSXNWaXNpYmxlIjp0cnVlLCJXaWR0aCI6MC4wLCJIZWlnaHQiOjAuMCwiQm9yZGVyU3R5bGUiOm51bGwsIlBhcmVudFN0eWxlIjpudWxsfSwiRGF0ZVN0eWxlIjp7IiRpZCI6IjYzOCIsIkZvbnRTZXR0aW5ncyI6eyIkaWQiOiI2MzkiLCJGb250U2l6ZSI6MTAsIkZvbnROYW1lIjoiQ2FsaWJyaSIsIklzQm9sZCI6ZmFsc2UsIklzSXRhbGljIjpmYWxzZSwiSXNVbmRlcmxpbmVkIjpmYWxzZSwiUGFyZW50U3R5bGUiOm51bGx9LCJBdXRvU2l6ZSI6MCwiRm9yZWdyb3VuZCI6eyIkaWQiOiI2NDAiLCJDb2xvciI6eyIkaWQiOiI2NDEiLCJBIjoyNTUsIlIiOjUwLCJHIjo1MCwiQiI6NT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QyIiwiQ29sb3IiOnsiJGlkIjoiNjQzIiwiQSI6MCwiUiI6MjU1LCJHIjoyNTUsIkIiOjI1NX19LCJJc1Zpc2libGUiOnRydWUsIldpZHRoIjowLjAsIkhlaWdodCI6MC4wLCJCb3JkZXJTdHlsZSI6bnVsbCwiUGFyZW50U3R5bGUiOm51bGx9LCJEYXRlRm9ybWF0Ijp7IiRpZCI6IjY0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Q1IiwiRGF0ZVBhcnRJc1Zpc2libGUiOmZhbHNlLCJUaW1lUGFydElzVmlzaWJsZSI6ZmFsc2V9fSwiV2Vla051bWJlcmluZyI6eyIkaWQiOiI2NDY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jAsIklkIjoiODBhNDNkMjgtZTYxZi00YzZiLTllMDYtMDVmMjQ3MTgyMDNhIiwiSGVhZGVyVGV4dCI6bnVsbCwiSXNEZWZhdWx0Ijp0cnVlLCJTdHlsZSI6eyIkaWQiOiI2NDciLCJIZWFkZXJTdHlsZSI6eyIkaWQiOiI2NDgiLCJUZXh0U3R5bGUiOnsiJGlkIjoiNjQ5IiwiRm9udFNldHRpbmdzIjp7IiRpZCI6IjY1MCIsIkZvbnRTaXplIjoxMSwiRm9udE5hbWUiOiJDYWxpYnJpIiwiSXNCb2xkIjpmYWxzZSwiSXNJdGFsaWMiOmZhbHNlLCJJc1VuZGVybGluZWQiOmZhbHNlLCJQYXJlbnRTdHlsZSI6bnVsbH0sIkF1dG9TaXplIjoyLCJGb3JlZ3JvdW5kIjp7IiRpZCI6IjY1MSIsIkNvbG9yIjp7IiRpZCI6IjY1M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UzIiwiVG9wIjowLjAsIkxlZnQiOjAuMCwiUmlnaHQiOjAuMCwiQm90dG9tIjowLjB9LCJQYWRkaW5nIjp7IiRpZCI6IjY1NCIsIlRvcCI6MC4wLCJMZWZ0IjowLjAsIlJpZ2h0IjowLjAsIkJvdHRvbSI6MC4wfSwiQmFja2dyb3VuZCI6eyIkaWQiOiI2NTUiLCJDb2xvciI6eyIkaWQiOiI2NTYiLCJBIjowLCJSIjoyNTUsIkciOjI1NSwiQiI6MjU1fX0sIklzVmlzaWJsZSI6dHJ1ZSwiV2lkdGgiOjAuMCwiSGVpZ2h0IjowLjAsIkJvcmRlclN0eWxlIjpudWxsLCJQYXJlbnRTdHlsZSI6bnVsbH0sIlJlY3RhbmdsZVN0eWxlIjp7IiRpZCI6IjY1NyIsIk1hcmdpbiI6eyIkaWQiOiI2NTgiLCJUb3AiOjAuMCwiTGVmdCI6MC4wLCJSaWdodCI6MC4wLCJCb3R0b20iOjAuMH0sIlBhZGRpbmciOnsiJGlkIjoiNjU5IiwiVG9wIjowLjAsIkxlZnQiOjAuMCwiUmlnaHQiOjAuMCwiQm90dG9tIjowLjB9LCJCYWNrZ3JvdW5kIjp7IiRpZCI6IjY2MCIsIkNvbG9yIjp7IiRpZCI6IjY2MSIsIkEiOjYzLCJSIjoxMzMsIkciOjkzLCJCIjo5M319LCJJc1Zpc2libGUiOnRydWUsIldpZHRoIjowLjAsIkhlaWdodCI6MC4wLCJCb3JkZXJTdHlsZSI6eyIkaWQiOiI2NjIiLCJMaW5lQ29sb3IiOnsiJGlkIjoiNjYzIiwiJHR5cGUiOiJOTFJFLkNvbW1vbi5Eb20uU29saWRDb2xvckJydXNoLCBOTFJFLkNvbW1vbiIsIkNvbG9yIjp7IiRpZCI6IjY2NCIsIkEiOjI1NSwiUiI6MjU1LCJHIjowLCJCIjowfX0sIkxpbmVXZWlnaHQiOjAuMCwiTGluZVR5cGUiOjAsIlBhcmVudFN0eWxlIjpudWxsfSwiUGFyZW50U3R5bGUiOm51bGx9LCJNYXJnaW4iOnsiJGlkIjoiNjY1IiwiVG9wIjowLjAsIkxlZnQiOjAuMCwiUmlnaHQiOjAuMCwiQm90dG9tIjowLjB9LCJQYWRkaW5nIjp7IiRpZCI6IjY2NiIsIlRvcCI6MC4wLCJMZWZ0IjowLjAsIlJpZ2h0IjowLjAsIkJvdHRvbSI6MC4wfSwiQmFja2dyb3VuZCI6bnVsbCwiSXNWaXNpYmxlIjp0cnVlLCJXaWR0aCI6MC4wLCJIZWlnaHQiOjAuMCwiQm9yZGVyU3R5bGUiOm51bGwsIlBhcmVudFN0eWxlIjpudWxsfSwiQmFja2dyb3VuZFN0eWxlIjp7IiRpZCI6IjY2NyIsIk1hcmdpbiI6eyIkaWQiOiI2NjgiLCJUb3AiOjAuMCwiTGVmdCI6MC4wLCJSaWdodCI6MC4wLCJCb3R0b20iOjAuMH0sIlBhZGRpbmciOnsiJGlkIjoiNjY5IiwiVG9wIjowLjAsIkxlZnQiOjAuMCwiUmlnaHQiOjAuMCwiQm90dG9tIjowLjB9LCJCYWNrZ3JvdW5kIjp7IiRpZCI6IjY3MCIsIkNvbG9yIjp7IiRpZCI6IjY3MSIsIkEiOjUxLCJSIjoxNjIsIkciOjE0MiwiQiI6MTA2fX0sIklzVmlzaWJsZSI6dHJ1ZSwiV2lkdGgiOjAuMCwiSGVpZ2h0IjowLjAsIkJvcmRlclN0eWxlIjp7IiRpZCI6IjY3MiIsIkxpbmVDb2xvciI6eyIkaWQiOiI2NzMiLCIkdHlwZSI6Ik5MUkUuQ29tbW9uLkRvbS5Tb2xpZENvbG9yQnJ1c2gsIE5MUkUuQ29tbW9uIiwiQ29sb3IiOnsiJGlkIjoiNjc0IiwiQSI6MjU1LCJSIjoyNTUsIkciOjAsIkIiOjB9fSwiTGluZVdlaWdodCI6MC4wLCJMaW5lVHlwZSI6MCwiUGFyZW50U3R5bGUiOm51bGx9LCJQYXJlbnRTdHlsZSI6bnVsbH0sIk1hcmdpbiI6eyIkaWQiOiI2NzUiLCJUb3AiOjAuMCwiTGVmdCI6MC4wLCJSaWdodCI6MC4wLCJCb3R0b20iOjAuMH0sIlBhZGRpbmciOnsiJGlkIjoiNjc2IiwiVG9wIjowLjAsIkxlZnQiOjAuMCwiUmlnaHQiOjAuMCwiQm90dG9tIjowLjB9LCJJc1Zpc2libGUiOmZhbHNlLCJXaWR0aCI6MC4wLCJIZWlnaHQiOjAuMCwiQm9yZGVyU3R5bGUiOm51bGwsIlBhcmVudFN0eWxlIjpudWxsfX1dLCJJZCI6IjA5NDExNzNmLTIyZjEtNDQzMC04ZmVjLWNkY2YxMzlhYTA3MiIsIkluZGV4IjoyMCwiSGVhZGVyVGV4dCI6IlRlYW0iLCJTdHlsZSI6eyIkaWQiOiI2NzciLCJIZWFkZXJTdHlsZSI6eyIkaWQiOiI2NzgiLCJUZXh0SXNWZXJ0aWNhbCI6ZmFsc2UsIlRleHRTdHlsZSI6eyIkaWQiOiI2NzkiLCJGb250U2V0dGluZ3MiOnsiJGlkIjoiNjgwIiwiRm9udFNpemUiOjEyLCJGb250TmFtZSI6IkNhbGlicmkiLCJJc0JvbGQiOnRydWUsIklzSXRhbGljIjpmYWxzZSwiSXNVbmRlcmxpbmVkIjpmYWxzZSwiUGFyZW50U3R5bGUiOm51bGx9LCJBdXRvU2l6ZSI6MiwiRm9yZWdyb3VuZCI6eyIkaWQiOiI2ODEiLCJDb2xvciI6eyIkaWQiOiI2ODI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2ODMiLCJUb3AiOjAuMCwiTGVmdCI6MC4wLCJSaWdodCI6MC4wLCJCb3R0b20iOjAuMH0sIlBhZGRpbmciOnsiJGlkIjoiNjg0IiwiVG9wIjowLjAsIkxlZnQiOjAuMCwiUmlnaHQiOjAuMCwiQm90dG9tIjowLjB9LCJCYWNrZ3JvdW5kIjp7IiRpZCI6IjY4NSIsIkNvbG9yIjp7IiRpZCI6IjY4NiIsIkEiOjAsIlIiOjI1NSwiRyI6MjU1LCJCIjoyNTV9fSwiSXNWaXNpYmxlIjp0cnVlLCJXaWR0aCI6MC4wLCJIZWlnaHQiOjAuMCwiQm9yZGVyU3R5bGUiOm51bGwsIlBhcmVudFN0eWxlIjpudWxsfSwiUmVjdGFuZ2xlU3R5bGUiOnsiJGlkIjoiNjg3IiwiTWFyZ2luIjp7IiRpZCI6IjY4OCIsIlRvcCI6MC4wLCJMZWZ0IjowLjAsIlJpZ2h0IjowLjAsIkJvdHRvbSI6MC4wfSwiUGFkZGluZyI6eyIkaWQiOiI2ODkiLCJUb3AiOjAuMCwiTGVmdCI6MC4wLCJSaWdodCI6MC4wLCJCb3R0b20iOjAuMH0sIkJhY2tncm91bmQiOnsiJGlkIjoiNjkwIiwiQ29sb3IiOnsiJGlkIjoiNjkxIiwiQSI6MjU1LCJSIjoxMjQsIkciOjEwNywiQiI6Nzd9fSwiSXNWaXNpYmxlIjp0cnVlLCJXaWR0aCI6MC4wLCJIZWlnaHQiOjAuMCwiQm9yZGVyU3R5bGUiOnsiJGlkIjoiNjkyIiwiTGluZUNvbG9yIjp7IiRpZCI6IjY5MyIsIiR0eXBlIjoiTkxSRS5Db21tb24uRG9tLlNvbGlkQ29sb3JCcnVzaCwgTkxSRS5Db21tb24iLCJDb2xvciI6eyIkaWQiOiI2OTQiLCJBIjoyNTUsIlIiOjI1NSwiRyI6MCwiQiI6MH19LCJMaW5lV2VpZ2h0IjowLjAsIkxpbmVUeXBlIjowLCJQYXJlbnRTdHlsZSI6bnVsbH0sIlBhcmVudFN0eWxlIjpudWxsfSwiTWFyZ2luIjp7IiRpZCI6IjY5NSIsIlRvcCI6MC4wLCJMZWZ0IjowLjAsIlJpZ2h0IjowLjAsIkJvdHRvbSI6MC4wfSwiUGFkZGluZyI6eyIkaWQiOiI2OTYiLCJUb3AiOjAuMCwiTGVmdCI6MC4wLCJSaWdodCI6MC4wLCJCb3R0b20iOjAuMH0sIkJhY2tncm91bmQiOm51bGwsIklzVmlzaWJsZSI6dHJ1ZSwiV2lkdGgiOjAuMCwiSGVpZ2h0IjowLjAsIkJvcmRlclN0eWxlIjpudWxsLCJQYXJlbnRTdHlsZSI6bnVsbH0sIkJhY2tncm91bmRTdHlsZSI6eyIkaWQiOiI2OTciLCJNYXJnaW4iOnsiJGlkIjoiNjk4IiwiVG9wIjowLjAsIkxlZnQiOjAuMCwiUmlnaHQiOjAuMCwiQm90dG9tIjowLjB9LCJQYWRkaW5nIjp7IiRpZCI6IjY5OSIsIlRvcCI6MC4wLCJMZWZ0IjowLjAsIlJpZ2h0IjowLjAsIkJvdHRvbSI6MC4wfSwiQmFja2dyb3VuZCI6eyIkcmVmIjoiMjIzIn0sIklzVmlzaWJsZSI6dHJ1ZSwiV2lkdGgiOjAuMCwiSGVpZ2h0IjowLjAsIkJvcmRlclN0eWxlIjp7IiRpZCI6IjcwMCIsIkxpbmVDb2xvciI6eyIkaWQiOiI3MDEiLCIkdHlwZSI6Ik5MUkUuQ29tbW9uLkRvbS5Tb2xpZENvbG9yQnJ1c2gsIE5MUkUuQ29tbW9uIiwiQ29sb3IiOnsiJGlkIjoiNzAyIiwiQSI6MjU1LCJSIjoyNTUsIkciOjAsIkIiOjB9fSwiTGluZVdlaWdodCI6MC4wLCJMaW5lVHlwZSI6MCwiUGFyZW50U3R5bGUiOm51bGx9LCJQYXJlbnRTdHlsZSI6bnVsbH0sIklzQWJvdmVUaW1lYmFuZCI6ZmFsc2UsIk1hcmdpbiI6eyIkaWQiOiI3MDMiLCJUb3AiOjAuMCwiTGVmdCI6MC4wLCJSaWdodCI6MC4wLCJCb3R0b20iOjAuMH0sIlBhZGRpbmciOnsiJGlkIjoiNzA0IiwiVG9wIjowLjAsIkxlZnQiOjAuMCwiUmlnaHQiOjAuMCwiQm90dG9tIjowLjB9LCJJc1Zpc2libGUiOnRydWUsIldpZHRoIjowLjAsIkhlaWdodCI6MC4wLCJCb3JkZXJTdHlsZSI6eyIkaWQiOiI3MDUiLCJMaW5lQ29sb3IiOm51bGwsIkxpbmVXZWlnaHQiOjAuMCwiTGluZVR5cGUiOjAsIlBhcmVudFN0eWxlIjpudWxsfSwiUGFyZW50U3R5bGUiOm51bGx9fV0sIkN1bHR1cmVJbmZvTmFtZSI6ImVuLVVTIiwiU3R5bGVOYW1lIjoiUGhhc2VzIiwiVmVyc2lvbiI6eyIkaWQiOiI3MDYiLCJWZXJzaW9uIjoiMy42LjEiLCJPcmlnaW5hbEFzc2VtYmx5VmVyc2lvbiI6IjIuMDEuMTIuMDAiLCJFZGl0aW9uIjoiUGx1cyIsIkxhc3RTYXZlZEVkaXRpb24iOjMsIklzUGx1c0VkaXRpb24iOnRydWUsIklzUHJvRWRpdGlvbiI6ZmFsc2V9LCJFZmZlY3QiOjAsIlN0eWxlIjp7IiRpZCI6IjcwNyIsIlRpbWViYW5kU3R5bGUiOnsiJGlkIjoiNzA4IiwiU2NhbGVNYXJraW5nIjowLCJTaGFwZSI6MywiU2hhcGVTdHlsZSI6eyIkaWQiOiI3MDkiLCJNYXJnaW4iOnsiJGlkIjoiNzEwIiwiVG9wIjowLjAsIkxlZnQiOjEwLjAsIlJpZ2h0IjoxMC4wLCJCb3R0b20iOjAuMH0sIlBhZGRpbmciOnsiJGlkIjoiNzExIiwiVG9wIjozLjAsIkxlZnQiOjAuMCwiUmlnaHQiOjAuMCwiQm90dG9tIjozLjB9LCJCYWNrZ3JvdW5kIjp7IiRpZCI6IjcxMiIsIkNvbG9yIjp7IiRpZCI6IjcxMyIsIkEiOjI1NSwiUiI6MTc4LCJHIjoxNzgsIkIiOjE3OH19LCJJc1Zpc2libGUiOnRydWUsIldpZHRoIjowLjAsIkhlaWdodCI6MzAuMCwiQm9yZGVyU3R5bGUiOnsiJGlkIjoiNzE0IiwiTGluZUNvbG9yIjp7IiRpZCI6IjcxNSIsIiR0eXBlIjoiTkxSRS5Db21tb24uRG9tLlNvbGlkQ29sb3JCcnVzaCwgTkxSRS5Db21tb24iLCJDb2xvciI6eyIkaWQiOiI3MTYiLCJBIjoyNTUsIlIiOjI1NSwiRyI6MCwiQiI6MH19LCJMaW5lV2VpZ2h0IjowLjAsIkxpbmVUeXBlIjowLCJQYXJlbnRTdHlsZSI6bnVsbH0sIlBhcmVudFN0eWxlIjpudWxsfSwiTWlkZGxlVGllclNoYXBlU3R5bGUiOnsiJGlkIjoiNzE3IiwiTWFyZ2luIjp7IiRyZWYiOiI3MTAifSwiUGFkZGluZyI6eyIkcmVmIjoiNzExIn0sIkJhY2tncm91bmQiOnsiJHJlZiI6IjcxMiJ9LCJJc1Zpc2libGUiOnRydWUsIldpZHRoIjowLjAsIkhlaWdodCI6MzAuMCwiQm9yZGVyU3R5bGUiOm51bGwsIlBhcmVudFN0eWxlIjpudWxsfSwiQm90dG9tVGllclNoYXBlU3R5bGUiOnsiJGlkIjoiNzE4IiwiTWFyZ2luIjp7IiRyZWYiOiI3MTAifSwiUGFkZGluZyI6eyIkcmVmIjoiNzExIn0sIkJhY2tncm91bmQiOnsiJHJlZiI6IjcxMiJ9LCJJc1Zpc2libGUiOnRydWUsIldpZHRoIjowLjAsIkhlaWdodCI6MzAuMCwiQm9yZGVyU3R5bGUiOm51bGwsIlBhcmVudFN0eWxlIjpudWxsfSwiUmlnaHRFbmRDYXBzU3R5bGUiOnsiJGlkIjoiNzE5IiwiRm9udFNldHRpbmdzIjp7IiRpZCI6IjcyMCIsIkZvbnRTaXplIjoxNiwiRm9udE5hbWUiOiJDYWxpYnJpIiwiSXNCb2xkIjp0cnVlLCJJc0l0YWxpYyI6ZmFsc2UsIklzVW5kZXJsaW5lZCI6ZmFsc2UsIlBhcmVudFN0eWxlIjpudWxsfSwiQXV0b1NpemUiOjAsIkZvcmVncm91bmQiOnsiJGlkIjoiNzIxIiwiQ29sb3IiOnsiJGlkIjoiNzIyIiwiQSI6MjU1LCJSIjoxOTIsIkciOjgwLCJCIjo3N319LCJNYXhXaWR0aCI6IkluZmluaXR5IiwiTWF4SGVpZ2h0IjoiSW5maW5pdHkiLCJTbWFydEZvcmVncm91bmRJc0FjdGl2ZSI6ZmFsc2UsIkhvcml6b250YWxBbGlnbm1lbnQiOjAsIlZlcnRpY2FsQWxpZ25tZW50IjowLCJTbWFydEZvcmVncm91bmQiOm51bGwsIkJhY2tncm91bmRGaWxsVHlwZSI6MCwiTWFyZ2luIjp7IiRpZCI6IjcyMyIsIlRvcCI6MC4wLCJMZWZ0IjowLjAsIlJpZ2h0IjoyMC4wLCJCb3R0b20iOjAuMH0sIlBhZGRpbmciOnsiJGlkIjoiNzI0IiwiVG9wIjowLjAsIkxlZnQiOjAuMCwiUmlnaHQiOjAuMCwiQm90dG9tIjowLjB9LCJCYWNrZ3JvdW5kIjp7IiRpZCI6IjcyNSIsIkNvbG9yIjp7IiRpZCI6IjcyNiIsIkEiOjAsIlIiOjAsIkciOjAsIkIiOjB9fSwiSXNWaXNpYmxlIjpmYWxzZSwiV2lkdGgiOjAuMCwiSGVpZ2h0IjowLjAsIkJvcmRlclN0eWxlIjpudWxsLCJQYXJlbnRTdHlsZSI6bnVsbH0sIkxlZnRFbmRDYXBzU3R5bGUiOnsiJGlkIjoiNzI3IiwiRm9udFNldHRpbmdzIjp7IiRpZCI6IjcyOCIsIkZvbnRTaXplIjoxNiwiRm9udE5hbWUiOiJDYWxpYnJpIiwiSXNCb2xkIjp0cnVlLCJJc0l0YWxpYyI6ZmFsc2UsIklzVW5kZXJsaW5lZCI6ZmFsc2UsIlBhcmVudFN0eWxlIjpudWxsfSwiQXV0b1NpemUiOjAsIkZvcmVncm91bmQiOnsiJGlkIjoiNzI5IiwiQ29sb3IiOnsiJGlkIjoiNzMwIiwiQSI6MjU1LCJSIjoxOTIsIkciOjgwLCJCIjo3N319LCJNYXhXaWR0aCI6IkluZmluaXR5IiwiTWF4SGVpZ2h0IjoiSW5maW5pdHkiLCJTbWFydEZvcmVncm91bmRJc0FjdGl2ZSI6ZmFsc2UsIkhvcml6b250YWxBbGlnbm1lbnQiOjAsIlZlcnRpY2FsQWxpZ25tZW50IjowLCJTbWFydEZvcmVncm91bmQiOm51bGwsIkJhY2tncm91bmRGaWxsVHlwZSI6MCwiTWFyZ2luIjp7IiRpZCI6IjczMSIsIlRvcCI6MC4wLCJMZWZ0Ijo0OC41NTk5OTk5OTk5OTk5OTUsIlJpZ2h0IjowLjAsIkJvdHRvbSI6MC4wfSwiUGFkZGluZyI6eyIkaWQiOiI3MzIiLCJUb3AiOjAuMCwiTGVmdCI6MC4wLCJSaWdodCI6MC4wLCJCb3R0b20iOjAuMH0sIkJhY2tncm91bmQiOnsiJGlkIjoiNzMzIiwiQ29sb3IiOnsiJHJlZiI6IjcyNiJ9fSwiSXNWaXNpYmxlIjpmYWxzZSwiV2lkdGgiOjAuMCwiSGVpZ2h0IjowLjAsIkJvcmRlclN0eWxlIjpudWxsLCJQYXJlbnRTdHlsZSI6bnVsbH0sIlRvZGF5VGV4dFN0eWxlIjp7IiRpZCI6IjczNCIsIkZvbnRTZXR0aW5ncyI6eyIkaWQiOiI3MzUiLCJGb250U2l6ZSI6MTIsIkZvbnROYW1lIjoiQ2FsaWJyaSIsIklzQm9sZCI6ZmFsc2UsIklzSXRhbGljIjpmYWxzZSwiSXNVbmRlcmxpbmVkIjpmYWxzZSwiUGFyZW50U3R5bGUiOm51bGx9LCJBdXRvU2l6ZSI6MCwiRm9yZWdyb3VuZCI6eyIkaWQiOiI3MzYiLCJDb2xvciI6eyIkaWQiOiI3Mz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M4IiwiVG9wIjowLjAsIkxlZnQiOjAuMCwiUmlnaHQiOjAuMCwiQm90dG9tIjowLjB9LCJQYWRkaW5nIjp7IiRpZCI6IjczOSIsIlRvcCI6MC4wLCJMZWZ0IjowLjAsIlJpZ2h0IjowLjAsIkJvdHRvbSI6MC4wfSwiQmFja2dyb3VuZCI6eyIkaWQiOiI3NDAiLCJDb2xvciI6eyIkcmVmIjoiNzI2In19LCJJc1Zpc2libGUiOmZhbHNlLCJXaWR0aCI6MC4wLCJIZWlnaHQiOjAuMCwiQm9yZGVyU3R5bGUiOm51bGwsIlBhcmVudFN0eWxlIjpudWxsfSwiVG9kYXlNYXJrZXJTdHlsZSI6eyIkaWQiOiI3NDEiLCJNYXJnaW4iOnsiJGlkIjoiNzQyIiwiVG9wIjowLjAsIkxlZnQiOjAuMCwiUmlnaHQiOjAuMCwiQm90dG9tIjowLjB9LCJQYWRkaW5nIjp7IiRpZCI6Ijc0MyIsIlRvcCI6MC4wLCJMZWZ0IjowLjAsIlJpZ2h0IjowLjAsIkJvdHRvbSI6MC4wfSwiQmFja2dyb3VuZCI6eyIkaWQiOiI3NDQiLCJDb2xvciI6eyIkaWQiOiI3NDUiLCJBIjoyNTUsIlIiOjE1OCwiRyI6NTQsIkIiOjE3fX0sIklzVmlzaWJsZSI6dHJ1ZSwiV2lkdGgiOjAuMCwiSGVpZ2h0IjowLjAsIkJvcmRlclN0eWxlIjpudWxsLCJQYXJlbnRTdHlsZSI6bnVsbH0sIlNjYWxlU3R5bGUiOnsiJGlkIjoiNzQ2IiwiU2hhcGUiOjEsIlNob3dTZWdtZW50U2VwYXJhdG9ycyI6ZmFsc2UsIlNlZ21lbnRTZXBhcmF0b3JPcGFjaXR5IjozMCwiSGFzQmVlblZpc2libGVCZWZvcmUiOnRydWUsIkZvbnRTZXR0aW5ncyI6eyIkaWQiOiI3NDciLCJGb250U2l6ZSI6MTIsIkZvbnROYW1lIjoiQ2FsaWJyaSIsIklzQm9sZCI6dHJ1ZSwiSXNJdGFsaWMiOmZhbHNlLCJJc1VuZGVybGluZWQiOmZhbHNlLCJQYXJlbnRTdHlsZSI6bnVsbH0sIkF1dG9TaXplIjowLCJGb3JlZ3JvdW5kIjp7IiRpZCI6Ijc0OCIsIkNvbG9yIjp7IiRpZCI6Ijc0O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3NTAiLCJUb3AiOjAuMCwiTGVmdCI6NS4wLCJSaWdodCI6MC4wLCJCb3R0b20iOjAuMH0sIlBhZGRpbmciOnsiJGlkIjoiNzUxIiwiVG9wIjowLjAsIkxlZnQiOjAuMCwiUmlnaHQiOjAuMCwiQm90dG9tIjowLjB9LCJCYWNrZ3JvdW5kIjp7IiRpZCI6Ijc1MiIsIkNvbG9yIjp7IiRyZWYiOiI3MjYifX0sIklzVmlzaWJsZSI6dHJ1ZSwiV2lkdGgiOjAuMCwiSGVpZ2h0IjowLjAsIkJvcmRlclN0eWxlIjpudWxsLCJQYXJlbnRTdHlsZSI6bnVsbH0sIlNpbmdsZVNjYWxlU2hhcGVTdHlsZSI6eyIkaWQiOiI3NTMiLCJTaGFwZSI6MSwiSGVpZ2h0IjozMC4wfSwiTWlkZGxlVGllclNjYWxlU3R5bGUiOnsiJGlkIjoiNzU0IiwiU2hhcGUiOjEsIlNob3dTZWdtZW50U2VwYXJhdG9ycyI6ZmFsc2UsIlNlZ21lbnRTZXBhcmF0b3JPcGFjaXR5IjozMCwiSGFzQmVlblZpc2libGVCZWZvcmUiOmZhbHNlLCJGb250U2V0dGluZ3MiOnsiJGlkIjoiNzU1IiwiRm9udFNpemUiOjEyLCJGb250TmFtZSI6IkNhbGlicmkiLCJJc0JvbGQiOnRydWUsIklzSXRhbGljIjpmYWxzZSwiSXNVbmRlcmxpbmVkIjpmYWxzZSwiUGFyZW50U3R5bGUiOm51bGx9LCJBdXRvU2l6ZSI6MCwiRm9yZWdyb3VuZCI6eyIkcmVmIjoiNzQ4In0sIk1heFdpZHRoIjoyMDAuMCwiTWF4SGVpZ2h0IjoiSW5maW5pdHkiLCJTbWFydEZvcmVncm91bmRJc0FjdGl2ZSI6ZmFsc2UsIkhvcml6b250YWxBbGlnbm1lbnQiOjAsIlZlcnRpY2FsQWxpZ25tZW50IjoxLCJTbWFydEZvcmVncm91bmQiOm51bGwsIkJhY2tncm91bmRGaWxsVHlwZSI6MCwiTWFyZ2luIjp7IiRyZWYiOiI3NTAifSwiUGFkZGluZyI6eyIkcmVmIjoiNzUxIn0sIkJhY2tncm91bmQiOnsiJHJlZiI6Ijc1MiJ9LCJJc1Zpc2libGUiOmZhbHNlLCJXaWR0aCI6MC4wLCJIZWlnaHQiOjAuMCwiQm9yZGVyU3R5bGUiOm51bGwsIlBhcmVudFN0eWxlIjpudWxsfSwiQm90dG9tVGllclNjYWxlU3R5bGUiOnsiJGlkIjoiNzU2IiwiU2hhcGUiOjEsIlNob3dTZWdtZW50U2VwYXJhdG9ycyI6ZmFsc2UsIlNlZ21lbnRTZXBhcmF0b3JPcGFjaXR5IjozMCwiSGFzQmVlblZpc2libGVCZWZvcmUiOmZhbHNlLCJGb250U2V0dGluZ3MiOnsiJGlkIjoiNzU3IiwiRm9udFNpemUiOjEyLCJGb250TmFtZSI6IkNhbGlicmkiLCJJc0JvbGQiOnRydWUsIklzSXRhbGljIjpmYWxzZSwiSXNVbmRlcmxpbmVkIjpmYWxzZSwiUGFyZW50U3R5bGUiOm51bGx9LCJBdXRvU2l6ZSI6MCwiRm9yZWdyb3VuZCI6eyIkcmVmIjoiNzQ4In0sIk1heFdpZHRoIjoyMDAuMCwiTWF4SGVpZ2h0IjoiSW5maW5pdHkiLCJTbWFydEZvcmVncm91bmRJc0FjdGl2ZSI6ZmFsc2UsIkhvcml6b250YWxBbGlnbm1lbnQiOjAsIlZlcnRpY2FsQWxpZ25tZW50IjoxLCJTbWFydEZvcmVncm91bmQiOm51bGwsIkJhY2tncm91bmRGaWxsVHlwZSI6MCwiTWFyZ2luIjp7IiRyZWYiOiI3NTAifSwiUGFkZGluZyI6eyIkcmVmIjoiNzUxIn0sIkJhY2tncm91bmQiOnsiJHJlZiI6Ijc1MiJ9LCJJc1Zpc2libGUiOmZhbHNlLCJXaWR0aCI6MC4wLCJIZWlnaHQiOjAuMCwiQm9yZGVyU3R5bGUiOm51bGwsIlBhcmVudFN0eWxlIjpudWxsfSwiRWxhcHNlZFRpbWVCYWNrZ3JvdW5kIjp7IiRpZCI6Ijc1OCIsIkNvbG9yIjp7IiRpZCI6Ijc1OSIsIkEiOjc3LCJSIjoxNzgsIkciOjE0LCJCIjoxOH19LCJBcHBlbmRZZWFyT25ZZWFyQ2hhbmdlIjp0cnVlLCJFbGFwc2VkVGltZUZvcm1hdCI6MCwiVG9kYXlNYXJrZXJQb3NpdGlvbiI6MCwiUXVpY2tQb3NpdGlvbiI6MywiQWJzb2x1dGVQb3NpdGlvbiI6MTEzLjIwMTU2OSwiTWFyZ2luIjp7IiRpZCI6Ijc2MCIsIlRvcCI6MC4wLCJMZWZ0IjoxMC4wLCJSaWdodCI6MTAuMCwiQm90dG9tIjowLjB9LCJQYWRkaW5nIjp7IiRpZCI6Ijc2MSIsIlRvcCI6MC4wLCJMZWZ0IjowLjAsIlJpZ2h0IjowLjAsIkJvdHRvbSI6MC4wfSwiQmFja2dyb3VuZCI6eyIkaWQiOiI3NjIiLCJDb2xvciI6eyIkaWQiOiI3NjMiLCJBIjoyNTUsIlIiOjE3OCwiRyI6MTc4LCJCIjoxNzh9fSwiSXNWaXNpYmxlIjp0cnVlLCJXaWR0aCI6MC4wLCJIZWlnaHQiOjAuMCwiQm9yZGVyU3R5bGUiOm51bGwsIlBhcmVudFN0eWxlIjpudWxsfSwiRGVmYXVsdE1pbGVzdG9uZVN0eWxlIjp7IiRpZCI6Ijc2NCIsIlNoYXBlIjoxNywiQ29ubmVjdG9yTWFyZ2luIjp7IiRpZCI6Ijc2NSIsIlRvcCI6MC4wLCJMZWZ0IjoyLjAsIlJpZ2h0IjoyLjAsIkJvdHRvbSI6MC4wfSwiQ29ubmVjdG9yU3R5bGUiOnsiJGlkIjoiNzY2IiwiTGluZUNvbG9yIjp7IiRpZCI6Ijc2NyIsIiR0eXBlIjoiTkxSRS5Db21tb24uRG9tLlNvbGlkQ29sb3JCcnVzaCwgTkxSRS5Db21tb24iLCJDb2xvciI6eyIkaWQiOiI3NjgiLCJBIjoyNTUsIlIiOjc5LCJHIjoxMjksIkIiOjE4OX19LCJMaW5lV2VpZ2h0IjoxLjAsIkxpbmVUeXBlIjowLCJQYXJlbnRTdHlsZSI6bnVsbH0sIklzQmVsb3dUaW1lYmFuZCI6ZmFsc2UsIlBvc2l0aW9uT25UYXNrIjowLCJIaWRlRGF0ZSI6ZmFsc2UsIlNoYXBlU2l6ZSI6MSwiU3BhY2luZyI6Mi4wLCJQYWRkaW5nIjp7IiRpZCI6Ijc2OSIsIlRvcCI6Ny4wLCJMZWZ0IjozLjAsIlJpZ2h0IjowLjAsIkJvdHRvbSI6Mi4wfSwiU2hhcGVTdHlsZSI6eyIkaWQiOiI3NzAiLCJNYXJnaW4iOnsiJHJlZiI6IjgifSwiUGFkZGluZyI6eyIkcmVmIjoiOSJ9LCJCYWNrZ3JvdW5kIjp7IiRpZCI6Ijc3MSIsIkNvbG9yIjp7IiRpZCI6Ijc3MiIsIkEiOjI1NSwiUiI6MCwiRyI6MTE0LCJCIjoxODh9fSwiSXNWaXNpYmxlIjp0cnVlLCJXaWR0aCI6MTguMCwiSGVpZ2h0IjoyMC4wLCJCb3JkZXJTdHlsZSI6eyIkaWQiOiI3NzMiLCJMaW5lQ29sb3IiOnsiJHJlZiI6IjEzIn0sIkxpbmVXZWlnaHQiOjAuMCwiTGluZVR5cGUiOjAsIlBhcmVudFN0eWxlIjpudWxsfSwiUGFyZW50U3R5bGUiOm51bGx9LCJUaXRsZVN0eWxlIjp7IiRpZCI6Ijc3NCIsIkZvbnRTZXR0aW5ncyI6eyIkaWQiOiI3NzUiLCJGb250U2l6ZSI6MTEsIkZvbnROYW1lIjoiQ2FsaWJyaSIsIklzQm9sZCI6dHJ1ZSwiSXNJdGFsaWMiOmZhbHNlLCJJc1VuZGVybGluZWQiOmZhbHNlLCJQYXJlbnRTdHlsZSI6bnVsbH0sIkF1dG9TaXplIjowLCJGb3JlZ3JvdW5kIjp7IiRpZCI6Ijc3NiIsIkNvbG9yIjp7IiRpZCI6Ijc3NyIsIkEiOjI1NSwiUiI6MTU1LCJHIjo0NSwiQiI6MzF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zc4IiwiQ29sb3IiOnsiJGlkIjoiNzc5IiwiQSI6ODksIlIiOjAsIkciOjAsIkIiOjB9fSwiSXNWaXNpYmxlIjp0cnVlLCJXaWR0aCI6MC4wLCJIZWlnaHQiOjAuMCwiQm9yZGVyU3R5bGUiOm51bGwsIlBhcmVudFN0eWxlIjpudWxsfSwiRGF0ZVN0eWxlIjp7IiRpZCI6Ijc4MCIsIkZvbnRTZXR0aW5ncyI6eyIkaWQiOiI3ODEiLCJGb250U2l6ZSI6MTAsIkZvbnROYW1lIjoiQ2FsaWJyaSIsIklzQm9sZCI6ZmFsc2UsIklzSXRhbGljIjpmYWxzZSwiSXNVbmRlcmxpbmVkIjpmYWxzZSwiUGFyZW50U3R5bGUiOm51bGx9LCJBdXRvU2l6ZSI6MCwiRm9yZWdyb3VuZCI6eyIkaWQiOiI3ODIiLCJDb2xvciI6eyIkaWQiOiI3ODMiLCJBIjoyNTUsIlIiOjUwLCJHIjo1MCwiQiI6NTB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g0IiwiQ29sb3IiOnsiJHJlZiI6Ijc3OSJ9fSwiSXNWaXNpYmxlIjp0cnVlLCJXaWR0aCI6MC4wLCJIZWlnaHQiOjAuMCwiQm9yZGVyU3R5bGUiOm51bGwsIlBhcmVudFN0eWxlIjpudWxsfSwiRGF0ZUZvcm1hdCI6eyIkaWQiOiI3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4NiIsIkRhdGVQYXJ0SXNWaXNpYmxlIjpmYWxzZSwiVGltZVBhcnRJc1Zpc2libGUiOmZhbHNlfX0sIldlZWtOdW1iZXJpbmciOnsiJGlkIjoiNzg3IiwiRm9ybWF0IjowLCJJc1Zpc2libGUiOmZhbHNlLCJMYXN0S25vd25WaXNpYmlsaXR5U3RhdGUiOmZhbHNlfSwiSXNWaXNpYmxlIjp0cnVlLCJQYXJlbnRTdHlsZSI6bnVsbH0sIkRlZmF1bHRUYXNrU3R5bGUiOnsiJGlkIjoiNzg4IiwiU2hhcGUiOjAsIlNoYXBlVGhpY2tuZXNzIjowLCJEdXJhdGlvbkZvcm1hdCI6NiwiSW5jbHVkZU5vbldvcmtpbmdEYXlzSW5EdXJhdGlvbiI6ZmFsc2UsIlBlcmNlbnRhZ2VDb21wbGV0ZVN0eWxlIjp7IiRpZCI6Ijc4OSIsIkZvbnRTZXR0aW5ncyI6eyIkaWQiOiI3OTAiLCJGb250U2l6ZSI6MTAsIkZvbnROYW1lIjoiQ2FsaWJyaSIsIklzQm9sZCI6ZmFsc2UsIklzSXRhbGljIjpmYWxzZSwiSXNVbmRlcmxpbmVkIjpmYWxzZSwiUGFyZW50U3R5bGUiOm51bGx9LCJBdXRvU2l6ZSI6MCwiRm9yZWdyb3VuZCI6eyIkaWQiOiI3OTEiLCJDb2xvciI6eyIkaWQiOiI3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5MyIsIlRvcCI6MC4wLCJMZWZ0IjowLjAsIlJpZ2h0IjowLjAsIkJvdHRvbSI6MC4wfSwiUGFkZGluZyI6eyIkaWQiOiI3OTQiLCJUb3AiOjAuMCwiTGVmdCI6MC4wLCJSaWdodCI6MC4wLCJCb3R0b20iOjAuMH0sIkJhY2tncm91bmQiOnsiJGlkIjoiNzk1IiwiQ29sb3IiOnsiJHJlZiI6Ijc3OSJ9fSwiSXNWaXNpYmxlIjp0cnVlLCJXaWR0aCI6MC4wLCJIZWlnaHQiOjAuMCwiQm9yZGVyU3R5bGUiOm51bGwsIlBhcmVudFN0eWxlIjpudWxsfSwiRHVyYXRpb25TdHlsZSI6eyIkaWQiOiI3OTYiLCJGb250U2V0dGluZ3MiOnsiJGlkIjoiNzk3IiwiRm9udFNpemUiOjEyLCJGb250TmFtZSI6IkNhbGlicmkiLCJJc0JvbGQiOmZhbHNlLCJJc0l0YWxpYyI6ZmFsc2UsIklzVW5kZXJsaW5lZCI6ZmFsc2UsIlBhcmVudFN0eWxlIjpudWxsfSwiQXV0b1NpemUiOjAsIkZvcmVncm91bmQiOnsiJGlkIjoiNzk4IiwiQ29sb3IiOnsiJGlkIjoiNzk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gwMCIsIlRvcCI6MC4wLCJMZWZ0IjowLjAsIlJpZ2h0IjowLjAsIkJvdHRvbSI6MC4wfSwiUGFkZGluZyI6eyIkaWQiOiI4MDEiLCJUb3AiOjAuMCwiTGVmdCI6MC4wLCJSaWdodCI6MC4wLCJCb3R0b20iOjAuMH0sIkJhY2tncm91bmQiOnsiJGlkIjoiODAyIiwiQ29sb3IiOnsiJHJlZiI6Ijc3OSJ9fSwiSXNWaXNpYmxlIjp0cnVlLCJXaWR0aCI6MC4wLCJIZWlnaHQiOjAuMCwiQm9yZGVyU3R5bGUiOm51bGwsIlBhcmVudFN0eWxlIjpudWxsfSwiSG9yaXpvbnRhbENvbm5lY3RvclN0eWxlIjp7IiRpZCI6IjgwMyIsIkxpbmVDb2xvciI6eyIkaWQiOiI4MDQiLCIkdHlwZSI6Ik5MUkUuQ29tbW9uLkRvbS5Tb2xpZENvbG9yQnJ1c2gsIE5MUkUuQ29tbW9uIiwiQ29sb3IiOnsiJGlkIjoiODA1IiwiQSI6MjU1LCJSIjoyMDQsIkciOjIwNCwiQiI6MjA0fX0sIkxpbmVXZWlnaHQiOjAuMCwiTGluZVR5cGUiOjAsIlBhcmVudFN0eWxlIjpudWxsfSwiVmVydGljYWxDb25uZWN0b3JTdHlsZSI6eyIkaWQiOiI4MDYiLCJMaW5lQ29sb3IiOnsiJGlkIjoiODA3IiwiJHR5cGUiOiJOTFJFLkNvbW1vbi5Eb20uU29saWRDb2xvckJydXNoLCBOTFJFLkNvbW1vbiIsIkNvbG9yIjp7IiRpZCI6IjgwOCIsIkEiOjI1NSwiUiI6MjA0LCJHIjoyMDQsIkIiOjIwNH19LCJMaW5lV2VpZ2h0IjowLjAsIkxpbmVUeXBlIjowLCJQYXJlbnRTdHlsZSI6bnVsbH0sIk1hcmdpbiI6bnVsbCwiU3RhcnREYXRlUG9zaXRpb24iOjMsIkVuZERhdGVQb3NpdGlvbiI6MywiRGF0ZUlzVmlzaWJsZSI6dHJ1ZSwiVGl0bGVQb3NpdGlvbiI6NCwiRHVyYXRpb25Qb3NpdGlvbiI6MiwiUGVyY2VudGFnZUNvbXBsZXRlZFBvc2l0aW9uIjo2LCJTcGFjaW5nIjozLCJJc0JlbG93VGltZWJhbmQiOnRydWUsIlBlcmNlbnRhZ2VDb21wbGV0ZVNoYXBlT3BhY2l0eSI6MzUsIlNoYXBlU3R5bGUiOnsiJGlkIjoiODA5IiwiTWFyZ2luIjp7IiRpZCI6IjgxMCIsIlRvcCI6MC4wLCJMZWZ0Ijo0LjAsIlJpZ2h0Ijo0LjAsIkJvdHRvbSI6MC4wfSwiUGFkZGluZyI6eyIkaWQiOiI4MTEiLCJUb3AiOjAuMCwiTGVmdCI6MC4wLCJSaWdodCI6MC4wLCJCb3R0b20iOjAuMH0sIkJhY2tncm91bmQiOnsiJGlkIjoiODEyIiwiQ29sb3IiOnsiJGlkIjoiODEzIiwiQSI6MjU1LCJSIjowLCJHIjoxMTQsIkIiOjE4OH19LCJJc1Zpc2libGUiOnRydWUsIldpZHRoIjowLjAsIkhlaWdodCI6MTAuMCwiQm9yZGVyU3R5bGUiOnsiJGlkIjoiODE0IiwiTGluZUNvbG9yIjp7IiRpZCI6IjgxNSIsIiR0eXBlIjoiTkxSRS5Db21tb24uRG9tLlNvbGlkQ29sb3JCcnVzaCwgTkxSRS5Db21tb24iLCJDb2xvciI6eyIkaWQiOiI4MTYiLCJBIjoyNTUsIlIiOjI1NSwiRyI6MCwiQiI6MH19LCJMaW5lV2VpZ2h0IjowLjAsIkxpbmVUeXBlIjowLCJQYXJlbnRTdHlsZSI6bnVsbH0sIlBhcmVudFN0eWxlIjpudWxsfSwiVGl0bGVTdHlsZSI6eyIkaWQiOiI4MTciLCJGb250U2V0dGluZ3MiOnsiJGlkIjoiODE4IiwiRm9udFNpemUiOjExLCJGb250TmFtZSI6IkNhbGlicmkiLCJJc0JvbGQiOnRydWUsIklzSXRhbGljIjpmYWxzZSwiSXNVbmRlcmxpbmVkIjpmYWxzZSwiUGFyZW50U3R5bGUiOm51bGx9LCJBdXRvU2l6ZSI6MCwiRm9yZWdyb3VuZCI6eyIkaWQiOiI4MTkiLCJDb2xvciI6eyIkaWQiOiI4MjAiLCJBIjoyNTUsIlIiOjE1OSwiRyI6NDEsIkIiOjU0fX0sIk1heFdpZHRoIjo5N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HJlZiI6Ijc3OSJ9fSwiSXNWaXNpYmxlIjp0cnVlLCJXaWR0aCI6MC4wLCJIZWlnaHQiOjAuMCwiQm9yZGVyU3R5bGUiOm51bGwsIlBhcmVudFN0eWxlIjpudWxsfSwiRGF0ZVN0eWxlIjp7IiRpZCI6IjgyNCIsIkZvbnRTZXR0aW5ncyI6eyIkaWQiOiI4MjUiLCJGb250U2l6ZSI6MTIsIkZvbnROYW1lIjoiQ2FsaWJyaSIsIklzQm9sZCI6ZmFsc2UsIklzSXRhbGljIjpmYWxzZSwiSXNVbmRlcmxpbmVkIjpmYWxzZSwiUGFyZW50U3R5bGUiOm51bGx9LCJBdXRvU2l6ZSI6MCwiRm9yZWdyb3VuZCI6eyIkaWQiOiI4MjYiLCJDb2xvciI6eyIkaWQiOiI4MjciLCJBIjoyNTUsIlIiOjE1NSwiRyI6NDUsIkIiOjMxfX0sIk1heFdpZHRoIjoyMDAuMCwiTWF4SGVpZ2h0IjoiSW5maW5pdHkiLCJTbWFydEZvcmVncm91bmRJc0FjdGl2ZSI6ZmFsc2UsIkhvcml6b250YWxBbGlnbm1lbnQiOjAsIlZlcnRpY2FsQWxpZ25tZW50IjowLCJTbWFydEZvcmVncm91bmQiOm51bGwsIkJhY2tncm91bmRGaWxsVHlwZSI6MCwiTWFyZ2luIjp7IiRpZCI6IjgyOCIsIlRvcCI6MC4wLCJMZWZ0IjowLjAsIlJpZ2h0IjowLjAsIkJvdHRvbSI6MC4wfSwiUGFkZGluZyI6eyIkaWQiOiI4MjkiLCJUb3AiOjAuMCwiTGVmdCI6MC4wLCJSaWdodCI6MC4wLCJCb3R0b20iOjAuMH0sIkJhY2tncm91bmQiOnsiJGlkIjoiODMwIiwiQ29sb3IiOnsiJHJlZiI6Ijc3OSJ9fSwiSXNWaXNpYmxlIjp0cnVlLCJXaWR0aCI6MC4wLCJIZWlnaHQiOjAuMCwiQm9yZGVyU3R5bGUiOm51bGwsIlBhcmVudFN0eWxlIjpudWxsfSwiRGF0ZUZvcm1hdCI6eyIkaWQiOiI4MzEiLCJGb3JtYXRTdHJpbmciOiJNL2Qv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MyIiwiRm9ybWF0IjowLCJJc1Zpc2libGUiOmZhbHNlLCJMYXN0S25vd25WaXNpYmlsaXR5U3RhdGUiOmZhbHNlfSwiSXNWaXNpYmxlIjp0cnVlLCJQYXJlbnRTdHlsZSI6bnVsbCwiX2V4cGxpY2l0bHlTZXQiOnsiJGlkIjoiODMz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4MzQiLCJHcmlkbGluZVN0eWxlIjp7IiRpZCI6IjgzNSIsIkxpbmVDb2xvciI6eyIkaWQiOiI4MzYiLCIkdHlwZSI6Ik5MUkUuQ29tbW9uLkRvbS5Tb2xpZENvbG9yQnJ1c2gsIE5MUkUuQ29tbW9uIiwiQ29sb3IiOnsiJGlkIjoiODM3IiwiQSI6MzgsIlIiOjIxMSwiRyI6NzIsIkIiOjIzfX0sIkxpbmVXZWlnaHQiOjEuMCwiTGluZVR5cGUiOjAsIlBhcmVudFN0eWxlIjpudWxsfSwiTWFyZ2luIjp7IiRpZCI6IjgzOCIsIlRvcCI6MC4wLCJMZWZ0IjowLjAsIlJpZ2h0IjowLjAsIkJvdHRvbSI6MC4wfSwiUGFkZGluZyI6eyIkaWQiOiI4MzkiLCJUb3AiOjAuMCwiTGVmdCI6MC4wLCJSaWdodCI6MC4wLCJCb3R0b20iOjAuMH0sIkJhY2tncm91bmQiOm51bGwsIklzVmlzaWJsZSI6ZmFsc2UsIldpZHRoIjowLjAsIkhlaWdodCI6MC4wLCJCb3JkZXJTdHlsZSI6bnVsbCwiUGFyZW50U3R5bGUiOm51bGx9LCJBY3Rpdml0eUxpbmVQYW5lbFN0eWxlIjp7IiRpZCI6Ijg0MCIsIkFjdGl2aXR5TGluZVN0eWxlIjp7IiRpZCI6Ijg0MSIsIkxpbmVDb2xvciI6eyIkaWQiOiI4NDIiLCIkdHlwZSI6Ik5MUkUuQ29tbW9uLkRvbS5Tb2xpZENvbG9yQnJ1c2gsIE5MUkUuQ29tbW9uIiwiQ29sb3IiOnsiJGlkIjoiODQzIiwiQSI6MzgsIlIiOjIxMSwiRyI6NzIsIkIiOjIzfX0sIkxpbmVXZWlnaHQiOjEuMCwiTGluZVR5cGUiOjAsIlBhcmVudFN0eWxlIjpudWxsfSwiTWFyZ2luIjp7IiRpZCI6Ijg0NCIsIlRvcCI6MC4wLCJMZWZ0IjowLjAsIlJpZ2h0IjowLjAsIkJvdHRvbSI6MC4wfSwiUGFkZGluZyI6eyIkaWQiOiI4NDUiLCJUb3AiOjAuMCwiTGVmdCI6MC4wLCJSaWdodCI6MC4wLCJCb3R0b20iOjAuMH0sIkJhY2tncm91bmQiOm51bGwsIklzVmlzaWJsZSI6ZmFsc2UsIldpZHRoIjowLjAsIkhlaWdodCI6MC4wLCJCb3JkZXJTdHlsZSI6bnVsbCwiUGFyZW50U3R5bGUiOm51bGx9LCJTaG93RWxhcHNlZFRpbWVHcmFkaWVudFN0eWxlIjp0cnVlLCJUaW1lYmFuZFJlc2VydmVkTGVmdEFyZWFTdHlsZSI6eyIkaWQiOiI4NDYiLCJBY3Rpdml0eUhlYWRlcldpZHRoIjowLjAsIklzU2V0IjpmYWxzZX0sIkRlZmF1bHRTd2ltbGFuZVN0eWxlIjp7IiRpZCI6Ijg0NyIsIkhlYWRlclN0eWxlIjp7IiRpZCI6Ijg0OCIsIlRleHRTdHlsZSI6eyIkaWQiOiI4NDkiLCJGb250U2V0dGluZ3MiOnsiJGlkIjoiODUwIiwiRm9udFNpemUiOjEyLCJGb250TmFtZSI6IkNhbGlicmkiLCJJc0JvbGQiOmZhbHNlLCJJc0l0YWxpYyI6ZmFsc2UsIklzVW5kZXJsaW5lZCI6ZmFsc2UsIlBhcmVudFN0eWxlIjpudWxsfSwiQXV0b1NpemUiOjAsIkZvcmVncm91bmQiOnsiJGlkIjoiODUxIiwiQ29sb3IiOnsiJGlkIjoiODUy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DUzIiwiVG9wIjowLjAsIkxlZnQiOjAuMCwiUmlnaHQiOjAuMCwiQm90dG9tIjowLjB9LCJQYWRkaW5nIjp7IiRpZCI6Ijg1NCIsIlRvcCI6MC4wLCJMZWZ0IjowLjAsIlJpZ2h0IjowLjAsIkJvdHRvbSI6MC4wfSwiQmFja2dyb3VuZCI6bnVsbC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TI3LCJSIjoyMTEsIkciOjcyLCJCIjoyM319LCJJc1Zpc2libGUiOnRydWUsIldpZHRoIjowLjAsIkhlaWdodCI6MC4wLCJCb3JkZXJTdHlsZSI6eyIkaWQiOiI4NjAiLCJMaW5lQ29sb3IiOnsiJGlkIjoiODYxIiwiJHR5cGUiOiJOTFJFLkNvbW1vbi5Eb20uU29saWRDb2xvckJydXNoLCBOTFJFLkNvbW1vbiIsIkNvbG9yIjp7IiRpZCI6Ijg2MiIsIkEiOjI1NSwiUiI6MjU1LCJHIjowLCJCIjowfX0sIkxpbmVXZWlnaHQiOjAuMCwiTGluZVR5cGUiOjAsIlBhcmVudFN0eWxlIjpudWxsfSwiUGFyZW50U3R5bGUiOm51bGx9LCJNYXJnaW4iOnsiJGlkIjoiODYzIiwiVG9wIjowLjAsIkxlZnQiOjAuMCwiUmlnaHQiOjAuMCwiQm90dG9tIjowLjB9LCJQYWRkaW5nIjp7IiRpZCI6Ijg2NCIsIlRvcCI6MC4wLCJMZWZ0IjowLjAsIlJpZ2h0IjowLjAsIkJvdHRvbSI6MC4wfSwiQmFja2dyb3VuZCI6bnVsbCwiSXNWaXNpYmxlIjp0cnVlLCJXaWR0aCI6MC4wLCJIZWlnaHQiOjAuMCwiQm9yZGVyU3R5bGUiOm51bGwsIlBhcmVudFN0eWxlIjpudWxsfSwiQmFja2dyb3VuZFN0eWxlIjp7IiRpZCI6Ijg2NSIsIk1hcmdpbiI6eyIkaWQiOiI4NjYiLCJUb3AiOjAuMCwiTGVmdCI6MC4wLCJSaWdodCI6MC4wLCJCb3R0b20iOjAuMH0sIlBhZGRpbmciOnsiJGlkIjoiODY3IiwiVG9wIjowLjAsIkxlZnQiOjAuMCwiUmlnaHQiOjAuMCwiQm90dG9tIjowLjB9LCJCYWNrZ3JvdW5kIjp7IiRpZCI6Ijg2OCIsIkNvbG9yIjp7IiRpZCI6Ijg2OSIsIkEiOjM4LCJSIjoyMTEsIkciOjcyLCJCIjoyM319LCJJc1Zpc2libGUiOnRydWUsIldpZHRoIjowLjAsIkhlaWdodCI6MC4wLCJCb3JkZXJTdHlsZSI6eyIkaWQiOiI4NzAiLCJMaW5lQ29sb3IiOnsiJGlkIjoiODcxIiwiJHR5cGUiOiJOTFJFLkNvbW1vbi5Eb20uU29saWRDb2xvckJydXNoLCBOTFJFLkNvbW1vbiIsIkNvbG9yIjp7IiRpZCI6Ijg3MiIsIkEiOjI1NSwiUiI6MjU1LCJHIjowLCJCIjowfX0sIkxpbmVXZWlnaHQiOjAuMCwiTGluZVR5cGUiOjAsIlBhcmVudFN0eWxlIjpudWxsfSwiUGFyZW50U3R5bGUiOm51bGx9LCJJc0Fib3ZlVGltZWJhbmQiOmZhbHNlLCJNYXJnaW4iOnsiJGlkIjoiODczIiwiVG9wIjowLjAsIkxlZnQiOjAuMCwiUmlnaHQiOjAuMCwiQm90dG9tIjowLjB9LCJQYWRkaW5nIjp7IiRpZCI6Ijg3NCIsIlRvcCI6MC4wLCJMZWZ0IjowLjAsIlJpZ2h0IjowLjAsIkJvdHRvbSI6MC4wfSwiSXNWaXNpYmxlIjp0cnVlLCJXaWR0aCI6MC4wLCJIZWlnaHQiOjAuMCwiQm9yZGVyU3R5bGUiOm51bGwsIlBhcmVudFN0eWxlIjpudWxsfX0sIlNjYWxlIjp7IiRpZCI6Ijg3NSIsIlN0YXJ0RGF0ZSI6IjE5NjgtMDctMDFUMjM6NTk6NTkuOTk5WiIsIkVuZERhdGUiOiIyMDEzLTExLTMwVDIzOjU5OjU5Ljk5OVoiLCJGb3JtYXQiOiJNTU0iLCJUeXBlIjo0LCJBdXRvRGF0ZVJhbmdlIjp0cnVlLCJXb3JraW5nRGF5cyI6MzEsIkZpc2NhbFllYXIiOnsiJGlkIjoiODc2IiwiU3RhcnRNb250aCI6MSwiVXNlU3RhcnRpbmdZZWFyRm9yTnVtYmVyaW5nIjp0cnVlLCJTaG93RmlzY2FsWWVhckxhYmVsIjp0cnVlfSwiVG9kYXlNYXJrZXJUZXh0IjoiVG9kYXkiLCJBdXRvU2NhbGVUeXBlIjpmYWxzZX0sIlNjYWxlVjIiOnsiJGlkIjoiODc3IiwiU3RhcnREYXRlIjoiMTk2OC0wNy0wMVQyMzo1OTowMCIsIkVuZERhdGUiOiIyMDEzLTExLTMwVDIzOjU5OjU5Ljk5OVoiLCJBdXRvRGF0ZVJhbmdlIjp0cnVlLCJXb3JraW5nRGF5cyI6MzEsIkZpc2NhbFllYXIiOnsiJHJlZiI6Ijg3NiJ9LCJUb2RheU1hcmtlclRleHQiOiJUb2RheSIsIkF1dG9TY2FsZVR5cGUiOmZhbHNlLCJUaW1lYmFuZFNjYWxlcyI6eyIkaWQiOiI4NzgiLCJUb3BTY2FsZUxheWVyIjp7IiRpZCI6Ijg3OSIsIkZvcm1hdCI6Ik1NTSIsIlR5cGUiOjR9LCJNaWRkbGVTY2FsZUxheWVyIjp7IiRpZCI6Ijg4MCIsIkZvcm1hdCI6bnVsbCwiVHlwZSI6MH0sIkJvdHRvbVNjYWxlTGF5ZXIiOnsiJGlkIjoiODgxIiwiRm9ybWF0IjpudWxsLCJUeXBlIjowfX19LCJNaWxlc3RvbmVzIjpbXSwiVGFza3MiOltdLCJTd2ltbGFuZXMiOltdLCJNc1Byb2plY3RJdGVtc1RyZWUiOm51bGwsIk1ldGFkYXRhIjp7IiRpZCI6Ijg4Mi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iwiUmVjZW50Q29sb3JzQ29sbGVjdGlvbiI6IltdIn0sIlNldHRpbmdzIjp7IiRpZCI6Ijg4My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mZhbHNlLCJJbXBvcnRUeXBlIjowLCJGaWxlUGF0aCI6bnVsbCwiVGltZUNvbmZpZ3VyYXRpb24iOnsiJGlkIjoiODg0IiwiVXNlVGltZSI6ZmFsc2UsIldvcmtEYXlTdGFydCI6IjAwOjAwOjAwIiwiV29ya0RheUVuZCI6IjIzOjU5OjAwIn0sIkxhc3RVc2VkVGVtcGxhdGVJZCI6Ijk1ZmJmMGY3LWNhNmMtNGJiOS1hZTc4LTFhYWYyY2E5NjBlYi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ructured Programming Paradigm"/>
  <p:tag name="OTLDATE" val="1968-07-01T23:59:00.0000000"/>
  <p:tag name="OTLPOSITIONONTASK" val="None"/>
  <p:tag name="OTLRELATEDTASKID" val="00000000-0000-0000-0000-0000000000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oft Systems Methodology (SSM)"/>
  <p:tag name="OTLDATE" val="1985-06-01T23:59:00.0000000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ational Unified Process (RUP)"/>
  <p:tag name="OTLDATE" val="1998-06-01T23:59:00.0000000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fied Software Development Process (USDP)"/>
  <p:tag name="OTLDATE" val="1999-06-01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bject-oriented programming (OOP)"/>
  <p:tag name="OTLDATE" val="1992-12-31T23:59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p Gemini System Development Methodology (SDM)"/>
  <p:tag name="OTLDATE" val="1974-06-01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ructured Systems Analysis and Design Method (SSADM)"/>
  <p:tag name="OTLDATE" val="1980-06-01T23:59:00.0000000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8-06-01T23:59:00.0000000"/>
  <p:tag name="OTLPOSITIONONTASK" val="None"/>
  <p:tag name="OTLRELATEDTASKID" val="00000000-0000-0000-0000-000000000000"/>
  <p:tag name="OTLMTITLE" val="Team Software Process (TSP)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apid Application Development (RAD)"/>
  <p:tag name="OTLDATE" val="1990-03-01T23:59:00.0000000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ynamic Systems Development Method (DSDM)"/>
  <p:tag name="OTLDATE" val="1994-06-01T23:59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crum"/>
  <p:tag name="OTLDATE" val="1995-06-01T23:59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xtreme Programming (XP)"/>
  <p:tag name="OTLDATE" val="1999-06-01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gile Unified Process (AUP)"/>
  <p:tag name="OTLDATE" val="2005-11-30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sciplined Agile Delivery (DAD)"/>
  <p:tag name="OTLDATE" val="2008-11-30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caled Agile Framework (SAFe)"/>
  <p:tag name="OTLDATE" val="2011-06-01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rge-Scale-Scrum (LeSS)"/>
  <p:tag name="OTLDATE" val="2013-11-30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AUTODATERANGE" val="True"/>
  <p:tag name="OTLTIMEBANDENDDATE" val="2013-11-30T23:59:59.9990000Z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ectangleTimebandPhases"/>
  <p:tag name="OTLTIMEBANDSHAPEHEIGHT" val="30"/>
  <p:tag name="OTLTIMEBANDSHAPEPADDINGLEFT" val="0"/>
  <p:tag name="OTLTIMEBANDTHREEDEFFECTS" val="None"/>
  <p:tag name="OTLLEFTENDCAPSMARGINLEFT" val="48.56"/>
  <p:tag name="OTLTIMEBANDSTARTDATE" val="1968-07-01T23:59:00.000000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6_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6_Office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2014-09-17T19:02:55Z</dcterms:created>
  <dcterms:modified xsi:type="dcterms:W3CDTF">2022-07-15T12:51:15Z</dcterms:modified>
</cp:coreProperties>
</file>