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27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08" y="6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E7018-140D-4102-AED0-C5E3FDE56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1CCD62-19CE-4884-86A9-9AB599FBEB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41B210-AE43-4CD8-8EC1-EBBE0C946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E8D3-75B8-4FFF-A67C-811193764C9F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B87FB2-BE05-4D2B-996C-00D1BC018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292A1-F808-4EF0-970B-52B728082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17A0-9C54-4F80-BD71-B37E8AE96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114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1FBD0-F656-44CB-8690-795DB4D74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C55E84-9B65-4468-9C98-27ACC2680C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77A03-317D-4FB3-A1B5-807574E8D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E8D3-75B8-4FFF-A67C-811193764C9F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586C4-1F1A-4EF8-894D-21E132866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DE03A4-A0CC-4B7B-BBDB-93A0A5244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17A0-9C54-4F80-BD71-B37E8AE96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01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B97381-1A8F-41CE-B20E-C02D212604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A461E7-713C-4AA5-AE2F-65EA5A23AB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36F4DF-3B80-4EBF-8481-A66267D55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E8D3-75B8-4FFF-A67C-811193764C9F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B5C89D-EA98-4FCC-BCC8-108802A24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E5902C-0E66-4F3E-9E97-32BD0E05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17A0-9C54-4F80-BD71-B37E8AE96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644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E4F05-BD50-4B03-BB29-58C0A7618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7AF0F-79E6-4FFC-BE89-0261D5CDE5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291E06-B7E7-4882-8E67-F407E6F63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E8D3-75B8-4FFF-A67C-811193764C9F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63A477-CC3F-48E1-996E-28AEB1E42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99982D-592A-41FD-8806-B163F6FC6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17A0-9C54-4F80-BD71-B37E8AE96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083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CBE6D-0D4A-4724-BD54-DED2125F9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1D81B3-60AA-45AD-B94F-DECC60E6C8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93B31E-E5CE-46D7-8DBC-14BD73B87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E8D3-75B8-4FFF-A67C-811193764C9F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F37E2E-3B61-47F7-ACF5-722F29D4E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4A032E-EBA8-42CC-84C6-E983B67F9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17A0-9C54-4F80-BD71-B37E8AE96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137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B21A2-C930-44EF-BDE9-C08B20FAA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E20E59-989E-4BEA-B60C-6B7878A366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38F886-C0D3-4E69-90FA-F621BED507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04B4BE-524A-4701-B984-9D6E4AA76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E8D3-75B8-4FFF-A67C-811193764C9F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BAE10-4EE6-42B7-AD94-6A482EC78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994A87-C1FC-4E09-A82E-C66B76A14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17A0-9C54-4F80-BD71-B37E8AE96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407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3BBF0-AB15-402D-9D3B-2413FF3D5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8A7445-4A3A-4A45-B725-8569F6F4DE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567AAE-A2AC-421B-A1DB-F32C51E973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EC697A-A8B3-4847-AD55-B09BDABD19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FFBBEB-5527-4260-ADAE-1F77E23565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336CB2-CC15-462D-AA81-AF9E2CABF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E8D3-75B8-4FFF-A67C-811193764C9F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D9DDCC-E8EA-4B0E-BEC4-812794414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6266F9-2568-41A0-83CF-682859067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17A0-9C54-4F80-BD71-B37E8AE96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118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FDB04-4A1F-482E-835D-293B0987D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70727E-2C5A-4A15-9EC2-1E0FCA7FE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E8D3-75B8-4FFF-A67C-811193764C9F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7F0E82-1198-4FF4-A9AF-13F194D3C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F67876-D4FB-400F-AC14-B5B2AD4A1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17A0-9C54-4F80-BD71-B37E8AE96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09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A7D1DB-5428-445F-A2DB-3A1066A8E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E8D3-75B8-4FFF-A67C-811193764C9F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6C1D4B-51C6-429F-8ECA-B87D3F8A4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44E926-BCAD-4115-B753-83AE6038F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17A0-9C54-4F80-BD71-B37E8AE96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87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28C8D-6F67-4E4B-B1DB-E19ECDE88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2D168-4B5F-420F-A576-F183C5E03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DBC804-8584-4BA8-A767-6B4396FEE3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EA5E9C-09A6-48F5-AC1F-E68212BA5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E8D3-75B8-4FFF-A67C-811193764C9F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F49E12-3D56-4791-B6BD-65410F7C9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CDD1C8-5C7C-442C-B89C-A24B9A811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17A0-9C54-4F80-BD71-B37E8AE96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295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8C2AF-AF21-430E-A636-1AE92E4DA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3ABCDA-F7E6-4C55-A90B-D007D5B1AD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699A45-5F85-4358-8569-E6BBB16B94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9B41E3-6AEF-4A91-B958-86A589EE7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E8D3-75B8-4FFF-A67C-811193764C9F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9879D0-7114-43BA-97DB-8C27CCBCF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891E82-8BD4-4425-8E2C-BE27A4026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17A0-9C54-4F80-BD71-B37E8AE96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54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CF1D45-BF8A-437D-9497-5B0B688FB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1A6437-7A4C-4A19-A9A5-49589D2105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988B7D-C435-4FDA-9858-2D03FABF1F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9E8D3-75B8-4FFF-A67C-811193764C9F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D8509C-2717-4682-82B3-629E3EB560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55CE15-3B06-472A-A590-03D73B8841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817A0-9C54-4F80-BD71-B37E8AE96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644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26" Type="http://schemas.openxmlformats.org/officeDocument/2006/relationships/tags" Target="../tags/tag126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16" Type="http://schemas.openxmlformats.org/officeDocument/2006/relationships/tags" Target="../tags/tag116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32" Type="http://schemas.openxmlformats.org/officeDocument/2006/relationships/image" Target="../media/image2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30" Type="http://schemas.openxmlformats.org/officeDocument/2006/relationships/tags" Target="../tags/tag13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slideLayout" Target="../slideLayouts/slideLayout7.xml"/><Relationship Id="rId61" Type="http://schemas.openxmlformats.org/officeDocument/2006/relationships/tags" Target="../tags/tag61.xml"/><Relationship Id="rId82" Type="http://schemas.openxmlformats.org/officeDocument/2006/relationships/tags" Target="../tags/tag8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" name="Rectangle 590">
            <a:extLst>
              <a:ext uri="{FF2B5EF4-FFF2-40B4-BE49-F238E27FC236}">
                <a16:creationId xmlns:a16="http://schemas.microsoft.com/office/drawing/2014/main" id="{6F7B7A33-A7FC-456A-A1D5-0808A2D10E26}"/>
              </a:ext>
            </a:extLst>
          </p:cNvPr>
          <p:cNvSpPr/>
          <p:nvPr/>
        </p:nvSpPr>
        <p:spPr>
          <a:xfrm>
            <a:off x="7988322" y="811416"/>
            <a:ext cx="2462479" cy="58019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90" name="Rectangle 589">
            <a:extLst>
              <a:ext uri="{FF2B5EF4-FFF2-40B4-BE49-F238E27FC236}">
                <a16:creationId xmlns:a16="http://schemas.microsoft.com/office/drawing/2014/main" id="{9E61D3B5-023B-44D6-AF9B-7E88ADDE934C}"/>
              </a:ext>
            </a:extLst>
          </p:cNvPr>
          <p:cNvSpPr/>
          <p:nvPr/>
        </p:nvSpPr>
        <p:spPr>
          <a:xfrm>
            <a:off x="4532734" y="811416"/>
            <a:ext cx="2462479" cy="58019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89" name="Rectangle 588">
            <a:extLst>
              <a:ext uri="{FF2B5EF4-FFF2-40B4-BE49-F238E27FC236}">
                <a16:creationId xmlns:a16="http://schemas.microsoft.com/office/drawing/2014/main" id="{D88FF868-887D-4662-8447-9F8011EEE31D}"/>
              </a:ext>
            </a:extLst>
          </p:cNvPr>
          <p:cNvSpPr/>
          <p:nvPr/>
        </p:nvSpPr>
        <p:spPr>
          <a:xfrm>
            <a:off x="1086296" y="813794"/>
            <a:ext cx="2462479" cy="58019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TLSHAPE_SL_668fa557f2eb4e4c9e1a8ba5b6f7eda3_BackgroundRectangle">
            <a:extLst>
              <a:ext uri="{FF2B5EF4-FFF2-40B4-BE49-F238E27FC236}">
                <a16:creationId xmlns:a16="http://schemas.microsoft.com/office/drawing/2014/main" id="{ADC2EF5B-E874-429A-9F76-CE0898E194EB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1955800"/>
            <a:ext cx="10883900" cy="617474"/>
          </a:xfrm>
          <a:prstGeom prst="rect">
            <a:avLst/>
          </a:prstGeom>
          <a:solidFill>
            <a:srgbClr val="737373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TLSHAPE_SL_df39525f60ef4dd9b7319df39c900a17_BackgroundRectangle">
            <a:extLst>
              <a:ext uri="{FF2B5EF4-FFF2-40B4-BE49-F238E27FC236}">
                <a16:creationId xmlns:a16="http://schemas.microsoft.com/office/drawing/2014/main" id="{CFEC6BED-17BE-4BF2-9858-149B260BE681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2636774"/>
            <a:ext cx="10883900" cy="617474"/>
          </a:xfrm>
          <a:prstGeom prst="rect">
            <a:avLst/>
          </a:prstGeom>
          <a:solidFill>
            <a:srgbClr val="737373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TLSHAPE_SL_95feec25a3524995866e2d5d7caa673d_BackgroundRectangle">
            <a:extLst>
              <a:ext uri="{FF2B5EF4-FFF2-40B4-BE49-F238E27FC236}">
                <a16:creationId xmlns:a16="http://schemas.microsoft.com/office/drawing/2014/main" id="{EA6CACF2-BF85-4696-A2C8-7ECE45A6CD42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3317748"/>
            <a:ext cx="10883900" cy="424349"/>
          </a:xfrm>
          <a:prstGeom prst="rect">
            <a:avLst/>
          </a:prstGeom>
          <a:solidFill>
            <a:srgbClr val="737373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TLSHAPE_SL_adae254b668242b1975a3490367452d3_BackgroundRectangle">
            <a:extLst>
              <a:ext uri="{FF2B5EF4-FFF2-40B4-BE49-F238E27FC236}">
                <a16:creationId xmlns:a16="http://schemas.microsoft.com/office/drawing/2014/main" id="{D2DF9DC8-156E-4765-B2C8-D6C04DD06949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3500" y="3805598"/>
            <a:ext cx="10883900" cy="279400"/>
          </a:xfrm>
          <a:prstGeom prst="rect">
            <a:avLst/>
          </a:prstGeom>
          <a:solidFill>
            <a:srgbClr val="737373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TLSHAPE_SL_4563294166ba45f18fde9765d86d55a9_BackgroundRectangle">
            <a:extLst>
              <a:ext uri="{FF2B5EF4-FFF2-40B4-BE49-F238E27FC236}">
                <a16:creationId xmlns:a16="http://schemas.microsoft.com/office/drawing/2014/main" id="{AB5F6A56-AFF9-4FBA-8058-ED4EBFF18720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3500" y="4148498"/>
            <a:ext cx="10883900" cy="424349"/>
          </a:xfrm>
          <a:prstGeom prst="rect">
            <a:avLst/>
          </a:prstGeom>
          <a:solidFill>
            <a:srgbClr val="737373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OTLSHAPE_SL_241880a151be4ff08cd9cf9ffd86a7a5_BackgroundRectangle">
            <a:extLst>
              <a:ext uri="{FF2B5EF4-FFF2-40B4-BE49-F238E27FC236}">
                <a16:creationId xmlns:a16="http://schemas.microsoft.com/office/drawing/2014/main" id="{0DF104EF-455D-4417-9B91-7AFFB714FF0B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63500" y="4636347"/>
            <a:ext cx="10883900" cy="617474"/>
          </a:xfrm>
          <a:prstGeom prst="rect">
            <a:avLst/>
          </a:prstGeom>
          <a:solidFill>
            <a:srgbClr val="737373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OTLSHAPE_SL_76ce5857ad394f829ca80ab64f4a6b8b_BackgroundRectangle">
            <a:extLst>
              <a:ext uri="{FF2B5EF4-FFF2-40B4-BE49-F238E27FC236}">
                <a16:creationId xmlns:a16="http://schemas.microsoft.com/office/drawing/2014/main" id="{FC527AF4-7DA2-473C-897E-5067814706AD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63500" y="5317321"/>
            <a:ext cx="10883900" cy="810599"/>
          </a:xfrm>
          <a:prstGeom prst="rect">
            <a:avLst/>
          </a:prstGeom>
          <a:solidFill>
            <a:srgbClr val="737373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OTLSHAPE_SL_e831732a331e471a8060fdf7a7212877_BackgroundRectangle">
            <a:extLst>
              <a:ext uri="{FF2B5EF4-FFF2-40B4-BE49-F238E27FC236}">
                <a16:creationId xmlns:a16="http://schemas.microsoft.com/office/drawing/2014/main" id="{71C7EE94-3213-42D5-BC15-3E9C8A0FEFD2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63500" y="6191420"/>
            <a:ext cx="10883900" cy="424349"/>
          </a:xfrm>
          <a:prstGeom prst="rect">
            <a:avLst/>
          </a:prstGeom>
          <a:solidFill>
            <a:srgbClr val="737373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0" name="OTLSHAPE_TB_00000000000000000000000000000000_ScaleContainer">
            <a:extLst>
              <a:ext uri="{FF2B5EF4-FFF2-40B4-BE49-F238E27FC236}">
                <a16:creationId xmlns:a16="http://schemas.microsoft.com/office/drawing/2014/main" id="{DC88868F-458A-4111-86B3-1583C69DD4E8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1086296" y="1371600"/>
            <a:ext cx="9855200" cy="3810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TLSHAPE_SL_668fa557f2eb4e4c9e1a8ba5b6f7eda3_HeaderRectangle">
            <a:extLst>
              <a:ext uri="{FF2B5EF4-FFF2-40B4-BE49-F238E27FC236}">
                <a16:creationId xmlns:a16="http://schemas.microsoft.com/office/drawing/2014/main" id="{A60C37DE-6E60-42A0-89CA-F0E73AA78BE4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63500" y="1955800"/>
            <a:ext cx="901700" cy="617474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TLSHAPE_SL_df39525f60ef4dd9b7319df39c900a17_HeaderRectangle">
            <a:extLst>
              <a:ext uri="{FF2B5EF4-FFF2-40B4-BE49-F238E27FC236}">
                <a16:creationId xmlns:a16="http://schemas.microsoft.com/office/drawing/2014/main" id="{6D43314B-3056-40BB-ACBA-14840492020A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63500" y="2636774"/>
            <a:ext cx="901700" cy="617474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OTLSHAPE_SL_95feec25a3524995866e2d5d7caa673d_HeaderRectangle">
            <a:extLst>
              <a:ext uri="{FF2B5EF4-FFF2-40B4-BE49-F238E27FC236}">
                <a16:creationId xmlns:a16="http://schemas.microsoft.com/office/drawing/2014/main" id="{5B062A00-7F75-4A64-BE60-C8D0183C78AE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63500" y="3317748"/>
            <a:ext cx="901700" cy="424349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TLSHAPE_SL_adae254b668242b1975a3490367452d3_HeaderRectangle">
            <a:extLst>
              <a:ext uri="{FF2B5EF4-FFF2-40B4-BE49-F238E27FC236}">
                <a16:creationId xmlns:a16="http://schemas.microsoft.com/office/drawing/2014/main" id="{990FC8B0-9F21-4DDA-9C2B-1BFFACB21114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63500" y="3805598"/>
            <a:ext cx="901700" cy="279400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OTLSHAPE_SL_4563294166ba45f18fde9765d86d55a9_HeaderRectangle">
            <a:extLst>
              <a:ext uri="{FF2B5EF4-FFF2-40B4-BE49-F238E27FC236}">
                <a16:creationId xmlns:a16="http://schemas.microsoft.com/office/drawing/2014/main" id="{746F881A-B4C3-46DB-88F6-C3EED51ECE81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63500" y="4148498"/>
            <a:ext cx="901700" cy="424349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OTLSHAPE_SL_241880a151be4ff08cd9cf9ffd86a7a5_HeaderRectangle">
            <a:extLst>
              <a:ext uri="{FF2B5EF4-FFF2-40B4-BE49-F238E27FC236}">
                <a16:creationId xmlns:a16="http://schemas.microsoft.com/office/drawing/2014/main" id="{34F650BF-A98E-4E2D-B1FC-67DF6E4F47CE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63500" y="4636347"/>
            <a:ext cx="901700" cy="617474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OTLSHAPE_SL_76ce5857ad394f829ca80ab64f4a6b8b_HeaderRectangle">
            <a:extLst>
              <a:ext uri="{FF2B5EF4-FFF2-40B4-BE49-F238E27FC236}">
                <a16:creationId xmlns:a16="http://schemas.microsoft.com/office/drawing/2014/main" id="{F9DEE129-653D-4367-9F26-494E8AE9DE8D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63500" y="5317321"/>
            <a:ext cx="901700" cy="810599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OTLSHAPE_SL_e831732a331e471a8060fdf7a7212877_HeaderRectangle">
            <a:extLst>
              <a:ext uri="{FF2B5EF4-FFF2-40B4-BE49-F238E27FC236}">
                <a16:creationId xmlns:a16="http://schemas.microsoft.com/office/drawing/2014/main" id="{F1503A12-FAB1-4DAB-A00F-20E5A95AD32E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63500" y="6191420"/>
            <a:ext cx="901700" cy="424349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6" name="OTLSHAPE_G_00000000000000000000000000000000_ShapeBelow0">
            <a:extLst>
              <a:ext uri="{FF2B5EF4-FFF2-40B4-BE49-F238E27FC236}">
                <a16:creationId xmlns:a16="http://schemas.microsoft.com/office/drawing/2014/main" id="{E3EDA057-158F-4CB6-B3A5-8589850DD327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2071549" y="1752600"/>
            <a:ext cx="0" cy="4863169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OTLSHAPE_G_00000000000000000000000000000000_ShapeBelow1">
            <a:extLst>
              <a:ext uri="{FF2B5EF4-FFF2-40B4-BE49-F238E27FC236}">
                <a16:creationId xmlns:a16="http://schemas.microsoft.com/office/drawing/2014/main" id="{38693A16-CA70-4AC1-A981-D30720111855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3056806" y="1752600"/>
            <a:ext cx="0" cy="4863169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9" name="OTLSHAPE_G_00000000000000000000000000000000_ShapeBelow2">
            <a:extLst>
              <a:ext uri="{FF2B5EF4-FFF2-40B4-BE49-F238E27FC236}">
                <a16:creationId xmlns:a16="http://schemas.microsoft.com/office/drawing/2014/main" id="{D368C55C-56E7-4035-94EA-3948546267C3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4042065" y="1752600"/>
            <a:ext cx="0" cy="4863168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0" name="OTLSHAPE_G_00000000000000000000000000000000_ShapeBelow3">
            <a:extLst>
              <a:ext uri="{FF2B5EF4-FFF2-40B4-BE49-F238E27FC236}">
                <a16:creationId xmlns:a16="http://schemas.microsoft.com/office/drawing/2014/main" id="{C36A3363-0247-454E-94CA-43B329847FAC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5027322" y="1752600"/>
            <a:ext cx="0" cy="4863168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1" name="OTLSHAPE_G_00000000000000000000000000000000_ShapeBelow4">
            <a:extLst>
              <a:ext uri="{FF2B5EF4-FFF2-40B4-BE49-F238E27FC236}">
                <a16:creationId xmlns:a16="http://schemas.microsoft.com/office/drawing/2014/main" id="{8A8B88BF-F0F6-40E4-AFDC-7D728979F7AB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6012580" y="1752600"/>
            <a:ext cx="0" cy="4863168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2" name="OTLSHAPE_G_00000000000000000000000000000000_ShapeBelow5">
            <a:extLst>
              <a:ext uri="{FF2B5EF4-FFF2-40B4-BE49-F238E27FC236}">
                <a16:creationId xmlns:a16="http://schemas.microsoft.com/office/drawing/2014/main" id="{F8366D29-3A5D-4DCB-B220-953F0D8EF9A7}"/>
              </a:ext>
            </a:extLst>
          </p:cNvPr>
          <p:cNvCxnSpPr/>
          <p:nvPr>
            <p:custDataLst>
              <p:tags r:id="rId24"/>
            </p:custDataLst>
          </p:nvPr>
        </p:nvCxnSpPr>
        <p:spPr>
          <a:xfrm>
            <a:off x="6997838" y="1752600"/>
            <a:ext cx="0" cy="4863168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3" name="OTLSHAPE_G_00000000000000000000000000000000_ShapeBelow6">
            <a:extLst>
              <a:ext uri="{FF2B5EF4-FFF2-40B4-BE49-F238E27FC236}">
                <a16:creationId xmlns:a16="http://schemas.microsoft.com/office/drawing/2014/main" id="{4A079AD6-6E64-4BC0-B7A4-FA256B386534}"/>
              </a:ext>
            </a:extLst>
          </p:cNvPr>
          <p:cNvCxnSpPr/>
          <p:nvPr>
            <p:custDataLst>
              <p:tags r:id="rId25"/>
            </p:custDataLst>
          </p:nvPr>
        </p:nvCxnSpPr>
        <p:spPr>
          <a:xfrm>
            <a:off x="7983096" y="1752600"/>
            <a:ext cx="0" cy="4863168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4" name="OTLSHAPE_G_00000000000000000000000000000000_ShapeBelow7">
            <a:extLst>
              <a:ext uri="{FF2B5EF4-FFF2-40B4-BE49-F238E27FC236}">
                <a16:creationId xmlns:a16="http://schemas.microsoft.com/office/drawing/2014/main" id="{079557AA-4EA8-492D-9415-4C919AAAA222}"/>
              </a:ext>
            </a:extLst>
          </p:cNvPr>
          <p:cNvCxnSpPr/>
          <p:nvPr>
            <p:custDataLst>
              <p:tags r:id="rId26"/>
            </p:custDataLst>
          </p:nvPr>
        </p:nvCxnSpPr>
        <p:spPr>
          <a:xfrm>
            <a:off x="8968354" y="1752600"/>
            <a:ext cx="0" cy="4863168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5" name="OTLSHAPE_G_00000000000000000000000000000000_ShapeBelow8">
            <a:extLst>
              <a:ext uri="{FF2B5EF4-FFF2-40B4-BE49-F238E27FC236}">
                <a16:creationId xmlns:a16="http://schemas.microsoft.com/office/drawing/2014/main" id="{0F057C8C-3E5E-4B1C-963C-5C9D8466E9C9}"/>
              </a:ext>
            </a:extLst>
          </p:cNvPr>
          <p:cNvCxnSpPr/>
          <p:nvPr>
            <p:custDataLst>
              <p:tags r:id="rId27"/>
            </p:custDataLst>
          </p:nvPr>
        </p:nvCxnSpPr>
        <p:spPr>
          <a:xfrm>
            <a:off x="9953612" y="1752600"/>
            <a:ext cx="0" cy="4863168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7" name="OTLSHAPE_SLT_c9284257a4224b368a3bbb0aad094dec_Shape">
            <a:extLst>
              <a:ext uri="{FF2B5EF4-FFF2-40B4-BE49-F238E27FC236}">
                <a16:creationId xmlns:a16="http://schemas.microsoft.com/office/drawing/2014/main" id="{55E96766-6A21-4472-9931-EA6BDD26519A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1086296" y="1993900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9" name="OTLSHAPE_SLT_8d1956bedba841ed9e58f5d7c933d770_Shape">
            <a:extLst>
              <a:ext uri="{FF2B5EF4-FFF2-40B4-BE49-F238E27FC236}">
                <a16:creationId xmlns:a16="http://schemas.microsoft.com/office/drawing/2014/main" id="{B47EDE65-B6EA-4A84-9AAA-8C4BBF817D28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1086296" y="2187025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1" name="OTLSHAPE_SLT_43f0d91247f84bad9a96f658c31274d0_Shape">
            <a:extLst>
              <a:ext uri="{FF2B5EF4-FFF2-40B4-BE49-F238E27FC236}">
                <a16:creationId xmlns:a16="http://schemas.microsoft.com/office/drawing/2014/main" id="{FAF54997-D2F5-451C-A684-CFA699452860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1086296" y="2380150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3" name="OTLSHAPE_SLT_e0e5607e213044f69a894c8774c61a82_Shape">
            <a:extLst>
              <a:ext uri="{FF2B5EF4-FFF2-40B4-BE49-F238E27FC236}">
                <a16:creationId xmlns:a16="http://schemas.microsoft.com/office/drawing/2014/main" id="{04C528C4-44F9-4012-A444-DD5699243024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4534699" y="1993900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5" name="OTLSHAPE_SLT_33230b1cbef443548818ae36f35ca185_Shape">
            <a:extLst>
              <a:ext uri="{FF2B5EF4-FFF2-40B4-BE49-F238E27FC236}">
                <a16:creationId xmlns:a16="http://schemas.microsoft.com/office/drawing/2014/main" id="{AA287EFF-2BB4-4045-B629-03B4A15B1101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4534699" y="2187025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7" name="OTLSHAPE_SLT_5d8f78c8b1714054aa07b7ffca6a550a_Shape">
            <a:extLst>
              <a:ext uri="{FF2B5EF4-FFF2-40B4-BE49-F238E27FC236}">
                <a16:creationId xmlns:a16="http://schemas.microsoft.com/office/drawing/2014/main" id="{0DE745B2-9CBF-4DA7-9A6D-8A7A83BFAE89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4534699" y="2380150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9" name="OTLSHAPE_SLT_d3d65844b1f0454a8a2fc265a724e6f3_Shape">
            <a:extLst>
              <a:ext uri="{FF2B5EF4-FFF2-40B4-BE49-F238E27FC236}">
                <a16:creationId xmlns:a16="http://schemas.microsoft.com/office/drawing/2014/main" id="{0693BA6E-0219-4003-A570-85A8A3312C45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7983102" y="1993900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1" name="OTLSHAPE_SLT_0d4e8a98abeb4dfdaf8e9ebca9506b78_Shape">
            <a:extLst>
              <a:ext uri="{FF2B5EF4-FFF2-40B4-BE49-F238E27FC236}">
                <a16:creationId xmlns:a16="http://schemas.microsoft.com/office/drawing/2014/main" id="{C71285BB-E2C7-418F-944D-7398B0FBA93D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7983102" y="2187025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3" name="OTLSHAPE_SLT_91e5b3e6c1e947da81fa0bf226fa9d39_Shape">
            <a:extLst>
              <a:ext uri="{FF2B5EF4-FFF2-40B4-BE49-F238E27FC236}">
                <a16:creationId xmlns:a16="http://schemas.microsoft.com/office/drawing/2014/main" id="{D1A914DB-5139-41DD-8029-B38A92BFC4EA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7983102" y="2380150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5" name="OTLSHAPE_SLT_b18edc4516024bf89369378f4b8a6c5f_Shape">
            <a:extLst>
              <a:ext uri="{FF2B5EF4-FFF2-40B4-BE49-F238E27FC236}">
                <a16:creationId xmlns:a16="http://schemas.microsoft.com/office/drawing/2014/main" id="{51FDAFD0-9705-47B4-AA88-1EBA2E69BE2D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4534699" y="2674874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7" name="OTLSHAPE_SLT_06e902264f464f6db1762850ed44e485_Shape">
            <a:extLst>
              <a:ext uri="{FF2B5EF4-FFF2-40B4-BE49-F238E27FC236}">
                <a16:creationId xmlns:a16="http://schemas.microsoft.com/office/drawing/2014/main" id="{3D2EB16A-6CE7-44C5-B6BD-8A57EAD49AE3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4534699" y="2867999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9" name="OTLSHAPE_SLT_d7fba06d7b964b3cb52b5ac701a7ba62_Shape">
            <a:extLst>
              <a:ext uri="{FF2B5EF4-FFF2-40B4-BE49-F238E27FC236}">
                <a16:creationId xmlns:a16="http://schemas.microsoft.com/office/drawing/2014/main" id="{D2943571-811A-4F4A-AE71-BFD35F61C1ED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4534699" y="3061124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1" name="OTLSHAPE_SLT_a9daf35b621e485a9a022e0a62f3a171_Shape">
            <a:extLst>
              <a:ext uri="{FF2B5EF4-FFF2-40B4-BE49-F238E27FC236}">
                <a16:creationId xmlns:a16="http://schemas.microsoft.com/office/drawing/2014/main" id="{6D90701B-FAD0-4920-B2DF-4281D80BB5AF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1086296" y="3355848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3" name="OTLSHAPE_SLT_c241fae78ed84d5c880a31e38fd9889c_Shape">
            <a:extLst>
              <a:ext uri="{FF2B5EF4-FFF2-40B4-BE49-F238E27FC236}">
                <a16:creationId xmlns:a16="http://schemas.microsoft.com/office/drawing/2014/main" id="{79763D52-2E67-4BD7-93E5-CC08DA4C5E24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1086296" y="3548973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5" name="OTLSHAPE_SLT_5c373148993b4dbdac2f2082435f1d7b_Shape">
            <a:extLst>
              <a:ext uri="{FF2B5EF4-FFF2-40B4-BE49-F238E27FC236}">
                <a16:creationId xmlns:a16="http://schemas.microsoft.com/office/drawing/2014/main" id="{7312F461-4563-4963-BB78-7F5F7BDF2A6E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4534699" y="3355848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7" name="OTLSHAPE_SLT_53ad37c222804fe297d497e65a711bc7_Shape">
            <a:extLst>
              <a:ext uri="{FF2B5EF4-FFF2-40B4-BE49-F238E27FC236}">
                <a16:creationId xmlns:a16="http://schemas.microsoft.com/office/drawing/2014/main" id="{16606ABB-1ABE-47CA-B773-07FB75127D63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4534699" y="3548973"/>
            <a:ext cx="2463800" cy="155025"/>
          </a:xfrm>
          <a:prstGeom prst="roundRect">
            <a:avLst>
              <a:gd name="adj" fmla="val 100000"/>
            </a:avLst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9" name="OTLSHAPE_SLT_3fb9cf0b197f41ef839ca9648c222627_Shape">
            <a:extLst>
              <a:ext uri="{FF2B5EF4-FFF2-40B4-BE49-F238E27FC236}">
                <a16:creationId xmlns:a16="http://schemas.microsoft.com/office/drawing/2014/main" id="{566B27A9-D47C-4FE3-B1A1-EB96386EF62D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7983102" y="3843698"/>
            <a:ext cx="2463800" cy="155025"/>
          </a:xfrm>
          <a:prstGeom prst="roundRect">
            <a:avLst>
              <a:gd name="adj" fmla="val 100000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1" name="OTLSHAPE_SLT_e1dbc19134da432ea6773e17acc442ea_Shape">
            <a:extLst>
              <a:ext uri="{FF2B5EF4-FFF2-40B4-BE49-F238E27FC236}">
                <a16:creationId xmlns:a16="http://schemas.microsoft.com/office/drawing/2014/main" id="{1B936E99-CD7D-4382-8AC3-C255955A3BE0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7983102" y="4186598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3" name="OTLSHAPE_SLT_cfaf0073f6084067b512c9ed713472a0_Shape">
            <a:extLst>
              <a:ext uri="{FF2B5EF4-FFF2-40B4-BE49-F238E27FC236}">
                <a16:creationId xmlns:a16="http://schemas.microsoft.com/office/drawing/2014/main" id="{708D87D8-E8FE-4685-9C87-BF44E0261248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7983102" y="4379722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5" name="OTLSHAPE_SLT_c5d4c04a98094da2beb61d66f5ae9c02_Shape">
            <a:extLst>
              <a:ext uri="{FF2B5EF4-FFF2-40B4-BE49-F238E27FC236}">
                <a16:creationId xmlns:a16="http://schemas.microsoft.com/office/drawing/2014/main" id="{94727819-99E6-42AD-9303-3A2CE4C213CF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4534699" y="4674447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7" name="OTLSHAPE_SLT_0c015025ebd24718bf926a076f08b971_Shape">
            <a:extLst>
              <a:ext uri="{FF2B5EF4-FFF2-40B4-BE49-F238E27FC236}">
                <a16:creationId xmlns:a16="http://schemas.microsoft.com/office/drawing/2014/main" id="{1096DFD7-585F-4D70-9701-93CE8E5F04E6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4534699" y="4867571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9" name="OTLSHAPE_SLT_c0fc142029714e65afed07eff85b0b6d_Shape">
            <a:extLst>
              <a:ext uri="{FF2B5EF4-FFF2-40B4-BE49-F238E27FC236}">
                <a16:creationId xmlns:a16="http://schemas.microsoft.com/office/drawing/2014/main" id="{EE20820A-C8C8-4212-935D-F4D40207BBC9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7983102" y="4674447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1" name="OTLSHAPE_SLT_97cabdcc15544722a18ec8a532e74398_Shape">
            <a:extLst>
              <a:ext uri="{FF2B5EF4-FFF2-40B4-BE49-F238E27FC236}">
                <a16:creationId xmlns:a16="http://schemas.microsoft.com/office/drawing/2014/main" id="{6E2EFD52-40D5-4D86-A85D-6C6D7A5667A1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7983102" y="4867571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3" name="OTLSHAPE_SLT_ee484960989646e99a0506be321eeabc_Shape">
            <a:extLst>
              <a:ext uri="{FF2B5EF4-FFF2-40B4-BE49-F238E27FC236}">
                <a16:creationId xmlns:a16="http://schemas.microsoft.com/office/drawing/2014/main" id="{E7E6D625-18C7-4859-989E-77F2A110437E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7983102" y="5060696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5" name="OTLSHAPE_SLT_d71bd5269bbf48cd9542c1333a4a2a7d_Shape">
            <a:extLst>
              <a:ext uri="{FF2B5EF4-FFF2-40B4-BE49-F238E27FC236}">
                <a16:creationId xmlns:a16="http://schemas.microsoft.com/office/drawing/2014/main" id="{9ADEE28E-D0C8-4429-8030-80B80BFDEF28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1086296" y="5355421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7" name="OTLSHAPE_SLT_59b6330c6eb94ab0980617bfb7de3993_Shape">
            <a:extLst>
              <a:ext uri="{FF2B5EF4-FFF2-40B4-BE49-F238E27FC236}">
                <a16:creationId xmlns:a16="http://schemas.microsoft.com/office/drawing/2014/main" id="{E4428590-AF93-4EBD-88AD-7C20EF3099C9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1086296" y="5548546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9" name="OTLSHAPE_SLT_a3956f69bb5d4aa49389c6a5ada6404e_Shape">
            <a:extLst>
              <a:ext uri="{FF2B5EF4-FFF2-40B4-BE49-F238E27FC236}">
                <a16:creationId xmlns:a16="http://schemas.microsoft.com/office/drawing/2014/main" id="{2232C339-4A50-43F8-A1C7-1C02D22EFD4F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1086296" y="5741670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1" name="OTLSHAPE_SLT_51424c71958747b398f86c96145cb491_Shape">
            <a:extLst>
              <a:ext uri="{FF2B5EF4-FFF2-40B4-BE49-F238E27FC236}">
                <a16:creationId xmlns:a16="http://schemas.microsoft.com/office/drawing/2014/main" id="{EAA80646-212A-45CF-B990-88A4F78F7DAC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>
            <a:off x="4534699" y="5355421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3" name="OTLSHAPE_SLT_9a87798bb608429ab3cbc2cd7bf144f8_Shape">
            <a:extLst>
              <a:ext uri="{FF2B5EF4-FFF2-40B4-BE49-F238E27FC236}">
                <a16:creationId xmlns:a16="http://schemas.microsoft.com/office/drawing/2014/main" id="{062FD4C0-54AA-4734-98A1-3B4AA36798A8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>
            <a:off x="4534699" y="5548546"/>
            <a:ext cx="2463800" cy="155025"/>
          </a:xfrm>
          <a:prstGeom prst="roundRect">
            <a:avLst>
              <a:gd name="adj" fmla="val 100000"/>
            </a:avLst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5" name="OTLSHAPE_SLT_0046db58fc9248698f2be08250ce30dd_Shape">
            <a:extLst>
              <a:ext uri="{FF2B5EF4-FFF2-40B4-BE49-F238E27FC236}">
                <a16:creationId xmlns:a16="http://schemas.microsoft.com/office/drawing/2014/main" id="{B57C4AB9-2708-4A83-98DD-978489AA8869}"/>
              </a:ext>
            </a:extLst>
          </p:cNvPr>
          <p:cNvSpPr/>
          <p:nvPr>
            <p:custDataLst>
              <p:tags r:id="rId57"/>
            </p:custDataLst>
          </p:nvPr>
        </p:nvSpPr>
        <p:spPr>
          <a:xfrm>
            <a:off x="4534699" y="5741670"/>
            <a:ext cx="2463800" cy="155025"/>
          </a:xfrm>
          <a:prstGeom prst="roundRect">
            <a:avLst>
              <a:gd name="adj" fmla="val 100000"/>
            </a:avLst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7" name="OTLSHAPE_SLT_eadcea7122cf46cea888093dca5aff7c_Shape">
            <a:extLst>
              <a:ext uri="{FF2B5EF4-FFF2-40B4-BE49-F238E27FC236}">
                <a16:creationId xmlns:a16="http://schemas.microsoft.com/office/drawing/2014/main" id="{F129D296-ECFB-41A8-B066-797FE6B80F96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>
            <a:off x="7983102" y="5355421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9" name="OTLSHAPE_SLT_5f51e4ffccc4442f92ae711746eab66a_Shape">
            <a:extLst>
              <a:ext uri="{FF2B5EF4-FFF2-40B4-BE49-F238E27FC236}">
                <a16:creationId xmlns:a16="http://schemas.microsoft.com/office/drawing/2014/main" id="{E542735E-7DC7-4646-ACAD-1F735E14834A}"/>
              </a:ext>
            </a:extLst>
          </p:cNvPr>
          <p:cNvSpPr/>
          <p:nvPr>
            <p:custDataLst>
              <p:tags r:id="rId59"/>
            </p:custDataLst>
          </p:nvPr>
        </p:nvSpPr>
        <p:spPr>
          <a:xfrm>
            <a:off x="7983102" y="5548546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1" name="OTLSHAPE_SLT_5c9ec4456b614d91a3f30ee65334080f_Shape">
            <a:extLst>
              <a:ext uri="{FF2B5EF4-FFF2-40B4-BE49-F238E27FC236}">
                <a16:creationId xmlns:a16="http://schemas.microsoft.com/office/drawing/2014/main" id="{A7AC05CD-6CCF-430F-938C-2D885FF90F95}"/>
              </a:ext>
            </a:extLst>
          </p:cNvPr>
          <p:cNvSpPr/>
          <p:nvPr>
            <p:custDataLst>
              <p:tags r:id="rId60"/>
            </p:custDataLst>
          </p:nvPr>
        </p:nvSpPr>
        <p:spPr>
          <a:xfrm>
            <a:off x="7983102" y="5741670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3" name="OTLSHAPE_SLT_cb8aa9b850d54a7b8ee960d285bb3566_Shape">
            <a:extLst>
              <a:ext uri="{FF2B5EF4-FFF2-40B4-BE49-F238E27FC236}">
                <a16:creationId xmlns:a16="http://schemas.microsoft.com/office/drawing/2014/main" id="{85728CA8-B6F0-4BCD-95E0-59D47C9629BD}"/>
              </a:ext>
            </a:extLst>
          </p:cNvPr>
          <p:cNvSpPr/>
          <p:nvPr>
            <p:custDataLst>
              <p:tags r:id="rId61"/>
            </p:custDataLst>
          </p:nvPr>
        </p:nvSpPr>
        <p:spPr>
          <a:xfrm>
            <a:off x="7983102" y="5934795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5" name="OTLSHAPE_SLT_7704c31f07b54623b5612e5ee39af1a8_Shape">
            <a:extLst>
              <a:ext uri="{FF2B5EF4-FFF2-40B4-BE49-F238E27FC236}">
                <a16:creationId xmlns:a16="http://schemas.microsoft.com/office/drawing/2014/main" id="{62C629D5-2203-4E5C-ABFD-23EABA2FEC9D}"/>
              </a:ext>
            </a:extLst>
          </p:cNvPr>
          <p:cNvSpPr/>
          <p:nvPr>
            <p:custDataLst>
              <p:tags r:id="rId62"/>
            </p:custDataLst>
          </p:nvPr>
        </p:nvSpPr>
        <p:spPr>
          <a:xfrm>
            <a:off x="1086296" y="6229520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7" name="OTLSHAPE_SLT_1baf39d6cb88469aa88023a6b4757d2f_Shape">
            <a:extLst>
              <a:ext uri="{FF2B5EF4-FFF2-40B4-BE49-F238E27FC236}">
                <a16:creationId xmlns:a16="http://schemas.microsoft.com/office/drawing/2014/main" id="{39E65423-A17D-4F69-8A8D-E912607F4F6C}"/>
              </a:ext>
            </a:extLst>
          </p:cNvPr>
          <p:cNvSpPr/>
          <p:nvPr>
            <p:custDataLst>
              <p:tags r:id="rId63"/>
            </p:custDataLst>
          </p:nvPr>
        </p:nvSpPr>
        <p:spPr>
          <a:xfrm>
            <a:off x="1086296" y="6422644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9" name="OTLSHAPE_SLT_cc54eadce0cf4e929b75b5c7eb689e25_Shape">
            <a:extLst>
              <a:ext uri="{FF2B5EF4-FFF2-40B4-BE49-F238E27FC236}">
                <a16:creationId xmlns:a16="http://schemas.microsoft.com/office/drawing/2014/main" id="{4E47705B-0344-434D-9044-E4E9EFCB0B92}"/>
              </a:ext>
            </a:extLst>
          </p:cNvPr>
          <p:cNvSpPr/>
          <p:nvPr>
            <p:custDataLst>
              <p:tags r:id="rId64"/>
            </p:custDataLst>
          </p:nvPr>
        </p:nvSpPr>
        <p:spPr>
          <a:xfrm>
            <a:off x="4534699" y="6229520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1" name="OTLSHAPE_SLT_05b0616d2da24901910de6b8b2e16585_Shape">
            <a:extLst>
              <a:ext uri="{FF2B5EF4-FFF2-40B4-BE49-F238E27FC236}">
                <a16:creationId xmlns:a16="http://schemas.microsoft.com/office/drawing/2014/main" id="{1E7C3D9C-DA27-4B11-9227-691B2F56F22B}"/>
              </a:ext>
            </a:extLst>
          </p:cNvPr>
          <p:cNvSpPr/>
          <p:nvPr>
            <p:custDataLst>
              <p:tags r:id="rId65"/>
            </p:custDataLst>
          </p:nvPr>
        </p:nvSpPr>
        <p:spPr>
          <a:xfrm>
            <a:off x="4534699" y="6422644"/>
            <a:ext cx="2463800" cy="155025"/>
          </a:xfrm>
          <a:prstGeom prst="roundRect">
            <a:avLst>
              <a:gd name="adj" fmla="val 100000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TLSHAPE_SL_668fa557f2eb4e4c9e1a8ba5b6f7eda3_Header">
            <a:extLst>
              <a:ext uri="{FF2B5EF4-FFF2-40B4-BE49-F238E27FC236}">
                <a16:creationId xmlns:a16="http://schemas.microsoft.com/office/drawing/2014/main" id="{62390D16-BF40-411E-B1E2-9E235C934954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63500" y="2171510"/>
            <a:ext cx="901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Billing</a:t>
            </a:r>
          </a:p>
        </p:txBody>
      </p:sp>
      <p:sp>
        <p:nvSpPr>
          <p:cNvPr id="17" name="OTLSHAPE_SL_df39525f60ef4dd9b7319df39c900a17_Header">
            <a:extLst>
              <a:ext uri="{FF2B5EF4-FFF2-40B4-BE49-F238E27FC236}">
                <a16:creationId xmlns:a16="http://schemas.microsoft.com/office/drawing/2014/main" id="{D3B1E99A-2FB8-46BF-988A-3135482534C4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63500" y="2852484"/>
            <a:ext cx="901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Datamart</a:t>
            </a:r>
          </a:p>
        </p:txBody>
      </p:sp>
      <p:sp>
        <p:nvSpPr>
          <p:cNvPr id="20" name="OTLSHAPE_SL_95feec25a3524995866e2d5d7caa673d_Header">
            <a:extLst>
              <a:ext uri="{FF2B5EF4-FFF2-40B4-BE49-F238E27FC236}">
                <a16:creationId xmlns:a16="http://schemas.microsoft.com/office/drawing/2014/main" id="{754E531F-5170-492F-BD57-A360137F355E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63500" y="3436896"/>
            <a:ext cx="901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Fulfillment</a:t>
            </a:r>
          </a:p>
        </p:txBody>
      </p:sp>
      <p:sp>
        <p:nvSpPr>
          <p:cNvPr id="23" name="OTLSHAPE_SL_adae254b668242b1975a3490367452d3_Header">
            <a:extLst>
              <a:ext uri="{FF2B5EF4-FFF2-40B4-BE49-F238E27FC236}">
                <a16:creationId xmlns:a16="http://schemas.microsoft.com/office/drawing/2014/main" id="{2FA87111-2A6A-48E6-8DFE-FE3979F7AC3B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63500" y="3852270"/>
            <a:ext cx="901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Inventory</a:t>
            </a:r>
          </a:p>
        </p:txBody>
      </p:sp>
      <p:sp>
        <p:nvSpPr>
          <p:cNvPr id="26" name="OTLSHAPE_SL_4563294166ba45f18fde9765d86d55a9_Header">
            <a:extLst>
              <a:ext uri="{FF2B5EF4-FFF2-40B4-BE49-F238E27FC236}">
                <a16:creationId xmlns:a16="http://schemas.microsoft.com/office/drawing/2014/main" id="{F20F3AD2-CB1C-4CD0-BF5B-D61791DECA6E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63500" y="4267645"/>
            <a:ext cx="901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Middleware</a:t>
            </a:r>
          </a:p>
        </p:txBody>
      </p:sp>
      <p:sp>
        <p:nvSpPr>
          <p:cNvPr id="29" name="OTLSHAPE_SL_241880a151be4ff08cd9cf9ffd86a7a5_Header">
            <a:extLst>
              <a:ext uri="{FF2B5EF4-FFF2-40B4-BE49-F238E27FC236}">
                <a16:creationId xmlns:a16="http://schemas.microsoft.com/office/drawing/2014/main" id="{339B4F7D-2675-4D06-9C0B-B231E4421E4A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63500" y="4852057"/>
            <a:ext cx="901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Portal</a:t>
            </a:r>
          </a:p>
        </p:txBody>
      </p:sp>
      <p:sp>
        <p:nvSpPr>
          <p:cNvPr id="32" name="OTLSHAPE_SL_76ce5857ad394f829ca80ab64f4a6b8b_Header">
            <a:extLst>
              <a:ext uri="{FF2B5EF4-FFF2-40B4-BE49-F238E27FC236}">
                <a16:creationId xmlns:a16="http://schemas.microsoft.com/office/drawing/2014/main" id="{1D8F5BEB-AFBF-4DDC-A81F-01D19918B36D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63500" y="5629593"/>
            <a:ext cx="901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Quoting App</a:t>
            </a:r>
          </a:p>
        </p:txBody>
      </p:sp>
      <p:sp>
        <p:nvSpPr>
          <p:cNvPr id="35" name="OTLSHAPE_SL_e831732a331e471a8060fdf7a7212877_Header">
            <a:extLst>
              <a:ext uri="{FF2B5EF4-FFF2-40B4-BE49-F238E27FC236}">
                <a16:creationId xmlns:a16="http://schemas.microsoft.com/office/drawing/2014/main" id="{4CE777DB-5871-4351-8CF6-BC9F4CA33713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63500" y="6310567"/>
            <a:ext cx="901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Workflow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49CCFF94-9FE9-4B16-867C-86A659D6CB7B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1149796" y="1484588"/>
            <a:ext cx="24365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Mon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4CFB80C8-5B08-4E42-AF50-6FF060C0817F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2135054" y="1484588"/>
            <a:ext cx="24526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Wed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B133D852-E9E8-40ED-9251-49A2086F1D71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3120312" y="1484588"/>
            <a:ext cx="13305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Fri</a:t>
            </a:r>
          </a:p>
        </p:txBody>
      </p:sp>
      <p:sp>
        <p:nvSpPr>
          <p:cNvPr id="48" name="OTLSHAPE_SLT_c9284257a4224b368a3bbb0aad094dec_Title">
            <a:extLst>
              <a:ext uri="{FF2B5EF4-FFF2-40B4-BE49-F238E27FC236}">
                <a16:creationId xmlns:a16="http://schemas.microsoft.com/office/drawing/2014/main" id="{84D50564-6D5A-411D-878A-495B501A70E7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1726089" y="1993900"/>
            <a:ext cx="1193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Product Reconciliation</a:t>
            </a:r>
          </a:p>
        </p:txBody>
      </p:sp>
      <p:sp>
        <p:nvSpPr>
          <p:cNvPr id="56" name="OTLSHAPE_SLT_8d1956bedba841ed9e58f5d7c933d770_Title">
            <a:extLst>
              <a:ext uri="{FF2B5EF4-FFF2-40B4-BE49-F238E27FC236}">
                <a16:creationId xmlns:a16="http://schemas.microsoft.com/office/drawing/2014/main" id="{73C43A64-F9F0-4E73-90DB-DECC77DDE2FC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1790034" y="2187025"/>
            <a:ext cx="1066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1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Tax System Upgrade</a:t>
            </a:r>
          </a:p>
        </p:txBody>
      </p:sp>
      <p:sp>
        <p:nvSpPr>
          <p:cNvPr id="64" name="OTLSHAPE_SLT_43f0d91247f84bad9a96f658c31274d0_Title">
            <a:extLst>
              <a:ext uri="{FF2B5EF4-FFF2-40B4-BE49-F238E27FC236}">
                <a16:creationId xmlns:a16="http://schemas.microsoft.com/office/drawing/2014/main" id="{82489CCC-D016-4A20-AB72-5C23BCBDAF55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2020497" y="2380150"/>
            <a:ext cx="596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Sox Audit 1</a:t>
            </a:r>
          </a:p>
        </p:txBody>
      </p:sp>
      <p:sp>
        <p:nvSpPr>
          <p:cNvPr id="72" name="OTLSHAPE_SLT_e0e5607e213044f69a894c8774c61a82_Title">
            <a:extLst>
              <a:ext uri="{FF2B5EF4-FFF2-40B4-BE49-F238E27FC236}">
                <a16:creationId xmlns:a16="http://schemas.microsoft.com/office/drawing/2014/main" id="{7A99912D-69B1-4A5B-A5EB-FFC903E3D5DC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5378179" y="1993900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Download PDF</a:t>
            </a:r>
          </a:p>
        </p:txBody>
      </p:sp>
      <p:sp>
        <p:nvSpPr>
          <p:cNvPr id="80" name="OTLSHAPE_SLT_33230b1cbef443548818ae36f35ca185_Title">
            <a:extLst>
              <a:ext uri="{FF2B5EF4-FFF2-40B4-BE49-F238E27FC236}">
                <a16:creationId xmlns:a16="http://schemas.microsoft.com/office/drawing/2014/main" id="{3C140AD2-C6A1-4DFD-A889-EF17DFEAABD8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5310107" y="2187025"/>
            <a:ext cx="914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Search by Invoice</a:t>
            </a:r>
          </a:p>
        </p:txBody>
      </p:sp>
      <p:sp>
        <p:nvSpPr>
          <p:cNvPr id="88" name="OTLSHAPE_SLT_5d8f78c8b1714054aa07b7ffca6a550a_Title">
            <a:extLst>
              <a:ext uri="{FF2B5EF4-FFF2-40B4-BE49-F238E27FC236}">
                <a16:creationId xmlns:a16="http://schemas.microsoft.com/office/drawing/2014/main" id="{9C7B68D4-B003-452A-B1E2-12642D0B17C3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5110421" y="2380150"/>
            <a:ext cx="1320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Communication Upgrade</a:t>
            </a:r>
          </a:p>
        </p:txBody>
      </p:sp>
      <p:sp>
        <p:nvSpPr>
          <p:cNvPr id="96" name="OTLSHAPE_SLT_d3d65844b1f0454a8a2fc265a724e6f3_Title">
            <a:extLst>
              <a:ext uri="{FF2B5EF4-FFF2-40B4-BE49-F238E27FC236}">
                <a16:creationId xmlns:a16="http://schemas.microsoft.com/office/drawing/2014/main" id="{890C4D35-E525-45E1-907D-2C05567E1594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8852447" y="1993900"/>
            <a:ext cx="736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2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Enhance Logo</a:t>
            </a:r>
          </a:p>
        </p:txBody>
      </p:sp>
      <p:sp>
        <p:nvSpPr>
          <p:cNvPr id="104" name="OTLSHAPE_SLT_0d4e8a98abeb4dfdaf8e9ebca9506b78_Title">
            <a:extLst>
              <a:ext uri="{FF2B5EF4-FFF2-40B4-BE49-F238E27FC236}">
                <a16:creationId xmlns:a16="http://schemas.microsoft.com/office/drawing/2014/main" id="{D375B77B-A40E-4F7A-9570-721963EA2B74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8617984" y="2187025"/>
            <a:ext cx="1193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Change Billing Address</a:t>
            </a:r>
          </a:p>
        </p:txBody>
      </p:sp>
      <p:sp>
        <p:nvSpPr>
          <p:cNvPr id="112" name="OTLSHAPE_SLT_91e5b3e6c1e947da81fa0bf226fa9d39_Title">
            <a:extLst>
              <a:ext uri="{FF2B5EF4-FFF2-40B4-BE49-F238E27FC236}">
                <a16:creationId xmlns:a16="http://schemas.microsoft.com/office/drawing/2014/main" id="{204FA28A-99EF-4DC3-A7B4-E8D40013D892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8638579" y="2380150"/>
            <a:ext cx="1155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Tax Page Organization</a:t>
            </a:r>
          </a:p>
        </p:txBody>
      </p:sp>
      <p:sp>
        <p:nvSpPr>
          <p:cNvPr id="123" name="OTLSHAPE_SLT_b18edc4516024bf89369378f4b8a6c5f_Title">
            <a:extLst>
              <a:ext uri="{FF2B5EF4-FFF2-40B4-BE49-F238E27FC236}">
                <a16:creationId xmlns:a16="http://schemas.microsoft.com/office/drawing/2014/main" id="{66ECEFE7-1EE3-40F0-A38A-AB8310691CCD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5268663" y="2674874"/>
            <a:ext cx="1003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Reporting Upgrade</a:t>
            </a:r>
          </a:p>
        </p:txBody>
      </p:sp>
      <p:sp>
        <p:nvSpPr>
          <p:cNvPr id="131" name="OTLSHAPE_SLT_06e902264f464f6db1762850ed44e485_Title">
            <a:extLst>
              <a:ext uri="{FF2B5EF4-FFF2-40B4-BE49-F238E27FC236}">
                <a16:creationId xmlns:a16="http://schemas.microsoft.com/office/drawing/2014/main" id="{B49578E2-C7DB-44ED-B51C-8EA83912C4EB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4966127" y="2867999"/>
            <a:ext cx="160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Sales by Week/Representative</a:t>
            </a:r>
          </a:p>
        </p:txBody>
      </p:sp>
      <p:sp>
        <p:nvSpPr>
          <p:cNvPr id="139" name="OTLSHAPE_SLT_d7fba06d7b964b3cb52b5ac701a7ba62_Title">
            <a:extLst>
              <a:ext uri="{FF2B5EF4-FFF2-40B4-BE49-F238E27FC236}">
                <a16:creationId xmlns:a16="http://schemas.microsoft.com/office/drawing/2014/main" id="{8EDD76AE-62B7-4E44-B2F0-05F82674C1E2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5314785" y="3061124"/>
            <a:ext cx="914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My Reports View</a:t>
            </a:r>
          </a:p>
        </p:txBody>
      </p:sp>
      <p:sp>
        <p:nvSpPr>
          <p:cNvPr id="150" name="OTLSHAPE_SLT_a9daf35b621e485a9a022e0a62f3a171_Title">
            <a:extLst>
              <a:ext uri="{FF2B5EF4-FFF2-40B4-BE49-F238E27FC236}">
                <a16:creationId xmlns:a16="http://schemas.microsoft.com/office/drawing/2014/main" id="{6F9B245D-9E98-4E6B-B3AA-1154C695CC4B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1989318" y="3355848"/>
            <a:ext cx="660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Filter Orders</a:t>
            </a:r>
          </a:p>
        </p:txBody>
      </p:sp>
      <p:sp>
        <p:nvSpPr>
          <p:cNvPr id="158" name="OTLSHAPE_SLT_c241fae78ed84d5c880a31e38fd9889c_Title">
            <a:extLst>
              <a:ext uri="{FF2B5EF4-FFF2-40B4-BE49-F238E27FC236}">
                <a16:creationId xmlns:a16="http://schemas.microsoft.com/office/drawing/2014/main" id="{8D227F80-BE46-4302-AB71-0876777C90A9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2024010" y="3548973"/>
            <a:ext cx="596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Auto-email</a:t>
            </a:r>
          </a:p>
        </p:txBody>
      </p:sp>
      <p:sp>
        <p:nvSpPr>
          <p:cNvPr id="166" name="OTLSHAPE_SLT_5c373148993b4dbdac2f2082435f1d7b_Title">
            <a:extLst>
              <a:ext uri="{FF2B5EF4-FFF2-40B4-BE49-F238E27FC236}">
                <a16:creationId xmlns:a16="http://schemas.microsoft.com/office/drawing/2014/main" id="{411FEDCD-26D2-40F2-BB00-D5EA5DDA4372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5357499" y="3355848"/>
            <a:ext cx="825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Vendor-suggest</a:t>
            </a:r>
          </a:p>
        </p:txBody>
      </p:sp>
      <p:sp>
        <p:nvSpPr>
          <p:cNvPr id="174" name="OTLSHAPE_SLT_53ad37c222804fe297d497e65a711bc7_Title">
            <a:extLst>
              <a:ext uri="{FF2B5EF4-FFF2-40B4-BE49-F238E27FC236}">
                <a16:creationId xmlns:a16="http://schemas.microsoft.com/office/drawing/2014/main" id="{20A5216F-163A-46DB-9D74-F82EDB45DF45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5368972" y="3548973"/>
            <a:ext cx="800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Auto-discovery</a:t>
            </a:r>
          </a:p>
        </p:txBody>
      </p:sp>
      <p:sp>
        <p:nvSpPr>
          <p:cNvPr id="185" name="OTLSHAPE_SLT_3fb9cf0b197f41ef839ca9648c222627_Title">
            <a:extLst>
              <a:ext uri="{FF2B5EF4-FFF2-40B4-BE49-F238E27FC236}">
                <a16:creationId xmlns:a16="http://schemas.microsoft.com/office/drawing/2014/main" id="{834F9EB0-A5E3-47F7-9635-634C8B5BA93D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8951168" y="3843698"/>
            <a:ext cx="533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Multi-Tier</a:t>
            </a:r>
          </a:p>
        </p:txBody>
      </p:sp>
      <p:sp>
        <p:nvSpPr>
          <p:cNvPr id="196" name="OTLSHAPE_SLT_e1dbc19134da432ea6773e17acc442ea_Title">
            <a:extLst>
              <a:ext uri="{FF2B5EF4-FFF2-40B4-BE49-F238E27FC236}">
                <a16:creationId xmlns:a16="http://schemas.microsoft.com/office/drawing/2014/main" id="{015E9D41-F998-4691-A2A4-1F13A2B57189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8749789" y="4186598"/>
            <a:ext cx="939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2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Memory Upgrade</a:t>
            </a:r>
          </a:p>
        </p:txBody>
      </p:sp>
      <p:sp>
        <p:nvSpPr>
          <p:cNvPr id="204" name="OTLSHAPE_SLT_cfaf0073f6084067b512c9ed713472a0_Title">
            <a:extLst>
              <a:ext uri="{FF2B5EF4-FFF2-40B4-BE49-F238E27FC236}">
                <a16:creationId xmlns:a16="http://schemas.microsoft.com/office/drawing/2014/main" id="{16BC59E7-E2C6-47F9-8BA2-34CFDC4C9B61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8797604" y="4379722"/>
            <a:ext cx="838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Multi-threading</a:t>
            </a:r>
          </a:p>
        </p:txBody>
      </p:sp>
      <p:sp>
        <p:nvSpPr>
          <p:cNvPr id="215" name="OTLSHAPE_SLT_c5d4c04a98094da2beb61d66f5ae9c02_Title">
            <a:extLst>
              <a:ext uri="{FF2B5EF4-FFF2-40B4-BE49-F238E27FC236}">
                <a16:creationId xmlns:a16="http://schemas.microsoft.com/office/drawing/2014/main" id="{307C472C-2D3E-4DB1-BDF3-38CEBBFD7D3B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5302931" y="4674447"/>
            <a:ext cx="927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2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Contact Database</a:t>
            </a:r>
          </a:p>
        </p:txBody>
      </p:sp>
      <p:sp>
        <p:nvSpPr>
          <p:cNvPr id="223" name="OTLSHAPE_SLT_0c015025ebd24718bf926a076f08b971_Title">
            <a:extLst>
              <a:ext uri="{FF2B5EF4-FFF2-40B4-BE49-F238E27FC236}">
                <a16:creationId xmlns:a16="http://schemas.microsoft.com/office/drawing/2014/main" id="{3A05199A-AEC7-43B7-9902-AE3AD8321D91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5374623" y="4867571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Request Status</a:t>
            </a:r>
          </a:p>
        </p:txBody>
      </p:sp>
      <p:sp>
        <p:nvSpPr>
          <p:cNvPr id="231" name="OTLSHAPE_SLT_c0fc142029714e65afed07eff85b0b6d_Title">
            <a:extLst>
              <a:ext uri="{FF2B5EF4-FFF2-40B4-BE49-F238E27FC236}">
                <a16:creationId xmlns:a16="http://schemas.microsoft.com/office/drawing/2014/main" id="{49CEF0B2-4783-49A5-BC3F-E854B290AEDB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8911100" y="4674447"/>
            <a:ext cx="609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Auto-notify</a:t>
            </a:r>
          </a:p>
        </p:txBody>
      </p:sp>
      <p:sp>
        <p:nvSpPr>
          <p:cNvPr id="239" name="OTLSHAPE_SLT_97cabdcc15544722a18ec8a532e74398_Title">
            <a:extLst>
              <a:ext uri="{FF2B5EF4-FFF2-40B4-BE49-F238E27FC236}">
                <a16:creationId xmlns:a16="http://schemas.microsoft.com/office/drawing/2014/main" id="{3F20A7D6-756F-4C0B-B907-05D42CCF0A78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8648676" y="4867571"/>
            <a:ext cx="1143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Customer Home Page</a:t>
            </a:r>
          </a:p>
        </p:txBody>
      </p:sp>
      <p:sp>
        <p:nvSpPr>
          <p:cNvPr id="247" name="OTLSHAPE_SLT_ee484960989646e99a0506be321eeabc_Title">
            <a:extLst>
              <a:ext uri="{FF2B5EF4-FFF2-40B4-BE49-F238E27FC236}">
                <a16:creationId xmlns:a16="http://schemas.microsoft.com/office/drawing/2014/main" id="{C919C5C4-D987-4529-AE27-E9B2C5E546DA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8851262" y="5060696"/>
            <a:ext cx="736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6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Ticket Lookup</a:t>
            </a:r>
          </a:p>
        </p:txBody>
      </p:sp>
      <p:sp>
        <p:nvSpPr>
          <p:cNvPr id="258" name="OTLSHAPE_SLT_d71bd5269bbf48cd9542c1333a4a2a7d_Title">
            <a:extLst>
              <a:ext uri="{FF2B5EF4-FFF2-40B4-BE49-F238E27FC236}">
                <a16:creationId xmlns:a16="http://schemas.microsoft.com/office/drawing/2014/main" id="{E3A873C3-DCC7-42F2-9CB2-836E200D09A2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2103766" y="5355421"/>
            <a:ext cx="431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Auto-fill</a:t>
            </a:r>
          </a:p>
        </p:txBody>
      </p:sp>
      <p:sp>
        <p:nvSpPr>
          <p:cNvPr id="266" name="OTLSHAPE_SLT_59b6330c6eb94ab0980617bfb7de3993_Title">
            <a:extLst>
              <a:ext uri="{FF2B5EF4-FFF2-40B4-BE49-F238E27FC236}">
                <a16:creationId xmlns:a16="http://schemas.microsoft.com/office/drawing/2014/main" id="{23075802-445B-4467-8261-51241E4AFF10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1966818" y="5548546"/>
            <a:ext cx="711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Setup Wizard</a:t>
            </a:r>
          </a:p>
        </p:txBody>
      </p:sp>
      <p:sp>
        <p:nvSpPr>
          <p:cNvPr id="274" name="OTLSHAPE_SLT_a3956f69bb5d4aa49389c6a5ada6404e_Title">
            <a:extLst>
              <a:ext uri="{FF2B5EF4-FFF2-40B4-BE49-F238E27FC236}">
                <a16:creationId xmlns:a16="http://schemas.microsoft.com/office/drawing/2014/main" id="{43FCC775-A47B-459D-980C-C51666360A4F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1988979" y="5741670"/>
            <a:ext cx="660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Clone Quote</a:t>
            </a:r>
          </a:p>
        </p:txBody>
      </p:sp>
      <p:sp>
        <p:nvSpPr>
          <p:cNvPr id="282" name="OTLSHAPE_SLT_51424c71958747b398f86c96145cb491_Title">
            <a:extLst>
              <a:ext uri="{FF2B5EF4-FFF2-40B4-BE49-F238E27FC236}">
                <a16:creationId xmlns:a16="http://schemas.microsoft.com/office/drawing/2014/main" id="{A8BEF585-F4EC-4B02-ACAC-FF972F6EB79F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5342132" y="5355421"/>
            <a:ext cx="850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Product-suggest</a:t>
            </a:r>
          </a:p>
        </p:txBody>
      </p:sp>
      <p:sp>
        <p:nvSpPr>
          <p:cNvPr id="290" name="OTLSHAPE_SLT_9a87798bb608429ab3cbc2cd7bf144f8_Title">
            <a:extLst>
              <a:ext uri="{FF2B5EF4-FFF2-40B4-BE49-F238E27FC236}">
                <a16:creationId xmlns:a16="http://schemas.microsoft.com/office/drawing/2014/main" id="{A8F0F1AB-9AE6-4B1C-872A-B5939ACC4451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5536527" y="5548546"/>
            <a:ext cx="469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Undo-fill</a:t>
            </a:r>
          </a:p>
        </p:txBody>
      </p:sp>
      <p:sp>
        <p:nvSpPr>
          <p:cNvPr id="298" name="OTLSHAPE_SLT_0046db58fc9248698f2be08250ce30dd_Title">
            <a:extLst>
              <a:ext uri="{FF2B5EF4-FFF2-40B4-BE49-F238E27FC236}">
                <a16:creationId xmlns:a16="http://schemas.microsoft.com/office/drawing/2014/main" id="{54468911-812E-4575-9AFA-C1052C391C91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5429339" y="5741670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Auto-remind</a:t>
            </a:r>
          </a:p>
        </p:txBody>
      </p:sp>
      <p:sp>
        <p:nvSpPr>
          <p:cNvPr id="306" name="OTLSHAPE_SLT_eadcea7122cf46cea888093dca5aff7c_Title">
            <a:extLst>
              <a:ext uri="{FF2B5EF4-FFF2-40B4-BE49-F238E27FC236}">
                <a16:creationId xmlns:a16="http://schemas.microsoft.com/office/drawing/2014/main" id="{5F9524A1-0BE9-4A2D-8398-861DD565B626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8643109" y="5355421"/>
            <a:ext cx="1143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Customer Auto-quote</a:t>
            </a:r>
          </a:p>
        </p:txBody>
      </p:sp>
      <p:sp>
        <p:nvSpPr>
          <p:cNvPr id="314" name="OTLSHAPE_SLT_5f51e4ffccc4442f92ae711746eab66a_Title">
            <a:extLst>
              <a:ext uri="{FF2B5EF4-FFF2-40B4-BE49-F238E27FC236}">
                <a16:creationId xmlns:a16="http://schemas.microsoft.com/office/drawing/2014/main" id="{626CF764-4D42-4960-91E0-7B82BD05E878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8865973" y="5548546"/>
            <a:ext cx="698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1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Contract Tool</a:t>
            </a:r>
          </a:p>
        </p:txBody>
      </p:sp>
      <p:sp>
        <p:nvSpPr>
          <p:cNvPr id="322" name="OTLSHAPE_SLT_5c9ec4456b614d91a3f30ee65334080f_Title">
            <a:extLst>
              <a:ext uri="{FF2B5EF4-FFF2-40B4-BE49-F238E27FC236}">
                <a16:creationId xmlns:a16="http://schemas.microsoft.com/office/drawing/2014/main" id="{7823EFA9-E2D6-44F3-A23D-089565D78A94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8850373" y="5741670"/>
            <a:ext cx="736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6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Quote Wizard</a:t>
            </a:r>
          </a:p>
        </p:txBody>
      </p:sp>
      <p:sp>
        <p:nvSpPr>
          <p:cNvPr id="330" name="OTLSHAPE_SLT_cb8aa9b850d54a7b8ee960d285bb3566_Title">
            <a:extLst>
              <a:ext uri="{FF2B5EF4-FFF2-40B4-BE49-F238E27FC236}">
                <a16:creationId xmlns:a16="http://schemas.microsoft.com/office/drawing/2014/main" id="{7950896A-8E82-4646-AF46-C97B45838C18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8703201" y="5934795"/>
            <a:ext cx="1028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Custom Home Page</a:t>
            </a:r>
          </a:p>
        </p:txBody>
      </p:sp>
      <p:sp>
        <p:nvSpPr>
          <p:cNvPr id="341" name="OTLSHAPE_SLT_7704c31f07b54623b5612e5ee39af1a8_Title">
            <a:extLst>
              <a:ext uri="{FF2B5EF4-FFF2-40B4-BE49-F238E27FC236}">
                <a16:creationId xmlns:a16="http://schemas.microsoft.com/office/drawing/2014/main" id="{435523BB-F1E7-43A6-A695-B3E431AF4EEE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1901476" y="6229520"/>
            <a:ext cx="838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Email Reminder</a:t>
            </a:r>
          </a:p>
        </p:txBody>
      </p:sp>
      <p:sp>
        <p:nvSpPr>
          <p:cNvPr id="349" name="OTLSHAPE_SLT_1baf39d6cb88469aa88023a6b4757d2f_Title">
            <a:extLst>
              <a:ext uri="{FF2B5EF4-FFF2-40B4-BE49-F238E27FC236}">
                <a16:creationId xmlns:a16="http://schemas.microsoft.com/office/drawing/2014/main" id="{EFBC35B2-2BA1-413E-85CB-42BAF3FF51AF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2008368" y="6422644"/>
            <a:ext cx="622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Auto-assign</a:t>
            </a:r>
          </a:p>
        </p:txBody>
      </p:sp>
      <p:sp>
        <p:nvSpPr>
          <p:cNvPr id="357" name="OTLSHAPE_SLT_cc54eadce0cf4e929b75b5c7eb689e25_Title">
            <a:extLst>
              <a:ext uri="{FF2B5EF4-FFF2-40B4-BE49-F238E27FC236}">
                <a16:creationId xmlns:a16="http://schemas.microsoft.com/office/drawing/2014/main" id="{6F2F0472-261F-4E3C-A7A4-026FC67D1BB9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5380825" y="6229520"/>
            <a:ext cx="774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Auto-prioritize</a:t>
            </a:r>
          </a:p>
        </p:txBody>
      </p:sp>
      <p:sp>
        <p:nvSpPr>
          <p:cNvPr id="365" name="OTLSHAPE_SLT_05b0616d2da24901910de6b8b2e16585_Title">
            <a:extLst>
              <a:ext uri="{FF2B5EF4-FFF2-40B4-BE49-F238E27FC236}">
                <a16:creationId xmlns:a16="http://schemas.microsoft.com/office/drawing/2014/main" id="{DE6C49FB-ED03-4AE1-B54D-7D051586AFB4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5447436" y="6422644"/>
            <a:ext cx="647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2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Aging Alerts</a:t>
            </a:r>
          </a:p>
        </p:txBody>
      </p:sp>
      <p:sp>
        <p:nvSpPr>
          <p:cNvPr id="566" name="OTLSHAPE_TB_00000000000000000000000000000000_TimescaleInterval4">
            <a:extLst>
              <a:ext uri="{FF2B5EF4-FFF2-40B4-BE49-F238E27FC236}">
                <a16:creationId xmlns:a16="http://schemas.microsoft.com/office/drawing/2014/main" id="{DE716F11-47A0-4592-83B2-53B7AE9DAB74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4105570" y="1484588"/>
            <a:ext cx="193964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Sun</a:t>
            </a:r>
          </a:p>
        </p:txBody>
      </p:sp>
      <p:sp>
        <p:nvSpPr>
          <p:cNvPr id="568" name="OTLSHAPE_TB_00000000000000000000000000000000_TimescaleInterval5">
            <a:extLst>
              <a:ext uri="{FF2B5EF4-FFF2-40B4-BE49-F238E27FC236}">
                <a16:creationId xmlns:a16="http://schemas.microsoft.com/office/drawing/2014/main" id="{06E9EEA5-2172-49AF-8577-32678BE012AF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5090828" y="1484588"/>
            <a:ext cx="186269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2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Tue</a:t>
            </a:r>
          </a:p>
        </p:txBody>
      </p:sp>
      <p:sp>
        <p:nvSpPr>
          <p:cNvPr id="570" name="OTLSHAPE_TB_00000000000000000000000000000000_TimescaleInterval6">
            <a:extLst>
              <a:ext uri="{FF2B5EF4-FFF2-40B4-BE49-F238E27FC236}">
                <a16:creationId xmlns:a16="http://schemas.microsoft.com/office/drawing/2014/main" id="{E83126D7-057D-486E-8F33-AF85EA8C7AEF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6076086" y="1484588"/>
            <a:ext cx="19717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Thu</a:t>
            </a:r>
          </a:p>
        </p:txBody>
      </p:sp>
      <p:sp>
        <p:nvSpPr>
          <p:cNvPr id="572" name="OTLSHAPE_TB_00000000000000000000000000000000_TimescaleInterval7">
            <a:extLst>
              <a:ext uri="{FF2B5EF4-FFF2-40B4-BE49-F238E27FC236}">
                <a16:creationId xmlns:a16="http://schemas.microsoft.com/office/drawing/2014/main" id="{7E5DC6DA-CCC8-40A0-A035-7346F284D836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7061343" y="1484588"/>
            <a:ext cx="16350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Sat</a:t>
            </a:r>
          </a:p>
        </p:txBody>
      </p:sp>
      <p:sp>
        <p:nvSpPr>
          <p:cNvPr id="574" name="OTLSHAPE_TB_00000000000000000000000000000000_TimescaleInterval8">
            <a:extLst>
              <a:ext uri="{FF2B5EF4-FFF2-40B4-BE49-F238E27FC236}">
                <a16:creationId xmlns:a16="http://schemas.microsoft.com/office/drawing/2014/main" id="{2370CEE4-7467-4AC6-97D6-B37105A5BDEC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8046602" y="1484588"/>
            <a:ext cx="24365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Mon</a:t>
            </a:r>
          </a:p>
        </p:txBody>
      </p:sp>
      <p:sp>
        <p:nvSpPr>
          <p:cNvPr id="576" name="OTLSHAPE_TB_00000000000000000000000000000000_TimescaleInterval9">
            <a:extLst>
              <a:ext uri="{FF2B5EF4-FFF2-40B4-BE49-F238E27FC236}">
                <a16:creationId xmlns:a16="http://schemas.microsoft.com/office/drawing/2014/main" id="{51A916F5-100F-4E52-9346-BE01A4DA11D1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9031860" y="1484588"/>
            <a:ext cx="24526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Wed</a:t>
            </a:r>
          </a:p>
        </p:txBody>
      </p:sp>
      <p:sp>
        <p:nvSpPr>
          <p:cNvPr id="578" name="OTLSHAPE_TB_00000000000000000000000000000000_TimescaleInterval10">
            <a:extLst>
              <a:ext uri="{FF2B5EF4-FFF2-40B4-BE49-F238E27FC236}">
                <a16:creationId xmlns:a16="http://schemas.microsoft.com/office/drawing/2014/main" id="{681C4B6D-5806-48F4-A21D-D36641E85667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10017117" y="1484588"/>
            <a:ext cx="13305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Fri</a:t>
            </a:r>
          </a:p>
        </p:txBody>
      </p:sp>
      <p:cxnSp>
        <p:nvCxnSpPr>
          <p:cNvPr id="382" name="OTLSHAPE_TB_00000000000000000000000000000000_Separator1">
            <a:extLst>
              <a:ext uri="{FF2B5EF4-FFF2-40B4-BE49-F238E27FC236}">
                <a16:creationId xmlns:a16="http://schemas.microsoft.com/office/drawing/2014/main" id="{E0498C4A-129D-400B-9146-E395371C101E}"/>
              </a:ext>
            </a:extLst>
          </p:cNvPr>
          <p:cNvCxnSpPr/>
          <p:nvPr>
            <p:custDataLst>
              <p:tags r:id="rId122"/>
            </p:custDataLst>
          </p:nvPr>
        </p:nvCxnSpPr>
        <p:spPr>
          <a:xfrm>
            <a:off x="2071549" y="14351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3" name="OTLSHAPE_TB_00000000000000000000000000000000_Separator2">
            <a:extLst>
              <a:ext uri="{FF2B5EF4-FFF2-40B4-BE49-F238E27FC236}">
                <a16:creationId xmlns:a16="http://schemas.microsoft.com/office/drawing/2014/main" id="{D6F121E6-49E5-439B-B722-738AE4399DB1}"/>
              </a:ext>
            </a:extLst>
          </p:cNvPr>
          <p:cNvCxnSpPr/>
          <p:nvPr>
            <p:custDataLst>
              <p:tags r:id="rId123"/>
            </p:custDataLst>
          </p:nvPr>
        </p:nvCxnSpPr>
        <p:spPr>
          <a:xfrm>
            <a:off x="3056806" y="14351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5" name="OTLSHAPE_TB_00000000000000000000000000000000_Separator3">
            <a:extLst>
              <a:ext uri="{FF2B5EF4-FFF2-40B4-BE49-F238E27FC236}">
                <a16:creationId xmlns:a16="http://schemas.microsoft.com/office/drawing/2014/main" id="{0BDA4D96-C452-4143-BF1C-1353A003EA5B}"/>
              </a:ext>
            </a:extLst>
          </p:cNvPr>
          <p:cNvCxnSpPr/>
          <p:nvPr>
            <p:custDataLst>
              <p:tags r:id="rId124"/>
            </p:custDataLst>
          </p:nvPr>
        </p:nvCxnSpPr>
        <p:spPr>
          <a:xfrm>
            <a:off x="4042065" y="14351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7" name="OTLSHAPE_TB_00000000000000000000000000000000_Separator4">
            <a:extLst>
              <a:ext uri="{FF2B5EF4-FFF2-40B4-BE49-F238E27FC236}">
                <a16:creationId xmlns:a16="http://schemas.microsoft.com/office/drawing/2014/main" id="{EE7C3364-B9F8-478E-9B8F-E6EA386483D4}"/>
              </a:ext>
            </a:extLst>
          </p:cNvPr>
          <p:cNvCxnSpPr/>
          <p:nvPr>
            <p:custDataLst>
              <p:tags r:id="rId125"/>
            </p:custDataLst>
          </p:nvPr>
        </p:nvCxnSpPr>
        <p:spPr>
          <a:xfrm>
            <a:off x="5027322" y="14351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9" name="OTLSHAPE_TB_00000000000000000000000000000000_Separator5">
            <a:extLst>
              <a:ext uri="{FF2B5EF4-FFF2-40B4-BE49-F238E27FC236}">
                <a16:creationId xmlns:a16="http://schemas.microsoft.com/office/drawing/2014/main" id="{19A6BF46-7CAF-41C2-B9CF-7566162D34AB}"/>
              </a:ext>
            </a:extLst>
          </p:cNvPr>
          <p:cNvCxnSpPr/>
          <p:nvPr>
            <p:custDataLst>
              <p:tags r:id="rId126"/>
            </p:custDataLst>
          </p:nvPr>
        </p:nvCxnSpPr>
        <p:spPr>
          <a:xfrm>
            <a:off x="6012580" y="14351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1" name="OTLSHAPE_TB_00000000000000000000000000000000_Separator6">
            <a:extLst>
              <a:ext uri="{FF2B5EF4-FFF2-40B4-BE49-F238E27FC236}">
                <a16:creationId xmlns:a16="http://schemas.microsoft.com/office/drawing/2014/main" id="{1107FBA7-E844-4376-A216-B954949A756D}"/>
              </a:ext>
            </a:extLst>
          </p:cNvPr>
          <p:cNvCxnSpPr/>
          <p:nvPr>
            <p:custDataLst>
              <p:tags r:id="rId127"/>
            </p:custDataLst>
          </p:nvPr>
        </p:nvCxnSpPr>
        <p:spPr>
          <a:xfrm>
            <a:off x="6997838" y="14351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3" name="OTLSHAPE_TB_00000000000000000000000000000000_Separator7">
            <a:extLst>
              <a:ext uri="{FF2B5EF4-FFF2-40B4-BE49-F238E27FC236}">
                <a16:creationId xmlns:a16="http://schemas.microsoft.com/office/drawing/2014/main" id="{57AD69FB-0FAE-47C3-B09D-631257386EB2}"/>
              </a:ext>
            </a:extLst>
          </p:cNvPr>
          <p:cNvCxnSpPr/>
          <p:nvPr>
            <p:custDataLst>
              <p:tags r:id="rId128"/>
            </p:custDataLst>
          </p:nvPr>
        </p:nvCxnSpPr>
        <p:spPr>
          <a:xfrm>
            <a:off x="7983096" y="14351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5" name="OTLSHAPE_TB_00000000000000000000000000000000_Separator8">
            <a:extLst>
              <a:ext uri="{FF2B5EF4-FFF2-40B4-BE49-F238E27FC236}">
                <a16:creationId xmlns:a16="http://schemas.microsoft.com/office/drawing/2014/main" id="{0B07F330-DCA7-4E31-89B6-AA80941CADE8}"/>
              </a:ext>
            </a:extLst>
          </p:cNvPr>
          <p:cNvCxnSpPr/>
          <p:nvPr>
            <p:custDataLst>
              <p:tags r:id="rId129"/>
            </p:custDataLst>
          </p:nvPr>
        </p:nvCxnSpPr>
        <p:spPr>
          <a:xfrm>
            <a:off x="8968354" y="14351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7" name="OTLSHAPE_TB_00000000000000000000000000000000_Separator9">
            <a:extLst>
              <a:ext uri="{FF2B5EF4-FFF2-40B4-BE49-F238E27FC236}">
                <a16:creationId xmlns:a16="http://schemas.microsoft.com/office/drawing/2014/main" id="{B4748C31-B23C-4C85-B4FD-0B641A7A38DA}"/>
              </a:ext>
            </a:extLst>
          </p:cNvPr>
          <p:cNvCxnSpPr/>
          <p:nvPr>
            <p:custDataLst>
              <p:tags r:id="rId130"/>
            </p:custDataLst>
          </p:nvPr>
        </p:nvCxnSpPr>
        <p:spPr>
          <a:xfrm>
            <a:off x="9953612" y="14351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6" name="TextBox 585">
            <a:extLst>
              <a:ext uri="{FF2B5EF4-FFF2-40B4-BE49-F238E27FC236}">
                <a16:creationId xmlns:a16="http://schemas.microsoft.com/office/drawing/2014/main" id="{2854922A-AB5F-4F5D-9711-3B574170DD37}"/>
              </a:ext>
            </a:extLst>
          </p:cNvPr>
          <p:cNvSpPr txBox="1"/>
          <p:nvPr/>
        </p:nvSpPr>
        <p:spPr>
          <a:xfrm>
            <a:off x="1084975" y="888441"/>
            <a:ext cx="24624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Sprint 15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-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Week of April 7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87" name="TextBox 586">
            <a:extLst>
              <a:ext uri="{FF2B5EF4-FFF2-40B4-BE49-F238E27FC236}">
                <a16:creationId xmlns:a16="http://schemas.microsoft.com/office/drawing/2014/main" id="{53944361-C261-4BAA-BDAD-809FFFDCB93C}"/>
              </a:ext>
            </a:extLst>
          </p:cNvPr>
          <p:cNvSpPr txBox="1"/>
          <p:nvPr/>
        </p:nvSpPr>
        <p:spPr>
          <a:xfrm>
            <a:off x="4530109" y="888441"/>
            <a:ext cx="24548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Sprint 16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-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Week of April 14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88" name="TextBox 587">
            <a:extLst>
              <a:ext uri="{FF2B5EF4-FFF2-40B4-BE49-F238E27FC236}">
                <a16:creationId xmlns:a16="http://schemas.microsoft.com/office/drawing/2014/main" id="{CAE611BE-33D1-421C-A6D3-00940C4DAD38}"/>
              </a:ext>
            </a:extLst>
          </p:cNvPr>
          <p:cNvSpPr txBox="1"/>
          <p:nvPr/>
        </p:nvSpPr>
        <p:spPr>
          <a:xfrm>
            <a:off x="7983096" y="888441"/>
            <a:ext cx="24638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Sprint 17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-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Week of April 21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98" name="Group 597">
            <a:extLst>
              <a:ext uri="{FF2B5EF4-FFF2-40B4-BE49-F238E27FC236}">
                <a16:creationId xmlns:a16="http://schemas.microsoft.com/office/drawing/2014/main" id="{CCFD02CC-C341-4096-8D00-74E4944B7C02}"/>
              </a:ext>
            </a:extLst>
          </p:cNvPr>
          <p:cNvGrpSpPr/>
          <p:nvPr/>
        </p:nvGrpSpPr>
        <p:grpSpPr>
          <a:xfrm>
            <a:off x="10989035" y="1371600"/>
            <a:ext cx="1133937" cy="1201674"/>
            <a:chOff x="10972338" y="1275927"/>
            <a:chExt cx="1133937" cy="1184940"/>
          </a:xfrm>
        </p:grpSpPr>
        <p:sp>
          <p:nvSpPr>
            <p:cNvPr id="592" name="TextBox 591">
              <a:extLst>
                <a:ext uri="{FF2B5EF4-FFF2-40B4-BE49-F238E27FC236}">
                  <a16:creationId xmlns:a16="http://schemas.microsoft.com/office/drawing/2014/main" id="{D9CEB2DA-CF55-42F0-88FA-122D9A80BC84}"/>
                </a:ext>
              </a:extLst>
            </p:cNvPr>
            <p:cNvSpPr txBox="1"/>
            <p:nvPr/>
          </p:nvSpPr>
          <p:spPr>
            <a:xfrm>
              <a:off x="10972338" y="1275927"/>
              <a:ext cx="1133937" cy="1184940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Status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Funded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Locked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Prioritized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Requested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Submitted</a:t>
              </a:r>
            </a:p>
          </p:txBody>
        </p:sp>
        <p:sp>
          <p:nvSpPr>
            <p:cNvPr id="593" name="Flowchart: Terminator 592">
              <a:extLst>
                <a:ext uri="{FF2B5EF4-FFF2-40B4-BE49-F238E27FC236}">
                  <a16:creationId xmlns:a16="http://schemas.microsoft.com/office/drawing/2014/main" id="{A310ADE0-F66D-43BD-B71E-CA547A1A4684}"/>
                </a:ext>
              </a:extLst>
            </p:cNvPr>
            <p:cNvSpPr/>
            <p:nvPr/>
          </p:nvSpPr>
          <p:spPr>
            <a:xfrm>
              <a:off x="11757660" y="1593056"/>
              <a:ext cx="289560" cy="127000"/>
            </a:xfrm>
            <a:prstGeom prst="flowChartTerminator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94" name="Flowchart: Terminator 593">
              <a:extLst>
                <a:ext uri="{FF2B5EF4-FFF2-40B4-BE49-F238E27FC236}">
                  <a16:creationId xmlns:a16="http://schemas.microsoft.com/office/drawing/2014/main" id="{027145E5-424E-44FF-B2B1-810774BD33AC}"/>
                </a:ext>
              </a:extLst>
            </p:cNvPr>
            <p:cNvSpPr/>
            <p:nvPr/>
          </p:nvSpPr>
          <p:spPr>
            <a:xfrm>
              <a:off x="11757660" y="1757881"/>
              <a:ext cx="289560" cy="127000"/>
            </a:xfrm>
            <a:prstGeom prst="flowChartTerminator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95" name="Flowchart: Terminator 594">
              <a:extLst>
                <a:ext uri="{FF2B5EF4-FFF2-40B4-BE49-F238E27FC236}">
                  <a16:creationId xmlns:a16="http://schemas.microsoft.com/office/drawing/2014/main" id="{E4C69B4D-DF4C-4FB3-AEE7-7A1407E8CFEA}"/>
                </a:ext>
              </a:extLst>
            </p:cNvPr>
            <p:cNvSpPr/>
            <p:nvPr/>
          </p:nvSpPr>
          <p:spPr>
            <a:xfrm>
              <a:off x="11757660" y="1922706"/>
              <a:ext cx="289560" cy="127000"/>
            </a:xfrm>
            <a:prstGeom prst="flowChartTerminator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96" name="Flowchart: Terminator 595">
              <a:extLst>
                <a:ext uri="{FF2B5EF4-FFF2-40B4-BE49-F238E27FC236}">
                  <a16:creationId xmlns:a16="http://schemas.microsoft.com/office/drawing/2014/main" id="{D3822409-C88B-4B29-A5D6-2978A4EAAFA0}"/>
                </a:ext>
              </a:extLst>
            </p:cNvPr>
            <p:cNvSpPr/>
            <p:nvPr/>
          </p:nvSpPr>
          <p:spPr>
            <a:xfrm>
              <a:off x="11757660" y="2087531"/>
              <a:ext cx="289560" cy="127000"/>
            </a:xfrm>
            <a:prstGeom prst="flowChartTerminator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97" name="Flowchart: Terminator 596">
              <a:extLst>
                <a:ext uri="{FF2B5EF4-FFF2-40B4-BE49-F238E27FC236}">
                  <a16:creationId xmlns:a16="http://schemas.microsoft.com/office/drawing/2014/main" id="{A7E2F4EE-B562-464B-966F-8393C824FE82}"/>
                </a:ext>
              </a:extLst>
            </p:cNvPr>
            <p:cNvSpPr/>
            <p:nvPr/>
          </p:nvSpPr>
          <p:spPr>
            <a:xfrm>
              <a:off x="11757660" y="2252355"/>
              <a:ext cx="289560" cy="127000"/>
            </a:xfrm>
            <a:prstGeom prst="flowChartTerminator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402" name="Group 401">
            <a:extLst>
              <a:ext uri="{FF2B5EF4-FFF2-40B4-BE49-F238E27FC236}">
                <a16:creationId xmlns:a16="http://schemas.microsoft.com/office/drawing/2014/main" id="{5111D3BE-DA37-452E-9FA9-D1C22F9BA490}"/>
              </a:ext>
            </a:extLst>
          </p:cNvPr>
          <p:cNvGrpSpPr/>
          <p:nvPr/>
        </p:nvGrpSpPr>
        <p:grpSpPr>
          <a:xfrm>
            <a:off x="11017078" y="4382874"/>
            <a:ext cx="276999" cy="2332381"/>
            <a:chOff x="11446296" y="4100169"/>
            <a:chExt cx="276999" cy="2332381"/>
          </a:xfrm>
        </p:grpSpPr>
        <p:pic>
          <p:nvPicPr>
            <p:cNvPr id="403" name="Picture 402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F514208D-B76B-46C2-8D60-4231F676DDE2}"/>
                </a:ext>
              </a:extLst>
            </p:cNvPr>
            <p:cNvPicPr>
              <a:picLocks noChangeAspect="1"/>
            </p:cNvPicPr>
            <p:nvPr/>
          </p:nvPicPr>
          <p:blipFill>
            <a:blip r:embed="rId13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879945" y="4701894"/>
              <a:ext cx="1409700" cy="206249"/>
            </a:xfrm>
            <a:prstGeom prst="rect">
              <a:avLst/>
            </a:prstGeom>
          </p:spPr>
        </p:pic>
        <p:sp>
          <p:nvSpPr>
            <p:cNvPr id="404" name="TextBox 403">
              <a:extLst>
                <a:ext uri="{FF2B5EF4-FFF2-40B4-BE49-F238E27FC236}">
                  <a16:creationId xmlns:a16="http://schemas.microsoft.com/office/drawing/2014/main" id="{E9731C42-6101-4557-B639-B2C6592FF627}"/>
                </a:ext>
              </a:extLst>
            </p:cNvPr>
            <p:cNvSpPr txBox="1"/>
            <p:nvPr/>
          </p:nvSpPr>
          <p:spPr>
            <a:xfrm rot="16200000">
              <a:off x="11072539" y="5781794"/>
              <a:ext cx="10245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A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Made with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5E0D2AE2-B52B-910A-5A5D-16F1A83DED07}"/>
              </a:ext>
            </a:extLst>
          </p:cNvPr>
          <p:cNvSpPr txBox="1"/>
          <p:nvPr/>
        </p:nvSpPr>
        <p:spPr>
          <a:xfrm>
            <a:off x="1084974" y="133350"/>
            <a:ext cx="98565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Scrum Sprint backlog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7589971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dLCJUYXNrRGVmaW5pdGlvbiI6eyIkaWQiOiI2IiwiR3JvdXBOYW1lIjpudWxsLCJTdGFydERhdGUiOiIyMDE5LTA0LTA4VDAwOjAwOjAwIiwiRW5kRGF0ZSI6IjIwMTktMDQtMTJUMjM6NTk6MDAiLCJQZXJjZW50YWdlQ29tcGxldGUiOm51bGwsIlN0eWxlIjp7IiRpZCI6IjciLCJTaGFwZSI6MiwiU2hhcGVUaGlja25lc3MiOjAsIkR1cmF0aW9uRm9ybWF0IjowLCJJbmNsdWRlTm9uV29ya2luZ0RheXNJbkR1cmF0aW9uIjpmYWxzZSwiUGVyY2VudGFnZUNvbXBsZXRlU3R5bGUiOnsiJGlkIjoiOCIsIkZvbnRTZXR0aW5ncyI6eyIkaWQiOiI5IiwiRm9udFNpemUiOjksIkZvbnROYW1lIjoiQ2FsaWJyaSIsIklzQm9sZCI6ZmFsc2UsIklzSXRhbGljIjpmYWxzZSwiSXNVbmRlcmxpbmVkIjpmYWxzZSwiUGFyZW50U3R5bGUiOm51bGx9LCJBdXRvU2l6ZSI6MCwiRm9yZWdyb3VuZCI6eyIkaWQiOiIxMCIsIkNvbG9yIjp7IiRpZCI6IjEx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EyIiwiVG9wIjowLjAsIkxlZnQiOjAuMCwiUmlnaHQiOjAuMCwiQm90dG9tIjowLjB9LCJQYWRkaW5nIjp7IiRpZCI6IjEzIiwiVG9wIjowLjAsIkxlZnQiOjAuMCwiUmlnaHQiOjAuMCwiQm90dG9tIjowLjB9LCJCYWNrZ3JvdW5kIjp7IiRpZCI6IjE0IiwiQ29sb3IiOnsiJGlkIjoiMTUiLCJBIjo4OSwiUiI6MCwiRyI6MCwiQiI6MH19LCJJc1Zpc2libGUiOnRydWUsIldpZHRoIjowLjAsIkhlaWdodCI6MC4wLCJCb3JkZXJTdHlsZSI6eyIkaWQiOiIxNiIsIkxpbmVDb2xvciI6bnVsbCwiTGluZVdlaWdodCI6MC4wLCJMaW5lVHlwZSI6MCwiUGFyZW50U3R5bGUiOm51bGx9LCJQYXJlbnRTdHlsZSI6bnVsbH0sIkR1cmF0aW9uU3R5bGUiOnsiJGlkIjoiMTciLCJGb250U2V0dGluZ3MiOnsiJGlkIjoiMTgiLCJGb250U2l6ZSI6MTAsIkZvbnROYW1lIjoiQ2FsaWJyaSIsIklzQm9sZCI6ZmFsc2UsIklzSXRhbGljIjpmYWxzZSwiSXNVbmRlcmxpbmVkIjpmYWxzZSwiUGFyZW50U3R5bGUiOm51bGx9LCJBdXRvU2l6ZSI6MCwiRm9yZWdyb3VuZCI6eyIkaWQiOiIxOSIsIkNvbG9yIjp7IiRpZCI6IjI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EiLCJUb3AiOjAuMCwiTGVmdCI6MC4wLCJSaWdodCI6MC4wLCJCb3R0b20iOjAuMH0sIlBhZGRpbmciOnsiJGlkIjoiMjIiLCJUb3AiOjAuMCwiTGVmdCI6MC4wLCJSaWdodCI6MC4wLCJCb3R0b20iOjAuMH0sIkJhY2tncm91bmQiOnsiJGlkIjoiMjMiLCJDb2xvciI6eyIkaWQiOiIyNCIsIkEiOjg5LCJSIjowLCJHIjowLCJCIjowfX0sIklzVmlzaWJsZSI6dHJ1ZSwiV2lkdGgiOjAuMCwiSGVpZ2h0IjowLjAsIkJvcmRlclN0eWxlIjp7IiRpZCI6IjI1IiwiTGluZUNvbG9yIjpudWxsLCJMaW5lV2VpZ2h0IjowLjAsIkxpbmVUeXBlIjowLCJQYXJlbnRTdHlsZSI6bnVsbH0sIlBhcmVudFN0eWxlIjpudWxsfSwiSG9yaXpvbnRhbENvbm5lY3RvclN0eWxlIjp7IiRpZCI6IjI2IiwiTGluZUNvbG9yIjp7IiRpZCI6IjI3IiwiJHR5cGUiOiJOTFJFLkNvbW1vbi5Eb20uU29saWRDb2xvckJydXNoLCBOTFJFLkNvbW1vbiIsIkNvbG9yIjp7IiRpZCI6IjI4IiwiQSI6MjU1LCJSIjoyMDQsIkciOjIwNCwiQiI6MjA0fX0sIkxpbmVXZWlnaHQiOjAuMCwiTGluZVR5cGUiOjAsIlBhcmVudFN0eWxlIjpudWxsfSwiVmVydGljYWxDb25uZWN0b3JTdHlsZSI6eyIkaWQiOiIyOSIsIkxpbmVDb2xvciI6eyIkaWQiOiIzMCIsIiR0eXBlIjoiTkxSRS5Db21tb24uRG9tLlNvbGlkQ29sb3JCcnVzaCwgTkxSRS5Db21tb24iLCJDb2xvciI6eyIkaWQiOiIzMS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0cnVlLCJQZXJjZW50YWdlQ29tcGxldGVTaGFwZU9wYWNpdHkiOjM1LCJTaGFwZVN0eWxlIjp7IiRpZCI6IjMyIiwiTWFyZ2luIjp7IiRpZCI6IjMzIiwiVG9wIjowLjAsIkxlZnQiOjQuMCwiUmlnaHQiOjQuMCwiQm90dG9tIjowLjB9LCJQYWRkaW5nIjp7IiRpZCI6IjM0IiwiVG9wIjowLjAsIkxlZnQiOjAuMCwiUmlnaHQiOjAuMCwiQm90dG9tIjowLjB9LCJCYWNrZ3JvdW5kIjp7IiRpZCI6IjM1IiwiQ29sb3IiOnsiJGlkIjoiMzYiLCJBIjoyNTUsIlIiOjE3OCwiRyI6MTQsIkIiOjE4fX0sIklzVmlzaWJsZSI6dHJ1ZSwiV2lkdGgiOjE4NS4wLCJIZWlnaHQiOjEwLjAsIkJvcmRlclN0eWxlIjp7IiRpZCI6IjM3IiwiTGluZUNvbG9yIjp7IiRpZCI6IjM4IiwiJHR5cGUiOiJOTFJFLkNvbW1vbi5Eb20uU29saWRDb2xvckJydXNoLCBOTFJFLkNvbW1vbiIsIkNvbG9yIjp7IiRpZCI6IjM5IiwiQSI6MjU1LCJSIjoyNTUsIkciOjAsIkIiOjB9fSwiTGluZVdlaWdodCI6MC4wLCJMaW5lVHlwZSI6MCwiUGFyZW50U3R5bGUiOm51bGx9LCJQYXJlbnRTdHlsZSI6bnVsbH0sIlRpdGxlU3R5bGUiOnsiJGlkIjoiNDAiLCJGb250U2V0dGluZ3MiOnsiJGlkIjoiNDEiLCJGb250U2l6ZSI6MTAsIkZvbnROYW1lIjoiQ2FsaWJyaSIsIklzQm9sZCI6dHJ1ZSwiSXNJdGFsaWMiOmZhbHNlLCJJc1VuZGVybGluZWQiOmZhbHNlLCJQYXJlbnRTdHlsZSI6bnVsbH0sIkF1dG9TaXplIjoyLCJGb3JlZ3JvdW5kIjp7IiRpZCI6IjQyIiwiQ29sb3IiOnsiJGlkIjoiNDMiLCJBIjoyNTUsIlIiOjI1NSwiRyI6MjU1LCJCIjoyNTV9fSwiTWF4V2lkdGgiOjEwNS4yMTMxNTAwMjQ0MTQwNiwiTWF4SGVpZ2h0IjoiSW5maW5pdHkiLCJTbWFydEZvcmVncm91bmRJc0FjdGl2ZSI6ZmFsc2UsIkhvcml6b250YWxBbGlnbm1lbnQiOjEsIlZlcnRpY2FsQWxpZ25tZW50IjowLCJTbWFydEZvcmVncm91bmQiOm51bGwsIkJhY2tncm91bmRGaWxsVHlwZSI6MCwiTWFyZ2luIjp7IiRpZCI6IjQ0IiwiVG9wIjowLjAsIkxlZnQiOjAuMCwiUmlnaHQiOjAuMCwiQm90dG9tIjowLjB9LCJQYWRkaW5nIjp7IiRpZCI6IjQ1IiwiVG9wIjowLjAsIkxlZnQiOjAuMCwiUmlnaHQiOjAuMCwiQm90dG9tIjowLjB9LCJCYWNrZ3JvdW5kIjp7IiRpZCI6IjQ2IiwiQ29sb3IiOnsiJGlkIjoiNDciLCJBIjowLCJSIjoyNTUsIkciOjI1NSwiQiI6MjU1fX0sIklzVmlzaWJsZSI6dHJ1ZSwiV2lkdGgiOjAuMCwiSGVpZ2h0IjowLjAsIkJvcmRlclN0eWxlIjp7IiRpZCI6IjQ4IiwiTGluZUNvbG9yIjpudWxsLCJMaW5lV2VpZ2h0IjowLjAsIkxpbmVUeXBlIjowLCJQYXJlbnRTdHlsZSI6bnVsbH0sIlBhcmVudFN0eWxlIjpudWxsfSwiRGF0ZVN0eWxlIjp7IiRpZCI6IjQ5IiwiRm9udFNldHRpbmdzIjp7IiRpZCI6IjUwIiwiRm9udFNpemUiOjksIkZvbnROYW1lIjoiQ2FsaWJyaSIsIklzQm9sZCI6ZmFsc2UsIklzSXRhbGljIjpmYWxzZSwiSXNVbmRlcmxpbmVkIjpmYWxzZSwiUGFyZW50U3R5bGUiOm51bGx9LCJBdXRvU2l6ZSI6MCwiRm9yZWdyb3VuZCI6eyIkaWQiOiI1MSIsIkNvbG9yIjp7IiRpZCI6IjUy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1MyIsIlRvcCI6MC4wLCJMZWZ0IjowLjAsIlJpZ2h0IjowLjAsIkJvdHRvbSI6MC4wfSwiUGFkZGluZyI6eyIkaWQiOiI1NCIsIlRvcCI6MC4wLCJMZWZ0IjowLjAsIlJpZ2h0IjowLjAsIkJvdHRvbSI6MC4wfSwiQmFja2dyb3VuZCI6eyIkaWQiOiI1NSIsIkNvbG9yIjp7IiRyZWYiOiIyNCJ9fSwiSXNWaXNpYmxlIjp0cnVlLCJXaWR0aCI6MC4wLCJIZWlnaHQiOjAuMCwiQm9yZGVyU3R5bGUiOnsiJGlkIjoiNTYiLCJMaW5lQ29sb3IiOm51bGwsIkxpbmVXZWlnaHQiOjAuMCwiTGluZVR5cGUiOjAsIlBhcmVudFN0eWxlIjpudWxsfSwiUGFyZW50U3R5bGUiOm51bGx9LCJEYXRlRm9ybWF0Ijp7IiRpZCI6IjU3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TgiLCJEYXRlUGFydElzVmlzaWJsZSI6ZmFsc2UsIlRpbWVQYXJ0SXNWaXNpYmxlIjpmYWxzZX19LCJXZWVrTnVtYmVyaW5nIjp7IiRpZCI6IjU5IiwiRm9ybWF0IjowLCJJc1Zpc2libGUiOmZhbHNlLCJMYXN0S25vd25WaXNpYmlsaXR5U3RhdGUiOmZhbHNlfSwiSXNWaXNpYmxlIjp0cnVlLCJQYXJlbnRTdHlsZSI6bnVsbH0sIkluZGV4IjowLCJTbWFydER1cmF0aW9uQWN0aXZhdGVkIjpmYWxzZSwiRGF0ZUZvcm1hdCI6eyIkcmVmIjoiNTcifSwiV2Vla051bWJlcmluZyI6eyIkaWQiOiI2MCIsIkZvcm1hdCI6MCwiSXNWaXNpYmxlIjpmYWxzZSwiTGFzdEtub3duVmlzaWJpbGl0eVN0YXRlIjpmYWxzZX0sIklkIjoiYzkyODQyNTctYTQyMi00YjM2LThhM2ItYmIwYWFkMDk0ZGVjIiwiSW1wb3J0SWQiOiIxIiwiVGl0bGUiOiJQcm9kdWN0IFJlY29uY2lsaWF0aW9uIiwiTm90ZSI6bnVsbCwiSHlwZXJsaW5rIjp7IiRpZCI6IjYxIiwiQWRkcmVzcyI6bnVsbCwiU3ViQWRkcmVzcyI6bnVsbH0sIklzQ2hhbmdlZCI6ZmFsc2UsIklzTmV3IjpmYWxzZX19LHsiJGlkIjoiNjIiLCJfYXR0YWNoZWRNaWxlc3RvbmVzIjpbXSwiVGFza0RlZmluaXRpb24iOnsiJGlkIjoiNjMiLCJHcm91cE5hbWUiOm51bGwsIlN0YXJ0RGF0ZSI6IjIwMTktMDQtMjJUMDA6MDA6MDAiLCJFbmREYXRlIjoiMjAxOS0wNC0yNlQyMzo1OTowMCIsIlBlcmNlbnRhZ2VDb21wbGV0ZSI6bnVsbCwiU3R5bGUiOnsiJGlkIjoiNjQiLCJTaGFwZSI6MiwiU2hhcGVUaGlja25lc3MiOjAsIkR1cmF0aW9uRm9ybWF0IjowLCJJbmNsdWRlTm9uV29ya2luZ0RheXNJbkR1cmF0aW9uIjpmYWxzZSwiUGVyY2VudGFnZUNvbXBsZXRlU3R5bGUiOnsiJGlkIjoiNjUiLCJGb250U2V0dGluZ3MiOnsiJGlkIjoiNjYiLCJGb250U2l6ZSI6OSwiRm9udE5hbWUiOiJDYWxpYnJpIiwiSXNCb2xkIjpmYWxzZSwiSXNJdGFsaWMiOmZhbHNlLCJJc1VuZGVybGluZWQiOmZhbHNlLCJQYXJlbnRTdHlsZSI6bnVsbH0sIkF1dG9TaXplIjowLCJGb3JlZ3JvdW5kIjp7IiRpZCI6IjY3IiwiQ29sb3IiOnsiJGlkIjoiNjg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NjkiLCJUb3AiOjAuMCwiTGVmdCI6MC4wLCJSaWdodCI6MC4wLCJCb3R0b20iOjAuMH0sIlBhZGRpbmciOnsiJGlkIjoiNzAiLCJUb3AiOjAuMCwiTGVmdCI6MC4wLCJSaWdodCI6MC4wLCJCb3R0b20iOjAuMH0sIkJhY2tncm91bmQiOnsiJGlkIjoiNzEiLCJDb2xvciI6eyIkaWQiOiI3MiIsIkEiOjg5LCJSIjowLCJHIjowLCJCIjowfX0sIklzVmlzaWJsZSI6dHJ1ZSwiV2lkdGgiOjAuMCwiSGVpZ2h0IjowLjAsIkJvcmRlclN0eWxlIjp7IiRpZCI6IjczIiwiTGluZUNvbG9yIjpudWxsLCJMaW5lV2VpZ2h0IjowLjAsIkxpbmVUeXBlIjowLCJQYXJlbnRTdHlsZSI6bnVsbH0sIlBhcmVudFN0eWxlIjpudWxsfSwiRHVyYXRpb25TdHlsZSI6eyIkaWQiOiI3NCIsIkZvbnRTZXR0aW5ncyI6eyIkaWQiOiI3NSIsIkZvbnRTaXplIjoxMCwiRm9udE5hbWUiOiJDYWxpYnJpIiwiSXNCb2xkIjpmYWxzZSwiSXNJdGFsaWMiOmZhbHNlLCJJc1VuZGVybGluZWQiOmZhbHNlLCJQYXJlbnRTdHlsZSI6bnVsbH0sIkF1dG9TaXplIjowLCJGb3JlZ3JvdW5kIjp7IiRpZCI6Ijc2IiwiQ29sb3IiOnsiJGlkIjoiNzc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3OCIsIlRvcCI6MC4wLCJMZWZ0IjowLjAsIlJpZ2h0IjowLjAsIkJvdHRvbSI6MC4wfSwiUGFkZGluZyI6eyIkaWQiOiI3OSIsIlRvcCI6MC4wLCJMZWZ0IjowLjAsIlJpZ2h0IjowLjAsIkJvdHRvbSI6MC4wfSwiQmFja2dyb3VuZCI6eyIkaWQiOiI4MCIsIkNvbG9yIjp7IiRpZCI6IjgxIiwiQSI6ODksIlIiOjAsIkciOjAsIkIiOjB9fSwiSXNWaXNpYmxlIjp0cnVlLCJXaWR0aCI6MC4wLCJIZWlnaHQiOjAuMCwiQm9yZGVyU3R5bGUiOnsiJGlkIjoiODIiLCJMaW5lQ29sb3IiOm51bGwsIkxpbmVXZWlnaHQiOjAuMCwiTGluZVR5cGUiOjAsIlBhcmVudFN0eWxlIjpudWxsfSwiUGFyZW50U3R5bGUiOm51bGx9LCJIb3Jpem9udGFsQ29ubmVjdG9yU3R5bGUiOnsiJGlkIjoiODMiLCJMaW5lQ29sb3IiOnsiJGlkIjoiODQiLCIkdHlwZSI6Ik5MUkUuQ29tbW9uLkRvbS5Tb2xpZENvbG9yQnJ1c2gsIE5MUkUuQ29tbW9uIiwiQ29sb3IiOnsiJGlkIjoiODUiLCJBIjoyNTUsIlIiOjIwNCwiRyI6MjA0LCJCIjoyMDR9fSwiTGluZVdlaWdodCI6MC4wLCJMaW5lVHlwZSI6MCwiUGFyZW50U3R5bGUiOm51bGx9LCJWZXJ0aWNhbENvbm5lY3RvclN0eWxlIjp7IiRpZCI6Ijg2IiwiTGluZUNvbG9yIjp7IiRpZCI6Ijg3IiwiJHR5cGUiOiJOTFJFLkNvbW1vbi5Eb20uU29saWRDb2xvckJydXNoLCBOTFJFLkNvbW1vbiIsIkNvbG9yIjp7IiRpZCI6Ijg4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nRydWUsIlBlcmNlbnRhZ2VDb21wbGV0ZVNoYXBlT3BhY2l0eSI6MzUsIlNoYXBlU3R5bGUiOnsiJGlkIjoiODkiLCJNYXJnaW4iOnsiJGlkIjoiOTAiLCJUb3AiOjAuMCwiTGVmdCI6NC4wLCJSaWdodCI6NC4wLCJCb3R0b20iOjAuMH0sIlBhZGRpbmciOnsiJGlkIjoiOTEiLCJUb3AiOjAuMCwiTGVmdCI6MC4wLCJSaWdodCI6MC4wLCJCb3R0b20iOjAuMH0sIkJhY2tncm91bmQiOnsiJGlkIjoiOTIiLCJDb2xvciI6eyIkaWQiOiI5MyIsIkEiOjI1NSwiUiI6MjU0LCJHIjoxODYsIkIiOjEwfX0sIklzVmlzaWJsZSI6dHJ1ZSwiV2lkdGgiOjE4NS4wLCJIZWlnaHQiOjEwLjAsIkJvcmRlclN0eWxlIjp7IiRpZCI6Ijk0IiwiTGluZUNvbG9yIjp7IiRpZCI6Ijk1IiwiJHR5cGUiOiJOTFJFLkNvbW1vbi5Eb20uU29saWRDb2xvckJydXNoLCBOTFJFLkNvbW1vbiIsIkNvbG9yIjp7IiRpZCI6Ijk2IiwiQSI6MjU1LCJSIjoyNTUsIkciOjAsIkIiOjB9fSwiTGluZVdlaWdodCI6MC4wLCJMaW5lVHlwZSI6MCwiUGFyZW50U3R5bGUiOm51bGx9LCJQYXJlbnRTdHlsZSI6bnVsbH0sIlRpdGxlU3R5bGUiOnsiJGlkIjoiOTciLCJGb250U2V0dGluZ3MiOnsiJGlkIjoiOTgiLCJGb250U2l6ZSI6MTAsIkZvbnROYW1lIjoiQ2FsaWJyaSIsIklzQm9sZCI6dHJ1ZSwiSXNJdGFsaWMiOmZhbHNlLCJJc1VuZGVybGluZWQiOmZhbHNlLCJQYXJlbnRTdHlsZSI6bnVsbH0sIkF1dG9TaXplIjowLCJGb3JlZ3JvdW5kIjp7IiRpZCI6Ijk5IiwiQ29sb3IiOnsiJGlkIjoiMTAw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wMSIsIlRvcCI6MC4wLCJMZWZ0IjowLjAsIlJpZ2h0IjowLjAsIkJvdHRvbSI6MC4wfSwiUGFkZGluZyI6eyIkaWQiOiIxMDIiLCJUb3AiOjAuMCwiTGVmdCI6MC4wLCJSaWdodCI6MC4wLCJCb3R0b20iOjAuMH0sIkJhY2tncm91bmQiOnsiJGlkIjoiMTAzIiwiQ29sb3IiOnsiJGlkIjoiMTA0IiwiQSI6MCwiUiI6MjU1LCJHIjoyNTUsIkIiOjI1NX19LCJJc1Zpc2libGUiOnRydWUsIldpZHRoIjowLjAsIkhlaWdodCI6MC4wLCJCb3JkZXJTdHlsZSI6eyIkaWQiOiIxMDUiLCJMaW5lQ29sb3IiOm51bGwsIkxpbmVXZWlnaHQiOjAuMCwiTGluZVR5cGUiOjAsIlBhcmVudFN0eWxlIjpudWxsfSwiUGFyZW50U3R5bGUiOm51bGx9LCJEYXRlU3R5bGUiOnsiJGlkIjoiMTA2IiwiRm9udFNldHRpbmdzIjp7IiRpZCI6IjEwNyIsIkZvbnRTaXplIjo5LCJGb250TmFtZSI6IkNhbGlicmkiLCJJc0JvbGQiOmZhbHNlLCJJc0l0YWxpYyI6ZmFsc2UsIklzVW5kZXJsaW5lZCI6ZmFsc2UsIlBhcmVudFN0eWxlIjpudWxsfSwiQXV0b1NpemUiOjAsIkZvcmVncm91bmQiOnsiJGlkIjoiMTA4IiwiQ29sb3IiOnsiJGlkIjoiMTA5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TAiLCJUb3AiOjAuMCwiTGVmdCI6MC4wLCJSaWdodCI6MC4wLCJCb3R0b20iOjAuMH0sIlBhZGRpbmciOnsiJGlkIjoiMTExIiwiVG9wIjowLjAsIkxlZnQiOjAuMCwiUmlnaHQiOjAuMCwiQm90dG9tIjowLjB9LCJCYWNrZ3JvdW5kIjp7IiRpZCI6IjExMiIsIkNvbG9yIjp7IiRyZWYiOiI4MSJ9fSwiSXNWaXNpYmxlIjp0cnVlLCJXaWR0aCI6MC4wLCJIZWlnaHQiOjAuMCwiQm9yZGVyU3R5bGUiOnsiJGlkIjoiMTEzIiwiTGluZUNvbG9yIjpudWxsLCJMaW5lV2VpZ2h0IjowLjAsIkxpbmVUeXBlIjowLCJQYXJlbnRTdHlsZSI6bnVsbH0sIlBhcmVudFN0eWxlIjpudWxsfSwiRGF0ZUZvcm1hdCI6eyIkaWQiOiIxMTQ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MTUiLCJEYXRlUGFydElzVmlzaWJsZSI6ZmFsc2UsIlRpbWVQYXJ0SXNWaXNpYmxlIjpmYWxzZX19LCJXZWVrTnVtYmVyaW5nIjp7IiRpZCI6IjExNiIsIkZvcm1hdCI6MCwiSXNWaXNpYmxlIjpmYWxzZSwiTGFzdEtub3duVmlzaWJpbGl0eVN0YXRlIjpmYWxzZX0sIklzVmlzaWJsZSI6dHJ1ZSwiUGFyZW50U3R5bGUiOm51bGx9LCJJbmRleCI6MiwiU21hcnREdXJhdGlvbkFjdGl2YXRlZCI6ZmFsc2UsIkRhdGVGb3JtYXQiOnsiJHJlZiI6IjExNCJ9LCJXZWVrTnVtYmVyaW5nIjp7IiRpZCI6IjExNyIsIkZvcm1hdCI6MCwiSXNWaXNpYmxlIjpmYWxzZSwiTGFzdEtub3duVmlzaWJpbGl0eVN0YXRlIjpmYWxzZX0sIklkIjoiZDNkNjU4NDQtYjFmMC00NTRhLThhMmYtYzI2NWE3MjRlNmYzIiwiSW1wb3J0SWQiOiI3IiwiVGl0bGUiOiJFbmhhbmNlIExvZ28iLCJOb3RlIjpudWxsLCJIeXBlcmxpbmsiOnsiJGlkIjoiMTE4IiwiQWRkcmVzcyI6bnVsbCwiU3ViQWRkcmVzcyI6bnVsbH0sIklzQ2hhbmdlZCI6ZmFsc2UsIklzTmV3IjpmYWxzZX19LHsiJGlkIjoiMTE5IiwiX2F0dGFjaGVkTWlsZXN0b25lcyI6W10sIlRhc2tEZWZpbml0aW9uIjp7IiRpZCI6IjEyMCIsIkdyb3VwTmFtZSI6bnVsbCwiU3RhcnREYXRlIjoiMjAxOS0wNC0xNVQwMDowMDowMCIsIkVuZERhdGUiOiIyMDE5LTA0LTE5VDIzOjU5OjAwIiwiUGVyY2VudGFnZUNvbXBsZXRlIjpudWxsLCJTdHlsZSI6eyIkaWQiOiIxMjEiLCJTaGFwZSI6MiwiU2hhcGVUaGlja25lc3MiOjAsIkR1cmF0aW9uRm9ybWF0IjowLCJJbmNsdWRlTm9uV29ya2luZ0RheXNJbkR1cmF0aW9uIjpmYWxzZSwiUGVyY2VudGFnZUNvbXBsZXRlU3R5bGUiOnsiJGlkIjoiMTIyIiwiRm9udFNldHRpbmdzIjp7IiRpZCI6IjEyMyIsIkZvbnRTaXplIjo5LCJGb250TmFtZSI6IkNhbGlicmkiLCJJc0JvbGQiOmZhbHNlLCJJc0l0YWxpYyI6ZmFsc2UsIklzVW5kZXJsaW5lZCI6ZmFsc2UsIlBhcmVudFN0eWxlIjpudWxsfSwiQXV0b1NpemUiOjAsIkZvcmVncm91bmQiOnsiJGlkIjoiMTI0IiwiQ29sb3IiOnsiJGlkIjoiMTI1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EyNiIsIlRvcCI6MC4wLCJMZWZ0IjowLjAsIlJpZ2h0IjowLjAsIkJvdHRvbSI6MC4wfSwiUGFkZGluZyI6eyIkaWQiOiIxMjciLCJUb3AiOjAuMCwiTGVmdCI6MC4wLCJSaWdodCI6MC4wLCJCb3R0b20iOjAuMH0sIkJhY2tncm91bmQiOnsiJGlkIjoiMTI4IiwiQ29sb3IiOnsiJGlkIjoiMTI5IiwiQSI6ODksIlIiOjAsIkciOjAsIkIiOjB9fSwiSXNWaXNpYmxlIjp0cnVlLCJXaWR0aCI6MC4wLCJIZWlnaHQiOjAuMCwiQm9yZGVyU3R5bGUiOnsiJGlkIjoiMTMwIiwiTGluZUNvbG9yIjpudWxsLCJMaW5lV2VpZ2h0IjowLjAsIkxpbmVUeXBlIjowLCJQYXJlbnRTdHlsZSI6bnVsbH0sIlBhcmVudFN0eWxlIjpudWxsfSwiRHVyYXRpb25TdHlsZSI6eyIkaWQiOiIxMzEiLCJGb250U2V0dGluZ3MiOnsiJGlkIjoiMTMyIiwiRm9udFNpemUiOjEwLCJGb250TmFtZSI6IkNhbGlicmkiLCJJc0JvbGQiOmZhbHNlLCJJc0l0YWxpYyI6ZmFsc2UsIklzVW5kZXJsaW5lZCI6ZmFsc2UsIlBhcmVudFN0eWxlIjpudWxsfSwiQXV0b1NpemUiOjAsIkZvcmVncm91bmQiOnsiJGlkIjoiMTMzIiwiQ29sb3IiOnsiJGlkIjoiMTM0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M1IiwiVG9wIjowLjAsIkxlZnQiOjAuMCwiUmlnaHQiOjAuMCwiQm90dG9tIjowLjB9LCJQYWRkaW5nIjp7IiRpZCI6IjEzNiIsIlRvcCI6MC4wLCJMZWZ0IjowLjAsIlJpZ2h0IjowLjAsIkJvdHRvbSI6MC4wfSwiQmFja2dyb3VuZCI6eyIkaWQiOiIxMzciLCJDb2xvciI6eyIkaWQiOiIxMzgiLCJBIjo4OSwiUiI6MCwiRyI6MCwiQiI6MH19LCJJc1Zpc2libGUiOnRydWUsIldpZHRoIjowLjAsIkhlaWdodCI6MC4wLCJCb3JkZXJTdHlsZSI6eyIkaWQiOiIxMzkiLCJMaW5lQ29sb3IiOm51bGwsIkxpbmVXZWlnaHQiOjAuMCwiTGluZVR5cGUiOjAsIlBhcmVudFN0eWxlIjpudWxsfSwiUGFyZW50U3R5bGUiOm51bGx9LCJIb3Jpem9udGFsQ29ubmVjdG9yU3R5bGUiOnsiJGlkIjoiMTQwIiwiTGluZUNvbG9yIjp7IiRpZCI6IjE0MSIsIiR0eXBlIjoiTkxSRS5Db21tb24uRG9tLlNvbGlkQ29sb3JCcnVzaCwgTkxSRS5Db21tb24iLCJDb2xvciI6eyIkaWQiOiIxNDIiLCJBIjoyNTUsIlIiOjIwNCwiRyI6MjA0LCJCIjoyMDR9fSwiTGluZVdlaWdodCI6MC4wLCJMaW5lVHlwZSI6MCwiUGFyZW50U3R5bGUiOm51bGx9LCJWZXJ0aWNhbENvbm5lY3RvclN0eWxlIjp7IiRpZCI6IjE0MyIsIkxpbmVDb2xvciI6eyIkaWQiOiIxNDQiLCIkdHlwZSI6Ik5MUkUuQ29tbW9uLkRvbS5Tb2xpZENvbG9yQnJ1c2gsIE5MUkUuQ29tbW9uIiwiQ29sb3IiOnsiJGlkIjoiMTQ1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nRydWUsIlBlcmNlbnRhZ2VDb21wbGV0ZVNoYXBlT3BhY2l0eSI6MzUsIlNoYXBlU3R5bGUiOnsiJGlkIjoiMTQ2IiwiTWFyZ2luIjp7IiRpZCI6IjE0NyIsIlRvcCI6MC4wLCJMZWZ0Ijo0LjAsIlJpZ2h0Ijo0LjAsIkJvdHRvbSI6MC4wfSwiUGFkZGluZyI6eyIkaWQiOiIxNDgiLCJUb3AiOjAuMCwiTGVmdCI6MC4wLCJSaWdodCI6MC4wLCJCb3R0b20iOjAuMH0sIkJhY2tncm91bmQiOnsiJGlkIjoiMTQ5IiwiQ29sb3IiOnsiJGlkIjoiMTUwIiwiQSI6MjU1LCJSIjoxMTEsIkciOjQ5LCJCIjoxNTJ9fSwiSXNWaXNpYmxlIjp0cnVlLCJXaWR0aCI6MTg1LjAsIkhlaWdodCI6MTAuMCwiQm9yZGVyU3R5bGUiOnsiJGlkIjoiMTUxIiwiTGluZUNvbG9yIjp7IiRpZCI6IjE1MiIsIiR0eXBlIjoiTkxSRS5Db21tb24uRG9tLlNvbGlkQ29sb3JCcnVzaCwgTkxSRS5Db21tb24iLCJDb2xvciI6eyIkaWQiOiIxNTMiLCJBIjoyNTUsIlIiOjI1NSwiRyI6MCwiQiI6MH19LCJMaW5lV2VpZ2h0IjowLjAsIkxpbmVUeXBlIjowLCJQYXJlbnRTdHlsZSI6bnVsbH0sIlBhcmVudFN0eWxlIjpudWxsfSwiVGl0bGVTdHlsZSI6eyIkaWQiOiIxNTQiLCJGb250U2V0dGluZ3MiOnsiJGlkIjoiMTU1IiwiRm9udFNpemUiOjEwLCJGb250TmFtZSI6IkNhbGlicmkiLCJJc0JvbGQiOnRydWUsIklzSXRhbGljIjpmYWxzZSwiSXNVbmRlcmxpbmVkIjpmYWxzZSwiUGFyZW50U3R5bGUiOm51bGx9LCJBdXRvU2l6ZSI6MCwiRm9yZWdyb3VuZCI6eyIkaWQiOiIxNTYiLCJDb2xvciI6eyIkaWQiOiIxNTc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U4IiwiVG9wIjowLjAsIkxlZnQiOjAuMCwiUmlnaHQiOjAuMCwiQm90dG9tIjowLjB9LCJQYWRkaW5nIjp7IiRpZCI6IjE1OSIsIlRvcCI6MC4wLCJMZWZ0IjowLjAsIlJpZ2h0IjowLjAsIkJvdHRvbSI6MC4wfSwiQmFja2dyb3VuZCI6eyIkaWQiOiIxNjAiLCJDb2xvciI6eyIkaWQiOiIxNjEiLCJBIjowLCJSIjoyNTUsIkciOjI1NSwiQiI6MjU1fX0sIklzVmlzaWJsZSI6dHJ1ZSwiV2lkdGgiOjAuMCwiSGVpZ2h0IjowLjAsIkJvcmRlclN0eWxlIjp7IiRpZCI6IjE2MiIsIkxpbmVDb2xvciI6bnVsbCwiTGluZVdlaWdodCI6MC4wLCJMaW5lVHlwZSI6MCwiUGFyZW50U3R5bGUiOm51bGx9LCJQYXJlbnRTdHlsZSI6bnVsbH0sIkRhdGVTdHlsZSI6eyIkaWQiOiIxNjMiLCJGb250U2V0dGluZ3MiOnsiJGlkIjoiMTY0IiwiRm9udFNpemUiOjksIkZvbnROYW1lIjoiQ2FsaWJyaSIsIklzQm9sZCI6ZmFsc2UsIklzSXRhbGljIjpmYWxzZSwiSXNVbmRlcmxpbmVkIjpmYWxzZSwiUGFyZW50U3R5bGUiOm51bGx9LCJBdXRvU2l6ZSI6MCwiRm9yZWdyb3VuZCI6eyIkaWQiOiIxNjUiLCJDb2xvciI6eyIkaWQiOiIxNjY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2NyIsIlRvcCI6MC4wLCJMZWZ0IjowLjAsIlJpZ2h0IjowLjAsIkJvdHRvbSI6MC4wfSwiUGFkZGluZyI6eyIkaWQiOiIxNjgiLCJUb3AiOjAuMCwiTGVmdCI6MC4wLCJSaWdodCI6MC4wLCJCb3R0b20iOjAuMH0sIkJhY2tncm91bmQiOnsiJGlkIjoiMTY5IiwiQ29sb3IiOnsiJHJlZiI6IjEzOCJ9fSwiSXNWaXNpYmxlIjp0cnVlLCJXaWR0aCI6MC4wLCJIZWlnaHQiOjAuMCwiQm9yZGVyU3R5bGUiOnsiJGlkIjoiMTcwIiwiTGluZUNvbG9yIjpudWxsLCJMaW5lV2VpZ2h0IjowLjAsIkxpbmVUeXBlIjowLCJQYXJlbnRTdHlsZSI6bnVsbH0sIlBhcmVudFN0eWxlIjpudWxsfSwiRGF0ZUZvcm1hdCI6eyIkaWQiOiIxNzE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NzIiLCJEYXRlUGFydElzVmlzaWJsZSI6ZmFsc2UsIlRpbWVQYXJ0SXNWaXNpYmxlIjpmYWxzZX19LCJXZWVrTnVtYmVyaW5nIjp7IiRpZCI6IjE3MyIsIkZvcm1hdCI6MCwiSXNWaXNpYmxlIjpmYWxzZSwiTGFzdEtub3duVmlzaWJpbGl0eVN0YXRlIjpmYWxzZX0sIklzVmlzaWJsZSI6dHJ1ZSwiUGFyZW50U3R5bGUiOm51bGx9LCJJbmRleCI6MSwiU21hcnREdXJhdGlvbkFjdGl2YXRlZCI6ZmFsc2UsIkRhdGVGb3JtYXQiOnsiJHJlZiI6IjE3MSJ9LCJXZWVrTnVtYmVyaW5nIjp7IiRpZCI6IjE3NCIsIkZvcm1hdCI6MCwiSXNWaXNpYmxlIjpmYWxzZSwiTGFzdEtub3duVmlzaWJpbGl0eVN0YXRlIjpmYWxzZX0sIklkIjoiZTBlNTYwN2UtMjEzMC00NGY2LTlhODktNGM4Nzc0YzYxYTgyIiwiSW1wb3J0SWQiOiI0IiwiVGl0bGUiOiJEb3dubG9hZCBQREYiLCJOb3RlIjpudWxsLCJIeXBlcmxpbmsiOnsiJGlkIjoiMTc1IiwiQWRkcmVzcyI6bnVsbCwiU3ViQWRkcmVzcyI6bnVsbH0sIklzQ2hhbmdlZCI6ZmFsc2UsIklzTmV3IjpmYWxzZX19XSwiX21pbGVzdG9uZXMiOltdLCJJZCI6ImNlOTY4YTMyLTM1YzktNGRkYy05MmViLTM4OTZlN2RmZTllMyIsIklzU2luZ2xlSXRlbVJvdyI6ZmFsc2V9LHsiJGlkIjoiMTc2IiwiX3Rhc2tzIjpbeyIkaWQiOiIxNzciLCJfYXR0YWNoZWRNaWxlc3RvbmVzIjpbXSwiVGFza0RlZmluaXRpb24iOnsiJGlkIjoiMTc4IiwiR3JvdXBOYW1lIjpudWxsLCJTdGFydERhdGUiOiIyMDE5LTA0LTIyVDAwOjAwOjAwIiwiRW5kRGF0ZSI6IjIwMTktMDQtMjZUMjM6NTk6MDAiLCJQZXJjZW50YWdlQ29tcGxldGUiOm51bGwsIlN0eWxlIjp7IiRpZCI6IjE3OSIsIlNoYXBlIjoyLCJTaGFwZVRoaWNrbmVzcyI6MywiRHVyYXRpb25Gb3JtYXQiOjAsIkluY2x1ZGVOb25Xb3JraW5nRGF5c0luRHVyYXRpb24iOmZhbHNlLCJQZXJjZW50YWdlQ29tcGxldGVTdHlsZSI6eyIkaWQiOiIxODAiLCJGb250U2V0dGluZ3MiOnsiJGlkIjoiMTgxIiwiRm9udFNpemUiOjksIkZvbnROYW1lIjoiQ2FsaWJyaSIsIklzQm9sZCI6ZmFsc2UsIklzSXRhbGljIjpmYWxzZSwiSXNVbmRlcmxpbmVkIjpmYWxzZSwiUGFyZW50U3R5bGUiOm51bGx9LCJBdXRvU2l6ZSI6MCwiRm9yZWdyb3VuZCI6eyIkaWQiOiIxODIiLCJDb2xvciI6eyIkaWQiOiIxODM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Tg0IiwiVG9wIjowLjAsIkxlZnQiOjAuMCwiUmlnaHQiOjAuMCwiQm90dG9tIjowLjB9LCJQYWRkaW5nIjp7IiRpZCI6IjE4NSIsIlRvcCI6MC4wLCJMZWZ0IjowLjAsIlJpZ2h0IjowLjAsIkJvdHRvbSI6MC4wfSwiQmFja2dyb3VuZCI6eyIkaWQiOiIxODYiLCJDb2xvciI6eyIkaWQiOiIxODciLCJBIjo4OSwiUiI6MCwiRyI6MCwiQiI6MH19LCJJc1Zpc2libGUiOnRydWUsIldpZHRoIjowLjAsIkhlaWdodCI6MC4wLCJCb3JkZXJTdHlsZSI6eyIkaWQiOiIxODgiLCJMaW5lQ29sb3IiOm51bGwsIkxpbmVXZWlnaHQiOjAuMCwiTGluZVR5cGUiOjAsIlBhcmVudFN0eWxlIjpudWxsfSwiUGFyZW50U3R5bGUiOm51bGx9LCJEdXJhdGlvblN0eWxlIjp7IiRpZCI6IjE4OSIsIkZvbnRTZXR0aW5ncyI6eyIkaWQiOiIxOTAiLCJGb250U2l6ZSI6MTAsIkZvbnROYW1lIjoiQ2FsaWJyaSIsIklzQm9sZCI6ZmFsc2UsIklzSXRhbGljIjpmYWxzZSwiSXNVbmRlcmxpbmVkIjpmYWxzZSwiUGFyZW50U3R5bGUiOm51bGx9LCJBdXRvU2l6ZSI6MCwiRm9yZWdyb3VuZCI6eyIkaWQiOiIxOTEiLCJDb2xvciI6eyIkaWQiOiIxOTI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OTMiLCJUb3AiOjAuMCwiTGVmdCI6MC4wLCJSaWdodCI6MC4wLCJCb3R0b20iOjAuMH0sIlBhZGRpbmciOnsiJGlkIjoiMTk0IiwiVG9wIjowLjAsIkxlZnQiOjAuMCwiUmlnaHQiOjAuMCwiQm90dG9tIjowLjB9LCJCYWNrZ3JvdW5kIjp7IiRpZCI6IjE5NSIsIkNvbG9yIjp7IiRpZCI6IjE5NiIsIkEiOjg5LCJSIjowLCJHIjowLCJCIjowfX0sIklzVmlzaWJsZSI6dHJ1ZSwiV2lkdGgiOjAuMCwiSGVpZ2h0IjowLjAsIkJvcmRlclN0eWxlIjp7IiRpZCI6IjE5NyIsIkxpbmVDb2xvciI6bnVsbCwiTGluZVdlaWdodCI6MC4wLCJMaW5lVHlwZSI6MCwiUGFyZW50U3R5bGUiOm51bGx9LCJQYXJlbnRTdHlsZSI6bnVsbH0sIkhvcml6b250YWxDb25uZWN0b3JTdHlsZSI6eyIkaWQiOiIxOTgiLCJMaW5lQ29sb3IiOnsiJGlkIjoiMTk5IiwiJHR5cGUiOiJOTFJFLkNvbW1vbi5Eb20uU29saWRDb2xvckJydXNoLCBOTFJFLkNvbW1vbiIsIkNvbG9yIjp7IiRpZCI6IjIwMCIsIkEiOjI1NSwiUiI6MjA0LCJHIjoyMDQsIkIiOjIwNH19LCJMaW5lV2VpZ2h0IjowLjAsIkxpbmVUeXBlIjowLCJQYXJlbnRTdHlsZSI6bnVsbH0sIlZlcnRpY2FsQ29ubmVjdG9yU3R5bGUiOnsiJGlkIjoiMjAxIiwiTGluZUNvbG9yIjp7IiRpZCI6IjIwMiIsIiR0eXBlIjoiTkxSRS5Db21tb24uRG9tLlNvbGlkQ29sb3JCcnVzaCwgTkxSRS5Db21tb24iLCJDb2xvciI6eyIkaWQiOiIyMDM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yMDQiLCJNYXJnaW4iOnsiJGlkIjoiMjA1IiwiVG9wIjowLjAsIkxlZnQiOjQuMCwiUmlnaHQiOjQuMCwiQm90dG9tIjowLjB9LCJQYWRkaW5nIjp7IiRpZCI6IjIwNiIsIlRvcCI6MC4wLCJMZWZ0IjowLjAsIlJpZ2h0IjowLjAsIkJvdHRvbSI6MC4wfSwiQmFja2dyb3VuZCI6eyIkaWQiOiIyMDciLCJDb2xvciI6eyIkaWQiOiIyMDgiLCJBIjoyNTUsIlIiOjI1NCwiRyI6MTg2LCJCIjoxMH19LCJJc1Zpc2libGUiOnRydWUsIldpZHRoIjoxODUuMCwiSGVpZ2h0IjoxMi4yMDY2OTI2OTU2MTc2NzYsIkJvcmRlclN0eWxlIjp7IiRpZCI6IjIwOSIsIkxpbmVDb2xvciI6eyIkaWQiOiIyMTAiLCIkdHlwZSI6Ik5MUkUuQ29tbW9uLkRvbS5Tb2xpZENvbG9yQnJ1c2gsIE5MUkUuQ29tbW9uIiwiQ29sb3IiOnsiJGlkIjoiMjExIiwiQSI6MjU1LCJSIjoyNTUsIkciOjAsIkIiOjB9fSwiTGluZVdlaWdodCI6MC4wLCJMaW5lVHlwZSI6MCwiUGFyZW50U3R5bGUiOm51bGx9LCJQYXJlbnRTdHlsZSI6bnVsbH0sIlRpdGxlU3R5bGUiOnsiJGlkIjoiMjEyIiwiRm9udFNldHRpbmdzIjp7IiRpZCI6IjIxMyIsIkZvbnRTaXplIjoxMCwiRm9udE5hbWUiOiJDYWxpYnJpIiwiSXNCb2xkIjp0cnVlLCJJc0l0YWxpYyI6ZmFsc2UsIklzVW5kZXJsaW5lZCI6ZmFsc2UsIlBhcmVudFN0eWxlIjpudWxsfSwiQXV0b1NpemUiOjIsIkZvcmVncm91bmQiOnsiJGlkIjoiMjE0IiwiQ29sb3IiOnsiJGlkIjoiMjE1IiwiQSI6MjU1LCJSIjowLCJHIjowLCJCIjowfX0sIk1heFdpZHRoIjoxMTQuMTkyNjgwMzU4ODg2NzIsIk1heEhlaWdodCI6IkluZmluaXR5IiwiU21hcnRGb3JlZ3JvdW5kSXNBY3RpdmUiOmZhbHNlLCJIb3Jpem9udGFsQWxpZ25tZW50IjoxLCJWZXJ0aWNhbEFsaWdubWVudCI6MCwiU21hcnRGb3JlZ3JvdW5kIjpudWxsLCJCYWNrZ3JvdW5kRmlsbFR5cGUiOjAsIk1hcmdpbiI6eyIkaWQiOiIyMTYiLCJUb3AiOjAuMCwiTGVmdCI6MC4wLCJSaWdodCI6MC4wLCJCb3R0b20iOjAuMH0sIlBhZGRpbmciOnsiJGlkIjoiMjE3IiwiVG9wIjowLjAsIkxlZnQiOjAuMCwiUmlnaHQiOjAuMCwiQm90dG9tIjowLjB9LCJCYWNrZ3JvdW5kIjp7IiRpZCI6IjIxOCIsIkNvbG9yIjp7IiRpZCI6IjIxOSIsIkEiOjAsIlIiOjI1NSwiRyI6MjU1LCJCIjoyNTV9fSwiSXNWaXNpYmxlIjp0cnVlLCJXaWR0aCI6MC4wLCJIZWlnaHQiOjAuMCwiQm9yZGVyU3R5bGUiOnsiJGlkIjoiMjIwIiwiTGluZUNvbG9yIjpudWxsLCJMaW5lV2VpZ2h0IjowLjAsIkxpbmVUeXBlIjowLCJQYXJlbnRTdHlsZSI6bnVsbH0sIlBhcmVudFN0eWxlIjpudWxsfSwiRGF0ZVN0eWxlIjp7IiRpZCI6IjIyMSIsIkZvbnRTZXR0aW5ncyI6eyIkaWQiOiIyMjIiLCJGb250U2l6ZSI6OSwiRm9udE5hbWUiOiJDYWxpYnJpIiwiSXNCb2xkIjpmYWxzZSwiSXNJdGFsaWMiOmZhbHNlLCJJc1VuZGVybGluZWQiOmZhbHNlLCJQYXJlbnRTdHlsZSI6bnVsbH0sIkF1dG9TaXplIjowLCJGb3JlZ3JvdW5kIjp7IiRpZCI6IjIyMyIsIkNvbG9yIjp7IiRpZCI6IjIyN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I1IiwiVG9wIjowLjAsIkxlZnQiOjAuMCwiUmlnaHQiOjAuMCwiQm90dG9tIjowLjB9LCJQYWRkaW5nIjp7IiRpZCI6IjIyNiIsIlRvcCI6MC4wLCJMZWZ0IjowLjAsIlJpZ2h0IjowLjAsIkJvdHRvbSI6MC4wfSwiQmFja2dyb3VuZCI6eyIkaWQiOiIyMjciLCJDb2xvciI6eyIkcmVmIjoiMTk2In19LCJJc1Zpc2libGUiOnRydWUsIldpZHRoIjowLjAsIkhlaWdodCI6MC4wLCJCb3JkZXJTdHlsZSI6eyIkaWQiOiIyMjgiLCJMaW5lQ29sb3IiOm51bGwsIkxpbmVXZWlnaHQiOjAuMCwiTGluZVR5cGUiOjAsIlBhcmVudFN0eWxlIjpudWxsfSwiUGFyZW50U3R5bGUiOm51bGx9LCJEYXRlRm9ybWF0Ijp7IiRpZCI6IjIyO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IzMCIsIkRhdGVQYXJ0SXNWaXNpYmxlIjpmYWxzZSwiVGltZVBhcnRJc1Zpc2libGUiOmZhbHNlfX0sIldlZWtOdW1iZXJpbmciOnsiJGlkIjoiMjMxIiwiRm9ybWF0IjowLCJJc1Zpc2libGUiOmZhbHNlLCJMYXN0S25vd25WaXNpYmlsaXR5U3RhdGUiOmZhbHNlfSwiSXNWaXNpYmxlIjp0cnVlLCJQYXJlbnRTdHlsZSI6bnVsbH0sIkluZGV4Ijo1LCJTbWFydER1cmF0aW9uQWN0aXZhdGVkIjpmYWxzZSwiRGF0ZUZvcm1hdCI6eyIkcmVmIjoiMjI5In0sIldlZWtOdW1iZXJpbmciOnsiJGlkIjoiMjMyIiwiRm9ybWF0IjowLCJJc1Zpc2libGUiOmZhbHNlLCJMYXN0S25vd25WaXNpYmlsaXR5U3RhdGUiOmZhbHNlfSwiSWQiOiIwZDRlOGE5OC1hYmViLTRkZmQtYWY4ZS05ZWJjYTk1MDZiNzgiLCJJbXBvcnRJZCI6IjgiLCJUaXRsZSI6IkNoYW5nZSBCaWxsaW5nIEFkZHJlc3MiLCJOb3RlIjpudWxsLCJIeXBlcmxpbmsiOnsiJGlkIjoiMjMzIiwiQWRkcmVzcyI6bnVsbCwiU3ViQWRkcmVzcyI6bnVsbH0sIklzQ2hhbmdlZCI6ZmFsc2UsIklzTmV3IjpmYWxzZX19LHsiJGlkIjoiMjM0IiwiX2F0dGFjaGVkTWlsZXN0b25lcyI6W10sIlRhc2tEZWZpbml0aW9uIjp7IiRpZCI6IjIzNSIsIkdyb3VwTmFtZSI6bnVsbCwiU3RhcnREYXRlIjoiMjAxOS0wNC0xNVQwMDowMDowMCIsIkVuZERhdGUiOiIyMDE5LTA0LTE5VDIzOjU5OjAwIiwiUGVyY2VudGFnZUNvbXBsZXRlIjpudWxsLCJTdHlsZSI6eyIkaWQiOiIyMzYiLCJTaGFwZSI6MiwiU2hhcGVUaGlja25lc3MiOjMsIkR1cmF0aW9uRm9ybWF0IjowLCJJbmNsdWRlTm9uV29ya2luZ0RheXNJbkR1cmF0aW9uIjpmYWxzZSwiUGVyY2VudGFnZUNvbXBsZXRlU3R5bGUiOnsiJGlkIjoiMjM3IiwiRm9udFNldHRpbmdzIjp7IiRpZCI6IjIzOCIsIkZvbnRTaXplIjo5LCJGb250TmFtZSI6IkNhbGlicmkiLCJJc0JvbGQiOmZhbHNlLCJJc0l0YWxpYyI6ZmFsc2UsIklzVW5kZXJsaW5lZCI6ZmFsc2UsIlBhcmVudFN0eWxlIjpudWxsfSwiQXV0b1NpemUiOjAsIkZvcmVncm91bmQiOnsiJGlkIjoiMjM5IiwiQ29sb3IiOnsiJGlkIjoiMjQw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I0MSIsIlRvcCI6MC4wLCJMZWZ0IjowLjAsIlJpZ2h0IjowLjAsIkJvdHRvbSI6MC4wfSwiUGFkZGluZyI6eyIkaWQiOiIyNDIiLCJUb3AiOjAuMCwiTGVmdCI6MC4wLCJSaWdodCI6MC4wLCJCb3R0b20iOjAuMH0sIkJhY2tncm91bmQiOnsiJGlkIjoiMjQzIiwiQ29sb3IiOnsiJGlkIjoiMjQ0IiwiQSI6ODksIlIiOjAsIkciOjAsIkIiOjB9fSwiSXNWaXNpYmxlIjp0cnVlLCJXaWR0aCI6MC4wLCJIZWlnaHQiOjAuMCwiQm9yZGVyU3R5bGUiOnsiJGlkIjoiMjQ1IiwiTGluZUNvbG9yIjpudWxsLCJMaW5lV2VpZ2h0IjowLjAsIkxpbmVUeXBlIjowLCJQYXJlbnRTdHlsZSI6bnVsbH0sIlBhcmVudFN0eWxlIjpudWxsfSwiRHVyYXRpb25TdHlsZSI6eyIkaWQiOiIyNDYiLCJGb250U2V0dGluZ3MiOnsiJGlkIjoiMjQ3IiwiRm9udFNpemUiOjEwLCJGb250TmFtZSI6IkNhbGlicmkiLCJJc0JvbGQiOmZhbHNlLCJJc0l0YWxpYyI6ZmFsc2UsIklzVW5kZXJsaW5lZCI6ZmFsc2UsIlBhcmVudFN0eWxlIjpudWxsfSwiQXV0b1NpemUiOjAsIkZvcmVncm91bmQiOnsiJGlkIjoiMjQ4IiwiQ29sb3IiOnsiJGlkIjoiMjQ5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UwIiwiVG9wIjowLjAsIkxlZnQiOjAuMCwiUmlnaHQiOjAuMCwiQm90dG9tIjowLjB9LCJQYWRkaW5nIjp7IiRpZCI6IjI1MSIsIlRvcCI6MC4wLCJMZWZ0IjowLjAsIlJpZ2h0IjowLjAsIkJvdHRvbSI6MC4wfSwiQmFja2dyb3VuZCI6eyIkaWQiOiIyNTIiLCJDb2xvciI6eyIkaWQiOiIyNTMiLCJBIjo4OSwiUiI6MCwiRyI6MCwiQiI6MH19LCJJc1Zpc2libGUiOnRydWUsIldpZHRoIjowLjAsIkhlaWdodCI6MC4wLCJCb3JkZXJTdHlsZSI6eyIkaWQiOiIyNTQiLCJMaW5lQ29sb3IiOm51bGwsIkxpbmVXZWlnaHQiOjAuMCwiTGluZVR5cGUiOjAsIlBhcmVudFN0eWxlIjpudWxsfSwiUGFyZW50U3R5bGUiOm51bGx9LCJIb3Jpem9udGFsQ29ubmVjdG9yU3R5bGUiOnsiJGlkIjoiMjU1IiwiTGluZUNvbG9yIjp7IiRpZCI6IjI1NiIsIiR0eXBlIjoiTkxSRS5Db21tb24uRG9tLlNvbGlkQ29sb3JCcnVzaCwgTkxSRS5Db21tb24iLCJDb2xvciI6eyIkaWQiOiIyNTciLCJBIjoyNTUsIlIiOjIwNCwiRyI6MjA0LCJCIjoyMDR9fSwiTGluZVdlaWdodCI6MC4wLCJMaW5lVHlwZSI6MCwiUGFyZW50U3R5bGUiOm51bGx9LCJWZXJ0aWNhbENvbm5lY3RvclN0eWxlIjp7IiRpZCI6IjI1OCIsIkxpbmVDb2xvciI6eyIkaWQiOiIyNTkiLCIkdHlwZSI6Ik5MUkUuQ29tbW9uLkRvbS5Tb2xpZENvbG9yQnJ1c2gsIE5MUkUuQ29tbW9uIiwiQ29sb3IiOnsiJGlkIjoiMjYw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nRydWUsIlBlcmNlbnRhZ2VDb21wbGV0ZVNoYXBlT3BhY2l0eSI6MzUsIlNoYXBlU3R5bGUiOnsiJGlkIjoiMjYxIiwiTWFyZ2luIjp7IiRpZCI6IjI2MiIsIlRvcCI6MC4wLCJMZWZ0Ijo0LjAsIlJpZ2h0Ijo0LjAsIkJvdHRvbSI6MC4wfSwiUGFkZGluZyI6eyIkaWQiOiIyNjMiLCJUb3AiOjAuMCwiTGVmdCI6MC4wLCJSaWdodCI6MC4wLCJCb3R0b20iOjAuMH0sIkJhY2tncm91bmQiOnsiJGlkIjoiMjY0IiwiQ29sb3IiOnsiJGlkIjoiMjY1IiwiQSI6MjU1LCJSIjowLCJHIjoxMTQsIkIiOjE4OH19LCJJc1Zpc2libGUiOnRydWUsIldpZHRoIjoxODUuMCwiSGVpZ2h0IjoxMi4yMDY2OTI2OTU2MTc2NzYsIkJvcmRlclN0eWxlIjp7IiRpZCI6IjI2NiIsIkxpbmVDb2xvciI6eyIkaWQiOiIyNjciLCIkdHlwZSI6Ik5MUkUuQ29tbW9uLkRvbS5Tb2xpZENvbG9yQnJ1c2gsIE5MUkUuQ29tbW9uIiwiQ29sb3IiOnsiJGlkIjoiMjY4IiwiQSI6MjU1LCJSIjoyNTUsIkciOjAsIkIiOjB9fSwiTGluZVdlaWdodCI6MC4wLCJMaW5lVHlwZSI6MCwiUGFyZW50U3R5bGUiOm51bGx9LCJQYXJlbnRTdHlsZSI6bnVsbH0sIlRpdGxlU3R5bGUiOnsiJGlkIjoiMjY5IiwiRm9udFNldHRpbmdzIjp7IiRpZCI6IjI3MCIsIkZvbnRTaXplIjoxMCwiRm9udE5hbWUiOiJDYWxpYnJpIiwiSXNCb2xkIjp0cnVlLCJJc0l0YWxpYyI6ZmFsc2UsIklzVW5kZXJsaW5lZCI6ZmFsc2UsIlBhcmVudFN0eWxlIjpudWxsfSwiQXV0b1NpemUiOjAsIkZvcmVncm91bmQiOnsiJGlkIjoiMjcxIiwiQ29sb3IiOnsiJGlkIjoiMjcy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I3MyIsIlRvcCI6MC4wLCJMZWZ0IjowLjAsIlJpZ2h0IjowLjAsIkJvdHRvbSI6MC4wfSwiUGFkZGluZyI6eyIkaWQiOiIyNzQiLCJUb3AiOjAuMCwiTGVmdCI6MC4wLCJSaWdodCI6MC4wLCJCb3R0b20iOjAuMH0sIkJhY2tncm91bmQiOnsiJGlkIjoiMjc1IiwiQ29sb3IiOnsiJGlkIjoiMjc2IiwiQSI6MCwiUiI6MjU1LCJHIjoyNTUsIkIiOjI1NX19LCJJc1Zpc2libGUiOnRydWUsIldpZHRoIjowLjAsIkhlaWdodCI6MC4wLCJCb3JkZXJTdHlsZSI6eyIkaWQiOiIyNzciLCJMaW5lQ29sb3IiOm51bGwsIkxpbmVXZWlnaHQiOjAuMCwiTGluZVR5cGUiOjAsIlBhcmVudFN0eWxlIjpudWxsfSwiUGFyZW50U3R5bGUiOm51bGx9LCJEYXRlU3R5bGUiOnsiJGlkIjoiMjc4IiwiRm9udFNldHRpbmdzIjp7IiRpZCI6IjI3OSIsIkZvbnRTaXplIjo5LCJGb250TmFtZSI6IkNhbGlicmkiLCJJc0JvbGQiOmZhbHNlLCJJc0l0YWxpYyI6ZmFsc2UsIklzVW5kZXJsaW5lZCI6ZmFsc2UsIlBhcmVudFN0eWxlIjpudWxsfSwiQXV0b1NpemUiOjAsIkZvcmVncm91bmQiOnsiJGlkIjoiMjgwIiwiQ29sb3IiOnsiJGlkIjoiMjgx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ODIiLCJUb3AiOjAuMCwiTGVmdCI6MC4wLCJSaWdodCI6MC4wLCJCb3R0b20iOjAuMH0sIlBhZGRpbmciOnsiJGlkIjoiMjgzIiwiVG9wIjowLjAsIkxlZnQiOjAuMCwiUmlnaHQiOjAuMCwiQm90dG9tIjowLjB9LCJCYWNrZ3JvdW5kIjp7IiRpZCI6IjI4NCIsIkNvbG9yIjp7IiRyZWYiOiIyNTMifX0sIklzVmlzaWJsZSI6dHJ1ZSwiV2lkdGgiOjAuMCwiSGVpZ2h0IjowLjAsIkJvcmRlclN0eWxlIjp7IiRpZCI6IjI4NSIsIkxpbmVDb2xvciI6bnVsbCwiTGluZVdlaWdodCI6MC4wLCJMaW5lVHlwZSI6MCwiUGFyZW50U3R5bGUiOm51bGx9LCJQYXJlbnRTdHlsZSI6bnVsbH0sIkRhdGVGb3JtYXQiOnsiJGlkIjoiMjg2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jg3IiwiRGF0ZVBhcnRJc1Zpc2libGUiOmZhbHNlLCJUaW1lUGFydElzVmlzaWJsZSI6ZmFsc2V9fSwiV2Vla051bWJlcmluZyI6eyIkaWQiOiIyODgiLCJGb3JtYXQiOjAsIklzVmlzaWJsZSI6ZmFsc2UsIkxhc3RLbm93blZpc2liaWxpdHlTdGF0ZSI6ZmFsc2V9LCJJc1Zpc2libGUiOnRydWUsIlBhcmVudFN0eWxlIjpudWxsfSwiSW5kZXgiOjQsIlNtYXJ0RHVyYXRpb25BY3RpdmF0ZWQiOmZhbHNlLCJEYXRlRm9ybWF0Ijp7IiRyZWYiOiIyODYifSwiV2Vla051bWJlcmluZyI6eyIkaWQiOiIyODkiLCJGb3JtYXQiOjAsIklzVmlzaWJsZSI6ZmFsc2UsIkxhc3RLbm93blZpc2liaWxpdHlTdGF0ZSI6ZmFsc2V9LCJJZCI6IjMzMjMwYjFjLWJlZjQtNDM1NC04ODE4LWFlMzZmMzVjYTE4NSIsIkltcG9ydElkIjoiNSIsIlRpdGxlIjoiU2VhcmNoIGJ5IEludm9pY2UiLCJOb3RlIjpudWxsLCJIeXBlcmxpbmsiOnsiJGlkIjoiMjkwIiwiQWRkcmVzcyI6bnVsbCwiU3ViQWRkcmVzcyI6bnVsbH0sIklzQ2hhbmdlZCI6ZmFsc2UsIklzTmV3IjpmYWxzZX19LHsiJGlkIjoiMjkxIiwiX2F0dGFjaGVkTWlsZXN0b25lcyI6W10sIlRhc2tEZWZpbml0aW9uIjp7IiRpZCI6IjI5MiIsIkdyb3VwTmFtZSI6bnVsbCwiU3RhcnREYXRlIjoiMjAxOS0wNC0wOFQwMDowMDowMCIsIkVuZERhdGUiOiIyMDE5LTA0LTEyVDIzOjU5OjAwIiwiUGVyY2VudGFnZUNvbXBsZXRlIjpudWxsLCJTdHlsZSI6eyIkaWQiOiIyOTMiLCJTaGFwZSI6MiwiU2hhcGVUaGlja25lc3MiOjMsIkR1cmF0aW9uRm9ybWF0IjowLCJJbmNsdWRlTm9uV29ya2luZ0RheXNJbkR1cmF0aW9uIjpmYWxzZSwiUGVyY2VudGFnZUNvbXBsZXRlU3R5bGUiOnsiJGlkIjoiMjk0IiwiRm9udFNldHRpbmdzIjp7IiRpZCI6IjI5NSIsIkZvbnRTaXplIjo5LCJGb250TmFtZSI6IkNhbGlicmkiLCJJc0JvbGQiOmZhbHNlLCJJc0l0YWxpYyI6ZmFsc2UsIklzVW5kZXJsaW5lZCI6ZmFsc2UsIlBhcmVudFN0eWxlIjpudWxsfSwiQXV0b1NpemUiOjAsIkZvcmVncm91bmQiOnsiJGlkIjoiMjk2IiwiQ29sb3IiOnsiJGlkIjoiMjk3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I5OCIsIlRvcCI6MC4wLCJMZWZ0IjowLjAsIlJpZ2h0IjowLjAsIkJvdHRvbSI6MC4wfSwiUGFkZGluZyI6eyIkaWQiOiIyOTkiLCJUb3AiOjAuMCwiTGVmdCI6MC4wLCJSaWdodCI6MC4wLCJCb3R0b20iOjAuMH0sIkJhY2tncm91bmQiOnsiJGlkIjoiMzAwIiwiQ29sb3IiOnsiJGlkIjoiMzAxIiwiQSI6ODksIlIiOjAsIkciOjAsIkIiOjB9fSwiSXNWaXNpYmxlIjp0cnVlLCJXaWR0aCI6MC4wLCJIZWlnaHQiOjAuMCwiQm9yZGVyU3R5bGUiOnsiJGlkIjoiMzAyIiwiTGluZUNvbG9yIjpudWxsLCJMaW5lV2VpZ2h0IjowLjAsIkxpbmVUeXBlIjowLCJQYXJlbnRTdHlsZSI6bnVsbH0sIlBhcmVudFN0eWxlIjpudWxsfSwiRHVyYXRpb25TdHlsZSI6eyIkaWQiOiIzMDMiLCJGb250U2V0dGluZ3MiOnsiJGlkIjoiMzA0IiwiRm9udFNpemUiOjEwLCJGb250TmFtZSI6IkNhbGlicmkiLCJJc0JvbGQiOmZhbHNlLCJJc0l0YWxpYyI6ZmFsc2UsIklzVW5kZXJsaW5lZCI6ZmFsc2UsIlBhcmVudFN0eWxlIjpudWxsfSwiQXV0b1NpemUiOjAsIkZvcmVncm91bmQiOnsiJGlkIjoiMzA1IiwiQ29sb3IiOnsiJGlkIjoiMzA2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zA3IiwiVG9wIjowLjAsIkxlZnQiOjAuMCwiUmlnaHQiOjAuMCwiQm90dG9tIjowLjB9LCJQYWRkaW5nIjp7IiRpZCI6IjMwOCIsIlRvcCI6MC4wLCJMZWZ0IjowLjAsIlJpZ2h0IjowLjAsIkJvdHRvbSI6MC4wfSwiQmFja2dyb3VuZCI6eyIkaWQiOiIzMDkiLCJDb2xvciI6eyIkaWQiOiIzMTAiLCJBIjo4OSwiUiI6MCwiRyI6MCwiQiI6MH19LCJJc1Zpc2libGUiOnRydWUsIldpZHRoIjowLjAsIkhlaWdodCI6MC4wLCJCb3JkZXJTdHlsZSI6eyIkaWQiOiIzMTEiLCJMaW5lQ29sb3IiOm51bGwsIkxpbmVXZWlnaHQiOjAuMCwiTGluZVR5cGUiOjAsIlBhcmVudFN0eWxlIjpudWxsfSwiUGFyZW50U3R5bGUiOm51bGx9LCJIb3Jpem9udGFsQ29ubmVjdG9yU3R5bGUiOnsiJGlkIjoiMzEyIiwiTGluZUNvbG9yIjp7IiRpZCI6IjMxMyIsIiR0eXBlIjoiTkxSRS5Db21tb24uRG9tLlNvbGlkQ29sb3JCcnVzaCwgTkxSRS5Db21tb24iLCJDb2xvciI6eyIkaWQiOiIzMTQiLCJBIjoyNTUsIlIiOjIwNCwiRyI6MjA0LCJCIjoyMDR9fSwiTGluZVdlaWdodCI6MC4wLCJMaW5lVHlwZSI6MCwiUGFyZW50U3R5bGUiOm51bGx9LCJWZXJ0aWNhbENvbm5lY3RvclN0eWxlIjp7IiRpZCI6IjMxNSIsIkxpbmVDb2xvciI6eyIkaWQiOiIzMTYiLCIkdHlwZSI6Ik5MUkUuQ29tbW9uLkRvbS5Tb2xpZENvbG9yQnJ1c2gsIE5MUkUuQ29tbW9uIiwiQ29sb3IiOnsiJGlkIjoiMzE3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nRydWUsIlBlcmNlbnRhZ2VDb21wbGV0ZVNoYXBlT3BhY2l0eSI6MzUsIlNoYXBlU3R5bGUiOnsiJGlkIjoiMzE4IiwiTWFyZ2luIjp7IiRpZCI6IjMxOSIsIlRvcCI6MC4wLCJMZWZ0Ijo0LjAsIlJpZ2h0Ijo0LjAsIkJvdHRvbSI6MC4wfSwiUGFkZGluZyI6eyIkaWQiOiIzMjAiLCJUb3AiOjAuMCwiTGVmdCI6MC4wLCJSaWdodCI6MC4wLCJCb3R0b20iOjAuMH0sIkJhY2tncm91bmQiOnsiJGlkIjoiMzIxIiwiQ29sb3IiOnsiJGlkIjoiMzIyIiwiQSI6MjU1LCJSIjoxNzgsIkciOjE0LCJCIjoxOH19LCJJc1Zpc2libGUiOnRydWUsIldpZHRoIjoxODUuMCwiSGVpZ2h0IjoxMi4yMDY2OTI2OTU2MTc2NzYsIkJvcmRlclN0eWxlIjp7IiRpZCI6IjMyMyIsIkxpbmVDb2xvciI6eyIkaWQiOiIzMjQiLCIkdHlwZSI6Ik5MUkUuQ29tbW9uLkRvbS5Tb2xpZENvbG9yQnJ1c2gsIE5MUkUuQ29tbW9uIiwiQ29sb3IiOnsiJGlkIjoiMzI1IiwiQSI6MjU1LCJSIjoyNTUsIkciOjAsIkIiOjB9fSwiTGluZVdlaWdodCI6MC4wLCJMaW5lVHlwZSI6MCwiUGFyZW50U3R5bGUiOm51bGx9LCJQYXJlbnRTdHlsZSI6bnVsbH0sIlRpdGxlU3R5bGUiOnsiJGlkIjoiMzI2IiwiRm9udFNldHRpbmdzIjp7IiRpZCI6IjMyNyIsIkZvbnRTaXplIjoxMCwiRm9udE5hbWUiOiJDYWxpYnJpIiwiSXNCb2xkIjp0cnVlLCJJc0l0YWxpYyI6ZmFsc2UsIklzVW5kZXJsaW5lZCI6ZmFsc2UsIlBhcmVudFN0eWxlIjpudWxsfSwiQXV0b1NpemUiOjIsIkZvcmVncm91bmQiOnsiJGlkIjoiMzI4IiwiQ29sb3IiOnsiJGlkIjoiMzI5IiwiQSI6MjU1LCJSIjoyNTUsIkciOjI1NSwiQiI6MjU1fX0sIk1heFdpZHRoIjo5NC41ODU3NDY3NjUxMzY3MTksIk1heEhlaWdodCI6IkluZmluaXR5IiwiU21hcnRGb3JlZ3JvdW5kSXNBY3RpdmUiOmZhbHNlLCJIb3Jpem9udGFsQWxpZ25tZW50IjoxLCJWZXJ0aWNhbEFsaWdubWVudCI6MCwiU21hcnRGb3JlZ3JvdW5kIjpudWxsLCJCYWNrZ3JvdW5kRmlsbFR5cGUiOjAsIk1hcmdpbiI6eyIkaWQiOiIzMzAiLCJUb3AiOjAuMCwiTGVmdCI6MC4wLCJSaWdodCI6MC4wLCJCb3R0b20iOjAuMH0sIlBhZGRpbmciOnsiJGlkIjoiMzMxIiwiVG9wIjowLjAsIkxlZnQiOjAuMCwiUmlnaHQiOjAuMCwiQm90dG9tIjowLjB9LCJCYWNrZ3JvdW5kIjp7IiRpZCI6IjMzMiIsIkNvbG9yIjp7IiRpZCI6IjMzMyIsIkEiOjAsIlIiOjI1NSwiRyI6MjU1LCJCIjoyNTV9fSwiSXNWaXNpYmxlIjp0cnVlLCJXaWR0aCI6MC4wLCJIZWlnaHQiOjAuMCwiQm9yZGVyU3R5bGUiOnsiJGlkIjoiMzM0IiwiTGluZUNvbG9yIjpudWxsLCJMaW5lV2VpZ2h0IjowLjAsIkxpbmVUeXBlIjowLCJQYXJlbnRTdHlsZSI6bnVsbH0sIlBhcmVudFN0eWxlIjpudWxsfSwiRGF0ZVN0eWxlIjp7IiRpZCI6IjMzNSIsIkZvbnRTZXR0aW5ncyI6eyIkaWQiOiIzMzYiLCJGb250U2l6ZSI6OSwiRm9udE5hbWUiOiJDYWxpYnJpIiwiSXNCb2xkIjpmYWxzZSwiSXNJdGFsaWMiOmZhbHNlLCJJc1VuZGVybGluZWQiOmZhbHNlLCJQYXJlbnRTdHlsZSI6bnVsbH0sIkF1dG9TaXplIjowLCJGb3JlZ3JvdW5kIjp7IiRpZCI6IjMzNyIsIkNvbG9yIjp7IiRpZCI6IjMzO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zM5IiwiVG9wIjowLjAsIkxlZnQiOjAuMCwiUmlnaHQiOjAuMCwiQm90dG9tIjowLjB9LCJQYWRkaW5nIjp7IiRpZCI6IjM0MCIsIlRvcCI6MC4wLCJMZWZ0IjowLjAsIlJpZ2h0IjowLjAsIkJvdHRvbSI6MC4wfSwiQmFja2dyb3VuZCI6eyIkaWQiOiIzNDEiLCJDb2xvciI6eyIkcmVmIjoiMzEwIn19LCJJc1Zpc2libGUiOnRydWUsIldpZHRoIjowLjAsIkhlaWdodCI6MC4wLCJCb3JkZXJTdHlsZSI6eyIkaWQiOiIzNDIiLCJMaW5lQ29sb3IiOm51bGwsIkxpbmVXZWlnaHQiOjAuMCwiTGluZVR5cGUiOjAsIlBhcmVudFN0eWxlIjpudWxsfSwiUGFyZW50U3R5bGUiOm51bGx9LCJEYXRlRm9ybWF0Ijp7IiRpZCI6IjM0My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M0NCIsIkRhdGVQYXJ0SXNWaXNpYmxlIjpmYWxzZSwiVGltZVBhcnRJc1Zpc2libGUiOmZhbHNlfX0sIldlZWtOdW1iZXJpbmciOnsiJGlkIjoiMzQ1IiwiRm9ybWF0IjowLCJJc1Zpc2libGUiOmZhbHNlLCJMYXN0S25vd25WaXNpYmlsaXR5U3RhdGUiOmZhbHNlfSwiSXNWaXNpYmxlIjp0cnVlLCJQYXJlbnRTdHlsZSI6bnVsbH0sIkluZGV4IjozLCJTbWFydER1cmF0aW9uQWN0aXZhdGVkIjpmYWxzZSwiRGF0ZUZvcm1hdCI6eyIkcmVmIjoiMzQzIn0sIldlZWtOdW1iZXJpbmciOnsiJGlkIjoiMzQ2IiwiRm9ybWF0IjowLCJJc1Zpc2libGUiOmZhbHNlLCJMYXN0S25vd25WaXNpYmlsaXR5U3RhdGUiOmZhbHNlfSwiSWQiOiI4ZDE5NTZiZS1kYmE4LTQxZWQtOWU1OC1mNWQ3YzkzM2Q3NzAiLCJJbXBvcnRJZCI6IjIiLCJUaXRsZSI6IlRheCBTeXN0ZW0gVXBncmFkZSIsIk5vdGUiOm51bGwsIkh5cGVybGluayI6eyIkaWQiOiIzNDciLCJBZGRyZXNzIjpudWxsLCJTdWJBZGRyZXNzIjpudWxsfSwiSXNDaGFuZ2VkIjpmYWxzZSwiSXNOZXciOmZhbHNlfX1dLCJfbWlsZXN0b25lcyI6W10sIklkIjoiNThjNjA1MmQtM2IyYS00ZWQ5LWFiZGItMGM0NDBkYWEzMTdlIiwiSXNTaW5nbGVJdGVtUm93IjpmYWxzZX0seyIkaWQiOiIzNDgiLCJfdGFza3MiOlt7IiRpZCI6IjM0OSIsIl9hdHRhY2hlZE1pbGVzdG9uZXMiOltdLCJUYXNrRGVmaW5pdGlvbiI6eyIkaWQiOiIzNTAiLCJHcm91cE5hbWUiOm51bGwsIlN0YXJ0RGF0ZSI6IjIwMTktMDQtMDhUMDA6MDA6MDAiLCJFbmREYXRlIjoiMjAxOS0wNC0xMlQyMzo1OTowMCIsIlBlcmNlbnRhZ2VDb21wbGV0ZSI6bnVsbCwiU3R5bGUiOnsiJGlkIjoiMzUxIiwiU2hhcGUiOjIsIlNoYXBlVGhpY2tuZXNzIjowLCJEdXJhdGlvbkZvcm1hdCI6MCwiSW5jbHVkZU5vbldvcmtpbmdEYXlzSW5EdXJhdGlvbiI6ZmFsc2UsIlBlcmNlbnRhZ2VDb21wbGV0ZVN0eWxlIjp7IiRpZCI6IjM1MiIsIkZvbnRTZXR0aW5ncyI6eyIkaWQiOiIzNTMiLCJGb250U2l6ZSI6OSwiRm9udE5hbWUiOiJDYWxpYnJpIiwiSXNCb2xkIjpmYWxzZSwiSXNJdGFsaWMiOmZhbHNlLCJJc1VuZGVybGluZWQiOmZhbHNlLCJQYXJlbnRTdHlsZSI6bnVsbH0sIkF1dG9TaXplIjowLCJGb3JlZ3JvdW5kIjp7IiRpZCI6IjM1NCIsIkNvbG9yIjp7IiRpZCI6IjM1NS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zNTYiLCJUb3AiOjAuMCwiTGVmdCI6MC4wLCJSaWdodCI6MC4wLCJCb3R0b20iOjAuMH0sIlBhZGRpbmciOnsiJGlkIjoiMzU3IiwiVG9wIjowLjAsIkxlZnQiOjAuMCwiUmlnaHQiOjAuMCwiQm90dG9tIjowLjB9LCJCYWNrZ3JvdW5kIjp7IiRpZCI6IjM1OCIsIkNvbG9yIjp7IiRpZCI6IjM1OSIsIkEiOjg5LCJSIjowLCJHIjowLCJCIjowfX0sIklzVmlzaWJsZSI6dHJ1ZSwiV2lkdGgiOjAuMCwiSGVpZ2h0IjowLjAsIkJvcmRlclN0eWxlIjp7IiRpZCI6IjM2MCIsIkxpbmVDb2xvciI6bnVsbCwiTGluZVdlaWdodCI6MC4wLCJMaW5lVHlwZSI6MCwiUGFyZW50U3R5bGUiOm51bGx9LCJQYXJlbnRTdHlsZSI6bnVsbH0sIkR1cmF0aW9uU3R5bGUiOnsiJGlkIjoiMzYxIiwiRm9udFNldHRpbmdzIjp7IiRpZCI6IjM2MiIsIkZvbnRTaXplIjoxMCwiRm9udE5hbWUiOiJDYWxpYnJpIiwiSXNCb2xkIjpmYWxzZSwiSXNJdGFsaWMiOmZhbHNlLCJJc1VuZGVybGluZWQiOmZhbHNlLCJQYXJlbnRTdHlsZSI6bnVsbH0sIkF1dG9TaXplIjowLCJGb3JlZ3JvdW5kIjp7IiRpZCI6IjM2MyIsIkNvbG9yIjp7IiRpZCI6IjM2N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M2NSIsIlRvcCI6MC4wLCJMZWZ0IjowLjAsIlJpZ2h0IjowLjAsIkJvdHRvbSI6MC4wfSwiUGFkZGluZyI6eyIkaWQiOiIzNjYiLCJUb3AiOjAuMCwiTGVmdCI6MC4wLCJSaWdodCI6MC4wLCJCb3R0b20iOjAuMH0sIkJhY2tncm91bmQiOnsiJGlkIjoiMzY3IiwiQ29sb3IiOnsiJGlkIjoiMzY4IiwiQSI6ODksIlIiOjAsIkciOjAsIkIiOjB9fSwiSXNWaXNpYmxlIjp0cnVlLCJXaWR0aCI6MC4wLCJIZWlnaHQiOjAuMCwiQm9yZGVyU3R5bGUiOnsiJGlkIjoiMzY5IiwiTGluZUNvbG9yIjpudWxsLCJMaW5lV2VpZ2h0IjowLjAsIkxpbmVUeXBlIjowLCJQYXJlbnRTdHlsZSI6bnVsbH0sIlBhcmVudFN0eWxlIjpudWxsfSwiSG9yaXpvbnRhbENvbm5lY3RvclN0eWxlIjp7IiRpZCI6IjM3MCIsIkxpbmVDb2xvciI6eyIkaWQiOiIzNzEiLCIkdHlwZSI6Ik5MUkUuQ29tbW9uLkRvbS5Tb2xpZENvbG9yQnJ1c2gsIE5MUkUuQ29tbW9uIiwiQ29sb3IiOnsiJGlkIjoiMzcyIiwiQSI6MjU1LCJSIjoyMDQsIkciOjIwNCwiQiI6MjA0fX0sIkxpbmVXZWlnaHQiOjAuMCwiTGluZVR5cGUiOjAsIlBhcmVudFN0eWxlIjpudWxsfSwiVmVydGljYWxDb25uZWN0b3JTdHlsZSI6eyIkaWQiOiIzNzMiLCJMaW5lQ29sb3IiOnsiJGlkIjoiMzc0IiwiJHR5cGUiOiJOTFJFLkNvbW1vbi5Eb20uU29saWRDb2xvckJydXNoLCBOTFJFLkNvbW1vbiIsIkNvbG9yIjp7IiRpZCI6IjM3NS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0cnVlLCJQZXJjZW50YWdlQ29tcGxldGVTaGFwZU9wYWNpdHkiOjM1LCJTaGFwZVN0eWxlIjp7IiRpZCI6IjM3NiIsIk1hcmdpbiI6eyIkaWQiOiIzNzciLCJUb3AiOjAuMCwiTGVmdCI6NC4wLCJSaWdodCI6NC4wLCJCb3R0b20iOjAuMH0sIlBhZGRpbmciOnsiJGlkIjoiMzc4IiwiVG9wIjowLjAsIkxlZnQiOjAuMCwiUmlnaHQiOjAuMCwiQm90dG9tIjowLjB9LCJCYWNrZ3JvdW5kIjp7IiRpZCI6IjM3OSIsIkNvbG9yIjp7IiRpZCI6IjM4MCIsIkEiOjI1NSwiUiI6MTc4LCJHIjoxNCwiQiI6MTh9fSwiSXNWaXNpYmxlIjp0cnVlLCJXaWR0aCI6MTg1LjAsIkhlaWdodCI6MTAuMCwiQm9yZGVyU3R5bGUiOnsiJGlkIjoiMzgxIiwiTGluZUNvbG9yIjp7IiRpZCI6IjM4MiIsIiR0eXBlIjoiTkxSRS5Db21tb24uRG9tLlNvbGlkQ29sb3JCcnVzaCwgTkxSRS5Db21tb24iLCJDb2xvciI6eyIkaWQiOiIzODMiLCJBIjoyNTUsIlIiOjI1NSwiRyI6MCwiQiI6MH19LCJMaW5lV2VpZ2h0IjowLjAsIkxpbmVUeXBlIjowLCJQYXJlbnRTdHlsZSI6bnVsbH0sIlBhcmVudFN0eWxlIjpudWxsfSwiVGl0bGVTdHlsZSI6eyIkaWQiOiIzODQiLCJGb250U2V0dGluZ3MiOnsiJGlkIjoiMzg1IiwiRm9udFNpemUiOjEwLCJGb250TmFtZSI6IkNhbGlicmkiLCJJc0JvbGQiOnRydWUsIklzSXRhbGljIjpmYWxzZSwiSXNVbmRlcmxpbmVkIjpmYWxzZSwiUGFyZW50U3R5bGUiOm51bGx9LCJBdXRvU2l6ZSI6MCwiRm9yZWdyb3VuZCI6eyIkaWQiOiIzODYiLCJDb2xvciI6eyIkaWQiOiIzODc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zg4IiwiVG9wIjowLjAsIkxlZnQiOjAuMCwiUmlnaHQiOjAuMCwiQm90dG9tIjowLjB9LCJQYWRkaW5nIjp7IiRpZCI6IjM4OSIsIlRvcCI6MC4wLCJMZWZ0IjowLjAsIlJpZ2h0IjowLjAsIkJvdHRvbSI6MC4wfSwiQmFja2dyb3VuZCI6eyIkaWQiOiIzOTAiLCJDb2xvciI6eyIkaWQiOiIzOTEiLCJBIjowLCJSIjoyNTUsIkciOjI1NSwiQiI6MjU1fX0sIklzVmlzaWJsZSI6dHJ1ZSwiV2lkdGgiOjAuMCwiSGVpZ2h0IjowLjAsIkJvcmRlclN0eWxlIjp7IiRpZCI6IjM5MiIsIkxpbmVDb2xvciI6bnVsbCwiTGluZVdlaWdodCI6MC4wLCJMaW5lVHlwZSI6MCwiUGFyZW50U3R5bGUiOm51bGx9LCJQYXJlbnRTdHlsZSI6bnVsbH0sIkRhdGVTdHlsZSI6eyIkaWQiOiIzOTMiLCJGb250U2V0dGluZ3MiOnsiJGlkIjoiMzk0IiwiRm9udFNpemUiOjksIkZvbnROYW1lIjoiQ2FsaWJyaSIsIklzQm9sZCI6ZmFsc2UsIklzSXRhbGljIjpmYWxzZSwiSXNVbmRlcmxpbmVkIjpmYWxzZSwiUGFyZW50U3R5bGUiOm51bGx9LCJBdXRvU2l6ZSI6MCwiRm9yZWdyb3VuZCI6eyIkaWQiOiIzOTUiLCJDb2xvciI6eyIkaWQiOiIzOTY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M5NyIsIlRvcCI6MC4wLCJMZWZ0IjowLjAsIlJpZ2h0IjowLjAsIkJvdHRvbSI6MC4wfSwiUGFkZGluZyI6eyIkaWQiOiIzOTgiLCJUb3AiOjAuMCwiTGVmdCI6MC4wLCJSaWdodCI6MC4wLCJCb3R0b20iOjAuMH0sIkJhY2tncm91bmQiOnsiJGlkIjoiMzk5IiwiQ29sb3IiOnsiJHJlZiI6IjM2OCJ9fSwiSXNWaXNpYmxlIjp0cnVlLCJXaWR0aCI6MC4wLCJIZWlnaHQiOjAuMCwiQm9yZGVyU3R5bGUiOnsiJGlkIjoiNDAwIiwiTGluZUNvbG9yIjpudWxsLCJMaW5lV2VpZ2h0IjowLjAsIkxpbmVUeXBlIjowLCJQYXJlbnRTdHlsZSI6bnVsbH0sIlBhcmVudFN0eWxlIjpudWxsfSwiRGF0ZUZvcm1hdCI6eyIkaWQiOiI0MDE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0MDIiLCJEYXRlUGFydElzVmlzaWJsZSI6ZmFsc2UsIlRpbWVQYXJ0SXNWaXNpYmxlIjpmYWxzZX19LCJXZWVrTnVtYmVyaW5nIjp7IiRpZCI6IjQwMyIsIkZvcm1hdCI6MCwiSXNWaXNpYmxlIjpmYWxzZSwiTGFzdEtub3duVmlzaWJpbGl0eVN0YXRlIjpmYWxzZX0sIklzVmlzaWJsZSI6dHJ1ZSwiUGFyZW50U3R5bGUiOm51bGx9LCJJbmRleCI6NiwiU21hcnREdXJhdGlvbkFjdGl2YXRlZCI6ZmFsc2UsIkRhdGVGb3JtYXQiOnsiJHJlZiI6IjQwMSJ9LCJXZWVrTnVtYmVyaW5nIjp7IiRpZCI6IjQwNCIsIkZvcm1hdCI6MCwiSXNWaXNpYmxlIjpmYWxzZSwiTGFzdEtub3duVmlzaWJpbGl0eVN0YXRlIjpmYWxzZX0sIklkIjoiNDNmMGQ5MTItNDdmOC00YmFkLTlhOTYtZjY1OGMzMTI3NGQwIiwiSW1wb3J0SWQiOiIzIiwiVGl0bGUiOiJTb3ggQXVkaXQgMSIsIk5vdGUiOm51bGwsIkh5cGVybGluayI6eyIkaWQiOiI0MDUiLCJBZGRyZXNzIjpudWxsLCJTdWJBZGRyZXNzIjpudWxsfSwiSXNDaGFuZ2VkIjpmYWxzZSwiSXNOZXciOmZhbHNlfX0seyIkaWQiOiI0MDYiLCJfYXR0YWNoZWRNaWxlc3RvbmVzIjpbXSwiVGFza0RlZmluaXRpb24iOnsiJGlkIjoiNDA3IiwiR3JvdXBOYW1lIjpudWxsLCJTdGFydERhdGUiOiIyMDE5LTA0LTE1VDAwOjAwOjAwIiwiRW5kRGF0ZSI6IjIwMTktMDQtMTlUMjM6NTk6MDAiLCJQZXJjZW50YWdlQ29tcGxldGUiOm51bGwsIlN0eWxlIjp7IiRpZCI6IjQwOCIsIlNoYXBlIjoyLCJTaGFwZVRoaWNrbmVzcyI6MCwiRHVyYXRpb25Gb3JtYXQiOjAsIkluY2x1ZGVOb25Xb3JraW5nRGF5c0luRHVyYXRpb24iOmZhbHNlLCJQZXJjZW50YWdlQ29tcGxldGVTdHlsZSI6eyIkaWQiOiI0MDkiLCJGb250U2V0dGluZ3MiOnsiJGlkIjoiNDEwIiwiRm9udFNpemUiOjksIkZvbnROYW1lIjoiQ2FsaWJyaSIsIklzQm9sZCI6ZmFsc2UsIklzSXRhbGljIjpmYWxzZSwiSXNVbmRlcmxpbmVkIjpmYWxzZSwiUGFyZW50U3R5bGUiOm51bGx9LCJBdXRvU2l6ZSI6MCwiRm9yZWdyb3VuZCI6eyIkaWQiOiI0MTEiLCJDb2xvciI6eyIkaWQiOiI0MTI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NDEzIiwiVG9wIjowLjAsIkxlZnQiOjAuMCwiUmlnaHQiOjAuMCwiQm90dG9tIjowLjB9LCJQYWRkaW5nIjp7IiRpZCI6IjQxNCIsIlRvcCI6MC4wLCJMZWZ0IjowLjAsIlJpZ2h0IjowLjAsIkJvdHRvbSI6MC4wfSwiQmFja2dyb3VuZCI6eyIkaWQiOiI0MTUiLCJDb2xvciI6eyIkaWQiOiI0MTYiLCJBIjo4OSwiUiI6MCwiRyI6MCwiQiI6MH19LCJJc1Zpc2libGUiOnRydWUsIldpZHRoIjowLjAsIkhlaWdodCI6MC4wLCJCb3JkZXJTdHlsZSI6eyIkaWQiOiI0MTciLCJMaW5lQ29sb3IiOm51bGwsIkxpbmVXZWlnaHQiOjAuMCwiTGluZVR5cGUiOjAsIlBhcmVudFN0eWxlIjpudWxsfSwiUGFyZW50U3R5bGUiOm51bGx9LCJEdXJhdGlvblN0eWxlIjp7IiRpZCI6IjQxOCIsIkZvbnRTZXR0aW5ncyI6eyIkaWQiOiI0MTkiLCJGb250U2l6ZSI6MTAsIkZvbnROYW1lIjoiQ2FsaWJyaSIsIklzQm9sZCI6ZmFsc2UsIklzSXRhbGljIjpmYWxzZSwiSXNVbmRlcmxpbmVkIjpmYWxzZSwiUGFyZW50U3R5bGUiOm51bGx9LCJBdXRvU2l6ZSI6MCwiRm9yZWdyb3VuZCI6eyIkaWQiOiI0MjAiLCJDb2xvciI6eyIkaWQiOiI0MjE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0MjIiLCJUb3AiOjAuMCwiTGVmdCI6MC4wLCJSaWdodCI6MC4wLCJCb3R0b20iOjAuMH0sIlBhZGRpbmciOnsiJGlkIjoiNDIzIiwiVG9wIjowLjAsIkxlZnQiOjAuMCwiUmlnaHQiOjAuMCwiQm90dG9tIjowLjB9LCJCYWNrZ3JvdW5kIjp7IiRpZCI6IjQyNCIsIkNvbG9yIjp7IiRpZCI6IjQyNSIsIkEiOjg5LCJSIjowLCJHIjowLCJCIjowfX0sIklzVmlzaWJsZSI6dHJ1ZSwiV2lkdGgiOjAuMCwiSGVpZ2h0IjowLjAsIkJvcmRlclN0eWxlIjp7IiRpZCI6IjQyNiIsIkxpbmVDb2xvciI6bnVsbCwiTGluZVdlaWdodCI6MC4wLCJMaW5lVHlwZSI6MCwiUGFyZW50U3R5bGUiOm51bGx9LCJQYXJlbnRTdHlsZSI6bnVsbH0sIkhvcml6b250YWxDb25uZWN0b3JTdHlsZSI6eyIkaWQiOiI0MjciLCJMaW5lQ29sb3IiOnsiJGlkIjoiNDI4IiwiJHR5cGUiOiJOTFJFLkNvbW1vbi5Eb20uU29saWRDb2xvckJydXNoLCBOTFJFLkNvbW1vbiIsIkNvbG9yIjp7IiRpZCI6IjQyOSIsIkEiOjI1NSwiUiI6MjA0LCJHIjoyMDQsIkIiOjIwNH19LCJMaW5lV2VpZ2h0IjowLjAsIkxpbmVUeXBlIjowLCJQYXJlbnRTdHlsZSI6bnVsbH0sIlZlcnRpY2FsQ29ubmVjdG9yU3R5bGUiOnsiJGlkIjoiNDMwIiwiTGluZUNvbG9yIjp7IiRpZCI6IjQzMSIsIiR0eXBlIjoiTkxSRS5Db21tb24uRG9tLlNvbGlkQ29sb3JCcnVzaCwgTkxSRS5Db21tb24iLCJDb2xvciI6eyIkaWQiOiI0MzI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0MzMiLCJNYXJnaW4iOnsiJGlkIjoiNDM0IiwiVG9wIjowLjAsIkxlZnQiOjQuMCwiUmlnaHQiOjQuMCwiQm90dG9tIjowLjB9LCJQYWRkaW5nIjp7IiRpZCI6IjQzNSIsIlRvcCI6MC4wLCJMZWZ0IjowLjAsIlJpZ2h0IjowLjAsIkJvdHRvbSI6MC4wfSwiQmFja2dyb3VuZCI6eyIkaWQiOiI0MzYiLCJDb2xvciI6eyIkaWQiOiI0MzciLCJBIjoyNTUsIlIiOjAsIkciOjExNCwiQiI6MTg4fX0sIklzVmlzaWJsZSI6dHJ1ZSwiV2lkdGgiOjE4NS4wLCJIZWlnaHQiOjEwLjAsIkJvcmRlclN0eWxlIjp7IiRpZCI6IjQzOCIsIkxpbmVDb2xvciI6eyIkaWQiOiI0MzkiLCIkdHlwZSI6Ik5MUkUuQ29tbW9uLkRvbS5Tb2xpZENvbG9yQnJ1c2gsIE5MUkUuQ29tbW9uIiwiQ29sb3IiOnsiJGlkIjoiNDQwIiwiQSI6MjU1LCJSIjoyNTUsIkciOjAsIkIiOjB9fSwiTGluZVdlaWdodCI6MC4wLCJMaW5lVHlwZSI6MCwiUGFyZW50U3R5bGUiOm51bGx9LCJQYXJlbnRTdHlsZSI6bnVsbH0sIlRpdGxlU3R5bGUiOnsiJGlkIjoiNDQxIiwiRm9udFNldHRpbmdzIjp7IiRpZCI6IjQ0MiIsIkZvbnRTaXplIjoxMCwiRm9udE5hbWUiOiJDYWxpYnJpIiwiSXNCb2xkIjp0cnVlLCJJc0l0YWxpYyI6ZmFsc2UsIklzVW5kZXJsaW5lZCI6ZmFsc2UsIlBhcmVudFN0eWxlIjpudWxsfSwiQXV0b1NpemUiOjIsIkZvcmVncm91bmQiOnsiJGlkIjoiNDQzIiwiQ29sb3IiOnsiJGlkIjoiNDQ0IiwiQSI6MjU1LCJSIjoyNTUsIkciOjI1NSwiQiI6MjU1fX0sIk1heFdpZHRoIjoxMDguMzE1Mjc3MDk5NjA5MzgsIk1heEhlaWdodCI6IkluZmluaXR5IiwiU21hcnRGb3JlZ3JvdW5kSXNBY3RpdmUiOmZhbHNlLCJIb3Jpem9udGFsQWxpZ25tZW50IjoxLCJWZXJ0aWNhbEFsaWdubWVudCI6MCwiU21hcnRGb3JlZ3JvdW5kIjpudWxsLCJCYWNrZ3JvdW5kRmlsbFR5cGUiOjAsIk1hcmdpbiI6eyIkaWQiOiI0NDUiLCJUb3AiOjAuMCwiTGVmdCI6MC4wLCJSaWdodCI6MC4wLCJCb3R0b20iOjAuMH0sIlBhZGRpbmciOnsiJGlkIjoiNDQ2IiwiVG9wIjowLjAsIkxlZnQiOjAuMCwiUmlnaHQiOjAuMCwiQm90dG9tIjowLjB9LCJCYWNrZ3JvdW5kIjp7IiRpZCI6IjQ0NyIsIkNvbG9yIjp7IiRpZCI6IjQ0OCIsIkEiOjAsIlIiOjI1NSwiRyI6MjU1LCJCIjoyNTV9fSwiSXNWaXNpYmxlIjp0cnVlLCJXaWR0aCI6MC4wLCJIZWlnaHQiOjAuMCwiQm9yZGVyU3R5bGUiOnsiJGlkIjoiNDQ5IiwiTGluZUNvbG9yIjpudWxsLCJMaW5lV2VpZ2h0IjowLjAsIkxpbmVUeXBlIjowLCJQYXJlbnRTdHlsZSI6bnVsbH0sIlBhcmVudFN0eWxlIjpudWxsfSwiRGF0ZVN0eWxlIjp7IiRpZCI6IjQ1MCIsIkZvbnRTZXR0aW5ncyI6eyIkaWQiOiI0NTEiLCJGb250U2l6ZSI6OSwiRm9udE5hbWUiOiJDYWxpYnJpIiwiSXNCb2xkIjpmYWxzZSwiSXNJdGFsaWMiOmZhbHNlLCJJc1VuZGVybGluZWQiOmZhbHNlLCJQYXJlbnRTdHlsZSI6bnVsbH0sIkF1dG9TaXplIjowLCJGb3JlZ3JvdW5kIjp7IiRpZCI6IjQ1MiIsIkNvbG9yIjp7IiRpZCI6IjQ1M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DU0IiwiVG9wIjowLjAsIkxlZnQiOjAuMCwiUmlnaHQiOjAuMCwiQm90dG9tIjowLjB9LCJQYWRkaW5nIjp7IiRpZCI6IjQ1NSIsIlRvcCI6MC4wLCJMZWZ0IjowLjAsIlJpZ2h0IjowLjAsIkJvdHRvbSI6MC4wfSwiQmFja2dyb3VuZCI6eyIkaWQiOiI0NTYiLCJDb2xvciI6eyIkcmVmIjoiNDI1In19LCJJc1Zpc2libGUiOnRydWUsIldpZHRoIjowLjAsIkhlaWdodCI6MC4wLCJCb3JkZXJTdHlsZSI6eyIkaWQiOiI0NTciLCJMaW5lQ29sb3IiOm51bGwsIkxpbmVXZWlnaHQiOjAuMCwiTGluZVR5cGUiOjAsIlBhcmVudFN0eWxlIjpudWxsfSwiUGFyZW50U3R5bGUiOm51bGx9LCJEYXRlRm9ybWF0Ijp7IiRpZCI6IjQ1O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Q1OSIsIkRhdGVQYXJ0SXNWaXNpYmxlIjpmYWxzZSwiVGltZVBhcnRJc1Zpc2libGUiOmZhbHNlfX0sIldlZWtOdW1iZXJpbmciOnsiJGlkIjoiNDYwIiwiRm9ybWF0IjowLCJJc1Zpc2libGUiOmZhbHNlLCJMYXN0S25vd25WaXNpYmlsaXR5U3RhdGUiOmZhbHNlfSwiSXNWaXNpYmxlIjp0cnVlLCJQYXJlbnRTdHlsZSI6bnVsbH0sIkluZGV4Ijo3LCJTbWFydER1cmF0aW9uQWN0aXZhdGVkIjpmYWxzZSwiRGF0ZUZvcm1hdCI6eyIkcmVmIjoiNDU4In0sIldlZWtOdW1iZXJpbmciOnsiJGlkIjoiNDYxIiwiRm9ybWF0IjowLCJJc1Zpc2libGUiOmZhbHNlLCJMYXN0S25vd25WaXNpYmlsaXR5U3RhdGUiOmZhbHNlfSwiSWQiOiI1ZDhmNzhjOC1iMTcxLTQwNTQtYWEwNy1iN2ZmY2E2YTU1MGEiLCJJbXBvcnRJZCI6IjYiLCJUaXRsZSI6IkNvbW11bmljYXRpb24gVXBncmFkZSIsIk5vdGUiOm51bGwsIkh5cGVybGluayI6eyIkaWQiOiI0NjIiLCJBZGRyZXNzIjpudWxsLCJTdWJBZGRyZXNzIjpudWxsfSwiSXNDaGFuZ2VkIjpmYWxzZSwiSXNOZXciOmZhbHNlfX0seyIkaWQiOiI0NjMiLCJfYXR0YWNoZWRNaWxlc3RvbmVzIjpbXSwiVGFza0RlZmluaXRpb24iOnsiJGlkIjoiNDY0IiwiR3JvdXBOYW1lIjpudWxsLCJTdGFydERhdGUiOiIyMDE5LTA0LTIyVDAwOjAwOjAwIiwiRW5kRGF0ZSI6IjIwMTktMDQtMjZUMjM6NTk6MDAiLCJQZXJjZW50YWdlQ29tcGxldGUiOm51bGwsIlN0eWxlIjp7IiRpZCI6IjQ2NSIsIlNoYXBlIjoyLCJTaGFwZVRoaWNrbmVzcyI6MCwiRHVyYXRpb25Gb3JtYXQiOjAsIkluY2x1ZGVOb25Xb3JraW5nRGF5c0luRHVyYXRpb24iOmZhbHNlLCJQZXJjZW50YWdlQ29tcGxldGVTdHlsZSI6eyIkaWQiOiI0NjYiLCJGb250U2V0dGluZ3MiOnsiJGlkIjoiNDY3IiwiRm9udFNpemUiOjksIkZvbnROYW1lIjoiQ2FsaWJyaSIsIklzQm9sZCI6ZmFsc2UsIklzSXRhbGljIjpmYWxzZSwiSXNVbmRlcmxpbmVkIjpmYWxzZSwiUGFyZW50U3R5bGUiOm51bGx9LCJBdXRvU2l6ZSI6MCwiRm9yZWdyb3VuZCI6eyIkaWQiOiI0NjgiLCJDb2xvciI6eyIkaWQiOiI0Njk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NDcwIiwiVG9wIjowLjAsIkxlZnQiOjAuMCwiUmlnaHQiOjAuMCwiQm90dG9tIjowLjB9LCJQYWRkaW5nIjp7IiRpZCI6IjQ3MSIsIlRvcCI6MC4wLCJMZWZ0IjowLjAsIlJpZ2h0IjowLjAsIkJvdHRvbSI6MC4wfSwiQmFja2dyb3VuZCI6eyIkaWQiOiI0NzIiLCJDb2xvciI6eyIkaWQiOiI0NzMiLCJBIjo4OSwiUiI6MCwiRyI6MCwiQiI6MH19LCJJc1Zpc2libGUiOnRydWUsIldpZHRoIjowLjAsIkhlaWdodCI6MC4wLCJCb3JkZXJTdHlsZSI6eyIkaWQiOiI0NzQiLCJMaW5lQ29sb3IiOm51bGwsIkxpbmVXZWlnaHQiOjAuMCwiTGluZVR5cGUiOjAsIlBhcmVudFN0eWxlIjpudWxsfSwiUGFyZW50U3R5bGUiOm51bGx9LCJEdXJhdGlvblN0eWxlIjp7IiRpZCI6IjQ3NSIsIkZvbnRTZXR0aW5ncyI6eyIkaWQiOiI0NzYiLCJGb250U2l6ZSI6MTAsIkZvbnROYW1lIjoiQ2FsaWJyaSIsIklzQm9sZCI6ZmFsc2UsIklzSXRhbGljIjpmYWxzZSwiSXNVbmRlcmxpbmVkIjpmYWxzZSwiUGFyZW50U3R5bGUiOm51bGx9LCJBdXRvU2l6ZSI6MCwiRm9yZWdyb3VuZCI6eyIkaWQiOiI0NzciLCJDb2xvciI6eyIkaWQiOiI0Nzg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0NzkiLCJUb3AiOjAuMCwiTGVmdCI6MC4wLCJSaWdodCI6MC4wLCJCb3R0b20iOjAuMH0sIlBhZGRpbmciOnsiJGlkIjoiNDgwIiwiVG9wIjowLjAsIkxlZnQiOjAuMCwiUmlnaHQiOjAuMCwiQm90dG9tIjowLjB9LCJCYWNrZ3JvdW5kIjp7IiRpZCI6IjQ4MSIsIkNvbG9yIjp7IiRpZCI6IjQ4MiIsIkEiOjg5LCJSIjowLCJHIjowLCJCIjowfX0sIklzVmlzaWJsZSI6dHJ1ZSwiV2lkdGgiOjAuMCwiSGVpZ2h0IjowLjAsIkJvcmRlclN0eWxlIjp7IiRpZCI6IjQ4MyIsIkxpbmVDb2xvciI6bnVsbCwiTGluZVdlaWdodCI6MC4wLCJMaW5lVHlwZSI6MCwiUGFyZW50U3R5bGUiOm51bGx9LCJQYXJlbnRTdHlsZSI6bnVsbH0sIkhvcml6b250YWxDb25uZWN0b3JTdHlsZSI6eyIkaWQiOiI0ODQiLCJMaW5lQ29sb3IiOnsiJGlkIjoiNDg1IiwiJHR5cGUiOiJOTFJFLkNvbW1vbi5Eb20uU29saWRDb2xvckJydXNoLCBOTFJFLkNvbW1vbiIsIkNvbG9yIjp7IiRpZCI6IjQ4NiIsIkEiOjI1NSwiUiI6MjA0LCJHIjoyMDQsIkIiOjIwNH19LCJMaW5lV2VpZ2h0IjowLjAsIkxpbmVUeXBlIjowLCJQYXJlbnRTdHlsZSI6bnVsbH0sIlZlcnRpY2FsQ29ubmVjdG9yU3R5bGUiOnsiJGlkIjoiNDg3IiwiTGluZUNvbG9yIjp7IiRpZCI6IjQ4OCIsIiR0eXBlIjoiTkxSRS5Db21tb24uRG9tLlNvbGlkQ29sb3JCcnVzaCwgTkxSRS5Db21tb24iLCJDb2xvciI6eyIkaWQiOiI0ODk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0OTAiLCJNYXJnaW4iOnsiJGlkIjoiNDkxIiwiVG9wIjowLjAsIkxlZnQiOjQuMCwiUmlnaHQiOjQuMCwiQm90dG9tIjowLjB9LCJQYWRkaW5nIjp7IiRpZCI6IjQ5MiIsIlRvcCI6MC4wLCJMZWZ0IjowLjAsIlJpZ2h0IjowLjAsIkJvdHRvbSI6MC4wfSwiQmFja2dyb3VuZCI6eyIkaWQiOiI0OTMiLCJDb2xvciI6eyIkaWQiOiI0OTQiLCJBIjoyNTUsIlIiOjI1NCwiRyI6MTg2LCJCIjoxMH19LCJJc1Zpc2libGUiOnRydWUsIldpZHRoIjoxODUuMCwiSGVpZ2h0IjoxMC4wLCJCb3JkZXJTdHlsZSI6eyIkaWQiOiI0OTUiLCJMaW5lQ29sb3IiOnsiJGlkIjoiNDk2IiwiJHR5cGUiOiJOTFJFLkNvbW1vbi5Eb20uU29saWRDb2xvckJydXNoLCBOTFJFLkNvbW1vbiIsIkNvbG9yIjp7IiRpZCI6IjQ5NyIsIkEiOjI1NSwiUiI6MjU1LCJHIjowLCJCIjowfX0sIkxpbmVXZWlnaHQiOjAuMCwiTGluZVR5cGUiOjAsIlBhcmVudFN0eWxlIjpudWxsfSwiUGFyZW50U3R5bGUiOm51bGx9LCJUaXRsZVN0eWxlIjp7IiRpZCI6IjQ5OCIsIkZvbnRTZXR0aW5ncyI6eyIkaWQiOiI0OTkiLCJGb250U2l6ZSI6MTAsIkZvbnROYW1lIjoiQ2FsaWJyaSIsIklzQm9sZCI6dHJ1ZSwiSXNJdGFsaWMiOmZhbHNlLCJJc1VuZGVybGluZWQiOmZhbHNlLCJQYXJlbnRTdHlsZSI6bnVsbH0sIkF1dG9TaXplIjoyLCJGb3JlZ3JvdW5kIjp7IiRpZCI6IjUwMCIsIkNvbG9yIjp7IiRpZCI6IjUwMSIsIkEiOjI1NSwiUiI6MCwiRyI6MCwiQiI6MH19LCJNYXhXaWR0aCI6OTkuMDc5NTI4ODA4NTkzNzUsIk1heEhlaWdodCI6IkluZmluaXR5IiwiU21hcnRGb3JlZ3JvdW5kSXNBY3RpdmUiOmZhbHNlLCJIb3Jpem9udGFsQWxpZ25tZW50IjoxLCJWZXJ0aWNhbEFsaWdubWVudCI6MCwiU21hcnRGb3JlZ3JvdW5kIjpudWxsLCJCYWNrZ3JvdW5kRmlsbFR5cGUiOjAsIk1hcmdpbiI6eyIkaWQiOiI1MDIiLCJUb3AiOjAuMCwiTGVmdCI6MC4wLCJSaWdodCI6MC4wLCJCb3R0b20iOjAuMH0sIlBhZGRpbmciOnsiJGlkIjoiNTAzIiwiVG9wIjowLjAsIkxlZnQiOjAuMCwiUmlnaHQiOjAuMCwiQm90dG9tIjowLjB9LCJCYWNrZ3JvdW5kIjp7IiRpZCI6IjUwNCIsIkNvbG9yIjp7IiRpZCI6IjUwNSIsIkEiOjAsIlIiOjI1NSwiRyI6MjU1LCJCIjoyNTV9fSwiSXNWaXNpYmxlIjp0cnVlLCJXaWR0aCI6MC4wLCJIZWlnaHQiOjAuMCwiQm9yZGVyU3R5bGUiOnsiJGlkIjoiNTA2IiwiTGluZUNvbG9yIjpudWxsLCJMaW5lV2VpZ2h0IjowLjAsIkxpbmVUeXBlIjowLCJQYXJlbnRTdHlsZSI6bnVsbH0sIlBhcmVudFN0eWxlIjpudWxsfSwiRGF0ZVN0eWxlIjp7IiRpZCI6IjUwNyIsIkZvbnRTZXR0aW5ncyI6eyIkaWQiOiI1MDgiLCJGb250U2l6ZSI6OSwiRm9udE5hbWUiOiJDYWxpYnJpIiwiSXNCb2xkIjpmYWxzZSwiSXNJdGFsaWMiOmZhbHNlLCJJc1VuZGVybGluZWQiOmZhbHNlLCJQYXJlbnRTdHlsZSI6bnVsbH0sIkF1dG9TaXplIjowLCJGb3JlZ3JvdW5kIjp7IiRpZCI6IjUwOSIsIkNvbG9yIjp7IiRpZCI6IjUx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TExIiwiVG9wIjowLjAsIkxlZnQiOjAuMCwiUmlnaHQiOjAuMCwiQm90dG9tIjowLjB9LCJQYWRkaW5nIjp7IiRpZCI6IjUxMiIsIlRvcCI6MC4wLCJMZWZ0IjowLjAsIlJpZ2h0IjowLjAsIkJvdHRvbSI6MC4wfSwiQmFja2dyb3VuZCI6eyIkaWQiOiI1MTMiLCJDb2xvciI6eyIkcmVmIjoiNDgyIn19LCJJc1Zpc2libGUiOnRydWUsIldpZHRoIjowLjAsIkhlaWdodCI6MC4wLCJCb3JkZXJTdHlsZSI6eyIkaWQiOiI1MTQiLCJMaW5lQ29sb3IiOm51bGwsIkxpbmVXZWlnaHQiOjAuMCwiTGluZVR5cGUiOjAsIlBhcmVudFN0eWxlIjpudWxsfSwiUGFyZW50U3R5bGUiOm51bGx9LCJEYXRlRm9ybWF0Ijp7IiRpZCI6IjUxN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UxNiIsIkRhdGVQYXJ0SXNWaXNpYmxlIjpmYWxzZSwiVGltZVBhcnRJc1Zpc2libGUiOmZhbHNlfX0sIldlZWtOdW1iZXJpbmciOnsiJGlkIjoiNTE3IiwiRm9ybWF0IjowLCJJc1Zpc2libGUiOmZhbHNlLCJMYXN0S25vd25WaXNpYmlsaXR5U3RhdGUiOmZhbHNlfSwiSXNWaXNpYmxlIjp0cnVlLCJQYXJlbnRTdHlsZSI6bnVsbH0sIkluZGV4Ijo4LCJTbWFydER1cmF0aW9uQWN0aXZhdGVkIjpmYWxzZSwiRGF0ZUZvcm1hdCI6eyIkcmVmIjoiNTE1In0sIldlZWtOdW1iZXJpbmciOnsiJGlkIjoiNTE4IiwiRm9ybWF0IjowLCJJc1Zpc2libGUiOmZhbHNlLCJMYXN0S25vd25WaXNpYmlsaXR5U3RhdGUiOmZhbHNlfSwiSWQiOiI5MWU1YjNlNi1jMWU5LTQ3ZGEtODFmYS0wYmYyMjZmYTlkMzkiLCJJbXBvcnRJZCI6IjkiLCJUaXRsZSI6IlRheCBQYWdlIE9yZ2FuaXphdGlvbiIsIk5vdGUiOm51bGwsIkh5cGVybGluayI6eyIkaWQiOiI1MTkiLCJBZGRyZXNzIjpudWxsLCJTdWJBZGRyZXNzIjpudWxsfSwiSXNDaGFuZ2VkIjpmYWxzZSwiSXNOZXciOmZhbHNlfX1dLCJfbWlsZXN0b25lcyI6W10sIklkIjoiOGQwMmNjZjktOTBmMi00YzRiLThlMDQtMGUxYzBmNmE5YzFlIiwiSXNTaW5nbGVJdGVtUm93IjpmYWxzZX1dLCJJbmRleCI6MCwiSWQiOiJjYTM5MTE2Yy0zODJhLTQ2MzctYTZmNi0wODU4YjAzMGI2NDQiLCJIZWFkZXJUZXh0IjpudWxsLCJJc0RlZmF1bHQiOnRydWUsIlN0eWxlIjp7IiRpZCI6IjUyMCIsIkhlYWRlclN0eWxlIjp7IiRpZCI6IjUyMSIsIlRleHRTdHlsZSI6eyIkaWQiOiI1MjIiLCJGb250U2V0dGluZ3MiOnsiJGlkIjoiNTIzIiwiRm9udFNpemUiOjExLCJGb250TmFtZSI6IkNhbGlicmkiLCJJc0JvbGQiOmZhbHNlLCJJc0l0YWxpYyI6ZmFsc2UsIklzVW5kZXJsaW5lZCI6ZmFsc2UsIlBhcmVudFN0eWxlIjpudWxsfSwiQXV0b1NpemUiOjIsIkZvcmVncm91bmQiOnsiJGlkIjoiNTI0IiwiQ29sb3IiOnsiJGlkIjoiNTI1IiwiQSI6MjU1LCJSIjowLCJHIjowLCJCIjowfX0sIk1heFdpZHRoIjowLjAsIk1heEhlaWdodCI6MC4wLCJTbWFydEZvcmVncm91bmRJc0FjdGl2ZSI6ZmFsc2UsIkhvcml6b250YWxBbGlnbm1lbnQiOjAsIlZlcnRpY2FsQWxpZ25tZW50IjowLCJTbWFydEZvcmVncm91bmQiOm51bGwsIkJhY2tncm91bmRGaWxsVHlwZSI6MCwiTWFyZ2luIjp7IiRpZCI6IjUyNiIsIlRvcCI6MC4wLCJMZWZ0IjowLjAsIlJpZ2h0IjowLjAsIkJvdHRvbSI6MC4wfSwiUGFkZGluZyI6eyIkaWQiOiI1MjciLCJUb3AiOjAuMCwiTGVmdCI6MC4wLCJSaWdodCI6MC4wLCJCb3R0b20iOjAuMH0sIkJhY2tncm91bmQiOm51bGwsIklzVmlzaWJsZSI6dHJ1ZSwiV2lkdGgiOjAuMCwiSGVpZ2h0IjowLjAsIkJvcmRlclN0eWxlIjpudWxsLCJQYXJlbnRTdHlsZSI6bnVsbH0sIlJlY3RhbmdsZVN0eWxlIjp7IiRpZCI6IjUyOCIsIk1hcmdpbiI6eyIkaWQiOiI1MjkiLCJUb3AiOjAuMCwiTGVmdCI6MC4wLCJSaWdodCI6MC4wLCJCb3R0b20iOjAuMH0sIlBhZGRpbmciOnsiJGlkIjoiNTMwIiwiVG9wIjowLjAsIkxlZnQiOjAuMCwiUmlnaHQiOjAuMCwiQm90dG9tIjowLjB9LCJCYWNrZ3JvdW5kIjp7IiRpZCI6IjUzMSIsIkNvbG9yIjp7IiRpZCI6IjUzMiIsIkEiOjYzLCJSIjo2OCwiRyI6MTE0LCJCIjoxOTZ9fSwiSXNWaXNpYmxlIjp0cnVlLCJXaWR0aCI6MC4wLCJIZWlnaHQiOjAuMCwiQm9yZGVyU3R5bGUiOnsiJGlkIjoiNTMzIiwiTGluZUNvbG9yIjp7IiRpZCI6IjUzNCIsIiR0eXBlIjoiTkxSRS5Db21tb24uRG9tLlNvbGlkQ29sb3JCcnVzaCwgTkxSRS5Db21tb24iLCJDb2xvciI6eyIkaWQiOiI1MzUiLCJBIjoyNTUsIlIiOjI1NSwiRyI6MCwiQiI6MH19LCJMaW5lV2VpZ2h0IjowLjAsIkxpbmVUeXBlIjowLCJQYXJlbnRTdHlsZSI6bnVsbH0sIlBhcmVudFN0eWxlIjpudWxsfSwiTWFyZ2luIjp7IiRpZCI6IjUzNiIsIlRvcCI6MC4wLCJMZWZ0IjowLjAsIlJpZ2h0IjowLjAsIkJvdHRvbSI6MC4wfSwiUGFkZGluZyI6eyIkaWQiOiI1MzciLCJUb3AiOjAuMCwiTGVmdCI6MC4wLCJSaWdodCI6MC4wLCJCb3R0b20iOjAuMH0sIkJhY2tncm91bmQiOm51bGwsIklzVmlzaWJsZSI6dHJ1ZSwiV2lkdGgiOjAuMCwiSGVpZ2h0IjowLjAsIkJvcmRlclN0eWxlIjpudWxsLCJQYXJlbnRTdHlsZSI6bnVsbH0sIkJhY2tncm91bmRTdHlsZSI6eyIkaWQiOiI1MzgiLCJNYXJnaW4iOnsiJGlkIjoiNTM5IiwiVG9wIjowLjAsIkxlZnQiOjAuMCwiUmlnaHQiOjAuMCwiQm90dG9tIjowLjB9LCJQYWRkaW5nIjp7IiRpZCI6IjU0MCIsIlRvcCI6MC4wLCJMZWZ0IjowLjAsIlJpZ2h0IjowLjAsIkJvdHRvbSI6MC4wfSwiQmFja2dyb3VuZCI6eyIkaWQiOiI1NDEiLCJDb2xvciI6eyIkaWQiOiI1NDIiLCJBIjo1MSwiUiI6MTY1LCJHIjoxNjUsIkIiOjE2NX19LCJJc1Zpc2libGUiOnRydWUsIldpZHRoIjowLjAsIkhlaWdodCI6MC4wLCJCb3JkZXJTdHlsZSI6eyIkaWQiOiI1NDMiLCJMaW5lQ29sb3IiOnsiJGlkIjoiNTQ0IiwiJHR5cGUiOiJOTFJFLkNvbW1vbi5Eb20uU29saWRDb2xvckJydXNoLCBOTFJFLkNvbW1vbiIsIkNvbG9yIjp7IiRpZCI6IjU0NSIsIkEiOjI1NSwiUiI6MjU1LCJHIjowLCJCIjowfX0sIkxpbmVXZWlnaHQiOjAuMCwiTGluZVR5cGUiOjAsIlBhcmVudFN0eWxlIjpudWxsfSwiUGFyZW50U3R5bGUiOm51bGx9LCJNYXJnaW4iOnsiJGlkIjoiNTQ2IiwiVG9wIjowLjAsIkxlZnQiOjAuMCwiUmlnaHQiOjAuMCwiQm90dG9tIjowLjB9LCJQYWRkaW5nIjp7IiRpZCI6IjU0NyIsIlRvcCI6MC4wLCJMZWZ0IjowLjAsIlJpZ2h0IjowLjAsIkJvdHRvbSI6MC4wfSwiSXNWaXNpYmxlIjp0cnVlLCJXaWR0aCI6MC4wLCJIZWlnaHQiOjAuMCwiQm9yZGVyU3R5bGUiOm51bGwsIlBhcmVudFN0eWxlIjpudWxsfX1dLCJJZCI6IjY2OGZhNTU3LWYyZWItNGU0Yy05ZTFhLThiYTViNmY3ZWRhMyIsIkluZGV4IjowLCJIZWFkZXJUZXh0IjoiQmlsbGluZyIsIlN0eWxlIjp7IiRpZCI6IjU0OCIsIkhlYWRlclN0eWxlIjp7IiRpZCI6IjU0OSIsIlRleHRJc1ZlcnRpY2FsIjpmYWxzZSwiVGV4dFN0eWxlIjp7IiRpZCI6IjU1MCIsIkZvbnRTZXR0aW5ncyI6eyIkaWQiOiI1NTEiLCJGb250U2l6ZSI6MTIsIkZvbnROYW1lIjoiQ2FsaWJyaSIsIklzQm9sZCI6ZmFsc2UsIklzSXRhbGljIjpmYWxzZSwiSXNVbmRlcmxpbmVkIjpmYWxzZSwiUGFyZW50U3R5bGUiOm51bGx9LCJBdXRvU2l6ZSI6MiwiRm9yZWdyb3VuZCI6eyIkaWQiOiI1NTIiLCJDb2xvciI6eyIkaWQiOiI1NTMiLCJBIjoyNTUsIlIiOjI1NSwiRyI6MjU1LCJCIjoyNTV9fSwiTWF4V2lkdGgiOjcwLjUzNTE1MjQ3MjczNzY1LCJNYXhIZWlnaHQiOjAuMCwiU21hcnRGb3JlZ3JvdW5kSXNBY3RpdmUiOmZhbHNlLCJIb3Jpem9udGFsQWxpZ25tZW50IjowLCJWZXJ0aWNhbEFsaWdubWVudCI6MCwiU21hcnRGb3JlZ3JvdW5kIjpudWxsLCJCYWNrZ3JvdW5kRmlsbFR5cGUiOjAsIk1hcmdpbiI6eyIkaWQiOiI1NTQiLCJUb3AiOjAuMCwiTGVmdCI6MC4wLCJSaWdodCI6MC4wLCJCb3R0b20iOjAuMH0sIlBhZGRpbmciOnsiJGlkIjoiNTU1IiwiVG9wIjowLjAsIkxlZnQiOjAuMCwiUmlnaHQiOjAuMCwiQm90dG9tIjowLjB9LCJCYWNrZ3JvdW5kIjpudWxsLCJJc1Zpc2libGUiOnRydWUsIldpZHRoIjowLjAsIkhlaWdodCI6MC4wLCJCb3JkZXJTdHlsZSI6bnVsbCwiUGFyZW50U3R5bGUiOm51bGx9LCJSZWN0YW5nbGVTdHlsZSI6eyIkaWQiOiI1NTYiLCJNYXJnaW4iOnsiJGlkIjoiNTU3IiwiVG9wIjowLjAsIkxlZnQiOjAuMCwiUmlnaHQiOjAuMCwiQm90dG9tIjowLjB9LCJQYWRkaW5nIjp7IiRpZCI6IjU1OCIsIlRvcCI6MC4wLCJMZWZ0IjowLjAsIlJpZ2h0IjowLjAsIkJvdHRvbSI6MC4wfSwiQmFja2dyb3VuZCI6eyIkaWQiOiI1NTkiLCJDb2xvciI6eyIkaWQiOiI1NjAiLCJBIjoyNTUsIlIiOjExNSwiRyI6MTE1LCJCIjoxMTV9fSwiSXNWaXNpYmxlIjp0cnVlLCJXaWR0aCI6MC4wLCJIZWlnaHQiOjAuMCwiQm9yZGVyU3R5bGUiOnsiJGlkIjoiNTYxIiwiTGluZUNvbG9yIjp7IiRpZCI6IjU2MiIsIiR0eXBlIjoiTkxSRS5Db21tb24uRG9tLlNvbGlkQ29sb3JCcnVzaCwgTkxSRS5Db21tb24iLCJDb2xvciI6eyIkaWQiOiI1NjMiLCJBIjoyNTUsIlIiOjIxLCJHIjozNywiQiI6NjZ9fSwiTGluZVdlaWdodCI6MC4wLCJMaW5lVHlwZSI6MCwiUGFyZW50U3R5bGUiOm51bGx9LCJQYXJlbnRTdHlsZSI6bnVsbH0sIk1hcmdpbiI6eyIkaWQiOiI1NjQiLCJUb3AiOjAuMCwiTGVmdCI6MC4wLCJSaWdodCI6MC4wLCJCb3R0b20iOjAuMH0sIlBhZGRpbmciOnsiJGlkIjoiNTY1IiwiVG9wIjowLjAsIkxlZnQiOjAuMCwiUmlnaHQiOjAuMCwiQm90dG9tIjowLjB9LCJCYWNrZ3JvdW5kIjpudWxsLCJJc1Zpc2libGUiOnRydWUsIldpZHRoIjowLjAsIkhlaWdodCI6MC4wLCJCb3JkZXJTdHlsZSI6bnVsbCwiUGFyZW50U3R5bGUiOm51bGx9LCJCYWNrZ3JvdW5kU3R5bGUiOnsiJGlkIjoiNTY2IiwiTWFyZ2luIjp7IiRpZCI6IjU2NyIsIlRvcCI6MC4wLCJMZWZ0IjowLjAsIlJpZ2h0IjowLjAsIkJvdHRvbSI6MC4wfSwiUGFkZGluZyI6eyIkaWQiOiI1NjgiLCJUb3AiOjAuMCwiTGVmdCI6MC4wLCJSaWdodCI6MC4wLCJCb3R0b20iOjAuMH0sIkJhY2tncm91bmQiOnsiJGlkIjoiNTY5IiwiQ29sb3IiOnsiJGlkIjoiNTcwIiwiQSI6NTEsIlIiOjExNSwiRyI6MTE1LCJCIjoxMTV9fSwiSXNWaXNpYmxlIjp0cnVlLCJXaWR0aCI6MC4wLCJIZWlnaHQiOjAuMCwiQm9yZGVyU3R5bGUiOnsiJGlkIjoiNTcxIiwiTGluZUNvbG9yIjp7IiRpZCI6IjU3MiIsIiR0eXBlIjoiTkxSRS5Db21tb24uRG9tLlNvbGlkQ29sb3JCcnVzaCwgTkxSRS5Db21tb24iLCJDb2xvciI6eyIkaWQiOiI1NzMiLCJBIjoyNTUsIlIiOjIxLCJHIjozNywiQiI6NjZ9fSwiTGluZVdlaWdodCI6MC4wLCJMaW5lVHlwZSI6MCwiUGFyZW50U3R5bGUiOm51bGx9LCJQYXJlbnRTdHlsZSI6bnVsbH0sIklzQWJvdmVUaW1lYmFuZCI6ZmFsc2UsIlNwYWNpbmciOjUsIk1hcmdpbiI6eyIkaWQiOiI1NzQiLCJUb3AiOjAuMCwiTGVmdCI6MC4wLCJSaWdodCI6MC4wLCJCb3R0b20iOjAuMH0sIlBhZGRpbmciOnsiJGlkIjoiNTc1IiwiVG9wIjowLjAsIkxlZnQiOjAuMCwiUmlnaHQiOjAuMCwiQm90dG9tIjowLjB9LCJJc1Zpc2libGUiOnRydWUsIldpZHRoIjowLjAsIkhlaWdodCI6MC4wLCJCb3JkZXJTdHlsZSI6eyIkaWQiOiI1NzYiLCJMaW5lQ29sb3IiOm51bGwsIkxpbmVXZWlnaHQiOjAuMCwiTGluZVR5cGUiOjAsIlBhcmVudFN0eWxlIjpudWxsfSwiUGFyZW50U3R5bGUiOm51bGx9fSx7IiRpZCI6IjU3NyIsIl9hY3Rpdml0aWVzIjpbeyIkaWQiOiI1NzgiLCJfcm93cyI6W3siJGlkIjoiNTc5IiwiX3Rhc2tzIjpbeyIkaWQiOiI1ODAiLCJfYXR0YWNoZWRNaWxlc3RvbmVzIjpbXSwiVGFza0RlZmluaXRpb24iOnsiJGlkIjoiNTgxIiwiR3JvdXBOYW1lIjpudWxsLCJTdGFydERhdGUiOiIyMDE5LTA0LTE1VDAwOjAwOjAwIiwiRW5kRGF0ZSI6IjIwMTktMDQtMTlUMjM6NTk6MDAiLCJQZXJjZW50YWdlQ29tcGxldGUiOm51bGwsIlN0eWxlIjp7IiRpZCI6IjU4MiIsIlNoYXBlIjoyLCJTaGFwZVRoaWNrbmVzcyI6MCwiRHVyYXRpb25Gb3JtYXQiOjAsIkluY2x1ZGVOb25Xb3JraW5nRGF5c0luRHVyYXRpb24iOmZhbHNlLCJQZXJjZW50YWdlQ29tcGxldGVTdHlsZSI6eyIkaWQiOiI1ODMiLCJGb250U2V0dGluZ3MiOnsiJGlkIjoiNTg0IiwiRm9udFNpemUiOjksIkZvbnROYW1lIjoiQ2FsaWJyaSIsIklzQm9sZCI6ZmFsc2UsIklzSXRhbGljIjpmYWxzZSwiSXNVbmRlcmxpbmVkIjpmYWxzZSwiUGFyZW50U3R5bGUiOm51bGx9LCJBdXRvU2l6ZSI6MCwiRm9yZWdyb3VuZCI6eyIkaWQiOiI1ODUiLCJDb2xvciI6eyIkaWQiOiI1ODY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NTg3IiwiVG9wIjowLjAsIkxlZnQiOjAuMCwiUmlnaHQiOjAuMCwiQm90dG9tIjowLjB9LCJQYWRkaW5nIjp7IiRpZCI6IjU4OCIsIlRvcCI6MC4wLCJMZWZ0IjowLjAsIlJpZ2h0IjowLjAsIkJvdHRvbSI6MC4wfSwiQmFja2dyb3VuZCI6eyIkaWQiOiI1ODkiLCJDb2xvciI6eyIkaWQiOiI1OTAiLCJBIjo4OSwiUiI6MCwiRyI6MCwiQiI6MH19LCJJc1Zpc2libGUiOnRydWUsIldpZHRoIjowLjAsIkhlaWdodCI6MC4wLCJCb3JkZXJTdHlsZSI6eyIkaWQiOiI1OTEiLCJMaW5lQ29sb3IiOm51bGwsIkxpbmVXZWlnaHQiOjAuMCwiTGluZVR5cGUiOjAsIlBhcmVudFN0eWxlIjpudWxsfSwiUGFyZW50U3R5bGUiOm51bGx9LCJEdXJhdGlvblN0eWxlIjp7IiRpZCI6IjU5MiIsIkZvbnRTZXR0aW5ncyI6eyIkaWQiOiI1OTMiLCJGb250U2l6ZSI6MTAsIkZvbnROYW1lIjoiQ2FsaWJyaSIsIklzQm9sZCI6ZmFsc2UsIklzSXRhbGljIjpmYWxzZSwiSXNVbmRlcmxpbmVkIjpmYWxzZSwiUGFyZW50U3R5bGUiOm51bGx9LCJBdXRvU2l6ZSI6MCwiRm9yZWdyb3VuZCI6eyIkaWQiOiI1OTQiLCJDb2xvciI6eyIkaWQiOiI1OTU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1OTYiLCJUb3AiOjAuMCwiTGVmdCI6MC4wLCJSaWdodCI6MC4wLCJCb3R0b20iOjAuMH0sIlBhZGRpbmciOnsiJGlkIjoiNTk3IiwiVG9wIjowLjAsIkxlZnQiOjAuMCwiUmlnaHQiOjAuMCwiQm90dG9tIjowLjB9LCJCYWNrZ3JvdW5kIjp7IiRpZCI6IjU5OCIsIkNvbG9yIjp7IiRpZCI6IjU5OSIsIkEiOjg5LCJSIjowLCJHIjowLCJCIjowfX0sIklzVmlzaWJsZSI6dHJ1ZSwiV2lkdGgiOjAuMCwiSGVpZ2h0IjowLjAsIkJvcmRlclN0eWxlIjp7IiRpZCI6IjYwMCIsIkxpbmVDb2xvciI6bnVsbCwiTGluZVdlaWdodCI6MC4wLCJMaW5lVHlwZSI6MCwiUGFyZW50U3R5bGUiOm51bGx9LCJQYXJlbnRTdHlsZSI6bnVsbH0sIkhvcml6b250YWxDb25uZWN0b3JTdHlsZSI6eyIkaWQiOiI2MDEiLCJMaW5lQ29sb3IiOnsiJGlkIjoiNjAyIiwiJHR5cGUiOiJOTFJFLkNvbW1vbi5Eb20uU29saWRDb2xvckJydXNoLCBOTFJFLkNvbW1vbiIsIkNvbG9yIjp7IiRpZCI6IjYwMyIsIkEiOjI1NSwiUiI6MjA0LCJHIjoyMDQsIkIiOjIwNH19LCJMaW5lV2VpZ2h0IjowLjAsIkxpbmVUeXBlIjowLCJQYXJlbnRTdHlsZSI6bnVsbH0sIlZlcnRpY2FsQ29ubmVjdG9yU3R5bGUiOnsiJGlkIjoiNjA0IiwiTGluZUNvbG9yIjp7IiRpZCI6IjYwNSIsIiR0eXBlIjoiTkxSRS5Db21tb24uRG9tLlNvbGlkQ29sb3JCcnVzaCwgTkxSRS5Db21tb24iLCJDb2xvciI6eyIkaWQiOiI2MDY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2MDciLCJNYXJnaW4iOnsiJGlkIjoiNjA4IiwiVG9wIjowLjAsIkxlZnQiOjQuMCwiUmlnaHQiOjQuMCwiQm90dG9tIjowLjB9LCJQYWRkaW5nIjp7IiRpZCI6IjYwOSIsIlRvcCI6MC4wLCJMZWZ0IjowLjAsIlJpZ2h0IjowLjAsIkJvdHRvbSI6MC4wfSwiQmFja2dyb3VuZCI6eyIkaWQiOiI2MTAiLCJDb2xvciI6eyIkaWQiOiI2MTEiLCJBIjoyNTUsIlIiOjE3OCwiRyI6MTQsIkIiOjE4fX0sIklzVmlzaWJsZSI6dHJ1ZSwiV2lkdGgiOjE4NS4wLCJIZWlnaHQiOjEwLjAsIkJvcmRlclN0eWxlIjp7IiRpZCI6IjYxMiIsIkxpbmVDb2xvciI6eyIkaWQiOiI2MTMiLCIkdHlwZSI6Ik5MUkUuQ29tbW9uLkRvbS5Tb2xpZENvbG9yQnJ1c2gsIE5MUkUuQ29tbW9uIiwiQ29sb3IiOnsiJGlkIjoiNjE0IiwiQSI6MjU1LCJSIjoyNTUsIkciOjAsIkIiOjB9fSwiTGluZVdlaWdodCI6MC4wLCJMaW5lVHlwZSI6MCwiUGFyZW50U3R5bGUiOm51bGx9LCJQYXJlbnRTdHlsZSI6bnVsbH0sIlRpdGxlU3R5bGUiOnsiJGlkIjoiNjE1IiwiRm9udFNldHRpbmdzIjp7IiRpZCI6IjYxNiIsIkZvbnRTaXplIjoxMCwiRm9udE5hbWUiOiJDYWxpYnJpIiwiSXNCb2xkIjp0cnVlLCJJc0l0YWxpYyI6ZmFsc2UsIklzVW5kZXJsaW5lZCI6ZmFsc2UsIlBhcmVudFN0eWxlIjpudWxsfSwiQXV0b1NpemUiOjAsIkZvcmVncm91bmQiOnsiJGlkIjoiNjE3IiwiQ29sb3IiOnsiJGlkIjoiNjE4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YxOSIsIlRvcCI6MC4wLCJMZWZ0IjowLjAsIlJpZ2h0IjowLjAsIkJvdHRvbSI6MC4wfSwiUGFkZGluZyI6eyIkaWQiOiI2MjAiLCJUb3AiOjAuMCwiTGVmdCI6MC4wLCJSaWdodCI6MC4wLCJCb3R0b20iOjAuMH0sIkJhY2tncm91bmQiOnsiJGlkIjoiNjIxIiwiQ29sb3IiOnsiJGlkIjoiNjIyIiwiQSI6MCwiUiI6MjU1LCJHIjoyNTUsIkIiOjI1NX19LCJJc1Zpc2libGUiOnRydWUsIldpZHRoIjowLjAsIkhlaWdodCI6MC4wLCJCb3JkZXJTdHlsZSI6eyIkaWQiOiI2MjMiLCJMaW5lQ29sb3IiOm51bGwsIkxpbmVXZWlnaHQiOjAuMCwiTGluZVR5cGUiOjAsIlBhcmVudFN0eWxlIjpudWxsfSwiUGFyZW50U3R5bGUiOm51bGx9LCJEYXRlU3R5bGUiOnsiJGlkIjoiNjI0IiwiRm9udFNldHRpbmdzIjp7IiRpZCI6IjYyNSIsIkZvbnRTaXplIjo5LCJGb250TmFtZSI6IkNhbGlicmkiLCJJc0JvbGQiOmZhbHNlLCJJc0l0YWxpYyI6ZmFsc2UsIklzVW5kZXJsaW5lZCI6ZmFsc2UsIlBhcmVudFN0eWxlIjpudWxsfSwiQXV0b1NpemUiOjAsIkZvcmVncm91bmQiOnsiJGlkIjoiNjI2IiwiQ29sb3IiOnsiJGlkIjoiNjI3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2MjgiLCJUb3AiOjAuMCwiTGVmdCI6MC4wLCJSaWdodCI6MC4wLCJCb3R0b20iOjAuMH0sIlBhZGRpbmciOnsiJGlkIjoiNjI5IiwiVG9wIjowLjAsIkxlZnQiOjAuMCwiUmlnaHQiOjAuMCwiQm90dG9tIjowLjB9LCJCYWNrZ3JvdW5kIjp7IiRpZCI6IjYzMCIsIkNvbG9yIjp7IiRyZWYiOiI1OTkifX0sIklzVmlzaWJsZSI6dHJ1ZSwiV2lkdGgiOjAuMCwiSGVpZ2h0IjowLjAsIkJvcmRlclN0eWxlIjp7IiRpZCI6IjYzMSIsIkxpbmVDb2xvciI6bnVsbCwiTGluZVdlaWdodCI6MC4wLCJMaW5lVHlwZSI6MCwiUGFyZW50U3R5bGUiOm51bGx9LCJQYXJlbnRTdHlsZSI6bnVsbH0sIkRhdGVGb3JtYXQiOnsiJGlkIjoiNjMy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jMzIiwiRGF0ZVBhcnRJc1Zpc2libGUiOmZhbHNlLCJUaW1lUGFydElzVmlzaWJsZSI6ZmFsc2V9fSwiV2Vla051bWJlcmluZyI6eyIkaWQiOiI2MzQiLCJGb3JtYXQiOjAsIklzVmlzaWJsZSI6ZmFsc2UsIkxhc3RLbm93blZpc2liaWxpdHlTdGF0ZSI6ZmFsc2V9LCJJc1Zpc2libGUiOnRydWUsIlBhcmVudFN0eWxlIjpudWxsfSwiSW5kZXgiOjAsIlNtYXJ0RHVyYXRpb25BY3RpdmF0ZWQiOmZhbHNlLCJEYXRlRm9ybWF0Ijp7IiRyZWYiOiI2MzIifSwiV2Vla051bWJlcmluZyI6eyIkaWQiOiI2MzUiLCJGb3JtYXQiOjAsIklzVmlzaWJsZSI6ZmFsc2UsIkxhc3RLbm93blZpc2liaWxpdHlTdGF0ZSI6ZmFsc2V9LCJJZCI6ImIxOGVkYzQ1LTE2MDItNGJmOC05MzY5LTM3OGY0YjhhNmM1ZiIsIkltcG9ydElkIjoiMTAiLCJUaXRsZSI6IlJlcG9ydGluZyBVcGdyYWRlIiwiTm90ZSI6bnVsbCwiSHlwZXJsaW5rIjp7IiRpZCI6IjYzNiIsIkFkZHJlc3MiOm51bGwsIlN1YkFkZHJlc3MiOm51bGx9LCJJc0NoYW5nZWQiOmZhbHNlLCJJc05ldyI6ZmFsc2V9fV0sIl9taWxlc3RvbmVzIjpbXSwiSWQiOiIwMDAwMDAwMC0wMDAwLTAwMDAtMDAwMC0wMDAwMDAwMDAwMDAiLCJJc1NpbmdsZUl0ZW1Sb3ciOnRydWV9LHsiJGlkIjoiNjM3IiwiX3Rhc2tzIjpbeyIkaWQiOiI2MzgiLCJfYXR0YWNoZWRNaWxlc3RvbmVzIjpbXSwiVGFza0RlZmluaXRpb24iOnsiJGlkIjoiNjM5IiwiR3JvdXBOYW1lIjpudWxsLCJTdGFydERhdGUiOiIyMDE5LTA0LTE1VDAwOjAwOjAwIiwiRW5kRGF0ZSI6IjIwMTktMDQtMTlUMjM6NTk6MDAiLCJQZXJjZW50YWdlQ29tcGxldGUiOm51bGwsIlN0eWxlIjp7IiRpZCI6IjY0MCIsIlNoYXBlIjoyLCJTaGFwZVRoaWNrbmVzcyI6MCwiRHVyYXRpb25Gb3JtYXQiOjAsIkluY2x1ZGVOb25Xb3JraW5nRGF5c0luRHVyYXRpb24iOmZhbHNlLCJQZXJjZW50YWdlQ29tcGxldGVTdHlsZSI6eyIkaWQiOiI2NDEiLCJGb250U2V0dGluZ3MiOnsiJGlkIjoiNjQyIiwiRm9udFNpemUiOjksIkZvbnROYW1lIjoiQ2FsaWJyaSIsIklzQm9sZCI6ZmFsc2UsIklzSXRhbGljIjpmYWxzZSwiSXNVbmRlcmxpbmVkIjpmYWxzZSwiUGFyZW50U3R5bGUiOm51bGx9LCJBdXRvU2l6ZSI6MCwiRm9yZWdyb3VuZCI6eyIkaWQiOiI2NDMiLCJDb2xvciI6eyIkaWQiOiI2NDQ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NjQ1IiwiVG9wIjowLjAsIkxlZnQiOjAuMCwiUmlnaHQiOjAuMCwiQm90dG9tIjowLjB9LCJQYWRkaW5nIjp7IiRpZCI6IjY0NiIsIlRvcCI6MC4wLCJMZWZ0IjowLjAsIlJpZ2h0IjowLjAsIkJvdHRvbSI6MC4wfSwiQmFja2dyb3VuZCI6eyIkaWQiOiI2NDciLCJDb2xvciI6eyIkaWQiOiI2NDgiLCJBIjo4OSwiUiI6MCwiRyI6MCwiQiI6MH19LCJJc1Zpc2libGUiOnRydWUsIldpZHRoIjowLjAsIkhlaWdodCI6MC4wLCJCb3JkZXJTdHlsZSI6eyIkaWQiOiI2NDkiLCJMaW5lQ29sb3IiOm51bGwsIkxpbmVXZWlnaHQiOjAuMCwiTGluZVR5cGUiOjAsIlBhcmVudFN0eWxlIjpudWxsfSwiUGFyZW50U3R5bGUiOm51bGx9LCJEdXJhdGlvblN0eWxlIjp7IiRpZCI6IjY1MCIsIkZvbnRTZXR0aW5ncyI6eyIkaWQiOiI2NTEiLCJGb250U2l6ZSI6MTAsIkZvbnROYW1lIjoiQ2FsaWJyaSIsIklzQm9sZCI6ZmFsc2UsIklzSXRhbGljIjpmYWxzZSwiSXNVbmRlcmxpbmVkIjpmYWxzZSwiUGFyZW50U3R5bGUiOm51bGx9LCJBdXRvU2l6ZSI6MCwiRm9yZWdyb3VuZCI6eyIkaWQiOiI2NTIiLCJDb2xvciI6eyIkaWQiOiI2NTM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2NTQiLCJUb3AiOjAuMCwiTGVmdCI6MC4wLCJSaWdodCI6MC4wLCJCb3R0b20iOjAuMH0sIlBhZGRpbmciOnsiJGlkIjoiNjU1IiwiVG9wIjowLjAsIkxlZnQiOjAuMCwiUmlnaHQiOjAuMCwiQm90dG9tIjowLjB9LCJCYWNrZ3JvdW5kIjp7IiRpZCI6IjY1NiIsIkNvbG9yIjp7IiRpZCI6IjY1NyIsIkEiOjg5LCJSIjowLCJHIjowLCJCIjowfX0sIklzVmlzaWJsZSI6dHJ1ZSwiV2lkdGgiOjAuMCwiSGVpZ2h0IjowLjAsIkJvcmRlclN0eWxlIjp7IiRpZCI6IjY1OCIsIkxpbmVDb2xvciI6bnVsbCwiTGluZVdlaWdodCI6MC4wLCJMaW5lVHlwZSI6MCwiUGFyZW50U3R5bGUiOm51bGx9LCJQYXJlbnRTdHlsZSI6bnVsbH0sIkhvcml6b250YWxDb25uZWN0b3JTdHlsZSI6eyIkaWQiOiI2NTkiLCJMaW5lQ29sb3IiOnsiJGlkIjoiNjYwIiwiJHR5cGUiOiJOTFJFLkNvbW1vbi5Eb20uU29saWRDb2xvckJydXNoLCBOTFJFLkNvbW1vbiIsIkNvbG9yIjp7IiRpZCI6IjY2MSIsIkEiOjI1NSwiUiI6MjA0LCJHIjoyMDQsIkIiOjIwNH19LCJMaW5lV2VpZ2h0IjowLjAsIkxpbmVUeXBlIjowLCJQYXJlbnRTdHlsZSI6bnVsbH0sIlZlcnRpY2FsQ29ubmVjdG9yU3R5bGUiOnsiJGlkIjoiNjYyIiwiTGluZUNvbG9yIjp7IiRpZCI6IjY2MyIsIiR0eXBlIjoiTkxSRS5Db21tb24uRG9tLlNvbGlkQ29sb3JCcnVzaCwgTkxSRS5Db21tb24iLCJDb2xvciI6eyIkaWQiOiI2NjQ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2NjUiLCJNYXJnaW4iOnsiJGlkIjoiNjY2IiwiVG9wIjowLjAsIkxlZnQiOjQuMCwiUmlnaHQiOjQuMCwiQm90dG9tIjowLjB9LCJQYWRkaW5nIjp7IiRpZCI6IjY2NyIsIlRvcCI6MC4wLCJMZWZ0IjowLjAsIlJpZ2h0IjowLjAsIkJvdHRvbSI6MC4wfSwiQmFja2dyb3VuZCI6eyIkaWQiOiI2NjgiLCJDb2xvciI6eyIkaWQiOiI2NjkiLCJBIjoyNTUsIlIiOjE3OCwiRyI6MTQsIkIiOjE4fX0sIklzVmlzaWJsZSI6dHJ1ZSwiV2lkdGgiOjE4NS4wLCJIZWlnaHQiOjEwLjAsIkJvcmRlclN0eWxlIjp7IiRpZCI6IjY3MCIsIkxpbmVDb2xvciI6eyIkaWQiOiI2NzEiLCIkdHlwZSI6Ik5MUkUuQ29tbW9uLkRvbS5Tb2xpZENvbG9yQnJ1c2gsIE5MUkUuQ29tbW9uIiwiQ29sb3IiOnsiJGlkIjoiNjcyIiwiQSI6MjU1LCJSIjoyNTUsIkciOjAsIkIiOjB9fSwiTGluZVdlaWdodCI6MC4wLCJMaW5lVHlwZSI6MCwiUGFyZW50U3R5bGUiOm51bGx9LCJQYXJlbnRTdHlsZSI6bnVsbH0sIlRpdGxlU3R5bGUiOnsiJGlkIjoiNjczIiwiRm9udFNldHRpbmdzIjp7IiRpZCI6IjY3NCIsIkZvbnRTaXplIjoxMCwiRm9udE5hbWUiOiJDYWxpYnJpIiwiSXNCb2xkIjp0cnVlLCJJc0l0YWxpYyI6ZmFsc2UsIklzVW5kZXJsaW5lZCI6ZmFsc2UsIlBhcmVudFN0eWxlIjpudWxsfSwiQXV0b1NpemUiOjIsIkZvcmVncm91bmQiOnsiJGlkIjoiNjc1IiwiQ29sb3IiOnsiJGlkIjoiNjc2IiwiQSI6MjU1LCJSIjoyNTUsIkciOjI1NSwiQiI6MjU1fX0sIk1heFdpZHRoIjoxMzUuMDIxMzMxNzg3MTA5MzgsIk1heEhlaWdodCI6IkluZmluaXR5IiwiU21hcnRGb3JlZ3JvdW5kSXNBY3RpdmUiOmZhbHNlLCJIb3Jpem9udGFsQWxpZ25tZW50IjoxLCJWZXJ0aWNhbEFsaWdubWVudCI6MCwiU21hcnRGb3JlZ3JvdW5kIjpudWxsLCJCYWNrZ3JvdW5kRmlsbFR5cGUiOjAsIk1hcmdpbiI6eyIkaWQiOiI2NzciLCJUb3AiOjAuMCwiTGVmdCI6MC4wLCJSaWdodCI6MC4wLCJCb3R0b20iOjAuMH0sIlBhZGRpbmciOnsiJGlkIjoiNjc4IiwiVG9wIjowLjAsIkxlZnQiOjAuMCwiUmlnaHQiOjAuMCwiQm90dG9tIjowLjB9LCJCYWNrZ3JvdW5kIjp7IiRpZCI6IjY3OSIsIkNvbG9yIjp7IiRpZCI6IjY4MCIsIkEiOjAsIlIiOjI1NSwiRyI6MjU1LCJCIjoyNTV9fSwiSXNWaXNpYmxlIjp0cnVlLCJXaWR0aCI6MC4wLCJIZWlnaHQiOjAuMCwiQm9yZGVyU3R5bGUiOnsiJGlkIjoiNjgxIiwiTGluZUNvbG9yIjpudWxsLCJMaW5lV2VpZ2h0IjowLjAsIkxpbmVUeXBlIjowLCJQYXJlbnRTdHlsZSI6bnVsbH0sIlBhcmVudFN0eWxlIjpudWxsfSwiRGF0ZVN0eWxlIjp7IiRpZCI6IjY4MiIsIkZvbnRTZXR0aW5ncyI6eyIkaWQiOiI2ODMiLCJGb250U2l6ZSI6OSwiRm9udE5hbWUiOiJDYWxpYnJpIiwiSXNCb2xkIjpmYWxzZSwiSXNJdGFsaWMiOmZhbHNlLCJJc1VuZGVybGluZWQiOmZhbHNlLCJQYXJlbnRTdHlsZSI6bnVsbH0sIkF1dG9TaXplIjowLCJGb3JlZ3JvdW5kIjp7IiRpZCI6IjY4NCIsIkNvbG9yIjp7IiRpZCI6IjY4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jg2IiwiVG9wIjowLjAsIkxlZnQiOjAuMCwiUmlnaHQiOjAuMCwiQm90dG9tIjowLjB9LCJQYWRkaW5nIjp7IiRpZCI6IjY4NyIsIlRvcCI6MC4wLCJMZWZ0IjowLjAsIlJpZ2h0IjowLjAsIkJvdHRvbSI6MC4wfSwiQmFja2dyb3VuZCI6eyIkaWQiOiI2ODgiLCJDb2xvciI6eyIkcmVmIjoiNjU3In19LCJJc1Zpc2libGUiOnRydWUsIldpZHRoIjowLjAsIkhlaWdodCI6MC4wLCJCb3JkZXJTdHlsZSI6eyIkaWQiOiI2ODkiLCJMaW5lQ29sb3IiOm51bGwsIkxpbmVXZWlnaHQiOjAuMCwiTGluZVR5cGUiOjAsIlBhcmVudFN0eWxlIjpudWxsfSwiUGFyZW50U3R5bGUiOm51bGx9LCJEYXRlRm9ybWF0Ijp7IiRpZCI6IjY5M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Y5MSIsIkRhdGVQYXJ0SXNWaXNpYmxlIjpmYWxzZSwiVGltZVBhcnRJc1Zpc2libGUiOmZhbHNlfX0sIldlZWtOdW1iZXJpbmciOnsiJGlkIjoiNjkyIiwiRm9ybWF0IjowLCJJc1Zpc2libGUiOmZhbHNlLCJMYXN0S25vd25WaXNpYmlsaXR5U3RhdGUiOmZhbHNlfSwiSXNWaXNpYmxlIjp0cnVlLCJQYXJlbnRTdHlsZSI6bnVsbH0sIkluZGV4IjoxLCJTbWFydER1cmF0aW9uQWN0aXZhdGVkIjpmYWxzZSwiRGF0ZUZvcm1hdCI6eyIkcmVmIjoiNjkwIn0sIldlZWtOdW1iZXJpbmciOnsiJGlkIjoiNjkzIiwiRm9ybWF0IjowLCJJc1Zpc2libGUiOmZhbHNlLCJMYXN0S25vd25WaXNpYmlsaXR5U3RhdGUiOmZhbHNlfSwiSWQiOiIwNmU5MDIyNi00ZjQ2LTRmNmQtYjE3Ni0yODUwZWQ0NGU0ODUiLCJJbXBvcnRJZCI6IjExIiwiVGl0bGUiOiJTYWxlcyBieSBXZWVrL1JlcHJlc2VudGF0aXZlIiwiTm90ZSI6bnVsbCwiSHlwZXJsaW5rIjp7IiRpZCI6IjY5NCIsIkFkZHJlc3MiOm51bGwsIlN1YkFkZHJlc3MiOm51bGx9LCJJc0NoYW5nZWQiOmZhbHNlLCJJc05ldyI6ZmFsc2V9fV0sIl9taWxlc3RvbmVzIjpbXSwiSWQiOiIwMDAwMDAwMC0wMDAwLTAwMDAtMDAwMC0wMDAwMDAwMDAwMDAiLCJJc1NpbmdsZUl0ZW1Sb3ciOnRydWV9LHsiJGlkIjoiNjk1IiwiX3Rhc2tzIjpbeyIkaWQiOiI2OTYiLCJfYXR0YWNoZWRNaWxlc3RvbmVzIjpbXSwiVGFza0RlZmluaXRpb24iOnsiJGlkIjoiNjk3IiwiR3JvdXBOYW1lIjpudWxsLCJTdGFydERhdGUiOiIyMDE5LTA0LTE1VDAwOjAwOjAwIiwiRW5kRGF0ZSI6IjIwMTktMDQtMTlUMjM6NTk6MDAiLCJQZXJjZW50YWdlQ29tcGxldGUiOm51bGwsIlN0eWxlIjp7IiRpZCI6IjY5OCIsIlNoYXBlIjoyLCJTaGFwZVRoaWNrbmVzcyI6MCwiRHVyYXRpb25Gb3JtYXQiOjAsIkluY2x1ZGVOb25Xb3JraW5nRGF5c0luRHVyYXRpb24iOmZhbHNlLCJQZXJjZW50YWdlQ29tcGxldGVTdHlsZSI6eyIkaWQiOiI2OTkiLCJGb250U2V0dGluZ3MiOnsiJGlkIjoiNzAwIiwiRm9udFNpemUiOjksIkZvbnROYW1lIjoiQ2FsaWJyaSIsIklzQm9sZCI6ZmFsc2UsIklzSXRhbGljIjpmYWxzZSwiSXNVbmRlcmxpbmVkIjpmYWxzZSwiUGFyZW50U3R5bGUiOm51bGx9LCJBdXRvU2l6ZSI6MCwiRm9yZWdyb3VuZCI6eyIkaWQiOiI3MDEiLCJDb2xvciI6eyIkaWQiOiI3MDI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NzAzIiwiVG9wIjowLjAsIkxlZnQiOjAuMCwiUmlnaHQiOjAuMCwiQm90dG9tIjowLjB9LCJQYWRkaW5nIjp7IiRpZCI6IjcwNCIsIlRvcCI6MC4wLCJMZWZ0IjowLjAsIlJpZ2h0IjowLjAsIkJvdHRvbSI6MC4wfSwiQmFja2dyb3VuZCI6eyIkaWQiOiI3MDUiLCJDb2xvciI6eyIkaWQiOiI3MDYiLCJBIjo4OSwiUiI6MCwiRyI6MCwiQiI6MH19LCJJc1Zpc2libGUiOnRydWUsIldpZHRoIjowLjAsIkhlaWdodCI6MC4wLCJCb3JkZXJTdHlsZSI6eyIkaWQiOiI3MDciLCJMaW5lQ29sb3IiOm51bGwsIkxpbmVXZWlnaHQiOjAuMCwiTGluZVR5cGUiOjAsIlBhcmVudFN0eWxlIjpudWxsfSwiUGFyZW50U3R5bGUiOm51bGx9LCJEdXJhdGlvblN0eWxlIjp7IiRpZCI6IjcwOCIsIkZvbnRTZXR0aW5ncyI6eyIkaWQiOiI3MDkiLCJGb250U2l6ZSI6MTAsIkZvbnROYW1lIjoiQ2FsaWJyaSIsIklzQm9sZCI6ZmFsc2UsIklzSXRhbGljIjpmYWxzZSwiSXNVbmRlcmxpbmVkIjpmYWxzZSwiUGFyZW50U3R5bGUiOm51bGx9LCJBdXRvU2l6ZSI6MCwiRm9yZWdyb3VuZCI6eyIkaWQiOiI3MTAiLCJDb2xvciI6eyIkaWQiOiI3MTE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3MTIiLCJUb3AiOjAuMCwiTGVmdCI6MC4wLCJSaWdodCI6MC4wLCJCb3R0b20iOjAuMH0sIlBhZGRpbmciOnsiJGlkIjoiNzEzIiwiVG9wIjowLjAsIkxlZnQiOjAuMCwiUmlnaHQiOjAuMCwiQm90dG9tIjowLjB9LCJCYWNrZ3JvdW5kIjp7IiRpZCI6IjcxNCIsIkNvbG9yIjp7IiRpZCI6IjcxNSIsIkEiOjg5LCJSIjowLCJHIjowLCJCIjowfX0sIklzVmlzaWJsZSI6dHJ1ZSwiV2lkdGgiOjAuMCwiSGVpZ2h0IjowLjAsIkJvcmRlclN0eWxlIjp7IiRpZCI6IjcxNiIsIkxpbmVDb2xvciI6bnVsbCwiTGluZVdlaWdodCI6MC4wLCJMaW5lVHlwZSI6MCwiUGFyZW50U3R5bGUiOm51bGx9LCJQYXJlbnRTdHlsZSI6bnVsbH0sIkhvcml6b250YWxDb25uZWN0b3JTdHlsZSI6eyIkaWQiOiI3MTciLCJMaW5lQ29sb3IiOnsiJGlkIjoiNzE4IiwiJHR5cGUiOiJOTFJFLkNvbW1vbi5Eb20uU29saWRDb2xvckJydXNoLCBOTFJFLkNvbW1vbiIsIkNvbG9yIjp7IiRpZCI6IjcxOSIsIkEiOjI1NSwiUiI6MjA0LCJHIjoyMDQsIkIiOjIwNH19LCJMaW5lV2VpZ2h0IjowLjAsIkxpbmVUeXBlIjowLCJQYXJlbnRTdHlsZSI6bnVsbH0sIlZlcnRpY2FsQ29ubmVjdG9yU3R5bGUiOnsiJGlkIjoiNzIwIiwiTGluZUNvbG9yIjp7IiRpZCI6IjcyMSIsIiR0eXBlIjoiTkxSRS5Db21tb24uRG9tLlNvbGlkQ29sb3JCcnVzaCwgTkxSRS5Db21tb24iLCJDb2xvciI6eyIkaWQiOiI3MjI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3MjMiLCJNYXJnaW4iOnsiJGlkIjoiNzI0IiwiVG9wIjowLjAsIkxlZnQiOjQuMCwiUmlnaHQiOjQuMCwiQm90dG9tIjowLjB9LCJQYWRkaW5nIjp7IiRpZCI6IjcyNSIsIlRvcCI6MC4wLCJMZWZ0IjowLjAsIlJpZ2h0IjowLjAsIkJvdHRvbSI6MC4wfSwiQmFja2dyb3VuZCI6eyIkaWQiOiI3MjYiLCJDb2xvciI6eyIkaWQiOiI3MjciLCJBIjoyNTUsIlIiOjE3OCwiRyI6MTQsIkIiOjE4fX0sIklzVmlzaWJsZSI6dHJ1ZSwiV2lkdGgiOjE4NS4wLCJIZWlnaHQiOjEwLjAsIkJvcmRlclN0eWxlIjp7IiRpZCI6IjcyOCIsIkxpbmVDb2xvciI6eyIkaWQiOiI3MjkiLCIkdHlwZSI6Ik5MUkUuQ29tbW9uLkRvbS5Tb2xpZENvbG9yQnJ1c2gsIE5MUkUuQ29tbW9uIiwiQ29sb3IiOnsiJGlkIjoiNzMwIiwiQSI6MjU1LCJSIjoyNTUsIkciOjAsIkIiOjB9fSwiTGluZVdlaWdodCI6MC4wLCJMaW5lVHlwZSI6MCwiUGFyZW50U3R5bGUiOm51bGx9LCJQYXJlbnRTdHlsZSI6bnVsbH0sIlRpdGxlU3R5bGUiOnsiJGlkIjoiNzMxIiwiRm9udFNldHRpbmdzIjp7IiRpZCI6IjczMiIsIkZvbnRTaXplIjoxMCwiRm9udE5hbWUiOiJDYWxpYnJpIiwiSXNCb2xkIjp0cnVlLCJJc0l0YWxpYyI6ZmFsc2UsIklzVW5kZXJsaW5lZCI6ZmFsc2UsIlBhcmVudFN0eWxlIjpudWxsfSwiQXV0b1NpemUiOjAsIkZvcmVncm91bmQiOnsiJGlkIjoiNzMzIiwiQ29sb3IiOnsiJGlkIjoiNzM0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czNSIsIlRvcCI6MC4wLCJMZWZ0IjowLjAsIlJpZ2h0IjowLjAsIkJvdHRvbSI6MC4wfSwiUGFkZGluZyI6eyIkaWQiOiI3MzYiLCJUb3AiOjAuMCwiTGVmdCI6MC4wLCJSaWdodCI6MC4wLCJCb3R0b20iOjAuMH0sIkJhY2tncm91bmQiOnsiJGlkIjoiNzM3IiwiQ29sb3IiOnsiJGlkIjoiNzM4IiwiQSI6MCwiUiI6MjU1LCJHIjoyNTUsIkIiOjI1NX19LCJJc1Zpc2libGUiOnRydWUsIldpZHRoIjowLjAsIkhlaWdodCI6MC4wLCJCb3JkZXJTdHlsZSI6eyIkaWQiOiI3MzkiLCJMaW5lQ29sb3IiOm51bGwsIkxpbmVXZWlnaHQiOjAuMCwiTGluZVR5cGUiOjAsIlBhcmVudFN0eWxlIjpudWxsfSwiUGFyZW50U3R5bGUiOm51bGx9LCJEYXRlU3R5bGUiOnsiJGlkIjoiNzQwIiwiRm9udFNldHRpbmdzIjp7IiRpZCI6Ijc0MSIsIkZvbnRTaXplIjo5LCJGb250TmFtZSI6IkNhbGlicmkiLCJJc0JvbGQiOmZhbHNlLCJJc0l0YWxpYyI6ZmFsc2UsIklzVW5kZXJsaW5lZCI6ZmFsc2UsIlBhcmVudFN0eWxlIjpudWxsfSwiQXV0b1NpemUiOjAsIkZvcmVncm91bmQiOnsiJGlkIjoiNzQyIiwiQ29sb3IiOnsiJGlkIjoiNzQz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3NDQiLCJUb3AiOjAuMCwiTGVmdCI6MC4wLCJSaWdodCI6MC4wLCJCb3R0b20iOjAuMH0sIlBhZGRpbmciOnsiJGlkIjoiNzQ1IiwiVG9wIjowLjAsIkxlZnQiOjAuMCwiUmlnaHQiOjAuMCwiQm90dG9tIjowLjB9LCJCYWNrZ3JvdW5kIjp7IiRpZCI6Ijc0NiIsIkNvbG9yIjp7IiRyZWYiOiI3MTUifX0sIklzVmlzaWJsZSI6dHJ1ZSwiV2lkdGgiOjAuMCwiSGVpZ2h0IjowLjAsIkJvcmRlclN0eWxlIjp7IiRpZCI6Ijc0NyIsIkxpbmVDb2xvciI6bnVsbCwiTGluZVdlaWdodCI6MC4wLCJMaW5lVHlwZSI6MCwiUGFyZW50U3R5bGUiOm51bGx9LCJQYXJlbnRTdHlsZSI6bnVsbH0sIkRhdGVGb3JtYXQiOnsiJGlkIjoiNzQ4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zQ5IiwiRGF0ZVBhcnRJc1Zpc2libGUiOmZhbHNlLCJUaW1lUGFydElzVmlzaWJsZSI6ZmFsc2V9fSwiV2Vla051bWJlcmluZyI6eyIkaWQiOiI3NTAiLCJGb3JtYXQiOjAsIklzVmlzaWJsZSI6ZmFsc2UsIkxhc3RLbm93blZpc2liaWxpdHlTdGF0ZSI6ZmFsc2V9LCJJc1Zpc2libGUiOnRydWUsIlBhcmVudFN0eWxlIjpudWxsfSwiSW5kZXgiOjIsIlNtYXJ0RHVyYXRpb25BY3RpdmF0ZWQiOmZhbHNlLCJEYXRlRm9ybWF0Ijp7IiRyZWYiOiI3NDgifSwiV2Vla051bWJlcmluZyI6eyIkaWQiOiI3NTEiLCJGb3JtYXQiOjAsIklzVmlzaWJsZSI6ZmFsc2UsIkxhc3RLbm93blZpc2liaWxpdHlTdGF0ZSI6ZmFsc2V9LCJJZCI6ImQ3ZmJhMDZkLTdiOTYtNGIzYy1iNTJiLTVhYzcwMWE3YmE2MiIsIkltcG9ydElkIjoiMTIiLCJUaXRsZSI6Ik15IFJlcG9ydHMgVmlldyIsIk5vdGUiOm51bGwsIkh5cGVybGluayI6eyIkaWQiOiI3NTIiLCJBZGRyZXNzIjpudWxsLCJTdWJBZGRyZXNzIjpudWxsfSwiSXNDaGFuZ2VkIjpmYWxzZSwiSXNOZXciOmZhbHNlfX1dLCJfbWlsZXN0b25lcyI6W10sIklkIjoiMDAwMDAwMDAtMDAwMC0wMDAwLTAwMDAtMDAwMDAwMDAwMDAwIiwiSXNTaW5nbGVJdGVtUm93Ijp0cnVlfV0sIkluZGV4IjoxLCJJZCI6ImI0NjI0YmU3LTIzMDItNGExOS1iMmFiLTE3NDQyNDE4MjEyZiIsIkhlYWRlclRleHQiOm51bGwsIklzRGVmYXVsdCI6dHJ1ZSwiU3R5bGUiOnsiJGlkIjoiNzUzIiwiSGVhZGVyU3R5bGUiOnsiJGlkIjoiNzU0IiwiVGV4dFN0eWxlIjp7IiRpZCI6Ijc1NSIsIkZvbnRTZXR0aW5ncyI6eyIkaWQiOiI3NTYiLCJGb250U2l6ZSI6MTEsIkZvbnROYW1lIjoiQ2FsaWJyaSIsIklzQm9sZCI6ZmFsc2UsIklzSXRhbGljIjpmYWxzZSwiSXNVbmRlcmxpbmVkIjpmYWxzZSwiUGFyZW50U3R5bGUiOm51bGx9LCJBdXRvU2l6ZSI6MiwiRm9yZWdyb3VuZCI6eyIkaWQiOiI3NTciLCJDb2xvciI6eyIkaWQiOiI3NTgiLCJBIjoyNTUsIlIiOjAsIkciOjAsIkIiOjB9fSwiTWF4V2lkdGgiOjAuMCwiTWF4SGVpZ2h0IjowLjAsIlNtYXJ0Rm9yZWdyb3VuZElzQWN0aXZlIjpmYWxzZSwiSG9yaXpvbnRhbEFsaWdubWVudCI6MCwiVmVydGljYWxBbGlnbm1lbnQiOjAsIlNtYXJ0Rm9yZWdyb3VuZCI6bnVsbCwiQmFja2dyb3VuZEZpbGxUeXBlIjowLCJNYXJnaW4iOnsiJGlkIjoiNzU5IiwiVG9wIjowLjAsIkxlZnQiOjAuMCwiUmlnaHQiOjAuMCwiQm90dG9tIjowLjB9LCJQYWRkaW5nIjp7IiRpZCI6Ijc2MCIsIlRvcCI6MC4wLCJMZWZ0IjowLjAsIlJpZ2h0IjowLjAsIkJvdHRvbSI6MC4wfSwiQmFja2dyb3VuZCI6bnVsbCwiSXNWaXNpYmxlIjp0cnVlLCJXaWR0aCI6MC4wLCJIZWlnaHQiOjAuMCwiQm9yZGVyU3R5bGUiOm51bGwsIlBhcmVudFN0eWxlIjpudWxsfSwiUmVjdGFuZ2xlU3R5bGUiOnsiJGlkIjoiNzYxIiwiTWFyZ2luIjp7IiRpZCI6Ijc2MiIsIlRvcCI6MC4wLCJMZWZ0IjowLjAsIlJpZ2h0IjowLjAsIkJvdHRvbSI6MC4wfSwiUGFkZGluZyI6eyIkaWQiOiI3NjMiLCJUb3AiOjAuMCwiTGVmdCI6MC4wLCJSaWdodCI6MC4wLCJCb3R0b20iOjAuMH0sIkJhY2tncm91bmQiOnsiJGlkIjoiNzY0IiwiQ29sb3IiOnsiJGlkIjoiNzY1IiwiQSI6NjMsIlIiOjY4LCJHIjoxMTQsIkIiOjE5Nn19LCJJc1Zpc2libGUiOnRydWUsIldpZHRoIjowLjAsIkhlaWdodCI6MC4wLCJCb3JkZXJTdHlsZSI6eyIkaWQiOiI3NjYiLCJMaW5lQ29sb3IiOnsiJGlkIjoiNzY3IiwiJHR5cGUiOiJOTFJFLkNvbW1vbi5Eb20uU29saWRDb2xvckJydXNoLCBOTFJFLkNvbW1vbiIsIkNvbG9yIjp7IiRpZCI6Ijc2OCIsIkEiOjI1NSwiUiI6MjU1LCJHIjowLCJCIjowfX0sIkxpbmVXZWlnaHQiOjAuMCwiTGluZVR5cGUiOjAsIlBhcmVudFN0eWxlIjpudWxsfSwiUGFyZW50U3R5bGUiOm51bGx9LCJNYXJnaW4iOnsiJGlkIjoiNzY5IiwiVG9wIjowLjAsIkxlZnQiOjAuMCwiUmlnaHQiOjAuMCwiQm90dG9tIjowLjB9LCJQYWRkaW5nIjp7IiRpZCI6Ijc3MCIsIlRvcCI6MC4wLCJMZWZ0IjowLjAsIlJpZ2h0IjowLjAsIkJvdHRvbSI6MC4wfSwiQmFja2dyb3VuZCI6bnVsbCwiSXNWaXNpYmxlIjp0cnVlLCJXaWR0aCI6MC4wLCJIZWlnaHQiOjAuMCwiQm9yZGVyU3R5bGUiOm51bGwsIlBhcmVudFN0eWxlIjpudWxsfSwiQmFja2dyb3VuZFN0eWxlIjp7IiRpZCI6Ijc3MSIsIk1hcmdpbiI6eyIkaWQiOiI3NzIiLCJUb3AiOjAuMCwiTGVmdCI6MC4wLCJSaWdodCI6MC4wLCJCb3R0b20iOjAuMH0sIlBhZGRpbmciOnsiJGlkIjoiNzczIiwiVG9wIjowLjAsIkxlZnQiOjAuMCwiUmlnaHQiOjAuMCwiQm90dG9tIjowLjB9LCJCYWNrZ3JvdW5kIjp7IiRpZCI6Ijc3NCIsIkNvbG9yIjp7IiRpZCI6Ijc3NSIsIkEiOjUxLCJSIjoxNjUsIkciOjE2NSwiQiI6MTY1fX0sIklzVmlzaWJsZSI6dHJ1ZSwiV2lkdGgiOjAuMCwiSGVpZ2h0IjowLjAsIkJvcmRlclN0eWxlIjp7IiRpZCI6Ijc3NiIsIkxpbmVDb2xvciI6eyIkaWQiOiI3NzciLCIkdHlwZSI6Ik5MUkUuQ29tbW9uLkRvbS5Tb2xpZENvbG9yQnJ1c2gsIE5MUkUuQ29tbW9uIiwiQ29sb3IiOnsiJGlkIjoiNzc4IiwiQSI6MjU1LCJSIjoyNTUsIkciOjAsIkIiOjB9fSwiTGluZVdlaWdodCI6MC4wLCJMaW5lVHlwZSI6MCwiUGFyZW50U3R5bGUiOm51bGx9LCJQYXJlbnRTdHlsZSI6bnVsbH0sIk1hcmdpbiI6eyIkaWQiOiI3NzkiLCJUb3AiOjAuMCwiTGVmdCI6MC4wLCJSaWdodCI6MC4wLCJCb3R0b20iOjAuMH0sIlBhZGRpbmciOnsiJGlkIjoiNzgwIiwiVG9wIjowLjAsIkxlZnQiOjAuMCwiUmlnaHQiOjAuMCwiQm90dG9tIjowLjB9LCJJc1Zpc2libGUiOnRydWUsIldpZHRoIjowLjAsIkhlaWdodCI6MC4wLCJCb3JkZXJTdHlsZSI6bnVsbCwiUGFyZW50U3R5bGUiOm51bGx9fV0sIklkIjoiZGYzOTUyNWYtNjBlZi00ZGQ5LWI3MzEtOWRmMzljOTAwYTE3IiwiSW5kZXgiOjEsIkhlYWRlclRleHQiOiJEYXRhbWFydCIsIlN0eWxlIjp7IiRpZCI6Ijc4MSIsIkhlYWRlclN0eWxlIjp7IiRpZCI6Ijc4MiIsIlRleHRJc1ZlcnRpY2FsIjpmYWxzZSwiVGV4dFN0eWxlIjp7IiRpZCI6Ijc4MyIsIkZvbnRTZXR0aW5ncyI6eyIkaWQiOiI3ODQiLCJGb250U2l6ZSI6MTIsIkZvbnROYW1lIjoiQ2FsaWJyaSIsIklzQm9sZCI6ZmFsc2UsIklzSXRhbGljIjpmYWxzZSwiSXNVbmRlcmxpbmVkIjpmYWxzZSwiUGFyZW50U3R5bGUiOm51bGx9LCJBdXRvU2l6ZSI6MiwiRm9yZWdyb3VuZCI6eyIkcmVmIjoiNTUyIn0sIk1heFdpZHRoIjo3MC41MzUxNTI0NzI3Mzc2NSwiTWF4SGVpZ2h0IjowLjAsIlNtYXJ0Rm9yZWdyb3VuZElzQWN0aXZlIjpmYWxzZSwiSG9yaXpvbnRhbEFsaWdubWVudCI6MCwiVmVydGljYWxBbGlnbm1lbnQiOjAsIlNtYXJ0Rm9yZWdyb3VuZCI6bnVsbCwiQmFja2dyb3VuZEZpbGxUeXBlIjowLCJNYXJnaW4iOnsiJGlkIjoiNzg1IiwiVG9wIjowLjAsIkxlZnQiOjAuMCwiUmlnaHQiOjAuMCwiQm90dG9tIjowLjB9LCJQYWRkaW5nIjp7IiRpZCI6Ijc4NiIsIlRvcCI6MC4wLCJMZWZ0IjowLjAsIlJpZ2h0IjowLjAsIkJvdHRvbSI6MC4wfSwiQmFja2dyb3VuZCI6bnVsbCwiSXNWaXNpYmxlIjp0cnVlLCJXaWR0aCI6MC4wLCJIZWlnaHQiOjAuMCwiQm9yZGVyU3R5bGUiOm51bGwsIlBhcmVudFN0eWxlIjpudWxsfSwiUmVjdGFuZ2xlU3R5bGUiOnsiJGlkIjoiNzg3IiwiTWFyZ2luIjp7IiRpZCI6Ijc4OCIsIlRvcCI6MC4wLCJMZWZ0IjowLjAsIlJpZ2h0IjowLjAsIkJvdHRvbSI6MC4wfSwiUGFkZGluZyI6eyIkaWQiOiI3ODkiLCJUb3AiOjAuMCwiTGVmdCI6MC4wLCJSaWdodCI6MC4wLCJCb3R0b20iOjAuMH0sIkJhY2tncm91bmQiOnsiJHJlZiI6IjU1OSJ9LCJJc1Zpc2libGUiOnRydWUsIldpZHRoIjowLjAsIkhlaWdodCI6MC4wLCJCb3JkZXJTdHlsZSI6eyIkaWQiOiI3OTAiLCJMaW5lQ29sb3IiOnsiJGlkIjoiNzkxIiwiJHR5cGUiOiJOTFJFLkNvbW1vbi5Eb20uU29saWRDb2xvckJydXNoLCBOTFJFLkNvbW1vbiIsIkNvbG9yIjp7IiRpZCI6Ijc5MiIsIkEiOjI1NSwiUiI6ODgsIkciOjM5LCJCIjo3fX0sIkxpbmVXZWlnaHQiOjAuMCwiTGluZVR5cGUiOjAsIlBhcmVudFN0eWxlIjpudWxsfSwiUGFyZW50U3R5bGUiOm51bGx9LCJNYXJnaW4iOnsiJGlkIjoiNzkzIiwiVG9wIjowLjAsIkxlZnQiOjAuMCwiUmlnaHQiOjAuMCwiQm90dG9tIjowLjB9LCJQYWRkaW5nIjp7IiRpZCI6Ijc5NCIsIlRvcCI6MC4wLCJMZWZ0IjowLjAsIlJpZ2h0IjowLjAsIkJvdHRvbSI6MC4wfSwiQmFja2dyb3VuZCI6bnVsbCwiSXNWaXNpYmxlIjp0cnVlLCJXaWR0aCI6MC4wLCJIZWlnaHQiOjAuMCwiQm9yZGVyU3R5bGUiOm51bGwsIlBhcmVudFN0eWxlIjpudWxsfSwiQmFja2dyb3VuZFN0eWxlIjp7IiRpZCI6Ijc5NSIsIk1hcmdpbiI6eyIkaWQiOiI3OTYiLCJUb3AiOjAuMCwiTGVmdCI6MC4wLCJSaWdodCI6MC4wLCJCb3R0b20iOjAuMH0sIlBhZGRpbmciOnsiJGlkIjoiNzk3IiwiVG9wIjowLjAsIkxlZnQiOjAuMCwiUmlnaHQiOjAuMCwiQm90dG9tIjowLjB9LCJCYWNrZ3JvdW5kIjp7IiRyZWYiOiI1NjkifSwiSXNWaXNpYmxlIjp0cnVlLCJXaWR0aCI6MC4wLCJIZWlnaHQiOjAuMCwiQm9yZGVyU3R5bGUiOnsiJGlkIjoiNzk4IiwiTGluZUNvbG9yIjp7IiRpZCI6Ijc5OSIsIiR0eXBlIjoiTkxSRS5Db21tb24uRG9tLlNvbGlkQ29sb3JCcnVzaCwgTkxSRS5Db21tb24iLCJDb2xvciI6eyIkaWQiOiI4MDAiLCJBIjoyNTUsIlIiOjg4LCJHIjozOSwiQiI6N319LCJMaW5lV2VpZ2h0IjowLjAsIkxpbmVUeXBlIjowLCJQYXJlbnRTdHlsZSI6bnVsbH0sIlBhcmVudFN0eWxlIjpudWxsfSwiSXNBYm92ZVRpbWViYW5kIjpmYWxzZSwiU3BhY2luZyI6NSwiTWFyZ2luIjp7IiRpZCI6IjgwMSIsIlRvcCI6MC4wLCJMZWZ0IjowLjAsIlJpZ2h0IjowLjAsIkJvdHRvbSI6MC4wfSwiUGFkZGluZyI6eyIkaWQiOiI4MDIiLCJUb3AiOjAuMCwiTGVmdCI6MC4wLCJSaWdodCI6MC4wLCJCb3R0b20iOjAuMH0sIklzVmlzaWJsZSI6dHJ1ZSwiV2lkdGgiOjAuMCwiSGVpZ2h0IjowLjAsIkJvcmRlclN0eWxlIjp7IiRpZCI6IjgwMyIsIkxpbmVDb2xvciI6bnVsbCwiTGluZVdlaWdodCI6MC4wLCJMaW5lVHlwZSI6MCwiUGFyZW50U3R5bGUiOm51bGx9LCJQYXJlbnRTdHlsZSI6bnVsbH19LHsiJGlkIjoiODA0IiwiX2FjdGl2aXRpZXMiOlt7IiRpZCI6IjgwNSIsIl9yb3dzIjpbeyIkaWQiOiI4MDYiLCJfdGFza3MiOlt7IiRpZCI6IjgwNyIsIl9hdHRhY2hlZE1pbGVzdG9uZXMiOltdLCJUYXNrRGVmaW5pdGlvbiI6eyIkaWQiOiI4MDgiLCJHcm91cE5hbWUiOm51bGwsIlN0YXJ0RGF0ZSI6IjIwMTktMDQtMTVUMDA6MDA6MDAiLCJFbmREYXRlIjoiMjAxOS0wNC0xOVQyMzo1OTowMCIsIlBlcmNlbnRhZ2VDb21wbGV0ZSI6bnVsbCwiU3R5bGUiOnsiJGlkIjoiODA5IiwiU2hhcGUiOjIsIlNoYXBlVGhpY2tuZXNzIjowLCJEdXJhdGlvbkZvcm1hdCI6MCwiSW5jbHVkZU5vbldvcmtpbmdEYXlzSW5EdXJhdGlvbiI6ZmFsc2UsIlBlcmNlbnRhZ2VDb21wbGV0ZVN0eWxlIjp7IiRpZCI6IjgxMCIsIkZvbnRTZXR0aW5ncyI6eyIkaWQiOiI4MTEiLCJGb250U2l6ZSI6OSwiRm9udE5hbWUiOiJDYWxpYnJpIiwiSXNCb2xkIjpmYWxzZSwiSXNJdGFsaWMiOmZhbHNlLCJJc1VuZGVybGluZWQiOmZhbHNlLCJQYXJlbnRTdHlsZSI6bnVsbH0sIkF1dG9TaXplIjowLCJGb3JlZ3JvdW5kIjp7IiRpZCI6IjgxMiIsIkNvbG9yIjp7IiRpZCI6IjgxMy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4MTQiLCJUb3AiOjAuMCwiTGVmdCI6MC4wLCJSaWdodCI6MC4wLCJCb3R0b20iOjAuMH0sIlBhZGRpbmciOnsiJGlkIjoiODE1IiwiVG9wIjowLjAsIkxlZnQiOjAuMCwiUmlnaHQiOjAuMCwiQm90dG9tIjowLjB9LCJCYWNrZ3JvdW5kIjp7IiRpZCI6IjgxNiIsIkNvbG9yIjp7IiRpZCI6IjgxNyIsIkEiOjg5LCJSIjowLCJHIjowLCJCIjowfX0sIklzVmlzaWJsZSI6dHJ1ZSwiV2lkdGgiOjAuMCwiSGVpZ2h0IjowLjAsIkJvcmRlclN0eWxlIjp7IiRpZCI6IjgxOCIsIkxpbmVDb2xvciI6bnVsbCwiTGluZVdlaWdodCI6MC4wLCJMaW5lVHlwZSI6MCwiUGFyZW50U3R5bGUiOm51bGx9LCJQYXJlbnRTdHlsZSI6bnVsbH0sIkR1cmF0aW9uU3R5bGUiOnsiJGlkIjoiODE5IiwiRm9udFNldHRpbmdzIjp7IiRpZCI6IjgyMCIsIkZvbnRTaXplIjoxMCwiRm9udE5hbWUiOiJDYWxpYnJpIiwiSXNCb2xkIjpmYWxzZSwiSXNJdGFsaWMiOmZhbHNlLCJJc1VuZGVybGluZWQiOmZhbHNlLCJQYXJlbnRTdHlsZSI6bnVsbH0sIkF1dG9TaXplIjowLCJGb3JlZ3JvdW5kIjp7IiRpZCI6IjgyMSIsIkNvbG9yIjp7IiRpZCI6IjgyM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gyMyIsIlRvcCI6MC4wLCJMZWZ0IjowLjAsIlJpZ2h0IjowLjAsIkJvdHRvbSI6MC4wfSwiUGFkZGluZyI6eyIkaWQiOiI4MjQiLCJUb3AiOjAuMCwiTGVmdCI6MC4wLCJSaWdodCI6MC4wLCJCb3R0b20iOjAuMH0sIkJhY2tncm91bmQiOnsiJGlkIjoiODI1IiwiQ29sb3IiOnsiJGlkIjoiODI2IiwiQSI6ODksIlIiOjAsIkciOjAsIkIiOjB9fSwiSXNWaXNpYmxlIjp0cnVlLCJXaWR0aCI6MC4wLCJIZWlnaHQiOjAuMCwiQm9yZGVyU3R5bGUiOnsiJGlkIjoiODI3IiwiTGluZUNvbG9yIjpudWxsLCJMaW5lV2VpZ2h0IjowLjAsIkxpbmVUeXBlIjowLCJQYXJlbnRTdHlsZSI6bnVsbH0sIlBhcmVudFN0eWxlIjpudWxsfSwiSG9yaXpvbnRhbENvbm5lY3RvclN0eWxlIjp7IiRpZCI6IjgyOCIsIkxpbmVDb2xvciI6eyIkaWQiOiI4MjkiLCIkdHlwZSI6Ik5MUkUuQ29tbW9uLkRvbS5Tb2xpZENvbG9yQnJ1c2gsIE5MUkUuQ29tbW9uIiwiQ29sb3IiOnsiJGlkIjoiODMwIiwiQSI6MjU1LCJSIjoyMDQsIkciOjIwNCwiQiI6MjA0fX0sIkxpbmVXZWlnaHQiOjAuMCwiTGluZVR5cGUiOjAsIlBhcmVudFN0eWxlIjpudWxsfSwiVmVydGljYWxDb25uZWN0b3JTdHlsZSI6eyIkaWQiOiI4MzEiLCJMaW5lQ29sb3IiOnsiJGlkIjoiODMyIiwiJHR5cGUiOiJOTFJFLkNvbW1vbi5Eb20uU29saWRDb2xvckJydXNoLCBOTFJFLkNvbW1vbiIsIkNvbG9yIjp7IiRpZCI6IjgzMy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0cnVlLCJQZXJjZW50YWdlQ29tcGxldGVTaGFwZU9wYWNpdHkiOjM1LCJTaGFwZVN0eWxlIjp7IiRpZCI6IjgzNCIsIk1hcmdpbiI6eyIkaWQiOiI4MzUiLCJUb3AiOjAuMCwiTGVmdCI6NC4wLCJSaWdodCI6NC4wLCJCb3R0b20iOjAuMH0sIlBhZGRpbmciOnsiJGlkIjoiODM2IiwiVG9wIjowLjAsIkxlZnQiOjAuMCwiUmlnaHQiOjAuMCwiQm90dG9tIjowLjB9LCJCYWNrZ3JvdW5kIjp7IiRpZCI6IjgzNyIsIkNvbG9yIjp7IiRpZCI6IjgzOCIsIkEiOjI1NSwiUiI6MTExLCJHIjo0OSwiQiI6MTUyfX0sIklzVmlzaWJsZSI6dHJ1ZSwiV2lkdGgiOjE4NS4wLCJIZWlnaHQiOjEwLjAsIkJvcmRlclN0eWxlIjp7IiRpZCI6IjgzOSIsIkxpbmVDb2xvciI6eyIkaWQiOiI4NDAiLCIkdHlwZSI6Ik5MUkUuQ29tbW9uLkRvbS5Tb2xpZENvbG9yQnJ1c2gsIE5MUkUuQ29tbW9uIiwiQ29sb3IiOnsiJGlkIjoiODQxIiwiQSI6MjU1LCJSIjoyNTUsIkciOjAsIkIiOjB9fSwiTGluZVdlaWdodCI6MC4wLCJMaW5lVHlwZSI6MCwiUGFyZW50U3R5bGUiOm51bGx9LCJQYXJlbnRTdHlsZSI6bnVsbH0sIlRpdGxlU3R5bGUiOnsiJGlkIjoiODQyIiwiRm9udFNldHRpbmdzIjp7IiRpZCI6Ijg0MyIsIkZvbnRTaXplIjoxMCwiRm9udE5hbWUiOiJDYWxpYnJpIiwiSXNCb2xkIjp0cnVlLCJJc0l0YWxpYyI6ZmFsc2UsIklzVW5kZXJsaW5lZCI6ZmFsc2UsIlBhcmVudFN0eWxlIjpudWxsfSwiQXV0b1NpemUiOjAsIkZvcmVncm91bmQiOnsiJGlkIjoiODQ0IiwiQ29sb3IiOnsiJGlkIjoiODQ1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g0NiIsIlRvcCI6MC4wLCJMZWZ0IjowLjAsIlJpZ2h0IjowLjAsIkJvdHRvbSI6MC4wfSwiUGFkZGluZyI6eyIkaWQiOiI4NDciLCJUb3AiOjAuMCwiTGVmdCI6MC4wLCJSaWdodCI6MC4wLCJCb3R0b20iOjAuMH0sIkJhY2tncm91bmQiOnsiJGlkIjoiODQ4IiwiQ29sb3IiOnsiJGlkIjoiODQ5IiwiQSI6MCwiUiI6MjU1LCJHIjoyNTUsIkIiOjI1NX19LCJJc1Zpc2libGUiOnRydWUsIldpZHRoIjowLjAsIkhlaWdodCI6MC4wLCJCb3JkZXJTdHlsZSI6eyIkaWQiOiI4NTAiLCJMaW5lQ29sb3IiOm51bGwsIkxpbmVXZWlnaHQiOjAuMCwiTGluZVR5cGUiOjAsIlBhcmVudFN0eWxlIjpudWxsfSwiUGFyZW50U3R5bGUiOm51bGx9LCJEYXRlU3R5bGUiOnsiJGlkIjoiODUxIiwiRm9udFNldHRpbmdzIjp7IiRpZCI6Ijg1MiIsIkZvbnRTaXplIjo5LCJGb250TmFtZSI6IkNhbGlicmkiLCJJc0JvbGQiOmZhbHNlLCJJc0l0YWxpYyI6ZmFsc2UsIklzVW5kZXJsaW5lZCI6ZmFsc2UsIlBhcmVudFN0eWxlIjpudWxsfSwiQXV0b1NpemUiOjAsIkZvcmVncm91bmQiOnsiJGlkIjoiODUzIiwiQ29sb3IiOnsiJGlkIjoiODU0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4NTUiLCJUb3AiOjAuMCwiTGVmdCI6MC4wLCJSaWdodCI6MC4wLCJCb3R0b20iOjAuMH0sIlBhZGRpbmciOnsiJGlkIjoiODU2IiwiVG9wIjowLjAsIkxlZnQiOjAuMCwiUmlnaHQiOjAuMCwiQm90dG9tIjowLjB9LCJCYWNrZ3JvdW5kIjp7IiRpZCI6Ijg1NyIsIkNvbG9yIjp7IiRyZWYiOiI4MjYifX0sIklzVmlzaWJsZSI6dHJ1ZSwiV2lkdGgiOjAuMCwiSGVpZ2h0IjowLjAsIkJvcmRlclN0eWxlIjp7IiRpZCI6Ijg1OCIsIkxpbmVDb2xvciI6bnVsbCwiTGluZVdlaWdodCI6MC4wLCJMaW5lVHlwZSI6MCwiUGFyZW50U3R5bGUiOm51bGx9LCJQYXJlbnRTdHlsZSI6bnVsbH0sIkRhdGVGb3JtYXQiOnsiJGlkIjoiODU5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ODYwIiwiRGF0ZVBhcnRJc1Zpc2libGUiOmZhbHNlLCJUaW1lUGFydElzVmlzaWJsZSI6ZmFsc2V9fSwiV2Vla051bWJlcmluZyI6eyIkaWQiOiI4NjEiLCJGb3JtYXQiOjAsIklzVmlzaWJsZSI6ZmFsc2UsIkxhc3RLbm93blZpc2liaWxpdHlTdGF0ZSI6ZmFsc2V9LCJJc1Zpc2libGUiOnRydWUsIlBhcmVudFN0eWxlIjpudWxsfSwiSW5kZXgiOjEsIlNtYXJ0RHVyYXRpb25BY3RpdmF0ZWQiOmZhbHNlLCJEYXRlRm9ybWF0Ijp7IiRyZWYiOiI4NTkifSwiV2Vla051bWJlcmluZyI6eyIkaWQiOiI4NjIiLCJGb3JtYXQiOjAsIklzVmlzaWJsZSI6ZmFsc2UsIkxhc3RLbm93blZpc2liaWxpdHlTdGF0ZSI6ZmFsc2V9LCJJZCI6IjVjMzczMTQ4LTk5M2ItNGRiZC1hYzJmLTIwODI0MzVmMWQ3YiIsIkltcG9ydElkIjoiMTUiLCJUaXRsZSI6IlZlbmRvci1zdWdnZXN0IiwiTm90ZSI6bnVsbCwiSHlwZXJsaW5rIjp7IiRpZCI6Ijg2MyIsIkFkZHJlc3MiOm51bGwsIlN1YkFkZHJlc3MiOm51bGx9LCJJc0NoYW5nZWQiOmZhbHNlLCJJc05ldyI6ZmFsc2V9fSx7IiRpZCI6Ijg2NCIsIl9hdHRhY2hlZE1pbGVzdG9uZXMiOltdLCJUYXNrRGVmaW5pdGlvbiI6eyIkaWQiOiI4NjUiLCJHcm91cE5hbWUiOm51bGwsIlN0YXJ0RGF0ZSI6IjIwMTktMDQtMDhUMDA6MDA6MDAiLCJFbmREYXRlIjoiMjAxOS0wNC0xMlQyMzo1OTowMCIsIlBlcmNlbnRhZ2VDb21wbGV0ZSI6bnVsbCwiU3R5bGUiOnsiJGlkIjoiODY2IiwiU2hhcGUiOjIsIlNoYXBlVGhpY2tuZXNzIjowLCJEdXJhdGlvbkZvcm1hdCI6MCwiSW5jbHVkZU5vbldvcmtpbmdEYXlzSW5EdXJhdGlvbiI6ZmFsc2UsIlBlcmNlbnRhZ2VDb21wbGV0ZVN0eWxlIjp7IiRpZCI6Ijg2NyIsIkZvbnRTZXR0aW5ncyI6eyIkaWQiOiI4NjgiLCJGb250U2l6ZSI6OSwiRm9udE5hbWUiOiJDYWxpYnJpIiwiSXNCb2xkIjpmYWxzZSwiSXNJdGFsaWMiOmZhbHNlLCJJc1VuZGVybGluZWQiOmZhbHNlLCJQYXJlbnRTdHlsZSI6bnVsbH0sIkF1dG9TaXplIjowLCJGb3JlZ3JvdW5kIjp7IiRpZCI6Ijg2OSIsIkNvbG9yIjp7IiRpZCI6Ijg3MC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4NzEiLCJUb3AiOjAuMCwiTGVmdCI6MC4wLCJSaWdodCI6MC4wLCJCb3R0b20iOjAuMH0sIlBhZGRpbmciOnsiJGlkIjoiODcyIiwiVG9wIjowLjAsIkxlZnQiOjAuMCwiUmlnaHQiOjAuMCwiQm90dG9tIjowLjB9LCJCYWNrZ3JvdW5kIjp7IiRpZCI6Ijg3MyIsIkNvbG9yIjp7IiRpZCI6Ijg3NCIsIkEiOjg5LCJSIjowLCJHIjowLCJCIjowfX0sIklzVmlzaWJsZSI6dHJ1ZSwiV2lkdGgiOjAuMCwiSGVpZ2h0IjowLjAsIkJvcmRlclN0eWxlIjp7IiRpZCI6Ijg3NSIsIkxpbmVDb2xvciI6bnVsbCwiTGluZVdlaWdodCI6MC4wLCJMaW5lVHlwZSI6MCwiUGFyZW50U3R5bGUiOm51bGx9LCJQYXJlbnRTdHlsZSI6bnVsbH0sIkR1cmF0aW9uU3R5bGUiOnsiJGlkIjoiODc2IiwiRm9udFNldHRpbmdzIjp7IiRpZCI6Ijg3NyIsIkZvbnRTaXplIjoxMCwiRm9udE5hbWUiOiJDYWxpYnJpIiwiSXNCb2xkIjpmYWxzZSwiSXNJdGFsaWMiOmZhbHNlLCJJc1VuZGVybGluZWQiOmZhbHNlLCJQYXJlbnRTdHlsZSI6bnVsbH0sIkF1dG9TaXplIjowLCJGb3JlZ3JvdW5kIjp7IiRpZCI6Ijg3OCIsIkNvbG9yIjp7IiRpZCI6Ijg3O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g4MCIsIlRvcCI6MC4wLCJMZWZ0IjowLjAsIlJpZ2h0IjowLjAsIkJvdHRvbSI6MC4wfSwiUGFkZGluZyI6eyIkaWQiOiI4ODEiLCJUb3AiOjAuMCwiTGVmdCI6MC4wLCJSaWdodCI6MC4wLCJCb3R0b20iOjAuMH0sIkJhY2tncm91bmQiOnsiJGlkIjoiODgyIiwiQ29sb3IiOnsiJGlkIjoiODgzIiwiQSI6ODksIlIiOjAsIkciOjAsIkIiOjB9fSwiSXNWaXNpYmxlIjp0cnVlLCJXaWR0aCI6MC4wLCJIZWlnaHQiOjAuMCwiQm9yZGVyU3R5bGUiOnsiJGlkIjoiODg0IiwiTGluZUNvbG9yIjpudWxsLCJMaW5lV2VpZ2h0IjowLjAsIkxpbmVUeXBlIjowLCJQYXJlbnRTdHlsZSI6bnVsbH0sIlBhcmVudFN0eWxlIjpudWxsfSwiSG9yaXpvbnRhbENvbm5lY3RvclN0eWxlIjp7IiRpZCI6Ijg4NSIsIkxpbmVDb2xvciI6eyIkaWQiOiI4ODYiLCIkdHlwZSI6Ik5MUkUuQ29tbW9uLkRvbS5Tb2xpZENvbG9yQnJ1c2gsIE5MUkUuQ29tbW9uIiwiQ29sb3IiOnsiJGlkIjoiODg3IiwiQSI6MjU1LCJSIjoyMDQsIkciOjIwNCwiQiI6MjA0fX0sIkxpbmVXZWlnaHQiOjAuMCwiTGluZVR5cGUiOjAsIlBhcmVudFN0eWxlIjpudWxsfSwiVmVydGljYWxDb25uZWN0b3JTdHlsZSI6eyIkaWQiOiI4ODgiLCJMaW5lQ29sb3IiOnsiJGlkIjoiODg5IiwiJHR5cGUiOiJOTFJFLkNvbW1vbi5Eb20uU29saWRDb2xvckJydXNoLCBOTFJFLkNvbW1vbiIsIkNvbG9yIjp7IiRpZCI6Ijg5MC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0cnVlLCJQZXJjZW50YWdlQ29tcGxldGVTaGFwZU9wYWNpdHkiOjM1LCJTaGFwZVN0eWxlIjp7IiRpZCI6Ijg5MSIsIk1hcmdpbiI6eyIkaWQiOiI4OTIiLCJUb3AiOjAuMCwiTGVmdCI6NC4wLCJSaWdodCI6NC4wLCJCb3R0b20iOjAuMH0sIlBhZGRpbmciOnsiJGlkIjoiODkzIiwiVG9wIjowLjAsIkxlZnQiOjAuMCwiUmlnaHQiOjAuMCwiQm90dG9tIjowLjB9LCJCYWNrZ3JvdW5kIjp7IiRpZCI6Ijg5NCIsIkNvbG9yIjp7IiRpZCI6Ijg5NSIsIkEiOjI1NSwiUiI6MTc4LCJHIjoxNCwiQiI6MTh9fSwiSXNWaXNpYmxlIjp0cnVlLCJXaWR0aCI6MTg1LjAsIkhlaWdodCI6MTAuMCwiQm9yZGVyU3R5bGUiOnsiJGlkIjoiODk2IiwiTGluZUNvbG9yIjp7IiRpZCI6Ijg5NyIsIiR0eXBlIjoiTkxSRS5Db21tb24uRG9tLlNvbGlkQ29sb3JCcnVzaCwgTkxSRS5Db21tb24iLCJDb2xvciI6eyIkaWQiOiI4OTgiLCJBIjoyNTUsIlIiOjI1NSwiRyI6MCwiQiI6MH19LCJMaW5lV2VpZ2h0IjowLjAsIkxpbmVUeXBlIjowLCJQYXJlbnRTdHlsZSI6bnVsbH0sIlBhcmVudFN0eWxlIjpudWxsfSwiVGl0bGVTdHlsZSI6eyIkaWQiOiI4OTkiLCJGb250U2V0dGluZ3MiOnsiJGlkIjoiOTAwIiwiRm9udFNpemUiOjEwLCJGb250TmFtZSI6IkNhbGlicmkiLCJJc0JvbGQiOnRydWUsIklzSXRhbGljIjpmYWxzZSwiSXNVbmRlcmxpbmVkIjpmYWxzZSwiUGFyZW50U3R5bGUiOm51bGx9LCJBdXRvU2l6ZSI6MCwiRm9yZWdyb3VuZCI6eyIkaWQiOiI5MDEiLCJDb2xvciI6eyIkaWQiOiI5MDI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OTAzIiwiVG9wIjowLjAsIkxlZnQiOjAuMCwiUmlnaHQiOjAuMCwiQm90dG9tIjowLjB9LCJQYWRkaW5nIjp7IiRpZCI6IjkwNCIsIlRvcCI6MC4wLCJMZWZ0IjowLjAsIlJpZ2h0IjowLjAsIkJvdHRvbSI6MC4wfSwiQmFja2dyb3VuZCI6eyIkaWQiOiI5MDUiLCJDb2xvciI6eyIkaWQiOiI5MDYiLCJBIjowLCJSIjoyNTUsIkciOjI1NSwiQiI6MjU1fX0sIklzVmlzaWJsZSI6dHJ1ZSwiV2lkdGgiOjAuMCwiSGVpZ2h0IjowLjAsIkJvcmRlclN0eWxlIjp7IiRpZCI6IjkwNyIsIkxpbmVDb2xvciI6bnVsbCwiTGluZVdlaWdodCI6MC4wLCJMaW5lVHlwZSI6MCwiUGFyZW50U3R5bGUiOm51bGx9LCJQYXJlbnRTdHlsZSI6bnVsbH0sIkRhdGVTdHlsZSI6eyIkaWQiOiI5MDgiLCJGb250U2V0dGluZ3MiOnsiJGlkIjoiOTA5IiwiRm9udFNpemUiOjksIkZvbnROYW1lIjoiQ2FsaWJyaSIsIklzQm9sZCI6ZmFsc2UsIklzSXRhbGljIjpmYWxzZSwiSXNVbmRlcmxpbmVkIjpmYWxzZSwiUGFyZW50U3R5bGUiOm51bGx9LCJBdXRvU2l6ZSI6MCwiRm9yZWdyb3VuZCI6eyIkaWQiOiI5MTAiLCJDb2xvciI6eyIkaWQiOiI5MT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kxMiIsIlRvcCI6MC4wLCJMZWZ0IjowLjAsIlJpZ2h0IjowLjAsIkJvdHRvbSI6MC4wfSwiUGFkZGluZyI6eyIkaWQiOiI5MTMiLCJUb3AiOjAuMCwiTGVmdCI6MC4wLCJSaWdodCI6MC4wLCJCb3R0b20iOjAuMH0sIkJhY2tncm91bmQiOnsiJGlkIjoiOTE0IiwiQ29sb3IiOnsiJHJlZiI6Ijg4MyJ9fSwiSXNWaXNpYmxlIjp0cnVlLCJXaWR0aCI6MC4wLCJIZWlnaHQiOjAuMCwiQm9yZGVyU3R5bGUiOnsiJGlkIjoiOTE1IiwiTGluZUNvbG9yIjpudWxsLCJMaW5lV2VpZ2h0IjowLjAsIkxpbmVUeXBlIjowLCJQYXJlbnRTdHlsZSI6bnVsbH0sIlBhcmVudFN0eWxlIjpudWxsfSwiRGF0ZUZvcm1hdCI6eyIkaWQiOiI5MTY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5MTciLCJEYXRlUGFydElzVmlzaWJsZSI6ZmFsc2UsIlRpbWVQYXJ0SXNWaXNpYmxlIjpmYWxzZX19LCJXZWVrTnVtYmVyaW5nIjp7IiRpZCI6IjkxOCIsIkZvcm1hdCI6MCwiSXNWaXNpYmxlIjpmYWxzZSwiTGFzdEtub3duVmlzaWJpbGl0eVN0YXRlIjpmYWxzZX0sIklzVmlzaWJsZSI6dHJ1ZSwiUGFyZW50U3R5bGUiOm51bGx9LCJJbmRleCI6MCwiU21hcnREdXJhdGlvbkFjdGl2YXRlZCI6ZmFsc2UsIkRhdGVGb3JtYXQiOnsiJHJlZiI6IjkxNiJ9LCJXZWVrTnVtYmVyaW5nIjp7IiRpZCI6IjkxOSIsIkZvcm1hdCI6MCwiSXNWaXNpYmxlIjpmYWxzZSwiTGFzdEtub3duVmlzaWJpbGl0eVN0YXRlIjpmYWxzZX0sIklkIjoiYTlkYWYzNWItNjIxZS00ODVhLTlhMDItMmUwYTYyZjNhMTcxIiwiSW1wb3J0SWQiOiIxMyIsIlRpdGxlIjoiRmlsdGVyIE9yZGVycyIsIk5vdGUiOm51bGwsIkh5cGVybGluayI6eyIkaWQiOiI5MjAiLCJBZGRyZXNzIjpudWxsLCJTdWJBZGRyZXNzIjpudWxsfSwiSXNDaGFuZ2VkIjpmYWxzZSwiSXNOZXciOmZhbHNlfX1dLCJfbWlsZXN0b25lcyI6W10sIklkIjoiZGQwNjg0MjItOGJiZS00NzQ2LWIwNDItZTlhOGI4MzY0NWE0IiwiSXNTaW5nbGVJdGVtUm93IjpmYWxzZX0seyIkaWQiOiI5MjEiLCJfdGFza3MiOlt7IiRpZCI6IjkyMiIsIl9hdHRhY2hlZE1pbGVzdG9uZXMiOltdLCJUYXNrRGVmaW5pdGlvbiI6eyIkaWQiOiI5MjMiLCJHcm91cE5hbWUiOm51bGwsIlN0YXJ0RGF0ZSI6IjIwMTktMDQtMTVUMDA6MDA6MDAiLCJFbmREYXRlIjoiMjAxOS0wNC0xOVQyMzo1OTowMCIsIlBlcmNlbnRhZ2VDb21wbGV0ZSI6bnVsbCwiU3R5bGUiOnsiJGlkIjoiOTI0IiwiU2hhcGUiOjIsIlNoYXBlVGhpY2tuZXNzIjowLCJEdXJhdGlvbkZvcm1hdCI6MCwiSW5jbHVkZU5vbldvcmtpbmdEYXlzSW5EdXJhdGlvbiI6ZmFsc2UsIlBlcmNlbnRhZ2VDb21wbGV0ZVN0eWxlIjp7IiRpZCI6IjkyNSIsIkZvbnRTZXR0aW5ncyI6eyIkaWQiOiI5MjYiLCJGb250U2l6ZSI6OSwiRm9udE5hbWUiOiJDYWxpYnJpIiwiSXNCb2xkIjpmYWxzZSwiSXNJdGFsaWMiOmZhbHNlLCJJc1VuZGVybGluZWQiOmZhbHNlLCJQYXJlbnRTdHlsZSI6bnVsbH0sIkF1dG9TaXplIjowLCJGb3JlZ3JvdW5kIjp7IiRpZCI6IjkyNyIsIkNvbG9yIjp7IiRpZCI6IjkyOC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5MjkiLCJUb3AiOjAuMCwiTGVmdCI6MC4wLCJSaWdodCI6MC4wLCJCb3R0b20iOjAuMH0sIlBhZGRpbmciOnsiJGlkIjoiOTMwIiwiVG9wIjowLjAsIkxlZnQiOjAuMCwiUmlnaHQiOjAuMCwiQm90dG9tIjowLjB9LCJCYWNrZ3JvdW5kIjp7IiRpZCI6IjkzMSIsIkNvbG9yIjp7IiRpZCI6IjkzMiIsIkEiOjg5LCJSIjowLCJHIjowLCJCIjowfX0sIklzVmlzaWJsZSI6dHJ1ZSwiV2lkdGgiOjAuMCwiSGVpZ2h0IjowLjAsIkJvcmRlclN0eWxlIjp7IiRpZCI6IjkzMyIsIkxpbmVDb2xvciI6bnVsbCwiTGluZVdlaWdodCI6MC4wLCJMaW5lVHlwZSI6MCwiUGFyZW50U3R5bGUiOm51bGx9LCJQYXJlbnRTdHlsZSI6bnVsbH0sIkR1cmF0aW9uU3R5bGUiOnsiJGlkIjoiOTM0IiwiRm9udFNldHRpbmdzIjp7IiRpZCI6IjkzNSIsIkZvbnRTaXplIjoxMCwiRm9udE5hbWUiOiJDYWxpYnJpIiwiSXNCb2xkIjpmYWxzZSwiSXNJdGFsaWMiOmZhbHNlLCJJc1VuZGVybGluZWQiOmZhbHNlLCJQYXJlbnRTdHlsZSI6bnVsbH0sIkF1dG9TaXplIjowLCJGb3JlZ3JvdW5kIjp7IiRpZCI6IjkzNiIsIkNvbG9yIjp7IiRpZCI6IjkzN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kzOCIsIlRvcCI6MC4wLCJMZWZ0IjowLjAsIlJpZ2h0IjowLjAsIkJvdHRvbSI6MC4wfSwiUGFkZGluZyI6eyIkaWQiOiI5MzkiLCJUb3AiOjAuMCwiTGVmdCI6MC4wLCJSaWdodCI6MC4wLCJCb3R0b20iOjAuMH0sIkJhY2tncm91bmQiOnsiJGlkIjoiOTQwIiwiQ29sb3IiOnsiJGlkIjoiOTQxIiwiQSI6ODksIlIiOjAsIkciOjAsIkIiOjB9fSwiSXNWaXNpYmxlIjp0cnVlLCJXaWR0aCI6MC4wLCJIZWlnaHQiOjAuMCwiQm9yZGVyU3R5bGUiOnsiJGlkIjoiOTQyIiwiTGluZUNvbG9yIjpudWxsLCJMaW5lV2VpZ2h0IjowLjAsIkxpbmVUeXBlIjowLCJQYXJlbnRTdHlsZSI6bnVsbH0sIlBhcmVudFN0eWxlIjpudWxsfSwiSG9yaXpvbnRhbENvbm5lY3RvclN0eWxlIjp7IiRpZCI6Ijk0MyIsIkxpbmVDb2xvciI6eyIkaWQiOiI5NDQiLCIkdHlwZSI6Ik5MUkUuQ29tbW9uLkRvbS5Tb2xpZENvbG9yQnJ1c2gsIE5MUkUuQ29tbW9uIiwiQ29sb3IiOnsiJGlkIjoiOTQ1IiwiQSI6MjU1LCJSIjoyMDQsIkciOjIwNCwiQiI6MjA0fX0sIkxpbmVXZWlnaHQiOjAuMCwiTGluZVR5cGUiOjAsIlBhcmVudFN0eWxlIjpudWxsfSwiVmVydGljYWxDb25uZWN0b3JTdHlsZSI6eyIkaWQiOiI5NDYiLCJMaW5lQ29sb3IiOnsiJGlkIjoiOTQ3IiwiJHR5cGUiOiJOTFJFLkNvbW1vbi5Eb20uU29saWRDb2xvckJydXNoLCBOTFJFLkNvbW1vbiIsIkNvbG9yIjp7IiRpZCI6Ijk0OC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0cnVlLCJQZXJjZW50YWdlQ29tcGxldGVTaGFwZU9wYWNpdHkiOjM1LCJTaGFwZVN0eWxlIjp7IiRpZCI6Ijk0OSIsIk1hcmdpbiI6eyIkaWQiOiI5NTAiLCJUb3AiOjAuMCwiTGVmdCI6NC4wLCJSaWdodCI6NC4wLCJCb3R0b20iOjAuMH0sIlBhZGRpbmciOnsiJGlkIjoiOTUxIiwiVG9wIjowLjAsIkxlZnQiOjAuMCwiUmlnaHQiOjAuMCwiQm90dG9tIjowLjB9LCJCYWNrZ3JvdW5kIjp7IiRpZCI6Ijk1MiIsIkNvbG9yIjp7IiRpZCI6Ijk1MyIsIkEiOjI1NSwiUiI6MTEyLCJHIjoxNzMsIkIiOjcxfX0sIklzVmlzaWJsZSI6dHJ1ZSwiV2lkdGgiOjE4NS4wLCJIZWlnaHQiOjEwLjAsIkJvcmRlclN0eWxlIjp7IiRpZCI6Ijk1NCIsIkxpbmVDb2xvciI6eyIkaWQiOiI5NTUiLCIkdHlwZSI6Ik5MUkUuQ29tbW9uLkRvbS5Tb2xpZENvbG9yQnJ1c2gsIE5MUkUuQ29tbW9uIiwiQ29sb3IiOnsiJGlkIjoiOTU2IiwiQSI6MjU1LCJSIjoyNTUsIkciOjAsIkIiOjB9fSwiTGluZVdlaWdodCI6MC4wLCJMaW5lVHlwZSI6MCwiUGFyZW50U3R5bGUiOm51bGx9LCJQYXJlbnRTdHlsZSI6bnVsbH0sIlRpdGxlU3R5bGUiOnsiJGlkIjoiOTU3IiwiRm9udFNldHRpbmdzIjp7IiRpZCI6Ijk1OCIsIkZvbnRTaXplIjoxMCwiRm9udE5hbWUiOiJDYWxpYnJpIiwiSXNCb2xkIjp0cnVlLCJJc0l0YWxpYyI6ZmFsc2UsIklzVW5kZXJsaW5lZCI6ZmFsc2UsIlBhcmVudFN0eWxlIjpudWxsfSwiQXV0b1NpemUiOjAsIkZvcmVncm91bmQiOnsiJGlkIjoiOTU5IiwiQ29sb3IiOnsiJGlkIjoiOTYw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k2MSIsIlRvcCI6MC4wLCJMZWZ0IjowLjAsIlJpZ2h0IjowLjAsIkJvdHRvbSI6MC4wfSwiUGFkZGluZyI6eyIkaWQiOiI5NjIiLCJUb3AiOjAuMCwiTGVmdCI6MC4wLCJSaWdodCI6MC4wLCJCb3R0b20iOjAuMH0sIkJhY2tncm91bmQiOnsiJGlkIjoiOTYzIiwiQ29sb3IiOnsiJGlkIjoiOTY0IiwiQSI6MCwiUiI6MjU1LCJHIjoyNTUsIkIiOjI1NX19LCJJc1Zpc2libGUiOnRydWUsIldpZHRoIjowLjAsIkhlaWdodCI6MC4wLCJCb3JkZXJTdHlsZSI6eyIkaWQiOiI5NjUiLCJMaW5lQ29sb3IiOm51bGwsIkxpbmVXZWlnaHQiOjAuMCwiTGluZVR5cGUiOjAsIlBhcmVudFN0eWxlIjpudWxsfSwiUGFyZW50U3R5bGUiOm51bGx9LCJEYXRlU3R5bGUiOnsiJGlkIjoiOTY2IiwiRm9udFNldHRpbmdzIjp7IiRpZCI6Ijk2NyIsIkZvbnRTaXplIjo5LCJGb250TmFtZSI6IkNhbGlicmkiLCJJc0JvbGQiOmZhbHNlLCJJc0l0YWxpYyI6ZmFsc2UsIklzVW5kZXJsaW5lZCI6ZmFsc2UsIlBhcmVudFN0eWxlIjpudWxsfSwiQXV0b1NpemUiOjAsIkZvcmVncm91bmQiOnsiJGlkIjoiOTY4IiwiQ29sb3IiOnsiJGlkIjoiOTY5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5NzAiLCJUb3AiOjAuMCwiTGVmdCI6MC4wLCJSaWdodCI6MC4wLCJCb3R0b20iOjAuMH0sIlBhZGRpbmciOnsiJGlkIjoiOTcxIiwiVG9wIjowLjAsIkxlZnQiOjAuMCwiUmlnaHQiOjAuMCwiQm90dG9tIjowLjB9LCJCYWNrZ3JvdW5kIjp7IiRpZCI6Ijk3MiIsIkNvbG9yIjp7IiRyZWYiOiI5NDEifX0sIklzVmlzaWJsZSI6dHJ1ZSwiV2lkdGgiOjAuMCwiSGVpZ2h0IjowLjAsIkJvcmRlclN0eWxlIjp7IiRpZCI6Ijk3MyIsIkxpbmVDb2xvciI6bnVsbCwiTGluZVdlaWdodCI6MC4wLCJMaW5lVHlwZSI6MCwiUGFyZW50U3R5bGUiOm51bGx9LCJQYXJlbnRTdHlsZSI6bnVsbH0sIkRhdGVGb3JtYXQiOnsiJGlkIjoiOTc0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OTc1IiwiRGF0ZVBhcnRJc1Zpc2libGUiOmZhbHNlLCJUaW1lUGFydElzVmlzaWJsZSI6ZmFsc2V9fSwiV2Vla051bWJlcmluZyI6eyIkaWQiOiI5NzYiLCJGb3JtYXQiOjAsIklzVmlzaWJsZSI6ZmFsc2UsIkxhc3RLbm93blZpc2liaWxpdHlTdGF0ZSI6ZmFsc2V9LCJJc1Zpc2libGUiOnRydWUsIlBhcmVudFN0eWxlIjpudWxsfSwiSW5kZXgiOjMsIlNtYXJ0RHVyYXRpb25BY3RpdmF0ZWQiOmZhbHNlLCJEYXRlRm9ybWF0Ijp7IiRyZWYiOiI5NzQifSwiV2Vla051bWJlcmluZyI6eyIkaWQiOiI5NzciLCJGb3JtYXQiOjAsIklzVmlzaWJsZSI6ZmFsc2UsIkxhc3RLbm93blZpc2liaWxpdHlTdGF0ZSI6ZmFsc2V9LCJJZCI6IjUzYWQzN2MyLTIyODAtNGZlMi05N2Q0LTk3ZTY1YTcxMWJjNyIsIkltcG9ydElkIjoiMTYiLCJUaXRsZSI6IkF1dG8tZGlzY292ZXJ5IiwiTm90ZSI6bnVsbCwiSHlwZXJsaW5rIjp7IiRpZCI6Ijk3OCIsIkFkZHJlc3MiOm51bGwsIlN1YkFkZHJlc3MiOm51bGx9LCJJc0NoYW5nZWQiOmZhbHNlLCJJc05ldyI6ZmFsc2V9fSx7IiRpZCI6Ijk3OSIsIl9hdHRhY2hlZE1pbGVzdG9uZXMiOltdLCJUYXNrRGVmaW5pdGlvbiI6eyIkaWQiOiI5ODAiLCJHcm91cE5hbWUiOm51bGwsIlN0YXJ0RGF0ZSI6IjIwMTktMDQtMDhUMDA6MDA6MDAiLCJFbmREYXRlIjoiMjAxOS0wNC0xMlQyMzo1OTowMCIsIlBlcmNlbnRhZ2VDb21wbGV0ZSI6bnVsbCwiU3R5bGUiOnsiJGlkIjoiOTgxIiwiU2hhcGUiOjIsIlNoYXBlVGhpY2tuZXNzIjowLCJEdXJhdGlvbkZvcm1hdCI6MCwiSW5jbHVkZU5vbldvcmtpbmdEYXlzSW5EdXJhdGlvbiI6ZmFsc2UsIlBlcmNlbnRhZ2VDb21wbGV0ZVN0eWxlIjp7IiRpZCI6Ijk4MiIsIkZvbnRTZXR0aW5ncyI6eyIkaWQiOiI5ODMiLCJGb250U2l6ZSI6OSwiRm9udE5hbWUiOiJDYWxpYnJpIiwiSXNCb2xkIjpmYWxzZSwiSXNJdGFsaWMiOmZhbHNlLCJJc1VuZGVybGluZWQiOmZhbHNlLCJQYXJlbnRTdHlsZSI6bnVsbH0sIkF1dG9TaXplIjowLCJGb3JlZ3JvdW5kIjp7IiRpZCI6Ijk4NCIsIkNvbG9yIjp7IiRpZCI6Ijk4NS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5ODYiLCJUb3AiOjAuMCwiTGVmdCI6MC4wLCJSaWdodCI6MC4wLCJCb3R0b20iOjAuMH0sIlBhZGRpbmciOnsiJGlkIjoiOTg3IiwiVG9wIjowLjAsIkxlZnQiOjAuMCwiUmlnaHQiOjAuMCwiQm90dG9tIjowLjB9LCJCYWNrZ3JvdW5kIjp7IiRpZCI6Ijk4OCIsIkNvbG9yIjp7IiRpZCI6Ijk4OSIsIkEiOjg5LCJSIjowLCJHIjowLCJCIjowfX0sIklzVmlzaWJsZSI6dHJ1ZSwiV2lkdGgiOjAuMCwiSGVpZ2h0IjowLjAsIkJvcmRlclN0eWxlIjp7IiRpZCI6Ijk5MCIsIkxpbmVDb2xvciI6bnVsbCwiTGluZVdlaWdodCI6MC4wLCJMaW5lVHlwZSI6MCwiUGFyZW50U3R5bGUiOm51bGx9LCJQYXJlbnRTdHlsZSI6bnVsbH0sIkR1cmF0aW9uU3R5bGUiOnsiJGlkIjoiOTkxIiwiRm9udFNldHRpbmdzIjp7IiRpZCI6Ijk5MiIsIkZvbnRTaXplIjoxMCwiRm9udE5hbWUiOiJDYWxpYnJpIiwiSXNCb2xkIjpmYWxzZSwiSXNJdGFsaWMiOmZhbHNlLCJJc1VuZGVybGluZWQiOmZhbHNlLCJQYXJlbnRTdHlsZSI6bnVsbH0sIkF1dG9TaXplIjowLCJGb3JlZ3JvdW5kIjp7IiRpZCI6Ijk5MyIsIkNvbG9yIjp7IiRpZCI6Ijk5N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k5NSIsIlRvcCI6MC4wLCJMZWZ0IjowLjAsIlJpZ2h0IjowLjAsIkJvdHRvbSI6MC4wfSwiUGFkZGluZyI6eyIkaWQiOiI5OTYiLCJUb3AiOjAuMCwiTGVmdCI6MC4wLCJSaWdodCI6MC4wLCJCb3R0b20iOjAuMH0sIkJhY2tncm91bmQiOnsiJGlkIjoiOTk3IiwiQ29sb3IiOnsiJGlkIjoiOTk4IiwiQSI6ODksIlIiOjAsIkciOjAsIkIiOjB9fSwiSXNWaXNpYmxlIjp0cnVlLCJXaWR0aCI6MC4wLCJIZWlnaHQiOjAuMCwiQm9yZGVyU3R5bGUiOnsiJGlkIjoiOTk5IiwiTGluZUNvbG9yIjpudWxsLCJMaW5lV2VpZ2h0IjowLjAsIkxpbmVUeXBlIjowLCJQYXJlbnRTdHlsZSI6bnVsbH0sIlBhcmVudFN0eWxlIjpudWxsfSwiSG9yaXpvbnRhbENvbm5lY3RvclN0eWxlIjp7IiRpZCI6IjEwMDAiLCJMaW5lQ29sb3IiOnsiJGlkIjoiMTAwMSIsIiR0eXBlIjoiTkxSRS5Db21tb24uRG9tLlNvbGlkQ29sb3JCcnVzaCwgTkxSRS5Db21tb24iLCJDb2xvciI6eyIkaWQiOiIxMDAyIiwiQSI6MjU1LCJSIjoyMDQsIkciOjIwNCwiQiI6MjA0fX0sIkxpbmVXZWlnaHQiOjAuMCwiTGluZVR5cGUiOjAsIlBhcmVudFN0eWxlIjpudWxsfSwiVmVydGljYWxDb25uZWN0b3JTdHlsZSI6eyIkaWQiOiIxMDAzIiwiTGluZUNvbG9yIjp7IiRpZCI6IjEwMDQiLCIkdHlwZSI6Ik5MUkUuQ29tbW9uLkRvbS5Tb2xpZENvbG9yQnJ1c2gsIE5MUkUuQ29tbW9uIiwiQ29sb3IiOnsiJGlkIjoiMTAwNS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0cnVlLCJQZXJjZW50YWdlQ29tcGxldGVTaGFwZU9wYWNpdHkiOjM1LCJTaGFwZVN0eWxlIjp7IiRpZCI6IjEwMDYiLCJNYXJnaW4iOnsiJGlkIjoiMTAwNyIsIlRvcCI6MC4wLCJMZWZ0Ijo0LjAsIlJpZ2h0Ijo0LjAsIkJvdHRvbSI6MC4wfSwiUGFkZGluZyI6eyIkaWQiOiIxMDA4IiwiVG9wIjowLjAsIkxlZnQiOjAuMCwiUmlnaHQiOjAuMCwiQm90dG9tIjowLjB9LCJCYWNrZ3JvdW5kIjp7IiRpZCI6IjEwMDkiLCJDb2xvciI6eyIkaWQiOiIxMDEwIiwiQSI6MjU1LCJSIjoxNzgsIkciOjE0LCJCIjoxOH19LCJJc1Zpc2libGUiOnRydWUsIldpZHRoIjoxODUuMCwiSGVpZ2h0IjoxMC4wLCJCb3JkZXJTdHlsZSI6eyIkaWQiOiIxMDExIiwiTGluZUNvbG9yIjp7IiRpZCI6IjEwMTIiLCIkdHlwZSI6Ik5MUkUuQ29tbW9uLkRvbS5Tb2xpZENvbG9yQnJ1c2gsIE5MUkUuQ29tbW9uIiwiQ29sb3IiOnsiJGlkIjoiMTAxMyIsIkEiOjI1NSwiUiI6MjU1LCJHIjowLCJCIjowfX0sIkxpbmVXZWlnaHQiOjAuMCwiTGluZVR5cGUiOjAsIlBhcmVudFN0eWxlIjpudWxsfSwiUGFyZW50U3R5bGUiOm51bGx9LCJUaXRsZVN0eWxlIjp7IiRpZCI6IjEwMTQiLCJGb250U2V0dGluZ3MiOnsiJGlkIjoiMTAxNSIsIkZvbnRTaXplIjoxMCwiRm9udE5hbWUiOiJDYWxpYnJpIiwiSXNCb2xkIjp0cnVlLCJJc0l0YWxpYyI6ZmFsc2UsIklzVW5kZXJsaW5lZCI6ZmFsc2UsIlBhcmVudFN0eWxlIjpudWxsfSwiQXV0b1NpemUiOjAsIkZvcmVncm91bmQiOnsiJGlkIjoiMTAxNiIsIkNvbG9yIjp7IiRpZCI6IjEwMTc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AxOCIsIlRvcCI6MC4wLCJMZWZ0IjowLjAsIlJpZ2h0IjowLjAsIkJvdHRvbSI6MC4wfSwiUGFkZGluZyI6eyIkaWQiOiIxMDE5IiwiVG9wIjowLjAsIkxlZnQiOjAuMCwiUmlnaHQiOjAuMCwiQm90dG9tIjowLjB9LCJCYWNrZ3JvdW5kIjp7IiRpZCI6IjEwMjAiLCJDb2xvciI6eyIkaWQiOiIxMDIxIiwiQSI6MCwiUiI6MjU1LCJHIjoyNTUsIkIiOjI1NX19LCJJc1Zpc2libGUiOnRydWUsIldpZHRoIjowLjAsIkhlaWdodCI6MC4wLCJCb3JkZXJTdHlsZSI6eyIkaWQiOiIxMDIyIiwiTGluZUNvbG9yIjpudWxsLCJMaW5lV2VpZ2h0IjowLjAsIkxpbmVUeXBlIjowLCJQYXJlbnRTdHlsZSI6bnVsbH0sIlBhcmVudFN0eWxlIjpudWxsfSwiRGF0ZVN0eWxlIjp7IiRpZCI6IjEwMjMiLCJGb250U2V0dGluZ3MiOnsiJGlkIjoiMTAyNCIsIkZvbnRTaXplIjo5LCJGb250TmFtZSI6IkNhbGlicmkiLCJJc0JvbGQiOmZhbHNlLCJJc0l0YWxpYyI6ZmFsc2UsIklzVW5kZXJsaW5lZCI6ZmFsc2UsIlBhcmVudFN0eWxlIjpudWxsfSwiQXV0b1NpemUiOjAsIkZvcmVncm91bmQiOnsiJGlkIjoiMTAyNSIsIkNvbG9yIjp7IiRpZCI6IjEwMjY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wMjciLCJUb3AiOjAuMCwiTGVmdCI6MC4wLCJSaWdodCI6MC4wLCJCb3R0b20iOjAuMH0sIlBhZGRpbmciOnsiJGlkIjoiMTAyOCIsIlRvcCI6MC4wLCJMZWZ0IjowLjAsIlJpZ2h0IjowLjAsIkJvdHRvbSI6MC4wfSwiQmFja2dyb3VuZCI6eyIkaWQiOiIxMDI5IiwiQ29sb3IiOnsiJHJlZiI6Ijk5OCJ9fSwiSXNWaXNpYmxlIjp0cnVlLCJXaWR0aCI6MC4wLCJIZWlnaHQiOjAuMCwiQm9yZGVyU3R5bGUiOnsiJGlkIjoiMTAzMCIsIkxpbmVDb2xvciI6bnVsbCwiTGluZVdlaWdodCI6MC4wLCJMaW5lVHlwZSI6MCwiUGFyZW50U3R5bGUiOm51bGx9LCJQYXJlbnRTdHlsZSI6bnVsbH0sIkRhdGVGb3JtYXQiOnsiJGlkIjoiMTAzM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wMzIiLCJEYXRlUGFydElzVmlzaWJsZSI6ZmFsc2UsIlRpbWVQYXJ0SXNWaXNpYmxlIjpmYWxzZX19LCJXZWVrTnVtYmVyaW5nIjp7IiRpZCI6IjEwMzMiLCJGb3JtYXQiOjAsIklzVmlzaWJsZSI6ZmFsc2UsIkxhc3RLbm93blZpc2liaWxpdHlTdGF0ZSI6ZmFsc2V9LCJJc1Zpc2libGUiOnRydWUsIlBhcmVudFN0eWxlIjpudWxsfSwiSW5kZXgiOjIsIlNtYXJ0RHVyYXRpb25BY3RpdmF0ZWQiOmZhbHNlLCJEYXRlRm9ybWF0Ijp7IiRyZWYiOiIxMDMxIn0sIldlZWtOdW1iZXJpbmciOnsiJGlkIjoiMTAzNCIsIkZvcm1hdCI6MCwiSXNWaXNpYmxlIjpmYWxzZSwiTGFzdEtub3duVmlzaWJpbGl0eVN0YXRlIjpmYWxzZX0sIklkIjoiYzI0MWZhZTctOGVkOC00ZDVjLTg4MGEtMzFlMzhmZDk4ODljIiwiSW1wb3J0SWQiOiIxNCIsIlRpdGxlIjoiQXV0by1lbWFpbCIsIk5vdGUiOm51bGwsIkh5cGVybGluayI6eyIkaWQiOiIxMDM1IiwiQWRkcmVzcyI6bnVsbCwiU3ViQWRkcmVzcyI6bnVsbH0sIklzQ2hhbmdlZCI6ZmFsc2UsIklzTmV3IjpmYWxzZX19XSwiX21pbGVzdG9uZXMiOltdLCJJZCI6IjQwNzhiZmNkLTEwOTYtNDNlNi1iMGJlLWY4NTJjZDY0ZjQyMSIsIklzU2luZ2xlSXRlbVJvdyI6ZmFsc2V9XSwiSW5kZXgiOjIsIklkIjoiNzA0NmFkMWMtNjQyYy00MjRjLWIyNjYtOGY1OTJmZWQwOTViIiwiSGVhZGVyVGV4dCI6bnVsbCwiSXNEZWZhdWx0Ijp0cnVlLCJTdHlsZSI6eyIkaWQiOiIxMDM2IiwiSGVhZGVyU3R5bGUiOnsiJGlkIjoiMTAzNyIsIlRleHRTdHlsZSI6eyIkaWQiOiIxMDM4IiwiRm9udFNldHRpbmdzIjp7IiRpZCI6IjEwMzkiLCJGb250U2l6ZSI6MTEsIkZvbnROYW1lIjoiQ2FsaWJyaSIsIklzQm9sZCI6ZmFsc2UsIklzSXRhbGljIjpmYWxzZSwiSXNVbmRlcmxpbmVkIjpmYWxzZSwiUGFyZW50U3R5bGUiOm51bGx9LCJBdXRvU2l6ZSI6MiwiRm9yZWdyb3VuZCI6eyIkaWQiOiIxMDQwIiwiQ29sb3IiOnsiJGlkIjoiMTA0MSIsIkEiOjI1NSwiUiI6MCwiRyI6MCwiQiI6MH19LCJNYXhXaWR0aCI6MC4wLCJNYXhIZWlnaHQiOjAuMCwiU21hcnRGb3JlZ3JvdW5kSXNBY3RpdmUiOmZhbHNlLCJIb3Jpem9udGFsQWxpZ25tZW50IjowLCJWZXJ0aWNhbEFsaWdubWVudCI6MCwiU21hcnRGb3JlZ3JvdW5kIjpudWxsLCJCYWNrZ3JvdW5kRmlsbFR5cGUiOjAsIk1hcmdpbiI6eyIkaWQiOiIxMDQyIiwiVG9wIjowLjAsIkxlZnQiOjAuMCwiUmlnaHQiOjAuMCwiQm90dG9tIjowLjB9LCJQYWRkaW5nIjp7IiRpZCI6IjEwNDMiLCJUb3AiOjAuMCwiTGVmdCI6MC4wLCJSaWdodCI6MC4wLCJCb3R0b20iOjAuMH0sIkJhY2tncm91bmQiOm51bGwsIklzVmlzaWJsZSI6dHJ1ZSwiV2lkdGgiOjAuMCwiSGVpZ2h0IjowLjAsIkJvcmRlclN0eWxlIjpudWxsLCJQYXJlbnRTdHlsZSI6bnVsbH0sIlJlY3RhbmdsZVN0eWxlIjp7IiRpZCI6IjEwNDQiLCJNYXJnaW4iOnsiJGlkIjoiMTA0NSIsIlRvcCI6MC4wLCJMZWZ0IjowLjAsIlJpZ2h0IjowLjAsIkJvdHRvbSI6MC4wfSwiUGFkZGluZyI6eyIkaWQiOiIxMDQ2IiwiVG9wIjowLjAsIkxlZnQiOjAuMCwiUmlnaHQiOjAuMCwiQm90dG9tIjowLjB9LCJCYWNrZ3JvdW5kIjp7IiRpZCI6IjEwNDciLCJDb2xvciI6eyIkaWQiOiIxMDQ4IiwiQSI6NjMsIlIiOjY4LCJHIjoxMTQsIkIiOjE5Nn19LCJJc1Zpc2libGUiOnRydWUsIldpZHRoIjowLjAsIkhlaWdodCI6MC4wLCJCb3JkZXJTdHlsZSI6eyIkaWQiOiIxMDQ5IiwiTGluZUNvbG9yIjp7IiRpZCI6IjEwNTAiLCIkdHlwZSI6Ik5MUkUuQ29tbW9uLkRvbS5Tb2xpZENvbG9yQnJ1c2gsIE5MUkUuQ29tbW9uIiwiQ29sb3IiOnsiJGlkIjoiMTA1MSIsIkEiOjI1NSwiUiI6MjU1LCJHIjowLCJCIjowfX0sIkxpbmVXZWlnaHQiOjAuMCwiTGluZVR5cGUiOjAsIlBhcmVudFN0eWxlIjpudWxsfSwiUGFyZW50U3R5bGUiOm51bGx9LCJNYXJnaW4iOnsiJGlkIjoiMTA1MiIsIlRvcCI6MC4wLCJMZWZ0IjowLjAsIlJpZ2h0IjowLjAsIkJvdHRvbSI6MC4wfSwiUGFkZGluZyI6eyIkaWQiOiIxMDUzIiwiVG9wIjowLjAsIkxlZnQiOjAuMCwiUmlnaHQiOjAuMCwiQm90dG9tIjowLjB9LCJCYWNrZ3JvdW5kIjpudWxsLCJJc1Zpc2libGUiOnRydWUsIldpZHRoIjowLjAsIkhlaWdodCI6MC4wLCJCb3JkZXJTdHlsZSI6bnVsbCwiUGFyZW50U3R5bGUiOm51bGx9LCJCYWNrZ3JvdW5kU3R5bGUiOnsiJGlkIjoiMTA1NCIsIk1hcmdpbiI6eyIkaWQiOiIxMDU1IiwiVG9wIjowLjAsIkxlZnQiOjAuMCwiUmlnaHQiOjAuMCwiQm90dG9tIjowLjB9LCJQYWRkaW5nIjp7IiRpZCI6IjEwNTYiLCJUb3AiOjAuMCwiTGVmdCI6MC4wLCJSaWdodCI6MC4wLCJCb3R0b20iOjAuMH0sIkJhY2tncm91bmQiOnsiJGlkIjoiMTA1NyIsIkNvbG9yIjp7IiRpZCI6IjEwNTgiLCJBIjo1MSwiUiI6MTY1LCJHIjoxNjUsIkIiOjE2NX19LCJJc1Zpc2libGUiOnRydWUsIldpZHRoIjowLjAsIkhlaWdodCI6MC4wLCJCb3JkZXJTdHlsZSI6eyIkaWQiOiIxMDU5IiwiTGluZUNvbG9yIjp7IiRpZCI6IjEwNjAiLCIkdHlwZSI6Ik5MUkUuQ29tbW9uLkRvbS5Tb2xpZENvbG9yQnJ1c2gsIE5MUkUuQ29tbW9uIiwiQ29sb3IiOnsiJGlkIjoiMTA2MSIsIkEiOjI1NSwiUiI6MjU1LCJHIjowLCJCIjowfX0sIkxpbmVXZWlnaHQiOjAuMCwiTGluZVR5cGUiOjAsIlBhcmVudFN0eWxlIjpudWxsfSwiUGFyZW50U3R5bGUiOm51bGx9LCJNYXJnaW4iOnsiJGlkIjoiMTA2MiIsIlRvcCI6MC4wLCJMZWZ0IjowLjAsIlJpZ2h0IjowLjAsIkJvdHRvbSI6MC4wfSwiUGFkZGluZyI6eyIkaWQiOiIxMDYzIiwiVG9wIjowLjAsIkxlZnQiOjAuMCwiUmlnaHQiOjAuMCwiQm90dG9tIjowLjB9LCJJc1Zpc2libGUiOnRydWUsIldpZHRoIjowLjAsIkhlaWdodCI6MC4wLCJCb3JkZXJTdHlsZSI6bnVsbCwiUGFyZW50U3R5bGUiOm51bGx9fV0sIklkIjoiOTVmZWVjMjUtYTM1Mi00OTk1LTg2NmUtMmQ1ZDdjYWE2NzNkIiwiSW5kZXgiOjIsIkhlYWRlclRleHQiOiJGdWxmaWxsbWVudCIsIlN0eWxlIjp7IiRpZCI6IjEwNjQiLCJIZWFkZXJTdHlsZSI6eyIkaWQiOiIxMDY1IiwiVGV4dElzVmVydGljYWwiOmZhbHNlLCJUZXh0U3R5bGUiOnsiJGlkIjoiMTA2NiIsIkZvbnRTZXR0aW5ncyI6eyIkaWQiOiIxMDY3IiwiRm9udFNpemUiOjEyLCJGb250TmFtZSI6IkNhbGlicmkiLCJJc0JvbGQiOmZhbHNlLCJJc0l0YWxpYyI6ZmFsc2UsIklzVW5kZXJsaW5lZCI6ZmFsc2UsIlBhcmVudFN0eWxlIjpudWxsfSwiQXV0b1NpemUiOjIsIkZvcmVncm91bmQiOnsiJHJlZiI6IjU1MiJ9LCJNYXhXaWR0aCI6NzAuNTM1MTUyNDcyNzM3NjUsIk1heEhlaWdodCI6MC4wLCJTbWFydEZvcmVncm91bmRJc0FjdGl2ZSI6ZmFsc2UsIkhvcml6b250YWxBbGlnbm1lbnQiOjAsIlZlcnRpY2FsQWxpZ25tZW50IjowLCJTbWFydEZvcmVncm91bmQiOm51bGwsIkJhY2tncm91bmRGaWxsVHlwZSI6MCwiTWFyZ2luIjp7IiRpZCI6IjEwNjgiLCJUb3AiOjAuMCwiTGVmdCI6MC4wLCJSaWdodCI6MC4wLCJCb3R0b20iOjAuMH0sIlBhZGRpbmciOnsiJGlkIjoiMTA2OSIsIlRvcCI6MC4wLCJMZWZ0IjowLjAsIlJpZ2h0IjowLjAsIkJvdHRvbSI6MC4wfSwiQmFja2dyb3VuZCI6bnVsbCwiSXNWaXNpYmxlIjp0cnVlLCJXaWR0aCI6MC4wLCJIZWlnaHQiOjAuMCwiQm9yZGVyU3R5bGUiOm51bGwsIlBhcmVudFN0eWxlIjpudWxsfSwiUmVjdGFuZ2xlU3R5bGUiOnsiJGlkIjoiMTA3MCIsIk1hcmdpbiI6eyIkaWQiOiIxMDcxIiwiVG9wIjowLjAsIkxlZnQiOjAuMCwiUmlnaHQiOjAuMCwiQm90dG9tIjowLjB9LCJQYWRkaW5nIjp7IiRpZCI6IjEwNzIiLCJUb3AiOjAuMCwiTGVmdCI6MC4wLCJSaWdodCI6MC4wLCJCb3R0b20iOjAuMH0sIkJhY2tncm91bmQiOnsiJHJlZiI6IjU1OSJ9LCJJc1Zpc2libGUiOnRydWUsIldpZHRoIjowLjAsIkhlaWdodCI6MC4wLCJCb3JkZXJTdHlsZSI6eyIkaWQiOiIxMDczIiwiTGluZUNvbG9yIjp7IiRpZCI6IjEwNzQiLCIkdHlwZSI6Ik5MUkUuQ29tbW9uLkRvbS5Tb2xpZENvbG9yQnJ1c2gsIE5MUkUuQ29tbW9uIiwiQ29sb3IiOnsiJGlkIjoiMTA3NSIsIkEiOjI1NSwiUiI6NTUsIkciOjU1LCJCIjo1NX19LCJMaW5lV2VpZ2h0IjowLjAsIkxpbmVUeXBlIjowLCJQYXJlbnRTdHlsZSI6bnVsbH0sIlBhcmVudFN0eWxlIjpudWxsfSwiTWFyZ2luIjp7IiRpZCI6IjEwNzYiLCJUb3AiOjAuMCwiTGVmdCI6MC4wLCJSaWdodCI6MC4wLCJCb3R0b20iOjAuMH0sIlBhZGRpbmciOnsiJGlkIjoiMTA3NyIsIlRvcCI6MC4wLCJMZWZ0IjowLjAsIlJpZ2h0IjowLjAsIkJvdHRvbSI6MC4wfSwiQmFja2dyb3VuZCI6bnVsbCwiSXNWaXNpYmxlIjp0cnVlLCJXaWR0aCI6MC4wLCJIZWlnaHQiOjAuMCwiQm9yZGVyU3R5bGUiOm51bGwsIlBhcmVudFN0eWxlIjpudWxsfSwiQmFja2dyb3VuZFN0eWxlIjp7IiRpZCI6IjEwNzgiLCJNYXJnaW4iOnsiJGlkIjoiMTA3OSIsIlRvcCI6MC4wLCJMZWZ0IjowLjAsIlJpZ2h0IjowLjAsIkJvdHRvbSI6MC4wfSwiUGFkZGluZyI6eyIkaWQiOiIxMDgwIiwiVG9wIjowLjAsIkxlZnQiOjAuMCwiUmlnaHQiOjAuMCwiQm90dG9tIjowLjB9LCJCYWNrZ3JvdW5kIjp7IiRyZWYiOiI1NjkifSwiSXNWaXNpYmxlIjp0cnVlLCJXaWR0aCI6MC4wLCJIZWlnaHQiOjAuMCwiQm9yZGVyU3R5bGUiOnsiJGlkIjoiMTA4MSIsIkxpbmVDb2xvciI6eyIkaWQiOiIxMDgyIiwiJHR5cGUiOiJOTFJFLkNvbW1vbi5Eb20uU29saWRDb2xvckJydXNoLCBOTFJFLkNvbW1vbiIsIkNvbG9yIjp7IiRpZCI6IjEwODMiLCJBIjoyNTUsIlIiOjU1LCJHIjo1NSwiQiI6NTV9fSwiTGluZVdlaWdodCI6MC4wLCJMaW5lVHlwZSI6MCwiUGFyZW50U3R5bGUiOm51bGx9LCJQYXJlbnRTdHlsZSI6bnVsbH0sIklzQWJvdmVUaW1lYmFuZCI6ZmFsc2UsIlNwYWNpbmciOjUsIk1hcmdpbiI6eyIkaWQiOiIxMDg0IiwiVG9wIjowLjAsIkxlZnQiOjAuMCwiUmlnaHQiOjAuMCwiQm90dG9tIjowLjB9LCJQYWRkaW5nIjp7IiRpZCI6IjEwODUiLCJUb3AiOjAuMCwiTGVmdCI6MC4wLCJSaWdodCI6MC4wLCJCb3R0b20iOjAuMH0sIklzVmlzaWJsZSI6dHJ1ZSwiV2lkdGgiOjAuMCwiSGVpZ2h0IjowLjAsIkJvcmRlclN0eWxlIjp7IiRpZCI6IjEwODYiLCJMaW5lQ29sb3IiOm51bGwsIkxpbmVXZWlnaHQiOjAuMCwiTGluZVR5cGUiOjAsIlBhcmVudFN0eWxlIjpudWxsfSwiUGFyZW50U3R5bGUiOm51bGx9fSx7IiRpZCI6IjEwODciLCJfYWN0aXZpdGllcyI6W3siJGlkIjoiMTA4OCIsIl9yb3dzIjpbeyIkaWQiOiIxMDg5IiwiX3Rhc2tzIjpbeyIkaWQiOiIxMDkwIiwiX2F0dGFjaGVkTWlsZXN0b25lcyI6W10sIlRhc2tEZWZpbml0aW9uIjp7IiRpZCI6IjEwOTEiLCJHcm91cE5hbWUiOm51bGwsIlN0YXJ0RGF0ZSI6IjIwMTktMDQtMjJUMDA6MDA6MDAiLCJFbmREYXRlIjoiMjAxOS0wNC0yNlQyMzo1OTowMCIsIlBlcmNlbnRhZ2VDb21wbGV0ZSI6bnVsbCwiU3R5bGUiOnsiJGlkIjoiMTA5MiIsIlNoYXBlIjoyLCJTaGFwZVRoaWNrbmVzcyI6MCwiRHVyYXRpb25Gb3JtYXQiOjAsIkluY2x1ZGVOb25Xb3JraW5nRGF5c0luRHVyYXRpb24iOmZhbHNlLCJQZXJjZW50YWdlQ29tcGxldGVTdHlsZSI6eyIkaWQiOiIxMDkzIiwiRm9udFNldHRpbmdzIjp7IiRpZCI6IjEwOTQiLCJGb250U2l6ZSI6OSwiRm9udE5hbWUiOiJDYWxpYnJpIiwiSXNCb2xkIjpmYWxzZSwiSXNJdGFsaWMiOmZhbHNlLCJJc1VuZGVybGluZWQiOmZhbHNlLCJQYXJlbnRTdHlsZSI6bnVsbH0sIkF1dG9TaXplIjowLCJGb3JlZ3JvdW5kIjp7IiRpZCI6IjEwOTUiLCJDb2xvciI6eyIkaWQiOiIxMDk2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EwOTciLCJUb3AiOjAuMCwiTGVmdCI6MC4wLCJSaWdodCI6MC4wLCJCb3R0b20iOjAuMH0sIlBhZGRpbmciOnsiJGlkIjoiMTA5OCIsIlRvcCI6MC4wLCJMZWZ0IjowLjAsIlJpZ2h0IjowLjAsIkJvdHRvbSI6MC4wfSwiQmFja2dyb3VuZCI6eyIkaWQiOiIxMDk5IiwiQ29sb3IiOnsiJGlkIjoiMTEwMCIsIkEiOjg5LCJSIjowLCJHIjowLCJCIjowfX0sIklzVmlzaWJsZSI6dHJ1ZSwiV2lkdGgiOjAuMCwiSGVpZ2h0IjowLjAsIkJvcmRlclN0eWxlIjp7IiRpZCI6IjExMDEiLCJMaW5lQ29sb3IiOm51bGwsIkxpbmVXZWlnaHQiOjAuMCwiTGluZVR5cGUiOjAsIlBhcmVudFN0eWxlIjpudWxsfSwiUGFyZW50U3R5bGUiOm51bGx9LCJEdXJhdGlvblN0eWxlIjp7IiRpZCI6IjExMDIiLCJGb250U2V0dGluZ3MiOnsiJGlkIjoiMTEwMyIsIkZvbnRTaXplIjoxMCwiRm9udE5hbWUiOiJDYWxpYnJpIiwiSXNCb2xkIjpmYWxzZSwiSXNJdGFsaWMiOmZhbHNlLCJJc1VuZGVybGluZWQiOmZhbHNlLCJQYXJlbnRTdHlsZSI6bnVsbH0sIkF1dG9TaXplIjowLCJGb3JlZ3JvdW5kIjp7IiRpZCI6IjExMDQiLCJDb2xvciI6eyIkaWQiOiIxMTA1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EwNiIsIlRvcCI6MC4wLCJMZWZ0IjowLjAsIlJpZ2h0IjowLjAsIkJvdHRvbSI6MC4wfSwiUGFkZGluZyI6eyIkaWQiOiIxMTA3IiwiVG9wIjowLjAsIkxlZnQiOjAuMCwiUmlnaHQiOjAuMCwiQm90dG9tIjowLjB9LCJCYWNrZ3JvdW5kIjp7IiRpZCI6IjExMDgiLCJDb2xvciI6eyIkaWQiOiIxMTA5IiwiQSI6ODksIlIiOjAsIkciOjAsIkIiOjB9fSwiSXNWaXNpYmxlIjp0cnVlLCJXaWR0aCI6MC4wLCJIZWlnaHQiOjAuMCwiQm9yZGVyU3R5bGUiOnsiJGlkIjoiMTExMCIsIkxpbmVDb2xvciI6bnVsbCwiTGluZVdlaWdodCI6MC4wLCJMaW5lVHlwZSI6MCwiUGFyZW50U3R5bGUiOm51bGx9LCJQYXJlbnRTdHlsZSI6bnVsbH0sIkhvcml6b250YWxDb25uZWN0b3JTdHlsZSI6eyIkaWQiOiIxMTExIiwiTGluZUNvbG9yIjp7IiRpZCI6IjExMTIiLCIkdHlwZSI6Ik5MUkUuQ29tbW9uLkRvbS5Tb2xpZENvbG9yQnJ1c2gsIE5MUkUuQ29tbW9uIiwiQ29sb3IiOnsiJGlkIjoiMTExMyIsIkEiOjI1NSwiUiI6MjA0LCJHIjoyMDQsIkIiOjIwNH19LCJMaW5lV2VpZ2h0IjowLjAsIkxpbmVUeXBlIjowLCJQYXJlbnRTdHlsZSI6bnVsbH0sIlZlcnRpY2FsQ29ubmVjdG9yU3R5bGUiOnsiJGlkIjoiMTExNCIsIkxpbmVDb2xvciI6eyIkaWQiOiIxMTE1IiwiJHR5cGUiOiJOTFJFLkNvbW1vbi5Eb20uU29saWRDb2xvckJydXNoLCBOTFJFLkNvbW1vbiIsIkNvbG9yIjp7IiRpZCI6IjExMTY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xMTE3IiwiTWFyZ2luIjp7IiRpZCI6IjExMTgiLCJUb3AiOjAuMCwiTGVmdCI6NC4wLCJSaWdodCI6NC4wLCJCb3R0b20iOjAuMH0sIlBhZGRpbmciOnsiJGlkIjoiMTExOSIsIlRvcCI6MC4wLCJMZWZ0IjowLjAsIlJpZ2h0IjowLjAsIkJvdHRvbSI6MC4wfSwiQmFja2dyb3VuZCI6eyIkaWQiOiIxMTIwIiwiQ29sb3IiOnsiJGlkIjoiMTEyMSIsIkEiOjI1NSwiUiI6MjU1LCJHIjoxOTIsIkIiOjB9fSwiSXNWaXNpYmxlIjp0cnVlLCJXaWR0aCI6MTg1LjAsIkhlaWdodCI6MTAuMCwiQm9yZGVyU3R5bGUiOnsiJGlkIjoiMTEyMiIsIkxpbmVDb2xvciI6eyIkaWQiOiIxMTIzIiwiJHR5cGUiOiJOTFJFLkNvbW1vbi5Eb20uU29saWRDb2xvckJydXNoLCBOTFJFLkNvbW1vbiIsIkNvbG9yIjp7IiRpZCI6IjExMjQiLCJBIjoyNTUsIlIiOjI1NSwiRyI6MCwiQiI6MH19LCJMaW5lV2VpZ2h0IjowLjAsIkxpbmVUeXBlIjowLCJQYXJlbnRTdHlsZSI6bnVsbH0sIlBhcmVudFN0eWxlIjpudWxsfSwiVGl0bGVTdHlsZSI6eyIkaWQiOiIxMTI1IiwiRm9udFNldHRpbmdzIjp7IiRpZCI6IjExMjYiLCJGb250U2l6ZSI6MTAsIkZvbnROYW1lIjoiQ2FsaWJyaSIsIklzQm9sZCI6dHJ1ZSwiSXNJdGFsaWMiOmZhbHNlLCJJc1VuZGVybGluZWQiOmZhbHNlLCJQYXJlbnRTdHlsZSI6bnVsbH0sIkF1dG9TaXplIjowLCJGb3JlZ3JvdW5kIjp7IiRpZCI6IjExMjciLCJDb2xvciI6eyIkaWQiOiIxMTI4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xMjkiLCJUb3AiOjAuMCwiTGVmdCI6MC4wLCJSaWdodCI6MC4wLCJCb3R0b20iOjAuMH0sIlBhZGRpbmciOnsiJGlkIjoiMTEzMCIsIlRvcCI6MC4wLCJMZWZ0IjowLjAsIlJpZ2h0IjowLjAsIkJvdHRvbSI6MC4wfSwiQmFja2dyb3VuZCI6eyIkaWQiOiIxMTMxIiwiQ29sb3IiOnsiJGlkIjoiMTEzMiIsIkEiOjAsIlIiOjI1NSwiRyI6MjU1LCJCIjoyNTV9fSwiSXNWaXNpYmxlIjp0cnVlLCJXaWR0aCI6MC4wLCJIZWlnaHQiOjAuMCwiQm9yZGVyU3R5bGUiOnsiJGlkIjoiMTEzMyIsIkxpbmVDb2xvciI6bnVsbCwiTGluZVdlaWdodCI6MC4wLCJMaW5lVHlwZSI6MCwiUGFyZW50U3R5bGUiOm51bGx9LCJQYXJlbnRTdHlsZSI6bnVsbH0sIkRhdGVTdHlsZSI6eyIkaWQiOiIxMTM0IiwiRm9udFNldHRpbmdzIjp7IiRpZCI6IjExMzUiLCJGb250U2l6ZSI6OSwiRm9udE5hbWUiOiJDYWxpYnJpIiwiSXNCb2xkIjpmYWxzZSwiSXNJdGFsaWMiOmZhbHNlLCJJc1VuZGVybGluZWQiOmZhbHNlLCJQYXJlbnRTdHlsZSI6bnVsbH0sIkF1dG9TaXplIjowLCJGb3JlZ3JvdW5kIjp7IiRpZCI6IjExMzYiLCJDb2xvciI6eyIkaWQiOiIxMTM3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TM4IiwiVG9wIjowLjAsIkxlZnQiOjAuMCwiUmlnaHQiOjAuMCwiQm90dG9tIjowLjB9LCJQYWRkaW5nIjp7IiRpZCI6IjExMzkiLCJUb3AiOjAuMCwiTGVmdCI6MC4wLCJSaWdodCI6MC4wLCJCb3R0b20iOjAuMH0sIkJhY2tncm91bmQiOnsiJGlkIjoiMTE0MCIsIkNvbG9yIjp7IiRyZWYiOiIxMTA5In19LCJJc1Zpc2libGUiOnRydWUsIldpZHRoIjowLjAsIkhlaWdodCI6MC4wLCJCb3JkZXJTdHlsZSI6eyIkaWQiOiIxMTQxIiwiTGluZUNvbG9yIjpudWxsLCJMaW5lV2VpZ2h0IjowLjAsIkxpbmVUeXBlIjowLCJQYXJlbnRTdHlsZSI6bnVsbH0sIlBhcmVudFN0eWxlIjpudWxsfSwiRGF0ZUZvcm1hdCI6eyIkaWQiOiIxMTQy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E0MyIsIkRhdGVQYXJ0SXNWaXNpYmxlIjpmYWxzZSwiVGltZVBhcnRJc1Zpc2libGUiOmZhbHNlfX0sIldlZWtOdW1iZXJpbmciOnsiJGlkIjoiMTE0NCIsIkZvcm1hdCI6MCwiSXNWaXNpYmxlIjpmYWxzZSwiTGFzdEtub3duVmlzaWJpbGl0eVN0YXRlIjpmYWxzZX0sIklzVmlzaWJsZSI6dHJ1ZSwiUGFyZW50U3R5bGUiOm51bGx9LCJJbmRleCI6MCwiU21hcnREdXJhdGlvbkFjdGl2YXRlZCI6ZmFsc2UsIkRhdGVGb3JtYXQiOnsiJHJlZiI6IjExNDIifSwiV2Vla051bWJlcmluZyI6eyIkaWQiOiIxMTQ1IiwiRm9ybWF0IjowLCJJc1Zpc2libGUiOmZhbHNlLCJMYXN0S25vd25WaXNpYmlsaXR5U3RhdGUiOmZhbHNlfSwiSWQiOiIzZmI5Y2YwYi0xOTdmLTQxZWYtODM5Yy1hOTY0OGMyMjI2MjciLCJJbXBvcnRJZCI6IjE3IiwiVGl0bGUiOiJNdWx0aS1UaWVyIiwiTm90ZSI6bnVsbCwiSHlwZXJsaW5rIjp7IiRpZCI6IjExNDYiLCJBZGRyZXNzIjpudWxsLCJTdWJBZGRyZXNzIjpudWxsfSwiSXNDaGFuZ2VkIjpmYWxzZSwiSXNOZXciOmZhbHNlfX1dLCJfbWlsZXN0b25lcyI6W10sIklkIjoiMDAwMDAwMDAtMDAwMC0wMDAwLTAwMDAtMDAwMDAwMDAwMDAwIiwiSXNTaW5nbGVJdGVtUm93Ijp0cnVlfV0sIkluZGV4IjozLCJJZCI6ImU4MWEwNjUwLTI1ZmQtNGU0Ny1iNGM4LWE5ZmJiM2VkOGVjMSIsIkhlYWRlclRleHQiOm51bGwsIklzRGVmYXVsdCI6dHJ1ZSwiU3R5bGUiOnsiJGlkIjoiMTE0NyIsIkhlYWRlclN0eWxlIjp7IiRpZCI6IjExNDgiLCJUZXh0U3R5bGUiOnsiJGlkIjoiMTE0OSIsIkZvbnRTZXR0aW5ncyI6eyIkaWQiOiIxMTUwIiwiRm9udFNpemUiOjExLCJGb250TmFtZSI6IkNhbGlicmkiLCJJc0JvbGQiOmZhbHNlLCJJc0l0YWxpYyI6ZmFsc2UsIklzVW5kZXJsaW5lZCI6ZmFsc2UsIlBhcmVudFN0eWxlIjpudWxsfSwiQXV0b1NpemUiOjIsIkZvcmVncm91bmQiOnsiJGlkIjoiMTE1MSIsIkNvbG9yIjp7IiRpZCI6IjExNTIiLCJBIjoyNTUsIlIiOjAsIkciOjAsIkIiOjB9fSwiTWF4V2lkdGgiOjAuMCwiTWF4SGVpZ2h0IjowLjAsIlNtYXJ0Rm9yZWdyb3VuZElzQWN0aXZlIjpmYWxzZSwiSG9yaXpvbnRhbEFsaWdubWVudCI6MCwiVmVydGljYWxBbGlnbm1lbnQiOjAsIlNtYXJ0Rm9yZWdyb3VuZCI6bnVsbCwiQmFja2dyb3VuZEZpbGxUeXBlIjowLCJNYXJnaW4iOnsiJGlkIjoiMTE1MyIsIlRvcCI6MC4wLCJMZWZ0IjowLjAsIlJpZ2h0IjowLjAsIkJvdHRvbSI6MC4wfSwiUGFkZGluZyI6eyIkaWQiOiIxMTU0IiwiVG9wIjowLjAsIkxlZnQiOjAuMCwiUmlnaHQiOjAuMCwiQm90dG9tIjowLjB9LCJCYWNrZ3JvdW5kIjpudWxsLCJJc1Zpc2libGUiOnRydWUsIldpZHRoIjowLjAsIkhlaWdodCI6MC4wLCJCb3JkZXJTdHlsZSI6bnVsbCwiUGFyZW50U3R5bGUiOm51bGx9LCJSZWN0YW5nbGVTdHlsZSI6eyIkaWQiOiIxMTU1IiwiTWFyZ2luIjp7IiRpZCI6IjExNTYiLCJUb3AiOjAuMCwiTGVmdCI6MC4wLCJSaWdodCI6MC4wLCJCb3R0b20iOjAuMH0sIlBhZGRpbmciOnsiJGlkIjoiMTE1NyIsIlRvcCI6MC4wLCJMZWZ0IjowLjAsIlJpZ2h0IjowLjAsIkJvdHRvbSI6MC4wfSwiQmFja2dyb3VuZCI6eyIkaWQiOiIxMTU4IiwiQ29sb3IiOnsiJGlkIjoiMTE1OSIsIkEiOjYzLCJSIjo2OCwiRyI6MTE0LCJCIjoxOTZ9fSwiSXNWaXNpYmxlIjp0cnVlLCJXaWR0aCI6MC4wLCJIZWlnaHQiOjAuMCwiQm9yZGVyU3R5bGUiOnsiJGlkIjoiMTE2MCIsIkxpbmVDb2xvciI6eyIkaWQiOiIxMTYxIiwiJHR5cGUiOiJOTFJFLkNvbW1vbi5Eb20uU29saWRDb2xvckJydXNoLCBOTFJFLkNvbW1vbiIsIkNvbG9yIjp7IiRpZCI6IjExNjIiLCJBIjoyNTUsIlIiOjI1NSwiRyI6MCwiQiI6MH19LCJMaW5lV2VpZ2h0IjowLjAsIkxpbmVUeXBlIjowLCJQYXJlbnRTdHlsZSI6bnVsbH0sIlBhcmVudFN0eWxlIjpudWxsfSwiTWFyZ2luIjp7IiRpZCI6IjExNjMiLCJUb3AiOjAuMCwiTGVmdCI6MC4wLCJSaWdodCI6MC4wLCJCb3R0b20iOjAuMH0sIlBhZGRpbmciOnsiJGlkIjoiMTE2NCIsIlRvcCI6MC4wLCJMZWZ0IjowLjAsIlJpZ2h0IjowLjAsIkJvdHRvbSI6MC4wfSwiQmFja2dyb3VuZCI6bnVsbCwiSXNWaXNpYmxlIjp0cnVlLCJXaWR0aCI6MC4wLCJIZWlnaHQiOjAuMCwiQm9yZGVyU3R5bGUiOm51bGwsIlBhcmVudFN0eWxlIjpudWxsfSwiQmFja2dyb3VuZFN0eWxlIjp7IiRpZCI6IjExNjUiLCJNYXJnaW4iOnsiJGlkIjoiMTE2NiIsIlRvcCI6MC4wLCJMZWZ0IjowLjAsIlJpZ2h0IjowLjAsIkJvdHRvbSI6MC4wfSwiUGFkZGluZyI6eyIkaWQiOiIxMTY3IiwiVG9wIjowLjAsIkxlZnQiOjAuMCwiUmlnaHQiOjAuMCwiQm90dG9tIjowLjB9LCJCYWNrZ3JvdW5kIjp7IiRpZCI6IjExNjgiLCJDb2xvciI6eyIkaWQiOiIxMTY5IiwiQSI6NTEsIlIiOjE2NSwiRyI6MTY1LCJCIjoxNjV9fSwiSXNWaXNpYmxlIjp0cnVlLCJXaWR0aCI6MC4wLCJIZWlnaHQiOjAuMCwiQm9yZGVyU3R5bGUiOnsiJGlkIjoiMTE3MCIsIkxpbmVDb2xvciI6eyIkaWQiOiIxMTcxIiwiJHR5cGUiOiJOTFJFLkNvbW1vbi5Eb20uU29saWRDb2xvckJydXNoLCBOTFJFLkNvbW1vbiIsIkNvbG9yIjp7IiRpZCI6IjExNzIiLCJBIjoyNTUsIlIiOjI1NSwiRyI6MCwiQiI6MH19LCJMaW5lV2VpZ2h0IjowLjAsIkxpbmVUeXBlIjowLCJQYXJlbnRTdHlsZSI6bnVsbH0sIlBhcmVudFN0eWxlIjpudWxsfSwiTWFyZ2luIjp7IiRpZCI6IjExNzMiLCJUb3AiOjAuMCwiTGVmdCI6MC4wLCJSaWdodCI6MC4wLCJCb3R0b20iOjAuMH0sIlBhZGRpbmciOnsiJGlkIjoiMTE3NCIsIlRvcCI6MC4wLCJMZWZ0IjowLjAsIlJpZ2h0IjowLjAsIkJvdHRvbSI6MC4wfSwiSXNWaXNpYmxlIjp0cnVlLCJXaWR0aCI6MC4wLCJIZWlnaHQiOjAuMCwiQm9yZGVyU3R5bGUiOm51bGwsIlBhcmVudFN0eWxlIjpudWxsfX1dLCJJZCI6ImFkYWUyNTRiLTY2ODItNDJiMS05NzVhLTM0OTAzNjc0NTJkMyIsIkluZGV4IjozLCJIZWFkZXJUZXh0IjoiSW52ZW50b3J5IiwiU3R5bGUiOnsiJGlkIjoiMTE3NSIsIkhlYWRlclN0eWxlIjp7IiRpZCI6IjExNzYiLCJUZXh0SXNWZXJ0aWNhbCI6ZmFsc2UsIlRleHRTdHlsZSI6eyIkaWQiOiIxMTc3IiwiRm9udFNldHRpbmdzIjp7IiRpZCI6IjExNzgiLCJGb250U2l6ZSI6MTIsIkZvbnROYW1lIjoiQ2FsaWJyaSIsIklzQm9sZCI6ZmFsc2UsIklzSXRhbGljIjpmYWxzZSwiSXNVbmRlcmxpbmVkIjpmYWxzZSwiUGFyZW50U3R5bGUiOm51bGx9LCJBdXRvU2l6ZSI6MiwiRm9yZWdyb3VuZCI6eyIkcmVmIjoiNTUyIn0sIk1heFdpZHRoIjo3MC41MzUxNTI0NzI3Mzc2NSwiTWF4SGVpZ2h0IjowLjAsIlNtYXJ0Rm9yZWdyb3VuZElzQWN0aXZlIjpmYWxzZSwiSG9yaXpvbnRhbEFsaWdubWVudCI6MCwiVmVydGljYWxBbGlnbm1lbnQiOjAsIlNtYXJ0Rm9yZWdyb3VuZCI6bnVsbCwiQmFja2dyb3VuZEZpbGxUeXBlIjowLCJNYXJnaW4iOnsiJGlkIjoiMTE3OSIsIlRvcCI6MC4wLCJMZWZ0IjowLjAsIlJpZ2h0IjowLjAsIkJvdHRvbSI6MC4wfSwiUGFkZGluZyI6eyIkaWQiOiIxMTgwIiwiVG9wIjowLjAsIkxlZnQiOjAuMCwiUmlnaHQiOjAuMCwiQm90dG9tIjowLjB9LCJCYWNrZ3JvdW5kIjpudWxsLCJJc1Zpc2libGUiOnRydWUsIldpZHRoIjowLjAsIkhlaWdodCI6MC4wLCJCb3JkZXJTdHlsZSI6bnVsbCwiUGFyZW50U3R5bGUiOm51bGx9LCJSZWN0YW5nbGVTdHlsZSI6eyIkaWQiOiIxMTgxIiwiTWFyZ2luIjp7IiRpZCI6IjExODIiLCJUb3AiOjAuMCwiTGVmdCI6MC4wLCJSaWdodCI6MC4wLCJCb3R0b20iOjAuMH0sIlBhZGRpbmciOnsiJGlkIjoiMTE4MyIsIlRvcCI6MC4wLCJMZWZ0IjowLjAsIlJpZ2h0IjowLjAsIkJvdHRvbSI6MC4wfSwiQmFja2dyb3VuZCI6eyIkcmVmIjoiNTU5In0sIklzVmlzaWJsZSI6dHJ1ZSwiV2lkdGgiOjAuMCwiSGVpZ2h0IjowLjAsIkJvcmRlclN0eWxlIjp7IiRpZCI6IjExODQiLCJMaW5lQ29sb3IiOnsiJGlkIjoiMTE4NSIsIiR0eXBlIjoiTkxSRS5Db21tb24uRG9tLlNvbGlkQ29sb3JCcnVzaCwgTkxSRS5Db21tb24iLCJDb2xvciI6eyIkaWQiOiIxMTg2IiwiQSI6MjU1LCJSIjo4NSwiRyI6NjQsIkIiOjB9fSwiTGluZVdlaWdodCI6MC4wLCJMaW5lVHlwZSI6MCwiUGFyZW50U3R5bGUiOm51bGx9LCJQYXJlbnRTdHlsZSI6bnVsbH0sIk1hcmdpbiI6eyIkaWQiOiIxMTg3IiwiVG9wIjowLjAsIkxlZnQiOjAuMCwiUmlnaHQiOjAuMCwiQm90dG9tIjowLjB9LCJQYWRkaW5nIjp7IiRpZCI6IjExODgiLCJUb3AiOjAuMCwiTGVmdCI6MC4wLCJSaWdodCI6MC4wLCJCb3R0b20iOjAuMH0sIkJhY2tncm91bmQiOm51bGwsIklzVmlzaWJsZSI6dHJ1ZSwiV2lkdGgiOjAuMCwiSGVpZ2h0IjowLjAsIkJvcmRlclN0eWxlIjpudWxsLCJQYXJlbnRTdHlsZSI6bnVsbH0sIkJhY2tncm91bmRTdHlsZSI6eyIkaWQiOiIxMTg5IiwiTWFyZ2luIjp7IiRpZCI6IjExOTAiLCJUb3AiOjAuMCwiTGVmdCI6MC4wLCJSaWdodCI6MC4wLCJCb3R0b20iOjAuMH0sIlBhZGRpbmciOnsiJGlkIjoiMTE5MSIsIlRvcCI6MC4wLCJMZWZ0IjowLjAsIlJpZ2h0IjowLjAsIkJvdHRvbSI6MC4wfSwiQmFja2dyb3VuZCI6eyIkcmVmIjoiNTY5In0sIklzVmlzaWJsZSI6dHJ1ZSwiV2lkdGgiOjAuMCwiSGVpZ2h0IjowLjAsIkJvcmRlclN0eWxlIjp7IiRpZCI6IjExOTIiLCJMaW5lQ29sb3IiOnsiJGlkIjoiMTE5MyIsIiR0eXBlIjoiTkxSRS5Db21tb24uRG9tLlNvbGlkQ29sb3JCcnVzaCwgTkxSRS5Db21tb24iLCJDb2xvciI6eyIkaWQiOiIxMTk0IiwiQSI6MjU1LCJSIjo4NSwiRyI6NjQsIkIiOjB9fSwiTGluZVdlaWdodCI6MC4wLCJMaW5lVHlwZSI6MCwiUGFyZW50U3R5bGUiOm51bGx9LCJQYXJlbnRTdHlsZSI6bnVsbH0sIklzQWJvdmVUaW1lYmFuZCI6ZmFsc2UsIlNwYWNpbmciOjUsIk1hcmdpbiI6eyIkaWQiOiIxMTk1IiwiVG9wIjowLjAsIkxlZnQiOjAuMCwiUmlnaHQiOjAuMCwiQm90dG9tIjowLjB9LCJQYWRkaW5nIjp7IiRpZCI6IjExOTYiLCJUb3AiOjAuMCwiTGVmdCI6MC4wLCJSaWdodCI6MC4wLCJCb3R0b20iOjAuMH0sIklzVmlzaWJsZSI6dHJ1ZSwiV2lkdGgiOjAuMCwiSGVpZ2h0IjowLjAsIkJvcmRlclN0eWxlIjp7IiRpZCI6IjExOTciLCJMaW5lQ29sb3IiOm51bGwsIkxpbmVXZWlnaHQiOjAuMCwiTGluZVR5cGUiOjAsIlBhcmVudFN0eWxlIjpudWxsfSwiUGFyZW50U3R5bGUiOm51bGx9fSx7IiRpZCI6IjExOTgiLCJfYWN0aXZpdGllcyI6W3siJGlkIjoiMTE5OSIsIl9yb3dzIjpbeyIkaWQiOiIxMjAwIiwiX3Rhc2tzIjpbeyIkaWQiOiIxMjAxIiwiX2F0dGFjaGVkTWlsZXN0b25lcyI6W10sIlRhc2tEZWZpbml0aW9uIjp7IiRpZCI6IjEyMDIiLCJHcm91cE5hbWUiOm51bGwsIlN0YXJ0RGF0ZSI6IjIwMTktMDQtMjJUMDA6MDA6MDAiLCJFbmREYXRlIjoiMjAxOS0wNC0yNlQyMzo1OTowMCIsIlBlcmNlbnRhZ2VDb21wbGV0ZSI6bnVsbCwiU3R5bGUiOnsiJGlkIjoiMTIwMyIsIlNoYXBlIjoyLCJTaGFwZVRoaWNrbmVzcyI6MCwiRHVyYXRpb25Gb3JtYXQiOjAsIkluY2x1ZGVOb25Xb3JraW5nRGF5c0luRHVyYXRpb24iOmZhbHNlLCJQZXJjZW50YWdlQ29tcGxldGVTdHlsZSI6eyIkaWQiOiIxMjA0IiwiRm9udFNldHRpbmdzIjp7IiRpZCI6IjEyMDUiLCJGb250U2l6ZSI6OSwiRm9udE5hbWUiOiJDYWxpYnJpIiwiSXNCb2xkIjpmYWxzZSwiSXNJdGFsaWMiOmZhbHNlLCJJc1VuZGVybGluZWQiOmZhbHNlLCJQYXJlbnRTdHlsZSI6bnVsbH0sIkF1dG9TaXplIjowLCJGb3JlZ3JvdW5kIjp7IiRpZCI6IjEyMDYiLCJDb2xvciI6eyIkaWQiOiIxMjA3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EyMDgiLCJUb3AiOjAuMCwiTGVmdCI6MC4wLCJSaWdodCI6MC4wLCJCb3R0b20iOjAuMH0sIlBhZGRpbmciOnsiJGlkIjoiMTIwOSIsIlRvcCI6MC4wLCJMZWZ0IjowLjAsIlJpZ2h0IjowLjAsIkJvdHRvbSI6MC4wfSwiQmFja2dyb3VuZCI6eyIkaWQiOiIxMjEwIiwiQ29sb3IiOnsiJGlkIjoiMTIxMSIsIkEiOjg5LCJSIjowLCJHIjowLCJCIjowfX0sIklzVmlzaWJsZSI6dHJ1ZSwiV2lkdGgiOjAuMCwiSGVpZ2h0IjowLjAsIkJvcmRlclN0eWxlIjp7IiRpZCI6IjEyMTIiLCJMaW5lQ29sb3IiOm51bGwsIkxpbmVXZWlnaHQiOjAuMCwiTGluZVR5cGUiOjAsIlBhcmVudFN0eWxlIjpudWxsfSwiUGFyZW50U3R5bGUiOm51bGx9LCJEdXJhdGlvblN0eWxlIjp7IiRpZCI6IjEyMTMiLCJGb250U2V0dGluZ3MiOnsiJGlkIjoiMTIxNCIsIkZvbnRTaXplIjoxMCwiRm9udE5hbWUiOiJDYWxpYnJpIiwiSXNCb2xkIjpmYWxzZSwiSXNJdGFsaWMiOmZhbHNlLCJJc1VuZGVybGluZWQiOmZhbHNlLCJQYXJlbnRTdHlsZSI6bnVsbH0sIkF1dG9TaXplIjowLCJGb3JlZ3JvdW5kIjp7IiRpZCI6IjEyMTUiLCJDb2xvciI6eyIkaWQiOiIxMjE2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IxNyIsIlRvcCI6MC4wLCJMZWZ0IjowLjAsIlJpZ2h0IjowLjAsIkJvdHRvbSI6MC4wfSwiUGFkZGluZyI6eyIkaWQiOiIxMjE4IiwiVG9wIjowLjAsIkxlZnQiOjAuMCwiUmlnaHQiOjAuMCwiQm90dG9tIjowLjB9LCJCYWNrZ3JvdW5kIjp7IiRpZCI6IjEyMTkiLCJDb2xvciI6eyIkaWQiOiIxMjIwIiwiQSI6ODksIlIiOjAsIkciOjAsIkIiOjB9fSwiSXNWaXNpYmxlIjp0cnVlLCJXaWR0aCI6MC4wLCJIZWlnaHQiOjAuMCwiQm9yZGVyU3R5bGUiOnsiJGlkIjoiMTIyMSIsIkxpbmVDb2xvciI6bnVsbCwiTGluZVdlaWdodCI6MC4wLCJMaW5lVHlwZSI6MCwiUGFyZW50U3R5bGUiOm51bGx9LCJQYXJlbnRTdHlsZSI6bnVsbH0sIkhvcml6b250YWxDb25uZWN0b3JTdHlsZSI6eyIkaWQiOiIxMjIyIiwiTGluZUNvbG9yIjp7IiRpZCI6IjEyMjMiLCIkdHlwZSI6Ik5MUkUuQ29tbW9uLkRvbS5Tb2xpZENvbG9yQnJ1c2gsIE5MUkUuQ29tbW9uIiwiQ29sb3IiOnsiJGlkIjoiMTIyNCIsIkEiOjI1NSwiUiI6MjA0LCJHIjoyMDQsIkIiOjIwNH19LCJMaW5lV2VpZ2h0IjowLjAsIkxpbmVUeXBlIjowLCJQYXJlbnRTdHlsZSI6bnVsbH0sIlZlcnRpY2FsQ29ubmVjdG9yU3R5bGUiOnsiJGlkIjoiMTIyNSIsIkxpbmVDb2xvciI6eyIkaWQiOiIxMjI2IiwiJHR5cGUiOiJOTFJFLkNvbW1vbi5Eb20uU29saWRDb2xvckJydXNoLCBOTFJFLkNvbW1vbiIsIkNvbG9yIjp7IiRpZCI6IjEyMjc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xMjI4IiwiTWFyZ2luIjp7IiRpZCI6IjEyMjkiLCJUb3AiOjAuMCwiTGVmdCI6NC4wLCJSaWdodCI6NC4wLCJCb3R0b20iOjAuMH0sIlBhZGRpbmciOnsiJGlkIjoiMTIzMCIsIlRvcCI6MC4wLCJMZWZ0IjowLjAsIlJpZ2h0IjowLjAsIkJvdHRvbSI6MC4wfSwiQmFja2dyb3VuZCI6eyIkaWQiOiIxMjMxIiwiQ29sb3IiOnsiJGlkIjoiMTIzMiIsIkEiOjI1NSwiUiI6MjU0LCJHIjoxODYsIkIiOjEwfX0sIklzVmlzaWJsZSI6dHJ1ZSwiV2lkdGgiOjE4NS4wLCJIZWlnaHQiOjEwLjAsIkJvcmRlclN0eWxlIjp7IiRpZCI6IjEyMzMiLCJMaW5lQ29sb3IiOnsiJGlkIjoiMTIzNCIsIiR0eXBlIjoiTkxSRS5Db21tb24uRG9tLlNvbGlkQ29sb3JCcnVzaCwgTkxSRS5Db21tb24iLCJDb2xvciI6eyIkaWQiOiIxMjM1IiwiQSI6MjU1LCJSIjoyNTUsIkciOjAsIkIiOjB9fSwiTGluZVdlaWdodCI6MC4wLCJMaW5lVHlwZSI6MCwiUGFyZW50U3R5bGUiOm51bGx9LCJQYXJlbnRTdHlsZSI6bnVsbH0sIlRpdGxlU3R5bGUiOnsiJGlkIjoiMTIzNiIsIkZvbnRTZXR0aW5ncyI6eyIkaWQiOiIxMjM3IiwiRm9udFNpemUiOjEwLCJGb250TmFtZSI6IkNhbGlicmkiLCJJc0JvbGQiOnRydWUsIklzSXRhbGljIjpmYWxzZSwiSXNVbmRlcmxpbmVkIjpmYWxzZSwiUGFyZW50U3R5bGUiOm51bGx9LCJBdXRvU2l6ZSI6MCwiRm9yZWdyb3VuZCI6eyIkaWQiOiIxMjM4IiwiQ29sb3IiOnsiJGlkIjoiMTIzO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jQwIiwiVG9wIjowLjAsIkxlZnQiOjAuMCwiUmlnaHQiOjAuMCwiQm90dG9tIjowLjB9LCJQYWRkaW5nIjp7IiRpZCI6IjEyNDEiLCJUb3AiOjAuMCwiTGVmdCI6MC4wLCJSaWdodCI6MC4wLCJCb3R0b20iOjAuMH0sIkJhY2tncm91bmQiOnsiJGlkIjoiMTI0MiIsIkNvbG9yIjp7IiRpZCI6IjEyNDMiLCJBIjowLCJSIjoyNTUsIkciOjI1NSwiQiI6MjU1fX0sIklzVmlzaWJsZSI6dHJ1ZSwiV2lkdGgiOjAuMCwiSGVpZ2h0IjowLjAsIkJvcmRlclN0eWxlIjp7IiRpZCI6IjEyNDQiLCJMaW5lQ29sb3IiOm51bGwsIkxpbmVXZWlnaHQiOjAuMCwiTGluZVR5cGUiOjAsIlBhcmVudFN0eWxlIjpudWxsfSwiUGFyZW50U3R5bGUiOm51bGx9LCJEYXRlU3R5bGUiOnsiJGlkIjoiMTI0NSIsIkZvbnRTZXR0aW5ncyI6eyIkaWQiOiIxMjQ2IiwiRm9udFNpemUiOjksIkZvbnROYW1lIjoiQ2FsaWJyaSIsIklzQm9sZCI6ZmFsc2UsIklzSXRhbGljIjpmYWxzZSwiSXNVbmRlcmxpbmVkIjpmYWxzZSwiUGFyZW50U3R5bGUiOm51bGx9LCJBdXRvU2l6ZSI6MCwiRm9yZWdyb3VuZCI6eyIkaWQiOiIxMjQ3IiwiQ29sb3IiOnsiJGlkIjoiMTI0O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I0OSIsIlRvcCI6MC4wLCJMZWZ0IjowLjAsIlJpZ2h0IjowLjAsIkJvdHRvbSI6MC4wfSwiUGFkZGluZyI6eyIkaWQiOiIxMjUwIiwiVG9wIjowLjAsIkxlZnQiOjAuMCwiUmlnaHQiOjAuMCwiQm90dG9tIjowLjB9LCJCYWNrZ3JvdW5kIjp7IiRpZCI6IjEyNTEiLCJDb2xvciI6eyIkcmVmIjoiMTIyMCJ9fSwiSXNWaXNpYmxlIjp0cnVlLCJXaWR0aCI6MC4wLCJIZWlnaHQiOjAuMCwiQm9yZGVyU3R5bGUiOnsiJGlkIjoiMTI1MiIsIkxpbmVDb2xvciI6bnVsbCwiTGluZVdlaWdodCI6MC4wLCJMaW5lVHlwZSI6MCwiUGFyZW50U3R5bGUiOm51bGx9LCJQYXJlbnRTdHlsZSI6bnVsbH0sIkRhdGVGb3JtYXQiOnsiJGlkIjoiMTI1My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yNTQiLCJEYXRlUGFydElzVmlzaWJsZSI6ZmFsc2UsIlRpbWVQYXJ0SXNWaXNpYmxlIjpmYWxzZX19LCJXZWVrTnVtYmVyaW5nIjp7IiRpZCI6IjEyNTUiLCJGb3JtYXQiOjAsIklzVmlzaWJsZSI6ZmFsc2UsIkxhc3RLbm93blZpc2liaWxpdHlTdGF0ZSI6ZmFsc2V9LCJJc1Zpc2libGUiOnRydWUsIlBhcmVudFN0eWxlIjpudWxsfSwiSW5kZXgiOjAsIlNtYXJ0RHVyYXRpb25BY3RpdmF0ZWQiOmZhbHNlLCJEYXRlRm9ybWF0Ijp7IiRyZWYiOiIxMjUzIn0sIldlZWtOdW1iZXJpbmciOnsiJGlkIjoiMTI1NiIsIkZvcm1hdCI6MCwiSXNWaXNpYmxlIjpmYWxzZSwiTGFzdEtub3duVmlzaWJpbGl0eVN0YXRlIjpmYWxzZX0sIklkIjoiZTFkYmMxOTEtMzRkYS00MzJlLWE2NzctM2UxN2FjYzQ0MmVhIiwiSW1wb3J0SWQiOiIxOCIsIlRpdGxlIjoiTWVtb3J5IFVwZ3JhZGUiLCJOb3RlIjpudWxsLCJIeXBlcmxpbmsiOnsiJGlkIjoiMTI1NyIsIkFkZHJlc3MiOm51bGwsIlN1YkFkZHJlc3MiOm51bGx9LCJJc0NoYW5nZWQiOmZhbHNlLCJJc05ldyI6ZmFsc2V9fV0sIl9taWxlc3RvbmVzIjpbXSwiSWQiOiIwMDAwMDAwMC0wMDAwLTAwMDAtMDAwMC0wMDAwMDAwMDAwMDAiLCJJc1NpbmdsZUl0ZW1Sb3ciOnRydWV9LHsiJGlkIjoiMTI1OCIsIl90YXNrcyI6W3siJGlkIjoiMTI1OSIsIl9hdHRhY2hlZE1pbGVzdG9uZXMiOltdLCJUYXNrRGVmaW5pdGlvbiI6eyIkaWQiOiIxMjYwIiwiR3JvdXBOYW1lIjpudWxsLCJTdGFydERhdGUiOiIyMDE5LTA0LTIyVDAwOjAwOjAwIiwiRW5kRGF0ZSI6IjIwMTktMDQtMjZUMjM6NTk6MDAiLCJQZXJjZW50YWdlQ29tcGxldGUiOm51bGwsIlN0eWxlIjp7IiRpZCI6IjEyNjEiLCJTaGFwZSI6MiwiU2hhcGVUaGlja25lc3MiOjAsIkR1cmF0aW9uRm9ybWF0IjowLCJJbmNsdWRlTm9uV29ya2luZ0RheXNJbkR1cmF0aW9uIjpmYWxzZSwiUGVyY2VudGFnZUNvbXBsZXRlU3R5bGUiOnsiJGlkIjoiMTI2MiIsIkZvbnRTZXR0aW5ncyI6eyIkaWQiOiIxMjYzIiwiRm9udFNpemUiOjksIkZvbnROYW1lIjoiQ2FsaWJyaSIsIklzQm9sZCI6ZmFsc2UsIklzSXRhbGljIjpmYWxzZSwiSXNVbmRlcmxpbmVkIjpmYWxzZSwiUGFyZW50U3R5bGUiOm51bGx9LCJBdXRvU2l6ZSI6MCwiRm9yZWdyb3VuZCI6eyIkaWQiOiIxMjY0IiwiQ29sb3IiOnsiJGlkIjoiMTI2NS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xMjY2IiwiVG9wIjowLjAsIkxlZnQiOjAuMCwiUmlnaHQiOjAuMCwiQm90dG9tIjowLjB9LCJQYWRkaW5nIjp7IiRpZCI6IjEyNjciLCJUb3AiOjAuMCwiTGVmdCI6MC4wLCJSaWdodCI6MC4wLCJCb3R0b20iOjAuMH0sIkJhY2tncm91bmQiOnsiJGlkIjoiMTI2OCIsIkNvbG9yIjp7IiRpZCI6IjEyNjkiLCJBIjo4OSwiUiI6MCwiRyI6MCwiQiI6MH19LCJJc1Zpc2libGUiOnRydWUsIldpZHRoIjowLjAsIkhlaWdodCI6MC4wLCJCb3JkZXJTdHlsZSI6eyIkaWQiOiIxMjcwIiwiTGluZUNvbG9yIjpudWxsLCJMaW5lV2VpZ2h0IjowLjAsIkxpbmVUeXBlIjowLCJQYXJlbnRTdHlsZSI6bnVsbH0sIlBhcmVudFN0eWxlIjpudWxsfSwiRHVyYXRpb25TdHlsZSI6eyIkaWQiOiIxMjcxIiwiRm9udFNldHRpbmdzIjp7IiRpZCI6IjEyNzIiLCJGb250U2l6ZSI6MTAsIkZvbnROYW1lIjoiQ2FsaWJyaSIsIklzQm9sZCI6ZmFsc2UsIklzSXRhbGljIjpmYWxzZSwiSXNVbmRlcmxpbmVkIjpmYWxzZSwiUGFyZW50U3R5bGUiOm51bGx9LCJBdXRvU2l6ZSI6MCwiRm9yZWdyb3VuZCI6eyIkaWQiOiIxMjczIiwiQ29sb3IiOnsiJGlkIjoiMTI3N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yNzUiLCJUb3AiOjAuMCwiTGVmdCI6MC4wLCJSaWdodCI6MC4wLCJCb3R0b20iOjAuMH0sIlBhZGRpbmciOnsiJGlkIjoiMTI3NiIsIlRvcCI6MC4wLCJMZWZ0IjowLjAsIlJpZ2h0IjowLjAsIkJvdHRvbSI6MC4wfSwiQmFja2dyb3VuZCI6eyIkaWQiOiIxMjc3IiwiQ29sb3IiOnsiJGlkIjoiMTI3OCIsIkEiOjg5LCJSIjowLCJHIjowLCJCIjowfX0sIklzVmlzaWJsZSI6dHJ1ZSwiV2lkdGgiOjAuMCwiSGVpZ2h0IjowLjAsIkJvcmRlclN0eWxlIjp7IiRpZCI6IjEyNzkiLCJMaW5lQ29sb3IiOm51bGwsIkxpbmVXZWlnaHQiOjAuMCwiTGluZVR5cGUiOjAsIlBhcmVudFN0eWxlIjpudWxsfSwiUGFyZW50U3R5bGUiOm51bGx9LCJIb3Jpem9udGFsQ29ubmVjdG9yU3R5bGUiOnsiJGlkIjoiMTI4MCIsIkxpbmVDb2xvciI6eyIkaWQiOiIxMjgxIiwiJHR5cGUiOiJOTFJFLkNvbW1vbi5Eb20uU29saWRDb2xvckJydXNoLCBOTFJFLkNvbW1vbiIsIkNvbG9yIjp7IiRpZCI6IjEyODIiLCJBIjoyNTUsIlIiOjIwNCwiRyI6MjA0LCJCIjoyMDR9fSwiTGluZVdlaWdodCI6MC4wLCJMaW5lVHlwZSI6MCwiUGFyZW50U3R5bGUiOm51bGx9LCJWZXJ0aWNhbENvbm5lY3RvclN0eWxlIjp7IiRpZCI6IjEyODMiLCJMaW5lQ29sb3IiOnsiJGlkIjoiMTI4NCIsIiR0eXBlIjoiTkxSRS5Db21tb24uRG9tLlNvbGlkQ29sb3JCcnVzaCwgTkxSRS5Db21tb24iLCJDb2xvciI6eyIkaWQiOiIxMjg1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nRydWUsIlBlcmNlbnRhZ2VDb21wbGV0ZVNoYXBlT3BhY2l0eSI6MzUsIlNoYXBlU3R5bGUiOnsiJGlkIjoiMTI4NiIsIk1hcmdpbiI6eyIkaWQiOiIxMjg3IiwiVG9wIjowLjAsIkxlZnQiOjQuMCwiUmlnaHQiOjQuMCwiQm90dG9tIjowLjB9LCJQYWRkaW5nIjp7IiRpZCI6IjEyODgiLCJUb3AiOjAuMCwiTGVmdCI6MC4wLCJSaWdodCI6MC4wLCJCb3R0b20iOjAuMH0sIkJhY2tncm91bmQiOnsiJGlkIjoiMTI4OSIsIkNvbG9yIjp7IiRpZCI6IjEyOTAiLCJBIjoyNTUsIlIiOjI1NCwiRyI6MTg2LCJCIjoxMH19LCJJc1Zpc2libGUiOnRydWUsIldpZHRoIjoxODUuMCwiSGVpZ2h0IjoxMC4wLCJCb3JkZXJTdHlsZSI6eyIkaWQiOiIxMjkxIiwiTGluZUNvbG9yIjp7IiRpZCI6IjEyOTIiLCIkdHlwZSI6Ik5MUkUuQ29tbW9uLkRvbS5Tb2xpZENvbG9yQnJ1c2gsIE5MUkUuQ29tbW9uIiwiQ29sb3IiOnsiJGlkIjoiMTI5MyIsIkEiOjI1NSwiUiI6MjU1LCJHIjowLCJCIjowfX0sIkxpbmVXZWlnaHQiOjAuMCwiTGluZVR5cGUiOjAsIlBhcmVudFN0eWxlIjpudWxsfSwiUGFyZW50U3R5bGUiOm51bGx9LCJUaXRsZVN0eWxlIjp7IiRpZCI6IjEyOTQiLCJGb250U2V0dGluZ3MiOnsiJGlkIjoiMTI5NSIsIkZvbnRTaXplIjoxMCwiRm9udE5hbWUiOiJDYWxpYnJpIiwiSXNCb2xkIjp0cnVlLCJJc0l0YWxpYyI6ZmFsc2UsIklzVW5kZXJsaW5lZCI6ZmFsc2UsIlBhcmVudFN0eWxlIjpudWxsfSwiQXV0b1NpemUiOjAsIkZvcmVncm91bmQiOnsiJGlkIjoiMTI5NiIsIkNvbG9yIjp7IiRpZCI6IjEyOTc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I5OCIsIlRvcCI6MC4wLCJMZWZ0IjowLjAsIlJpZ2h0IjowLjAsIkJvdHRvbSI6MC4wfSwiUGFkZGluZyI6eyIkaWQiOiIxMjk5IiwiVG9wIjowLjAsIkxlZnQiOjAuMCwiUmlnaHQiOjAuMCwiQm90dG9tIjowLjB9LCJCYWNrZ3JvdW5kIjp7IiRpZCI6IjEzMDAiLCJDb2xvciI6eyIkaWQiOiIxMzAxIiwiQSI6MCwiUiI6MjU1LCJHIjoyNTUsIkIiOjI1NX19LCJJc1Zpc2libGUiOnRydWUsIldpZHRoIjowLjAsIkhlaWdodCI6MC4wLCJCb3JkZXJTdHlsZSI6eyIkaWQiOiIxMzAyIiwiTGluZUNvbG9yIjpudWxsLCJMaW5lV2VpZ2h0IjowLjAsIkxpbmVUeXBlIjowLCJQYXJlbnRTdHlsZSI6bnVsbH0sIlBhcmVudFN0eWxlIjpudWxsfSwiRGF0ZVN0eWxlIjp7IiRpZCI6IjEzMDMiLCJGb250U2V0dGluZ3MiOnsiJGlkIjoiMTMwNCIsIkZvbnRTaXplIjo5LCJGb250TmFtZSI6IkNhbGlicmkiLCJJc0JvbGQiOmZhbHNlLCJJc0l0YWxpYyI6ZmFsc2UsIklzVW5kZXJsaW5lZCI6ZmFsc2UsIlBhcmVudFN0eWxlIjpudWxsfSwiQXV0b1NpemUiOjAsIkZvcmVncm91bmQiOnsiJGlkIjoiMTMwNSIsIkNvbG9yIjp7IiRpZCI6IjEzMDY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zMDciLCJUb3AiOjAuMCwiTGVmdCI6MC4wLCJSaWdodCI6MC4wLCJCb3R0b20iOjAuMH0sIlBhZGRpbmciOnsiJGlkIjoiMTMwOCIsIlRvcCI6MC4wLCJMZWZ0IjowLjAsIlJpZ2h0IjowLjAsIkJvdHRvbSI6MC4wfSwiQmFja2dyb3VuZCI6eyIkaWQiOiIxMzA5IiwiQ29sb3IiOnsiJHJlZiI6IjEyNzgifX0sIklzVmlzaWJsZSI6dHJ1ZSwiV2lkdGgiOjAuMCwiSGVpZ2h0IjowLjAsIkJvcmRlclN0eWxlIjp7IiRpZCI6IjEzMTAiLCJMaW5lQ29sb3IiOm51bGwsIkxpbmVXZWlnaHQiOjAuMCwiTGluZVR5cGUiOjAsIlBhcmVudFN0eWxlIjpudWxsfSwiUGFyZW50U3R5bGUiOm51bGx9LCJEYXRlRm9ybWF0Ijp7IiRpZCI6IjEzMTE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MzEyIiwiRGF0ZVBhcnRJc1Zpc2libGUiOmZhbHNlLCJUaW1lUGFydElzVmlzaWJsZSI6ZmFsc2V9fSwiV2Vla051bWJlcmluZyI6eyIkaWQiOiIxMzEzIiwiRm9ybWF0IjowLCJJc1Zpc2libGUiOmZhbHNlLCJMYXN0S25vd25WaXNpYmlsaXR5U3RhdGUiOmZhbHNlfSwiSXNWaXNpYmxlIjp0cnVlLCJQYXJlbnRTdHlsZSI6bnVsbH0sIkluZGV4IjoxLCJTbWFydER1cmF0aW9uQWN0aXZhdGVkIjpmYWxzZSwiRGF0ZUZvcm1hdCI6eyIkcmVmIjoiMTMxMSJ9LCJXZWVrTnVtYmVyaW5nIjp7IiRpZCI6IjEzMTQiLCJGb3JtYXQiOjAsIklzVmlzaWJsZSI6ZmFsc2UsIkxhc3RLbm93blZpc2liaWxpdHlTdGF0ZSI6ZmFsc2V9LCJJZCI6ImNmYWYwMDczLWY2MDgtNDA2Ny1iNTEyLWM5ZWQ3MTM0NzJhMCIsIkltcG9ydElkIjoiMTkiLCJUaXRsZSI6Ik11bHRpLXRocmVhZGluZyIsIk5vdGUiOm51bGwsIkh5cGVybGluayI6eyIkaWQiOiIxMzE1IiwiQWRkcmVzcyI6bnVsbCwiU3ViQWRkcmVzcyI6bnVsbH0sIklzQ2hhbmdlZCI6ZmFsc2UsIklzTmV3IjpmYWxzZX19XSwiX21pbGVzdG9uZXMiOltdLCJJZCI6IjAwMDAwMDAwLTAwMDAtMDAwMC0wMDAwLTAwMDAwMDAwMDAwMCIsIklzU2luZ2xlSXRlbVJvdyI6dHJ1ZX1dLCJJbmRleCI6NCwiSWQiOiJlMjgzMjQ0NC0yY2VmLTRkOTAtOTQyZC03MWU5YzAxODhhNDkiLCJIZWFkZXJUZXh0IjpudWxsLCJJc0RlZmF1bHQiOnRydWUsIlN0eWxlIjp7IiRpZCI6IjEzMTYiLCJIZWFkZXJTdHlsZSI6eyIkaWQiOiIxMzE3IiwiVGV4dFN0eWxlIjp7IiRpZCI6IjEzMTgiLCJGb250U2V0dGluZ3MiOnsiJGlkIjoiMTMxOSIsIkZvbnRTaXplIjoxMSwiRm9udE5hbWUiOiJDYWxpYnJpIiwiSXNCb2xkIjpmYWxzZSwiSXNJdGFsaWMiOmZhbHNlLCJJc1VuZGVybGluZWQiOmZhbHNlLCJQYXJlbnRTdHlsZSI6bnVsbH0sIkF1dG9TaXplIjoyLCJGb3JlZ3JvdW5kIjp7IiRpZCI6IjEzMjAiLCJDb2xvciI6eyIkaWQiOiIxMzIxIiwiQSI6MjU1LCJSIjowLCJHIjowLCJCIjowfX0sIk1heFdpZHRoIjowLjAsIk1heEhlaWdodCI6MC4wLCJTbWFydEZvcmVncm91bmRJc0FjdGl2ZSI6ZmFsc2UsIkhvcml6b250YWxBbGlnbm1lbnQiOjAsIlZlcnRpY2FsQWxpZ25tZW50IjowLCJTbWFydEZvcmVncm91bmQiOm51bGwsIkJhY2tncm91bmRGaWxsVHlwZSI6MCwiTWFyZ2luIjp7IiRpZCI6IjEzMjIiLCJUb3AiOjAuMCwiTGVmdCI6MC4wLCJSaWdodCI6MC4wLCJCb3R0b20iOjAuMH0sIlBhZGRpbmciOnsiJGlkIjoiMTMyMyIsIlRvcCI6MC4wLCJMZWZ0IjowLjAsIlJpZ2h0IjowLjAsIkJvdHRvbSI6MC4wfSwiQmFja2dyb3VuZCI6bnVsbCwiSXNWaXNpYmxlIjp0cnVlLCJXaWR0aCI6MC4wLCJIZWlnaHQiOjAuMCwiQm9yZGVyU3R5bGUiOm51bGwsIlBhcmVudFN0eWxlIjpudWxsfSwiUmVjdGFuZ2xlU3R5bGUiOnsiJGlkIjoiMTMyNCIsIk1hcmdpbiI6eyIkaWQiOiIxMzI1IiwiVG9wIjowLjAsIkxlZnQiOjAuMCwiUmlnaHQiOjAuMCwiQm90dG9tIjowLjB9LCJQYWRkaW5nIjp7IiRpZCI6IjEzMjYiLCJUb3AiOjAuMCwiTGVmdCI6MC4wLCJSaWdodCI6MC4wLCJCb3R0b20iOjAuMH0sIkJhY2tncm91bmQiOnsiJGlkIjoiMTMyNyIsIkNvbG9yIjp7IiRpZCI6IjEzMjgiLCJBIjo2MywiUiI6NjgsIkciOjExNCwiQiI6MTk2fX0sIklzVmlzaWJsZSI6dHJ1ZSwiV2lkdGgiOjAuMCwiSGVpZ2h0IjowLjAsIkJvcmRlclN0eWxlIjp7IiRpZCI6IjEzMjkiLCJMaW5lQ29sb3IiOnsiJGlkIjoiMTMzMCIsIiR0eXBlIjoiTkxSRS5Db21tb24uRG9tLlNvbGlkQ29sb3JCcnVzaCwgTkxSRS5Db21tb24iLCJDb2xvciI6eyIkaWQiOiIxMzMxIiwiQSI6MjU1LCJSIjoyNTUsIkciOjAsIkIiOjB9fSwiTGluZVdlaWdodCI6MC4wLCJMaW5lVHlwZSI6MCwiUGFyZW50U3R5bGUiOm51bGx9LCJQYXJlbnRTdHlsZSI6bnVsbH0sIk1hcmdpbiI6eyIkaWQiOiIxMzMyIiwiVG9wIjowLjAsIkxlZnQiOjAuMCwiUmlnaHQiOjAuMCwiQm90dG9tIjowLjB9LCJQYWRkaW5nIjp7IiRpZCI6IjEzMzMiLCJUb3AiOjAuMCwiTGVmdCI6MC4wLCJSaWdodCI6MC4wLCJCb3R0b20iOjAuMH0sIkJhY2tncm91bmQiOm51bGwsIklzVmlzaWJsZSI6dHJ1ZSwiV2lkdGgiOjAuMCwiSGVpZ2h0IjowLjAsIkJvcmRlclN0eWxlIjpudWxsLCJQYXJlbnRTdHlsZSI6bnVsbH0sIkJhY2tncm91bmRTdHlsZSI6eyIkaWQiOiIxMzM0IiwiTWFyZ2luIjp7IiRpZCI6IjEzMzUiLCJUb3AiOjAuMCwiTGVmdCI6MC4wLCJSaWdodCI6MC4wLCJCb3R0b20iOjAuMH0sIlBhZGRpbmciOnsiJGlkIjoiMTMzNiIsIlRvcCI6MC4wLCJMZWZ0IjowLjAsIlJpZ2h0IjowLjAsIkJvdHRvbSI6MC4wfSwiQmFja2dyb3VuZCI6eyIkaWQiOiIxMzM3IiwiQ29sb3IiOnsiJGlkIjoiMTMzOCIsIkEiOjUxLCJSIjoxNjUsIkciOjE2NSwiQiI6MTY1fX0sIklzVmlzaWJsZSI6dHJ1ZSwiV2lkdGgiOjAuMCwiSGVpZ2h0IjowLjAsIkJvcmRlclN0eWxlIjp7IiRpZCI6IjEzMzkiLCJMaW5lQ29sb3IiOnsiJGlkIjoiMTM0MCIsIiR0eXBlIjoiTkxSRS5Db21tb24uRG9tLlNvbGlkQ29sb3JCcnVzaCwgTkxSRS5Db21tb24iLCJDb2xvciI6eyIkaWQiOiIxMzQxIiwiQSI6MjU1LCJSIjoyNTUsIkciOjAsIkIiOjB9fSwiTGluZVdlaWdodCI6MC4wLCJMaW5lVHlwZSI6MCwiUGFyZW50U3R5bGUiOm51bGx9LCJQYXJlbnRTdHlsZSI6bnVsbH0sIk1hcmdpbiI6eyIkaWQiOiIxMzQyIiwiVG9wIjowLjAsIkxlZnQiOjAuMCwiUmlnaHQiOjAuMCwiQm90dG9tIjowLjB9LCJQYWRkaW5nIjp7IiRpZCI6IjEzNDMiLCJUb3AiOjAuMCwiTGVmdCI6MC4wLCJSaWdodCI6MC4wLCJCb3R0b20iOjAuMH0sIklzVmlzaWJsZSI6dHJ1ZSwiV2lkdGgiOjAuMCwiSGVpZ2h0IjowLjAsIkJvcmRlclN0eWxlIjpudWxsLCJQYXJlbnRTdHlsZSI6bnVsbH19XSwiSWQiOiI0NTYzMjk0MS02NmJhLTQ1ZjEtOGZkZS05NzY1ZDg2ZDU1YTkiLCJJbmRleCI6NCwiSGVhZGVyVGV4dCI6Ik1pZGRsZXdhcmUiLCJTdHlsZSI6eyIkaWQiOiIxMzQ0IiwiSGVhZGVyU3R5bGUiOnsiJGlkIjoiMTM0NSIsIlRleHRJc1ZlcnRpY2FsIjpmYWxzZSwiVGV4dFN0eWxlIjp7IiRpZCI6IjEzNDYiLCJGb250U2V0dGluZ3MiOnsiJGlkIjoiMTM0NyIsIkZvbnRTaXplIjoxMiwiRm9udE5hbWUiOiJDYWxpYnJpIiwiSXNCb2xkIjpmYWxzZSwiSXNJdGFsaWMiOmZhbHNlLCJJc1VuZGVybGluZWQiOmZhbHNlLCJQYXJlbnRTdHlsZSI6bnVsbH0sIkF1dG9TaXplIjoyLCJGb3JlZ3JvdW5kIjp7IiRyZWYiOiI1NTIifSwiTWF4V2lkdGgiOjcwLjUzNTE1MjQ3MjczNzY1LCJNYXhIZWlnaHQiOjAuMCwiU21hcnRGb3JlZ3JvdW5kSXNBY3RpdmUiOmZhbHNlLCJIb3Jpem9udGFsQWxpZ25tZW50IjowLCJWZXJ0aWNhbEFsaWdubWVudCI6MCwiU21hcnRGb3JlZ3JvdW5kIjpudWxsLCJCYWNrZ3JvdW5kRmlsbFR5cGUiOjAsIk1hcmdpbiI6eyIkaWQiOiIxMzQ4IiwiVG9wIjowLjAsIkxlZnQiOjAuMCwiUmlnaHQiOjAuMCwiQm90dG9tIjowLjB9LCJQYWRkaW5nIjp7IiRpZCI6IjEzNDkiLCJUb3AiOjAuMCwiTGVmdCI6MC4wLCJSaWdodCI6MC4wLCJCb3R0b20iOjAuMH0sIkJhY2tncm91bmQiOm51bGwsIklzVmlzaWJsZSI6dHJ1ZSwiV2lkdGgiOjAuMCwiSGVpZ2h0IjowLjAsIkJvcmRlclN0eWxlIjpudWxsLCJQYXJlbnRTdHlsZSI6bnVsbH0sIlJlY3RhbmdsZVN0eWxlIjp7IiRpZCI6IjEzNTAiLCJNYXJnaW4iOnsiJGlkIjoiMTM1MSIsIlRvcCI6MC4wLCJMZWZ0IjowLjAsIlJpZ2h0IjowLjAsIkJvdHRvbSI6MC4wfSwiUGFkZGluZyI6eyIkaWQiOiIxMzUyIiwiVG9wIjowLjAsIkxlZnQiOjAuMCwiUmlnaHQiOjAuMCwiQm90dG9tIjowLjB9LCJCYWNrZ3JvdW5kIjp7IiRyZWYiOiI1NTkifSwiSXNWaXNpYmxlIjp0cnVlLCJXaWR0aCI6MC4wLCJIZWlnaHQiOjAuMCwiQm9yZGVyU3R5bGUiOnsiJGlkIjoiMTM1MyIsIkxpbmVDb2xvciI6eyIkaWQiOiIxMzU0IiwiJHR5cGUiOiJOTFJFLkNvbW1vbi5Eb20uU29saWRDb2xvckJydXNoLCBOTFJFLkNvbW1vbiIsIkNvbG9yIjp7IiRpZCI6IjEzNTUiLCJBIjoyNTUsIlIiOjIxLCJHIjo1MiwiQiI6ODF9fSwiTGluZVdlaWdodCI6MC4wLCJMaW5lVHlwZSI6MCwiUGFyZW50U3R5bGUiOm51bGx9LCJQYXJlbnRTdHlsZSI6bnVsbH0sIk1hcmdpbiI6eyIkaWQiOiIxMzU2IiwiVG9wIjowLjAsIkxlZnQiOjAuMCwiUmlnaHQiOjAuMCwiQm90dG9tIjowLjB9LCJQYWRkaW5nIjp7IiRpZCI6IjEzNTciLCJUb3AiOjAuMCwiTGVmdCI6MC4wLCJSaWdodCI6MC4wLCJCb3R0b20iOjAuMH0sIkJhY2tncm91bmQiOm51bGwsIklzVmlzaWJsZSI6dHJ1ZSwiV2lkdGgiOjAuMCwiSGVpZ2h0IjowLjAsIkJvcmRlclN0eWxlIjpudWxsLCJQYXJlbnRTdHlsZSI6bnVsbH0sIkJhY2tncm91bmRTdHlsZSI6eyIkaWQiOiIxMzU4IiwiTWFyZ2luIjp7IiRpZCI6IjEzNTkiLCJUb3AiOjAuMCwiTGVmdCI6MC4wLCJSaWdodCI6MC4wLCJCb3R0b20iOjAuMH0sIlBhZGRpbmciOnsiJGlkIjoiMTM2MCIsIlRvcCI6MC4wLCJMZWZ0IjowLjAsIlJpZ2h0IjowLjAsIkJvdHRvbSI6MC4wfSwiQmFja2dyb3VuZCI6eyIkcmVmIjoiNTY5In0sIklzVmlzaWJsZSI6dHJ1ZSwiV2lkdGgiOjAuMCwiSGVpZ2h0IjowLjAsIkJvcmRlclN0eWxlIjp7IiRpZCI6IjEzNjEiLCJMaW5lQ29sb3IiOnsiJGlkIjoiMTM2MiIsIiR0eXBlIjoiTkxSRS5Db21tb24uRG9tLlNvbGlkQ29sb3JCcnVzaCwgTkxSRS5Db21tb24iLCJDb2xvciI6eyIkaWQiOiIxMzYzIiwiQSI6MjU1LCJSIjoyMSwiRyI6NTIsIkIiOjgxfX0sIkxpbmVXZWlnaHQiOjAuMCwiTGluZVR5cGUiOjAsIlBhcmVudFN0eWxlIjpudWxsfSwiUGFyZW50U3R5bGUiOm51bGx9LCJJc0Fib3ZlVGltZWJhbmQiOmZhbHNlLCJTcGFjaW5nIjo1LCJNYXJnaW4iOnsiJGlkIjoiMTM2NCIsIlRvcCI6MC4wLCJMZWZ0IjowLjAsIlJpZ2h0IjowLjAsIkJvdHRvbSI6MC4wfSwiUGFkZGluZyI6eyIkaWQiOiIxMzY1IiwiVG9wIjowLjAsIkxlZnQiOjAuMCwiUmlnaHQiOjAuMCwiQm90dG9tIjowLjB9LCJJc1Zpc2libGUiOnRydWUsIldpZHRoIjowLjAsIkhlaWdodCI6MC4wLCJCb3JkZXJTdHlsZSI6eyIkaWQiOiIxMzY2IiwiTGluZUNvbG9yIjpudWxsLCJMaW5lV2VpZ2h0IjowLjAsIkxpbmVUeXBlIjowLCJQYXJlbnRTdHlsZSI6bnVsbH0sIlBhcmVudFN0eWxlIjpudWxsfX0seyIkaWQiOiIxMzY3IiwiX2FjdGl2aXRpZXMiOlt7IiRpZCI6IjEzNjgiLCJfcm93cyI6W3siJGlkIjoiMTM2OSIsIl90YXNrcyI6W3siJGlkIjoiMTM3MCIsIl9hdHRhY2hlZE1pbGVzdG9uZXMiOltdLCJUYXNrRGVmaW5pdGlvbiI6eyIkaWQiOiIxMzcxIiwiR3JvdXBOYW1lIjpudWxsLCJTdGFydERhdGUiOiIyMDE5LTA0LTIyVDAwOjAwOjAwIiwiRW5kRGF0ZSI6IjIwMTktMDQtMjZUMjM6NTk6MDAiLCJQZXJjZW50YWdlQ29tcGxldGUiOm51bGwsIlN0eWxlIjp7IiRpZCI6IjEzNzIiLCJTaGFwZSI6MiwiU2hhcGVUaGlja25lc3MiOjAsIkR1cmF0aW9uRm9ybWF0IjowLCJJbmNsdWRlTm9uV29ya2luZ0RheXNJbkR1cmF0aW9uIjpmYWxzZSwiUGVyY2VudGFnZUNvbXBsZXRlU3R5bGUiOnsiJGlkIjoiMTM3MyIsIkZvbnRTZXR0aW5ncyI6eyIkaWQiOiIxMzc0IiwiRm9udFNpemUiOjksIkZvbnROYW1lIjoiQ2FsaWJyaSIsIklzQm9sZCI6ZmFsc2UsIklzSXRhbGljIjpmYWxzZSwiSXNVbmRlcmxpbmVkIjpmYWxzZSwiUGFyZW50U3R5bGUiOm51bGx9LCJBdXRvU2l6ZSI6MCwiRm9yZWdyb3VuZCI6eyIkaWQiOiIxMzc1IiwiQ29sb3IiOnsiJGlkIjoiMTM3Ni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xMzc3IiwiVG9wIjowLjAsIkxlZnQiOjAuMCwiUmlnaHQiOjAuMCwiQm90dG9tIjowLjB9LCJQYWRkaW5nIjp7IiRpZCI6IjEzNzgiLCJUb3AiOjAuMCwiTGVmdCI6MC4wLCJSaWdodCI6MC4wLCJCb3R0b20iOjAuMH0sIkJhY2tncm91bmQiOnsiJGlkIjoiMTM3OSIsIkNvbG9yIjp7IiRpZCI6IjEzODAiLCJBIjo4OSwiUiI6MCwiRyI6MCwiQiI6MH19LCJJc1Zpc2libGUiOnRydWUsIldpZHRoIjowLjAsIkhlaWdodCI6MC4wLCJCb3JkZXJTdHlsZSI6eyIkaWQiOiIxMzgxIiwiTGluZUNvbG9yIjpudWxsLCJMaW5lV2VpZ2h0IjowLjAsIkxpbmVUeXBlIjowLCJQYXJlbnRTdHlsZSI6bnVsbH0sIlBhcmVudFN0eWxlIjpudWxsfSwiRHVyYXRpb25TdHlsZSI6eyIkaWQiOiIxMzgyIiwiRm9udFNldHRpbmdzIjp7IiRpZCI6IjEzODMiLCJGb250U2l6ZSI6MTAsIkZvbnROYW1lIjoiQ2FsaWJyaSIsIklzQm9sZCI6ZmFsc2UsIklzSXRhbGljIjpmYWxzZSwiSXNVbmRlcmxpbmVkIjpmYWxzZSwiUGFyZW50U3R5bGUiOm51bGx9LCJBdXRvU2l6ZSI6MCwiRm9yZWdyb3VuZCI6eyIkaWQiOiIxMzg0IiwiQ29sb3IiOnsiJGlkIjoiMTM4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zODYiLCJUb3AiOjAuMCwiTGVmdCI6MC4wLCJSaWdodCI6MC4wLCJCb3R0b20iOjAuMH0sIlBhZGRpbmciOnsiJGlkIjoiMTM4NyIsIlRvcCI6MC4wLCJMZWZ0IjowLjAsIlJpZ2h0IjowLjAsIkJvdHRvbSI6MC4wfSwiQmFja2dyb3VuZCI6eyIkaWQiOiIxMzg4IiwiQ29sb3IiOnsiJGlkIjoiMTM4OSIsIkEiOjg5LCJSIjowLCJHIjowLCJCIjowfX0sIklzVmlzaWJsZSI6dHJ1ZSwiV2lkdGgiOjAuMCwiSGVpZ2h0IjowLjAsIkJvcmRlclN0eWxlIjp7IiRpZCI6IjEzOTAiLCJMaW5lQ29sb3IiOm51bGwsIkxpbmVXZWlnaHQiOjAuMCwiTGluZVR5cGUiOjAsIlBhcmVudFN0eWxlIjpudWxsfSwiUGFyZW50U3R5bGUiOm51bGx9LCJIb3Jpem9udGFsQ29ubmVjdG9yU3R5bGUiOnsiJGlkIjoiMTM5MSIsIkxpbmVDb2xvciI6eyIkaWQiOiIxMzkyIiwiJHR5cGUiOiJOTFJFLkNvbW1vbi5Eb20uU29saWRDb2xvckJydXNoLCBOTFJFLkNvbW1vbiIsIkNvbG9yIjp7IiRpZCI6IjEzOTMiLCJBIjoyNTUsIlIiOjIwNCwiRyI6MjA0LCJCIjoyMDR9fSwiTGluZVdlaWdodCI6MC4wLCJMaW5lVHlwZSI6MCwiUGFyZW50U3R5bGUiOm51bGx9LCJWZXJ0aWNhbENvbm5lY3RvclN0eWxlIjp7IiRpZCI6IjEzOTQiLCJMaW5lQ29sb3IiOnsiJGlkIjoiMTM5NSIsIiR0eXBlIjoiTkxSRS5Db21tb24uRG9tLlNvbGlkQ29sb3JCcnVzaCwgTkxSRS5Db21tb24iLCJDb2xvciI6eyIkaWQiOiIxMzk2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nRydWUsIlBlcmNlbnRhZ2VDb21wbGV0ZVNoYXBlT3BhY2l0eSI6MzUsIlNoYXBlU3R5bGUiOnsiJGlkIjoiMTM5NyIsIk1hcmdpbiI6eyIkaWQiOiIxMzk4IiwiVG9wIjowLjAsIkxlZnQiOjQuMCwiUmlnaHQiOjQuMCwiQm90dG9tIjowLjB9LCJQYWRkaW5nIjp7IiRpZCI6IjEzOTkiLCJUb3AiOjAuMCwiTGVmdCI6MC4wLCJSaWdodCI6MC4wLCJCb3R0b20iOjAuMH0sIkJhY2tncm91bmQiOnsiJGlkIjoiMTQwMCIsIkNvbG9yIjp7IiRpZCI6IjE0MDEiLCJBIjoyNTUsIlIiOjI1NCwiRyI6MTg2LCJCIjoxMH19LCJJc1Zpc2libGUiOnRydWUsIldpZHRoIjoxODUuMCwiSGVpZ2h0IjoxMC4wLCJCb3JkZXJTdHlsZSI6eyIkaWQiOiIxNDAyIiwiTGluZUNvbG9yIjp7IiRpZCI6IjE0MDMiLCIkdHlwZSI6Ik5MUkUuQ29tbW9uLkRvbS5Tb2xpZENvbG9yQnJ1c2gsIE5MUkUuQ29tbW9uIiwiQ29sb3IiOnsiJGlkIjoiMTQwNCIsIkEiOjI1NSwiUiI6MjU1LCJHIjowLCJCIjowfX0sIkxpbmVXZWlnaHQiOjAuMCwiTGluZVR5cGUiOjAsIlBhcmVudFN0eWxlIjpudWxsfSwiUGFyZW50U3R5bGUiOm51bGx9LCJUaXRsZVN0eWxlIjp7IiRpZCI6IjE0MDUiLCJGb250U2V0dGluZ3MiOnsiJGlkIjoiMTQwNiIsIkZvbnRTaXplIjoxMCwiRm9udE5hbWUiOiJDYWxpYnJpIiwiSXNCb2xkIjp0cnVlLCJJc0l0YWxpYyI6ZmFsc2UsIklzVW5kZXJsaW5lZCI6ZmFsc2UsIlBhcmVudFN0eWxlIjpudWxsfSwiQXV0b1NpemUiOjAsIkZvcmVncm91bmQiOnsiJGlkIjoiMTQwNyIsIkNvbG9yIjp7IiRpZCI6IjE0MDg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QwOSIsIlRvcCI6MC4wLCJMZWZ0IjowLjAsIlJpZ2h0IjowLjAsIkJvdHRvbSI6MC4wfSwiUGFkZGluZyI6eyIkaWQiOiIxNDEwIiwiVG9wIjowLjAsIkxlZnQiOjAuMCwiUmlnaHQiOjAuMCwiQm90dG9tIjowLjB9LCJCYWNrZ3JvdW5kIjp7IiRpZCI6IjE0MTEiLCJDb2xvciI6eyIkaWQiOiIxNDEyIiwiQSI6MCwiUiI6MjU1LCJHIjoyNTUsIkIiOjI1NX19LCJJc1Zpc2libGUiOnRydWUsIldpZHRoIjowLjAsIkhlaWdodCI6MC4wLCJCb3JkZXJTdHlsZSI6eyIkaWQiOiIxNDEzIiwiTGluZUNvbG9yIjpudWxsLCJMaW5lV2VpZ2h0IjowLjAsIkxpbmVUeXBlIjowLCJQYXJlbnRTdHlsZSI6bnVsbH0sIlBhcmVudFN0eWxlIjpudWxsfSwiRGF0ZVN0eWxlIjp7IiRpZCI6IjE0MTQiLCJGb250U2V0dGluZ3MiOnsiJGlkIjoiMTQxNSIsIkZvbnRTaXplIjo5LCJGb250TmFtZSI6IkNhbGlicmkiLCJJc0JvbGQiOmZhbHNlLCJJc0l0YWxpYyI6ZmFsc2UsIklzVW5kZXJsaW5lZCI6ZmFsc2UsIlBhcmVudFN0eWxlIjpudWxsfSwiQXV0b1NpemUiOjAsIkZvcmVncm91bmQiOnsiJGlkIjoiMTQxNiIsIkNvbG9yIjp7IiRpZCI6IjE0MTc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0MTgiLCJUb3AiOjAuMCwiTGVmdCI6MC4wLCJSaWdodCI6MC4wLCJCb3R0b20iOjAuMH0sIlBhZGRpbmciOnsiJGlkIjoiMTQxOSIsIlRvcCI6MC4wLCJMZWZ0IjowLjAsIlJpZ2h0IjowLjAsIkJvdHRvbSI6MC4wfSwiQmFja2dyb3VuZCI6eyIkaWQiOiIxNDIwIiwiQ29sb3IiOnsiJHJlZiI6IjEzODkifX0sIklzVmlzaWJsZSI6dHJ1ZSwiV2lkdGgiOjAuMCwiSGVpZ2h0IjowLjAsIkJvcmRlclN0eWxlIjp7IiRpZCI6IjE0MjEiLCJMaW5lQ29sb3IiOm51bGwsIkxpbmVXZWlnaHQiOjAuMCwiTGluZVR5cGUiOjAsIlBhcmVudFN0eWxlIjpudWxsfSwiUGFyZW50U3R5bGUiOm51bGx9LCJEYXRlRm9ybWF0Ijp7IiRpZCI6IjE0MjI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NDIzIiwiRGF0ZVBhcnRJc1Zpc2libGUiOmZhbHNlLCJUaW1lUGFydElzVmlzaWJsZSI6ZmFsc2V9fSwiV2Vla051bWJlcmluZyI6eyIkaWQiOiIxNDI0IiwiRm9ybWF0IjowLCJJc1Zpc2libGUiOmZhbHNlLCJMYXN0S25vd25WaXNpYmlsaXR5U3RhdGUiOmZhbHNlfSwiSXNWaXNpYmxlIjp0cnVlLCJQYXJlbnRTdHlsZSI6bnVsbH0sIkluZGV4IjoxLCJTbWFydER1cmF0aW9uQWN0aXZhdGVkIjpmYWxzZSwiRGF0ZUZvcm1hdCI6eyIkcmVmIjoiMTQyMiJ9LCJXZWVrTnVtYmVyaW5nIjp7IiRpZCI6IjE0MjUiLCJGb3JtYXQiOjAsIklzVmlzaWJsZSI6ZmFsc2UsIkxhc3RLbm93blZpc2liaWxpdHlTdGF0ZSI6ZmFsc2V9LCJJZCI6ImMwZmMxNDIwLTI5NzEtNGU2NS1hZmVkLTA3ZWZmODViMGI2ZCIsIkltcG9ydElkIjoiMjIiLCJUaXRsZSI6IkF1dG8tbm90aWZ5IiwiTm90ZSI6bnVsbCwiSHlwZXJsaW5rIjp7IiRpZCI6IjE0MjYiLCJBZGRyZXNzIjpudWxsLCJTdWJBZGRyZXNzIjpudWxsfSwiSXNDaGFuZ2VkIjpmYWxzZSwiSXNOZXciOmZhbHNlfX0seyIkaWQiOiIxNDI3IiwiX2F0dGFjaGVkTWlsZXN0b25lcyI6W10sIlRhc2tEZWZpbml0aW9uIjp7IiRpZCI6IjE0MjgiLCJHcm91cE5hbWUiOm51bGwsIlN0YXJ0RGF0ZSI6IjIwMTktMDQtMTVUMDA6MDA6MDAiLCJFbmREYXRlIjoiMjAxOS0wNC0xOVQyMzo1OTowMCIsIlBlcmNlbnRhZ2VDb21wbGV0ZSI6bnVsbCwiU3R5bGUiOnsiJGlkIjoiMTQyOSIsIlNoYXBlIjoyLCJTaGFwZVRoaWNrbmVzcyI6MCwiRHVyYXRpb25Gb3JtYXQiOjAsIkluY2x1ZGVOb25Xb3JraW5nRGF5c0luRHVyYXRpb24iOmZhbHNlLCJQZXJjZW50YWdlQ29tcGxldGVTdHlsZSI6eyIkaWQiOiIxNDMwIiwiRm9udFNldHRpbmdzIjp7IiRpZCI6IjE0MzEiLCJGb250U2l6ZSI6OSwiRm9udE5hbWUiOiJDYWxpYnJpIiwiSXNCb2xkIjpmYWxzZSwiSXNJdGFsaWMiOmZhbHNlLCJJc1VuZGVybGluZWQiOmZhbHNlLCJQYXJlbnRTdHlsZSI6bnVsbH0sIkF1dG9TaXplIjowLCJGb3JlZ3JvdW5kIjp7IiRpZCI6IjE0MzIiLCJDb2xvciI6eyIkaWQiOiIxNDMz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E0MzQiLCJUb3AiOjAuMCwiTGVmdCI6MC4wLCJSaWdodCI6MC4wLCJCb3R0b20iOjAuMH0sIlBhZGRpbmciOnsiJGlkIjoiMTQzNSIsIlRvcCI6MC4wLCJMZWZ0IjowLjAsIlJpZ2h0IjowLjAsIkJvdHRvbSI6MC4wfSwiQmFja2dyb3VuZCI6eyIkaWQiOiIxNDM2IiwiQ29sb3IiOnsiJGlkIjoiMTQzNyIsIkEiOjg5LCJSIjowLCJHIjowLCJCIjowfX0sIklzVmlzaWJsZSI6dHJ1ZSwiV2lkdGgiOjAuMCwiSGVpZ2h0IjowLjAsIkJvcmRlclN0eWxlIjp7IiRpZCI6IjE0MzgiLCJMaW5lQ29sb3IiOm51bGwsIkxpbmVXZWlnaHQiOjAuMCwiTGluZVR5cGUiOjAsIlBhcmVudFN0eWxlIjpudWxsfSwiUGFyZW50U3R5bGUiOm51bGx9LCJEdXJhdGlvblN0eWxlIjp7IiRpZCI6IjE0MzkiLCJGb250U2V0dGluZ3MiOnsiJGlkIjoiMTQ0MCIsIkZvbnRTaXplIjoxMCwiRm9udE5hbWUiOiJDYWxpYnJpIiwiSXNCb2xkIjpmYWxzZSwiSXNJdGFsaWMiOmZhbHNlLCJJc1VuZGVybGluZWQiOmZhbHNlLCJQYXJlbnRTdHlsZSI6bnVsbH0sIkF1dG9TaXplIjowLCJGb3JlZ3JvdW5kIjp7IiRpZCI6IjE0NDEiLCJDb2xvciI6eyIkaWQiOiIxNDQy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Q0MyIsIlRvcCI6MC4wLCJMZWZ0IjowLjAsIlJpZ2h0IjowLjAsIkJvdHRvbSI6MC4wfSwiUGFkZGluZyI6eyIkaWQiOiIxNDQ0IiwiVG9wIjowLjAsIkxlZnQiOjAuMCwiUmlnaHQiOjAuMCwiQm90dG9tIjowLjB9LCJCYWNrZ3JvdW5kIjp7IiRpZCI6IjE0NDUiLCJDb2xvciI6eyIkaWQiOiIxNDQ2IiwiQSI6ODksIlIiOjAsIkciOjAsIkIiOjB9fSwiSXNWaXNpYmxlIjp0cnVlLCJXaWR0aCI6MC4wLCJIZWlnaHQiOjAuMCwiQm9yZGVyU3R5bGUiOnsiJGlkIjoiMTQ0NyIsIkxpbmVDb2xvciI6bnVsbCwiTGluZVdlaWdodCI6MC4wLCJMaW5lVHlwZSI6MCwiUGFyZW50U3R5bGUiOm51bGx9LCJQYXJlbnRTdHlsZSI6bnVsbH0sIkhvcml6b250YWxDb25uZWN0b3JTdHlsZSI6eyIkaWQiOiIxNDQ4IiwiTGluZUNvbG9yIjp7IiRpZCI6IjE0NDkiLCIkdHlwZSI6Ik5MUkUuQ29tbW9uLkRvbS5Tb2xpZENvbG9yQnJ1c2gsIE5MUkUuQ29tbW9uIiwiQ29sb3IiOnsiJGlkIjoiMTQ1MCIsIkEiOjI1NSwiUiI6MjA0LCJHIjoyMDQsIkIiOjIwNH19LCJMaW5lV2VpZ2h0IjowLjAsIkxpbmVUeXBlIjowLCJQYXJlbnRTdHlsZSI6bnVsbH0sIlZlcnRpY2FsQ29ubmVjdG9yU3R5bGUiOnsiJGlkIjoiMTQ1MSIsIkxpbmVDb2xvciI6eyIkaWQiOiIxNDUyIiwiJHR5cGUiOiJOTFJFLkNvbW1vbi5Eb20uU29saWRDb2xvckJydXNoLCBOTFJFLkNvbW1vbiIsIkNvbG9yIjp7IiRpZCI6IjE0NTM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xNDU0IiwiTWFyZ2luIjp7IiRpZCI6IjE0NTUiLCJUb3AiOjAuMCwiTGVmdCI6NC4wLCJSaWdodCI6NC4wLCJCb3R0b20iOjAuMH0sIlBhZGRpbmciOnsiJGlkIjoiMTQ1NiIsIlRvcCI6MC4wLCJMZWZ0IjowLjAsIlJpZ2h0IjowLjAsIkJvdHRvbSI6MC4wfSwiQmFja2dyb3VuZCI6eyIkaWQiOiIxNDU3IiwiQ29sb3IiOnsiJGlkIjoiMTQ1OCIsIkEiOjI1NSwiUiI6MCwiRyI6MTE0LCJCIjoxODh9fSwiSXNWaXNpYmxlIjp0cnVlLCJXaWR0aCI6MTg1LjAsIkhlaWdodCI6MTAuMCwiQm9yZGVyU3R5bGUiOnsiJGlkIjoiMTQ1OSIsIkxpbmVDb2xvciI6eyIkaWQiOiIxNDYwIiwiJHR5cGUiOiJOTFJFLkNvbW1vbi5Eb20uU29saWRDb2xvckJydXNoLCBOTFJFLkNvbW1vbiIsIkNvbG9yIjp7IiRpZCI6IjE0NjEiLCJBIjoyNTUsIlIiOjI1NSwiRyI6MCwiQiI6MH19LCJMaW5lV2VpZ2h0IjowLjAsIkxpbmVUeXBlIjowLCJQYXJlbnRTdHlsZSI6bnVsbH0sIlBhcmVudFN0eWxlIjpudWxsfSwiVGl0bGVTdHlsZSI6eyIkaWQiOiIxNDYyIiwiRm9udFNldHRpbmdzIjp7IiRpZCI6IjE0NjMiLCJGb250U2l6ZSI6MTAsIkZvbnROYW1lIjoiQ2FsaWJyaSIsIklzQm9sZCI6dHJ1ZSwiSXNJdGFsaWMiOmZhbHNlLCJJc1VuZGVybGluZWQiOmZhbHNlLCJQYXJlbnRTdHlsZSI6bnVsbH0sIkF1dG9TaXplIjowLCJGb3JlZ3JvdW5kIjp7IiRpZCI6IjE0NjQiLCJDb2xvciI6eyIkaWQiOiIxNDY1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E0NjYiLCJUb3AiOjAuMCwiTGVmdCI6MC4wLCJSaWdodCI6MC4wLCJCb3R0b20iOjAuMH0sIlBhZGRpbmciOnsiJGlkIjoiMTQ2NyIsIlRvcCI6MC4wLCJMZWZ0IjowLjAsIlJpZ2h0IjowLjAsIkJvdHRvbSI6MC4wfSwiQmFja2dyb3VuZCI6eyIkaWQiOiIxNDY4IiwiQ29sb3IiOnsiJGlkIjoiMTQ2OSIsIkEiOjAsIlIiOjI1NSwiRyI6MjU1LCJCIjoyNTV9fSwiSXNWaXNpYmxlIjp0cnVlLCJXaWR0aCI6MC4wLCJIZWlnaHQiOjAuMCwiQm9yZGVyU3R5bGUiOnsiJGlkIjoiMTQ3MCIsIkxpbmVDb2xvciI6bnVsbCwiTGluZVdlaWdodCI6MC4wLCJMaW5lVHlwZSI6MCwiUGFyZW50U3R5bGUiOm51bGx9LCJQYXJlbnRTdHlsZSI6bnVsbH0sIkRhdGVTdHlsZSI6eyIkaWQiOiIxNDcxIiwiRm9udFNldHRpbmdzIjp7IiRpZCI6IjE0NzIiLCJGb250U2l6ZSI6OSwiRm9udE5hbWUiOiJDYWxpYnJpIiwiSXNCb2xkIjpmYWxzZSwiSXNJdGFsaWMiOmZhbHNlLCJJc1VuZGVybGluZWQiOmZhbHNlLCJQYXJlbnRTdHlsZSI6bnVsbH0sIkF1dG9TaXplIjowLCJGb3JlZ3JvdW5kIjp7IiRpZCI6IjE0NzMiLCJDb2xvciI6eyIkaWQiOiIxNDc0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NDc1IiwiVG9wIjowLjAsIkxlZnQiOjAuMCwiUmlnaHQiOjAuMCwiQm90dG9tIjowLjB9LCJQYWRkaW5nIjp7IiRpZCI6IjE0NzYiLCJUb3AiOjAuMCwiTGVmdCI6MC4wLCJSaWdodCI6MC4wLCJCb3R0b20iOjAuMH0sIkJhY2tncm91bmQiOnsiJGlkIjoiMTQ3NyIsIkNvbG9yIjp7IiRyZWYiOiIxNDQ2In19LCJJc1Zpc2libGUiOnRydWUsIldpZHRoIjowLjAsIkhlaWdodCI6MC4wLCJCb3JkZXJTdHlsZSI6eyIkaWQiOiIxNDc4IiwiTGluZUNvbG9yIjpudWxsLCJMaW5lV2VpZ2h0IjowLjAsIkxpbmVUeXBlIjowLCJQYXJlbnRTdHlsZSI6bnVsbH0sIlBhcmVudFN0eWxlIjpudWxsfSwiRGF0ZUZvcm1hdCI6eyIkaWQiOiIxNDc5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Q4MCIsIkRhdGVQYXJ0SXNWaXNpYmxlIjpmYWxzZSwiVGltZVBhcnRJc1Zpc2libGUiOmZhbHNlfX0sIldlZWtOdW1iZXJpbmciOnsiJGlkIjoiMTQ4MSIsIkZvcm1hdCI6MCwiSXNWaXNpYmxlIjpmYWxzZSwiTGFzdEtub3duVmlzaWJpbGl0eVN0YXRlIjpmYWxzZX0sIklzVmlzaWJsZSI6dHJ1ZSwiUGFyZW50U3R5bGUiOm51bGx9LCJJbmRleCI6MCwiU21hcnREdXJhdGlvbkFjdGl2YXRlZCI6ZmFsc2UsIkRhdGVGb3JtYXQiOnsiJHJlZiI6IjE0NzkifSwiV2Vla051bWJlcmluZyI6eyIkaWQiOiIxNDgyIiwiRm9ybWF0IjowLCJJc1Zpc2libGUiOmZhbHNlLCJMYXN0S25vd25WaXNpYmlsaXR5U3RhdGUiOmZhbHNlfSwiSWQiOiJjNWQ0YzA0YS05ODA5LTRkYTItYmViNi0xZDY2ZjVhZTljMDIiLCJJbXBvcnRJZCI6IjIwIiwiVGl0bGUiOiJDb250YWN0IERhdGFiYXNlIiwiTm90ZSI6bnVsbCwiSHlwZXJsaW5rIjp7IiRpZCI6IjE0ODMiLCJBZGRyZXNzIjpudWxsLCJTdWJBZGRyZXNzIjpudWxsfSwiSXNDaGFuZ2VkIjpmYWxzZSwiSXNOZXciOmZhbHNlfX1dLCJfbWlsZXN0b25lcyI6W10sIklkIjoiNDU1NGFhOTYtODkxMC00ZDJlLWEwZGYtZWM1NmZlNjI3ZDgzIiwiSXNTaW5nbGVJdGVtUm93IjpmYWxzZX0seyIkaWQiOiIxNDg0IiwiX3Rhc2tzIjpbeyIkaWQiOiIxNDg1IiwiX2F0dGFjaGVkTWlsZXN0b25lcyI6W10sIlRhc2tEZWZpbml0aW9uIjp7IiRpZCI6IjE0ODYiLCJHcm91cE5hbWUiOm51bGwsIlN0YXJ0RGF0ZSI6IjIwMTktMDQtMTVUMDA6MDA6MDAiLCJFbmREYXRlIjoiMjAxOS0wNC0xOVQyMzo1OTowMCIsIlBlcmNlbnRhZ2VDb21wbGV0ZSI6bnVsbCwiU3R5bGUiOnsiJGlkIjoiMTQ4NyIsIlNoYXBlIjoyLCJTaGFwZVRoaWNrbmVzcyI6MCwiRHVyYXRpb25Gb3JtYXQiOjAsIkluY2x1ZGVOb25Xb3JraW5nRGF5c0luRHVyYXRpb24iOmZhbHNlLCJQZXJjZW50YWdlQ29tcGxldGVTdHlsZSI6eyIkaWQiOiIxNDg4IiwiRm9udFNldHRpbmdzIjp7IiRpZCI6IjE0ODkiLCJGb250U2l6ZSI6OSwiRm9udE5hbWUiOiJDYWxpYnJpIiwiSXNCb2xkIjpmYWxzZSwiSXNJdGFsaWMiOmZhbHNlLCJJc1VuZGVybGluZWQiOmZhbHNlLCJQYXJlbnRTdHlsZSI6bnVsbH0sIkF1dG9TaXplIjowLCJGb3JlZ3JvdW5kIjp7IiRpZCI6IjE0OTAiLCJDb2xvciI6eyIkaWQiOiIxNDkx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E0OTIiLCJUb3AiOjAuMCwiTGVmdCI6MC4wLCJSaWdodCI6MC4wLCJCb3R0b20iOjAuMH0sIlBhZGRpbmciOnsiJGlkIjoiMTQ5MyIsIlRvcCI6MC4wLCJMZWZ0IjowLjAsIlJpZ2h0IjowLjAsIkJvdHRvbSI6MC4wfSwiQmFja2dyb3VuZCI6eyIkaWQiOiIxNDk0IiwiQ29sb3IiOnsiJGlkIjoiMTQ5NSIsIkEiOjg5LCJSIjowLCJHIjowLCJCIjowfX0sIklzVmlzaWJsZSI6dHJ1ZSwiV2lkdGgiOjAuMCwiSGVpZ2h0IjowLjAsIkJvcmRlclN0eWxlIjp7IiRpZCI6IjE0OTYiLCJMaW5lQ29sb3IiOm51bGwsIkxpbmVXZWlnaHQiOjAuMCwiTGluZVR5cGUiOjAsIlBhcmVudFN0eWxlIjpudWxsfSwiUGFyZW50U3R5bGUiOm51bGx9LCJEdXJhdGlvblN0eWxlIjp7IiRpZCI6IjE0OTciLCJGb250U2V0dGluZ3MiOnsiJGlkIjoiMTQ5OCIsIkZvbnRTaXplIjoxMCwiRm9udE5hbWUiOiJDYWxpYnJpIiwiSXNCb2xkIjpmYWxzZSwiSXNJdGFsaWMiOmZhbHNlLCJJc1VuZGVybGluZWQiOmZhbHNlLCJQYXJlbnRTdHlsZSI6bnVsbH0sIkF1dG9TaXplIjowLCJGb3JlZ3JvdW5kIjp7IiRpZCI6IjE0OTkiLCJDb2xvciI6eyIkaWQiOiIxNTA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UwMSIsIlRvcCI6MC4wLCJMZWZ0IjowLjAsIlJpZ2h0IjowLjAsIkJvdHRvbSI6MC4wfSwiUGFkZGluZyI6eyIkaWQiOiIxNTAyIiwiVG9wIjowLjAsIkxlZnQiOjAuMCwiUmlnaHQiOjAuMCwiQm90dG9tIjowLjB9LCJCYWNrZ3JvdW5kIjp7IiRpZCI6IjE1MDMiLCJDb2xvciI6eyIkaWQiOiIxNTA0IiwiQSI6ODksIlIiOjAsIkciOjAsIkIiOjB9fSwiSXNWaXNpYmxlIjp0cnVlLCJXaWR0aCI6MC4wLCJIZWlnaHQiOjAuMCwiQm9yZGVyU3R5bGUiOnsiJGlkIjoiMTUwNSIsIkxpbmVDb2xvciI6bnVsbCwiTGluZVdlaWdodCI6MC4wLCJMaW5lVHlwZSI6MCwiUGFyZW50U3R5bGUiOm51bGx9LCJQYXJlbnRTdHlsZSI6bnVsbH0sIkhvcml6b250YWxDb25uZWN0b3JTdHlsZSI6eyIkaWQiOiIxNTA2IiwiTGluZUNvbG9yIjp7IiRpZCI6IjE1MDciLCIkdHlwZSI6Ik5MUkUuQ29tbW9uLkRvbS5Tb2xpZENvbG9yQnJ1c2gsIE5MUkUuQ29tbW9uIiwiQ29sb3IiOnsiJGlkIjoiMTUwOCIsIkEiOjI1NSwiUiI6MjA0LCJHIjoyMDQsIkIiOjIwNH19LCJMaW5lV2VpZ2h0IjowLjAsIkxpbmVUeXBlIjowLCJQYXJlbnRTdHlsZSI6bnVsbH0sIlZlcnRpY2FsQ29ubmVjdG9yU3R5bGUiOnsiJGlkIjoiMTUwOSIsIkxpbmVDb2xvciI6eyIkaWQiOiIxNTEwIiwiJHR5cGUiOiJOTFJFLkNvbW1vbi5Eb20uU29saWRDb2xvckJydXNoLCBOTFJFLkNvbW1vbiIsIkNvbG9yIjp7IiRpZCI6IjE1MTE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xNTEyIiwiTWFyZ2luIjp7IiRpZCI6IjE1MTMiLCJUb3AiOjAuMCwiTGVmdCI6NC4wLCJSaWdodCI6NC4wLCJCb3R0b20iOjAuMH0sIlBhZGRpbmciOnsiJGlkIjoiMTUxNCIsIlRvcCI6MC4wLCJMZWZ0IjowLjAsIlJpZ2h0IjowLjAsIkJvdHRvbSI6MC4wfSwiQmFja2dyb3VuZCI6eyIkaWQiOiIxNTE1IiwiQ29sb3IiOnsiJGlkIjoiMTUxNiIsIkEiOjI1NSwiUiI6MCwiRyI6MTE0LCJCIjoxODh9fSwiSXNWaXNpYmxlIjp0cnVlLCJXaWR0aCI6MTg1LjAsIkhlaWdodCI6MTAuMCwiQm9yZGVyU3R5bGUiOnsiJGlkIjoiMTUxNyIsIkxpbmVDb2xvciI6eyIkaWQiOiIxNTE4IiwiJHR5cGUiOiJOTFJFLkNvbW1vbi5Eb20uU29saWRDb2xvckJydXNoLCBOTFJFLkNvbW1vbiIsIkNvbG9yIjp7IiRpZCI6IjE1MTkiLCJBIjoyNTUsIlIiOjI1NSwiRyI6MCwiQiI6MH19LCJMaW5lV2VpZ2h0IjowLjAsIkxpbmVUeXBlIjowLCJQYXJlbnRTdHlsZSI6bnVsbH0sIlBhcmVudFN0eWxlIjpudWxsfSwiVGl0bGVTdHlsZSI6eyIkaWQiOiIxNTIwIiwiRm9udFNldHRpbmdzIjp7IiRpZCI6IjE1MjEiLCJGb250U2l6ZSI6MTAsIkZvbnROYW1lIjoiQ2FsaWJyaSIsIklzQm9sZCI6dHJ1ZSwiSXNJdGFsaWMiOmZhbHNlLCJJc1VuZGVybGluZWQiOmZhbHNlLCJQYXJlbnRTdHlsZSI6bnVsbH0sIkF1dG9TaXplIjowLCJGb3JlZ3JvdW5kIjp7IiRpZCI6IjE1MjIiLCJDb2xvciI6eyIkaWQiOiIxNTIz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E1MjQiLCJUb3AiOjAuMCwiTGVmdCI6MC4wLCJSaWdodCI6MC4wLCJCb3R0b20iOjAuMH0sIlBhZGRpbmciOnsiJGlkIjoiMTUyNSIsIlRvcCI6MC4wLCJMZWZ0IjowLjAsIlJpZ2h0IjowLjAsIkJvdHRvbSI6MC4wfSwiQmFja2dyb3VuZCI6eyIkaWQiOiIxNTI2IiwiQ29sb3IiOnsiJGlkIjoiMTUyNyIsIkEiOjAsIlIiOjI1NSwiRyI6MjU1LCJCIjoyNTV9fSwiSXNWaXNpYmxlIjp0cnVlLCJXaWR0aCI6MC4wLCJIZWlnaHQiOjAuMCwiQm9yZGVyU3R5bGUiOnsiJGlkIjoiMTUyOCIsIkxpbmVDb2xvciI6bnVsbCwiTGluZVdlaWdodCI6MC4wLCJMaW5lVHlwZSI6MCwiUGFyZW50U3R5bGUiOm51bGx9LCJQYXJlbnRTdHlsZSI6bnVsbH0sIkRhdGVTdHlsZSI6eyIkaWQiOiIxNTI5IiwiRm9udFNldHRpbmdzIjp7IiRpZCI6IjE1MzAiLCJGb250U2l6ZSI6OSwiRm9udE5hbWUiOiJDYWxpYnJpIiwiSXNCb2xkIjpmYWxzZSwiSXNJdGFsaWMiOmZhbHNlLCJJc1VuZGVybGluZWQiOmZhbHNlLCJQYXJlbnRTdHlsZSI6bnVsbH0sIkF1dG9TaXplIjowLCJGb3JlZ3JvdW5kIjp7IiRpZCI6IjE1MzEiLCJDb2xvciI6eyIkaWQiOiIxNTMy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NTMzIiwiVG9wIjowLjAsIkxlZnQiOjAuMCwiUmlnaHQiOjAuMCwiQm90dG9tIjowLjB9LCJQYWRkaW5nIjp7IiRpZCI6IjE1MzQiLCJUb3AiOjAuMCwiTGVmdCI6MC4wLCJSaWdodCI6MC4wLCJCb3R0b20iOjAuMH0sIkJhY2tncm91bmQiOnsiJGlkIjoiMTUzNSIsIkNvbG9yIjp7IiRyZWYiOiIxNTA0In19LCJJc1Zpc2libGUiOnRydWUsIldpZHRoIjowLjAsIkhlaWdodCI6MC4wLCJCb3JkZXJTdHlsZSI6eyIkaWQiOiIxNTM2IiwiTGluZUNvbG9yIjpudWxsLCJMaW5lV2VpZ2h0IjowLjAsIkxpbmVUeXBlIjowLCJQYXJlbnRTdHlsZSI6bnVsbH0sIlBhcmVudFN0eWxlIjpudWxsfSwiRGF0ZUZvcm1hdCI6eyIkaWQiOiIxNTM3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UzOCIsIkRhdGVQYXJ0SXNWaXNpYmxlIjpmYWxzZSwiVGltZVBhcnRJc1Zpc2libGUiOmZhbHNlfX0sIldlZWtOdW1iZXJpbmciOnsiJGlkIjoiMTUzOSIsIkZvcm1hdCI6MCwiSXNWaXNpYmxlIjpmYWxzZSwiTGFzdEtub3duVmlzaWJpbGl0eVN0YXRlIjpmYWxzZX0sIklzVmlzaWJsZSI6dHJ1ZSwiUGFyZW50U3R5bGUiOm51bGx9LCJJbmRleCI6MiwiU21hcnREdXJhdGlvbkFjdGl2YXRlZCI6ZmFsc2UsIkRhdGVGb3JtYXQiOnsiJHJlZiI6IjE1MzcifSwiV2Vla051bWJlcmluZyI6eyIkaWQiOiIxNTQwIiwiRm9ybWF0IjowLCJJc1Zpc2libGUiOmZhbHNlLCJMYXN0S25vd25WaXNpYmlsaXR5U3RhdGUiOmZhbHNlfSwiSWQiOiIwYzAxNTAyNS1lYmQyLTQ3MTgtYmY5Mi02YTA3NmYwOGI5NzEiLCJJbXBvcnRJZCI6IjIxIiwiVGl0bGUiOiJSZXF1ZXN0IFN0YXR1cyIsIk5vdGUiOm51bGwsIkh5cGVybGluayI6eyIkaWQiOiIxNTQxIiwiQWRkcmVzcyI6bnVsbCwiU3ViQWRkcmVzcyI6bnVsbH0sIklzQ2hhbmdlZCI6ZmFsc2UsIklzTmV3IjpmYWxzZX19LHsiJGlkIjoiMTU0MiIsIl9hdHRhY2hlZE1pbGVzdG9uZXMiOltdLCJUYXNrRGVmaW5pdGlvbiI6eyIkaWQiOiIxNTQzIiwiR3JvdXBOYW1lIjpudWxsLCJTdGFydERhdGUiOiIyMDE5LTA0LTIyVDAwOjAwOjAwIiwiRW5kRGF0ZSI6IjIwMTktMDQtMjZUMjM6NTk6MDAiLCJQZXJjZW50YWdlQ29tcGxldGUiOm51bGwsIlN0eWxlIjp7IiRpZCI6IjE1NDQiLCJTaGFwZSI6MiwiU2hhcGVUaGlja25lc3MiOjAsIkR1cmF0aW9uRm9ybWF0IjowLCJJbmNsdWRlTm9uV29ya2luZ0RheXNJbkR1cmF0aW9uIjpmYWxzZSwiUGVyY2VudGFnZUNvbXBsZXRlU3R5bGUiOnsiJGlkIjoiMTU0NSIsIkZvbnRTZXR0aW5ncyI6eyIkaWQiOiIxNTQ2IiwiRm9udFNpemUiOjksIkZvbnROYW1lIjoiQ2FsaWJyaSIsIklzQm9sZCI6ZmFsc2UsIklzSXRhbGljIjpmYWxzZSwiSXNVbmRlcmxpbmVkIjpmYWxzZSwiUGFyZW50U3R5bGUiOm51bGx9LCJBdXRvU2l6ZSI6MCwiRm9yZWdyb3VuZCI6eyIkaWQiOiIxNTQ3IiwiQ29sb3IiOnsiJGlkIjoiMTU0OC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xNTQ5IiwiVG9wIjowLjAsIkxlZnQiOjAuMCwiUmlnaHQiOjAuMCwiQm90dG9tIjowLjB9LCJQYWRkaW5nIjp7IiRpZCI6IjE1NTAiLCJUb3AiOjAuMCwiTGVmdCI6MC4wLCJSaWdodCI6MC4wLCJCb3R0b20iOjAuMH0sIkJhY2tncm91bmQiOnsiJGlkIjoiMTU1MSIsIkNvbG9yIjp7IiRpZCI6IjE1NTIiLCJBIjo4OSwiUiI6MCwiRyI6MCwiQiI6MH19LCJJc1Zpc2libGUiOnRydWUsIldpZHRoIjowLjAsIkhlaWdodCI6MC4wLCJCb3JkZXJTdHlsZSI6eyIkaWQiOiIxNTUzIiwiTGluZUNvbG9yIjpudWxsLCJMaW5lV2VpZ2h0IjowLjAsIkxpbmVUeXBlIjowLCJQYXJlbnRTdHlsZSI6bnVsbH0sIlBhcmVudFN0eWxlIjpudWxsfSwiRHVyYXRpb25TdHlsZSI6eyIkaWQiOiIxNTU0IiwiRm9udFNldHRpbmdzIjp7IiRpZCI6IjE1NTUiLCJGb250U2l6ZSI6MTAsIkZvbnROYW1lIjoiQ2FsaWJyaSIsIklzQm9sZCI6ZmFsc2UsIklzSXRhbGljIjpmYWxzZSwiSXNVbmRlcmxpbmVkIjpmYWxzZSwiUGFyZW50U3R5bGUiOm51bGx9LCJBdXRvU2l6ZSI6MCwiRm9yZWdyb3VuZCI6eyIkaWQiOiIxNTU2IiwiQ29sb3IiOnsiJGlkIjoiMTU1N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1NTgiLCJUb3AiOjAuMCwiTGVmdCI6MC4wLCJSaWdodCI6MC4wLCJCb3R0b20iOjAuMH0sIlBhZGRpbmciOnsiJGlkIjoiMTU1OSIsIlRvcCI6MC4wLCJMZWZ0IjowLjAsIlJpZ2h0IjowLjAsIkJvdHRvbSI6MC4wfSwiQmFja2dyb3VuZCI6eyIkaWQiOiIxNTYwIiwiQ29sb3IiOnsiJGlkIjoiMTU2MSIsIkEiOjg5LCJSIjowLCJHIjowLCJCIjowfX0sIklzVmlzaWJsZSI6dHJ1ZSwiV2lkdGgiOjAuMCwiSGVpZ2h0IjowLjAsIkJvcmRlclN0eWxlIjp7IiRpZCI6IjE1NjIiLCJMaW5lQ29sb3IiOm51bGwsIkxpbmVXZWlnaHQiOjAuMCwiTGluZVR5cGUiOjAsIlBhcmVudFN0eWxlIjpudWxsfSwiUGFyZW50U3R5bGUiOm51bGx9LCJIb3Jpem9udGFsQ29ubmVjdG9yU3R5bGUiOnsiJGlkIjoiMTU2MyIsIkxpbmVDb2xvciI6eyIkaWQiOiIxNTY0IiwiJHR5cGUiOiJOTFJFLkNvbW1vbi5Eb20uU29saWRDb2xvckJydXNoLCBOTFJFLkNvbW1vbiIsIkNvbG9yIjp7IiRpZCI6IjE1NjUiLCJBIjoyNTUsIlIiOjIwNCwiRyI6MjA0LCJCIjoyMDR9fSwiTGluZVdlaWdodCI6MC4wLCJMaW5lVHlwZSI6MCwiUGFyZW50U3R5bGUiOm51bGx9LCJWZXJ0aWNhbENvbm5lY3RvclN0eWxlIjp7IiRpZCI6IjE1NjYiLCJMaW5lQ29sb3IiOnsiJGlkIjoiMTU2NyIsIiR0eXBlIjoiTkxSRS5Db21tb24uRG9tLlNvbGlkQ29sb3JCcnVzaCwgTkxSRS5Db21tb24iLCJDb2xvciI6eyIkaWQiOiIxNTY4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nRydWUsIlBlcmNlbnRhZ2VDb21wbGV0ZVNoYXBlT3BhY2l0eSI6MzUsIlNoYXBlU3R5bGUiOnsiJGlkIjoiMTU2OSIsIk1hcmdpbiI6eyIkaWQiOiIxNTcwIiwiVG9wIjowLjAsIkxlZnQiOjQuMCwiUmlnaHQiOjQuMCwiQm90dG9tIjowLjB9LCJQYWRkaW5nIjp7IiRpZCI6IjE1NzEiLCJUb3AiOjAuMCwiTGVmdCI6MC4wLCJSaWdodCI6MC4wLCJCb3R0b20iOjAuMH0sIkJhY2tncm91bmQiOnsiJGlkIjoiMTU3MiIsIkNvbG9yIjp7IiRpZCI6IjE1NzMiLCJBIjoyNTUsIlIiOjI1NCwiRyI6MTg2LCJCIjoxMH19LCJJc1Zpc2libGUiOnRydWUsIldpZHRoIjoxODUuMCwiSGVpZ2h0IjoxMC4wLCJCb3JkZXJTdHlsZSI6eyIkaWQiOiIxNTc0IiwiTGluZUNvbG9yIjp7IiRpZCI6IjE1NzUiLCIkdHlwZSI6Ik5MUkUuQ29tbW9uLkRvbS5Tb2xpZENvbG9yQnJ1c2gsIE5MUkUuQ29tbW9uIiwiQ29sb3IiOnsiJGlkIjoiMTU3NiIsIkEiOjI1NSwiUiI6MjU1LCJHIjowLCJCIjowfX0sIkxpbmVXZWlnaHQiOjAuMCwiTGluZVR5cGUiOjAsIlBhcmVudFN0eWxlIjpudWxsfSwiUGFyZW50U3R5bGUiOm51bGx9LCJUaXRsZVN0eWxlIjp7IiRpZCI6IjE1NzciLCJGb250U2V0dGluZ3MiOnsiJGlkIjoiMTU3OCIsIkZvbnRTaXplIjoxMCwiRm9udE5hbWUiOiJDYWxpYnJpIiwiSXNCb2xkIjp0cnVlLCJJc0l0YWxpYyI6ZmFsc2UsIklzVW5kZXJsaW5lZCI6ZmFsc2UsIlBhcmVudFN0eWxlIjpudWxsfSwiQXV0b1NpemUiOjIsIkZvcmVncm91bmQiOnsiJGlkIjoiMTU3OSIsIkNvbG9yIjp7IiRpZCI6IjE1ODAiLCJBIjoyNTUsIlIiOjAsIkciOjAsIkIiOjB9fSwiTWF4V2lkdGgiOjkzLjA4NTkwNjk4MjQyMTg3NSwiTWF4SGVpZ2h0IjoiSW5maW5pdHkiLCJTbWFydEZvcmVncm91bmRJc0FjdGl2ZSI6ZmFsc2UsIkhvcml6b250YWxBbGlnbm1lbnQiOjEsIlZlcnRpY2FsQWxpZ25tZW50IjowLCJTbWFydEZvcmVncm91bmQiOm51bGwsIkJhY2tncm91bmRGaWxsVHlwZSI6MCwiTWFyZ2luIjp7IiRpZCI6IjE1ODEiLCJUb3AiOjAuMCwiTGVmdCI6MC4wLCJSaWdodCI6MC4wLCJCb3R0b20iOjAuMH0sIlBhZGRpbmciOnsiJGlkIjoiMTU4MiIsIlRvcCI6MC4wLCJMZWZ0IjowLjAsIlJpZ2h0IjowLjAsIkJvdHRvbSI6MC4wfSwiQmFja2dyb3VuZCI6eyIkaWQiOiIxNTgzIiwiQ29sb3IiOnsiJGlkIjoiMTU4NCIsIkEiOjAsIlIiOjI1NSwiRyI6MjU1LCJCIjoyNTV9fSwiSXNWaXNpYmxlIjp0cnVlLCJXaWR0aCI6MC4wLCJIZWlnaHQiOjAuMCwiQm9yZGVyU3R5bGUiOnsiJGlkIjoiMTU4NSIsIkxpbmVDb2xvciI6bnVsbCwiTGluZVdlaWdodCI6MC4wLCJMaW5lVHlwZSI6MCwiUGFyZW50U3R5bGUiOm51bGx9LCJQYXJlbnRTdHlsZSI6bnVsbH0sIkRhdGVTdHlsZSI6eyIkaWQiOiIxNTg2IiwiRm9udFNldHRpbmdzIjp7IiRpZCI6IjE1ODciLCJGb250U2l6ZSI6OSwiRm9udE5hbWUiOiJDYWxpYnJpIiwiSXNCb2xkIjpmYWxzZSwiSXNJdGFsaWMiOmZhbHNlLCJJc1VuZGVybGluZWQiOmZhbHNlLCJQYXJlbnRTdHlsZSI6bnVsbH0sIkF1dG9TaXplIjowLCJGb3JlZ3JvdW5kIjp7IiRpZCI6IjE1ODgiLCJDb2xvciI6eyIkaWQiOiIxNTg5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NTkwIiwiVG9wIjowLjAsIkxlZnQiOjAuMCwiUmlnaHQiOjAuMCwiQm90dG9tIjowLjB9LCJQYWRkaW5nIjp7IiRpZCI6IjE1OTEiLCJUb3AiOjAuMCwiTGVmdCI6MC4wLCJSaWdodCI6MC4wLCJCb3R0b20iOjAuMH0sIkJhY2tncm91bmQiOnsiJGlkIjoiMTU5MiIsIkNvbG9yIjp7IiRyZWYiOiIxNTYxIn19LCJJc1Zpc2libGUiOnRydWUsIldpZHRoIjowLjAsIkhlaWdodCI6MC4wLCJCb3JkZXJTdHlsZSI6eyIkaWQiOiIxNTkzIiwiTGluZUNvbG9yIjpudWxsLCJMaW5lV2VpZ2h0IjowLjAsIkxpbmVUeXBlIjowLCJQYXJlbnRTdHlsZSI6bnVsbH0sIlBhcmVudFN0eWxlIjpudWxsfSwiRGF0ZUZvcm1hdCI6eyIkaWQiOiIxNTk0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U5NSIsIkRhdGVQYXJ0SXNWaXNpYmxlIjpmYWxzZSwiVGltZVBhcnRJc1Zpc2libGUiOmZhbHNlfX0sIldlZWtOdW1iZXJpbmciOnsiJGlkIjoiMTU5NiIsIkZvcm1hdCI6MCwiSXNWaXNpYmxlIjpmYWxzZSwiTGFzdEtub3duVmlzaWJpbGl0eVN0YXRlIjpmYWxzZX0sIklzVmlzaWJsZSI6dHJ1ZSwiUGFyZW50U3R5bGUiOm51bGx9LCJJbmRleCI6MywiU21hcnREdXJhdGlvbkFjdGl2YXRlZCI6ZmFsc2UsIkRhdGVGb3JtYXQiOnsiJHJlZiI6IjE1OTQifSwiV2Vla051bWJlcmluZyI6eyIkaWQiOiIxNTk3IiwiRm9ybWF0IjowLCJJc1Zpc2libGUiOmZhbHNlLCJMYXN0S25vd25WaXNpYmlsaXR5U3RhdGUiOmZhbHNlfSwiSWQiOiI5N2NhYmRjYy0xNTU0LTQ3MjItYTE4ZS1jOGE1MzJlNzQzOTgiLCJJbXBvcnRJZCI6IjIzIiwiVGl0bGUiOiJDdXN0b21lciBIb21lIFBhZ2UiLCJOb3RlIjpudWxsLCJIeXBlcmxpbmsiOnsiJGlkIjoiMTU5OCIsIkFkZHJlc3MiOm51bGwsIlN1YkFkZHJlc3MiOm51bGx9LCJJc0NoYW5nZWQiOmZhbHNlLCJJc05ldyI6ZmFsc2V9fV0sIl9taWxlc3RvbmVzIjpbXSwiSWQiOiJiZmNmYjc3Yy05N2E1LTQyNmQtYTg3OC0wM2MwYzMzYzdhMzYiLCJJc1NpbmdsZUl0ZW1Sb3ciOmZhbHNlfSx7IiRpZCI6IjE1OTkiLCJfdGFza3MiOlt7IiRpZCI6IjE2MDAiLCJfYXR0YWNoZWRNaWxlc3RvbmVzIjpbXSwiVGFza0RlZmluaXRpb24iOnsiJGlkIjoiMTYwMSIsIkdyb3VwTmFtZSI6bnVsbCwiU3RhcnREYXRlIjoiMjAxOS0wNC0yMlQwMDowMDowMCIsIkVuZERhdGUiOiIyMDE5LTA0LTI2VDIzOjU5OjAwIiwiUGVyY2VudGFnZUNvbXBsZXRlIjpudWxsLCJTdHlsZSI6eyIkaWQiOiIxNjAyIiwiU2hhcGUiOjIsIlNoYXBlVGhpY2tuZXNzIjowLCJEdXJhdGlvbkZvcm1hdCI6MCwiSW5jbHVkZU5vbldvcmtpbmdEYXlzSW5EdXJhdGlvbiI6ZmFsc2UsIlBlcmNlbnRhZ2VDb21wbGV0ZVN0eWxlIjp7IiRpZCI6IjE2MDMiLCJGb250U2V0dGluZ3MiOnsiJGlkIjoiMTYwNCIsIkZvbnRTaXplIjo5LCJGb250TmFtZSI6IkNhbGlicmkiLCJJc0JvbGQiOmZhbHNlLCJJc0l0YWxpYyI6ZmFsc2UsIklzVW5kZXJsaW5lZCI6ZmFsc2UsIlBhcmVudFN0eWxlIjpudWxsfSwiQXV0b1NpemUiOjAsIkZvcmVncm91bmQiOnsiJGlkIjoiMTYwNSIsIkNvbG9yIjp7IiRpZCI6IjE2MDY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TYwNyIsIlRvcCI6MC4wLCJMZWZ0IjowLjAsIlJpZ2h0IjowLjAsIkJvdHRvbSI6MC4wfSwiUGFkZGluZyI6eyIkaWQiOiIxNjA4IiwiVG9wIjowLjAsIkxlZnQiOjAuMCwiUmlnaHQiOjAuMCwiQm90dG9tIjowLjB9LCJCYWNrZ3JvdW5kIjp7IiRpZCI6IjE2MDkiLCJDb2xvciI6eyIkaWQiOiIxNjEwIiwiQSI6ODksIlIiOjAsIkciOjAsIkIiOjB9fSwiSXNWaXNpYmxlIjp0cnVlLCJXaWR0aCI6MC4wLCJIZWlnaHQiOjAuMCwiQm9yZGVyU3R5bGUiOnsiJGlkIjoiMTYxMSIsIkxpbmVDb2xvciI6bnVsbCwiTGluZVdlaWdodCI6MC4wLCJMaW5lVHlwZSI6MCwiUGFyZW50U3R5bGUiOm51bGx9LCJQYXJlbnRTdHlsZSI6bnVsbH0sIkR1cmF0aW9uU3R5bGUiOnsiJGlkIjoiMTYxMiIsIkZvbnRTZXR0aW5ncyI6eyIkaWQiOiIxNjEzIiwiRm9udFNpemUiOjEwLCJGb250TmFtZSI6IkNhbGlicmkiLCJJc0JvbGQiOmZhbHNlLCJJc0l0YWxpYyI6ZmFsc2UsIklzVW5kZXJsaW5lZCI6ZmFsc2UsIlBhcmVudFN0eWxlIjpudWxsfSwiQXV0b1NpemUiOjAsIkZvcmVncm91bmQiOnsiJGlkIjoiMTYxNCIsIkNvbG9yIjp7IiRpZCI6IjE2MTU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NjE2IiwiVG9wIjowLjAsIkxlZnQiOjAuMCwiUmlnaHQiOjAuMCwiQm90dG9tIjowLjB9LCJQYWRkaW5nIjp7IiRpZCI6IjE2MTciLCJUb3AiOjAuMCwiTGVmdCI6MC4wLCJSaWdodCI6MC4wLCJCb3R0b20iOjAuMH0sIkJhY2tncm91bmQiOnsiJGlkIjoiMTYxOCIsIkNvbG9yIjp7IiRpZCI6IjE2MTkiLCJBIjo4OSwiUiI6MCwiRyI6MCwiQiI6MH19LCJJc1Zpc2libGUiOnRydWUsIldpZHRoIjowLjAsIkhlaWdodCI6MC4wLCJCb3JkZXJTdHlsZSI6eyIkaWQiOiIxNjIwIiwiTGluZUNvbG9yIjpudWxsLCJMaW5lV2VpZ2h0IjowLjAsIkxpbmVUeXBlIjowLCJQYXJlbnRTdHlsZSI6bnVsbH0sIlBhcmVudFN0eWxlIjpudWxsfSwiSG9yaXpvbnRhbENvbm5lY3RvclN0eWxlIjp7IiRpZCI6IjE2MjEiLCJMaW5lQ29sb3IiOnsiJGlkIjoiMTYyMiIsIiR0eXBlIjoiTkxSRS5Db21tb24uRG9tLlNvbGlkQ29sb3JCcnVzaCwgTkxSRS5Db21tb24iLCJDb2xvciI6eyIkaWQiOiIxNjIzIiwiQSI6MjU1LCJSIjoyMDQsIkciOjIwNCwiQiI6MjA0fX0sIkxpbmVXZWlnaHQiOjAuMCwiTGluZVR5cGUiOjAsIlBhcmVudFN0eWxlIjpudWxsfSwiVmVydGljYWxDb25uZWN0b3JTdHlsZSI6eyIkaWQiOiIxNjI0IiwiTGluZUNvbG9yIjp7IiRpZCI6IjE2MjUiLCIkdHlwZSI6Ik5MUkUuQ29tbW9uLkRvbS5Tb2xpZENvbG9yQnJ1c2gsIE5MUkUuQ29tbW9uIiwiQ29sb3IiOnsiJGlkIjoiMTYyNi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0cnVlLCJQZXJjZW50YWdlQ29tcGxldGVTaGFwZU9wYWNpdHkiOjM1LCJTaGFwZVN0eWxlIjp7IiRpZCI6IjE2MjciLCJNYXJnaW4iOnsiJGlkIjoiMTYyOCIsIlRvcCI6MC4wLCJMZWZ0Ijo0LjAsIlJpZ2h0Ijo0LjAsIkJvdHRvbSI6MC4wfSwiUGFkZGluZyI6eyIkaWQiOiIxNjI5IiwiVG9wIjowLjAsIkxlZnQiOjAuMCwiUmlnaHQiOjAuMCwiQm90dG9tIjowLjB9LCJCYWNrZ3JvdW5kIjp7IiRpZCI6IjE2MzAiLCJDb2xvciI6eyIkaWQiOiIxNjMxIiwiQSI6MjU1LCJSIjoyNTQsIkciOjE4NiwiQiI6MTB9fSwiSXNWaXNpYmxlIjp0cnVlLCJXaWR0aCI6MTg1LjAsIkhlaWdodCI6MTAuMCwiQm9yZGVyU3R5bGUiOnsiJGlkIjoiMTYzMiIsIkxpbmVDb2xvciI6eyIkaWQiOiIxNjMzIiwiJHR5cGUiOiJOTFJFLkNvbW1vbi5Eb20uU29saWRDb2xvckJydXNoLCBOTFJFLkNvbW1vbiIsIkNvbG9yIjp7IiRpZCI6IjE2MzQiLCJBIjoyNTUsIlIiOjI1NSwiRyI6MCwiQiI6MH19LCJMaW5lV2VpZ2h0IjowLjAsIkxpbmVUeXBlIjowLCJQYXJlbnRTdHlsZSI6bnVsbH0sIlBhcmVudFN0eWxlIjpudWxsfSwiVGl0bGVTdHlsZSI6eyIkaWQiOiIxNjM1IiwiRm9udFNldHRpbmdzIjp7IiRpZCI6IjE2MzYiLCJGb250U2l6ZSI6MTAsIkZvbnROYW1lIjoiQ2FsaWJyaSIsIklzQm9sZCI6dHJ1ZSwiSXNJdGFsaWMiOmZhbHNlLCJJc1VuZGVybGluZWQiOmZhbHNlLCJQYXJlbnRTdHlsZSI6bnVsbH0sIkF1dG9TaXplIjowLCJGb3JlZ3JvdW5kIjp7IiRpZCI6IjE2MzciLCJDb2xvciI6eyIkaWQiOiIxNjM4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2MzkiLCJUb3AiOjAuMCwiTGVmdCI6MC4wLCJSaWdodCI6MC4wLCJCb3R0b20iOjAuMH0sIlBhZGRpbmciOnsiJGlkIjoiMTY0MCIsIlRvcCI6MC4wLCJMZWZ0IjowLjAsIlJpZ2h0IjowLjAsIkJvdHRvbSI6MC4wfSwiQmFja2dyb3VuZCI6eyIkaWQiOiIxNjQxIiwiQ29sb3IiOnsiJGlkIjoiMTY0MiIsIkEiOjAsIlIiOjI1NSwiRyI6MjU1LCJCIjoyNTV9fSwiSXNWaXNpYmxlIjp0cnVlLCJXaWR0aCI6MC4wLCJIZWlnaHQiOjAuMCwiQm9yZGVyU3R5bGUiOnsiJGlkIjoiMTY0MyIsIkxpbmVDb2xvciI6bnVsbCwiTGluZVdlaWdodCI6MC4wLCJMaW5lVHlwZSI6MCwiUGFyZW50U3R5bGUiOm51bGx9LCJQYXJlbnRTdHlsZSI6bnVsbH0sIkRhdGVTdHlsZSI6eyIkaWQiOiIxNjQ0IiwiRm9udFNldHRpbmdzIjp7IiRpZCI6IjE2NDUiLCJGb250U2l6ZSI6OSwiRm9udE5hbWUiOiJDYWxpYnJpIiwiSXNCb2xkIjpmYWxzZSwiSXNJdGFsaWMiOmZhbHNlLCJJc1VuZGVybGluZWQiOmZhbHNlLCJQYXJlbnRTdHlsZSI6bnVsbH0sIkF1dG9TaXplIjowLCJGb3JlZ3JvdW5kIjp7IiRpZCI6IjE2NDYiLCJDb2xvciI6eyIkaWQiOiIxNjQ3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NjQ4IiwiVG9wIjowLjAsIkxlZnQiOjAuMCwiUmlnaHQiOjAuMCwiQm90dG9tIjowLjB9LCJQYWRkaW5nIjp7IiRpZCI6IjE2NDkiLCJUb3AiOjAuMCwiTGVmdCI6MC4wLCJSaWdodCI6MC4wLCJCb3R0b20iOjAuMH0sIkJhY2tncm91bmQiOnsiJGlkIjoiMTY1MCIsIkNvbG9yIjp7IiRyZWYiOiIxNjE5In19LCJJc1Zpc2libGUiOnRydWUsIldpZHRoIjowLjAsIkhlaWdodCI6MC4wLCJCb3JkZXJTdHlsZSI6eyIkaWQiOiIxNjUxIiwiTGluZUNvbG9yIjpudWxsLCJMaW5lV2VpZ2h0IjowLjAsIkxpbmVUeXBlIjowLCJQYXJlbnRTdHlsZSI6bnVsbH0sIlBhcmVudFN0eWxlIjpudWxsfSwiRGF0ZUZvcm1hdCI6eyIkaWQiOiIxNjUy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Y1MyIsIkRhdGVQYXJ0SXNWaXNpYmxlIjpmYWxzZSwiVGltZVBhcnRJc1Zpc2libGUiOmZhbHNlfX0sIldlZWtOdW1iZXJpbmciOnsiJGlkIjoiMTY1NCIsIkZvcm1hdCI6MCwiSXNWaXNpYmxlIjpmYWxzZSwiTGFzdEtub3duVmlzaWJpbGl0eVN0YXRlIjpmYWxzZX0sIklzVmlzaWJsZSI6dHJ1ZSwiUGFyZW50U3R5bGUiOm51bGx9LCJJbmRleCI6NCwiU21hcnREdXJhdGlvbkFjdGl2YXRlZCI6ZmFsc2UsIkRhdGVGb3JtYXQiOnsiJHJlZiI6IjE2NTIifSwiV2Vla051bWJlcmluZyI6eyIkaWQiOiIxNjU1IiwiRm9ybWF0IjowLCJJc1Zpc2libGUiOmZhbHNlLCJMYXN0S25vd25WaXNpYmlsaXR5U3RhdGUiOmZhbHNlfSwiSWQiOiJlZTQ4NDk2MC05ODk2LTQ2ZTktOWEwNS0wNmJlMzIxZWVhYmMiLCJJbXBvcnRJZCI6IjI0IiwiVGl0bGUiOiJUaWNrZXQgTG9va3VwIiwiTm90ZSI6bnVsbCwiSHlwZXJsaW5rIjp7IiRpZCI6IjE2NTYiLCJBZGRyZXNzIjpudWxsLCJTdWJBZGRyZXNzIjpudWxsfSwiSXNDaGFuZ2VkIjpmYWxzZSwiSXNOZXciOmZhbHNlfX1dLCJfbWlsZXN0b25lcyI6W10sIklkIjoiMDAwMDAwMDAtMDAwMC0wMDAwLTAwMDAtMDAwMDAwMDAwMDAwIiwiSXNTaW5nbGVJdGVtUm93Ijp0cnVlfV0sIkluZGV4Ijo1LCJJZCI6IjkzYmFmNjQxLWY1MTUtNGUwMi04ZTg4LWIwMjNiYmRjNDYwZSIsIkhlYWRlclRleHQiOm51bGwsIklzRGVmYXVsdCI6dHJ1ZSwiU3R5bGUiOnsiJGlkIjoiMTY1NyIsIkhlYWRlclN0eWxlIjp7IiRpZCI6IjE2NTgiLCJUZXh0U3R5bGUiOnsiJGlkIjoiMTY1OSIsIkZvbnRTZXR0aW5ncyI6eyIkaWQiOiIxNjYwIiwiRm9udFNpemUiOjExLCJGb250TmFtZSI6IkNhbGlicmkiLCJJc0JvbGQiOmZhbHNlLCJJc0l0YWxpYyI6ZmFsc2UsIklzVW5kZXJsaW5lZCI6ZmFsc2UsIlBhcmVudFN0eWxlIjpudWxsfSwiQXV0b1NpemUiOjIsIkZvcmVncm91bmQiOnsiJGlkIjoiMTY2MSIsIkNvbG9yIjp7IiRpZCI6IjE2NjIiLCJBIjoyNTUsIlIiOjAsIkciOjAsIkIiOjB9fSwiTWF4V2lkdGgiOjAuMCwiTWF4SGVpZ2h0IjowLjAsIlNtYXJ0Rm9yZWdyb3VuZElzQWN0aXZlIjpmYWxzZSwiSG9yaXpvbnRhbEFsaWdubWVudCI6MCwiVmVydGljYWxBbGlnbm1lbnQiOjAsIlNtYXJ0Rm9yZWdyb3VuZCI6bnVsbCwiQmFja2dyb3VuZEZpbGxUeXBlIjowLCJNYXJnaW4iOnsiJGlkIjoiMTY2MyIsIlRvcCI6MC4wLCJMZWZ0IjowLjAsIlJpZ2h0IjowLjAsIkJvdHRvbSI6MC4wfSwiUGFkZGluZyI6eyIkaWQiOiIxNjY0IiwiVG9wIjowLjAsIkxlZnQiOjAuMCwiUmlnaHQiOjAuMCwiQm90dG9tIjowLjB9LCJCYWNrZ3JvdW5kIjpudWxsLCJJc1Zpc2libGUiOnRydWUsIldpZHRoIjowLjAsIkhlaWdodCI6MC4wLCJCb3JkZXJTdHlsZSI6bnVsbCwiUGFyZW50U3R5bGUiOm51bGx9LCJSZWN0YW5nbGVTdHlsZSI6eyIkaWQiOiIxNjY1IiwiTWFyZ2luIjp7IiRpZCI6IjE2NjYiLCJUb3AiOjAuMCwiTGVmdCI6MC4wLCJSaWdodCI6MC4wLCJCb3R0b20iOjAuMH0sIlBhZGRpbmciOnsiJGlkIjoiMTY2NyIsIlRvcCI6MC4wLCJMZWZ0IjowLjAsIlJpZ2h0IjowLjAsIkJvdHRvbSI6MC4wfSwiQmFja2dyb3VuZCI6eyIkaWQiOiIxNjY4IiwiQ29sb3IiOnsiJGlkIjoiMTY2OSIsIkEiOjYzLCJSIjo2OCwiRyI6MTE0LCJCIjoxOTZ9fSwiSXNWaXNpYmxlIjp0cnVlLCJXaWR0aCI6MC4wLCJIZWlnaHQiOjAuMCwiQm9yZGVyU3R5bGUiOnsiJGlkIjoiMTY3MCIsIkxpbmVDb2xvciI6eyIkaWQiOiIxNjcxIiwiJHR5cGUiOiJOTFJFLkNvbW1vbi5Eb20uU29saWRDb2xvckJydXNoLCBOTFJFLkNvbW1vbiIsIkNvbG9yIjp7IiRpZCI6IjE2NzIiLCJBIjoyNTUsIlIiOjI1NSwiRyI6MCwiQiI6MH19LCJMaW5lV2VpZ2h0IjowLjAsIkxpbmVUeXBlIjowLCJQYXJlbnRTdHlsZSI6bnVsbH0sIlBhcmVudFN0eWxlIjpudWxsfSwiTWFyZ2luIjp7IiRpZCI6IjE2NzMiLCJUb3AiOjAuMCwiTGVmdCI6MC4wLCJSaWdodCI6MC4wLCJCb3R0b20iOjAuMH0sIlBhZGRpbmciOnsiJGlkIjoiMTY3NCIsIlRvcCI6MC4wLCJMZWZ0IjowLjAsIlJpZ2h0IjowLjAsIkJvdHRvbSI6MC4wfSwiQmFja2dyb3VuZCI6bnVsbCwiSXNWaXNpYmxlIjp0cnVlLCJXaWR0aCI6MC4wLCJIZWlnaHQiOjAuMCwiQm9yZGVyU3R5bGUiOm51bGwsIlBhcmVudFN0eWxlIjpudWxsfSwiQmFja2dyb3VuZFN0eWxlIjp7IiRpZCI6IjE2NzUiLCJNYXJnaW4iOnsiJGlkIjoiMTY3NiIsIlRvcCI6MC4wLCJMZWZ0IjowLjAsIlJpZ2h0IjowLjAsIkJvdHRvbSI6MC4wfSwiUGFkZGluZyI6eyIkaWQiOiIxNjc3IiwiVG9wIjowLjAsIkxlZnQiOjAuMCwiUmlnaHQiOjAuMCwiQm90dG9tIjowLjB9LCJCYWNrZ3JvdW5kIjp7IiRpZCI6IjE2NzgiLCJDb2xvciI6eyIkaWQiOiIxNjc5IiwiQSI6NTEsIlIiOjE2NSwiRyI6MTY1LCJCIjoxNjV9fSwiSXNWaXNpYmxlIjp0cnVlLCJXaWR0aCI6MC4wLCJIZWlnaHQiOjAuMCwiQm9yZGVyU3R5bGUiOnsiJGlkIjoiMTY4MCIsIkxpbmVDb2xvciI6eyIkaWQiOiIxNjgxIiwiJHR5cGUiOiJOTFJFLkNvbW1vbi5Eb20uU29saWRDb2xvckJydXNoLCBOTFJFLkNvbW1vbiIsIkNvbG9yIjp7IiRpZCI6IjE2ODIiLCJBIjoyNTUsIlIiOjI1NSwiRyI6MCwiQiI6MH19LCJMaW5lV2VpZ2h0IjowLjAsIkxpbmVUeXBlIjowLCJQYXJlbnRTdHlsZSI6bnVsbH0sIlBhcmVudFN0eWxlIjpudWxsfSwiTWFyZ2luIjp7IiRpZCI6IjE2ODMiLCJUb3AiOjAuMCwiTGVmdCI6MC4wLCJSaWdodCI6MC4wLCJCb3R0b20iOjAuMH0sIlBhZGRpbmciOnsiJGlkIjoiMTY4NCIsIlRvcCI6MC4wLCJMZWZ0IjowLjAsIlJpZ2h0IjowLjAsIkJvdHRvbSI6MC4wfSwiSXNWaXNpYmxlIjp0cnVlLCJXaWR0aCI6MC4wLCJIZWlnaHQiOjAuMCwiQm9yZGVyU3R5bGUiOm51bGwsIlBhcmVudFN0eWxlIjpudWxsfX1dLCJJZCI6IjI0MTg4MGExLTUxYmUtNGZmMC04Y2Q5LWNmOWZmZDg2YTdhNSIsIkluZGV4Ijo1LCJIZWFkZXJUZXh0IjoiUG9ydGFsIiwiU3R5bGUiOnsiJGlkIjoiMTY4NSIsIkhlYWRlclN0eWxlIjp7IiRpZCI6IjE2ODYiLCJUZXh0SXNWZXJ0aWNhbCI6ZmFsc2UsIlRleHRTdHlsZSI6eyIkaWQiOiIxNjg3IiwiRm9udFNldHRpbmdzIjp7IiRpZCI6IjE2ODgiLCJGb250U2l6ZSI6MTIsIkZvbnROYW1lIjoiQ2FsaWJyaSIsIklzQm9sZCI6ZmFsc2UsIklzSXRhbGljIjpmYWxzZSwiSXNVbmRlcmxpbmVkIjpmYWxzZSwiUGFyZW50U3R5bGUiOm51bGx9LCJBdXRvU2l6ZSI6MiwiRm9yZWdyb3VuZCI6eyIkcmVmIjoiNTUyIn0sIk1heFdpZHRoIjo3MC41MzUxNTI0NzI3Mzc2NSwiTWF4SGVpZ2h0IjowLjAsIlNtYXJ0Rm9yZWdyb3VuZElzQWN0aXZlIjpmYWxzZSwiSG9yaXpvbnRhbEFsaWdubWVudCI6MCwiVmVydGljYWxBbGlnbm1lbnQiOjAsIlNtYXJ0Rm9yZWdyb3VuZCI6bnVsbCwiQmFja2dyb3VuZEZpbGxUeXBlIjowLCJNYXJnaW4iOnsiJGlkIjoiMTY4OSIsIlRvcCI6MC4wLCJMZWZ0IjowLjAsIlJpZ2h0IjowLjAsIkJvdHRvbSI6MC4wfSwiUGFkZGluZyI6eyIkaWQiOiIxNjkwIiwiVG9wIjowLjAsIkxlZnQiOjAuMCwiUmlnaHQiOjAuMCwiQm90dG9tIjowLjB9LCJCYWNrZ3JvdW5kIjpudWxsLCJJc1Zpc2libGUiOnRydWUsIldpZHRoIjowLjAsIkhlaWdodCI6MC4wLCJCb3JkZXJTdHlsZSI6bnVsbCwiUGFyZW50U3R5bGUiOm51bGx9LCJSZWN0YW5nbGVTdHlsZSI6eyIkaWQiOiIxNjkxIiwiTWFyZ2luIjp7IiRpZCI6IjE2OTIiLCJUb3AiOjAuMCwiTGVmdCI6MC4wLCJSaWdodCI6MC4wLCJCb3R0b20iOjAuMH0sIlBhZGRpbmciOnsiJGlkIjoiMTY5MyIsIlRvcCI6MC4wLCJMZWZ0IjowLjAsIlJpZ2h0IjowLjAsIkJvdHRvbSI6MC4wfSwiQmFja2dyb3VuZCI6eyIkcmVmIjoiNTU5In0sIklzVmlzaWJsZSI6dHJ1ZSwiV2lkdGgiOjAuMCwiSGVpZ2h0IjowLjAsIkJvcmRlclN0eWxlIjp7IiRpZCI6IjE2OTQiLCJMaW5lQ29sb3IiOnsiJGlkIjoiMTY5NSIsIiR0eXBlIjoiTkxSRS5Db21tb24uRG9tLlNvbGlkQ29sb3JCcnVzaCwgTkxSRS5Db21tb24iLCJDb2xvciI6eyIkaWQiOiIxNjk2IiwiQSI6MjU1LCJSIjozNywiRyI6NTcsIkIiOjIzfX0sIkxpbmVXZWlnaHQiOjAuMCwiTGluZVR5cGUiOjAsIlBhcmVudFN0eWxlIjpudWxsfSwiUGFyZW50U3R5bGUiOm51bGx9LCJNYXJnaW4iOnsiJGlkIjoiMTY5NyIsIlRvcCI6MC4wLCJMZWZ0IjowLjAsIlJpZ2h0IjowLjAsIkJvdHRvbSI6MC4wfSwiUGFkZGluZyI6eyIkaWQiOiIxNjk4IiwiVG9wIjowLjAsIkxlZnQiOjAuMCwiUmlnaHQiOjAuMCwiQm90dG9tIjowLjB9LCJCYWNrZ3JvdW5kIjpudWxsLCJJc1Zpc2libGUiOnRydWUsIldpZHRoIjowLjAsIkhlaWdodCI6MC4wLCJCb3JkZXJTdHlsZSI6bnVsbCwiUGFyZW50U3R5bGUiOm51bGx9LCJCYWNrZ3JvdW5kU3R5bGUiOnsiJGlkIjoiMTY5OSIsIk1hcmdpbiI6eyIkaWQiOiIxNzAwIiwiVG9wIjowLjAsIkxlZnQiOjAuMCwiUmlnaHQiOjAuMCwiQm90dG9tIjowLjB9LCJQYWRkaW5nIjp7IiRpZCI6IjE3MDEiLCJUb3AiOjAuMCwiTGVmdCI6MC4wLCJSaWdodCI6MC4wLCJCb3R0b20iOjAuMH0sIkJhY2tncm91bmQiOnsiJHJlZiI6IjU2OSJ9LCJJc1Zpc2libGUiOnRydWUsIldpZHRoIjowLjAsIkhlaWdodCI6MC4wLCJCb3JkZXJTdHlsZSI6eyIkaWQiOiIxNzAyIiwiTGluZUNvbG9yIjp7IiRpZCI6IjE3MDMiLCIkdHlwZSI6Ik5MUkUuQ29tbW9uLkRvbS5Tb2xpZENvbG9yQnJ1c2gsIE5MUkUuQ29tbW9uIiwiQ29sb3IiOnsiJGlkIjoiMTcwNCIsIkEiOjI1NSwiUiI6MzcsIkciOjU3LCJCIjoyM319LCJMaW5lV2VpZ2h0IjowLjAsIkxpbmVUeXBlIjowLCJQYXJlbnRTdHlsZSI6bnVsbH0sIlBhcmVudFN0eWxlIjpudWxsfSwiSXNBYm92ZVRpbWViYW5kIjpmYWxzZSwiU3BhY2luZyI6NSwiTWFyZ2luIjp7IiRpZCI6IjE3MDUiLCJUb3AiOjAuMCwiTGVmdCI6MC4wLCJSaWdodCI6MC4wLCJCb3R0b20iOjAuMH0sIlBhZGRpbmciOnsiJGlkIjoiMTcwNiIsIlRvcCI6MC4wLCJMZWZ0IjowLjAsIlJpZ2h0IjowLjAsIkJvdHRvbSI6MC4wfSwiSXNWaXNpYmxlIjp0cnVlLCJXaWR0aCI6MC4wLCJIZWlnaHQiOjAuMCwiQm9yZGVyU3R5bGUiOnsiJGlkIjoiMTcwNyIsIkxpbmVDb2xvciI6bnVsbCwiTGluZVdlaWdodCI6MC4wLCJMaW5lVHlwZSI6MCwiUGFyZW50U3R5bGUiOm51bGx9LCJQYXJlbnRTdHlsZSI6bnVsbH19LHsiJGlkIjoiMTcwOCIsIl9hY3Rpdml0aWVzIjpbeyIkaWQiOiIxNzA5IiwiX3Jvd3MiOlt7IiRpZCI6IjE3MTAiLCJfdGFza3MiOlt7IiRpZCI6IjE3MTEiLCJfYXR0YWNoZWRNaWxlc3RvbmVzIjpbXSwiVGFza0RlZmluaXRpb24iOnsiJGlkIjoiMTcxMiIsIkdyb3VwTmFtZSI6bnVsbCwiU3RhcnREYXRlIjoiMjAxOS0wNC0xNVQwMDowMDowMCIsIkVuZERhdGUiOiIyMDE5LTA0LTE5VDIzOjU5OjAwIiwiUGVyY2VudGFnZUNvbXBsZXRlIjpudWxsLCJTdHlsZSI6eyIkaWQiOiIxNzEzIiwiU2hhcGUiOjIsIlNoYXBlVGhpY2tuZXNzIjowLCJEdXJhdGlvbkZvcm1hdCI6MCwiSW5jbHVkZU5vbldvcmtpbmdEYXlzSW5EdXJhdGlvbiI6ZmFsc2UsIlBlcmNlbnRhZ2VDb21wbGV0ZVN0eWxlIjp7IiRpZCI6IjE3MTQiLCJGb250U2V0dGluZ3MiOnsiJGlkIjoiMTcxNSIsIkZvbnRTaXplIjo5LCJGb250TmFtZSI6IkNhbGlicmkiLCJJc0JvbGQiOmZhbHNlLCJJc0l0YWxpYyI6ZmFsc2UsIklzVW5kZXJsaW5lZCI6ZmFsc2UsIlBhcmVudFN0eWxlIjpudWxsfSwiQXV0b1NpemUiOjAsIkZvcmVncm91bmQiOnsiJGlkIjoiMTcxNiIsIkNvbG9yIjp7IiRpZCI6IjE3MTc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TcxOCIsIlRvcCI6MC4wLCJMZWZ0IjowLjAsIlJpZ2h0IjowLjAsIkJvdHRvbSI6MC4wfSwiUGFkZGluZyI6eyIkaWQiOiIxNzE5IiwiVG9wIjowLjAsIkxlZnQiOjAuMCwiUmlnaHQiOjAuMCwiQm90dG9tIjowLjB9LCJCYWNrZ3JvdW5kIjp7IiRpZCI6IjE3MjAiLCJDb2xvciI6eyIkaWQiOiIxNzIxIiwiQSI6ODksIlIiOjAsIkciOjAsIkIiOjB9fSwiSXNWaXNpYmxlIjp0cnVlLCJXaWR0aCI6MC4wLCJIZWlnaHQiOjAuMCwiQm9yZGVyU3R5bGUiOnsiJGlkIjoiMTcyMiIsIkxpbmVDb2xvciI6bnVsbCwiTGluZVdlaWdodCI6MC4wLCJMaW5lVHlwZSI6MCwiUGFyZW50U3R5bGUiOm51bGx9LCJQYXJlbnRTdHlsZSI6bnVsbH0sIkR1cmF0aW9uU3R5bGUiOnsiJGlkIjoiMTcyMyIsIkZvbnRTZXR0aW5ncyI6eyIkaWQiOiIxNzI0IiwiRm9udFNpemUiOjEwLCJGb250TmFtZSI6IkNhbGlicmkiLCJJc0JvbGQiOmZhbHNlLCJJc0l0YWxpYyI6ZmFsc2UsIklzVW5kZXJsaW5lZCI6ZmFsc2UsIlBhcmVudFN0eWxlIjpudWxsfSwiQXV0b1NpemUiOjAsIkZvcmVncm91bmQiOnsiJGlkIjoiMTcyNSIsIkNvbG9yIjp7IiRpZCI6IjE3MjY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NzI3IiwiVG9wIjowLjAsIkxlZnQiOjAuMCwiUmlnaHQiOjAuMCwiQm90dG9tIjowLjB9LCJQYWRkaW5nIjp7IiRpZCI6IjE3MjgiLCJUb3AiOjAuMCwiTGVmdCI6MC4wLCJSaWdodCI6MC4wLCJCb3R0b20iOjAuMH0sIkJhY2tncm91bmQiOnsiJGlkIjoiMTcyOSIsIkNvbG9yIjp7IiRpZCI6IjE3MzAiLCJBIjo4OSwiUiI6MCwiRyI6MCwiQiI6MH19LCJJc1Zpc2libGUiOnRydWUsIldpZHRoIjowLjAsIkhlaWdodCI6MC4wLCJCb3JkZXJTdHlsZSI6eyIkaWQiOiIxNzMxIiwiTGluZUNvbG9yIjpudWxsLCJMaW5lV2VpZ2h0IjowLjAsIkxpbmVUeXBlIjowLCJQYXJlbnRTdHlsZSI6bnVsbH0sIlBhcmVudFN0eWxlIjpudWxsfSwiSG9yaXpvbnRhbENvbm5lY3RvclN0eWxlIjp7IiRpZCI6IjE3MzIiLCJMaW5lQ29sb3IiOnsiJGlkIjoiMTczMyIsIiR0eXBlIjoiTkxSRS5Db21tb24uRG9tLlNvbGlkQ29sb3JCcnVzaCwgTkxSRS5Db21tb24iLCJDb2xvciI6eyIkaWQiOiIxNzM0IiwiQSI6MjU1LCJSIjoyMDQsIkciOjIwNCwiQiI6MjA0fX0sIkxpbmVXZWlnaHQiOjAuMCwiTGluZVR5cGUiOjAsIlBhcmVudFN0eWxlIjpudWxsfSwiVmVydGljYWxDb25uZWN0b3JTdHlsZSI6eyIkaWQiOiIxNzM1IiwiTGluZUNvbG9yIjp7IiRpZCI6IjE3MzYiLCIkdHlwZSI6Ik5MUkUuQ29tbW9uLkRvbS5Tb2xpZENvbG9yQnJ1c2gsIE5MUkUuQ29tbW9uIiwiQ29sb3IiOnsiJGlkIjoiMTczNy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0cnVlLCJQZXJjZW50YWdlQ29tcGxldGVTaGFwZU9wYWNpdHkiOjM1LCJTaGFwZVN0eWxlIjp7IiRpZCI6IjE3MzgiLCJNYXJnaW4iOnsiJGlkIjoiMTczOSIsIlRvcCI6MC4wLCJMZWZ0Ijo0LjAsIlJpZ2h0Ijo0LjAsIkJvdHRvbSI6MC4wfSwiUGFkZGluZyI6eyIkaWQiOiIxNzQwIiwiVG9wIjowLjAsIkxlZnQiOjAuMCwiUmlnaHQiOjAuMCwiQm90dG9tIjowLjB9LCJCYWNrZ3JvdW5kIjp7IiRpZCI6IjE3NDEiLCJDb2xvciI6eyIkaWQiOiIxNzQyIiwiQSI6MjU1LCJSIjowLCJHIjoxMTQsIkIiOjE4OH19LCJJc1Zpc2libGUiOnRydWUsIldpZHRoIjoxODUuMCwiSGVpZ2h0IjoxMC4wLCJCb3JkZXJTdHlsZSI6eyIkaWQiOiIxNzQzIiwiTGluZUNvbG9yIjp7IiRpZCI6IjE3NDQiLCIkdHlwZSI6Ik5MUkUuQ29tbW9uLkRvbS5Tb2xpZENvbG9yQnJ1c2gsIE5MUkUuQ29tbW9uIiwiQ29sb3IiOnsiJGlkIjoiMTc0NSIsIkEiOjI1NSwiUiI6MjU1LCJHIjowLCJCIjowfX0sIkxpbmVXZWlnaHQiOjAuMCwiTGluZVR5cGUiOjAsIlBhcmVudFN0eWxlIjpudWxsfSwiUGFyZW50U3R5bGUiOm51bGx9LCJUaXRsZVN0eWxlIjp7IiRpZCI6IjE3NDYiLCJGb250U2V0dGluZ3MiOnsiJGlkIjoiMTc0NyIsIkZvbnRTaXplIjoxMCwiRm9udE5hbWUiOiJDYWxpYnJpIiwiSXNCb2xkIjp0cnVlLCJJc0l0YWxpYyI6ZmFsc2UsIklzVW5kZXJsaW5lZCI6ZmFsc2UsIlBhcmVudFN0eWxlIjpudWxsfSwiQXV0b1NpemUiOjAsIkZvcmVncm91bmQiOnsiJGlkIjoiMTc0OCIsIkNvbG9yIjp7IiRpZCI6IjE3NDk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c1MCIsIlRvcCI6MC4wLCJMZWZ0IjowLjAsIlJpZ2h0IjowLjAsIkJvdHRvbSI6MC4wfSwiUGFkZGluZyI6eyIkaWQiOiIxNzUxIiwiVG9wIjowLjAsIkxlZnQiOjAuMCwiUmlnaHQiOjAuMCwiQm90dG9tIjowLjB9LCJCYWNrZ3JvdW5kIjp7IiRpZCI6IjE3NTIiLCJDb2xvciI6eyIkaWQiOiIxNzUzIiwiQSI6MCwiUiI6MjU1LCJHIjoyNTUsIkIiOjI1NX19LCJJc1Zpc2libGUiOnRydWUsIldpZHRoIjowLjAsIkhlaWdodCI6MC4wLCJCb3JkZXJTdHlsZSI6eyIkaWQiOiIxNzU0IiwiTGluZUNvbG9yIjpudWxsLCJMaW5lV2VpZ2h0IjowLjAsIkxpbmVUeXBlIjowLCJQYXJlbnRTdHlsZSI6bnVsbH0sIlBhcmVudFN0eWxlIjpudWxsfSwiRGF0ZVN0eWxlIjp7IiRpZCI6IjE3NTUiLCJGb250U2V0dGluZ3MiOnsiJGlkIjoiMTc1NiIsIkZvbnRTaXplIjo5LCJGb250TmFtZSI6IkNhbGlicmkiLCJJc0JvbGQiOmZhbHNlLCJJc0l0YWxpYyI6ZmFsc2UsIklzVW5kZXJsaW5lZCI6ZmFsc2UsIlBhcmVudFN0eWxlIjpudWxsfSwiQXV0b1NpemUiOjAsIkZvcmVncm91bmQiOnsiJGlkIjoiMTc1NyIsIkNvbG9yIjp7IiRpZCI6IjE3NTg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3NTkiLCJUb3AiOjAuMCwiTGVmdCI6MC4wLCJSaWdodCI6MC4wLCJCb3R0b20iOjAuMH0sIlBhZGRpbmciOnsiJGlkIjoiMTc2MCIsIlRvcCI6MC4wLCJMZWZ0IjowLjAsIlJpZ2h0IjowLjAsIkJvdHRvbSI6MC4wfSwiQmFja2dyb3VuZCI6eyIkaWQiOiIxNzYxIiwiQ29sb3IiOnsiJHJlZiI6IjE3MzAifX0sIklzVmlzaWJsZSI6dHJ1ZSwiV2lkdGgiOjAuMCwiSGVpZ2h0IjowLjAsIkJvcmRlclN0eWxlIjp7IiRpZCI6IjE3NjIiLCJMaW5lQ29sb3IiOm51bGwsIkxpbmVXZWlnaHQiOjAuMCwiTGluZVR5cGUiOjAsIlBhcmVudFN0eWxlIjpudWxsfSwiUGFyZW50U3R5bGUiOm51bGx9LCJEYXRlRm9ybWF0Ijp7IiRpZCI6IjE3NjM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NzY0IiwiRGF0ZVBhcnRJc1Zpc2libGUiOmZhbHNlLCJUaW1lUGFydElzVmlzaWJsZSI6ZmFsc2V9fSwiV2Vla051bWJlcmluZyI6eyIkaWQiOiIxNzY1IiwiRm9ybWF0IjowLCJJc1Zpc2libGUiOmZhbHNlLCJMYXN0S25vd25WaXNpYmlsaXR5U3RhdGUiOmZhbHNlfSwiSXNWaXNpYmxlIjp0cnVlLCJQYXJlbnRTdHlsZSI6bnVsbH0sIkluZGV4IjoxLCJTbWFydER1cmF0aW9uQWN0aXZhdGVkIjpmYWxzZSwiRGF0ZUZvcm1hdCI6eyIkcmVmIjoiMTc2MyJ9LCJXZWVrTnVtYmVyaW5nIjp7IiRpZCI6IjE3NjYiLCJGb3JtYXQiOjAsIklzVmlzaWJsZSI6ZmFsc2UsIkxhc3RLbm93blZpc2liaWxpdHlTdGF0ZSI6ZmFsc2V9LCJJZCI6IjUxNDI0YzcxLTk1ODctNDdiMy05OGY4LTZjOTYxNDVjYjQ5MSIsIkltcG9ydElkIjoiMjgiLCJUaXRsZSI6IlByb2R1Y3Qtc3VnZ2VzdCIsIk5vdGUiOm51bGwsIkh5cGVybGluayI6eyIkaWQiOiIxNzY3IiwiQWRkcmVzcyI6bnVsbCwiU3ViQWRkcmVzcyI6bnVsbH0sIklzQ2hhbmdlZCI6ZmFsc2UsIklzTmV3IjpmYWxzZX19LHsiJGlkIjoiMTc2OCIsIl9hdHRhY2hlZE1pbGVzdG9uZXMiOltdLCJUYXNrRGVmaW5pdGlvbiI6eyIkaWQiOiIxNzY5IiwiR3JvdXBOYW1lIjpudWxsLCJTdGFydERhdGUiOiIyMDE5LTA0LTA4VDAwOjAwOjAwIiwiRW5kRGF0ZSI6IjIwMTktMDQtMTJUMjM6NTk6MDAiLCJQZXJjZW50YWdlQ29tcGxldGUiOm51bGwsIlN0eWxlIjp7IiRpZCI6IjE3NzAiLCJTaGFwZSI6MiwiU2hhcGVUaGlja25lc3MiOjAsIkR1cmF0aW9uRm9ybWF0IjowLCJJbmNsdWRlTm9uV29ya2luZ0RheXNJbkR1cmF0aW9uIjpmYWxzZSwiUGVyY2VudGFnZUNvbXBsZXRlU3R5bGUiOnsiJGlkIjoiMTc3MSIsIkZvbnRTZXR0aW5ncyI6eyIkaWQiOiIxNzcyIiwiRm9udFNpemUiOjksIkZvbnROYW1lIjoiQ2FsaWJyaSIsIklzQm9sZCI6ZmFsc2UsIklzSXRhbGljIjpmYWxzZSwiSXNVbmRlcmxpbmVkIjpmYWxzZSwiUGFyZW50U3R5bGUiOm51bGx9LCJBdXRvU2l6ZSI6MCwiRm9yZWdyb3VuZCI6eyIkaWQiOiIxNzczIiwiQ29sb3IiOnsiJGlkIjoiMTc3NC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xNzc1IiwiVG9wIjowLjAsIkxlZnQiOjAuMCwiUmlnaHQiOjAuMCwiQm90dG9tIjowLjB9LCJQYWRkaW5nIjp7IiRpZCI6IjE3NzYiLCJUb3AiOjAuMCwiTGVmdCI6MC4wLCJSaWdodCI6MC4wLCJCb3R0b20iOjAuMH0sIkJhY2tncm91bmQiOnsiJGlkIjoiMTc3NyIsIkNvbG9yIjp7IiRpZCI6IjE3NzgiLCJBIjo4OSwiUiI6MCwiRyI6MCwiQiI6MH19LCJJc1Zpc2libGUiOnRydWUsIldpZHRoIjowLjAsIkhlaWdodCI6MC4wLCJCb3JkZXJTdHlsZSI6eyIkaWQiOiIxNzc5IiwiTGluZUNvbG9yIjpudWxsLCJMaW5lV2VpZ2h0IjowLjAsIkxpbmVUeXBlIjowLCJQYXJlbnRTdHlsZSI6bnVsbH0sIlBhcmVudFN0eWxlIjpudWxsfSwiRHVyYXRpb25TdHlsZSI6eyIkaWQiOiIxNzgwIiwiRm9udFNldHRpbmdzIjp7IiRpZCI6IjE3ODEiLCJGb250U2l6ZSI6MTAsIkZvbnROYW1lIjoiQ2FsaWJyaSIsIklzQm9sZCI6ZmFsc2UsIklzSXRhbGljIjpmYWxzZSwiSXNVbmRlcmxpbmVkIjpmYWxzZSwiUGFyZW50U3R5bGUiOm51bGx9LCJBdXRvU2l6ZSI6MCwiRm9yZWdyb3VuZCI6eyIkaWQiOiIxNzgyIiwiQ29sb3IiOnsiJGlkIjoiMTc4M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3ODQiLCJUb3AiOjAuMCwiTGVmdCI6MC4wLCJSaWdodCI6MC4wLCJCb3R0b20iOjAuMH0sIlBhZGRpbmciOnsiJGlkIjoiMTc4NSIsIlRvcCI6MC4wLCJMZWZ0IjowLjAsIlJpZ2h0IjowLjAsIkJvdHRvbSI6MC4wfSwiQmFja2dyb3VuZCI6eyIkaWQiOiIxNzg2IiwiQ29sb3IiOnsiJGlkIjoiMTc4NyIsIkEiOjg5LCJSIjowLCJHIjowLCJCIjowfX0sIklzVmlzaWJsZSI6dHJ1ZSwiV2lkdGgiOjAuMCwiSGVpZ2h0IjowLjAsIkJvcmRlclN0eWxlIjp7IiRpZCI6IjE3ODgiLCJMaW5lQ29sb3IiOm51bGwsIkxpbmVXZWlnaHQiOjAuMCwiTGluZVR5cGUiOjAsIlBhcmVudFN0eWxlIjpudWxsfSwiUGFyZW50U3R5bGUiOm51bGx9LCJIb3Jpem9udGFsQ29ubmVjdG9yU3R5bGUiOnsiJGlkIjoiMTc4OSIsIkxpbmVDb2xvciI6eyIkaWQiOiIxNzkwIiwiJHR5cGUiOiJOTFJFLkNvbW1vbi5Eb20uU29saWRDb2xvckJydXNoLCBOTFJFLkNvbW1vbiIsIkNvbG9yIjp7IiRpZCI6IjE3OTEiLCJBIjoyNTUsIlIiOjIwNCwiRyI6MjA0LCJCIjoyMDR9fSwiTGluZVdlaWdodCI6MC4wLCJMaW5lVHlwZSI6MCwiUGFyZW50U3R5bGUiOm51bGx9LCJWZXJ0aWNhbENvbm5lY3RvclN0eWxlIjp7IiRpZCI6IjE3OTIiLCJMaW5lQ29sb3IiOnsiJGlkIjoiMTc5MyIsIiR0eXBlIjoiTkxSRS5Db21tb24uRG9tLlNvbGlkQ29sb3JCcnVzaCwgTkxSRS5Db21tb24iLCJDb2xvciI6eyIkaWQiOiIxNzk0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nRydWUsIlBlcmNlbnRhZ2VDb21wbGV0ZVNoYXBlT3BhY2l0eSI6MzUsIlNoYXBlU3R5bGUiOnsiJGlkIjoiMTc5NSIsIk1hcmdpbiI6eyIkaWQiOiIxNzk2IiwiVG9wIjowLjAsIkxlZnQiOjQuMCwiUmlnaHQiOjQuMCwiQm90dG9tIjowLjB9LCJQYWRkaW5nIjp7IiRpZCI6IjE3OTciLCJUb3AiOjAuMCwiTGVmdCI6MC4wLCJSaWdodCI6MC4wLCJCb3R0b20iOjAuMH0sIkJhY2tncm91bmQiOnsiJGlkIjoiMTc5OCIsIkNvbG9yIjp7IiRpZCI6IjE3OTkiLCJBIjoyNTUsIlIiOjE3OCwiRyI6MTQsIkIiOjE4fX0sIklzVmlzaWJsZSI6dHJ1ZSwiV2lkdGgiOjE4NS4wLCJIZWlnaHQiOjEwLjAsIkJvcmRlclN0eWxlIjp7IiRpZCI6IjE4MDAiLCJMaW5lQ29sb3IiOnsiJGlkIjoiMTgwMSIsIiR0eXBlIjoiTkxSRS5Db21tb24uRG9tLlNvbGlkQ29sb3JCcnVzaCwgTkxSRS5Db21tb24iLCJDb2xvciI6eyIkaWQiOiIxODAyIiwiQSI6MjU1LCJSIjoyNTUsIkciOjAsIkIiOjB9fSwiTGluZVdlaWdodCI6MC4wLCJMaW5lVHlwZSI6MCwiUGFyZW50U3R5bGUiOm51bGx9LCJQYXJlbnRTdHlsZSI6bnVsbH0sIlRpdGxlU3R5bGUiOnsiJGlkIjoiMTgwMyIsIkZvbnRTZXR0aW5ncyI6eyIkaWQiOiIxODA0IiwiRm9udFNpemUiOjEwLCJGb250TmFtZSI6IkNhbGlicmkiLCJJc0JvbGQiOnRydWUsIklzSXRhbGljIjpmYWxzZSwiSXNVbmRlcmxpbmVkIjpmYWxzZSwiUGFyZW50U3R5bGUiOm51bGx9LCJBdXRvU2l6ZSI6MCwiRm9yZWdyb3VuZCI6eyIkaWQiOiIxODA1IiwiQ29sb3IiOnsiJGlkIjoiMTgwNi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xODA3IiwiVG9wIjowLjAsIkxlZnQiOjAuMCwiUmlnaHQiOjAuMCwiQm90dG9tIjowLjB9LCJQYWRkaW5nIjp7IiRpZCI6IjE4MDgiLCJUb3AiOjAuMCwiTGVmdCI6MC4wLCJSaWdodCI6MC4wLCJCb3R0b20iOjAuMH0sIkJhY2tncm91bmQiOnsiJGlkIjoiMTgwOSIsIkNvbG9yIjp7IiRpZCI6IjE4MTAiLCJBIjowLCJSIjoyNTUsIkciOjI1NSwiQiI6MjU1fX0sIklzVmlzaWJsZSI6dHJ1ZSwiV2lkdGgiOjAuMCwiSGVpZ2h0IjowLjAsIkJvcmRlclN0eWxlIjp7IiRpZCI6IjE4MTEiLCJMaW5lQ29sb3IiOm51bGwsIkxpbmVXZWlnaHQiOjAuMCwiTGluZVR5cGUiOjAsIlBhcmVudFN0eWxlIjpudWxsfSwiUGFyZW50U3R5bGUiOm51bGx9LCJEYXRlU3R5bGUiOnsiJGlkIjoiMTgxMiIsIkZvbnRTZXR0aW5ncyI6eyIkaWQiOiIxODEzIiwiRm9udFNpemUiOjksIkZvbnROYW1lIjoiQ2FsaWJyaSIsIklzQm9sZCI6ZmFsc2UsIklzSXRhbGljIjpmYWxzZSwiSXNVbmRlcmxpbmVkIjpmYWxzZSwiUGFyZW50U3R5bGUiOm51bGx9LCJBdXRvU2l6ZSI6MCwiRm9yZWdyb3VuZCI6eyIkaWQiOiIxODE0IiwiQ29sb3IiOnsiJGlkIjoiMTgx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gxNiIsIlRvcCI6MC4wLCJMZWZ0IjowLjAsIlJpZ2h0IjowLjAsIkJvdHRvbSI6MC4wfSwiUGFkZGluZyI6eyIkaWQiOiIxODE3IiwiVG9wIjowLjAsIkxlZnQiOjAuMCwiUmlnaHQiOjAuMCwiQm90dG9tIjowLjB9LCJCYWNrZ3JvdW5kIjp7IiRpZCI6IjE4MTgiLCJDb2xvciI6eyIkcmVmIjoiMTc4NyJ9fSwiSXNWaXNpYmxlIjp0cnVlLCJXaWR0aCI6MC4wLCJIZWlnaHQiOjAuMCwiQm9yZGVyU3R5bGUiOnsiJGlkIjoiMTgxOSIsIkxpbmVDb2xvciI6bnVsbCwiTGluZVdlaWdodCI6MC4wLCJMaW5lVHlwZSI6MCwiUGFyZW50U3R5bGUiOm51bGx9LCJQYXJlbnRTdHlsZSI6bnVsbH0sIkRhdGVGb3JtYXQiOnsiJGlkIjoiMTgyM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4MjEiLCJEYXRlUGFydElzVmlzaWJsZSI6ZmFsc2UsIlRpbWVQYXJ0SXNWaXNpYmxlIjpmYWxzZX19LCJXZWVrTnVtYmVyaW5nIjp7IiRpZCI6IjE4MjIiLCJGb3JtYXQiOjAsIklzVmlzaWJsZSI6ZmFsc2UsIkxhc3RLbm93blZpc2liaWxpdHlTdGF0ZSI6ZmFsc2V9LCJJc1Zpc2libGUiOnRydWUsIlBhcmVudFN0eWxlIjpudWxsfSwiSW5kZXgiOjAsIlNtYXJ0RHVyYXRpb25BY3RpdmF0ZWQiOmZhbHNlLCJEYXRlRm9ybWF0Ijp7IiRyZWYiOiIxODIwIn0sIldlZWtOdW1iZXJpbmciOnsiJGlkIjoiMTgyMyIsIkZvcm1hdCI6MCwiSXNWaXNpYmxlIjpmYWxzZSwiTGFzdEtub3duVmlzaWJpbGl0eVN0YXRlIjpmYWxzZX0sIklkIjoiZDcxYmQ1MjYtOWJiZi00OGNkLTk1NDItYzEzMzNhNGEyYTdkIiwiSW1wb3J0SWQiOiIyNSIsIlRpdGxlIjoiQXV0by1maWxsIiwiTm90ZSI6bnVsbCwiSHlwZXJsaW5rIjp7IiRpZCI6IjE4MjQiLCJBZGRyZXNzIjpudWxsLCJTdWJBZGRyZXNzIjpudWxsfSwiSXNDaGFuZ2VkIjpmYWxzZSwiSXNOZXciOmZhbHNlfX0seyIkaWQiOiIxODI1IiwiX2F0dGFjaGVkTWlsZXN0b25lcyI6W10sIlRhc2tEZWZpbml0aW9uIjp7IiRpZCI6IjE4MjYiLCJHcm91cE5hbWUiOm51bGwsIlN0YXJ0RGF0ZSI6IjIwMTktMDQtMjJUMDA6MDA6MDAiLCJFbmREYXRlIjoiMjAxOS0wNC0yNlQyMzo1OTowMCIsIlBlcmNlbnRhZ2VDb21wbGV0ZSI6bnVsbCwiU3R5bGUiOnsiJGlkIjoiMTgyNyIsIlNoYXBlIjoyLCJTaGFwZVRoaWNrbmVzcyI6MCwiRHVyYXRpb25Gb3JtYXQiOjAsIkluY2x1ZGVOb25Xb3JraW5nRGF5c0luRHVyYXRpb24iOmZhbHNlLCJQZXJjZW50YWdlQ29tcGxldGVTdHlsZSI6eyIkaWQiOiIxODI4IiwiRm9udFNldHRpbmdzIjp7IiRpZCI6IjE4MjkiLCJGb250U2l6ZSI6OSwiRm9udE5hbWUiOiJDYWxpYnJpIiwiSXNCb2xkIjpmYWxzZSwiSXNJdGFsaWMiOmZhbHNlLCJJc1VuZGVybGluZWQiOmZhbHNlLCJQYXJlbnRTdHlsZSI6bnVsbH0sIkF1dG9TaXplIjowLCJGb3JlZ3JvdW5kIjp7IiRpZCI6IjE4MzAiLCJDb2xvciI6eyIkaWQiOiIxODMx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E4MzIiLCJUb3AiOjAuMCwiTGVmdCI6MC4wLCJSaWdodCI6MC4wLCJCb3R0b20iOjAuMH0sIlBhZGRpbmciOnsiJGlkIjoiMTgzMyIsIlRvcCI6MC4wLCJMZWZ0IjowLjAsIlJpZ2h0IjowLjAsIkJvdHRvbSI6MC4wfSwiQmFja2dyb3VuZCI6eyIkaWQiOiIxODM0IiwiQ29sb3IiOnsiJGlkIjoiMTgzNSIsIkEiOjg5LCJSIjowLCJHIjowLCJCIjowfX0sIklzVmlzaWJsZSI6dHJ1ZSwiV2lkdGgiOjAuMCwiSGVpZ2h0IjowLjAsIkJvcmRlclN0eWxlIjp7IiRpZCI6IjE4MzYiLCJMaW5lQ29sb3IiOm51bGwsIkxpbmVXZWlnaHQiOjAuMCwiTGluZVR5cGUiOjAsIlBhcmVudFN0eWxlIjpudWxsfSwiUGFyZW50U3R5bGUiOm51bGx9LCJEdXJhdGlvblN0eWxlIjp7IiRpZCI6IjE4MzciLCJGb250U2V0dGluZ3MiOnsiJGlkIjoiMTgzOCIsIkZvbnRTaXplIjoxMCwiRm9udE5hbWUiOiJDYWxpYnJpIiwiSXNCb2xkIjpmYWxzZSwiSXNJdGFsaWMiOmZhbHNlLCJJc1VuZGVybGluZWQiOmZhbHNlLCJQYXJlbnRTdHlsZSI6bnVsbH0sIkF1dG9TaXplIjowLCJGb3JlZ3JvdW5kIjp7IiRpZCI6IjE4MzkiLCJDb2xvciI6eyIkaWQiOiIxODQ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g0MSIsIlRvcCI6MC4wLCJMZWZ0IjowLjAsIlJpZ2h0IjowLjAsIkJvdHRvbSI6MC4wfSwiUGFkZGluZyI6eyIkaWQiOiIxODQyIiwiVG9wIjowLjAsIkxlZnQiOjAuMCwiUmlnaHQiOjAuMCwiQm90dG9tIjowLjB9LCJCYWNrZ3JvdW5kIjp7IiRpZCI6IjE4NDMiLCJDb2xvciI6eyIkaWQiOiIxODQ0IiwiQSI6ODksIlIiOjAsIkciOjAsIkIiOjB9fSwiSXNWaXNpYmxlIjp0cnVlLCJXaWR0aCI6MC4wLCJIZWlnaHQiOjAuMCwiQm9yZGVyU3R5bGUiOnsiJGlkIjoiMTg0NSIsIkxpbmVDb2xvciI6bnVsbCwiTGluZVdlaWdodCI6MC4wLCJMaW5lVHlwZSI6MCwiUGFyZW50U3R5bGUiOm51bGx9LCJQYXJlbnRTdHlsZSI6bnVsbH0sIkhvcml6b250YWxDb25uZWN0b3JTdHlsZSI6eyIkaWQiOiIxODQ2IiwiTGluZUNvbG9yIjp7IiRpZCI6IjE4NDciLCIkdHlwZSI6Ik5MUkUuQ29tbW9uLkRvbS5Tb2xpZENvbG9yQnJ1c2gsIE5MUkUuQ29tbW9uIiwiQ29sb3IiOnsiJGlkIjoiMTg0OCIsIkEiOjI1NSwiUiI6MjA0LCJHIjoyMDQsIkIiOjIwNH19LCJMaW5lV2VpZ2h0IjowLjAsIkxpbmVUeXBlIjowLCJQYXJlbnRTdHlsZSI6bnVsbH0sIlZlcnRpY2FsQ29ubmVjdG9yU3R5bGUiOnsiJGlkIjoiMTg0OSIsIkxpbmVDb2xvciI6eyIkaWQiOiIxODUwIiwiJHR5cGUiOiJOTFJFLkNvbW1vbi5Eb20uU29saWRDb2xvckJydXNoLCBOTFJFLkNvbW1vbiIsIkNvbG9yIjp7IiRpZCI6IjE4NTE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xODUyIiwiTWFyZ2luIjp7IiRpZCI6IjE4NTMiLCJUb3AiOjAuMCwiTGVmdCI6NC4wLCJSaWdodCI6NC4wLCJCb3R0b20iOjAuMH0sIlBhZGRpbmciOnsiJGlkIjoiMTg1NCIsIlRvcCI6MC4wLCJMZWZ0IjowLjAsIlJpZ2h0IjowLjAsIkJvdHRvbSI6MC4wfSwiQmFja2dyb3VuZCI6eyIkaWQiOiIxODU1IiwiQ29sb3IiOnsiJGlkIjoiMTg1NiIsIkEiOjI1NSwiUiI6MjU0LCJHIjoxODYsIkIiOjEwfX0sIklzVmlzaWJsZSI6dHJ1ZSwiV2lkdGgiOjE4NS4wLCJIZWlnaHQiOjEwLjAsIkJvcmRlclN0eWxlIjp7IiRpZCI6IjE4NTciLCJMaW5lQ29sb3IiOnsiJGlkIjoiMTg1OCIsIiR0eXBlIjoiTkxSRS5Db21tb24uRG9tLlNvbGlkQ29sb3JCcnVzaCwgTkxSRS5Db21tb24iLCJDb2xvciI6eyIkaWQiOiIxODU5IiwiQSI6MjU1LCJSIjoyNTUsIkciOjAsIkIiOjB9fSwiTGluZVdlaWdodCI6MC4wLCJMaW5lVHlwZSI6MCwiUGFyZW50U3R5bGUiOm51bGx9LCJQYXJlbnRTdHlsZSI6bnVsbH0sIlRpdGxlU3R5bGUiOnsiJGlkIjoiMTg2MCIsIkZvbnRTZXR0aW5ncyI6eyIkaWQiOiIxODYxIiwiRm9udFNpemUiOjEwLCJGb250TmFtZSI6IkNhbGlicmkiLCJJc0JvbGQiOnRydWUsIklzSXRhbGljIjpmYWxzZSwiSXNVbmRlcmxpbmVkIjpmYWxzZSwiUGFyZW50U3R5bGUiOm51bGx9LCJBdXRvU2l6ZSI6MCwiRm9yZWdyb3VuZCI6eyIkaWQiOiIxODYyIiwiQ29sb3IiOnsiJGlkIjoiMTg2My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ODY0IiwiVG9wIjowLjAsIkxlZnQiOjAuMCwiUmlnaHQiOjAuMCwiQm90dG9tIjowLjB9LCJQYWRkaW5nIjp7IiRpZCI6IjE4NjUiLCJUb3AiOjAuMCwiTGVmdCI6MC4wLCJSaWdodCI6MC4wLCJCb3R0b20iOjAuMH0sIkJhY2tncm91bmQiOnsiJGlkIjoiMTg2NiIsIkNvbG9yIjp7IiRpZCI6IjE4NjciLCJBIjowLCJSIjoyNTUsIkciOjI1NSwiQiI6MjU1fX0sIklzVmlzaWJsZSI6dHJ1ZSwiV2lkdGgiOjAuMCwiSGVpZ2h0IjowLjAsIkJvcmRlclN0eWxlIjp7IiRpZCI6IjE4NjgiLCJMaW5lQ29sb3IiOm51bGwsIkxpbmVXZWlnaHQiOjAuMCwiTGluZVR5cGUiOjAsIlBhcmVudFN0eWxlIjpudWxsfSwiUGFyZW50U3R5bGUiOm51bGx9LCJEYXRlU3R5bGUiOnsiJGlkIjoiMTg2OSIsIkZvbnRTZXR0aW5ncyI6eyIkaWQiOiIxODcwIiwiRm9udFNpemUiOjksIkZvbnROYW1lIjoiQ2FsaWJyaSIsIklzQm9sZCI6ZmFsc2UsIklzSXRhbGljIjpmYWxzZSwiSXNVbmRlcmxpbmVkIjpmYWxzZSwiUGFyZW50U3R5bGUiOm51bGx9LCJBdXRvU2l6ZSI6MCwiRm9yZWdyb3VuZCI6eyIkaWQiOiIxODcxIiwiQ29sb3IiOnsiJGlkIjoiMTg3M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g3MyIsIlRvcCI6MC4wLCJMZWZ0IjowLjAsIlJpZ2h0IjowLjAsIkJvdHRvbSI6MC4wfSwiUGFkZGluZyI6eyIkaWQiOiIxODc0IiwiVG9wIjowLjAsIkxlZnQiOjAuMCwiUmlnaHQiOjAuMCwiQm90dG9tIjowLjB9LCJCYWNrZ3JvdW5kIjp7IiRpZCI6IjE4NzUiLCJDb2xvciI6eyIkcmVmIjoiMTg0NCJ9fSwiSXNWaXNpYmxlIjp0cnVlLCJXaWR0aCI6MC4wLCJIZWlnaHQiOjAuMCwiQm9yZGVyU3R5bGUiOnsiJGlkIjoiMTg3NiIsIkxpbmVDb2xvciI6bnVsbCwiTGluZVdlaWdodCI6MC4wLCJMaW5lVHlwZSI6MCwiUGFyZW50U3R5bGUiOm51bGx9LCJQYXJlbnRTdHlsZSI6bnVsbH0sIkRhdGVGb3JtYXQiOnsiJGlkIjoiMTg3Ny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4NzgiLCJEYXRlUGFydElzVmlzaWJsZSI6ZmFsc2UsIlRpbWVQYXJ0SXNWaXNpYmxlIjpmYWxzZX19LCJXZWVrTnVtYmVyaW5nIjp7IiRpZCI6IjE4NzkiLCJGb3JtYXQiOjAsIklzVmlzaWJsZSI6ZmFsc2UsIkxhc3RLbm93blZpc2liaWxpdHlTdGF0ZSI6ZmFsc2V9LCJJc1Zpc2libGUiOnRydWUsIlBhcmVudFN0eWxlIjpudWxsfSwiSW5kZXgiOjIsIlNtYXJ0RHVyYXRpb25BY3RpdmF0ZWQiOmZhbHNlLCJEYXRlRm9ybWF0Ijp7IiRyZWYiOiIxODc3In0sIldlZWtOdW1iZXJpbmciOnsiJGlkIjoiMTg4MCIsIkZvcm1hdCI6MCwiSXNWaXNpYmxlIjpmYWxzZSwiTGFzdEtub3duVmlzaWJpbGl0eVN0YXRlIjpmYWxzZX0sIklkIjoiZWFkY2VhNzEtMjJjZi00NmNlLWE4ODgtMDkzZGNhNWFmZjdjIiwiSW1wb3J0SWQiOiIzMSIsIlRpdGxlIjoiQ3VzdG9tZXIgQXV0by1xdW90ZSIsIk5vdGUiOm51bGwsIkh5cGVybGluayI6eyIkaWQiOiIxODgxIiwiQWRkcmVzcyI6bnVsbCwiU3ViQWRkcmVzcyI6bnVsbH0sIklzQ2hhbmdlZCI6ZmFsc2UsIklzTmV3IjpmYWxzZX19XSwiX21pbGVzdG9uZXMiOltdLCJJZCI6IjY0ZWUzOTQzLWYwZjgtNGJiOS05YTljLTkwY2Y4NzIzNTk4ZSIsIklzU2luZ2xlSXRlbVJvdyI6ZmFsc2V9LHsiJGlkIjoiMTg4MiIsIl90YXNrcyI6W3siJGlkIjoiMTg4MyIsIl9hdHRhY2hlZE1pbGVzdG9uZXMiOltdLCJUYXNrRGVmaW5pdGlvbiI6eyIkaWQiOiIxODg0IiwiR3JvdXBOYW1lIjpudWxsLCJTdGFydERhdGUiOiIyMDE5LTA0LTA4VDAwOjAwOjAwIiwiRW5kRGF0ZSI6IjIwMTktMDQtMTJUMjM6NTk6MDAiLCJQZXJjZW50YWdlQ29tcGxldGUiOm51bGwsIlN0eWxlIjp7IiRpZCI6IjE4ODUiLCJTaGFwZSI6MiwiU2hhcGVUaGlja25lc3MiOjAsIkR1cmF0aW9uRm9ybWF0IjowLCJJbmNsdWRlTm9uV29ya2luZ0RheXNJbkR1cmF0aW9uIjpmYWxzZSwiUGVyY2VudGFnZUNvbXBsZXRlU3R5bGUiOnsiJGlkIjoiMTg4NiIsIkZvbnRTZXR0aW5ncyI6eyIkaWQiOiIxODg3IiwiRm9udFNpemUiOjksIkZvbnROYW1lIjoiQ2FsaWJyaSIsIklzQm9sZCI6ZmFsc2UsIklzSXRhbGljIjpmYWxzZSwiSXNVbmRlcmxpbmVkIjpmYWxzZSwiUGFyZW50U3R5bGUiOm51bGx9LCJBdXRvU2l6ZSI6MCwiRm9yZWdyb3VuZCI6eyIkaWQiOiIxODg4IiwiQ29sb3IiOnsiJGlkIjoiMTg4OS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xODkwIiwiVG9wIjowLjAsIkxlZnQiOjAuMCwiUmlnaHQiOjAuMCwiQm90dG9tIjowLjB9LCJQYWRkaW5nIjp7IiRpZCI6IjE4OTEiLCJUb3AiOjAuMCwiTGVmdCI6MC4wLCJSaWdodCI6MC4wLCJCb3R0b20iOjAuMH0sIkJhY2tncm91bmQiOnsiJGlkIjoiMTg5MiIsIkNvbG9yIjp7IiRpZCI6IjE4OTMiLCJBIjo4OSwiUiI6MCwiRyI6MCwiQiI6MH19LCJJc1Zpc2libGUiOnRydWUsIldpZHRoIjowLjAsIkhlaWdodCI6MC4wLCJCb3JkZXJTdHlsZSI6eyIkaWQiOiIxODk0IiwiTGluZUNvbG9yIjpudWxsLCJMaW5lV2VpZ2h0IjowLjAsIkxpbmVUeXBlIjowLCJQYXJlbnRTdHlsZSI6bnVsbH0sIlBhcmVudFN0eWxlIjpudWxsfSwiRHVyYXRpb25TdHlsZSI6eyIkaWQiOiIxODk1IiwiRm9udFNldHRpbmdzIjp7IiRpZCI6IjE4OTYiLCJGb250U2l6ZSI6MTAsIkZvbnROYW1lIjoiQ2FsaWJyaSIsIklzQm9sZCI6ZmFsc2UsIklzSXRhbGljIjpmYWxzZSwiSXNVbmRlcmxpbmVkIjpmYWxzZSwiUGFyZW50U3R5bGUiOm51bGx9LCJBdXRvU2l6ZSI6MCwiRm9yZWdyb3VuZCI6eyIkaWQiOiIxODk3IiwiQ29sb3IiOnsiJGlkIjoiMTg5O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4OTkiLCJUb3AiOjAuMCwiTGVmdCI6MC4wLCJSaWdodCI6MC4wLCJCb3R0b20iOjAuMH0sIlBhZGRpbmciOnsiJGlkIjoiMTkwMCIsIlRvcCI6MC4wLCJMZWZ0IjowLjAsIlJpZ2h0IjowLjAsIkJvdHRvbSI6MC4wfSwiQmFja2dyb3VuZCI6eyIkaWQiOiIxOTAxIiwiQ29sb3IiOnsiJGlkIjoiMTkwMiIsIkEiOjg5LCJSIjowLCJHIjowLCJCIjowfX0sIklzVmlzaWJsZSI6dHJ1ZSwiV2lkdGgiOjAuMCwiSGVpZ2h0IjowLjAsIkJvcmRlclN0eWxlIjp7IiRpZCI6IjE5MDMiLCJMaW5lQ29sb3IiOm51bGwsIkxpbmVXZWlnaHQiOjAuMCwiTGluZVR5cGUiOjAsIlBhcmVudFN0eWxlIjpudWxsfSwiUGFyZW50U3R5bGUiOm51bGx9LCJIb3Jpem9udGFsQ29ubmVjdG9yU3R5bGUiOnsiJGlkIjoiMTkwNCIsIkxpbmVDb2xvciI6eyIkaWQiOiIxOTA1IiwiJHR5cGUiOiJOTFJFLkNvbW1vbi5Eb20uU29saWRDb2xvckJydXNoLCBOTFJFLkNvbW1vbiIsIkNvbG9yIjp7IiRpZCI6IjE5MDYiLCJBIjoyNTUsIlIiOjIwNCwiRyI6MjA0LCJCIjoyMDR9fSwiTGluZVdlaWdodCI6MC4wLCJMaW5lVHlwZSI6MCwiUGFyZW50U3R5bGUiOm51bGx9LCJWZXJ0aWNhbENvbm5lY3RvclN0eWxlIjp7IiRpZCI6IjE5MDciLCJMaW5lQ29sb3IiOnsiJGlkIjoiMTkwOCIsIiR0eXBlIjoiTkxSRS5Db21tb24uRG9tLlNvbGlkQ29sb3JCcnVzaCwgTkxSRS5Db21tb24iLCJDb2xvciI6eyIkaWQiOiIxOTA5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nRydWUsIlBlcmNlbnRhZ2VDb21wbGV0ZVNoYXBlT3BhY2l0eSI6MzUsIlNoYXBlU3R5bGUiOnsiJGlkIjoiMTkxMCIsIk1hcmdpbiI6eyIkaWQiOiIxOTExIiwiVG9wIjowLjAsIkxlZnQiOjQuMCwiUmlnaHQiOjQuMCwiQm90dG9tIjowLjB9LCJQYWRkaW5nIjp7IiRpZCI6IjE5MTIiLCJUb3AiOjAuMCwiTGVmdCI6MC4wLCJSaWdodCI6MC4wLCJCb3R0b20iOjAuMH0sIkJhY2tncm91bmQiOnsiJGlkIjoiMTkxMyIsIkNvbG9yIjp7IiRpZCI6IjE5MTQiLCJBIjoyNTUsIlIiOjE3OCwiRyI6MTQsIkIiOjE4fX0sIklzVmlzaWJsZSI6dHJ1ZSwiV2lkdGgiOjE4NS4wLCJIZWlnaHQiOjEwLjAsIkJvcmRlclN0eWxlIjp7IiRpZCI6IjE5MTUiLCJMaW5lQ29sb3IiOnsiJGlkIjoiMTkxNiIsIiR0eXBlIjoiTkxSRS5Db21tb24uRG9tLlNvbGlkQ29sb3JCcnVzaCwgTkxSRS5Db21tb24iLCJDb2xvciI6eyIkaWQiOiIxOTE3IiwiQSI6MjU1LCJSIjoyNTUsIkciOjAsIkIiOjB9fSwiTGluZVdlaWdodCI6MC4wLCJMaW5lVHlwZSI6MCwiUGFyZW50U3R5bGUiOm51bGx9LCJQYXJlbnRTdHlsZSI6bnVsbH0sIlRpdGxlU3R5bGUiOnsiJGlkIjoiMTkxOCIsIkZvbnRTZXR0aW5ncyI6eyIkaWQiOiIxOTE5IiwiRm9udFNpemUiOjEwLCJGb250TmFtZSI6IkNhbGlicmkiLCJJc0JvbGQiOnRydWUsIklzSXRhbGljIjpmYWxzZSwiSXNVbmRlcmxpbmVkIjpmYWxzZSwiUGFyZW50U3R5bGUiOm51bGx9LCJBdXRvU2l6ZSI6MCwiRm9yZWdyb3VuZCI6eyIkaWQiOiIxOTIwIiwiQ29sb3IiOnsiJGlkIjoiMTkyMS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xOTIyIiwiVG9wIjowLjAsIkxlZnQiOjAuMCwiUmlnaHQiOjAuMCwiQm90dG9tIjowLjB9LCJQYWRkaW5nIjp7IiRpZCI6IjE5MjMiLCJUb3AiOjAuMCwiTGVmdCI6MC4wLCJSaWdodCI6MC4wLCJCb3R0b20iOjAuMH0sIkJhY2tncm91bmQiOnsiJGlkIjoiMTkyNCIsIkNvbG9yIjp7IiRpZCI6IjE5MjUiLCJBIjowLCJSIjoyNTUsIkciOjI1NSwiQiI6MjU1fX0sIklzVmlzaWJsZSI6dHJ1ZSwiV2lkdGgiOjAuMCwiSGVpZ2h0IjowLjAsIkJvcmRlclN0eWxlIjp7IiRpZCI6IjE5MjYiLCJMaW5lQ29sb3IiOm51bGwsIkxpbmVXZWlnaHQiOjAuMCwiTGluZVR5cGUiOjAsIlBhcmVudFN0eWxlIjpudWxsfSwiUGFyZW50U3R5bGUiOm51bGx9LCJEYXRlU3R5bGUiOnsiJGlkIjoiMTkyNyIsIkZvbnRTZXR0aW5ncyI6eyIkaWQiOiIxOTI4IiwiRm9udFNpemUiOjksIkZvbnROYW1lIjoiQ2FsaWJyaSIsIklzQm9sZCI6ZmFsc2UsIklzSXRhbGljIjpmYWxzZSwiSXNVbmRlcmxpbmVkIjpmYWxzZSwiUGFyZW50U3R5bGUiOm51bGx9LCJBdXRvU2l6ZSI6MCwiRm9yZWdyb3VuZCI6eyIkaWQiOiIxOTI5IiwiQ29sb3IiOnsiJGlkIjoiMTkz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kzMSIsIlRvcCI6MC4wLCJMZWZ0IjowLjAsIlJpZ2h0IjowLjAsIkJvdHRvbSI6MC4wfSwiUGFkZGluZyI6eyIkaWQiOiIxOTMyIiwiVG9wIjowLjAsIkxlZnQiOjAuMCwiUmlnaHQiOjAuMCwiQm90dG9tIjowLjB9LCJCYWNrZ3JvdW5kIjp7IiRpZCI6IjE5MzMiLCJDb2xvciI6eyIkcmVmIjoiMTkwMiJ9fSwiSXNWaXNpYmxlIjp0cnVlLCJXaWR0aCI6MC4wLCJIZWlnaHQiOjAuMCwiQm9yZGVyU3R5bGUiOnsiJGlkIjoiMTkzNCIsIkxpbmVDb2xvciI6bnVsbCwiTGluZVdlaWdodCI6MC4wLCJMaW5lVHlwZSI6MCwiUGFyZW50U3R5bGUiOm51bGx9LCJQYXJlbnRTdHlsZSI6bnVsbH0sIkRhdGVGb3JtYXQiOnsiJGlkIjoiMTkzN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5MzYiLCJEYXRlUGFydElzVmlzaWJsZSI6ZmFsc2UsIlRpbWVQYXJ0SXNWaXNpYmxlIjpmYWxzZX19LCJXZWVrTnVtYmVyaW5nIjp7IiRpZCI6IjE5MzciLCJGb3JtYXQiOjAsIklzVmlzaWJsZSI6ZmFsc2UsIkxhc3RLbm93blZpc2liaWxpdHlTdGF0ZSI6ZmFsc2V9LCJJc1Zpc2libGUiOnRydWUsIlBhcmVudFN0eWxlIjpudWxsfSwiSW5kZXgiOjMsIlNtYXJ0RHVyYXRpb25BY3RpdmF0ZWQiOmZhbHNlLCJEYXRlRm9ybWF0Ijp7IiRyZWYiOiIxOTM1In0sIldlZWtOdW1iZXJpbmciOnsiJGlkIjoiMTkzOCIsIkZvcm1hdCI6MCwiSXNWaXNpYmxlIjpmYWxzZSwiTGFzdEtub3duVmlzaWJpbGl0eVN0YXRlIjpmYWxzZX0sIklkIjoiNTliNjMzMGMtNmViOS00YWIwLTk4MDYtMTdiZmI3ZGUzOTkzIiwiSW1wb3J0SWQiOiIyNiIsIlRpdGxlIjoiU2V0dXAgV2l6YXJkIiwiTm90ZSI6bnVsbCwiSHlwZXJsaW5rIjp7IiRpZCI6IjE5MzkiLCJBZGRyZXNzIjpudWxsLCJTdWJBZGRyZXNzIjpudWxsfSwiSXNDaGFuZ2VkIjpmYWxzZSwiSXNOZXciOmZhbHNlfX0seyIkaWQiOiIxOTQwIiwiX2F0dGFjaGVkTWlsZXN0b25lcyI6W10sIlRhc2tEZWZpbml0aW9uIjp7IiRpZCI6IjE5NDEiLCJHcm91cE5hbWUiOm51bGwsIlN0YXJ0RGF0ZSI6IjIwMTktMDQtMjJUMDA6MDA6MDAiLCJFbmREYXRlIjoiMjAxOS0wNC0yNlQyMzo1OTowMCIsIlBlcmNlbnRhZ2VDb21wbGV0ZSI6bnVsbCwiU3R5bGUiOnsiJGlkIjoiMTk0MiIsIlNoYXBlIjoyLCJTaGFwZVRoaWNrbmVzcyI6MCwiRHVyYXRpb25Gb3JtYXQiOjAsIkluY2x1ZGVOb25Xb3JraW5nRGF5c0luRHVyYXRpb24iOmZhbHNlLCJQZXJjZW50YWdlQ29tcGxldGVTdHlsZSI6eyIkaWQiOiIxOTQzIiwiRm9udFNldHRpbmdzIjp7IiRpZCI6IjE5NDQiLCJGb250U2l6ZSI6OSwiRm9udE5hbWUiOiJDYWxpYnJpIiwiSXNCb2xkIjpmYWxzZSwiSXNJdGFsaWMiOmZhbHNlLCJJc1VuZGVybGluZWQiOmZhbHNlLCJQYXJlbnRTdHlsZSI6bnVsbH0sIkF1dG9TaXplIjowLCJGb3JlZ3JvdW5kIjp7IiRpZCI6IjE5NDUiLCJDb2xvciI6eyIkaWQiOiIxOTQ2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E5NDciLCJUb3AiOjAuMCwiTGVmdCI6MC4wLCJSaWdodCI6MC4wLCJCb3R0b20iOjAuMH0sIlBhZGRpbmciOnsiJGlkIjoiMTk0OCIsIlRvcCI6MC4wLCJMZWZ0IjowLjAsIlJpZ2h0IjowLjAsIkJvdHRvbSI6MC4wfSwiQmFja2dyb3VuZCI6eyIkaWQiOiIxOTQ5IiwiQ29sb3IiOnsiJGlkIjoiMTk1MCIsIkEiOjg5LCJSIjowLCJHIjowLCJCIjowfX0sIklzVmlzaWJsZSI6dHJ1ZSwiV2lkdGgiOjAuMCwiSGVpZ2h0IjowLjAsIkJvcmRlclN0eWxlIjp7IiRpZCI6IjE5NTEiLCJMaW5lQ29sb3IiOm51bGwsIkxpbmVXZWlnaHQiOjAuMCwiTGluZVR5cGUiOjAsIlBhcmVudFN0eWxlIjpudWxsfSwiUGFyZW50U3R5bGUiOm51bGx9LCJEdXJhdGlvblN0eWxlIjp7IiRpZCI6IjE5NTIiLCJGb250U2V0dGluZ3MiOnsiJGlkIjoiMTk1MyIsIkZvbnRTaXplIjoxMCwiRm9udE5hbWUiOiJDYWxpYnJpIiwiSXNCb2xkIjpmYWxzZSwiSXNJdGFsaWMiOmZhbHNlLCJJc1VuZGVybGluZWQiOmZhbHNlLCJQYXJlbnRTdHlsZSI6bnVsbH0sIkF1dG9TaXplIjowLCJGb3JlZ3JvdW5kIjp7IiRpZCI6IjE5NTQiLCJDb2xvciI6eyIkaWQiOiIxOTU1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k1NiIsIlRvcCI6MC4wLCJMZWZ0IjowLjAsIlJpZ2h0IjowLjAsIkJvdHRvbSI6MC4wfSwiUGFkZGluZyI6eyIkaWQiOiIxOTU3IiwiVG9wIjowLjAsIkxlZnQiOjAuMCwiUmlnaHQiOjAuMCwiQm90dG9tIjowLjB9LCJCYWNrZ3JvdW5kIjp7IiRpZCI6IjE5NTgiLCJDb2xvciI6eyIkaWQiOiIxOTU5IiwiQSI6ODksIlIiOjAsIkciOjAsIkIiOjB9fSwiSXNWaXNpYmxlIjp0cnVlLCJXaWR0aCI6MC4wLCJIZWlnaHQiOjAuMCwiQm9yZGVyU3R5bGUiOnsiJGlkIjoiMTk2MCIsIkxpbmVDb2xvciI6bnVsbCwiTGluZVdlaWdodCI6MC4wLCJMaW5lVHlwZSI6MCwiUGFyZW50U3R5bGUiOm51bGx9LCJQYXJlbnRTdHlsZSI6bnVsbH0sIkhvcml6b250YWxDb25uZWN0b3JTdHlsZSI6eyIkaWQiOiIxOTYxIiwiTGluZUNvbG9yIjp7IiRpZCI6IjE5NjIiLCIkdHlwZSI6Ik5MUkUuQ29tbW9uLkRvbS5Tb2xpZENvbG9yQnJ1c2gsIE5MUkUuQ29tbW9uIiwiQ29sb3IiOnsiJGlkIjoiMTk2MyIsIkEiOjI1NSwiUiI6MjA0LCJHIjoyMDQsIkIiOjIwNH19LCJMaW5lV2VpZ2h0IjowLjAsIkxpbmVUeXBlIjowLCJQYXJlbnRTdHlsZSI6bnVsbH0sIlZlcnRpY2FsQ29ubmVjdG9yU3R5bGUiOnsiJGlkIjoiMTk2NCIsIkxpbmVDb2xvciI6eyIkaWQiOiIxOTY1IiwiJHR5cGUiOiJOTFJFLkNvbW1vbi5Eb20uU29saWRDb2xvckJydXNoLCBOTFJFLkNvbW1vbiIsIkNvbG9yIjp7IiRpZCI6IjE5NjY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xOTY3IiwiTWFyZ2luIjp7IiRpZCI6IjE5NjgiLCJUb3AiOjAuMCwiTGVmdCI6NC4wLCJSaWdodCI6NC4wLCJCb3R0b20iOjAuMH0sIlBhZGRpbmciOnsiJGlkIjoiMTk2OSIsIlRvcCI6MC4wLCJMZWZ0IjowLjAsIlJpZ2h0IjowLjAsIkJvdHRvbSI6MC4wfSwiQmFja2dyb3VuZCI6eyIkaWQiOiIxOTcwIiwiQ29sb3IiOnsiJGlkIjoiMTk3MSIsIkEiOjI1NSwiUiI6MjU0LCJHIjoxODYsIkIiOjEwfX0sIklzVmlzaWJsZSI6dHJ1ZSwiV2lkdGgiOjE4NS4wLCJIZWlnaHQiOjEwLjAsIkJvcmRlclN0eWxlIjp7IiRpZCI6IjE5NzIiLCJMaW5lQ29sb3IiOnsiJGlkIjoiMTk3MyIsIiR0eXBlIjoiTkxSRS5Db21tb24uRG9tLlNvbGlkQ29sb3JCcnVzaCwgTkxSRS5Db21tb24iLCJDb2xvciI6eyIkaWQiOiIxOTc0IiwiQSI6MjU1LCJSIjoyNTUsIkciOjAsIkIiOjB9fSwiTGluZVdlaWdodCI6MC4wLCJMaW5lVHlwZSI6MCwiUGFyZW50U3R5bGUiOm51bGx9LCJQYXJlbnRTdHlsZSI6bnVsbH0sIlRpdGxlU3R5bGUiOnsiJGlkIjoiMTk3NSIsIkZvbnRTZXR0aW5ncyI6eyIkaWQiOiIxOTc2IiwiRm9udFNpemUiOjEwLCJGb250TmFtZSI6IkNhbGlicmkiLCJJc0JvbGQiOnRydWUsIklzSXRhbGljIjpmYWxzZSwiSXNVbmRlcmxpbmVkIjpmYWxzZSwiUGFyZW50U3R5bGUiOm51bGx9LCJBdXRvU2l6ZSI6MCwiRm9yZWdyb3VuZCI6eyIkaWQiOiIxOTc3IiwiQ29sb3IiOnsiJGlkIjoiMTk3O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OTc5IiwiVG9wIjowLjAsIkxlZnQiOjAuMCwiUmlnaHQiOjAuMCwiQm90dG9tIjowLjB9LCJQYWRkaW5nIjp7IiRpZCI6IjE5ODAiLCJUb3AiOjAuMCwiTGVmdCI6MC4wLCJSaWdodCI6MC4wLCJCb3R0b20iOjAuMH0sIkJhY2tncm91bmQiOnsiJGlkIjoiMTk4MSIsIkNvbG9yIjp7IiRpZCI6IjE5ODIiLCJBIjowLCJSIjoyNTUsIkciOjI1NSwiQiI6MjU1fX0sIklzVmlzaWJsZSI6dHJ1ZSwiV2lkdGgiOjAuMCwiSGVpZ2h0IjowLjAsIkJvcmRlclN0eWxlIjp7IiRpZCI6IjE5ODMiLCJMaW5lQ29sb3IiOm51bGwsIkxpbmVXZWlnaHQiOjAuMCwiTGluZVR5cGUiOjAsIlBhcmVudFN0eWxlIjpudWxsfSwiUGFyZW50U3R5bGUiOm51bGx9LCJEYXRlU3R5bGUiOnsiJGlkIjoiMTk4NCIsIkZvbnRTZXR0aW5ncyI6eyIkaWQiOiIxOTg1IiwiRm9udFNpemUiOjksIkZvbnROYW1lIjoiQ2FsaWJyaSIsIklzQm9sZCI6ZmFsc2UsIklzSXRhbGljIjpmYWxzZSwiSXNVbmRlcmxpbmVkIjpmYWxzZSwiUGFyZW50U3R5bGUiOm51bGx9LCJBdXRvU2l6ZSI6MCwiRm9yZWdyb3VuZCI6eyIkaWQiOiIxOTg2IiwiQ29sb3IiOnsiJGlkIjoiMTk4N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k4OCIsIlRvcCI6MC4wLCJMZWZ0IjowLjAsIlJpZ2h0IjowLjAsIkJvdHRvbSI6MC4wfSwiUGFkZGluZyI6eyIkaWQiOiIxOTg5IiwiVG9wIjowLjAsIkxlZnQiOjAuMCwiUmlnaHQiOjAuMCwiQm90dG9tIjowLjB9LCJCYWNrZ3JvdW5kIjp7IiRpZCI6IjE5OTAiLCJDb2xvciI6eyIkcmVmIjoiMTk1OSJ9fSwiSXNWaXNpYmxlIjp0cnVlLCJXaWR0aCI6MC4wLCJIZWlnaHQiOjAuMCwiQm9yZGVyU3R5bGUiOnsiJGlkIjoiMTk5MSIsIkxpbmVDb2xvciI6bnVsbCwiTGluZVdlaWdodCI6MC4wLCJMaW5lVHlwZSI6MCwiUGFyZW50U3R5bGUiOm51bGx9LCJQYXJlbnRTdHlsZSI6bnVsbH0sIkRhdGVGb3JtYXQiOnsiJGlkIjoiMTk5Mi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5OTMiLCJEYXRlUGFydElzVmlzaWJsZSI6ZmFsc2UsIlRpbWVQYXJ0SXNWaXNpYmxlIjpmYWxzZX19LCJXZWVrTnVtYmVyaW5nIjp7IiRpZCI6IjE5OTQiLCJGb3JtYXQiOjAsIklzVmlzaWJsZSI6ZmFsc2UsIkxhc3RLbm93blZpc2liaWxpdHlTdGF0ZSI6ZmFsc2V9LCJJc1Zpc2libGUiOnRydWUsIlBhcmVudFN0eWxlIjpudWxsfSwiSW5kZXgiOjUsIlNtYXJ0RHVyYXRpb25BY3RpdmF0ZWQiOmZhbHNlLCJEYXRlRm9ybWF0Ijp7IiRyZWYiOiIxOTkyIn0sIldlZWtOdW1iZXJpbmciOnsiJGlkIjoiMTk5NSIsIkZvcm1hdCI6MCwiSXNWaXNpYmxlIjpmYWxzZSwiTGFzdEtub3duVmlzaWJpbGl0eVN0YXRlIjpmYWxzZX0sIklkIjoiNWY1MWU0ZmYtY2NjNC00NDJmLTkyYWUtNzExNzQ2ZWFiNjZhIiwiSW1wb3J0SWQiOiIzMiIsIlRpdGxlIjoiQ29udHJhY3QgVG9vbCIsIk5vdGUiOm51bGwsIkh5cGVybGluayI6eyIkaWQiOiIxOTk2IiwiQWRkcmVzcyI6bnVsbCwiU3ViQWRkcmVzcyI6bnVsbH0sIklzQ2hhbmdlZCI6ZmFsc2UsIklzTmV3IjpmYWxzZX19LHsiJGlkIjoiMTk5NyIsIl9hdHRhY2hlZE1pbGVzdG9uZXMiOltdLCJUYXNrRGVmaW5pdGlvbiI6eyIkaWQiOiIxOTk4IiwiR3JvdXBOYW1lIjpudWxsLCJTdGFydERhdGUiOiIyMDE5LTA0LTE1VDAwOjAwOjAwIiwiRW5kRGF0ZSI6IjIwMTktMDQtMTlUMjM6NTk6MDAiLCJQZXJjZW50YWdlQ29tcGxldGUiOm51bGwsIlN0eWxlIjp7IiRpZCI6IjE5OTkiLCJTaGFwZSI6MiwiU2hhcGVUaGlja25lc3MiOjAsIkR1cmF0aW9uRm9ybWF0IjowLCJJbmNsdWRlTm9uV29ya2luZ0RheXNJbkR1cmF0aW9uIjpmYWxzZSwiUGVyY2VudGFnZUNvbXBsZXRlU3R5bGUiOnsiJGlkIjoiMjAwMCIsIkZvbnRTZXR0aW5ncyI6eyIkaWQiOiIyMDAxIiwiRm9udFNpemUiOjksIkZvbnROYW1lIjoiQ2FsaWJyaSIsIklzQm9sZCI6ZmFsc2UsIklzSXRhbGljIjpmYWxzZSwiSXNVbmRlcmxpbmVkIjpmYWxzZSwiUGFyZW50U3R5bGUiOm51bGx9LCJBdXRvU2l6ZSI6MCwiRm9yZWdyb3VuZCI6eyIkaWQiOiIyMDAyIiwiQ29sb3IiOnsiJGlkIjoiMjAwMy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yMDA0IiwiVG9wIjowLjAsIkxlZnQiOjAuMCwiUmlnaHQiOjAuMCwiQm90dG9tIjowLjB9LCJQYWRkaW5nIjp7IiRpZCI6IjIwMDUiLCJUb3AiOjAuMCwiTGVmdCI6MC4wLCJSaWdodCI6MC4wLCJCb3R0b20iOjAuMH0sIkJhY2tncm91bmQiOnsiJGlkIjoiMjAwNiIsIkNvbG9yIjp7IiRpZCI6IjIwMDciLCJBIjo4OSwiUiI6MCwiRyI6MCwiQiI6MH19LCJJc1Zpc2libGUiOnRydWUsIldpZHRoIjowLjAsIkhlaWdodCI6MC4wLCJCb3JkZXJTdHlsZSI6eyIkaWQiOiIyMDA4IiwiTGluZUNvbG9yIjpudWxsLCJMaW5lV2VpZ2h0IjowLjAsIkxpbmVUeXBlIjowLCJQYXJlbnRTdHlsZSI6bnVsbH0sIlBhcmVudFN0eWxlIjpudWxsfSwiRHVyYXRpb25TdHlsZSI6eyIkaWQiOiIyMDA5IiwiRm9udFNldHRpbmdzIjp7IiRpZCI6IjIwMTAiLCJGb250U2l6ZSI6MTAsIkZvbnROYW1lIjoiQ2FsaWJyaSIsIklzQm9sZCI6ZmFsc2UsIklzSXRhbGljIjpmYWxzZSwiSXNVbmRlcmxpbmVkIjpmYWxzZSwiUGFyZW50U3R5bGUiOm51bGx9LCJBdXRvU2l6ZSI6MCwiRm9yZWdyb3VuZCI6eyIkaWQiOiIyMDExIiwiQ29sb3IiOnsiJGlkIjoiMjAxM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wMTMiLCJUb3AiOjAuMCwiTGVmdCI6MC4wLCJSaWdodCI6MC4wLCJCb3R0b20iOjAuMH0sIlBhZGRpbmciOnsiJGlkIjoiMjAxNCIsIlRvcCI6MC4wLCJMZWZ0IjowLjAsIlJpZ2h0IjowLjAsIkJvdHRvbSI6MC4wfSwiQmFja2dyb3VuZCI6eyIkaWQiOiIyMDE1IiwiQ29sb3IiOnsiJGlkIjoiMjAxNiIsIkEiOjg5LCJSIjowLCJHIjowLCJCIjowfX0sIklzVmlzaWJsZSI6dHJ1ZSwiV2lkdGgiOjAuMCwiSGVpZ2h0IjowLjAsIkJvcmRlclN0eWxlIjp7IiRpZCI6IjIwMTciLCJMaW5lQ29sb3IiOm51bGwsIkxpbmVXZWlnaHQiOjAuMCwiTGluZVR5cGUiOjAsIlBhcmVudFN0eWxlIjpudWxsfSwiUGFyZW50U3R5bGUiOm51bGx9LCJIb3Jpem9udGFsQ29ubmVjdG9yU3R5bGUiOnsiJGlkIjoiMjAxOCIsIkxpbmVDb2xvciI6eyIkaWQiOiIyMDE5IiwiJHR5cGUiOiJOTFJFLkNvbW1vbi5Eb20uU29saWRDb2xvckJydXNoLCBOTFJFLkNvbW1vbiIsIkNvbG9yIjp7IiRpZCI6IjIwMjAiLCJBIjoyNTUsIlIiOjIwNCwiRyI6MjA0LCJCIjoyMDR9fSwiTGluZVdlaWdodCI6MC4wLCJMaW5lVHlwZSI6MCwiUGFyZW50U3R5bGUiOm51bGx9LCJWZXJ0aWNhbENvbm5lY3RvclN0eWxlIjp7IiRpZCI6IjIwMjEiLCJMaW5lQ29sb3IiOnsiJGlkIjoiMjAyMiIsIiR0eXBlIjoiTkxSRS5Db21tb24uRG9tLlNvbGlkQ29sb3JCcnVzaCwgTkxSRS5Db21tb24iLCJDb2xvciI6eyIkaWQiOiIyMDIz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nRydWUsIlBlcmNlbnRhZ2VDb21wbGV0ZVNoYXBlT3BhY2l0eSI6MzUsIlNoYXBlU3R5bGUiOnsiJGlkIjoiMjAyNCIsIk1hcmdpbiI6eyIkaWQiOiIyMDI1IiwiVG9wIjowLjAsIkxlZnQiOjQuMCwiUmlnaHQiOjQuMCwiQm90dG9tIjowLjB9LCJQYWRkaW5nIjp7IiRpZCI6IjIwMjYiLCJUb3AiOjAuMCwiTGVmdCI6MC4wLCJSaWdodCI6MC4wLCJCb3R0b20iOjAuMH0sIkJhY2tncm91bmQiOnsiJGlkIjoiMjAyNyIsIkNvbG9yIjp7IiRpZCI6IjIwMjgiLCJBIjoyNTUsIlIiOjExMiwiRyI6MTczLCJCIjo3MX19LCJJc1Zpc2libGUiOnRydWUsIldpZHRoIjoxODUuMCwiSGVpZ2h0IjoxMC4wLCJCb3JkZXJTdHlsZSI6eyIkaWQiOiIyMDI5IiwiTGluZUNvbG9yIjp7IiRpZCI6IjIwMzAiLCIkdHlwZSI6Ik5MUkUuQ29tbW9uLkRvbS5Tb2xpZENvbG9yQnJ1c2gsIE5MUkUuQ29tbW9uIiwiQ29sb3IiOnsiJGlkIjoiMjAzMSIsIkEiOjI1NSwiUiI6MjU1LCJHIjowLCJCIjowfX0sIkxpbmVXZWlnaHQiOjAuMCwiTGluZVR5cGUiOjAsIlBhcmVudFN0eWxlIjpudWxsfSwiUGFyZW50U3R5bGUiOm51bGx9LCJUaXRsZVN0eWxlIjp7IiRpZCI6IjIwMzIiLCJGb250U2V0dGluZ3MiOnsiJGlkIjoiMjAzMyIsIkZvbnRTaXplIjoxMCwiRm9udE5hbWUiOiJDYWxpYnJpIiwiSXNCb2xkIjp0cnVlLCJJc0l0YWxpYyI6ZmFsc2UsIklzVW5kZXJsaW5lZCI6ZmFsc2UsIlBhcmVudFN0eWxlIjpudWxsfSwiQXV0b1NpemUiOjAsIkZvcmVncm91bmQiOnsiJGlkIjoiMjAzNCIsIkNvbG9yIjp7IiRpZCI6IjIwMzU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jAzNiIsIlRvcCI6MC4wLCJMZWZ0IjowLjAsIlJpZ2h0IjowLjAsIkJvdHRvbSI6MC4wfSwiUGFkZGluZyI6eyIkaWQiOiIyMDM3IiwiVG9wIjowLjAsIkxlZnQiOjAuMCwiUmlnaHQiOjAuMCwiQm90dG9tIjowLjB9LCJCYWNrZ3JvdW5kIjp7IiRpZCI6IjIwMzgiLCJDb2xvciI6eyIkaWQiOiIyMDM5IiwiQSI6MCwiUiI6MjU1LCJHIjoyNTUsIkIiOjI1NX19LCJJc1Zpc2libGUiOnRydWUsIldpZHRoIjowLjAsIkhlaWdodCI6MC4wLCJCb3JkZXJTdHlsZSI6eyIkaWQiOiIyMDQwIiwiTGluZUNvbG9yIjpudWxsLCJMaW5lV2VpZ2h0IjowLjAsIkxpbmVUeXBlIjowLCJQYXJlbnRTdHlsZSI6bnVsbH0sIlBhcmVudFN0eWxlIjpudWxsfSwiRGF0ZVN0eWxlIjp7IiRpZCI6IjIwNDEiLCJGb250U2V0dGluZ3MiOnsiJGlkIjoiMjA0MiIsIkZvbnRTaXplIjo5LCJGb250TmFtZSI6IkNhbGlicmkiLCJJc0JvbGQiOmZhbHNlLCJJc0l0YWxpYyI6ZmFsc2UsIklzVW5kZXJsaW5lZCI6ZmFsc2UsIlBhcmVudFN0eWxlIjpudWxsfSwiQXV0b1NpemUiOjAsIkZvcmVncm91bmQiOnsiJGlkIjoiMjA0MyIsIkNvbG9yIjp7IiRpZCI6IjIwNDQ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wNDUiLCJUb3AiOjAuMCwiTGVmdCI6MC4wLCJSaWdodCI6MC4wLCJCb3R0b20iOjAuMH0sIlBhZGRpbmciOnsiJGlkIjoiMjA0NiIsIlRvcCI6MC4wLCJMZWZ0IjowLjAsIlJpZ2h0IjowLjAsIkJvdHRvbSI6MC4wfSwiQmFja2dyb3VuZCI6eyIkaWQiOiIyMDQ3IiwiQ29sb3IiOnsiJHJlZiI6IjIwMTYifX0sIklzVmlzaWJsZSI6dHJ1ZSwiV2lkdGgiOjAuMCwiSGVpZ2h0IjowLjAsIkJvcmRlclN0eWxlIjp7IiRpZCI6IjIwNDgiLCJMaW5lQ29sb3IiOm51bGwsIkxpbmVXZWlnaHQiOjAuMCwiTGluZVR5cGUiOjAsIlBhcmVudFN0eWxlIjpudWxsfSwiUGFyZW50U3R5bGUiOm51bGx9LCJEYXRlRm9ybWF0Ijp7IiRpZCI6IjIwNDk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yMDUwIiwiRGF0ZVBhcnRJc1Zpc2libGUiOmZhbHNlLCJUaW1lUGFydElzVmlzaWJsZSI6ZmFsc2V9fSwiV2Vla051bWJlcmluZyI6eyIkaWQiOiIyMDUxIiwiRm9ybWF0IjowLCJJc1Zpc2libGUiOmZhbHNlLCJMYXN0S25vd25WaXNpYmlsaXR5U3RhdGUiOmZhbHNlfSwiSXNWaXNpYmxlIjp0cnVlLCJQYXJlbnRTdHlsZSI6bnVsbH0sIkluZGV4Ijo0LCJTbWFydER1cmF0aW9uQWN0aXZhdGVkIjpmYWxzZSwiRGF0ZUZvcm1hdCI6eyIkcmVmIjoiMjA0OSJ9LCJXZWVrTnVtYmVyaW5nIjp7IiRpZCI6IjIwNTIiLCJGb3JtYXQiOjAsIklzVmlzaWJsZSI6ZmFsc2UsIkxhc3RLbm93blZpc2liaWxpdHlTdGF0ZSI6ZmFsc2V9LCJJZCI6IjlhODc3OThiLWI2MDgtNDI5YS1iM2NiLWMyY2Q3YmYxNDRmOCIsIkltcG9ydElkIjoiMjkiLCJUaXRsZSI6IlVuZG8tZmlsbCIsIk5vdGUiOm51bGwsIkh5cGVybGluayI6eyIkaWQiOiIyMDUzIiwiQWRkcmVzcyI6bnVsbCwiU3ViQWRkcmVzcyI6bnVsbH0sIklzQ2hhbmdlZCI6ZmFsc2UsIklzTmV3IjpmYWxzZX19XSwiX21pbGVzdG9uZXMiOltdLCJJZCI6IjQxZDgzYzEzLWE1NTItNGQ4Zi04ZDU5LTVmNTcxZmRiZmUzNiIsIklzU2luZ2xlSXRlbVJvdyI6ZmFsc2V9LHsiJGlkIjoiMjA1NCIsIl90YXNrcyI6W3siJGlkIjoiMjA1NSIsIl9hdHRhY2hlZE1pbGVzdG9uZXMiOltdLCJUYXNrRGVmaW5pdGlvbiI6eyIkaWQiOiIyMDU2IiwiR3JvdXBOYW1lIjpudWxsLCJTdGFydERhdGUiOiIyMDE5LTA0LTE1VDAwOjAwOjAwIiwiRW5kRGF0ZSI6IjIwMTktMDQtMTlUMjM6NTk6MDAiLCJQZXJjZW50YWdlQ29tcGxldGUiOm51bGwsIlN0eWxlIjp7IiRpZCI6IjIwNTciLCJTaGFwZSI6MiwiU2hhcGVUaGlja25lc3MiOjAsIkR1cmF0aW9uRm9ybWF0IjowLCJJbmNsdWRlTm9uV29ya2luZ0RheXNJbkR1cmF0aW9uIjpmYWxzZSwiUGVyY2VudGFnZUNvbXBsZXRlU3R5bGUiOnsiJGlkIjoiMjA1OCIsIkZvbnRTZXR0aW5ncyI6eyIkaWQiOiIyMDU5IiwiRm9udFNpemUiOjksIkZvbnROYW1lIjoiQ2FsaWJyaSIsIklzQm9sZCI6ZmFsc2UsIklzSXRhbGljIjpmYWxzZSwiSXNVbmRlcmxpbmVkIjpmYWxzZSwiUGFyZW50U3R5bGUiOm51bGx9LCJBdXRvU2l6ZSI6MCwiRm9yZWdyb3VuZCI6eyIkaWQiOiIyMDYwIiwiQ29sb3IiOnsiJGlkIjoiMjA2MS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yMDYyIiwiVG9wIjowLjAsIkxlZnQiOjAuMCwiUmlnaHQiOjAuMCwiQm90dG9tIjowLjB9LCJQYWRkaW5nIjp7IiRpZCI6IjIwNjMiLCJUb3AiOjAuMCwiTGVmdCI6MC4wLCJSaWdodCI6MC4wLCJCb3R0b20iOjAuMH0sIkJhY2tncm91bmQiOnsiJGlkIjoiMjA2NCIsIkNvbG9yIjp7IiRpZCI6IjIwNjUiLCJBIjo4OSwiUiI6MCwiRyI6MCwiQiI6MH19LCJJc1Zpc2libGUiOnRydWUsIldpZHRoIjowLjAsIkhlaWdodCI6MC4wLCJCb3JkZXJTdHlsZSI6eyIkaWQiOiIyMDY2IiwiTGluZUNvbG9yIjpudWxsLCJMaW5lV2VpZ2h0IjowLjAsIkxpbmVUeXBlIjowLCJQYXJlbnRTdHlsZSI6bnVsbH0sIlBhcmVudFN0eWxlIjpudWxsfSwiRHVyYXRpb25TdHlsZSI6eyIkaWQiOiIyMDY3IiwiRm9udFNldHRpbmdzIjp7IiRpZCI6IjIwNjgiLCJGb250U2l6ZSI6MTAsIkZvbnROYW1lIjoiQ2FsaWJyaSIsIklzQm9sZCI6ZmFsc2UsIklzSXRhbGljIjpmYWxzZSwiSXNVbmRlcmxpbmVkIjpmYWxzZSwiUGFyZW50U3R5bGUiOm51bGx9LCJBdXRvU2l6ZSI6MCwiRm9yZWdyb3VuZCI6eyIkaWQiOiIyMDY5IiwiQ29sb3IiOnsiJGlkIjoiMjA3M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wNzEiLCJUb3AiOjAuMCwiTGVmdCI6MC4wLCJSaWdodCI6MC4wLCJCb3R0b20iOjAuMH0sIlBhZGRpbmciOnsiJGlkIjoiMjA3MiIsIlRvcCI6MC4wLCJMZWZ0IjowLjAsIlJpZ2h0IjowLjAsIkJvdHRvbSI6MC4wfSwiQmFja2dyb3VuZCI6eyIkaWQiOiIyMDczIiwiQ29sb3IiOnsiJGlkIjoiMjA3NCIsIkEiOjg5LCJSIjowLCJHIjowLCJCIjowfX0sIklzVmlzaWJsZSI6dHJ1ZSwiV2lkdGgiOjAuMCwiSGVpZ2h0IjowLjAsIkJvcmRlclN0eWxlIjp7IiRpZCI6IjIwNzUiLCJMaW5lQ29sb3IiOm51bGwsIkxpbmVXZWlnaHQiOjAuMCwiTGluZVR5cGUiOjAsIlBhcmVudFN0eWxlIjpudWxsfSwiUGFyZW50U3R5bGUiOm51bGx9LCJIb3Jpem9udGFsQ29ubmVjdG9yU3R5bGUiOnsiJGlkIjoiMjA3NiIsIkxpbmVDb2xvciI6eyIkaWQiOiIyMDc3IiwiJHR5cGUiOiJOTFJFLkNvbW1vbi5Eb20uU29saWRDb2xvckJydXNoLCBOTFJFLkNvbW1vbiIsIkNvbG9yIjp7IiRpZCI6IjIwNzgiLCJBIjoyNTUsIlIiOjIwNCwiRyI6MjA0LCJCIjoyMDR9fSwiTGluZVdlaWdodCI6MC4wLCJMaW5lVHlwZSI6MCwiUGFyZW50U3R5bGUiOm51bGx9LCJWZXJ0aWNhbENvbm5lY3RvclN0eWxlIjp7IiRpZCI6IjIwNzkiLCJMaW5lQ29sb3IiOnsiJGlkIjoiMjA4MCIsIiR0eXBlIjoiTkxSRS5Db21tb24uRG9tLlNvbGlkQ29sb3JCcnVzaCwgTkxSRS5Db21tb24iLCJDb2xvciI6eyIkaWQiOiIyMDgx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nRydWUsIlBlcmNlbnRhZ2VDb21wbGV0ZVNoYXBlT3BhY2l0eSI6MzUsIlNoYXBlU3R5bGUiOnsiJGlkIjoiMjA4MiIsIk1hcmdpbiI6eyIkaWQiOiIyMDgzIiwiVG9wIjowLjAsIkxlZnQiOjQuMCwiUmlnaHQiOjQuMCwiQm90dG9tIjowLjB9LCJQYWRkaW5nIjp7IiRpZCI6IjIwODQiLCJUb3AiOjAuMCwiTGVmdCI6MC4wLCJSaWdodCI6MC4wLCJCb3R0b20iOjAuMH0sIkJhY2tncm91bmQiOnsiJGlkIjoiMjA4NSIsIkNvbG9yIjp7IiRpZCI6IjIwODYiLCJBIjoyNTUsIlIiOjExMiwiRyI6MTczLCJCIjo3MX19LCJJc1Zpc2libGUiOnRydWUsIldpZHRoIjoxODUuMCwiSGVpZ2h0IjoxMC4wLCJCb3JkZXJTdHlsZSI6eyIkaWQiOiIyMDg3IiwiTGluZUNvbG9yIjp7IiRpZCI6IjIwODgiLCIkdHlwZSI6Ik5MUkUuQ29tbW9uLkRvbS5Tb2xpZENvbG9yQnJ1c2gsIE5MUkUuQ29tbW9uIiwiQ29sb3IiOnsiJGlkIjoiMjA4OSIsIkEiOjI1NSwiUiI6MjU1LCJHIjowLCJCIjowfX0sIkxpbmVXZWlnaHQiOjAuMCwiTGluZVR5cGUiOjAsIlBhcmVudFN0eWxlIjpudWxsfSwiUGFyZW50U3R5bGUiOm51bGx9LCJUaXRsZVN0eWxlIjp7IiRpZCI6IjIwOTAiLCJGb250U2V0dGluZ3MiOnsiJGlkIjoiMjA5MSIsIkZvbnRTaXplIjoxMCwiRm9udE5hbWUiOiJDYWxpYnJpIiwiSXNCb2xkIjp0cnVlLCJJc0l0YWxpYyI6ZmFsc2UsIklzVW5kZXJsaW5lZCI6ZmFsc2UsIlBhcmVudFN0eWxlIjpudWxsfSwiQXV0b1NpemUiOjAsIkZvcmVncm91bmQiOnsiJGlkIjoiMjA5MiIsIkNvbG9yIjp7IiRpZCI6IjIwOTM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jA5NCIsIlRvcCI6MC4wLCJMZWZ0IjowLjAsIlJpZ2h0IjowLjAsIkJvdHRvbSI6MC4wfSwiUGFkZGluZyI6eyIkaWQiOiIyMDk1IiwiVG9wIjowLjAsIkxlZnQiOjAuMCwiUmlnaHQiOjAuMCwiQm90dG9tIjowLjB9LCJCYWNrZ3JvdW5kIjp7IiRpZCI6IjIwOTYiLCJDb2xvciI6eyIkaWQiOiIyMDk3IiwiQSI6MCwiUiI6MjU1LCJHIjoyNTUsIkIiOjI1NX19LCJJc1Zpc2libGUiOnRydWUsIldpZHRoIjowLjAsIkhlaWdodCI6MC4wLCJCb3JkZXJTdHlsZSI6eyIkaWQiOiIyMDk4IiwiTGluZUNvbG9yIjpudWxsLCJMaW5lV2VpZ2h0IjowLjAsIkxpbmVUeXBlIjowLCJQYXJlbnRTdHlsZSI6bnVsbH0sIlBhcmVudFN0eWxlIjpudWxsfSwiRGF0ZVN0eWxlIjp7IiRpZCI6IjIwOTkiLCJGb250U2V0dGluZ3MiOnsiJGlkIjoiMjEwMCIsIkZvbnRTaXplIjo5LCJGb250TmFtZSI6IkNhbGlicmkiLCJJc0JvbGQiOmZhbHNlLCJJc0l0YWxpYyI6ZmFsc2UsIklzVW5kZXJsaW5lZCI6ZmFsc2UsIlBhcmVudFN0eWxlIjpudWxsfSwiQXV0b1NpemUiOjAsIkZvcmVncm91bmQiOnsiJGlkIjoiMjEwMSIsIkNvbG9yIjp7IiRpZCI6IjIxMD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xMDMiLCJUb3AiOjAuMCwiTGVmdCI6MC4wLCJSaWdodCI6MC4wLCJCb3R0b20iOjAuMH0sIlBhZGRpbmciOnsiJGlkIjoiMjEwNCIsIlRvcCI6MC4wLCJMZWZ0IjowLjAsIlJpZ2h0IjowLjAsIkJvdHRvbSI6MC4wfSwiQmFja2dyb3VuZCI6eyIkaWQiOiIyMTA1IiwiQ29sb3IiOnsiJHJlZiI6IjIwNzQifX0sIklzVmlzaWJsZSI6dHJ1ZSwiV2lkdGgiOjAuMCwiSGVpZ2h0IjowLjAsIkJvcmRlclN0eWxlIjp7IiRpZCI6IjIxMDYiLCJMaW5lQ29sb3IiOm51bGwsIkxpbmVXZWlnaHQiOjAuMCwiTGluZVR5cGUiOjAsIlBhcmVudFN0eWxlIjpudWxsfSwiUGFyZW50U3R5bGUiOm51bGx9LCJEYXRlRm9ybWF0Ijp7IiRpZCI6IjIxMDc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yMTA4IiwiRGF0ZVBhcnRJc1Zpc2libGUiOmZhbHNlLCJUaW1lUGFydElzVmlzaWJsZSI6ZmFsc2V9fSwiV2Vla051bWJlcmluZyI6eyIkaWQiOiIyMTA5IiwiRm9ybWF0IjowLCJJc1Zpc2libGUiOmZhbHNlLCJMYXN0S25vd25WaXNpYmlsaXR5U3RhdGUiOmZhbHNlfSwiSXNWaXNpYmxlIjp0cnVlLCJQYXJlbnRTdHlsZSI6bnVsbH0sIkluZGV4Ijo3LCJTbWFydER1cmF0aW9uQWN0aXZhdGVkIjpmYWxzZSwiRGF0ZUZvcm1hdCI6eyIkcmVmIjoiMjEwNyJ9LCJXZWVrTnVtYmVyaW5nIjp7IiRpZCI6IjIxMTAiLCJGb3JtYXQiOjAsIklzVmlzaWJsZSI6ZmFsc2UsIkxhc3RLbm93blZpc2liaWxpdHlTdGF0ZSI6ZmFsc2V9LCJJZCI6IjAwNDZkYjU4LWZjOTItNDg2OS04ZjJiLWUwODI1MGNlMzBkZCIsIkltcG9ydElkIjoiMzAiLCJUaXRsZSI6IkF1dG8tcmVtaW5kIiwiTm90ZSI6bnVsbCwiSHlwZXJsaW5rIjp7IiRpZCI6IjIxMTEiLCJBZGRyZXNzIjpudWxsLCJTdWJBZGRyZXNzIjpudWxsfSwiSXNDaGFuZ2VkIjpmYWxzZSwiSXNOZXciOmZhbHNlfX0seyIkaWQiOiIyMTEyIiwiX2F0dGFjaGVkTWlsZXN0b25lcyI6W10sIlRhc2tEZWZpbml0aW9uIjp7IiRpZCI6IjIxMTMiLCJHcm91cE5hbWUiOm51bGwsIlN0YXJ0RGF0ZSI6IjIwMTktMDQtMjJUMDA6MDA6MDAiLCJFbmREYXRlIjoiMjAxOS0wNC0yNlQyMzo1OTowMCIsIlBlcmNlbnRhZ2VDb21wbGV0ZSI6bnVsbCwiU3R5bGUiOnsiJGlkIjoiMjExNCIsIlNoYXBlIjoyLCJTaGFwZVRoaWNrbmVzcyI6MCwiRHVyYXRpb25Gb3JtYXQiOjAsIkluY2x1ZGVOb25Xb3JraW5nRGF5c0luRHVyYXRpb24iOmZhbHNlLCJQZXJjZW50YWdlQ29tcGxldGVTdHlsZSI6eyIkaWQiOiIyMTE1IiwiRm9udFNldHRpbmdzIjp7IiRpZCI6IjIxMTYiLCJGb250U2l6ZSI6OSwiRm9udE5hbWUiOiJDYWxpYnJpIiwiSXNCb2xkIjpmYWxzZSwiSXNJdGFsaWMiOmZhbHNlLCJJc1VuZGVybGluZWQiOmZhbHNlLCJQYXJlbnRTdHlsZSI6bnVsbH0sIkF1dG9TaXplIjowLCJGb3JlZ3JvdW5kIjp7IiRpZCI6IjIxMTciLCJDb2xvciI6eyIkaWQiOiIyMTE4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IxMTkiLCJUb3AiOjAuMCwiTGVmdCI6MC4wLCJSaWdodCI6MC4wLCJCb3R0b20iOjAuMH0sIlBhZGRpbmciOnsiJGlkIjoiMjEyMCIsIlRvcCI6MC4wLCJMZWZ0IjowLjAsIlJpZ2h0IjowLjAsIkJvdHRvbSI6MC4wfSwiQmFja2dyb3VuZCI6eyIkaWQiOiIyMTIxIiwiQ29sb3IiOnsiJGlkIjoiMjEyMiIsIkEiOjg5LCJSIjowLCJHIjowLCJCIjowfX0sIklzVmlzaWJsZSI6dHJ1ZSwiV2lkdGgiOjAuMCwiSGVpZ2h0IjowLjAsIkJvcmRlclN0eWxlIjp7IiRpZCI6IjIxMjMiLCJMaW5lQ29sb3IiOm51bGwsIkxpbmVXZWlnaHQiOjAuMCwiTGluZVR5cGUiOjAsIlBhcmVudFN0eWxlIjpudWxsfSwiUGFyZW50U3R5bGUiOm51bGx9LCJEdXJhdGlvblN0eWxlIjp7IiRpZCI6IjIxMjQiLCJGb250U2V0dGluZ3MiOnsiJGlkIjoiMjEyNSIsIkZvbnRTaXplIjoxMCwiRm9udE5hbWUiOiJDYWxpYnJpIiwiSXNCb2xkIjpmYWxzZSwiSXNJdGFsaWMiOmZhbHNlLCJJc1VuZGVybGluZWQiOmZhbHNlLCJQYXJlbnRTdHlsZSI6bnVsbH0sIkF1dG9TaXplIjowLCJGb3JlZ3JvdW5kIjp7IiRpZCI6IjIxMjYiLCJDb2xvciI6eyIkaWQiOiIyMTI3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EyOCIsIlRvcCI6MC4wLCJMZWZ0IjowLjAsIlJpZ2h0IjowLjAsIkJvdHRvbSI6MC4wfSwiUGFkZGluZyI6eyIkaWQiOiIyMTI5IiwiVG9wIjowLjAsIkxlZnQiOjAuMCwiUmlnaHQiOjAuMCwiQm90dG9tIjowLjB9LCJCYWNrZ3JvdW5kIjp7IiRpZCI6IjIxMzAiLCJDb2xvciI6eyIkaWQiOiIyMTMxIiwiQSI6ODksIlIiOjAsIkciOjAsIkIiOjB9fSwiSXNWaXNpYmxlIjp0cnVlLCJXaWR0aCI6MC4wLCJIZWlnaHQiOjAuMCwiQm9yZGVyU3R5bGUiOnsiJGlkIjoiMjEzMiIsIkxpbmVDb2xvciI6bnVsbCwiTGluZVdlaWdodCI6MC4wLCJMaW5lVHlwZSI6MCwiUGFyZW50U3R5bGUiOm51bGx9LCJQYXJlbnRTdHlsZSI6bnVsbH0sIkhvcml6b250YWxDb25uZWN0b3JTdHlsZSI6eyIkaWQiOiIyMTMzIiwiTGluZUNvbG9yIjp7IiRpZCI6IjIxMzQiLCIkdHlwZSI6Ik5MUkUuQ29tbW9uLkRvbS5Tb2xpZENvbG9yQnJ1c2gsIE5MUkUuQ29tbW9uIiwiQ29sb3IiOnsiJGlkIjoiMjEzNSIsIkEiOjI1NSwiUiI6MjA0LCJHIjoyMDQsIkIiOjIwNH19LCJMaW5lV2VpZ2h0IjowLjAsIkxpbmVUeXBlIjowLCJQYXJlbnRTdHlsZSI6bnVsbH0sIlZlcnRpY2FsQ29ubmVjdG9yU3R5bGUiOnsiJGlkIjoiMjEzNiIsIkxpbmVDb2xvciI6eyIkaWQiOiIyMTM3IiwiJHR5cGUiOiJOTFJFLkNvbW1vbi5Eb20uU29saWRDb2xvckJydXNoLCBOTFJFLkNvbW1vbiIsIkNvbG9yIjp7IiRpZCI6IjIxMzg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yMTM5IiwiTWFyZ2luIjp7IiRpZCI6IjIxNDAiLCJUb3AiOjAuMCwiTGVmdCI6NC4wLCJSaWdodCI6NC4wLCJCb3R0b20iOjAuMH0sIlBhZGRpbmciOnsiJGlkIjoiMjE0MSIsIlRvcCI6MC4wLCJMZWZ0IjowLjAsIlJpZ2h0IjowLjAsIkJvdHRvbSI6MC4wfSwiQmFja2dyb3VuZCI6eyIkaWQiOiIyMTQyIiwiQ29sb3IiOnsiJGlkIjoiMjE0MyIsIkEiOjI1NSwiUiI6MjU0LCJHIjoxODYsIkIiOjEwfX0sIklzVmlzaWJsZSI6dHJ1ZSwiV2lkdGgiOjE4NS4wLCJIZWlnaHQiOjEwLjAsIkJvcmRlclN0eWxlIjp7IiRpZCI6IjIxNDQiLCJMaW5lQ29sb3IiOnsiJGlkIjoiMjE0NSIsIiR0eXBlIjoiTkxSRS5Db21tb24uRG9tLlNvbGlkQ29sb3JCcnVzaCwgTkxSRS5Db21tb24iLCJDb2xvciI6eyIkaWQiOiIyMTQ2IiwiQSI6MjU1LCJSIjoyNTUsIkciOjAsIkIiOjB9fSwiTGluZVdlaWdodCI6MC4wLCJMaW5lVHlwZSI6MCwiUGFyZW50U3R5bGUiOm51bGx9LCJQYXJlbnRTdHlsZSI6bnVsbH0sIlRpdGxlU3R5bGUiOnsiJGlkIjoiMjE0NyIsIkZvbnRTZXR0aW5ncyI6eyIkaWQiOiIyMTQ4IiwiRm9udFNpemUiOjEwLCJGb250TmFtZSI6IkNhbGlicmkiLCJJc0JvbGQiOnRydWUsIklzSXRhbGljIjpmYWxzZSwiSXNVbmRlcmxpbmVkIjpmYWxzZSwiUGFyZW50U3R5bGUiOm51bGx9LCJBdXRvU2l6ZSI6MCwiRm9yZWdyb3VuZCI6eyIkaWQiOiIyMTQ5IiwiQ29sb3IiOnsiJGlkIjoiMjE1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yMTUxIiwiVG9wIjowLjAsIkxlZnQiOjAuMCwiUmlnaHQiOjAuMCwiQm90dG9tIjowLjB9LCJQYWRkaW5nIjp7IiRpZCI6IjIxNTIiLCJUb3AiOjAuMCwiTGVmdCI6MC4wLCJSaWdodCI6MC4wLCJCb3R0b20iOjAuMH0sIkJhY2tncm91bmQiOnsiJGlkIjoiMjE1MyIsIkNvbG9yIjp7IiRpZCI6IjIxNTQiLCJBIjowLCJSIjoyNTUsIkciOjI1NSwiQiI6MjU1fX0sIklzVmlzaWJsZSI6dHJ1ZSwiV2lkdGgiOjAuMCwiSGVpZ2h0IjowLjAsIkJvcmRlclN0eWxlIjp7IiRpZCI6IjIxNTUiLCJMaW5lQ29sb3IiOm51bGwsIkxpbmVXZWlnaHQiOjAuMCwiTGluZVR5cGUiOjAsIlBhcmVudFN0eWxlIjpudWxsfSwiUGFyZW50U3R5bGUiOm51bGx9LCJEYXRlU3R5bGUiOnsiJGlkIjoiMjE1NiIsIkZvbnRTZXR0aW5ncyI6eyIkaWQiOiIyMTU3IiwiRm9udFNpemUiOjksIkZvbnROYW1lIjoiQ2FsaWJyaSIsIklzQm9sZCI6ZmFsc2UsIklzSXRhbGljIjpmYWxzZSwiSXNVbmRlcmxpbmVkIjpmYWxzZSwiUGFyZW50U3R5bGUiOm51bGx9LCJBdXRvU2l6ZSI6MCwiRm9yZWdyb3VuZCI6eyIkaWQiOiIyMTU4IiwiQ29sb3IiOnsiJGlkIjoiMjE1O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E2MCIsIlRvcCI6MC4wLCJMZWZ0IjowLjAsIlJpZ2h0IjowLjAsIkJvdHRvbSI6MC4wfSwiUGFkZGluZyI6eyIkaWQiOiIyMTYxIiwiVG9wIjowLjAsIkxlZnQiOjAuMCwiUmlnaHQiOjAuMCwiQm90dG9tIjowLjB9LCJCYWNrZ3JvdW5kIjp7IiRpZCI6IjIxNjIiLCJDb2xvciI6eyIkcmVmIjoiMjEzMSJ9fSwiSXNWaXNpYmxlIjp0cnVlLCJXaWR0aCI6MC4wLCJIZWlnaHQiOjAuMCwiQm9yZGVyU3R5bGUiOnsiJGlkIjoiMjE2MyIsIkxpbmVDb2xvciI6bnVsbCwiTGluZVdlaWdodCI6MC4wLCJMaW5lVHlwZSI6MCwiUGFyZW50U3R5bGUiOm51bGx9LCJQYXJlbnRTdHlsZSI6bnVsbH0sIkRhdGVGb3JtYXQiOnsiJGlkIjoiMjE2N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IxNjUiLCJEYXRlUGFydElzVmlzaWJsZSI6ZmFsc2UsIlRpbWVQYXJ0SXNWaXNpYmxlIjpmYWxzZX19LCJXZWVrTnVtYmVyaW5nIjp7IiRpZCI6IjIxNjYiLCJGb3JtYXQiOjAsIklzVmlzaWJsZSI6ZmFsc2UsIkxhc3RLbm93blZpc2liaWxpdHlTdGF0ZSI6ZmFsc2V9LCJJc1Zpc2libGUiOnRydWUsIlBhcmVudFN0eWxlIjpudWxsfSwiSW5kZXgiOjgsIlNtYXJ0RHVyYXRpb25BY3RpdmF0ZWQiOmZhbHNlLCJEYXRlRm9ybWF0Ijp7IiRyZWYiOiIyMTY0In0sIldlZWtOdW1iZXJpbmciOnsiJGlkIjoiMjE2NyIsIkZvcm1hdCI6MCwiSXNWaXNpYmxlIjpmYWxzZSwiTGFzdEtub3duVmlzaWJpbGl0eVN0YXRlIjpmYWxzZX0sIklkIjoiNWM5ZWM0NDUtNmI2MS00ZDkxLWEzZjMtMGVlNjUzMzQwODBmIiwiSW1wb3J0SWQiOiIzMyIsIlRpdGxlIjoiUXVvdGUgV2l6YXJkIiwiTm90ZSI6bnVsbCwiSHlwZXJsaW5rIjp7IiRpZCI6IjIxNjgiLCJBZGRyZXNzIjpudWxsLCJTdWJBZGRyZXNzIjpudWxsfSwiSXNDaGFuZ2VkIjpmYWxzZSwiSXNOZXciOmZhbHNlfX0seyIkaWQiOiIyMTY5IiwiX2F0dGFjaGVkTWlsZXN0b25lcyI6W10sIlRhc2tEZWZpbml0aW9uIjp7IiRpZCI6IjIxNzAiLCJHcm91cE5hbWUiOm51bGwsIlN0YXJ0RGF0ZSI6IjIwMTktMDQtMDhUMDA6MDA6MDAiLCJFbmREYXRlIjoiMjAxOS0wNC0xMlQyMzo1OTowMCIsIlBlcmNlbnRhZ2VDb21wbGV0ZSI6bnVsbCwiU3R5bGUiOnsiJGlkIjoiMjE3MSIsIlNoYXBlIjoyLCJTaGFwZVRoaWNrbmVzcyI6MCwiRHVyYXRpb25Gb3JtYXQiOjAsIkluY2x1ZGVOb25Xb3JraW5nRGF5c0luRHVyYXRpb24iOmZhbHNlLCJQZXJjZW50YWdlQ29tcGxldGVTdHlsZSI6eyIkaWQiOiIyMTcyIiwiRm9udFNldHRpbmdzIjp7IiRpZCI6IjIxNzMiLCJGb250U2l6ZSI6OSwiRm9udE5hbWUiOiJDYWxpYnJpIiwiSXNCb2xkIjpmYWxzZSwiSXNJdGFsaWMiOmZhbHNlLCJJc1VuZGVybGluZWQiOmZhbHNlLCJQYXJlbnRTdHlsZSI6bnVsbH0sIkF1dG9TaXplIjowLCJGb3JlZ3JvdW5kIjp7IiRpZCI6IjIxNzQiLCJDb2xvciI6eyIkaWQiOiIyMTc1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IxNzYiLCJUb3AiOjAuMCwiTGVmdCI6MC4wLCJSaWdodCI6MC4wLCJCb3R0b20iOjAuMH0sIlBhZGRpbmciOnsiJGlkIjoiMjE3NyIsIlRvcCI6MC4wLCJMZWZ0IjowLjAsIlJpZ2h0IjowLjAsIkJvdHRvbSI6MC4wfSwiQmFja2dyb3VuZCI6eyIkaWQiOiIyMTc4IiwiQ29sb3IiOnsiJGlkIjoiMjE3OSIsIkEiOjg5LCJSIjowLCJHIjowLCJCIjowfX0sIklzVmlzaWJsZSI6dHJ1ZSwiV2lkdGgiOjAuMCwiSGVpZ2h0IjowLjAsIkJvcmRlclN0eWxlIjp7IiRpZCI6IjIxODAiLCJMaW5lQ29sb3IiOm51bGwsIkxpbmVXZWlnaHQiOjAuMCwiTGluZVR5cGUiOjAsIlBhcmVudFN0eWxlIjpudWxsfSwiUGFyZW50U3R5bGUiOm51bGx9LCJEdXJhdGlvblN0eWxlIjp7IiRpZCI6IjIxODEiLCJGb250U2V0dGluZ3MiOnsiJGlkIjoiMjE4MiIsIkZvbnRTaXplIjoxMCwiRm9udE5hbWUiOiJDYWxpYnJpIiwiSXNCb2xkIjpmYWxzZSwiSXNJdGFsaWMiOmZhbHNlLCJJc1VuZGVybGluZWQiOmZhbHNlLCJQYXJlbnRTdHlsZSI6bnVsbH0sIkF1dG9TaXplIjowLCJGb3JlZ3JvdW5kIjp7IiRpZCI6IjIxODMiLCJDb2xvciI6eyIkaWQiOiIyMTg0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E4NSIsIlRvcCI6MC4wLCJMZWZ0IjowLjAsIlJpZ2h0IjowLjAsIkJvdHRvbSI6MC4wfSwiUGFkZGluZyI6eyIkaWQiOiIyMTg2IiwiVG9wIjowLjAsIkxlZnQiOjAuMCwiUmlnaHQiOjAuMCwiQm90dG9tIjowLjB9LCJCYWNrZ3JvdW5kIjp7IiRpZCI6IjIxODciLCJDb2xvciI6eyIkaWQiOiIyMTg4IiwiQSI6ODksIlIiOjAsIkciOjAsIkIiOjB9fSwiSXNWaXNpYmxlIjp0cnVlLCJXaWR0aCI6MC4wLCJIZWlnaHQiOjAuMCwiQm9yZGVyU3R5bGUiOnsiJGlkIjoiMjE4OSIsIkxpbmVDb2xvciI6bnVsbCwiTGluZVdlaWdodCI6MC4wLCJMaW5lVHlwZSI6MCwiUGFyZW50U3R5bGUiOm51bGx9LCJQYXJlbnRTdHlsZSI6bnVsbH0sIkhvcml6b250YWxDb25uZWN0b3JTdHlsZSI6eyIkaWQiOiIyMTkwIiwiTGluZUNvbG9yIjp7IiRpZCI6IjIxOTEiLCIkdHlwZSI6Ik5MUkUuQ29tbW9uLkRvbS5Tb2xpZENvbG9yQnJ1c2gsIE5MUkUuQ29tbW9uIiwiQ29sb3IiOnsiJGlkIjoiMjE5MiIsIkEiOjI1NSwiUiI6MjA0LCJHIjoyMDQsIkIiOjIwNH19LCJMaW5lV2VpZ2h0IjowLjAsIkxpbmVUeXBlIjowLCJQYXJlbnRTdHlsZSI6bnVsbH0sIlZlcnRpY2FsQ29ubmVjdG9yU3R5bGUiOnsiJGlkIjoiMjE5MyIsIkxpbmVDb2xvciI6eyIkaWQiOiIyMTk0IiwiJHR5cGUiOiJOTFJFLkNvbW1vbi5Eb20uU29saWRDb2xvckJydXNoLCBOTFJFLkNvbW1vbiIsIkNvbG9yIjp7IiRpZCI6IjIxOTU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yMTk2IiwiTWFyZ2luIjp7IiRpZCI6IjIxOTciLCJUb3AiOjAuMCwiTGVmdCI6NC4wLCJSaWdodCI6NC4wLCJCb3R0b20iOjAuMH0sIlBhZGRpbmciOnsiJGlkIjoiMjE5OCIsIlRvcCI6MC4wLCJMZWZ0IjowLjAsIlJpZ2h0IjowLjAsIkJvdHRvbSI6MC4wfSwiQmFja2dyb3VuZCI6eyIkaWQiOiIyMTk5IiwiQ29sb3IiOnsiJGlkIjoiMjIwMCIsIkEiOjI1NSwiUiI6MTc4LCJHIjoxNCwiQiI6MTh9fSwiSXNWaXNpYmxlIjp0cnVlLCJXaWR0aCI6MTg1LjAsIkhlaWdodCI6MTAuMCwiQm9yZGVyU3R5bGUiOnsiJGlkIjoiMjIwMSIsIkxpbmVDb2xvciI6eyIkaWQiOiIyMjAyIiwiJHR5cGUiOiJOTFJFLkNvbW1vbi5Eb20uU29saWRDb2xvckJydXNoLCBOTFJFLkNvbW1vbiIsIkNvbG9yIjp7IiRpZCI6IjIyMDMiLCJBIjoyNTUsIlIiOjI1NSwiRyI6MCwiQiI6MH19LCJMaW5lV2VpZ2h0IjowLjAsIkxpbmVUeXBlIjowLCJQYXJlbnRTdHlsZSI6bnVsbH0sIlBhcmVudFN0eWxlIjpudWxsfSwiVGl0bGVTdHlsZSI6eyIkaWQiOiIyMjA0IiwiRm9udFNldHRpbmdzIjp7IiRpZCI6IjIyMDUiLCJGb250U2l6ZSI6MTAsIkZvbnROYW1lIjoiQ2FsaWJyaSIsIklzQm9sZCI6dHJ1ZSwiSXNJdGFsaWMiOmZhbHNlLCJJc1VuZGVybGluZWQiOmZhbHNlLCJQYXJlbnRTdHlsZSI6bnVsbH0sIkF1dG9TaXplIjowLCJGb3JlZ3JvdW5kIjp7IiRpZCI6IjIyMDYiLCJDb2xvciI6eyIkaWQiOiIyMjA3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IyMDgiLCJUb3AiOjAuMCwiTGVmdCI6MC4wLCJSaWdodCI6MC4wLCJCb3R0b20iOjAuMH0sIlBhZGRpbmciOnsiJGlkIjoiMjIwOSIsIlRvcCI6MC4wLCJMZWZ0IjowLjAsIlJpZ2h0IjowLjAsIkJvdHRvbSI6MC4wfSwiQmFja2dyb3VuZCI6eyIkaWQiOiIyMjEwIiwiQ29sb3IiOnsiJGlkIjoiMjIxMSIsIkEiOjAsIlIiOjI1NSwiRyI6MjU1LCJCIjoyNTV9fSwiSXNWaXNpYmxlIjp0cnVlLCJXaWR0aCI6MC4wLCJIZWlnaHQiOjAuMCwiQm9yZGVyU3R5bGUiOnsiJGlkIjoiMjIxMiIsIkxpbmVDb2xvciI6bnVsbCwiTGluZVdlaWdodCI6MC4wLCJMaW5lVHlwZSI6MCwiUGFyZW50U3R5bGUiOm51bGx9LCJQYXJlbnRTdHlsZSI6bnVsbH0sIkRhdGVTdHlsZSI6eyIkaWQiOiIyMjEzIiwiRm9udFNldHRpbmdzIjp7IiRpZCI6IjIyMTQiLCJGb250U2l6ZSI6OSwiRm9udE5hbWUiOiJDYWxpYnJpIiwiSXNCb2xkIjpmYWxzZSwiSXNJdGFsaWMiOmZhbHNlLCJJc1VuZGVybGluZWQiOmZhbHNlLCJQYXJlbnRTdHlsZSI6bnVsbH0sIkF1dG9TaXplIjowLCJGb3JlZ3JvdW5kIjp7IiRpZCI6IjIyMTUiLCJDb2xvciI6eyIkaWQiOiIyMjE2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MjE3IiwiVG9wIjowLjAsIkxlZnQiOjAuMCwiUmlnaHQiOjAuMCwiQm90dG9tIjowLjB9LCJQYWRkaW5nIjp7IiRpZCI6IjIyMTgiLCJUb3AiOjAuMCwiTGVmdCI6MC4wLCJSaWdodCI6MC4wLCJCb3R0b20iOjAuMH0sIkJhY2tncm91bmQiOnsiJGlkIjoiMjIxOSIsIkNvbG9yIjp7IiRyZWYiOiIyMTg4In19LCJJc1Zpc2libGUiOnRydWUsIldpZHRoIjowLjAsIkhlaWdodCI6MC4wLCJCb3JkZXJTdHlsZSI6eyIkaWQiOiIyMjIwIiwiTGluZUNvbG9yIjpudWxsLCJMaW5lV2VpZ2h0IjowLjAsIkxpbmVUeXBlIjowLCJQYXJlbnRTdHlsZSI6bnVsbH0sIlBhcmVudFN0eWxlIjpudWxsfSwiRGF0ZUZvcm1hdCI6eyIkaWQiOiIyMjIx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jIyMiIsIkRhdGVQYXJ0SXNWaXNpYmxlIjpmYWxzZSwiVGltZVBhcnRJc1Zpc2libGUiOmZhbHNlfX0sIldlZWtOdW1iZXJpbmciOnsiJGlkIjoiMjIyMyIsIkZvcm1hdCI6MCwiSXNWaXNpYmxlIjpmYWxzZSwiTGFzdEtub3duVmlzaWJpbGl0eVN0YXRlIjpmYWxzZX0sIklzVmlzaWJsZSI6dHJ1ZSwiUGFyZW50U3R5bGUiOm51bGx9LCJJbmRleCI6NiwiU21hcnREdXJhdGlvbkFjdGl2YXRlZCI6ZmFsc2UsIkRhdGVGb3JtYXQiOnsiJHJlZiI6IjIyMjEifSwiV2Vla051bWJlcmluZyI6eyIkaWQiOiIyMjI0IiwiRm9ybWF0IjowLCJJc1Zpc2libGUiOmZhbHNlLCJMYXN0S25vd25WaXNpYmlsaXR5U3RhdGUiOmZhbHNlfSwiSWQiOiJhMzk1NmY2OS1iYjVkLTRhYTQtOTM4OS1jNmE1YWRhNjQwNGUiLCJJbXBvcnRJZCI6IjI3IiwiVGl0bGUiOiJDbG9uZSBRdW90ZSIsIk5vdGUiOm51bGwsIkh5cGVybGluayI6eyIkaWQiOiIyMjI1IiwiQWRkcmVzcyI6bnVsbCwiU3ViQWRkcmVzcyI6bnVsbH0sIklzQ2hhbmdlZCI6ZmFsc2UsIklzTmV3IjpmYWxzZX19XSwiX21pbGVzdG9uZXMiOltdLCJJZCI6ImRhY2RlNGJiLTA1ZTItNDNiNC05Mzc4LTE3YWUwY2JmZTExNSIsIklzU2luZ2xlSXRlbVJvdyI6ZmFsc2V9LHsiJGlkIjoiMjIyNiIsIl90YXNrcyI6W3siJGlkIjoiMjIyNyIsIl9hdHRhY2hlZE1pbGVzdG9uZXMiOltdLCJUYXNrRGVmaW5pdGlvbiI6eyIkaWQiOiIyMjI4IiwiR3JvdXBOYW1lIjpudWxsLCJTdGFydERhdGUiOiIyMDE5LTA0LTIyVDAwOjAwOjAwIiwiRW5kRGF0ZSI6IjIwMTktMDQtMjZUMjM6NTk6MDAiLCJQZXJjZW50YWdlQ29tcGxldGUiOm51bGwsIlN0eWxlIjp7IiRpZCI6IjIyMjkiLCJTaGFwZSI6MiwiU2hhcGVUaGlja25lc3MiOjAsIkR1cmF0aW9uRm9ybWF0IjowLCJJbmNsdWRlTm9uV29ya2luZ0RheXNJbkR1cmF0aW9uIjpmYWxzZSwiUGVyY2VudGFnZUNvbXBsZXRlU3R5bGUiOnsiJGlkIjoiMjIzMCIsIkZvbnRTZXR0aW5ncyI6eyIkaWQiOiIyMjMxIiwiRm9udFNpemUiOjksIkZvbnROYW1lIjoiQ2FsaWJyaSIsIklzQm9sZCI6ZmFsc2UsIklzSXRhbGljIjpmYWxzZSwiSXNVbmRlcmxpbmVkIjpmYWxzZSwiUGFyZW50U3R5bGUiOm51bGx9LCJBdXRvU2l6ZSI6MCwiRm9yZWdyb3VuZCI6eyIkaWQiOiIyMjMyIiwiQ29sb3IiOnsiJGlkIjoiMjIzMy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yMjM0IiwiVG9wIjowLjAsIkxlZnQiOjAuMCwiUmlnaHQiOjAuMCwiQm90dG9tIjowLjB9LCJQYWRkaW5nIjp7IiRpZCI6IjIyMzUiLCJUb3AiOjAuMCwiTGVmdCI6MC4wLCJSaWdodCI6MC4wLCJCb3R0b20iOjAuMH0sIkJhY2tncm91bmQiOnsiJGlkIjoiMjIzNiIsIkNvbG9yIjp7IiRpZCI6IjIyMzciLCJBIjo4OSwiUiI6MCwiRyI6MCwiQiI6MH19LCJJc1Zpc2libGUiOnRydWUsIldpZHRoIjowLjAsIkhlaWdodCI6MC4wLCJCb3JkZXJTdHlsZSI6eyIkaWQiOiIyMjM4IiwiTGluZUNvbG9yIjpudWxsLCJMaW5lV2VpZ2h0IjowLjAsIkxpbmVUeXBlIjowLCJQYXJlbnRTdHlsZSI6bnVsbH0sIlBhcmVudFN0eWxlIjpudWxsfSwiRHVyYXRpb25TdHlsZSI6eyIkaWQiOiIyMjM5IiwiRm9udFNldHRpbmdzIjp7IiRpZCI6IjIyNDAiLCJGb250U2l6ZSI6MTAsIkZvbnROYW1lIjoiQ2FsaWJyaSIsIklzQm9sZCI6ZmFsc2UsIklzSXRhbGljIjpmYWxzZSwiSXNVbmRlcmxpbmVkIjpmYWxzZSwiUGFyZW50U3R5bGUiOm51bGx9LCJBdXRvU2l6ZSI6MCwiRm9yZWdyb3VuZCI6eyIkaWQiOiIyMjQxIiwiQ29sb3IiOnsiJGlkIjoiMjI0M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yNDMiLCJUb3AiOjAuMCwiTGVmdCI6MC4wLCJSaWdodCI6MC4wLCJCb3R0b20iOjAuMH0sIlBhZGRpbmciOnsiJGlkIjoiMjI0NCIsIlRvcCI6MC4wLCJMZWZ0IjowLjAsIlJpZ2h0IjowLjAsIkJvdHRvbSI6MC4wfSwiQmFja2dyb3VuZCI6eyIkaWQiOiIyMjQ1IiwiQ29sb3IiOnsiJGlkIjoiMjI0NiIsIkEiOjg5LCJSIjowLCJHIjowLCJCIjowfX0sIklzVmlzaWJsZSI6dHJ1ZSwiV2lkdGgiOjAuMCwiSGVpZ2h0IjowLjAsIkJvcmRlclN0eWxlIjp7IiRpZCI6IjIyNDciLCJMaW5lQ29sb3IiOm51bGwsIkxpbmVXZWlnaHQiOjAuMCwiTGluZVR5cGUiOjAsIlBhcmVudFN0eWxlIjpudWxsfSwiUGFyZW50U3R5bGUiOm51bGx9LCJIb3Jpem9udGFsQ29ubmVjdG9yU3R5bGUiOnsiJGlkIjoiMjI0OCIsIkxpbmVDb2xvciI6eyIkaWQiOiIyMjQ5IiwiJHR5cGUiOiJOTFJFLkNvbW1vbi5Eb20uU29saWRDb2xvckJydXNoLCBOTFJFLkNvbW1vbiIsIkNvbG9yIjp7IiRpZCI6IjIyNTAiLCJBIjoyNTUsIlIiOjIwNCwiRyI6MjA0LCJCIjoyMDR9fSwiTGluZVdlaWdodCI6MC4wLCJMaW5lVHlwZSI6MCwiUGFyZW50U3R5bGUiOm51bGx9LCJWZXJ0aWNhbENvbm5lY3RvclN0eWxlIjp7IiRpZCI6IjIyNTEiLCJMaW5lQ29sb3IiOnsiJGlkIjoiMjI1MiIsIiR0eXBlIjoiTkxSRS5Db21tb24uRG9tLlNvbGlkQ29sb3JCcnVzaCwgTkxSRS5Db21tb24iLCJDb2xvciI6eyIkaWQiOiIyMjUz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nRydWUsIlBlcmNlbnRhZ2VDb21wbGV0ZVNoYXBlT3BhY2l0eSI6MzUsIlNoYXBlU3R5bGUiOnsiJGlkIjoiMjI1NCIsIk1hcmdpbiI6eyIkaWQiOiIyMjU1IiwiVG9wIjowLjAsIkxlZnQiOjQuMCwiUmlnaHQiOjQuMCwiQm90dG9tIjowLjB9LCJQYWRkaW5nIjp7IiRpZCI6IjIyNTYiLCJUb3AiOjAuMCwiTGVmdCI6MC4wLCJSaWdodCI6MC4wLCJCb3R0b20iOjAuMH0sIkJhY2tncm91bmQiOnsiJGlkIjoiMjI1NyIsIkNvbG9yIjp7IiRpZCI6IjIyNTgiLCJBIjoyNTUsIlIiOjI1NCwiRyI6MTg2LCJCIjoxMH19LCJJc1Zpc2libGUiOnRydWUsIldpZHRoIjoxODUuMCwiSGVpZ2h0IjoxMC4wLCJCb3JkZXJTdHlsZSI6eyIkaWQiOiIyMjU5IiwiTGluZUNvbG9yIjp7IiRpZCI6IjIyNjAiLCIkdHlwZSI6Ik5MUkUuQ29tbW9uLkRvbS5Tb2xpZENvbG9yQnJ1c2gsIE5MUkUuQ29tbW9uIiwiQ29sb3IiOnsiJGlkIjoiMjI2MSIsIkEiOjI1NSwiUiI6MjU1LCJHIjowLCJCIjowfX0sIkxpbmVXZWlnaHQiOjAuMCwiTGluZVR5cGUiOjAsIlBhcmVudFN0eWxlIjpudWxsfSwiUGFyZW50U3R5bGUiOm51bGx9LCJUaXRsZVN0eWxlIjp7IiRpZCI6IjIyNjIiLCJGb250U2V0dGluZ3MiOnsiJGlkIjoiMjI2MyIsIkZvbnRTaXplIjoxMCwiRm9udE5hbWUiOiJDYWxpYnJpIiwiSXNCb2xkIjp0cnVlLCJJc0l0YWxpYyI6ZmFsc2UsIklzVW5kZXJsaW5lZCI6ZmFsc2UsIlBhcmVudFN0eWxlIjpudWxsfSwiQXV0b1NpemUiOjAsIkZvcmVncm91bmQiOnsiJGlkIjoiMjI2NCIsIkNvbG9yIjp7IiRpZCI6IjIyNjU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jI2NiIsIlRvcCI6MC4wLCJMZWZ0IjowLjAsIlJpZ2h0IjowLjAsIkJvdHRvbSI6MC4wfSwiUGFkZGluZyI6eyIkaWQiOiIyMjY3IiwiVG9wIjowLjAsIkxlZnQiOjAuMCwiUmlnaHQiOjAuMCwiQm90dG9tIjowLjB9LCJCYWNrZ3JvdW5kIjp7IiRpZCI6IjIyNjgiLCJDb2xvciI6eyIkaWQiOiIyMjY5IiwiQSI6MCwiUiI6MjU1LCJHIjoyNTUsIkIiOjI1NX19LCJJc1Zpc2libGUiOnRydWUsIldpZHRoIjowLjAsIkhlaWdodCI6MC4wLCJCb3JkZXJTdHlsZSI6eyIkaWQiOiIyMjcwIiwiTGluZUNvbG9yIjpudWxsLCJMaW5lV2VpZ2h0IjowLjAsIkxpbmVUeXBlIjowLCJQYXJlbnRTdHlsZSI6bnVsbH0sIlBhcmVudFN0eWxlIjpudWxsfSwiRGF0ZVN0eWxlIjp7IiRpZCI6IjIyNzEiLCJGb250U2V0dGluZ3MiOnsiJGlkIjoiMjI3MiIsIkZvbnRTaXplIjo5LCJGb250TmFtZSI6IkNhbGlicmkiLCJJc0JvbGQiOmZhbHNlLCJJc0l0YWxpYyI6ZmFsc2UsIklzVW5kZXJsaW5lZCI6ZmFsc2UsIlBhcmVudFN0eWxlIjpudWxsfSwiQXV0b1NpemUiOjAsIkZvcmVncm91bmQiOnsiJGlkIjoiMjI3MyIsIkNvbG9yIjp7IiRpZCI6IjIyNzQ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yNzUiLCJUb3AiOjAuMCwiTGVmdCI6MC4wLCJSaWdodCI6MC4wLCJCb3R0b20iOjAuMH0sIlBhZGRpbmciOnsiJGlkIjoiMjI3NiIsIlRvcCI6MC4wLCJMZWZ0IjowLjAsIlJpZ2h0IjowLjAsIkJvdHRvbSI6MC4wfSwiQmFja2dyb3VuZCI6eyIkaWQiOiIyMjc3IiwiQ29sb3IiOnsiJHJlZiI6IjIyNDYifX0sIklzVmlzaWJsZSI6dHJ1ZSwiV2lkdGgiOjAuMCwiSGVpZ2h0IjowLjAsIkJvcmRlclN0eWxlIjp7IiRpZCI6IjIyNzgiLCJMaW5lQ29sb3IiOm51bGwsIkxpbmVXZWlnaHQiOjAuMCwiTGluZVR5cGUiOjAsIlBhcmVudFN0eWxlIjpudWxsfSwiUGFyZW50U3R5bGUiOm51bGx9LCJEYXRlRm9ybWF0Ijp7IiRpZCI6IjIyNzk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yMjgwIiwiRGF0ZVBhcnRJc1Zpc2libGUiOmZhbHNlLCJUaW1lUGFydElzVmlzaWJsZSI6ZmFsc2V9fSwiV2Vla051bWJlcmluZyI6eyIkaWQiOiIyMjgxIiwiRm9ybWF0IjowLCJJc1Zpc2libGUiOmZhbHNlLCJMYXN0S25vd25WaXNpYmlsaXR5U3RhdGUiOmZhbHNlfSwiSXNWaXNpYmxlIjp0cnVlLCJQYXJlbnRTdHlsZSI6bnVsbH0sIkluZGV4Ijo5LCJTbWFydER1cmF0aW9uQWN0aXZhdGVkIjpmYWxzZSwiRGF0ZUZvcm1hdCI6eyIkcmVmIjoiMjI3OSJ9LCJXZWVrTnVtYmVyaW5nIjp7IiRpZCI6IjIyODIiLCJGb3JtYXQiOjAsIklzVmlzaWJsZSI6ZmFsc2UsIkxhc3RLbm93blZpc2liaWxpdHlTdGF0ZSI6ZmFsc2V9LCJJZCI6ImNiOGFhOWI4LTUwZDUtNGE3Yi04ZWU5LTYwZDI4NWJiMzU2NiIsIkltcG9ydElkIjoiMzQiLCJUaXRsZSI6IkN1c3RvbSBIb21lIFBhZ2UiLCJOb3RlIjpudWxsLCJIeXBlcmxpbmsiOnsiJGlkIjoiMjI4MyIsIkFkZHJlc3MiOm51bGwsIlN1YkFkZHJlc3MiOm51bGx9LCJJc0NoYW5nZWQiOmZhbHNlLCJJc05ldyI6ZmFsc2V9fV0sIl9taWxlc3RvbmVzIjpbXSwiSWQiOiIwMDAwMDAwMC0wMDAwLTAwMDAtMDAwMC0wMDAwMDAwMDAwMDAiLCJJc1NpbmdsZUl0ZW1Sb3ciOnRydWV9XSwiSW5kZXgiOjYsIklkIjoiMDE1Y2ZmYzctYmRjYy00NjhhLTljMDMtZjc5YzA5MWZiOTE1IiwiSGVhZGVyVGV4dCI6bnVsbCwiSXNEZWZhdWx0Ijp0cnVlLCJTdHlsZSI6eyIkaWQiOiIyMjg0IiwiSGVhZGVyU3R5bGUiOnsiJGlkIjoiMjI4NSIsIlRleHRTdHlsZSI6eyIkaWQiOiIyMjg2IiwiRm9udFNldHRpbmdzIjp7IiRpZCI6IjIyODciLCJGb250U2l6ZSI6MTEsIkZvbnROYW1lIjoiQ2FsaWJyaSIsIklzQm9sZCI6ZmFsc2UsIklzSXRhbGljIjpmYWxzZSwiSXNVbmRlcmxpbmVkIjpmYWxzZSwiUGFyZW50U3R5bGUiOm51bGx9LCJBdXRvU2l6ZSI6MiwiRm9yZWdyb3VuZCI6eyIkaWQiOiIyMjg4IiwiQ29sb3IiOnsiJGlkIjoiMjI4OSIsIkEiOjI1NSwiUiI6MCwiRyI6MCwiQiI6MH19LCJNYXhXaWR0aCI6MC4wLCJNYXhIZWlnaHQiOjAuMCwiU21hcnRGb3JlZ3JvdW5kSXNBY3RpdmUiOmZhbHNlLCJIb3Jpem9udGFsQWxpZ25tZW50IjowLCJWZXJ0aWNhbEFsaWdubWVudCI6MCwiU21hcnRGb3JlZ3JvdW5kIjpudWxsLCJCYWNrZ3JvdW5kRmlsbFR5cGUiOjAsIk1hcmdpbiI6eyIkaWQiOiIyMjkwIiwiVG9wIjowLjAsIkxlZnQiOjAuMCwiUmlnaHQiOjAuMCwiQm90dG9tIjowLjB9LCJQYWRkaW5nIjp7IiRpZCI6IjIyOTEiLCJUb3AiOjAuMCwiTGVmdCI6MC4wLCJSaWdodCI6MC4wLCJCb3R0b20iOjAuMH0sIkJhY2tncm91bmQiOm51bGwsIklzVmlzaWJsZSI6dHJ1ZSwiV2lkdGgiOjAuMCwiSGVpZ2h0IjowLjAsIkJvcmRlclN0eWxlIjpudWxsLCJQYXJlbnRTdHlsZSI6bnVsbH0sIlJlY3RhbmdsZVN0eWxlIjp7IiRpZCI6IjIyOTIiLCJNYXJnaW4iOnsiJGlkIjoiMjI5MyIsIlRvcCI6MC4wLCJMZWZ0IjowLjAsIlJpZ2h0IjowLjAsIkJvdHRvbSI6MC4wfSwiUGFkZGluZyI6eyIkaWQiOiIyMjk0IiwiVG9wIjowLjAsIkxlZnQiOjAuMCwiUmlnaHQiOjAuMCwiQm90dG9tIjowLjB9LCJCYWNrZ3JvdW5kIjp7IiRpZCI6IjIyOTUiLCJDb2xvciI6eyIkaWQiOiIyMjk2IiwiQSI6NjMsIlIiOjY4LCJHIjoxMTQsIkIiOjE5Nn19LCJJc1Zpc2libGUiOnRydWUsIldpZHRoIjowLjAsIkhlaWdodCI6MC4wLCJCb3JkZXJTdHlsZSI6eyIkaWQiOiIyMjk3IiwiTGluZUNvbG9yIjp7IiRpZCI6IjIyOTgiLCIkdHlwZSI6Ik5MUkUuQ29tbW9uLkRvbS5Tb2xpZENvbG9yQnJ1c2gsIE5MUkUuQ29tbW9uIiwiQ29sb3IiOnsiJGlkIjoiMjI5OSIsIkEiOjI1NSwiUiI6MjU1LCJHIjowLCJCIjowfX0sIkxpbmVXZWlnaHQiOjAuMCwiTGluZVR5cGUiOjAsIlBhcmVudFN0eWxlIjpudWxsfSwiUGFyZW50U3R5bGUiOm51bGx9LCJNYXJnaW4iOnsiJGlkIjoiMjMwMCIsIlRvcCI6MC4wLCJMZWZ0IjowLjAsIlJpZ2h0IjowLjAsIkJvdHRvbSI6MC4wfSwiUGFkZGluZyI6eyIkaWQiOiIyMzAxIiwiVG9wIjowLjAsIkxlZnQiOjAuMCwiUmlnaHQiOjAuMCwiQm90dG9tIjowLjB9LCJCYWNrZ3JvdW5kIjpudWxsLCJJc1Zpc2libGUiOnRydWUsIldpZHRoIjowLjAsIkhlaWdodCI6MC4wLCJCb3JkZXJTdHlsZSI6bnVsbCwiUGFyZW50U3R5bGUiOm51bGx9LCJCYWNrZ3JvdW5kU3R5bGUiOnsiJGlkIjoiMjMwMiIsIk1hcmdpbiI6eyIkaWQiOiIyMzAzIiwiVG9wIjowLjAsIkxlZnQiOjAuMCwiUmlnaHQiOjAuMCwiQm90dG9tIjowLjB9LCJQYWRkaW5nIjp7IiRpZCI6IjIzMDQiLCJUb3AiOjAuMCwiTGVmdCI6MC4wLCJSaWdodCI6MC4wLCJCb3R0b20iOjAuMH0sIkJhY2tncm91bmQiOnsiJGlkIjoiMjMwNSIsIkNvbG9yIjp7IiRpZCI6IjIzMDYiLCJBIjo1MSwiUiI6MTY1LCJHIjoxNjUsIkIiOjE2NX19LCJJc1Zpc2libGUiOnRydWUsIldpZHRoIjowLjAsIkhlaWdodCI6MC4wLCJCb3JkZXJTdHlsZSI6eyIkaWQiOiIyMzA3IiwiTGluZUNvbG9yIjp7IiRpZCI6IjIzMDgiLCIkdHlwZSI6Ik5MUkUuQ29tbW9uLkRvbS5Tb2xpZENvbG9yQnJ1c2gsIE5MUkUuQ29tbW9uIiwiQ29sb3IiOnsiJGlkIjoiMjMwOSIsIkEiOjI1NSwiUiI6MjU1LCJHIjowLCJCIjowfX0sIkxpbmVXZWlnaHQiOjAuMCwiTGluZVR5cGUiOjAsIlBhcmVudFN0eWxlIjpudWxsfSwiUGFyZW50U3R5bGUiOm51bGx9LCJNYXJnaW4iOnsiJGlkIjoiMjMxMCIsIlRvcCI6MC4wLCJMZWZ0IjowLjAsIlJpZ2h0IjowLjAsIkJvdHRvbSI6MC4wfSwiUGFkZGluZyI6eyIkaWQiOiIyMzExIiwiVG9wIjowLjAsIkxlZnQiOjAuMCwiUmlnaHQiOjAuMCwiQm90dG9tIjowLjB9LCJJc1Zpc2libGUiOnRydWUsIldpZHRoIjowLjAsIkhlaWdodCI6MC4wLCJCb3JkZXJTdHlsZSI6bnVsbCwiUGFyZW50U3R5bGUiOm51bGx9fV0sIklkIjoiNzZjZTU4NTctYWQzOS00ZjgyLTljYTgtMGFiNjRmNGE2YjhiIiwiSW5kZXgiOjYsIkhlYWRlclRleHQiOiJRdW90aW5nIEFwcCIsIlN0eWxlIjp7IiRpZCI6IjIzMTIiLCJIZWFkZXJTdHlsZSI6eyIkaWQiOiIyMzEzIiwiVGV4dElzVmVydGljYWwiOmZhbHNlLCJUZXh0U3R5bGUiOnsiJGlkIjoiMjMxNCIsIkZvbnRTZXR0aW5ncyI6eyIkaWQiOiIyMzE1IiwiRm9udFNpemUiOjEyLCJGb250TmFtZSI6IkNhbGlicmkiLCJJc0JvbGQiOmZhbHNlLCJJc0l0YWxpYyI6ZmFsc2UsIklzVW5kZXJsaW5lZCI6ZmFsc2UsIlBhcmVudFN0eWxlIjpudWxsfSwiQXV0b1NpemUiOjIsIkZvcmVncm91bmQiOnsiJHJlZiI6IjU1MiJ9LCJNYXhXaWR0aCI6NzAuNTM1MTUyNDcyNzM3NjUsIk1heEhlaWdodCI6MC4wLCJTbWFydEZvcmVncm91bmRJc0FjdGl2ZSI6ZmFsc2UsIkhvcml6b250YWxBbGlnbm1lbnQiOjAsIlZlcnRpY2FsQWxpZ25tZW50IjowLCJTbWFydEZvcmVncm91bmQiOm51bGwsIkJhY2tncm91bmRGaWxsVHlwZSI6MCwiTWFyZ2luIjp7IiRpZCI6IjIzMTYiLCJUb3AiOjAuMCwiTGVmdCI6MC4wLCJSaWdodCI6MC4wLCJCb3R0b20iOjAuMH0sIlBhZGRpbmciOnsiJGlkIjoiMjMxNyIsIlRvcCI6MC4wLCJMZWZ0IjowLjAsIlJpZ2h0IjowLjAsIkJvdHRvbSI6MC4wfSwiQmFja2dyb3VuZCI6bnVsbCwiSXNWaXNpYmxlIjp0cnVlLCJXaWR0aCI6MC4wLCJIZWlnaHQiOjAuMCwiQm9yZGVyU3R5bGUiOm51bGwsIlBhcmVudFN0eWxlIjpudWxsfSwiUmVjdGFuZ2xlU3R5bGUiOnsiJGlkIjoiMjMxOCIsIk1hcmdpbiI6eyIkaWQiOiIyMzE5IiwiVG9wIjowLjAsIkxlZnQiOjAuMCwiUmlnaHQiOjAuMCwiQm90dG9tIjowLjB9LCJQYWRkaW5nIjp7IiRpZCI6IjIzMjAiLCJUb3AiOjAuMCwiTGVmdCI6MC4wLCJSaWdodCI6MC4wLCJCb3R0b20iOjAuMH0sIkJhY2tncm91bmQiOnsiJHJlZiI6IjU1OSJ9LCJJc1Zpc2libGUiOnRydWUsIldpZHRoIjowLjAsIkhlaWdodCI6MC4wLCJCb3JkZXJTdHlsZSI6eyIkaWQiOiIyMzIxIiwiTGluZUNvbG9yIjp7IiRpZCI6IjIzMjIiLCIkdHlwZSI6Ik5MUkUuQ29tbW9uLkRvbS5Tb2xpZENvbG9yQnJ1c2gsIE5MUkUuQ29tbW9uIiwiQ29sb3IiOnsiJGlkIjoiMjMyMyIsIkEiOjI1NSwiUiI6MjEsIkciOjM3LCJCIjo2Nn19LCJMaW5lV2VpZ2h0IjowLjAsIkxpbmVUeXBlIjowLCJQYXJlbnRTdHlsZSI6bnVsbH0sIlBhcmVudFN0eWxlIjpudWxsfSwiTWFyZ2luIjp7IiRpZCI6IjIzMjQiLCJUb3AiOjAuMCwiTGVmdCI6MC4wLCJSaWdodCI6MC4wLCJCb3R0b20iOjAuMH0sIlBhZGRpbmciOnsiJGlkIjoiMjMyNSIsIlRvcCI6MC4wLCJMZWZ0IjowLjAsIlJpZ2h0IjowLjAsIkJvdHRvbSI6MC4wfSwiQmFja2dyb3VuZCI6bnVsbCwiSXNWaXNpYmxlIjp0cnVlLCJXaWR0aCI6MC4wLCJIZWlnaHQiOjAuMCwiQm9yZGVyU3R5bGUiOm51bGwsIlBhcmVudFN0eWxlIjpudWxsfSwiQmFja2dyb3VuZFN0eWxlIjp7IiRpZCI6IjIzMjYiLCJNYXJnaW4iOnsiJGlkIjoiMjMyNyIsIlRvcCI6MC4wLCJMZWZ0IjowLjAsIlJpZ2h0IjowLjAsIkJvdHRvbSI6MC4wfSwiUGFkZGluZyI6eyIkaWQiOiIyMzI4IiwiVG9wIjowLjAsIkxlZnQiOjAuMCwiUmlnaHQiOjAuMCwiQm90dG9tIjowLjB9LCJCYWNrZ3JvdW5kIjp7IiRyZWYiOiI1NjkifSwiSXNWaXNpYmxlIjp0cnVlLCJXaWR0aCI6MC4wLCJIZWlnaHQiOjAuMCwiQm9yZGVyU3R5bGUiOnsiJGlkIjoiMjMyOSIsIkxpbmVDb2xvciI6eyIkaWQiOiIyMzMwIiwiJHR5cGUiOiJOTFJFLkNvbW1vbi5Eb20uU29saWRDb2xvckJydXNoLCBOTFJFLkNvbW1vbiIsIkNvbG9yIjp7IiRpZCI6IjIzMzEiLCJBIjoyNTUsIlIiOjIxLCJHIjozNywiQiI6NjZ9fSwiTGluZVdlaWdodCI6MC4wLCJMaW5lVHlwZSI6MCwiUGFyZW50U3R5bGUiOm51bGx9LCJQYXJlbnRTdHlsZSI6bnVsbH0sIklzQWJvdmVUaW1lYmFuZCI6ZmFsc2UsIlNwYWNpbmciOjUsIk1hcmdpbiI6eyIkaWQiOiIyMzMyIiwiVG9wIjowLjAsIkxlZnQiOjAuMCwiUmlnaHQiOjAuMCwiQm90dG9tIjowLjB9LCJQYWRkaW5nIjp7IiRpZCI6IjIzMzMiLCJUb3AiOjAuMCwiTGVmdCI6MC4wLCJSaWdodCI6MC4wLCJCb3R0b20iOjAuMH0sIklzVmlzaWJsZSI6dHJ1ZSwiV2lkdGgiOjAuMCwiSGVpZ2h0IjowLjAsIkJvcmRlclN0eWxlIjp7IiRpZCI6IjIzMzQiLCJMaW5lQ29sb3IiOm51bGwsIkxpbmVXZWlnaHQiOjAuMCwiTGluZVR5cGUiOjAsIlBhcmVudFN0eWxlIjpudWxsfSwiUGFyZW50U3R5bGUiOm51bGx9fSx7IiRpZCI6IjIzMzUiLCJfYWN0aXZpdGllcyI6W3siJGlkIjoiMjMzNiIsIl9yb3dzIjpbeyIkaWQiOiIyMzM3IiwiX3Rhc2tzIjpbeyIkaWQiOiIyMzM4IiwiX2F0dGFjaGVkTWlsZXN0b25lcyI6W10sIlRhc2tEZWZpbml0aW9uIjp7IiRpZCI6IjIzMzkiLCJHcm91cE5hbWUiOm51bGwsIlN0YXJ0RGF0ZSI6IjIwMTktMDQtMDhUMDA6MDA6MDAiLCJFbmREYXRlIjoiMjAxOS0wNC0xMlQyMzo1OTowMCIsIlBlcmNlbnRhZ2VDb21wbGV0ZSI6bnVsbCwiU3R5bGUiOnsiJGlkIjoiMjM0MCIsIlNoYXBlIjoyLCJTaGFwZVRoaWNrbmVzcyI6MCwiRHVyYXRpb25Gb3JtYXQiOjAsIkluY2x1ZGVOb25Xb3JraW5nRGF5c0luRHVyYXRpb24iOmZhbHNlLCJQZXJjZW50YWdlQ29tcGxldGVTdHlsZSI6eyIkaWQiOiIyMzQxIiwiRm9udFNldHRpbmdzIjp7IiRpZCI6IjIzNDIiLCJGb250U2l6ZSI6OSwiRm9udE5hbWUiOiJDYWxpYnJpIiwiSXNCb2xkIjpmYWxzZSwiSXNJdGFsaWMiOmZhbHNlLCJJc1VuZGVybGluZWQiOmZhbHNlLCJQYXJlbnRTdHlsZSI6bnVsbH0sIkF1dG9TaXplIjowLCJGb3JlZ3JvdW5kIjp7IiRpZCI6IjIzNDMiLCJDb2xvciI6eyIkaWQiOiIyMzQ0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IzNDUiLCJUb3AiOjAuMCwiTGVmdCI6MC4wLCJSaWdodCI6MC4wLCJCb3R0b20iOjAuMH0sIlBhZGRpbmciOnsiJGlkIjoiMjM0NiIsIlRvcCI6MC4wLCJMZWZ0IjowLjAsIlJpZ2h0IjowLjAsIkJvdHRvbSI6MC4wfSwiQmFja2dyb3VuZCI6eyIkaWQiOiIyMzQ3IiwiQ29sb3IiOnsiJGlkIjoiMjM0OCIsIkEiOjg5LCJSIjowLCJHIjowLCJCIjowfX0sIklzVmlzaWJsZSI6dHJ1ZSwiV2lkdGgiOjAuMCwiSGVpZ2h0IjowLjAsIkJvcmRlclN0eWxlIjp7IiRpZCI6IjIzNDkiLCJMaW5lQ29sb3IiOm51bGwsIkxpbmVXZWlnaHQiOjAuMCwiTGluZVR5cGUiOjAsIlBhcmVudFN0eWxlIjpudWxsfSwiUGFyZW50U3R5bGUiOm51bGx9LCJEdXJhdGlvblN0eWxlIjp7IiRpZCI6IjIzNTAiLCJGb250U2V0dGluZ3MiOnsiJGlkIjoiMjM1MSIsIkZvbnRTaXplIjoxMCwiRm9udE5hbWUiOiJDYWxpYnJpIiwiSXNCb2xkIjpmYWxzZSwiSXNJdGFsaWMiOmZhbHNlLCJJc1VuZGVybGluZWQiOmZhbHNlLCJQYXJlbnRTdHlsZSI6bnVsbH0sIkF1dG9TaXplIjowLCJGb3JlZ3JvdW5kIjp7IiRpZCI6IjIzNTIiLCJDb2xvciI6eyIkaWQiOiIyMzUz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M1NCIsIlRvcCI6MC4wLCJMZWZ0IjowLjAsIlJpZ2h0IjowLjAsIkJvdHRvbSI6MC4wfSwiUGFkZGluZyI6eyIkaWQiOiIyMzU1IiwiVG9wIjowLjAsIkxlZnQiOjAuMCwiUmlnaHQiOjAuMCwiQm90dG9tIjowLjB9LCJCYWNrZ3JvdW5kIjp7IiRpZCI6IjIzNTYiLCJDb2xvciI6eyIkaWQiOiIyMzU3IiwiQSI6ODksIlIiOjAsIkciOjAsIkIiOjB9fSwiSXNWaXNpYmxlIjp0cnVlLCJXaWR0aCI6MC4wLCJIZWlnaHQiOjAuMCwiQm9yZGVyU3R5bGUiOnsiJGlkIjoiMjM1OCIsIkxpbmVDb2xvciI6bnVsbCwiTGluZVdlaWdodCI6MC4wLCJMaW5lVHlwZSI6MCwiUGFyZW50U3R5bGUiOm51bGx9LCJQYXJlbnRTdHlsZSI6bnVsbH0sIkhvcml6b250YWxDb25uZWN0b3JTdHlsZSI6eyIkaWQiOiIyMzU5IiwiTGluZUNvbG9yIjp7IiRpZCI6IjIzNjAiLCIkdHlwZSI6Ik5MUkUuQ29tbW9uLkRvbS5Tb2xpZENvbG9yQnJ1c2gsIE5MUkUuQ29tbW9uIiwiQ29sb3IiOnsiJGlkIjoiMjM2MSIsIkEiOjI1NSwiUiI6MjA0LCJHIjoyMDQsIkIiOjIwNH19LCJMaW5lV2VpZ2h0IjowLjAsIkxpbmVUeXBlIjowLCJQYXJlbnRTdHlsZSI6bnVsbH0sIlZlcnRpY2FsQ29ubmVjdG9yU3R5bGUiOnsiJGlkIjoiMjM2MiIsIkxpbmVDb2xvciI6eyIkaWQiOiIyMzYzIiwiJHR5cGUiOiJOTFJFLkNvbW1vbi5Eb20uU29saWRDb2xvckJydXNoLCBOTFJFLkNvbW1vbiIsIkNvbG9yIjp7IiRpZCI6IjIzNjQ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yMzY1IiwiTWFyZ2luIjp7IiRpZCI6IjIzNjYiLCJUb3AiOjAuMCwiTGVmdCI6NC4wLCJSaWdodCI6NC4wLCJCb3R0b20iOjAuMH0sIlBhZGRpbmciOnsiJGlkIjoiMjM2NyIsIlRvcCI6MC4wLCJMZWZ0IjowLjAsIlJpZ2h0IjowLjAsIkJvdHRvbSI6MC4wfSwiQmFja2dyb3VuZCI6eyIkaWQiOiIyMzY4IiwiQ29sb3IiOnsiJGlkIjoiMjM2OSIsIkEiOjI1NSwiUiI6MTc4LCJHIjoxNCwiQiI6MTh9fSwiSXNWaXNpYmxlIjp0cnVlLCJXaWR0aCI6MTg1LjAsIkhlaWdodCI6MTAuMCwiQm9yZGVyU3R5bGUiOnsiJGlkIjoiMjM3MCIsIkxpbmVDb2xvciI6eyIkaWQiOiIyMzcxIiwiJHR5cGUiOiJOTFJFLkNvbW1vbi5Eb20uU29saWRDb2xvckJydXNoLCBOTFJFLkNvbW1vbiIsIkNvbG9yIjp7IiRpZCI6IjIzNzIiLCJBIjoyNTUsIlIiOjI1NSwiRyI6MCwiQiI6MH19LCJMaW5lV2VpZ2h0IjowLjAsIkxpbmVUeXBlIjowLCJQYXJlbnRTdHlsZSI6bnVsbH0sIlBhcmVudFN0eWxlIjpudWxsfSwiVGl0bGVTdHlsZSI6eyIkaWQiOiIyMzczIiwiRm9udFNldHRpbmdzIjp7IiRpZCI6IjIzNzQiLCJGb250U2l6ZSI6MTAsIkZvbnROYW1lIjoiQ2FsaWJyaSIsIklzQm9sZCI6dHJ1ZSwiSXNJdGFsaWMiOmZhbHNlLCJJc1VuZGVybGluZWQiOmZhbHNlLCJQYXJlbnRTdHlsZSI6bnVsbH0sIkF1dG9TaXplIjowLCJGb3JlZ3JvdW5kIjp7IiRpZCI6IjIzNzUiLCJDb2xvciI6eyIkaWQiOiIyMzc2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IzNzciLCJUb3AiOjAuMCwiTGVmdCI6MC4wLCJSaWdodCI6MC4wLCJCb3R0b20iOjAuMH0sIlBhZGRpbmciOnsiJGlkIjoiMjM3OCIsIlRvcCI6MC4wLCJMZWZ0IjowLjAsIlJpZ2h0IjowLjAsIkJvdHRvbSI6MC4wfSwiQmFja2dyb3VuZCI6eyIkaWQiOiIyMzc5IiwiQ29sb3IiOnsiJGlkIjoiMjM4MCIsIkEiOjAsIlIiOjI1NSwiRyI6MjU1LCJCIjoyNTV9fSwiSXNWaXNpYmxlIjp0cnVlLCJXaWR0aCI6MC4wLCJIZWlnaHQiOjAuMCwiQm9yZGVyU3R5bGUiOnsiJGlkIjoiMjM4MSIsIkxpbmVDb2xvciI6bnVsbCwiTGluZVdlaWdodCI6MC4wLCJMaW5lVHlwZSI6MCwiUGFyZW50U3R5bGUiOm51bGx9LCJQYXJlbnRTdHlsZSI6bnVsbH0sIkRhdGVTdHlsZSI6eyIkaWQiOiIyMzgyIiwiRm9udFNldHRpbmdzIjp7IiRpZCI6IjIzODMiLCJGb250U2l6ZSI6OSwiRm9udE5hbWUiOiJDYWxpYnJpIiwiSXNCb2xkIjpmYWxzZSwiSXNJdGFsaWMiOmZhbHNlLCJJc1VuZGVybGluZWQiOmZhbHNlLCJQYXJlbnRTdHlsZSI6bnVsbH0sIkF1dG9TaXplIjowLCJGb3JlZ3JvdW5kIjp7IiRpZCI6IjIzODQiLCJDb2xvciI6eyIkaWQiOiIyMzg1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Mzg2IiwiVG9wIjowLjAsIkxlZnQiOjAuMCwiUmlnaHQiOjAuMCwiQm90dG9tIjowLjB9LCJQYWRkaW5nIjp7IiRpZCI6IjIzODciLCJUb3AiOjAuMCwiTGVmdCI6MC4wLCJSaWdodCI6MC4wLCJCb3R0b20iOjAuMH0sIkJhY2tncm91bmQiOnsiJGlkIjoiMjM4OCIsIkNvbG9yIjp7IiRyZWYiOiIyMzU3In19LCJJc1Zpc2libGUiOnRydWUsIldpZHRoIjowLjAsIkhlaWdodCI6MC4wLCJCb3JkZXJTdHlsZSI6eyIkaWQiOiIyMzg5IiwiTGluZUNvbG9yIjpudWxsLCJMaW5lV2VpZ2h0IjowLjAsIkxpbmVUeXBlIjowLCJQYXJlbnRTdHlsZSI6bnVsbH0sIlBhcmVudFN0eWxlIjpudWxsfSwiRGF0ZUZvcm1hdCI6eyIkaWQiOiIyMzkw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jM5MSIsIkRhdGVQYXJ0SXNWaXNpYmxlIjpmYWxzZSwiVGltZVBhcnRJc1Zpc2libGUiOmZhbHNlfX0sIldlZWtOdW1iZXJpbmciOnsiJGlkIjoiMjM5MiIsIkZvcm1hdCI6MCwiSXNWaXNpYmxlIjpmYWxzZSwiTGFzdEtub3duVmlzaWJpbGl0eVN0YXRlIjpmYWxzZX0sIklzVmlzaWJsZSI6dHJ1ZSwiUGFyZW50U3R5bGUiOm51bGx9LCJJbmRleCI6MCwiU21hcnREdXJhdGlvbkFjdGl2YXRlZCI6ZmFsc2UsIkRhdGVGb3JtYXQiOnsiJHJlZiI6IjIzOTAifSwiV2Vla051bWJlcmluZyI6eyIkaWQiOiIyMzkzIiwiRm9ybWF0IjowLCJJc1Zpc2libGUiOmZhbHNlLCJMYXN0S25vd25WaXNpYmlsaXR5U3RhdGUiOmZhbHNlfSwiSWQiOiI3NzA0YzMxZi0wN2I1LTQ2MjMtYjU2MS0yZTVlZTM5YWYxYTgiLCJJbXBvcnRJZCI6IjM1IiwiVGl0bGUiOiJFbWFpbCBSZW1pbmRlciIsIk5vdGUiOm51bGwsIkh5cGVybGluayI6eyIkaWQiOiIyMzk0IiwiQWRkcmVzcyI6bnVsbCwiU3ViQWRkcmVzcyI6bnVsbH0sIklzQ2hhbmdlZCI6ZmFsc2UsIklzTmV3IjpmYWxzZX19LHsiJGlkIjoiMjM5NSIsIl9hdHRhY2hlZE1pbGVzdG9uZXMiOltdLCJUYXNrRGVmaW5pdGlvbiI6eyIkaWQiOiIyMzk2IiwiR3JvdXBOYW1lIjpudWxsLCJTdGFydERhdGUiOiIyMDE5LTA0LTE1VDAwOjAwOjAwIiwiRW5kRGF0ZSI6IjIwMTktMDQtMTlUMjM6NTk6MDAiLCJQZXJjZW50YWdlQ29tcGxldGUiOm51bGwsIlN0eWxlIjp7IiRpZCI6IjIzOTciLCJTaGFwZSI6MiwiU2hhcGVUaGlja25lc3MiOjAsIkR1cmF0aW9uRm9ybWF0IjowLCJJbmNsdWRlTm9uV29ya2luZ0RheXNJbkR1cmF0aW9uIjpmYWxzZSwiUGVyY2VudGFnZUNvbXBsZXRlU3R5bGUiOnsiJGlkIjoiMjM5OCIsIkZvbnRTZXR0aW5ncyI6eyIkaWQiOiIyMzk5IiwiRm9udFNpemUiOjksIkZvbnROYW1lIjoiQ2FsaWJyaSIsIklzQm9sZCI6ZmFsc2UsIklzSXRhbGljIjpmYWxzZSwiSXNVbmRlcmxpbmVkIjpmYWxzZSwiUGFyZW50U3R5bGUiOm51bGx9LCJBdXRvU2l6ZSI6MCwiRm9yZWdyb3VuZCI6eyIkaWQiOiIyNDAwIiwiQ29sb3IiOnsiJGlkIjoiMjQwMS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yNDAyIiwiVG9wIjowLjAsIkxlZnQiOjAuMCwiUmlnaHQiOjAuMCwiQm90dG9tIjowLjB9LCJQYWRkaW5nIjp7IiRpZCI6IjI0MDMiLCJUb3AiOjAuMCwiTGVmdCI6MC4wLCJSaWdodCI6MC4wLCJCb3R0b20iOjAuMH0sIkJhY2tncm91bmQiOnsiJGlkIjoiMjQwNCIsIkNvbG9yIjp7IiRpZCI6IjI0MDUiLCJBIjo4OSwiUiI6MCwiRyI6MCwiQiI6MH19LCJJc1Zpc2libGUiOnRydWUsIldpZHRoIjowLjAsIkhlaWdodCI6MC4wLCJCb3JkZXJTdHlsZSI6eyIkaWQiOiIyNDA2IiwiTGluZUNvbG9yIjpudWxsLCJMaW5lV2VpZ2h0IjowLjAsIkxpbmVUeXBlIjowLCJQYXJlbnRTdHlsZSI6bnVsbH0sIlBhcmVudFN0eWxlIjpudWxsfSwiRHVyYXRpb25TdHlsZSI6eyIkaWQiOiIyNDA3IiwiRm9udFNldHRpbmdzIjp7IiRpZCI6IjI0MDgiLCJGb250U2l6ZSI6MTAsIkZvbnROYW1lIjoiQ2FsaWJyaSIsIklzQm9sZCI6ZmFsc2UsIklzSXRhbGljIjpmYWxzZSwiSXNVbmRlcmxpbmVkIjpmYWxzZSwiUGFyZW50U3R5bGUiOm51bGx9LCJBdXRvU2l6ZSI6MCwiRm9yZWdyb3VuZCI6eyIkaWQiOiIyNDA5IiwiQ29sb3IiOnsiJGlkIjoiMjQxM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0MTEiLCJUb3AiOjAuMCwiTGVmdCI6MC4wLCJSaWdodCI6MC4wLCJCb3R0b20iOjAuMH0sIlBhZGRpbmciOnsiJGlkIjoiMjQxMiIsIlRvcCI6MC4wLCJMZWZ0IjowLjAsIlJpZ2h0IjowLjAsIkJvdHRvbSI6MC4wfSwiQmFja2dyb3VuZCI6eyIkaWQiOiIyNDEzIiwiQ29sb3IiOnsiJGlkIjoiMjQxNCIsIkEiOjg5LCJSIjowLCJHIjowLCJCIjowfX0sIklzVmlzaWJsZSI6dHJ1ZSwiV2lkdGgiOjAuMCwiSGVpZ2h0IjowLjAsIkJvcmRlclN0eWxlIjp7IiRpZCI6IjI0MTUiLCJMaW5lQ29sb3IiOm51bGwsIkxpbmVXZWlnaHQiOjAuMCwiTGluZVR5cGUiOjAsIlBhcmVudFN0eWxlIjpudWxsfSwiUGFyZW50U3R5bGUiOm51bGx9LCJIb3Jpem9udGFsQ29ubmVjdG9yU3R5bGUiOnsiJGlkIjoiMjQxNiIsIkxpbmVDb2xvciI6eyIkaWQiOiIyNDE3IiwiJHR5cGUiOiJOTFJFLkNvbW1vbi5Eb20uU29saWRDb2xvckJydXNoLCBOTFJFLkNvbW1vbiIsIkNvbG9yIjp7IiRpZCI6IjI0MTgiLCJBIjoyNTUsIlIiOjIwNCwiRyI6MjA0LCJCIjoyMDR9fSwiTGluZVdlaWdodCI6MC4wLCJMaW5lVHlwZSI6MCwiUGFyZW50U3R5bGUiOm51bGx9LCJWZXJ0aWNhbENvbm5lY3RvclN0eWxlIjp7IiRpZCI6IjI0MTkiLCJMaW5lQ29sb3IiOnsiJGlkIjoiMjQyMCIsIiR0eXBlIjoiTkxSRS5Db21tb24uRG9tLlNvbGlkQ29sb3JCcnVzaCwgTkxSRS5Db21tb24iLCJDb2xvciI6eyIkaWQiOiIyNDIx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nRydWUsIlBlcmNlbnRhZ2VDb21wbGV0ZVNoYXBlT3BhY2l0eSI6MzUsIlNoYXBlU3R5bGUiOnsiJGlkIjoiMjQyMiIsIk1hcmdpbiI6eyIkaWQiOiIyNDIzIiwiVG9wIjowLjAsIkxlZnQiOjQuMCwiUmlnaHQiOjQuMCwiQm90dG9tIjowLjB9LCJQYWRkaW5nIjp7IiRpZCI6IjI0MjQiLCJUb3AiOjAuMCwiTGVmdCI6MC4wLCJSaWdodCI6MC4wLCJCb3R0b20iOjAuMH0sIkJhY2tncm91bmQiOnsiJGlkIjoiMjQyNSIsIkNvbG9yIjp7IiRpZCI6IjI0MjYiLCJBIjoyNTUsIlIiOjAsIkciOjExNCwiQiI6MTg4fX0sIklzVmlzaWJsZSI6dHJ1ZSwiV2lkdGgiOjE4NS4wLCJIZWlnaHQiOjEwLjAsIkJvcmRlclN0eWxlIjp7IiRpZCI6IjI0MjciLCJMaW5lQ29sb3IiOnsiJGlkIjoiMjQyOCIsIiR0eXBlIjoiTkxSRS5Db21tb24uRG9tLlNvbGlkQ29sb3JCcnVzaCwgTkxSRS5Db21tb24iLCJDb2xvciI6eyIkaWQiOiIyNDI5IiwiQSI6MjU1LCJSIjoyNTUsIkciOjAsIkIiOjB9fSwiTGluZVdlaWdodCI6MC4wLCJMaW5lVHlwZSI6MCwiUGFyZW50U3R5bGUiOm51bGx9LCJQYXJlbnRTdHlsZSI6bnVsbH0sIlRpdGxlU3R5bGUiOnsiJGlkIjoiMjQzMCIsIkZvbnRTZXR0aW5ncyI6eyIkaWQiOiIyNDMxIiwiRm9udFNpemUiOjEwLCJGb250TmFtZSI6IkNhbGlicmkiLCJJc0JvbGQiOnRydWUsIklzSXRhbGljIjpmYWxzZSwiSXNVbmRlcmxpbmVkIjpmYWxzZSwiUGFyZW50U3R5bGUiOm51bGx9LCJBdXRvU2l6ZSI6MCwiRm9yZWdyb3VuZCI6eyIkaWQiOiIyNDMyIiwiQ29sb3IiOnsiJGlkIjoiMjQzMy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yNDM0IiwiVG9wIjowLjAsIkxlZnQiOjAuMCwiUmlnaHQiOjAuMCwiQm90dG9tIjowLjB9LCJQYWRkaW5nIjp7IiRpZCI6IjI0MzUiLCJUb3AiOjAuMCwiTGVmdCI6MC4wLCJSaWdodCI6MC4wLCJCb3R0b20iOjAuMH0sIkJhY2tncm91bmQiOnsiJGlkIjoiMjQzNiIsIkNvbG9yIjp7IiRpZCI6IjI0MzciLCJBIjowLCJSIjoyNTUsIkciOjI1NSwiQiI6MjU1fX0sIklzVmlzaWJsZSI6dHJ1ZSwiV2lkdGgiOjAuMCwiSGVpZ2h0IjowLjAsIkJvcmRlclN0eWxlIjp7IiRpZCI6IjI0MzgiLCJMaW5lQ29sb3IiOm51bGwsIkxpbmVXZWlnaHQiOjAuMCwiTGluZVR5cGUiOjAsIlBhcmVudFN0eWxlIjpudWxsfSwiUGFyZW50U3R5bGUiOm51bGx9LCJEYXRlU3R5bGUiOnsiJGlkIjoiMjQzOSIsIkZvbnRTZXR0aW5ncyI6eyIkaWQiOiIyNDQwIiwiRm9udFNpemUiOjksIkZvbnROYW1lIjoiQ2FsaWJyaSIsIklzQm9sZCI6ZmFsc2UsIklzSXRhbGljIjpmYWxzZSwiSXNVbmRlcmxpbmVkIjpmYWxzZSwiUGFyZW50U3R5bGUiOm51bGx9LCJBdXRvU2l6ZSI6MCwiRm9yZWdyb3VuZCI6eyIkaWQiOiIyNDQxIiwiQ29sb3IiOnsiJGlkIjoiMjQ0M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Q0MyIsIlRvcCI6MC4wLCJMZWZ0IjowLjAsIlJpZ2h0IjowLjAsIkJvdHRvbSI6MC4wfSwiUGFkZGluZyI6eyIkaWQiOiIyNDQ0IiwiVG9wIjowLjAsIkxlZnQiOjAuMCwiUmlnaHQiOjAuMCwiQm90dG9tIjowLjB9LCJCYWNrZ3JvdW5kIjp7IiRpZCI6IjI0NDUiLCJDb2xvciI6eyIkcmVmIjoiMjQxNCJ9fSwiSXNWaXNpYmxlIjp0cnVlLCJXaWR0aCI6MC4wLCJIZWlnaHQiOjAuMCwiQm9yZGVyU3R5bGUiOnsiJGlkIjoiMjQ0NiIsIkxpbmVDb2xvciI6bnVsbCwiTGluZVdlaWdodCI6MC4wLCJMaW5lVHlwZSI6MCwiUGFyZW50U3R5bGUiOm51bGx9LCJQYXJlbnRTdHlsZSI6bnVsbH0sIkRhdGVGb3JtYXQiOnsiJGlkIjoiMjQ0Ny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I0NDgiLCJEYXRlUGFydElzVmlzaWJsZSI6ZmFsc2UsIlRpbWVQYXJ0SXNWaXNpYmxlIjpmYWxzZX19LCJXZWVrTnVtYmVyaW5nIjp7IiRpZCI6IjI0NDkiLCJGb3JtYXQiOjAsIklzVmlzaWJsZSI6ZmFsc2UsIkxhc3RLbm93blZpc2liaWxpdHlTdGF0ZSI6ZmFsc2V9LCJJc1Zpc2libGUiOnRydWUsIlBhcmVudFN0eWxlIjpudWxsfSwiSW5kZXgiOjEsIlNtYXJ0RHVyYXRpb25BY3RpdmF0ZWQiOmZhbHNlLCJEYXRlRm9ybWF0Ijp7IiRyZWYiOiIyNDQ3In0sIldlZWtOdW1iZXJpbmciOnsiJGlkIjoiMjQ1MCIsIkZvcm1hdCI6MCwiSXNWaXNpYmxlIjpmYWxzZSwiTGFzdEtub3duVmlzaWJpbGl0eVN0YXRlIjpmYWxzZX0sIklkIjoiY2M1NGVhZGMtZTBjZi00ZTkyLTliNzUtYjVjN2ViNjg5ZTI1IiwiSW1wb3J0SWQiOiIzNyIsIlRpdGxlIjoiQXV0by1wcmlvcml0aXplIiwiTm90ZSI6bnVsbCwiSHlwZXJsaW5rIjp7IiRpZCI6IjI0NTEiLCJBZGRyZXNzIjpudWxsLCJTdWJBZGRyZXNzIjpudWxsfSwiSXNDaGFuZ2VkIjpmYWxzZSwiSXNOZXciOmZhbHNlfX1dLCJfbWlsZXN0b25lcyI6W10sIklkIjoiMDdlNTU1NzUtMmNmZi00NmU3LWIyMTAtZmE1MDE1NjMyMGM1IiwiSXNTaW5nbGVJdGVtUm93IjpmYWxzZX0seyIkaWQiOiIyNDUyIiwiX3Rhc2tzIjpbeyIkaWQiOiIyNDUzIiwiX2F0dGFjaGVkTWlsZXN0b25lcyI6W10sIlRhc2tEZWZpbml0aW9uIjp7IiRpZCI6IjI0NTQiLCJHcm91cE5hbWUiOm51bGwsIlN0YXJ0RGF0ZSI6IjIwMTktMDQtMTVUMDA6MDA6MDAiLCJFbmREYXRlIjoiMjAxOS0wNC0xOVQyMzo1OTowMCIsIlBlcmNlbnRhZ2VDb21wbGV0ZSI6bnVsbCwiU3R5bGUiOnsiJGlkIjoiMjQ1NSIsIlNoYXBlIjoyLCJTaGFwZVRoaWNrbmVzcyI6MCwiRHVyYXRpb25Gb3JtYXQiOjAsIkluY2x1ZGVOb25Xb3JraW5nRGF5c0luRHVyYXRpb24iOmZhbHNlLCJQZXJjZW50YWdlQ29tcGxldGVTdHlsZSI6eyIkaWQiOiIyNDU2IiwiRm9udFNldHRpbmdzIjp7IiRpZCI6IjI0NTciLCJGb250U2l6ZSI6OSwiRm9udE5hbWUiOiJDYWxpYnJpIiwiSXNCb2xkIjpmYWxzZSwiSXNJdGFsaWMiOmZhbHNlLCJJc1VuZGVybGluZWQiOmZhbHNlLCJQYXJlbnRTdHlsZSI6bnVsbH0sIkF1dG9TaXplIjowLCJGb3JlZ3JvdW5kIjp7IiRpZCI6IjI0NTgiLCJDb2xvciI6eyIkaWQiOiIyNDU5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I0NjAiLCJUb3AiOjAuMCwiTGVmdCI6MC4wLCJSaWdodCI6MC4wLCJCb3R0b20iOjAuMH0sIlBhZGRpbmciOnsiJGlkIjoiMjQ2MSIsIlRvcCI6MC4wLCJMZWZ0IjowLjAsIlJpZ2h0IjowLjAsIkJvdHRvbSI6MC4wfSwiQmFja2dyb3VuZCI6eyIkaWQiOiIyNDYyIiwiQ29sb3IiOnsiJGlkIjoiMjQ2MyIsIkEiOjg5LCJSIjowLCJHIjowLCJCIjowfX0sIklzVmlzaWJsZSI6dHJ1ZSwiV2lkdGgiOjAuMCwiSGVpZ2h0IjowLjAsIkJvcmRlclN0eWxlIjp7IiRpZCI6IjI0NjQiLCJMaW5lQ29sb3IiOm51bGwsIkxpbmVXZWlnaHQiOjAuMCwiTGluZVR5cGUiOjAsIlBhcmVudFN0eWxlIjpudWxsfSwiUGFyZW50U3R5bGUiOm51bGx9LCJEdXJhdGlvblN0eWxlIjp7IiRpZCI6IjI0NjUiLCJGb250U2V0dGluZ3MiOnsiJGlkIjoiMjQ2NiIsIkZvbnRTaXplIjoxMCwiRm9udE5hbWUiOiJDYWxpYnJpIiwiSXNCb2xkIjpmYWxzZSwiSXNJdGFsaWMiOmZhbHNlLCJJc1VuZGVybGluZWQiOmZhbHNlLCJQYXJlbnRTdHlsZSI6bnVsbH0sIkF1dG9TaXplIjowLCJGb3JlZ3JvdW5kIjp7IiRpZCI6IjI0NjciLCJDb2xvciI6eyIkaWQiOiIyNDY4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Q2OSIsIlRvcCI6MC4wLCJMZWZ0IjowLjAsIlJpZ2h0IjowLjAsIkJvdHRvbSI6MC4wfSwiUGFkZGluZyI6eyIkaWQiOiIyNDcwIiwiVG9wIjowLjAsIkxlZnQiOjAuMCwiUmlnaHQiOjAuMCwiQm90dG9tIjowLjB9LCJCYWNrZ3JvdW5kIjp7IiRpZCI6IjI0NzEiLCJDb2xvciI6eyIkaWQiOiIyNDcyIiwiQSI6ODksIlIiOjAsIkciOjAsIkIiOjB9fSwiSXNWaXNpYmxlIjp0cnVlLCJXaWR0aCI6MC4wLCJIZWlnaHQiOjAuMCwiQm9yZGVyU3R5bGUiOnsiJGlkIjoiMjQ3MyIsIkxpbmVDb2xvciI6bnVsbCwiTGluZVdlaWdodCI6MC4wLCJMaW5lVHlwZSI6MCwiUGFyZW50U3R5bGUiOm51bGx9LCJQYXJlbnRTdHlsZSI6bnVsbH0sIkhvcml6b250YWxDb25uZWN0b3JTdHlsZSI6eyIkaWQiOiIyNDc0IiwiTGluZUNvbG9yIjp7IiRpZCI6IjI0NzUiLCIkdHlwZSI6Ik5MUkUuQ29tbW9uLkRvbS5Tb2xpZENvbG9yQnJ1c2gsIE5MUkUuQ29tbW9uIiwiQ29sb3IiOnsiJGlkIjoiMjQ3NiIsIkEiOjI1NSwiUiI6MjA0LCJHIjoyMDQsIkIiOjIwNH19LCJMaW5lV2VpZ2h0IjowLjAsIkxpbmVUeXBlIjowLCJQYXJlbnRTdHlsZSI6bnVsbH0sIlZlcnRpY2FsQ29ubmVjdG9yU3R5bGUiOnsiJGlkIjoiMjQ3NyIsIkxpbmVDb2xvciI6eyIkaWQiOiIyNDc4IiwiJHR5cGUiOiJOTFJFLkNvbW1vbi5Eb20uU29saWRDb2xvckJydXNoLCBOTFJFLkNvbW1vbiIsIkNvbG9yIjp7IiRpZCI6IjI0Nzk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yNDgwIiwiTWFyZ2luIjp7IiRpZCI6IjI0ODEiLCJUb3AiOjAuMCwiTGVmdCI6NC4wLCJSaWdodCI6NC4wLCJCb3R0b20iOjAuMH0sIlBhZGRpbmciOnsiJGlkIjoiMjQ4MiIsIlRvcCI6MC4wLCJMZWZ0IjowLjAsIlJpZ2h0IjowLjAsIkJvdHRvbSI6MC4wfSwiQmFja2dyb3VuZCI6eyIkaWQiOiIyNDgzIiwiQ29sb3IiOnsiJGlkIjoiMjQ4NCIsIkEiOjI1NSwiUiI6MjU1LCJHIjoxOTIsIkIiOjB9fSwiSXNWaXNpYmxlIjp0cnVlLCJXaWR0aCI6MTg1LjAsIkhlaWdodCI6MTAuMCwiQm9yZGVyU3R5bGUiOnsiJGlkIjoiMjQ4NSIsIkxpbmVDb2xvciI6eyIkaWQiOiIyNDg2IiwiJHR5cGUiOiJOTFJFLkNvbW1vbi5Eb20uU29saWRDb2xvckJydXNoLCBOTFJFLkNvbW1vbiIsIkNvbG9yIjp7IiRpZCI6IjI0ODciLCJBIjoyNTUsIlIiOjI1NSwiRyI6MCwiQiI6MH19LCJMaW5lV2VpZ2h0IjowLjAsIkxpbmVUeXBlIjowLCJQYXJlbnRTdHlsZSI6bnVsbH0sIlBhcmVudFN0eWxlIjpudWxsfSwiVGl0bGVTdHlsZSI6eyIkaWQiOiIyNDg4IiwiRm9udFNldHRpbmdzIjp7IiRpZCI6IjI0ODkiLCJGb250U2l6ZSI6MTAsIkZvbnROYW1lIjoiQ2FsaWJyaSIsIklzQm9sZCI6dHJ1ZSwiSXNJdGFsaWMiOmZhbHNlLCJJc1VuZGVybGluZWQiOmZhbHNlLCJQYXJlbnRTdHlsZSI6bnVsbH0sIkF1dG9TaXplIjowLCJGb3JlZ3JvdW5kIjp7IiRpZCI6IjI0OTAiLCJDb2xvciI6eyIkaWQiOiIyNDkx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0OTIiLCJUb3AiOjAuMCwiTGVmdCI6MC4wLCJSaWdodCI6MC4wLCJCb3R0b20iOjAuMH0sIlBhZGRpbmciOnsiJGlkIjoiMjQ5MyIsIlRvcCI6MC4wLCJMZWZ0IjowLjAsIlJpZ2h0IjowLjAsIkJvdHRvbSI6MC4wfSwiQmFja2dyb3VuZCI6eyIkaWQiOiIyNDk0IiwiQ29sb3IiOnsiJGlkIjoiMjQ5NSIsIkEiOjAsIlIiOjI1NSwiRyI6MjU1LCJCIjoyNTV9fSwiSXNWaXNpYmxlIjp0cnVlLCJXaWR0aCI6MC4wLCJIZWlnaHQiOjAuMCwiQm9yZGVyU3R5bGUiOnsiJGlkIjoiMjQ5NiIsIkxpbmVDb2xvciI6bnVsbCwiTGluZVdlaWdodCI6MC4wLCJMaW5lVHlwZSI6MCwiUGFyZW50U3R5bGUiOm51bGx9LCJQYXJlbnRTdHlsZSI6bnVsbH0sIkRhdGVTdHlsZSI6eyIkaWQiOiIyNDk3IiwiRm9udFNldHRpbmdzIjp7IiRpZCI6IjI0OTgiLCJGb250U2l6ZSI6OSwiRm9udE5hbWUiOiJDYWxpYnJpIiwiSXNCb2xkIjpmYWxzZSwiSXNJdGFsaWMiOmZhbHNlLCJJc1VuZGVybGluZWQiOmZhbHNlLCJQYXJlbnRTdHlsZSI6bnVsbH0sIkF1dG9TaXplIjowLCJGb3JlZ3JvdW5kIjp7IiRpZCI6IjI0OTkiLCJDb2xvciI6eyIkaWQiOiIyNTAw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NTAxIiwiVG9wIjowLjAsIkxlZnQiOjAuMCwiUmlnaHQiOjAuMCwiQm90dG9tIjowLjB9LCJQYWRkaW5nIjp7IiRpZCI6IjI1MDIiLCJUb3AiOjAuMCwiTGVmdCI6MC4wLCJSaWdodCI6MC4wLCJCb3R0b20iOjAuMH0sIkJhY2tncm91bmQiOnsiJGlkIjoiMjUwMyIsIkNvbG9yIjp7IiRyZWYiOiIyNDcyIn19LCJJc1Zpc2libGUiOnRydWUsIldpZHRoIjowLjAsIkhlaWdodCI6MC4wLCJCb3JkZXJTdHlsZSI6eyIkaWQiOiIyNTA0IiwiTGluZUNvbG9yIjpudWxsLCJMaW5lV2VpZ2h0IjowLjAsIkxpbmVUeXBlIjowLCJQYXJlbnRTdHlsZSI6bnVsbH0sIlBhcmVudFN0eWxlIjpudWxsfSwiRGF0ZUZvcm1hdCI6eyIkaWQiOiIyNTA1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jUwNiIsIkRhdGVQYXJ0SXNWaXNpYmxlIjpmYWxzZSwiVGltZVBhcnRJc1Zpc2libGUiOmZhbHNlfX0sIldlZWtOdW1iZXJpbmciOnsiJGlkIjoiMjUwNyIsIkZvcm1hdCI6MCwiSXNWaXNpYmxlIjpmYWxzZSwiTGFzdEtub3duVmlzaWJpbGl0eVN0YXRlIjpmYWxzZX0sIklzVmlzaWJsZSI6dHJ1ZSwiUGFyZW50U3R5bGUiOm51bGx9LCJJbmRleCI6MywiU21hcnREdXJhdGlvbkFjdGl2YXRlZCI6ZmFsc2UsIkRhdGVGb3JtYXQiOnsiJHJlZiI6IjI1MDUifSwiV2Vla051bWJlcmluZyI6eyIkaWQiOiIyNTA4IiwiRm9ybWF0IjowLCJJc1Zpc2libGUiOmZhbHNlLCJMYXN0S25vd25WaXNpYmlsaXR5U3RhdGUiOmZhbHNlfSwiSWQiOiIwNWIwNjE2ZC0yZGEyLTQ5MDEtOTEwZC1lNmI4YjJlMTY1ODUiLCJJbXBvcnRJZCI6IjM4IiwiVGl0bGUiOiJBZ2luZyBBbGVydHMiLCJOb3RlIjpudWxsLCJIeXBlcmxpbmsiOnsiJGlkIjoiMjUwOSIsIkFkZHJlc3MiOm51bGwsIlN1YkFkZHJlc3MiOm51bGx9LCJJc0NoYW5nZWQiOmZhbHNlLCJJc05ldyI6ZmFsc2V9fSx7IiRpZCI6IjI1MTAiLCJfYXR0YWNoZWRNaWxlc3RvbmVzIjpbXSwiVGFza0RlZmluaXRpb24iOnsiJGlkIjoiMjUxMSIsIkdyb3VwTmFtZSI6bnVsbCwiU3RhcnREYXRlIjoiMjAxOS0wNC0wOFQwMDowMDowMCIsIkVuZERhdGUiOiIyMDE5LTA0LTEyVDIzOjU5OjAwIiwiUGVyY2VudGFnZUNvbXBsZXRlIjpudWxsLCJTdHlsZSI6eyIkaWQiOiIyNTEyIiwiU2hhcGUiOjIsIlNoYXBlVGhpY2tuZXNzIjowLCJEdXJhdGlvbkZvcm1hdCI6MCwiSW5jbHVkZU5vbldvcmtpbmdEYXlzSW5EdXJhdGlvbiI6ZmFsc2UsIlBlcmNlbnRhZ2VDb21wbGV0ZVN0eWxlIjp7IiRpZCI6IjI1MTMiLCJGb250U2V0dGluZ3MiOnsiJGlkIjoiMjUxNCIsIkZvbnRTaXplIjo5LCJGb250TmFtZSI6IkNhbGlicmkiLCJJc0JvbGQiOmZhbHNlLCJJc0l0YWxpYyI6ZmFsc2UsIklzVW5kZXJsaW5lZCI6ZmFsc2UsIlBhcmVudFN0eWxlIjpudWxsfSwiQXV0b1NpemUiOjAsIkZvcmVncm91bmQiOnsiJGlkIjoiMjUxNSIsIkNvbG9yIjp7IiRpZCI6IjI1MTY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jUxNyIsIlRvcCI6MC4wLCJMZWZ0IjowLjAsIlJpZ2h0IjowLjAsIkJvdHRvbSI6MC4wfSwiUGFkZGluZyI6eyIkaWQiOiIyNTE4IiwiVG9wIjowLjAsIkxlZnQiOjAuMCwiUmlnaHQiOjAuMCwiQm90dG9tIjowLjB9LCJCYWNrZ3JvdW5kIjp7IiRpZCI6IjI1MTkiLCJDb2xvciI6eyIkaWQiOiIyNTIwIiwiQSI6ODksIlIiOjAsIkciOjAsIkIiOjB9fSwiSXNWaXNpYmxlIjp0cnVlLCJXaWR0aCI6MC4wLCJIZWlnaHQiOjAuMCwiQm9yZGVyU3R5bGUiOnsiJGlkIjoiMjUyMSIsIkxpbmVDb2xvciI6bnVsbCwiTGluZVdlaWdodCI6MC4wLCJMaW5lVHlwZSI6MCwiUGFyZW50U3R5bGUiOm51bGx9LCJQYXJlbnRTdHlsZSI6bnVsbH0sIkR1cmF0aW9uU3R5bGUiOnsiJGlkIjoiMjUyMiIsIkZvbnRTZXR0aW5ncyI6eyIkaWQiOiIyNTIzIiwiRm9udFNpemUiOjEwLCJGb250TmFtZSI6IkNhbGlicmkiLCJJc0JvbGQiOmZhbHNlLCJJc0l0YWxpYyI6ZmFsc2UsIklzVW5kZXJsaW5lZCI6ZmFsc2UsIlBhcmVudFN0eWxlIjpudWxsfSwiQXV0b1NpemUiOjAsIkZvcmVncm91bmQiOnsiJGlkIjoiMjUyNCIsIkNvbG9yIjp7IiRpZCI6IjI1MjU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yNTI2IiwiVG9wIjowLjAsIkxlZnQiOjAuMCwiUmlnaHQiOjAuMCwiQm90dG9tIjowLjB9LCJQYWRkaW5nIjp7IiRpZCI6IjI1MjciLCJUb3AiOjAuMCwiTGVmdCI6MC4wLCJSaWdodCI6MC4wLCJCb3R0b20iOjAuMH0sIkJhY2tncm91bmQiOnsiJGlkIjoiMjUyOCIsIkNvbG9yIjp7IiRpZCI6IjI1MjkiLCJBIjo4OSwiUiI6MCwiRyI6MCwiQiI6MH19LCJJc1Zpc2libGUiOnRydWUsIldpZHRoIjowLjAsIkhlaWdodCI6MC4wLCJCb3JkZXJTdHlsZSI6eyIkaWQiOiIyNTMwIiwiTGluZUNvbG9yIjpudWxsLCJMaW5lV2VpZ2h0IjowLjAsIkxpbmVUeXBlIjowLCJQYXJlbnRTdHlsZSI6bnVsbH0sIlBhcmVudFN0eWxlIjpudWxsfSwiSG9yaXpvbnRhbENvbm5lY3RvclN0eWxlIjp7IiRpZCI6IjI1MzEiLCJMaW5lQ29sb3IiOnsiJGlkIjoiMjUzMiIsIiR0eXBlIjoiTkxSRS5Db21tb24uRG9tLlNvbGlkQ29sb3JCcnVzaCwgTkxSRS5Db21tb24iLCJDb2xvciI6eyIkaWQiOiIyNTMzIiwiQSI6MjU1LCJSIjoyMDQsIkciOjIwNCwiQiI6MjA0fX0sIkxpbmVXZWlnaHQiOjAuMCwiTGluZVR5cGUiOjAsIlBhcmVudFN0eWxlIjpudWxsfSwiVmVydGljYWxDb25uZWN0b3JTdHlsZSI6eyIkaWQiOiIyNTM0IiwiTGluZUNvbG9yIjp7IiRpZCI6IjI1MzUiLCIkdHlwZSI6Ik5MUkUuQ29tbW9uLkRvbS5Tb2xpZENvbG9yQnJ1c2gsIE5MUkUuQ29tbW9uIiwiQ29sb3IiOnsiJGlkIjoiMjUzNi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0cnVlLCJQZXJjZW50YWdlQ29tcGxldGVTaGFwZU9wYWNpdHkiOjM1LCJTaGFwZVN0eWxlIjp7IiRpZCI6IjI1MzciLCJNYXJnaW4iOnsiJGlkIjoiMjUzOCIsIlRvcCI6MC4wLCJMZWZ0Ijo0LjAsIlJpZ2h0Ijo0LjAsIkJvdHRvbSI6MC4wfSwiUGFkZGluZyI6eyIkaWQiOiIyNTM5IiwiVG9wIjowLjAsIkxlZnQiOjAuMCwiUmlnaHQiOjAuMCwiQm90dG9tIjowLjB9LCJCYWNrZ3JvdW5kIjp7IiRpZCI6IjI1NDAiLCJDb2xvciI6eyIkaWQiOiIyNTQxIiwiQSI6MjU1LCJSIjoxNzgsIkciOjE0LCJCIjoxOH19LCJJc1Zpc2libGUiOnRydWUsIldpZHRoIjoxODUuMCwiSGVpZ2h0IjoxMC4wLCJCb3JkZXJTdHlsZSI6eyIkaWQiOiIyNTQyIiwiTGluZUNvbG9yIjp7IiRpZCI6IjI1NDMiLCIkdHlwZSI6Ik5MUkUuQ29tbW9uLkRvbS5Tb2xpZENvbG9yQnJ1c2gsIE5MUkUuQ29tbW9uIiwiQ29sb3IiOnsiJGlkIjoiMjU0NCIsIkEiOjI1NSwiUiI6MjU1LCJHIjowLCJCIjowfX0sIkxpbmVXZWlnaHQiOjAuMCwiTGluZVR5cGUiOjAsIlBhcmVudFN0eWxlIjpudWxsfSwiUGFyZW50U3R5bGUiOm51bGx9LCJUaXRsZVN0eWxlIjp7IiRpZCI6IjI1NDUiLCJGb250U2V0dGluZ3MiOnsiJGlkIjoiMjU0NiIsIkZvbnRTaXplIjoxMCwiRm9udE5hbWUiOiJDYWxpYnJpIiwiSXNCb2xkIjp0cnVlLCJJc0l0YWxpYyI6ZmFsc2UsIklzVW5kZXJsaW5lZCI6ZmFsc2UsIlBhcmVudFN0eWxlIjpudWxsfSwiQXV0b1NpemUiOjAsIkZvcmVncm91bmQiOnsiJGlkIjoiMjU0NyIsIkNvbG9yIjp7IiRpZCI6IjI1NDg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jU0OSIsIlRvcCI6MC4wLCJMZWZ0IjowLjAsIlJpZ2h0IjowLjAsIkJvdHRvbSI6MC4wfSwiUGFkZGluZyI6eyIkaWQiOiIyNTUwIiwiVG9wIjowLjAsIkxlZnQiOjAuMCwiUmlnaHQiOjAuMCwiQm90dG9tIjowLjB9LCJCYWNrZ3JvdW5kIjp7IiRpZCI6IjI1NTEiLCJDb2xvciI6eyIkaWQiOiIyNTUyIiwiQSI6MCwiUiI6MjU1LCJHIjoyNTUsIkIiOjI1NX19LCJJc1Zpc2libGUiOnRydWUsIldpZHRoIjowLjAsIkhlaWdodCI6MC4wLCJCb3JkZXJTdHlsZSI6eyIkaWQiOiIyNTUzIiwiTGluZUNvbG9yIjpudWxsLCJMaW5lV2VpZ2h0IjowLjAsIkxpbmVUeXBlIjowLCJQYXJlbnRTdHlsZSI6bnVsbH0sIlBhcmVudFN0eWxlIjpudWxsfSwiRGF0ZVN0eWxlIjp7IiRpZCI6IjI1NTQiLCJGb250U2V0dGluZ3MiOnsiJGlkIjoiMjU1NSIsIkZvbnRTaXplIjo5LCJGb250TmFtZSI6IkNhbGlicmkiLCJJc0JvbGQiOmZhbHNlLCJJc0l0YWxpYyI6ZmFsc2UsIklzVW5kZXJsaW5lZCI6ZmFsc2UsIlBhcmVudFN0eWxlIjpudWxsfSwiQXV0b1NpemUiOjAsIkZvcmVncm91bmQiOnsiJGlkIjoiMjU1NiIsIkNvbG9yIjp7IiRpZCI6IjI1NTc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1NTgiLCJUb3AiOjAuMCwiTGVmdCI6MC4wLCJSaWdodCI6MC4wLCJCb3R0b20iOjAuMH0sIlBhZGRpbmciOnsiJGlkIjoiMjU1OSIsIlRvcCI6MC4wLCJMZWZ0IjowLjAsIlJpZ2h0IjowLjAsIkJvdHRvbSI6MC4wfSwiQmFja2dyb3VuZCI6eyIkaWQiOiIyNTYwIiwiQ29sb3IiOnsiJHJlZiI6IjI1MjkifX0sIklzVmlzaWJsZSI6dHJ1ZSwiV2lkdGgiOjAuMCwiSGVpZ2h0IjowLjAsIkJvcmRlclN0eWxlIjp7IiRpZCI6IjI1NjEiLCJMaW5lQ29sb3IiOm51bGwsIkxpbmVXZWlnaHQiOjAuMCwiTGluZVR5cGUiOjAsIlBhcmVudFN0eWxlIjpudWxsfSwiUGFyZW50U3R5bGUiOm51bGx9LCJEYXRlRm9ybWF0Ijp7IiRpZCI6IjI1NjI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yNTYzIiwiRGF0ZVBhcnRJc1Zpc2libGUiOmZhbHNlLCJUaW1lUGFydElzVmlzaWJsZSI6ZmFsc2V9fSwiV2Vla051bWJlcmluZyI6eyIkaWQiOiIyNTY0IiwiRm9ybWF0IjowLCJJc1Zpc2libGUiOmZhbHNlLCJMYXN0S25vd25WaXNpYmlsaXR5U3RhdGUiOmZhbHNlfSwiSXNWaXNpYmxlIjp0cnVlLCJQYXJlbnRTdHlsZSI6bnVsbH0sIkluZGV4IjoyLCJTbWFydER1cmF0aW9uQWN0aXZhdGVkIjpmYWxzZSwiRGF0ZUZvcm1hdCI6eyIkcmVmIjoiMjU2MiJ9LCJXZWVrTnVtYmVyaW5nIjp7IiRpZCI6IjI1NjUiLCJGb3JtYXQiOjAsIklzVmlzaWJsZSI6ZmFsc2UsIkxhc3RLbm93blZpc2liaWxpdHlTdGF0ZSI6ZmFsc2V9LCJJZCI6IjFiYWYzOWQ2LWNiODgtNDY5YS1hODgwLTIzYTZiNDc1N2QyZiIsIkltcG9ydElkIjoiMzYiLCJUaXRsZSI6IkF1dG8tYXNzaWduIiwiTm90ZSI6bnVsbCwiSHlwZXJsaW5rIjp7IiRpZCI6IjI1NjYiLCJBZGRyZXNzIjpudWxsLCJTdWJBZGRyZXNzIjpudWxsfSwiSXNDaGFuZ2VkIjpmYWxzZSwiSXNOZXciOmZhbHNlfX1dLCJfbWlsZXN0b25lcyI6W10sIklkIjoiOGRhNGQ0ODYtMGZmMC00NWRlLWE5ZjAtNjQyZjQ0YmU5NjBlIiwiSXNTaW5nbGVJdGVtUm93IjpmYWxzZX1dLCJJbmRleCI6NywiSWQiOiJiZjgzOGM3Ny1mZTdiLTRhZjUtYjE3YS1jMTgxNDU5MWQ0NTQiLCJIZWFkZXJUZXh0IjpudWxsLCJJc0RlZmF1bHQiOnRydWUsIlN0eWxlIjp7IiRpZCI6IjI1NjciLCJIZWFkZXJTdHlsZSI6eyIkaWQiOiIyNTY4IiwiVGV4dFN0eWxlIjp7IiRpZCI6IjI1NjkiLCJGb250U2V0dGluZ3MiOnsiJGlkIjoiMjU3MCIsIkZvbnRTaXplIjoxMSwiRm9udE5hbWUiOiJDYWxpYnJpIiwiSXNCb2xkIjpmYWxzZSwiSXNJdGFsaWMiOmZhbHNlLCJJc1VuZGVybGluZWQiOmZhbHNlLCJQYXJlbnRTdHlsZSI6bnVsbH0sIkF1dG9TaXplIjoyLCJGb3JlZ3JvdW5kIjp7IiRpZCI6IjI1NzEiLCJDb2xvciI6eyIkaWQiOiIyNTcyIiwiQSI6MjU1LCJSIjowLCJHIjowLCJCIjowfX0sIk1heFdpZHRoIjowLjAsIk1heEhlaWdodCI6MC4wLCJTbWFydEZvcmVncm91bmRJc0FjdGl2ZSI6ZmFsc2UsIkhvcml6b250YWxBbGlnbm1lbnQiOjAsIlZlcnRpY2FsQWxpZ25tZW50IjowLCJTbWFydEZvcmVncm91bmQiOm51bGwsIkJhY2tncm91bmRGaWxsVHlwZSI6MCwiTWFyZ2luIjp7IiRpZCI6IjI1NzMiLCJUb3AiOjAuMCwiTGVmdCI6MC4wLCJSaWdodCI6MC4wLCJCb3R0b20iOjAuMH0sIlBhZGRpbmciOnsiJGlkIjoiMjU3NCIsIlRvcCI6MC4wLCJMZWZ0IjowLjAsIlJpZ2h0IjowLjAsIkJvdHRvbSI6MC4wfSwiQmFja2dyb3VuZCI6bnVsbCwiSXNWaXNpYmxlIjp0cnVlLCJXaWR0aCI6MC4wLCJIZWlnaHQiOjAuMCwiQm9yZGVyU3R5bGUiOm51bGwsIlBhcmVudFN0eWxlIjpudWxsfSwiUmVjdGFuZ2xlU3R5bGUiOnsiJGlkIjoiMjU3NSIsIk1hcmdpbiI6eyIkaWQiOiIyNTc2IiwiVG9wIjowLjAsIkxlZnQiOjAuMCwiUmlnaHQiOjAuMCwiQm90dG9tIjowLjB9LCJQYWRkaW5nIjp7IiRpZCI6IjI1NzciLCJUb3AiOjAuMCwiTGVmdCI6MC4wLCJSaWdodCI6MC4wLCJCb3R0b20iOjAuMH0sIkJhY2tncm91bmQiOnsiJGlkIjoiMjU3OCIsIkNvbG9yIjp7IiRpZCI6IjI1NzkiLCJBIjo2MywiUiI6NjgsIkciOjExNCwiQiI6MTk2fX0sIklzVmlzaWJsZSI6dHJ1ZSwiV2lkdGgiOjAuMCwiSGVpZ2h0IjowLjAsIkJvcmRlclN0eWxlIjp7IiRpZCI6IjI1ODAiLCJMaW5lQ29sb3IiOnsiJGlkIjoiMjU4MSIsIiR0eXBlIjoiTkxSRS5Db21tb24uRG9tLlNvbGlkQ29sb3JCcnVzaCwgTkxSRS5Db21tb24iLCJDb2xvciI6eyIkaWQiOiIyNTgyIiwiQSI6MjU1LCJSIjoyNTUsIkciOjAsIkIiOjB9fSwiTGluZVdlaWdodCI6MC4wLCJMaW5lVHlwZSI6MCwiUGFyZW50U3R5bGUiOm51bGx9LCJQYXJlbnRTdHlsZSI6bnVsbH0sIk1hcmdpbiI6eyIkaWQiOiIyNTgzIiwiVG9wIjowLjAsIkxlZnQiOjAuMCwiUmlnaHQiOjAuMCwiQm90dG9tIjowLjB9LCJQYWRkaW5nIjp7IiRpZCI6IjI1ODQiLCJUb3AiOjAuMCwiTGVmdCI6MC4wLCJSaWdodCI6MC4wLCJCb3R0b20iOjAuMH0sIkJhY2tncm91bmQiOm51bGwsIklzVmlzaWJsZSI6dHJ1ZSwiV2lkdGgiOjAuMCwiSGVpZ2h0IjowLjAsIkJvcmRlclN0eWxlIjpudWxsLCJQYXJlbnRTdHlsZSI6bnVsbH0sIkJhY2tncm91bmRTdHlsZSI6eyIkaWQiOiIyNTg1IiwiTWFyZ2luIjp7IiRpZCI6IjI1ODYiLCJUb3AiOjAuMCwiTGVmdCI6MC4wLCJSaWdodCI6MC4wLCJCb3R0b20iOjAuMH0sIlBhZGRpbmciOnsiJGlkIjoiMjU4NyIsIlRvcCI6MC4wLCJMZWZ0IjowLjAsIlJpZ2h0IjowLjAsIkJvdHRvbSI6MC4wfSwiQmFja2dyb3VuZCI6eyIkaWQiOiIyNTg4IiwiQ29sb3IiOnsiJGlkIjoiMjU4OSIsIkEiOjUxLCJSIjoxNjUsIkciOjE2NSwiQiI6MTY1fX0sIklzVmlzaWJsZSI6dHJ1ZSwiV2lkdGgiOjAuMCwiSGVpZ2h0IjowLjAsIkJvcmRlclN0eWxlIjp7IiRpZCI6IjI1OTAiLCJMaW5lQ29sb3IiOnsiJGlkIjoiMjU5MSIsIiR0eXBlIjoiTkxSRS5Db21tb24uRG9tLlNvbGlkQ29sb3JCcnVzaCwgTkxSRS5Db21tb24iLCJDb2xvciI6eyIkaWQiOiIyNTkyIiwiQSI6MjU1LCJSIjoyNTUsIkciOjAsIkIiOjB9fSwiTGluZVdlaWdodCI6MC4wLCJMaW5lVHlwZSI6MCwiUGFyZW50U3R5bGUiOm51bGx9LCJQYXJlbnRTdHlsZSI6bnVsbH0sIk1hcmdpbiI6eyIkaWQiOiIyNTkzIiwiVG9wIjowLjAsIkxlZnQiOjAuMCwiUmlnaHQiOjAuMCwiQm90dG9tIjowLjB9LCJQYWRkaW5nIjp7IiRpZCI6IjI1OTQiLCJUb3AiOjAuMCwiTGVmdCI6MC4wLCJSaWdodCI6MC4wLCJCb3R0b20iOjAuMH0sIklzVmlzaWJsZSI6dHJ1ZSwiV2lkdGgiOjAuMCwiSGVpZ2h0IjowLjAsIkJvcmRlclN0eWxlIjpudWxsLCJQYXJlbnRTdHlsZSI6bnVsbH19XSwiSWQiOiJlODMxNzMyYS0zMzFlLTQ3MWEtODA2MC1mZGY3YTcyMTI4NzciLCJJbmRleCI6NywiSGVhZGVyVGV4dCI6IldvcmtmbG93IiwiU3R5bGUiOnsiJGlkIjoiMjU5NSIsIkhlYWRlclN0eWxlIjp7IiRpZCI6IjI1OTYiLCJUZXh0SXNWZXJ0aWNhbCI6ZmFsc2UsIlRleHRTdHlsZSI6eyIkaWQiOiIyNTk3IiwiRm9udFNldHRpbmdzIjp7IiRpZCI6IjI1OTgiLCJGb250U2l6ZSI6MTIsIkZvbnROYW1lIjoiQ2FsaWJyaSIsIklzQm9sZCI6ZmFsc2UsIklzSXRhbGljIjpmYWxzZSwiSXNVbmRlcmxpbmVkIjpmYWxzZSwiUGFyZW50U3R5bGUiOm51bGx9LCJBdXRvU2l6ZSI6MiwiRm9yZWdyb3VuZCI6eyIkcmVmIjoiNTUyIn0sIk1heFdpZHRoIjo3MC41MzUxNTI0NzI3Mzc2NSwiTWF4SGVpZ2h0IjowLjAsIlNtYXJ0Rm9yZWdyb3VuZElzQWN0aXZlIjpmYWxzZSwiSG9yaXpvbnRhbEFsaWdubWVudCI6MCwiVmVydGljYWxBbGlnbm1lbnQiOjAsIlNtYXJ0Rm9yZWdyb3VuZCI6bnVsbCwiQmFja2dyb3VuZEZpbGxUeXBlIjowLCJNYXJnaW4iOnsiJGlkIjoiMjU5OSIsIlRvcCI6MC4wLCJMZWZ0IjowLjAsIlJpZ2h0IjowLjAsIkJvdHRvbSI6MC4wfSwiUGFkZGluZyI6eyIkaWQiOiIyNjAwIiwiVG9wIjowLjAsIkxlZnQiOjAuMCwiUmlnaHQiOjAuMCwiQm90dG9tIjowLjB9LCJCYWNrZ3JvdW5kIjpudWxsLCJJc1Zpc2libGUiOnRydWUsIldpZHRoIjowLjAsIkhlaWdodCI6MC4wLCJCb3JkZXJTdHlsZSI6bnVsbCwiUGFyZW50U3R5bGUiOm51bGx9LCJSZWN0YW5nbGVTdHlsZSI6eyIkaWQiOiIyNjAxIiwiTWFyZ2luIjp7IiRpZCI6IjI2MDIiLCJUb3AiOjAuMCwiTGVmdCI6MC4wLCJSaWdodCI6MC4wLCJCb3R0b20iOjAuMH0sIlBhZGRpbmciOnsiJGlkIjoiMjYwMyIsIlRvcCI6MC4wLCJMZWZ0IjowLjAsIlJpZ2h0IjowLjAsIkJvdHRvbSI6MC4wfSwiQmFja2dyb3VuZCI6eyIkcmVmIjoiNTU5In0sIklzVmlzaWJsZSI6dHJ1ZSwiV2lkdGgiOjAuMCwiSGVpZ2h0IjowLjAsIkJvcmRlclN0eWxlIjp7IiRpZCI6IjI2MDQiLCJMaW5lQ29sb3IiOnsiJGlkIjoiMjYwNSIsIiR0eXBlIjoiTkxSRS5Db21tb24uRG9tLlNvbGlkQ29sb3JCcnVzaCwgTkxSRS5Db21tb24iLCJDb2xvciI6eyIkaWQiOiIyNjA2IiwiQSI6MjU1LCJSIjo4OCwiRyI6MzksIkIiOjd9fSwiTGluZVdlaWdodCI6MC4wLCJMaW5lVHlwZSI6MCwiUGFyZW50U3R5bGUiOm51bGx9LCJQYXJlbnRTdHlsZSI6bnVsbH0sIk1hcmdpbiI6eyIkaWQiOiIyNjA3IiwiVG9wIjowLjAsIkxlZnQiOjAuMCwiUmlnaHQiOjAuMCwiQm90dG9tIjowLjB9LCJQYWRkaW5nIjp7IiRpZCI6IjI2MDgiLCJUb3AiOjAuMCwiTGVmdCI6MC4wLCJSaWdodCI6MC4wLCJCb3R0b20iOjAuMH0sIkJhY2tncm91bmQiOm51bGwsIklzVmlzaWJsZSI6dHJ1ZSwiV2lkdGgiOjAuMCwiSGVpZ2h0IjowLjAsIkJvcmRlclN0eWxlIjpudWxsLCJQYXJlbnRTdHlsZSI6bnVsbH0sIkJhY2tncm91bmRTdHlsZSI6eyIkaWQiOiIyNjA5IiwiTWFyZ2luIjp7IiRpZCI6IjI2MTAiLCJUb3AiOjAuMCwiTGVmdCI6MC4wLCJSaWdodCI6MC4wLCJCb3R0b20iOjAuMH0sIlBhZGRpbmciOnsiJGlkIjoiMjYxMSIsIlRvcCI6MC4wLCJMZWZ0IjowLjAsIlJpZ2h0IjowLjAsIkJvdHRvbSI6MC4wfSwiQmFja2dyb3VuZCI6eyIkcmVmIjoiNTY5In0sIklzVmlzaWJsZSI6dHJ1ZSwiV2lkdGgiOjAuMCwiSGVpZ2h0IjowLjAsIkJvcmRlclN0eWxlIjp7IiRpZCI6IjI2MTIiLCJMaW5lQ29sb3IiOnsiJGlkIjoiMjYxMyIsIiR0eXBlIjoiTkxSRS5Db21tb24uRG9tLlNvbGlkQ29sb3JCcnVzaCwgTkxSRS5Db21tb24iLCJDb2xvciI6eyIkaWQiOiIyNjE0IiwiQSI6MjU1LCJSIjo4OCwiRyI6MzksIkIiOjd9fSwiTGluZVdlaWdodCI6MC4wLCJMaW5lVHlwZSI6MCwiUGFyZW50U3R5bGUiOm51bGx9LCJQYXJlbnRTdHlsZSI6bnVsbH0sIklzQWJvdmVUaW1lYmFuZCI6ZmFsc2UsIlNwYWNpbmciOjUsIk1hcmdpbiI6eyIkaWQiOiIyNjE1IiwiVG9wIjowLjAsIkxlZnQiOjAuMCwiUmlnaHQiOjAuMCwiQm90dG9tIjowLjB9LCJQYWRkaW5nIjp7IiRpZCI6IjI2MTYiLCJUb3AiOjAuMCwiTGVmdCI6MC4wLCJSaWdodCI6MC4wLCJCb3R0b20iOjAuMH0sIklzVmlzaWJsZSI6dHJ1ZSwiV2lkdGgiOjAuMCwiSGVpZ2h0IjowLjAsIkJvcmRlclN0eWxlIjp7IiRpZCI6IjI2MTciLCJMaW5lQ29sb3IiOm51bGwsIkxpbmVXZWlnaHQiOjAuMCwiTGluZVR5cGUiOjAsIlBhcmVudFN0eWxlIjpudWxsfSwiUGFyZW50U3R5bGUiOm51bGx9fV0sIkN1bHR1cmVJbmZvTmFtZSI6ImVuLVVTIiwiU3R5bGVOYW1lIjpudWxsLCJWZXJzaW9uIjp7IiRpZCI6IjI2MTgiLCJWZXJzaW9uIjoiMy45LjAiLCJPcmlnaW5hbEFzc2VtYmx5VmVyc2lvbiI6bnVsbCwiRWRpdGlvbiI6bnVsbCwiTGFzdFNhdmVkRWRpdGlvbiI6MywiSXNQbHVzRWRpdGlvbiI6ZmFsc2UsIklzUHJvRWRpdGlvbiI6ZmFsc2V9LCJFZmZlY3QiOjAsIlN0eWxlIjp7IiRpZCI6IjI2MTkiLCJEZWZhdWx0RGVwZW5kZW5jeVN0eWxlIjp7IiRpZCI6IjI2MjAiLCJMaW5lU3R5bGUiOnsiJGlkIjoiMjYyMSIsIkxpbmVDb2xvciI6eyIkaWQiOiIyNjIyIiwiJHR5cGUiOiJOTFJFLkNvbW1vbi5Eb20uU29saWRDb2xvckJydXNoLCBOTFJFLkNvbW1vbiIsIkNvbG9yIjp7IiRpZCI6IjI2MjMiLCJBIjoyNTUsIlIiOjAsIkciOjAsIkIiOjB9fSwiTGluZVdlaWdodCI6MS4wLCJMaW5lVHlwZSI6MCwiUGFyZW50U3R5bGUiOm51bGx9LCJFbmRBcnJvd2hlYWRMaW5lU3R5bGUiOnsiJGlkIjoiMjYyNCIsIktpbmQiOjEsIldpZHRoIjoxLCJMZW5ndGgiOjAsIlBhcmVudFN0eWxlIjpudWxsfSwiQnJpbmdUb0Zyb250Ijp0cnVlLCJFbGJvd1JhZGl1cyI6MC4wLCJNYXJnaW4iOnsiJGlkIjoiMjYyNSIsIlRvcCI6MC4wLCJMZWZ0IjowLjAsIlJpZ2h0IjowLjAsIkJvdHRvbSI6MC4wfSwiUGFkZGluZyI6eyIkaWQiOiIyNjI2IiwiVG9wIjowLjAsIkxlZnQiOjAuMCwiUmlnaHQiOjAuMCwiQm90dG9tIjowLjB9LCJCYWNrZ3JvdW5kIjpudWxsLCJJc1Zpc2libGUiOnRydWUsIldpZHRoIjowLjAsIkhlaWdodCI6MC4wLCJCb3JkZXJTdHlsZSI6bnVsbCwiUGFyZW50U3R5bGUiOm51bGx9LCJDcml0aWNhbFBhdGhTdHlsZSI6eyIkaWQiOiIyNjI3IiwiQ3JpdGljYWxQYXRoU3R5bGVPcHRpb25zIjoxNSwiTGluZVN0eWxlIjp7IiRpZCI6IjI2MjgiLCJMaW5lQ29sb3IiOnsiJGlkIjoiMjYyOSIsIiR0eXBlIjoiTkxSRS5Db21tb24uRG9tLlNvbGlkQ29sb3JCcnVzaCwgTkxSRS5Db21tb24iLCJDb2xvciI6eyIkaWQiOiIyNjMwIiwiQSI6MjU1LCJSIjoyMjIsIkciOjUwLCJCIjo1MH19LCJMaW5lV2VpZ2h0IjoxLjAsIkxpbmVUeXBlIjowLCJQYXJlbnRTdHlsZSI6bnVsbH0sIlRpdGxlRm9yZWdyb3VuZCI6eyIkaWQiOiIyNjMxIiwiQ29sb3IiOnsiJGlkIjoiMjYzMiIsIkEiOjI1NSwiUiI6MTc2LCJHIjoxOSwiQiI6MjV9fSwiU2hhcGVzQmFja2dyb3VuZCI6eyIkaWQiOiIyNjMzIiwiQ29sb3IiOnsiJGlkIjoiMjYzNCIsIkEiOjI1NSwiUiI6MjUzLCJHIjoyMDMsIkIiOjIwOH19LCJTaGFwZXNCb3JkZXJTdHlsZSI6eyIkaWQiOiIyNjM1IiwiTGluZUNvbG9yIjp7IiRpZCI6IjI2MzYiLCIkdHlwZSI6Ik5MUkUuQ29tbW9uLkRvbS5Tb2xpZENvbG9yQnJ1c2gsIE5MUkUuQ29tbW9uIiwiQ29sb3IiOnsiJGlkIjoiMjYzNyIsIkEiOjI1NSwiUiI6MjIyLCJHIjo1MCwiQiI6NTB9fSwiTGluZVdlaWdodCI6MS41LCJMaW5lVHlwZSI6MCwiUGFyZW50U3R5bGUiOm51bGx9LCJNYXJnaW4iOnsiJGlkIjoiMjYzOCIsIlRvcCI6MC4wLCJMZWZ0IjowLjAsIlJpZ2h0IjowLjAsIkJvdHRvbSI6MC4wfSwiUGFkZGluZyI6eyIkaWQiOiIyNjM5IiwiVG9wIjowLjAsIkxlZnQiOjAuMCwiUmlnaHQiOjAuMCwiQm90dG9tIjowLjB9LCJCYWNrZ3JvdW5kIjpudWxsLCJJc1Zpc2libGUiOmZhbHNlLCJXaWR0aCI6MC4wLCJIZWlnaHQiOjAuMCwiQm9yZGVyU3R5bGUiOm51bGwsIlBhcmVudFN0eWxlIjpudWxsfSwiUGFuZWxzU3BhY2luZ0RlZmluaXRpb24iOnsiJGlkIjoiMjY0MCIsIlNwYWNpbmdBYm92ZVRpbWViYW5kIjoxNiwiU3BhY2luZ0JlbG93VGltZWJhbmQiOjE2LCJTcGFjaW5nQWJvdmVCZXR3ZWVuU3dpbWxhbmVzQW5kVGFza3MiOjE2LCJTcGFjaW5nQmVsb3dCZXR3ZWVuU3dpbWxhbmVzQW5kVGFza3MiOjE2fSwiVGltZWJhbmRTdHlsZSI6eyIkaWQiOiIyNjQxIiwiU2NhbGVNYXJraW5nIjowLCJTaGFwZSI6MCwiU2hhcGVTdHlsZSI6eyIkaWQiOiIyNjQyIiwiTWFyZ2luIjp7IiRpZCI6IjI2NDMiLCJUb3AiOjAuMCwiTGVmdCI6MTIuMCwiUmlnaHQiOjEyLjAsIkJvdHRvbSI6MC4wfSwiUGFkZGluZyI6eyIkaWQiOiIyNjQ0IiwiVG9wIjo1LjAsIkxlZnQiOjAuMCwiUmlnaHQiOjAuMCwiQm90dG9tIjo1LjB9LCJCYWNrZ3JvdW5kIjp7IiRpZCI6IjI2NDUiLCJDb2xvciI6eyIkaWQiOiIyNjQ2IiwiQSI6MjU1LCJSIjo2OCwiRyI6ODQsIkIiOjEwNn19LCJJc1Zpc2libGUiOnRydWUsIldpZHRoIjo4NTguMCwiSGVpZ2h0IjozMC4wLCJCb3JkZXJTdHlsZSI6eyIkaWQiOiIyNjQ3IiwiTGluZUNvbG9yIjp7IiRpZCI6IjI2NDgiLCIkdHlwZSI6Ik5MUkUuQ29tbW9uLkRvbS5Tb2xpZENvbG9yQnJ1c2gsIE5MUkUuQ29tbW9uIiwiQ29sb3IiOnsiJGlkIjoiMjY0OSIsIkEiOjI1NSwiUiI6MjU1LCJHIjowLCJCIjowfX0sIkxpbmVXZWlnaHQiOjAuMCwiTGluZVR5cGUiOjAsIlBhcmVudFN0eWxlIjpudWxsfSwiUGFyZW50U3R5bGUiOm51bGx9LCJNaWRkbGVUaWVyU2hhcGVTdHlsZSI6eyIkaWQiOiIyNjUwIiwiTWFyZ2luIjp7IiRpZCI6IjI2NTEiLCJUb3AiOjAuMCwiTGVmdCI6MTIuMCwiUmlnaHQiOjEyLjAsIkJvdHRvbSI6MC4wfSwiUGFkZGluZyI6eyIkaWQiOiIyNjUyIiwiVG9wIjo1LjAsIkxlZnQiOjAuMCwiUmlnaHQiOjAuMCwiQm90dG9tIjo1LjB9LCJCYWNrZ3JvdW5kIjp7IiRpZCI6IjI2NTMiLCJDb2xvciI6eyIkaWQiOiIyNjU0IiwiQSI6MjU1LCJSIjo2OCwiRyI6ODQsIkIiOjEwNn19LCJJc1Zpc2libGUiOnRydWUsIldpZHRoIjo4NTguMCwiSGVpZ2h0IjozMC4wLCJCb3JkZXJTdHlsZSI6eyIkaWQiOiIyNjU1IiwiTGluZUNvbG9yIjp7IiRpZCI6IjI2NTYiLCIkdHlwZSI6Ik5MUkUuQ29tbW9uLkRvbS5Tb2xpZENvbG9yQnJ1c2gsIE5MUkUuQ29tbW9uIiwiQ29sb3IiOnsiJGlkIjoiMjY1NyIsIkEiOjI1NSwiUiI6MjU1LCJHIjowLCJCIjowfX0sIkxpbmVXZWlnaHQiOjAuMCwiTGluZVR5cGUiOjAsIlBhcmVudFN0eWxlIjpudWxsfSwiUGFyZW50U3R5bGUiOm51bGx9LCJCb3R0b21UaWVyU2hhcGVTdHlsZSI6eyIkaWQiOiIyNjU4IiwiTWFyZ2luIjp7IiRpZCI6IjI2NTkiLCJUb3AiOjAuMCwiTGVmdCI6MTIuMCwiUmlnaHQiOjEyLjAsIkJvdHRvbSI6MC4wfSwiUGFkZGluZyI6eyIkaWQiOiIyNjYwIiwiVG9wIjo1LjAsIkxlZnQiOjAuMCwiUmlnaHQiOjAuMCwiQm90dG9tIjo1LjB9LCJCYWNrZ3JvdW5kIjp7IiRpZCI6IjI2NjEiLCJDb2xvciI6eyIkcmVmIjoiMjY1NCJ9fSwiSXNWaXNpYmxlIjp0cnVlLCJXaWR0aCI6ODU4LjAsIkhlaWdodCI6MzAuMCwiQm9yZGVyU3R5bGUiOnsiJGlkIjoiMjY2MiIsIkxpbmVDb2xvciI6eyIkaWQiOiIyNjYzIiwiJHR5cGUiOiJOTFJFLkNvbW1vbi5Eb20uU29saWRDb2xvckJydXNoLCBOTFJFLkNvbW1vbiIsIkNvbG9yIjp7IiRpZCI6IjI2NjQiLCJBIjoyNTUsIlIiOjI1NSwiRyI6MCwiQiI6MH19LCJMaW5lV2VpZ2h0IjowLjAsIkxpbmVUeXBlIjowLCJQYXJlbnRTdHlsZSI6bnVsbH0sIlBhcmVudFN0eWxlIjpudWxsfSwiUmlnaHRFbmRDYXBzU3R5bGUiOnsiJGlkIjoiMjY2NSIsIkZvbnRTZXR0aW5ncyI6eyIkaWQiOiIyNjY2IiwiRm9udFNpemUiOjE4LCJGb250TmFtZSI6IkNhbGlicmkiLCJJc0JvbGQiOnRydWUsIklzSXRhbGljIjpmYWxzZSwiSXNVbmRlcmxpbmVkIjpmYWxzZSwiUGFyZW50U3R5bGUiOm51bGx9LCJBdXRvU2l6ZSI6MCwiRm9yZWdyb3VuZCI6eyIkaWQiOiIyNjY3IiwiQ29sb3IiOnsiJGlkIjoiMjY2OC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jY2OSIsIlRvcCI6MC4wLCJMZWZ0IjowLjAsIlJpZ2h0Ijo1MC4xNzgzNDkxMDk2NjM3MTQsIkJvdHRvbSI6MC4wfSwiUGFkZGluZyI6eyIkaWQiOiIyNjcwIiwiVG9wIjowLjAsIkxlZnQiOjAuMCwiUmlnaHQiOjAuMCwiQm90dG9tIjowLjB9LCJCYWNrZ3JvdW5kIjp7IiRpZCI6IjI2NzEiLCJDb2xvciI6eyIkaWQiOiIyNjcyIiwiQSI6ODksIlIiOjAsIkciOjAsIkIiOjB9fSwiSXNWaXNpYmxlIjpmYWxzZSwiV2lkdGgiOjAuMCwiSGVpZ2h0IjowLjAsIkJvcmRlclN0eWxlIjpudWxsLCJQYXJlbnRTdHlsZSI6bnVsbH0sIkxlZnRFbmRDYXBzU3R5bGUiOnsiJGlkIjoiMjY3MyIsIkZvbnRTZXR0aW5ncyI6eyIkaWQiOiIyNjc0IiwiRm9udFNpemUiOjE4LCJGb250TmFtZSI6IkNhbGlicmkiLCJJc0JvbGQiOnRydWUsIklzSXRhbGljIjpmYWxzZSwiSXNVbmRlcmxpbmVkIjpmYWxzZSwiUGFyZW50U3R5bGUiOm51bGx9LCJBdXRvU2l6ZSI6MCwiRm9yZWdyb3VuZCI6eyIkaWQiOiIyNjc1IiwiQ29sb3IiOnsiJGlkIjoiMjY3NiIsIkEiOjI1NSwiUiI6MTY2LCJHIjoxODMsIkIiOjM5fX0sIk1heFdpZHRoIjoiSW5maW5pdHkiLCJNYXhIZWlnaHQiOiJJbmZpbml0eSIsIlNtYXJ0Rm9yZWdyb3VuZElzQWN0aXZlIjpmYWxzZSwiSG9yaXpvbnRhbEFsaWdubWVudCI6MCwiVmVydGljYWxBbGlnbm1lbnQiOjAsIlNtYXJ0Rm9yZWdyb3VuZCI6bnVsbCwiQmFja2dyb3VuZEZpbGxUeXBlIjowLCJNYXJnaW4iOnsiJGlkIjoiMjY3NyIsIlRvcCI6MC4wLCJMZWZ0IjozNy4wNDE4MTkxMzk0MDQzMTEsIlJpZ2h0IjowLjAsIkJvdHRvbSI6MC4wfSwiUGFkZGluZyI6eyIkaWQiOiIyNjc4IiwiVG9wIjowLjAsIkxlZnQiOjAuMCwiUmlnaHQiOjAuMCwiQm90dG9tIjowLjB9LCJCYWNrZ3JvdW5kIjp7IiRpZCI6IjI2NzkiLCJDb2xvciI6eyIkcmVmIjoiMjY3MiJ9fSwiSXNWaXNpYmxlIjpmYWxzZSwiV2lkdGgiOjAuMCwiSGVpZ2h0IjowLjAsIkJvcmRlclN0eWxlIjpudWxsLCJQYXJlbnRTdHlsZSI6bnVsbH0sIlRvZGF5VGV4dFN0eWxlIjp7IiRpZCI6IjI2ODAiLCJGb250U2V0dGluZ3MiOnsiJGlkIjoiMjY4MSIsIkZvbnRTaXplIjoxMiwiRm9udE5hbWUiOiJDYWxpYnJpIiwiSXNCb2xkIjpmYWxzZSwiSXNJdGFsaWMiOmZhbHNlLCJJc1VuZGVybGluZWQiOmZhbHNlLCJQYXJlbnRTdHlsZSI6bnVsbH0sIkF1dG9TaXplIjowLCJGb3JlZ3JvdW5kIjp7IiRpZCI6IjI2ODIiLCJDb2xvciI6eyIkaWQiOiIyNjgz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I2ODQiLCJUb3AiOjAuMCwiTGVmdCI6MC4wLCJSaWdodCI6MC4wLCJCb3R0b20iOjAuMH0sIlBhZGRpbmciOnsiJGlkIjoiMjY4NSIsIlRvcCI6MC4wLCJMZWZ0IjowLjAsIlJpZ2h0IjowLjAsIkJvdHRvbSI6MC4wfSwiQmFja2dyb3VuZCI6eyIkaWQiOiIyNjg2IiwiQ29sb3IiOnsiJHJlZiI6IjI2NzIifX0sIklzVmlzaWJsZSI6ZmFsc2UsIldpZHRoIjowLjAsIkhlaWdodCI6MC4wLCJCb3JkZXJTdHlsZSI6bnVsbCwiUGFyZW50U3R5bGUiOm51bGx9LCJUb2RheU1hcmtlclN0eWxlIjp7IiRpZCI6IjI2ODciLCJNYXJnaW4iOnsiJGlkIjoiMjY4OCIsIlRvcCI6MC4wLCJMZWZ0IjowLjAsIlJpZ2h0IjowLjAsIkJvdHRvbSI6MC4wfSwiUGFkZGluZyI6eyIkaWQiOiIyNjg5IiwiVG9wIjowLjAsIkxlZnQiOjAuMCwiUmlnaHQiOjAuMCwiQm90dG9tIjowLjB9LCJCYWNrZ3JvdW5kIjp7IiRpZCI6IjI2OTAiLCJDb2xvciI6eyIkaWQiOiIyNjkxIiwiQSI6MjU1LCJSIjoyNTUsIkciOjAsIkIiOjB9fSwiSXNWaXNpYmxlIjp0cnVlLCJXaWR0aCI6MC4wLCJIZWlnaHQiOjAuMCwiQm9yZGVyU3R5bGUiOm51bGwsIlBhcmVudFN0eWxlIjpudWxsfSwiU2NhbGVTdHlsZSI6eyIkaWQiOiIyNjkyIiwiU2hhcGUiOjAsIlNob3dTZWdtZW50U2VwYXJhdG9ycyI6dHJ1ZSwiU2VnbWVudFNlcGFyYXRvck9wYWNpdHkiOjMwLCJIYXNCZWVuVmlzaWJsZUJlZm9yZSI6dHJ1ZSwiRm9udFNldHRpbmdzIjp7IiRpZCI6IjI2OTMiLCJGb250U2l6ZSI6MTAsIkZvbnROYW1lIjoiQ2FsaWJyaSIsIklzQm9sZCI6ZmFsc2UsIklzSXRhbGljIjpmYWxzZSwiSXNVbmRlcmxpbmVkIjpmYWxzZSwiUGFyZW50U3R5bGUiOm51bGx9LCJBdXRvU2l6ZSI6MCwiRm9yZWdyb3VuZCI6eyIkaWQiOiIyNjk0IiwiQ29sb3IiOnsiJGlkIjoiMjY5NS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yNjk2IiwiVG9wIjowLjAsIkxlZnQiOjUuMCwiUmlnaHQiOjAuMCwiQm90dG9tIjowLjB9LCJQYWRkaW5nIjp7IiRpZCI6IjI2OTciLCJUb3AiOjAuMCwiTGVmdCI6MC4wLCJSaWdodCI6MC4wLCJCb3R0b20iOjAuMH0sIkJhY2tncm91bmQiOnsiJGlkIjoiMjY5OCIsIkNvbG9yIjp7IiRyZWYiOiIyNjcyIn19LCJJc1Zpc2libGUiOnRydWUsIldpZHRoIjowLjAsIkhlaWdodCI6MC4wLCJCb3JkZXJTdHlsZSI6bnVsbCwiUGFyZW50U3R5bGUiOm51bGx9LCJTaW5nbGVTY2FsZVNoYXBlU3R5bGUiOnsiJGlkIjoiMjY5OSIsIlNoYXBlIjowLCJIZWlnaHQiOjMwLjB9LCJNaWRkbGVUaWVyU2NhbGVTdHlsZSI6eyIkaWQiOiIyNzAwIiwiU2hhcGUiOjAsIlNob3dTZWdtZW50U2VwYXJhdG9ycyI6dHJ1ZSwiU2VnbWVudFNlcGFyYXRvck9wYWNpdHkiOjMwLCJIYXNCZWVuVmlzaWJsZUJlZm9yZSI6ZmFsc2UsIkZvbnRTZXR0aW5ncyI6eyIkaWQiOiIyNzAxIiwiRm9udFNpemUiOjEwLCJGb250TmFtZSI6IkNhbGlicmkiLCJJc0JvbGQiOmZhbHNlLCJJc0l0YWxpYyI6ZmFsc2UsIklzVW5kZXJsaW5lZCI6ZmFsc2UsIlBhcmVudFN0eWxlIjpudWxsfSwiQXV0b1NpemUiOjAsIkZvcmVncm91bmQiOnsiJGlkIjoiMjcwMiIsIkNvbG9yIjp7IiRyZWYiOiIyNjk1In19LCJNYXhXaWR0aCI6MjAwLjAsIk1heEhlaWdodCI6IkluZmluaXR5IiwiU21hcnRGb3JlZ3JvdW5kSXNBY3RpdmUiOmZhbHNlLCJIb3Jpem9udGFsQWxpZ25tZW50IjowLCJWZXJ0aWNhbEFsaWdubWVudCI6MSwiU21hcnRGb3JlZ3JvdW5kIjpudWxsLCJCYWNrZ3JvdW5kRmlsbFR5cGUiOjAsIk1hcmdpbiI6eyIkaWQiOiIyNzAzIiwiVG9wIjowLjAsIkxlZnQiOjUuMCwiUmlnaHQiOjAuMCwiQm90dG9tIjowLjB9LCJQYWRkaW5nIjp7IiRpZCI6IjI3MDQiLCJUb3AiOjAuMCwiTGVmdCI6MC4wLCJSaWdodCI6MC4wLCJCb3R0b20iOjAuMH0sIkJhY2tncm91bmQiOnsiJGlkIjoiMjcwNSIsIkNvbG9yIjp7IiRyZWYiOiIyNjcyIn19LCJJc1Zpc2libGUiOmZhbHNlLCJXaWR0aCI6MC4wLCJIZWlnaHQiOjAuMCwiQm9yZGVyU3R5bGUiOm51bGwsIlBhcmVudFN0eWxlIjpudWxsfSwiQm90dG9tVGllclNjYWxlU3R5bGUiOnsiJGlkIjoiMjcwNiIsIlNoYXBlIjowLCJTaG93U2VnbWVudFNlcGFyYXRvcnMiOnRydWUsIlNlZ21lbnRTZXBhcmF0b3JPcGFjaXR5IjozMCwiSGFzQmVlblZpc2libGVCZWZvcmUiOmZhbHNlLCJGb250U2V0dGluZ3MiOnsiJGlkIjoiMjcwNyIsIkZvbnRTaXplIjoxMCwiRm9udE5hbWUiOiJDYWxpYnJpIiwiSXNCb2xkIjpmYWxzZSwiSXNJdGFsaWMiOmZhbHNlLCJJc1VuZGVybGluZWQiOmZhbHNlLCJQYXJlbnRTdHlsZSI6bnVsbH0sIkF1dG9TaXplIjowLCJGb3JlZ3JvdW5kIjp7IiRpZCI6IjI3MDgiLCJDb2xvciI6eyIkcmVmIjoiMjY5NSJ9fSwiTWF4V2lkdGgiOjIwMC4wLCJNYXhIZWlnaHQiOiJJbmZpbml0eSIsIlNtYXJ0Rm9yZWdyb3VuZElzQWN0aXZlIjpmYWxzZSwiSG9yaXpvbnRhbEFsaWdubWVudCI6MCwiVmVydGljYWxBbGlnbm1lbnQiOjEsIlNtYXJ0Rm9yZWdyb3VuZCI6bnVsbCwiQmFja2dyb3VuZEZpbGxUeXBlIjowLCJNYXJnaW4iOnsiJGlkIjoiMjcwOSIsIlRvcCI6MC4wLCJMZWZ0Ijo1LjAsIlJpZ2h0IjowLjAsIkJvdHRvbSI6MC4wfSwiUGFkZGluZyI6eyIkaWQiOiIyNzEwIiwiVG9wIjowLjAsIkxlZnQiOjAuMCwiUmlnaHQiOjAuMCwiQm90dG9tIjowLjB9LCJCYWNrZ3JvdW5kIjp7IiRpZCI6IjI3MTEiLCJDb2xvciI6eyIkcmVmIjoiMjY3MiJ9fSwiSXNWaXNpYmxlIjpmYWxzZSwiV2lkdGgiOjAuMCwiSGVpZ2h0IjowLjAsIkJvcmRlclN0eWxlIjpudWxsLCJQYXJlbnRTdHlsZSI6bnVsbH0sIkVsYXBzZWRUaW1lQmFja2dyb3VuZCI6eyIkaWQiOiIyNzEyIiwiQ29sb3IiOnsiJGlkIjoiMjcxMyIsIkEiOjc3LCJSIjowLCJHIjowLCJCIjowfX0sIkFwcGVuZFllYXJPblllYXJDaGFuZ2UiOnRydWUsIkVsYXBzZWRUaW1lRm9ybWF0IjowLCJUb2RheU1hcmtlclBvc2l0aW9uIjowLCJRdWlja1Bvc2l0aW9uIjozLCJBYnNvbHV0ZVBvc2l0aW9uIjoxMDguMCwiTWFyZ2luIjp7IiRpZCI6IjI3MTQiLCJUb3AiOjAuMCwiTGVmdCI6MTAuMCwiUmlnaHQiOjEwLjAsIkJvdHRvbSI6MC4wfSwiUGFkZGluZyI6eyIkaWQiOiIyNzE1IiwiVG9wIjowLjAsIkxlZnQiOjAuMCwiUmlnaHQiOjAuMCwiQm90dG9tIjowLjB9LCJCYWNrZ3JvdW5kIjp7IiRpZCI6IjI3MTYiLCJDb2xvciI6eyIkaWQiOiIyNzE3IiwiQSI6MjU1LCJSIjozMSwiRyI6NzMsIkIiOjEyNX19LCJJc1Zpc2libGUiOnRydWUsIldpZHRoIjowLjAsIkhlaWdodCI6MC4wLCJCb3JkZXJTdHlsZSI6bnVsbCwiUGFyZW50U3R5bGUiOm51bGx9LCJEZWZhdWx0TWlsZXN0b25lU3R5bGUiOnsiJGlkIjoiMjcxOCIsIlNoYXBlIjowLCJDb25uZWN0b3JNYXJnaW4iOnsiJGlkIjoiMjcxOSIsIlRvcCI6MC4wLCJMZWZ0IjoyLjAsIlJpZ2h0IjoyLjAsIkJvdHRvbSI6MC4wfSwiQ29ubmVjdG9yU3R5bGUiOnsiJGlkIjoiMjcyMCIsIkxpbmVDb2xvciI6eyIkaWQiOiIyNzIxIiwiJHR5cGUiOiJOTFJFLkNvbW1vbi5Eb20uU29saWRDb2xvckJydXNoLCBOTFJFLkNvbW1vbiIsIkNvbG9yIjp7IiRpZCI6IjI3MjIiLCJBIjoyNTUsIlIiOjMxLCJHIjo3MywiQiI6MTI2fX0sIkxpbmVXZWlnaHQiOjEuMCwiTGluZVR5cGUiOjAsIlBhcmVudFN0eWxlIjpudWxsfSwiSXNCZWxvd1RpbWViYW5kIjpmYWxzZSwiUG9zaXRpb25PblRhc2siOjAsIkhpZGVEYXRlIjpmYWxzZSwiU2hhcGVTaXplIjoxLCJTcGFjaW5nIjoxLjAsIlBhZGRpbmciOnsiJGlkIjoiMjcyMyIsIlRvcCI6Ny4wLCJMZWZ0IjozLjAsIlJpZ2h0IjowLjAsIkJvdHRvbSI6Mi4wfSwiU2hhcGVTdHlsZSI6eyIkaWQiOiIyNzI0IiwiTWFyZ2luIjp7IiRpZCI6IjI3MjUiLCJUb3AiOjAuMCwiTGVmdCI6MC4wLCJSaWdodCI6MC4wLCJCb3R0b20iOjAuMH0sIlBhZGRpbmciOnsiJGlkIjoiMjcyNiIsIlRvcCI6MC4wLCJMZWZ0IjowLjAsIlJpZ2h0IjowLjAsIkJvdHRvbSI6MC4wfSwiQmFja2dyb3VuZCI6eyIkaWQiOiIyNzI3IiwiQ29sb3IiOnsiJGlkIjoiMjcyOCIsIkEiOjI1NSwiUiI6MCwiRyI6MTE0LCJCIjoxODh9fSwiSXNWaXNpYmxlIjp0cnVlLCJXaWR0aCI6MTguMCwiSGVpZ2h0IjoyMC4wLCJCb3JkZXJTdHlsZSI6eyIkaWQiOiIyNzI5IiwiTGluZUNvbG9yIjp7IiRpZCI6IjI3MzAiLCIkdHlwZSI6Ik5MUkUuQ29tbW9uLkRvbS5Tb2xpZENvbG9yQnJ1c2gsIE5MUkUuQ29tbW9uIiwiQ29sb3IiOnsiJGlkIjoiMjczMSIsIkEiOjI1NSwiUiI6MjU1LCJHIjowLCJCIjowfX0sIkxpbmVXZWlnaHQiOjAuMCwiTGluZVR5cGUiOjAsIlBhcmVudFN0eWxlIjpudWxsfSwiUGFyZW50U3R5bGUiOm51bGx9LCJUaXRsZVN0eWxlIjp7IiRpZCI6IjI3MzIiLCJGb250U2V0dGluZ3MiOnsiJGlkIjoiMjczMyIsIkZvbnRTaXplIjoxMCwiRm9udE5hbWUiOiJDYWxpYnJpIiwiSXNCb2xkIjp0cnVlLCJJc0l0YWxpYyI6ZmFsc2UsIklzVW5kZXJsaW5lZCI6ZmFsc2UsIlBhcmVudFN0eWxlIjpudWxsfSwiQXV0b1NpemUiOjAsIkZvcmVncm91bmQiOnsiJGlkIjoiMjczNCIsIkNvbG9yIjp7IiRpZCI6IjI3MzU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jczNiIsIlRvcCI6MC4wLCJMZWZ0IjowLjAsIlJpZ2h0IjowLjAsIkJvdHRvbSI6MC4wfSwiUGFkZGluZyI6eyIkaWQiOiIyNzM3IiwiVG9wIjowLjAsIkxlZnQiOjAuMCwiUmlnaHQiOjAuMCwiQm90dG9tIjowLjB9LCJCYWNrZ3JvdW5kIjp7IiRpZCI6IjI3MzgiLCJDb2xvciI6eyIkcmVmIjoiMjY3MiJ9fSwiSXNWaXNpYmxlIjp0cnVlLCJXaWR0aCI6MC4wLCJIZWlnaHQiOjAuMCwiQm9yZGVyU3R5bGUiOm51bGwsIlBhcmVudFN0eWxlIjpudWxsfSwiRGF0ZVN0eWxlIjp7IiRpZCI6IjI3MzkiLCJGb250U2V0dGluZ3MiOnsiJGlkIjoiMjc0MCIsIkZvbnRTaXplIjo5LCJGb250TmFtZSI6IkNhbGlicmkiLCJJc0JvbGQiOmZhbHNlLCJJc0l0YWxpYyI6ZmFsc2UsIklzVW5kZXJsaW5lZCI6ZmFsc2UsIlBhcmVudFN0eWxlIjpudWxsfSwiQXV0b1NpemUiOjAsIkZvcmVncm91bmQiOnsiJGlkIjoiMjc0MSIsIkNvbG9yIjp7IiRpZCI6IjI3ND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3NDMiLCJUb3AiOjAuMCwiTGVmdCI6MC4wLCJSaWdodCI6MC4wLCJCb3R0b20iOjAuMH0sIlBhZGRpbmciOnsiJGlkIjoiMjc0NCIsIlRvcCI6MC4wLCJMZWZ0IjowLjAsIlJpZ2h0IjowLjAsIkJvdHRvbSI6MC4wfSwiQmFja2dyb3VuZCI6eyIkaWQiOiIyNzQ1IiwiQ29sb3IiOnsiJHJlZiI6IjI2NzIifX0sIklzVmlzaWJsZSI6dHJ1ZSwiV2lkdGgiOjAuMCwiSGVpZ2h0IjowLjAsIkJvcmRlclN0eWxlIjpudWxsLCJQYXJlbnRTdHlsZSI6bnVsbH0sIkRhdGVGb3JtYXQiOnsiJGlkIjoiMjc0Ni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I3NDciLCJEYXRlUGFydElzVmlzaWJsZSI6ZmFsc2UsIlRpbWVQYXJ0SXNWaXNpYmxlIjpmYWxzZX19LCJXZWVrTnVtYmVyaW5nIjp7IiRpZCI6IjI3NDgiLCJGb3JtYXQiOjAsIklzVmlzaWJsZSI6ZmFsc2UsIkxhc3RLbm93blZpc2liaWxpdHlTdGF0ZSI6ZmFsc2V9LCJJc1Zpc2libGUiOnRydWUsIlBhcmVudFN0eWxlIjpudWxsfSwiRGVmYXVsdFRhc2tTdHlsZSI6eyIkaWQiOiIyNzQ5IiwiU2hhcGUiOjIsIlNoYXBlVGhpY2tuZXNzIjowLCJEdXJhdGlvbkZvcm1hdCI6MCwiSW5jbHVkZU5vbldvcmtpbmdEYXlzSW5EdXJhdGlvbiI6ZmFsc2UsIlBlcmNlbnRhZ2VDb21wbGV0ZVN0eWxlIjp7IiRpZCI6IjI3NTAiLCJGb250U2V0dGluZ3MiOnsiJGlkIjoiMjc1MSIsIkZvbnRTaXplIjo5LCJGb250TmFtZSI6IkNhbGlicmkiLCJJc0JvbGQiOmZhbHNlLCJJc0l0YWxpYyI6ZmFsc2UsIklzVW5kZXJsaW5lZCI6ZmFsc2UsIlBhcmVudFN0eWxlIjpudWxsfSwiQXV0b1NpemUiOjAsIkZvcmVncm91bmQiOnsiJGlkIjoiMjc1MiIsIkNvbG9yIjp7IiRpZCI6IjI3NTM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jc1NCIsIlRvcCI6MC4wLCJMZWZ0IjowLjAsIlJpZ2h0IjowLjAsIkJvdHRvbSI6MC4wfSwiUGFkZGluZyI6eyIkaWQiOiIyNzU1IiwiVG9wIjowLjAsIkxlZnQiOjAuMCwiUmlnaHQiOjAuMCwiQm90dG9tIjowLjB9LCJCYWNrZ3JvdW5kIjp7IiRpZCI6IjI3NTYiLCJDb2xvciI6eyIkcmVmIjoiMjY3MiJ9fSwiSXNWaXNpYmxlIjp0cnVlLCJXaWR0aCI6MC4wLCJIZWlnaHQiOjAuMCwiQm9yZGVyU3R5bGUiOm51bGwsIlBhcmVudFN0eWxlIjpudWxsfSwiRHVyYXRpb25TdHlsZSI6eyIkaWQiOiIyNzU3IiwiRm9udFNldHRpbmdzIjp7IiRpZCI6IjI3NTgiLCJGb250U2l6ZSI6MTAsIkZvbnROYW1lIjoiQ2FsaWJyaSIsIklzQm9sZCI6ZmFsc2UsIklzSXRhbGljIjpmYWxzZSwiSXNVbmRlcmxpbmVkIjpmYWxzZSwiUGFyZW50U3R5bGUiOm51bGx9LCJBdXRvU2l6ZSI6MCwiRm9yZWdyb3VuZCI6eyIkaWQiOiIyNzU5IiwiQ29sb3IiOnsiJGlkIjoiMjc2M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3NjEiLCJUb3AiOjAuMCwiTGVmdCI6MC4wLCJSaWdodCI6MC4wLCJCb3R0b20iOjAuMH0sIlBhZGRpbmciOnsiJGlkIjoiMjc2MiIsIlRvcCI6MC4wLCJMZWZ0IjowLjAsIlJpZ2h0IjowLjAsIkJvdHRvbSI6MC4wfSwiQmFja2dyb3VuZCI6eyIkaWQiOiIyNzYzIiwiQ29sb3IiOnsiJHJlZiI6IjI2NzIifX0sIklzVmlzaWJsZSI6dHJ1ZSwiV2lkdGgiOjAuMCwiSGVpZ2h0IjowLjAsIkJvcmRlclN0eWxlIjpudWxsLCJQYXJlbnRTdHlsZSI6bnVsbH0sIkhvcml6b250YWxDb25uZWN0b3JTdHlsZSI6eyIkaWQiOiIyNzY0IiwiTGluZUNvbG9yIjp7IiRpZCI6IjI3NjUiLCIkdHlwZSI6Ik5MUkUuQ29tbW9uLkRvbS5Tb2xpZENvbG9yQnJ1c2gsIE5MUkUuQ29tbW9uIiwiQ29sb3IiOnsiJGlkIjoiMjc2NiIsIkEiOjI1NSwiUiI6MjA0LCJHIjoyMDQsIkIiOjIwNH19LCJMaW5lV2VpZ2h0IjowLjAsIkxpbmVUeXBlIjowLCJQYXJlbnRTdHlsZSI6bnVsbH0sIlZlcnRpY2FsQ29ubmVjdG9yU3R5bGUiOnsiJGlkIjoiMjc2NyIsIkxpbmVDb2xvciI6eyIkaWQiOiIyNzY4IiwiJHR5cGUiOiJOTFJFLkNvbW1vbi5Eb20uU29saWRDb2xvckJydXNoLCBOTFJFLkNvbW1vbiIsIkNvbG9yIjp7IiRpZCI6IjI3NjkiLCJBIjoyNTUsIlIiOjIwNCwiRyI6MjA0LCJCIjoyMDR9fSwiTGluZVdlaWdodCI6MC4wLCJMaW5lVHlwZSI6MCwiUGFyZW50U3R5bGUiOm51bGx9LCJNYXJnaW4iOm51bGwsIlN0YXJ0RGF0ZVBvc2l0aW9uIjo0LCJFbmREYXRlUG9zaXRpb24iOjQsIkRhdGVJc1Zpc2libGUiOnRydWUsIlRpdGxlUG9zaXRpb24iOjIsIkR1cmF0aW9uUG9zaXRpb24iOjYsIlBlcmNlbnRhZ2VDb21wbGV0ZWRQb3NpdGlvbiI6MiwiU3BhY2luZyI6MywiSXNCZWxvd1RpbWViYW5kIjp0cnVlLCJQZXJjZW50YWdlQ29tcGxldGVTaGFwZU9wYWNpdHkiOjM1LCJTaGFwZVN0eWxlIjp7IiRpZCI6IjI3NzAiLCJNYXJnaW4iOnsiJGlkIjoiMjc3MSIsIlRvcCI6MC4wLCJMZWZ0Ijo0LjAsIlJpZ2h0Ijo0LjAsIkJvdHRvbSI6MC4wfSwiUGFkZGluZyI6eyIkaWQiOiIyNzcyIiwiVG9wIjowLjAsIkxlZnQiOjAuMCwiUmlnaHQiOjAuMCwiQm90dG9tIjowLjB9LCJCYWNrZ3JvdW5kIjp7IiRpZCI6IjI3NzMiLCJDb2xvciI6eyIkaWQiOiIyNzc0IiwiQSI6MjU1LCJSIjowLCJHIjoxMTQsIkIiOjE4OH19LCJJc1Zpc2libGUiOnRydWUsIldpZHRoIjowLjAsIkhlaWdodCI6MTAuMCwiQm9yZGVyU3R5bGUiOnsiJGlkIjoiMjc3NSIsIkxpbmVDb2xvciI6eyIkaWQiOiIyNzc2IiwiJHR5cGUiOiJOTFJFLkNvbW1vbi5Eb20uU29saWRDb2xvckJydXNoLCBOTFJFLkNvbW1vbiIsIkNvbG9yIjp7IiRpZCI6IjI3NzciLCJBIjoyNTUsIlIiOjI1NSwiRyI6MCwiQiI6MH19LCJMaW5lV2VpZ2h0IjowLjAsIkxpbmVUeXBlIjowLCJQYXJlbnRTdHlsZSI6bnVsbH0sIlBhcmVudFN0eWxlIjpudWxsfSwiVGl0bGVTdHlsZSI6eyIkaWQiOiIyNzc4IiwiRm9udFNldHRpbmdzIjp7IiRpZCI6IjI3NzkiLCJGb250U2l6ZSI6MTAsIkZvbnROYW1lIjoiQ2FsaWJyaSIsIklzQm9sZCI6dHJ1ZSwiSXNJdGFsaWMiOmZhbHNlLCJJc1VuZGVybGluZWQiOmZhbHNlLCJQYXJlbnRTdHlsZSI6bnVsbH0sIkF1dG9TaXplIjowLCJGb3JlZ3JvdW5kIjp7IiRpZCI6IjI3ODAiLCJDb2xvciI6eyIkaWQiOiIyNzgx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3ODIiLCJUb3AiOjAuMCwiTGVmdCI6MC4wLCJSaWdodCI6MC4wLCJCb3R0b20iOjAuMH0sIlBhZGRpbmciOnsiJGlkIjoiMjc4MyIsIlRvcCI6MC4wLCJMZWZ0IjowLjAsIlJpZ2h0IjowLjAsIkJvdHRvbSI6MC4wfSwiQmFja2dyb3VuZCI6eyIkaWQiOiIyNzg0IiwiQ29sb3IiOnsiJHJlZiI6IjI2NzIifX0sIklzVmlzaWJsZSI6dHJ1ZSwiV2lkdGgiOjAuMCwiSGVpZ2h0IjowLjAsIkJvcmRlclN0eWxlIjpudWxsLCJQYXJlbnRTdHlsZSI6bnVsbH0sIkRhdGVTdHlsZSI6eyIkaWQiOiIyNzg1IiwiRm9udFNldHRpbmdzIjp7IiRpZCI6IjI3ODYiLCJGb250U2l6ZSI6OSwiRm9udE5hbWUiOiJDYWxpYnJpIiwiSXNCb2xkIjpmYWxzZSwiSXNJdGFsaWMiOmZhbHNlLCJJc1VuZGVybGluZWQiOmZhbHNlLCJQYXJlbnRTdHlsZSI6bnVsbH0sIkF1dG9TaXplIjowLCJGb3JlZ3JvdW5kIjp7IiRpZCI6IjI3ODciLCJDb2xvciI6eyIkaWQiOiIyNzg4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Nzg5IiwiVG9wIjowLjAsIkxlZnQiOjAuMCwiUmlnaHQiOjAuMCwiQm90dG9tIjowLjB9LCJQYWRkaW5nIjp7IiRpZCI6IjI3OTAiLCJUb3AiOjAuMCwiTGVmdCI6MC4wLCJSaWdodCI6MC4wLCJCb3R0b20iOjAuMH0sIkJhY2tncm91bmQiOnsiJGlkIjoiMjc5MSIsIkNvbG9yIjp7IiRyZWYiOiIyNjcyIn19LCJJc1Zpc2libGUiOnRydWUsIldpZHRoIjowLjAsIkhlaWdodCI6MC4wLCJCb3JkZXJTdHlsZSI6bnVsbCwiUGFyZW50U3R5bGUiOm51bGx9LCJEYXRlRm9ybWF0Ijp7IiRpZCI6IjI3OTI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yNzkzIiwiRGF0ZVBhcnRJc1Zpc2libGUiOmZhbHNlLCJUaW1lUGFydElzVmlzaWJsZSI6ZmFsc2V9fSwiV2Vla051bWJlcmluZyI6eyIkaWQiOiIyNzk0IiwiRm9ybWF0IjowLCJJc1Zpc2libGUiOmZhbHNlLCJMYXN0S25vd25WaXNpYmlsaXR5U3RhdGUiOmZhbHNlfSwiSXNWaXNpYmxlIjp0cnVlLCJQYXJlbnRTdHlsZSI6bnVsbCwiX2V4cGxpY2l0bHlTZXQiOnsiJGlkIjoiMjc5NS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aWxlc3RvbmVTdHlsZSI6eyIkaWQiOiIyNzk2IiwiVGl0bGVQb3NpdGlvbiI6IlJpZ2h0IiwiRGF0ZVBvc2l0aW9uIjoiTGVmdCIsIlNoYXBlVHlwZSI6MCwiU2hhcGVTaXplIjoxLCJTcGFjaW5nIjo1LCJTaGFwZVN0eWxlIjp7IiRpZCI6IjI3OTciLCJNYXJnaW4iOnsiJGlkIjoiMjc5OCIsIlRvcCI6MC4wLCJMZWZ0IjowLjAsIlJpZ2h0IjowLjAsIkJvdHRvbSI6MC4wfSwiUGFkZGluZyI6eyIkaWQiOiIyNzk5IiwiVG9wIjowLjAsIkxlZnQiOjAuMCwiUmlnaHQiOjAuMCwiQm90dG9tIjowLjB9LCJCYWNrZ3JvdW5kIjp7IiRpZCI6IjI4MDAiLCJDb2xvciI6eyIkaWQiOiIyODAxIiwiQSI6MjU1LCJSIjowLCJHIjoxMTQsIkIiOjE4OH19LCJJc1Zpc2libGUiOnRydWUsIldpZHRoIjoxOC4wLCJIZWlnaHQiOjIwLjAsIkJvcmRlclN0eWxlIjp7IiRpZCI6IjI4MDIiLCJMaW5lQ29sb3IiOnsiJGlkIjoiMjgwMyIsIiR0eXBlIjoiTkxSRS5Db21tb24uRG9tLlNvbGlkQ29sb3JCcnVzaCwgTkxSRS5Db21tb24iLCJDb2xvciI6eyIkaWQiOiIyODA0IiwiQSI6MjU1LCJSIjoyNTUsIkciOjAsIkIiOjB9fSwiTGluZVdlaWdodCI6MC4wLCJMaW5lVHlwZSI6MCwiUGFyZW50U3R5bGUiOm51bGx9LCJQYXJlbnRTdHlsZSI6bnVsbH0sIlRpdGxlU3R5bGUiOnsiJGlkIjoiMjgwNSIsIkZvbnRTZXR0aW5ncyI6eyIkaWQiOiIyODA2IiwiRm9udFNpemUiOjEwLCJGb250TmFtZSI6IkNhbGlicmkiLCJJc0JvbGQiOnRydWUsIklzSXRhbGljIjpmYWxzZSwiSXNVbmRlcmxpbmVkIjpmYWxzZSwiUGFyZW50U3R5bGUiOm51bGx9LCJBdXRvU2l6ZSI6MCwiRm9yZWdyb3VuZCI6eyIkaWQiOiIyODA3IiwiQ29sb3IiOnsiJGlkIjoiMjgwO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yODA5IiwiVG9wIjowLjAsIkxlZnQiOjAuMCwiUmlnaHQiOjAuMCwiQm90dG9tIjowLjB9LCJQYWRkaW5nIjp7IiRpZCI6IjI4MTAiLCJUb3AiOjAuMCwiTGVmdCI6MC4wLCJSaWdodCI6MC4wLCJCb3R0b20iOjAuMH0sIkJhY2tncm91bmQiOnsiJGlkIjoiMjgxMSIsIkNvbG9yIjp7IiRpZCI6IjI4MTIiLCJBIjo4OSwiUiI6MCwiRyI6MCwiQiI6MH19LCJJc1Zpc2libGUiOnRydWUsIldpZHRoIjowLjAsIkhlaWdodCI6MC4wLCJCb3JkZXJTdHlsZSI6bnVsbCwiUGFyZW50U3R5bGUiOm51bGx9LCJEYXRlU3R5bGUiOnsiJGlkIjoiMjgxMyIsIkZvbnRTZXR0aW5ncyI6eyIkaWQiOiIyODE0IiwiRm9udFNpemUiOjksIkZvbnROYW1lIjoiQ2FsaWJyaSIsIklzQm9sZCI6ZmFsc2UsIklzSXRhbGljIjpmYWxzZSwiSXNVbmRlcmxpbmVkIjpmYWxzZSwiUGFyZW50U3R5bGUiOm51bGx9LCJBdXRvU2l6ZSI6MCwiRm9yZWdyb3VuZCI6eyIkaWQiOiIyODE1IiwiQ29sb3IiOnsiJGlkIjoiMjgxN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gxNyIsIlRvcCI6MC4wLCJMZWZ0IjowLjAsIlJpZ2h0IjowLjAsIkJvdHRvbSI6MC4wfSwiUGFkZGluZyI6eyIkaWQiOiIyODE4IiwiVG9wIjowLjAsIkxlZnQiOjAuMCwiUmlnaHQiOjAuMCwiQm90dG9tIjowLjB9LCJCYWNrZ3JvdW5kIjp7IiRpZCI6IjI4MTkiLCJDb2xvciI6eyIkaWQiOiIyODIwIiwiQSI6ODksIlIiOjAsIkciOjAsIkIiOjB9fSwiSXNWaXNpYmxlIjp0cnVlLCJXaWR0aCI6MC4wLCJIZWlnaHQiOjAuMCwiQm9yZGVyU3R5bGUiOm51bGwsIlBhcmVudFN0eWxlIjpudWxsfSwiRGF0ZUZvcm1hdCI6eyIkaWQiOiIyODIx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jgyMiIsIkRhdGVQYXJ0SXNWaXNpYmxlIjpmYWxzZSwiVGltZVBhcnRJc1Zpc2libGUiOmZhbHNlfX0sIldlZWtOdW1iZXJpbmciOnsiJGlkIjoiMjgyMyIsIkZvcm1hdCI6MCwiSXNWaXNpYmxlIjpmYWxzZSwiTGFzdEtub3duVmlzaWJpbGl0eVN0YXRlIjpmYWxzZX0sIklzVmlzaWJsZSI6dHJ1ZSwiUGFyZW50U3R5bGUiOm51bGx9LCJHcmlkbGluZVBhbmVsU3R5bGUiOnsiJGlkIjoiMjgyNCIsIkdyaWRsaW5lU3R5bGUiOnsiJGlkIjoiMjgyNSIsIkxpbmVDb2xvciI6eyIkaWQiOiIyODI2IiwiJHR5cGUiOiJOTFJFLkNvbW1vbi5Eb20uU29saWRDb2xvckJydXNoLCBOTFJFLkNvbW1vbiIsIkNvbG9yIjp7IiRpZCI6IjI4MjciLCJBIjozOCwiUiI6OTEsIkciOjE1NSwiQiI6MjEzfX0sIkxpbmVXZWlnaHQiOjEuMCwiTGluZVR5cGUiOjAsIlBhcmVudFN0eWxlIjpudWxsfSwiTWFyZ2luIjp7IiRpZCI6IjI4MjgiLCJUb3AiOjAuMCwiTGVmdCI6MC4wLCJSaWdodCI6MC4wLCJCb3R0b20iOjAuMH0sIlBhZGRpbmciOnsiJGlkIjoiMjgyOSIsIlRvcCI6MC4wLCJMZWZ0IjowLjAsIlJpZ2h0IjowLjAsIkJvdHRvbSI6MC4wfSwiQmFja2dyb3VuZCI6bnVsbCwiSXNWaXNpYmxlIjp0cnVlLCJXaWR0aCI6MC4wLCJIZWlnaHQiOjAuMCwiQm9yZGVyU3R5bGUiOnsiJGlkIjoiMjgzMCIsIkxpbmVDb2xvciI6bnVsbCwiTGluZVdlaWdodCI6MC4wLCJMaW5lVHlwZSI6MCwiUGFyZW50U3R5bGUiOm51bGx9LCJQYXJlbnRTdHlsZSI6bnVsbH0sIkFjdGl2aXR5TGluZVBhbmVsU3R5bGUiOnsiJGlkIjoiMjgzMSIsIkFjdGl2aXR5TGluZVN0eWxlIjp7IiRpZCI6IjI4MzIiLCJMaW5lQ29sb3IiOnsiJGlkIjoiMjgzMyIsIiR0eXBlIjoiTkxSRS5Db21tb24uRG9tLlNvbGlkQ29sb3JCcnVzaCwgTkxSRS5Db21tb24iLCJDb2xvciI6eyIkaWQiOiIyODM0IiwiQSI6MzgsIlIiOjkxLCJHIjoxNTUsIkIiOjIxM319LCJMaW5lV2VpZ2h0IjoxLjAsIkxpbmVUeXBlIjowLCJQYXJlbnRTdHlsZSI6bnVsbH0sIk1hcmdpbiI6eyIkaWQiOiIyODM1IiwiVG9wIjowLjAsIkxlZnQiOjAuMCwiUmlnaHQiOjAuMCwiQm90dG9tIjowLjB9LCJQYWRkaW5nIjp7IiRpZCI6IjI4MzYiLCJUb3AiOjAuMCwiTGVmdCI6MC4wLCJSaWdodCI6MC4wLCJCb3R0b20iOjAuMH0sIkJhY2tncm91bmQiOm51bGwsIklzVmlzaWJsZSI6dHJ1ZSwiV2lkdGgiOjAuMCwiSGVpZ2h0IjowLjAsIkJvcmRlclN0eWxlIjp7IiRpZCI6IjI4MzciLCJMaW5lQ29sb3IiOm51bGwsIkxpbmVXZWlnaHQiOjAuMCwiTGluZVR5cGUiOjAsIlBhcmVudFN0eWxlIjpudWxsfSwiUGFyZW50U3R5bGUiOm51bGx9LCJTaG93RWxhcHNlZFRpbWVHcmFkaWVudFN0eWxlIjpmYWxzZSwiVGltZWJhbmRSZXNlcnZlZExlZnRBcmVhU3R5bGUiOnsiJGlkIjoiMjgzOCIsIkFjdGl2aXR5SGVhZGVyV2lkdGgiOjAuMCwiSXNTZXQiOmZhbHNlfSwiRGVmYXVsdFN3aW1sYW5lU3R5bGUiOm51bGwsIkRlZmF1bHRTd2ltbGFuZVYyU3R5bGUiOnsiJGlkIjoiMjgzOSIsIkhlYWRlclN0eWxlIjp7IiRpZCI6IjI4NDAiLCJUZXh0SXNWZXJ0aWNhbCI6ZmFsc2UsIlRleHRTdHlsZSI6eyIkaWQiOiIyODQxIiwiRm9udFNldHRpbmdzIjp7IiRpZCI6IjI4NDIiLCJGb250U2l6ZSI6MTIsIkZvbnROYW1lIjoiQ2FsaWJyaSIsIklzQm9sZCI6ZmFsc2UsIklzSXRhbGljIjpmYWxzZSwiSXNVbmRlcmxpbmVkIjpmYWxzZSwiUGFyZW50U3R5bGUiOm51bGx9LCJBdXRvU2l6ZSI6MiwiRm9yZWdyb3VuZCI6eyIkaWQiOiIyODQzIiwiQ29sb3IiOnsiJGlkIjoiMjg0NCIsIkEiOjI1NSwiUiI6MjU1LCJHIjoyNTUsIkIiOjI1NX19LCJNYXhXaWR0aCI6IkluZmluaXR5IiwiTWF4SGVpZ2h0IjoiSW5maW5pdHkiLCJTbWFydEZvcmVncm91bmRJc0FjdGl2ZSI6ZmFsc2UsIkhvcml6b250YWxBbGlnbm1lbnQiOjAsIlZlcnRpY2FsQWxpZ25tZW50IjowLCJTbWFydEZvcmVncm91bmQiOm51bGwsIkJhY2tncm91bmRGaWxsVHlwZSI6MCwiTWFyZ2luIjp7IiRpZCI6IjI4NDUiLCJUb3AiOjAuMCwiTGVmdCI6MC4wLCJSaWdodCI6MC4wLCJCb3R0b20iOjAuMH0sIlBhZGRpbmciOnsiJGlkIjoiMjg0NiIsIlRvcCI6MC4wLCJMZWZ0IjowLjAsIlJpZ2h0IjowLjAsIkJvdHRvbSI6MC4wfSwiQmFja2dyb3VuZCI6bnVsbCwiSXNWaXNpYmxlIjp0cnVlLCJXaWR0aCI6MC4wLCJIZWlnaHQiOjAuMCwiQm9yZGVyU3R5bGUiOm51bGwsIlBhcmVudFN0eWxlIjpudWxsfSwiUmVjdGFuZ2xlU3R5bGUiOnsiJGlkIjoiMjg0NyIsIk1hcmdpbiI6eyIkaWQiOiIyODQ4IiwiVG9wIjowLjAsIkxlZnQiOjAuMCwiUmlnaHQiOjAuMCwiQm90dG9tIjowLjB9LCJQYWRkaW5nIjp7IiRpZCI6IjI4NDkiLCJUb3AiOjAuMCwiTGVmdCI6MC4wLCJSaWdodCI6MC4wLCJCb3R0b20iOjAuMH0sIkJhY2tncm91bmQiOnsiJGlkIjoiMjg1MCIsIkNvbG9yIjp7IiRpZCI6IjI4NTEiLCJBIjoyNTUsIlIiOjY4LCJHIjoxMTQsIkIiOjE5Nn19LCJJc1Zpc2libGUiOnRydWUsIldpZHRoIjowLjAsIkhlaWdodCI6MC4wLCJCb3JkZXJTdHlsZSI6eyIkaWQiOiIyODUyIiwiTGluZUNvbG9yIjp7IiRpZCI6IjI4NTMiLCIkdHlwZSI6Ik5MUkUuQ29tbW9uLkRvbS5Tb2xpZENvbG9yQnJ1c2gsIE5MUkUuQ29tbW9uIiwiQ29sb3IiOnsiJGlkIjoiMjg1NCIsIkEiOjI1NSwiUiI6MjU1LCJHIjowLCJCIjowfX0sIkxpbmVXZWlnaHQiOjAuMCwiTGluZVR5cGUiOjAsIlBhcmVudFN0eWxlIjpudWxsfSwiUGFyZW50U3R5bGUiOm51bGx9LCJNYXJnaW4iOnsiJGlkIjoiMjg1NSIsIlRvcCI6MC4wLCJMZWZ0IjowLjAsIlJpZ2h0IjowLjAsIkJvdHRvbSI6MC4wfSwiUGFkZGluZyI6eyIkaWQiOiIyODU2IiwiVG9wIjowLjAsIkxlZnQiOjAuMCwiUmlnaHQiOjAuMCwiQm90dG9tIjowLjB9LCJCYWNrZ3JvdW5kIjpudWxsLCJJc1Zpc2libGUiOnRydWUsIldpZHRoIjowLjAsIkhlaWdodCI6MC4wLCJCb3JkZXJTdHlsZSI6bnVsbCwiUGFyZW50U3R5bGUiOm51bGx9LCJCYWNrZ3JvdW5kU3R5bGUiOnsiJGlkIjoiMjg1NyIsIk1hcmdpbiI6eyIkaWQiOiIyODU4IiwiVG9wIjowLjAsIkxlZnQiOjAuMCwiUmlnaHQiOjAuMCwiQm90dG9tIjowLjB9LCJQYWRkaW5nIjp7IiRpZCI6IjI4NTkiLCJUb3AiOjAuMCwiTGVmdCI6MC4wLCJSaWdodCI6MC4wLCJCb3R0b20iOjAuMH0sIkJhY2tncm91bmQiOnsiJGlkIjoiMjg2MCIsIkNvbG9yIjp7IiRpZCI6IjI4NjEiLCJBIjo1MSwiUiI6MTY1LCJHIjoxNjUsIkIiOjE2NX19LCJJc1Zpc2libGUiOnRydWUsIldpZHRoIjowLjAsIkhlaWdodCI6MC4wLCJCb3JkZXJTdHlsZSI6eyIkaWQiOiIyODYyIiwiTGluZUNvbG9yIjp7IiRpZCI6IjI4NjMiLCIkdHlwZSI6Ik5MUkUuQ29tbW9uLkRvbS5Tb2xpZENvbG9yQnJ1c2gsIE5MUkUuQ29tbW9uIiwiQ29sb3IiOnsiJGlkIjoiMjg2NCIsIkEiOjI1NSwiUiI6MjU1LCJHIjowLCJCIjowfX0sIkxpbmVXZWlnaHQiOjAuMCwiTGluZVR5cGUiOjAsIlBhcmVudFN0eWxlIjpudWxsfSwiUGFyZW50U3R5bGUiOm51bGx9LCJJc0Fib3ZlVGltZWJhbmQiOmZhbHNlLCJTcGFjaW5nIjo1LCJNYXJnaW4iOnsiJGlkIjoiMjg2NSIsIlRvcCI6MC4wLCJMZWZ0IjowLjAsIlJpZ2h0IjowLjAsIkJvdHRvbSI6MC4wfSwiUGFkZGluZyI6eyIkaWQiOiIyODY2IiwiVG9wIjowLjAsIkxlZnQiOjAuMCwiUmlnaHQiOjAuMCwiQm90dG9tIjowLjB9LCJJc1Zpc2libGUiOnRydWUsIldpZHRoIjowLjAsIkhlaWdodCI6MC4wLCJCb3JkZXJTdHlsZSI6eyIkaWQiOiIyODY3IiwiTGluZUNvbG9yIjpudWxsLCJMaW5lV2VpZ2h0IjowLjAsIkxpbmVUeXBlIjowLCJQYXJlbnRTdHlsZSI6bnVsbH0sIlBhcmVudFN0eWxlIjpudWxsfX0sIlNjYWxlIjpudWxsLCJTY2FsZVYyIjp7IiRpZCI6IjI4NjgiLCJTdGFydERhdGUiOiIwMDAxLTAxLTAxVDAwOjAwOjAwIiwiRW5kRGF0ZSI6IjAwMDEtMDEtMDFUMDA6MDA6MDAiLCJBdXRvRGF0ZVJhbmdlIjp0cnVlLCJXb3JraW5nRGF5cyI6MzEsIkZpc2NhbFllYXIiOnsiJGlkIjoiMjg2OSIsIlN0YXJ0TW9udGgiOjEsIlVzZVN0YXJ0aW5nWWVhckZvck51bWJlcmluZyI6dHJ1ZSwiU2hvd0Zpc2NhbFllYXJMYWJlbCI6dHJ1ZX0sIlRvZGF5TWFya2VyVGV4dCI6IlRvZGF5IiwiQXV0b1NjYWxlVHlwZSI6ZmFsc2UsIlRpbWViYW5kU2NhbGVzIjp7IiRpZCI6IjI4NzAiLCJUb3BTY2FsZUxheWVyIjp7IiRpZCI6IjI4NzEiLCJGb3JtYXQiOiJkZGQiLCJUeXBlIjowfSwiTWlkZGxlU2NhbGVMYXllciI6eyIkaWQiOiIyODcyIiwiRm9ybWF0IjpudWxsLCJUeXBlIjowfSwiQm90dG9tU2NhbGVMYXllciI6eyIkaWQiOiIyODczIiwiRm9ybWF0IjpudWxsLCJUeXBlIjowfX19LCJNaWxlc3RvbmVzIjpbXSwiVGFza3MiOltdLCJTd2ltbGFuZXMiOltdLCJNc1Byb2plY3RJdGVtc1RyZWUiOnsiJGlkIjoiMjg3NCIsIlJvb3QiOnsiSW1wb3J0SWQiOm51bGwsIklzSW1wb3J0ZWQiOmZhbHNlLCJDaGlsZHJlbiI6W119fSwiTWV0YWRhdGEiOnsiJGlkIjoiMjg3NSIsIkV4Y2VsU2hlZXROYW1lIjoiVGFza19UYWJsZSIsIkl0ZW1zVGl0bGVzIjoiW1wiUHJvZHVjdCBSZWNvbmNpbGVcIixcIlRheCBTeXMuIFVwZ3JhZGVcIixcIlNveCBBdWRpdCAxXCIsXCJEb3dubG9hZCBQREZcIixcIlNlYXJjaCBieSBJbnZvaWNlXCIsXCJDb21tLiBVcGdyYWRlXCIsXCJFbmhhbmNlIExvZ29cIixcIkNoYW5nZSBCaWxsaW5nIEFkZHJcIixcIlRheCBQYWdlIE9yZy5cIixcIlJlcG9ydGluZyBVcGdyYWRlXCIsXCJTYWxlcyBieSBXZWVrL1Jlc1wiLFwiTXkgUmVwb3J0cyBWaWV3XCIsXCJGaWx0ZXIgT3JkZXJzXCIsXCJBdXRvLWVtYWlsXCIsXCJWZW5kb3Itc3VnZ2VzdFwiLFwiQXV0by1kaXNjb3ZlcnlcIixcIk11bHRpLVRpZXJcIixcIk1lbW9yeSBVcGdyYWRlXCIsXCJNdWx0aS10aHJlYWRpbmdcIixcIkNvbnRhY3QgRGF0YWJhc2VcIixcIlJlcXVlc3QgU3RhdHVzXCIsXCJBdXRvLW5vdGlmeVwiLFwiQ3VzdC4gSG9tZSBQYWdlXCIsXCJUaWNrZXQgTG9va3VwXCIsXCJBdXRvLUZpbGxcIixcIlNldHVwIFdpemFyZFwiLFwiQ2xvbmUgUXVvdGVcIixcIlByb2R1Y3Qtc3VnZ2VzdFwiLFwiVW5kby1maWxsXCIsXCJBdXRvLXJlbWluZFwiLFwiQ3VzdG9tZXIgQXV0by1xdW90ZVwiLFwiQ29udHJhY3QgVG9vbFwiLFwiUXVvdGUgV2l6YXJkXCIsXCJDdXN0b20gSG9tZSBQYWdlXCIsXCJFbWFpbCBSZW1pbmRlclwiLFwiQXV0by1hc3NpZ25cIixcIkF1dG8tcHJpb3JpdGl6ZVwiLFwiQWdpbmcgQWxlcnRzXCJdIiwiSXRlbXNTd2ltbGFuZXMiOiJbXCJCaWxsaW5nXCIsXCJCaWxsaW5nXCIsXCJCaWxsaW5nXCIsXCJCaWxsaW5nXCIsXCJCaWxsaW5nXCIsXCJCaWxsaW5nXCIsXCJCaWxsaW5nXCIsXCJCaWxsaW5nXCIsXCJCaWxsaW5nXCIsXCJEYXRhbWFydFwiLFwiRGF0YW1hcnRcIixcIkRhdGFtYXJ0XCIsXCJGdWxmdWxsbWVudFwiLFwiRnVsZnVsbG1lbnRcIixcIkZ1bGZ1bGxtZW50XCIsXCJGdWxmdWxsbWVudFwiLFwiSW52ZW50b3J5XCIsXCJNaWRkbGV3YXJlXCIsXCJNaWRkbGV3YXJlXCIsXCJQb3J0YWxcIixcIlBvcnRhbFwiLFwiUG9ydGFsXCIsXCJQb3J0YWxcIixcIlBvcnRhbFwiLFwiUXVvdGluZyBBcHBcIixcIlF1b3RpbmcgQXBwXCIsXCJRdW90aW5nIEFwcFwiLFwiUXVvdGluZyBBcHBcIixcIlF1b3RpbmcgQXBwXCIsXCJRdW90aW5nIEFwcFwiLFwiUXVvdGluZyBBcHBcIixcIlF1b3RpbmcgQXBwXCIsXCJRdW90aW5nIEFwcFwiLFwiUXVvdGluZyBBcHBcIixcIldvcmtmbG93XCIsXCJXb3JrZmxvd1wiLFwiV29ya2Zsb3dcIixcIldvcmtmbG93XCJdIiwiTXNlTGF0ZXN0SW1wb3J0SXRlbXMiOiJ7XCIkaWRcIjpcIjFcIixcIlJvb3RcIjp7XCJJbXBvcnRJZFwiOm51bGwsXCJJc0ltcG9ydGVkXCI6ZmFsc2UsXCJDaGlsZHJlblwiOlt7XCIkaWRcIjpcIjJcIixcIkltcG9ydElkXCI6XCIxXCIsXCJJc0ltcG9ydGVkXCI6dHJ1ZSxcIkNoaWxkcmVuXCI6W119LHtcIiRpZFwiOlwiM1wiLFwiSW1wb3J0SWRcIjpcIjJcIixcIklzSW1wb3J0ZWRcIjp0cnVlLFwiQ2hpbGRyZW5cIjpbXX0se1wiJGlkXCI6XCI0XCIsXCJJbXBvcnRJZFwiOlwiM1wiLFwiSXNJbXBvcnRlZFwiOnRydWUsXCJDaGlsZHJlblwiOltdfSx7XCIkaWRcIjpcIjVcIixcIkltcG9ydElkXCI6XCI0XCIsXCJJc0ltcG9ydGVkXCI6dHJ1ZSxcIkNoaWxkcmVuXCI6W119LHtcIiRpZFwiOlwiNlwiLFwiSW1wb3J0SWRcIjpcIjVcIixcIklzSW1wb3J0ZWRcIjp0cnVlLFwiQ2hpbGRyZW5cIjpbXX0se1wiJGlkXCI6XCI3XCIsXCJJbXBvcnRJZFwiOlwiNlwiLFwiSXNJbXBvcnRlZFwiOnRydWUsXCJDaGlsZHJlblwiOltdfSx7XCIkaWRcIjpcIjhcIixcIkltcG9ydElkXCI6XCI3XCIsXCJJc0ltcG9ydGVkXCI6dHJ1ZSxcIkNoaWxkcmVuXCI6W119LHtcIiRpZFwiOlwiOVwiLFwiSW1wb3J0SWRcIjpcIjhcIixcIklzSW1wb3J0ZWRcIjp0cnVlLFwiQ2hpbGRyZW5cIjpbXX0se1wiJGlkXCI6XCIxMFwiLFwiSW1wb3J0SWRcIjpcIjlcIixcIklzSW1wb3J0ZWRcIjp0cnVlLFwiQ2hpbGRyZW5cIjpbXX0se1wiJGlkXCI6XCIxMVwiLFwiSW1wb3J0SWRcIjpcIjEwXCIsXCJJc0ltcG9ydGVkXCI6dHJ1ZSxcIkNoaWxkcmVuXCI6W119LHtcIiRpZFwiOlwiMTJcIixcIkltcG9ydElkXCI6XCIxMVwiLFwiSXNJbXBvcnRlZFwiOnRydWUsXCJDaGlsZHJlblwiOltdfSx7XCIkaWRcIjpcIjEzXCIsXCJJbXBvcnRJZFwiOlwiMTJcIixcIklzSW1wb3J0ZWRcIjp0cnVlLFwiQ2hpbGRyZW5cIjpbXX0se1wiJGlkXCI6XCIxNFwiLFwiSW1wb3J0SWRcIjpcIjEzXCIsXCJJc0ltcG9ydGVkXCI6dHJ1ZSxcIkNoaWxkcmVuXCI6W119LHtcIiRpZFwiOlwiMTVcIixcIkltcG9ydElkXCI6XCIxNFwiLFwiSXNJbXBvcnRlZFwiOnRydWUsXCJDaGlsZHJlblwiOltdfSx7XCIkaWRcIjpcIjE2XCIsXCJJbXBvcnRJZFwiOlwiMTVcIixcIklzSW1wb3J0ZWRcIjp0cnVlLFwiQ2hpbGRyZW5cIjpbXX0se1wiJGlkXCI6XCIxN1wiLFwiSW1wb3J0SWRcIjpcIjE2XCIsXCJJc0ltcG9ydGVkXCI6dHJ1ZSxcIkNoaWxkcmVuXCI6W119LHtcIiRpZFwiOlwiMThcIixcIkltcG9ydElkXCI6XCIxN1wiLFwiSXNJbXBvcnRlZFwiOnRydWUsXCJDaGlsZHJlblwiOltdfSx7XCIkaWRcIjpcIjE5XCIsXCJJbXBvcnRJZFwiOlwiMThcIixcIklzSW1wb3J0ZWRcIjp0cnVlLFwiQ2hpbGRyZW5cIjpbXX0se1wiJGlkXCI6XCIyMFwiLFwiSW1wb3J0SWRcIjpcIjE5XCIsXCJJc0ltcG9ydGVkXCI6dHJ1ZSxcIkNoaWxkcmVuXCI6W119LHtcIiRpZFwiOlwiMjFcIixcIkltcG9ydElkXCI6XCIyMFwiLFwiSXNJbXBvcnRlZFwiOnRydWUsXCJDaGlsZHJlblwiOltdfSx7XCIkaWRcIjpcIjIyXCIsXCJJbXBvcnRJZFwiOlwiMjFcIixcIklzSW1wb3J0ZWRcIjp0cnVlLFwiQ2hpbGRyZW5cIjpbXX0se1wiJGlkXCI6XCIyM1wiLFwiSW1wb3J0SWRcIjpcIjIyXCIsXCJJc0ltcG9ydGVkXCI6dHJ1ZSxcIkNoaWxkcmVuXCI6W119LHtcIiRpZFwiOlwiMjRcIixcIkltcG9ydElkXCI6XCIyM1wiLFwiSXNJbXBvcnRlZFwiOnRydWUsXCJDaGlsZHJlblwiOltdfSx7XCIkaWRcIjpcIjI1XCIsXCJJbXBvcnRJZFwiOlwiMjRcIixcIklzSW1wb3J0ZWRcIjp0cnVlLFwiQ2hpbGRyZW5cIjpbXX0se1wiJGlkXCI6XCIyNlwiLFwiSW1wb3J0SWRcIjpcIjI1XCIsXCJJc0ltcG9ydGVkXCI6dHJ1ZSxcIkNoaWxkcmVuXCI6W119LHtcIiRpZFwiOlwiMjdcIixcIkltcG9ydElkXCI6XCIyNlwiLFwiSXNJbXBvcnRlZFwiOnRydWUsXCJDaGlsZHJlblwiOltdfSx7XCIkaWRcIjpcIjI4XCIsXCJJbXBvcnRJZFwiOlwiMjdcIixcIklzSW1wb3J0ZWRcIjp0cnVlLFwiQ2hpbGRyZW5cIjpbXX0se1wiJGlkXCI6XCIyOVwiLFwiSW1wb3J0SWRcIjpcIjI4XCIsXCJJc0ltcG9ydGVkXCI6dHJ1ZSxcIkNoaWxkcmVuXCI6W119LHtcIiRpZFwiOlwiMzBcIixcIkltcG9ydElkXCI6XCIyOVwiLFwiSXNJbXBvcnRlZFwiOnRydWUsXCJDaGlsZHJlblwiOltdfSx7XCIkaWRcIjpcIjMxXCIsXCJJbXBvcnRJZFwiOlwiMzBcIixcIklzSW1wb3J0ZWRcIjp0cnVlLFwiQ2hpbGRyZW5cIjpbXX0se1wiJGlkXCI6XCIzMlwiLFwiSW1wb3J0SWRcIjpcIjMxXCIsXCJJc0ltcG9ydGVkXCI6dHJ1ZSxcIkNoaWxkcmVuXCI6W119LHtcIiRpZFwiOlwiMzNcIixcIkltcG9ydElkXCI6XCIzMlwiLFwiSXNJbXBvcnRlZFwiOnRydWUsXCJDaGlsZHJlblwiOltdfSx7XCIkaWRcIjpcIjM0XCIsXCJJbXBvcnRJZFwiOlwiMzNcIixcIklzSW1wb3J0ZWRcIjp0cnVlLFwiQ2hpbGRyZW5cIjpbXX0se1wiJGlkXCI6XCIzNVwiLFwiSW1wb3J0SWRcIjpcIjM0XCIsXCJJc0ltcG9ydGVkXCI6dHJ1ZSxcIkNoaWxkcmVuXCI6W119LHtcIiRpZFwiOlwiMzZcIixcIkltcG9ydElkXCI6XCIzNVwiLFwiSXNJbXBvcnRlZFwiOnRydWUsXCJDaGlsZHJlblwiOltdfSx7XCIkaWRcIjpcIjM3XCIsXCJJbXBvcnRJZFwiOlwiMzZcIixcIklzSW1wb3J0ZWRcIjp0cnVlLFwiQ2hpbGRyZW5cIjpbXX0se1wiJGlkXCI6XCIzOFwiLFwiSW1wb3J0SWRcIjpcIjM3XCIsXCJJc0ltcG9ydGVkXCI6dHJ1ZSxcIkNoaWxkcmVuXCI6W119LHtcIiRpZFwiOlwiMzlcIixcIkltcG9ydElkXCI6XCIzOFwiLFwiSXNJbXBvcnRlZFwiOnRydWUsXCJDaGlsZHJlblwiOltdfV19fSIsIkNvbHVtbnNNYXBwaW5nIjoiW3tcIiRpZFwiOlwiMVwiLFwiU2VsZWN0ZWRNYXBwaW5nXCI6OCxcIkNvbHVtbkhlYWRlclwiOlwiQ29sdW1uMFwiLFwiQ29sdW1uRnJpZW5kbHlOYW1lXCI6XCJJRFwifSx7XCIkaWRcIjpcIjJcIixcIlNlbGVjdGVkTWFwcGluZ1wiOjIsXCJDb2x1bW5IZWFkZXJcIjpcIkNvbHVtbjFcIixcIkNvbHVtbkZyaWVuZGx5TmFtZVwiOlwiTmFtZVwifSx7XCIkaWRcIjpcIjNcIixcIlNlbGVjdGVkTWFwcGluZ1wiOjMsXCJDb2x1bW5IZWFkZXJcIjpcIkNvbHVtbjJcIixcIkNvbHVtbkZyaWVuZGx5TmFtZVwiOlwiU3RhcnRcIn0se1wiJGlkXCI6XCI0XCIsXCJTZWxlY3RlZE1hcHBpbmdcIjo0LFwiQ29sdW1uSGVhZGVyXCI6XCJDb2x1bW4zXCIsXCJDb2x1bW5GcmllbmRseU5hbWVcIjpcIkZpbmlzaFwifSx7XCIkaWRcIjpcIjVcIixcIlNlbGVjdGVkTWFwcGluZ1wiOjEsXCJDb2x1bW5IZWFkZXJcIjpcIkNvbHVtbjVcIixcIkNvbHVtbkZyaWVuZGx5TmFtZVwiOlwiQ2F0ZWdvcnlcIn1dIiwiSGVhZGVyUm93SW5kZXgiOiIwIiwiTXNlU3luY0J5VWlkIjoiVHJ1ZSIsIlNvdXJjZVRlbXBsYXRlIjoie1wiJGlkXCI6XCIxXCIsXCJJZFwiOlwiY2MyNmY4NjMtMjdjZS00ODBlLWE1ODktYjNmMTJmMmQ2ZWIwXCIsXCJDdWx0dXJlSW5mb05hbWVcIjpcImVuLVVTXCIsXCJWZXJzaW9uXCI6e1wiJGlkXCI6XCIyXCIsXCJUZW1wbGF0ZURvbVZlcnNpb25cIjpcIjEuMi4wXCJ9LFwiRWZmZWN0XCI6MSxcIlN0eWxlXCI6e1wiJGlkXCI6XCIzXCIsXCJUaW1lYmFuZFN0eWxlXCI6e1wiJGlkXCI6XCI0XCIsXCJTY2FsZU1hcmtpbmdcIjoxLFwiU2hhcGVcIjoxMCxcIlNoYXBlU3R5bGVcIjp7XCIkaWRcIjpcIjVcIixcIk1hcmdpblwiOntcIiRpZFwiOlwiNlwiLFwiVG9wXCI6MC4wLFwiTGVmdFwiOjEwLjAsXCJSaWdodFwiOjEwLjAsXCJCb3R0b21cIjowLjB9LFwiUGFkZGluZ1wiOntcIiRpZFwiOlwiN1wiLFwiVG9wXCI6My4wLFwiTGVmdFwiOjAuMCxcIlJpZ2h0XCI6MC4wLFwiQm90dG9tXCI6My4wfSxcIkJhY2tncm91bmRcIjp7XCIkaWRcIjpcIjhcIixcIkNvbG9yXCI6e1wiJGlkXCI6XCI5XCIsXCJBXCI6MjU1LFwiUlwiOjY4LFwiR1wiOjg0LFwiQlwiOjEwNn19LFwiSXNWaXNpYmxlXCI6dHJ1ZSxcIldpZHRoXCI6ODU4LjAsXCJIZWlnaHRcIjoyMC4wLFwiQm9yZGVyU3R5bGVcIjp7XCIkaWRcIjpcIjEwXCIsXCJMaW5lQ29sb3JcIjp7XCIkaWRcIjpcIjExXCIsXCIkdHlwZVwiOlwiTkxSRS5Db21tb24uRG9tLlNvbGlkQ29sb3JCcnVzaCwgTkxSRS5Db21tb25cIixcIkNvbG9yXCI6e1wiJGlkXCI6XCIxMlwiLFwiQVwiOjI1NSxcIlJcIjoyNTUsXCJHXCI6MCxcIkJcIjowfX0sXCJMaW5lV2VpZ2h0XCI6MC4wLFwiTGluZVR5cGVcIjowfX0sXCJNaWRkbGVUaWVyU2hhcGVTdHlsZVwiOntcIiRpZFwiOlwiMTNcIixcIk1hcmdpblwiOntcIiRpZFwiOlwiMTRcIixcIlRvcFwiOjAuMCxcIkxlZnRcIjoxMC4wLFwiUmlnaHRcIjoxMC4wLFwiQm90dG9tXCI6MC4wfSxcIlBhZGRpbmdcIjp7XCIkaWRcIjpcIjE1XCIsXCJUb3BcIjozLjAsXCJMZWZ0XCI6MC4wLFwiUmlnaHRcIjowLjAsXCJCb3R0b21cIjozLjB9LFwiQmFja2dyb3VuZFwiOntcIiRpZFwiOlwiMTZcIixcIkNvbG9yXCI6e1wiJGlkXCI6XCIxN1wiLFwiQVwiOjI1NSxcIlJcIjo2OCxcIkdcIjo4NCxcIkJcIjoxMDZ9fSxcIklzVmlzaWJsZVwiOnRydWUsXCJXaWR0aFwiOjg1OC4wLFwiSGVpZ2h0XCI6MjAuMCxcIkJvcmRlclN0eWxlXCI6e1wiJGlkXCI6XCIxOFwiLFwiTGluZUNvbG9yXCI6e1wiJGlkXCI6XCIxOVwiLFwiJHR5cGVcIjpcIk5MUkUuQ29tbW9uLkRvbS5Tb2xpZENvbG9yQnJ1c2gsIE5MUkUuQ29tbW9uXCIsXCJDb2xvclwiOntcIiRpZFwiOlwiMjBcIixcIkFcIjoyNTUsXCJSXCI6MjU1LFwiR1wiOjAsXCJCXCI6MH19LFwiTGluZVdlaWdodFwiOjAuMCxcIkxpbmVUeXBlXCI6MH19LFwiQm90dG9tVGllclNoYXBlU3R5bGVcIjp7XCIkaWRcIjpcIjIxXCIsXCJNYXJnaW5cIjp7XCIkaWRcIjpcIjIyXCIsXCJUb3BcIjowLjAsXCJMZWZ0XCI6MTAuMCxcIlJpZ2h0XCI6MTAuMCxcIkJvdHRvbVwiOjAuMH0sXCJQYWRkaW5nXCI6e1wiJGlkXCI6XCIyM1wiLFwiVG9wXCI6My4wLFwiTGVmdFwiOjAuMCxcIlJpZ2h0XCI6MC4wLFwiQm90dG9tXCI6My4wfSxcIkJhY2tncm91bmRcIjp7XCIkaWRcIjpcIjI0XCIsXCJDb2xvclwiOntcIiRpZFwiOlwiMjVcIixcIkFcIjoyNTUsXCJSXCI6NjgsXCJHXCI6ODQsXCJCXCI6MTA2fX0sXCJJc1Zpc2libGVcIjp0cnVlLFwiV2lkdGhcIjo4NTguMCxcIkhlaWdodFwiOjIwLjAsXCJCb3JkZXJTdHlsZVwiOntcIiRpZFwiOlwiMjZcIixcIkxpbmVDb2xvclwiOntcIiRpZFwiOlwiMjdcIixcIiR0eXBlXCI6XCJOTFJFLkNvbW1vbi5Eb20uU29saWRDb2xvckJydXNoLCBOTFJFLkNvbW1vblwiLFwiQ29sb3JcIjp7XCIkaWRcIjpcIjI4XCIsXCJBXCI6MjU1LFwiUlwiOjI1NSxcIkdcIjowLFwiQlwiOjB9fSxcIkxpbmVXZWlnaHRcIjowLjAsXCJMaW5lVHlwZVwiOjB9fSxcIlJpZ2h0RW5kQ2Fwc1N0eWxlXCI6e1wiJGlkXCI6XCIyOVwiLFwiRm9udFNldHRpbmdzXCI6e1wiJGlkXCI6XCIzMFwiLFwiRm9udFNpemVcIjoxOCxcIkZvbnROYW1lXCI6XCJDYWxpYnJpXCIsXCJJc0JvbGRcIjp0cnVlLFwiSXNJdGFsaWNcIjpmYWxzZSxcIklzVW5kZXJsaW5lZFwiOmZhbHNlfSxcIkF1dG9TaXplXCI6MCxcIkZvcmVncm91bmRcIjp7XCIkaWRcIjpcIjMxXCIsXCJDb2xvclwiOntcIiRpZFwiOlwiMzJ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MzNcIixcIlRvcFwiOjAuMCxcIkxlZnRcIjowLjAsXCJSaWdodFwiOjIwLjAsXCJCb3R0b21cIjowLjB9LFwiUGFkZGluZ1wiOntcIiRpZFwiOlwiMzRcIixcIlRvcFwiOjAuMCxcIkxlZnRcIjowLjAsXCJSaWdodFwiOjAuMCxcIkJvdHRvbVwiOjAuMH0sXCJCYWNrZ3JvdW5kXCI6e1wiJGlkXCI6XCIzNVwiLFwiQ29sb3JcIjp7XCIkaWRcIjpcIjM2XCIsXCJBXCI6MCxcIlJcIjowLFwiR1wiOjAsXCJCXCI6MH19LFwiSXNWaXNpYmxlXCI6dHJ1ZSxcIldpZHRoXCI6MC4wLFwiSGVpZ2h0XCI6MC4wLFwiQm9yZGVyU3R5bGVcIjpudWxsfSxcIkxlZnRFbmRDYXBzU3R5bGVcIjp7XCIkaWRcIjpcIjM3XCIsXCJGb250U2V0dGluZ3NcIjp7XCIkaWRcIjpcIjM4XCIsXCJGb250U2l6ZVwiOjE4LFwiRm9udE5hbWVcIjpcIkNhbGlicmlcIixcIklzQm9sZFwiOnRydWUsXCJJc0l0YWxpY1wiOmZhbHNlLFwiSXNVbmRlcmxpbmVkXCI6ZmFsc2V9LFwiQXV0b1NpemVcIjowLFwiRm9yZWdyb3VuZFwiOntcIiRpZFwiOlwiMzlcIixcIkNvbG9yXCI6e1wiJGlkXCI6XCI0MF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0MVwiLFwiVG9wXCI6MC4wLFwiTGVmdFwiOjIwLjAsXCJSaWdodFwiOjAuMCxcIkJvdHRvbVwiOjAuMH0sXCJQYWRkaW5nXCI6e1wiJGlkXCI6XCI0MlwiLFwiVG9wXCI6MC4wLFwiTGVmdFwiOjAuMCxcIlJpZ2h0XCI6MC4wLFwiQm90dG9tXCI6MC4wfSxcIkJhY2tncm91bmRcIjp7XCIkaWRcIjpcIjQzXCIsXCJDb2xvclwiOntcIiRyZWZcIjpcIjM2XCJ9fSxcIklzVmlzaWJsZVwiOmZhbHNlLFwiV2lkdGhcIjowLjAsXCJIZWlnaHRcIjowLjAsXCJCb3JkZXJTdHlsZVwiOm51bGx9LFwiVG9kYXlUZXh0U3R5bGVcIjp7XCIkaWRcIjpcIjQ0XCIsXCJGb250U2V0dGluZ3NcIjp7XCIkaWRcIjpcIjQ1XCIsXCJGb250U2l6ZVwiOjEyLFwiRm9udE5hbWVcIjpcIkNhbGlicmlcIixcIklzQm9sZFwiOmZhbHNlLFwiSXNJdGFsaWNcIjpmYWxzZSxcIklzVW5kZXJsaW5lZFwiOmZhbHNlfSxcIkF1dG9TaXplXCI6MCxcIkZvcmVncm91bmRcIjp7XCIkaWRcIjpcIjQ2XCIsXCJDb2xvclwiOntcIiRpZFwiOlwiNDd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NDhcIixcIlRvcFwiOjAuMCxcIkxlZnRcIjowLjAsXCJSaWdodFwiOjAuMCxcIkJvdHRvbVwiOjAuMH0sXCJQYWRkaW5nXCI6e1wiJGlkXCI6XCI0OVwiLFwiVG9wXCI6MC4wLFwiTGVmdFwiOjAuMCxcIlJpZ2h0XCI6MC4wLFwiQm90dG9tXCI6MC4wfSxcIkJhY2tncm91bmRcIjp7XCIkaWRcIjpcIjUwXCIsXCJDb2xvclwiOntcIiRyZWZcIjpcIjM2XCJ9fSxcIklzVmlzaWJsZVwiOnRydWUsXCJXaWR0aFwiOjAuMCxcIkhlaWdodFwiOjAuMCxcIkJvcmRlclN0eWxlXCI6bnVsbH0sXCJUb2RheU1hcmtlclN0eWxlXCI6e1wiJGlkXCI6XCI1MVwiLFwiTWFyZ2luXCI6e1wiJGlkXCI6XCI1MlwiLFwiVG9wXCI6MC4wLFwiTGVmdFwiOjAuMCxcIlJpZ2h0XCI6MC4wLFwiQm90dG9tXCI6MC4wfSxcIlBhZGRpbmdcIjp7XCIkaWRcIjpcIjUzXCIsXCJUb3BcIjowLjAsXCJMZWZ0XCI6MC4wLFwiUmlnaHRcIjowLjAsXCJCb3R0b21cIjowLjB9LFwiQmFja2dyb3VuZFwiOntcIiRpZFwiOlwiNTRcIixcIkNvbG9yXCI6e1wiJGlkXCI6XCI1NVwiLFwiQVwiOjI1NSxcIlJcIjoyNTUsXCJHXCI6MCxcIkJcIjowfX0sXCJJc1Zpc2libGVcIjp0cnVlLFwiV2lkdGhcIjowLjAsXCJIZWlnaHRcIjowLjAsXCJCb3JkZXJTdHlsZVwiOm51bGx9LFwiU2NhbGVTdHlsZVwiOntcIiRpZFwiOlwiNTZcIixcIlNob3dTZWdtZW50U2VwYXJhdG9yc1wiOmZhbHNlLFwiU2VnbWVudFNlcGFyYXRvck9wYWNpdHlcIjozMCxcIlNoYXBlXCI6MyxcIkhhc0JlZW5WaXNpYmxlQmVmb3JlXCI6dHJ1ZSxcIkZvbnRTZXR0aW5nc1wiOntcIiRpZFwiOlwiNTdcIixcIkZvbnRTaXplXCI6MTIsXCJGb250TmFtZVwiOlwiQ2FsaWJyaVwiLFwiSXNCb2xkXCI6ZmFsc2UsXCJJc0l0YWxpY1wiOmZhbHNlLFwiSXNVbmRlcmxpbmVkXCI6ZmFsc2V9LFwiQXV0b1NpemVcIjowLFwiRm9yZWdyb3VuZFwiOntcIiRpZFwiOlwiNThcIixcIkNvbG9yXCI6e1wiJGlkXCI6XCI1OV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MFwiLFwiVG9wXCI6MC4wLFwiTGVmdFwiOjUuMCxcIlJpZ2h0XCI6MC4wLFwiQm90dG9tXCI6MC4wfSxcIlBhZGRpbmdcIjp7XCIkaWRcIjpcIjYxXCIsXCJUb3BcIjowLjAsXCJMZWZ0XCI6MC4wLFwiUmlnaHRcIjowLjAsXCJCb3R0b21cIjowLjB9LFwiQmFja2dyb3VuZFwiOntcIiRpZFwiOlwiNjJcIixcIkNvbG9yXCI6e1wiJHJlZlwiOlwiMzZcIn19LFwiSXNWaXNpYmxlXCI6dHJ1ZSxcIldpZHRoXCI6MC4wLFwiSGVpZ2h0XCI6MC4wLFwiQm9yZGVyU3R5bGVcIjpudWxsfSxcIk1pZGRsZVRpZXJTY2FsZVN0eWxlXCI6e1wiJGlkXCI6XCI2M1wiLFwiU2hvd1NlZ21lbnRTZXBhcmF0b3JzXCI6ZmFsc2UsXCJTZWdtZW50U2VwYXJhdG9yT3BhY2l0eVwiOjMwLFwiU2hhcGVcIjozLFwiSGFzQmVlblZpc2libGVCZWZvcmVcIjpmYWxzZSxcIkZvbnRTZXR0aW5nc1wiOntcIiRpZFwiOlwiNjRcIixcIkZvbnRTaXplXCI6MTIsXCJGb250TmFtZVwiOlwiQ2FsaWJyaVwiLFwiSXNCb2xkXCI6ZmFsc2UsXCJJc0l0YWxpY1wiOmZhbHNlLFwiSXNVbmRlcmxpbmVkXCI6ZmFsc2V9LFwiQXV0b1NpemVcIjowLFwiRm9yZWdyb3VuZFwiOntcIiRpZFwiOlwiNjVcIixcIkNvbG9yXCI6e1wiJGlkXCI6XCI2Nl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N1wiLFwiVG9wXCI6MC4wLFwiTGVmdFwiOjUuMCxcIlJpZ2h0XCI6MC4wLFwiQm90dG9tXCI6MC4wfSxcIlBhZGRpbmdcIjp7XCIkaWRcIjpcIjY4XCIsXCJUb3BcIjowLjAsXCJMZWZ0XCI6MC4wLFwiUmlnaHRcIjowLjAsXCJCb3R0b21cIjowLjB9LFwiQmFja2dyb3VuZFwiOntcIiRpZFwiOlwiNjlcIixcIkNvbG9yXCI6e1wiJGlkXCI6XCI3MFwiLFwiQVwiOjAsXCJSXCI6MCxcIkdcIjowLFwiQlwiOjB9fSxcIklzVmlzaWJsZVwiOmZhbHNlLFwiV2lkdGhcIjowLjAsXCJIZWlnaHRcIjowLjAsXCJCb3JkZXJTdHlsZVwiOm51bGx9LFwiQm90dG9tVGllclNjYWxlU3R5bGVcIjp7XCIkaWRcIjpcIjcxXCIsXCJTaG93U2VnbWVudFNlcGFyYXRvcnNcIjpmYWxzZSxcIlNlZ21lbnRTZXBhcmF0b3JPcGFjaXR5XCI6MzAsXCJTaGFwZVwiOjMsXCJIYXNCZWVuVmlzaWJsZUJlZm9yZVwiOmZhbHNlLFwiRm9udFNldHRpbmdzXCI6e1wiJGlkXCI6XCI3MlwiLFwiRm9udFNpemVcIjoxMixcIkZvbnROYW1lXCI6XCJDYWxpYnJpXCIsXCJJc0JvbGRcIjpmYWxzZSxcIklzSXRhbGljXCI6ZmFsc2UsXCJJc1VuZGVybGluZWRcIjpmYWxzZX0sXCJBdXRvU2l6ZVwiOjAsXCJGb3JlZ3JvdW5kXCI6e1wiJGlkXCI6XCI3M1wiLFwiQ29sb3JcIjp7XCIkaWRcIjpcIjc0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c1XCIsXCJUb3BcIjowLjAsXCJMZWZ0XCI6NS4wLFwiUmlnaHRcIjowLjAsXCJCb3R0b21cIjowLjB9LFwiUGFkZGluZ1wiOntcIiRpZFwiOlwiNzZcIixcIlRvcFwiOjAuMCxcIkxlZnRcIjowLjAsXCJSaWdodFwiOjAuMCxcIkJvdHRvbVwiOjAuMH0sXCJCYWNrZ3JvdW5kXCI6e1wiJGlkXCI6XCI3N1wiLFwiQ29sb3JcIjp7XCIkaWRcIjpcIjc4XCIsXCJBXCI6MCxcIlJcIjowLFwiR1wiOjAsXCJCXCI6MH19LFwiSXNWaXNpYmxlXCI6ZmFsc2UsXCJXaWR0aFwiOjAuMCxcIkhlaWdodFwiOjAuMCxcIkJvcmRlclN0eWxlXCI6bnVsbH0sXCJTaW5nbGVTY2FsZVNoYXBlU3R5bGVcIjpudWxsLFwiRWxhcHNlZFRpbWVCYWNrZ3JvdW5kXCI6e1wiJGlkXCI6XCI3OVwiLFwiQ29sb3JcIjp7XCIkaWRcIjpcIjgwXCIsXCJBXCI6MTkxLFwiUlwiOjI1NSxcIkdcIjowLFwiQlwiOjB9fSxcIkFwcGVuZFllYXJPblllYXJDaGFuZ2VcIjpmYWxzZSxcIkVsYXBzZWRUaW1lRm9ybWF0XCI6MixcIlRvZGF5TWFya2VyUG9zaXRpb25cIjozLFwiUXVpY2tQb3NpdGlvblwiOjIsXCJBYnNvbHV0ZVBvc2l0aW9uXCI6NDA1LjAsXCJNYXJnaW5cIjp7XCIkaWRcIjpcIjgxXCIsXCJUb3BcIjowLjAsXCJMZWZ0XCI6MTAuMCxcIlJpZ2h0XCI6MTAuMCxcIkJvdHRvbVwiOjAuMH0sXCJQYWRkaW5nXCI6e1wiJGlkXCI6XCI4MlwiLFwiVG9wXCI6MC4wLFwiTGVmdFwiOjAuMCxcIlJpZ2h0XCI6MC4wLFwiQm90dG9tXCI6MC4wfSxcIkJhY2tncm91bmRcIjp7XCIkaWRcIjpcIjgzXCIsXCJDb2xvclwiOntcIiRpZFwiOlwiODRcIixcIkFcIjoyNTUsXCJSXCI6NDcsXCJHXCI6NTQsXCJCXCI6MTUzfX0sXCJJc1Zpc2libGVcIjp0cnVlLFwiV2lkdGhcIjowLjAsXCJIZWlnaHRcIjowLjAsXCJCb3JkZXJTdHlsZVwiOm51bGx9LFwiRGVmYXVsdE1pbGVzdG9uZVN0eWxlXCI6e1wiJGlkXCI6XCI4NVwiLFwiU2hhcGVcIjoyLFwiQ29ubmVjdG9yTWFyZ2luXCI6e1wiJGlkXCI6XCI4NlwiLFwiVG9wXCI6MC4wLFwiTGVmdFwiOjIuMCxcIlJpZ2h0XCI6Mi4wLFwiQm90dG9tXCI6MC4wfSxcIkNvbm5lY3RvclN0eWxlXCI6e1wiJGlkXCI6XCI4N1wiLFwiTGluZUNvbG9yXCI6e1wiJGlkXCI6XCI4OFwiLFwiJHR5cGVcIjpcIk5MUkUuQ29tbW9uLkRvbS5Tb2xpZENvbG9yQnJ1c2gsIE5MUkUuQ29tbW9uXCIsXCJDb2xvclwiOntcIiRpZFwiOlwiODlcIixcIkFcIjoxMjcsXCJSXCI6NzksXCJHXCI6MTI5LFwiQlwiOjE4OX19LFwiTGluZVdlaWdodFwiOjEuMCxcIkxpbmVUeXBlXCI6MH0sXCJJc0JlbG93VGltZWJhbmRcIjpmYWxzZSxcIkhpZGVEYXRlXCI6ZmFsc2UsXCJTaGFwZVNpemVcIjoxLFwiU3BhY2luZ1wiOjIuMCxcIlBhZGRpbmdcIjp7XCIkaWRcIjpcIjkwXCIsXCJUb3BcIjo3LjAsXCJMZWZ0XCI6My4wLFwiUmlnaHRcIjowLjAsXCJCb3R0b21cIjoyLjB9LFwiUG9zaXRpb25cIjpudWxsLFwiUG9zaXRpb25PblRhc2tcIjowLFwiU2hhcGVTdHlsZVwiOntcIiRpZFwiOlwiOTFcIixcIk1hcmdpblwiOntcIiRpZFwiOlwiOTJcIixcIlRvcFwiOjAuMCxcIkxlZnRcIjowLjAsXCJSaWdodFwiOjAuMCxcIkJvdHRvbVwiOjAuMH0sXCJQYWRkaW5nXCI6e1wiJGlkXCI6XCI5M1wiLFwiVG9wXCI6MC4wLFwiTGVmdFwiOjAuMCxcIlJpZ2h0XCI6MC4wLFwiQm90dG9tXCI6MC4wfSxcIkJhY2tncm91bmRcIjp7XCIkaWRcIjpcIjk0XCIsXCJDb2xvclwiOntcIiRpZFwiOlwiOTVcIixcIkFcIjoyNTUsXCJSXCI6MCxcIkdcIjoxMTQsXCJCXCI6MTg4fX0sXCJJc1Zpc2libGVcIjp0cnVlLFwiV2lkdGhcIjoxMy4wLFwiSGVpZ2h0XCI6MTMuMCxcIkJvcmRlclN0eWxlXCI6e1wiJGlkXCI6XCI5NlwiLFwiTGluZUNvbG9yXCI6e1wiJGlkXCI6XCI5N1wiLFwiJHR5cGVcIjpcIk5MUkUuQ29tbW9uLkRvbS5Tb2xpZENvbG9yQnJ1c2gsIE5MUkUuQ29tbW9uXCIsXCJDb2xvclwiOntcIiRpZFwiOlwiOThcIixcIkFcIjoyNTUsXCJSXCI6MjU1LFwiR1wiOjAsXCJCXCI6MH19LFwiTGluZVdlaWdodFwiOjAuMCxcIkxpbmVUeXBlXCI6MH19LFwiVGl0bGVTdHlsZVwiOntcIiRpZFwiOlwiOTlcIixcIkZvbnRTZXR0aW5nc1wiOntcIiRpZFwiOlwiMTAwXCIsXCJGb250U2l6ZVwiOjExLFwiRm9udE5hbWVcIjpcIkNhbGlicmlcIixcIklzQm9sZFwiOnRydWUsXCJJc0l0YWxpY1wiOmZhbHNlLFwiSXNVbmRlcmxpbmVkXCI6ZmFsc2V9LFwiQXV0b1NpemVcIjowLFwiRm9yZWdyb3VuZFwiOntcIiRpZFwiOlwiMTAxXCIsXCJDb2xvclwiOntcIiRpZFwiOlwiMTAy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EwM1wiLFwiVG9wXCI6MC4wLFwiTGVmdFwiOjAuMCxcIlJpZ2h0XCI6MC4wLFwiQm90dG9tXCI6MC4wfSxcIlBhZGRpbmdcIjp7XCIkaWRcIjpcIjEwNFwiLFwiVG9wXCI6MC4wLFwiTGVmdFwiOjAuMCxcIlJpZ2h0XCI6MC4wLFwiQm90dG9tXCI6MC4wfSxcIkJhY2tncm91bmRcIjp7XCIkaWRcIjpcIjEwNVwiLFwiQ29sb3JcIjp7XCIkcmVmXCI6XCIzNlwifX0sXCJJc1Zpc2libGVcIjp0cnVlLFwiV2lkdGhcIjowLjAsXCJIZWlnaHRcIjowLjAsXCJCb3JkZXJTdHlsZVwiOm51bGx9LFwiRGF0ZVN0eWxlXCI6e1wiJGlkXCI6XCIxMDZcIixcIkZvbnRTZXR0aW5nc1wiOntcIiRpZFwiOlwiMTA3XCIsXCJGb250U2l6ZVwiOjEwLFwiRm9udE5hbWVcIjpcIkNhbGlicmlcIixcIklzQm9sZFwiOmZhbHNlLFwiSXNJdGFsaWNcIjpmYWxzZSxcIklzVW5kZXJsaW5lZFwiOmZhbHNlfSxcIkF1dG9TaXplXCI6MCxcIkZvcmVncm91bmRcIjp7XCIkaWRcIjpcIjEwOFwiLFwiQ29sb3JcIjp7XCIkaWRcIjpcIjEwOVwiLFwiQVwiOjI1NSxcIlJcIjo2OCxcIkdcIjo4NCxcIkJcIjoxMDZ9fSxcIkJhY2tncm91bmRGaWxsVHlwZVwiOjAsXCJNYXhXaWR0aFwiOjIwMC4wLFwiTWF4SGVpZ2h0XCI6XCJJbmZpbml0eVwiLFwiU21hcnRGb3JlZ3JvdW5kSXNBY3RpdmVcIjpmYWxzZSxcIkhvcml6b250YWxBbGlnbm1lbnRcIjowLFwiVmVydGljYWxBbGlnbm1lbnRcIjowLFwiU21hcnRGb3JlZ3JvdW5kXCI6bnVsbCxcIk1hcmdpblwiOntcIiRpZFwiOlwiMTEwXCIsXCJUb3BcIjowLjAsXCJMZWZ0XCI6MC4wLFwiUmlnaHRcIjowLjAsXCJCb3R0b21cIjowLjB9LFwiUGFkZGluZ1wiOntcIiRpZFwiOlwiMTExXCIsXCJUb3BcIjowLjAsXCJMZWZ0XCI6MC4wLFwiUmlnaHRcIjowLjAsXCJCb3R0b21cIjowLjB9LFwiQmFja2dyb3VuZFwiOntcIiRpZFwiOlwiMTEyXCIsXCJDb2xvclwiOntcIiRyZWZcIjpcIjM2XCJ9fSxcIklzVmlzaWJsZVwiOnRydWUsXCJXaWR0aFwiOjAuMCxcIkhlaWdodFwiOjAuMCxcIkJvcmRlclN0eWxlXCI6bnVsbH0sXCJEYXRlRm9ybWF0XCI6e1wiJGlkXCI6XCIxMTN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RGVmYXVsdFRhc2tTdHlsZVwiOntcIiRpZFwiOlwiMTE0XCIsXCJTaGFwZVwiOjEsXCJTaGFwZVRoaWNrbmVzc1wiOjAsXCJEdXJhdGlvbkZvcm1hdFwiOjAsXCJQZXJjZW50YWdlQ29tcGxldGVTdHlsZVwiOntcIiRpZFwiOlwiMTE1XCIsXCJGb250U2V0dGluZ3NcIjp7XCIkaWRcIjpcIjExNlwiLFwiRm9udFNpemVcIjoxMCxcIkZvbnROYW1lXCI6XCJDYWxpYnJpXCIsXCJJc0JvbGRcIjpmYWxzZSxcIklzSXRhbGljXCI6ZmFsc2UsXCJJc1VuZGVybGluZWRcIjpmYWxzZX0sXCJBdXRvU2l6ZVwiOjAsXCJGb3JlZ3JvdW5kXCI6e1wiJGlkXCI6XCIxMTdcIixcIkNvbG9yXCI6e1wiJGlkXCI6XCIxMTh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TlcIixcIlRvcFwiOjAuMCxcIkxlZnRcIjowLjAsXCJSaWdodFwiOjAuMCxcIkJvdHRvbVwiOjAuMH0sXCJQYWRkaW5nXCI6e1wiJGlkXCI6XCIxMjBcIixcIlRvcFwiOjAuMCxcIkxlZnRcIjowLjAsXCJSaWdodFwiOjAuMCxcIkJvdHRvbVwiOjAuMH0sXCJCYWNrZ3JvdW5kXCI6e1wiJGlkXCI6XCIxMjFcIixcIkNvbG9yXCI6e1wiJHJlZlwiOlwiMzZcIn19LFwiSXNWaXNpYmxlXCI6dHJ1ZSxcIldpZHRoXCI6MC4wLFwiSGVpZ2h0XCI6MC4wLFwiQm9yZGVyU3R5bGVcIjpudWxsfSxcIkR1cmF0aW9uU3R5bGVcIjp7XCIkaWRcIjpcIjEyMlwiLFwiRm9udFNldHRpbmdzXCI6e1wiJGlkXCI6XCIxMjNcIixcIkZvbnRTaXplXCI6MTAsXCJGb250TmFtZVwiOlwiQ2FsaWJyaVwiLFwiSXNCb2xkXCI6ZmFsc2UsXCJJc0l0YWxpY1wiOmZhbHNlLFwiSXNVbmRlcmxpbmVkXCI6ZmFsc2V9LFwiQXV0b1NpemVcIjowLFwiRm9yZWdyb3VuZFwiOntcIiRpZFwiOlwiMTI0XCIsXCJDb2xvclwiOntcIiRpZFwiOlwiMTI1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I2XCIsXCJUb3BcIjowLjAsXCJMZWZ0XCI6MC4wLFwiUmlnaHRcIjowLjAsXCJCb3R0b21cIjowLjB9LFwiUGFkZGluZ1wiOntcIiRpZFwiOlwiMTI3XCIsXCJUb3BcIjowLjAsXCJMZWZ0XCI6MC4wLFwiUmlnaHRcIjowLjAsXCJCb3R0b21cIjowLjB9LFwiQmFja2dyb3VuZFwiOntcIiRpZFwiOlwiMTI4XCIsXCJDb2xvclwiOntcIiRyZWZcIjpcIjM2XCJ9fSxcIklzVmlzaWJsZVwiOnRydWUsXCJXaWR0aFwiOjAuMCxcIkhlaWdodFwiOjAuMCxcIkJvcmRlclN0eWxlXCI6bnVsbH0sXCJIb3Jpem9udGFsQ29ubmVjdG9yU3R5bGVcIjp7XCIkaWRcIjpcIjEyOVwiLFwiTGluZUNvbG9yXCI6e1wiJGlkXCI6XCIxMzBcIixcIiR0eXBlXCI6XCJOTFJFLkNvbW1vbi5Eb20uU29saWRDb2xvckJydXNoLCBOTFJFLkNvbW1vblwiLFwiQ29sb3JcIjp7XCIkaWRcIjpcIjEzMVwiLFwiQVwiOjI1NSxcIlJcIjoyMDQsXCJHXCI6MjA0LFwiQlwiOjIwNH19LFwiTGluZVdlaWdodFwiOjEuMCxcIkxpbmVUeXBlXCI6MH0sXCJWZXJ0aWNhbENvbm5lY3RvclN0eWxlXCI6e1wiJGlkXCI6XCIxMzJcIixcIkxpbmVDb2xvclwiOntcIiRpZFwiOlwiMTMzXCIsXCIkdHlwZVwiOlwiTkxSRS5Db21tb24uRG9tLlNvbGlkQ29sb3JCcnVzaCwgTkxSRS5Db21tb25cIixcIkNvbG9yXCI6e1wiJGlkXCI6XCIxMzRcIixcIkFcIjoyNTUsXCJSXCI6MjA0LFwiR1wiOjIwNCxcIkJcIjoyMDR9fSxcIkxpbmVXZWlnaHRcIjowLjAsXCJMaW5lVHlwZVwiOjB9LFwiTWFyZ2luXCI6bnVsbCxcIlN0YXJ0RGF0ZVBvc2l0aW9uXCI6MyxcIkVuZERhdGVQb3NpdGlvblwiOjMsXCJUaXRsZVBvc2l0aW9uXCI6NCxcIkR1cmF0aW9uUG9zaXRpb25cIjo2LFwiUGVyY2VudGFnZUNvbXBsZXRlZFBvc2l0aW9uXCI6NixcIlNwYWNpbmdcIjo1LFwiSXNCZWxvd1RpbWViYW5kXCI6ZmFsc2UsXCJQZXJjZW50YWdlQ29tcGxldGVTaGFwZU9wYWNpdHlcIjozNSxcIkdyb3VwTmFtZVwiOm51bGwsXCJBdHRhY2hlZE1pbGVzdG9uZXNTdHlsZXNcIjpudWxsLFwiU2hhcGVTdHlsZVwiOntcIiRpZFwiOlwiMTM1XCIsXCJNYXJnaW5cIjp7XCIkaWRcIjpcIjEzNlwiLFwiVG9wXCI6MC4wLFwiTGVmdFwiOjQuMCxcIlJpZ2h0XCI6NC4wLFwiQm90dG9tXCI6MC4wfSxcIlBhZGRpbmdcIjp7XCIkaWRcIjpcIjEzN1wiLFwiVG9wXCI6MC4wLFwiTGVmdFwiOjAuMCxcIlJpZ2h0XCI6MC4wLFwiQm90dG9tXCI6MC4wfSxcIkJhY2tncm91bmRcIjp7XCIkaWRcIjpcIjEzOFwiLFwiQ29sb3JcIjp7XCIkaWRcIjpcIjEzOVwiLFwiQVwiOjI1NSxcIlJcIjowLFwiR1wiOjExNCxcIkJcIjoxODh9fSxcIklzVmlzaWJsZVwiOnRydWUsXCJXaWR0aFwiOjAuMCxcIkhlaWdodFwiOjEwLjAsXCJCb3JkZXJTdHlsZVwiOntcIiRpZFwiOlwiMTQwXCIsXCJMaW5lQ29sb3JcIjp7XCIkaWRcIjpcIjE0MVwiLFwiJHR5cGVcIjpcIk5MUkUuQ29tbW9uLkRvbS5Tb2xpZENvbG9yQnJ1c2gsIE5MUkUuQ29tbW9uXCIsXCJDb2xvclwiOntcIiRpZFwiOlwiMTQyXCIsXCJBXCI6MjU1LFwiUlwiOjI1NSxcIkdcIjowLFwiQlwiOjB9fSxcIkxpbmVXZWlnaHRcIjowLjAsXCJMaW5lVHlwZVwiOjB9fSxcIlRpdGxlU3R5bGVcIjp7XCIkaWRcIjpcIjE0M1wiLFwiRm9udFNldHRpbmdzXCI6e1wiJGlkXCI6XCIxNDRcIixcIkZvbnRTaXplXCI6MTEsXCJGb250TmFtZVwiOlwiQ2FsaWJyaVwiLFwiSXNCb2xkXCI6dHJ1ZSxcIklzSXRhbGljXCI6ZmFsc2UsXCJJc1VuZGVybGluZWRcIjpmYWxzZX0sXCJBdXRvU2l6ZVwiOjAsXCJGb3JlZ3JvdW5kXCI6e1wiJGlkXCI6XCIxNDVcIixcIkNvbG9yXCI6e1wiJGlkXCI6XCIxNDZcIixcIkFcIjoyNTUsXCJSXCI6MCxcIkdcIjowLFwiQlwiOjB9fSxcIkJhY2tncm91bmRGaWxsVHlwZVwiOjAsXCJNYXhXaWR0aFwiOjk2MC4wLFwiTWF4SGVpZ2h0XCI6XCJJbmZpbml0eVwiLFwiU21hcnRGb3JlZ3JvdW5kSXNBY3RpdmVcIjpmYWxzZSxcIkhvcml6b250YWxBbGlnbm1lbnRcIjowLFwiVmVydGljYWxBbGlnbm1lbnRcIjowLFwiU21hcnRGb3JlZ3JvdW5kXCI6bnVsbCxcIk1hcmdpblwiOntcIiRpZFwiOlwiMTQ3XCIsXCJUb3BcIjowLjAsXCJMZWZ0XCI6MC4wLFwiUmlnaHRcIjowLjAsXCJCb3R0b21cIjowLjB9LFwiUGFkZGluZ1wiOntcIiRpZFwiOlwiMTQ4XCIsXCJUb3BcIjowLjAsXCJMZWZ0XCI6MC4wLFwiUmlnaHRcIjowLjAsXCJCb3R0b21cIjowLjB9LFwiQmFja2dyb3VuZFwiOntcIiRpZFwiOlwiMTQ5XCIsXCJDb2xvclwiOntcIiRyZWZcIjpcIjM2XCJ9fSxcIklzVmlzaWJsZVwiOnRydWUsXCJXaWR0aFwiOjAuMCxcIkhlaWdodFwiOjAuMCxcIkJvcmRlclN0eWxlXCI6bnVsbH0sXCJEYXRlU3R5bGVcIjp7XCIkaWRcIjpcIjE1MFwiLFwiRm9udFNldHRpbmdzXCI6e1wiJGlkXCI6XCIxNTFcIixcIkZvbnRTaXplXCI6MTAsXCJGb250TmFtZVwiOlwiQ2FsaWJyaVwiLFwiSXNCb2xkXCI6ZmFsc2UsXCJJc0l0YWxpY1wiOmZhbHNlLFwiSXNVbmRlcmxpbmVkXCI6ZmFsc2V9LFwiQXV0b1NpemVcIjowLFwiRm9yZWdyb3VuZFwiOntcIiRpZFwiOlwiMTUyXCIsXCJDb2xvclwiOntcIiRpZFwiOlwiMTUzXCIsXCJBXCI6MjU1LFwiUlwiOjY4LFwiR1wiOjg0LFwiQlwiOjEwNn19LFwiQmFja2dyb3VuZEZpbGxUeXBlXCI6MCxcIk1heFdpZHRoXCI6MjAwLjAsXCJNYXhIZWlnaHRcIjpcIkluZmluaXR5XCIsXCJTbWFydEZvcmVncm91bmRJc0FjdGl2ZVwiOmZhbHNlLFwiSG9yaXpvbnRhbEFsaWdubWVudFwiOjIsXCJWZXJ0aWNhbEFsaWdubWVudFwiOjAsXCJTbWFydEZvcmVncm91bmRcIjpudWxsLFwiTWFyZ2luXCI6e1wiJGlkXCI6XCIxNTRcIixcIlRvcFwiOjAuMCxcIkxlZnRcIjowLjAsXCJSaWdodFwiOjAuMCxcIkJvdHRvbVwiOjAuMH0sXCJQYWRkaW5nXCI6e1wiJGlkXCI6XCIxNTVcIixcIlRvcFwiOjAuMCxcIkxlZnRcIjowLjAsXCJSaWdodFwiOjAuMCxcIkJvdHRvbVwiOjAuMH0sXCJCYWNrZ3JvdW5kXCI6e1wiJGlkXCI6XCIxNTZcIixcIkNvbG9yXCI6e1wiJHJlZlwiOlwiMzZcIn19LFwiSXNWaXNpYmxlXCI6dHJ1ZSxcIldpZHRoXCI6MC4wLFwiSGVpZ2h0XCI6MC4wLFwiQm9yZGVyU3R5bGVcIjpudWxsfSxcIkRhdGVGb3JtYXRcIjp7XCIkaWRcIjpcIjE1N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TaG93RWxhcHNlZFRpbWVHcmFkaWVudFN0eWxlXCI6ZmFsc2UsXCJUaW1lYmFuZFJlc2VydmVkTGVmdEFyZWFTdHlsZVwiOm51bGwsXCJEZWZhdWx0U3dpbWxhbmVTdHlsZVwiOntcIiRpZFwiOlwiMTU4XCIsXCJIZWFkZXJTdHlsZVwiOntcIiRpZFwiOlwiMTU5XCIsXCJUZXh0U3R5bGVcIjp7XCIkaWRcIjpcIjE2MFwiLFwiRm9udFNldHRpbmdzXCI6e1wiJGlkXCI6XCIxNjFcIixcIkZvbnRTaXplXCI6MTIsXCJGb250TmFtZVwiOlwiQ2FsaWJyaVwiLFwiSXNCb2xkXCI6ZmFsc2UsXCJJc0l0YWxpY1wiOmZhbHNlLFwiSXNVbmRlcmxpbmVkXCI6ZmFsc2V9LFwiQXV0b1NpemVcIjowLFwiRm9yZWdyb3VuZFwiOntcIiRpZFwiOlwiMTYyXCIsXCJDb2xvclwiOntcIiRpZFwiOlwiMTYzXCIsXCJBXCI6MjU1LFwiUlwiOjMyLFwiR1wiOjU2LFwiQlwiOjEwMH19LFwiQmFja2dyb3VuZEZpbGxUeXBlXCI6MCxcIk1heFdpZHRoXCI6MC4wLFwiTWF4SGVpZ2h0XCI6MC4wLFwiU21hcnRGb3JlZ3JvdW5kSXNBY3RpdmVcIjpmYWxzZSxcIkhvcml6b250YWxBbGlnbm1lbnRcIjowLFwiVmVydGljYWxBbGlnbm1lbnRcIjowLFwiU21hcnRGb3JlZ3JvdW5kXCI6bnVsbCxcIk1hcmdpblwiOntcIiRpZFwiOlwiMTY0XCIsXCJUb3BcIjowLjAsXCJMZWZ0XCI6MC4wLFwiUmlnaHRcIjowLjAsXCJCb3R0b21cIjowLjB9LFwiUGFkZGluZ1wiOntcIiRpZFwiOlwiMTY1XCIsXCJUb3BcIjowLjAsXCJMZWZ0XCI6MC4wLFwiUmlnaHRcIjowLjAsXCJCb3R0b21cIjowLjB9LFwiQmFja2dyb3VuZFwiOm51bGwsXCJJc1Zpc2libGVcIjpmYWxzZSxcIldpZHRoXCI6MC4wLFwiSGVpZ2h0XCI6MC4wLFwiQm9yZGVyU3R5bGVcIjpudWxsfSxcIlJlY3RhbmdsZVN0eWxlXCI6e1wiJGlkXCI6XCIxNjZcIixcIk1hcmdpblwiOntcIiRpZFwiOlwiMTY3XCIsXCJUb3BcIjowLjAsXCJMZWZ0XCI6MC4wLFwiUmlnaHRcIjowLjAsXCJCb3R0b21cIjowLjB9LFwiUGFkZGluZ1wiOntcIiRpZFwiOlwiMTY4XCIsXCJUb3BcIjowLjAsXCJMZWZ0XCI6MC4wLFwiUmlnaHRcIjowLjAsXCJCb3R0b21cIjowLjB9LFwiQmFja2dyb3VuZFwiOntcIiRpZFwiOlwiMTY5XCIsXCJDb2xvclwiOntcIiRpZFwiOlwiMTcwXCIsXCJBXCI6MTI3LFwiUlwiOjkxLFwiR1wiOjE1NSxcIkJcIjoyMTN9fSxcIklzVmlzaWJsZVwiOmZhbHNlLFwiV2lkdGhcIjowLjAsXCJIZWlnaHRcIjowLjAsXCJCb3JkZXJTdHlsZVwiOntcIiRpZFwiOlwiMTcxXCIsXCJMaW5lQ29sb3JcIjp7XCIkaWRcIjpcIjE3MlwiLFwiJHR5cGVcIjpcIk5MUkUuQ29tbW9uLkRvbS5Tb2xpZENvbG9yQnJ1c2gsIE5MUkUuQ29tbW9uXCIsXCJDb2xvclwiOntcIiRpZFwiOlwiMTczXCIsXCJBXCI6MjU1LFwiUlwiOjI1NSxcIkdcIjowLFwiQlwiOjB9fSxcIkxpbmVXZWlnaHRcIjowLjAsXCJMaW5lVHlwZVwiOjB9fSxcIlRleHRJc1ZlcnRpY2FsXCI6ZmFsc2V9LFwiQmFja2dyb3VuZFN0eWxlXCI6e1wiJGlkXCI6XCIxNzRcIixcIk1hcmdpblwiOntcIiRpZFwiOlwiMTc1XCIsXCJUb3BcIjowLjAsXCJMZWZ0XCI6MC4wLFwiUmlnaHRcIjowLjAsXCJCb3R0b21cIjowLjB9LFwiUGFkZGluZ1wiOntcIiRpZFwiOlwiMTc2XCIsXCJUb3BcIjowLjAsXCJMZWZ0XCI6MC4wLFwiUmlnaHRcIjowLjAsXCJCb3R0b21cIjowLjB9LFwiQmFja2dyb3VuZFwiOntcIiRpZFwiOlwiMTc3XCIsXCJDb2xvclwiOntcIiRpZFwiOlwiMTc4XCIsXCJBXCI6MzgsXCJSXCI6OTEsXCJHXCI6MTU1LFwiQlwiOjIxM319LFwiSXNWaXNpYmxlXCI6dHJ1ZSxcIldpZHRoXCI6MC4wLFwiSGVpZ2h0XCI6MC4wLFwiQm9yZGVyU3R5bGVcIjp7XCIkaWRcIjpcIjE3OVwiLFwiTGluZUNvbG9yXCI6e1wiJGlkXCI6XCIxODBcIixcIiR0eXBlXCI6XCJOTFJFLkNvbW1vbi5Eb20uU29saWRDb2xvckJydXNoLCBOTFJFLkNvbW1vblwiLFwiQ29sb3JcIjp7XCIkaWRcIjpcIjE4MVwiLFwiQVwiOjI1NSxcIlJcIjoyNTUsXCJHXCI6MCxcIkJcIjowfX0sXCJMaW5lV2VpZ2h0XCI6MC4wLFwiTGluZVR5cGVcIjowfX0sXCJJc0Fib3ZlVGltZWJhbmRcIjpmYWxzZX0sXCJDdXN0b21NaWxlc3RvbmVTdHlsZUxpc3RcIjpbXSxcIkN1c3RvbVRhc2tTdHlsZUxpc3RcIjpbXSxcIkN1c3RvbVN3aW1sYW5lRGVmaW5pdGlvblN0eWxlTGlzdFwiOltdLFwiQ3VzdG9tU3dpbWxhbmVWMlN0eWxlTGlzdFwiOltdLFwiR3JpZGxpbmVQYW5lbFN0eWxlXCI6e1wiJGlkXCI6XCIxODJcIixcIkdyaWRsaW5lU3R5bGVcIjp7XCIkaWRcIjpcIjE4M1wiLFwiTGluZUNvbG9yXCI6e1wiJGlkXCI6XCIxODRcIixcIiR0eXBlXCI6XCJOTFJFLkNvbW1vbi5Eb20uU29saWRDb2xvckJydXNoLCBOTFJFLkNvbW1vblwiLFwiQ29sb3JcIjp7XCIkaWRcIjpcIjE4NVwiLFwiQVwiOjM4LFwiUlwiOjkxLFwiR1wiOjE1NSxcIkJcIjoyMTN9fSxcIkxpbmVXZWlnaHRcIjoxLjAsXCJMaW5lVHlwZVwiOjB9LFwiSXNWaXNpYmxlXCI6dHJ1ZX0sXCJBY3Rpdml0eUxpbmVQYW5lbFN0eWxlXCI6e1wiJGlkXCI6XCIxODZcIixcIkFjdGl2aXR5TGluZVN0eWxlXCI6e1wiJGlkXCI6XCIxODdcIixcIkxpbmVDb2xvclwiOntcIiRpZFwiOlwiMTg4XCIsXCIkdHlwZVwiOlwiTkxSRS5Db21tb24uRG9tLlNvbGlkQ29sb3JCcnVzaCwgTkxSRS5Db21tb25cIixcIkNvbG9yXCI6e1wiJGlkXCI6XCIxODlcIixcIkFcIjozOCxcIlJcIjo2OCxcIkdcIjoxMTQsXCJCXCI6MTk2fX0sXCJMaW5lV2VpZ2h0XCI6MS4wLFwiTGluZVR5cGVcIjowfSxcIklzVmlzaWJsZVwiOnRydWV9fSxcIlNjYWxlXCI6e1wiJGlkXCI6XCIxOTBcIixcIlN0YXJ0RGF0ZVwiOlwiMDAwMS0wMS0wMVQwMDowMDowMFwiLFwiRW5kRGF0ZVwiOlwiMDAwMS0wMS0wMVQwMDowMDowMFwiLFwiRm9ybWF0XCI6XCJ3XCIsXCJUeXBlXCI6MSxcIkF1dG9EYXRlUmFuZ2VcIjp0cnVlLFwiV29ya2luZ0RheXNcIjozMSxcIlRvZGF5TWFya2VyVGV4dFwiOlwiVG9kYXlcIixcIkF1dG9TY2FsZVR5cGVcIjp0cnVlfSxcIlNjYWxlVjJcIjp7XCIkaWRcIjpcIjE5MVwiLFwiU3RhcnREYXRlXCI6XCIwMDAxLTAxLTAxVDAwOjAwOjAwXCIsXCJFbmREYXRlXCI6XCIwMDAxLTAxLTAxVDAwOjAwOjAwXCIsXCJBdXRvRGF0ZVJhbmdlXCI6dHJ1ZSxcIldvcmtpbmdEYXlzXCI6MzEsXCJUb2RheU1hcmtlclRleHRcIjpcIlRvZGF5XCIsXCJBdXRvU2NhbGVUeXBlXCI6dHJ1ZSxcIlRpbWViYW5kU2NhbGVzXCI6e1wiJGlkXCI6XCIxOTJcIixcIlRvcFNjYWxlTGF5ZXJcIjp7XCIkaWRcIjpcIjE5M1wiLFwiRm9ybWF0XCI6XCJ3XCIsXCJUeXBlXCI6MX0sXCJNaWRkbGVTY2FsZUxheWVyXCI6e1wiJGlkXCI6XCIxOTRcIixcIkZvcm1hdFwiOm51bGwsXCJUeXBlXCI6MH0sXCJCb3R0b21TY2FsZUxheWVyXCI6e1wiJGlkXCI6XCIxOTVcIixcIkZvcm1hdFwiOm51bGwsXCJUeXBlXCI6MH19fSxcIk1pbGVzdG9uZXNcIjpbXSxcIlRhc2tzXCI6W10sXCJTd2ltbGFuZXNcIjpbXSxcIlN3aW1sYW5lc1YyXCI6W10sXCJTZXR0aW5nc1wiOntcIiRpZFwiOlwiMTk2XCIsXCJJbXBhT3B0aW9uc1wiOntcIiRpZFwiOlwiMTk3XCIsXCJMZWZ0VG9SaWdodFwiOmZhbHNlLFwiUGF5bG9hZE9wdGlvbnNcIjoyfX0sXCJUaW1lQ29uZmlndXJhdGlvblwiOntcIiRpZFwiOlwiMTk4XCIsXCJVc2VUaW1lXCI6ZmFsc2UsXCJXb3JrRGF5U3RhcnRcIjpcIjAwOjAwOjAwXCIsXCJXb3JrRGF5RW5kXCI6XCIyMzo1OTowMFwifX0ifSwiU2V0dGluZ3MiOnsiJGlkIjoiMjg3NiIsIkltcGFPcHRpb25zIjpudWxsLCJVc2VDb21wcmVzc2lvbiI6ZmFsc2UsIkNvbXByZXNpb25QZXJjZW50YWdlIjo1MC4wLCJJbmFjdGl2ZUludGVydmFsV2lkdGhUaHJlc2hvbGQiOjMwLjAsIkluYWN0aXZlSW50ZXJ2YWxXaWR0aCI6MS4wLCJTcGxpdFRhc2tzIjpmYWxzZSwiVXNlQ2x1c3RlciI6ZmFsc2UsIkVwc2lsb24iOjUuMCwiTWluUG9pbnRzVG9Gb3JtQUNsdXN0ZXIiOjIsIkdlbmVyYXRlSW52aXNpYmxlU2hhcGVzIjpmYWxzZSwiU21hcnRUaW1lbGluZVRhc2tQZXJjZW50YWdlRml0IjpmYWxzZX0sIklzTmV3IjpmYWxzZSwiSW1wb3J0VHlwZSI6NCwiRmlsZVBhdGgiOiJcXFxcZmlsZXIucm1zLmludGVyblxccHJvamVjdHNcXE9UTCBNYXJrZXRpbmdcXEJsb2dcXEJsb2cgcG9zdHNcXEluZHVzdHJ5IHRlbXBsYXRlc1xcSVRTXFxBZ2lsZSBUYXNrIEJvYXJkLnhsc3giLCJUaW1lQ29uZmlndXJhdGlvbiI6eyIkaWQiOiIyODc3IiwiVXNlVGltZSI6ZmFsc2UsIldvcmtEYXlTdGFydCI6IjAwOjAwOjAwIiwiV29ya0RheUVuZCI6IjIzOjU5OjAwIn0sIkxhc3RVc2VkVGVtcGxhdGVJZCI6ImM4ZGQ5NjM3LTg5Y2MtNGRjOS05NTQwLWVhNGNmMmM5NTY5OCIsIkZpcnN0V2Vla09mWWVhciI6MCwiUGxhY2VNaWxlc3RvbmVBdFRoZUJlZ2lubmluZ09mVGhlRGF5IjpmYWxzZSwiRGVwZW5kZW5jeVNjaGVkdWxpbmdTZXR0aW5ncyI6eyIkaWQiOiIyODc4IiwiRGVwZW5kZW5jaWVzU2NoZWR1bGluZ01vZGVTZXR0aW5nIjoiRmxleGlibGUiLCJEZXBlbmRlbmNpZXNQcmV2aW91c1NjaGVkdWxpbmdNb2RlIjoiRmxleGlibGUiLCJPbkJyZWFraW5nRmxleGlibGVTY2hlZHVsaW5nTW9kZVNldHRpbmciOiJBc2tFdmVyeXRpbWUiLCJPbkJyZWFraW5nU3RyaWN0U2NoZWR1bGluZ01vZGVTZXR0aW5nIjoiQXNrRXZlcnl0aW1lIn0sIkRlcGVuZGVuY3lNb2R1bGVFbmFibGVkIjpmYWxzZSwiRGVwZW5kZW5jaWVzIjp7Il9kZXBlbmRlbmNpZXMiOltdfX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0001-01-01T00:00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50.1783491096637"/>
  <p:tag name="OTLLEFTENDCAPSMARGINLEFT" val="37.0418191394043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CALEFORMAT" val="ddd"/>
  <p:tag name="OTLTIMEBANDSCALETYPE" val="Days"/>
  <p:tag name="OTLTIMEBANDSHAPETYPE" val="RectangleTimeband"/>
  <p:tag name="OTLTIMEBANDSHAPEHEIGHT" val="30"/>
  <p:tag name="OTLTIMEBANDSHAPEPADDINGLEFT" val="0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4-08T00:00:00.0000000"/>
  <p:tag name="OTLENDDATE" val="2019-04-12T23:59:00.000000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4-08T00:00:00.0000000"/>
  <p:tag name="OTLENDDATE" val="2019-04-12T23:59:00.0000000"/>
  <p:tag name="OTLDURATIONFORMAT" val="day"/>
  <p:tag name="OTLSPACING" val="3"/>
  <p:tag name="OTLSHAPETHICKNESSTYPE" val="Custom"/>
  <p:tag name="OTLWEEKNUMBERINGFORMAT" val="WNFormat1"/>
  <p:tag name="OTLWEEKNUMBERINGISVISIBL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4-08T00:00:00.0000000"/>
  <p:tag name="OTLENDDATE" val="2019-04-12T23:59:00.000000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4-15T00:00:00.0000000"/>
  <p:tag name="OTLENDDATE" val="2019-04-19T23:59:00.000000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4-15T00:00:00.0000000"/>
  <p:tag name="OTLENDDATE" val="2019-04-19T23:59:00.0000000"/>
  <p:tag name="OTLDURATIONFORMAT" val="day"/>
  <p:tag name="OTLSPACING" val="3"/>
  <p:tag name="OTLSHAPETHICKNESSTYPE" val="Custom"/>
  <p:tag name="OTLWEEKNUMBERINGFORMAT" val="WNFormat1"/>
  <p:tag name="OTLWEEKNUMBERINGISVISIBLE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4-15T00:00:00.0000000"/>
  <p:tag name="OTLENDDATE" val="2019-04-19T23:59:00.000000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4-22T00:00:00.0000000"/>
  <p:tag name="OTLENDDATE" val="2019-04-26T23:59:00.000000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4-22T00:00:00.0000000"/>
  <p:tag name="OTLENDDATE" val="2019-04-26T23:59:00.0000000"/>
  <p:tag name="OTLDURATIONFORMAT" val="day"/>
  <p:tag name="OTLSPACING" val="3"/>
  <p:tag name="OTLSHAPETHICKNESSTYPE" val="Custom"/>
  <p:tag name="OTLWEEKNUMBERINGFORMAT" val="WNFormat1"/>
  <p:tag name="OTLWEEKNUMBERINGISVISIBLE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4-22T00:00:00.0000000"/>
  <p:tag name="OTLENDDATE" val="2019-04-26T23:59:00.000000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4-15T00:00:00.0000000"/>
  <p:tag name="OTLENDDATE" val="2019-04-19T23:59:00.000000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4-15T00:00:00.0000000"/>
  <p:tag name="OTLENDDATE" val="2019-04-19T23:59:00.000000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4-15T00:00:00.0000000"/>
  <p:tag name="OTLENDDATE" val="2019-04-19T23:59:00.000000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4-08T00:00:00.0000000"/>
  <p:tag name="OTLENDDATE" val="2019-04-12T23:59:00.000000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4-08T00:00:00.0000000"/>
  <p:tag name="OTLENDDATE" val="2019-04-12T23:59:00.000000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4-15T00:00:00.0000000"/>
  <p:tag name="OTLENDDATE" val="2019-04-19T23:59:00.000000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4-15T00:00:00.0000000"/>
  <p:tag name="OTLENDDATE" val="2019-04-19T23:59:00.000000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4-22T00:00:00.0000000"/>
  <p:tag name="OTLENDDATE" val="2019-04-26T23:59:00.000000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4-22T00:00:00.0000000"/>
  <p:tag name="OTLENDDATE" val="2019-04-26T23:59:00.000000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4-22T00:00:00.0000000"/>
  <p:tag name="OTLENDDATE" val="2019-04-26T23:59:00.000000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4-15T00:00:00.0000000"/>
  <p:tag name="OTLENDDATE" val="2019-04-19T23:59:00.000000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4-15T00:00:00.0000000"/>
  <p:tag name="OTLENDDATE" val="2019-04-19T23:59:00.000000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4-22T00:00:00.0000000"/>
  <p:tag name="OTLENDDATE" val="2019-04-26T23:59:00.000000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4-22T00:00:00.0000000"/>
  <p:tag name="OTLENDDATE" val="2019-04-26T23:59:00.000000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4-22T00:00:00.0000000"/>
  <p:tag name="OTLENDDATE" val="2019-04-26T23:59:00.000000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4-08T00:00:00.0000000"/>
  <p:tag name="OTLENDDATE" val="2019-04-12T23:59:00.000000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4-08T00:00:00.0000000"/>
  <p:tag name="OTLENDDATE" val="2019-04-12T23:59:00.000000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4-08T00:00:00.0000000"/>
  <p:tag name="OTLENDDATE" val="2019-04-12T23:59:00.000000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4-15T00:00:00.0000000"/>
  <p:tag name="OTLENDDATE" val="2019-04-19T23:59:00.000000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4-15T00:00:00.0000000"/>
  <p:tag name="OTLENDDATE" val="2019-04-19T23:59:00.000000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4-15T00:00:00.0000000"/>
  <p:tag name="OTLENDDATE" val="2019-04-19T23:59:00.000000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4-22T00:00:00.0000000"/>
  <p:tag name="OTLENDDATE" val="2019-04-26T23:59:00.000000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4-22T00:00:00.0000000"/>
  <p:tag name="OTLENDDATE" val="2019-04-26T23:59:00.000000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4-22T00:00:00.0000000"/>
  <p:tag name="OTLENDDATE" val="2019-04-26T23:59:00.000000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4-22T00:00:00.0000000"/>
  <p:tag name="OTLENDDATE" val="2019-04-26T23:59:00.000000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4-08T00:00:00.0000000"/>
  <p:tag name="OTLENDDATE" val="2019-04-12T23:59:00.000000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4-08T00:00:00.0000000"/>
  <p:tag name="OTLENDDATE" val="2019-04-12T23:59:00.000000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4-15T00:00:00.0000000"/>
  <p:tag name="OTLENDDATE" val="2019-04-19T23:59:00.000000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4-15T00:00:00.0000000"/>
  <p:tag name="OTLENDDATE" val="2019-04-19T23:59:00.000000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224</Words>
  <Application>Microsoft Office PowerPoint</Application>
  <PresentationFormat>Widescreen</PresentationFormat>
  <Paragraphs>76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Open Sans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2022-02-01T15:59:01Z</dcterms:created>
  <dcterms:modified xsi:type="dcterms:W3CDTF">2023-08-01T14:20:11Z</dcterms:modified>
</cp:coreProperties>
</file>