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3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282"/>
      </p:cViewPr>
      <p:guideLst>
        <p:guide orient="horz" pos="2160"/>
        <p:guide pos="73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1B836-D37A-4FFF-ABD8-38CC357DF7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8A67A8-8ED7-4E6C-979E-7F01CB831A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D64C1-980F-4550-831B-40C82C1F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C31B-E38E-4A31-8E4A-7FE8C9DD5A4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C19D0-3A40-4309-AA32-9C003011D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FE424-76A7-47DD-BFF9-D82241788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A14E-BE31-4E2F-8931-539592A1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48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A0791-AA1D-4C1F-A929-DD90B8E8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EA81AC-F160-4F5D-A7E4-6FF00D1CB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BCBFA-11B0-441C-A3EF-3C3F1FE56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C31B-E38E-4A31-8E4A-7FE8C9DD5A4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50FF9-5135-412C-8077-54FB5ABEF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16F4B-E0B0-4BDB-8630-704CADFF2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A14E-BE31-4E2F-8931-539592A1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079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A34BB1-EACE-4DAA-9BC0-83C222355F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D94DB1-F74D-48F4-A9F7-C736E5691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00E9D-7D3F-4491-A353-DE8AC7CAF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C31B-E38E-4A31-8E4A-7FE8C9DD5A4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5C87C-5BC5-4EBB-918D-A602BDC6C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FADE5-FA21-4EE7-9339-9BD59599C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A14E-BE31-4E2F-8931-539592A1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0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6EE20-17FA-45F7-AE7D-388B66CDE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3FFC0-26AD-4784-9801-B37E33888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223B5-F8EA-4B1D-810C-7FD7E6F1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C31B-E38E-4A31-8E4A-7FE8C9DD5A4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CBE77-5420-4DA9-B3B4-68775AD54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53071-8697-46E6-B60A-3A33C210D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A14E-BE31-4E2F-8931-539592A1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301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B66CD-024B-4E79-8FD2-5739707D5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E34A77-6918-45DA-9CF9-028FF7537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68834-B42C-41CF-8717-04206789F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C31B-E38E-4A31-8E4A-7FE8C9DD5A4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E7C8E-E92E-4DEC-A206-653DE2EF9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EEBE9-58DB-49AE-8AC1-D37DFF417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A14E-BE31-4E2F-8931-539592A1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668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1DFF5-BDED-486D-8B6E-7A1F3D167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65F9A-6AAE-4F9B-AAC6-B2E4690504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408A2C-11E6-4402-8EF6-3D364A584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779035-0D1E-4913-B283-28E5C646C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C31B-E38E-4A31-8E4A-7FE8C9DD5A4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57708B-0D92-4286-9C28-23186084D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D328E4-6ACB-476F-974F-E24A25486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A14E-BE31-4E2F-8931-539592A1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29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05516-2F35-470D-9350-32D54E012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5C842B-D91F-4241-97F7-D8534F10D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C6C98F-A7E4-42DF-BE13-A48D339CB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691EAF-964D-4B15-A281-E1BDABF836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0FB209-D536-405B-8C60-67278E2D92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C3B43F-DF28-48DB-8B05-4FDE5BC09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C31B-E38E-4A31-8E4A-7FE8C9DD5A4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211EAA-6AA7-4EDE-800C-26729572C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4386D5-3F76-4BE2-A8E2-AB009EE9B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A14E-BE31-4E2F-8931-539592A1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8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6F305-EAF7-4FE4-A605-8F7A0025F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CA9903-1AEB-4EA0-AD13-ED466403D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C31B-E38E-4A31-8E4A-7FE8C9DD5A4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2C5269-6488-46A3-AA78-72ECA53C7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4FE804-04F1-4760-8406-EC3B560D4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A14E-BE31-4E2F-8931-539592A1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903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1F7A2E-C1B5-4C49-A09F-8FEEE75B3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C31B-E38E-4A31-8E4A-7FE8C9DD5A4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3F78BA-9651-4B40-9FBE-FA449177B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FCFEE9-71F5-4E8E-B7D4-779D861E2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A14E-BE31-4E2F-8931-539592A1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15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7B6BD-F688-4166-8D47-5C23F7CBE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AB0E1-F9F5-4451-8C72-7234A3452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F98DD0-B74C-404F-AC32-2F3D998E17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FE50B8-4697-4BC7-BA7A-9BA8B34DA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C31B-E38E-4A31-8E4A-7FE8C9DD5A4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14E57E-160E-44B6-9E4D-5EB8A3432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1FCC67-A367-41E5-BF11-3FC2CB5C4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A14E-BE31-4E2F-8931-539592A1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37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8D001-6A6C-4BB3-B808-F312D24D0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02432C-CAD8-4F1D-9393-ECA1F8BCD2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FC189C-B96D-423A-A586-38C813014B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5952AD-E6BD-4523-87E6-5C361A724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C31B-E38E-4A31-8E4A-7FE8C9DD5A4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8223F9-5D86-4E08-954D-5830BFFB1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9D73A2-85EE-4304-B1B1-38C8F708B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A14E-BE31-4E2F-8931-539592A1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87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D70DE1-184D-413B-A7BD-7CBC1CE9B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CBFD30-35F9-4823-9135-BAD1381C5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4A223-5DCC-4840-B9D7-5EEF5C0F36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FC31B-E38E-4A31-8E4A-7FE8C9DD5A4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2FB1B-1FE0-42E9-A192-45B93E00E1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8CDAC-6652-4A69-9053-DF223E93E1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FA14E-BE31-4E2F-8931-539592A1A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8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54" Type="http://schemas.openxmlformats.org/officeDocument/2006/relationships/tags" Target="../tags/tag154.xml"/><Relationship Id="rId159" Type="http://schemas.openxmlformats.org/officeDocument/2006/relationships/tags" Target="../tags/tag159.xml"/><Relationship Id="rId175" Type="http://schemas.openxmlformats.org/officeDocument/2006/relationships/tags" Target="../tags/tag175.xml"/><Relationship Id="rId170" Type="http://schemas.openxmlformats.org/officeDocument/2006/relationships/tags" Target="../tags/tag170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tags" Target="../tags/tag144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165" Type="http://schemas.openxmlformats.org/officeDocument/2006/relationships/tags" Target="../tags/tag165.xml"/><Relationship Id="rId181" Type="http://schemas.openxmlformats.org/officeDocument/2006/relationships/tags" Target="../tags/tag181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55" Type="http://schemas.openxmlformats.org/officeDocument/2006/relationships/tags" Target="../tags/tag155.xml"/><Relationship Id="rId171" Type="http://schemas.openxmlformats.org/officeDocument/2006/relationships/tags" Target="../tags/tag171.xml"/><Relationship Id="rId176" Type="http://schemas.openxmlformats.org/officeDocument/2006/relationships/tags" Target="../tags/tag176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61" Type="http://schemas.openxmlformats.org/officeDocument/2006/relationships/tags" Target="../tags/tag161.xml"/><Relationship Id="rId166" Type="http://schemas.openxmlformats.org/officeDocument/2006/relationships/tags" Target="../tags/tag166.xml"/><Relationship Id="rId182" Type="http://schemas.openxmlformats.org/officeDocument/2006/relationships/tags" Target="../tags/tag18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177" Type="http://schemas.openxmlformats.org/officeDocument/2006/relationships/tags" Target="../tags/tag177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72" Type="http://schemas.openxmlformats.org/officeDocument/2006/relationships/tags" Target="../tags/tag172.xml"/><Relationship Id="rId180" Type="http://schemas.openxmlformats.org/officeDocument/2006/relationships/tags" Target="../tags/tag180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162" Type="http://schemas.openxmlformats.org/officeDocument/2006/relationships/tags" Target="../tags/tag162.xml"/><Relationship Id="rId18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178" Type="http://schemas.openxmlformats.org/officeDocument/2006/relationships/tags" Target="../tags/tag178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73" Type="http://schemas.openxmlformats.org/officeDocument/2006/relationships/tags" Target="../tags/tag173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tags" Target="../tags/tag16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184" Type="http://schemas.openxmlformats.org/officeDocument/2006/relationships/image" Target="../media/image3.png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74" Type="http://schemas.openxmlformats.org/officeDocument/2006/relationships/tags" Target="../tags/tag174.xml"/><Relationship Id="rId179" Type="http://schemas.openxmlformats.org/officeDocument/2006/relationships/tags" Target="../tags/tag179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64" Type="http://schemas.openxmlformats.org/officeDocument/2006/relationships/tags" Target="../tags/tag164.xml"/><Relationship Id="rId169" Type="http://schemas.openxmlformats.org/officeDocument/2006/relationships/tags" Target="../tags/tag16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TLSHAPE_SL_66314c1dbed543a092166f3b23d31a84_BackgroundRectangle">
            <a:extLst>
              <a:ext uri="{FF2B5EF4-FFF2-40B4-BE49-F238E27FC236}">
                <a16:creationId xmlns:a16="http://schemas.microsoft.com/office/drawing/2014/main" id="{F772E1AA-EED7-42CF-8B1E-BE34CF18352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3206073"/>
            <a:ext cx="11290300" cy="1079500"/>
          </a:xfrm>
          <a:prstGeom prst="rect">
            <a:avLst/>
          </a:prstGeom>
          <a:solidFill>
            <a:srgbClr val="B20E12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TLSHAPE_SL_417e0d5bf04c4aef99a00dd3535e9e50_BackgroundRectangle">
            <a:extLst>
              <a:ext uri="{FF2B5EF4-FFF2-40B4-BE49-F238E27FC236}">
                <a16:creationId xmlns:a16="http://schemas.microsoft.com/office/drawing/2014/main" id="{D3814E93-C528-471C-8B22-B3A2984AA9D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4349073"/>
            <a:ext cx="11290300" cy="546100"/>
          </a:xfrm>
          <a:prstGeom prst="rect">
            <a:avLst/>
          </a:prstGeom>
          <a:solidFill>
            <a:schemeClr val="accent2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TLSHAPE_SL_991314aad4714c0a99406d59c2624784_BackgroundRectangle">
            <a:extLst>
              <a:ext uri="{FF2B5EF4-FFF2-40B4-BE49-F238E27FC236}">
                <a16:creationId xmlns:a16="http://schemas.microsoft.com/office/drawing/2014/main" id="{869E648D-2337-4A75-A8C6-3C00A002CE8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4958673"/>
            <a:ext cx="11290300" cy="812800"/>
          </a:xfrm>
          <a:prstGeom prst="rect">
            <a:avLst/>
          </a:prstGeom>
          <a:solidFill>
            <a:srgbClr val="6F3198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8" name="OTLSHAPE_TB_00000000000000000000000000000000_ScaleContainer">
            <a:extLst>
              <a:ext uri="{FF2B5EF4-FFF2-40B4-BE49-F238E27FC236}">
                <a16:creationId xmlns:a16="http://schemas.microsoft.com/office/drawing/2014/main" id="{D5D9B308-222A-46F4-99D6-E19579E5FC8E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092200" y="2057400"/>
            <a:ext cx="10261600" cy="182880"/>
          </a:xfrm>
          <a:prstGeom prst="round2Same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TLSHAPE_SL_66314c1dbed543a092166f3b23d31a84_HeaderRectangle">
            <a:extLst>
              <a:ext uri="{FF2B5EF4-FFF2-40B4-BE49-F238E27FC236}">
                <a16:creationId xmlns:a16="http://schemas.microsoft.com/office/drawing/2014/main" id="{AE002074-722B-487E-9CDB-D6A6146EF41C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3206073"/>
            <a:ext cx="914400" cy="1079500"/>
          </a:xfrm>
          <a:prstGeom prst="rect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TLSHAPE_SL_417e0d5bf04c4aef99a00dd3535e9e50_HeaderRectangle">
            <a:extLst>
              <a:ext uri="{FF2B5EF4-FFF2-40B4-BE49-F238E27FC236}">
                <a16:creationId xmlns:a16="http://schemas.microsoft.com/office/drawing/2014/main" id="{9C7877D6-D0D2-464D-8FD3-56D942CAC027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4349073"/>
            <a:ext cx="914400" cy="5461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TLSHAPE_SL_991314aad4714c0a99406d59c2624784_HeaderRectangle">
            <a:extLst>
              <a:ext uri="{FF2B5EF4-FFF2-40B4-BE49-F238E27FC236}">
                <a16:creationId xmlns:a16="http://schemas.microsoft.com/office/drawing/2014/main" id="{0EDB40E8-D31E-464F-829D-5C5046920228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4958673"/>
            <a:ext cx="914400" cy="812800"/>
          </a:xfrm>
          <a:prstGeom prst="rect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TB_00000000000000000000000000000000_MiddleScaleContainer">
            <a:extLst>
              <a:ext uri="{FF2B5EF4-FFF2-40B4-BE49-F238E27FC236}">
                <a16:creationId xmlns:a16="http://schemas.microsoft.com/office/drawing/2014/main" id="{AAFD5530-1CCA-9AA0-D86F-F6C45A0B49F6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092200" y="2249424"/>
            <a:ext cx="102616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OTLSHAPE_G_00000000000000000000000000000000_ShapeBelow0">
            <a:extLst>
              <a:ext uri="{FF2B5EF4-FFF2-40B4-BE49-F238E27FC236}">
                <a16:creationId xmlns:a16="http://schemas.microsoft.com/office/drawing/2014/main" id="{D56DA427-B5C6-4E1C-8CB4-505F2D6A74F6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1946810" y="2441448"/>
            <a:ext cx="0" cy="3330025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OTLSHAPE_G_00000000000000000000000000000000_ShapeBelow1">
            <a:extLst>
              <a:ext uri="{FF2B5EF4-FFF2-40B4-BE49-F238E27FC236}">
                <a16:creationId xmlns:a16="http://schemas.microsoft.com/office/drawing/2014/main" id="{8066E778-DC6A-43AC-8916-59913E3D8436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2801421" y="2441448"/>
            <a:ext cx="0" cy="3330025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OTLSHAPE_G_00000000000000000000000000000000_ShapeBelow2">
            <a:extLst>
              <a:ext uri="{FF2B5EF4-FFF2-40B4-BE49-F238E27FC236}">
                <a16:creationId xmlns:a16="http://schemas.microsoft.com/office/drawing/2014/main" id="{A4AB8F9C-AEA8-45EE-8EB4-1C8390933871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3656033" y="2441448"/>
            <a:ext cx="0" cy="3330025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OTLSHAPE_G_00000000000000000000000000000000_ShapeBelow3">
            <a:extLst>
              <a:ext uri="{FF2B5EF4-FFF2-40B4-BE49-F238E27FC236}">
                <a16:creationId xmlns:a16="http://schemas.microsoft.com/office/drawing/2014/main" id="{D325D486-96EC-4790-947F-0A158DD68A4B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4510644" y="2441448"/>
            <a:ext cx="0" cy="3330025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OTLSHAPE_G_00000000000000000000000000000000_ShapeBelow4">
            <a:extLst>
              <a:ext uri="{FF2B5EF4-FFF2-40B4-BE49-F238E27FC236}">
                <a16:creationId xmlns:a16="http://schemas.microsoft.com/office/drawing/2014/main" id="{75FAD8FC-3CE7-4CF7-982A-D561015B6762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5365255" y="2441448"/>
            <a:ext cx="0" cy="3330025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OTLSHAPE_G_00000000000000000000000000000000_ShapeBelow5">
            <a:extLst>
              <a:ext uri="{FF2B5EF4-FFF2-40B4-BE49-F238E27FC236}">
                <a16:creationId xmlns:a16="http://schemas.microsoft.com/office/drawing/2014/main" id="{ACEE7758-190D-4FC5-93B0-13204BF7F7F6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6219866" y="2441448"/>
            <a:ext cx="0" cy="3330025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OTLSHAPE_G_00000000000000000000000000000000_ShapeBelow6">
            <a:extLst>
              <a:ext uri="{FF2B5EF4-FFF2-40B4-BE49-F238E27FC236}">
                <a16:creationId xmlns:a16="http://schemas.microsoft.com/office/drawing/2014/main" id="{926C08DC-ED33-4CB2-9237-CEDFA247C35E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7074478" y="2441448"/>
            <a:ext cx="0" cy="3330025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OTLSHAPE_G_00000000000000000000000000000000_ShapeBelow7">
            <a:extLst>
              <a:ext uri="{FF2B5EF4-FFF2-40B4-BE49-F238E27FC236}">
                <a16:creationId xmlns:a16="http://schemas.microsoft.com/office/drawing/2014/main" id="{CA694AC1-3C3D-4564-B1D7-3B1916D0DEA8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7929090" y="2441448"/>
            <a:ext cx="0" cy="3330025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OTLSHAPE_G_00000000000000000000000000000000_ShapeBelow8">
            <a:extLst>
              <a:ext uri="{FF2B5EF4-FFF2-40B4-BE49-F238E27FC236}">
                <a16:creationId xmlns:a16="http://schemas.microsoft.com/office/drawing/2014/main" id="{42FB8231-902C-4E0D-A910-8086BAFA803F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8783700" y="2441448"/>
            <a:ext cx="0" cy="3330025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OTLSHAPE_G_00000000000000000000000000000000_ShapeBelow9">
            <a:extLst>
              <a:ext uri="{FF2B5EF4-FFF2-40B4-BE49-F238E27FC236}">
                <a16:creationId xmlns:a16="http://schemas.microsoft.com/office/drawing/2014/main" id="{1C8E2A96-CCD6-4159-AB80-0CD62EB0AA2F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9638312" y="2441448"/>
            <a:ext cx="0" cy="3330025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OTLSHAPE_G_00000000000000000000000000000000_ShapeBelow10">
            <a:extLst>
              <a:ext uri="{FF2B5EF4-FFF2-40B4-BE49-F238E27FC236}">
                <a16:creationId xmlns:a16="http://schemas.microsoft.com/office/drawing/2014/main" id="{0C1552D7-9CA8-444C-8CBF-A27EF163F7AA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10492923" y="2441448"/>
            <a:ext cx="0" cy="3330025"/>
          </a:xfrm>
          <a:prstGeom prst="line">
            <a:avLst/>
          </a:prstGeom>
          <a:ln w="9525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" name="OTLSHAPE_SLT_3db93b9ebbfe4454b003946e1e963fc1_Shape">
            <a:extLst>
              <a:ext uri="{FF2B5EF4-FFF2-40B4-BE49-F238E27FC236}">
                <a16:creationId xmlns:a16="http://schemas.microsoft.com/office/drawing/2014/main" id="{D533B412-E310-46BF-943F-6CBBD36EE8D4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4632733" y="3244173"/>
            <a:ext cx="31750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7" name="OTLSHAPE_SLT_4074ec2853c24c93af3a09e192d053f7_Shape">
            <a:extLst>
              <a:ext uri="{FF2B5EF4-FFF2-40B4-BE49-F238E27FC236}">
                <a16:creationId xmlns:a16="http://schemas.microsoft.com/office/drawing/2014/main" id="{646B2750-C09B-4B3D-B3F4-0B756D607735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1214287" y="3510873"/>
            <a:ext cx="3175000" cy="2032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" name="OTLSHAPE_SLT_1f1a9424224f4fd697afe9f835c7795d_Shape">
            <a:extLst>
              <a:ext uri="{FF2B5EF4-FFF2-40B4-BE49-F238E27FC236}">
                <a16:creationId xmlns:a16="http://schemas.microsoft.com/office/drawing/2014/main" id="{1C95F6C8-9532-4E38-8B93-E250CF59A921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1214287" y="3777573"/>
            <a:ext cx="14732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1" name="OTLSHAPE_SLT_03b2a064d0b5498f9c2d9834693ff1cd_Shape">
            <a:extLst>
              <a:ext uri="{FF2B5EF4-FFF2-40B4-BE49-F238E27FC236}">
                <a16:creationId xmlns:a16="http://schemas.microsoft.com/office/drawing/2014/main" id="{2073B086-0868-40AF-9B39-DF4430F390DA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214287" y="4653873"/>
            <a:ext cx="1473200" cy="2032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1" name="OTLSHAPE_SLT_93a6b46f7fd74c72a7d6fb08f11caf0e_Shape">
            <a:extLst>
              <a:ext uri="{FF2B5EF4-FFF2-40B4-BE49-F238E27FC236}">
                <a16:creationId xmlns:a16="http://schemas.microsoft.com/office/drawing/2014/main" id="{098D8B10-3B84-4C17-8557-876F94896763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2923510" y="3777573"/>
            <a:ext cx="14732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9" name="OTLSHAPE_SLT_d2d342222dfa4078ad509f6de52e7b51_Shape">
            <a:extLst>
              <a:ext uri="{FF2B5EF4-FFF2-40B4-BE49-F238E27FC236}">
                <a16:creationId xmlns:a16="http://schemas.microsoft.com/office/drawing/2014/main" id="{136C1C68-7F21-4F47-9928-48E5694C5671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2923510" y="4044273"/>
            <a:ext cx="14732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9" name="OTLSHAPE_SLT_1374e4ebdb5c4718b321bdedbf820b31_Shape">
            <a:extLst>
              <a:ext uri="{FF2B5EF4-FFF2-40B4-BE49-F238E27FC236}">
                <a16:creationId xmlns:a16="http://schemas.microsoft.com/office/drawing/2014/main" id="{0E33AF44-C86E-4897-AD67-E9DC62406C8D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1214287" y="3244173"/>
            <a:ext cx="31750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3" name="OTLSHAPE_SLT_876df1ac24a3479384ad383199add988_Shape">
            <a:extLst>
              <a:ext uri="{FF2B5EF4-FFF2-40B4-BE49-F238E27FC236}">
                <a16:creationId xmlns:a16="http://schemas.microsoft.com/office/drawing/2014/main" id="{B8E94611-32AE-489E-986E-33DDA34EEAD1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8051178" y="3244173"/>
            <a:ext cx="31750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" name="OTLSHAPE_SLT_7e55a593e4b64cefaa39407b881e3dc5_Shape">
            <a:extLst>
              <a:ext uri="{FF2B5EF4-FFF2-40B4-BE49-F238E27FC236}">
                <a16:creationId xmlns:a16="http://schemas.microsoft.com/office/drawing/2014/main" id="{7066AF9A-008B-47AF-A70C-26EA0E23B91B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8051178" y="3510873"/>
            <a:ext cx="3175000" cy="2032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5" name="OTLSHAPE_SLT_1e75be650bb54fb9b2b4de8219cdbb48_Shape">
            <a:extLst>
              <a:ext uri="{FF2B5EF4-FFF2-40B4-BE49-F238E27FC236}">
                <a16:creationId xmlns:a16="http://schemas.microsoft.com/office/drawing/2014/main" id="{C80B8181-635F-4197-967C-66B6F599543D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6341956" y="3510873"/>
            <a:ext cx="14732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OTLSHAPE_SLT_d1df109b2455414783d6f835d915ef9d_Shape">
            <a:extLst>
              <a:ext uri="{FF2B5EF4-FFF2-40B4-BE49-F238E27FC236}">
                <a16:creationId xmlns:a16="http://schemas.microsoft.com/office/drawing/2014/main" id="{D7EC245B-C925-4AAC-B8D7-DA0092DB9292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4632733" y="3510873"/>
            <a:ext cx="14732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OTLSHAPE_SLT_30c892f470d1448d8b37186d910f395c_Shape">
            <a:extLst>
              <a:ext uri="{FF2B5EF4-FFF2-40B4-BE49-F238E27FC236}">
                <a16:creationId xmlns:a16="http://schemas.microsoft.com/office/drawing/2014/main" id="{2E38A3BE-F21C-4409-865E-B7EEC487DA43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6341956" y="3777573"/>
            <a:ext cx="14732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3" name="OTLSHAPE_SLT_a97292b235554a30adb2542b8015377b_Shape">
            <a:extLst>
              <a:ext uri="{FF2B5EF4-FFF2-40B4-BE49-F238E27FC236}">
                <a16:creationId xmlns:a16="http://schemas.microsoft.com/office/drawing/2014/main" id="{89BE678F-1487-4E6F-8BE7-3AA80ED39AA1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8051178" y="3777573"/>
            <a:ext cx="14732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9" name="OTLSHAPE_SLT_642b03c849ab4f8f875e67110d4172d7_Shape">
            <a:extLst>
              <a:ext uri="{FF2B5EF4-FFF2-40B4-BE49-F238E27FC236}">
                <a16:creationId xmlns:a16="http://schemas.microsoft.com/office/drawing/2014/main" id="{9C91563F-E113-4FB0-8BC3-75DD779D0A65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4632733" y="3777573"/>
            <a:ext cx="14732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7" name="OTLSHAPE_SLT_6006a34742bf4e08ad4707e332f9e8aa_Shape">
            <a:extLst>
              <a:ext uri="{FF2B5EF4-FFF2-40B4-BE49-F238E27FC236}">
                <a16:creationId xmlns:a16="http://schemas.microsoft.com/office/drawing/2014/main" id="{798A28A6-DA45-4C44-95B8-D4A0E3007A87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9760400" y="3777573"/>
            <a:ext cx="14732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7" name="OTLSHAPE_SLT_95256093dbe64c639b348593d118f312_Shape">
            <a:extLst>
              <a:ext uri="{FF2B5EF4-FFF2-40B4-BE49-F238E27FC236}">
                <a16:creationId xmlns:a16="http://schemas.microsoft.com/office/drawing/2014/main" id="{CC3CDBDF-EEC0-40A5-A04C-42A7E02EA404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214287" y="4044273"/>
            <a:ext cx="14732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5" name="OTLSHAPE_SLT_22733da525584cefadc4b986b421ee9a_Shape">
            <a:extLst>
              <a:ext uri="{FF2B5EF4-FFF2-40B4-BE49-F238E27FC236}">
                <a16:creationId xmlns:a16="http://schemas.microsoft.com/office/drawing/2014/main" id="{22423A24-F3B6-4402-AB0D-F0FF4E98F5B3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8051178" y="4044273"/>
            <a:ext cx="14732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5" name="OTLSHAPE_SLT_9b59298f04ae415fb936d34dc82ad9fc_Shape">
            <a:extLst>
              <a:ext uri="{FF2B5EF4-FFF2-40B4-BE49-F238E27FC236}">
                <a16:creationId xmlns:a16="http://schemas.microsoft.com/office/drawing/2014/main" id="{0572EA05-4889-4172-B503-7757C135FBF6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1214287" y="4387173"/>
            <a:ext cx="14732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1" name="OTLSHAPE_SLT_4680be3e999c49f5bdea0d3c08a0989b_Shape">
            <a:extLst>
              <a:ext uri="{FF2B5EF4-FFF2-40B4-BE49-F238E27FC236}">
                <a16:creationId xmlns:a16="http://schemas.microsoft.com/office/drawing/2014/main" id="{19956077-249F-454D-9897-749A45D9F984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2923510" y="4387173"/>
            <a:ext cx="14732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3" name="OTLSHAPE_SLT_86aefbd7c1674b9c8e3552e8acd4356c_Shape">
            <a:extLst>
              <a:ext uri="{FF2B5EF4-FFF2-40B4-BE49-F238E27FC236}">
                <a16:creationId xmlns:a16="http://schemas.microsoft.com/office/drawing/2014/main" id="{100C762E-25E8-45AA-8C9E-9148BC279755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4632733" y="4387173"/>
            <a:ext cx="14732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9" name="OTLSHAPE_SLT_cbb1eb6a7605411fbb9da77b82fc43ed_Shape">
            <a:extLst>
              <a:ext uri="{FF2B5EF4-FFF2-40B4-BE49-F238E27FC236}">
                <a16:creationId xmlns:a16="http://schemas.microsoft.com/office/drawing/2014/main" id="{D7FCD986-7372-4BDB-AE20-829097BA72FD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6341956" y="4387173"/>
            <a:ext cx="14732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7" name="OTLSHAPE_SLT_a9c2b136123e42fd9569a31977463758_Shape">
            <a:extLst>
              <a:ext uri="{FF2B5EF4-FFF2-40B4-BE49-F238E27FC236}">
                <a16:creationId xmlns:a16="http://schemas.microsoft.com/office/drawing/2014/main" id="{8F6296CA-BB9E-4631-A817-9DF8D6E3AE2E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8051178" y="4387173"/>
            <a:ext cx="31750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" name="OTLSHAPE_SLT_6723c2f1c69644118c5a9e9a95d8dd4d_Shape">
            <a:extLst>
              <a:ext uri="{FF2B5EF4-FFF2-40B4-BE49-F238E27FC236}">
                <a16:creationId xmlns:a16="http://schemas.microsoft.com/office/drawing/2014/main" id="{54032334-D7C9-403E-979F-B35E9CDECE44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2923510" y="4653873"/>
            <a:ext cx="1473200" cy="2032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7" name="OTLSHAPE_SLT_c1a9ec3d70044a8ea4ddfb6e27326dfb_Shape">
            <a:extLst>
              <a:ext uri="{FF2B5EF4-FFF2-40B4-BE49-F238E27FC236}">
                <a16:creationId xmlns:a16="http://schemas.microsoft.com/office/drawing/2014/main" id="{B15A6B42-F170-4493-8F8C-F1741DC8899D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4632733" y="4653873"/>
            <a:ext cx="14732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9" name="OTLSHAPE_SLT_c6a8da97d949449891b46d8121ad9aad_Shape">
            <a:extLst>
              <a:ext uri="{FF2B5EF4-FFF2-40B4-BE49-F238E27FC236}">
                <a16:creationId xmlns:a16="http://schemas.microsoft.com/office/drawing/2014/main" id="{3AD0FFFF-D6DC-4ABD-A94B-A4C6F3069E21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6341956" y="4653873"/>
            <a:ext cx="14732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" name="OTLSHAPE_SLT_392b5b64f47c465eb301a0dff8f4776e_Shape">
            <a:extLst>
              <a:ext uri="{FF2B5EF4-FFF2-40B4-BE49-F238E27FC236}">
                <a16:creationId xmlns:a16="http://schemas.microsoft.com/office/drawing/2014/main" id="{7F39C044-187B-4E01-9BB4-0EAA9BAE9794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8051178" y="4653873"/>
            <a:ext cx="14097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5" name="OTLSHAPE_SLT_6b1e04eab69443da90cbb08c0fcb4585_Shape">
            <a:extLst>
              <a:ext uri="{FF2B5EF4-FFF2-40B4-BE49-F238E27FC236}">
                <a16:creationId xmlns:a16="http://schemas.microsoft.com/office/drawing/2014/main" id="{3C29863E-EDD2-4301-8553-E9E83969A95A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1214287" y="4996773"/>
            <a:ext cx="31750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3" name="OTLSHAPE_SLT_66fd1387bfb141cdb3c5b82d142e7262_Shape">
            <a:extLst>
              <a:ext uri="{FF2B5EF4-FFF2-40B4-BE49-F238E27FC236}">
                <a16:creationId xmlns:a16="http://schemas.microsoft.com/office/drawing/2014/main" id="{1A9B629F-BBF6-490E-A959-650A38A28863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4632733" y="4996773"/>
            <a:ext cx="31750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" name="OTLSHAPE_SLT_330b0957de1848209f429acdcb3abcdb_Shape">
            <a:extLst>
              <a:ext uri="{FF2B5EF4-FFF2-40B4-BE49-F238E27FC236}">
                <a16:creationId xmlns:a16="http://schemas.microsoft.com/office/drawing/2014/main" id="{CD2A6A76-101F-49A6-A10B-F7B206D85D81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8051178" y="4996773"/>
            <a:ext cx="31750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OTLSHAPE_SLT_72bd91d5e9da424d85e718e7e486a346_Shape">
            <a:extLst>
              <a:ext uri="{FF2B5EF4-FFF2-40B4-BE49-F238E27FC236}">
                <a16:creationId xmlns:a16="http://schemas.microsoft.com/office/drawing/2014/main" id="{E47A5348-8455-4868-97D0-82C033C0626F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1214287" y="5263473"/>
            <a:ext cx="1473200" cy="2032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7" name="OTLSHAPE_SLT_55c8bc22823a4f5c9ca384181a347af2_Shape">
            <a:extLst>
              <a:ext uri="{FF2B5EF4-FFF2-40B4-BE49-F238E27FC236}">
                <a16:creationId xmlns:a16="http://schemas.microsoft.com/office/drawing/2014/main" id="{04EDE849-2122-4189-94BE-26D050690A9C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2923510" y="5263473"/>
            <a:ext cx="1473200" cy="2032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OTLSHAPE_SLT_a795eb1fc2a343cead22cbf95e46657c_Shape">
            <a:extLst>
              <a:ext uri="{FF2B5EF4-FFF2-40B4-BE49-F238E27FC236}">
                <a16:creationId xmlns:a16="http://schemas.microsoft.com/office/drawing/2014/main" id="{A6161425-4549-4E6B-8DD3-9CD003A39ABD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4632733" y="5263473"/>
            <a:ext cx="1473200" cy="2032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OTLSHAPE_SLT_d22116605b224a158028095226a5e95d_Shape">
            <a:extLst>
              <a:ext uri="{FF2B5EF4-FFF2-40B4-BE49-F238E27FC236}">
                <a16:creationId xmlns:a16="http://schemas.microsoft.com/office/drawing/2014/main" id="{368728D5-0AB8-4594-B26C-CCDD12012318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6341956" y="5263473"/>
            <a:ext cx="14732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" name="OTLSHAPE_SLT_5e6c73a92f164646bc2e6a922c799e96_Shape">
            <a:extLst>
              <a:ext uri="{FF2B5EF4-FFF2-40B4-BE49-F238E27FC236}">
                <a16:creationId xmlns:a16="http://schemas.microsoft.com/office/drawing/2014/main" id="{0122EA0A-DB16-4BBB-A9D4-582BE20C7867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8051178" y="5263473"/>
            <a:ext cx="14732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OTLSHAPE_SLT_f25080f8a4e040258f890a1bb4124476_Shape">
            <a:extLst>
              <a:ext uri="{FF2B5EF4-FFF2-40B4-BE49-F238E27FC236}">
                <a16:creationId xmlns:a16="http://schemas.microsoft.com/office/drawing/2014/main" id="{A929477E-B438-4521-8650-A1174380430C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9760400" y="5263473"/>
            <a:ext cx="1473200" cy="203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OTLSHAPE_SLT_23b03986cde5406389ed246fa17cafd3_Shape">
            <a:extLst>
              <a:ext uri="{FF2B5EF4-FFF2-40B4-BE49-F238E27FC236}">
                <a16:creationId xmlns:a16="http://schemas.microsoft.com/office/drawing/2014/main" id="{FB7F374E-51EA-4702-A52B-F2AA826A8C8D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1214287" y="5530173"/>
            <a:ext cx="14732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9" name="OTLSHAPE_SLT_01991838afe84fe485a92c870df6d001_Shape">
            <a:extLst>
              <a:ext uri="{FF2B5EF4-FFF2-40B4-BE49-F238E27FC236}">
                <a16:creationId xmlns:a16="http://schemas.microsoft.com/office/drawing/2014/main" id="{71588E37-15F2-4F45-83BF-A2C44D23DAE3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2923510" y="5530173"/>
            <a:ext cx="14732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3" name="OTLSHAPE_SLT_2c21cd35795f4acf990cd94fc17afe48_Shape">
            <a:extLst>
              <a:ext uri="{FF2B5EF4-FFF2-40B4-BE49-F238E27FC236}">
                <a16:creationId xmlns:a16="http://schemas.microsoft.com/office/drawing/2014/main" id="{A1E79669-7273-44DD-B17A-CFBFA14A9422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4632733" y="5530173"/>
            <a:ext cx="1473200" cy="203200"/>
          </a:xfrm>
          <a:prstGeom prst="rect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5" name="OTLSHAPE_SLT_970b68d49c674023a0dd2454efb1dc77_Shape">
            <a:extLst>
              <a:ext uri="{FF2B5EF4-FFF2-40B4-BE49-F238E27FC236}">
                <a16:creationId xmlns:a16="http://schemas.microsoft.com/office/drawing/2014/main" id="{591A7892-AF8E-45C3-BD97-C2EBF2738BCF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6341956" y="5530173"/>
            <a:ext cx="1473200" cy="2032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2" name="OTLSHAPE_SLT_3db93b9ebbfe4454b003946e1e963fc1_ShapePercentage">
            <a:extLst>
              <a:ext uri="{FF2B5EF4-FFF2-40B4-BE49-F238E27FC236}">
                <a16:creationId xmlns:a16="http://schemas.microsoft.com/office/drawing/2014/main" id="{1E72EEFC-5D95-4D62-8D89-33E4D86DC3CF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4632733" y="3244173"/>
            <a:ext cx="19050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" name="OTLSHAPE_SLT_4074ec2853c24c93af3a09e192d053f7_ShapePercentage">
            <a:extLst>
              <a:ext uri="{FF2B5EF4-FFF2-40B4-BE49-F238E27FC236}">
                <a16:creationId xmlns:a16="http://schemas.microsoft.com/office/drawing/2014/main" id="{8DEB1F39-4886-4545-8A08-9B5B50E6888C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1214287" y="3510873"/>
            <a:ext cx="12700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" name="OTLSHAPE_SLT_1f1a9424224f4fd697afe9f835c7795d_ShapePercentage">
            <a:extLst>
              <a:ext uri="{FF2B5EF4-FFF2-40B4-BE49-F238E27FC236}">
                <a16:creationId xmlns:a16="http://schemas.microsoft.com/office/drawing/2014/main" id="{3B71D057-5F6E-45C7-942F-F693F9E4AE48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1214287" y="3777573"/>
            <a:ext cx="5207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2" name="OTLSHAPE_SLT_03b2a064d0b5498f9c2d9834693ff1cd_ShapePercentage">
            <a:extLst>
              <a:ext uri="{FF2B5EF4-FFF2-40B4-BE49-F238E27FC236}">
                <a16:creationId xmlns:a16="http://schemas.microsoft.com/office/drawing/2014/main" id="{A004C716-9B0D-40EB-BAB1-D76F0EAF05DB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1214287" y="4653873"/>
            <a:ext cx="11811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2" name="OTLSHAPE_SLT_93a6b46f7fd74c72a7d6fb08f11caf0e_ShapePercentage">
            <a:extLst>
              <a:ext uri="{FF2B5EF4-FFF2-40B4-BE49-F238E27FC236}">
                <a16:creationId xmlns:a16="http://schemas.microsoft.com/office/drawing/2014/main" id="{80CD0500-5128-4221-92EA-656E86F4DC37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2923510" y="3777573"/>
            <a:ext cx="5207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0" name="OTLSHAPE_SLT_d2d342222dfa4078ad509f6de52e7b51_ShapePercentage">
            <a:extLst>
              <a:ext uri="{FF2B5EF4-FFF2-40B4-BE49-F238E27FC236}">
                <a16:creationId xmlns:a16="http://schemas.microsoft.com/office/drawing/2014/main" id="{F5728B4D-5785-41FD-813B-5F12105B374C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2923510" y="4044273"/>
            <a:ext cx="14732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0" name="OTLSHAPE_SLT_1374e4ebdb5c4718b321bdedbf820b31_ShapePercentage">
            <a:extLst>
              <a:ext uri="{FF2B5EF4-FFF2-40B4-BE49-F238E27FC236}">
                <a16:creationId xmlns:a16="http://schemas.microsoft.com/office/drawing/2014/main" id="{F3D1CA6D-A234-490A-9B96-C0516F705BAC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1214287" y="3244173"/>
            <a:ext cx="31750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" name="OTLSHAPE_SLT_876df1ac24a3479384ad383199add988_ShapePercentage">
            <a:extLst>
              <a:ext uri="{FF2B5EF4-FFF2-40B4-BE49-F238E27FC236}">
                <a16:creationId xmlns:a16="http://schemas.microsoft.com/office/drawing/2014/main" id="{6A7D6D77-9B98-41D3-9BD9-F625B579F124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8051178" y="3244173"/>
            <a:ext cx="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0" name="OTLSHAPE_SLT_7e55a593e4b64cefaa39407b881e3dc5_ShapePercentage">
            <a:extLst>
              <a:ext uri="{FF2B5EF4-FFF2-40B4-BE49-F238E27FC236}">
                <a16:creationId xmlns:a16="http://schemas.microsoft.com/office/drawing/2014/main" id="{254C5BA7-36CB-42C0-884E-F124B7AEAE54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8051178" y="3510873"/>
            <a:ext cx="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6" name="OTLSHAPE_SLT_1e75be650bb54fb9b2b4de8219cdbb48_ShapePercentage">
            <a:extLst>
              <a:ext uri="{FF2B5EF4-FFF2-40B4-BE49-F238E27FC236}">
                <a16:creationId xmlns:a16="http://schemas.microsoft.com/office/drawing/2014/main" id="{0EF1DBEC-6D6E-47F7-AD05-ACA70CD53FA2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6341956" y="3510873"/>
            <a:ext cx="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" name="OTLSHAPE_SLT_d1df109b2455414783d6f835d915ef9d_ShapePercentage">
            <a:extLst>
              <a:ext uri="{FF2B5EF4-FFF2-40B4-BE49-F238E27FC236}">
                <a16:creationId xmlns:a16="http://schemas.microsoft.com/office/drawing/2014/main" id="{359B2EAC-05B7-4EFC-B51A-B01F32B0172D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4632733" y="3510873"/>
            <a:ext cx="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" name="OTLSHAPE_SLT_30c892f470d1448d8b37186d910f395c_ShapePercentage">
            <a:extLst>
              <a:ext uri="{FF2B5EF4-FFF2-40B4-BE49-F238E27FC236}">
                <a16:creationId xmlns:a16="http://schemas.microsoft.com/office/drawing/2014/main" id="{92D73515-66F3-40D1-980B-D77B37BD9F24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6341956" y="3777573"/>
            <a:ext cx="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4" name="OTLSHAPE_SLT_a97292b235554a30adb2542b8015377b_ShapePercentage">
            <a:extLst>
              <a:ext uri="{FF2B5EF4-FFF2-40B4-BE49-F238E27FC236}">
                <a16:creationId xmlns:a16="http://schemas.microsoft.com/office/drawing/2014/main" id="{63AD89D1-96E1-4E62-AF14-1FD19277D90C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8051178" y="3777573"/>
            <a:ext cx="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0" name="OTLSHAPE_SLT_642b03c849ab4f8f875e67110d4172d7_ShapePercentage">
            <a:extLst>
              <a:ext uri="{FF2B5EF4-FFF2-40B4-BE49-F238E27FC236}">
                <a16:creationId xmlns:a16="http://schemas.microsoft.com/office/drawing/2014/main" id="{88C9270A-0D04-47D0-A168-F7499ED3A271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4632733" y="3777573"/>
            <a:ext cx="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8" name="OTLSHAPE_SLT_6006a34742bf4e08ad4707e332f9e8aa_ShapePercentage">
            <a:extLst>
              <a:ext uri="{FF2B5EF4-FFF2-40B4-BE49-F238E27FC236}">
                <a16:creationId xmlns:a16="http://schemas.microsoft.com/office/drawing/2014/main" id="{AE8696CD-DD21-483C-AD8E-84B3ADFE82EB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9760400" y="3777573"/>
            <a:ext cx="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8" name="OTLSHAPE_SLT_95256093dbe64c639b348593d118f312_ShapePercentage">
            <a:extLst>
              <a:ext uri="{FF2B5EF4-FFF2-40B4-BE49-F238E27FC236}">
                <a16:creationId xmlns:a16="http://schemas.microsoft.com/office/drawing/2014/main" id="{21750DDA-FD05-497F-B9DC-F0AC0ACBD730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1214287" y="4044273"/>
            <a:ext cx="14732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6" name="OTLSHAPE_SLT_22733da525584cefadc4b986b421ee9a_ShapePercentage">
            <a:extLst>
              <a:ext uri="{FF2B5EF4-FFF2-40B4-BE49-F238E27FC236}">
                <a16:creationId xmlns:a16="http://schemas.microsoft.com/office/drawing/2014/main" id="{20FFF353-7EFF-4C63-938E-86C546DB5FE2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8051178" y="4044273"/>
            <a:ext cx="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6" name="OTLSHAPE_SLT_9b59298f04ae415fb936d34dc82ad9fc_ShapePercentage">
            <a:extLst>
              <a:ext uri="{FF2B5EF4-FFF2-40B4-BE49-F238E27FC236}">
                <a16:creationId xmlns:a16="http://schemas.microsoft.com/office/drawing/2014/main" id="{9BFCF2AA-DB9D-498B-8C6D-5875DFF6A7E6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1214287" y="4387173"/>
            <a:ext cx="14732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" name="OTLSHAPE_SLT_4680be3e999c49f5bdea0d3c08a0989b_ShapePercentage">
            <a:extLst>
              <a:ext uri="{FF2B5EF4-FFF2-40B4-BE49-F238E27FC236}">
                <a16:creationId xmlns:a16="http://schemas.microsoft.com/office/drawing/2014/main" id="{1F4DA1C6-7896-4194-A822-7768D7C28C23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2923510" y="4387173"/>
            <a:ext cx="11811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4" name="OTLSHAPE_SLT_86aefbd7c1674b9c8e3552e8acd4356c_ShapePercentage">
            <a:extLst>
              <a:ext uri="{FF2B5EF4-FFF2-40B4-BE49-F238E27FC236}">
                <a16:creationId xmlns:a16="http://schemas.microsoft.com/office/drawing/2014/main" id="{BAEC2F99-63ED-463A-B938-CE0853EB14D7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4632733" y="4387173"/>
            <a:ext cx="1524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0" name="OTLSHAPE_SLT_cbb1eb6a7605411fbb9da77b82fc43ed_ShapePercentage">
            <a:extLst>
              <a:ext uri="{FF2B5EF4-FFF2-40B4-BE49-F238E27FC236}">
                <a16:creationId xmlns:a16="http://schemas.microsoft.com/office/drawing/2014/main" id="{E00664A6-E8CC-4FFA-A322-F31592C211CC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6341956" y="4387173"/>
            <a:ext cx="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8" name="OTLSHAPE_SLT_a9c2b136123e42fd9569a31977463758_ShapePercentage">
            <a:extLst>
              <a:ext uri="{FF2B5EF4-FFF2-40B4-BE49-F238E27FC236}">
                <a16:creationId xmlns:a16="http://schemas.microsoft.com/office/drawing/2014/main" id="{42195B0E-D5A5-4476-A380-378C2E5FA831}"/>
              </a:ext>
            </a:extLst>
          </p:cNvPr>
          <p:cNvSpPr/>
          <p:nvPr>
            <p:custDataLst>
              <p:tags r:id="rId81"/>
            </p:custDataLst>
          </p:nvPr>
        </p:nvSpPr>
        <p:spPr>
          <a:xfrm>
            <a:off x="8051178" y="4387173"/>
            <a:ext cx="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6" name="OTLSHAPE_SLT_6723c2f1c69644118c5a9e9a95d8dd4d_ShapePercentage">
            <a:extLst>
              <a:ext uri="{FF2B5EF4-FFF2-40B4-BE49-F238E27FC236}">
                <a16:creationId xmlns:a16="http://schemas.microsoft.com/office/drawing/2014/main" id="{D6E059E2-369E-4384-AB42-7584B1A3B0BC}"/>
              </a:ext>
            </a:extLst>
          </p:cNvPr>
          <p:cNvSpPr/>
          <p:nvPr>
            <p:custDataLst>
              <p:tags r:id="rId82"/>
            </p:custDataLst>
          </p:nvPr>
        </p:nvSpPr>
        <p:spPr>
          <a:xfrm>
            <a:off x="2923510" y="4653873"/>
            <a:ext cx="12573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8" name="OTLSHAPE_SLT_c1a9ec3d70044a8ea4ddfb6e27326dfb_ShapePercentage">
            <a:extLst>
              <a:ext uri="{FF2B5EF4-FFF2-40B4-BE49-F238E27FC236}">
                <a16:creationId xmlns:a16="http://schemas.microsoft.com/office/drawing/2014/main" id="{85C99307-4764-4AC9-A301-623F6A5D6E51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>
            <a:off x="4632733" y="4653873"/>
            <a:ext cx="5969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0" name="OTLSHAPE_SLT_c6a8da97d949449891b46d8121ad9aad_ShapePercentage">
            <a:extLst>
              <a:ext uri="{FF2B5EF4-FFF2-40B4-BE49-F238E27FC236}">
                <a16:creationId xmlns:a16="http://schemas.microsoft.com/office/drawing/2014/main" id="{E0851500-D6C5-42B0-A833-BED51C3DDAB6}"/>
              </a:ext>
            </a:extLst>
          </p:cNvPr>
          <p:cNvSpPr/>
          <p:nvPr>
            <p:custDataLst>
              <p:tags r:id="rId84"/>
            </p:custDataLst>
          </p:nvPr>
        </p:nvSpPr>
        <p:spPr>
          <a:xfrm>
            <a:off x="6341956" y="4653873"/>
            <a:ext cx="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4" name="OTLSHAPE_SLT_392b5b64f47c465eb301a0dff8f4776e_ShapePercentage">
            <a:extLst>
              <a:ext uri="{FF2B5EF4-FFF2-40B4-BE49-F238E27FC236}">
                <a16:creationId xmlns:a16="http://schemas.microsoft.com/office/drawing/2014/main" id="{D15B74DA-FCDC-401D-B740-FA6B19AE4FAD}"/>
              </a:ext>
            </a:extLst>
          </p:cNvPr>
          <p:cNvSpPr/>
          <p:nvPr>
            <p:custDataLst>
              <p:tags r:id="rId85"/>
            </p:custDataLst>
          </p:nvPr>
        </p:nvSpPr>
        <p:spPr>
          <a:xfrm>
            <a:off x="8051178" y="4653873"/>
            <a:ext cx="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" name="OTLSHAPE_SLT_6b1e04eab69443da90cbb08c0fcb4585_ShapePercentage">
            <a:extLst>
              <a:ext uri="{FF2B5EF4-FFF2-40B4-BE49-F238E27FC236}">
                <a16:creationId xmlns:a16="http://schemas.microsoft.com/office/drawing/2014/main" id="{479C018B-24C8-4998-8655-FC430999B9F6}"/>
              </a:ext>
            </a:extLst>
          </p:cNvPr>
          <p:cNvSpPr/>
          <p:nvPr>
            <p:custDataLst>
              <p:tags r:id="rId86"/>
            </p:custDataLst>
          </p:nvPr>
        </p:nvSpPr>
        <p:spPr>
          <a:xfrm>
            <a:off x="1214287" y="4996773"/>
            <a:ext cx="25400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4" name="OTLSHAPE_SLT_66fd1387bfb141cdb3c5b82d142e7262_ShapePercentage">
            <a:extLst>
              <a:ext uri="{FF2B5EF4-FFF2-40B4-BE49-F238E27FC236}">
                <a16:creationId xmlns:a16="http://schemas.microsoft.com/office/drawing/2014/main" id="{D4401706-02AD-40FC-842B-3CA7AEF11BAA}"/>
              </a:ext>
            </a:extLst>
          </p:cNvPr>
          <p:cNvSpPr/>
          <p:nvPr>
            <p:custDataLst>
              <p:tags r:id="rId87"/>
            </p:custDataLst>
          </p:nvPr>
        </p:nvSpPr>
        <p:spPr>
          <a:xfrm>
            <a:off x="4632733" y="4996773"/>
            <a:ext cx="6350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2" name="OTLSHAPE_SLT_330b0957de1848209f429acdcb3abcdb_ShapePercentage">
            <a:extLst>
              <a:ext uri="{FF2B5EF4-FFF2-40B4-BE49-F238E27FC236}">
                <a16:creationId xmlns:a16="http://schemas.microsoft.com/office/drawing/2014/main" id="{3C022490-D1DF-41E3-8904-6CC539EAFA40}"/>
              </a:ext>
            </a:extLst>
          </p:cNvPr>
          <p:cNvSpPr/>
          <p:nvPr>
            <p:custDataLst>
              <p:tags r:id="rId88"/>
            </p:custDataLst>
          </p:nvPr>
        </p:nvSpPr>
        <p:spPr>
          <a:xfrm>
            <a:off x="8051178" y="4996773"/>
            <a:ext cx="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OTLSHAPE_SLT_72bd91d5e9da424d85e718e7e486a346_ShapePercentage">
            <a:extLst>
              <a:ext uri="{FF2B5EF4-FFF2-40B4-BE49-F238E27FC236}">
                <a16:creationId xmlns:a16="http://schemas.microsoft.com/office/drawing/2014/main" id="{1AD5EACA-F84F-49A1-8828-10D3ADF1DDF7}"/>
              </a:ext>
            </a:extLst>
          </p:cNvPr>
          <p:cNvSpPr/>
          <p:nvPr>
            <p:custDataLst>
              <p:tags r:id="rId89"/>
            </p:custDataLst>
          </p:nvPr>
        </p:nvSpPr>
        <p:spPr>
          <a:xfrm>
            <a:off x="1214287" y="5263473"/>
            <a:ext cx="4445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" name="OTLSHAPE_SLT_55c8bc22823a4f5c9ca384181a347af2_ShapePercentage">
            <a:extLst>
              <a:ext uri="{FF2B5EF4-FFF2-40B4-BE49-F238E27FC236}">
                <a16:creationId xmlns:a16="http://schemas.microsoft.com/office/drawing/2014/main" id="{E0CF15B9-E3E9-4260-91E3-6DC27FA39CBB}"/>
              </a:ext>
            </a:extLst>
          </p:cNvPr>
          <p:cNvSpPr/>
          <p:nvPr>
            <p:custDataLst>
              <p:tags r:id="rId90"/>
            </p:custDataLst>
          </p:nvPr>
        </p:nvSpPr>
        <p:spPr>
          <a:xfrm>
            <a:off x="2923510" y="5263473"/>
            <a:ext cx="139700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4" name="OTLSHAPE_SLT_a795eb1fc2a343cead22cbf95e46657c_ShapePercentage">
            <a:extLst>
              <a:ext uri="{FF2B5EF4-FFF2-40B4-BE49-F238E27FC236}">
                <a16:creationId xmlns:a16="http://schemas.microsoft.com/office/drawing/2014/main" id="{1BF27ADF-E539-488D-8199-73FFB54C38A1}"/>
              </a:ext>
            </a:extLst>
          </p:cNvPr>
          <p:cNvSpPr/>
          <p:nvPr>
            <p:custDataLst>
              <p:tags r:id="rId91"/>
            </p:custDataLst>
          </p:nvPr>
        </p:nvSpPr>
        <p:spPr>
          <a:xfrm>
            <a:off x="4632733" y="5263473"/>
            <a:ext cx="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6" name="OTLSHAPE_SLT_d22116605b224a158028095226a5e95d_ShapePercentage">
            <a:extLst>
              <a:ext uri="{FF2B5EF4-FFF2-40B4-BE49-F238E27FC236}">
                <a16:creationId xmlns:a16="http://schemas.microsoft.com/office/drawing/2014/main" id="{9CA2BF9D-F306-4391-AACF-AE324202A81A}"/>
              </a:ext>
            </a:extLst>
          </p:cNvPr>
          <p:cNvSpPr/>
          <p:nvPr>
            <p:custDataLst>
              <p:tags r:id="rId92"/>
            </p:custDataLst>
          </p:nvPr>
        </p:nvSpPr>
        <p:spPr>
          <a:xfrm>
            <a:off x="6341956" y="5263473"/>
            <a:ext cx="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OTLSHAPE_SLT_5e6c73a92f164646bc2e6a922c799e96_ShapePercentage">
            <a:extLst>
              <a:ext uri="{FF2B5EF4-FFF2-40B4-BE49-F238E27FC236}">
                <a16:creationId xmlns:a16="http://schemas.microsoft.com/office/drawing/2014/main" id="{EA5325CB-4D81-4A61-8469-A3805D6A6CB3}"/>
              </a:ext>
            </a:extLst>
          </p:cNvPr>
          <p:cNvSpPr/>
          <p:nvPr>
            <p:custDataLst>
              <p:tags r:id="rId93"/>
            </p:custDataLst>
          </p:nvPr>
        </p:nvSpPr>
        <p:spPr>
          <a:xfrm>
            <a:off x="8051178" y="5263473"/>
            <a:ext cx="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8" name="OTLSHAPE_SLT_f25080f8a4e040258f890a1bb4124476_ShapePercentage">
            <a:extLst>
              <a:ext uri="{FF2B5EF4-FFF2-40B4-BE49-F238E27FC236}">
                <a16:creationId xmlns:a16="http://schemas.microsoft.com/office/drawing/2014/main" id="{270C21C2-261C-448F-9F27-900E2D75E5A8}"/>
              </a:ext>
            </a:extLst>
          </p:cNvPr>
          <p:cNvSpPr/>
          <p:nvPr>
            <p:custDataLst>
              <p:tags r:id="rId94"/>
            </p:custDataLst>
          </p:nvPr>
        </p:nvSpPr>
        <p:spPr>
          <a:xfrm>
            <a:off x="9760400" y="5263473"/>
            <a:ext cx="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2" name="OTLSHAPE_SLT_23b03986cde5406389ed246fa17cafd3_ShapePercentage">
            <a:extLst>
              <a:ext uri="{FF2B5EF4-FFF2-40B4-BE49-F238E27FC236}">
                <a16:creationId xmlns:a16="http://schemas.microsoft.com/office/drawing/2014/main" id="{4551B9FB-B232-4E8C-9760-481FBA021493}"/>
              </a:ext>
            </a:extLst>
          </p:cNvPr>
          <p:cNvSpPr/>
          <p:nvPr>
            <p:custDataLst>
              <p:tags r:id="rId95"/>
            </p:custDataLst>
          </p:nvPr>
        </p:nvSpPr>
        <p:spPr>
          <a:xfrm>
            <a:off x="1214287" y="5530173"/>
            <a:ext cx="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OTLSHAPE_SLT_01991838afe84fe485a92c870df6d001_ShapePercentage">
            <a:extLst>
              <a:ext uri="{FF2B5EF4-FFF2-40B4-BE49-F238E27FC236}">
                <a16:creationId xmlns:a16="http://schemas.microsoft.com/office/drawing/2014/main" id="{63F4BD00-48B9-4281-BB73-31E968D68171}"/>
              </a:ext>
            </a:extLst>
          </p:cNvPr>
          <p:cNvSpPr/>
          <p:nvPr>
            <p:custDataLst>
              <p:tags r:id="rId96"/>
            </p:custDataLst>
          </p:nvPr>
        </p:nvSpPr>
        <p:spPr>
          <a:xfrm>
            <a:off x="2923510" y="5530173"/>
            <a:ext cx="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4" name="OTLSHAPE_SLT_2c21cd35795f4acf990cd94fc17afe48_ShapePercentage">
            <a:extLst>
              <a:ext uri="{FF2B5EF4-FFF2-40B4-BE49-F238E27FC236}">
                <a16:creationId xmlns:a16="http://schemas.microsoft.com/office/drawing/2014/main" id="{1236ACAE-2EAA-47A1-8613-F67D74C93E8D}"/>
              </a:ext>
            </a:extLst>
          </p:cNvPr>
          <p:cNvSpPr/>
          <p:nvPr>
            <p:custDataLst>
              <p:tags r:id="rId97"/>
            </p:custDataLst>
          </p:nvPr>
        </p:nvSpPr>
        <p:spPr>
          <a:xfrm>
            <a:off x="4632733" y="5530173"/>
            <a:ext cx="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6" name="OTLSHAPE_SLT_970b68d49c674023a0dd2454efb1dc77_ShapePercentage">
            <a:extLst>
              <a:ext uri="{FF2B5EF4-FFF2-40B4-BE49-F238E27FC236}">
                <a16:creationId xmlns:a16="http://schemas.microsoft.com/office/drawing/2014/main" id="{6E294ED1-A174-44DD-82D6-5D16231F5DD7}"/>
              </a:ext>
            </a:extLst>
          </p:cNvPr>
          <p:cNvSpPr/>
          <p:nvPr>
            <p:custDataLst>
              <p:tags r:id="rId98"/>
            </p:custDataLst>
          </p:nvPr>
        </p:nvSpPr>
        <p:spPr>
          <a:xfrm>
            <a:off x="6341956" y="5530173"/>
            <a:ext cx="0" cy="2032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TLSHAPE_SL_66314c1dbed543a092166f3b23d31a84_Header">
            <a:extLst>
              <a:ext uri="{FF2B5EF4-FFF2-40B4-BE49-F238E27FC236}">
                <a16:creationId xmlns:a16="http://schemas.microsoft.com/office/drawing/2014/main" id="{FF67D5CE-0A01-4694-961C-978BB7A17781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63500" y="3559768"/>
            <a:ext cx="9017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Team </a:t>
            </a:r>
            <a:b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</a:br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Red</a:t>
            </a:r>
          </a:p>
        </p:txBody>
      </p:sp>
      <p:sp>
        <p:nvSpPr>
          <p:cNvPr id="51" name="OTLSHAPE_SL_417e0d5bf04c4aef99a00dd3535e9e50_Header">
            <a:extLst>
              <a:ext uri="{FF2B5EF4-FFF2-40B4-BE49-F238E27FC236}">
                <a16:creationId xmlns:a16="http://schemas.microsoft.com/office/drawing/2014/main" id="{9C2E9B1A-751C-4553-98F6-9440C4E8235A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63500" y="4436068"/>
            <a:ext cx="9017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Team </a:t>
            </a:r>
            <a:b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</a:br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Orange</a:t>
            </a:r>
          </a:p>
        </p:txBody>
      </p:sp>
      <p:sp>
        <p:nvSpPr>
          <p:cNvPr id="54" name="OTLSHAPE_SL_991314aad4714c0a99406d59c2624784_Header">
            <a:extLst>
              <a:ext uri="{FF2B5EF4-FFF2-40B4-BE49-F238E27FC236}">
                <a16:creationId xmlns:a16="http://schemas.microsoft.com/office/drawing/2014/main" id="{26893DDA-6132-45D6-BFD1-06475422D075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63500" y="5179018"/>
            <a:ext cx="9017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Team </a:t>
            </a:r>
            <a:b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</a:br>
            <a:r>
              <a:rPr lang="en-US" sz="1200" b="1" dirty="0">
                <a:solidFill>
                  <a:schemeClr val="lt1"/>
                </a:solidFill>
                <a:latin typeface="Calibri" panose="020F0502020204030204" pitchFamily="34" charset="0"/>
              </a:rPr>
              <a:t>Purple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1CA1256D-EA5C-4328-BEA2-719BE3F89E63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155700" y="2055813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EE6007DB-63E0-4FD2-A7A7-CF5632CA8CFB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4818320" y="2055813"/>
            <a:ext cx="225383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Feb</a:t>
            </a:r>
          </a:p>
        </p:txBody>
      </p:sp>
      <p:sp>
        <p:nvSpPr>
          <p:cNvPr id="68" name="OTLSHAPE_SLT_3db93b9ebbfe4454b003946e1e963fc1_Title">
            <a:extLst>
              <a:ext uri="{FF2B5EF4-FFF2-40B4-BE49-F238E27FC236}">
                <a16:creationId xmlns:a16="http://schemas.microsoft.com/office/drawing/2014/main" id="{E0FFBE6F-DA66-4FF8-8473-59FE95F2F83F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5973001" y="3268260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>
                <a:solidFill>
                  <a:schemeClr val="lt1"/>
                </a:solidFill>
                <a:latin typeface="Calibri" panose="020F0502020204030204" pitchFamily="34" charset="0"/>
              </a:rPr>
              <a:t>Demo v.1</a:t>
            </a:r>
          </a:p>
        </p:txBody>
      </p:sp>
      <p:sp>
        <p:nvSpPr>
          <p:cNvPr id="76" name="OTLSHAPE_SLT_4074ec2853c24c93af3a09e192d053f7_Title">
            <a:extLst>
              <a:ext uri="{FF2B5EF4-FFF2-40B4-BE49-F238E27FC236}">
                <a16:creationId xmlns:a16="http://schemas.microsoft.com/office/drawing/2014/main" id="{CAADC74F-C59F-4CB9-9A0A-77D448B9A44A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2431323" y="3534960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Shopping Cart</a:t>
            </a:r>
          </a:p>
        </p:txBody>
      </p:sp>
      <p:sp>
        <p:nvSpPr>
          <p:cNvPr id="84" name="OTLSHAPE_SLT_1f1a9424224f4fd697afe9f835c7795d_Title">
            <a:extLst>
              <a:ext uri="{FF2B5EF4-FFF2-40B4-BE49-F238E27FC236}">
                <a16:creationId xmlns:a16="http://schemas.microsoft.com/office/drawing/2014/main" id="{F9A5124D-320E-467C-A73A-D57984D0AEF8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1588523" y="3801660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Functionality </a:t>
            </a:r>
          </a:p>
        </p:txBody>
      </p:sp>
      <p:sp>
        <p:nvSpPr>
          <p:cNvPr id="92" name="OTLSHAPE_SLT_03b2a064d0b5498f9c2d9834693ff1cd_Title">
            <a:extLst>
              <a:ext uri="{FF2B5EF4-FFF2-40B4-BE49-F238E27FC236}">
                <a16:creationId xmlns:a16="http://schemas.microsoft.com/office/drawing/2014/main" id="{FEE885E5-00BB-40DD-A952-DFB0D259CA29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1508958" y="4677960"/>
            <a:ext cx="876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Ticketing System</a:t>
            </a:r>
          </a:p>
        </p:txBody>
      </p:sp>
      <p:sp>
        <p:nvSpPr>
          <p:cNvPr id="100" name="OTLSHAPE_SLT_93a6b46f7fd74c72a7d6fb08f11caf0e_Title">
            <a:extLst>
              <a:ext uri="{FF2B5EF4-FFF2-40B4-BE49-F238E27FC236}">
                <a16:creationId xmlns:a16="http://schemas.microsoft.com/office/drawing/2014/main" id="{8D08BC29-304D-4FAD-82A6-1214536640C7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3197564" y="3801660"/>
            <a:ext cx="927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Checkout Process</a:t>
            </a:r>
          </a:p>
        </p:txBody>
      </p:sp>
      <p:sp>
        <p:nvSpPr>
          <p:cNvPr id="108" name="OTLSHAPE_SLT_d2d342222dfa4078ad509f6de52e7b51_Title">
            <a:extLst>
              <a:ext uri="{FF2B5EF4-FFF2-40B4-BE49-F238E27FC236}">
                <a16:creationId xmlns:a16="http://schemas.microsoft.com/office/drawing/2014/main" id="{796B2E9A-F3A4-44FD-8A47-16890823E99C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3291227" y="4068360"/>
            <a:ext cx="736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Demo Staging</a:t>
            </a:r>
          </a:p>
        </p:txBody>
      </p:sp>
      <p:sp>
        <p:nvSpPr>
          <p:cNvPr id="115" name="OTLSHAPE_TB_00000000000000000000000000000000_TimescaleInterval3">
            <a:extLst>
              <a:ext uri="{FF2B5EF4-FFF2-40B4-BE49-F238E27FC236}">
                <a16:creationId xmlns:a16="http://schemas.microsoft.com/office/drawing/2014/main" id="{4FC93435-DA7E-4F2D-82EA-31D3DAF17317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8236765" y="2055813"/>
            <a:ext cx="2557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167" name="OTLSHAPE_SLT_1374e4ebdb5c4718b321bdedbf820b31_Title">
            <a:extLst>
              <a:ext uri="{FF2B5EF4-FFF2-40B4-BE49-F238E27FC236}">
                <a16:creationId xmlns:a16="http://schemas.microsoft.com/office/drawing/2014/main" id="{1D3AA1E9-B6CD-4B72-9710-431269FEC7D5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2256720" y="3268260"/>
            <a:ext cx="1092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Customer Interviews</a:t>
            </a:r>
          </a:p>
        </p:txBody>
      </p:sp>
      <p:sp>
        <p:nvSpPr>
          <p:cNvPr id="175" name="OTLSHAPE_SLT_876df1ac24a3479384ad383199add988_Title">
            <a:extLst>
              <a:ext uri="{FF2B5EF4-FFF2-40B4-BE49-F238E27FC236}">
                <a16:creationId xmlns:a16="http://schemas.microsoft.com/office/drawing/2014/main" id="{D60CCE7E-7B53-4EFC-B475-B9EEA8B0B81F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9391446" y="3268260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>
                <a:solidFill>
                  <a:schemeClr val="lt1"/>
                </a:solidFill>
                <a:latin typeface="Calibri" panose="020F0502020204030204" pitchFamily="34" charset="0"/>
              </a:rPr>
              <a:t>Demo v.2</a:t>
            </a:r>
          </a:p>
        </p:txBody>
      </p:sp>
      <p:sp>
        <p:nvSpPr>
          <p:cNvPr id="183" name="OTLSHAPE_SLT_7e55a593e4b64cefaa39407b881e3dc5_Title">
            <a:extLst>
              <a:ext uri="{FF2B5EF4-FFF2-40B4-BE49-F238E27FC236}">
                <a16:creationId xmlns:a16="http://schemas.microsoft.com/office/drawing/2014/main" id="{5E2ACC8D-874C-4A10-A07E-05E6CD98DB1C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9079174" y="3534960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>
                <a:solidFill>
                  <a:schemeClr val="dk1"/>
                </a:solidFill>
                <a:latin typeface="Calibri" panose="020F0502020204030204" pitchFamily="34" charset="0"/>
              </a:rPr>
              <a:t>Data Logging Module</a:t>
            </a:r>
          </a:p>
        </p:txBody>
      </p:sp>
      <p:sp>
        <p:nvSpPr>
          <p:cNvPr id="191" name="OTLSHAPE_SLT_1e75be650bb54fb9b2b4de8219cdbb48_Title">
            <a:extLst>
              <a:ext uri="{FF2B5EF4-FFF2-40B4-BE49-F238E27FC236}">
                <a16:creationId xmlns:a16="http://schemas.microsoft.com/office/drawing/2014/main" id="{A47EEF2F-A2AA-4EBA-8B32-31779CA4A496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6621766" y="3534960"/>
            <a:ext cx="914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Onboarding Flow</a:t>
            </a:r>
          </a:p>
        </p:txBody>
      </p:sp>
      <p:sp>
        <p:nvSpPr>
          <p:cNvPr id="199" name="OTLSHAPE_SLT_d1df109b2455414783d6f835d915ef9d_Title">
            <a:extLst>
              <a:ext uri="{FF2B5EF4-FFF2-40B4-BE49-F238E27FC236}">
                <a16:creationId xmlns:a16="http://schemas.microsoft.com/office/drawing/2014/main" id="{5940003B-F3FC-47E3-BD86-0C207E7B4463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4849171" y="3534960"/>
            <a:ext cx="1041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>
                <a:solidFill>
                  <a:schemeClr val="lt1"/>
                </a:solidFill>
                <a:latin typeface="Calibri" panose="020F0502020204030204" pitchFamily="34" charset="0"/>
              </a:rPr>
              <a:t>Tech Support Portal</a:t>
            </a:r>
          </a:p>
        </p:txBody>
      </p:sp>
      <p:sp>
        <p:nvSpPr>
          <p:cNvPr id="207" name="OTLSHAPE_SLT_30c892f470d1448d8b37186d910f395c_Title">
            <a:extLst>
              <a:ext uri="{FF2B5EF4-FFF2-40B4-BE49-F238E27FC236}">
                <a16:creationId xmlns:a16="http://schemas.microsoft.com/office/drawing/2014/main" id="{9C05D844-5FBA-4575-9558-577C9CC43636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6583476" y="3801660"/>
            <a:ext cx="990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lt1"/>
                </a:solidFill>
                <a:latin typeface="Calibri" panose="020F0502020204030204" pitchFamily="34" charset="0"/>
              </a:rPr>
              <a:t>Update Navigation</a:t>
            </a:r>
          </a:p>
        </p:txBody>
      </p:sp>
      <p:sp>
        <p:nvSpPr>
          <p:cNvPr id="215" name="OTLSHAPE_SLT_a97292b235554a30adb2542b8015377b_Title">
            <a:extLst>
              <a:ext uri="{FF2B5EF4-FFF2-40B4-BE49-F238E27FC236}">
                <a16:creationId xmlns:a16="http://schemas.microsoft.com/office/drawing/2014/main" id="{223485E0-FF31-423D-BDB5-479C568F81F2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8380244" y="3801660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>
                <a:solidFill>
                  <a:schemeClr val="lt1"/>
                </a:solidFill>
                <a:latin typeface="Calibri" panose="020F0502020204030204" pitchFamily="34" charset="0"/>
              </a:rPr>
              <a:t>Sensor Support</a:t>
            </a:r>
          </a:p>
        </p:txBody>
      </p:sp>
      <p:sp>
        <p:nvSpPr>
          <p:cNvPr id="223" name="OTLSHAPE_SLT_642b03c849ab4f8f875e67110d4172d7_Title">
            <a:extLst>
              <a:ext uri="{FF2B5EF4-FFF2-40B4-BE49-F238E27FC236}">
                <a16:creationId xmlns:a16="http://schemas.microsoft.com/office/drawing/2014/main" id="{7E34C81D-1885-49D9-9441-C1E5B69CDB8D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4884138" y="3801660"/>
            <a:ext cx="965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 dirty="0">
                <a:solidFill>
                  <a:schemeClr val="lt1"/>
                </a:solidFill>
                <a:latin typeface="Calibri" panose="020F0502020204030204" pitchFamily="34" charset="0"/>
              </a:rPr>
              <a:t>Back-End Upgrade</a:t>
            </a:r>
          </a:p>
        </p:txBody>
      </p:sp>
      <p:sp>
        <p:nvSpPr>
          <p:cNvPr id="231" name="OTLSHAPE_SLT_6006a34742bf4e08ad4707e332f9e8aa_Title">
            <a:extLst>
              <a:ext uri="{FF2B5EF4-FFF2-40B4-BE49-F238E27FC236}">
                <a16:creationId xmlns:a16="http://schemas.microsoft.com/office/drawing/2014/main" id="{7960875B-A75B-403A-A0A0-92A8E13EF548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10044720" y="3801660"/>
            <a:ext cx="901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DB Configuration</a:t>
            </a:r>
          </a:p>
        </p:txBody>
      </p:sp>
      <p:sp>
        <p:nvSpPr>
          <p:cNvPr id="239" name="OTLSHAPE_SLT_95256093dbe64c639b348593d118f312_Title">
            <a:extLst>
              <a:ext uri="{FF2B5EF4-FFF2-40B4-BE49-F238E27FC236}">
                <a16:creationId xmlns:a16="http://schemas.microsoft.com/office/drawing/2014/main" id="{7ADA8ACA-4497-4F8F-A614-168E2B4690B3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1407146" y="4068360"/>
            <a:ext cx="1079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>
                <a:solidFill>
                  <a:schemeClr val="lt1"/>
                </a:solidFill>
                <a:latin typeface="Calibri" panose="020F0502020204030204" pitchFamily="34" charset="0"/>
              </a:rPr>
              <a:t>Import Functionality</a:t>
            </a:r>
          </a:p>
        </p:txBody>
      </p:sp>
      <p:sp>
        <p:nvSpPr>
          <p:cNvPr id="247" name="OTLSHAPE_SLT_22733da525584cefadc4b986b421ee9a_Title">
            <a:extLst>
              <a:ext uri="{FF2B5EF4-FFF2-40B4-BE49-F238E27FC236}">
                <a16:creationId xmlns:a16="http://schemas.microsoft.com/office/drawing/2014/main" id="{21460CA9-7027-45BC-8C68-F13E9D228126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8537449" y="4068360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Archiving</a:t>
            </a:r>
          </a:p>
        </p:txBody>
      </p:sp>
      <p:sp>
        <p:nvSpPr>
          <p:cNvPr id="255" name="OTLSHAPE_SLT_9b59298f04ae415fb936d34dc82ad9fc_Title">
            <a:extLst>
              <a:ext uri="{FF2B5EF4-FFF2-40B4-BE49-F238E27FC236}">
                <a16:creationId xmlns:a16="http://schemas.microsoft.com/office/drawing/2014/main" id="{C4D65B17-42F5-4346-ABE6-5B2BE0BFEAF3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1607531" y="4411260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Code Review</a:t>
            </a:r>
          </a:p>
        </p:txBody>
      </p:sp>
      <p:sp>
        <p:nvSpPr>
          <p:cNvPr id="263" name="OTLSHAPE_SLT_4680be3e999c49f5bdea0d3c08a0989b_Title">
            <a:extLst>
              <a:ext uri="{FF2B5EF4-FFF2-40B4-BE49-F238E27FC236}">
                <a16:creationId xmlns:a16="http://schemas.microsoft.com/office/drawing/2014/main" id="{E5EED30C-30AC-4C5E-9805-D5A4D1D68B57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3258884" y="4411260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>
                <a:solidFill>
                  <a:schemeClr val="lt1"/>
                </a:solidFill>
                <a:latin typeface="Calibri" panose="020F0502020204030204" pitchFamily="34" charset="0"/>
              </a:rPr>
              <a:t>Admin Console</a:t>
            </a:r>
          </a:p>
        </p:txBody>
      </p:sp>
      <p:sp>
        <p:nvSpPr>
          <p:cNvPr id="271" name="OTLSHAPE_SLT_86aefbd7c1674b9c8e3552e8acd4356c_Title">
            <a:extLst>
              <a:ext uri="{FF2B5EF4-FFF2-40B4-BE49-F238E27FC236}">
                <a16:creationId xmlns:a16="http://schemas.microsoft.com/office/drawing/2014/main" id="{7E7ED152-2E6C-406A-A81E-00999ED256C5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4794074" y="4411260"/>
            <a:ext cx="1143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lt1"/>
                </a:solidFill>
                <a:latin typeface="Calibri" panose="020F0502020204030204" pitchFamily="34" charset="0"/>
              </a:rPr>
              <a:t>Auto Renewal System</a:t>
            </a:r>
          </a:p>
        </p:txBody>
      </p:sp>
      <p:sp>
        <p:nvSpPr>
          <p:cNvPr id="279" name="OTLSHAPE_SLT_cbb1eb6a7605411fbb9da77b82fc43ed_Title">
            <a:extLst>
              <a:ext uri="{FF2B5EF4-FFF2-40B4-BE49-F238E27FC236}">
                <a16:creationId xmlns:a16="http://schemas.microsoft.com/office/drawing/2014/main" id="{E9FF9101-0129-4717-9431-A1E39BD61AB5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6550181" y="4411260"/>
            <a:ext cx="1054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lt1"/>
                </a:solidFill>
                <a:latin typeface="Calibri" panose="020F0502020204030204" pitchFamily="34" charset="0"/>
              </a:rPr>
              <a:t>Integrations Update</a:t>
            </a:r>
          </a:p>
        </p:txBody>
      </p:sp>
      <p:sp>
        <p:nvSpPr>
          <p:cNvPr id="287" name="OTLSHAPE_SLT_a9c2b136123e42fd9569a31977463758_Title">
            <a:extLst>
              <a:ext uri="{FF2B5EF4-FFF2-40B4-BE49-F238E27FC236}">
                <a16:creationId xmlns:a16="http://schemas.microsoft.com/office/drawing/2014/main" id="{79E6E533-BF0C-44FA-AB4E-0A04A6146533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9549054" y="4411260"/>
            <a:ext cx="203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lt1"/>
                </a:solidFill>
                <a:latin typeface="Calibri" panose="020F0502020204030204" pitchFamily="34" charset="0"/>
              </a:rPr>
              <a:t>API</a:t>
            </a:r>
          </a:p>
        </p:txBody>
      </p:sp>
      <p:sp>
        <p:nvSpPr>
          <p:cNvPr id="295" name="OTLSHAPE_SLT_6723c2f1c69644118c5a9e9a95d8dd4d_Title">
            <a:extLst>
              <a:ext uri="{FF2B5EF4-FFF2-40B4-BE49-F238E27FC236}">
                <a16:creationId xmlns:a16="http://schemas.microsoft.com/office/drawing/2014/main" id="{C5668528-C37A-4562-8192-E87B08B7D4E4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3283839" y="4677960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>
                <a:solidFill>
                  <a:schemeClr val="dk1"/>
                </a:solidFill>
                <a:latin typeface="Calibri" panose="020F0502020204030204" pitchFamily="34" charset="0"/>
              </a:rPr>
              <a:t>Cloud support</a:t>
            </a:r>
          </a:p>
        </p:txBody>
      </p:sp>
      <p:sp>
        <p:nvSpPr>
          <p:cNvPr id="303" name="OTLSHAPE_SLT_c1a9ec3d70044a8ea4ddfb6e27326dfb_Title">
            <a:extLst>
              <a:ext uri="{FF2B5EF4-FFF2-40B4-BE49-F238E27FC236}">
                <a16:creationId xmlns:a16="http://schemas.microsoft.com/office/drawing/2014/main" id="{26CC8E80-E654-4643-AB42-1F0B981BC9CD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4953015" y="4677960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Mobile Support</a:t>
            </a:r>
          </a:p>
        </p:txBody>
      </p:sp>
      <p:sp>
        <p:nvSpPr>
          <p:cNvPr id="311" name="OTLSHAPE_SLT_c6a8da97d949449891b46d8121ad9aad_Title">
            <a:extLst>
              <a:ext uri="{FF2B5EF4-FFF2-40B4-BE49-F238E27FC236}">
                <a16:creationId xmlns:a16="http://schemas.microsoft.com/office/drawing/2014/main" id="{7F43BD20-8A7E-4525-8165-B8326FEFC394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6701903" y="4677960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Update Colors</a:t>
            </a:r>
          </a:p>
        </p:txBody>
      </p:sp>
      <p:sp>
        <p:nvSpPr>
          <p:cNvPr id="319" name="OTLSHAPE_SLT_392b5b64f47c465eb301a0dff8f4776e_Title">
            <a:extLst>
              <a:ext uri="{FF2B5EF4-FFF2-40B4-BE49-F238E27FC236}">
                <a16:creationId xmlns:a16="http://schemas.microsoft.com/office/drawing/2014/main" id="{B57E382C-3F78-4ED0-85AE-3A9E64D6E741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8189723" y="4677960"/>
            <a:ext cx="1130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>
                <a:solidFill>
                  <a:schemeClr val="lt1"/>
                </a:solidFill>
                <a:latin typeface="Calibri" panose="020F0502020204030204" pitchFamily="34" charset="0"/>
              </a:rPr>
              <a:t>Mobile Enhancement</a:t>
            </a:r>
          </a:p>
        </p:txBody>
      </p:sp>
      <p:sp>
        <p:nvSpPr>
          <p:cNvPr id="327" name="OTLSHAPE_SLT_6b1e04eab69443da90cbb08c0fcb4585_Title">
            <a:extLst>
              <a:ext uri="{FF2B5EF4-FFF2-40B4-BE49-F238E27FC236}">
                <a16:creationId xmlns:a16="http://schemas.microsoft.com/office/drawing/2014/main" id="{1AF332FF-3592-4A54-90AE-98ADA2AC54B0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2303731" y="5020860"/>
            <a:ext cx="1003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Bootstrap Upgrade</a:t>
            </a:r>
          </a:p>
        </p:txBody>
      </p:sp>
      <p:sp>
        <p:nvSpPr>
          <p:cNvPr id="335" name="OTLSHAPE_SLT_66fd1387bfb141cdb3c5b82d142e7262_Title">
            <a:extLst>
              <a:ext uri="{FF2B5EF4-FFF2-40B4-BE49-F238E27FC236}">
                <a16:creationId xmlns:a16="http://schemas.microsoft.com/office/drawing/2014/main" id="{6EE3C48A-5192-4489-99EF-2414E7BCCB2F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5759832" y="5020860"/>
            <a:ext cx="927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React Framework</a:t>
            </a:r>
          </a:p>
        </p:txBody>
      </p:sp>
      <p:sp>
        <p:nvSpPr>
          <p:cNvPr id="343" name="OTLSHAPE_SLT_330b0957de1848209f429acdcb3abcdb_Title">
            <a:extLst>
              <a:ext uri="{FF2B5EF4-FFF2-40B4-BE49-F238E27FC236}">
                <a16:creationId xmlns:a16="http://schemas.microsoft.com/office/drawing/2014/main" id="{C9CD70B4-2673-4D65-AF43-BF035EE93C0E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9219383" y="5020860"/>
            <a:ext cx="838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Design Iteration</a:t>
            </a:r>
          </a:p>
        </p:txBody>
      </p:sp>
      <p:sp>
        <p:nvSpPr>
          <p:cNvPr id="351" name="OTLSHAPE_SLT_72bd91d5e9da424d85e718e7e486a346_Title">
            <a:extLst>
              <a:ext uri="{FF2B5EF4-FFF2-40B4-BE49-F238E27FC236}">
                <a16:creationId xmlns:a16="http://schemas.microsoft.com/office/drawing/2014/main" id="{6A1D6696-544E-4C20-88F7-17DE47B9C241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1514207" y="5287560"/>
            <a:ext cx="876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>
                <a:solidFill>
                  <a:schemeClr val="dk1"/>
                </a:solidFill>
                <a:latin typeface="Calibri" panose="020F0502020204030204" pitchFamily="34" charset="0"/>
              </a:rPr>
              <a:t>Chrome Support</a:t>
            </a:r>
          </a:p>
        </p:txBody>
      </p:sp>
      <p:sp>
        <p:nvSpPr>
          <p:cNvPr id="359" name="OTLSHAPE_SLT_55c8bc22823a4f5c9ca384181a347af2_Title">
            <a:extLst>
              <a:ext uri="{FF2B5EF4-FFF2-40B4-BE49-F238E27FC236}">
                <a16:creationId xmlns:a16="http://schemas.microsoft.com/office/drawing/2014/main" id="{4465C200-E3B5-44AC-AF40-F5D75194C70D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3382772" y="5287560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IE Support</a:t>
            </a:r>
          </a:p>
        </p:txBody>
      </p:sp>
      <p:sp>
        <p:nvSpPr>
          <p:cNvPr id="367" name="OTLSHAPE_SLT_a795eb1fc2a343cead22cbf95e46657c_Title">
            <a:extLst>
              <a:ext uri="{FF2B5EF4-FFF2-40B4-BE49-F238E27FC236}">
                <a16:creationId xmlns:a16="http://schemas.microsoft.com/office/drawing/2014/main" id="{96469FE4-67E6-4E2A-BF07-1CAD3BD74FDD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4923212" y="5287560"/>
            <a:ext cx="889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>
                <a:solidFill>
                  <a:schemeClr val="dk1"/>
                </a:solidFill>
                <a:latin typeface="Calibri" panose="020F0502020204030204" pitchFamily="34" charset="0"/>
              </a:rPr>
              <a:t>Automated Tests</a:t>
            </a:r>
          </a:p>
        </p:txBody>
      </p:sp>
      <p:sp>
        <p:nvSpPr>
          <p:cNvPr id="375" name="OTLSHAPE_SLT_d22116605b224a158028095226a5e95d_Title">
            <a:extLst>
              <a:ext uri="{FF2B5EF4-FFF2-40B4-BE49-F238E27FC236}">
                <a16:creationId xmlns:a16="http://schemas.microsoft.com/office/drawing/2014/main" id="{F5F872EE-BE76-496B-A8C8-D4C9A7F14B8C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6702940" y="5287560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lt1"/>
                </a:solidFill>
                <a:latin typeface="Calibri" panose="020F0502020204030204" pitchFamily="34" charset="0"/>
              </a:rPr>
              <a:t>Status Update</a:t>
            </a:r>
          </a:p>
        </p:txBody>
      </p:sp>
      <p:sp>
        <p:nvSpPr>
          <p:cNvPr id="383" name="OTLSHAPE_SLT_5e6c73a92f164646bc2e6a922c799e96_Title">
            <a:extLst>
              <a:ext uri="{FF2B5EF4-FFF2-40B4-BE49-F238E27FC236}">
                <a16:creationId xmlns:a16="http://schemas.microsoft.com/office/drawing/2014/main" id="{E0D40CED-B544-426A-88F8-817641EB0504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8249751" y="5287560"/>
            <a:ext cx="1079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>
                <a:solidFill>
                  <a:schemeClr val="lt1"/>
                </a:solidFill>
                <a:latin typeface="Calibri" panose="020F0502020204030204" pitchFamily="34" charset="0"/>
              </a:rPr>
              <a:t>Error Enhancements</a:t>
            </a:r>
          </a:p>
        </p:txBody>
      </p:sp>
      <p:sp>
        <p:nvSpPr>
          <p:cNvPr id="391" name="OTLSHAPE_SLT_f25080f8a4e040258f890a1bb4124476_Title">
            <a:extLst>
              <a:ext uri="{FF2B5EF4-FFF2-40B4-BE49-F238E27FC236}">
                <a16:creationId xmlns:a16="http://schemas.microsoft.com/office/drawing/2014/main" id="{1D54DEF5-C862-4EB5-9D06-56C9A6E7683F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9994174" y="5287560"/>
            <a:ext cx="1003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Web App Overhaul</a:t>
            </a:r>
          </a:p>
        </p:txBody>
      </p:sp>
      <p:sp>
        <p:nvSpPr>
          <p:cNvPr id="399" name="OTLSHAPE_SLT_23b03986cde5406389ed246fa17cafd3_Title">
            <a:extLst>
              <a:ext uri="{FF2B5EF4-FFF2-40B4-BE49-F238E27FC236}">
                <a16:creationId xmlns:a16="http://schemas.microsoft.com/office/drawing/2014/main" id="{4C9B7887-DCCB-4C27-B8B4-810006B077C2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1672618" y="5554260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>
                <a:solidFill>
                  <a:schemeClr val="lt1"/>
                </a:solidFill>
                <a:latin typeface="Calibri" panose="020F0502020204030204" pitchFamily="34" charset="0"/>
              </a:rPr>
              <a:t>User Story</a:t>
            </a:r>
          </a:p>
        </p:txBody>
      </p:sp>
      <p:sp>
        <p:nvSpPr>
          <p:cNvPr id="407" name="OTLSHAPE_SLT_01991838afe84fe485a92c870df6d001_Title">
            <a:extLst>
              <a:ext uri="{FF2B5EF4-FFF2-40B4-BE49-F238E27FC236}">
                <a16:creationId xmlns:a16="http://schemas.microsoft.com/office/drawing/2014/main" id="{D1E62ED1-859F-4A73-B661-3C44D1007C59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3335296" y="5554260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>
                <a:solidFill>
                  <a:schemeClr val="lt1"/>
                </a:solidFill>
                <a:latin typeface="Calibri" panose="020F0502020204030204" pitchFamily="34" charset="0"/>
              </a:rPr>
              <a:t>User Story 2</a:t>
            </a:r>
          </a:p>
        </p:txBody>
      </p:sp>
      <p:sp>
        <p:nvSpPr>
          <p:cNvPr id="415" name="OTLSHAPE_SLT_2c21cd35795f4acf990cd94fc17afe48_Title">
            <a:extLst>
              <a:ext uri="{FF2B5EF4-FFF2-40B4-BE49-F238E27FC236}">
                <a16:creationId xmlns:a16="http://schemas.microsoft.com/office/drawing/2014/main" id="{111CE6DB-3279-48E3-A92A-EAF6D9AAC69D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5044518" y="5554260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>
                <a:solidFill>
                  <a:schemeClr val="lt1"/>
                </a:solidFill>
                <a:latin typeface="Calibri" panose="020F0502020204030204" pitchFamily="34" charset="0"/>
              </a:rPr>
              <a:t>User Story 3</a:t>
            </a:r>
          </a:p>
        </p:txBody>
      </p:sp>
      <p:sp>
        <p:nvSpPr>
          <p:cNvPr id="423" name="OTLSHAPE_SLT_970b68d49c674023a0dd2454efb1dc77_Title">
            <a:extLst>
              <a:ext uri="{FF2B5EF4-FFF2-40B4-BE49-F238E27FC236}">
                <a16:creationId xmlns:a16="http://schemas.microsoft.com/office/drawing/2014/main" id="{79183BA2-6E15-4A19-B0AB-57D3704059E9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6715492" y="5554260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Undo Feature</a:t>
            </a:r>
          </a:p>
        </p:txBody>
      </p:sp>
      <p:sp>
        <p:nvSpPr>
          <p:cNvPr id="451" name="OTLSHAPE_TB_00000000000000000000000000000000_MiddleTimescaleInterval1">
            <a:extLst>
              <a:ext uri="{FF2B5EF4-FFF2-40B4-BE49-F238E27FC236}">
                <a16:creationId xmlns:a16="http://schemas.microsoft.com/office/drawing/2014/main" id="{3E53C138-7AB4-495B-96AF-67CFAEF74D39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1155700" y="2247836"/>
            <a:ext cx="4699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4">
                <a:solidFill>
                  <a:schemeClr val="lt1"/>
                </a:solidFill>
                <a:latin typeface="Calibri" panose="020F0502020204030204" pitchFamily="34" charset="0"/>
              </a:rPr>
              <a:t>Week 1</a:t>
            </a:r>
          </a:p>
        </p:txBody>
      </p:sp>
      <p:sp>
        <p:nvSpPr>
          <p:cNvPr id="452" name="OTLSHAPE_TB_00000000000000000000000000000000_MiddleTimescaleInterval2">
            <a:extLst>
              <a:ext uri="{FF2B5EF4-FFF2-40B4-BE49-F238E27FC236}">
                <a16:creationId xmlns:a16="http://schemas.microsoft.com/office/drawing/2014/main" id="{8F232495-0263-4E26-96BB-4B9D8B5A6C75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2010311" y="2247836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chemeClr val="lt1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453" name="OTLSHAPE_TB_00000000000000000000000000000000_MiddleTimescaleInterval3">
            <a:extLst>
              <a:ext uri="{FF2B5EF4-FFF2-40B4-BE49-F238E27FC236}">
                <a16:creationId xmlns:a16="http://schemas.microsoft.com/office/drawing/2014/main" id="{925E3043-E9D4-450D-AD41-190C42CCEBDE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2864923" y="2247836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chemeClr val="lt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454" name="OTLSHAPE_TB_00000000000000000000000000000000_MiddleTimescaleInterval4">
            <a:extLst>
              <a:ext uri="{FF2B5EF4-FFF2-40B4-BE49-F238E27FC236}">
                <a16:creationId xmlns:a16="http://schemas.microsoft.com/office/drawing/2014/main" id="{AFA82C55-3023-47A7-91C7-E387A6800A7F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3719534" y="2247836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chemeClr val="lt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455" name="OTLSHAPE_TB_00000000000000000000000000000000_MiddleTimescaleInterval5">
            <a:extLst>
              <a:ext uri="{FF2B5EF4-FFF2-40B4-BE49-F238E27FC236}">
                <a16:creationId xmlns:a16="http://schemas.microsoft.com/office/drawing/2014/main" id="{610E15FA-CF36-499D-8214-01650D267BF8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4574145" y="2247836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chemeClr val="lt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456" name="OTLSHAPE_TB_00000000000000000000000000000000_MiddleTimescaleInterval6">
            <a:extLst>
              <a:ext uri="{FF2B5EF4-FFF2-40B4-BE49-F238E27FC236}">
                <a16:creationId xmlns:a16="http://schemas.microsoft.com/office/drawing/2014/main" id="{697BDC3D-2228-47DA-860A-91B8A0600404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5428757" y="2247836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chemeClr val="lt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457" name="OTLSHAPE_TB_00000000000000000000000000000000_MiddleTimescaleInterval7">
            <a:extLst>
              <a:ext uri="{FF2B5EF4-FFF2-40B4-BE49-F238E27FC236}">
                <a16:creationId xmlns:a16="http://schemas.microsoft.com/office/drawing/2014/main" id="{ADB8AC34-E588-4375-8B9B-2637CC15B6E1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6283368" y="2247836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chemeClr val="lt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458" name="OTLSHAPE_TB_00000000000000000000000000000000_MiddleTimescaleInterval8">
            <a:extLst>
              <a:ext uri="{FF2B5EF4-FFF2-40B4-BE49-F238E27FC236}">
                <a16:creationId xmlns:a16="http://schemas.microsoft.com/office/drawing/2014/main" id="{2DD697DA-6047-4499-BC68-018BCD37F45B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7137979" y="2247836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chemeClr val="lt1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459" name="OTLSHAPE_TB_00000000000000000000000000000000_MiddleTimescaleInterval9">
            <a:extLst>
              <a:ext uri="{FF2B5EF4-FFF2-40B4-BE49-F238E27FC236}">
                <a16:creationId xmlns:a16="http://schemas.microsoft.com/office/drawing/2014/main" id="{4F8A81B8-6097-4923-9412-32A0E81A4EDE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7992590" y="2247836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chemeClr val="lt1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460" name="OTLSHAPE_TB_00000000000000000000000000000000_MiddleTimescaleInterval10">
            <a:extLst>
              <a:ext uri="{FF2B5EF4-FFF2-40B4-BE49-F238E27FC236}">
                <a16:creationId xmlns:a16="http://schemas.microsoft.com/office/drawing/2014/main" id="{8F60E3F9-9ACF-4B8D-94D4-E307E1928F69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8847202" y="22478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lt1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461" name="OTLSHAPE_TB_00000000000000000000000000000000_MiddleTimescaleInterval11">
            <a:extLst>
              <a:ext uri="{FF2B5EF4-FFF2-40B4-BE49-F238E27FC236}">
                <a16:creationId xmlns:a16="http://schemas.microsoft.com/office/drawing/2014/main" id="{02BD39AE-912E-41DC-B0F9-48D74865D4FA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9701813" y="22478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lt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462" name="OTLSHAPE_TB_00000000000000000000000000000000_MiddleTimescaleInterval12">
            <a:extLst>
              <a:ext uri="{FF2B5EF4-FFF2-40B4-BE49-F238E27FC236}">
                <a16:creationId xmlns:a16="http://schemas.microsoft.com/office/drawing/2014/main" id="{6BEBF9DE-1AC2-4621-8A3C-F99CC3B99B99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10556425" y="2247836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chemeClr val="lt1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485" name="OTLSHAPE_T_bb7b938a88314537aadfa6523c82f596_Shape">
            <a:extLst>
              <a:ext uri="{FF2B5EF4-FFF2-40B4-BE49-F238E27FC236}">
                <a16:creationId xmlns:a16="http://schemas.microsoft.com/office/drawing/2014/main" id="{A96D52A8-FC74-4831-AE52-75CD9F6A0FAF}"/>
              </a:ext>
            </a:extLst>
          </p:cNvPr>
          <p:cNvSpPr/>
          <p:nvPr>
            <p:custDataLst>
              <p:tags r:id="rId156"/>
            </p:custDataLst>
          </p:nvPr>
        </p:nvSpPr>
        <p:spPr>
          <a:xfrm>
            <a:off x="1214287" y="2799673"/>
            <a:ext cx="1473200" cy="2032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7" name="OTLSHAPE_T_282db746397045cd8293a6a57263be29_Shape">
            <a:extLst>
              <a:ext uri="{FF2B5EF4-FFF2-40B4-BE49-F238E27FC236}">
                <a16:creationId xmlns:a16="http://schemas.microsoft.com/office/drawing/2014/main" id="{40716A17-6745-451D-9A16-DD2489652560}"/>
              </a:ext>
            </a:extLst>
          </p:cNvPr>
          <p:cNvSpPr/>
          <p:nvPr>
            <p:custDataLst>
              <p:tags r:id="rId157"/>
            </p:custDataLst>
          </p:nvPr>
        </p:nvSpPr>
        <p:spPr>
          <a:xfrm>
            <a:off x="2923510" y="2799673"/>
            <a:ext cx="1473200" cy="2032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OTLSHAPE_T_809e29d7f855498a847627686815128b_Shape">
            <a:extLst>
              <a:ext uri="{FF2B5EF4-FFF2-40B4-BE49-F238E27FC236}">
                <a16:creationId xmlns:a16="http://schemas.microsoft.com/office/drawing/2014/main" id="{5E4A2F64-6AE2-4C6A-AA92-B6313AE249A2}"/>
              </a:ext>
            </a:extLst>
          </p:cNvPr>
          <p:cNvSpPr/>
          <p:nvPr>
            <p:custDataLst>
              <p:tags r:id="rId158"/>
            </p:custDataLst>
          </p:nvPr>
        </p:nvSpPr>
        <p:spPr>
          <a:xfrm>
            <a:off x="4632733" y="2799673"/>
            <a:ext cx="1473200" cy="2032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" name="OTLSHAPE_T_10a452ccbcc24330b319472f19db961e_Shape">
            <a:extLst>
              <a:ext uri="{FF2B5EF4-FFF2-40B4-BE49-F238E27FC236}">
                <a16:creationId xmlns:a16="http://schemas.microsoft.com/office/drawing/2014/main" id="{8757B623-ACA5-42AD-B05B-BB1678F37513}"/>
              </a:ext>
            </a:extLst>
          </p:cNvPr>
          <p:cNvSpPr/>
          <p:nvPr>
            <p:custDataLst>
              <p:tags r:id="rId159"/>
            </p:custDataLst>
          </p:nvPr>
        </p:nvSpPr>
        <p:spPr>
          <a:xfrm>
            <a:off x="6341956" y="2799673"/>
            <a:ext cx="1473200" cy="2032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3" name="OTLSHAPE_T_113493e4d8ae41faa72444fc2abdd544_Shape">
            <a:extLst>
              <a:ext uri="{FF2B5EF4-FFF2-40B4-BE49-F238E27FC236}">
                <a16:creationId xmlns:a16="http://schemas.microsoft.com/office/drawing/2014/main" id="{02291550-2038-4F99-9D35-6880F384489A}"/>
              </a:ext>
            </a:extLst>
          </p:cNvPr>
          <p:cNvSpPr/>
          <p:nvPr>
            <p:custDataLst>
              <p:tags r:id="rId160"/>
            </p:custDataLst>
          </p:nvPr>
        </p:nvSpPr>
        <p:spPr>
          <a:xfrm>
            <a:off x="8051178" y="2799673"/>
            <a:ext cx="1473200" cy="2032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OTLSHAPE_T_8e1e2e39c4644256b03fc979bb28e35f_Shape">
            <a:extLst>
              <a:ext uri="{FF2B5EF4-FFF2-40B4-BE49-F238E27FC236}">
                <a16:creationId xmlns:a16="http://schemas.microsoft.com/office/drawing/2014/main" id="{4B6D56AA-6ED2-480C-B6B4-12A1C6C973FC}"/>
              </a:ext>
            </a:extLst>
          </p:cNvPr>
          <p:cNvSpPr/>
          <p:nvPr>
            <p:custDataLst>
              <p:tags r:id="rId161"/>
            </p:custDataLst>
          </p:nvPr>
        </p:nvSpPr>
        <p:spPr>
          <a:xfrm>
            <a:off x="9760400" y="2799673"/>
            <a:ext cx="1473200" cy="2032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TLSHAPE_T_bb7b938a88314537aadfa6523c82f596_JoinedDate">
            <a:extLst>
              <a:ext uri="{FF2B5EF4-FFF2-40B4-BE49-F238E27FC236}">
                <a16:creationId xmlns:a16="http://schemas.microsoft.com/office/drawing/2014/main" id="{F29199A7-AE88-479B-BB26-046A422F62E3}"/>
              </a:ext>
            </a:extLst>
          </p:cNvPr>
          <p:cNvSpPr txBox="1"/>
          <p:nvPr>
            <p:custDataLst>
              <p:tags r:id="rId162"/>
            </p:custDataLst>
          </p:nvPr>
        </p:nvSpPr>
        <p:spPr>
          <a:xfrm>
            <a:off x="1214287" y="2644648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 dirty="0">
                <a:solidFill>
                  <a:schemeClr val="dk2"/>
                </a:solidFill>
                <a:latin typeface="Calibri" panose="020F0502020204030204" pitchFamily="34" charset="0"/>
              </a:rPr>
              <a:t>Jan 3 - Jan 14</a:t>
            </a:r>
          </a:p>
        </p:txBody>
      </p:sp>
      <p:sp>
        <p:nvSpPr>
          <p:cNvPr id="21" name="OTLSHAPE_T_bb7b938a88314537aadfa6523c82f596_Title">
            <a:extLst>
              <a:ext uri="{FF2B5EF4-FFF2-40B4-BE49-F238E27FC236}">
                <a16:creationId xmlns:a16="http://schemas.microsoft.com/office/drawing/2014/main" id="{D8EBA23B-4924-4C2D-8277-22D7A65F957C}"/>
              </a:ext>
            </a:extLst>
          </p:cNvPr>
          <p:cNvSpPr txBox="1"/>
          <p:nvPr>
            <p:custDataLst>
              <p:tags r:id="rId163"/>
            </p:custDataLst>
          </p:nvPr>
        </p:nvSpPr>
        <p:spPr>
          <a:xfrm>
            <a:off x="1742468" y="2823760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Sprint 1</a:t>
            </a:r>
          </a:p>
        </p:txBody>
      </p:sp>
      <p:sp>
        <p:nvSpPr>
          <p:cNvPr id="28" name="OTLSHAPE_T_282db746397045cd8293a6a57263be29_JoinedDate">
            <a:extLst>
              <a:ext uri="{FF2B5EF4-FFF2-40B4-BE49-F238E27FC236}">
                <a16:creationId xmlns:a16="http://schemas.microsoft.com/office/drawing/2014/main" id="{5B4ED71F-F1BE-4465-9ACC-D02A7F59A74F}"/>
              </a:ext>
            </a:extLst>
          </p:cNvPr>
          <p:cNvSpPr txBox="1"/>
          <p:nvPr>
            <p:custDataLst>
              <p:tags r:id="rId164"/>
            </p:custDataLst>
          </p:nvPr>
        </p:nvSpPr>
        <p:spPr>
          <a:xfrm>
            <a:off x="2923510" y="2644648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 dirty="0">
                <a:solidFill>
                  <a:schemeClr val="dk2"/>
                </a:solidFill>
                <a:latin typeface="Calibri" panose="020F0502020204030204" pitchFamily="34" charset="0"/>
              </a:rPr>
              <a:t>Jan 17 - Jan 28</a:t>
            </a:r>
          </a:p>
        </p:txBody>
      </p:sp>
      <p:sp>
        <p:nvSpPr>
          <p:cNvPr id="29" name="OTLSHAPE_T_282db746397045cd8293a6a57263be29_Title">
            <a:extLst>
              <a:ext uri="{FF2B5EF4-FFF2-40B4-BE49-F238E27FC236}">
                <a16:creationId xmlns:a16="http://schemas.microsoft.com/office/drawing/2014/main" id="{13E93EF1-1723-4152-84D6-9AE0D59A620D}"/>
              </a:ext>
            </a:extLst>
          </p:cNvPr>
          <p:cNvSpPr txBox="1"/>
          <p:nvPr>
            <p:custDataLst>
              <p:tags r:id="rId165"/>
            </p:custDataLst>
          </p:nvPr>
        </p:nvSpPr>
        <p:spPr>
          <a:xfrm>
            <a:off x="3451691" y="2823760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Sprint 2</a:t>
            </a:r>
          </a:p>
        </p:txBody>
      </p:sp>
      <p:sp>
        <p:nvSpPr>
          <p:cNvPr id="36" name="OTLSHAPE_T_809e29d7f855498a847627686815128b_JoinedDate">
            <a:extLst>
              <a:ext uri="{FF2B5EF4-FFF2-40B4-BE49-F238E27FC236}">
                <a16:creationId xmlns:a16="http://schemas.microsoft.com/office/drawing/2014/main" id="{ADADE5E2-8D53-47BD-BF62-02493CFE8BD0}"/>
              </a:ext>
            </a:extLst>
          </p:cNvPr>
          <p:cNvSpPr txBox="1"/>
          <p:nvPr>
            <p:custDataLst>
              <p:tags r:id="rId166"/>
            </p:custDataLst>
          </p:nvPr>
        </p:nvSpPr>
        <p:spPr>
          <a:xfrm>
            <a:off x="4632733" y="2644648"/>
            <a:ext cx="774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Jan 31 - Feb 11</a:t>
            </a:r>
          </a:p>
        </p:txBody>
      </p:sp>
      <p:sp>
        <p:nvSpPr>
          <p:cNvPr id="37" name="OTLSHAPE_T_809e29d7f855498a847627686815128b_Title">
            <a:extLst>
              <a:ext uri="{FF2B5EF4-FFF2-40B4-BE49-F238E27FC236}">
                <a16:creationId xmlns:a16="http://schemas.microsoft.com/office/drawing/2014/main" id="{68C4C133-704C-4EF3-96A5-0F0AC83C3956}"/>
              </a:ext>
            </a:extLst>
          </p:cNvPr>
          <p:cNvSpPr txBox="1"/>
          <p:nvPr>
            <p:custDataLst>
              <p:tags r:id="rId167"/>
            </p:custDataLst>
          </p:nvPr>
        </p:nvSpPr>
        <p:spPr>
          <a:xfrm>
            <a:off x="5160914" y="2823760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Sprint 3</a:t>
            </a:r>
          </a:p>
        </p:txBody>
      </p:sp>
      <p:sp>
        <p:nvSpPr>
          <p:cNvPr id="44" name="OTLSHAPE_T_10a452ccbcc24330b319472f19db961e_JoinedDate">
            <a:extLst>
              <a:ext uri="{FF2B5EF4-FFF2-40B4-BE49-F238E27FC236}">
                <a16:creationId xmlns:a16="http://schemas.microsoft.com/office/drawing/2014/main" id="{5419512F-678C-4FF8-9315-0C9F63554220}"/>
              </a:ext>
            </a:extLst>
          </p:cNvPr>
          <p:cNvSpPr txBox="1"/>
          <p:nvPr>
            <p:custDataLst>
              <p:tags r:id="rId168"/>
            </p:custDataLst>
          </p:nvPr>
        </p:nvSpPr>
        <p:spPr>
          <a:xfrm>
            <a:off x="6341956" y="2644648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>
                <a:solidFill>
                  <a:schemeClr val="dk2"/>
                </a:solidFill>
                <a:latin typeface="Calibri" panose="020F0502020204030204" pitchFamily="34" charset="0"/>
              </a:rPr>
              <a:t>Feb 14 - Feb 25</a:t>
            </a:r>
          </a:p>
        </p:txBody>
      </p:sp>
      <p:sp>
        <p:nvSpPr>
          <p:cNvPr id="45" name="OTLSHAPE_T_10a452ccbcc24330b319472f19db961e_Title">
            <a:extLst>
              <a:ext uri="{FF2B5EF4-FFF2-40B4-BE49-F238E27FC236}">
                <a16:creationId xmlns:a16="http://schemas.microsoft.com/office/drawing/2014/main" id="{F60AAE85-6163-4C5F-A83D-FCB6A9EF88E1}"/>
              </a:ext>
            </a:extLst>
          </p:cNvPr>
          <p:cNvSpPr txBox="1"/>
          <p:nvPr>
            <p:custDataLst>
              <p:tags r:id="rId169"/>
            </p:custDataLst>
          </p:nvPr>
        </p:nvSpPr>
        <p:spPr>
          <a:xfrm>
            <a:off x="6870136" y="2823760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Sprint 4</a:t>
            </a:r>
          </a:p>
        </p:txBody>
      </p:sp>
      <p:sp>
        <p:nvSpPr>
          <p:cNvPr id="123" name="OTLSHAPE_T_113493e4d8ae41faa72444fc2abdd544_JoinedDate">
            <a:extLst>
              <a:ext uri="{FF2B5EF4-FFF2-40B4-BE49-F238E27FC236}">
                <a16:creationId xmlns:a16="http://schemas.microsoft.com/office/drawing/2014/main" id="{8EF8FA7A-C2CA-4146-ACC2-A3840F682A0F}"/>
              </a:ext>
            </a:extLst>
          </p:cNvPr>
          <p:cNvSpPr txBox="1"/>
          <p:nvPr>
            <p:custDataLst>
              <p:tags r:id="rId170"/>
            </p:custDataLst>
          </p:nvPr>
        </p:nvSpPr>
        <p:spPr>
          <a:xfrm>
            <a:off x="8051178" y="2644648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Feb 28 - Mar 11</a:t>
            </a:r>
          </a:p>
        </p:txBody>
      </p:sp>
      <p:sp>
        <p:nvSpPr>
          <p:cNvPr id="124" name="OTLSHAPE_T_113493e4d8ae41faa72444fc2abdd544_Title">
            <a:extLst>
              <a:ext uri="{FF2B5EF4-FFF2-40B4-BE49-F238E27FC236}">
                <a16:creationId xmlns:a16="http://schemas.microsoft.com/office/drawing/2014/main" id="{8E89E253-EEBD-4CD6-952E-2AD45DB6719B}"/>
              </a:ext>
            </a:extLst>
          </p:cNvPr>
          <p:cNvSpPr txBox="1"/>
          <p:nvPr>
            <p:custDataLst>
              <p:tags r:id="rId171"/>
            </p:custDataLst>
          </p:nvPr>
        </p:nvSpPr>
        <p:spPr>
          <a:xfrm>
            <a:off x="8579359" y="2823760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Sprint 5</a:t>
            </a:r>
          </a:p>
        </p:txBody>
      </p:sp>
      <p:sp>
        <p:nvSpPr>
          <p:cNvPr id="131" name="OTLSHAPE_T_8e1e2e39c4644256b03fc979bb28e35f_JoinedDate">
            <a:extLst>
              <a:ext uri="{FF2B5EF4-FFF2-40B4-BE49-F238E27FC236}">
                <a16:creationId xmlns:a16="http://schemas.microsoft.com/office/drawing/2014/main" id="{82C23536-17B4-4A10-B659-64E66F455BE2}"/>
              </a:ext>
            </a:extLst>
          </p:cNvPr>
          <p:cNvSpPr txBox="1"/>
          <p:nvPr>
            <p:custDataLst>
              <p:tags r:id="rId172"/>
            </p:custDataLst>
          </p:nvPr>
        </p:nvSpPr>
        <p:spPr>
          <a:xfrm>
            <a:off x="9760400" y="2644648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2">
                <a:solidFill>
                  <a:schemeClr val="dk2"/>
                </a:solidFill>
                <a:latin typeface="Calibri" panose="020F0502020204030204" pitchFamily="34" charset="0"/>
              </a:rPr>
              <a:t>Mar 14 - Mar 25</a:t>
            </a:r>
          </a:p>
        </p:txBody>
      </p:sp>
      <p:sp>
        <p:nvSpPr>
          <p:cNvPr id="132" name="OTLSHAPE_T_8e1e2e39c4644256b03fc979bb28e35f_Title">
            <a:extLst>
              <a:ext uri="{FF2B5EF4-FFF2-40B4-BE49-F238E27FC236}">
                <a16:creationId xmlns:a16="http://schemas.microsoft.com/office/drawing/2014/main" id="{0B1C4B41-8E5E-477B-BCB8-0ACF28DDE655}"/>
              </a:ext>
            </a:extLst>
          </p:cNvPr>
          <p:cNvSpPr txBox="1"/>
          <p:nvPr>
            <p:custDataLst>
              <p:tags r:id="rId173"/>
            </p:custDataLst>
          </p:nvPr>
        </p:nvSpPr>
        <p:spPr>
          <a:xfrm>
            <a:off x="10288581" y="2823760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Sprint 6</a:t>
            </a:r>
          </a:p>
        </p:txBody>
      </p:sp>
      <p:sp>
        <p:nvSpPr>
          <p:cNvPr id="56" name="OTLSHAPE_M_30a2be5ed0f24081b00d74cc6e797645_Shape">
            <a:extLst>
              <a:ext uri="{FF2B5EF4-FFF2-40B4-BE49-F238E27FC236}">
                <a16:creationId xmlns:a16="http://schemas.microsoft.com/office/drawing/2014/main" id="{5B5E2EE5-AF47-462A-95A5-6C47CEC95AE1}"/>
              </a:ext>
            </a:extLst>
          </p:cNvPr>
          <p:cNvSpPr/>
          <p:nvPr>
            <p:custDataLst>
              <p:tags r:id="rId174"/>
            </p:custDataLst>
          </p:nvPr>
        </p:nvSpPr>
        <p:spPr>
          <a:xfrm flipV="1">
            <a:off x="4274173" y="1866900"/>
            <a:ext cx="228600" cy="254000"/>
          </a:xfrm>
          <a:prstGeom prst="triangle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TLSHAPE_M_39690379708e40c6a41f9aa91853063c_Shape">
            <a:extLst>
              <a:ext uri="{FF2B5EF4-FFF2-40B4-BE49-F238E27FC236}">
                <a16:creationId xmlns:a16="http://schemas.microsoft.com/office/drawing/2014/main" id="{444EFCB5-E651-46AF-8468-D0E0CD1FBFC5}"/>
              </a:ext>
            </a:extLst>
          </p:cNvPr>
          <p:cNvSpPr/>
          <p:nvPr>
            <p:custDataLst>
              <p:tags r:id="rId175"/>
            </p:custDataLst>
          </p:nvPr>
        </p:nvSpPr>
        <p:spPr>
          <a:xfrm flipV="1">
            <a:off x="7692619" y="1866900"/>
            <a:ext cx="228600" cy="254000"/>
          </a:xfrm>
          <a:prstGeom prst="triangle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TLSHAPE_M_1e7d5d3c56224c26aaa769d27d148ad5_Shape">
            <a:extLst>
              <a:ext uri="{FF2B5EF4-FFF2-40B4-BE49-F238E27FC236}">
                <a16:creationId xmlns:a16="http://schemas.microsoft.com/office/drawing/2014/main" id="{5BA79C98-945C-4240-9401-E8EF14FCD191}"/>
              </a:ext>
            </a:extLst>
          </p:cNvPr>
          <p:cNvSpPr/>
          <p:nvPr>
            <p:custDataLst>
              <p:tags r:id="rId176"/>
            </p:custDataLst>
          </p:nvPr>
        </p:nvSpPr>
        <p:spPr>
          <a:xfrm flipV="1">
            <a:off x="11111064" y="1866900"/>
            <a:ext cx="228600" cy="254000"/>
          </a:xfrm>
          <a:prstGeom prst="triangle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TLSHAPE_M_30a2be5ed0f24081b00d74cc6e797645_Title">
            <a:extLst>
              <a:ext uri="{FF2B5EF4-FFF2-40B4-BE49-F238E27FC236}">
                <a16:creationId xmlns:a16="http://schemas.microsoft.com/office/drawing/2014/main" id="{14EB7584-738B-475A-987A-635296A520E1}"/>
              </a:ext>
            </a:extLst>
          </p:cNvPr>
          <p:cNvSpPr txBox="1"/>
          <p:nvPr>
            <p:custDataLst>
              <p:tags r:id="rId177"/>
            </p:custDataLst>
          </p:nvPr>
        </p:nvSpPr>
        <p:spPr>
          <a:xfrm>
            <a:off x="4165207" y="1503257"/>
            <a:ext cx="457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Release</a:t>
            </a:r>
          </a:p>
        </p:txBody>
      </p:sp>
      <p:sp>
        <p:nvSpPr>
          <p:cNvPr id="152" name="OTLSHAPE_M_30a2be5ed0f24081b00d74cc6e797645_Date">
            <a:extLst>
              <a:ext uri="{FF2B5EF4-FFF2-40B4-BE49-F238E27FC236}">
                <a16:creationId xmlns:a16="http://schemas.microsoft.com/office/drawing/2014/main" id="{217DD05D-BFB4-460D-B1E6-180454368F23}"/>
              </a:ext>
            </a:extLst>
          </p:cNvPr>
          <p:cNvSpPr txBox="1"/>
          <p:nvPr>
            <p:custDataLst>
              <p:tags r:id="rId178"/>
            </p:custDataLst>
          </p:nvPr>
        </p:nvSpPr>
        <p:spPr>
          <a:xfrm>
            <a:off x="4225702" y="1686475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chemeClr val="dk2"/>
                </a:solidFill>
                <a:latin typeface="Calibri" panose="020F0502020204030204" pitchFamily="34" charset="0"/>
              </a:rPr>
              <a:t>Jan 28</a:t>
            </a:r>
          </a:p>
        </p:txBody>
      </p:sp>
      <p:sp>
        <p:nvSpPr>
          <p:cNvPr id="154" name="OTLSHAPE_M_39690379708e40c6a41f9aa91853063c_Title">
            <a:extLst>
              <a:ext uri="{FF2B5EF4-FFF2-40B4-BE49-F238E27FC236}">
                <a16:creationId xmlns:a16="http://schemas.microsoft.com/office/drawing/2014/main" id="{B6C7DEBC-820B-48F4-94B8-7112BFDCB284}"/>
              </a:ext>
            </a:extLst>
          </p:cNvPr>
          <p:cNvSpPr txBox="1"/>
          <p:nvPr>
            <p:custDataLst>
              <p:tags r:id="rId179"/>
            </p:custDataLst>
          </p:nvPr>
        </p:nvSpPr>
        <p:spPr>
          <a:xfrm>
            <a:off x="7583653" y="1503257"/>
            <a:ext cx="457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Release</a:t>
            </a:r>
          </a:p>
        </p:txBody>
      </p:sp>
      <p:sp>
        <p:nvSpPr>
          <p:cNvPr id="155" name="OTLSHAPE_M_39690379708e40c6a41f9aa91853063c_Date">
            <a:extLst>
              <a:ext uri="{FF2B5EF4-FFF2-40B4-BE49-F238E27FC236}">
                <a16:creationId xmlns:a16="http://schemas.microsoft.com/office/drawing/2014/main" id="{02C69CD7-3D03-41C5-81DF-791AB2EAD6A7}"/>
              </a:ext>
            </a:extLst>
          </p:cNvPr>
          <p:cNvSpPr txBox="1"/>
          <p:nvPr>
            <p:custDataLst>
              <p:tags r:id="rId180"/>
            </p:custDataLst>
          </p:nvPr>
        </p:nvSpPr>
        <p:spPr>
          <a:xfrm>
            <a:off x="7634982" y="1686475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>
                <a:solidFill>
                  <a:schemeClr val="dk2"/>
                </a:solidFill>
                <a:latin typeface="Calibri" panose="020F0502020204030204" pitchFamily="34" charset="0"/>
              </a:rPr>
              <a:t>Feb 25</a:t>
            </a:r>
          </a:p>
        </p:txBody>
      </p:sp>
      <p:sp>
        <p:nvSpPr>
          <p:cNvPr id="157" name="OTLSHAPE_M_1e7d5d3c56224c26aaa769d27d148ad5_Title">
            <a:extLst>
              <a:ext uri="{FF2B5EF4-FFF2-40B4-BE49-F238E27FC236}">
                <a16:creationId xmlns:a16="http://schemas.microsoft.com/office/drawing/2014/main" id="{6DAF79F6-A22C-4E69-892C-FCE40A8A8DA8}"/>
              </a:ext>
            </a:extLst>
          </p:cNvPr>
          <p:cNvSpPr txBox="1"/>
          <p:nvPr>
            <p:custDataLst>
              <p:tags r:id="rId181"/>
            </p:custDataLst>
          </p:nvPr>
        </p:nvSpPr>
        <p:spPr>
          <a:xfrm>
            <a:off x="10828425" y="1332738"/>
            <a:ext cx="800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Quarterly </a:t>
            </a:r>
          </a:p>
          <a:p>
            <a:pPr algn="ctr"/>
            <a:r>
              <a:rPr lang="en-US" sz="11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Retrospective</a:t>
            </a:r>
          </a:p>
        </p:txBody>
      </p:sp>
      <p:sp>
        <p:nvSpPr>
          <p:cNvPr id="158" name="OTLSHAPE_M_1e7d5d3c56224c26aaa769d27d148ad5_Date">
            <a:extLst>
              <a:ext uri="{FF2B5EF4-FFF2-40B4-BE49-F238E27FC236}">
                <a16:creationId xmlns:a16="http://schemas.microsoft.com/office/drawing/2014/main" id="{BD0B69E5-5FB4-41E5-96BE-6600E7388FEA}"/>
              </a:ext>
            </a:extLst>
          </p:cNvPr>
          <p:cNvSpPr txBox="1"/>
          <p:nvPr>
            <p:custDataLst>
              <p:tags r:id="rId182"/>
            </p:custDataLst>
          </p:nvPr>
        </p:nvSpPr>
        <p:spPr>
          <a:xfrm>
            <a:off x="11039775" y="1686475"/>
            <a:ext cx="381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dirty="0">
                <a:solidFill>
                  <a:schemeClr val="dk2"/>
                </a:solidFill>
                <a:latin typeface="Calibri" panose="020F0502020204030204" pitchFamily="34" charset="0"/>
              </a:rPr>
              <a:t>Mar 25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371D1F6-FF42-45FF-85CF-50D955069385}"/>
              </a:ext>
            </a:extLst>
          </p:cNvPr>
          <p:cNvGrpSpPr/>
          <p:nvPr/>
        </p:nvGrpSpPr>
        <p:grpSpPr>
          <a:xfrm>
            <a:off x="98988" y="1148826"/>
            <a:ext cx="1344473" cy="875548"/>
            <a:chOff x="10078293" y="5610098"/>
            <a:chExt cx="1344473" cy="87554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F30CCCD-6679-4922-8D1D-D71A14287CB5}"/>
                </a:ext>
              </a:extLst>
            </p:cNvPr>
            <p:cNvSpPr txBox="1"/>
            <p:nvPr/>
          </p:nvSpPr>
          <p:spPr>
            <a:xfrm>
              <a:off x="10313571" y="5825190"/>
              <a:ext cx="110720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User Acquisition</a:t>
              </a:r>
            </a:p>
          </p:txBody>
        </p:sp>
        <p:sp>
          <p:nvSpPr>
            <p:cNvPr id="425" name="TextBox 424">
              <a:extLst>
                <a:ext uri="{FF2B5EF4-FFF2-40B4-BE49-F238E27FC236}">
                  <a16:creationId xmlns:a16="http://schemas.microsoft.com/office/drawing/2014/main" id="{79017A01-8A1A-4066-8527-60D5BF439064}"/>
                </a:ext>
              </a:extLst>
            </p:cNvPr>
            <p:cNvSpPr txBox="1"/>
            <p:nvPr/>
          </p:nvSpPr>
          <p:spPr>
            <a:xfrm>
              <a:off x="10313571" y="6032307"/>
              <a:ext cx="110720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Customer Delight</a:t>
              </a:r>
            </a:p>
          </p:txBody>
        </p:sp>
        <p:sp>
          <p:nvSpPr>
            <p:cNvPr id="426" name="TextBox 425">
              <a:extLst>
                <a:ext uri="{FF2B5EF4-FFF2-40B4-BE49-F238E27FC236}">
                  <a16:creationId xmlns:a16="http://schemas.microsoft.com/office/drawing/2014/main" id="{0935CC38-6496-4596-BA0E-64890AEA00EC}"/>
                </a:ext>
              </a:extLst>
            </p:cNvPr>
            <p:cNvSpPr txBox="1"/>
            <p:nvPr/>
          </p:nvSpPr>
          <p:spPr>
            <a:xfrm>
              <a:off x="10315565" y="6239425"/>
              <a:ext cx="110720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Adoption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0EC61FC-835F-4F0F-BCAA-EF2642DC6D7B}"/>
                </a:ext>
              </a:extLst>
            </p:cNvPr>
            <p:cNvSpPr/>
            <p:nvPr/>
          </p:nvSpPr>
          <p:spPr>
            <a:xfrm>
              <a:off x="10175378" y="5867296"/>
              <a:ext cx="162008" cy="16200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Rectangle 428">
              <a:extLst>
                <a:ext uri="{FF2B5EF4-FFF2-40B4-BE49-F238E27FC236}">
                  <a16:creationId xmlns:a16="http://schemas.microsoft.com/office/drawing/2014/main" id="{44F60F78-83CA-4A95-895A-10D9F3EFB686}"/>
                </a:ext>
              </a:extLst>
            </p:cNvPr>
            <p:cNvSpPr/>
            <p:nvPr/>
          </p:nvSpPr>
          <p:spPr>
            <a:xfrm>
              <a:off x="10175378" y="6068795"/>
              <a:ext cx="162008" cy="16200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Rectangle 429">
              <a:extLst>
                <a:ext uri="{FF2B5EF4-FFF2-40B4-BE49-F238E27FC236}">
                  <a16:creationId xmlns:a16="http://schemas.microsoft.com/office/drawing/2014/main" id="{451AB2DA-5259-48BE-A630-6660B99AA964}"/>
                </a:ext>
              </a:extLst>
            </p:cNvPr>
            <p:cNvSpPr/>
            <p:nvPr/>
          </p:nvSpPr>
          <p:spPr>
            <a:xfrm>
              <a:off x="10175378" y="6270294"/>
              <a:ext cx="162008" cy="16200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TextBox 430">
              <a:extLst>
                <a:ext uri="{FF2B5EF4-FFF2-40B4-BE49-F238E27FC236}">
                  <a16:creationId xmlns:a16="http://schemas.microsoft.com/office/drawing/2014/main" id="{8D6EF04A-0E4D-4DFF-A8AA-D7C06919EF73}"/>
                </a:ext>
              </a:extLst>
            </p:cNvPr>
            <p:cNvSpPr txBox="1"/>
            <p:nvPr/>
          </p:nvSpPr>
          <p:spPr>
            <a:xfrm>
              <a:off x="10078293" y="5610098"/>
              <a:ext cx="110720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/>
                <a:t>Strategic Goals</a:t>
              </a:r>
            </a:p>
          </p:txBody>
        </p:sp>
      </p:grpSp>
      <p:pic>
        <p:nvPicPr>
          <p:cNvPr id="307" name="Picture 306" descr="A picture containing font, screenshot, graphics, text&#10;&#10;Description automatically generated">
            <a:extLst>
              <a:ext uri="{FF2B5EF4-FFF2-40B4-BE49-F238E27FC236}">
                <a16:creationId xmlns:a16="http://schemas.microsoft.com/office/drawing/2014/main" id="{14288C56-B163-9BD6-AE85-09DAB5207E76}"/>
              </a:ext>
            </a:extLst>
          </p:cNvPr>
          <p:cNvPicPr>
            <a:picLocks noChangeAspect="1"/>
          </p:cNvPicPr>
          <p:nvPr/>
        </p:nvPicPr>
        <p:blipFill>
          <a:blip r:embed="rId1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424670" y="4540810"/>
            <a:ext cx="2333128" cy="32142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EF5A08-84E6-32F2-F93C-4C34F69AE511}"/>
              </a:ext>
            </a:extLst>
          </p:cNvPr>
          <p:cNvSpPr txBox="1"/>
          <p:nvPr/>
        </p:nvSpPr>
        <p:spPr>
          <a:xfrm>
            <a:off x="1092200" y="334297"/>
            <a:ext cx="1026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Scrum project roadmap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71370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yLTAxLTAzVDAwOjAwOjAwWiIsIkVuZERhdGUiOiIyMDIyLTAxLTI4VDIzOjU5OjAwWiIsIlBlcmNlbnRhZ2VDb21wbGV0ZSI6MTAwLjAsIlN0eWxlIjp7IiRpZCI6IjciLCJTaGFwZSI6MCwiU2hhcGVUaGlja25lc3MiOjEsIkR1cmF0aW9uRm9ybWF0IjowLCJJbmNsdWRlTm9uV29ya2luZ0RheXNJbkR1cmF0aW9uIjpmYWxzZSwiUGVyY2VudGFnZUNvbXBsZXRlU3R5bGUiOnsiJGlkIjoiOCIsIkZvbnRTZXR0aW5ncyI6eyIkaWQiOiI5IiwiRm9udFNpemUiOjEwLCJGb250TmFtZSI6IkNhbGlicmkiLCJJc0JvbGQiOmZhbHNlLCJJc0l0YWxpYyI6ZmFsc2UsIklzVW5kZXJsaW5lZCI6ZmFsc2UsIlBhcmVudFN0eWxlIjpudWxsfSwiQXV0b1NpemUiOjAsIkZvcmVncm91bmQiOnsiJGlkIjoiMTAiLCJDb2xvciI6eyIkaWQiOiIxMS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xMiIsIlRvcCI6MC4wLCJMZWZ0IjowLjAsIlJpZ2h0IjowLjAsIkJvdHRvbSI6MC4wfSwiUGFkZGluZyI6eyIkaWQiOiIxMyIsIlRvcCI6MC4wLCJMZWZ0IjowLjAsIlJpZ2h0IjowLjAsIkJvdHRvbSI6MC4wfSwiQmFja2dyb3VuZCI6eyIkaWQiOiIxNCIsIkNvbG9yIjp7IiRpZCI6IjE1IiwiQSI6ODksIlIiOjAsIkciOjAsIkIiOjB9fSwiSXNWaXNpYmxlIjp0cnVlLCJXaWR0aCI6MC4wLCJIZWlnaHQiOjAuMCwiQm9yZGVyU3R5bGUiOnsiJGlkIjoiMTYiLCJMaW5lQ29sb3IiOm51bGwsIkxpbmVXZWlnaHQiOjAuMCwiTGluZVR5cGUiOjAsIlBhcmVudFN0eWxlIjpudWxsfSwiUGFyZW50U3R5bGUiOm51bGx9LCJEdXJhdGlvblN0eWxlIjp7IiRpZCI6IjE3IiwiRm9udFNldHRpbmdzIjp7IiRpZCI6IjE4IiwiRm9udFNpemUiOjEwLCJGb250TmFtZSI6IkNhbGlicmkiLCJJc0JvbGQiOmZhbHNlLCJJc0l0YWxpYyI6ZmFsc2UsIklzVW5kZXJsaW5lZCI6ZmFsc2UsIlBhcmVudFN0eWxlIjpudWxsfSwiQXV0b1NpemUiOjAsIkZvcmVncm91bmQiOnsiJGlkIjoiMTkiLCJDb2xvciI6eyIkaWQiOiIy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xIiwiVG9wIjowLjAsIkxlZnQiOjAuMCwiUmlnaHQiOjAuMCwiQm90dG9tIjowLjB9LCJQYWRkaW5nIjp7IiRpZCI6IjIyIiwiVG9wIjowLjAsIkxlZnQiOjAuMCwiUmlnaHQiOjAuMCwiQm90dG9tIjowLjB9LCJCYWNrZ3JvdW5kIjp7IiRpZCI6IjIzIiwiQ29sb3IiOnsiJGlkIjoiMjQiLCJBIjo4OSwiUiI6MCwiRyI6MCwiQiI6MH19LCJJc1Zpc2libGUiOnRydWUsIldpZHRoIjowLjAsIkhlaWdodCI6MC4wLCJCb3JkZXJTdHlsZSI6eyIkaWQiOiIyNSIsIkxpbmVDb2xvciI6bnVsbCwiTGluZVdlaWdodCI6MC4wLCJMaW5lVHlwZSI6MCwiUGFyZW50U3R5bGUiOm51bGx9LCJQYXJlbnRTdHlsZSI6bnVsbH0sIkhvcml6b250YWxDb25uZWN0b3JTdHlsZSI6eyIkaWQiOiIyNiIsIkxpbmVDb2xvciI6eyIkaWQiOiIyNyIsIiR0eXBlIjoiTkxSRS5Db21tb24uRG9tLlNvbGlkQ29sb3JCcnVzaCwgTkxSRS5Db21tb24iLCJDb2xvciI6eyIkaWQiOiIyOCIsIkEiOjI1NSwiUiI6MjA0LCJHIjoyMDQsIkIiOjIwNH19LCJMaW5lV2VpZ2h0IjoxLjAsIkxpbmVUeXBlIjowLCJQYXJlbnRTdHlsZSI6bnVsbH0sIlZlcnRpY2FsQ29ubmVjdG9yU3R5bGUiOnsiJGlkIjoiMjkiLCJMaW5lQ29sb3IiOnsiJGlkIjoiMzAiLCIkdHlwZSI6Ik5MUkUuQ29tbW9uLkRvbS5Tb2xpZENvbG9yQnJ1c2gsIE5MUkUuQ29tbW9uIiwiQ29sb3IiOnsiJGlkIjoiMzE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zMiIsIk1hcmdpbiI6eyIkaWQiOiIzMyIsIlRvcCI6MC4wLCJMZWZ0Ijo0LjAsIlJpZ2h0Ijo0LjAsIkJvdHRvbSI6MC4wfSwiUGFkZGluZyI6eyIkaWQiOiIzNCIsIlRvcCI6MC4wLCJMZWZ0IjowLjAsIlJpZ2h0IjowLjAsIkJvdHRvbSI6MC4wfSwiQmFja2dyb3VuZCI6eyIkaWQiOiIzNSIsIkNvbG9yIjp7IiRpZCI6IjM2IiwiQSI6MjU1LCJSIjo2OCwiRyI6MTE0LCJCIjoxOTZ9fSwiSXNWaXNpYmxlIjp0cnVlLCJXaWR0aCI6MC4wLCJIZWlnaHQiOjE2LjAsIkJvcmRlclN0eWxlIjp7IiRpZCI6IjM3IiwiTGluZUNvbG9yIjp7IiRpZCI6IjM4IiwiJHR5cGUiOiJOTFJFLkNvbW1vbi5Eb20uU29saWRDb2xvckJydXNoLCBOTFJFLkNvbW1vbiIsIkNvbG9yIjp7IiRpZCI6IjM5IiwiQSI6MjU1LCJSIjoyNTUsIkciOjAsIkIiOjB9fSwiTGluZVdlaWdodCI6MC4wLCJMaW5lVHlwZSI6MCwiUGFyZW50U3R5bGUiOm51bGx9LCJQYXJlbnRTdHlsZSI6bnVsbH0sIlRpdGxlU3R5bGUiOnsiJGlkIjoiNDAiLCJGb250U2V0dGluZ3MiOnsiJGlkIjoiNDEiLCJGb250U2l6ZSI6MTAsIkZvbnROYW1lIjoiQ2FsaWJyaSIsIklzQm9sZCI6dHJ1ZSwiSXNJdGFsaWMiOmZhbHNlLCJJc1VuZGVybGluZWQiOmZhbHNlLCJQYXJlbnRTdHlsZSI6bnVsbH0sIkF1dG9TaXplIjowLCJGb3JlZ3JvdW5kIjp7IiRpZCI6IjQyIiwiQ29sb3IiOnsiJGlkIjoiNDM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NDQiLCJUb3AiOjAuMCwiTGVmdCI6MC4wLCJSaWdodCI6MC4wLCJCb3R0b20iOjAuMH0sIlBhZGRpbmciOnsiJGlkIjoiNDUiLCJUb3AiOjAuMCwiTGVmdCI6MC4wLCJSaWdodCI6MC4wLCJCb3R0b20iOjAuMH0sIkJhY2tncm91bmQiOnsiJGlkIjoiNDYiLCJDb2xvciI6eyIkaWQiOiI0NyIsIkEiOjAsIlIiOjI1NSwiRyI6MjU1LCJCIjoyNTV9fSwiSXNWaXNpYmxlIjp0cnVlLCJXaWR0aCI6MC4wLCJIZWlnaHQiOjAuMCwiQm9yZGVyU3R5bGUiOnsiJGlkIjoiNDgiLCJMaW5lQ29sb3IiOm51bGwsIkxpbmVXZWlnaHQiOjAuMCwiTGluZVR5cGUiOjAsIlBhcmVudFN0eWxlIjpudWxsfSwiUGFyZW50U3R5bGUiOm51bGx9LCJEYXRlU3R5bGUiOnsiJGlkIjoiNDkiLCJGb250U2V0dGluZ3MiOnsiJGlkIjoiNTAiLCJGb250U2l6ZSI6MTAsIkZvbnROYW1lIjoiQ2FsaWJyaSIsIklzQm9sZCI6ZmFsc2UsIklzSXRhbGljIjpmYWxzZSwiSXNVbmRlcmxpbmVkIjpmYWxzZSwiUGFyZW50U3R5bGUiOm51bGx9LCJBdXRvU2l6ZSI6MCwiRm9yZWdyb3VuZCI6eyIkaWQiOiI1MSIsIkNvbG9yIjp7IiRpZCI6IjU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MyIsIlRvcCI6MC4wLCJMZWZ0IjowLjAsIlJpZ2h0IjowLjAsIkJvdHRvbSI6MC4wfSwiUGFkZGluZyI6eyIkaWQiOiI1NCIsIlRvcCI6MC4wLCJMZWZ0IjowLjAsIlJpZ2h0IjowLjAsIkJvdHRvbSI6MC4wfSwiQmFja2dyb3VuZCI6eyIkaWQiOiI1NSIsIkNvbG9yIjp7IiRyZWYiOiIyNCJ9fSwiSXNWaXNpYmxlIjp0cnVlLCJXaWR0aCI6MC4wLCJIZWlnaHQiOjAuMCwiQm9yZGVyU3R5bGUiOnsiJGlkIjoiNTYiLCJMaW5lQ29sb3IiOm51bGwsIkxpbmVXZWlnaHQiOjAuMCwiTGluZVR5cGUiOjAsIlBhcmVudFN0eWxlIjpudWxsfSwiUGFyZW50U3R5bGUiOm51bGx9LCJEYXRlRm9ybWF0Ijp7IiRpZCI6IjU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4IiwiRm9ybWF0IjowLCJJc1Zpc2libGUiOmZhbHNlLCJMYXN0S25vd25WaXNpYmlsaXR5U3RhdGUiOmZhbHNlfSwiSXNWaXNpYmxlIjp0cnVlLCJQYXJlbnRTdHlsZSI6bnVsbH0sIkluZGV4IjowLCJTbWFydER1cmF0aW9uQWN0aXZhdGVkIjpmYWxzZSwiRGF0ZUZvcm1hdCI6eyIkcmVmIjoiNTcifSwiV2Vla051bWJlcmluZyI6eyIkaWQiOiI1OSIsIkZvcm1hdCI6MCwiSXNWaXNpYmxlIjpmYWxzZSwiTGFzdEtub3duVmlzaWJpbGl0eVN0YXRlIjpmYWxzZX0sIklkIjoiMTM3NGU0ZWItZGI1Yy00NzE4LWIzMjEtYmRlZGJmODIwYjMxIiwiSW1wb3J0SWQiOm51bGwsIlRpdGxlIjoiQ3VzdG9tZXIgSW50ZXJ2aWV3cyIsIk5vdGUiOm51bGwsIkh5cGVybGluayI6eyIkaWQiOiI2MCIsIkFkZHJlc3MiOm51bGwsIlN1YkFkZHJlc3MiOm51bGx9LCJJc0NoYW5nZWQiOmZhbHNlLCJJc05ldyI6ZmFsc2V9fSx7IiRpZCI6IjYxIiwiX2F0dGFjaGVkTWlsZXN0b25lcyI6W10sIlRhc2tEZWZpbml0aW9uIjp7IiRpZCI6IjYyIiwiR3JvdXBOYW1lIjpudWxsLCJTdGFydERhdGUiOiIyMDIyLTAxLTMxVDAwOjAwOjAwWiIsIkVuZERhdGUiOiIyMDIyLTAyLTI1VDIzOjU5OjAwWiIsIlBlcmNlbnRhZ2VDb21wbGV0ZSI6NjAuMCwiU3R5bGUiOnsiJGlkIjoiNjMiLCJTaGFwZSI6MCwiU2hhcGVUaGlja25lc3MiOjEsIkR1cmF0aW9uRm9ybWF0IjowLCJJbmNsdWRlTm9uV29ya2luZ0RheXNJbkR1cmF0aW9uIjpmYWxzZSwiUGVyY2VudGFnZUNvbXBsZXRlU3R5bGUiOnsiJGlkIjoiNjQiLCJGb250U2V0dGluZ3MiOnsiJGlkIjoiNjUiLCJGb250U2l6ZSI6MTAsIkZvbnROYW1lIjoiQ2FsaWJyaSIsIklzQm9sZCI6ZmFsc2UsIklzSXRhbGljIjpmYWxzZSwiSXNVbmRlcmxpbmVkIjpmYWxzZSwiUGFyZW50U3R5bGUiOm51bGx9LCJBdXRvU2l6ZSI6MCwiRm9yZWdyb3VuZCI6eyIkaWQiOiI2NiIsIkNvbG9yIjp7IiRpZCI6IjY3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Y4IiwiVG9wIjowLjAsIkxlZnQiOjAuMCwiUmlnaHQiOjAuMCwiQm90dG9tIjowLjB9LCJQYWRkaW5nIjp7IiRpZCI6IjY5IiwiVG9wIjowLjAsIkxlZnQiOjAuMCwiUmlnaHQiOjAuMCwiQm90dG9tIjowLjB9LCJCYWNrZ3JvdW5kIjp7IiRpZCI6IjcwIiwiQ29sb3IiOnsiJGlkIjoiNzEiLCJBIjo4OSwiUiI6MCwiRyI6MCwiQiI6MH19LCJJc1Zpc2libGUiOnRydWUsIldpZHRoIjowLjAsIkhlaWdodCI6MC4wLCJCb3JkZXJTdHlsZSI6eyIkaWQiOiI3MiIsIkxpbmVDb2xvciI6bnVsbCwiTGluZVdlaWdodCI6MC4wLCJMaW5lVHlwZSI6MCwiUGFyZW50U3R5bGUiOm51bGx9LCJQYXJlbnRTdHlsZSI6bnVsbH0sIkR1cmF0aW9uU3R5bGUiOnsiJGlkIjoiNzMiLCJGb250U2V0dGluZ3MiOnsiJGlkIjoiNzQiLCJGb250U2l6ZSI6MTAsIkZvbnROYW1lIjoiQ2FsaWJyaSIsIklzQm9sZCI6ZmFsc2UsIklzSXRhbGljIjpmYWxzZSwiSXNVbmRlcmxpbmVkIjpmYWxzZSwiUGFyZW50U3R5bGUiOm51bGx9LCJBdXRvU2l6ZSI6MCwiRm9yZWdyb3VuZCI6eyIkaWQiOiI3NSIsIkNvbG9yIjp7IiRpZCI6Ijc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zciLCJUb3AiOjAuMCwiTGVmdCI6MC4wLCJSaWdodCI6MC4wLCJCb3R0b20iOjAuMH0sIlBhZGRpbmciOnsiJGlkIjoiNzgiLCJUb3AiOjAuMCwiTGVmdCI6MC4wLCJSaWdodCI6MC4wLCJCb3R0b20iOjAuMH0sIkJhY2tncm91bmQiOnsiJGlkIjoiNzkiLCJDb2xvciI6eyIkaWQiOiI4MCIsIkEiOjg5LCJSIjowLCJHIjowLCJCIjowfX0sIklzVmlzaWJsZSI6dHJ1ZSwiV2lkdGgiOjAuMCwiSGVpZ2h0IjowLjAsIkJvcmRlclN0eWxlIjp7IiRpZCI6IjgxIiwiTGluZUNvbG9yIjpudWxsLCJMaW5lV2VpZ2h0IjowLjAsIkxpbmVUeXBlIjowLCJQYXJlbnRTdHlsZSI6bnVsbH0sIlBhcmVudFN0eWxlIjpudWxsfSwiSG9yaXpvbnRhbENvbm5lY3RvclN0eWxlIjp7IiRpZCI6IjgyIiwiTGluZUNvbG9yIjp7IiRpZCI6IjgzIiwiJHR5cGUiOiJOTFJFLkNvbW1vbi5Eb20uU29saWRDb2xvckJydXNoLCBOTFJFLkNvbW1vbiIsIkNvbG9yIjp7IiRpZCI6Ijg0IiwiQSI6MjU1LCJSIjoyMDQsIkciOjIwNCwiQiI6MjA0fX0sIkxpbmVXZWlnaHQiOjEuMCwiTGluZVR5cGUiOjAsIlBhcmVudFN0eWxlIjpudWxsfSwiVmVydGljYWxDb25uZWN0b3JTdHlsZSI6eyIkaWQiOiI4NSIsIkxpbmVDb2xvciI6eyIkaWQiOiI4NiIsIiR0eXBlIjoiTkxSRS5Db21tb24uRG9tLlNvbGlkQ29sb3JCcnVzaCwgTkxSRS5Db21tb24iLCJDb2xvciI6eyIkaWQiOiI4Ny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g4IiwiTWFyZ2luIjp7IiRpZCI6Ijg5IiwiVG9wIjowLjAsIkxlZnQiOjQuMCwiUmlnaHQiOjQuMCwiQm90dG9tIjowLjB9LCJQYWRkaW5nIjp7IiRpZCI6IjkwIiwiVG9wIjowLjAsIkxlZnQiOjAuMCwiUmlnaHQiOjAuMCwiQm90dG9tIjowLjB9LCJCYWNrZ3JvdW5kIjp7IiRpZCI6IjkxIiwiQ29sb3IiOnsiJGlkIjoiOTIiLCJBIjoyNTUsIlIiOjY4LCJHIjoxMTQsIkIiOjE5Nn19LCJJc1Zpc2libGUiOnRydWUsIldpZHRoIjowLjAsIkhlaWdodCI6MTYuMCwiQm9yZGVyU3R5bGUiOnsiJGlkIjoiOTMiLCJMaW5lQ29sb3IiOnsiJGlkIjoiOTQiLCIkdHlwZSI6Ik5MUkUuQ29tbW9uLkRvbS5Tb2xpZENvbG9yQnJ1c2gsIE5MUkUuQ29tbW9uIiwiQ29sb3IiOnsiJGlkIjoiOTUiLCJBIjoyNTUsIlIiOjI1NSwiRyI6MCwiQiI6MH19LCJMaW5lV2VpZ2h0IjowLjAsIkxpbmVUeXBlIjowLCJQYXJlbnRTdHlsZSI6bnVsbH0sIlBhcmVudFN0eWxlIjpudWxsfSwiVGl0bGVTdHlsZSI6eyIkaWQiOiI5NiIsIkZvbnRTZXR0aW5ncyI6eyIkaWQiOiI5NyIsIkZvbnRTaXplIjoxMCwiRm9udE5hbWUiOiJDYWxpYnJpIiwiSXNCb2xkIjp0cnVlLCJJc0l0YWxpYyI6ZmFsc2UsIklzVW5kZXJsaW5lZCI6ZmFsc2UsIlBhcmVudFN0eWxlIjpudWxsfSwiQXV0b1NpemUiOjAsIkZvcmVncm91bmQiOnsiJGlkIjoiOTgiLCJDb2xvciI6eyIkaWQiOiI5OSIsIkEiOjI1NSwiUiI6MjU1LCJHIjoyNTUsIkIiOjI1NX19LCJNYXhXaWR0aCI6ODAwLjAsIk1heEhlaWdodCI6IkluZmluaXR5IiwiU21hcnRGb3JlZ3JvdW5kSXNBY3RpdmUiOmZhbHNlLCJIb3Jpem9udGFsQWxpZ25tZW50IjoxLCJWZXJ0aWNhbEFsaWdubWVudCI6MCwiU21hcnRGb3JlZ3JvdW5kIjpudWxsLCJCYWNrZ3JvdW5kRmlsbFR5cGUiOjAsIk1hcmdpbiI6eyIkaWQiOiIxMDAiLCJUb3AiOjAuMCwiTGVmdCI6MC4wLCJSaWdodCI6MC4wLCJCb3R0b20iOjAuMH0sIlBhZGRpbmciOnsiJGlkIjoiMTAxIiwiVG9wIjowLjAsIkxlZnQiOjAuMCwiUmlnaHQiOjAuMCwiQm90dG9tIjowLjB9LCJCYWNrZ3JvdW5kIjp7IiRpZCI6IjEwMiIsIkNvbG9yIjp7IiRpZCI6IjEwMyIsIkEiOjAsIlIiOjI1NSwiRyI6MjU1LCJCIjoyNTV9fSwiSXNWaXNpYmxlIjp0cnVlLCJXaWR0aCI6MC4wLCJIZWlnaHQiOjAuMCwiQm9yZGVyU3R5bGUiOnsiJGlkIjoiMTA0IiwiTGluZUNvbG9yIjpudWxsLCJMaW5lV2VpZ2h0IjowLjAsIkxpbmVUeXBlIjowLCJQYXJlbnRTdHlsZSI6bnVsbH0sIlBhcmVudFN0eWxlIjpudWxsfSwiRGF0ZVN0eWxlIjp7IiRpZCI6IjEwNSIsIkZvbnRTZXR0aW5ncyI6eyIkaWQiOiIxMDYiLCJGb250U2l6ZSI6MTAsIkZvbnROYW1lIjoiQ2FsaWJyaSIsIklzQm9sZCI6ZmFsc2UsIklzSXRhbGljIjpmYWxzZSwiSXNVbmRlcmxpbmVkIjpmYWxzZSwiUGFyZW50U3R5bGUiOm51bGx9LCJBdXRvU2l6ZSI6MCwiRm9yZWdyb3VuZCI6eyIkaWQiOiIxMDciLCJDb2xvciI6eyIkaWQiOiIxMD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wOSIsIlRvcCI6MC4wLCJMZWZ0IjowLjAsIlJpZ2h0IjowLjAsIkJvdHRvbSI6MC4wfSwiUGFkZGluZyI6eyIkaWQiOiIxMTAiLCJUb3AiOjAuMCwiTGVmdCI6MC4wLCJSaWdodCI6MC4wLCJCb3R0b20iOjAuMH0sIkJhY2tncm91bmQiOnsiJGlkIjoiMTExIiwiQ29sb3IiOnsiJHJlZiI6IjgwIn19LCJJc1Zpc2libGUiOnRydWUsIldpZHRoIjowLjAsIkhlaWdodCI6MC4wLCJCb3JkZXJTdHlsZSI6eyIkaWQiOiIxMTIiLCJMaW5lQ29sb3IiOm51bGwsIkxpbmVXZWlnaHQiOjAuMCwiTGluZVR5cGUiOjAsIlBhcmVudFN0eWxlIjpudWxsfSwiUGFyZW50U3R5bGUiOm51bGx9LCJEYXRlRm9ybWF0Ijp7IiRpZCI6IjEx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QiLCJGb3JtYXQiOjAsIklzVmlzaWJsZSI6ZmFsc2UsIkxhc3RLbm93blZpc2liaWxpdHlTdGF0ZSI6ZmFsc2V9LCJJc1Zpc2libGUiOnRydWUsIlBhcmVudFN0eWxlIjpudWxsfSwiSW5kZXgiOjEsIlNtYXJ0RHVyYXRpb25BY3RpdmF0ZWQiOmZhbHNlLCJEYXRlRm9ybWF0Ijp7IiRyZWYiOiIxMTMifSwiV2Vla051bWJlcmluZyI6eyIkaWQiOiIxMTUiLCJGb3JtYXQiOjAsIklzVmlzaWJsZSI6ZmFsc2UsIkxhc3RLbm93blZpc2liaWxpdHlTdGF0ZSI6ZmFsc2V9LCJJZCI6IjNkYjkzYjllLWJiZmUtNDQ1NC1iMDAzLTk0NmUxZTk2M2ZjMSIsIkltcG9ydElkIjpudWxsLCJUaXRsZSI6IkRlbW8gdi4xIiwiTm90ZSI6bnVsbCwiSHlwZXJsaW5rIjp7IiRpZCI6IjExNiIsIkFkZHJlc3MiOm51bGwsIlN1YkFkZHJlc3MiOm51bGx9LCJJc0NoYW5nZWQiOmZhbHNlLCJJc05ldyI6ZmFsc2V9fSx7IiRpZCI6IjExNyIsIl9hdHRhY2hlZE1pbGVzdG9uZXMiOltdLCJUYXNrRGVmaW5pdGlvbiI6eyIkaWQiOiIxMTgiLCJHcm91cE5hbWUiOm51bGwsIlN0YXJ0RGF0ZSI6IjIwMjItMDItMjhUMDA6MDA6MDBaIiwiRW5kRGF0ZSI6IjIwMjItMDMtMjVUMjM6NTk6MDBaIiwiUGVyY2VudGFnZUNvbXBsZXRlIjowLjAsIlN0eWxlIjp7IiRpZCI6IjExOSIsIlNoYXBlIjowLCJTaGFwZVRoaWNrbmVzcyI6MSwiRHVyYXRpb25Gb3JtYXQiOjAsIkluY2x1ZGVOb25Xb3JraW5nRGF5c0luRHVyYXRpb24iOmZhbHNlLCJQZXJjZW50YWdlQ29tcGxldGVTdHlsZSI6eyIkaWQiOiIxMjAiLCJGb250U2V0dGluZ3MiOnsiJGlkIjoiMTIxIiwiRm9udFNpemUiOjEwLCJGb250TmFtZSI6IkNhbGlicmkiLCJJc0JvbGQiOmZhbHNlLCJJc0l0YWxpYyI6ZmFsc2UsIklzVW5kZXJsaW5lZCI6ZmFsc2UsIlBhcmVudFN0eWxlIjpudWxsfSwiQXV0b1NpemUiOjAsIkZvcmVncm91bmQiOnsiJGlkIjoiMTIyIiwiQ29sb3IiOnsiJGlkIjoiMTIz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EyNCIsIlRvcCI6MC4wLCJMZWZ0IjowLjAsIlJpZ2h0IjowLjAsIkJvdHRvbSI6MC4wfSwiUGFkZGluZyI6eyIkaWQiOiIxMjUiLCJUb3AiOjAuMCwiTGVmdCI6MC4wLCJSaWdodCI6MC4wLCJCb3R0b20iOjAuMH0sIkJhY2tncm91bmQiOnsiJGlkIjoiMTI2IiwiQ29sb3IiOnsiJGlkIjoiMTI3IiwiQSI6ODksIlIiOjAsIkciOjAsIkIiOjB9fSwiSXNWaXNpYmxlIjp0cnVlLCJXaWR0aCI6MC4wLCJIZWlnaHQiOjAuMCwiQm9yZGVyU3R5bGUiOnsiJGlkIjoiMTI4IiwiTGluZUNvbG9yIjpudWxsLCJMaW5lV2VpZ2h0IjowLjAsIkxpbmVUeXBlIjowLCJQYXJlbnRTdHlsZSI6bnVsbH0sIlBhcmVudFN0eWxlIjpudWxsfSwiRHVyYXRpb25TdHlsZSI6eyIkaWQiOiIxMjkiLCJGb250U2V0dGluZ3MiOnsiJGlkIjoiMTMwIiwiRm9udFNpemUiOjEwLCJGb250TmFtZSI6IkNhbGlicmkiLCJJc0JvbGQiOmZhbHNlLCJJc0l0YWxpYyI6ZmFsc2UsIklzVW5kZXJsaW5lZCI6ZmFsc2UsIlBhcmVudFN0eWxlIjpudWxsfSwiQXV0b1NpemUiOjAsIkZvcmVncm91bmQiOnsiJGlkIjoiMTMxIiwiQ29sb3IiOnsiJGlkIjoiMTM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MzIiwiVG9wIjowLjAsIkxlZnQiOjAuMCwiUmlnaHQiOjAuMCwiQm90dG9tIjowLjB9LCJQYWRkaW5nIjp7IiRpZCI6IjEzNCIsIlRvcCI6MC4wLCJMZWZ0IjowLjAsIlJpZ2h0IjowLjAsIkJvdHRvbSI6MC4wfSwiQmFja2dyb3VuZCI6eyIkaWQiOiIxMzUiLCJDb2xvciI6eyIkaWQiOiIxMzYiLCJBIjo4OSwiUiI6MCwiRyI6MCwiQiI6MH19LCJJc1Zpc2libGUiOnRydWUsIldpZHRoIjowLjAsIkhlaWdodCI6MC4wLCJCb3JkZXJTdHlsZSI6eyIkaWQiOiIxMzciLCJMaW5lQ29sb3IiOm51bGwsIkxpbmVXZWlnaHQiOjAuMCwiTGluZVR5cGUiOjAsIlBhcmVudFN0eWxlIjpudWxsfSwiUGFyZW50U3R5bGUiOm51bGx9LCJIb3Jpem9udGFsQ29ubmVjdG9yU3R5bGUiOnsiJGlkIjoiMTM4IiwiTGluZUNvbG9yIjp7IiRpZCI6IjEzOSIsIiR0eXBlIjoiTkxSRS5Db21tb24uRG9tLlNvbGlkQ29sb3JCcnVzaCwgTkxSRS5Db21tb24iLCJDb2xvciI6eyIkaWQiOiIxNDAiLCJBIjoyNTUsIlIiOjIwNCwiRyI6MjA0LCJCIjoyMDR9fSwiTGluZVdlaWdodCI6MS4wLCJMaW5lVHlwZSI6MCwiUGFyZW50U3R5bGUiOm51bGx9LCJWZXJ0aWNhbENvbm5lY3RvclN0eWxlIjp7IiRpZCI6IjE0MSIsIkxpbmVDb2xvciI6eyIkaWQiOiIxNDIiLCIkdHlwZSI6Ik5MUkUuQ29tbW9uLkRvbS5Tb2xpZENvbG9yQnJ1c2gsIE5MUkUuQ29tbW9uIiwiQ29sb3IiOnsiJGlkIjoiMTQz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MTQ0IiwiTWFyZ2luIjp7IiRpZCI6IjE0NSIsIlRvcCI6MC4wLCJMZWZ0Ijo0LjAsIlJpZ2h0Ijo0LjAsIkJvdHRvbSI6MC4wfSwiUGFkZGluZyI6eyIkaWQiOiIxNDYiLCJUb3AiOjAuMCwiTGVmdCI6MC4wLCJSaWdodCI6MC4wLCJCb3R0b20iOjAuMH0sIkJhY2tncm91bmQiOnsiJGlkIjoiMTQ3IiwiQ29sb3IiOnsiJGlkIjoiMTQ4IiwiQSI6MjU1LCJSIjo2OCwiRyI6MTE0LCJCIjoxOTZ9fSwiSXNWaXNpYmxlIjp0cnVlLCJXaWR0aCI6MC4wLCJIZWlnaHQiOjE2LjAsIkJvcmRlclN0eWxlIjp7IiRpZCI6IjE0OSIsIkxpbmVDb2xvciI6eyIkaWQiOiIxNTAiLCIkdHlwZSI6Ik5MUkUuQ29tbW9uLkRvbS5Tb2xpZENvbG9yQnJ1c2gsIE5MUkUuQ29tbW9uIiwiQ29sb3IiOnsiJGlkIjoiMTUxIiwiQSI6MjU1LCJSIjoyNTUsIkciOjAsIkIiOjB9fSwiTGluZVdlaWdodCI6MC4wLCJMaW5lVHlwZSI6MCwiUGFyZW50U3R5bGUiOm51bGx9LCJQYXJlbnRTdHlsZSI6bnVsbH0sIlRpdGxlU3R5bGUiOnsiJGlkIjoiMTUyIiwiRm9udFNldHRpbmdzIjp7IiRpZCI6IjE1MyIsIkZvbnRTaXplIjoxMCwiRm9udE5hbWUiOiJDYWxpYnJpIiwiSXNCb2xkIjp0cnVlLCJJc0l0YWxpYyI6ZmFsc2UsIklzVW5kZXJsaW5lZCI6ZmFsc2UsIlBhcmVudFN0eWxlIjpudWxsfSwiQXV0b1NpemUiOjAsIkZvcmVncm91bmQiOnsiJGlkIjoiMTU0IiwiQ29sb3IiOnsiJGlkIjoiMTU1IiwiQSI6MjU1LCJSIjoyNTUsIkciOjI1NSwiQiI6MjU1fX0sIk1heFdpZHRoIjo2MDAuMCwiTWF4SGVpZ2h0IjoiSW5maW5pdHkiLCJTbWFydEZvcmVncm91bmRJc0FjdGl2ZSI6ZmFsc2UsIkhvcml6b250YWxBbGlnbm1lbnQiOjEsIlZlcnRpY2FsQWxpZ25tZW50IjowLCJTbWFydEZvcmVncm91bmQiOm51bGwsIkJhY2tncm91bmRGaWxsVHlwZSI6MCwiTWFyZ2luIjp7IiRpZCI6IjE1NiIsIlRvcCI6MC4wLCJMZWZ0IjowLjAsIlJpZ2h0IjowLjAsIkJvdHRvbSI6MC4wfSwiUGFkZGluZyI6eyIkaWQiOiIxNTciLCJUb3AiOjAuMCwiTGVmdCI6MC4wLCJSaWdodCI6MC4wLCJCb3R0b20iOjAuMH0sIkJhY2tncm91bmQiOnsiJGlkIjoiMTU4IiwiQ29sb3IiOnsiJGlkIjoiMTU5IiwiQSI6MCwiUiI6MjU1LCJHIjoyNTUsIkIiOjI1NX19LCJJc1Zpc2libGUiOnRydWUsIldpZHRoIjowLjAsIkhlaWdodCI6MC4wLCJCb3JkZXJTdHlsZSI6eyIkaWQiOiIxNjAiLCJMaW5lQ29sb3IiOm51bGwsIkxpbmVXZWlnaHQiOjAuMCwiTGluZVR5cGUiOjAsIlBhcmVudFN0eWxlIjpudWxsfSwiUGFyZW50U3R5bGUiOm51bGx9LCJEYXRlU3R5bGUiOnsiJGlkIjoiMTYxIiwiRm9udFNldHRpbmdzIjp7IiRpZCI6IjE2MiIsIkZvbnRTaXplIjoxMCwiRm9udE5hbWUiOiJDYWxpYnJpIiwiSXNCb2xkIjpmYWxzZSwiSXNJdGFsaWMiOmZhbHNlLCJJc1VuZGVybGluZWQiOmZhbHNlLCJQYXJlbnRTdHlsZSI6bnVsbH0sIkF1dG9TaXplIjowLCJGb3JlZ3JvdW5kIjp7IiRpZCI6IjE2MyIsIkNvbG9yIjp7IiRpZCI6IjE2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Y1IiwiVG9wIjowLjAsIkxlZnQiOjAuMCwiUmlnaHQiOjAuMCwiQm90dG9tIjowLjB9LCJQYWRkaW5nIjp7IiRpZCI6IjE2NiIsIlRvcCI6MC4wLCJMZWZ0IjowLjAsIlJpZ2h0IjowLjAsIkJvdHRvbSI6MC4wfSwiQmFja2dyb3VuZCI6eyIkaWQiOiIxNjciLCJDb2xvciI6eyIkcmVmIjoiMTM2In19LCJJc1Zpc2libGUiOnRydWUsIldpZHRoIjowLjAsIkhlaWdodCI6MC4wLCJCb3JkZXJTdHlsZSI6eyIkaWQiOiIxNjgiLCJMaW5lQ29sb3IiOm51bGwsIkxpbmVXZWlnaHQiOjAuMCwiTGluZVR5cGUiOjAsIlBhcmVudFN0eWxlIjpudWxsfSwiUGFyZW50U3R5bGUiOm51bGx9LCJEYXRlRm9ybWF0Ijp7IiRpZCI6IjE2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AiLCJGb3JtYXQiOjAsIklzVmlzaWJsZSI6ZmFsc2UsIkxhc3RLbm93blZpc2liaWxpdHlTdGF0ZSI6ZmFsc2V9LCJJc1Zpc2libGUiOnRydWUsIlBhcmVudFN0eWxlIjpudWxsfSwiSW5kZXgiOjIsIlNtYXJ0RHVyYXRpb25BY3RpdmF0ZWQiOmZhbHNlLCJEYXRlRm9ybWF0Ijp7IiRyZWYiOiIxNjkifSwiV2Vla051bWJlcmluZyI6eyIkaWQiOiIxNzEiLCJGb3JtYXQiOjAsIklzVmlzaWJsZSI6ZmFsc2UsIkxhc3RLbm93blZpc2liaWxpdHlTdGF0ZSI6ZmFsc2V9LCJJZCI6Ijg3NmRmMWFjLTI0YTMtNDc5My04NGFkLTM4MzE5OWFkZDk4OCIsIkltcG9ydElkIjpudWxsLCJUaXRsZSI6IkRlbW8gdi4yIiwiTm90ZSI6bnVsbCwiSHlwZXJsaW5rIjp7IiRpZCI6IjE3MiIsIkFkZHJlc3MiOm51bGwsIlN1YkFkZHJlc3MiOm51bGx9LCJJc0NoYW5nZWQiOmZhbHNlLCJJc05ldyI6ZmFsc2V9fV0sIl9taWxlc3RvbmVzIjpbXSwiSWQiOiI2OGExYjkyMS1iZTU2LTRhMjEtYjBjMS0zMjFiMWRmYjg2YTIiLCJJc1NpbmdsZUl0ZW1Sb3ciOmZhbHNlfSx7IiRpZCI6IjE3MyIsIl90YXNrcyI6W3siJGlkIjoiMTc0IiwiX2F0dGFjaGVkTWlsZXN0b25lcyI6W10sIlRhc2tEZWZpbml0aW9uIjp7IiRpZCI6IjE3NSIsIkdyb3VwTmFtZSI6bnVsbCwiU3RhcnREYXRlIjoiMjAyMi0wMi0xNFQwMDowMDowMFoiLCJFbmREYXRlIjoiMjAyMi0wMi0yNVQyMzo1OTowMFoiLCJQZXJjZW50YWdlQ29tcGxldGUiOjAuMCwiU3R5bGUiOnsiJGlkIjoiMTc2IiwiU2hhcGUiOjAsIlNoYXBlVGhpY2tuZXNzIjoxLCJEdXJhdGlvbkZvcm1hdCI6MCwiSW5jbHVkZU5vbldvcmtpbmdEYXlzSW5EdXJhdGlvbiI6ZmFsc2UsIlBlcmNlbnRhZ2VDb21wbGV0ZVN0eWxlIjp7IiRpZCI6IjE3NyIsIkZvbnRTZXR0aW5ncyI6eyIkaWQiOiIxNzgiLCJGb250U2l6ZSI6MTAsIkZvbnROYW1lIjoiQ2FsaWJyaSIsIklzQm9sZCI6ZmFsc2UsIklzSXRhbGljIjpmYWxzZSwiSXNVbmRlcmxpbmVkIjpmYWxzZSwiUGFyZW50U3R5bGUiOm51bGx9LCJBdXRvU2l6ZSI6MCwiRm9yZWdyb3VuZCI6eyIkaWQiOiIxNzkiLCJDb2xvciI6eyIkaWQiOiIxODA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gxIiwiVG9wIjowLjAsIkxlZnQiOjAuMCwiUmlnaHQiOjAuMCwiQm90dG9tIjowLjB9LCJQYWRkaW5nIjp7IiRpZCI6IjE4MiIsIlRvcCI6MC4wLCJMZWZ0IjowLjAsIlJpZ2h0IjowLjAsIkJvdHRvbSI6MC4wfSwiQmFja2dyb3VuZCI6eyIkaWQiOiIxODMiLCJDb2xvciI6eyIkaWQiOiIxODQiLCJBIjo4OSwiUiI6MCwiRyI6MCwiQiI6MH19LCJJc1Zpc2libGUiOnRydWUsIldpZHRoIjowLjAsIkhlaWdodCI6MC4wLCJCb3JkZXJTdHlsZSI6eyIkaWQiOiIxODUiLCJMaW5lQ29sb3IiOm51bGwsIkxpbmVXZWlnaHQiOjAuMCwiTGluZVR5cGUiOjAsIlBhcmVudFN0eWxlIjpudWxsfSwiUGFyZW50U3R5bGUiOm51bGx9LCJEdXJhdGlvblN0eWxlIjp7IiRpZCI6IjE4NiIsIkZvbnRTZXR0aW5ncyI6eyIkaWQiOiIxODciLCJGb250U2l6ZSI6MTAsIkZvbnROYW1lIjoiQ2FsaWJyaSIsIklzQm9sZCI6ZmFsc2UsIklzSXRhbGljIjpmYWxzZSwiSXNVbmRlcmxpbmVkIjpmYWxzZSwiUGFyZW50U3R5bGUiOm51bGx9LCJBdXRvU2l6ZSI6MCwiRm9yZWdyb3VuZCI6eyIkaWQiOiIxODgiLCJDb2xvciI6eyIkaWQiOiIxOD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OTAiLCJUb3AiOjAuMCwiTGVmdCI6MC4wLCJSaWdodCI6MC4wLCJCb3R0b20iOjAuMH0sIlBhZGRpbmciOnsiJGlkIjoiMTkxIiwiVG9wIjowLjAsIkxlZnQiOjAuMCwiUmlnaHQiOjAuMCwiQm90dG9tIjowLjB9LCJCYWNrZ3JvdW5kIjp7IiRpZCI6IjE5MiIsIkNvbG9yIjp7IiRpZCI6IjE5MyIsIkEiOjg5LCJSIjowLCJHIjowLCJCIjowfX0sIklzVmlzaWJsZSI6dHJ1ZSwiV2lkdGgiOjAuMCwiSGVpZ2h0IjowLjAsIkJvcmRlclN0eWxlIjp7IiRpZCI6IjE5NCIsIkxpbmVDb2xvciI6bnVsbCwiTGluZVdlaWdodCI6MC4wLCJMaW5lVHlwZSI6MCwiUGFyZW50U3R5bGUiOm51bGx9LCJQYXJlbnRTdHlsZSI6bnVsbH0sIkhvcml6b250YWxDb25uZWN0b3JTdHlsZSI6eyIkaWQiOiIxOTUiLCJMaW5lQ29sb3IiOnsiJGlkIjoiMTk2IiwiJHR5cGUiOiJOTFJFLkNvbW1vbi5Eb20uU29saWRDb2xvckJydXNoLCBOTFJFLkNvbW1vbiIsIkNvbG9yIjp7IiRpZCI6IjE5NyIsIkEiOjI1NSwiUiI6MjA0LCJHIjoyMDQsIkIiOjIwNH19LCJMaW5lV2VpZ2h0IjoxLjAsIkxpbmVUeXBlIjowLCJQYXJlbnRTdHlsZSI6bnVsbH0sIlZlcnRpY2FsQ29ubmVjdG9yU3R5bGUiOnsiJGlkIjoiMTk4IiwiTGluZUNvbG9yIjp7IiRpZCI6IjE5OSIsIiR0eXBlIjoiTkxSRS5Db21tb24uRG9tLlNvbGlkQ29sb3JCcnVzaCwgTkxSRS5Db21tb24iLCJDb2xvciI6eyIkaWQiOiIyMDA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yMDEiLCJNYXJnaW4iOnsiJGlkIjoiMjAyIiwiVG9wIjowLjAsIkxlZnQiOjQuMCwiUmlnaHQiOjQuMCwiQm90dG9tIjowLjB9LCJQYWRkaW5nIjp7IiRpZCI6IjIwMyIsIlRvcCI6MC4wLCJMZWZ0IjowLjAsIlJpZ2h0IjowLjAsIkJvdHRvbSI6MC4wfSwiQmFja2dyb3VuZCI6eyIkaWQiOiIyMDQiLCJDb2xvciI6eyIkaWQiOiIyMDUiLCJBIjoyNTUsIlIiOjY4LCJHIjoxMTQsIkIiOjE5Nn19LCJJc1Zpc2libGUiOnRydWUsIldpZHRoIjowLjAsIkhlaWdodCI6MTYuMCwiQm9yZGVyU3R5bGUiOnsiJGlkIjoiMjA2IiwiTGluZUNvbG9yIjp7IiRpZCI6IjIwNyIsIiR0eXBlIjoiTkxSRS5Db21tb24uRG9tLlNvbGlkQ29sb3JCcnVzaCwgTkxSRS5Db21tb24iLCJDb2xvciI6eyIkaWQiOiIyMDgiLCJBIjoyNTUsIlIiOjI1NSwiRyI6MCwiQiI6MH19LCJMaW5lV2VpZ2h0IjowLjAsIkxpbmVUeXBlIjowLCJQYXJlbnRTdHlsZSI6bnVsbH0sIlBhcmVudFN0eWxlIjpudWxsfSwiVGl0bGVTdHlsZSI6eyIkaWQiOiIyMDkiLCJGb250U2V0dGluZ3MiOnsiJGlkIjoiMjEwIiwiRm9udFNpemUiOjEwLCJGb250TmFtZSI6IkNhbGlicmkiLCJJc0JvbGQiOnRydWUsIklzSXRhbGljIjpmYWxzZSwiSXNVbmRlcmxpbmVkIjpmYWxzZSwiUGFyZW50U3R5bGUiOm51bGx9LCJBdXRvU2l6ZSI6MCwiRm9yZWdyb3VuZCI6eyIkaWQiOiIyMTEiLCJDb2xvciI6eyIkaWQiOiIyMTIiLCJBIjoyNTUsIlIiOjI1NSwiRyI6MjU1LCJCIjoyNTV9fSwiTWF4V2lkdGgiOjgwMC4wLCJNYXhIZWlnaHQiOiJJbmZpbml0eSIsIlNtYXJ0Rm9yZWdyb3VuZElzQWN0aXZlIjpmYWxzZSwiSG9yaXpvbnRhbEFsaWdubWVudCI6MSwiVmVydGljYWxBbGlnbm1lbnQiOjAsIlNtYXJ0Rm9yZWdyb3VuZCI6bnVsbCwiQmFja2dyb3VuZEZpbGxUeXBlIjowLCJNYXJnaW4iOnsiJGlkIjoiMjEzIiwiVG9wIjowLjAsIkxlZnQiOjAuMCwiUmlnaHQiOjAuMCwiQm90dG9tIjowLjB9LCJQYWRkaW5nIjp7IiRpZCI6IjIxNCIsIlRvcCI6MC4wLCJMZWZ0IjowLjAsIlJpZ2h0IjowLjAsIkJvdHRvbSI6MC4wfSwiQmFja2dyb3VuZCI6eyIkaWQiOiIyMTUiLCJDb2xvciI6eyIkaWQiOiIyMTYiLCJBIjowLCJSIjoyNTUsIkciOjI1NSwiQiI6MjU1fX0sIklzVmlzaWJsZSI6dHJ1ZSwiV2lkdGgiOjAuMCwiSGVpZ2h0IjowLjAsIkJvcmRlclN0eWxlIjp7IiRpZCI6IjIxNyIsIkxpbmVDb2xvciI6bnVsbCwiTGluZVdlaWdodCI6MC4wLCJMaW5lVHlwZSI6MCwiUGFyZW50U3R5bGUiOm51bGx9LCJQYXJlbnRTdHlsZSI6bnVsbH0sIkRhdGVTdHlsZSI6eyIkaWQiOiIyMTgiLCJGb250U2V0dGluZ3MiOnsiJGlkIjoiMjE5IiwiRm9udFNpemUiOjEwLCJGb250TmFtZSI6IkNhbGlicmkiLCJJc0JvbGQiOmZhbHNlLCJJc0l0YWxpYyI6ZmFsc2UsIklzVW5kZXJsaW5lZCI6ZmFsc2UsIlBhcmVudFN0eWxlIjpudWxsfSwiQXV0b1NpemUiOjAsIkZvcmVncm91bmQiOnsiJGlkIjoiMjIwIiwiQ29sb3IiOnsiJGlkIjoiMjI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jIiLCJUb3AiOjAuMCwiTGVmdCI6MC4wLCJSaWdodCI6MC4wLCJCb3R0b20iOjAuMH0sIlBhZGRpbmciOnsiJGlkIjoiMjIzIiwiVG9wIjowLjAsIkxlZnQiOjAuMCwiUmlnaHQiOjAuMCwiQm90dG9tIjowLjB9LCJCYWNrZ3JvdW5kIjp7IiRpZCI6IjIyNCIsIkNvbG9yIjp7IiRyZWYiOiIxOTMifX0sIklzVmlzaWJsZSI6dHJ1ZSwiV2lkdGgiOjAuMCwiSGVpZ2h0IjowLjAsIkJvcmRlclN0eWxlIjp7IiRpZCI6IjIyNSIsIkxpbmVDb2xvciI6bnVsbCwiTGluZVdlaWdodCI6MC4wLCJMaW5lVHlwZSI6MCwiUGFyZW50U3R5bGUiOm51bGx9LCJQYXJlbnRTdHlsZSI6bnVsbH0sIkRhdGVGb3JtYXQiOnsiJGlkIjoiMjI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yNyIsIkZvcm1hdCI6MCwiSXNWaXNpYmxlIjpmYWxzZSwiTGFzdEtub3duVmlzaWJpbGl0eVN0YXRlIjpmYWxzZX0sIklzVmlzaWJsZSI6dHJ1ZSwiUGFyZW50U3R5bGUiOm51bGx9LCJJbmRleCI6NSwiU21hcnREdXJhdGlvbkFjdGl2YXRlZCI6ZmFsc2UsIkRhdGVGb3JtYXQiOnsiJHJlZiI6IjIyNiJ9LCJXZWVrTnVtYmVyaW5nIjp7IiRpZCI6IjIyOCIsIkZvcm1hdCI6MCwiSXNWaXNpYmxlIjpmYWxzZSwiTGFzdEtub3duVmlzaWJpbGl0eVN0YXRlIjpmYWxzZX0sIklkIjoiMWU3NWJlNjUtMGJiNS00ZmI5LWIyYjQtZGU4MjE5Y2RiYjQ4IiwiSW1wb3J0SWQiOm51bGwsIlRpdGxlIjoiT25ib2FyZGluZyBGbG93IiwiTm90ZSI6bnVsbCwiSHlwZXJsaW5rIjp7IiRpZCI6IjIyOSIsIkFkZHJlc3MiOm51bGwsIlN1YkFkZHJlc3MiOm51bGx9LCJJc0NoYW5nZWQiOmZhbHNlLCJJc05ldyI6ZmFsc2V9fSx7IiRpZCI6IjIzMCIsIl9hdHRhY2hlZE1pbGVzdG9uZXMiOltdLCJUYXNrRGVmaW5pdGlvbiI6eyIkaWQiOiIyMzEiLCJHcm91cE5hbWUiOm51bGwsIlN0YXJ0RGF0ZSI6IjIwMjItMDEtMDNUMDA6MDA6MDBaIiwiRW5kRGF0ZSI6IjIwMjItMDEtMjhUMjM6NTk6MDBaIiwiUGVyY2VudGFnZUNvbXBsZXRlIjo0MC4wLCJTdHlsZSI6eyIkaWQiOiIyMzIiLCJTaGFwZSI6MCwiU2hhcGVUaGlja25lc3MiOjEsIkR1cmF0aW9uRm9ybWF0IjowLCJJbmNsdWRlTm9uV29ya2luZ0RheXNJbkR1cmF0aW9uIjpmYWxzZSwiUGVyY2VudGFnZUNvbXBsZXRlU3R5bGUiOnsiJGlkIjoiMjMzIiwiRm9udFNldHRpbmdzIjp7IiRpZCI6IjIzNCIsIkZvbnRTaXplIjoxMCwiRm9udE5hbWUiOiJDYWxpYnJpIiwiSXNCb2xkIjpmYWxzZSwiSXNJdGFsaWMiOmZhbHNlLCJJc1VuZGVybGluZWQiOmZhbHNlLCJQYXJlbnRTdHlsZSI6bnVsbH0sIkF1dG9TaXplIjowLCJGb3JlZ3JvdW5kIjp7IiRpZCI6IjIzNSIsIkNvbG9yIjp7IiRpZCI6IjIzNi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yMzciLCJUb3AiOjAuMCwiTGVmdCI6MC4wLCJSaWdodCI6MC4wLCJCb3R0b20iOjAuMH0sIlBhZGRpbmciOnsiJGlkIjoiMjM4IiwiVG9wIjowLjAsIkxlZnQiOjAuMCwiUmlnaHQiOjAuMCwiQm90dG9tIjowLjB9LCJCYWNrZ3JvdW5kIjp7IiRpZCI6IjIzOSIsIkNvbG9yIjp7IiRpZCI6IjI0MCIsIkEiOjg5LCJSIjowLCJHIjowLCJCIjowfX0sIklzVmlzaWJsZSI6dHJ1ZSwiV2lkdGgiOjAuMCwiSGVpZ2h0IjowLjAsIkJvcmRlclN0eWxlIjp7IiRpZCI6IjI0MSIsIkxpbmVDb2xvciI6bnVsbCwiTGluZVdlaWdodCI6MC4wLCJMaW5lVHlwZSI6MCwiUGFyZW50U3R5bGUiOm51bGx9LCJQYXJlbnRTdHlsZSI6bnVsbH0sIkR1cmF0aW9uU3R5bGUiOnsiJGlkIjoiMjQyIiwiRm9udFNldHRpbmdzIjp7IiRpZCI6IjI0MyIsIkZvbnRTaXplIjoxMCwiRm9udE5hbWUiOiJDYWxpYnJpIiwiSXNCb2xkIjpmYWxzZSwiSXNJdGFsaWMiOmZhbHNlLCJJc1VuZGVybGluZWQiOmZhbHNlLCJQYXJlbnRTdHlsZSI6bnVsbH0sIkF1dG9TaXplIjowLCJGb3JlZ3JvdW5kIjp7IiRpZCI6IjI0NCIsIkNvbG9yIjp7IiRpZCI6IjI0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0NiIsIlRvcCI6MC4wLCJMZWZ0IjowLjAsIlJpZ2h0IjowLjAsIkJvdHRvbSI6MC4wfSwiUGFkZGluZyI6eyIkaWQiOiIyNDciLCJUb3AiOjAuMCwiTGVmdCI6MC4wLCJSaWdodCI6MC4wLCJCb3R0b20iOjAuMH0sIkJhY2tncm91bmQiOnsiJGlkIjoiMjQ4IiwiQ29sb3IiOnsiJGlkIjoiMjQ5IiwiQSI6ODksIlIiOjAsIkciOjAsIkIiOjB9fSwiSXNWaXNpYmxlIjp0cnVlLCJXaWR0aCI6MC4wLCJIZWlnaHQiOjAuMCwiQm9yZGVyU3R5bGUiOnsiJGlkIjoiMjUwIiwiTGluZUNvbG9yIjpudWxsLCJMaW5lV2VpZ2h0IjowLjAsIkxpbmVUeXBlIjowLCJQYXJlbnRTdHlsZSI6bnVsbH0sIlBhcmVudFN0eWxlIjpudWxsfSwiSG9yaXpvbnRhbENvbm5lY3RvclN0eWxlIjp7IiRpZCI6IjI1MSIsIkxpbmVDb2xvciI6eyIkaWQiOiIyNTIiLCIkdHlwZSI6Ik5MUkUuQ29tbW9uLkRvbS5Tb2xpZENvbG9yQnJ1c2gsIE5MUkUuQ29tbW9uIiwiQ29sb3IiOnsiJGlkIjoiMjUzIiwiQSI6MjU1LCJSIjoyMDQsIkciOjIwNCwiQiI6MjA0fX0sIkxpbmVXZWlnaHQiOjEuMCwiTGluZVR5cGUiOjAsIlBhcmVudFN0eWxlIjpudWxsfSwiVmVydGljYWxDb25uZWN0b3JTdHlsZSI6eyIkaWQiOiIyNTQiLCJMaW5lQ29sb3IiOnsiJGlkIjoiMjU1IiwiJHR5cGUiOiJOTFJFLkNvbW1vbi5Eb20uU29saWRDb2xvckJydXNoLCBOTFJFLkNvbW1vbiIsIkNvbG9yIjp7IiRpZCI6IjI1N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I1NyIsIk1hcmdpbiI6eyIkaWQiOiIyNTgiLCJUb3AiOjAuMCwiTGVmdCI6NC4wLCJSaWdodCI6NC4wLCJCb3R0b20iOjAuMH0sIlBhZGRpbmciOnsiJGlkIjoiMjU5IiwiVG9wIjowLjAsIkxlZnQiOjAuMCwiUmlnaHQiOjAuMCwiQm90dG9tIjowLjB9LCJCYWNrZ3JvdW5kIjp7IiRpZCI6IjI2MCIsIkNvbG9yIjp7IiRpZCI6IjI2MSIsIkEiOjI1NSwiUiI6MjU1LCJHIjoxOTIsIkIiOjB9fSwiSXNWaXNpYmxlIjp0cnVlLCJXaWR0aCI6MC4wLCJIZWlnaHQiOjE2LjAsIkJvcmRlclN0eWxlIjp7IiRpZCI6IjI2MiIsIkxpbmVDb2xvciI6eyIkaWQiOiIyNjMiLCIkdHlwZSI6Ik5MUkUuQ29tbW9uLkRvbS5Tb2xpZENvbG9yQnJ1c2gsIE5MUkUuQ29tbW9uIiwiQ29sb3IiOnsiJGlkIjoiMjY0IiwiQSI6MjU1LCJSIjoyNTUsIkciOjI1NSwiQiI6MjU1fX0sIkxpbmVXZWlnaHQiOjAuMCwiTGluZVR5cGUiOjAsIlBhcmVudFN0eWxlIjpudWxsfSwiUGFyZW50U3R5bGUiOm51bGx9LCJUaXRsZVN0eWxlIjp7IiRpZCI6IjI2NSIsIkZvbnRTZXR0aW5ncyI6eyIkaWQiOiIyNjYiLCJGb250U2l6ZSI6MTAsIkZvbnROYW1lIjoiQ2FsaWJyaSIsIklzQm9sZCI6dHJ1ZSwiSXNJdGFsaWMiOmZhbHNlLCJJc1VuZGVybGluZWQiOmZhbHNlLCJQYXJlbnRTdHlsZSI6bnVsbH0sIkF1dG9TaXplIjowLCJGb3JlZ3JvdW5kIjp7IiRpZCI6IjI2NyIsIkNvbG9yIjp7IiRpZCI6IjI2OCIsIkEiOjI1NSwiUiI6MCwiRyI6MCwiQiI6MH19LCJNYXhXaWR0aCI6ODAwLjAsIk1heEhlaWdodCI6IkluZmluaXR5IiwiU21hcnRGb3JlZ3JvdW5kSXNBY3RpdmUiOmZhbHNlLCJIb3Jpem9udGFsQWxpZ25tZW50IjoxLCJWZXJ0aWNhbEFsaWdubWVudCI6MCwiU21hcnRGb3JlZ3JvdW5kIjpudWxsLCJCYWNrZ3JvdW5kRmlsbFR5cGUiOjAsIk1hcmdpbiI6eyIkaWQiOiIyNjkiLCJUb3AiOjAuMCwiTGVmdCI6MC4wLCJSaWdodCI6MC4wLCJCb3R0b20iOjAuMH0sIlBhZGRpbmciOnsiJGlkIjoiMjcwIiwiVG9wIjowLjAsIkxlZnQiOjAuMCwiUmlnaHQiOjAuMCwiQm90dG9tIjowLjB9LCJCYWNrZ3JvdW5kIjp7IiRpZCI6IjI3MSIsIkNvbG9yIjp7IiRpZCI6IjI3MiIsIkEiOjAsIlIiOjI1NSwiRyI6MjU1LCJCIjoyNTV9fSwiSXNWaXNpYmxlIjp0cnVlLCJXaWR0aCI6MC4wLCJIZWlnaHQiOjAuMCwiQm9yZGVyU3R5bGUiOnsiJGlkIjoiMjczIiwiTGluZUNvbG9yIjpudWxsLCJMaW5lV2VpZ2h0IjowLjAsIkxpbmVUeXBlIjowLCJQYXJlbnRTdHlsZSI6bnVsbH0sIlBhcmVudFN0eWxlIjpudWxsfSwiRGF0ZVN0eWxlIjp7IiRpZCI6IjI3NCIsIkZvbnRTZXR0aW5ncyI6eyIkaWQiOiIyNzUiLCJGb250U2l6ZSI6MTAsIkZvbnROYW1lIjoiQ2FsaWJyaSIsIklzQm9sZCI6ZmFsc2UsIklzSXRhbGljIjpmYWxzZSwiSXNVbmRlcmxpbmVkIjpmYWxzZSwiUGFyZW50U3R5bGUiOm51bGx9LCJBdXRvU2l6ZSI6MCwiRm9yZWdyb3VuZCI6eyIkaWQiOiIyNzYiLCJDb2xvciI6eyIkaWQiOiIyNz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3OCIsIlRvcCI6MC4wLCJMZWZ0IjowLjAsIlJpZ2h0IjowLjAsIkJvdHRvbSI6MC4wfSwiUGFkZGluZyI6eyIkaWQiOiIyNzkiLCJUb3AiOjAuMCwiTGVmdCI6MC4wLCJSaWdodCI6MC4wLCJCb3R0b20iOjAuMH0sIkJhY2tncm91bmQiOnsiJGlkIjoiMjgwIiwiQ29sb3IiOnsiJHJlZiI6IjI0OSJ9fSwiSXNWaXNpYmxlIjp0cnVlLCJXaWR0aCI6MC4wLCJIZWlnaHQiOjAuMCwiQm9yZGVyU3R5bGUiOnsiJGlkIjoiMjgxIiwiTGluZUNvbG9yIjpudWxsLCJMaW5lV2VpZ2h0IjowLjAsIkxpbmVUeXBlIjowLCJQYXJlbnRTdHlsZSI6bnVsbH0sIlBhcmVudFN0eWxlIjpudWxsfSwiRGF0ZUZvcm1hdCI6eyIkaWQiOiIyOD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gzIiwiRm9ybWF0IjowLCJJc1Zpc2libGUiOmZhbHNlLCJMYXN0S25vd25WaXNpYmlsaXR5U3RhdGUiOmZhbHNlfSwiSXNWaXNpYmxlIjp0cnVlLCJQYXJlbnRTdHlsZSI6bnVsbH0sIkluZGV4IjozLCJTbWFydER1cmF0aW9uQWN0aXZhdGVkIjpmYWxzZSwiRGF0ZUZvcm1hdCI6eyIkcmVmIjoiMjgyIn0sIldlZWtOdW1iZXJpbmciOnsiJGlkIjoiMjg0IiwiRm9ybWF0IjowLCJJc1Zpc2libGUiOmZhbHNlLCJMYXN0S25vd25WaXNpYmlsaXR5U3RhdGUiOmZhbHNlfSwiSWQiOiI0MDc0ZWMyOC01M2MyLTRjOTMtYWYzYS0wOWUxOTJkMDUzZjciLCJJbXBvcnRJZCI6bnVsbCwiVGl0bGUiOiJTaG9wcGluZyBDYXJ0IiwiTm90ZSI6bnVsbCwiSHlwZXJsaW5rIjp7IiRpZCI6IjI4NSIsIkFkZHJlc3MiOm51bGwsIlN1YkFkZHJlc3MiOm51bGx9LCJJc0NoYW5nZWQiOmZhbHNlLCJJc05ldyI6ZmFsc2V9fSx7IiRpZCI6IjI4NiIsIl9hdHRhY2hlZE1pbGVzdG9uZXMiOltdLCJUYXNrRGVmaW5pdGlvbiI6eyIkaWQiOiIyODciLCJHcm91cE5hbWUiOm51bGwsIlN0YXJ0RGF0ZSI6IjIwMjItMDItMjhUMDA6MDA6MDBaIiwiRW5kRGF0ZSI6IjIwMjItMDMtMjVUMjM6NTk6MDBaIiwiUGVyY2VudGFnZUNvbXBsZXRlIjowLjAsIlN0eWxlIjp7IiRpZCI6IjI4OCIsIlNoYXBlIjowLCJTaGFwZVRoaWNrbmVzcyI6MSwiRHVyYXRpb25Gb3JtYXQiOjAsIkluY2x1ZGVOb25Xb3JraW5nRGF5c0luRHVyYXRpb24iOmZhbHNlLCJQZXJjZW50YWdlQ29tcGxldGVTdHlsZSI6eyIkaWQiOiIyODkiLCJGb250U2V0dGluZ3MiOnsiJGlkIjoiMjkwIiwiRm9udFNpemUiOjEwLCJGb250TmFtZSI6IkNhbGlicmkiLCJJc0JvbGQiOmZhbHNlLCJJc0l0YWxpYyI6ZmFsc2UsIklzVW5kZXJsaW5lZCI6ZmFsc2UsIlBhcmVudFN0eWxlIjpudWxsfSwiQXV0b1NpemUiOjAsIkZvcmVncm91bmQiOnsiJGlkIjoiMjkxIiwiQ29sb3IiOnsiJGlkIjoiMjky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I5MyIsIlRvcCI6MC4wLCJMZWZ0IjowLjAsIlJpZ2h0IjowLjAsIkJvdHRvbSI6MC4wfSwiUGFkZGluZyI6eyIkaWQiOiIyOTQiLCJUb3AiOjAuMCwiTGVmdCI6MC4wLCJSaWdodCI6MC4wLCJCb3R0b20iOjAuMH0sIkJhY2tncm91bmQiOnsiJGlkIjoiMjk1IiwiQ29sb3IiOnsiJGlkIjoiMjk2IiwiQSI6ODksIlIiOjAsIkciOjAsIkIiOjB9fSwiSXNWaXNpYmxlIjp0cnVlLCJXaWR0aCI6MC4wLCJIZWlnaHQiOjAuMCwiQm9yZGVyU3R5bGUiOnsiJGlkIjoiMjk3IiwiTGluZUNvbG9yIjpudWxsLCJMaW5lV2VpZ2h0IjowLjAsIkxpbmVUeXBlIjowLCJQYXJlbnRTdHlsZSI6bnVsbH0sIlBhcmVudFN0eWxlIjpudWxsfSwiRHVyYXRpb25TdHlsZSI6eyIkaWQiOiIyOTgiLCJGb250U2V0dGluZ3MiOnsiJGlkIjoiMjk5IiwiRm9udFNpemUiOjEwLCJGb250TmFtZSI6IkNhbGlicmkiLCJJc0JvbGQiOmZhbHNlLCJJc0l0YWxpYyI6ZmFsc2UsIklzVW5kZXJsaW5lZCI6ZmFsc2UsIlBhcmVudFN0eWxlIjpudWxsfSwiQXV0b1NpemUiOjAsIkZvcmVncm91bmQiOnsiJGlkIjoiMzAwIiwiQ29sb3IiOnsiJGlkIjoiMzAx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AyIiwiVG9wIjowLjAsIkxlZnQiOjAuMCwiUmlnaHQiOjAuMCwiQm90dG9tIjowLjB9LCJQYWRkaW5nIjp7IiRpZCI6IjMwMyIsIlRvcCI6MC4wLCJMZWZ0IjowLjAsIlJpZ2h0IjowLjAsIkJvdHRvbSI6MC4wfSwiQmFja2dyb3VuZCI6eyIkaWQiOiIzMDQiLCJDb2xvciI6eyIkaWQiOiIzMDUiLCJBIjo4OSwiUiI6MCwiRyI6MCwiQiI6MH19LCJJc1Zpc2libGUiOnRydWUsIldpZHRoIjowLjAsIkhlaWdodCI6MC4wLCJCb3JkZXJTdHlsZSI6eyIkaWQiOiIzMDYiLCJMaW5lQ29sb3IiOm51bGwsIkxpbmVXZWlnaHQiOjAuMCwiTGluZVR5cGUiOjAsIlBhcmVudFN0eWxlIjpudWxsfSwiUGFyZW50U3R5bGUiOm51bGx9LCJIb3Jpem9udGFsQ29ubmVjdG9yU3R5bGUiOnsiJGlkIjoiMzA3IiwiTGluZUNvbG9yIjp7IiRpZCI6IjMwOCIsIiR0eXBlIjoiTkxSRS5Db21tb24uRG9tLlNvbGlkQ29sb3JCcnVzaCwgTkxSRS5Db21tb24iLCJDb2xvciI6eyIkaWQiOiIzMDkiLCJBIjoyNTUsIlIiOjIwNCwiRyI6MjA0LCJCIjoyMDR9fSwiTGluZVdlaWdodCI6MS4wLCJMaW5lVHlwZSI6MCwiUGFyZW50U3R5bGUiOm51bGx9LCJWZXJ0aWNhbENvbm5lY3RvclN0eWxlIjp7IiRpZCI6IjMxMCIsIkxpbmVDb2xvciI6eyIkaWQiOiIzMTEiLCIkdHlwZSI6Ik5MUkUuQ29tbW9uLkRvbS5Tb2xpZENvbG9yQnJ1c2gsIE5MUkUuQ29tbW9uIiwiQ29sb3IiOnsiJGlkIjoiMzEy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MzEzIiwiTWFyZ2luIjp7IiRpZCI6IjMxNCIsIlRvcCI6MC4wLCJMZWZ0Ijo0LjAsIlJpZ2h0Ijo0LjAsIkJvdHRvbSI6MC4wfSwiUGFkZGluZyI6eyIkaWQiOiIzMTUiLCJUb3AiOjAuMCwiTGVmdCI6MC4wLCJSaWdodCI6MC4wLCJCb3R0b20iOjAuMH0sIkJhY2tncm91bmQiOnsiJGlkIjoiMzE2IiwiQ29sb3IiOnsiJGlkIjoiMzE3IiwiQSI6MjU1LCJSIjoyNTUsIkciOjE5MiwiQiI6MH19LCJJc1Zpc2libGUiOnRydWUsIldpZHRoIjowLjAsIkhlaWdodCI6MTYuMCwiQm9yZGVyU3R5bGUiOnsiJGlkIjoiMzE4IiwiTGluZUNvbG9yIjp7IiRpZCI6IjMxOSIsIiR0eXBlIjoiTkxSRS5Db21tb24uRG9tLlNvbGlkQ29sb3JCcnVzaCwgTkxSRS5Db21tb24iLCJDb2xvciI6eyIkaWQiOiIzMjAiLCJBIjoyNTUsIlIiOjI1NSwiRyI6MjU1LCJCIjoyNTV9fSwiTGluZVdlaWdodCI6MC4wLCJMaW5lVHlwZSI6MCwiUGFyZW50U3R5bGUiOm51bGx9LCJQYXJlbnRTdHlsZSI6bnVsbH0sIlRpdGxlU3R5bGUiOnsiJGlkIjoiMzIxIiwiRm9udFNldHRpbmdzIjp7IiRpZCI6IjMyMiIsIkZvbnRTaXplIjoxMCwiRm9udE5hbWUiOiJDYWxpYnJpIiwiSXNCb2xkIjp0cnVlLCJJc0l0YWxpYyI6ZmFsc2UsIklzVW5kZXJsaW5lZCI6ZmFsc2UsIlBhcmVudFN0eWxlIjpudWxsfSwiQXV0b1NpemUiOjAsIkZvcmVncm91bmQiOnsiJGlkIjoiMzIzIiwiQ29sb3IiOnsiJGlkIjoiMzI0IiwiQSI6MjU1LCJSIjowLCJHIjowLCJCIjowfX0sIk1heFdpZHRoIjo4MDAuMCwiTWF4SGVpZ2h0IjoiSW5maW5pdHkiLCJTbWFydEZvcmVncm91bmRJc0FjdGl2ZSI6ZmFsc2UsIkhvcml6b250YWxBbGlnbm1lbnQiOjEsIlZlcnRpY2FsQWxpZ25tZW50IjowLCJTbWFydEZvcmVncm91bmQiOm51bGwsIkJhY2tncm91bmRGaWxsVHlwZSI6MCwiTWFyZ2luIjp7IiRpZCI6IjMyNSIsIlRvcCI6MC4wLCJMZWZ0IjowLjAsIlJpZ2h0IjowLjAsIkJvdHRvbSI6MC4wfSwiUGFkZGluZyI6eyIkaWQiOiIzMjYiLCJUb3AiOjAuMCwiTGVmdCI6MC4wLCJSaWdodCI6MC4wLCJCb3R0b20iOjAuMH0sIkJhY2tncm91bmQiOnsiJGlkIjoiMzI3IiwiQ29sb3IiOnsiJGlkIjoiMzI4IiwiQSI6MCwiUiI6MjU1LCJHIjoyNTUsIkIiOjI1NX19LCJJc1Zpc2libGUiOnRydWUsIldpZHRoIjowLjAsIkhlaWdodCI6MC4wLCJCb3JkZXJTdHlsZSI6eyIkaWQiOiIzMjkiLCJMaW5lQ29sb3IiOm51bGwsIkxpbmVXZWlnaHQiOjAuMCwiTGluZVR5cGUiOjAsIlBhcmVudFN0eWxlIjpudWxsfSwiUGFyZW50U3R5bGUiOm51bGx9LCJEYXRlU3R5bGUiOnsiJGlkIjoiMzMwIiwiRm9udFNldHRpbmdzIjp7IiRpZCI6IjMzMSIsIkZvbnRTaXplIjoxMCwiRm9udE5hbWUiOiJDYWxpYnJpIiwiSXNCb2xkIjpmYWxzZSwiSXNJdGFsaWMiOmZhbHNlLCJJc1VuZGVybGluZWQiOmZhbHNlLCJQYXJlbnRTdHlsZSI6bnVsbH0sIkF1dG9TaXplIjowLCJGb3JlZ3JvdW5kIjp7IiRpZCI6IjMzMiIsIkNvbG9yIjp7IiRpZCI6IjMz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M0IiwiVG9wIjowLjAsIkxlZnQiOjAuMCwiUmlnaHQiOjAuMCwiQm90dG9tIjowLjB9LCJQYWRkaW5nIjp7IiRpZCI6IjMzNSIsIlRvcCI6MC4wLCJMZWZ0IjowLjAsIlJpZ2h0IjowLjAsIkJvdHRvbSI6MC4wfSwiQmFja2dyb3VuZCI6eyIkaWQiOiIzMzYiLCJDb2xvciI6eyIkcmVmIjoiMzA1In19LCJJc1Zpc2libGUiOnRydWUsIldpZHRoIjowLjAsIkhlaWdodCI6MC4wLCJCb3JkZXJTdHlsZSI6eyIkaWQiOiIzMzciLCJMaW5lQ29sb3IiOm51bGwsIkxpbmVXZWlnaHQiOjAuMCwiTGluZVR5cGUiOjAsIlBhcmVudFN0eWxlIjpudWxsfSwiUGFyZW50U3R5bGUiOm51bGx9LCJEYXRlRm9ybWF0Ijp7IiRpZCI6IjMz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zkiLCJGb3JtYXQiOjAsIklzVmlzaWJsZSI6ZmFsc2UsIkxhc3RLbm93blZpc2liaWxpdHlTdGF0ZSI6ZmFsc2V9LCJJc1Zpc2libGUiOnRydWUsIlBhcmVudFN0eWxlIjpudWxsfSwiSW5kZXgiOjYsIlNtYXJ0RHVyYXRpb25BY3RpdmF0ZWQiOmZhbHNlLCJEYXRlRm9ybWF0Ijp7IiRyZWYiOiIzMzgifSwiV2Vla051bWJlcmluZyI6eyIkaWQiOiIzNDAiLCJGb3JtYXQiOjAsIklzVmlzaWJsZSI6ZmFsc2UsIkxhc3RLbm93blZpc2liaWxpdHlTdGF0ZSI6ZmFsc2V9LCJJZCI6IjdlNTVhNTkzLWU0YjYtNGNlZi1hYTM5LTQwN2I4ODFlM2RjNSIsIkltcG9ydElkIjpudWxsLCJUaXRsZSI6IkRhdGEgTG9nZ2luZyBNb2R1bGUiLCJOb3RlIjpudWxsLCJIeXBlcmxpbmsiOnsiJGlkIjoiMzQxIiwiQWRkcmVzcyI6bnVsbCwiU3ViQWRkcmVzcyI6bnVsbH0sIklzQ2hhbmdlZCI6ZmFsc2UsIklzTmV3IjpmYWxzZX19LHsiJGlkIjoiMzQyIiwiX2F0dGFjaGVkTWlsZXN0b25lcyI6W10sIlRhc2tEZWZpbml0aW9uIjp7IiRpZCI6IjM0MyIsIkdyb3VwTmFtZSI6bnVsbCwiU3RhcnREYXRlIjoiMjAyMi0wMS0zMVQwMDowMDowMFoiLCJFbmREYXRlIjoiMjAyMi0wMi0xMVQyMzo1OTowMFoiLCJQZXJjZW50YWdlQ29tcGxldGUiOjAuMCwiU3R5bGUiOnsiJGlkIjoiMzQ0IiwiU2hhcGUiOjAsIlNoYXBlVGhpY2tuZXNzIjoxLCJEdXJhdGlvbkZvcm1hdCI6MCwiSW5jbHVkZU5vbldvcmtpbmdEYXlzSW5EdXJhdGlvbiI6ZmFsc2UsIlBlcmNlbnRhZ2VDb21wbGV0ZVN0eWxlIjp7IiRpZCI6IjM0NSIsIkZvbnRTZXR0aW5ncyI6eyIkaWQiOiIzNDYiLCJGb250U2l6ZSI6MTAsIkZvbnROYW1lIjoiQ2FsaWJyaSIsIklzQm9sZCI6ZmFsc2UsIklzSXRhbGljIjpmYWxzZSwiSXNVbmRlcmxpbmVkIjpmYWxzZSwiUGFyZW50U3R5bGUiOm51bGx9LCJBdXRvU2l6ZSI6MCwiRm9yZWdyb3VuZCI6eyIkaWQiOiIzNDciLCJDb2xvciI6eyIkaWQiOiIzNDg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zQ5IiwiVG9wIjowLjAsIkxlZnQiOjAuMCwiUmlnaHQiOjAuMCwiQm90dG9tIjowLjB9LCJQYWRkaW5nIjp7IiRpZCI6IjM1MCIsIlRvcCI6MC4wLCJMZWZ0IjowLjAsIlJpZ2h0IjowLjAsIkJvdHRvbSI6MC4wfSwiQmFja2dyb3VuZCI6eyIkaWQiOiIzNTEiLCJDb2xvciI6eyIkaWQiOiIzNTIiLCJBIjo4OSwiUiI6MCwiRyI6MCwiQiI6MH19LCJJc1Zpc2libGUiOnRydWUsIldpZHRoIjowLjAsIkhlaWdodCI6MC4wLCJCb3JkZXJTdHlsZSI6eyIkaWQiOiIzNTMiLCJMaW5lQ29sb3IiOm51bGwsIkxpbmVXZWlnaHQiOjAuMCwiTGluZVR5cGUiOjAsIlBhcmVudFN0eWxlIjpudWxsfSwiUGFyZW50U3R5bGUiOm51bGx9LCJEdXJhdGlvblN0eWxlIjp7IiRpZCI6IjM1NCIsIkZvbnRTZXR0aW5ncyI6eyIkaWQiOiIzNTUiLCJGb250U2l6ZSI6MTAsIkZvbnROYW1lIjoiQ2FsaWJyaSIsIklzQm9sZCI6ZmFsc2UsIklzSXRhbGljIjpmYWxzZSwiSXNVbmRlcmxpbmVkIjpmYWxzZSwiUGFyZW50U3R5bGUiOm51bGx9LCJBdXRvU2l6ZSI6MCwiRm9yZWdyb3VuZCI6eyIkaWQiOiIzNTYiLCJDb2xvciI6eyIkaWQiOiIzNT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zNTgiLCJUb3AiOjAuMCwiTGVmdCI6MC4wLCJSaWdodCI6MC4wLCJCb3R0b20iOjAuMH0sIlBhZGRpbmciOnsiJGlkIjoiMzU5IiwiVG9wIjowLjAsIkxlZnQiOjAuMCwiUmlnaHQiOjAuMCwiQm90dG9tIjowLjB9LCJCYWNrZ3JvdW5kIjp7IiRpZCI6IjM2MCIsIkNvbG9yIjp7IiRpZCI6IjM2MSIsIkEiOjg5LCJSIjowLCJHIjowLCJCIjowfX0sIklzVmlzaWJsZSI6dHJ1ZSwiV2lkdGgiOjAuMCwiSGVpZ2h0IjowLjAsIkJvcmRlclN0eWxlIjp7IiRpZCI6IjM2MiIsIkxpbmVDb2xvciI6bnVsbCwiTGluZVdlaWdodCI6MC4wLCJMaW5lVHlwZSI6MCwiUGFyZW50U3R5bGUiOm51bGx9LCJQYXJlbnRTdHlsZSI6bnVsbH0sIkhvcml6b250YWxDb25uZWN0b3JTdHlsZSI6eyIkaWQiOiIzNjMiLCJMaW5lQ29sb3IiOnsiJGlkIjoiMzY0IiwiJHR5cGUiOiJOTFJFLkNvbW1vbi5Eb20uU29saWRDb2xvckJydXNoLCBOTFJFLkNvbW1vbiIsIkNvbG9yIjp7IiRpZCI6IjM2NSIsIkEiOjI1NSwiUiI6MjA0LCJHIjoyMDQsIkIiOjIwNH19LCJMaW5lV2VpZ2h0IjoxLjAsIkxpbmVUeXBlIjowLCJQYXJlbnRTdHlsZSI6bnVsbH0sIlZlcnRpY2FsQ29ubmVjdG9yU3R5bGUiOnsiJGlkIjoiMzY2IiwiTGluZUNvbG9yIjp7IiRpZCI6IjM2NyIsIiR0eXBlIjoiTkxSRS5Db21tb24uRG9tLlNvbGlkQ29sb3JCcnVzaCwgTkxSRS5Db21tb24iLCJDb2xvciI6eyIkaWQiOiIzNjg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zNjkiLCJNYXJnaW4iOnsiJGlkIjoiMzcwIiwiVG9wIjowLjAsIkxlZnQiOjQuMCwiUmlnaHQiOjQuMCwiQm90dG9tIjowLjB9LCJQYWRkaW5nIjp7IiRpZCI6IjM3MSIsIlRvcCI6MC4wLCJMZWZ0IjowLjAsIlJpZ2h0IjowLjAsIkJvdHRvbSI6MC4wfSwiQmFja2dyb3VuZCI6eyIkaWQiOiIzNzIiLCJDb2xvciI6eyIkaWQiOiIzNzMiLCJBIjoyNTUsIlIiOjI2LCJHIjoxNzAsIkIiOjY2fX0sIklzVmlzaWJsZSI6dHJ1ZSwiV2lkdGgiOjAuMCwiSGVpZ2h0IjoxNi4wLCJCb3JkZXJTdHlsZSI6eyIkaWQiOiIzNzQiLCJMaW5lQ29sb3IiOnsiJGlkIjoiMzc1IiwiJHR5cGUiOiJOTFJFLkNvbW1vbi5Eb20uU29saWRDb2xvckJydXNoLCBOTFJFLkNvbW1vbiIsIkNvbG9yIjp7IiRpZCI6IjM3NiIsIkEiOjI1NSwiUiI6MjU1LCJHIjoyNTUsIkIiOjI1NX19LCJMaW5lV2VpZ2h0IjowLjAsIkxpbmVUeXBlIjowLCJQYXJlbnRTdHlsZSI6bnVsbH0sIlBhcmVudFN0eWxlIjpudWxsfSwiVGl0bGVTdHlsZSI6eyIkaWQiOiIzNzciLCJGb250U2V0dGluZ3MiOnsiJGlkIjoiMzc4IiwiRm9udFNpemUiOjEwLCJGb250TmFtZSI6IkNhbGlicmkiLCJJc0JvbGQiOnRydWUsIklzSXRhbGljIjpmYWxzZSwiSXNVbmRlcmxpbmVkIjpmYWxzZSwiUGFyZW50U3R5bGUiOm51bGx9LCJBdXRvU2l6ZSI6MCwiRm9yZWdyb3VuZCI6eyIkaWQiOiIzNzkiLCJDb2xvciI6eyIkaWQiOiIzODAiLCJBIjoyNTUsIlIiOjI1NSwiRyI6MjU1LCJCIjoyNTV9fSwiTWF4V2lkdGgiOjgwMC4wLCJNYXhIZWlnaHQiOiJJbmZpbml0eSIsIlNtYXJ0Rm9yZWdyb3VuZElzQWN0aXZlIjpmYWxzZSwiSG9yaXpvbnRhbEFsaWdubWVudCI6MSwiVmVydGljYWxBbGlnbm1lbnQiOjAsIlNtYXJ0Rm9yZWdyb3VuZCI6bnVsbCwiQmFja2dyb3VuZEZpbGxUeXBlIjowLCJNYXJnaW4iOnsiJGlkIjoiMzgxIiwiVG9wIjowLjAsIkxlZnQiOjAuMCwiUmlnaHQiOjAuMCwiQm90dG9tIjowLjB9LCJQYWRkaW5nIjp7IiRpZCI6IjM4MiIsIlRvcCI6MC4wLCJMZWZ0IjowLjAsIlJpZ2h0IjowLjAsIkJvdHRvbSI6MC4wfSwiQmFja2dyb3VuZCI6eyIkaWQiOiIzODMiLCJDb2xvciI6eyIkaWQiOiIzODQiLCJBIjowLCJSIjoyNTUsIkciOjI1NSwiQiI6MjU1fX0sIklzVmlzaWJsZSI6dHJ1ZSwiV2lkdGgiOjAuMCwiSGVpZ2h0IjowLjAsIkJvcmRlclN0eWxlIjp7IiRpZCI6IjM4NSIsIkxpbmVDb2xvciI6bnVsbCwiTGluZVdlaWdodCI6MC4wLCJMaW5lVHlwZSI6MCwiUGFyZW50U3R5bGUiOm51bGx9LCJQYXJlbnRTdHlsZSI6bnVsbH0sIkRhdGVTdHlsZSI6eyIkaWQiOiIzODYiLCJGb250U2V0dGluZ3MiOnsiJGlkIjoiMzg3IiwiRm9udFNpemUiOjEwLCJGb250TmFtZSI6IkNhbGlicmkiLCJJc0JvbGQiOmZhbHNlLCJJc0l0YWxpYyI6ZmFsc2UsIklzVW5kZXJsaW5lZCI6ZmFsc2UsIlBhcmVudFN0eWxlIjpudWxsfSwiQXV0b1NpemUiOjAsIkZvcmVncm91bmQiOnsiJGlkIjoiMzg4IiwiQ29sb3IiOnsiJGlkIjoiMzg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OTAiLCJUb3AiOjAuMCwiTGVmdCI6MC4wLCJSaWdodCI6MC4wLCJCb3R0b20iOjAuMH0sIlBhZGRpbmciOnsiJGlkIjoiMzkxIiwiVG9wIjowLjAsIkxlZnQiOjAuMCwiUmlnaHQiOjAuMCwiQm90dG9tIjowLjB9LCJCYWNrZ3JvdW5kIjp7IiRpZCI6IjM5MiIsIkNvbG9yIjp7IiRyZWYiOiIzNjEifX0sIklzVmlzaWJsZSI6dHJ1ZSwiV2lkdGgiOjAuMCwiSGVpZ2h0IjowLjAsIkJvcmRlclN0eWxlIjp7IiRpZCI6IjM5MyIsIkxpbmVDb2xvciI6bnVsbCwiTGluZVdlaWdodCI6MC4wLCJMaW5lVHlwZSI6MCwiUGFyZW50U3R5bGUiOm51bGx9LCJQYXJlbnRTdHlsZSI6bnVsbH0sIkRhdGVGb3JtYXQiOnsiJGlkIjoiMzk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5NSIsIkZvcm1hdCI6MCwiSXNWaXNpYmxlIjpmYWxzZSwiTGFzdEtub3duVmlzaWJpbGl0eVN0YXRlIjpmYWxzZX0sIklzVmlzaWJsZSI6dHJ1ZSwiUGFyZW50U3R5bGUiOm51bGx9LCJJbmRleCI6NCwiU21hcnREdXJhdGlvbkFjdGl2YXRlZCI6ZmFsc2UsIkRhdGVGb3JtYXQiOnsiJHJlZiI6IjM5NCJ9LCJXZWVrTnVtYmVyaW5nIjp7IiRpZCI6IjM5NiIsIkZvcm1hdCI6MCwiSXNWaXNpYmxlIjpmYWxzZSwiTGFzdEtub3duVmlzaWJpbGl0eVN0YXRlIjpmYWxzZX0sIklkIjoiZDFkZjEwOWItMjQ1NS00MTQ3LTgzZDYtZjgzNWQ5MTVlZjlkIiwiSW1wb3J0SWQiOm51bGwsIlRpdGxlIjoiVGVjaCBTdXBwb3J0IFBvcnRhbCIsIk5vdGUiOm51bGwsIkh5cGVybGluayI6eyIkaWQiOiIzOTciLCJBZGRyZXNzIjpudWxsLCJTdWJBZGRyZXNzIjpudWxsfSwiSXNDaGFuZ2VkIjpmYWxzZSwiSXNOZXciOmZhbHNlfX1dLCJfbWlsZXN0b25lcyI6W10sIklkIjoiMjYzYzllOTQtYzQ0My00NDY3LWFiZWItYmNhNTAyZGZhMzlmIiwiSXNTaW5nbGVJdGVtUm93IjpmYWxzZX0seyIkaWQiOiIzOTgiLCJfdGFza3MiOlt7IiRpZCI6IjM5OSIsIl9hdHRhY2hlZE1pbGVzdG9uZXMiOltdLCJUYXNrRGVmaW5pdGlvbiI6eyIkaWQiOiI0MDAiLCJHcm91cE5hbWUiOm51bGwsIlN0YXJ0RGF0ZSI6IjIwMjItMDEtMDNUMDA6MDA6MDBaIiwiRW5kRGF0ZSI6IjIwMjItMDEtMTRUMjM6NTk6MDBaIiwiUGVyY2VudGFnZUNvbXBsZXRlIjozNS4wLCJTdHlsZSI6eyIkaWQiOiI0MDEiLCJTaGFwZSI6MCwiU2hhcGVUaGlja25lc3MiOjEsIkR1cmF0aW9uRm9ybWF0IjowLCJJbmNsdWRlTm9uV29ya2luZ0RheXNJbkR1cmF0aW9uIjpmYWxzZSwiUGVyY2VudGFnZUNvbXBsZXRlU3R5bGUiOnsiJGlkIjoiNDAyIiwiRm9udFNldHRpbmdzIjp7IiRpZCI6IjQwMyIsIkZvbnRTaXplIjoxMCwiRm9udE5hbWUiOiJDYWxpYnJpIiwiSXNCb2xkIjpmYWxzZSwiSXNJdGFsaWMiOmZhbHNlLCJJc1VuZGVybGluZWQiOmZhbHNlLCJQYXJlbnRTdHlsZSI6bnVsbH0sIkF1dG9TaXplIjowLCJGb3JlZ3JvdW5kIjp7IiRpZCI6IjQwNCIsIkNvbG9yIjp7IiRpZCI6IjQwNS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0MDYiLCJUb3AiOjAuMCwiTGVmdCI6MC4wLCJSaWdodCI6MC4wLCJCb3R0b20iOjAuMH0sIlBhZGRpbmciOnsiJGlkIjoiNDA3IiwiVG9wIjowLjAsIkxlZnQiOjAuMCwiUmlnaHQiOjAuMCwiQm90dG9tIjowLjB9LCJCYWNrZ3JvdW5kIjp7IiRpZCI6IjQwOCIsIkNvbG9yIjp7IiRpZCI6IjQwOSIsIkEiOjg5LCJSIjowLCJHIjowLCJCIjowfX0sIklzVmlzaWJsZSI6dHJ1ZSwiV2lkdGgiOjAuMCwiSGVpZ2h0IjowLjAsIkJvcmRlclN0eWxlIjp7IiRpZCI6IjQxMCIsIkxpbmVDb2xvciI6bnVsbCwiTGluZVdlaWdodCI6MC4wLCJMaW5lVHlwZSI6MCwiUGFyZW50U3R5bGUiOm51bGx9LCJQYXJlbnRTdHlsZSI6bnVsbH0sIkR1cmF0aW9uU3R5bGUiOnsiJGlkIjoiNDExIiwiRm9udFNldHRpbmdzIjp7IiRpZCI6IjQxMiIsIkZvbnRTaXplIjoxMCwiRm9udE5hbWUiOiJDYWxpYnJpIiwiSXNCb2xkIjpmYWxzZSwiSXNJdGFsaWMiOmZhbHNlLCJJc1VuZGVybGluZWQiOmZhbHNlLCJQYXJlbnRTdHlsZSI6bnVsbH0sIkF1dG9TaXplIjowLCJGb3JlZ3JvdW5kIjp7IiRpZCI6IjQxMyIsIkNvbG9yIjp7IiRpZCI6IjQx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QxNSIsIlRvcCI6MC4wLCJMZWZ0IjowLjAsIlJpZ2h0IjowLjAsIkJvdHRvbSI6MC4wfSwiUGFkZGluZyI6eyIkaWQiOiI0MTYiLCJUb3AiOjAuMCwiTGVmdCI6MC4wLCJSaWdodCI6MC4wLCJCb3R0b20iOjAuMH0sIkJhY2tncm91bmQiOnsiJGlkIjoiNDE3IiwiQ29sb3IiOnsiJGlkIjoiNDE4IiwiQSI6ODksIlIiOjAsIkciOjAsIkIiOjB9fSwiSXNWaXNpYmxlIjp0cnVlLCJXaWR0aCI6MC4wLCJIZWlnaHQiOjAuMCwiQm9yZGVyU3R5bGUiOnsiJGlkIjoiNDE5IiwiTGluZUNvbG9yIjpudWxsLCJMaW5lV2VpZ2h0IjowLjAsIkxpbmVUeXBlIjowLCJQYXJlbnRTdHlsZSI6bnVsbH0sIlBhcmVudFN0eWxlIjpudWxsfSwiSG9yaXpvbnRhbENvbm5lY3RvclN0eWxlIjp7IiRpZCI6IjQyMCIsIkxpbmVDb2xvciI6eyIkaWQiOiI0MjEiLCIkdHlwZSI6Ik5MUkUuQ29tbW9uLkRvbS5Tb2xpZENvbG9yQnJ1c2gsIE5MUkUuQ29tbW9uIiwiQ29sb3IiOnsiJGlkIjoiNDIyIiwiQSI6MjU1LCJSIjoyMDQsIkciOjIwNCwiQiI6MjA0fX0sIkxpbmVXZWlnaHQiOjEuMCwiTGluZVR5cGUiOjAsIlBhcmVudFN0eWxlIjpudWxsfSwiVmVydGljYWxDb25uZWN0b3JTdHlsZSI6eyIkaWQiOiI0MjMiLCJMaW5lQ29sb3IiOnsiJGlkIjoiNDI0IiwiJHR5cGUiOiJOTFJFLkNvbW1vbi5Eb20uU29saWRDb2xvckJydXNoLCBOTFJFLkNvbW1vbiIsIkNvbG9yIjp7IiRpZCI6IjQyN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QyNiIsIk1hcmdpbiI6eyIkaWQiOiI0MjciLCJUb3AiOjAuMCwiTGVmdCI6NC4wLCJSaWdodCI6NC4wLCJCb3R0b20iOjAuMH0sIlBhZGRpbmciOnsiJGlkIjoiNDI4IiwiVG9wIjowLjAsIkxlZnQiOjAuMCwiUmlnaHQiOjAuMCwiQm90dG9tIjowLjB9LCJCYWNrZ3JvdW5kIjp7IiRpZCI6IjQyOSIsIkNvbG9yIjp7IiRpZCI6IjQzMCIsIkEiOjI1NSwiUiI6NjgsIkciOjExNCwiQiI6MTk2fX0sIklzVmlzaWJsZSI6dHJ1ZSwiV2lkdGgiOjAuMCwiSGVpZ2h0IjoxNi4wLCJCb3JkZXJTdHlsZSI6eyIkaWQiOiI0MzEiLCJMaW5lQ29sb3IiOnsiJGlkIjoiNDMyIiwiJHR5cGUiOiJOTFJFLkNvbW1vbi5Eb20uU29saWRDb2xvckJydXNoLCBOTFJFLkNvbW1vbiIsIkNvbG9yIjp7IiRpZCI6IjQzMyIsIkEiOjI1NSwiUiI6MjU1LCJHIjowLCJCIjowfX0sIkxpbmVXZWlnaHQiOjAuMCwiTGluZVR5cGUiOjAsIlBhcmVudFN0eWxlIjpudWxsfSwiUGFyZW50U3R5bGUiOm51bGx9LCJUaXRsZVN0eWxlIjp7IiRpZCI6IjQzNCIsIkZvbnRTZXR0aW5ncyI6eyIkaWQiOiI0MzUiLCJGb250U2l6ZSI6MTAsIkZvbnROYW1lIjoiQ2FsaWJyaSIsIklzQm9sZCI6dHJ1ZSwiSXNJdGFsaWMiOmZhbHNlLCJJc1VuZGVybGluZWQiOmZhbHNlLCJQYXJlbnRTdHlsZSI6bnVsbH0sIkF1dG9TaXplIjowLCJGb3JlZ3JvdW5kIjp7IiRpZCI6IjQzNiIsIkNvbG9yIjp7IiRpZCI6IjQzNyIsIkEiOjI1NSwiUiI6MjU1LCJHIjoyNTUsIkIiOjI1NX19LCJNYXhXaWR0aCI6ODAwLjAsIk1heEhlaWdodCI6IkluZmluaXR5IiwiU21hcnRGb3JlZ3JvdW5kSXNBY3RpdmUiOmZhbHNlLCJIb3Jpem9udGFsQWxpZ25tZW50IjoxLCJWZXJ0aWNhbEFsaWdubWVudCI6MCwiU21hcnRGb3JlZ3JvdW5kIjpudWxsLCJCYWNrZ3JvdW5kRmlsbFR5cGUiOjAsIk1hcmdpbiI6eyIkaWQiOiI0MzgiLCJUb3AiOjAuMCwiTGVmdCI6MC4wLCJSaWdodCI6MC4wLCJCb3R0b20iOjAuMH0sIlBhZGRpbmciOnsiJGlkIjoiNDM5IiwiVG9wIjowLjAsIkxlZnQiOjAuMCwiUmlnaHQiOjAuMCwiQm90dG9tIjowLjB9LCJCYWNrZ3JvdW5kIjp7IiRpZCI6IjQ0MCIsIkNvbG9yIjp7IiRpZCI6IjQ0MSIsIkEiOjAsIlIiOjI1NSwiRyI6MjU1LCJCIjoyNTV9fSwiSXNWaXNpYmxlIjp0cnVlLCJXaWR0aCI6MC4wLCJIZWlnaHQiOjAuMCwiQm9yZGVyU3R5bGUiOnsiJGlkIjoiNDQyIiwiTGluZUNvbG9yIjpudWxsLCJMaW5lV2VpZ2h0IjowLjAsIkxpbmVUeXBlIjowLCJQYXJlbnRTdHlsZSI6bnVsbH0sIlBhcmVudFN0eWxlIjpudWxsfSwiRGF0ZVN0eWxlIjp7IiRpZCI6IjQ0MyIsIkZvbnRTZXR0aW5ncyI6eyIkaWQiOiI0NDQiLCJGb250U2l6ZSI6MTAsIkZvbnROYW1lIjoiQ2FsaWJyaSIsIklzQm9sZCI6ZmFsc2UsIklzSXRhbGljIjpmYWxzZSwiSXNVbmRlcmxpbmVkIjpmYWxzZSwiUGFyZW50U3R5bGUiOm51bGx9LCJBdXRvU2l6ZSI6MCwiRm9yZWdyb3VuZCI6eyIkaWQiOiI0NDUiLCJDb2xvciI6eyIkaWQiOiI0ND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0NyIsIlRvcCI6MC4wLCJMZWZ0IjowLjAsIlJpZ2h0IjowLjAsIkJvdHRvbSI6MC4wfSwiUGFkZGluZyI6eyIkaWQiOiI0NDgiLCJUb3AiOjAuMCwiTGVmdCI6MC4wLCJSaWdodCI6MC4wLCJCb3R0b20iOjAuMH0sIkJhY2tncm91bmQiOnsiJGlkIjoiNDQ5IiwiQ29sb3IiOnsiJHJlZiI6IjQxOCJ9fSwiSXNWaXNpYmxlIjp0cnVlLCJXaWR0aCI6MC4wLCJIZWlnaHQiOjAuMCwiQm9yZGVyU3R5bGUiOnsiJGlkIjoiNDUwIiwiTGluZUNvbG9yIjpudWxsLCJMaW5lV2VpZ2h0IjowLjAsIkxpbmVUeXBlIjowLCJQYXJlbnRTdHlsZSI6bnVsbH0sIlBhcmVudFN0eWxlIjpudWxsfSwiRGF0ZUZvcm1hdCI6eyIkaWQiOiI0NT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UyIiwiRm9ybWF0IjowLCJJc1Zpc2libGUiOmZhbHNlLCJMYXN0S25vd25WaXNpYmlsaXR5U3RhdGUiOmZhbHNlfSwiSXNWaXNpYmxlIjp0cnVlLCJQYXJlbnRTdHlsZSI6bnVsbH0sIkluZGV4Ijo3LCJTbWFydER1cmF0aW9uQWN0aXZhdGVkIjpmYWxzZSwiRGF0ZUZvcm1hdCI6eyIkcmVmIjoiNDUxIn0sIldlZWtOdW1iZXJpbmciOnsiJGlkIjoiNDUzIiwiRm9ybWF0IjowLCJJc1Zpc2libGUiOmZhbHNlLCJMYXN0S25vd25WaXNpYmlsaXR5U3RhdGUiOmZhbHNlfSwiSWQiOiIxZjFhOTQyNC0yMjRmLTRmZDYtOTdhZi1lOWY4MzVjNzc5NWQiLCJJbXBvcnRJZCI6bnVsbCwiVGl0bGUiOiJGdW5jdGlvbmFsaXR5ICIsIk5vdGUiOm51bGwsIkh5cGVybGluayI6eyIkaWQiOiI0NTQiLCJBZGRyZXNzIjpudWxsLCJTdWJBZGRyZXNzIjpudWxsfSwiSXNDaGFuZ2VkIjpmYWxzZSwiSXNOZXciOmZhbHNlfX0seyIkaWQiOiI0NTUiLCJfYXR0YWNoZWRNaWxlc3RvbmVzIjpbXSwiVGFza0RlZmluaXRpb24iOnsiJGlkIjoiNDU2IiwiR3JvdXBOYW1lIjpudWxsLCJTdGFydERhdGUiOiIyMDIyLTAyLTE0VDAwOjAwOjAwWiIsIkVuZERhdGUiOiIyMDIyLTAyLTI1VDIzOjU5OjAwWiIsIlBlcmNlbnRhZ2VDb21wbGV0ZSI6MC4wLCJTdHlsZSI6eyIkaWQiOiI0NTciLCJTaGFwZSI6MCwiU2hhcGVUaGlja25lc3MiOjEsIkR1cmF0aW9uRm9ybWF0IjowLCJJbmNsdWRlTm9uV29ya2luZ0RheXNJbkR1cmF0aW9uIjpmYWxzZSwiUGVyY2VudGFnZUNvbXBsZXRlU3R5bGUiOnsiJGlkIjoiNDU4IiwiRm9udFNldHRpbmdzIjp7IiRpZCI6IjQ1OSIsIkZvbnRTaXplIjoxMCwiRm9udE5hbWUiOiJDYWxpYnJpIiwiSXNCb2xkIjpmYWxzZSwiSXNJdGFsaWMiOmZhbHNlLCJJc1VuZGVybGluZWQiOmZhbHNlLCJQYXJlbnRTdHlsZSI6bnVsbH0sIkF1dG9TaXplIjowLCJGb3JlZ3JvdW5kIjp7IiRpZCI6IjQ2MCIsIkNvbG9yIjp7IiRpZCI6IjQ2MS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0NjIiLCJUb3AiOjAuMCwiTGVmdCI6MC4wLCJSaWdodCI6MC4wLCJCb3R0b20iOjAuMH0sIlBhZGRpbmciOnsiJGlkIjoiNDYzIiwiVG9wIjowLjAsIkxlZnQiOjAuMCwiUmlnaHQiOjAuMCwiQm90dG9tIjowLjB9LCJCYWNrZ3JvdW5kIjp7IiRpZCI6IjQ2NCIsIkNvbG9yIjp7IiRpZCI6IjQ2NSIsIkEiOjg5LCJSIjowLCJHIjowLCJCIjowfX0sIklzVmlzaWJsZSI6dHJ1ZSwiV2lkdGgiOjAuMCwiSGVpZ2h0IjowLjAsIkJvcmRlclN0eWxlIjp7IiRpZCI6IjQ2NiIsIkxpbmVDb2xvciI6bnVsbCwiTGluZVdlaWdodCI6MC4wLCJMaW5lVHlwZSI6MCwiUGFyZW50U3R5bGUiOm51bGx9LCJQYXJlbnRTdHlsZSI6bnVsbH0sIkR1cmF0aW9uU3R5bGUiOnsiJGlkIjoiNDY3IiwiRm9udFNldHRpbmdzIjp7IiRpZCI6IjQ2OCIsIkZvbnRTaXplIjoxMCwiRm9udE5hbWUiOiJDYWxpYnJpIiwiSXNCb2xkIjpmYWxzZSwiSXNJdGFsaWMiOmZhbHNlLCJJc1VuZGVybGluZWQiOmZhbHNlLCJQYXJlbnRTdHlsZSI6bnVsbH0sIkF1dG9TaXplIjowLCJGb3JlZ3JvdW5kIjp7IiRpZCI6IjQ2OSIsIkNvbG9yIjp7IiRpZCI6IjQ3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Q3MSIsIlRvcCI6MC4wLCJMZWZ0IjowLjAsIlJpZ2h0IjowLjAsIkJvdHRvbSI6MC4wfSwiUGFkZGluZyI6eyIkaWQiOiI0NzIiLCJUb3AiOjAuMCwiTGVmdCI6MC4wLCJSaWdodCI6MC4wLCJCb3R0b20iOjAuMH0sIkJhY2tncm91bmQiOnsiJGlkIjoiNDczIiwiQ29sb3IiOnsiJGlkIjoiNDc0IiwiQSI6ODksIlIiOjAsIkciOjAsIkIiOjB9fSwiSXNWaXNpYmxlIjp0cnVlLCJXaWR0aCI6MC4wLCJIZWlnaHQiOjAuMCwiQm9yZGVyU3R5bGUiOnsiJGlkIjoiNDc1IiwiTGluZUNvbG9yIjpudWxsLCJMaW5lV2VpZ2h0IjowLjAsIkxpbmVUeXBlIjowLCJQYXJlbnRTdHlsZSI6bnVsbH0sIlBhcmVudFN0eWxlIjpudWxsfSwiSG9yaXpvbnRhbENvbm5lY3RvclN0eWxlIjp7IiRpZCI6IjQ3NiIsIkxpbmVDb2xvciI6eyIkaWQiOiI0NzciLCIkdHlwZSI6Ik5MUkUuQ29tbW9uLkRvbS5Tb2xpZENvbG9yQnJ1c2gsIE5MUkUuQ29tbW9uIiwiQ29sb3IiOnsiJGlkIjoiNDc4IiwiQSI6MjU1LCJSIjoyMDQsIkciOjIwNCwiQiI6MjA0fX0sIkxpbmVXZWlnaHQiOjEuMCwiTGluZVR5cGUiOjAsIlBhcmVudFN0eWxlIjpudWxsfSwiVmVydGljYWxDb25uZWN0b3JTdHlsZSI6eyIkaWQiOiI0NzkiLCJMaW5lQ29sb3IiOnsiJGlkIjoiNDgwIiwiJHR5cGUiOiJOTFJFLkNvbW1vbi5Eb20uU29saWRDb2xvckJydXNoLCBOTFJFLkNvbW1vbiIsIkNvbG9yIjp7IiRpZCI6IjQ4M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Q4MiIsIk1hcmdpbiI6eyIkaWQiOiI0ODMiLCJUb3AiOjAuMCwiTGVmdCI6NC4wLCJSaWdodCI6NC4wLCJCb3R0b20iOjAuMH0sIlBhZGRpbmciOnsiJGlkIjoiNDg0IiwiVG9wIjowLjAsIkxlZnQiOjAuMCwiUmlnaHQiOjAuMCwiQm90dG9tIjowLjB9LCJCYWNrZ3JvdW5kIjp7IiRpZCI6IjQ4NSIsIkNvbG9yIjp7IiRpZCI6IjQ4NiIsIkEiOjI1NSwiUiI6MjYsIkciOjE3MCwiQiI6NjZ9fSwiSXNWaXNpYmxlIjp0cnVlLCJXaWR0aCI6MC4wLCJIZWlnaHQiOjE2LjAsIkJvcmRlclN0eWxlIjp7IiRpZCI6IjQ4NyIsIkxpbmVDb2xvciI6eyIkaWQiOiI0ODgiLCIkdHlwZSI6Ik5MUkUuQ29tbW9uLkRvbS5Tb2xpZENvbG9yQnJ1c2gsIE5MUkUuQ29tbW9uIiwiQ29sb3IiOnsiJGlkIjoiNDg5IiwiQSI6MjU1LCJSIjoyNTUsIkciOjI1NSwiQiI6MjU1fX0sIkxpbmVXZWlnaHQiOjAuMCwiTGluZVR5cGUiOjAsIlBhcmVudFN0eWxlIjpudWxsfSwiUGFyZW50U3R5bGUiOm51bGx9LCJUaXRsZVN0eWxlIjp7IiRpZCI6IjQ5MCIsIkZvbnRTZXR0aW5ncyI6eyIkaWQiOiI0OTEiLCJGb250U2l6ZSI6MTAsIkZvbnROYW1lIjoiQ2FsaWJyaSIsIklzQm9sZCI6dHJ1ZSwiSXNJdGFsaWMiOmZhbHNlLCJJc1VuZGVybGluZWQiOmZhbHNlLCJQYXJlbnRTdHlsZSI6bnVsbH0sIkF1dG9TaXplIjowLCJGb3JlZ3JvdW5kIjp7IiRpZCI6IjQ5MiIsIkNvbG9yIjp7IiRpZCI6IjQ5MyIsIkEiOjI1NSwiUiI6MjU1LCJHIjoyNTUsIkIiOjI1NX19LCJNYXhXaWR0aCI6ODAwLjAsIk1heEhlaWdodCI6IkluZmluaXR5IiwiU21hcnRGb3JlZ3JvdW5kSXNBY3RpdmUiOmZhbHNlLCJIb3Jpem9udGFsQWxpZ25tZW50IjoxLCJWZXJ0aWNhbEFsaWdubWVudCI6MCwiU21hcnRGb3JlZ3JvdW5kIjpudWxsLCJCYWNrZ3JvdW5kRmlsbFR5cGUiOjAsIk1hcmdpbiI6eyIkaWQiOiI0OTQiLCJUb3AiOjAuMCwiTGVmdCI6MC4wLCJSaWdodCI6MC4wLCJCb3R0b20iOjAuMH0sIlBhZGRpbmciOnsiJGlkIjoiNDk1IiwiVG9wIjowLjAsIkxlZnQiOjAuMCwiUmlnaHQiOjAuMCwiQm90dG9tIjowLjB9LCJCYWNrZ3JvdW5kIjp7IiRpZCI6IjQ5NiIsIkNvbG9yIjp7IiRpZCI6IjQ5NyIsIkEiOjAsIlIiOjI1NSwiRyI6MjU1LCJCIjoyNTV9fSwiSXNWaXNpYmxlIjp0cnVlLCJXaWR0aCI6MC4wLCJIZWlnaHQiOjAuMCwiQm9yZGVyU3R5bGUiOnsiJGlkIjoiNDk4IiwiTGluZUNvbG9yIjpudWxsLCJMaW5lV2VpZ2h0IjowLjAsIkxpbmVUeXBlIjowLCJQYXJlbnRTdHlsZSI6bnVsbH0sIlBhcmVudFN0eWxlIjpudWxsfSwiRGF0ZVN0eWxlIjp7IiRpZCI6IjQ5OSIsIkZvbnRTZXR0aW5ncyI6eyIkaWQiOiI1MDAiLCJGb250U2l6ZSI6MTAsIkZvbnROYW1lIjoiQ2FsaWJyaSIsIklzQm9sZCI6ZmFsc2UsIklzSXRhbGljIjpmYWxzZSwiSXNVbmRlcmxpbmVkIjpmYWxzZSwiUGFyZW50U3R5bGUiOm51bGx9LCJBdXRvU2l6ZSI6MCwiRm9yZWdyb3VuZCI6eyIkaWQiOiI1MDEiLCJDb2xvciI6eyIkaWQiOiI1M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wMyIsIlRvcCI6MC4wLCJMZWZ0IjowLjAsIlJpZ2h0IjowLjAsIkJvdHRvbSI6MC4wfSwiUGFkZGluZyI6eyIkaWQiOiI1MDQiLCJUb3AiOjAuMCwiTGVmdCI6MC4wLCJSaWdodCI6MC4wLCJCb3R0b20iOjAuMH0sIkJhY2tncm91bmQiOnsiJGlkIjoiNTA1IiwiQ29sb3IiOnsiJHJlZiI6IjQ3NCJ9fSwiSXNWaXNpYmxlIjp0cnVlLCJXaWR0aCI6MC4wLCJIZWlnaHQiOjAuMCwiQm9yZGVyU3R5bGUiOnsiJGlkIjoiNTA2IiwiTGluZUNvbG9yIjpudWxsLCJMaW5lV2VpZ2h0IjowLjAsIkxpbmVUeXBlIjowLCJQYXJlbnRTdHlsZSI6bnVsbH0sIlBhcmVudFN0eWxlIjpudWxsfSwiRGF0ZUZvcm1hdCI6eyIkaWQiOiI1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A4IiwiRm9ybWF0IjowLCJJc1Zpc2libGUiOmZhbHNlLCJMYXN0S25vd25WaXNpYmlsaXR5U3RhdGUiOmZhbHNlfSwiSXNWaXNpYmxlIjp0cnVlLCJQYXJlbnRTdHlsZSI6bnVsbH0sIkluZGV4IjoxMCwiU21hcnREdXJhdGlvbkFjdGl2YXRlZCI6ZmFsc2UsIkRhdGVGb3JtYXQiOnsiJHJlZiI6IjUwNyJ9LCJXZWVrTnVtYmVyaW5nIjp7IiRpZCI6IjUwOSIsIkZvcm1hdCI6MCwiSXNWaXNpYmxlIjpmYWxzZSwiTGFzdEtub3duVmlzaWJpbGl0eVN0YXRlIjpmYWxzZX0sIklkIjoiMzBjODkyZjQtNzBkMS00NDhkLThiMzctMTg2ZDkxMGYzOTVjIiwiSW1wb3J0SWQiOm51bGwsIlRpdGxlIjoiVXBkYXRlIE5hdmlnYXRpb24iLCJOb3RlIjpudWxsLCJIeXBlcmxpbmsiOnsiJGlkIjoiNTEwIiwiQWRkcmVzcyI6bnVsbCwiU3ViQWRkcmVzcyI6bnVsbH0sIklzQ2hhbmdlZCI6ZmFsc2UsIklzTmV3IjpmYWxzZX19LHsiJGlkIjoiNTExIiwiX2F0dGFjaGVkTWlsZXN0b25lcyI6W10sIlRhc2tEZWZpbml0aW9uIjp7IiRpZCI6IjUxMiIsIkdyb3VwTmFtZSI6bnVsbCwiU3RhcnREYXRlIjoiMjAyMi0wMy0xNFQwMDowMDowMFoiLCJFbmREYXRlIjoiMjAyMi0wMy0yNVQyMzo1OTowMFoiLCJQZXJjZW50YWdlQ29tcGxldGUiOjAuMCwiU3R5bGUiOnsiJGlkIjoiNTEzIiwiU2hhcGUiOjAsIlNoYXBlVGhpY2tuZXNzIjoxLCJEdXJhdGlvbkZvcm1hdCI6MCwiSW5jbHVkZU5vbldvcmtpbmdEYXlzSW5EdXJhdGlvbiI6ZmFsc2UsIlBlcmNlbnRhZ2VDb21wbGV0ZVN0eWxlIjp7IiRpZCI6IjUxNCIsIkZvbnRTZXR0aW5ncyI6eyIkaWQiOiI1MTUiLCJGb250U2l6ZSI6MTAsIkZvbnROYW1lIjoiQ2FsaWJyaSIsIklzQm9sZCI6ZmFsc2UsIklzSXRhbGljIjpmYWxzZSwiSXNVbmRlcmxpbmVkIjpmYWxzZSwiUGFyZW50U3R5bGUiOm51bGx9LCJBdXRvU2l6ZSI6MCwiRm9yZWdyb3VuZCI6eyIkaWQiOiI1MTYiLCJDb2xvciI6eyIkaWQiOiI1MTc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NTE4IiwiVG9wIjowLjAsIkxlZnQiOjAuMCwiUmlnaHQiOjAuMCwiQm90dG9tIjowLjB9LCJQYWRkaW5nIjp7IiRpZCI6IjUxOSIsIlRvcCI6MC4wLCJMZWZ0IjowLjAsIlJpZ2h0IjowLjAsIkJvdHRvbSI6MC4wfSwiQmFja2dyb3VuZCI6eyIkaWQiOiI1MjAiLCJDb2xvciI6eyIkaWQiOiI1MjEiLCJBIjo4OSwiUiI6MCwiRyI6MCwiQiI6MH19LCJJc1Zpc2libGUiOnRydWUsIldpZHRoIjowLjAsIkhlaWdodCI6MC4wLCJCb3JkZXJTdHlsZSI6eyIkaWQiOiI1MjIiLCJMaW5lQ29sb3IiOm51bGwsIkxpbmVXZWlnaHQiOjAuMCwiTGluZVR5cGUiOjAsIlBhcmVudFN0eWxlIjpudWxsfSwiUGFyZW50U3R5bGUiOm51bGx9LCJEdXJhdGlvblN0eWxlIjp7IiRpZCI6IjUyMyIsIkZvbnRTZXR0aW5ncyI6eyIkaWQiOiI1MjQiLCJGb250U2l6ZSI6MTAsIkZvbnROYW1lIjoiQ2FsaWJyaSIsIklzQm9sZCI6ZmFsc2UsIklzSXRhbGljIjpmYWxzZSwiSXNVbmRlcmxpbmVkIjpmYWxzZSwiUGFyZW50U3R5bGUiOm51bGx9LCJBdXRvU2l6ZSI6MCwiRm9yZWdyb3VuZCI6eyIkaWQiOiI1MjUiLCJDb2xvciI6eyIkaWQiOiI1Mj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1MjciLCJUb3AiOjAuMCwiTGVmdCI6MC4wLCJSaWdodCI6MC4wLCJCb3R0b20iOjAuMH0sIlBhZGRpbmciOnsiJGlkIjoiNTI4IiwiVG9wIjowLjAsIkxlZnQiOjAuMCwiUmlnaHQiOjAuMCwiQm90dG9tIjowLjB9LCJCYWNrZ3JvdW5kIjp7IiRpZCI6IjUyOSIsIkNvbG9yIjp7IiRpZCI6IjUzMCIsIkEiOjg5LCJSIjowLCJHIjowLCJCIjowfX0sIklzVmlzaWJsZSI6dHJ1ZSwiV2lkdGgiOjAuMCwiSGVpZ2h0IjowLjAsIkJvcmRlclN0eWxlIjp7IiRpZCI6IjUzMSIsIkxpbmVDb2xvciI6bnVsbCwiTGluZVdlaWdodCI6MC4wLCJMaW5lVHlwZSI6MCwiUGFyZW50U3R5bGUiOm51bGx9LCJQYXJlbnRTdHlsZSI6bnVsbH0sIkhvcml6b250YWxDb25uZWN0b3JTdHlsZSI6eyIkaWQiOiI1MzIiLCJMaW5lQ29sb3IiOnsiJGlkIjoiNTMzIiwiJHR5cGUiOiJOTFJFLkNvbW1vbi5Eb20uU29saWRDb2xvckJydXNoLCBOTFJFLkNvbW1vbiIsIkNvbG9yIjp7IiRpZCI6IjUzNCIsIkEiOjI1NSwiUiI6MjA0LCJHIjoyMDQsIkIiOjIwNH19LCJMaW5lV2VpZ2h0IjoxLjAsIkxpbmVUeXBlIjowLCJQYXJlbnRTdHlsZSI6bnVsbH0sIlZlcnRpY2FsQ29ubmVjdG9yU3R5bGUiOnsiJGlkIjoiNTM1IiwiTGluZUNvbG9yIjp7IiRpZCI6IjUzNiIsIiR0eXBlIjoiTkxSRS5Db21tb24uRG9tLlNvbGlkQ29sb3JCcnVzaCwgTkxSRS5Db21tb24iLCJDb2xvciI6eyIkaWQiOiI1Mzc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1MzgiLCJNYXJnaW4iOnsiJGlkIjoiNTM5IiwiVG9wIjowLjAsIkxlZnQiOjQuMCwiUmlnaHQiOjQuMCwiQm90dG9tIjowLjB9LCJQYWRkaW5nIjp7IiRpZCI6IjU0MCIsIlRvcCI6MC4wLCJMZWZ0IjowLjAsIlJpZ2h0IjowLjAsIkJvdHRvbSI6MC4wfSwiQmFja2dyb3VuZCI6eyIkaWQiOiI1NDEiLCJDb2xvciI6eyIkaWQiOiI1NDIiLCJBIjoyNTUsIlIiOjY4LCJHIjoxMTQsIkIiOjE5Nn19LCJJc1Zpc2libGUiOnRydWUsIldpZHRoIjowLjAsIkhlaWdodCI6MTYuMCwiQm9yZGVyU3R5bGUiOnsiJGlkIjoiNTQzIiwiTGluZUNvbG9yIjp7IiRpZCI6IjU0NCIsIiR0eXBlIjoiTkxSRS5Db21tb24uRG9tLlNvbGlkQ29sb3JCcnVzaCwgTkxSRS5Db21tb24iLCJDb2xvciI6eyIkaWQiOiI1NDUiLCJBIjoyNTUsIlIiOjI1NSwiRyI6MCwiQiI6MH19LCJMaW5lV2VpZ2h0IjowLjAsIkxpbmVUeXBlIjowLCJQYXJlbnRTdHlsZSI6bnVsbH0sIlBhcmVudFN0eWxlIjpudWxsfSwiVGl0bGVTdHlsZSI6eyIkaWQiOiI1NDYiLCJGb250U2V0dGluZ3MiOnsiJGlkIjoiNTQ3IiwiRm9udFNpemUiOjEwLCJGb250TmFtZSI6IkNhbGlicmkiLCJJc0JvbGQiOnRydWUsIklzSXRhbGljIjpmYWxzZSwiSXNVbmRlcmxpbmVkIjpmYWxzZSwiUGFyZW50U3R5bGUiOm51bGx9LCJBdXRvU2l6ZSI6MCwiRm9yZWdyb3VuZCI6eyIkaWQiOiI1NDgiLCJDb2xvciI6eyIkaWQiOiI1NDkiLCJBIjoyNTUsIlIiOjI1NSwiRyI6MjU1LCJCIjoyNTV9fSwiTWF4V2lkdGgiOjgwMC4wLCJNYXhIZWlnaHQiOiJJbmZpbml0eSIsIlNtYXJ0Rm9yZWdyb3VuZElzQWN0aXZlIjpmYWxzZSwiSG9yaXpvbnRhbEFsaWdubWVudCI6MSwiVmVydGljYWxBbGlnbm1lbnQiOjAsIlNtYXJ0Rm9yZWdyb3VuZCI6bnVsbCwiQmFja2dyb3VuZEZpbGxUeXBlIjowLCJNYXJnaW4iOnsiJGlkIjoiNTUwIiwiVG9wIjowLjAsIkxlZnQiOjAuMCwiUmlnaHQiOjAuMCwiQm90dG9tIjowLjB9LCJQYWRkaW5nIjp7IiRpZCI6IjU1MSIsIlRvcCI6MC4wLCJMZWZ0IjowLjAsIlJpZ2h0IjowLjAsIkJvdHRvbSI6MC4wfSwiQmFja2dyb3VuZCI6eyIkaWQiOiI1NTIiLCJDb2xvciI6eyIkaWQiOiI1NTMiLCJBIjowLCJSIjoyNTUsIkciOjI1NSwiQiI6MjU1fX0sIklzVmlzaWJsZSI6dHJ1ZSwiV2lkdGgiOjAuMCwiSGVpZ2h0IjowLjAsIkJvcmRlclN0eWxlIjp7IiRpZCI6IjU1NCIsIkxpbmVDb2xvciI6bnVsbCwiTGluZVdlaWdodCI6MC4wLCJMaW5lVHlwZSI6MCwiUGFyZW50U3R5bGUiOm51bGx9LCJQYXJlbnRTdHlsZSI6bnVsbH0sIkRhdGVTdHlsZSI6eyIkaWQiOiI1NTUiLCJGb250U2V0dGluZ3MiOnsiJGlkIjoiNTU2IiwiRm9udFNpemUiOjEwLCJGb250TmFtZSI6IkNhbGlicmkiLCJJc0JvbGQiOmZhbHNlLCJJc0l0YWxpYyI6ZmFsc2UsIklzVW5kZXJsaW5lZCI6ZmFsc2UsIlBhcmVudFN0eWxlIjpudWxsfSwiQXV0b1NpemUiOjAsIkZvcmVncm91bmQiOnsiJGlkIjoiNTU3IiwiQ29sb3IiOnsiJGlkIjoiNTU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NTkiLCJUb3AiOjAuMCwiTGVmdCI6MC4wLCJSaWdodCI6MC4wLCJCb3R0b20iOjAuMH0sIlBhZGRpbmciOnsiJGlkIjoiNTYwIiwiVG9wIjowLjAsIkxlZnQiOjAuMCwiUmlnaHQiOjAuMCwiQm90dG9tIjowLjB9LCJCYWNrZ3JvdW5kIjp7IiRpZCI6IjU2MSIsIkNvbG9yIjp7IiRyZWYiOiI1MzAifX0sIklzVmlzaWJsZSI6dHJ1ZSwiV2lkdGgiOjAuMCwiSGVpZ2h0IjowLjAsIkJvcmRlclN0eWxlIjp7IiRpZCI6IjU2MiIsIkxpbmVDb2xvciI6bnVsbCwiTGluZVdlaWdodCI6MC4wLCJMaW5lVHlwZSI6MCwiUGFyZW50U3R5bGUiOm51bGx9LCJQYXJlbnRTdHlsZSI6bnVsbH0sIkRhdGVGb3JtYXQiOnsiJGlkIjoiNTY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NCIsIkZvcm1hdCI6MCwiSXNWaXNpYmxlIjpmYWxzZSwiTGFzdEtub3duVmlzaWJpbGl0eVN0YXRlIjpmYWxzZX0sIklzVmlzaWJsZSI6dHJ1ZSwiUGFyZW50U3R5bGUiOm51bGx9LCJJbmRleCI6MTIsIlNtYXJ0RHVyYXRpb25BY3RpdmF0ZWQiOmZhbHNlLCJEYXRlRm9ybWF0Ijp7IiRyZWYiOiI1NjMifSwiV2Vla051bWJlcmluZyI6eyIkaWQiOiI1NjUiLCJGb3JtYXQiOjAsIklzVmlzaWJsZSI6ZmFsc2UsIkxhc3RLbm93blZpc2liaWxpdHlTdGF0ZSI6ZmFsc2V9LCJJZCI6IjYwMDZhMzQ3LTQyYmYtNGUwOC1hZDQ3LTA3ZTMzMmY5ZThhYSIsIkltcG9ydElkIjpudWxsLCJUaXRsZSI6IkRCIENvbmZpZ3VyYXRpb24iLCJOb3RlIjpudWxsLCJIeXBlcmxpbmsiOnsiJGlkIjoiNTY2IiwiQWRkcmVzcyI6bnVsbCwiU3ViQWRkcmVzcyI6bnVsbH0sIklzQ2hhbmdlZCI6ZmFsc2UsIklzTmV3IjpmYWxzZX19LHsiJGlkIjoiNTY3IiwiX2F0dGFjaGVkTWlsZXN0b25lcyI6W10sIlRhc2tEZWZpbml0aW9uIjp7IiRpZCI6IjU2OCIsIkdyb3VwTmFtZSI6bnVsbCwiU3RhcnREYXRlIjoiMjAyMi0wMS0zMVQwMDowMDowMFoiLCJFbmREYXRlIjoiMjAyMi0wMi0xMVQyMzo1OTowMFoiLCJQZXJjZW50YWdlQ29tcGxldGUiOjAuMCwiU3R5bGUiOnsiJGlkIjoiNTY5IiwiU2hhcGUiOjAsIlNoYXBlVGhpY2tuZXNzIjoxLCJEdXJhdGlvbkZvcm1hdCI6MCwiSW5jbHVkZU5vbldvcmtpbmdEYXlzSW5EdXJhdGlvbiI6ZmFsc2UsIlBlcmNlbnRhZ2VDb21wbGV0ZVN0eWxlIjp7IiRpZCI6IjU3MCIsIkZvbnRTZXR0aW5ncyI6eyIkaWQiOiI1NzEiLCJGb250U2l6ZSI6MTAsIkZvbnROYW1lIjoiQ2FsaWJyaSIsIklzQm9sZCI6ZmFsc2UsIklzSXRhbGljIjpmYWxzZSwiSXNVbmRlcmxpbmVkIjpmYWxzZSwiUGFyZW50U3R5bGUiOm51bGx9LCJBdXRvU2l6ZSI6MCwiRm9yZWdyb3VuZCI6eyIkaWQiOiI1NzIiLCJDb2xvciI6eyIkaWQiOiI1NzM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NTc0IiwiVG9wIjowLjAsIkxlZnQiOjAuMCwiUmlnaHQiOjAuMCwiQm90dG9tIjowLjB9LCJQYWRkaW5nIjp7IiRpZCI6IjU3NSIsIlRvcCI6MC4wLCJMZWZ0IjowLjAsIlJpZ2h0IjowLjAsIkJvdHRvbSI6MC4wfSwiQmFja2dyb3VuZCI6eyIkaWQiOiI1NzYiLCJDb2xvciI6eyIkaWQiOiI1NzciLCJBIjo4OSwiUiI6MCwiRyI6MCwiQiI6MH19LCJJc1Zpc2libGUiOnRydWUsIldpZHRoIjowLjAsIkhlaWdodCI6MC4wLCJCb3JkZXJTdHlsZSI6eyIkaWQiOiI1NzgiLCJMaW5lQ29sb3IiOm51bGwsIkxpbmVXZWlnaHQiOjAuMCwiTGluZVR5cGUiOjAsIlBhcmVudFN0eWxlIjpudWxsfSwiUGFyZW50U3R5bGUiOm51bGx9LCJEdXJhdGlvblN0eWxlIjp7IiRpZCI6IjU3OSIsIkZvbnRTZXR0aW5ncyI6eyIkaWQiOiI1ODAiLCJGb250U2l6ZSI6MTAsIkZvbnROYW1lIjoiQ2FsaWJyaSIsIklzQm9sZCI6ZmFsc2UsIklzSXRhbGljIjpmYWxzZSwiSXNVbmRlcmxpbmVkIjpmYWxzZSwiUGFyZW50U3R5bGUiOm51bGx9LCJBdXRvU2l6ZSI6MCwiRm9yZWdyb3VuZCI6eyIkaWQiOiI1ODEiLCJDb2xvciI6eyIkaWQiOiI1OD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1ODMiLCJUb3AiOjAuMCwiTGVmdCI6MC4wLCJSaWdodCI6MC4wLCJCb3R0b20iOjAuMH0sIlBhZGRpbmciOnsiJGlkIjoiNTg0IiwiVG9wIjowLjAsIkxlZnQiOjAuMCwiUmlnaHQiOjAuMCwiQm90dG9tIjowLjB9LCJCYWNrZ3JvdW5kIjp7IiRpZCI6IjU4NSIsIkNvbG9yIjp7IiRpZCI6IjU4NiIsIkEiOjg5LCJSIjowLCJHIjowLCJCIjowfX0sIklzVmlzaWJsZSI6dHJ1ZSwiV2lkdGgiOjAuMCwiSGVpZ2h0IjowLjAsIkJvcmRlclN0eWxlIjp7IiRpZCI6IjU4NyIsIkxpbmVDb2xvciI6bnVsbCwiTGluZVdlaWdodCI6MC4wLCJMaW5lVHlwZSI6MCwiUGFyZW50U3R5bGUiOm51bGx9LCJQYXJlbnRTdHlsZSI6bnVsbH0sIkhvcml6b250YWxDb25uZWN0b3JTdHlsZSI6eyIkaWQiOiI1ODgiLCJMaW5lQ29sb3IiOnsiJGlkIjoiNTg5IiwiJHR5cGUiOiJOTFJFLkNvbW1vbi5Eb20uU29saWRDb2xvckJydXNoLCBOTFJFLkNvbW1vbiIsIkNvbG9yIjp7IiRpZCI6IjU5MCIsIkEiOjI1NSwiUiI6MjA0LCJHIjoyMDQsIkIiOjIwNH19LCJMaW5lV2VpZ2h0IjoxLjAsIkxpbmVUeXBlIjowLCJQYXJlbnRTdHlsZSI6bnVsbH0sIlZlcnRpY2FsQ29ubmVjdG9yU3R5bGUiOnsiJGlkIjoiNTkxIiwiTGluZUNvbG9yIjp7IiRpZCI6IjU5MiIsIiR0eXBlIjoiTkxSRS5Db21tb24uRG9tLlNvbGlkQ29sb3JCcnVzaCwgTkxSRS5Db21tb24iLCJDb2xvciI6eyIkaWQiOiI1OTM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1OTQiLCJNYXJnaW4iOnsiJGlkIjoiNTk1IiwiVG9wIjowLjAsIkxlZnQiOjQuMCwiUmlnaHQiOjQuMCwiQm90dG9tIjowLjB9LCJQYWRkaW5nIjp7IiRpZCI6IjU5NiIsIlRvcCI6MC4wLCJMZWZ0IjowLjAsIlJpZ2h0IjowLjAsIkJvdHRvbSI6MC4wfSwiQmFja2dyb3VuZCI6eyIkaWQiOiI1OTciLCJDb2xvciI6eyIkaWQiOiI1OTgiLCJBIjoyNTUsIlIiOjY4LCJHIjoxMTQsIkIiOjE5Nn19LCJJc1Zpc2libGUiOnRydWUsIldpZHRoIjowLjAsIkhlaWdodCI6MTYuMCwiQm9yZGVyU3R5bGUiOnsiJGlkIjoiNTk5IiwiTGluZUNvbG9yIjp7IiRpZCI6IjYwMCIsIiR0eXBlIjoiTkxSRS5Db21tb24uRG9tLlNvbGlkQ29sb3JCcnVzaCwgTkxSRS5Db21tb24iLCJDb2xvciI6eyIkaWQiOiI2MDEiLCJBIjoyNTUsIlIiOjI1NSwiRyI6MCwiQiI6MH19LCJMaW5lV2VpZ2h0IjowLjAsIkxpbmVUeXBlIjowLCJQYXJlbnRTdHlsZSI6bnVsbH0sIlBhcmVudFN0eWxlIjpudWxsfSwiVGl0bGVTdHlsZSI6eyIkaWQiOiI2MDIiLCJGb250U2V0dGluZ3MiOnsiJGlkIjoiNjAzIiwiRm9udFNpemUiOjEwLCJGb250TmFtZSI6IkNhbGlicmkiLCJJc0JvbGQiOnRydWUsIklzSXRhbGljIjpmYWxzZSwiSXNVbmRlcmxpbmVkIjpmYWxzZSwiUGFyZW50U3R5bGUiOm51bGx9LCJBdXRvU2l6ZSI6MCwiRm9yZWdyb3VuZCI6eyIkaWQiOiI2MDQiLCJDb2xvciI6eyIkaWQiOiI2MDUiLCJBIjoyNTUsIlIiOjI1NSwiRyI6MjU1LCJCIjoyNTV9fSwiTWF4V2lkdGgiOjgwMC4wLCJNYXhIZWlnaHQiOiJJbmZpbml0eSIsIlNtYXJ0Rm9yZWdyb3VuZElzQWN0aXZlIjpmYWxzZSwiSG9yaXpvbnRhbEFsaWdubWVudCI6MSwiVmVydGljYWxBbGlnbm1lbnQiOjAsIlNtYXJ0Rm9yZWdyb3VuZCI6bnVsbCwiQmFja2dyb3VuZEZpbGxUeXBlIjowLCJNYXJnaW4iOnsiJGlkIjoiNjA2IiwiVG9wIjowLjAsIkxlZnQiOjAuMCwiUmlnaHQiOjAuMCwiQm90dG9tIjowLjB9LCJQYWRkaW5nIjp7IiRpZCI6IjYwNyIsIlRvcCI6MC4wLCJMZWZ0IjowLjAsIlJpZ2h0IjowLjAsIkJvdHRvbSI6MC4wfSwiQmFja2dyb3VuZCI6eyIkaWQiOiI2MDgiLCJDb2xvciI6eyIkaWQiOiI2MDkiLCJBIjowLCJSIjoyNTUsIkciOjI1NSwiQiI6MjU1fX0sIklzVmlzaWJsZSI6dHJ1ZSwiV2lkdGgiOjAuMCwiSGVpZ2h0IjowLjAsIkJvcmRlclN0eWxlIjp7IiRpZCI6IjYxMCIsIkxpbmVDb2xvciI6bnVsbCwiTGluZVdlaWdodCI6MC4wLCJMaW5lVHlwZSI6MCwiUGFyZW50U3R5bGUiOm51bGx9LCJQYXJlbnRTdHlsZSI6bnVsbH0sIkRhdGVTdHlsZSI6eyIkaWQiOiI2MTEiLCJGb250U2V0dGluZ3MiOnsiJGlkIjoiNjEyIiwiRm9udFNpemUiOjEwLCJGb250TmFtZSI6IkNhbGlicmkiLCJJc0JvbGQiOmZhbHNlLCJJc0l0YWxpYyI6ZmFsc2UsIklzVW5kZXJsaW5lZCI6ZmFsc2UsIlBhcmVudFN0eWxlIjpudWxsfSwiQXV0b1NpemUiOjAsIkZvcmVncm91bmQiOnsiJGlkIjoiNjEzIiwiQ29sb3IiOnsiJGlkIjoiNjE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MTUiLCJUb3AiOjAuMCwiTGVmdCI6MC4wLCJSaWdodCI6MC4wLCJCb3R0b20iOjAuMH0sIlBhZGRpbmciOnsiJGlkIjoiNjE2IiwiVG9wIjowLjAsIkxlZnQiOjAuMCwiUmlnaHQiOjAuMCwiQm90dG9tIjowLjB9LCJCYWNrZ3JvdW5kIjp7IiRpZCI6IjYxNyIsIkNvbG9yIjp7IiRyZWYiOiI1ODYifX0sIklzVmlzaWJsZSI6dHJ1ZSwiV2lkdGgiOjAuMCwiSGVpZ2h0IjowLjAsIkJvcmRlclN0eWxlIjp7IiRpZCI6IjYxOCIsIkxpbmVDb2xvciI6bnVsbCwiTGluZVdlaWdodCI6MC4wLCJMaW5lVHlwZSI6MCwiUGFyZW50U3R5bGUiOm51bGx9LCJQYXJlbnRTdHlsZSI6bnVsbH0sIkRhdGVGb3JtYXQiOnsiJGlkIjoiNjE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yMCIsIkZvcm1hdCI6MCwiSXNWaXNpYmxlIjpmYWxzZSwiTGFzdEtub3duVmlzaWJpbGl0eVN0YXRlIjpmYWxzZX0sIklzVmlzaWJsZSI6dHJ1ZSwiUGFyZW50U3R5bGUiOm51bGx9LCJJbmRleCI6OSwiU21hcnREdXJhdGlvbkFjdGl2YXRlZCI6ZmFsc2UsIkRhdGVGb3JtYXQiOnsiJHJlZiI6IjYxOSJ9LCJXZWVrTnVtYmVyaW5nIjp7IiRpZCI6IjYyMSIsIkZvcm1hdCI6MCwiSXNWaXNpYmxlIjpmYWxzZSwiTGFzdEtub3duVmlzaWJpbGl0eVN0YXRlIjpmYWxzZX0sIklkIjoiNjQyYjAzYzgtNDlhYi00ZjhmLTg3NWUtNjcxMTBkNDE3MmQ3IiwiSW1wb3J0SWQiOm51bGwsIlRpdGxlIjoiQmFjay1FbmQgVXBncmFkZSIsIk5vdGUiOm51bGwsIkh5cGVybGluayI6eyIkaWQiOiI2MjIiLCJBZGRyZXNzIjpudWxsLCJTdWJBZGRyZXNzIjpudWxsfSwiSXNDaGFuZ2VkIjpmYWxzZSwiSXNOZXciOmZhbHNlfX0seyIkaWQiOiI2MjMiLCJfYXR0YWNoZWRNaWxlc3RvbmVzIjpbXSwiVGFza0RlZmluaXRpb24iOnsiJGlkIjoiNjI0IiwiR3JvdXBOYW1lIjpudWxsLCJTdGFydERhdGUiOiIyMDIyLTAxLTE3VDAwOjAwOjAwWiIsIkVuZERhdGUiOiIyMDIyLTAxLTI4VDIzOjU5OjAwWiIsIlBlcmNlbnRhZ2VDb21wbGV0ZSI6MzUuMCwiU3R5bGUiOnsiJGlkIjoiNjI1IiwiU2hhcGUiOjAsIlNoYXBlVGhpY2tuZXNzIjoxLCJEdXJhdGlvbkZvcm1hdCI6MCwiSW5jbHVkZU5vbldvcmtpbmdEYXlzSW5EdXJhdGlvbiI6ZmFsc2UsIlBlcmNlbnRhZ2VDb21wbGV0ZVN0eWxlIjp7IiRpZCI6IjYyNiIsIkZvbnRTZXR0aW5ncyI6eyIkaWQiOiI2MjciLCJGb250U2l6ZSI6MTAsIkZvbnROYW1lIjoiQ2FsaWJyaSIsIklzQm9sZCI6ZmFsc2UsIklzSXRhbGljIjpmYWxzZSwiSXNVbmRlcmxpbmVkIjpmYWxzZSwiUGFyZW50U3R5bGUiOm51bGx9LCJBdXRvU2l6ZSI6MCwiRm9yZWdyb3VuZCI6eyIkaWQiOiI2MjgiLCJDb2xvciI6eyIkaWQiOiI2Mjk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NjMwIiwiVG9wIjowLjAsIkxlZnQiOjAuMCwiUmlnaHQiOjAuMCwiQm90dG9tIjowLjB9LCJQYWRkaW5nIjp7IiRpZCI6IjYzMSIsIlRvcCI6MC4wLCJMZWZ0IjowLjAsIlJpZ2h0IjowLjAsIkJvdHRvbSI6MC4wfSwiQmFja2dyb3VuZCI6eyIkaWQiOiI2MzIiLCJDb2xvciI6eyIkaWQiOiI2MzMiLCJBIjo4OSwiUiI6MCwiRyI6MCwiQiI6MH19LCJJc1Zpc2libGUiOnRydWUsIldpZHRoIjowLjAsIkhlaWdodCI6MC4wLCJCb3JkZXJTdHlsZSI6eyIkaWQiOiI2MzQiLCJMaW5lQ29sb3IiOm51bGwsIkxpbmVXZWlnaHQiOjAuMCwiTGluZVR5cGUiOjAsIlBhcmVudFN0eWxlIjpudWxsfSwiUGFyZW50U3R5bGUiOm51bGx9LCJEdXJhdGlvblN0eWxlIjp7IiRpZCI6IjYzNSIsIkZvbnRTZXR0aW5ncyI6eyIkaWQiOiI2MzYiLCJGb250U2l6ZSI6MTAsIkZvbnROYW1lIjoiQ2FsaWJyaSIsIklzQm9sZCI6ZmFsc2UsIklzSXRhbGljIjpmYWxzZSwiSXNVbmRlcmxpbmVkIjpmYWxzZSwiUGFyZW50U3R5bGUiOm51bGx9LCJBdXRvU2l6ZSI6MCwiRm9yZWdyb3VuZCI6eyIkaWQiOiI2MzciLCJDb2xvciI6eyIkaWQiOiI2Mz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2MzkiLCJUb3AiOjAuMCwiTGVmdCI6MC4wLCJSaWdodCI6MC4wLCJCb3R0b20iOjAuMH0sIlBhZGRpbmciOnsiJGlkIjoiNjQwIiwiVG9wIjowLjAsIkxlZnQiOjAuMCwiUmlnaHQiOjAuMCwiQm90dG9tIjowLjB9LCJCYWNrZ3JvdW5kIjp7IiRpZCI6IjY0MSIsIkNvbG9yIjp7IiRpZCI6IjY0MiIsIkEiOjg5LCJSIjowLCJHIjowLCJCIjowfX0sIklzVmlzaWJsZSI6dHJ1ZSwiV2lkdGgiOjAuMCwiSGVpZ2h0IjowLjAsIkJvcmRlclN0eWxlIjp7IiRpZCI6IjY0MyIsIkxpbmVDb2xvciI6bnVsbCwiTGluZVdlaWdodCI6MC4wLCJMaW5lVHlwZSI6MCwiUGFyZW50U3R5bGUiOm51bGx9LCJQYXJlbnRTdHlsZSI6bnVsbH0sIkhvcml6b250YWxDb25uZWN0b3JTdHlsZSI6eyIkaWQiOiI2NDQiLCJMaW5lQ29sb3IiOnsiJGlkIjoiNjQ1IiwiJHR5cGUiOiJOTFJFLkNvbW1vbi5Eb20uU29saWRDb2xvckJydXNoLCBOTFJFLkNvbW1vbiIsIkNvbG9yIjp7IiRpZCI6IjY0NiIsIkEiOjI1NSwiUiI6MjA0LCJHIjoyMDQsIkIiOjIwNH19LCJMaW5lV2VpZ2h0IjoxLjAsIkxpbmVUeXBlIjowLCJQYXJlbnRTdHlsZSI6bnVsbH0sIlZlcnRpY2FsQ29ubmVjdG9yU3R5bGUiOnsiJGlkIjoiNjQ3IiwiTGluZUNvbG9yIjp7IiRpZCI6IjY0OCIsIiR0eXBlIjoiTkxSRS5Db21tb24uRG9tLlNvbGlkQ29sb3JCcnVzaCwgTkxSRS5Db21tb24iLCJDb2xvciI6eyIkaWQiOiI2NDk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2NTAiLCJNYXJnaW4iOnsiJGlkIjoiNjUxIiwiVG9wIjowLjAsIkxlZnQiOjQuMCwiUmlnaHQiOjQuMCwiQm90dG9tIjowLjB9LCJQYWRkaW5nIjp7IiRpZCI6IjY1MiIsIlRvcCI6MC4wLCJMZWZ0IjowLjAsIlJpZ2h0IjowLjAsIkJvdHRvbSI6MC4wfSwiQmFja2dyb3VuZCI6eyIkaWQiOiI2NTMiLCJDb2xvciI6eyIkaWQiOiI2NTQiLCJBIjoyNTUsIlIiOjI2LCJHIjoxNzAsIkIiOjY2fX0sIklzVmlzaWJsZSI6dHJ1ZSwiV2lkdGgiOjAuMCwiSGVpZ2h0IjoxNi4wLCJCb3JkZXJTdHlsZSI6eyIkaWQiOiI2NTUiLCJMaW5lQ29sb3IiOnsiJGlkIjoiNjU2IiwiJHR5cGUiOiJOTFJFLkNvbW1vbi5Eb20uU29saWRDb2xvckJydXNoLCBOTFJFLkNvbW1vbiIsIkNvbG9yIjp7IiRpZCI6IjY1NyIsIkEiOjI1NSwiUiI6MjU1LCJHIjoyNTUsIkIiOjI1NX19LCJMaW5lV2VpZ2h0IjowLjAsIkxpbmVUeXBlIjowLCJQYXJlbnRTdHlsZSI6bnVsbH0sIlBhcmVudFN0eWxlIjpudWxsfSwiVGl0bGVTdHlsZSI6eyIkaWQiOiI2NTgiLCJGb250U2V0dGluZ3MiOnsiJGlkIjoiNjU5IiwiRm9udFNpemUiOjEwLCJGb250TmFtZSI6IkNhbGlicmkiLCJJc0JvbGQiOnRydWUsIklzSXRhbGljIjpmYWxzZSwiSXNVbmRlcmxpbmVkIjpmYWxzZSwiUGFyZW50U3R5bGUiOm51bGx9LCJBdXRvU2l6ZSI6MCwiRm9yZWdyb3VuZCI6eyIkaWQiOiI2NjAiLCJDb2xvciI6eyIkaWQiOiI2NjEiLCJBIjoyNTUsIlIiOjI1NSwiRyI6MjU1LCJCIjoyNTV9fSwiTWF4V2lkdGgiOjgwMC4wLCJNYXhIZWlnaHQiOiJJbmZpbml0eSIsIlNtYXJ0Rm9yZWdyb3VuZElzQWN0aXZlIjpmYWxzZSwiSG9yaXpvbnRhbEFsaWdubWVudCI6MSwiVmVydGljYWxBbGlnbm1lbnQiOjAsIlNtYXJ0Rm9yZWdyb3VuZCI6bnVsbCwiQmFja2dyb3VuZEZpbGxUeXBlIjowLCJNYXJnaW4iOnsiJGlkIjoiNjYyIiwiVG9wIjowLjAsIkxlZnQiOjAuMCwiUmlnaHQiOjAuMCwiQm90dG9tIjowLjB9LCJQYWRkaW5nIjp7IiRpZCI6IjY2MyIsIlRvcCI6MC4wLCJMZWZ0IjowLjAsIlJpZ2h0IjowLjAsIkJvdHRvbSI6MC4wfSwiQmFja2dyb3VuZCI6eyIkaWQiOiI2NjQiLCJDb2xvciI6eyIkaWQiOiI2NjUiLCJBIjowLCJSIjoyNTUsIkciOjI1NSwiQiI6MjU1fX0sIklzVmlzaWJsZSI6dHJ1ZSwiV2lkdGgiOjAuMCwiSGVpZ2h0IjowLjAsIkJvcmRlclN0eWxlIjp7IiRpZCI6IjY2NiIsIkxpbmVDb2xvciI6bnVsbCwiTGluZVdlaWdodCI6MC4wLCJMaW5lVHlwZSI6MCwiUGFyZW50U3R5bGUiOm51bGx9LCJQYXJlbnRTdHlsZSI6bnVsbH0sIkRhdGVTdHlsZSI6eyIkaWQiOiI2NjciLCJGb250U2V0dGluZ3MiOnsiJGlkIjoiNjY4IiwiRm9udFNpemUiOjEwLCJGb250TmFtZSI6IkNhbGlicmkiLCJJc0JvbGQiOmZhbHNlLCJJc0l0YWxpYyI6ZmFsc2UsIklzVW5kZXJsaW5lZCI6ZmFsc2UsIlBhcmVudFN0eWxlIjpudWxsfSwiQXV0b1NpemUiOjAsIkZvcmVncm91bmQiOnsiJGlkIjoiNjY5IiwiQ29sb3IiOnsiJGlkIjoiNjc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NzEiLCJUb3AiOjAuMCwiTGVmdCI6MC4wLCJSaWdodCI6MC4wLCJCb3R0b20iOjAuMH0sIlBhZGRpbmciOnsiJGlkIjoiNjcyIiwiVG9wIjowLjAsIkxlZnQiOjAuMCwiUmlnaHQiOjAuMCwiQm90dG9tIjowLjB9LCJCYWNrZ3JvdW5kIjp7IiRpZCI6IjY3MyIsIkNvbG9yIjp7IiRyZWYiOiI2NDIifX0sIklzVmlzaWJsZSI6dHJ1ZSwiV2lkdGgiOjAuMCwiSGVpZ2h0IjowLjAsIkJvcmRlclN0eWxlIjp7IiRpZCI6IjY3NCIsIkxpbmVDb2xvciI6bnVsbCwiTGluZVdlaWdodCI6MC4wLCJMaW5lVHlwZSI6MCwiUGFyZW50U3R5bGUiOm51bGx9LCJQYXJlbnRTdHlsZSI6bnVsbH0sIkRhdGVGb3JtYXQiOnsiJGlkIjoiNjc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3NiIsIkZvcm1hdCI6MCwiSXNWaXNpYmxlIjpmYWxzZSwiTGFzdEtub3duVmlzaWJpbGl0eVN0YXRlIjpmYWxzZX0sIklzVmlzaWJsZSI6dHJ1ZSwiUGFyZW50U3R5bGUiOm51bGx9LCJJbmRleCI6OCwiU21hcnREdXJhdGlvbkFjdGl2YXRlZCI6ZmFsc2UsIkRhdGVGb3JtYXQiOnsiJHJlZiI6IjY3NSJ9LCJXZWVrTnVtYmVyaW5nIjp7IiRpZCI6IjY3NyIsIkZvcm1hdCI6MCwiSXNWaXNpYmxlIjpmYWxzZSwiTGFzdEtub3duVmlzaWJpbGl0eVN0YXRlIjpmYWxzZX0sIklkIjoiOTNhNmI0NmYtN2ZkNy00YzcyLWE3ZDYtZmIwOGYxMWNhZjBlIiwiSW1wb3J0SWQiOm51bGwsIlRpdGxlIjoiQ2hlY2tvdXQgUHJvY2VzcyIsIk5vdGUiOm51bGwsIkh5cGVybGluayI6eyIkaWQiOiI2NzgiLCJBZGRyZXNzIjpudWxsLCJTdWJBZGRyZXNzIjpudWxsfSwiSXNDaGFuZ2VkIjpmYWxzZSwiSXNOZXciOmZhbHNlfX0seyIkaWQiOiI2NzkiLCJfYXR0YWNoZWRNaWxlc3RvbmVzIjpbXSwiVGFza0RlZmluaXRpb24iOnsiJGlkIjoiNjgwIiwiR3JvdXBOYW1lIjpudWxsLCJTdGFydERhdGUiOiIyMDIyLTAyLTI4VDAwOjAwOjAwWiIsIkVuZERhdGUiOiIyMDIyLTAzLTExVDIzOjU5OjAwWiIsIlBlcmNlbnRhZ2VDb21wbGV0ZSI6MC4wLCJTdHlsZSI6eyIkaWQiOiI2ODEiLCJTaGFwZSI6MCwiU2hhcGVUaGlja25lc3MiOjEsIkR1cmF0aW9uRm9ybWF0IjowLCJJbmNsdWRlTm9uV29ya2luZ0RheXNJbkR1cmF0aW9uIjpmYWxzZSwiUGVyY2VudGFnZUNvbXBsZXRlU3R5bGUiOnsiJGlkIjoiNjgyIiwiRm9udFNldHRpbmdzIjp7IiRpZCI6IjY4MyIsIkZvbnRTaXplIjoxMCwiRm9udE5hbWUiOiJDYWxpYnJpIiwiSXNCb2xkIjpmYWxzZSwiSXNJdGFsaWMiOmZhbHNlLCJJc1VuZGVybGluZWQiOmZhbHNlLCJQYXJlbnRTdHlsZSI6bnVsbH0sIkF1dG9TaXplIjowLCJGb3JlZ3JvdW5kIjp7IiRpZCI6IjY4NCIsIkNvbG9yIjp7IiRpZCI6IjY4NS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2ODYiLCJUb3AiOjAuMCwiTGVmdCI6MC4wLCJSaWdodCI6MC4wLCJCb3R0b20iOjAuMH0sIlBhZGRpbmciOnsiJGlkIjoiNjg3IiwiVG9wIjowLjAsIkxlZnQiOjAuMCwiUmlnaHQiOjAuMCwiQm90dG9tIjowLjB9LCJCYWNrZ3JvdW5kIjp7IiRpZCI6IjY4OCIsIkNvbG9yIjp7IiRpZCI6IjY4OSIsIkEiOjg5LCJSIjowLCJHIjowLCJCIjowfX0sIklzVmlzaWJsZSI6dHJ1ZSwiV2lkdGgiOjAuMCwiSGVpZ2h0IjowLjAsIkJvcmRlclN0eWxlIjp7IiRpZCI6IjY5MCIsIkxpbmVDb2xvciI6bnVsbCwiTGluZVdlaWdodCI6MC4wLCJMaW5lVHlwZSI6MCwiUGFyZW50U3R5bGUiOm51bGx9LCJQYXJlbnRTdHlsZSI6bnVsbH0sIkR1cmF0aW9uU3R5bGUiOnsiJGlkIjoiNjkxIiwiRm9udFNldHRpbmdzIjp7IiRpZCI6IjY5MiIsIkZvbnRTaXplIjoxMCwiRm9udE5hbWUiOiJDYWxpYnJpIiwiSXNCb2xkIjpmYWxzZSwiSXNJdGFsaWMiOmZhbHNlLCJJc1VuZGVybGluZWQiOmZhbHNlLCJQYXJlbnRTdHlsZSI6bnVsbH0sIkF1dG9TaXplIjowLCJGb3JlZ3JvdW5kIjp7IiRpZCI6IjY5MyIsIkNvbG9yIjp7IiRpZCI6IjY5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Y5NSIsIlRvcCI6MC4wLCJMZWZ0IjowLjAsIlJpZ2h0IjowLjAsIkJvdHRvbSI6MC4wfSwiUGFkZGluZyI6eyIkaWQiOiI2OTYiLCJUb3AiOjAuMCwiTGVmdCI6MC4wLCJSaWdodCI6MC4wLCJCb3R0b20iOjAuMH0sIkJhY2tncm91bmQiOnsiJGlkIjoiNjk3IiwiQ29sb3IiOnsiJGlkIjoiNjk4IiwiQSI6ODksIlIiOjAsIkciOjAsIkIiOjB9fSwiSXNWaXNpYmxlIjp0cnVlLCJXaWR0aCI6MC4wLCJIZWlnaHQiOjAuMCwiQm9yZGVyU3R5bGUiOnsiJGlkIjoiNjk5IiwiTGluZUNvbG9yIjpudWxsLCJMaW5lV2VpZ2h0IjowLjAsIkxpbmVUeXBlIjowLCJQYXJlbnRTdHlsZSI6bnVsbH0sIlBhcmVudFN0eWxlIjpudWxsfSwiSG9yaXpvbnRhbENvbm5lY3RvclN0eWxlIjp7IiRpZCI6IjcwMCIsIkxpbmVDb2xvciI6eyIkaWQiOiI3MDEiLCIkdHlwZSI6Ik5MUkUuQ29tbW9uLkRvbS5Tb2xpZENvbG9yQnJ1c2gsIE5MUkUuQ29tbW9uIiwiQ29sb3IiOnsiJGlkIjoiNzAyIiwiQSI6MjU1LCJSIjoyMDQsIkciOjIwNCwiQiI6MjA0fX0sIkxpbmVXZWlnaHQiOjEuMCwiTGluZVR5cGUiOjAsIlBhcmVudFN0eWxlIjpudWxsfSwiVmVydGljYWxDb25uZWN0b3JTdHlsZSI6eyIkaWQiOiI3MDMiLCJMaW5lQ29sb3IiOnsiJGlkIjoiNzA0IiwiJHR5cGUiOiJOTFJFLkNvbW1vbi5Eb20uU29saWRDb2xvckJydXNoLCBOTFJFLkNvbW1vbiIsIkNvbG9yIjp7IiRpZCI6IjcwN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cwNiIsIk1hcmdpbiI6eyIkaWQiOiI3MDciLCJUb3AiOjAuMCwiTGVmdCI6NC4wLCJSaWdodCI6NC4wLCJCb3R0b20iOjAuMH0sIlBhZGRpbmciOnsiJGlkIjoiNzA4IiwiVG9wIjowLjAsIkxlZnQiOjAuMCwiUmlnaHQiOjAuMCwiQm90dG9tIjowLjB9LCJCYWNrZ3JvdW5kIjp7IiRpZCI6IjcwOSIsIkNvbG9yIjp7IiRpZCI6IjcxMCIsIkEiOjI1NSwiUiI6NjgsIkciOjExNCwiQiI6MTk2fX0sIklzVmlzaWJsZSI6dHJ1ZSwiV2lkdGgiOjAuMCwiSGVpZ2h0IjoxNi4wLCJCb3JkZXJTdHlsZSI6eyIkaWQiOiI3MTEiLCJMaW5lQ29sb3IiOnsiJGlkIjoiNzEyIiwiJHR5cGUiOiJOTFJFLkNvbW1vbi5Eb20uU29saWRDb2xvckJydXNoLCBOTFJFLkNvbW1vbiIsIkNvbG9yIjp7IiRpZCI6IjcxMyIsIkEiOjI1NSwiUiI6MjU1LCJHIjowLCJCIjowfX0sIkxpbmVXZWlnaHQiOjAuMCwiTGluZVR5cGUiOjAsIlBhcmVudFN0eWxlIjpudWxsfSwiUGFyZW50U3R5bGUiOm51bGx9LCJUaXRsZVN0eWxlIjp7IiRpZCI6IjcxNCIsIkZvbnRTZXR0aW5ncyI6eyIkaWQiOiI3MTUiLCJGb250U2l6ZSI6MTAsIkZvbnROYW1lIjoiQ2FsaWJyaSIsIklzQm9sZCI6dHJ1ZSwiSXNJdGFsaWMiOmZhbHNlLCJJc1VuZGVybGluZWQiOmZhbHNlLCJQYXJlbnRTdHlsZSI6bnVsbH0sIkF1dG9TaXplIjowLCJGb3JlZ3JvdW5kIjp7IiRpZCI6IjcxNiIsIkNvbG9yIjp7IiRpZCI6IjcxNyIsIkEiOjI1NSwiUiI6MjU1LCJHIjoyNTUsIkIiOjI1NX19LCJNYXhXaWR0aCI6ODAwLjAsIk1heEhlaWdodCI6IkluZmluaXR5IiwiU21hcnRGb3JlZ3JvdW5kSXNBY3RpdmUiOmZhbHNlLCJIb3Jpem9udGFsQWxpZ25tZW50IjoxLCJWZXJ0aWNhbEFsaWdubWVudCI6MCwiU21hcnRGb3JlZ3JvdW5kIjpudWxsLCJCYWNrZ3JvdW5kRmlsbFR5cGUiOjAsIk1hcmdpbiI6eyIkaWQiOiI3MTgiLCJUb3AiOjAuMCwiTGVmdCI6MC4wLCJSaWdodCI6MC4wLCJCb3R0b20iOjAuMH0sIlBhZGRpbmciOnsiJGlkIjoiNzE5IiwiVG9wIjowLjAsIkxlZnQiOjAuMCwiUmlnaHQiOjAuMCwiQm90dG9tIjowLjB9LCJCYWNrZ3JvdW5kIjp7IiRpZCI6IjcyMCIsIkNvbG9yIjp7IiRpZCI6IjcyMSIsIkEiOjAsIlIiOjI1NSwiRyI6MjU1LCJCIjoyNTV9fSwiSXNWaXNpYmxlIjp0cnVlLCJXaWR0aCI6MC4wLCJIZWlnaHQiOjAuMCwiQm9yZGVyU3R5bGUiOnsiJGlkIjoiNzIyIiwiTGluZUNvbG9yIjpudWxsLCJMaW5lV2VpZ2h0IjowLjAsIkxpbmVUeXBlIjowLCJQYXJlbnRTdHlsZSI6bnVsbH0sIlBhcmVudFN0eWxlIjpudWxsfSwiRGF0ZVN0eWxlIjp7IiRpZCI6IjcyMyIsIkZvbnRTZXR0aW5ncyI6eyIkaWQiOiI3MjQiLCJGb250U2l6ZSI6MTAsIkZvbnROYW1lIjoiQ2FsaWJyaSIsIklzQm9sZCI6ZmFsc2UsIklzSXRhbGljIjpmYWxzZSwiSXNVbmRlcmxpbmVkIjpmYWxzZSwiUGFyZW50U3R5bGUiOm51bGx9LCJBdXRvU2l6ZSI6MCwiRm9yZWdyb3VuZCI6eyIkaWQiOiI3MjUiLCJDb2xvciI6eyIkaWQiOiI3Mj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yNyIsIlRvcCI6MC4wLCJMZWZ0IjowLjAsIlJpZ2h0IjowLjAsIkJvdHRvbSI6MC4wfSwiUGFkZGluZyI6eyIkaWQiOiI3MjgiLCJUb3AiOjAuMCwiTGVmdCI6MC4wLCJSaWdodCI6MC4wLCJCb3R0b20iOjAuMH0sIkJhY2tncm91bmQiOnsiJGlkIjoiNzI5IiwiQ29sb3IiOnsiJHJlZiI6IjY5OCJ9fSwiSXNWaXNpYmxlIjp0cnVlLCJXaWR0aCI6MC4wLCJIZWlnaHQiOjAuMCwiQm9yZGVyU3R5bGUiOnsiJGlkIjoiNzMwIiwiTGluZUNvbG9yIjpudWxsLCJMaW5lV2VpZ2h0IjowLjAsIkxpbmVUeXBlIjowLCJQYXJlbnRTdHlsZSI6bnVsbH0sIlBhcmVudFN0eWxlIjpudWxsfSwiRGF0ZUZvcm1hdCI6eyIkaWQiOiI3Mz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MyIiwiRm9ybWF0IjowLCJJc1Zpc2libGUiOmZhbHNlLCJMYXN0S25vd25WaXNpYmlsaXR5U3RhdGUiOmZhbHNlfSwiSXNWaXNpYmxlIjp0cnVlLCJQYXJlbnRTdHlsZSI6bnVsbH0sIkluZGV4IjoxMSwiU21hcnREdXJhdGlvbkFjdGl2YXRlZCI6ZmFsc2UsIkRhdGVGb3JtYXQiOnsiJHJlZiI6IjczMSJ9LCJXZWVrTnVtYmVyaW5nIjp7IiRpZCI6IjczMyIsIkZvcm1hdCI6MCwiSXNWaXNpYmxlIjpmYWxzZSwiTGFzdEtub3duVmlzaWJpbGl0eVN0YXRlIjpmYWxzZX0sIklkIjoiYTk3MjkyYjItMzU1NS00YTMwLWFkYjItNTQyYjgwMTUzNzdiIiwiSW1wb3J0SWQiOm51bGwsIlRpdGxlIjoiU2Vuc29yIFN1cHBvcnQiLCJOb3RlIjpudWxsLCJIeXBlcmxpbmsiOnsiJGlkIjoiNzM0IiwiQWRkcmVzcyI6bnVsbCwiU3ViQWRkcmVzcyI6bnVsbH0sIklzQ2hhbmdlZCI6ZmFsc2UsIklzTmV3IjpmYWxzZX19XSwiX21pbGVzdG9uZXMiOltdLCJJZCI6IjVlZmIwOGZkLTUzMWMtNGVmMC1hMjVlLWE3NjM4MjU1YjNjMyIsIklzU2luZ2xlSXRlbVJvdyI6ZmFsc2V9LHsiJGlkIjoiNzM1IiwiX3Rhc2tzIjpbeyIkaWQiOiI3MzYiLCJfYXR0YWNoZWRNaWxlc3RvbmVzIjpbXSwiVGFza0RlZmluaXRpb24iOnsiJGlkIjoiNzM3IiwiR3JvdXBOYW1lIjpudWxsLCJTdGFydERhdGUiOiIyMDIyLTAyLTI4VDAwOjAwOjAwWiIsIkVuZERhdGUiOiIyMDIyLTAzLTExVDIzOjU5OjAwWiIsIlBlcmNlbnRhZ2VDb21wbGV0ZSI6MC4wLCJTdHlsZSI6eyIkaWQiOiI3MzgiLCJTaGFwZSI6MCwiU2hhcGVUaGlja25lc3MiOjEsIkR1cmF0aW9uRm9ybWF0IjowLCJJbmNsdWRlTm9uV29ya2luZ0RheXNJbkR1cmF0aW9uIjpmYWxzZSwiUGVyY2VudGFnZUNvbXBsZXRlU3R5bGUiOnsiJGlkIjoiNzM5IiwiRm9udFNldHRpbmdzIjp7IiRpZCI6Ijc0MCIsIkZvbnRTaXplIjoxMCwiRm9udE5hbWUiOiJDYWxpYnJpIiwiSXNCb2xkIjpmYWxzZSwiSXNJdGFsaWMiOmZhbHNlLCJJc1VuZGVybGluZWQiOmZhbHNlLCJQYXJlbnRTdHlsZSI6bnVsbH0sIkF1dG9TaXplIjowLCJGb3JlZ3JvdW5kIjp7IiRpZCI6Ijc0MSIsIkNvbG9yIjp7IiRpZCI6Ijc0Mi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3NDMiLCJUb3AiOjAuMCwiTGVmdCI6MC4wLCJSaWdodCI6MC4wLCJCb3R0b20iOjAuMH0sIlBhZGRpbmciOnsiJGlkIjoiNzQ0IiwiVG9wIjowLjAsIkxlZnQiOjAuMCwiUmlnaHQiOjAuMCwiQm90dG9tIjowLjB9LCJCYWNrZ3JvdW5kIjp7IiRpZCI6Ijc0NSIsIkNvbG9yIjp7IiRpZCI6Ijc0NiIsIkEiOjg5LCJSIjowLCJHIjowLCJCIjowfX0sIklzVmlzaWJsZSI6dHJ1ZSwiV2lkdGgiOjAuMCwiSGVpZ2h0IjowLjAsIkJvcmRlclN0eWxlIjp7IiRpZCI6Ijc0NyIsIkxpbmVDb2xvciI6bnVsbCwiTGluZVdlaWdodCI6MC4wLCJMaW5lVHlwZSI6MCwiUGFyZW50U3R5bGUiOm51bGx9LCJQYXJlbnRTdHlsZSI6bnVsbH0sIkR1cmF0aW9uU3R5bGUiOnsiJGlkIjoiNzQ4IiwiRm9udFNldHRpbmdzIjp7IiRpZCI6Ijc0OSIsIkZvbnRTaXplIjoxMCwiRm9udE5hbWUiOiJDYWxpYnJpIiwiSXNCb2xkIjpmYWxzZSwiSXNJdGFsaWMiOmZhbHNlLCJJc1VuZGVybGluZWQiOmZhbHNlLCJQYXJlbnRTdHlsZSI6bnVsbH0sIkF1dG9TaXplIjowLCJGb3JlZ3JvdW5kIjp7IiRpZCI6Ijc1MCIsIkNvbG9yIjp7IiRpZCI6Ijc1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c1MiIsIlRvcCI6MC4wLCJMZWZ0IjowLjAsIlJpZ2h0IjowLjAsIkJvdHRvbSI6MC4wfSwiUGFkZGluZyI6eyIkaWQiOiI3NTMiLCJUb3AiOjAuMCwiTGVmdCI6MC4wLCJSaWdodCI6MC4wLCJCb3R0b20iOjAuMH0sIkJhY2tncm91bmQiOnsiJGlkIjoiNzU0IiwiQ29sb3IiOnsiJGlkIjoiNzU1IiwiQSI6ODksIlIiOjAsIkciOjAsIkIiOjB9fSwiSXNWaXNpYmxlIjp0cnVlLCJXaWR0aCI6MC4wLCJIZWlnaHQiOjAuMCwiQm9yZGVyU3R5bGUiOnsiJGlkIjoiNzU2IiwiTGluZUNvbG9yIjpudWxsLCJMaW5lV2VpZ2h0IjowLjAsIkxpbmVUeXBlIjowLCJQYXJlbnRTdHlsZSI6bnVsbH0sIlBhcmVudFN0eWxlIjpudWxsfSwiSG9yaXpvbnRhbENvbm5lY3RvclN0eWxlIjp7IiRpZCI6Ijc1NyIsIkxpbmVDb2xvciI6eyIkaWQiOiI3NTgiLCIkdHlwZSI6Ik5MUkUuQ29tbW9uLkRvbS5Tb2xpZENvbG9yQnJ1c2gsIE5MUkUuQ29tbW9uIiwiQ29sb3IiOnsiJGlkIjoiNzU5IiwiQSI6MjU1LCJSIjoyMDQsIkciOjIwNCwiQiI6MjA0fX0sIkxpbmVXZWlnaHQiOjEuMCwiTGluZVR5cGUiOjAsIlBhcmVudFN0eWxlIjpudWxsfSwiVmVydGljYWxDb25uZWN0b3JTdHlsZSI6eyIkaWQiOiI3NjAiLCJMaW5lQ29sb3IiOnsiJGlkIjoiNzYxIiwiJHR5cGUiOiJOTFJFLkNvbW1vbi5Eb20uU29saWRDb2xvckJydXNoLCBOTFJFLkNvbW1vbiIsIkNvbG9yIjp7IiRpZCI6Ijc2M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c2MyIsIk1hcmdpbiI6eyIkaWQiOiI3NjQiLCJUb3AiOjAuMCwiTGVmdCI6NC4wLCJSaWdodCI6NC4wLCJCb3R0b20iOjAuMH0sIlBhZGRpbmciOnsiJGlkIjoiNzY1IiwiVG9wIjowLjAsIkxlZnQiOjAuMCwiUmlnaHQiOjAuMCwiQm90dG9tIjowLjB9LCJCYWNrZ3JvdW5kIjp7IiRpZCI6Ijc2NiIsIkNvbG9yIjp7IiRpZCI6Ijc2NyIsIkEiOjI1NSwiUiI6MjYsIkciOjE3MCwiQiI6NjZ9fSwiSXNWaXNpYmxlIjp0cnVlLCJXaWR0aCI6MC4wLCJIZWlnaHQiOjE2LjAsIkJvcmRlclN0eWxlIjp7IiRpZCI6Ijc2OCIsIkxpbmVDb2xvciI6eyIkaWQiOiI3NjkiLCIkdHlwZSI6Ik5MUkUuQ29tbW9uLkRvbS5Tb2xpZENvbG9yQnJ1c2gsIE5MUkUuQ29tbW9uIiwiQ29sb3IiOnsiJGlkIjoiNzcwIiwiQSI6MjU1LCJSIjoyNTUsIkciOjI1NSwiQiI6MjU1fX0sIkxpbmVXZWlnaHQiOjAuMCwiTGluZVR5cGUiOjAsIlBhcmVudFN0eWxlIjpudWxsfSwiUGFyZW50U3R5bGUiOm51bGx9LCJUaXRsZVN0eWxlIjp7IiRpZCI6Ijc3MSIsIkZvbnRTZXR0aW5ncyI6eyIkaWQiOiI3NzIiLCJGb250U2l6ZSI6MTAsIkZvbnROYW1lIjoiQ2FsaWJyaSIsIklzQm9sZCI6dHJ1ZSwiSXNJdGFsaWMiOmZhbHNlLCJJc1VuZGVybGluZWQiOmZhbHNlLCJQYXJlbnRTdHlsZSI6bnVsbH0sIkF1dG9TaXplIjowLCJGb3JlZ3JvdW5kIjp7IiRpZCI6Ijc3MyIsIkNvbG9yIjp7IiRpZCI6Ijc3NCIsIkEiOjI1NSwiUiI6MjU1LCJHIjoyNTUsIkIiOjI1NX19LCJNYXhXaWR0aCI6ODAwLjAsIk1heEhlaWdodCI6IkluZmluaXR5IiwiU21hcnRGb3JlZ3JvdW5kSXNBY3RpdmUiOmZhbHNlLCJIb3Jpem9udGFsQWxpZ25tZW50IjoxLCJWZXJ0aWNhbEFsaWdubWVudCI6MCwiU21hcnRGb3JlZ3JvdW5kIjpudWxsLCJCYWNrZ3JvdW5kRmlsbFR5cGUiOjAsIk1hcmdpbiI6eyIkaWQiOiI3NzUiLCJUb3AiOjAuMCwiTGVmdCI6MC4wLCJSaWdodCI6MC4wLCJCb3R0b20iOjAuMH0sIlBhZGRpbmciOnsiJGlkIjoiNzc2IiwiVG9wIjowLjAsIkxlZnQiOjAuMCwiUmlnaHQiOjAuMCwiQm90dG9tIjowLjB9LCJCYWNrZ3JvdW5kIjp7IiRpZCI6Ijc3NyIsIkNvbG9yIjp7IiRpZCI6Ijc3OCIsIkEiOjAsIlIiOjI1NSwiRyI6MjU1LCJCIjoyNTV9fSwiSXNWaXNpYmxlIjp0cnVlLCJXaWR0aCI6MC4wLCJIZWlnaHQiOjAuMCwiQm9yZGVyU3R5bGUiOnsiJGlkIjoiNzc5IiwiTGluZUNvbG9yIjpudWxsLCJMaW5lV2VpZ2h0IjowLjAsIkxpbmVUeXBlIjowLCJQYXJlbnRTdHlsZSI6bnVsbH0sIlBhcmVudFN0eWxlIjpudWxsfSwiRGF0ZVN0eWxlIjp7IiRpZCI6Ijc4MCIsIkZvbnRTZXR0aW5ncyI6eyIkaWQiOiI3ODEiLCJGb250U2l6ZSI6MTAsIkZvbnROYW1lIjoiQ2FsaWJyaSIsIklzQm9sZCI6ZmFsc2UsIklzSXRhbGljIjpmYWxzZSwiSXNVbmRlcmxpbmVkIjpmYWxzZSwiUGFyZW50U3R5bGUiOm51bGx9LCJBdXRvU2l6ZSI6MCwiRm9yZWdyb3VuZCI6eyIkaWQiOiI3ODIiLCJDb2xvciI6eyIkaWQiOiI3OD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4NCIsIlRvcCI6MC4wLCJMZWZ0IjowLjAsIlJpZ2h0IjowLjAsIkJvdHRvbSI6MC4wfSwiUGFkZGluZyI6eyIkaWQiOiI3ODUiLCJUb3AiOjAuMCwiTGVmdCI6MC4wLCJSaWdodCI6MC4wLCJCb3R0b20iOjAuMH0sIkJhY2tncm91bmQiOnsiJGlkIjoiNzg2IiwiQ29sb3IiOnsiJHJlZiI6Ijc1NSJ9fSwiSXNWaXNpYmxlIjp0cnVlLCJXaWR0aCI6MC4wLCJIZWlnaHQiOjAuMCwiQm9yZGVyU3R5bGUiOnsiJGlkIjoiNzg3IiwiTGluZUNvbG9yIjpudWxsLCJMaW5lV2VpZ2h0IjowLjAsIkxpbmVUeXBlIjowLCJQYXJlbnRTdHlsZSI6bnVsbH0sIlBhcmVudFN0eWxlIjpudWxsfSwiRGF0ZUZvcm1hdCI6eyIkaWQiOiI3OD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g5IiwiRm9ybWF0IjowLCJJc1Zpc2libGUiOmZhbHNlLCJMYXN0S25vd25WaXNpYmlsaXR5U3RhdGUiOmZhbHNlfSwiSXNWaXNpYmxlIjp0cnVlLCJQYXJlbnRTdHlsZSI6bnVsbH0sIkluZGV4IjoxNSwiU21hcnREdXJhdGlvbkFjdGl2YXRlZCI6ZmFsc2UsIkRhdGVGb3JtYXQiOnsiJHJlZiI6Ijc4OCJ9LCJXZWVrTnVtYmVyaW5nIjp7IiRpZCI6Ijc5MCIsIkZvcm1hdCI6MCwiSXNWaXNpYmxlIjpmYWxzZSwiTGFzdEtub3duVmlzaWJpbGl0eVN0YXRlIjpmYWxzZX0sIklkIjoiMjI3MzNkYTUtMjU1OC00Y2VmLWFkYzQtYjk4NmI0MjFlZTlhIiwiSW1wb3J0SWQiOm51bGwsIlRpdGxlIjoiQXJjaGl2aW5nIiwiTm90ZSI6bnVsbCwiSHlwZXJsaW5rIjp7IiRpZCI6Ijc5MSIsIkFkZHJlc3MiOm51bGwsIlN1YkFkZHJlc3MiOm51bGx9LCJJc0NoYW5nZWQiOmZhbHNlLCJJc05ldyI6ZmFsc2V9fSx7IiRpZCI6Ijc5MiIsIl9hdHRhY2hlZE1pbGVzdG9uZXMiOltdLCJUYXNrRGVmaW5pdGlvbiI6eyIkaWQiOiI3OTMiLCJHcm91cE5hbWUiOm51bGwsIlN0YXJ0RGF0ZSI6IjIwMjItMDEtMDNUMDA6MDA6MDBaIiwiRW5kRGF0ZSI6IjIwMjItMDEtMTRUMjM6NTk6MDBaIiwiUGVyY2VudGFnZUNvbXBsZXRlIjoxMDAuMCwiU3R5bGUiOnsiJGlkIjoiNzk0IiwiU2hhcGUiOjAsIlNoYXBlVGhpY2tuZXNzIjoxLCJEdXJhdGlvbkZvcm1hdCI6MCwiSW5jbHVkZU5vbldvcmtpbmdEYXlzSW5EdXJhdGlvbiI6ZmFsc2UsIlBlcmNlbnRhZ2VDb21wbGV0ZVN0eWxlIjp7IiRpZCI6Ijc5NSIsIkZvbnRTZXR0aW5ncyI6eyIkaWQiOiI3OTYiLCJGb250U2l6ZSI6MTAsIkZvbnROYW1lIjoiQ2FsaWJyaSIsIklzQm9sZCI6ZmFsc2UsIklzSXRhbGljIjpmYWxzZSwiSXNVbmRlcmxpbmVkIjpmYWxzZSwiUGFyZW50U3R5bGUiOm51bGx9LCJBdXRvU2l6ZSI6MCwiRm9yZWdyb3VuZCI6eyIkaWQiOiI3OTciLCJDb2xvciI6eyIkaWQiOiI3OTg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Nzk5IiwiVG9wIjowLjAsIkxlZnQiOjAuMCwiUmlnaHQiOjAuMCwiQm90dG9tIjowLjB9LCJQYWRkaW5nIjp7IiRpZCI6IjgwMCIsIlRvcCI6MC4wLCJMZWZ0IjowLjAsIlJpZ2h0IjowLjAsIkJvdHRvbSI6MC4wfSwiQmFja2dyb3VuZCI6eyIkaWQiOiI4MDEiLCJDb2xvciI6eyIkaWQiOiI4MDIiLCJBIjo4OSwiUiI6MCwiRyI6MCwiQiI6MH19LCJJc1Zpc2libGUiOnRydWUsIldpZHRoIjowLjAsIkhlaWdodCI6MC4wLCJCb3JkZXJTdHlsZSI6eyIkaWQiOiI4MDMiLCJMaW5lQ29sb3IiOm51bGwsIkxpbmVXZWlnaHQiOjAuMCwiTGluZVR5cGUiOjAsIlBhcmVudFN0eWxlIjpudWxsfSwiUGFyZW50U3R5bGUiOm51bGx9LCJEdXJhdGlvblN0eWxlIjp7IiRpZCI6IjgwNCIsIkZvbnRTZXR0aW5ncyI6eyIkaWQiOiI4MDUiLCJGb250U2l6ZSI6MTAsIkZvbnROYW1lIjoiQ2FsaWJyaSIsIklzQm9sZCI6ZmFsc2UsIklzSXRhbGljIjpmYWxzZSwiSXNVbmRlcmxpbmVkIjpmYWxzZSwiUGFyZW50U3R5bGUiOm51bGx9LCJBdXRvU2l6ZSI6MCwiRm9yZWdyb3VuZCI6eyIkaWQiOiI4MDYiLCJDb2xvciI6eyIkaWQiOiI4MD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MDgiLCJUb3AiOjAuMCwiTGVmdCI6MC4wLCJSaWdodCI6MC4wLCJCb3R0b20iOjAuMH0sIlBhZGRpbmciOnsiJGlkIjoiODA5IiwiVG9wIjowLjAsIkxlZnQiOjAuMCwiUmlnaHQiOjAuMCwiQm90dG9tIjowLjB9LCJCYWNrZ3JvdW5kIjp7IiRpZCI6IjgxMCIsIkNvbG9yIjp7IiRpZCI6IjgxMSIsIkEiOjg5LCJSIjowLCJHIjowLCJCIjowfX0sIklzVmlzaWJsZSI6dHJ1ZSwiV2lkdGgiOjAuMCwiSGVpZ2h0IjowLjAsIkJvcmRlclN0eWxlIjp7IiRpZCI6IjgxMiIsIkxpbmVDb2xvciI6bnVsbCwiTGluZVdlaWdodCI6MC4wLCJMaW5lVHlwZSI6MCwiUGFyZW50U3R5bGUiOm51bGx9LCJQYXJlbnRTdHlsZSI6bnVsbH0sIkhvcml6b250YWxDb25uZWN0b3JTdHlsZSI6eyIkaWQiOiI4MTMiLCJMaW5lQ29sb3IiOnsiJGlkIjoiODE0IiwiJHR5cGUiOiJOTFJFLkNvbW1vbi5Eb20uU29saWRDb2xvckJydXNoLCBOTFJFLkNvbW1vbiIsIkNvbG9yIjp7IiRpZCI6IjgxNSIsIkEiOjI1NSwiUiI6MjA0LCJHIjoyMDQsIkIiOjIwNH19LCJMaW5lV2VpZ2h0IjoxLjAsIkxpbmVUeXBlIjowLCJQYXJlbnRTdHlsZSI6bnVsbH0sIlZlcnRpY2FsQ29ubmVjdG9yU3R5bGUiOnsiJGlkIjoiODE2IiwiTGluZUNvbG9yIjp7IiRpZCI6IjgxNyIsIiR0eXBlIjoiTkxSRS5Db21tb24uRG9tLlNvbGlkQ29sb3JCcnVzaCwgTkxSRS5Db21tb24iLCJDb2xvciI6eyIkaWQiOiI4MTg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4MTkiLCJNYXJnaW4iOnsiJGlkIjoiODIwIiwiVG9wIjowLjAsIkxlZnQiOjQuMCwiUmlnaHQiOjQuMCwiQm90dG9tIjowLjB9LCJQYWRkaW5nIjp7IiRpZCI6IjgyMSIsIlRvcCI6MC4wLCJMZWZ0IjowLjAsIlJpZ2h0IjowLjAsIkJvdHRvbSI6MC4wfSwiQmFja2dyb3VuZCI6eyIkaWQiOiI4MjIiLCJDb2xvciI6eyIkaWQiOiI4MjMiLCJBIjoyNTUsIlIiOjY4LCJHIjoxMTQsIkIiOjE5Nn19LCJJc1Zpc2libGUiOnRydWUsIldpZHRoIjowLjAsIkhlaWdodCI6MTYuMCwiQm9yZGVyU3R5bGUiOnsiJGlkIjoiODI0IiwiTGluZUNvbG9yIjp7IiRpZCI6IjgyNSIsIiR0eXBlIjoiTkxSRS5Db21tb24uRG9tLlNvbGlkQ29sb3JCcnVzaCwgTkxSRS5Db21tb24iLCJDb2xvciI6eyIkaWQiOiI4MjYiLCJBIjoyNTUsIlIiOjI1NSwiRyI6MCwiQiI6MH19LCJMaW5lV2VpZ2h0IjowLjAsIkxpbmVUeXBlIjowLCJQYXJlbnRTdHlsZSI6bnVsbH0sIlBhcmVudFN0eWxlIjpudWxsfSwiVGl0bGVTdHlsZSI6eyIkaWQiOiI4MjciLCJGb250U2V0dGluZ3MiOnsiJGlkIjoiODI4IiwiRm9udFNpemUiOjEwLCJGb250TmFtZSI6IkNhbGlicmkiLCJJc0JvbGQiOnRydWUsIklzSXRhbGljIjpmYWxzZSwiSXNVbmRlcmxpbmVkIjpmYWxzZSwiUGFyZW50U3R5bGUiOm51bGx9LCJBdXRvU2l6ZSI6MCwiRm9yZWdyb3VuZCI6eyIkaWQiOiI4MjkiLCJDb2xvciI6eyIkaWQiOiI4MzAiLCJBIjoyNTUsIlIiOjI1NSwiRyI6MjU1LCJCIjoyNTV9fSwiTWF4V2lkdGgiOjgwMC4wLCJNYXhIZWlnaHQiOiJJbmZpbml0eSIsIlNtYXJ0Rm9yZWdyb3VuZElzQWN0aXZlIjpmYWxzZSwiSG9yaXpvbnRhbEFsaWdubWVudCI6MSwiVmVydGljYWxBbGlnbm1lbnQiOjAsIlNtYXJ0Rm9yZWdyb3VuZCI6bnVsbCwiQmFja2dyb3VuZEZpbGxUeXBlIjowLCJNYXJnaW4iOnsiJGlkIjoiODMxIiwiVG9wIjowLjAsIkxlZnQiOjAuMCwiUmlnaHQiOjAuMCwiQm90dG9tIjowLjB9LCJQYWRkaW5nIjp7IiRpZCI6IjgzMiIsIlRvcCI6MC4wLCJMZWZ0IjowLjAsIlJpZ2h0IjowLjAsIkJvdHRvbSI6MC4wfSwiQmFja2dyb3VuZCI6eyIkaWQiOiI4MzMiLCJDb2xvciI6eyIkaWQiOiI4MzQiLCJBIjowLCJSIjoyNTUsIkciOjI1NSwiQiI6MjU1fX0sIklzVmlzaWJsZSI6dHJ1ZSwiV2lkdGgiOjAuMCwiSGVpZ2h0IjowLjAsIkJvcmRlclN0eWxlIjp7IiRpZCI6IjgzNSIsIkxpbmVDb2xvciI6bnVsbCwiTGluZVdlaWdodCI6MC4wLCJMaW5lVHlwZSI6MCwiUGFyZW50U3R5bGUiOm51bGx9LCJQYXJlbnRTdHlsZSI6bnVsbH0sIkRhdGVTdHlsZSI6eyIkaWQiOiI4MzYiLCJGb250U2V0dGluZ3MiOnsiJGlkIjoiODM3IiwiRm9udFNpemUiOjEwLCJGb250TmFtZSI6IkNhbGlicmkiLCJJc0JvbGQiOmZhbHNlLCJJc0l0YWxpYyI6ZmFsc2UsIklzVW5kZXJsaW5lZCI6ZmFsc2UsIlBhcmVudFN0eWxlIjpudWxsfSwiQXV0b1NpemUiOjAsIkZvcmVncm91bmQiOnsiJGlkIjoiODM4IiwiQ29sb3IiOnsiJGlkIjoiODM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NDAiLCJUb3AiOjAuMCwiTGVmdCI6MC4wLCJSaWdodCI6MC4wLCJCb3R0b20iOjAuMH0sIlBhZGRpbmciOnsiJGlkIjoiODQxIiwiVG9wIjowLjAsIkxlZnQiOjAuMCwiUmlnaHQiOjAuMCwiQm90dG9tIjowLjB9LCJCYWNrZ3JvdW5kIjp7IiRpZCI6Ijg0MiIsIkNvbG9yIjp7IiRyZWYiOiI4MTEifX0sIklzVmlzaWJsZSI6dHJ1ZSwiV2lkdGgiOjAuMCwiSGVpZ2h0IjowLjAsIkJvcmRlclN0eWxlIjp7IiRpZCI6Ijg0MyIsIkxpbmVDb2xvciI6bnVsbCwiTGluZVdlaWdodCI6MC4wLCJMaW5lVHlwZSI6MCwiUGFyZW50U3R5bGUiOm51bGx9LCJQYXJlbnRTdHlsZSI6bnVsbH0sIkRhdGVGb3JtYXQiOnsiJGlkIjoiODQ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0NSIsIkZvcm1hdCI6MCwiSXNWaXNpYmxlIjpmYWxzZSwiTGFzdEtub3duVmlzaWJpbGl0eVN0YXRlIjpmYWxzZX0sIklzVmlzaWJsZSI6dHJ1ZSwiUGFyZW50U3R5bGUiOm51bGx9LCJJbmRleCI6MTMsIlNtYXJ0RHVyYXRpb25BY3RpdmF0ZWQiOmZhbHNlLCJEYXRlRm9ybWF0Ijp7IiRyZWYiOiI4NDQifSwiV2Vla051bWJlcmluZyI6eyIkaWQiOiI4NDYiLCJGb3JtYXQiOjAsIklzVmlzaWJsZSI6ZmFsc2UsIkxhc3RLbm93blZpc2liaWxpdHlTdGF0ZSI6ZmFsc2V9LCJJZCI6Ijk1MjU2MDkzLWRiZTYtNGM2My05YjM0LTg1OTNkMTE4ZjMxMiIsIkltcG9ydElkIjpudWxsLCJUaXRsZSI6IkltcG9ydCBGdW5jdGlvbmFsaXR5IiwiTm90ZSI6bnVsbCwiSHlwZXJsaW5rIjp7IiRpZCI6Ijg0NyIsIkFkZHJlc3MiOm51bGwsIlN1YkFkZHJlc3MiOm51bGx9LCJJc0NoYW5nZWQiOmZhbHNlLCJJc05ldyI6ZmFsc2V9fSx7IiRpZCI6Ijg0OCIsIl9hdHRhY2hlZE1pbGVzdG9uZXMiOltdLCJUYXNrRGVmaW5pdGlvbiI6eyIkaWQiOiI4NDkiLCJHcm91cE5hbWUiOm51bGwsIlN0YXJ0RGF0ZSI6IjIwMjItMDEtMTdUMDA6MDA6MDBaIiwiRW5kRGF0ZSI6IjIwMjItMDEtMjhUMjM6NTk6MDBaIiwiUGVyY2VudGFnZUNvbXBsZXRlIjoxMDAuMCwiU3R5bGUiOnsiJGlkIjoiODUwIiwiU2hhcGUiOjAsIlNoYXBlVGhpY2tuZXNzIjoxLCJEdXJhdGlvbkZvcm1hdCI6MCwiSW5jbHVkZU5vbldvcmtpbmdEYXlzSW5EdXJhdGlvbiI6ZmFsc2UsIlBlcmNlbnRhZ2VDb21wbGV0ZVN0eWxlIjp7IiRpZCI6Ijg1MSIsIkZvbnRTZXR0aW5ncyI6eyIkaWQiOiI4NTIiLCJGb250U2l6ZSI6MTAsIkZvbnROYW1lIjoiQ2FsaWJyaSIsIklzQm9sZCI6ZmFsc2UsIklzSXRhbGljIjpmYWxzZSwiSXNVbmRlcmxpbmVkIjpmYWxzZSwiUGFyZW50U3R5bGUiOm51bGx9LCJBdXRvU2l6ZSI6MCwiRm9yZWdyb3VuZCI6eyIkaWQiOiI4NTMiLCJDb2xvciI6eyIkaWQiOiI4NTQ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ODU1IiwiVG9wIjowLjAsIkxlZnQiOjAuMCwiUmlnaHQiOjAuMCwiQm90dG9tIjowLjB9LCJQYWRkaW5nIjp7IiRpZCI6Ijg1NiIsIlRvcCI6MC4wLCJMZWZ0IjowLjAsIlJpZ2h0IjowLjAsIkJvdHRvbSI6MC4wfSwiQmFja2dyb3VuZCI6eyIkaWQiOiI4NTciLCJDb2xvciI6eyIkaWQiOiI4NTgiLCJBIjo4OSwiUiI6MCwiRyI6MCwiQiI6MH19LCJJc1Zpc2libGUiOnRydWUsIldpZHRoIjowLjAsIkhlaWdodCI6MC4wLCJCb3JkZXJTdHlsZSI6eyIkaWQiOiI4NTkiLCJMaW5lQ29sb3IiOm51bGwsIkxpbmVXZWlnaHQiOjAuMCwiTGluZVR5cGUiOjAsIlBhcmVudFN0eWxlIjpudWxsfSwiUGFyZW50U3R5bGUiOm51bGx9LCJEdXJhdGlvblN0eWxlIjp7IiRpZCI6Ijg2MCIsIkZvbnRTZXR0aW5ncyI6eyIkaWQiOiI4NjEiLCJGb250U2l6ZSI6MTAsIkZvbnROYW1lIjoiQ2FsaWJyaSIsIklzQm9sZCI6ZmFsc2UsIklzSXRhbGljIjpmYWxzZSwiSXNVbmRlcmxpbmVkIjpmYWxzZSwiUGFyZW50U3R5bGUiOm51bGx9LCJBdXRvU2l6ZSI6MCwiRm9yZWdyb3VuZCI6eyIkaWQiOiI4NjIiLCJDb2xvciI6eyIkaWQiOiI4Nj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NjQiLCJUb3AiOjAuMCwiTGVmdCI6MC4wLCJSaWdodCI6MC4wLCJCb3R0b20iOjAuMH0sIlBhZGRpbmciOnsiJGlkIjoiODY1IiwiVG9wIjowLjAsIkxlZnQiOjAuMCwiUmlnaHQiOjAuMCwiQm90dG9tIjowLjB9LCJCYWNrZ3JvdW5kIjp7IiRpZCI6Ijg2NiIsIkNvbG9yIjp7IiRpZCI6Ijg2NyIsIkEiOjg5LCJSIjowLCJHIjowLCJCIjowfX0sIklzVmlzaWJsZSI6dHJ1ZSwiV2lkdGgiOjAuMCwiSGVpZ2h0IjowLjAsIkJvcmRlclN0eWxlIjp7IiRpZCI6Ijg2OCIsIkxpbmVDb2xvciI6bnVsbCwiTGluZVdlaWdodCI6MC4wLCJMaW5lVHlwZSI6MCwiUGFyZW50U3R5bGUiOm51bGx9LCJQYXJlbnRTdHlsZSI6bnVsbH0sIkhvcml6b250YWxDb25uZWN0b3JTdHlsZSI6eyIkaWQiOiI4NjkiLCJMaW5lQ29sb3IiOnsiJGlkIjoiODcwIiwiJHR5cGUiOiJOTFJFLkNvbW1vbi5Eb20uU29saWRDb2xvckJydXNoLCBOTFJFLkNvbW1vbiIsIkNvbG9yIjp7IiRpZCI6Ijg3MSIsIkEiOjI1NSwiUiI6MjA0LCJHIjoyMDQsIkIiOjIwNH19LCJMaW5lV2VpZ2h0IjoxLjAsIkxpbmVUeXBlIjowLCJQYXJlbnRTdHlsZSI6bnVsbH0sIlZlcnRpY2FsQ29ubmVjdG9yU3R5bGUiOnsiJGlkIjoiODcyIiwiTGluZUNvbG9yIjp7IiRpZCI6Ijg3MyIsIiR0eXBlIjoiTkxSRS5Db21tb24uRG9tLlNvbGlkQ29sb3JCcnVzaCwgTkxSRS5Db21tb24iLCJDb2xvciI6eyIkaWQiOiI4NzQ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4NzUiLCJNYXJnaW4iOnsiJGlkIjoiODc2IiwiVG9wIjowLjAsIkxlZnQiOjQuMCwiUmlnaHQiOjQuMCwiQm90dG9tIjowLjB9LCJQYWRkaW5nIjp7IiRpZCI6Ijg3NyIsIlRvcCI6MC4wLCJMZWZ0IjowLjAsIlJpZ2h0IjowLjAsIkJvdHRvbSI6MC4wfSwiQmFja2dyb3VuZCI6eyIkaWQiOiI4NzgiLCJDb2xvciI6eyIkaWQiOiI4NzkiLCJBIjoyNTUsIlIiOjI2LCJHIjoxNzAsIkIiOjY2fX0sIklzVmlzaWJsZSI6dHJ1ZSwiV2lkdGgiOjAuMCwiSGVpZ2h0IjoxNi4wLCJCb3JkZXJTdHlsZSI6eyIkaWQiOiI4ODAiLCJMaW5lQ29sb3IiOnsiJGlkIjoiODgxIiwiJHR5cGUiOiJOTFJFLkNvbW1vbi5Eb20uU29saWRDb2xvckJydXNoLCBOTFJFLkNvbW1vbiIsIkNvbG9yIjp7IiRpZCI6Ijg4MiIsIkEiOjI1NSwiUiI6MjU1LCJHIjoyNTUsIkIiOjI1NX19LCJMaW5lV2VpZ2h0IjowLjAsIkxpbmVUeXBlIjowLCJQYXJlbnRTdHlsZSI6bnVsbH0sIlBhcmVudFN0eWxlIjpudWxsfSwiVGl0bGVTdHlsZSI6eyIkaWQiOiI4ODMiLCJGb250U2V0dGluZ3MiOnsiJGlkIjoiODg0IiwiRm9udFNpemUiOjEwLCJGb250TmFtZSI6IkNhbGlicmkiLCJJc0JvbGQiOnRydWUsIklzSXRhbGljIjpmYWxzZSwiSXNVbmRlcmxpbmVkIjpmYWxzZSwiUGFyZW50U3R5bGUiOm51bGx9LCJBdXRvU2l6ZSI6MCwiRm9yZWdyb3VuZCI6eyIkaWQiOiI4ODUiLCJDb2xvciI6eyIkaWQiOiI4ODYiLCJBIjoyNTUsIlIiOjI1NSwiRyI6MjU1LCJCIjoyNTV9fSwiTWF4V2lkdGgiOjgwMC4wLCJNYXhIZWlnaHQiOiJJbmZpbml0eSIsIlNtYXJ0Rm9yZWdyb3VuZElzQWN0aXZlIjpmYWxzZSwiSG9yaXpvbnRhbEFsaWdubWVudCI6MSwiVmVydGljYWxBbGlnbm1lbnQiOjAsIlNtYXJ0Rm9yZWdyb3VuZCI6bnVsbCwiQmFja2dyb3VuZEZpbGxUeXBlIjowLCJNYXJnaW4iOnsiJGlkIjoiODg3IiwiVG9wIjowLjAsIkxlZnQiOjAuMCwiUmlnaHQiOjAuMCwiQm90dG9tIjowLjB9LCJQYWRkaW5nIjp7IiRpZCI6Ijg4OCIsIlRvcCI6MC4wLCJMZWZ0IjowLjAsIlJpZ2h0IjowLjAsIkJvdHRvbSI6MC4wfSwiQmFja2dyb3VuZCI6eyIkaWQiOiI4ODkiLCJDb2xvciI6eyIkaWQiOiI4OTAiLCJBIjowLCJSIjoyNTUsIkciOjI1NSwiQiI6MjU1fX0sIklzVmlzaWJsZSI6dHJ1ZSwiV2lkdGgiOjAuMCwiSGVpZ2h0IjowLjAsIkJvcmRlclN0eWxlIjp7IiRpZCI6Ijg5MSIsIkxpbmVDb2xvciI6bnVsbCwiTGluZVdlaWdodCI6MC4wLCJMaW5lVHlwZSI6MCwiUGFyZW50U3R5bGUiOm51bGx9LCJQYXJlbnRTdHlsZSI6bnVsbH0sIkRhdGVTdHlsZSI6eyIkaWQiOiI4OTIiLCJGb250U2V0dGluZ3MiOnsiJGlkIjoiODkzIiwiRm9udFNpemUiOjEwLCJGb250TmFtZSI6IkNhbGlicmkiLCJJc0JvbGQiOmZhbHNlLCJJc0l0YWxpYyI6ZmFsc2UsIklzVW5kZXJsaW5lZCI6ZmFsc2UsIlBhcmVudFN0eWxlIjpudWxsfSwiQXV0b1NpemUiOjAsIkZvcmVncm91bmQiOnsiJGlkIjoiODk0IiwiQ29sb3IiOnsiJGlkIjoiODk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OTYiLCJUb3AiOjAuMCwiTGVmdCI6MC4wLCJSaWdodCI6MC4wLCJCb3R0b20iOjAuMH0sIlBhZGRpbmciOnsiJGlkIjoiODk3IiwiVG9wIjowLjAsIkxlZnQiOjAuMCwiUmlnaHQiOjAuMCwiQm90dG9tIjowLjB9LCJCYWNrZ3JvdW5kIjp7IiRpZCI6Ijg5OCIsIkNvbG9yIjp7IiRyZWYiOiI4NjcifX0sIklzVmlzaWJsZSI6dHJ1ZSwiV2lkdGgiOjAuMCwiSGVpZ2h0IjowLjAsIkJvcmRlclN0eWxlIjp7IiRpZCI6Ijg5OSIsIkxpbmVDb2xvciI6bnVsbCwiTGluZVdlaWdodCI6MC4wLCJMaW5lVHlwZSI6MCwiUGFyZW50U3R5bGUiOm51bGx9LCJQYXJlbnRTdHlsZSI6bnVsbH0sIkRhdGVGb3JtYXQiOnsiJGlkIjoiOTA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wMSIsIkZvcm1hdCI6MCwiSXNWaXNpYmxlIjpmYWxzZSwiTGFzdEtub3duVmlzaWJpbGl0eVN0YXRlIjpmYWxzZX0sIklzVmlzaWJsZSI6dHJ1ZSwiUGFyZW50U3R5bGUiOm51bGx9LCJJbmRleCI6MTQsIlNtYXJ0RHVyYXRpb25BY3RpdmF0ZWQiOmZhbHNlLCJEYXRlRm9ybWF0Ijp7IiRyZWYiOiI5MDAifSwiV2Vla051bWJlcmluZyI6eyIkaWQiOiI5MDIiLCJGb3JtYXQiOjAsIklzVmlzaWJsZSI6ZmFsc2UsIkxhc3RLbm93blZpc2liaWxpdHlTdGF0ZSI6ZmFsc2V9LCJJZCI6ImQyZDM0MjIyLTJkZmEtNDA3OC1hZDUwLTlmNmRlNTJlN2I1MSIsIkltcG9ydElkIjpudWxsLCJUaXRsZSI6IkRlbW8gU3RhZ2luZyIsIk5vdGUiOm51bGwsIkh5cGVybGluayI6eyIkaWQiOiI5MDMiLCJBZGRyZXNzIjpudWxsLCJTdWJBZGRyZXNzIjpudWxsfSwiSXNDaGFuZ2VkIjpmYWxzZSwiSXNOZXciOmZhbHNlfX1dLCJfbWlsZXN0b25lcyI6W10sIklkIjoiODBlM2YwYWItMjliZC00NWFkLWJlOGQtNGQxYzZjZmNkMTZiIiwiSXNTaW5nbGVJdGVtUm93IjpmYWxzZX1dLCJJbmRleCI6MCwiSWQiOiI0ODMyNmJhMy1jNjg3LTQxYjUtOTQxMC1kMTgxNzdjZjRiMTAiLCJIZWFkZXJUZXh0IjpudWxsLCJJc0RlZmF1bHQiOnRydWUsIlN0eWxlIjp7IiRpZCI6IjkwNCIsIkhlYWRlclN0eWxlIjp7IiRpZCI6IjkwNSIsIlRleHRTdHlsZSI6eyIkaWQiOiI5MDYiLCJGb250U2V0dGluZ3MiOnsiJGlkIjoiOTA3IiwiRm9udFNpemUiOjExLCJGb250TmFtZSI6IkNhbGlicmkiLCJJc0JvbGQiOmZhbHNlLCJJc0l0YWxpYyI6ZmFsc2UsIklzVW5kZXJsaW5lZCI6ZmFsc2UsIlBhcmVudFN0eWxlIjpudWxsfSwiQXV0b1NpemUiOjIsIkZvcmVncm91bmQiOnsiJGlkIjoiOTA4IiwiQ29sb3IiOnsiJGlkIjoiOTA5IiwiQSI6MjU1LCJSIjowLCJHIjowLCJCIjowfX0sIk1heFdpZHRoIjowLjAsIk1heEhlaWdodCI6MC4wLCJTbWFydEZvcmVncm91bmRJc0FjdGl2ZSI6ZmFsc2UsIkhvcml6b250YWxBbGlnbm1lbnQiOjAsIlZlcnRpY2FsQWxpZ25tZW50IjowLCJTbWFydEZvcmVncm91bmQiOm51bGwsIkJhY2tncm91bmRGaWxsVHlwZSI6MCwiTWFyZ2luIjp7IiRpZCI6IjkxMCIsIlRvcCI6MC4wLCJMZWZ0IjowLjAsIlJpZ2h0IjowLjAsIkJvdHRvbSI6MC4wfSwiUGFkZGluZyI6eyIkaWQiOiI5MTEiLCJUb3AiOjAuMCwiTGVmdCI6MC4wLCJSaWdodCI6MC4wLCJCb3R0b20iOjAuMH0sIkJhY2tncm91bmQiOm51bGwsIklzVmlzaWJsZSI6dHJ1ZSwiV2lkdGgiOjAuMCwiSGVpZ2h0IjowLjAsIkJvcmRlclN0eWxlIjpudWxsLCJQYXJlbnRTdHlsZSI6bnVsbH0sIlJlY3RhbmdsZVN0eWxlIjp7IiRpZCI6IjkxMiIsIk1hcmdpbiI6eyIkaWQiOiI5MTMiLCJUb3AiOjAuMCwiTGVmdCI6MC4wLCJSaWdodCI6MC4wLCJCb3R0b20iOjAuMH0sIlBhZGRpbmciOnsiJGlkIjoiOTE0IiwiVG9wIjowLjAsIkxlZnQiOjAuMCwiUmlnaHQiOjAuMCwiQm90dG9tIjowLjB9LCJCYWNrZ3JvdW5kIjp7IiRpZCI6IjkxNSIsIkNvbG9yIjp7IiRpZCI6IjkxNiIsIkEiOjYzLCJSIjo2OCwiRyI6MTE0LCJCIjoxOTZ9fSwiSXNWaXNpYmxlIjp0cnVlLCJXaWR0aCI6MC4wLCJIZWlnaHQiOjAuMCwiQm9yZGVyU3R5bGUiOnsiJGlkIjoiOTE3IiwiTGluZUNvbG9yIjp7IiRpZCI6IjkxOCIsIiR0eXBlIjoiTkxSRS5Db21tb24uRG9tLlNvbGlkQ29sb3JCcnVzaCwgTkxSRS5Db21tb24iLCJDb2xvciI6eyIkaWQiOiI5MTkiLCJBIjoyNTUsIlIiOjI1NSwiRyI6MCwiQiI6MH19LCJMaW5lV2VpZ2h0IjowLjAsIkxpbmVUeXBlIjowLCJQYXJlbnRTdHlsZSI6bnVsbH0sIlBhcmVudFN0eWxlIjpudWxsfSwiTWFyZ2luIjp7IiRpZCI6IjkyMCIsIlRvcCI6MC4wLCJMZWZ0IjowLjAsIlJpZ2h0IjowLjAsIkJvdHRvbSI6MC4wfSwiUGFkZGluZyI6eyIkaWQiOiI5MjEiLCJUb3AiOjAuMCwiTGVmdCI6MC4wLCJSaWdodCI6MC4wLCJCb3R0b20iOjAuMH0sIkJhY2tncm91bmQiOm51bGwsIklzVmlzaWJsZSI6dHJ1ZSwiV2lkdGgiOjAuMCwiSGVpZ2h0IjowLjAsIkJvcmRlclN0eWxlIjpudWxsLCJQYXJlbnRTdHlsZSI6bnVsbH0sIkJhY2tncm91bmRTdHlsZSI6eyIkaWQiOiI5MjIiLCJNYXJnaW4iOnsiJGlkIjoiOTIzIiwiVG9wIjowLjAsIkxlZnQiOjAuMCwiUmlnaHQiOjAuMCwiQm90dG9tIjowLjB9LCJQYWRkaW5nIjp7IiRpZCI6IjkyNCIsIlRvcCI6MC4wLCJMZWZ0IjowLjAsIlJpZ2h0IjowLjAsIkJvdHRvbSI6MC4wfSwiQmFja2dyb3VuZCI6eyIkaWQiOiI5MjUiLCJDb2xvciI6eyIkaWQiOiI5MjYiLCJBIjo1MSwiUiI6MTY1LCJHIjoxNjUsIkIiOjE2NX19LCJJc1Zpc2libGUiOnRydWUsIldpZHRoIjowLjAsIkhlaWdodCI6MC4wLCJCb3JkZXJTdHlsZSI6eyIkaWQiOiI5MjciLCJMaW5lQ29sb3IiOnsiJGlkIjoiOTI4IiwiJHR5cGUiOiJOTFJFLkNvbW1vbi5Eb20uU29saWRDb2xvckJydXNoLCBOTFJFLkNvbW1vbiIsIkNvbG9yIjp7IiRpZCI6IjkyOSIsIkEiOjI1NSwiUiI6MjU1LCJHIjowLCJCIjowfX0sIkxpbmVXZWlnaHQiOjAuMCwiTGluZVR5cGUiOjAsIlBhcmVudFN0eWxlIjpudWxsfSwiUGFyZW50U3R5bGUiOm51bGx9LCJNYXJnaW4iOnsiJGlkIjoiOTMwIiwiVG9wIjowLjAsIkxlZnQiOjAuMCwiUmlnaHQiOjAuMCwiQm90dG9tIjowLjB9LCJQYWRkaW5nIjp7IiRpZCI6IjkzMSIsIlRvcCI6MC4wLCJMZWZ0IjowLjAsIlJpZ2h0IjowLjAsIkJvdHRvbSI6MC4wfSwiSXNWaXNpYmxlIjpmYWxzZSwiV2lkdGgiOjAuMCwiSGVpZ2h0IjowLjAsIkJvcmRlclN0eWxlIjpudWxsLCJQYXJlbnRTdHlsZSI6bnVsbH19XSwiSWQiOiI2NjMxNGMxZC1iZWQ1LTQzYTAtOTIxNi02ZjNiMjNkMzFhODQiLCJJbmRleCI6MCwiSGVhZGVyVGV4dCI6IlRlYW0gXHUwMDBiUmVkIiwiU3R5bGUiOnsiJGlkIjoiOTMyIiwiSGVhZGVyU3R5bGUiOnsiJGlkIjoiOTMzIiwiVGV4dElzVmVydGljYWwiOmZhbHNlLCJUZXh0U3R5bGUiOnsiJGlkIjoiOTM0IiwiRm9udFNldHRpbmdzIjp7IiRpZCI6IjkzNSIsIkZvbnRTaXplIjoxMiwiRm9udE5hbWUiOiJDYWxpYnJpIiwiSXNCb2xkIjp0cnVlLCJJc0l0YWxpYyI6ZmFsc2UsIklzVW5kZXJsaW5lZCI6ZmFsc2UsIlBhcmVudFN0eWxlIjpudWxsfSwiQXV0b1NpemUiOjIsIkZvcmVncm91bmQiOnsiJGlkIjoiOTM2IiwiQ29sb3IiOnsiJGlkIjoiOTM3IiwiQSI6MjU1LCJSIjoyNTUsIkciOjI1NSwiQiI6MjU1fX0sIk1heFdpZHRoIjo3MS4wMDAwMDAwMDAwMDAwMjgsIk1heEhlaWdodCI6MC4wLCJTbWFydEZvcmVncm91bmRJc0FjdGl2ZSI6ZmFsc2UsIkhvcml6b250YWxBbGlnbm1lbnQiOjAsIlZlcnRpY2FsQWxpZ25tZW50IjowLCJTbWFydEZvcmVncm91bmQiOm51bGwsIkJhY2tncm91bmRGaWxsVHlwZSI6MCwiTWFyZ2luIjp7IiRpZCI6IjkzOCIsIlRvcCI6MC4wLCJMZWZ0IjowLjAsIlJpZ2h0IjowLjAsIkJvdHRvbSI6MC4wfSwiUGFkZGluZyI6eyIkaWQiOiI5MzkiLCJUb3AiOjAuMCwiTGVmdCI6MC4wLCJSaWdodCI6MC4wLCJCb3R0b20iOjAuMH0sIkJhY2tncm91bmQiOm51bGwsIklzVmlzaWJsZSI6dHJ1ZSwiV2lkdGgiOjAuMCwiSGVpZ2h0IjowLjAsIkJvcmRlclN0eWxlIjpudWxsLCJQYXJlbnRTdHlsZSI6bnVsbH0sIlJlY3RhbmdsZVN0eWxlIjp7IiRpZCI6Ijk0MCIsIk1hcmdpbiI6eyIkaWQiOiI5NDEiLCJUb3AiOjAuMCwiTGVmdCI6MC4wLCJSaWdodCI6MC4wLCJCb3R0b20iOjAuMH0sIlBhZGRpbmciOnsiJGlkIjoiOTQyIiwiVG9wIjowLjAsIkxlZnQiOjAuMCwiUmlnaHQiOjAuMCwiQm90dG9tIjowLjB9LCJCYWNrZ3JvdW5kIjp7IiRpZCI6Ijk0MyIsIkNvbG9yIjp7IiRpZCI6Ijk0NCIsIkEiOjI1NSwiUiI6MTc4LCJHIjoxNCwiQiI6MTh9fSwiSXNWaXNpYmxlIjp0cnVlLCJXaWR0aCI6MC4wLCJIZWlnaHQiOjAuMCwiQm9yZGVyU3R5bGUiOnsiJGlkIjoiOTQ1IiwiTGluZUNvbG9yIjp7IiRpZCI6Ijk0NiIsIiR0eXBlIjoiTkxSRS5Db21tb24uRG9tLlNvbGlkQ29sb3JCcnVzaCwgTkxSRS5Db21tb24iLCJDb2xvciI6eyIkaWQiOiI5NDciLCJBIjoyNTUsIlIiOjQ3LCJHIjo4MiwiQiI6MTQzfX0sIkxpbmVXZWlnaHQiOjAuMCwiTGluZVR5cGUiOjAsIlBhcmVudFN0eWxlIjpudWxsfSwiUGFyZW50U3R5bGUiOm51bGx9LCJNYXJnaW4iOnsiJGlkIjoiOTQ4IiwiVG9wIjowLjAsIkxlZnQiOjAuMCwiUmlnaHQiOjAuMCwiQm90dG9tIjowLjB9LCJQYWRkaW5nIjp7IiRpZCI6Ijk0OSIsIlRvcCI6MC4wLCJMZWZ0IjowLjAsIlJpZ2h0IjowLjAsIkJvdHRvbSI6MC4wfSwiQmFja2dyb3VuZCI6bnVsbCwiSXNWaXNpYmxlIjp0cnVlLCJXaWR0aCI6MC4wLCJIZWlnaHQiOjAuMCwiQm9yZGVyU3R5bGUiOm51bGwsIlBhcmVudFN0eWxlIjpudWxsfSwiQmFja2dyb3VuZFN0eWxlIjp7IiRpZCI6Ijk1MCIsIk1hcmdpbiI6eyIkaWQiOiI5NTEiLCJUb3AiOjAuMCwiTGVmdCI6MC4wLCJSaWdodCI6MC4wLCJCb3R0b20iOjAuMH0sIlBhZGRpbmciOnsiJGlkIjoiOTUyIiwiVG9wIjowLjAsIkxlZnQiOjAuMCwiUmlnaHQiOjAuMCwiQm90dG9tIjowLjB9LCJCYWNrZ3JvdW5kIjp7IiRpZCI6Ijk1MyIsIkNvbG9yIjp7IiRpZCI6Ijk1NCIsIkEiOjUxLCJSIjoxNzgsIkciOjE0LCJCIjoxOH19LCJJc1Zpc2libGUiOnRydWUsIldpZHRoIjowLjAsIkhlaWdodCI6MC4wLCJCb3JkZXJTdHlsZSI6eyIkaWQiOiI5NTUiLCJMaW5lQ29sb3IiOnsiJGlkIjoiOTU2IiwiJHR5cGUiOiJOTFJFLkNvbW1vbi5Eb20uU29saWRDb2xvckJydXNoLCBOTFJFLkNvbW1vbiIsIkNvbG9yIjp7IiRpZCI6Ijk1NyIsIkEiOjI1NSwiUiI6MjEsIkciOjM3LCJCIjo2Nn19LCJMaW5lV2VpZ2h0IjowLjAsIkxpbmVUeXBlIjowLCJQYXJlbnRTdHlsZSI6bnVsbH0sIlBhcmVudFN0eWxlIjpudWxsfSwiSXNBYm92ZVRpbWViYW5kIjpmYWxzZSwiU3BhY2luZyI6NSwiTWFyZ2luIjp7IiRpZCI6Ijk1OCIsIlRvcCI6MC4wLCJMZWZ0IjowLjAsIlJpZ2h0IjowLjAsIkJvdHRvbSI6MC4wfSwiUGFkZGluZyI6eyIkaWQiOiI5NTkiLCJUb3AiOjAuMCwiTGVmdCI6MC4wLCJSaWdodCI6MC4wLCJCb3R0b20iOjAuMH0sIklzVmlzaWJsZSI6dHJ1ZSwiV2lkdGgiOjAuMCwiSGVpZ2h0IjowLjAsIkJvcmRlclN0eWxlIjp7IiRpZCI6Ijk2MCIsIkxpbmVDb2xvciI6bnVsbCwiTGluZVdlaWdodCI6MC4wLCJMaW5lVHlwZSI6MCwiUGFyZW50U3R5bGUiOm51bGx9LCJQYXJlbnRTdHlsZSI6bnVsbH19LHsiJGlkIjoiOTYxIiwiX2FjdGl2aXRpZXMiOlt7IiRpZCI6Ijk2MiIsIl9yb3dzIjpbeyIkaWQiOiI5NjMiLCJfdGFza3MiOlt7IiRpZCI6Ijk2NCIsIl9hdHRhY2hlZE1pbGVzdG9uZXMiOltdLCJUYXNrRGVmaW5pdGlvbiI6eyIkaWQiOiI5NjUiLCJHcm91cE5hbWUiOm51bGwsIlN0YXJ0RGF0ZSI6IjIwMjItMDEtMTdUMDA6MDA6MDBaIiwiRW5kRGF0ZSI6IjIwMjItMDEtMjhUMjM6NTk6MDBaIiwiUGVyY2VudGFnZUNvbXBsZXRlIjo4MC4wLCJTdHlsZSI6eyIkaWQiOiI5NjYiLCJTaGFwZSI6MCwiU2hhcGVUaGlja25lc3MiOjEsIkR1cmF0aW9uRm9ybWF0IjowLCJJbmNsdWRlTm9uV29ya2luZ0RheXNJbkR1cmF0aW9uIjpmYWxzZSwiUGVyY2VudGFnZUNvbXBsZXRlU3R5bGUiOnsiJGlkIjoiOTY3IiwiRm9udFNldHRpbmdzIjp7IiRpZCI6Ijk2OCIsIkZvbnRTaXplIjoxMCwiRm9udE5hbWUiOiJDYWxpYnJpIiwiSXNCb2xkIjpmYWxzZSwiSXNJdGFsaWMiOmZhbHNlLCJJc1VuZGVybGluZWQiOmZhbHNlLCJQYXJlbnRTdHlsZSI6bnVsbH0sIkF1dG9TaXplIjowLCJGb3JlZ3JvdW5kIjp7IiRpZCI6Ijk2OSIsIkNvbG9yIjp7IiRpZCI6Ijk3MC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5NzEiLCJUb3AiOjAuMCwiTGVmdCI6MC4wLCJSaWdodCI6MC4wLCJCb3R0b20iOjAuMH0sIlBhZGRpbmciOnsiJGlkIjoiOTcyIiwiVG9wIjowLjAsIkxlZnQiOjAuMCwiUmlnaHQiOjAuMCwiQm90dG9tIjowLjB9LCJCYWNrZ3JvdW5kIjp7IiRpZCI6Ijk3MyIsIkNvbG9yIjp7IiRpZCI6Ijk3NCIsIkEiOjg5LCJSIjowLCJHIjowLCJCIjowfX0sIklzVmlzaWJsZSI6dHJ1ZSwiV2lkdGgiOjAuMCwiSGVpZ2h0IjowLjAsIkJvcmRlclN0eWxlIjp7IiRpZCI6Ijk3NSIsIkxpbmVDb2xvciI6bnVsbCwiTGluZVdlaWdodCI6MC4wLCJMaW5lVHlwZSI6MCwiUGFyZW50U3R5bGUiOm51bGx9LCJQYXJlbnRTdHlsZSI6bnVsbH0sIkR1cmF0aW9uU3R5bGUiOnsiJGlkIjoiOTc2IiwiRm9udFNldHRpbmdzIjp7IiRpZCI6Ijk3NyIsIkZvbnRTaXplIjoxMCwiRm9udE5hbWUiOiJDYWxpYnJpIiwiSXNCb2xkIjpmYWxzZSwiSXNJdGFsaWMiOmZhbHNlLCJJc1VuZGVybGluZWQiOmZhbHNlLCJQYXJlbnRTdHlsZSI6bnVsbH0sIkF1dG9TaXplIjowLCJGb3JlZ3JvdW5kIjp7IiRpZCI6Ijk3OCIsIkNvbG9yIjp7IiRpZCI6Ijk3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4MCIsIlRvcCI6MC4wLCJMZWZ0IjowLjAsIlJpZ2h0IjowLjAsIkJvdHRvbSI6MC4wfSwiUGFkZGluZyI6eyIkaWQiOiI5ODEiLCJUb3AiOjAuMCwiTGVmdCI6MC4wLCJSaWdodCI6MC4wLCJCb3R0b20iOjAuMH0sIkJhY2tncm91bmQiOnsiJGlkIjoiOTgyIiwiQ29sb3IiOnsiJGlkIjoiOTgzIiwiQSI6ODksIlIiOjAsIkciOjAsIkIiOjB9fSwiSXNWaXNpYmxlIjp0cnVlLCJXaWR0aCI6MC4wLCJIZWlnaHQiOjAuMCwiQm9yZGVyU3R5bGUiOnsiJGlkIjoiOTg0IiwiTGluZUNvbG9yIjpudWxsLCJMaW5lV2VpZ2h0IjowLjAsIkxpbmVUeXBlIjowLCJQYXJlbnRTdHlsZSI6bnVsbH0sIlBhcmVudFN0eWxlIjpudWxsfSwiSG9yaXpvbnRhbENvbm5lY3RvclN0eWxlIjp7IiRpZCI6Ijk4NSIsIkxpbmVDb2xvciI6eyIkaWQiOiI5ODYiLCIkdHlwZSI6Ik5MUkUuQ29tbW9uLkRvbS5Tb2xpZENvbG9yQnJ1c2gsIE5MUkUuQ29tbW9uIiwiQ29sb3IiOnsiJGlkIjoiOTg3IiwiQSI6MjU1LCJSIjoyMDQsIkciOjIwNCwiQiI6MjA0fX0sIkxpbmVXZWlnaHQiOjEuMCwiTGluZVR5cGUiOjAsIlBhcmVudFN0eWxlIjpudWxsfSwiVmVydGljYWxDb25uZWN0b3JTdHlsZSI6eyIkaWQiOiI5ODgiLCJMaW5lQ29sb3IiOnsiJGlkIjoiOTg5IiwiJHR5cGUiOiJOTFJFLkNvbW1vbi5Eb20uU29saWRDb2xvckJydXNoLCBOTFJFLkNvbW1vbiIsIkNvbG9yIjp7IiRpZCI6Ijk5M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k5MSIsIk1hcmdpbiI6eyIkaWQiOiI5OTIiLCJUb3AiOjAuMCwiTGVmdCI6NC4wLCJSaWdodCI6NC4wLCJCb3R0b20iOjAuMH0sIlBhZGRpbmciOnsiJGlkIjoiOTkzIiwiVG9wIjowLjAsIkxlZnQiOjAuMCwiUmlnaHQiOjAuMCwiQm90dG9tIjowLjB9LCJCYWNrZ3JvdW5kIjp7IiRpZCI6Ijk5NCIsIkNvbG9yIjp7IiRpZCI6Ijk5NSIsIkEiOjI1NSwiUiI6NjgsIkciOjExNCwiQiI6MTk2fX0sIklzVmlzaWJsZSI6dHJ1ZSwiV2lkdGgiOjAuMCwiSGVpZ2h0IjoxNi4wLCJCb3JkZXJTdHlsZSI6eyIkaWQiOiI5OTYiLCJMaW5lQ29sb3IiOnsiJGlkIjoiOTk3IiwiJHR5cGUiOiJOTFJFLkNvbW1vbi5Eb20uU29saWRDb2xvckJydXNoLCBOTFJFLkNvbW1vbiIsIkNvbG9yIjp7IiRpZCI6Ijk5OCIsIkEiOjI1NSwiUiI6MjU1LCJHIjoyNTUsIkIiOjI1NX19LCJMaW5lV2VpZ2h0IjowLjAsIkxpbmVUeXBlIjowLCJQYXJlbnRTdHlsZSI6bnVsbH0sIlBhcmVudFN0eWxlIjpudWxsfSwiVGl0bGVTdHlsZSI6eyIkaWQiOiI5OTkiLCJGb250U2V0dGluZ3MiOnsiJGlkIjoiMTAwMCIsIkZvbnRTaXplIjoxMCwiRm9udE5hbWUiOiJDYWxpYnJpIiwiSXNCb2xkIjp0cnVlLCJJc0l0YWxpYyI6ZmFsc2UsIklzVW5kZXJsaW5lZCI6ZmFsc2UsIlBhcmVudFN0eWxlIjpudWxsfSwiQXV0b1NpemUiOjAsIkZvcmVncm91bmQiOnsiJGlkIjoiMTAwMSIsIkNvbG9yIjp7IiRpZCI6IjEwMDIiLCJBIjoyNTUsIlIiOjI1NSwiRyI6MjU1LCJCIjoyNTV9fSwiTWF4V2lkdGgiOjgwMC4wLCJNYXhIZWlnaHQiOiJJbmZpbml0eSIsIlNtYXJ0Rm9yZWdyb3VuZElzQWN0aXZlIjpmYWxzZSwiSG9yaXpvbnRhbEFsaWdubWVudCI6MSwiVmVydGljYWxBbGlnbm1lbnQiOjAsIlNtYXJ0Rm9yZWdyb3VuZCI6bnVsbCwiQmFja2dyb3VuZEZpbGxUeXBlIjowLCJNYXJnaW4iOnsiJGlkIjoiMTAwMyIsIlRvcCI6MC4wLCJMZWZ0IjowLjAsIlJpZ2h0IjowLjAsIkJvdHRvbSI6MC4wfSwiUGFkZGluZyI6eyIkaWQiOiIxMDA0IiwiVG9wIjowLjAsIkxlZnQiOjAuMCwiUmlnaHQiOjAuMCwiQm90dG9tIjowLjB9LCJCYWNrZ3JvdW5kIjp7IiRpZCI6IjEwMDUiLCJDb2xvciI6eyIkaWQiOiIxMDA2IiwiQSI6MCwiUiI6MjU1LCJHIjoyNTUsIkIiOjI1NX19LCJJc1Zpc2libGUiOnRydWUsIldpZHRoIjowLjAsIkhlaWdodCI6MC4wLCJCb3JkZXJTdHlsZSI6eyIkaWQiOiIxMDA3IiwiTGluZUNvbG9yIjpudWxsLCJMaW5lV2VpZ2h0IjowLjAsIkxpbmVUeXBlIjowLCJQYXJlbnRTdHlsZSI6bnVsbH0sIlBhcmVudFN0eWxlIjpudWxsfSwiRGF0ZVN0eWxlIjp7IiRpZCI6IjEwMDgiLCJGb250U2V0dGluZ3MiOnsiJGlkIjoiMTAwOSIsIkZvbnRTaXplIjoxMCwiRm9udE5hbWUiOiJDYWxpYnJpIiwiSXNCb2xkIjpmYWxzZSwiSXNJdGFsaWMiOmZhbHNlLCJJc1VuZGVybGluZWQiOmZhbHNlLCJQYXJlbnRTdHlsZSI6bnVsbH0sIkF1dG9TaXplIjowLCJGb3JlZ3JvdW5kIjp7IiRpZCI6IjEwMTAiLCJDb2xvciI6eyIkaWQiOiIxMDE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DEyIiwiVG9wIjowLjAsIkxlZnQiOjAuMCwiUmlnaHQiOjAuMCwiQm90dG9tIjowLjB9LCJQYWRkaW5nIjp7IiRpZCI6IjEwMTMiLCJUb3AiOjAuMCwiTGVmdCI6MC4wLCJSaWdodCI6MC4wLCJCb3R0b20iOjAuMH0sIkJhY2tncm91bmQiOnsiJGlkIjoiMTAxNCIsIkNvbG9yIjp7IiRyZWYiOiI5ODMifX0sIklzVmlzaWJsZSI6dHJ1ZSwiV2lkdGgiOjAuMCwiSGVpZ2h0IjowLjAsIkJvcmRlclN0eWxlIjp7IiRpZCI6IjEwMTUiLCJMaW5lQ29sb3IiOm51bGwsIkxpbmVXZWlnaHQiOjAuMCwiTGluZVR5cGUiOjAsIlBhcmVudFN0eWxlIjpudWxsfSwiUGFyZW50U3R5bGUiOm51bGx9LCJEYXRlRm9ybWF0Ijp7IiRpZCI6IjEwMT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xNyIsIkZvcm1hdCI6MCwiSXNWaXNpYmxlIjpmYWxzZSwiTGFzdEtub3duVmlzaWJpbGl0eVN0YXRlIjpmYWxzZX0sIklzVmlzaWJsZSI6dHJ1ZSwiUGFyZW50U3R5bGUiOm51bGx9LCJJbmRleCI6MSwiU21hcnREdXJhdGlvbkFjdGl2YXRlZCI6ZmFsc2UsIkRhdGVGb3JtYXQiOnsiJHJlZiI6IjEwMTYifSwiV2Vla051bWJlcmluZyI6eyIkaWQiOiIxMDE4IiwiRm9ybWF0IjowLCJJc1Zpc2libGUiOmZhbHNlLCJMYXN0S25vd25WaXNpYmlsaXR5U3RhdGUiOmZhbHNlfSwiSWQiOiI0NjgwYmUzZS05OTljLTQ5ZjUtYmRlYS0wZDNjMDhhMDk4OWIiLCJJbXBvcnRJZCI6bnVsbCwiVGl0bGUiOiJBZG1pbiBDb25zb2xlIiwiTm90ZSI6bnVsbCwiSHlwZXJsaW5rIjp7IiRpZCI6IjEwMTkiLCJBZGRyZXNzIjpudWxsLCJTdWJBZGRyZXNzIjpudWxsfSwiSXNDaGFuZ2VkIjpmYWxzZSwiSXNOZXciOmZhbHNlfX0seyIkaWQiOiIxMDIwIiwiX2F0dGFjaGVkTWlsZXN0b25lcyI6W10sIlRhc2tEZWZpbml0aW9uIjp7IiRpZCI6IjEwMjEiLCJHcm91cE5hbWUiOm51bGwsIlN0YXJ0RGF0ZSI6IjIwMjItMDEtMzFUMDA6MDA6MDBaIiwiRW5kRGF0ZSI6IjIwMjItMDItMTFUMjM6NTk6MDBaIiwiUGVyY2VudGFnZUNvbXBsZXRlIjoxMC4wLCJTdHlsZSI6eyIkaWQiOiIxMDIyIiwiU2hhcGUiOjAsIlNoYXBlVGhpY2tuZXNzIjoxLCJEdXJhdGlvbkZvcm1hdCI6MCwiSW5jbHVkZU5vbldvcmtpbmdEYXlzSW5EdXJhdGlvbiI6ZmFsc2UsIlBlcmNlbnRhZ2VDb21wbGV0ZVN0eWxlIjp7IiRpZCI6IjEwMjMiLCJGb250U2V0dGluZ3MiOnsiJGlkIjoiMTAyNCIsIkZvbnRTaXplIjoxMCwiRm9udE5hbWUiOiJDYWxpYnJpIiwiSXNCb2xkIjpmYWxzZSwiSXNJdGFsaWMiOmZhbHNlLCJJc1VuZGVybGluZWQiOmZhbHNlLCJQYXJlbnRTdHlsZSI6bnVsbH0sIkF1dG9TaXplIjowLCJGb3JlZ3JvdW5kIjp7IiRpZCI6IjEwMjUiLCJDb2xvciI6eyIkaWQiOiIxMDI2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EwMjciLCJUb3AiOjAuMCwiTGVmdCI6MC4wLCJSaWdodCI6MC4wLCJCb3R0b20iOjAuMH0sIlBhZGRpbmciOnsiJGlkIjoiMTAyOCIsIlRvcCI6MC4wLCJMZWZ0IjowLjAsIlJpZ2h0IjowLjAsIkJvdHRvbSI6MC4wfSwiQmFja2dyb3VuZCI6eyIkaWQiOiIxMDI5IiwiQ29sb3IiOnsiJGlkIjoiMTAzMCIsIkEiOjg5LCJSIjowLCJHIjowLCJCIjowfX0sIklzVmlzaWJsZSI6dHJ1ZSwiV2lkdGgiOjAuMCwiSGVpZ2h0IjowLjAsIkJvcmRlclN0eWxlIjp7IiRpZCI6IjEwMzEiLCJMaW5lQ29sb3IiOm51bGwsIkxpbmVXZWlnaHQiOjAuMCwiTGluZVR5cGUiOjAsIlBhcmVudFN0eWxlIjpudWxsfSwiUGFyZW50U3R5bGUiOm51bGx9LCJEdXJhdGlvblN0eWxlIjp7IiRpZCI6IjEwMzIiLCJGb250U2V0dGluZ3MiOnsiJGlkIjoiMTAzMyIsIkZvbnRTaXplIjoxMCwiRm9udE5hbWUiOiJDYWxpYnJpIiwiSXNCb2xkIjpmYWxzZSwiSXNJdGFsaWMiOmZhbHNlLCJJc1VuZGVybGluZWQiOmZhbHNlLCJQYXJlbnRTdHlsZSI6bnVsbH0sIkF1dG9TaXplIjowLCJGb3JlZ3JvdW5kIjp7IiRpZCI6IjEwMzQiLCJDb2xvciI6eyIkaWQiOiIxMDM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AzNiIsIlRvcCI6MC4wLCJMZWZ0IjowLjAsIlJpZ2h0IjowLjAsIkJvdHRvbSI6MC4wfSwiUGFkZGluZyI6eyIkaWQiOiIxMDM3IiwiVG9wIjowLjAsIkxlZnQiOjAuMCwiUmlnaHQiOjAuMCwiQm90dG9tIjowLjB9LCJCYWNrZ3JvdW5kIjp7IiRpZCI6IjEwMzgiLCJDb2xvciI6eyIkaWQiOiIxMDM5IiwiQSI6ODksIlIiOjAsIkciOjAsIkIiOjB9fSwiSXNWaXNpYmxlIjp0cnVlLCJXaWR0aCI6MC4wLCJIZWlnaHQiOjAuMCwiQm9yZGVyU3R5bGUiOnsiJGlkIjoiMTA0MCIsIkxpbmVDb2xvciI6bnVsbCwiTGluZVdlaWdodCI6MC4wLCJMaW5lVHlwZSI6MCwiUGFyZW50U3R5bGUiOm51bGx9LCJQYXJlbnRTdHlsZSI6bnVsbH0sIkhvcml6b250YWxDb25uZWN0b3JTdHlsZSI6eyIkaWQiOiIxMDQxIiwiTGluZUNvbG9yIjp7IiRpZCI6IjEwNDIiLCIkdHlwZSI6Ik5MUkUuQ29tbW9uLkRvbS5Tb2xpZENvbG9yQnJ1c2gsIE5MUkUuQ29tbW9uIiwiQ29sb3IiOnsiJGlkIjoiMTA0MyIsIkEiOjI1NSwiUiI6MjA0LCJHIjoyMDQsIkIiOjIwNH19LCJMaW5lV2VpZ2h0IjoxLjAsIkxpbmVUeXBlIjowLCJQYXJlbnRTdHlsZSI6bnVsbH0sIlZlcnRpY2FsQ29ubmVjdG9yU3R5bGUiOnsiJGlkIjoiMTA0NCIsIkxpbmVDb2xvciI6eyIkaWQiOiIxMDQ1IiwiJHR5cGUiOiJOTFJFLkNvbW1vbi5Eb20uU29saWRDb2xvckJydXNoLCBOTFJFLkNvbW1vbiIsIkNvbG9yIjp7IiRpZCI6IjEwNDY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xMDQ3IiwiTWFyZ2luIjp7IiRpZCI6IjEwNDgiLCJUb3AiOjAuMCwiTGVmdCI6NC4wLCJSaWdodCI6NC4wLCJCb3R0b20iOjAuMH0sIlBhZGRpbmciOnsiJGlkIjoiMTA0OSIsIlRvcCI6MC4wLCJMZWZ0IjowLjAsIlJpZ2h0IjowLjAsIkJvdHRvbSI6MC4wfSwiQmFja2dyb3VuZCI6eyIkaWQiOiIxMDUwIiwiQ29sb3IiOnsiJGlkIjoiMTA1MSIsIkEiOjI1NSwiUiI6MjYsIkciOjE3MCwiQiI6NjZ9fSwiSXNWaXNpYmxlIjp0cnVlLCJXaWR0aCI6MC4wLCJIZWlnaHQiOjE2LjAsIkJvcmRlclN0eWxlIjp7IiRpZCI6IjEwNTIiLCJMaW5lQ29sb3IiOnsiJGlkIjoiMTA1MyIsIiR0eXBlIjoiTkxSRS5Db21tb24uRG9tLlNvbGlkQ29sb3JCcnVzaCwgTkxSRS5Db21tb24iLCJDb2xvciI6eyIkaWQiOiIxMDU0IiwiQSI6MjU1LCJSIjoyNTUsIkciOjI1NSwiQiI6MjU1fX0sIkxpbmVXZWlnaHQiOjAuMCwiTGluZVR5cGUiOjAsIlBhcmVudFN0eWxlIjpudWxsfSwiUGFyZW50U3R5bGUiOm51bGx9LCJUaXRsZVN0eWxlIjp7IiRpZCI6IjEwNTUiLCJGb250U2V0dGluZ3MiOnsiJGlkIjoiMTA1NiIsIkZvbnRTaXplIjoxMCwiRm9udE5hbWUiOiJDYWxpYnJpIiwiSXNCb2xkIjp0cnVlLCJJc0l0YWxpYyI6ZmFsc2UsIklzVW5kZXJsaW5lZCI6ZmFsc2UsIlBhcmVudFN0eWxlIjpudWxsfSwiQXV0b1NpemUiOjAsIkZvcmVncm91bmQiOnsiJGlkIjoiMTA1NyIsIkNvbG9yIjp7IiRpZCI6IjEwNTgiLCJBIjoyNTUsIlIiOjI1NSwiRyI6MjU1LCJCIjoyNTV9fSwiTWF4V2lkdGgiOjgwMC4wLCJNYXhIZWlnaHQiOiJJbmZpbml0eSIsIlNtYXJ0Rm9yZWdyb3VuZElzQWN0aXZlIjpmYWxzZSwiSG9yaXpvbnRhbEFsaWdubWVudCI6MSwiVmVydGljYWxBbGlnbm1lbnQiOjAsIlNtYXJ0Rm9yZWdyb3VuZCI6bnVsbCwiQmFja2dyb3VuZEZpbGxUeXBlIjowLCJNYXJnaW4iOnsiJGlkIjoiMTA1OSIsIlRvcCI6MC4wLCJMZWZ0IjowLjAsIlJpZ2h0IjowLjAsIkJvdHRvbSI6MC4wfSwiUGFkZGluZyI6eyIkaWQiOiIxMDYwIiwiVG9wIjowLjAsIkxlZnQiOjAuMCwiUmlnaHQiOjAuMCwiQm90dG9tIjowLjB9LCJCYWNrZ3JvdW5kIjp7IiRpZCI6IjEwNjEiLCJDb2xvciI6eyIkaWQiOiIxMDYyIiwiQSI6MCwiUiI6MjU1LCJHIjoyNTUsIkIiOjI1NX19LCJJc1Zpc2libGUiOnRydWUsIldpZHRoIjowLjAsIkhlaWdodCI6MC4wLCJCb3JkZXJTdHlsZSI6eyIkaWQiOiIxMDYzIiwiTGluZUNvbG9yIjpudWxsLCJMaW5lV2VpZ2h0IjowLjAsIkxpbmVUeXBlIjowLCJQYXJlbnRTdHlsZSI6bnVsbH0sIlBhcmVudFN0eWxlIjpudWxsfSwiRGF0ZVN0eWxlIjp7IiRpZCI6IjEwNjQiLCJGb250U2V0dGluZ3MiOnsiJGlkIjoiMTA2NSIsIkZvbnRTaXplIjoxMCwiRm9udE5hbWUiOiJDYWxpYnJpIiwiSXNCb2xkIjpmYWxzZSwiSXNJdGFsaWMiOmZhbHNlLCJJc1VuZGVybGluZWQiOmZhbHNlLCJQYXJlbnRTdHlsZSI6bnVsbH0sIkF1dG9TaXplIjowLCJGb3JlZ3JvdW5kIjp7IiRpZCI6IjEwNjYiLCJDb2xvciI6eyIkaWQiOiIxMDY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DY4IiwiVG9wIjowLjAsIkxlZnQiOjAuMCwiUmlnaHQiOjAuMCwiQm90dG9tIjowLjB9LCJQYWRkaW5nIjp7IiRpZCI6IjEwNjkiLCJUb3AiOjAuMCwiTGVmdCI6MC4wLCJSaWdodCI6MC4wLCJCb3R0b20iOjAuMH0sIkJhY2tncm91bmQiOnsiJGlkIjoiMTA3MCIsIkNvbG9yIjp7IiRyZWYiOiIxMDM5In19LCJJc1Zpc2libGUiOnRydWUsIldpZHRoIjowLjAsIkhlaWdodCI6MC4wLCJCb3JkZXJTdHlsZSI6eyIkaWQiOiIxMDcxIiwiTGluZUNvbG9yIjpudWxsLCJMaW5lV2VpZ2h0IjowLjAsIkxpbmVUeXBlIjowLCJQYXJlbnRTdHlsZSI6bnVsbH0sIlBhcmVudFN0eWxlIjpudWxsfSwiRGF0ZUZvcm1hdCI6eyIkaWQiOiIxMDc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NzMiLCJGb3JtYXQiOjAsIklzVmlzaWJsZSI6ZmFsc2UsIkxhc3RLbm93blZpc2liaWxpdHlTdGF0ZSI6ZmFsc2V9LCJJc1Zpc2libGUiOnRydWUsIlBhcmVudFN0eWxlIjpudWxsfSwiSW5kZXgiOjIsIlNtYXJ0RHVyYXRpb25BY3RpdmF0ZWQiOmZhbHNlLCJEYXRlRm9ybWF0Ijp7IiRyZWYiOiIxMDcyIn0sIldlZWtOdW1iZXJpbmciOnsiJGlkIjoiMTA3NCIsIkZvcm1hdCI6MCwiSXNWaXNpYmxlIjpmYWxzZSwiTGFzdEtub3duVmlzaWJpbGl0eVN0YXRlIjpmYWxzZX0sIklkIjoiODZhZWZiZDctYzE2Ny00YjljLThlMzUtNTJlOGFjZDQzNTZjIiwiSW1wb3J0SWQiOm51bGwsIlRpdGxlIjoiQXV0byBSZW5ld2FsIFN5c3RlbSIsIk5vdGUiOm51bGwsIkh5cGVybGluayI6eyIkaWQiOiIxMDc1IiwiQWRkcmVzcyI6bnVsbCwiU3ViQWRkcmVzcyI6bnVsbH0sIklzQ2hhbmdlZCI6ZmFsc2UsIklzTmV3IjpmYWxzZX19LHsiJGlkIjoiMTA3NiIsIl9hdHRhY2hlZE1pbGVzdG9uZXMiOltdLCJUYXNrRGVmaW5pdGlvbiI6eyIkaWQiOiIxMDc3IiwiR3JvdXBOYW1lIjpudWxsLCJTdGFydERhdGUiOiIyMDIyLTAxLTAzVDAwOjAwOjAwWiIsIkVuZERhdGUiOiIyMDIyLTAxLTE0VDIzOjU5OjAwWiIsIlBlcmNlbnRhZ2VDb21wbGV0ZSI6MTAwLjAsIlN0eWxlIjp7IiRpZCI6IjEwNzgiLCJTaGFwZSI6MCwiU2hhcGVUaGlja25lc3MiOjEsIkR1cmF0aW9uRm9ybWF0IjowLCJJbmNsdWRlTm9uV29ya2luZ0RheXNJbkR1cmF0aW9uIjpmYWxzZSwiUGVyY2VudGFnZUNvbXBsZXRlU3R5bGUiOnsiJGlkIjoiMTA3OSIsIkZvbnRTZXR0aW5ncyI6eyIkaWQiOiIxMDgwIiwiRm9udFNpemUiOjEwLCJGb250TmFtZSI6IkNhbGlicmkiLCJJc0JvbGQiOmZhbHNlLCJJc0l0YWxpYyI6ZmFsc2UsIklzVW5kZXJsaW5lZCI6ZmFsc2UsIlBhcmVudFN0eWxlIjpudWxsfSwiQXV0b1NpemUiOjAsIkZvcmVncm91bmQiOnsiJGlkIjoiMTA4MSIsIkNvbG9yIjp7IiRpZCI6IjEwODI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A4MyIsIlRvcCI6MC4wLCJMZWZ0IjowLjAsIlJpZ2h0IjowLjAsIkJvdHRvbSI6MC4wfSwiUGFkZGluZyI6eyIkaWQiOiIxMDg0IiwiVG9wIjowLjAsIkxlZnQiOjAuMCwiUmlnaHQiOjAuMCwiQm90dG9tIjowLjB9LCJCYWNrZ3JvdW5kIjp7IiRpZCI6IjEwODUiLCJDb2xvciI6eyIkaWQiOiIxMDg2IiwiQSI6ODksIlIiOjAsIkciOjAsIkIiOjB9fSwiSXNWaXNpYmxlIjp0cnVlLCJXaWR0aCI6MC4wLCJIZWlnaHQiOjAuMCwiQm9yZGVyU3R5bGUiOnsiJGlkIjoiMTA4NyIsIkxpbmVDb2xvciI6bnVsbCwiTGluZVdlaWdodCI6MC4wLCJMaW5lVHlwZSI6MCwiUGFyZW50U3R5bGUiOm51bGx9LCJQYXJlbnRTdHlsZSI6bnVsbH0sIkR1cmF0aW9uU3R5bGUiOnsiJGlkIjoiMTA4OCIsIkZvbnRTZXR0aW5ncyI6eyIkaWQiOiIxMDg5IiwiRm9udFNpemUiOjEwLCJGb250TmFtZSI6IkNhbGlicmkiLCJJc0JvbGQiOmZhbHNlLCJJc0l0YWxpYyI6ZmFsc2UsIklzVW5kZXJsaW5lZCI6ZmFsc2UsIlBhcmVudFN0eWxlIjpudWxsfSwiQXV0b1NpemUiOjAsIkZvcmVncm91bmQiOnsiJGlkIjoiMTA5MCIsIkNvbG9yIjp7IiRpZCI6IjEwOT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DkyIiwiVG9wIjowLjAsIkxlZnQiOjAuMCwiUmlnaHQiOjAuMCwiQm90dG9tIjowLjB9LCJQYWRkaW5nIjp7IiRpZCI6IjEwOTMiLCJUb3AiOjAuMCwiTGVmdCI6MC4wLCJSaWdodCI6MC4wLCJCb3R0b20iOjAuMH0sIkJhY2tncm91bmQiOnsiJGlkIjoiMTA5NCIsIkNvbG9yIjp7IiRpZCI6IjEwOTUiLCJBIjo4OSwiUiI6MCwiRyI6MCwiQiI6MH19LCJJc1Zpc2libGUiOnRydWUsIldpZHRoIjowLjAsIkhlaWdodCI6MC4wLCJCb3JkZXJTdHlsZSI6eyIkaWQiOiIxMDk2IiwiTGluZUNvbG9yIjpudWxsLCJMaW5lV2VpZ2h0IjowLjAsIkxpbmVUeXBlIjowLCJQYXJlbnRTdHlsZSI6bnVsbH0sIlBhcmVudFN0eWxlIjpudWxsfSwiSG9yaXpvbnRhbENvbm5lY3RvclN0eWxlIjp7IiRpZCI6IjEwOTciLCJMaW5lQ29sb3IiOnsiJGlkIjoiMTA5OCIsIiR0eXBlIjoiTkxSRS5Db21tb24uRG9tLlNvbGlkQ29sb3JCcnVzaCwgTkxSRS5Db21tb24iLCJDb2xvciI6eyIkaWQiOiIxMDk5IiwiQSI6MjU1LCJSIjoyMDQsIkciOjIwNCwiQiI6MjA0fX0sIkxpbmVXZWlnaHQiOjEuMCwiTGluZVR5cGUiOjAsIlBhcmVudFN0eWxlIjpudWxsfSwiVmVydGljYWxDb25uZWN0b3JTdHlsZSI6eyIkaWQiOiIxMTAwIiwiTGluZUNvbG9yIjp7IiRpZCI6IjExMDEiLCIkdHlwZSI6Ik5MUkUuQ29tbW9uLkRvbS5Tb2xpZENvbG9yQnJ1c2gsIE5MUkUuQ29tbW9uIiwiQ29sb3IiOnsiJGlkIjoiMTEwM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ExMDMiLCJNYXJnaW4iOnsiJGlkIjoiMTEwNCIsIlRvcCI6MC4wLCJMZWZ0Ijo0LjAsIlJpZ2h0Ijo0LjAsIkJvdHRvbSI6MC4wfSwiUGFkZGluZyI6eyIkaWQiOiIxMTA1IiwiVG9wIjowLjAsIkxlZnQiOjAuMCwiUmlnaHQiOjAuMCwiQm90dG9tIjowLjB9LCJCYWNrZ3JvdW5kIjp7IiRpZCI6IjExMDYiLCJDb2xvciI6eyIkaWQiOiIxMTA3IiwiQSI6MjU1LCJSIjo2OCwiRyI6MTE0LCJCIjoxOTZ9fSwiSXNWaXNpYmxlIjp0cnVlLCJXaWR0aCI6MC4wLCJIZWlnaHQiOjE2LjAsIkJvcmRlclN0eWxlIjp7IiRpZCI6IjExMDgiLCJMaW5lQ29sb3IiOnsiJGlkIjoiMTEwOSIsIiR0eXBlIjoiTkxSRS5Db21tb24uRG9tLlNvbGlkQ29sb3JCcnVzaCwgTkxSRS5Db21tb24iLCJDb2xvciI6eyIkaWQiOiIxMTEwIiwiQSI6MjU1LCJSIjoyNTUsIkciOjI1NSwiQiI6MjU1fX0sIkxpbmVXZWlnaHQiOjAuMCwiTGluZVR5cGUiOjAsIlBhcmVudFN0eWxlIjpudWxsfSwiUGFyZW50U3R5bGUiOm51bGx9LCJUaXRsZVN0eWxlIjp7IiRpZCI6IjExMTEiLCJGb250U2V0dGluZ3MiOnsiJGlkIjoiMTExMiIsIkZvbnRTaXplIjoxMCwiRm9udE5hbWUiOiJDYWxpYnJpIiwiSXNCb2xkIjp0cnVlLCJJc0l0YWxpYyI6ZmFsc2UsIklzVW5kZXJsaW5lZCI6ZmFsc2UsIlBhcmVudFN0eWxlIjpudWxsfSwiQXV0b1NpemUiOjAsIkZvcmVncm91bmQiOnsiJGlkIjoiMTExMyIsIkNvbG9yIjp7IiRpZCI6IjExMTQiLCJBIjoyNTUsIlIiOjI1NSwiRyI6MjU1LCJCIjoyNTV9fSwiTWF4V2lkdGgiOjgwMC4wLCJNYXhIZWlnaHQiOiJJbmZpbml0eSIsIlNtYXJ0Rm9yZWdyb3VuZElzQWN0aXZlIjpmYWxzZSwiSG9yaXpvbnRhbEFsaWdubWVudCI6MSwiVmVydGljYWxBbGlnbm1lbnQiOjAsIlNtYXJ0Rm9yZWdyb3VuZCI6bnVsbCwiQmFja2dyb3VuZEZpbGxUeXBlIjowLCJNYXJnaW4iOnsiJGlkIjoiMTExNSIsIlRvcCI6MC4wLCJMZWZ0IjowLjAsIlJpZ2h0IjowLjAsIkJvdHRvbSI6MC4wfSwiUGFkZGluZyI6eyIkaWQiOiIxMTE2IiwiVG9wIjowLjAsIkxlZnQiOjAuMCwiUmlnaHQiOjAuMCwiQm90dG9tIjowLjB9LCJCYWNrZ3JvdW5kIjp7IiRpZCI6IjExMTciLCJDb2xvciI6eyIkaWQiOiIxMTE4IiwiQSI6MCwiUiI6MjU1LCJHIjoyNTUsIkIiOjI1NX19LCJJc1Zpc2libGUiOnRydWUsIldpZHRoIjowLjAsIkhlaWdodCI6MC4wLCJCb3JkZXJTdHlsZSI6eyIkaWQiOiIxMTE5IiwiTGluZUNvbG9yIjpudWxsLCJMaW5lV2VpZ2h0IjowLjAsIkxpbmVUeXBlIjowLCJQYXJlbnRTdHlsZSI6bnVsbH0sIlBhcmVudFN0eWxlIjpudWxsfSwiRGF0ZVN0eWxlIjp7IiRpZCI6IjExMjAiLCJGb250U2V0dGluZ3MiOnsiJGlkIjoiMTEyMSIsIkZvbnRTaXplIjoxMCwiRm9udE5hbWUiOiJDYWxpYnJpIiwiSXNCb2xkIjpmYWxzZSwiSXNJdGFsaWMiOmZhbHNlLCJJc1VuZGVybGluZWQiOmZhbHNlLCJQYXJlbnRTdHlsZSI6bnVsbH0sIkF1dG9TaXplIjowLCJGb3JlZ3JvdW5kIjp7IiRpZCI6IjExMjIiLCJDb2xvciI6eyIkaWQiOiIxMTI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I0IiwiVG9wIjowLjAsIkxlZnQiOjAuMCwiUmlnaHQiOjAuMCwiQm90dG9tIjowLjB9LCJQYWRkaW5nIjp7IiRpZCI6IjExMjUiLCJUb3AiOjAuMCwiTGVmdCI6MC4wLCJSaWdodCI6MC4wLCJCb3R0b20iOjAuMH0sIkJhY2tncm91bmQiOnsiJGlkIjoiMTEyNiIsIkNvbG9yIjp7IiRyZWYiOiIxMDk1In19LCJJc1Zpc2libGUiOnRydWUsIldpZHRoIjowLjAsIkhlaWdodCI6MC4wLCJCb3JkZXJTdHlsZSI6eyIkaWQiOiIxMTI3IiwiTGluZUNvbG9yIjpudWxsLCJMaW5lV2VpZ2h0IjowLjAsIkxpbmVUeXBlIjowLCJQYXJlbnRTdHlsZSI6bnVsbH0sIlBhcmVudFN0eWxlIjpudWxsfSwiRGF0ZUZvcm1hdCI6eyIkaWQiOiIxMTI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MjkiLCJGb3JtYXQiOjAsIklzVmlzaWJsZSI6ZmFsc2UsIkxhc3RLbm93blZpc2liaWxpdHlTdGF0ZSI6ZmFsc2V9LCJJc1Zpc2libGUiOnRydWUsIlBhcmVudFN0eWxlIjpudWxsfSwiSW5kZXgiOjAsIlNtYXJ0RHVyYXRpb25BY3RpdmF0ZWQiOmZhbHNlLCJEYXRlRm9ybWF0Ijp7IiRyZWYiOiIxMTI4In0sIldlZWtOdW1iZXJpbmciOnsiJGlkIjoiMTEzMCIsIkZvcm1hdCI6MCwiSXNWaXNpYmxlIjpmYWxzZSwiTGFzdEtub3duVmlzaWJpbGl0eVN0YXRlIjpmYWxzZX0sIklkIjoiOWI1OTI5OGYtMDRhZS00MTVmLWI5MzYtZDM0ZGM4MmFkOWZjIiwiSW1wb3J0SWQiOm51bGwsIlRpdGxlIjoiQ29kZSBSZXZpZXciLCJOb3RlIjpudWxsLCJIeXBlcmxpbmsiOnsiJGlkIjoiMTEzMSIsIkFkZHJlc3MiOm51bGwsIlN1YkFkZHJlc3MiOm51bGx9LCJJc0NoYW5nZWQiOmZhbHNlLCJJc05ldyI6ZmFsc2V9fSx7IiRpZCI6IjExMzIiLCJfYXR0YWNoZWRNaWxlc3RvbmVzIjpbXSwiVGFza0RlZmluaXRpb24iOnsiJGlkIjoiMTEzMyIsIkdyb3VwTmFtZSI6bnVsbCwiU3RhcnREYXRlIjoiMjAyMi0wMi0yOFQwMDowMDowMFoiLCJFbmREYXRlIjoiMjAyMi0wMy0yNVQyMzo1OTowMFoiLCJQZXJjZW50YWdlQ29tcGxldGUiOjAuMCwiU3R5bGUiOnsiJGlkIjoiMTEzNCIsIlNoYXBlIjowLCJTaGFwZVRoaWNrbmVzcyI6MSwiRHVyYXRpb25Gb3JtYXQiOjAsIkluY2x1ZGVOb25Xb3JraW5nRGF5c0luRHVyYXRpb24iOmZhbHNlLCJQZXJjZW50YWdlQ29tcGxldGVTdHlsZSI6eyIkaWQiOiIxMTM1IiwiRm9udFNldHRpbmdzIjp7IiRpZCI6IjExMzYiLCJGb250U2l6ZSI6MTAsIkZvbnROYW1lIjoiQ2FsaWJyaSIsIklzQm9sZCI6ZmFsc2UsIklzSXRhbGljIjpmYWxzZSwiSXNVbmRlcmxpbmVkIjpmYWxzZSwiUGFyZW50U3R5bGUiOm51bGx9LCJBdXRvU2l6ZSI6MCwiRm9yZWdyb3VuZCI6eyIkaWQiOiIxMTM3IiwiQ29sb3IiOnsiJGlkIjoiMTEzOC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xMTM5IiwiVG9wIjowLjAsIkxlZnQiOjAuMCwiUmlnaHQiOjAuMCwiQm90dG9tIjowLjB9LCJQYWRkaW5nIjp7IiRpZCI6IjExNDAiLCJUb3AiOjAuMCwiTGVmdCI6MC4wLCJSaWdodCI6MC4wLCJCb3R0b20iOjAuMH0sIkJhY2tncm91bmQiOnsiJGlkIjoiMTE0MSIsIkNvbG9yIjp7IiRpZCI6IjExNDIiLCJBIjo4OSwiUiI6MCwiRyI6MCwiQiI6MH19LCJJc1Zpc2libGUiOnRydWUsIldpZHRoIjowLjAsIkhlaWdodCI6MC4wLCJCb3JkZXJTdHlsZSI6eyIkaWQiOiIxMTQzIiwiTGluZUNvbG9yIjpudWxsLCJMaW5lV2VpZ2h0IjowLjAsIkxpbmVUeXBlIjowLCJQYXJlbnRTdHlsZSI6bnVsbH0sIlBhcmVudFN0eWxlIjpudWxsfSwiRHVyYXRpb25TdHlsZSI6eyIkaWQiOiIxMTQ0IiwiRm9udFNldHRpbmdzIjp7IiRpZCI6IjExNDUiLCJGb250U2l6ZSI6MTAsIkZvbnROYW1lIjoiQ2FsaWJyaSIsIklzQm9sZCI6ZmFsc2UsIklzSXRhbGljIjpmYWxzZSwiSXNVbmRlcmxpbmVkIjpmYWxzZSwiUGFyZW50U3R5bGUiOm51bGx9LCJBdXRvU2l6ZSI6MCwiRm9yZWdyb3VuZCI6eyIkaWQiOiIxMTQ2IiwiQ29sb3IiOnsiJGlkIjoiMTE0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xNDgiLCJUb3AiOjAuMCwiTGVmdCI6MC4wLCJSaWdodCI6MC4wLCJCb3R0b20iOjAuMH0sIlBhZGRpbmciOnsiJGlkIjoiMTE0OSIsIlRvcCI6MC4wLCJMZWZ0IjowLjAsIlJpZ2h0IjowLjAsIkJvdHRvbSI6MC4wfSwiQmFja2dyb3VuZCI6eyIkaWQiOiIxMTUwIiwiQ29sb3IiOnsiJGlkIjoiMTE1MSIsIkEiOjg5LCJSIjowLCJHIjowLCJCIjowfX0sIklzVmlzaWJsZSI6dHJ1ZSwiV2lkdGgiOjAuMCwiSGVpZ2h0IjowLjAsIkJvcmRlclN0eWxlIjp7IiRpZCI6IjExNTIiLCJMaW5lQ29sb3IiOm51bGwsIkxpbmVXZWlnaHQiOjAuMCwiTGluZVR5cGUiOjAsIlBhcmVudFN0eWxlIjpudWxsfSwiUGFyZW50U3R5bGUiOm51bGx9LCJIb3Jpem9udGFsQ29ubmVjdG9yU3R5bGUiOnsiJGlkIjoiMTE1MyIsIkxpbmVDb2xvciI6eyIkaWQiOiIxMTU0IiwiJHR5cGUiOiJOTFJFLkNvbW1vbi5Eb20uU29saWRDb2xvckJydXNoLCBOTFJFLkNvbW1vbiIsIkNvbG9yIjp7IiRpZCI6IjExNTUiLCJBIjoyNTUsIlIiOjIwNCwiRyI6MjA0LCJCIjoyMDR9fSwiTGluZVdlaWdodCI6MS4wLCJMaW5lVHlwZSI6MCwiUGFyZW50U3R5bGUiOm51bGx9LCJWZXJ0aWNhbENvbm5lY3RvclN0eWxlIjp7IiRpZCI6IjExNTYiLCJMaW5lQ29sb3IiOnsiJGlkIjoiMTE1NyIsIiR0eXBlIjoiTkxSRS5Db21tb24uRG9tLlNvbGlkQ29sb3JCcnVzaCwgTkxSRS5Db21tb24iLCJDb2xvciI6eyIkaWQiOiIxMTU4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MTE1OSIsIk1hcmdpbiI6eyIkaWQiOiIxMTYwIiwiVG9wIjowLjAsIkxlZnQiOjQuMCwiUmlnaHQiOjQuMCwiQm90dG9tIjowLjB9LCJQYWRkaW5nIjp7IiRpZCI6IjExNjEiLCJUb3AiOjAuMCwiTGVmdCI6MC4wLCJSaWdodCI6MC4wLCJCb3R0b20iOjAuMH0sIkJhY2tncm91bmQiOnsiJGlkIjoiMTE2MiIsIkNvbG9yIjp7IiRpZCI6IjExNjMiLCJBIjoyNTUsIlIiOjY4LCJHIjoxMTQsIkIiOjE5Nn19LCJJc1Zpc2libGUiOnRydWUsIldpZHRoIjowLjAsIkhlaWdodCI6MTYuMCwiQm9yZGVyU3R5bGUiOnsiJGlkIjoiMTE2NCIsIkxpbmVDb2xvciI6eyIkaWQiOiIxMTY1IiwiJHR5cGUiOiJOTFJFLkNvbW1vbi5Eb20uU29saWRDb2xvckJydXNoLCBOTFJFLkNvbW1vbiIsIkNvbG9yIjp7IiRpZCI6IjExNjYiLCJBIjoyNTUsIlIiOjI1NSwiRyI6MjU1LCJCIjoyNTV9fSwiTGluZVdlaWdodCI6MC4wLCJMaW5lVHlwZSI6MCwiUGFyZW50U3R5bGUiOm51bGx9LCJQYXJlbnRTdHlsZSI6bnVsbH0sIlRpdGxlU3R5bGUiOnsiJGlkIjoiMTE2NyIsIkZvbnRTZXR0aW5ncyI6eyIkaWQiOiIxMTY4IiwiRm9udFNpemUiOjEwLCJGb250TmFtZSI6IkNhbGlicmkiLCJJc0JvbGQiOnRydWUsIklzSXRhbGljIjpmYWxzZSwiSXNVbmRlcmxpbmVkIjpmYWxzZSwiUGFyZW50U3R5bGUiOm51bGx9LCJBdXRvU2l6ZSI6MCwiRm9yZWdyb3VuZCI6eyIkaWQiOiIxMTY5IiwiQ29sb3IiOnsiJGlkIjoiMTE3MCIsIkEiOjI1NSwiUiI6MjU1LCJHIjoyNTUsIkIiOjI1NX19LCJNYXhXaWR0aCI6ODAwLjAsIk1heEhlaWdodCI6IkluZmluaXR5IiwiU21hcnRGb3JlZ3JvdW5kSXNBY3RpdmUiOmZhbHNlLCJIb3Jpem9udGFsQWxpZ25tZW50IjoxLCJWZXJ0aWNhbEFsaWdubWVudCI6MCwiU21hcnRGb3JlZ3JvdW5kIjpudWxsLCJCYWNrZ3JvdW5kRmlsbFR5cGUiOjAsIk1hcmdpbiI6eyIkaWQiOiIxMTcxIiwiVG9wIjowLjAsIkxlZnQiOjAuMCwiUmlnaHQiOjAuMCwiQm90dG9tIjowLjB9LCJQYWRkaW5nIjp7IiRpZCI6IjExNzIiLCJUb3AiOjAuMCwiTGVmdCI6MC4wLCJSaWdodCI6MC4wLCJCb3R0b20iOjAuMH0sIkJhY2tncm91bmQiOnsiJGlkIjoiMTE3MyIsIkNvbG9yIjp7IiRpZCI6IjExNzQiLCJBIjowLCJSIjoyNTUsIkciOjI1NSwiQiI6MjU1fX0sIklzVmlzaWJsZSI6dHJ1ZSwiV2lkdGgiOjAuMCwiSGVpZ2h0IjowLjAsIkJvcmRlclN0eWxlIjp7IiRpZCI6IjExNzUiLCJMaW5lQ29sb3IiOm51bGwsIkxpbmVXZWlnaHQiOjAuMCwiTGluZVR5cGUiOjAsIlBhcmVudFN0eWxlIjpudWxsfSwiUGFyZW50U3R5bGUiOm51bGx9LCJEYXRlU3R5bGUiOnsiJGlkIjoiMTE3NiIsIkZvbnRTZXR0aW5ncyI6eyIkaWQiOiIxMTc3IiwiRm9udFNpemUiOjEwLCJGb250TmFtZSI6IkNhbGlicmkiLCJJc0JvbGQiOmZhbHNlLCJJc0l0YWxpYyI6ZmFsc2UsIklzVW5kZXJsaW5lZCI6ZmFsc2UsIlBhcmVudFN0eWxlIjpudWxsfSwiQXV0b1NpemUiOjAsIkZvcmVncm91bmQiOnsiJGlkIjoiMTE3OCIsIkNvbG9yIjp7IiRpZCI6IjExNz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xODAiLCJUb3AiOjAuMCwiTGVmdCI6MC4wLCJSaWdodCI6MC4wLCJCb3R0b20iOjAuMH0sIlBhZGRpbmciOnsiJGlkIjoiMTE4MSIsIlRvcCI6MC4wLCJMZWZ0IjowLjAsIlJpZ2h0IjowLjAsIkJvdHRvbSI6MC4wfSwiQmFja2dyb3VuZCI6eyIkaWQiOiIxMTgyIiwiQ29sb3IiOnsiJHJlZiI6IjExNTEifX0sIklzVmlzaWJsZSI6dHJ1ZSwiV2lkdGgiOjAuMCwiSGVpZ2h0IjowLjAsIkJvcmRlclN0eWxlIjp7IiRpZCI6IjExODMiLCJMaW5lQ29sb3IiOm51bGwsIkxpbmVXZWlnaHQiOjAuMCwiTGluZVR5cGUiOjAsIlBhcmVudFN0eWxlIjpudWxsfSwiUGFyZW50U3R5bGUiOm51bGx9LCJEYXRlRm9ybWF0Ijp7IiRpZCI6IjEx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4NSIsIkZvcm1hdCI6MCwiSXNWaXNpYmxlIjpmYWxzZSwiTGFzdEtub3duVmlzaWJpbGl0eVN0YXRlIjpmYWxzZX0sIklzVmlzaWJsZSI6dHJ1ZSwiUGFyZW50U3R5bGUiOm51bGx9LCJJbmRleCI6NCwiU21hcnREdXJhdGlvbkFjdGl2YXRlZCI6ZmFsc2UsIkRhdGVGb3JtYXQiOnsiJHJlZiI6IjExODQifSwiV2Vla051bWJlcmluZyI6eyIkaWQiOiIxMTg2IiwiRm9ybWF0IjowLCJJc1Zpc2libGUiOmZhbHNlLCJMYXN0S25vd25WaXNpYmlsaXR5U3RhdGUiOmZhbHNlfSwiSWQiOiJhOWMyYjEzNi0xMjNlLTQyZmQtOTU2OS1hMzE5Nzc0NjM3NTgiLCJJbXBvcnRJZCI6bnVsbCwiVGl0bGUiOiJBUEkiLCJOb3RlIjpudWxsLCJIeXBlcmxpbmsiOnsiJGlkIjoiMTE4NyIsIkFkZHJlc3MiOm51bGwsIlN1YkFkZHJlc3MiOm51bGx9LCJJc0NoYW5nZWQiOmZhbHNlLCJJc05ldyI6ZmFsc2V9fSx7IiRpZCI6IjExODgiLCJfYXR0YWNoZWRNaWxlc3RvbmVzIjpbXSwiVGFza0RlZmluaXRpb24iOnsiJGlkIjoiMTE4OSIsIkdyb3VwTmFtZSI6bnVsbCwiU3RhcnREYXRlIjoiMjAyMi0wMi0xNFQwMDowMDowMFoiLCJFbmREYXRlIjoiMjAyMi0wMi0yNVQyMzo1OTowMFoiLCJQZXJjZW50YWdlQ29tcGxldGUiOjAuMCwiU3R5bGUiOnsiJGlkIjoiMTE5MCIsIlNoYXBlIjowLCJTaGFwZVRoaWNrbmVzcyI6MSwiRHVyYXRpb25Gb3JtYXQiOjAsIkluY2x1ZGVOb25Xb3JraW5nRGF5c0luRHVyYXRpb24iOmZhbHNlLCJQZXJjZW50YWdlQ29tcGxldGVTdHlsZSI6eyIkaWQiOiIxMTkxIiwiRm9udFNldHRpbmdzIjp7IiRpZCI6IjExOTIiLCJGb250U2l6ZSI6MTAsIkZvbnROYW1lIjoiQ2FsaWJyaSIsIklzQm9sZCI6ZmFsc2UsIklzSXRhbGljIjpmYWxzZSwiSXNVbmRlcmxpbmVkIjpmYWxzZSwiUGFyZW50U3R5bGUiOm51bGx9LCJBdXRvU2l6ZSI6MCwiRm9yZWdyb3VuZCI6eyIkaWQiOiIxMTkzIiwiQ29sb3IiOnsiJGlkIjoiMTE5NC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xMTk1IiwiVG9wIjowLjAsIkxlZnQiOjAuMCwiUmlnaHQiOjAuMCwiQm90dG9tIjowLjB9LCJQYWRkaW5nIjp7IiRpZCI6IjExOTYiLCJUb3AiOjAuMCwiTGVmdCI6MC4wLCJSaWdodCI6MC4wLCJCb3R0b20iOjAuMH0sIkJhY2tncm91bmQiOnsiJGlkIjoiMTE5NyIsIkNvbG9yIjp7IiRpZCI6IjExOTgiLCJBIjo4OSwiUiI6MCwiRyI6MCwiQiI6MH19LCJJc1Zpc2libGUiOnRydWUsIldpZHRoIjowLjAsIkhlaWdodCI6MC4wLCJCb3JkZXJTdHlsZSI6eyIkaWQiOiIxMTk5IiwiTGluZUNvbG9yIjpudWxsLCJMaW5lV2VpZ2h0IjowLjAsIkxpbmVUeXBlIjowLCJQYXJlbnRTdHlsZSI6bnVsbH0sIlBhcmVudFN0eWxlIjpudWxsfSwiRHVyYXRpb25TdHlsZSI6eyIkaWQiOiIxMjAwIiwiRm9udFNldHRpbmdzIjp7IiRpZCI6IjEyMDEiLCJGb250U2l6ZSI6MTAsIkZvbnROYW1lIjoiQ2FsaWJyaSIsIklzQm9sZCI6ZmFsc2UsIklzSXRhbGljIjpmYWxzZSwiSXNVbmRlcmxpbmVkIjpmYWxzZSwiUGFyZW50U3R5bGUiOm51bGx9LCJBdXRvU2l6ZSI6MCwiRm9yZWdyb3VuZCI6eyIkaWQiOiIxMjAyIiwiQ29sb3IiOnsiJGlkIjoiMTIw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MDQiLCJUb3AiOjAuMCwiTGVmdCI6MC4wLCJSaWdodCI6MC4wLCJCb3R0b20iOjAuMH0sIlBhZGRpbmciOnsiJGlkIjoiMTIwNSIsIlRvcCI6MC4wLCJMZWZ0IjowLjAsIlJpZ2h0IjowLjAsIkJvdHRvbSI6MC4wfSwiQmFja2dyb3VuZCI6eyIkaWQiOiIxMjA2IiwiQ29sb3IiOnsiJGlkIjoiMTIwNyIsIkEiOjg5LCJSIjowLCJHIjowLCJCIjowfX0sIklzVmlzaWJsZSI6dHJ1ZSwiV2lkdGgiOjAuMCwiSGVpZ2h0IjowLjAsIkJvcmRlclN0eWxlIjp7IiRpZCI6IjEyMDgiLCJMaW5lQ29sb3IiOm51bGwsIkxpbmVXZWlnaHQiOjAuMCwiTGluZVR5cGUiOjAsIlBhcmVudFN0eWxlIjpudWxsfSwiUGFyZW50U3R5bGUiOm51bGx9LCJIb3Jpem9udGFsQ29ubmVjdG9yU3R5bGUiOnsiJGlkIjoiMTIwOSIsIkxpbmVDb2xvciI6eyIkaWQiOiIxMjEwIiwiJHR5cGUiOiJOTFJFLkNvbW1vbi5Eb20uU29saWRDb2xvckJydXNoLCBOTFJFLkNvbW1vbiIsIkNvbG9yIjp7IiRpZCI6IjEyMTEiLCJBIjoyNTUsIlIiOjIwNCwiRyI6MjA0LCJCIjoyMDR9fSwiTGluZVdlaWdodCI6MS4wLCJMaW5lVHlwZSI6MCwiUGFyZW50U3R5bGUiOm51bGx9LCJWZXJ0aWNhbENvbm5lY3RvclN0eWxlIjp7IiRpZCI6IjEyMTIiLCJMaW5lQ29sb3IiOnsiJGlkIjoiMTIxMyIsIiR0eXBlIjoiTkxSRS5Db21tb24uRG9tLlNvbGlkQ29sb3JCcnVzaCwgTkxSRS5Db21tb24iLCJDb2xvciI6eyIkaWQiOiIxMjE0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MTIxNSIsIk1hcmdpbiI6eyIkaWQiOiIxMjE2IiwiVG9wIjowLjAsIkxlZnQiOjQuMCwiUmlnaHQiOjQuMCwiQm90dG9tIjowLjB9LCJQYWRkaW5nIjp7IiRpZCI6IjEyMTciLCJUb3AiOjAuMCwiTGVmdCI6MC4wLCJSaWdodCI6MC4wLCJCb3R0b20iOjAuMH0sIkJhY2tncm91bmQiOnsiJGlkIjoiMTIxOCIsIkNvbG9yIjp7IiRpZCI6IjEyMTkiLCJBIjoyNTUsIlIiOjY4LCJHIjoxMTQsIkIiOjE5Nn19LCJJc1Zpc2libGUiOnRydWUsIldpZHRoIjowLjAsIkhlaWdodCI6MTYuMCwiQm9yZGVyU3R5bGUiOnsiJGlkIjoiMTIyMCIsIkxpbmVDb2xvciI6eyIkaWQiOiIxMjIxIiwiJHR5cGUiOiJOTFJFLkNvbW1vbi5Eb20uU29saWRDb2xvckJydXNoLCBOTFJFLkNvbW1vbiIsIkNvbG9yIjp7IiRpZCI6IjEyMjIiLCJBIjoyNTUsIlIiOjI1NSwiRyI6MjU1LCJCIjoyNTV9fSwiTGluZVdlaWdodCI6MC4wLCJMaW5lVHlwZSI6MCwiUGFyZW50U3R5bGUiOm51bGx9LCJQYXJlbnRTdHlsZSI6bnVsbH0sIlRpdGxlU3R5bGUiOnsiJGlkIjoiMTIyMyIsIkZvbnRTZXR0aW5ncyI6eyIkaWQiOiIxMjI0IiwiRm9udFNpemUiOjEwLCJGb250TmFtZSI6IkNhbGlicmkiLCJJc0JvbGQiOnRydWUsIklzSXRhbGljIjpmYWxzZSwiSXNVbmRlcmxpbmVkIjpmYWxzZSwiUGFyZW50U3R5bGUiOm51bGx9LCJBdXRvU2l6ZSI6MCwiRm9yZWdyb3VuZCI6eyIkaWQiOiIxMjI1IiwiQ29sb3IiOnsiJGlkIjoiMTIyNiIsIkEiOjI1NSwiUiI6MjU1LCJHIjoyNTUsIkIiOjI1NX19LCJNYXhXaWR0aCI6ODAwLjAsIk1heEhlaWdodCI6IkluZmluaXR5IiwiU21hcnRGb3JlZ3JvdW5kSXNBY3RpdmUiOmZhbHNlLCJIb3Jpem9udGFsQWxpZ25tZW50IjoxLCJWZXJ0aWNhbEFsaWdubWVudCI6MCwiU21hcnRGb3JlZ3JvdW5kIjpudWxsLCJCYWNrZ3JvdW5kRmlsbFR5cGUiOjAsIk1hcmdpbiI6eyIkaWQiOiIxMjI3IiwiVG9wIjowLjAsIkxlZnQiOjAuMCwiUmlnaHQiOjAuMCwiQm90dG9tIjowLjB9LCJQYWRkaW5nIjp7IiRpZCI6IjEyMjgiLCJUb3AiOjAuMCwiTGVmdCI6MC4wLCJSaWdodCI6MC4wLCJCb3R0b20iOjAuMH0sIkJhY2tncm91bmQiOnsiJGlkIjoiMTIyOSIsIkNvbG9yIjp7IiRpZCI6IjEyMzAiLCJBIjowLCJSIjoyNTUsIkciOjI1NSwiQiI6MjU1fX0sIklzVmlzaWJsZSI6dHJ1ZSwiV2lkdGgiOjAuMCwiSGVpZ2h0IjowLjAsIkJvcmRlclN0eWxlIjp7IiRpZCI6IjEyMzEiLCJMaW5lQ29sb3IiOm51bGwsIkxpbmVXZWlnaHQiOjAuMCwiTGluZVR5cGUiOjAsIlBhcmVudFN0eWxlIjpudWxsfSwiUGFyZW50U3R5bGUiOm51bGx9LCJEYXRlU3R5bGUiOnsiJGlkIjoiMTIzMiIsIkZvbnRTZXR0aW5ncyI6eyIkaWQiOiIxMjMzIiwiRm9udFNpemUiOjEwLCJGb250TmFtZSI6IkNhbGlicmkiLCJJc0JvbGQiOmZhbHNlLCJJc0l0YWxpYyI6ZmFsc2UsIklzVW5kZXJsaW5lZCI6ZmFsc2UsIlBhcmVudFN0eWxlIjpudWxsfSwiQXV0b1NpemUiOjAsIkZvcmVncm91bmQiOnsiJGlkIjoiMTIzNCIsIkNvbG9yIjp7IiRpZCI6IjEyMz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yMzYiLCJUb3AiOjAuMCwiTGVmdCI6MC4wLCJSaWdodCI6MC4wLCJCb3R0b20iOjAuMH0sIlBhZGRpbmciOnsiJGlkIjoiMTIzNyIsIlRvcCI6MC4wLCJMZWZ0IjowLjAsIlJpZ2h0IjowLjAsIkJvdHRvbSI6MC4wfSwiQmFja2dyb3VuZCI6eyIkaWQiOiIxMjM4IiwiQ29sb3IiOnsiJHJlZiI6IjEyMDcifX0sIklzVmlzaWJsZSI6dHJ1ZSwiV2lkdGgiOjAuMCwiSGVpZ2h0IjowLjAsIkJvcmRlclN0eWxlIjp7IiRpZCI6IjEyMzkiLCJMaW5lQ29sb3IiOm51bGwsIkxpbmVXZWlnaHQiOjAuMCwiTGluZVR5cGUiOjAsIlBhcmVudFN0eWxlIjpudWxsfSwiUGFyZW50U3R5bGUiOm51bGx9LCJEYXRlRm9ybWF0Ijp7IiRpZCI6IjEyN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0MSIsIkZvcm1hdCI6MCwiSXNWaXNpYmxlIjpmYWxzZSwiTGFzdEtub3duVmlzaWJpbGl0eVN0YXRlIjpmYWxzZX0sIklzVmlzaWJsZSI6dHJ1ZSwiUGFyZW50U3R5bGUiOm51bGx9LCJJbmRleCI6MywiU21hcnREdXJhdGlvbkFjdGl2YXRlZCI6ZmFsc2UsIkRhdGVGb3JtYXQiOnsiJHJlZiI6IjEyNDAifSwiV2Vla051bWJlcmluZyI6eyIkaWQiOiIxMjQyIiwiRm9ybWF0IjowLCJJc1Zpc2libGUiOmZhbHNlLCJMYXN0S25vd25WaXNpYmlsaXR5U3RhdGUiOmZhbHNlfSwiSWQiOiJjYmIxZWI2YS03NjA1LTQxMWYtYmI5ZC1hNzdiODJmYzQzZWQiLCJJbXBvcnRJZCI6bnVsbCwiVGl0bGUiOiJJbnRlZ3JhdGlvbnMgVXBkYXRlIiwiTm90ZSI6bnVsbCwiSHlwZXJsaW5rIjp7IiRpZCI6IjEyNDMiLCJBZGRyZXNzIjpudWxsLCJTdWJBZGRyZXNzIjpudWxsfSwiSXNDaGFuZ2VkIjpmYWxzZSwiSXNOZXciOmZhbHNlfX1dLCJfbWlsZXN0b25lcyI6W10sIklkIjoiZjc2ODgwMWMtNTMxNS00YmY5LTllYWYtMDg4NmJhZTFiZDI5IiwiSXNTaW5nbGVJdGVtUm93IjpmYWxzZX0seyIkaWQiOiIxMjQ0IiwiX3Rhc2tzIjpbeyIkaWQiOiIxMjQ1IiwiX2F0dGFjaGVkTWlsZXN0b25lcyI6W10sIlRhc2tEZWZpbml0aW9uIjp7IiRpZCI6IjEyNDYiLCJHcm91cE5hbWUiOm51bGwsIlN0YXJ0RGF0ZSI6IjIwMjItMDEtMDNUMDA6MDA6MDBaIiwiRW5kRGF0ZSI6IjIwMjItMDEtMTRUMjM6NTk6MDBaIiwiUGVyY2VudGFnZUNvbXBsZXRlIjo4MC4wLCJTdHlsZSI6eyIkaWQiOiIxMjQ3IiwiU2hhcGUiOjAsIlNoYXBlVGhpY2tuZXNzIjoxLCJEdXJhdGlvbkZvcm1hdCI6MCwiSW5jbHVkZU5vbldvcmtpbmdEYXlzSW5EdXJhdGlvbiI6ZmFsc2UsIlBlcmNlbnRhZ2VDb21wbGV0ZVN0eWxlIjp7IiRpZCI6IjEyNDgiLCJGb250U2V0dGluZ3MiOnsiJGlkIjoiMTI0OSIsIkZvbnRTaXplIjoxMCwiRm9udE5hbWUiOiJDYWxpYnJpIiwiSXNCb2xkIjpmYWxzZSwiSXNJdGFsaWMiOmZhbHNlLCJJc1VuZGVybGluZWQiOmZhbHNlLCJQYXJlbnRTdHlsZSI6bnVsbH0sIkF1dG9TaXplIjowLCJGb3JlZ3JvdW5kIjp7IiRpZCI6IjEyNTAiLCJDb2xvciI6eyIkaWQiOiIxMjUx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EyNTIiLCJUb3AiOjAuMCwiTGVmdCI6MC4wLCJSaWdodCI6MC4wLCJCb3R0b20iOjAuMH0sIlBhZGRpbmciOnsiJGlkIjoiMTI1MyIsIlRvcCI6MC4wLCJMZWZ0IjowLjAsIlJpZ2h0IjowLjAsIkJvdHRvbSI6MC4wfSwiQmFja2dyb3VuZCI6eyIkaWQiOiIxMjU0IiwiQ29sb3IiOnsiJGlkIjoiMTI1NSIsIkEiOjg5LCJSIjowLCJHIjowLCJCIjowfX0sIklzVmlzaWJsZSI6dHJ1ZSwiV2lkdGgiOjAuMCwiSGVpZ2h0IjowLjAsIkJvcmRlclN0eWxlIjp7IiRpZCI6IjEyNTYiLCJMaW5lQ29sb3IiOm51bGwsIkxpbmVXZWlnaHQiOjAuMCwiTGluZVR5cGUiOjAsIlBhcmVudFN0eWxlIjpudWxsfSwiUGFyZW50U3R5bGUiOm51bGx9LCJEdXJhdGlvblN0eWxlIjp7IiRpZCI6IjEyNTciLCJGb250U2V0dGluZ3MiOnsiJGlkIjoiMTI1OCIsIkZvbnRTaXplIjoxMCwiRm9udE5hbWUiOiJDYWxpYnJpIiwiSXNCb2xkIjpmYWxzZSwiSXNJdGFsaWMiOmZhbHNlLCJJc1VuZGVybGluZWQiOmZhbHNlLCJQYXJlbnRTdHlsZSI6bnVsbH0sIkF1dG9TaXplIjowLCJGb3JlZ3JvdW5kIjp7IiRpZCI6IjEyNTkiLCJDb2xvciI6eyIkaWQiOiIxMjY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I2MSIsIlRvcCI6MC4wLCJMZWZ0IjowLjAsIlJpZ2h0IjowLjAsIkJvdHRvbSI6MC4wfSwiUGFkZGluZyI6eyIkaWQiOiIxMjYyIiwiVG9wIjowLjAsIkxlZnQiOjAuMCwiUmlnaHQiOjAuMCwiQm90dG9tIjowLjB9LCJCYWNrZ3JvdW5kIjp7IiRpZCI6IjEyNjMiLCJDb2xvciI6eyIkaWQiOiIxMjY0IiwiQSI6ODksIlIiOjAsIkciOjAsIkIiOjB9fSwiSXNWaXNpYmxlIjp0cnVlLCJXaWR0aCI6MC4wLCJIZWlnaHQiOjAuMCwiQm9yZGVyU3R5bGUiOnsiJGlkIjoiMTI2NSIsIkxpbmVDb2xvciI6bnVsbCwiTGluZVdlaWdodCI6MC4wLCJMaW5lVHlwZSI6MCwiUGFyZW50U3R5bGUiOm51bGx9LCJQYXJlbnRTdHlsZSI6bnVsbH0sIkhvcml6b250YWxDb25uZWN0b3JTdHlsZSI6eyIkaWQiOiIxMjY2IiwiTGluZUNvbG9yIjp7IiRpZCI6IjEyNjciLCIkdHlwZSI6Ik5MUkUuQ29tbW9uLkRvbS5Tb2xpZENvbG9yQnJ1c2gsIE5MUkUuQ29tbW9uIiwiQ29sb3IiOnsiJGlkIjoiMTI2OCIsIkEiOjI1NSwiUiI6MjA0LCJHIjoyMDQsIkIiOjIwNH19LCJMaW5lV2VpZ2h0IjoxLjAsIkxpbmVUeXBlIjowLCJQYXJlbnRTdHlsZSI6bnVsbH0sIlZlcnRpY2FsQ29ubmVjdG9yU3R5bGUiOnsiJGlkIjoiMTI2OSIsIkxpbmVDb2xvciI6eyIkaWQiOiIxMjcwIiwiJHR5cGUiOiJOTFJFLkNvbW1vbi5Eb20uU29saWRDb2xvckJydXNoLCBOTFJFLkNvbW1vbiIsIkNvbG9yIjp7IiRpZCI6IjEyNzE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xMjcyIiwiTWFyZ2luIjp7IiRpZCI6IjEyNzMiLCJUb3AiOjAuMCwiTGVmdCI6NC4wLCJSaWdodCI6NC4wLCJCb3R0b20iOjAuMH0sIlBhZGRpbmciOnsiJGlkIjoiMTI3NCIsIlRvcCI6MC4wLCJMZWZ0IjowLjAsIlJpZ2h0IjowLjAsIkJvdHRvbSI6MC4wfSwiQmFja2dyb3VuZCI6eyIkaWQiOiIxMjc1IiwiQ29sb3IiOnsiJGlkIjoiMTI3NiIsIkEiOjI1NSwiUiI6MjU1LCJHIjoxOTIsIkIiOjB9fSwiSXNWaXNpYmxlIjp0cnVlLCJXaWR0aCI6MC4wLCJIZWlnaHQiOjE2LjAsIkJvcmRlclN0eWxlIjp7IiRpZCI6IjEyNzciLCJMaW5lQ29sb3IiOnsiJGlkIjoiMTI3OCIsIiR0eXBlIjoiTkxSRS5Db21tb24uRG9tLlNvbGlkQ29sb3JCcnVzaCwgTkxSRS5Db21tb24iLCJDb2xvciI6eyIkaWQiOiIxMjc5IiwiQSI6MjU1LCJSIjoyNTUsIkciOjI1NSwiQiI6MjU1fX0sIkxpbmVXZWlnaHQiOjAuMCwiTGluZVR5cGUiOjAsIlBhcmVudFN0eWxlIjpudWxsfSwiUGFyZW50U3R5bGUiOm51bGx9LCJUaXRsZVN0eWxlIjp7IiRpZCI6IjEyODAiLCJGb250U2V0dGluZ3MiOnsiJGlkIjoiMTI4MSIsIkZvbnRTaXplIjoxMCwiRm9udE5hbWUiOiJDYWxpYnJpIiwiSXNCb2xkIjp0cnVlLCJJc0l0YWxpYyI6ZmFsc2UsIklzVW5kZXJsaW5lZCI6ZmFsc2UsIlBhcmVudFN0eWxlIjpudWxsfSwiQXV0b1NpemUiOjAsIkZvcmVncm91bmQiOnsiJGlkIjoiMTI4MiIsIkNvbG9yIjp7IiRpZCI6IjEyODMiLCJBIjoyNTUsIlIiOjAsIkciOjAsIkIiOjB9fSwiTWF4V2lkdGgiOjgwMC4wLCJNYXhIZWlnaHQiOiJJbmZpbml0eSIsIlNtYXJ0Rm9yZWdyb3VuZElzQWN0aXZlIjpmYWxzZSwiSG9yaXpvbnRhbEFsaWdubWVudCI6MSwiVmVydGljYWxBbGlnbm1lbnQiOjAsIlNtYXJ0Rm9yZWdyb3VuZCI6bnVsbCwiQmFja2dyb3VuZEZpbGxUeXBlIjowLCJNYXJnaW4iOnsiJGlkIjoiMTI4NCIsIlRvcCI6MC4wLCJMZWZ0IjowLjAsIlJpZ2h0IjowLjAsIkJvdHRvbSI6MC4wfSwiUGFkZGluZyI6eyIkaWQiOiIxMjg1IiwiVG9wIjowLjAsIkxlZnQiOjAuMCwiUmlnaHQiOjAuMCwiQm90dG9tIjowLjB9LCJCYWNrZ3JvdW5kIjp7IiRpZCI6IjEyODYiLCJDb2xvciI6eyIkaWQiOiIxMjg3IiwiQSI6MCwiUiI6MjU1LCJHIjoyNTUsIkIiOjI1NX19LCJJc1Zpc2libGUiOnRydWUsIldpZHRoIjowLjAsIkhlaWdodCI6MC4wLCJCb3JkZXJTdHlsZSI6eyIkaWQiOiIxMjg4IiwiTGluZUNvbG9yIjpudWxsLCJMaW5lV2VpZ2h0IjowLjAsIkxpbmVUeXBlIjowLCJQYXJlbnRTdHlsZSI6bnVsbH0sIlBhcmVudFN0eWxlIjpudWxsfSwiRGF0ZVN0eWxlIjp7IiRpZCI6IjEyODkiLCJGb250U2V0dGluZ3MiOnsiJGlkIjoiMTI5MCIsIkZvbnRTaXplIjoxMCwiRm9udE5hbWUiOiJDYWxpYnJpIiwiSXNCb2xkIjpmYWxzZSwiSXNJdGFsaWMiOmZhbHNlLCJJc1VuZGVybGluZWQiOmZhbHNlLCJQYXJlbnRTdHlsZSI6bnVsbH0sIkF1dG9TaXplIjowLCJGb3JlZ3JvdW5kIjp7IiRpZCI6IjEyOTEiLCJDb2xvciI6eyIkaWQiOiIxMjk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jkzIiwiVG9wIjowLjAsIkxlZnQiOjAuMCwiUmlnaHQiOjAuMCwiQm90dG9tIjowLjB9LCJQYWRkaW5nIjp7IiRpZCI6IjEyOTQiLCJUb3AiOjAuMCwiTGVmdCI6MC4wLCJSaWdodCI6MC4wLCJCb3R0b20iOjAuMH0sIkJhY2tncm91bmQiOnsiJGlkIjoiMTI5NSIsIkNvbG9yIjp7IiRyZWYiOiIxMjY0In19LCJJc1Zpc2libGUiOnRydWUsIldpZHRoIjowLjAsIkhlaWdodCI6MC4wLCJCb3JkZXJTdHlsZSI6eyIkaWQiOiIxMjk2IiwiTGluZUNvbG9yIjpudWxsLCJMaW5lV2VpZ2h0IjowLjAsIkxpbmVUeXBlIjowLCJQYXJlbnRTdHlsZSI6bnVsbH0sIlBhcmVudFN0eWxlIjpudWxsfSwiRGF0ZUZvcm1hdCI6eyIkaWQiOiIxMjk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OTgiLCJGb3JtYXQiOjAsIklzVmlzaWJsZSI6ZmFsc2UsIkxhc3RLbm93blZpc2liaWxpdHlTdGF0ZSI6ZmFsc2V9LCJJc1Zpc2libGUiOnRydWUsIlBhcmVudFN0eWxlIjpudWxsfSwiSW5kZXgiOjUsIlNtYXJ0RHVyYXRpb25BY3RpdmF0ZWQiOmZhbHNlLCJEYXRlRm9ybWF0Ijp7IiRyZWYiOiIxMjk3In0sIldlZWtOdW1iZXJpbmciOnsiJGlkIjoiMTI5OSIsIkZvcm1hdCI6MCwiSXNWaXNpYmxlIjpmYWxzZSwiTGFzdEtub3duVmlzaWJpbGl0eVN0YXRlIjpmYWxzZX0sIklkIjoiMDNiMmEwNjQtZDBiNS00OThmLTljMmQtOTgzNDY5M2ZmMWNkIiwiSW1wb3J0SWQiOm51bGwsIlRpdGxlIjoiVGlja2V0aW5nIFN5c3RlbSIsIk5vdGUiOm51bGwsIkh5cGVybGluayI6eyIkaWQiOiIxMzAwIiwiQWRkcmVzcyI6bnVsbCwiU3ViQWRkcmVzcyI6bnVsbH0sIklzQ2hhbmdlZCI6ZmFsc2UsIklzTmV3IjpmYWxzZX19LHsiJGlkIjoiMTMwMSIsIl9hdHRhY2hlZE1pbGVzdG9uZXMiOltdLCJUYXNrRGVmaW5pdGlvbiI6eyIkaWQiOiIxMzAyIiwiR3JvdXBOYW1lIjpudWxsLCJTdGFydERhdGUiOiIyMDIyLTAyLTI4VDAwOjAwOjAwWiIsIkVuZERhdGUiOiIyMDIyLTAzLTExVDExOjU5OjAwWiIsIlBlcmNlbnRhZ2VDb21wbGV0ZSI6MC4wLCJTdHlsZSI6eyIkaWQiOiIxMzAzIiwiU2hhcGUiOjAsIlNoYXBlVGhpY2tuZXNzIjoxLCJEdXJhdGlvbkZvcm1hdCI6MCwiSW5jbHVkZU5vbldvcmtpbmdEYXlzSW5EdXJhdGlvbiI6ZmFsc2UsIlBlcmNlbnRhZ2VDb21wbGV0ZVN0eWxlIjp7IiRpZCI6IjEzMDQiLCJGb250U2V0dGluZ3MiOnsiJGlkIjoiMTMwNSIsIkZvbnRTaXplIjoxMCwiRm9udE5hbWUiOiJDYWxpYnJpIiwiSXNCb2xkIjpmYWxzZSwiSXNJdGFsaWMiOmZhbHNlLCJJc1VuZGVybGluZWQiOmZhbHNlLCJQYXJlbnRTdHlsZSI6bnVsbH0sIkF1dG9TaXplIjowLCJGb3JlZ3JvdW5kIjp7IiRpZCI6IjEzMDYiLCJDb2xvciI6eyIkaWQiOiIxMzA3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EzMDgiLCJUb3AiOjAuMCwiTGVmdCI6MC4wLCJSaWdodCI6MC4wLCJCb3R0b20iOjAuMH0sIlBhZGRpbmciOnsiJGlkIjoiMTMwOSIsIlRvcCI6MC4wLCJMZWZ0IjowLjAsIlJpZ2h0IjowLjAsIkJvdHRvbSI6MC4wfSwiQmFja2dyb3VuZCI6eyIkaWQiOiIxMzEwIiwiQ29sb3IiOnsiJGlkIjoiMTMxMSIsIkEiOjg5LCJSIjowLCJHIjowLCJCIjowfX0sIklzVmlzaWJsZSI6dHJ1ZSwiV2lkdGgiOjAuMCwiSGVpZ2h0IjowLjAsIkJvcmRlclN0eWxlIjp7IiRpZCI6IjEzMTIiLCJMaW5lQ29sb3IiOm51bGwsIkxpbmVXZWlnaHQiOjAuMCwiTGluZVR5cGUiOjAsIlBhcmVudFN0eWxlIjpudWxsfSwiUGFyZW50U3R5bGUiOm51bGx9LCJEdXJhdGlvblN0eWxlIjp7IiRpZCI6IjEzMTMiLCJGb250U2V0dGluZ3MiOnsiJGlkIjoiMTMxNCIsIkZvbnRTaXplIjoxMCwiRm9udE5hbWUiOiJDYWxpYnJpIiwiSXNCb2xkIjpmYWxzZSwiSXNJdGFsaWMiOmZhbHNlLCJJc1VuZGVybGluZWQiOmZhbHNlLCJQYXJlbnRTdHlsZSI6bnVsbH0sIkF1dG9TaXplIjowLCJGb3JlZ3JvdW5kIjp7IiRpZCI6IjEzMTUiLCJDb2xvciI6eyIkaWQiOiIxMzE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MxNyIsIlRvcCI6MC4wLCJMZWZ0IjowLjAsIlJpZ2h0IjowLjAsIkJvdHRvbSI6MC4wfSwiUGFkZGluZyI6eyIkaWQiOiIxMzE4IiwiVG9wIjowLjAsIkxlZnQiOjAuMCwiUmlnaHQiOjAuMCwiQm90dG9tIjowLjB9LCJCYWNrZ3JvdW5kIjp7IiRpZCI6IjEzMTkiLCJDb2xvciI6eyIkaWQiOiIxMzIwIiwiQSI6ODksIlIiOjAsIkciOjAsIkIiOjB9fSwiSXNWaXNpYmxlIjp0cnVlLCJXaWR0aCI6MC4wLCJIZWlnaHQiOjAuMCwiQm9yZGVyU3R5bGUiOnsiJGlkIjoiMTMyMSIsIkxpbmVDb2xvciI6bnVsbCwiTGluZVdlaWdodCI6MC4wLCJMaW5lVHlwZSI6MCwiUGFyZW50U3R5bGUiOm51bGx9LCJQYXJlbnRTdHlsZSI6bnVsbH0sIkhvcml6b250YWxDb25uZWN0b3JTdHlsZSI6eyIkaWQiOiIxMzIyIiwiTGluZUNvbG9yIjp7IiRpZCI6IjEzMjMiLCIkdHlwZSI6Ik5MUkUuQ29tbW9uLkRvbS5Tb2xpZENvbG9yQnJ1c2gsIE5MUkUuQ29tbW9uIiwiQ29sb3IiOnsiJGlkIjoiMTMyNCIsIkEiOjI1NSwiUiI6MjA0LCJHIjoyMDQsIkIiOjIwNH19LCJMaW5lV2VpZ2h0IjoxLjAsIkxpbmVUeXBlIjowLCJQYXJlbnRTdHlsZSI6bnVsbH0sIlZlcnRpY2FsQ29ubmVjdG9yU3R5bGUiOnsiJGlkIjoiMTMyNSIsIkxpbmVDb2xvciI6eyIkaWQiOiIxMzI2IiwiJHR5cGUiOiJOTFJFLkNvbW1vbi5Eb20uU29saWRDb2xvckJydXNoLCBOTFJFLkNvbW1vbiIsIkNvbG9yIjp7IiRpZCI6IjEzMjc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xMzI4IiwiTWFyZ2luIjp7IiRpZCI6IjEzMjkiLCJUb3AiOjAuMCwiTGVmdCI6NC4wLCJSaWdodCI6NC4wLCJCb3R0b20iOjAuMH0sIlBhZGRpbmciOnsiJGlkIjoiMTMzMCIsIlRvcCI6MC4wLCJMZWZ0IjowLjAsIlJpZ2h0IjowLjAsIkJvdHRvbSI6MC4wfSwiQmFja2dyb3VuZCI6eyIkaWQiOiIxMzMxIiwiQ29sb3IiOnsiJGlkIjoiMTMzMiIsIkEiOjI1NSwiUiI6NjgsIkciOjExNCwiQiI6MTk2fX0sIklzVmlzaWJsZSI6dHJ1ZSwiV2lkdGgiOjAuMCwiSGVpZ2h0IjoxNi4wLCJCb3JkZXJTdHlsZSI6eyIkaWQiOiIxMzMzIiwiTGluZUNvbG9yIjp7IiRpZCI6IjEzMzQiLCIkdHlwZSI6Ik5MUkUuQ29tbW9uLkRvbS5Tb2xpZENvbG9yQnJ1c2gsIE5MUkUuQ29tbW9uIiwiQ29sb3IiOnsiJGlkIjoiMTMzNSIsIkEiOjI1NSwiUiI6MjU1LCJHIjoyNTUsIkIiOjI1NX19LCJMaW5lV2VpZ2h0IjowLjAsIkxpbmVUeXBlIjowLCJQYXJlbnRTdHlsZSI6bnVsbH0sIlBhcmVudFN0eWxlIjpudWxsfSwiVGl0bGVTdHlsZSI6eyIkaWQiOiIxMzM2IiwiRm9udFNldHRpbmdzIjp7IiRpZCI6IjEzMzciLCJGb250U2l6ZSI6MTAsIkZvbnROYW1lIjoiQ2FsaWJyaSIsIklzQm9sZCI6dHJ1ZSwiSXNJdGFsaWMiOmZhbHNlLCJJc1VuZGVybGluZWQiOmZhbHNlLCJQYXJlbnRTdHlsZSI6bnVsbH0sIkF1dG9TaXplIjowLCJGb3JlZ3JvdW5kIjp7IiRpZCI6IjEzMzgiLCJDb2xvciI6eyIkaWQiOiIxMzM5IiwiQSI6MjU1LCJSIjoyNTUsIkciOjI1NSwiQiI6MjU1fX0sIk1heFdpZHRoIjo4MDAuMCwiTWF4SGVpZ2h0IjoiSW5maW5pdHkiLCJTbWFydEZvcmVncm91bmRJc0FjdGl2ZSI6ZmFsc2UsIkhvcml6b250YWxBbGlnbm1lbnQiOjEsIlZlcnRpY2FsQWxpZ25tZW50IjowLCJTbWFydEZvcmVncm91bmQiOm51bGwsIkJhY2tncm91bmRGaWxsVHlwZSI6MCwiTWFyZ2luIjp7IiRpZCI6IjEzNDAiLCJUb3AiOjAuMCwiTGVmdCI6MC4wLCJSaWdodCI6MC4wLCJCb3R0b20iOjAuMH0sIlBhZGRpbmciOnsiJGlkIjoiMTM0MSIsIlRvcCI6MC4wLCJMZWZ0IjowLjAsIlJpZ2h0IjowLjAsIkJvdHRvbSI6MC4wfSwiQmFja2dyb3VuZCI6eyIkaWQiOiIxMzQyIiwiQ29sb3IiOnsiJGlkIjoiMTM0MyIsIkEiOjAsIlIiOjI1NSwiRyI6MjU1LCJCIjoyNTV9fSwiSXNWaXNpYmxlIjp0cnVlLCJXaWR0aCI6MC4wLCJIZWlnaHQiOjAuMCwiQm9yZGVyU3R5bGUiOnsiJGlkIjoiMTM0NCIsIkxpbmVDb2xvciI6bnVsbCwiTGluZVdlaWdodCI6MC4wLCJMaW5lVHlwZSI6MCwiUGFyZW50U3R5bGUiOm51bGx9LCJQYXJlbnRTdHlsZSI6bnVsbH0sIkRhdGVTdHlsZSI6eyIkaWQiOiIxMzQ1IiwiRm9udFNldHRpbmdzIjp7IiRpZCI6IjEzNDYiLCJGb250U2l6ZSI6MTAsIkZvbnROYW1lIjoiQ2FsaWJyaSIsIklzQm9sZCI6ZmFsc2UsIklzSXRhbGljIjpmYWxzZSwiSXNVbmRlcmxpbmVkIjpmYWxzZSwiUGFyZW50U3R5bGUiOm51bGx9LCJBdXRvU2l6ZSI6MCwiRm9yZWdyb3VuZCI6eyIkaWQiOiIxMzQ3IiwiQ29sb3IiOnsiJGlkIjoiMTM0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M0OSIsIlRvcCI6MC4wLCJMZWZ0IjowLjAsIlJpZ2h0IjowLjAsIkJvdHRvbSI6MC4wfSwiUGFkZGluZyI6eyIkaWQiOiIxMzUwIiwiVG9wIjowLjAsIkxlZnQiOjAuMCwiUmlnaHQiOjAuMCwiQm90dG9tIjowLjB9LCJCYWNrZ3JvdW5kIjp7IiRpZCI6IjEzNTEiLCJDb2xvciI6eyIkcmVmIjoiMTMyMCJ9fSwiSXNWaXNpYmxlIjp0cnVlLCJXaWR0aCI6MC4wLCJIZWlnaHQiOjAuMCwiQm9yZGVyU3R5bGUiOnsiJGlkIjoiMTM1MiIsIkxpbmVDb2xvciI6bnVsbCwiTGluZVdlaWdodCI6MC4wLCJMaW5lVHlwZSI6MCwiUGFyZW50U3R5bGUiOm51bGx9LCJQYXJlbnRTdHlsZSI6bnVsbH0sIkRhdGVGb3JtYXQiOnsiJGlkIjoiMTM1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U0IiwiRm9ybWF0IjowLCJJc1Zpc2libGUiOmZhbHNlLCJMYXN0S25vd25WaXNpYmlsaXR5U3RhdGUiOmZhbHNlfSwiSXNWaXNpYmxlIjp0cnVlLCJQYXJlbnRTdHlsZSI6bnVsbH0sIkluZGV4Ijo5LCJTbWFydER1cmF0aW9uQWN0aXZhdGVkIjpmYWxzZSwiRGF0ZUZvcm1hdCI6eyIkcmVmIjoiMTM1MyJ9LCJXZWVrTnVtYmVyaW5nIjp7IiRpZCI6IjEzNTUiLCJGb3JtYXQiOjAsIklzVmlzaWJsZSI6ZmFsc2UsIkxhc3RLbm93blZpc2liaWxpdHlTdGF0ZSI6ZmFsc2V9LCJJZCI6IjM5MmI1YjY0LWY0N2MtNDY1ZS1iMzAxLWEwZGZmOGY0Nzc2ZSIsIkltcG9ydElkIjpudWxsLCJUaXRsZSI6Ik1vYmlsZSBFbmhhbmNlbWVudCIsIk5vdGUiOm51bGwsIkh5cGVybGluayI6eyIkaWQiOiIxMzU2IiwiQWRkcmVzcyI6bnVsbCwiU3ViQWRkcmVzcyI6bnVsbH0sIklzQ2hhbmdlZCI6ZmFsc2UsIklzTmV3IjpmYWxzZX19LHsiJGlkIjoiMTM1NyIsIl9hdHRhY2hlZE1pbGVzdG9uZXMiOltdLCJUYXNrRGVmaW5pdGlvbiI6eyIkaWQiOiIxMzU4IiwiR3JvdXBOYW1lIjpudWxsLCJTdGFydERhdGUiOiIyMDIyLTAxLTE3VDAwOjAwOjAwWiIsIkVuZERhdGUiOiIyMDIyLTAxLTI4VDIzOjU5OjAwWiIsIlBlcmNlbnRhZ2VDb21wbGV0ZSI6ODUuMCwiU3R5bGUiOnsiJGlkIjoiMTM1OSIsIlNoYXBlIjowLCJTaGFwZVRoaWNrbmVzcyI6MSwiRHVyYXRpb25Gb3JtYXQiOjAsIkluY2x1ZGVOb25Xb3JraW5nRGF5c0luRHVyYXRpb24iOmZhbHNlLCJQZXJjZW50YWdlQ29tcGxldGVTdHlsZSI6eyIkaWQiOiIxMzYwIiwiRm9udFNldHRpbmdzIjp7IiRpZCI6IjEzNjEiLCJGb250U2l6ZSI6MTAsIkZvbnROYW1lIjoiQ2FsaWJyaSIsIklzQm9sZCI6ZmFsc2UsIklzSXRhbGljIjpmYWxzZSwiSXNVbmRlcmxpbmVkIjpmYWxzZSwiUGFyZW50U3R5bGUiOm51bGx9LCJBdXRvU2l6ZSI6MCwiRm9yZWdyb3VuZCI6eyIkaWQiOiIxMzYyIiwiQ29sb3IiOnsiJGlkIjoiMTM2My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xMzY0IiwiVG9wIjowLjAsIkxlZnQiOjAuMCwiUmlnaHQiOjAuMCwiQm90dG9tIjowLjB9LCJQYWRkaW5nIjp7IiRpZCI6IjEzNjUiLCJUb3AiOjAuMCwiTGVmdCI6MC4wLCJSaWdodCI6MC4wLCJCb3R0b20iOjAuMH0sIkJhY2tncm91bmQiOnsiJGlkIjoiMTM2NiIsIkNvbG9yIjp7IiRpZCI6IjEzNjciLCJBIjo4OSwiUiI6MCwiRyI6MCwiQiI6MH19LCJJc1Zpc2libGUiOnRydWUsIldpZHRoIjowLjAsIkhlaWdodCI6MC4wLCJCb3JkZXJTdHlsZSI6eyIkaWQiOiIxMzY4IiwiTGluZUNvbG9yIjpudWxsLCJMaW5lV2VpZ2h0IjowLjAsIkxpbmVUeXBlIjowLCJQYXJlbnRTdHlsZSI6bnVsbH0sIlBhcmVudFN0eWxlIjpudWxsfSwiRHVyYXRpb25TdHlsZSI6eyIkaWQiOiIxMzY5IiwiRm9udFNldHRpbmdzIjp7IiRpZCI6IjEzNzAiLCJGb250U2l6ZSI6MTAsIkZvbnROYW1lIjoiQ2FsaWJyaSIsIklzQm9sZCI6ZmFsc2UsIklzSXRhbGljIjpmYWxzZSwiSXNVbmRlcmxpbmVkIjpmYWxzZSwiUGFyZW50U3R5bGUiOm51bGx9LCJBdXRvU2l6ZSI6MCwiRm9yZWdyb3VuZCI6eyIkaWQiOiIxMzcxIiwiQ29sb3IiOnsiJGlkIjoiMTM3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zNzMiLCJUb3AiOjAuMCwiTGVmdCI6MC4wLCJSaWdodCI6MC4wLCJCb3R0b20iOjAuMH0sIlBhZGRpbmciOnsiJGlkIjoiMTM3NCIsIlRvcCI6MC4wLCJMZWZ0IjowLjAsIlJpZ2h0IjowLjAsIkJvdHRvbSI6MC4wfSwiQmFja2dyb3VuZCI6eyIkaWQiOiIxMzc1IiwiQ29sb3IiOnsiJGlkIjoiMTM3NiIsIkEiOjg5LCJSIjowLCJHIjowLCJCIjowfX0sIklzVmlzaWJsZSI6dHJ1ZSwiV2lkdGgiOjAuMCwiSGVpZ2h0IjowLjAsIkJvcmRlclN0eWxlIjp7IiRpZCI6IjEzNzciLCJMaW5lQ29sb3IiOm51bGwsIkxpbmVXZWlnaHQiOjAuMCwiTGluZVR5cGUiOjAsIlBhcmVudFN0eWxlIjpudWxsfSwiUGFyZW50U3R5bGUiOm51bGx9LCJIb3Jpem9udGFsQ29ubmVjdG9yU3R5bGUiOnsiJGlkIjoiMTM3OCIsIkxpbmVDb2xvciI6eyIkaWQiOiIxMzc5IiwiJHR5cGUiOiJOTFJFLkNvbW1vbi5Eb20uU29saWRDb2xvckJydXNoLCBOTFJFLkNvbW1vbiIsIkNvbG9yIjp7IiRpZCI6IjEzODAiLCJBIjoyNTUsIlIiOjIwNCwiRyI6MjA0LCJCIjoyMDR9fSwiTGluZVdlaWdodCI6MS4wLCJMaW5lVHlwZSI6MCwiUGFyZW50U3R5bGUiOm51bGx9LCJWZXJ0aWNhbENvbm5lY3RvclN0eWxlIjp7IiRpZCI6IjEzODEiLCJMaW5lQ29sb3IiOnsiJGlkIjoiMTM4MiIsIiR0eXBlIjoiTkxSRS5Db21tb24uRG9tLlNvbGlkQ29sb3JCcnVzaCwgTkxSRS5Db21tb24iLCJDb2xvciI6eyIkaWQiOiIxMzgz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MTM4NCIsIk1hcmdpbiI6eyIkaWQiOiIxMzg1IiwiVG9wIjowLjAsIkxlZnQiOjQuMCwiUmlnaHQiOjQuMCwiQm90dG9tIjowLjB9LCJQYWRkaW5nIjp7IiRpZCI6IjEzODYiLCJUb3AiOjAuMCwiTGVmdCI6MC4wLCJSaWdodCI6MC4wLCJCb3R0b20iOjAuMH0sIkJhY2tncm91bmQiOnsiJGlkIjoiMTM4NyIsIkNvbG9yIjp7IiRpZCI6IjEzODgiLCJBIjoyNTUsIlIiOjI1NSwiRyI6MTkyLCJCIjowfX0sIklzVmlzaWJsZSI6dHJ1ZSwiV2lkdGgiOjAuMCwiSGVpZ2h0IjoxNi4wLCJCb3JkZXJTdHlsZSI6eyIkaWQiOiIxMzg5IiwiTGluZUNvbG9yIjp7IiRpZCI6IjEzOTAiLCIkdHlwZSI6Ik5MUkUuQ29tbW9uLkRvbS5Tb2xpZENvbG9yQnJ1c2gsIE5MUkUuQ29tbW9uIiwiQ29sb3IiOnsiJGlkIjoiMTM5MSIsIkEiOjI1NSwiUiI6MjU1LCJHIjoyNTUsIkIiOjI1NX19LCJMaW5lV2VpZ2h0IjowLjAsIkxpbmVUeXBlIjowLCJQYXJlbnRTdHlsZSI6bnVsbH0sIlBhcmVudFN0eWxlIjpudWxsfSwiVGl0bGVTdHlsZSI6eyIkaWQiOiIxMzkyIiwiRm9udFNldHRpbmdzIjp7IiRpZCI6IjEzOTMiLCJGb250U2l6ZSI6MTAsIkZvbnROYW1lIjoiQ2FsaWJyaSIsIklzQm9sZCI6dHJ1ZSwiSXNJdGFsaWMiOmZhbHNlLCJJc1VuZGVybGluZWQiOmZhbHNlLCJQYXJlbnRTdHlsZSI6bnVsbH0sIkF1dG9TaXplIjowLCJGb3JlZ3JvdW5kIjp7IiRpZCI6IjEzOTQiLCJDb2xvciI6eyIkaWQiOiIxMzk1IiwiQSI6MjU1LCJSIjowLCJHIjowLCJCIjowfX0sIk1heFdpZHRoIjo4MDAuMCwiTWF4SGVpZ2h0IjoiSW5maW5pdHkiLCJTbWFydEZvcmVncm91bmRJc0FjdGl2ZSI6ZmFsc2UsIkhvcml6b250YWxBbGlnbm1lbnQiOjEsIlZlcnRpY2FsQWxpZ25tZW50IjowLCJTbWFydEZvcmVncm91bmQiOm51bGwsIkJhY2tncm91bmRGaWxsVHlwZSI6MCwiTWFyZ2luIjp7IiRpZCI6IjEzOTYiLCJUb3AiOjAuMCwiTGVmdCI6MC4wLCJSaWdodCI6MC4wLCJCb3R0b20iOjAuMH0sIlBhZGRpbmciOnsiJGlkIjoiMTM5NyIsIlRvcCI6MC4wLCJMZWZ0IjowLjAsIlJpZ2h0IjowLjAsIkJvdHRvbSI6MC4wfSwiQmFja2dyb3VuZCI6eyIkaWQiOiIxMzk4IiwiQ29sb3IiOnsiJGlkIjoiMTM5OSIsIkEiOjAsIlIiOjI1NSwiRyI6MjU1LCJCIjoyNTV9fSwiSXNWaXNpYmxlIjp0cnVlLCJXaWR0aCI6MC4wLCJIZWlnaHQiOjAuMCwiQm9yZGVyU3R5bGUiOnsiJGlkIjoiMTQwMCIsIkxpbmVDb2xvciI6bnVsbCwiTGluZVdlaWdodCI6MC4wLCJMaW5lVHlwZSI6MCwiUGFyZW50U3R5bGUiOm51bGx9LCJQYXJlbnRTdHlsZSI6bnVsbH0sIkRhdGVTdHlsZSI6eyIkaWQiOiIxNDAxIiwiRm9udFNldHRpbmdzIjp7IiRpZCI6IjE0MDIiLCJGb250U2l6ZSI6MTAsIkZvbnROYW1lIjoiQ2FsaWJyaSIsIklzQm9sZCI6ZmFsc2UsIklzSXRhbGljIjpmYWxzZSwiSXNVbmRlcmxpbmVkIjpmYWxzZSwiUGFyZW50U3R5bGUiOm51bGx9LCJBdXRvU2l6ZSI6MCwiRm9yZWdyb3VuZCI6eyIkaWQiOiIxNDAzIiwiQ29sb3IiOnsiJGlkIjoiMTQw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QwNSIsIlRvcCI6MC4wLCJMZWZ0IjowLjAsIlJpZ2h0IjowLjAsIkJvdHRvbSI6MC4wfSwiUGFkZGluZyI6eyIkaWQiOiIxNDA2IiwiVG9wIjowLjAsIkxlZnQiOjAuMCwiUmlnaHQiOjAuMCwiQm90dG9tIjowLjB9LCJCYWNrZ3JvdW5kIjp7IiRpZCI6IjE0MDciLCJDb2xvciI6eyIkcmVmIjoiMTM3NiJ9fSwiSXNWaXNpYmxlIjp0cnVlLCJXaWR0aCI6MC4wLCJIZWlnaHQiOjAuMCwiQm9yZGVyU3R5bGUiOnsiJGlkIjoiMTQwOCIsIkxpbmVDb2xvciI6bnVsbCwiTGluZVdlaWdodCI6MC4wLCJMaW5lVHlwZSI6MCwiUGFyZW50U3R5bGUiOm51bGx9LCJQYXJlbnRTdHlsZSI6bnVsbH0sIkRhdGVGb3JtYXQiOnsiJGlkIjoiMTQw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DEwIiwiRm9ybWF0IjowLCJJc1Zpc2libGUiOmZhbHNlLCJMYXN0S25vd25WaXNpYmlsaXR5U3RhdGUiOmZhbHNlfSwiSXNWaXNpYmxlIjp0cnVlLCJQYXJlbnRTdHlsZSI6bnVsbH0sIkluZGV4Ijo2LCJTbWFydER1cmF0aW9uQWN0aXZhdGVkIjpmYWxzZSwiRGF0ZUZvcm1hdCI6eyIkcmVmIjoiMTQwOSJ9LCJXZWVrTnVtYmVyaW5nIjp7IiRpZCI6IjE0MTEiLCJGb3JtYXQiOjAsIklzVmlzaWJsZSI6ZmFsc2UsIkxhc3RLbm93blZpc2liaWxpdHlTdGF0ZSI6ZmFsc2V9LCJJZCI6IjY3MjNjMmYxLWM2OTYtNDQxMS04YzVhLTllOWE5NWQ4ZGQ0ZCIsIkltcG9ydElkIjpudWxsLCJUaXRsZSI6IkNsb3VkIHN1cHBvcnQiLCJOb3RlIjpudWxsLCJIeXBlcmxpbmsiOnsiJGlkIjoiMTQxMiIsIkFkZHJlc3MiOm51bGwsIlN1YkFkZHJlc3MiOm51bGx9LCJJc0NoYW5nZWQiOmZhbHNlLCJJc05ldyI6ZmFsc2V9fSx7IiRpZCI6IjE0MTMiLCJfYXR0YWNoZWRNaWxlc3RvbmVzIjpbXSwiVGFza0RlZmluaXRpb24iOnsiJGlkIjoiMTQxNCIsIkdyb3VwTmFtZSI6bnVsbCwiU3RhcnREYXRlIjoiMjAyMi0wMS0zMVQwMDowMDowMFoiLCJFbmREYXRlIjoiMjAyMi0wMi0xMVQyMzo1OTowMFoiLCJQZXJjZW50YWdlQ29tcGxldGUiOjQwLjAsIlN0eWxlIjp7IiRpZCI6IjE0MTUiLCJTaGFwZSI6MCwiU2hhcGVUaGlja25lc3MiOjEsIkR1cmF0aW9uRm9ybWF0IjowLCJJbmNsdWRlTm9uV29ya2luZ0RheXNJbkR1cmF0aW9uIjpmYWxzZSwiUGVyY2VudGFnZUNvbXBsZXRlU3R5bGUiOnsiJGlkIjoiMTQxNiIsIkZvbnRTZXR0aW5ncyI6eyIkaWQiOiIxNDE3IiwiRm9udFNpemUiOjEwLCJGb250TmFtZSI6IkNhbGlicmkiLCJJc0JvbGQiOmZhbHNlLCJJc0l0YWxpYyI6ZmFsc2UsIklzVW5kZXJsaW5lZCI6ZmFsc2UsIlBhcmVudFN0eWxlIjpudWxsfSwiQXV0b1NpemUiOjAsIkZvcmVncm91bmQiOnsiJGlkIjoiMTQxOCIsIkNvbG9yIjp7IiRpZCI6IjE0MTk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QyMCIsIlRvcCI6MC4wLCJMZWZ0IjowLjAsIlJpZ2h0IjowLjAsIkJvdHRvbSI6MC4wfSwiUGFkZGluZyI6eyIkaWQiOiIxNDIxIiwiVG9wIjowLjAsIkxlZnQiOjAuMCwiUmlnaHQiOjAuMCwiQm90dG9tIjowLjB9LCJCYWNrZ3JvdW5kIjp7IiRpZCI6IjE0MjIiLCJDb2xvciI6eyIkaWQiOiIxNDIzIiwiQSI6ODksIlIiOjAsIkciOjAsIkIiOjB9fSwiSXNWaXNpYmxlIjp0cnVlLCJXaWR0aCI6MC4wLCJIZWlnaHQiOjAuMCwiQm9yZGVyU3R5bGUiOnsiJGlkIjoiMTQyNCIsIkxpbmVDb2xvciI6bnVsbCwiTGluZVdlaWdodCI6MC4wLCJMaW5lVHlwZSI6MCwiUGFyZW50U3R5bGUiOm51bGx9LCJQYXJlbnRTdHlsZSI6bnVsbH0sIkR1cmF0aW9uU3R5bGUiOnsiJGlkIjoiMTQyNSIsIkZvbnRTZXR0aW5ncyI6eyIkaWQiOiIxNDI2IiwiRm9udFNpemUiOjEwLCJGb250TmFtZSI6IkNhbGlicmkiLCJJc0JvbGQiOmZhbHNlLCJJc0l0YWxpYyI6ZmFsc2UsIklzVW5kZXJsaW5lZCI6ZmFsc2UsIlBhcmVudFN0eWxlIjpudWxsfSwiQXV0b1NpemUiOjAsIkZvcmVncm91bmQiOnsiJGlkIjoiMTQyNyIsIkNvbG9yIjp7IiRpZCI6IjE0Mj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DI5IiwiVG9wIjowLjAsIkxlZnQiOjAuMCwiUmlnaHQiOjAuMCwiQm90dG9tIjowLjB9LCJQYWRkaW5nIjp7IiRpZCI6IjE0MzAiLCJUb3AiOjAuMCwiTGVmdCI6MC4wLCJSaWdodCI6MC4wLCJCb3R0b20iOjAuMH0sIkJhY2tncm91bmQiOnsiJGlkIjoiMTQzMSIsIkNvbG9yIjp7IiRpZCI6IjE0MzIiLCJBIjo4OSwiUiI6MCwiRyI6MCwiQiI6MH19LCJJc1Zpc2libGUiOnRydWUsIldpZHRoIjowLjAsIkhlaWdodCI6MC4wLCJCb3JkZXJTdHlsZSI6eyIkaWQiOiIxNDMzIiwiTGluZUNvbG9yIjpudWxsLCJMaW5lV2VpZ2h0IjowLjAsIkxpbmVUeXBlIjowLCJQYXJlbnRTdHlsZSI6bnVsbH0sIlBhcmVudFN0eWxlIjpudWxsfSwiSG9yaXpvbnRhbENvbm5lY3RvclN0eWxlIjp7IiRpZCI6IjE0MzQiLCJMaW5lQ29sb3IiOnsiJGlkIjoiMTQzNSIsIiR0eXBlIjoiTkxSRS5Db21tb24uRG9tLlNvbGlkQ29sb3JCcnVzaCwgTkxSRS5Db21tb24iLCJDb2xvciI6eyIkaWQiOiIxNDM2IiwiQSI6MjU1LCJSIjoyMDQsIkciOjIwNCwiQiI6MjA0fX0sIkxpbmVXZWlnaHQiOjEuMCwiTGluZVR5cGUiOjAsIlBhcmVudFN0eWxlIjpudWxsfSwiVmVydGljYWxDb25uZWN0b3JTdHlsZSI6eyIkaWQiOiIxNDM3IiwiTGluZUNvbG9yIjp7IiRpZCI6IjE0MzgiLCIkdHlwZSI6Ik5MUkUuQ29tbW9uLkRvbS5Tb2xpZENvbG9yQnJ1c2gsIE5MUkUuQ29tbW9uIiwiQ29sb3IiOnsiJGlkIjoiMTQzO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E0NDAiLCJNYXJnaW4iOnsiJGlkIjoiMTQ0MSIsIlRvcCI6MC4wLCJMZWZ0Ijo0LjAsIlJpZ2h0Ijo0LjAsIkJvdHRvbSI6MC4wfSwiUGFkZGluZyI6eyIkaWQiOiIxNDQyIiwiVG9wIjowLjAsIkxlZnQiOjAuMCwiUmlnaHQiOjAuMCwiQm90dG9tIjowLjB9LCJCYWNrZ3JvdW5kIjp7IiRpZCI6IjE0NDMiLCJDb2xvciI6eyIkaWQiOiIxNDQ0IiwiQSI6MjU1LCJSIjoyNiwiRyI6MTcwLCJCIjo2Nn19LCJJc1Zpc2libGUiOnRydWUsIldpZHRoIjowLjAsIkhlaWdodCI6MTYuMCwiQm9yZGVyU3R5bGUiOnsiJGlkIjoiMTQ0NSIsIkxpbmVDb2xvciI6eyIkaWQiOiIxNDQ2IiwiJHR5cGUiOiJOTFJFLkNvbW1vbi5Eb20uU29saWRDb2xvckJydXNoLCBOTFJFLkNvbW1vbiIsIkNvbG9yIjp7IiRpZCI6IjE0NDciLCJBIjoyNTUsIlIiOjI1NSwiRyI6MjU1LCJCIjoyNTV9fSwiTGluZVdlaWdodCI6MC4wLCJMaW5lVHlwZSI6MCwiUGFyZW50U3R5bGUiOm51bGx9LCJQYXJlbnRTdHlsZSI6bnVsbH0sIlRpdGxlU3R5bGUiOnsiJGlkIjoiMTQ0OCIsIkZvbnRTZXR0aW5ncyI6eyIkaWQiOiIxNDQ5IiwiRm9udFNpemUiOjEwLCJGb250TmFtZSI6IkNhbGlicmkiLCJJc0JvbGQiOnRydWUsIklzSXRhbGljIjpmYWxzZSwiSXNVbmRlcmxpbmVkIjpmYWxzZSwiUGFyZW50U3R5bGUiOm51bGx9LCJBdXRvU2l6ZSI6MCwiRm9yZWdyb3VuZCI6eyIkaWQiOiIxNDUwIiwiQ29sb3IiOnsiJGlkIjoiMTQ1MSIsIkEiOjI1NSwiUiI6MjU1LCJHIjoyNTUsIkIiOjI1NX19LCJNYXhXaWR0aCI6ODAwLjAsIk1heEhlaWdodCI6IkluZmluaXR5IiwiU21hcnRGb3JlZ3JvdW5kSXNBY3RpdmUiOmZhbHNlLCJIb3Jpem9udGFsQWxpZ25tZW50IjoxLCJWZXJ0aWNhbEFsaWdubWVudCI6MCwiU21hcnRGb3JlZ3JvdW5kIjpudWxsLCJCYWNrZ3JvdW5kRmlsbFR5cGUiOjAsIk1hcmdpbiI6eyIkaWQiOiIxNDUyIiwiVG9wIjowLjAsIkxlZnQiOjAuMCwiUmlnaHQiOjAuMCwiQm90dG9tIjowLjB9LCJQYWRkaW5nIjp7IiRpZCI6IjE0NTMiLCJUb3AiOjAuMCwiTGVmdCI6MC4wLCJSaWdodCI6MC4wLCJCb3R0b20iOjAuMH0sIkJhY2tncm91bmQiOnsiJGlkIjoiMTQ1NCIsIkNvbG9yIjp7IiRpZCI6IjE0NTUiLCJBIjowLCJSIjoyNTUsIkciOjI1NSwiQiI6MjU1fX0sIklzVmlzaWJsZSI6dHJ1ZSwiV2lkdGgiOjAuMCwiSGVpZ2h0IjowLjAsIkJvcmRlclN0eWxlIjp7IiRpZCI6IjE0NTYiLCJMaW5lQ29sb3IiOm51bGwsIkxpbmVXZWlnaHQiOjAuMCwiTGluZVR5cGUiOjAsIlBhcmVudFN0eWxlIjpudWxsfSwiUGFyZW50U3R5bGUiOm51bGx9LCJEYXRlU3R5bGUiOnsiJGlkIjoiMTQ1NyIsIkZvbnRTZXR0aW5ncyI6eyIkaWQiOiIxNDU4IiwiRm9udFNpemUiOjEwLCJGb250TmFtZSI6IkNhbGlicmkiLCJJc0JvbGQiOmZhbHNlLCJJc0l0YWxpYyI6ZmFsc2UsIklzVW5kZXJsaW5lZCI6ZmFsc2UsIlBhcmVudFN0eWxlIjpudWxsfSwiQXV0b1NpemUiOjAsIkZvcmVncm91bmQiOnsiJGlkIjoiMTQ1OSIsIkNvbG9yIjp7IiRpZCI6IjE0Nj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0NjEiLCJUb3AiOjAuMCwiTGVmdCI6MC4wLCJSaWdodCI6MC4wLCJCb3R0b20iOjAuMH0sIlBhZGRpbmciOnsiJGlkIjoiMTQ2MiIsIlRvcCI6MC4wLCJMZWZ0IjowLjAsIlJpZ2h0IjowLjAsIkJvdHRvbSI6MC4wfSwiQmFja2dyb3VuZCI6eyIkaWQiOiIxNDYzIiwiQ29sb3IiOnsiJHJlZiI6IjE0MzIifX0sIklzVmlzaWJsZSI6dHJ1ZSwiV2lkdGgiOjAuMCwiSGVpZ2h0IjowLjAsIkJvcmRlclN0eWxlIjp7IiRpZCI6IjE0NjQiLCJMaW5lQ29sb3IiOm51bGwsIkxpbmVXZWlnaHQiOjAuMCwiTGluZVR5cGUiOjAsIlBhcmVudFN0eWxlIjpudWxsfSwiUGFyZW50U3R5bGUiOm51bGx9LCJEYXRlRm9ybWF0Ijp7IiRpZCI6IjE0Nj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Q2NiIsIkZvcm1hdCI6MCwiSXNWaXNpYmxlIjpmYWxzZSwiTGFzdEtub3duVmlzaWJpbGl0eVN0YXRlIjpmYWxzZX0sIklzVmlzaWJsZSI6dHJ1ZSwiUGFyZW50U3R5bGUiOm51bGx9LCJJbmRleCI6NywiU21hcnREdXJhdGlvbkFjdGl2YXRlZCI6ZmFsc2UsIkRhdGVGb3JtYXQiOnsiJHJlZiI6IjE0NjUifSwiV2Vla051bWJlcmluZyI6eyIkaWQiOiIxNDY3IiwiRm9ybWF0IjowLCJJc1Zpc2libGUiOmZhbHNlLCJMYXN0S25vd25WaXNpYmlsaXR5U3RhdGUiOmZhbHNlfSwiSWQiOiJjMWE5ZWMzZC03MDA0LTRhOGUtYTRkZC1mYjZlMjczMjZkZmIiLCJJbXBvcnRJZCI6bnVsbCwiVGl0bGUiOiJNb2JpbGUgU3VwcG9ydCIsIk5vdGUiOm51bGwsIkh5cGVybGluayI6eyIkaWQiOiIxNDY4IiwiQWRkcmVzcyI6bnVsbCwiU3ViQWRkcmVzcyI6bnVsbH0sIklzQ2hhbmdlZCI6ZmFsc2UsIklzTmV3IjpmYWxzZX19LHsiJGlkIjoiMTQ2OSIsIl9hdHRhY2hlZE1pbGVzdG9uZXMiOltdLCJUYXNrRGVmaW5pdGlvbiI6eyIkaWQiOiIxNDcwIiwiR3JvdXBOYW1lIjpudWxsLCJTdGFydERhdGUiOiIyMDIyLTAyLTE0VDAwOjAwOjAwWiIsIkVuZERhdGUiOiIyMDIyLTAyLTI1VDIzOjU5OjAwWiIsIlBlcmNlbnRhZ2VDb21wbGV0ZSI6MC4wLCJTdHlsZSI6eyIkaWQiOiIxNDcxIiwiU2hhcGUiOjAsIlNoYXBlVGhpY2tuZXNzIjoxLCJEdXJhdGlvbkZvcm1hdCI6MCwiSW5jbHVkZU5vbldvcmtpbmdEYXlzSW5EdXJhdGlvbiI6ZmFsc2UsIlBlcmNlbnRhZ2VDb21wbGV0ZVN0eWxlIjp7IiRpZCI6IjE0NzIiLCJGb250U2V0dGluZ3MiOnsiJGlkIjoiMTQ3MyIsIkZvbnRTaXplIjoxMCwiRm9udE5hbWUiOiJDYWxpYnJpIiwiSXNCb2xkIjpmYWxzZSwiSXNJdGFsaWMiOmZhbHNlLCJJc1VuZGVybGluZWQiOmZhbHNlLCJQYXJlbnRTdHlsZSI6bnVsbH0sIkF1dG9TaXplIjowLCJGb3JlZ3JvdW5kIjp7IiRpZCI6IjE0NzQiLCJDb2xvciI6eyIkaWQiOiIxNDc1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E0NzYiLCJUb3AiOjAuMCwiTGVmdCI6MC4wLCJSaWdodCI6MC4wLCJCb3R0b20iOjAuMH0sIlBhZGRpbmciOnsiJGlkIjoiMTQ3NyIsIlRvcCI6MC4wLCJMZWZ0IjowLjAsIlJpZ2h0IjowLjAsIkJvdHRvbSI6MC4wfSwiQmFja2dyb3VuZCI6eyIkaWQiOiIxNDc4IiwiQ29sb3IiOnsiJGlkIjoiMTQ3OSIsIkEiOjg5LCJSIjowLCJHIjowLCJCIjowfX0sIklzVmlzaWJsZSI6dHJ1ZSwiV2lkdGgiOjAuMCwiSGVpZ2h0IjowLjAsIkJvcmRlclN0eWxlIjp7IiRpZCI6IjE0ODAiLCJMaW5lQ29sb3IiOm51bGwsIkxpbmVXZWlnaHQiOjAuMCwiTGluZVR5cGUiOjAsIlBhcmVudFN0eWxlIjpudWxsfSwiUGFyZW50U3R5bGUiOm51bGx9LCJEdXJhdGlvblN0eWxlIjp7IiRpZCI6IjE0ODEiLCJGb250U2V0dGluZ3MiOnsiJGlkIjoiMTQ4MiIsIkZvbnRTaXplIjoxMCwiRm9udE5hbWUiOiJDYWxpYnJpIiwiSXNCb2xkIjpmYWxzZSwiSXNJdGFsaWMiOmZhbHNlLCJJc1VuZGVybGluZWQiOmZhbHNlLCJQYXJlbnRTdHlsZSI6bnVsbH0sIkF1dG9TaXplIjowLCJGb3JlZ3JvdW5kIjp7IiRpZCI6IjE0ODMiLCJDb2xvciI6eyIkaWQiOiIxNDg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Q4NSIsIlRvcCI6MC4wLCJMZWZ0IjowLjAsIlJpZ2h0IjowLjAsIkJvdHRvbSI6MC4wfSwiUGFkZGluZyI6eyIkaWQiOiIxNDg2IiwiVG9wIjowLjAsIkxlZnQiOjAuMCwiUmlnaHQiOjAuMCwiQm90dG9tIjowLjB9LCJCYWNrZ3JvdW5kIjp7IiRpZCI6IjE0ODciLCJDb2xvciI6eyIkaWQiOiIxNDg4IiwiQSI6ODksIlIiOjAsIkciOjAsIkIiOjB9fSwiSXNWaXNpYmxlIjp0cnVlLCJXaWR0aCI6MC4wLCJIZWlnaHQiOjAuMCwiQm9yZGVyU3R5bGUiOnsiJGlkIjoiMTQ4OSIsIkxpbmVDb2xvciI6bnVsbCwiTGluZVdlaWdodCI6MC4wLCJMaW5lVHlwZSI6MCwiUGFyZW50U3R5bGUiOm51bGx9LCJQYXJlbnRTdHlsZSI6bnVsbH0sIkhvcml6b250YWxDb25uZWN0b3JTdHlsZSI6eyIkaWQiOiIxNDkwIiwiTGluZUNvbG9yIjp7IiRpZCI6IjE0OTEiLCIkdHlwZSI6Ik5MUkUuQ29tbW9uLkRvbS5Tb2xpZENvbG9yQnJ1c2gsIE5MUkUuQ29tbW9uIiwiQ29sb3IiOnsiJGlkIjoiMTQ5MiIsIkEiOjI1NSwiUiI6MjA0LCJHIjoyMDQsIkIiOjIwNH19LCJMaW5lV2VpZ2h0IjoxLjAsIkxpbmVUeXBlIjowLCJQYXJlbnRTdHlsZSI6bnVsbH0sIlZlcnRpY2FsQ29ubmVjdG9yU3R5bGUiOnsiJGlkIjoiMTQ5MyIsIkxpbmVDb2xvciI6eyIkaWQiOiIxNDk0IiwiJHR5cGUiOiJOTFJFLkNvbW1vbi5Eb20uU29saWRDb2xvckJydXNoLCBOTFJFLkNvbW1vbiIsIkNvbG9yIjp7IiRpZCI6IjE0OTU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xNDk2IiwiTWFyZ2luIjp7IiRpZCI6IjE0OTciLCJUb3AiOjAuMCwiTGVmdCI6NC4wLCJSaWdodCI6NC4wLCJCb3R0b20iOjAuMH0sIlBhZGRpbmciOnsiJGlkIjoiMTQ5OCIsIlRvcCI6MC4wLCJMZWZ0IjowLjAsIlJpZ2h0IjowLjAsIkJvdHRvbSI6MC4wfSwiQmFja2dyb3VuZCI6eyIkaWQiOiIxNDk5IiwiQ29sb3IiOnsiJGlkIjoiMTUwMCIsIkEiOjI1NSwiUiI6NjgsIkciOjExNCwiQiI6MTk2fX0sIklzVmlzaWJsZSI6dHJ1ZSwiV2lkdGgiOjAuMCwiSGVpZ2h0IjoxNi4wLCJCb3JkZXJTdHlsZSI6eyIkaWQiOiIxNTAxIiwiTGluZUNvbG9yIjp7IiRpZCI6IjE1MDIiLCIkdHlwZSI6Ik5MUkUuQ29tbW9uLkRvbS5Tb2xpZENvbG9yQnJ1c2gsIE5MUkUuQ29tbW9uIiwiQ29sb3IiOnsiJGlkIjoiMTUwMyIsIkEiOjI1NSwiUiI6MjU1LCJHIjoyNTUsIkIiOjI1NX19LCJMaW5lV2VpZ2h0IjowLjAsIkxpbmVUeXBlIjowLCJQYXJlbnRTdHlsZSI6bnVsbH0sIlBhcmVudFN0eWxlIjpudWxsfSwiVGl0bGVTdHlsZSI6eyIkaWQiOiIxNTA0IiwiRm9udFNldHRpbmdzIjp7IiRpZCI6IjE1MDUiLCJGb250U2l6ZSI6MTAsIkZvbnROYW1lIjoiQ2FsaWJyaSIsIklzQm9sZCI6dHJ1ZSwiSXNJdGFsaWMiOmZhbHNlLCJJc1VuZGVybGluZWQiOmZhbHNlLCJQYXJlbnRTdHlsZSI6bnVsbH0sIkF1dG9TaXplIjowLCJGb3JlZ3JvdW5kIjp7IiRpZCI6IjE1MDYiLCJDb2xvciI6eyIkaWQiOiIxNTA3IiwiQSI6MjU1LCJSIjoyNTUsIkciOjI1NSwiQiI6MjU1fX0sIk1heFdpZHRoIjo4MDAuMCwiTWF4SGVpZ2h0IjoiSW5maW5pdHkiLCJTbWFydEZvcmVncm91bmRJc0FjdGl2ZSI6ZmFsc2UsIkhvcml6b250YWxBbGlnbm1lbnQiOjEsIlZlcnRpY2FsQWxpZ25tZW50IjowLCJTbWFydEZvcmVncm91bmQiOm51bGwsIkJhY2tncm91bmRGaWxsVHlwZSI6MCwiTWFyZ2luIjp7IiRpZCI6IjE1MDgiLCJUb3AiOjAuMCwiTGVmdCI6MC4wLCJSaWdodCI6MC4wLCJCb3R0b20iOjAuMH0sIlBhZGRpbmciOnsiJGlkIjoiMTUwOSIsIlRvcCI6MC4wLCJMZWZ0IjowLjAsIlJpZ2h0IjowLjAsIkJvdHRvbSI6MC4wfSwiQmFja2dyb3VuZCI6eyIkaWQiOiIxNTEwIiwiQ29sb3IiOnsiJGlkIjoiMTUxMSIsIkEiOjAsIlIiOjI1NSwiRyI6MjU1LCJCIjoyNTV9fSwiSXNWaXNpYmxlIjp0cnVlLCJXaWR0aCI6MC4wLCJIZWlnaHQiOjAuMCwiQm9yZGVyU3R5bGUiOnsiJGlkIjoiMTUxMiIsIkxpbmVDb2xvciI6bnVsbCwiTGluZVdlaWdodCI6MC4wLCJMaW5lVHlwZSI6MCwiUGFyZW50U3R5bGUiOm51bGx9LCJQYXJlbnRTdHlsZSI6bnVsbH0sIkRhdGVTdHlsZSI6eyIkaWQiOiIxNTEzIiwiRm9udFNldHRpbmdzIjp7IiRpZCI6IjE1MTQiLCJGb250U2l6ZSI6MTAsIkZvbnROYW1lIjoiQ2FsaWJyaSIsIklzQm9sZCI6ZmFsc2UsIklzSXRhbGljIjpmYWxzZSwiSXNVbmRlcmxpbmVkIjpmYWxzZSwiUGFyZW50U3R5bGUiOm51bGx9LCJBdXRvU2l6ZSI6MCwiRm9yZWdyb3VuZCI6eyIkaWQiOiIxNTE1IiwiQ29sb3IiOnsiJGlkIjoiMTUx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UxNyIsIlRvcCI6MC4wLCJMZWZ0IjowLjAsIlJpZ2h0IjowLjAsIkJvdHRvbSI6MC4wfSwiUGFkZGluZyI6eyIkaWQiOiIxNTE4IiwiVG9wIjowLjAsIkxlZnQiOjAuMCwiUmlnaHQiOjAuMCwiQm90dG9tIjowLjB9LCJCYWNrZ3JvdW5kIjp7IiRpZCI6IjE1MTkiLCJDb2xvciI6eyIkcmVmIjoiMTQ4OCJ9fSwiSXNWaXNpYmxlIjp0cnVlLCJXaWR0aCI6MC4wLCJIZWlnaHQiOjAuMCwiQm9yZGVyU3R5bGUiOnsiJGlkIjoiMTUyMCIsIkxpbmVDb2xvciI6bnVsbCwiTGluZVdlaWdodCI6MC4wLCJMaW5lVHlwZSI6MCwiUGFyZW50U3R5bGUiOm51bGx9LCJQYXJlbnRTdHlsZSI6bnVsbH0sIkRhdGVGb3JtYXQiOnsiJGlkIjoiMTU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TIyIiwiRm9ybWF0IjowLCJJc1Zpc2libGUiOmZhbHNlLCJMYXN0S25vd25WaXNpYmlsaXR5U3RhdGUiOmZhbHNlfSwiSXNWaXNpYmxlIjp0cnVlLCJQYXJlbnRTdHlsZSI6bnVsbH0sIkluZGV4Ijo4LCJTbWFydER1cmF0aW9uQWN0aXZhdGVkIjpmYWxzZSwiRGF0ZUZvcm1hdCI6eyIkcmVmIjoiMTUyMSJ9LCJXZWVrTnVtYmVyaW5nIjp7IiRpZCI6IjE1MjMiLCJGb3JtYXQiOjAsIklzVmlzaWJsZSI6ZmFsc2UsIkxhc3RLbm93blZpc2liaWxpdHlTdGF0ZSI6ZmFsc2V9LCJJZCI6ImM2YThkYTk3LWQ5NDktNDQ5OC05MWI0LTZkODEyMWFkOWFhZCIsIkltcG9ydElkIjpudWxsLCJUaXRsZSI6IlVwZGF0ZSBDb2xvcnMiLCJOb3RlIjpudWxsLCJIeXBlcmxpbmsiOnsiJGlkIjoiMTUyNCIsIkFkZHJlc3MiOm51bGwsIlN1YkFkZHJlc3MiOm51bGx9LCJJc0NoYW5nZWQiOmZhbHNlLCJJc05ldyI6ZmFsc2V9fV0sIl9taWxlc3RvbmVzIjpbXSwiSWQiOiJmMGJhMzI0OC1jN2M2LTQ4MzItYWI2OC04NTJmOTkxMzY4OTEiLCJJc1NpbmdsZUl0ZW1Sb3ciOmZhbHNlfV0sIkluZGV4IjoxLCJJZCI6ImZjZGVjNDdlLTgyMmUtNGI3MC04YTQwLWFmNzI4MWQyMmFjNCIsIkhlYWRlclRleHQiOm51bGwsIklzRGVmYXVsdCI6dHJ1ZSwiU3R5bGUiOnsiJGlkIjoiMTUyNSIsIkhlYWRlclN0eWxlIjp7IiRpZCI6IjE1MjYiLCJUZXh0U3R5bGUiOnsiJGlkIjoiMTUyNyIsIkZvbnRTZXR0aW5ncyI6eyIkaWQiOiIxNTI4IiwiRm9udFNpemUiOjExLCJGb250TmFtZSI6IkNhbGlicmkiLCJJc0JvbGQiOmZhbHNlLCJJc0l0YWxpYyI6ZmFsc2UsIklzVW5kZXJsaW5lZCI6ZmFsc2UsIlBhcmVudFN0eWxlIjpudWxsfSwiQXV0b1NpemUiOjIsIkZvcmVncm91bmQiOnsiJGlkIjoiMTUyOSIsIkNvbG9yIjp7IiRpZCI6IjE1MzAiLCJBIjoyNTUsIlIiOjAsIkciOjAsIkIiOjB9fSwiTWF4V2lkdGgiOjAuMCwiTWF4SGVpZ2h0IjowLjAsIlNtYXJ0Rm9yZWdyb3VuZElzQWN0aXZlIjpmYWxzZSwiSG9yaXpvbnRhbEFsaWdubWVudCI6MCwiVmVydGljYWxBbGlnbm1lbnQiOjAsIlNtYXJ0Rm9yZWdyb3VuZCI6bnVsbCwiQmFja2dyb3VuZEZpbGxUeXBlIjowLCJNYXJnaW4iOnsiJGlkIjoiMTUzMSIsIlRvcCI6MC4wLCJMZWZ0IjowLjAsIlJpZ2h0IjowLjAsIkJvdHRvbSI6MC4wfSwiUGFkZGluZyI6eyIkaWQiOiIxNTMyIiwiVG9wIjowLjAsIkxlZnQiOjAuMCwiUmlnaHQiOjAuMCwiQm90dG9tIjowLjB9LCJCYWNrZ3JvdW5kIjpudWxsLCJJc1Zpc2libGUiOnRydWUsIldpZHRoIjowLjAsIkhlaWdodCI6MC4wLCJCb3JkZXJTdHlsZSI6bnVsbCwiUGFyZW50U3R5bGUiOm51bGx9LCJSZWN0YW5nbGVTdHlsZSI6eyIkaWQiOiIxNTMzIiwiTWFyZ2luIjp7IiRpZCI6IjE1MzQiLCJUb3AiOjAuMCwiTGVmdCI6MC4wLCJSaWdodCI6MC4wLCJCb3R0b20iOjAuMH0sIlBhZGRpbmciOnsiJGlkIjoiMTUzNSIsIlRvcCI6MC4wLCJMZWZ0IjowLjAsIlJpZ2h0IjowLjAsIkJvdHRvbSI6MC4wfSwiQmFja2dyb3VuZCI6eyIkaWQiOiIxNTM2IiwiQ29sb3IiOnsiJGlkIjoiMTUzNyIsIkEiOjYzLCJSIjo2OCwiRyI6MTE0LCJCIjoxOTZ9fSwiSXNWaXNpYmxlIjp0cnVlLCJXaWR0aCI6MC4wLCJIZWlnaHQiOjAuMCwiQm9yZGVyU3R5bGUiOnsiJGlkIjoiMTUzOCIsIkxpbmVDb2xvciI6eyIkaWQiOiIxNTM5IiwiJHR5cGUiOiJOTFJFLkNvbW1vbi5Eb20uU29saWRDb2xvckJydXNoLCBOTFJFLkNvbW1vbiIsIkNvbG9yIjp7IiRpZCI6IjE1NDAiLCJBIjoyNTUsIlIiOjI1NSwiRyI6MCwiQiI6MH19LCJMaW5lV2VpZ2h0IjowLjAsIkxpbmVUeXBlIjowLCJQYXJlbnRTdHlsZSI6bnVsbH0sIlBhcmVudFN0eWxlIjpudWxsfSwiTWFyZ2luIjp7IiRpZCI6IjE1NDEiLCJUb3AiOjAuMCwiTGVmdCI6MC4wLCJSaWdodCI6MC4wLCJCb3R0b20iOjAuMH0sIlBhZGRpbmciOnsiJGlkIjoiMTU0MiIsIlRvcCI6MC4wLCJMZWZ0IjowLjAsIlJpZ2h0IjowLjAsIkJvdHRvbSI6MC4wfSwiQmFja2dyb3VuZCI6bnVsbCwiSXNWaXNpYmxlIjp0cnVlLCJXaWR0aCI6MC4wLCJIZWlnaHQiOjAuMCwiQm9yZGVyU3R5bGUiOm51bGwsIlBhcmVudFN0eWxlIjpudWxsfSwiQmFja2dyb3VuZFN0eWxlIjp7IiRpZCI6IjE1NDMiLCJNYXJnaW4iOnsiJGlkIjoiMTU0NCIsIlRvcCI6MC4wLCJMZWZ0IjowLjAsIlJpZ2h0IjowLjAsIkJvdHRvbSI6MC4wfSwiUGFkZGluZyI6eyIkaWQiOiIxNTQ1IiwiVG9wIjowLjAsIkxlZnQiOjAuMCwiUmlnaHQiOjAuMCwiQm90dG9tIjowLjB9LCJCYWNrZ3JvdW5kIjp7IiRpZCI6IjE1NDYiLCJDb2xvciI6eyIkaWQiOiIxNTQ3IiwiQSI6NTEsIlIiOjE2NSwiRyI6MTY1LCJCIjoxNjV9fSwiSXNWaXNpYmxlIjp0cnVlLCJXaWR0aCI6MC4wLCJIZWlnaHQiOjAuMCwiQm9yZGVyU3R5bGUiOnsiJGlkIjoiMTU0OCIsIkxpbmVDb2xvciI6eyIkaWQiOiIxNTQ5IiwiJHR5cGUiOiJOTFJFLkNvbW1vbi5Eb20uU29saWRDb2xvckJydXNoLCBOTFJFLkNvbW1vbiIsIkNvbG9yIjp7IiRpZCI6IjE1NTAiLCJBIjoyNTUsIlIiOjI1NSwiRyI6MCwiQiI6MH19LCJMaW5lV2VpZ2h0IjowLjAsIkxpbmVUeXBlIjowLCJQYXJlbnRTdHlsZSI6bnVsbH0sIlBhcmVudFN0eWxlIjpudWxsfSwiTWFyZ2luIjp7IiRpZCI6IjE1NTEiLCJUb3AiOjAuMCwiTGVmdCI6MC4wLCJSaWdodCI6MC4wLCJCb3R0b20iOjAuMH0sIlBhZGRpbmciOnsiJGlkIjoiMTU1MiIsIlRvcCI6MC4wLCJMZWZ0IjowLjAsIlJpZ2h0IjowLjAsIkJvdHRvbSI6MC4wfSwiSXNWaXNpYmxlIjpmYWxzZSwiV2lkdGgiOjAuMCwiSGVpZ2h0IjowLjAsIkJvcmRlclN0eWxlIjpudWxsLCJQYXJlbnRTdHlsZSI6bnVsbH19XSwiSWQiOiI0MTdlMGQ1Yi1mMDRjLTRhZWYtOTlhMC0wZGQzNTM1ZTllNTAiLCJJbmRleCI6MSwiSGVhZGVyVGV4dCI6IlRlYW0gXHUwMDBiT3JhbmdlIiwiU3R5bGUiOnsiJGlkIjoiMTU1MyIsIkhlYWRlclN0eWxlIjp7IiRpZCI6IjE1NTQiLCJUZXh0SXNWZXJ0aWNhbCI6ZmFsc2UsIlRleHRTdHlsZSI6eyIkaWQiOiIxNTU1IiwiRm9udFNldHRpbmdzIjp7IiRpZCI6IjE1NTYiLCJGb250U2l6ZSI6MTIsIkZvbnROYW1lIjoiQ2FsaWJyaSIsIklzQm9sZCI6dHJ1ZSwiSXNJdGFsaWMiOmZhbHNlLCJJc1VuZGVybGluZWQiOmZhbHNlLCJQYXJlbnRTdHlsZSI6bnVsbH0sIkF1dG9TaXplIjoyLCJGb3JlZ3JvdW5kIjp7IiRpZCI6IjE1NTciLCJDb2xvciI6eyIkaWQiOiIxNTU4IiwiQSI6MjU1LCJSIjowLCJHIjowLCJCIjowfX0sIk1heFdpZHRoIjo3MS4wMDAwMDAwMDAwMDAwMjgsIk1heEhlaWdodCI6MC4wLCJTbWFydEZvcmVncm91bmRJc0FjdGl2ZSI6ZmFsc2UsIkhvcml6b250YWxBbGlnbm1lbnQiOjAsIlZlcnRpY2FsQWxpZ25tZW50IjowLCJTbWFydEZvcmVncm91bmQiOm51bGwsIkJhY2tncm91bmRGaWxsVHlwZSI6MCwiTWFyZ2luIjp7IiRpZCI6IjE1NTkiLCJUb3AiOjAuMCwiTGVmdCI6MC4wLCJSaWdodCI6MC4wLCJCb3R0b20iOjAuMH0sIlBhZGRpbmciOnsiJGlkIjoiMTU2MCIsIlRvcCI6MC4wLCJMZWZ0IjowLjAsIlJpZ2h0IjowLjAsIkJvdHRvbSI6MC4wfSwiQmFja2dyb3VuZCI6bnVsbCwiSXNWaXNpYmxlIjp0cnVlLCJXaWR0aCI6MC4wLCJIZWlnaHQiOjAuMCwiQm9yZGVyU3R5bGUiOm51bGwsIlBhcmVudFN0eWxlIjpudWxsfSwiUmVjdGFuZ2xlU3R5bGUiOnsiJGlkIjoiMTU2MSIsIk1hcmdpbiI6eyIkaWQiOiIxNTYyIiwiVG9wIjowLjAsIkxlZnQiOjAuMCwiUmlnaHQiOjAuMCwiQm90dG9tIjowLjB9LCJQYWRkaW5nIjp7IiRpZCI6IjE1NjMiLCJUb3AiOjAuMCwiTGVmdCI6MC4wLCJSaWdodCI6MC4wLCJCb3R0b20iOjAuMH0sIkJhY2tncm91bmQiOnsiJGlkIjoiMTU2NCIsIkNvbG9yIjp7IiRpZCI6IjE1NjUiLCJBIjoyNTUsIlIiOjIzNywiRyI6MTI1LCJCIjo0OX19LCJJc1Zpc2libGUiOnRydWUsIldpZHRoIjowLjAsIkhlaWdodCI6MC4wLCJCb3JkZXJTdHlsZSI6eyIkaWQiOiIxNTY2IiwiTGluZUNvbG9yIjp7IiRpZCI6IjE1NjciLCIkdHlwZSI6Ik5MUkUuQ29tbW9uLkRvbS5Tb2xpZENvbG9yQnJ1c2gsIE5MUkUuQ29tbW9uIiwiQ29sb3IiOnsiJGlkIjoiMTU2OCIsIkEiOjI1NSwiUiI6ODgsIkciOjM5LCJCIjo3fX0sIkxpbmVXZWlnaHQiOjAuMCwiTGluZVR5cGUiOjAsIlBhcmVudFN0eWxlIjpudWxsfSwiUGFyZW50U3R5bGUiOm51bGx9LCJNYXJnaW4iOnsiJGlkIjoiMTU2OSIsIlRvcCI6MC4wLCJMZWZ0IjowLjAsIlJpZ2h0IjowLjAsIkJvdHRvbSI6MC4wfSwiUGFkZGluZyI6eyIkaWQiOiIxNTcwIiwiVG9wIjowLjAsIkxlZnQiOjAuMCwiUmlnaHQiOjAuMCwiQm90dG9tIjowLjB9LCJCYWNrZ3JvdW5kIjpudWxsLCJJc1Zpc2libGUiOnRydWUsIldpZHRoIjowLjAsIkhlaWdodCI6MC4wLCJCb3JkZXJTdHlsZSI6bnVsbCwiUGFyZW50U3R5bGUiOm51bGx9LCJCYWNrZ3JvdW5kU3R5bGUiOnsiJGlkIjoiMTU3MSIsIk1hcmdpbiI6eyIkaWQiOiIxNTcyIiwiVG9wIjowLjAsIkxlZnQiOjAuMCwiUmlnaHQiOjAuMCwiQm90dG9tIjowLjB9LCJQYWRkaW5nIjp7IiRpZCI6IjE1NzMiLCJUb3AiOjAuMCwiTGVmdCI6MC4wLCJSaWdodCI6MC4wLCJCb3R0b20iOjAuMH0sIkJhY2tncm91bmQiOnsiJGlkIjoiMTU3NCIsIkNvbG9yIjp7IiRpZCI6IjE1NzUiLCJBIjo1MSwiUiI6MjM3LCJHIjoxMjUsIkIiOjQ5fX0sIklzVmlzaWJsZSI6dHJ1ZSwiV2lkdGgiOjAuMCwiSGVpZ2h0IjowLjAsIkJvcmRlclN0eWxlIjp7IiRpZCI6IjE1NzYiLCJMaW5lQ29sb3IiOnsiJGlkIjoiMTU3NyIsIiR0eXBlIjoiTkxSRS5Db21tb24uRG9tLlNvbGlkQ29sb3JCcnVzaCwgTkxSRS5Db21tb24iLCJDb2xvciI6eyIkaWQiOiIxNTc4IiwiQSI6MjU1LCJSIjo4OCwiRyI6MzksIkIiOjd9fSwiTGluZVdlaWdodCI6MC4wLCJMaW5lVHlwZSI6MCwiUGFyZW50U3R5bGUiOm51bGx9LCJQYXJlbnRTdHlsZSI6bnVsbH0sIklzQWJvdmVUaW1lYmFuZCI6ZmFsc2UsIlNwYWNpbmciOjUsIk1hcmdpbiI6eyIkaWQiOiIxNTc5IiwiVG9wIjowLjAsIkxlZnQiOjAuMCwiUmlnaHQiOjAuMCwiQm90dG9tIjowLjB9LCJQYWRkaW5nIjp7IiRpZCI6IjE1ODAiLCJUb3AiOjAuMCwiTGVmdCI6MC4wLCJSaWdodCI6MC4wLCJCb3R0b20iOjAuMH0sIklzVmlzaWJsZSI6dHJ1ZSwiV2lkdGgiOjAuMCwiSGVpZ2h0IjowLjAsIkJvcmRlclN0eWxlIjp7IiRpZCI6IjE1ODEiLCJMaW5lQ29sb3IiOm51bGwsIkxpbmVXZWlnaHQiOjAuMCwiTGluZVR5cGUiOjAsIlBhcmVudFN0eWxlIjpudWxsfSwiUGFyZW50U3R5bGUiOm51bGx9fSx7IiRpZCI6IjE1ODIiLCJfYWN0aXZpdGllcyI6W3siJGlkIjoiMTU4MyIsIl9yb3dzIjpbeyIkaWQiOiIxNTg0IiwiX3Rhc2tzIjpbeyIkaWQiOiIxNTg1IiwiX2F0dGFjaGVkTWlsZXN0b25lcyI6W10sIlRhc2tEZWZpbml0aW9uIjp7IiRpZCI6IjE1ODYiLCJHcm91cE5hbWUiOm51bGwsIlN0YXJ0RGF0ZSI6IjIwMjItMDItMjhUMDA6MDA6MDBaIiwiRW5kRGF0ZSI6IjIwMjItMDMtMjVUMjM6NTk6MDBaIiwiUGVyY2VudGFnZUNvbXBsZXRlIjowLjAsIlN0eWxlIjp7IiRpZCI6IjE1ODciLCJTaGFwZSI6MCwiU2hhcGVUaGlja25lc3MiOjEsIkR1cmF0aW9uRm9ybWF0IjowLCJJbmNsdWRlTm9uV29ya2luZ0RheXNJbkR1cmF0aW9uIjpmYWxzZSwiUGVyY2VudGFnZUNvbXBsZXRlU3R5bGUiOnsiJGlkIjoiMTU4OCIsIkZvbnRTZXR0aW5ncyI6eyIkaWQiOiIxNTg5IiwiRm9udFNpemUiOjEwLCJGb250TmFtZSI6IkNhbGlicmkiLCJJc0JvbGQiOmZhbHNlLCJJc0l0YWxpYyI6ZmFsc2UsIklzVW5kZXJsaW5lZCI6ZmFsc2UsIlBhcmVudFN0eWxlIjpudWxsfSwiQXV0b1NpemUiOjAsIkZvcmVncm91bmQiOnsiJGlkIjoiMTU5MCIsIkNvbG9yIjp7IiRpZCI6IjE1OTE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U5MiIsIlRvcCI6MC4wLCJMZWZ0IjowLjAsIlJpZ2h0IjowLjAsIkJvdHRvbSI6MC4wfSwiUGFkZGluZyI6eyIkaWQiOiIxNTkzIiwiVG9wIjowLjAsIkxlZnQiOjAuMCwiUmlnaHQiOjAuMCwiQm90dG9tIjowLjB9LCJCYWNrZ3JvdW5kIjp7IiRpZCI6IjE1OTQiLCJDb2xvciI6eyIkaWQiOiIxNTk1IiwiQSI6ODksIlIiOjAsIkciOjAsIkIiOjB9fSwiSXNWaXNpYmxlIjp0cnVlLCJXaWR0aCI6MC4wLCJIZWlnaHQiOjAuMCwiQm9yZGVyU3R5bGUiOnsiJGlkIjoiMTU5NiIsIkxpbmVDb2xvciI6bnVsbCwiTGluZVdlaWdodCI6MC4wLCJMaW5lVHlwZSI6MCwiUGFyZW50U3R5bGUiOm51bGx9LCJQYXJlbnRTdHlsZSI6bnVsbH0sIkR1cmF0aW9uU3R5bGUiOnsiJGlkIjoiMTU5NyIsIkZvbnRTZXR0aW5ncyI6eyIkaWQiOiIxNTk4IiwiRm9udFNpemUiOjEwLCJGb250TmFtZSI6IkNhbGlicmkiLCJJc0JvbGQiOmZhbHNlLCJJc0l0YWxpYyI6ZmFsc2UsIklzVW5kZXJsaW5lZCI6ZmFsc2UsIlBhcmVudFN0eWxlIjpudWxsfSwiQXV0b1NpemUiOjAsIkZvcmVncm91bmQiOnsiJGlkIjoiMTU5OSIsIkNvbG9yIjp7IiRpZCI6IjE2MD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jAxIiwiVG9wIjowLjAsIkxlZnQiOjAuMCwiUmlnaHQiOjAuMCwiQm90dG9tIjowLjB9LCJQYWRkaW5nIjp7IiRpZCI6IjE2MDIiLCJUb3AiOjAuMCwiTGVmdCI6MC4wLCJSaWdodCI6MC4wLCJCb3R0b20iOjAuMH0sIkJhY2tncm91bmQiOnsiJGlkIjoiMTYwMyIsIkNvbG9yIjp7IiRpZCI6IjE2MDQiLCJBIjo4OSwiUiI6MCwiRyI6MCwiQiI6MH19LCJJc1Zpc2libGUiOnRydWUsIldpZHRoIjowLjAsIkhlaWdodCI6MC4wLCJCb3JkZXJTdHlsZSI6eyIkaWQiOiIxNjA1IiwiTGluZUNvbG9yIjpudWxsLCJMaW5lV2VpZ2h0IjowLjAsIkxpbmVUeXBlIjowLCJQYXJlbnRTdHlsZSI6bnVsbH0sIlBhcmVudFN0eWxlIjpudWxsfSwiSG9yaXpvbnRhbENvbm5lY3RvclN0eWxlIjp7IiRpZCI6IjE2MDYiLCJMaW5lQ29sb3IiOnsiJGlkIjoiMTYwNyIsIiR0eXBlIjoiTkxSRS5Db21tb24uRG9tLlNvbGlkQ29sb3JCcnVzaCwgTkxSRS5Db21tb24iLCJDb2xvciI6eyIkaWQiOiIxNjA4IiwiQSI6MjU1LCJSIjoyMDQsIkciOjIwNCwiQiI6MjA0fX0sIkxpbmVXZWlnaHQiOjEuMCwiTGluZVR5cGUiOjAsIlBhcmVudFN0eWxlIjpudWxsfSwiVmVydGljYWxDb25uZWN0b3JTdHlsZSI6eyIkaWQiOiIxNjA5IiwiTGluZUNvbG9yIjp7IiRpZCI6IjE2MTAiLCIkdHlwZSI6Ik5MUkUuQ29tbW9uLkRvbS5Tb2xpZENvbG9yQnJ1c2gsIE5MUkUuQ29tbW9uIiwiQ29sb3IiOnsiJGlkIjoiMTYxM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E2MTIiLCJNYXJnaW4iOnsiJGlkIjoiMTYxMyIsIlRvcCI6MC4wLCJMZWZ0Ijo0LjAsIlJpZ2h0Ijo0LjAsIkJvdHRvbSI6MC4wfSwiUGFkZGluZyI6eyIkaWQiOiIxNjE0IiwiVG9wIjowLjAsIkxlZnQiOjAuMCwiUmlnaHQiOjAuMCwiQm90dG9tIjowLjB9LCJCYWNrZ3JvdW5kIjp7IiRpZCI6IjE2MTUiLCJDb2xvciI6eyIkaWQiOiIxNjE2IiwiQSI6MjU1LCJSIjo2OCwiRyI6MTE0LCJCIjoxOTZ9fSwiSXNWaXNpYmxlIjp0cnVlLCJXaWR0aCI6MC4wLCJIZWlnaHQiOjE2LjAsIkJvcmRlclN0eWxlIjp7IiRpZCI6IjE2MTciLCJMaW5lQ29sb3IiOnsiJGlkIjoiMTYxOCIsIiR0eXBlIjoiTkxSRS5Db21tb24uRG9tLlNvbGlkQ29sb3JCcnVzaCwgTkxSRS5Db21tb24iLCJDb2xvciI6eyIkaWQiOiIxNjE5IiwiQSI6MjU1LCJSIjoyNTUsIkciOjI1NSwiQiI6MjU1fX0sIkxpbmVXZWlnaHQiOjAuMCwiTGluZVR5cGUiOjAsIlBhcmVudFN0eWxlIjpudWxsfSwiUGFyZW50U3R5bGUiOm51bGx9LCJUaXRsZVN0eWxlIjp7IiRpZCI6IjE2MjAiLCJGb250U2V0dGluZ3MiOnsiJGlkIjoiMTYyMSIsIkZvbnRTaXplIjoxMCwiRm9udE5hbWUiOiJDYWxpYnJpIiwiSXNCb2xkIjp0cnVlLCJJc0l0YWxpYyI6ZmFsc2UsIklzVW5kZXJsaW5lZCI6ZmFsc2UsIlBhcmVudFN0eWxlIjpudWxsfSwiQXV0b1NpemUiOjAsIkZvcmVncm91bmQiOnsiJGlkIjoiMTYyMiIsIkNvbG9yIjp7IiRpZCI6IjE2MjMiLCJBIjoyNTUsIlIiOjI1NSwiRyI6MjU1LCJCIjoyNTV9fSwiTWF4V2lkdGgiOjgwMC4wLCJNYXhIZWlnaHQiOiJJbmZpbml0eSIsIlNtYXJ0Rm9yZWdyb3VuZElzQWN0aXZlIjpmYWxzZSwiSG9yaXpvbnRhbEFsaWdubWVudCI6MSwiVmVydGljYWxBbGlnbm1lbnQiOjAsIlNtYXJ0Rm9yZWdyb3VuZCI6bnVsbCwiQmFja2dyb3VuZEZpbGxUeXBlIjowLCJNYXJnaW4iOnsiJGlkIjoiMTYyNCIsIlRvcCI6MC4wLCJMZWZ0IjowLjAsIlJpZ2h0IjowLjAsIkJvdHRvbSI6MC4wfSwiUGFkZGluZyI6eyIkaWQiOiIxNjI1IiwiVG9wIjowLjAsIkxlZnQiOjAuMCwiUmlnaHQiOjAuMCwiQm90dG9tIjowLjB9LCJCYWNrZ3JvdW5kIjp7IiRpZCI6IjE2MjYiLCJDb2xvciI6eyIkaWQiOiIxNjI3IiwiQSI6MCwiUiI6MjU1LCJHIjoyNTUsIkIiOjI1NX19LCJJc1Zpc2libGUiOnRydWUsIldpZHRoIjowLjAsIkhlaWdodCI6MC4wLCJCb3JkZXJTdHlsZSI6eyIkaWQiOiIxNjI4IiwiTGluZUNvbG9yIjpudWxsLCJMaW5lV2VpZ2h0IjowLjAsIkxpbmVUeXBlIjowLCJQYXJlbnRTdHlsZSI6bnVsbH0sIlBhcmVudFN0eWxlIjpudWxsfSwiRGF0ZVN0eWxlIjp7IiRpZCI6IjE2MjkiLCJGb250U2V0dGluZ3MiOnsiJGlkIjoiMTYzMCIsIkZvbnRTaXplIjoxMCwiRm9udE5hbWUiOiJDYWxpYnJpIiwiSXNCb2xkIjpmYWxzZSwiSXNJdGFsaWMiOmZhbHNlLCJJc1VuZGVybGluZWQiOmZhbHNlLCJQYXJlbnRTdHlsZSI6bnVsbH0sIkF1dG9TaXplIjowLCJGb3JlZ3JvdW5kIjp7IiRpZCI6IjE2MzEiLCJDb2xvciI6eyIkaWQiOiIxNjM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jMzIiwiVG9wIjowLjAsIkxlZnQiOjAuMCwiUmlnaHQiOjAuMCwiQm90dG9tIjowLjB9LCJQYWRkaW5nIjp7IiRpZCI6IjE2MzQiLCJUb3AiOjAuMCwiTGVmdCI6MC4wLCJSaWdodCI6MC4wLCJCb3R0b20iOjAuMH0sIkJhY2tncm91bmQiOnsiJGlkIjoiMTYzNSIsIkNvbG9yIjp7IiRyZWYiOiIxNjA0In19LCJJc1Zpc2libGUiOnRydWUsIldpZHRoIjowLjAsIkhlaWdodCI6MC4wLCJCb3JkZXJTdHlsZSI6eyIkaWQiOiIxNjM2IiwiTGluZUNvbG9yIjpudWxsLCJMaW5lV2VpZ2h0IjowLjAsIkxpbmVUeXBlIjowLCJQYXJlbnRTdHlsZSI6bnVsbH0sIlBhcmVudFN0eWxlIjpudWxsfSwiRGF0ZUZvcm1hdCI6eyIkaWQiOiIxNjM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2MzgiLCJGb3JtYXQiOjAsIklzVmlzaWJsZSI6ZmFsc2UsIkxhc3RLbm93blZpc2liaWxpdHlTdGF0ZSI6ZmFsc2V9LCJJc1Zpc2libGUiOnRydWUsIlBhcmVudFN0eWxlIjpudWxsfSwiSW5kZXgiOjIsIlNtYXJ0RHVyYXRpb25BY3RpdmF0ZWQiOmZhbHNlLCJEYXRlRm9ybWF0Ijp7IiRyZWYiOiIxNjM3In0sIldlZWtOdW1iZXJpbmciOnsiJGlkIjoiMTYzOSIsIkZvcm1hdCI6MCwiSXNWaXNpYmxlIjpmYWxzZSwiTGFzdEtub3duVmlzaWJpbGl0eVN0YXRlIjpmYWxzZX0sIklkIjoiMzMwYjA5NTctZGUxOC00ODIwLTlmNDItOWFjZGNiM2FiY2RiIiwiSW1wb3J0SWQiOm51bGwsIlRpdGxlIjoiRGVzaWduIEl0ZXJhdGlvbiIsIk5vdGUiOm51bGwsIkh5cGVybGluayI6eyIkaWQiOiIxNjQwIiwiQWRkcmVzcyI6bnVsbCwiU3ViQWRkcmVzcyI6bnVsbH0sIklzQ2hhbmdlZCI6ZmFsc2UsIklzTmV3IjpmYWxzZX19LHsiJGlkIjoiMTY0MSIsIl9hdHRhY2hlZE1pbGVzdG9uZXMiOltdLCJUYXNrRGVmaW5pdGlvbiI6eyIkaWQiOiIxNjQyIiwiR3JvdXBOYW1lIjpudWxsLCJTdGFydERhdGUiOiIyMDIyLTAxLTMxVDAwOjAwOjAwWiIsIkVuZERhdGUiOiIyMDIyLTAyLTI1VDIzOjU5OjAwWiIsIlBlcmNlbnRhZ2VDb21wbGV0ZSI6MjAuMCwiU3R5bGUiOnsiJGlkIjoiMTY0MyIsIlNoYXBlIjowLCJTaGFwZVRoaWNrbmVzcyI6MSwiRHVyYXRpb25Gb3JtYXQiOjAsIkluY2x1ZGVOb25Xb3JraW5nRGF5c0luRHVyYXRpb24iOmZhbHNlLCJQZXJjZW50YWdlQ29tcGxldGVTdHlsZSI6eyIkaWQiOiIxNjQ0IiwiRm9udFNldHRpbmdzIjp7IiRpZCI6IjE2NDUiLCJGb250U2l6ZSI6MTAsIkZvbnROYW1lIjoiQ2FsaWJyaSIsIklzQm9sZCI6ZmFsc2UsIklzSXRhbGljIjpmYWxzZSwiSXNVbmRlcmxpbmVkIjpmYWxzZSwiUGFyZW50U3R5bGUiOm51bGx9LCJBdXRvU2l6ZSI6MCwiRm9yZWdyb3VuZCI6eyIkaWQiOiIxNjQ2IiwiQ29sb3IiOnsiJGlkIjoiMTY0Ny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xNjQ4IiwiVG9wIjowLjAsIkxlZnQiOjAuMCwiUmlnaHQiOjAuMCwiQm90dG9tIjowLjB9LCJQYWRkaW5nIjp7IiRpZCI6IjE2NDkiLCJUb3AiOjAuMCwiTGVmdCI6MC4wLCJSaWdodCI6MC4wLCJCb3R0b20iOjAuMH0sIkJhY2tncm91bmQiOnsiJGlkIjoiMTY1MCIsIkNvbG9yIjp7IiRpZCI6IjE2NTEiLCJBIjo4OSwiUiI6MCwiRyI6MCwiQiI6MH19LCJJc1Zpc2libGUiOnRydWUsIldpZHRoIjowLjAsIkhlaWdodCI6MC4wLCJCb3JkZXJTdHlsZSI6eyIkaWQiOiIxNjUyIiwiTGluZUNvbG9yIjpudWxsLCJMaW5lV2VpZ2h0IjowLjAsIkxpbmVUeXBlIjowLCJQYXJlbnRTdHlsZSI6bnVsbH0sIlBhcmVudFN0eWxlIjpudWxsfSwiRHVyYXRpb25TdHlsZSI6eyIkaWQiOiIxNjUzIiwiRm9udFNldHRpbmdzIjp7IiRpZCI6IjE2NTQiLCJGb250U2l6ZSI6MTAsIkZvbnROYW1lIjoiQ2FsaWJyaSIsIklzQm9sZCI6ZmFsc2UsIklzSXRhbGljIjpmYWxzZSwiSXNVbmRlcmxpbmVkIjpmYWxzZSwiUGFyZW50U3R5bGUiOm51bGx9LCJBdXRvU2l6ZSI6MCwiRm9yZWdyb3VuZCI6eyIkaWQiOiIxNjU1IiwiQ29sb3IiOnsiJGlkIjoiMTY1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2NTciLCJUb3AiOjAuMCwiTGVmdCI6MC4wLCJSaWdodCI6MC4wLCJCb3R0b20iOjAuMH0sIlBhZGRpbmciOnsiJGlkIjoiMTY1OCIsIlRvcCI6MC4wLCJMZWZ0IjowLjAsIlJpZ2h0IjowLjAsIkJvdHRvbSI6MC4wfSwiQmFja2dyb3VuZCI6eyIkaWQiOiIxNjU5IiwiQ29sb3IiOnsiJGlkIjoiMTY2MCIsIkEiOjg5LCJSIjowLCJHIjowLCJCIjowfX0sIklzVmlzaWJsZSI6dHJ1ZSwiV2lkdGgiOjAuMCwiSGVpZ2h0IjowLjAsIkJvcmRlclN0eWxlIjp7IiRpZCI6IjE2NjEiLCJMaW5lQ29sb3IiOm51bGwsIkxpbmVXZWlnaHQiOjAuMCwiTGluZVR5cGUiOjAsIlBhcmVudFN0eWxlIjpudWxsfSwiUGFyZW50U3R5bGUiOm51bGx9LCJIb3Jpem9udGFsQ29ubmVjdG9yU3R5bGUiOnsiJGlkIjoiMTY2MiIsIkxpbmVDb2xvciI6eyIkaWQiOiIxNjYzIiwiJHR5cGUiOiJOTFJFLkNvbW1vbi5Eb20uU29saWRDb2xvckJydXNoLCBOTFJFLkNvbW1vbiIsIkNvbG9yIjp7IiRpZCI6IjE2NjQiLCJBIjoyNTUsIlIiOjIwNCwiRyI6MjA0LCJCIjoyMDR9fSwiTGluZVdlaWdodCI6MS4wLCJMaW5lVHlwZSI6MCwiUGFyZW50U3R5bGUiOm51bGx9LCJWZXJ0aWNhbENvbm5lY3RvclN0eWxlIjp7IiRpZCI6IjE2NjUiLCJMaW5lQ29sb3IiOnsiJGlkIjoiMTY2NiIsIiR0eXBlIjoiTkxSRS5Db21tb24uRG9tLlNvbGlkQ29sb3JCcnVzaCwgTkxSRS5Db21tb24iLCJDb2xvciI6eyIkaWQiOiIxNjY3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MTY2OCIsIk1hcmdpbiI6eyIkaWQiOiIxNjY5IiwiVG9wIjowLjAsIkxlZnQiOjQuMCwiUmlnaHQiOjQuMCwiQm90dG9tIjowLjB9LCJQYWRkaW5nIjp7IiRpZCI6IjE2NzAiLCJUb3AiOjAuMCwiTGVmdCI6MC4wLCJSaWdodCI6MC4wLCJCb3R0b20iOjAuMH0sIkJhY2tncm91bmQiOnsiJGlkIjoiMTY3MSIsIkNvbG9yIjp7IiRpZCI6IjE2NzIiLCJBIjoyNTUsIlIiOjY4LCJHIjoxMTQsIkIiOjE5Nn19LCJJc1Zpc2libGUiOnRydWUsIldpZHRoIjowLjAsIkhlaWdodCI6MTYuMCwiQm9yZGVyU3R5bGUiOnsiJGlkIjoiMTY3MyIsIkxpbmVDb2xvciI6eyIkaWQiOiIxNjc0IiwiJHR5cGUiOiJOTFJFLkNvbW1vbi5Eb20uU29saWRDb2xvckJydXNoLCBOTFJFLkNvbW1vbiIsIkNvbG9yIjp7IiRpZCI6IjE2NzUiLCJBIjoyNTUsIlIiOjI1NSwiRyI6MjU1LCJCIjoyNTV9fSwiTGluZVdlaWdodCI6MC4wLCJMaW5lVHlwZSI6MCwiUGFyZW50U3R5bGUiOm51bGx9LCJQYXJlbnRTdHlsZSI6bnVsbH0sIlRpdGxlU3R5bGUiOnsiJGlkIjoiMTY3NiIsIkZvbnRTZXR0aW5ncyI6eyIkaWQiOiIxNjc3IiwiRm9udFNpemUiOjEwLCJGb250TmFtZSI6IkNhbGlicmkiLCJJc0JvbGQiOnRydWUsIklzSXRhbGljIjpmYWxzZSwiSXNVbmRlcmxpbmVkIjpmYWxzZSwiUGFyZW50U3R5bGUiOm51bGx9LCJBdXRvU2l6ZSI6MCwiRm9yZWdyb3VuZCI6eyIkaWQiOiIxNjc4IiwiQ29sb3IiOnsiJGlkIjoiMTY3OSIsIkEiOjI1NSwiUiI6MjU1LCJHIjoyNTUsIkIiOjI1NX19LCJNYXhXaWR0aCI6ODAwLjAsIk1heEhlaWdodCI6IkluZmluaXR5IiwiU21hcnRGb3JlZ3JvdW5kSXNBY3RpdmUiOmZhbHNlLCJIb3Jpem9udGFsQWxpZ25tZW50IjoxLCJWZXJ0aWNhbEFsaWdubWVudCI6MCwiU21hcnRGb3JlZ3JvdW5kIjpudWxsLCJCYWNrZ3JvdW5kRmlsbFR5cGUiOjAsIk1hcmdpbiI6eyIkaWQiOiIxNjgwIiwiVG9wIjowLjAsIkxlZnQiOjAuMCwiUmlnaHQiOjAuMCwiQm90dG9tIjowLjB9LCJQYWRkaW5nIjp7IiRpZCI6IjE2ODEiLCJUb3AiOjAuMCwiTGVmdCI6MC4wLCJSaWdodCI6MC4wLCJCb3R0b20iOjAuMH0sIkJhY2tncm91bmQiOnsiJGlkIjoiMTY4MiIsIkNvbG9yIjp7IiRpZCI6IjE2ODMiLCJBIjowLCJSIjoyNTUsIkciOjI1NSwiQiI6MjU1fX0sIklzVmlzaWJsZSI6dHJ1ZSwiV2lkdGgiOjAuMCwiSGVpZ2h0IjowLjAsIkJvcmRlclN0eWxlIjp7IiRpZCI6IjE2ODQiLCJMaW5lQ29sb3IiOm51bGwsIkxpbmVXZWlnaHQiOjAuMCwiTGluZVR5cGUiOjAsIlBhcmVudFN0eWxlIjpudWxsfSwiUGFyZW50U3R5bGUiOm51bGx9LCJEYXRlU3R5bGUiOnsiJGlkIjoiMTY4NSIsIkZvbnRTZXR0aW5ncyI6eyIkaWQiOiIxNjg2IiwiRm9udFNpemUiOjEwLCJGb250TmFtZSI6IkNhbGlicmkiLCJJc0JvbGQiOmZhbHNlLCJJc0l0YWxpYyI6ZmFsc2UsIklzVW5kZXJsaW5lZCI6ZmFsc2UsIlBhcmVudFN0eWxlIjpudWxsfSwiQXV0b1NpemUiOjAsIkZvcmVncm91bmQiOnsiJGlkIjoiMTY4NyIsIkNvbG9yIjp7IiRpZCI6IjE2OD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2ODkiLCJUb3AiOjAuMCwiTGVmdCI6MC4wLCJSaWdodCI6MC4wLCJCb3R0b20iOjAuMH0sIlBhZGRpbmciOnsiJGlkIjoiMTY5MCIsIlRvcCI6MC4wLCJMZWZ0IjowLjAsIlJpZ2h0IjowLjAsIkJvdHRvbSI6MC4wfSwiQmFja2dyb3VuZCI6eyIkaWQiOiIxNjkxIiwiQ29sb3IiOnsiJHJlZiI6IjE2NjAifX0sIklzVmlzaWJsZSI6dHJ1ZSwiV2lkdGgiOjAuMCwiSGVpZ2h0IjowLjAsIkJvcmRlclN0eWxlIjp7IiRpZCI6IjE2OTIiLCJMaW5lQ29sb3IiOm51bGwsIkxpbmVXZWlnaHQiOjAuMCwiTGluZVR5cGUiOjAsIlBhcmVudFN0eWxlIjpudWxsfSwiUGFyZW50U3R5bGUiOm51bGx9LCJEYXRlRm9ybWF0Ijp7IiRpZCI6IjE2OT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Y5NCIsIkZvcm1hdCI6MCwiSXNWaXNpYmxlIjpmYWxzZSwiTGFzdEtub3duVmlzaWJpbGl0eVN0YXRlIjpmYWxzZX0sIklzVmlzaWJsZSI6dHJ1ZSwiUGFyZW50U3R5bGUiOm51bGx9LCJJbmRleCI6MSwiU21hcnREdXJhdGlvbkFjdGl2YXRlZCI6ZmFsc2UsIkRhdGVGb3JtYXQiOnsiJHJlZiI6IjE2OTMifSwiV2Vla051bWJlcmluZyI6eyIkaWQiOiIxNjk1IiwiRm9ybWF0IjowLCJJc1Zpc2libGUiOmZhbHNlLCJMYXN0S25vd25WaXNpYmlsaXR5U3RhdGUiOmZhbHNlfSwiSWQiOiI2NmZkMTM4Ny1iZmIxLTQxY2QtYjNjNS1iODJkMTQyZTcyNjIiLCJJbXBvcnRJZCI6bnVsbCwiVGl0bGUiOiJSZWFjdCBGcmFtZXdvcmsiLCJOb3RlIjpudWxsLCJIeXBlcmxpbmsiOnsiJGlkIjoiMTY5NiIsIkFkZHJlc3MiOm51bGwsIlN1YkFkZHJlc3MiOm51bGx9LCJJc0NoYW5nZWQiOmZhbHNlLCJJc05ldyI6ZmFsc2V9fSx7IiRpZCI6IjE2OTciLCJfYXR0YWNoZWRNaWxlc3RvbmVzIjpbXSwiVGFza0RlZmluaXRpb24iOnsiJGlkIjoiMTY5OCIsIkdyb3VwTmFtZSI6bnVsbCwiU3RhcnREYXRlIjoiMjAyMi0wMS0wM1QwMDowMDowMFoiLCJFbmREYXRlIjoiMjAyMi0wMS0yOFQyMzo1OTowMFoiLCJQZXJjZW50YWdlQ29tcGxldGUiOjgwLjAsIlN0eWxlIjp7IiRpZCI6IjE2OTkiLCJTaGFwZSI6MCwiU2hhcGVUaGlja25lc3MiOjEsIkR1cmF0aW9uRm9ybWF0IjowLCJJbmNsdWRlTm9uV29ya2luZ0RheXNJbkR1cmF0aW9uIjpmYWxzZSwiUGVyY2VudGFnZUNvbXBsZXRlU3R5bGUiOnsiJGlkIjoiMTcwMCIsIkZvbnRTZXR0aW5ncyI6eyIkaWQiOiIxNzAxIiwiRm9udFNpemUiOjEwLCJGb250TmFtZSI6IkNhbGlicmkiLCJJc0JvbGQiOmZhbHNlLCJJc0l0YWxpYyI6ZmFsc2UsIklzVW5kZXJsaW5lZCI6ZmFsc2UsIlBhcmVudFN0eWxlIjpudWxsfSwiQXV0b1NpemUiOjAsIkZvcmVncm91bmQiOnsiJGlkIjoiMTcwMiIsIkNvbG9yIjp7IiRpZCI6IjE3MDM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cwNCIsIlRvcCI6MC4wLCJMZWZ0IjowLjAsIlJpZ2h0IjowLjAsIkJvdHRvbSI6MC4wfSwiUGFkZGluZyI6eyIkaWQiOiIxNzA1IiwiVG9wIjowLjAsIkxlZnQiOjAuMCwiUmlnaHQiOjAuMCwiQm90dG9tIjowLjB9LCJCYWNrZ3JvdW5kIjp7IiRpZCI6IjE3MDYiLCJDb2xvciI6eyIkaWQiOiIxNzA3IiwiQSI6ODksIlIiOjAsIkciOjAsIkIiOjB9fSwiSXNWaXNpYmxlIjp0cnVlLCJXaWR0aCI6MC4wLCJIZWlnaHQiOjAuMCwiQm9yZGVyU3R5bGUiOnsiJGlkIjoiMTcwOCIsIkxpbmVDb2xvciI6bnVsbCwiTGluZVdlaWdodCI6MC4wLCJMaW5lVHlwZSI6MCwiUGFyZW50U3R5bGUiOm51bGx9LCJQYXJlbnRTdHlsZSI6bnVsbH0sIkR1cmF0aW9uU3R5bGUiOnsiJGlkIjoiMTcwOSIsIkZvbnRTZXR0aW5ncyI6eyIkaWQiOiIxNzEwIiwiRm9udFNpemUiOjEwLCJGb250TmFtZSI6IkNhbGlicmkiLCJJc0JvbGQiOmZhbHNlLCJJc0l0YWxpYyI6ZmFsc2UsIklzVW5kZXJsaW5lZCI6ZmFsc2UsIlBhcmVudFN0eWxlIjpudWxsfSwiQXV0b1NpemUiOjAsIkZvcmVncm91bmQiOnsiJGlkIjoiMTcxMSIsIkNvbG9yIjp7IiRpZCI6IjE3MT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zEzIiwiVG9wIjowLjAsIkxlZnQiOjAuMCwiUmlnaHQiOjAuMCwiQm90dG9tIjowLjB9LCJQYWRkaW5nIjp7IiRpZCI6IjE3MTQiLCJUb3AiOjAuMCwiTGVmdCI6MC4wLCJSaWdodCI6MC4wLCJCb3R0b20iOjAuMH0sIkJhY2tncm91bmQiOnsiJGlkIjoiMTcxNSIsIkNvbG9yIjp7IiRpZCI6IjE3MTYiLCJBIjo4OSwiUiI6MCwiRyI6MCwiQiI6MH19LCJJc1Zpc2libGUiOnRydWUsIldpZHRoIjowLjAsIkhlaWdodCI6MC4wLCJCb3JkZXJTdHlsZSI6eyIkaWQiOiIxNzE3IiwiTGluZUNvbG9yIjpudWxsLCJMaW5lV2VpZ2h0IjowLjAsIkxpbmVUeXBlIjowLCJQYXJlbnRTdHlsZSI6bnVsbH0sIlBhcmVudFN0eWxlIjpudWxsfSwiSG9yaXpvbnRhbENvbm5lY3RvclN0eWxlIjp7IiRpZCI6IjE3MTgiLCJMaW5lQ29sb3IiOnsiJGlkIjoiMTcxOSIsIiR0eXBlIjoiTkxSRS5Db21tb24uRG9tLlNvbGlkQ29sb3JCcnVzaCwgTkxSRS5Db21tb24iLCJDb2xvciI6eyIkaWQiOiIxNzIwIiwiQSI6MjU1LCJSIjoyMDQsIkciOjIwNCwiQiI6MjA0fX0sIkxpbmVXZWlnaHQiOjEuMCwiTGluZVR5cGUiOjAsIlBhcmVudFN0eWxlIjpudWxsfSwiVmVydGljYWxDb25uZWN0b3JTdHlsZSI6eyIkaWQiOiIxNzIxIiwiTGluZUNvbG9yIjp7IiRpZCI6IjE3MjIiLCIkdHlwZSI6Ik5MUkUuQ29tbW9uLkRvbS5Tb2xpZENvbG9yQnJ1c2gsIE5MUkUuQ29tbW9uIiwiQ29sb3IiOnsiJGlkIjoiMTcyMy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E3MjQiLCJNYXJnaW4iOnsiJGlkIjoiMTcyNSIsIlRvcCI6MC4wLCJMZWZ0Ijo0LjAsIlJpZ2h0Ijo0LjAsIkJvdHRvbSI6MC4wfSwiUGFkZGluZyI6eyIkaWQiOiIxNzI2IiwiVG9wIjowLjAsIkxlZnQiOjAuMCwiUmlnaHQiOjAuMCwiQm90dG9tIjowLjB9LCJCYWNrZ3JvdW5kIjp7IiRpZCI6IjE3MjciLCJDb2xvciI6eyIkaWQiOiIxNzI4IiwiQSI6MjU1LCJSIjo2OCwiRyI6MTE0LCJCIjoxOTZ9fSwiSXNWaXNpYmxlIjp0cnVlLCJXaWR0aCI6MC4wLCJIZWlnaHQiOjE2LjAsIkJvcmRlclN0eWxlIjp7IiRpZCI6IjE3MjkiLCJMaW5lQ29sb3IiOnsiJGlkIjoiMTczMCIsIiR0eXBlIjoiTkxSRS5Db21tb24uRG9tLlNvbGlkQ29sb3JCcnVzaCwgTkxSRS5Db21tb24iLCJDb2xvciI6eyIkaWQiOiIxNzMxIiwiQSI6MjU1LCJSIjoyNTUsIkciOjI1NSwiQiI6MjU1fX0sIkxpbmVXZWlnaHQiOjAuMCwiTGluZVR5cGUiOjAsIlBhcmVudFN0eWxlIjpudWxsfSwiUGFyZW50U3R5bGUiOm51bGx9LCJUaXRsZVN0eWxlIjp7IiRpZCI6IjE3MzIiLCJGb250U2V0dGluZ3MiOnsiJGlkIjoiMTczMyIsIkZvbnRTaXplIjoxMCwiRm9udE5hbWUiOiJDYWxpYnJpIiwiSXNCb2xkIjp0cnVlLCJJc0l0YWxpYyI6ZmFsc2UsIklzVW5kZXJsaW5lZCI6ZmFsc2UsIlBhcmVudFN0eWxlIjpudWxsfSwiQXV0b1NpemUiOjAsIkZvcmVncm91bmQiOnsiJGlkIjoiMTczNCIsIkNvbG9yIjp7IiRpZCI6IjE3MzUiLCJBIjoyNTUsIlIiOjI1NSwiRyI6MjU1LCJCIjoyNTV9fSwiTWF4V2lkdGgiOjgwMC4wLCJNYXhIZWlnaHQiOiJJbmZpbml0eSIsIlNtYXJ0Rm9yZWdyb3VuZElzQWN0aXZlIjpmYWxzZSwiSG9yaXpvbnRhbEFsaWdubWVudCI6MSwiVmVydGljYWxBbGlnbm1lbnQiOjAsIlNtYXJ0Rm9yZWdyb3VuZCI6bnVsbCwiQmFja2dyb3VuZEZpbGxUeXBlIjowLCJNYXJnaW4iOnsiJGlkIjoiMTczNiIsIlRvcCI6MC4wLCJMZWZ0IjowLjAsIlJpZ2h0IjowLjAsIkJvdHRvbSI6MC4wfSwiUGFkZGluZyI6eyIkaWQiOiIxNzM3IiwiVG9wIjowLjAsIkxlZnQiOjAuMCwiUmlnaHQiOjAuMCwiQm90dG9tIjowLjB9LCJCYWNrZ3JvdW5kIjp7IiRpZCI6IjE3MzgiLCJDb2xvciI6eyIkaWQiOiIxNzM5IiwiQSI6MCwiUiI6MjU1LCJHIjoyNTUsIkIiOjI1NX19LCJJc1Zpc2libGUiOnRydWUsIldpZHRoIjowLjAsIkhlaWdodCI6MC4wLCJCb3JkZXJTdHlsZSI6eyIkaWQiOiIxNzQwIiwiTGluZUNvbG9yIjpudWxsLCJMaW5lV2VpZ2h0IjowLjAsIkxpbmVUeXBlIjowLCJQYXJlbnRTdHlsZSI6bnVsbH0sIlBhcmVudFN0eWxlIjpudWxsfSwiRGF0ZVN0eWxlIjp7IiRpZCI6IjE3NDEiLCJGb250U2V0dGluZ3MiOnsiJGlkIjoiMTc0MiIsIkZvbnRTaXplIjoxMCwiRm9udE5hbWUiOiJDYWxpYnJpIiwiSXNCb2xkIjpmYWxzZSwiSXNJdGFsaWMiOmZhbHNlLCJJc1VuZGVybGluZWQiOmZhbHNlLCJQYXJlbnRTdHlsZSI6bnVsbH0sIkF1dG9TaXplIjowLCJGb3JlZ3JvdW5kIjp7IiRpZCI6IjE3NDMiLCJDb2xvciI6eyIkaWQiOiIxNzQ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zQ1IiwiVG9wIjowLjAsIkxlZnQiOjAuMCwiUmlnaHQiOjAuMCwiQm90dG9tIjowLjB9LCJQYWRkaW5nIjp7IiRpZCI6IjE3NDYiLCJUb3AiOjAuMCwiTGVmdCI6MC4wLCJSaWdodCI6MC4wLCJCb3R0b20iOjAuMH0sIkJhY2tncm91bmQiOnsiJGlkIjoiMTc0NyIsIkNvbG9yIjp7IiRyZWYiOiIxNzE2In19LCJJc1Zpc2libGUiOnRydWUsIldpZHRoIjowLjAsIkhlaWdodCI6MC4wLCJCb3JkZXJTdHlsZSI6eyIkaWQiOiIxNzQ4IiwiTGluZUNvbG9yIjpudWxsLCJMaW5lV2VpZ2h0IjowLjAsIkxpbmVUeXBlIjowLCJQYXJlbnRTdHlsZSI6bnVsbH0sIlBhcmVudFN0eWxlIjpudWxsfSwiRGF0ZUZvcm1hdCI6eyIkaWQiOiIxNzQ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3NTAiLCJGb3JtYXQiOjAsIklzVmlzaWJsZSI6ZmFsc2UsIkxhc3RLbm93blZpc2liaWxpdHlTdGF0ZSI6ZmFsc2V9LCJJc1Zpc2libGUiOnRydWUsIlBhcmVudFN0eWxlIjpudWxsfSwiSW5kZXgiOjAsIlNtYXJ0RHVyYXRpb25BY3RpdmF0ZWQiOmZhbHNlLCJEYXRlRm9ybWF0Ijp7IiRyZWYiOiIxNzQ5In0sIldlZWtOdW1iZXJpbmciOnsiJGlkIjoiMTc1MSIsIkZvcm1hdCI6MCwiSXNWaXNpYmxlIjpmYWxzZSwiTGFzdEtub3duVmlzaWJpbGl0eVN0YXRlIjpmYWxzZX0sIklkIjoiNmIxZTA0ZWEtYjY5NC00M2RhLTkwY2ItYjA4YzBmY2I0NTg1IiwiSW1wb3J0SWQiOm51bGwsIlRpdGxlIjoiQm9vdHN0cmFwIFVwZ3JhZGUiLCJOb3RlIjpudWxsLCJIeXBlcmxpbmsiOnsiJGlkIjoiMTc1MiIsIkFkZHJlc3MiOm51bGwsIlN1YkFkZHJlc3MiOm51bGx9LCJJc0NoYW5nZWQiOmZhbHNlLCJJc05ldyI6ZmFsc2V9fV0sIl9taWxlc3RvbmVzIjpbXSwiSWQiOiIwYTc4NTNlNC05MjQzLTQ3ODUtODU0NC0xNjhhZTIyMTUwNWQiLCJJc1NpbmdsZUl0ZW1Sb3ciOmZhbHNlfSx7IiRpZCI6IjE3NTMiLCJfdGFza3MiOlt7IiRpZCI6IjE3NTQiLCJfYXR0YWNoZWRNaWxlc3RvbmVzIjpbXSwiVGFza0RlZmluaXRpb24iOnsiJGlkIjoiMTc1NSIsIkdyb3VwTmFtZSI6bnVsbCwiU3RhcnREYXRlIjoiMjAyMi0wMS0xN1QwMDowMDowMFoiLCJFbmREYXRlIjoiMjAyMi0wMS0yOFQyMzo1OTowMFoiLCJQZXJjZW50YWdlQ29tcGxldGUiOjk1LjAsIlN0eWxlIjp7IiRpZCI6IjE3NTYiLCJTaGFwZSI6MCwiU2hhcGVUaGlja25lc3MiOjEsIkR1cmF0aW9uRm9ybWF0IjowLCJJbmNsdWRlTm9uV29ya2luZ0RheXNJbkR1cmF0aW9uIjpmYWxzZSwiUGVyY2VudGFnZUNvbXBsZXRlU3R5bGUiOnsiJGlkIjoiMTc1NyIsIkZvbnRTZXR0aW5ncyI6eyIkaWQiOiIxNzU4IiwiRm9udFNpemUiOjEwLCJGb250TmFtZSI6IkNhbGlicmkiLCJJc0JvbGQiOmZhbHNlLCJJc0l0YWxpYyI6ZmFsc2UsIklzVW5kZXJsaW5lZCI6ZmFsc2UsIlBhcmVudFN0eWxlIjpudWxsfSwiQXV0b1NpemUiOjAsIkZvcmVncm91bmQiOnsiJGlkIjoiMTc1OSIsIkNvbG9yIjp7IiRpZCI6IjE3NjA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c2MSIsIlRvcCI6MC4wLCJMZWZ0IjowLjAsIlJpZ2h0IjowLjAsIkJvdHRvbSI6MC4wfSwiUGFkZGluZyI6eyIkaWQiOiIxNzYyIiwiVG9wIjowLjAsIkxlZnQiOjAuMCwiUmlnaHQiOjAuMCwiQm90dG9tIjowLjB9LCJCYWNrZ3JvdW5kIjp7IiRpZCI6IjE3NjMiLCJDb2xvciI6eyIkaWQiOiIxNzY0IiwiQSI6ODksIlIiOjAsIkciOjAsIkIiOjB9fSwiSXNWaXNpYmxlIjp0cnVlLCJXaWR0aCI6MC4wLCJIZWlnaHQiOjAuMCwiQm9yZGVyU3R5bGUiOnsiJGlkIjoiMTc2NSIsIkxpbmVDb2xvciI6bnVsbCwiTGluZVdlaWdodCI6MC4wLCJMaW5lVHlwZSI6MCwiUGFyZW50U3R5bGUiOm51bGx9LCJQYXJlbnRTdHlsZSI6bnVsbH0sIkR1cmF0aW9uU3R5bGUiOnsiJGlkIjoiMTc2NiIsIkZvbnRTZXR0aW5ncyI6eyIkaWQiOiIxNzY3IiwiRm9udFNpemUiOjEwLCJGb250TmFtZSI6IkNhbGlicmkiLCJJc0JvbGQiOmZhbHNlLCJJc0l0YWxpYyI6ZmFsc2UsIklzVW5kZXJsaW5lZCI6ZmFsc2UsIlBhcmVudFN0eWxlIjpudWxsfSwiQXV0b1NpemUiOjAsIkZvcmVncm91bmQiOnsiJGlkIjoiMTc2OCIsIkNvbG9yIjp7IiRpZCI6IjE3Nj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zcwIiwiVG9wIjowLjAsIkxlZnQiOjAuMCwiUmlnaHQiOjAuMCwiQm90dG9tIjowLjB9LCJQYWRkaW5nIjp7IiRpZCI6IjE3NzEiLCJUb3AiOjAuMCwiTGVmdCI6MC4wLCJSaWdodCI6MC4wLCJCb3R0b20iOjAuMH0sIkJhY2tncm91bmQiOnsiJGlkIjoiMTc3MiIsIkNvbG9yIjp7IiRpZCI6IjE3NzMiLCJBIjo4OSwiUiI6MCwiRyI6MCwiQiI6MH19LCJJc1Zpc2libGUiOnRydWUsIldpZHRoIjowLjAsIkhlaWdodCI6MC4wLCJCb3JkZXJTdHlsZSI6eyIkaWQiOiIxNzc0IiwiTGluZUNvbG9yIjpudWxsLCJMaW5lV2VpZ2h0IjowLjAsIkxpbmVUeXBlIjowLCJQYXJlbnRTdHlsZSI6bnVsbH0sIlBhcmVudFN0eWxlIjpudWxsfSwiSG9yaXpvbnRhbENvbm5lY3RvclN0eWxlIjp7IiRpZCI6IjE3NzUiLCJMaW5lQ29sb3IiOnsiJGlkIjoiMTc3NiIsIiR0eXBlIjoiTkxSRS5Db21tb24uRG9tLlNvbGlkQ29sb3JCcnVzaCwgTkxSRS5Db21tb24iLCJDb2xvciI6eyIkaWQiOiIxNzc3IiwiQSI6MjU1LCJSIjoyMDQsIkciOjIwNCwiQiI6MjA0fX0sIkxpbmVXZWlnaHQiOjEuMCwiTGluZVR5cGUiOjAsIlBhcmVudFN0eWxlIjpudWxsfSwiVmVydGljYWxDb25uZWN0b3JTdHlsZSI6eyIkaWQiOiIxNzc4IiwiTGluZUNvbG9yIjp7IiRpZCI6IjE3NzkiLCIkdHlwZSI6Ik5MUkUuQ29tbW9uLkRvbS5Tb2xpZENvbG9yQnJ1c2gsIE5MUkUuQ29tbW9uIiwiQ29sb3IiOnsiJGlkIjoiMTc4M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E3ODEiLCJNYXJnaW4iOnsiJGlkIjoiMTc4MiIsIlRvcCI6MC4wLCJMZWZ0Ijo0LjAsIlJpZ2h0Ijo0LjAsIkJvdHRvbSI6MC4wfSwiUGFkZGluZyI6eyIkaWQiOiIxNzgzIiwiVG9wIjowLjAsIkxlZnQiOjAuMCwiUmlnaHQiOjAuMCwiQm90dG9tIjowLjB9LCJCYWNrZ3JvdW5kIjp7IiRpZCI6IjE3ODQiLCJDb2xvciI6eyIkaWQiOiIxNzg1IiwiQSI6MjU1LCJSIjoyNTUsIkciOjE5MiwiQiI6MH19LCJJc1Zpc2libGUiOnRydWUsIldpZHRoIjowLjAsIkhlaWdodCI6MTYuMCwiQm9yZGVyU3R5bGUiOnsiJGlkIjoiMTc4NiIsIkxpbmVDb2xvciI6eyIkaWQiOiIxNzg3IiwiJHR5cGUiOiJOTFJFLkNvbW1vbi5Eb20uU29saWRDb2xvckJydXNoLCBOTFJFLkNvbW1vbiIsIkNvbG9yIjp7IiRpZCI6IjE3ODgiLCJBIjoyNTUsIlIiOjI1NSwiRyI6MjU1LCJCIjoyNTV9fSwiTGluZVdlaWdodCI6MC4wLCJMaW5lVHlwZSI6MCwiUGFyZW50U3R5bGUiOm51bGx9LCJQYXJlbnRTdHlsZSI6bnVsbH0sIlRpdGxlU3R5bGUiOnsiJGlkIjoiMTc4OSIsIkZvbnRTZXR0aW5ncyI6eyIkaWQiOiIxNzkwIiwiRm9udFNpemUiOjEwLCJGb250TmFtZSI6IkNhbGlicmkiLCJJc0JvbGQiOnRydWUsIklzSXRhbGljIjpmYWxzZSwiSXNVbmRlcmxpbmVkIjpmYWxzZSwiUGFyZW50U3R5bGUiOm51bGx9LCJBdXRvU2l6ZSI6MCwiRm9yZWdyb3VuZCI6eyIkaWQiOiIxNzkxIiwiQ29sb3IiOnsiJGlkIjoiMTc5MiIsIkEiOjI1NSwiUiI6MCwiRyI6MCwiQiI6MH19LCJNYXhXaWR0aCI6ODAwLjAsIk1heEhlaWdodCI6IkluZmluaXR5IiwiU21hcnRGb3JlZ3JvdW5kSXNBY3RpdmUiOmZhbHNlLCJIb3Jpem9udGFsQWxpZ25tZW50IjoxLCJWZXJ0aWNhbEFsaWdubWVudCI6MCwiU21hcnRGb3JlZ3JvdW5kIjpudWxsLCJCYWNrZ3JvdW5kRmlsbFR5cGUiOjAsIk1hcmdpbiI6eyIkaWQiOiIxNzkzIiwiVG9wIjowLjAsIkxlZnQiOjAuMCwiUmlnaHQiOjAuMCwiQm90dG9tIjowLjB9LCJQYWRkaW5nIjp7IiRpZCI6IjE3OTQiLCJUb3AiOjAuMCwiTGVmdCI6MC4wLCJSaWdodCI6MC4wLCJCb3R0b20iOjAuMH0sIkJhY2tncm91bmQiOnsiJGlkIjoiMTc5NSIsIkNvbG9yIjp7IiRpZCI6IjE3OTYiLCJBIjowLCJSIjoyNTUsIkciOjI1NSwiQiI6MjU1fX0sIklzVmlzaWJsZSI6dHJ1ZSwiV2lkdGgiOjAuMCwiSGVpZ2h0IjowLjAsIkJvcmRlclN0eWxlIjp7IiRpZCI6IjE3OTciLCJMaW5lQ29sb3IiOm51bGwsIkxpbmVXZWlnaHQiOjAuMCwiTGluZVR5cGUiOjAsIlBhcmVudFN0eWxlIjpudWxsfSwiUGFyZW50U3R5bGUiOm51bGx9LCJEYXRlU3R5bGUiOnsiJGlkIjoiMTc5OCIsIkZvbnRTZXR0aW5ncyI6eyIkaWQiOiIxNzk5IiwiRm9udFNpemUiOjEwLCJGb250TmFtZSI6IkNhbGlicmkiLCJJc0JvbGQiOmZhbHNlLCJJc0l0YWxpYyI6ZmFsc2UsIklzVW5kZXJsaW5lZCI6ZmFsc2UsIlBhcmVudFN0eWxlIjpudWxsfSwiQXV0b1NpemUiOjAsIkZvcmVncm91bmQiOnsiJGlkIjoiMTgwMCIsIkNvbG9yIjp7IiRpZCI6IjE4MD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4MDIiLCJUb3AiOjAuMCwiTGVmdCI6MC4wLCJSaWdodCI6MC4wLCJCb3R0b20iOjAuMH0sIlBhZGRpbmciOnsiJGlkIjoiMTgwMyIsIlRvcCI6MC4wLCJMZWZ0IjowLjAsIlJpZ2h0IjowLjAsIkJvdHRvbSI6MC4wfSwiQmFja2dyb3VuZCI6eyIkaWQiOiIxODA0IiwiQ29sb3IiOnsiJHJlZiI6IjE3NzMifX0sIklzVmlzaWJsZSI6dHJ1ZSwiV2lkdGgiOjAuMCwiSGVpZ2h0IjowLjAsIkJvcmRlclN0eWxlIjp7IiRpZCI6IjE4MDUiLCJMaW5lQ29sb3IiOm51bGwsIkxpbmVXZWlnaHQiOjAuMCwiTGluZVR5cGUiOjAsIlBhcmVudFN0eWxlIjpudWxsfSwiUGFyZW50U3R5bGUiOm51bGx9LCJEYXRlRm9ybWF0Ijp7IiRpZCI6IjE4M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gwNyIsIkZvcm1hdCI6MCwiSXNWaXNpYmxlIjpmYWxzZSwiTGFzdEtub3duVmlzaWJpbGl0eVN0YXRlIjpmYWxzZX0sIklzVmlzaWJsZSI6dHJ1ZSwiUGFyZW50U3R5bGUiOm51bGx9LCJJbmRleCI6NCwiU21hcnREdXJhdGlvbkFjdGl2YXRlZCI6ZmFsc2UsIkRhdGVGb3JtYXQiOnsiJHJlZiI6IjE4MDYifSwiV2Vla051bWJlcmluZyI6eyIkaWQiOiIxODA4IiwiRm9ybWF0IjowLCJJc1Zpc2libGUiOmZhbHNlLCJMYXN0S25vd25WaXNpYmlsaXR5U3RhdGUiOmZhbHNlfSwiSWQiOiI1NWM4YmMyMi04MjNhLTRmNWMtOWNhMy04NDE4MWEzNDdhZjIiLCJJbXBvcnRJZCI6bnVsbCwiVGl0bGUiOiJJRSBTdXBwb3J0IiwiTm90ZSI6bnVsbCwiSHlwZXJsaW5rIjp7IiRpZCI6IjE4MDkiLCJBZGRyZXNzIjpudWxsLCJTdWJBZGRyZXNzIjpudWxsfSwiSXNDaGFuZ2VkIjpmYWxzZSwiSXNOZXciOmZhbHNlfX0seyIkaWQiOiIxODEwIiwiX2F0dGFjaGVkTWlsZXN0b25lcyI6W10sIlRhc2tEZWZpbml0aW9uIjp7IiRpZCI6IjE4MTEiLCJHcm91cE5hbWUiOm51bGwsIlN0YXJ0RGF0ZSI6IjIwMjItMDItMjhUMDA6MDA6MDBaIiwiRW5kRGF0ZSI6IjIwMjItMDMtMTFUMjM6NTk6MDBaIiwiUGVyY2VudGFnZUNvbXBsZXRlIjowLjAsIlN0eWxlIjp7IiRpZCI6IjE4MTIiLCJTaGFwZSI6MCwiU2hhcGVUaGlja25lc3MiOjEsIkR1cmF0aW9uRm9ybWF0IjowLCJJbmNsdWRlTm9uV29ya2luZ0RheXNJbkR1cmF0aW9uIjpmYWxzZSwiUGVyY2VudGFnZUNvbXBsZXRlU3R5bGUiOnsiJGlkIjoiMTgxMyIsIkZvbnRTZXR0aW5ncyI6eyIkaWQiOiIxODE0IiwiRm9udFNpemUiOjEwLCJGb250TmFtZSI6IkNhbGlicmkiLCJJc0JvbGQiOmZhbHNlLCJJc0l0YWxpYyI6ZmFsc2UsIklzVW5kZXJsaW5lZCI6ZmFsc2UsIlBhcmVudFN0eWxlIjpudWxsfSwiQXV0b1NpemUiOjAsIkZvcmVncm91bmQiOnsiJGlkIjoiMTgxNSIsIkNvbG9yIjp7IiRpZCI6IjE4MTY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gxNyIsIlRvcCI6MC4wLCJMZWZ0IjowLjAsIlJpZ2h0IjowLjAsIkJvdHRvbSI6MC4wfSwiUGFkZGluZyI6eyIkaWQiOiIxODE4IiwiVG9wIjowLjAsIkxlZnQiOjAuMCwiUmlnaHQiOjAuMCwiQm90dG9tIjowLjB9LCJCYWNrZ3JvdW5kIjp7IiRpZCI6IjE4MTkiLCJDb2xvciI6eyIkaWQiOiIxODIwIiwiQSI6ODksIlIiOjAsIkciOjAsIkIiOjB9fSwiSXNWaXNpYmxlIjp0cnVlLCJXaWR0aCI6MC4wLCJIZWlnaHQiOjAuMCwiQm9yZGVyU3R5bGUiOnsiJGlkIjoiMTgyMSIsIkxpbmVDb2xvciI6bnVsbCwiTGluZVdlaWdodCI6MC4wLCJMaW5lVHlwZSI6MCwiUGFyZW50U3R5bGUiOm51bGx9LCJQYXJlbnRTdHlsZSI6bnVsbH0sIkR1cmF0aW9uU3R5bGUiOnsiJGlkIjoiMTgyMiIsIkZvbnRTZXR0aW5ncyI6eyIkaWQiOiIxODIzIiwiRm9udFNpemUiOjEwLCJGb250TmFtZSI6IkNhbGlicmkiLCJJc0JvbGQiOmZhbHNlLCJJc0l0YWxpYyI6ZmFsc2UsIklzVW5kZXJsaW5lZCI6ZmFsc2UsIlBhcmVudFN0eWxlIjpudWxsfSwiQXV0b1NpemUiOjAsIkZvcmVncm91bmQiOnsiJGlkIjoiMTgyNCIsIkNvbG9yIjp7IiRpZCI6IjE4Mj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ODI2IiwiVG9wIjowLjAsIkxlZnQiOjAuMCwiUmlnaHQiOjAuMCwiQm90dG9tIjowLjB9LCJQYWRkaW5nIjp7IiRpZCI6IjE4MjciLCJUb3AiOjAuMCwiTGVmdCI6MC4wLCJSaWdodCI6MC4wLCJCb3R0b20iOjAuMH0sIkJhY2tncm91bmQiOnsiJGlkIjoiMTgyOCIsIkNvbG9yIjp7IiRpZCI6IjE4MjkiLCJBIjo4OSwiUiI6MCwiRyI6MCwiQiI6MH19LCJJc1Zpc2libGUiOnRydWUsIldpZHRoIjowLjAsIkhlaWdodCI6MC4wLCJCb3JkZXJTdHlsZSI6eyIkaWQiOiIxODMwIiwiTGluZUNvbG9yIjpudWxsLCJMaW5lV2VpZ2h0IjowLjAsIkxpbmVUeXBlIjowLCJQYXJlbnRTdHlsZSI6bnVsbH0sIlBhcmVudFN0eWxlIjpudWxsfSwiSG9yaXpvbnRhbENvbm5lY3RvclN0eWxlIjp7IiRpZCI6IjE4MzEiLCJMaW5lQ29sb3IiOnsiJGlkIjoiMTgzMiIsIiR0eXBlIjoiTkxSRS5Db21tb24uRG9tLlNvbGlkQ29sb3JCcnVzaCwgTkxSRS5Db21tb24iLCJDb2xvciI6eyIkaWQiOiIxODMzIiwiQSI6MjU1LCJSIjoyMDQsIkciOjIwNCwiQiI6MjA0fX0sIkxpbmVXZWlnaHQiOjEuMCwiTGluZVR5cGUiOjAsIlBhcmVudFN0eWxlIjpudWxsfSwiVmVydGljYWxDb25uZWN0b3JTdHlsZSI6eyIkaWQiOiIxODM0IiwiTGluZUNvbG9yIjp7IiRpZCI6IjE4MzUiLCIkdHlwZSI6Ik5MUkUuQ29tbW9uLkRvbS5Tb2xpZENvbG9yQnJ1c2gsIE5MUkUuQ29tbW9uIiwiQ29sb3IiOnsiJGlkIjoiMTgzN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E4MzciLCJNYXJnaW4iOnsiJGlkIjoiMTgzOCIsIlRvcCI6MC4wLCJMZWZ0Ijo0LjAsIlJpZ2h0Ijo0LjAsIkJvdHRvbSI6MC4wfSwiUGFkZGluZyI6eyIkaWQiOiIxODM5IiwiVG9wIjowLjAsIkxlZnQiOjAuMCwiUmlnaHQiOjAuMCwiQm90dG9tIjowLjB9LCJCYWNrZ3JvdW5kIjp7IiRpZCI6IjE4NDAiLCJDb2xvciI6eyIkaWQiOiIxODQxIiwiQSI6MjU1LCJSIjoyNiwiRyI6MTcwLCJCIjo2Nn19LCJJc1Zpc2libGUiOnRydWUsIldpZHRoIjowLjAsIkhlaWdodCI6MTYuMCwiQm9yZGVyU3R5bGUiOnsiJGlkIjoiMTg0MiIsIkxpbmVDb2xvciI6eyIkaWQiOiIxODQzIiwiJHR5cGUiOiJOTFJFLkNvbW1vbi5Eb20uU29saWRDb2xvckJydXNoLCBOTFJFLkNvbW1vbiIsIkNvbG9yIjp7IiRpZCI6IjE4NDQiLCJBIjoyNTUsIlIiOjI1NSwiRyI6MjU1LCJCIjoyNTV9fSwiTGluZVdlaWdodCI6MC4wLCJMaW5lVHlwZSI6MCwiUGFyZW50U3R5bGUiOm51bGx9LCJQYXJlbnRTdHlsZSI6bnVsbH0sIlRpdGxlU3R5bGUiOnsiJGlkIjoiMTg0NSIsIkZvbnRTZXR0aW5ncyI6eyIkaWQiOiIxODQ2IiwiRm9udFNpemUiOjEwLCJGb250TmFtZSI6IkNhbGlicmkiLCJJc0JvbGQiOnRydWUsIklzSXRhbGljIjpmYWxzZSwiSXNVbmRlcmxpbmVkIjpmYWxzZSwiUGFyZW50U3R5bGUiOm51bGx9LCJBdXRvU2l6ZSI6MCwiRm9yZWdyb3VuZCI6eyIkaWQiOiIxODQ3IiwiQ29sb3IiOnsiJGlkIjoiMTg0OCIsIkEiOjI1NSwiUiI6MjU1LCJHIjoyNTUsIkIiOjI1NX19LCJNYXhXaWR0aCI6ODAwLjAsIk1heEhlaWdodCI6IkluZmluaXR5IiwiU21hcnRGb3JlZ3JvdW5kSXNBY3RpdmUiOmZhbHNlLCJIb3Jpem9udGFsQWxpZ25tZW50IjoxLCJWZXJ0aWNhbEFsaWdubWVudCI6MCwiU21hcnRGb3JlZ3JvdW5kIjpudWxsLCJCYWNrZ3JvdW5kRmlsbFR5cGUiOjAsIk1hcmdpbiI6eyIkaWQiOiIxODQ5IiwiVG9wIjowLjAsIkxlZnQiOjAuMCwiUmlnaHQiOjAuMCwiQm90dG9tIjowLjB9LCJQYWRkaW5nIjp7IiRpZCI6IjE4NTAiLCJUb3AiOjAuMCwiTGVmdCI6MC4wLCJSaWdodCI6MC4wLCJCb3R0b20iOjAuMH0sIkJhY2tncm91bmQiOnsiJGlkIjoiMTg1MSIsIkNvbG9yIjp7IiRpZCI6IjE4NTIiLCJBIjowLCJSIjoyNTUsIkciOjI1NSwiQiI6MjU1fX0sIklzVmlzaWJsZSI6dHJ1ZSwiV2lkdGgiOjAuMCwiSGVpZ2h0IjowLjAsIkJvcmRlclN0eWxlIjp7IiRpZCI6IjE4NTMiLCJMaW5lQ29sb3IiOm51bGwsIkxpbmVXZWlnaHQiOjAuMCwiTGluZVR5cGUiOjAsIlBhcmVudFN0eWxlIjpudWxsfSwiUGFyZW50U3R5bGUiOm51bGx9LCJEYXRlU3R5bGUiOnsiJGlkIjoiMTg1NCIsIkZvbnRTZXR0aW5ncyI6eyIkaWQiOiIxODU1IiwiRm9udFNpemUiOjEwLCJGb250TmFtZSI6IkNhbGlicmkiLCJJc0JvbGQiOmZhbHNlLCJJc0l0YWxpYyI6ZmFsc2UsIklzVW5kZXJsaW5lZCI6ZmFsc2UsIlBhcmVudFN0eWxlIjpudWxsfSwiQXV0b1NpemUiOjAsIkZvcmVncm91bmQiOnsiJGlkIjoiMTg1NiIsIkNvbG9yIjp7IiRpZCI6IjE4NT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4NTgiLCJUb3AiOjAuMCwiTGVmdCI6MC4wLCJSaWdodCI6MC4wLCJCb3R0b20iOjAuMH0sIlBhZGRpbmciOnsiJGlkIjoiMTg1OSIsIlRvcCI6MC4wLCJMZWZ0IjowLjAsIlJpZ2h0IjowLjAsIkJvdHRvbSI6MC4wfSwiQmFja2dyb3VuZCI6eyIkaWQiOiIxODYwIiwiQ29sb3IiOnsiJHJlZiI6IjE4MjkifX0sIklzVmlzaWJsZSI6dHJ1ZSwiV2lkdGgiOjAuMCwiSGVpZ2h0IjowLjAsIkJvcmRlclN0eWxlIjp7IiRpZCI6IjE4NjEiLCJMaW5lQ29sb3IiOm51bGwsIkxpbmVXZWlnaHQiOjAuMCwiTGluZVR5cGUiOjAsIlBhcmVudFN0eWxlIjpudWxsfSwiUGFyZW50U3R5bGUiOm51bGx9LCJEYXRlRm9ybWF0Ijp7IiRpZCI6IjE4Nj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g2MyIsIkZvcm1hdCI6MCwiSXNWaXNpYmxlIjpmYWxzZSwiTGFzdEtub3duVmlzaWJpbGl0eVN0YXRlIjpmYWxzZX0sIklzVmlzaWJsZSI6dHJ1ZSwiUGFyZW50U3R5bGUiOm51bGx9LCJJbmRleCI6NywiU21hcnREdXJhdGlvbkFjdGl2YXRlZCI6ZmFsc2UsIkRhdGVGb3JtYXQiOnsiJHJlZiI6IjE4NjIifSwiV2Vla051bWJlcmluZyI6eyIkaWQiOiIxODY0IiwiRm9ybWF0IjowLCJJc1Zpc2libGUiOmZhbHNlLCJMYXN0S25vd25WaXNpYmlsaXR5U3RhdGUiOmZhbHNlfSwiSWQiOiI1ZTZjNzNhOS0yZjE2LTQ2NDYtYmMyZS02YTkyMmM3OTllOTYiLCJJbXBvcnRJZCI6bnVsbCwiVGl0bGUiOiJFcnJvciBFbmhhbmNlbWVudHMiLCJOb3RlIjpudWxsLCJIeXBlcmxpbmsiOnsiJGlkIjoiMTg2NSIsIkFkZHJlc3MiOm51bGwsIlN1YkFkZHJlc3MiOm51bGx9LCJJc0NoYW5nZWQiOmZhbHNlLCJJc05ldyI6ZmFsc2V9fSx7IiRpZCI6IjE4NjYiLCJfYXR0YWNoZWRNaWxlc3RvbmVzIjpbXSwiVGFza0RlZmluaXRpb24iOnsiJGlkIjoiMTg2NyIsIkdyb3VwTmFtZSI6bnVsbCwiU3RhcnREYXRlIjoiMjAyMi0wMS0wM1QwMDowMDowMFoiLCJFbmREYXRlIjoiMjAyMi0wMS0xNFQyMzo1OTowMFoiLCJQZXJjZW50YWdlQ29tcGxldGUiOjMwLjAsIlN0eWxlIjp7IiRpZCI6IjE4NjgiLCJTaGFwZSI6MCwiU2hhcGVUaGlja25lc3MiOjEsIkR1cmF0aW9uRm9ybWF0IjowLCJJbmNsdWRlTm9uV29ya2luZ0RheXNJbkR1cmF0aW9uIjpmYWxzZSwiUGVyY2VudGFnZUNvbXBsZXRlU3R5bGUiOnsiJGlkIjoiMTg2OSIsIkZvbnRTZXR0aW5ncyI6eyIkaWQiOiIxODcwIiwiRm9udFNpemUiOjEwLCJGb250TmFtZSI6IkNhbGlicmkiLCJJc0JvbGQiOmZhbHNlLCJJc0l0YWxpYyI6ZmFsc2UsIklzVW5kZXJsaW5lZCI6ZmFsc2UsIlBhcmVudFN0eWxlIjpudWxsfSwiQXV0b1NpemUiOjAsIkZvcmVncm91bmQiOnsiJGlkIjoiMTg3MSIsIkNvbG9yIjp7IiRpZCI6IjE4NzI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g3MyIsIlRvcCI6MC4wLCJMZWZ0IjowLjAsIlJpZ2h0IjowLjAsIkJvdHRvbSI6MC4wfSwiUGFkZGluZyI6eyIkaWQiOiIxODc0IiwiVG9wIjowLjAsIkxlZnQiOjAuMCwiUmlnaHQiOjAuMCwiQm90dG9tIjowLjB9LCJCYWNrZ3JvdW5kIjp7IiRpZCI6IjE4NzUiLCJDb2xvciI6eyIkaWQiOiIxODc2IiwiQSI6ODksIlIiOjAsIkciOjAsIkIiOjB9fSwiSXNWaXNpYmxlIjp0cnVlLCJXaWR0aCI6MC4wLCJIZWlnaHQiOjAuMCwiQm9yZGVyU3R5bGUiOnsiJGlkIjoiMTg3NyIsIkxpbmVDb2xvciI6bnVsbCwiTGluZVdlaWdodCI6MC4wLCJMaW5lVHlwZSI6MCwiUGFyZW50U3R5bGUiOm51bGx9LCJQYXJlbnRTdHlsZSI6bnVsbH0sIkR1cmF0aW9uU3R5bGUiOnsiJGlkIjoiMTg3OCIsIkZvbnRTZXR0aW5ncyI6eyIkaWQiOiIxODc5IiwiRm9udFNpemUiOjEwLCJGb250TmFtZSI6IkNhbGlicmkiLCJJc0JvbGQiOmZhbHNlLCJJc0l0YWxpYyI6ZmFsc2UsIklzVW5kZXJsaW5lZCI6ZmFsc2UsIlBhcmVudFN0eWxlIjpudWxsfSwiQXV0b1NpemUiOjAsIkZvcmVncm91bmQiOnsiJGlkIjoiMTg4MCIsIkNvbG9yIjp7IiRpZCI6IjE4OD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ODgyIiwiVG9wIjowLjAsIkxlZnQiOjAuMCwiUmlnaHQiOjAuMCwiQm90dG9tIjowLjB9LCJQYWRkaW5nIjp7IiRpZCI6IjE4ODMiLCJUb3AiOjAuMCwiTGVmdCI6MC4wLCJSaWdodCI6MC4wLCJCb3R0b20iOjAuMH0sIkJhY2tncm91bmQiOnsiJGlkIjoiMTg4NCIsIkNvbG9yIjp7IiRpZCI6IjE4ODUiLCJBIjo4OSwiUiI6MCwiRyI6MCwiQiI6MH19LCJJc1Zpc2libGUiOnRydWUsIldpZHRoIjowLjAsIkhlaWdodCI6MC4wLCJCb3JkZXJTdHlsZSI6eyIkaWQiOiIxODg2IiwiTGluZUNvbG9yIjpudWxsLCJMaW5lV2VpZ2h0IjowLjAsIkxpbmVUeXBlIjowLCJQYXJlbnRTdHlsZSI6bnVsbH0sIlBhcmVudFN0eWxlIjpudWxsfSwiSG9yaXpvbnRhbENvbm5lY3RvclN0eWxlIjp7IiRpZCI6IjE4ODciLCJMaW5lQ29sb3IiOnsiJGlkIjoiMTg4OCIsIiR0eXBlIjoiTkxSRS5Db21tb24uRG9tLlNvbGlkQ29sb3JCcnVzaCwgTkxSRS5Db21tb24iLCJDb2xvciI6eyIkaWQiOiIxODg5IiwiQSI6MjU1LCJSIjoyMDQsIkciOjIwNCwiQiI6MjA0fX0sIkxpbmVXZWlnaHQiOjEuMCwiTGluZVR5cGUiOjAsIlBhcmVudFN0eWxlIjpudWxsfSwiVmVydGljYWxDb25uZWN0b3JTdHlsZSI6eyIkaWQiOiIxODkwIiwiTGluZUNvbG9yIjp7IiRpZCI6IjE4OTEiLCIkdHlwZSI6Ik5MUkUuQ29tbW9uLkRvbS5Tb2xpZENvbG9yQnJ1c2gsIE5MUkUuQ29tbW9uIiwiQ29sb3IiOnsiJGlkIjoiMTg5M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E4OTMiLCJNYXJnaW4iOnsiJGlkIjoiMTg5NCIsIlRvcCI6MC4wLCJMZWZ0Ijo0LjAsIlJpZ2h0Ijo0LjAsIkJvdHRvbSI6MC4wfSwiUGFkZGluZyI6eyIkaWQiOiIxODk1IiwiVG9wIjowLjAsIkxlZnQiOjAuMCwiUmlnaHQiOjAuMCwiQm90dG9tIjowLjB9LCJCYWNrZ3JvdW5kIjp7IiRpZCI6IjE4OTYiLCJDb2xvciI6eyIkaWQiOiIxODk3IiwiQSI6MjU1LCJSIjoyNTUsIkciOjE5MiwiQiI6MH19LCJJc1Zpc2libGUiOnRydWUsIldpZHRoIjowLjAsIkhlaWdodCI6MTYuMCwiQm9yZGVyU3R5bGUiOnsiJGlkIjoiMTg5OCIsIkxpbmVDb2xvciI6eyIkaWQiOiIxODk5IiwiJHR5cGUiOiJOTFJFLkNvbW1vbi5Eb20uU29saWRDb2xvckJydXNoLCBOTFJFLkNvbW1vbiIsIkNvbG9yIjp7IiRpZCI6IjE5MDAiLCJBIjoyNTUsIlIiOjI1NSwiRyI6MjU1LCJCIjoyNTV9fSwiTGluZVdlaWdodCI6MC4wLCJMaW5lVHlwZSI6MCwiUGFyZW50U3R5bGUiOm51bGx9LCJQYXJlbnRTdHlsZSI6bnVsbH0sIlRpdGxlU3R5bGUiOnsiJGlkIjoiMTkwMSIsIkZvbnRTZXR0aW5ncyI6eyIkaWQiOiIxOTAyIiwiRm9udFNpemUiOjEwLCJGb250TmFtZSI6IkNhbGlicmkiLCJJc0JvbGQiOnRydWUsIklzSXRhbGljIjpmYWxzZSwiSXNVbmRlcmxpbmVkIjpmYWxzZSwiUGFyZW50U3R5bGUiOm51bGx9LCJBdXRvU2l6ZSI6MCwiRm9yZWdyb3VuZCI6eyIkaWQiOiIxOTAzIiwiQ29sb3IiOnsiJGlkIjoiMTkwNCIsIkEiOjI1NSwiUiI6MCwiRyI6MCwiQiI6MH19LCJNYXhXaWR0aCI6ODAwLjAsIk1heEhlaWdodCI6IkluZmluaXR5IiwiU21hcnRGb3JlZ3JvdW5kSXNBY3RpdmUiOmZhbHNlLCJIb3Jpem9udGFsQWxpZ25tZW50IjoxLCJWZXJ0aWNhbEFsaWdubWVudCI6MCwiU21hcnRGb3JlZ3JvdW5kIjpudWxsLCJCYWNrZ3JvdW5kRmlsbFR5cGUiOjAsIk1hcmdpbiI6eyIkaWQiOiIxOTA1IiwiVG9wIjowLjAsIkxlZnQiOjAuMCwiUmlnaHQiOjAuMCwiQm90dG9tIjowLjB9LCJQYWRkaW5nIjp7IiRpZCI6IjE5MDYiLCJUb3AiOjAuMCwiTGVmdCI6MC4wLCJSaWdodCI6MC4wLCJCb3R0b20iOjAuMH0sIkJhY2tncm91bmQiOnsiJGlkIjoiMTkwNyIsIkNvbG9yIjp7IiRpZCI6IjE5MDgiLCJBIjowLCJSIjoyNTUsIkciOjI1NSwiQiI6MjU1fX0sIklzVmlzaWJsZSI6dHJ1ZSwiV2lkdGgiOjAuMCwiSGVpZ2h0IjowLjAsIkJvcmRlclN0eWxlIjp7IiRpZCI6IjE5MDkiLCJMaW5lQ29sb3IiOm51bGwsIkxpbmVXZWlnaHQiOjAuMCwiTGluZVR5cGUiOjAsIlBhcmVudFN0eWxlIjpudWxsfSwiUGFyZW50U3R5bGUiOm51bGx9LCJEYXRlU3R5bGUiOnsiJGlkIjoiMTkxMCIsIkZvbnRTZXR0aW5ncyI6eyIkaWQiOiIxOTExIiwiRm9udFNpemUiOjEwLCJGb250TmFtZSI6IkNhbGlicmkiLCJJc0JvbGQiOmZhbHNlLCJJc0l0YWxpYyI6ZmFsc2UsIklzVW5kZXJsaW5lZCI6ZmFsc2UsIlBhcmVudFN0eWxlIjpudWxsfSwiQXV0b1NpemUiOjAsIkZvcmVncm91bmQiOnsiJGlkIjoiMTkxMiIsIkNvbG9yIjp7IiRpZCI6IjE5MT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5MTQiLCJUb3AiOjAuMCwiTGVmdCI6MC4wLCJSaWdodCI6MC4wLCJCb3R0b20iOjAuMH0sIlBhZGRpbmciOnsiJGlkIjoiMTkxNSIsIlRvcCI6MC4wLCJMZWZ0IjowLjAsIlJpZ2h0IjowLjAsIkJvdHRvbSI6MC4wfSwiQmFja2dyb3VuZCI6eyIkaWQiOiIxOTE2IiwiQ29sb3IiOnsiJHJlZiI6IjE4ODUifX0sIklzVmlzaWJsZSI6dHJ1ZSwiV2lkdGgiOjAuMCwiSGVpZ2h0IjowLjAsIkJvcmRlclN0eWxlIjp7IiRpZCI6IjE5MTciLCJMaW5lQ29sb3IiOm51bGwsIkxpbmVXZWlnaHQiOjAuMCwiTGluZVR5cGUiOjAsIlBhcmVudFN0eWxlIjpudWxsfSwiUGFyZW50U3R5bGUiOm51bGx9LCJEYXRlRm9ybWF0Ijp7IiRpZCI6IjE5MT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kxOSIsIkZvcm1hdCI6MCwiSXNWaXNpYmxlIjpmYWxzZSwiTGFzdEtub3duVmlzaWJpbGl0eVN0YXRlIjpmYWxzZX0sIklzVmlzaWJsZSI6dHJ1ZSwiUGFyZW50U3R5bGUiOm51bGx9LCJJbmRleCI6MywiU21hcnREdXJhdGlvbkFjdGl2YXRlZCI6ZmFsc2UsIkRhdGVGb3JtYXQiOnsiJHJlZiI6IjE5MTgifSwiV2Vla051bWJlcmluZyI6eyIkaWQiOiIxOTIwIiwiRm9ybWF0IjowLCJJc1Zpc2libGUiOmZhbHNlLCJMYXN0S25vd25WaXNpYmlsaXR5U3RhdGUiOmZhbHNlfSwiSWQiOiI3MmJkOTFkNS1lOWRhLTQyNGQtODVlNy0xOGU3ZTQ4NmEzNDYiLCJJbXBvcnRJZCI6bnVsbCwiVGl0bGUiOiJDaHJvbWUgU3VwcG9ydCIsIk5vdGUiOm51bGwsIkh5cGVybGluayI6eyIkaWQiOiIxOTIxIiwiQWRkcmVzcyI6bnVsbCwiU3ViQWRkcmVzcyI6bnVsbH0sIklzQ2hhbmdlZCI6ZmFsc2UsIklzTmV3IjpmYWxzZX19LHsiJGlkIjoiMTkyMiIsIl9hdHRhY2hlZE1pbGVzdG9uZXMiOltdLCJUYXNrRGVmaW5pdGlvbiI6eyIkaWQiOiIxOTIzIiwiR3JvdXBOYW1lIjpudWxsLCJTdGFydERhdGUiOiIyMDIyLTAxLTMxVDAwOjAwOjAwWiIsIkVuZERhdGUiOiIyMDIyLTAyLTExVDIzOjU5OjAwWiIsIlBlcmNlbnRhZ2VDb21wbGV0ZSI6MC4wLCJTdHlsZSI6eyIkaWQiOiIxOTI0IiwiU2hhcGUiOjAsIlNoYXBlVGhpY2tuZXNzIjoxLCJEdXJhdGlvbkZvcm1hdCI6MCwiSW5jbHVkZU5vbldvcmtpbmdEYXlzSW5EdXJhdGlvbiI6ZmFsc2UsIlBlcmNlbnRhZ2VDb21wbGV0ZVN0eWxlIjp7IiRpZCI6IjE5MjUiLCJGb250U2V0dGluZ3MiOnsiJGlkIjoiMTkyNiIsIkZvbnRTaXplIjoxMCwiRm9udE5hbWUiOiJDYWxpYnJpIiwiSXNCb2xkIjpmYWxzZSwiSXNJdGFsaWMiOmZhbHNlLCJJc1VuZGVybGluZWQiOmZhbHNlLCJQYXJlbnRTdHlsZSI6bnVsbH0sIkF1dG9TaXplIjowLCJGb3JlZ3JvdW5kIjp7IiRpZCI6IjE5MjciLCJDb2xvciI6eyIkaWQiOiIxOTI4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E5MjkiLCJUb3AiOjAuMCwiTGVmdCI6MC4wLCJSaWdodCI6MC4wLCJCb3R0b20iOjAuMH0sIlBhZGRpbmciOnsiJGlkIjoiMTkzMCIsIlRvcCI6MC4wLCJMZWZ0IjowLjAsIlJpZ2h0IjowLjAsIkJvdHRvbSI6MC4wfSwiQmFja2dyb3VuZCI6eyIkaWQiOiIxOTMxIiwiQ29sb3IiOnsiJGlkIjoiMTkzMiIsIkEiOjg5LCJSIjowLCJHIjowLCJCIjowfX0sIklzVmlzaWJsZSI6dHJ1ZSwiV2lkdGgiOjAuMCwiSGVpZ2h0IjowLjAsIkJvcmRlclN0eWxlIjp7IiRpZCI6IjE5MzMiLCJMaW5lQ29sb3IiOm51bGwsIkxpbmVXZWlnaHQiOjAuMCwiTGluZVR5cGUiOjAsIlBhcmVudFN0eWxlIjpudWxsfSwiUGFyZW50U3R5bGUiOm51bGx9LCJEdXJhdGlvblN0eWxlIjp7IiRpZCI6IjE5MzQiLCJGb250U2V0dGluZ3MiOnsiJGlkIjoiMTkzNSIsIkZvbnRTaXplIjoxMCwiRm9udE5hbWUiOiJDYWxpYnJpIiwiSXNCb2xkIjpmYWxzZSwiSXNJdGFsaWMiOmZhbHNlLCJJc1VuZGVybGluZWQiOmZhbHNlLCJQYXJlbnRTdHlsZSI6bnVsbH0sIkF1dG9TaXplIjowLCJGb3JlZ3JvdW5kIjp7IiRpZCI6IjE5MzYiLCJDb2xvciI6eyIkaWQiOiIxOTM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kzOCIsIlRvcCI6MC4wLCJMZWZ0IjowLjAsIlJpZ2h0IjowLjAsIkJvdHRvbSI6MC4wfSwiUGFkZGluZyI6eyIkaWQiOiIxOTM5IiwiVG9wIjowLjAsIkxlZnQiOjAuMCwiUmlnaHQiOjAuMCwiQm90dG9tIjowLjB9LCJCYWNrZ3JvdW5kIjp7IiRpZCI6IjE5NDAiLCJDb2xvciI6eyIkaWQiOiIxOTQxIiwiQSI6ODksIlIiOjAsIkciOjAsIkIiOjB9fSwiSXNWaXNpYmxlIjp0cnVlLCJXaWR0aCI6MC4wLCJIZWlnaHQiOjAuMCwiQm9yZGVyU3R5bGUiOnsiJGlkIjoiMTk0MiIsIkxpbmVDb2xvciI6bnVsbCwiTGluZVdlaWdodCI6MC4wLCJMaW5lVHlwZSI6MCwiUGFyZW50U3R5bGUiOm51bGx9LCJQYXJlbnRTdHlsZSI6bnVsbH0sIkhvcml6b250YWxDb25uZWN0b3JTdHlsZSI6eyIkaWQiOiIxOTQzIiwiTGluZUNvbG9yIjp7IiRpZCI6IjE5NDQiLCIkdHlwZSI6Ik5MUkUuQ29tbW9uLkRvbS5Tb2xpZENvbG9yQnJ1c2gsIE5MUkUuQ29tbW9uIiwiQ29sb3IiOnsiJGlkIjoiMTk0NSIsIkEiOjI1NSwiUiI6MjA0LCJHIjoyMDQsIkIiOjIwNH19LCJMaW5lV2VpZ2h0IjoxLjAsIkxpbmVUeXBlIjowLCJQYXJlbnRTdHlsZSI6bnVsbH0sIlZlcnRpY2FsQ29ubmVjdG9yU3R5bGUiOnsiJGlkIjoiMTk0NiIsIkxpbmVDb2xvciI6eyIkaWQiOiIxOTQ3IiwiJHR5cGUiOiJOTFJFLkNvbW1vbi5Eb20uU29saWRDb2xvckJydXNoLCBOTFJFLkNvbW1vbiIsIkNvbG9yIjp7IiRpZCI6IjE5NDg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xOTQ5IiwiTWFyZ2luIjp7IiRpZCI6IjE5NTAiLCJUb3AiOjAuMCwiTGVmdCI6NC4wLCJSaWdodCI6NC4wLCJCb3R0b20iOjAuMH0sIlBhZGRpbmciOnsiJGlkIjoiMTk1MSIsIlRvcCI6MC4wLCJMZWZ0IjowLjAsIlJpZ2h0IjowLjAsIkJvdHRvbSI6MC4wfSwiQmFja2dyb3VuZCI6eyIkaWQiOiIxOTUyIiwiQ29sb3IiOnsiJGlkIjoiMTk1MyIsIkEiOjI1NSwiUiI6MjU1LCJHIjoxOTIsIkIiOjB9fSwiSXNWaXNpYmxlIjp0cnVlLCJXaWR0aCI6MC4wLCJIZWlnaHQiOjE2LjAsIkJvcmRlclN0eWxlIjp7IiRpZCI6IjE5NTQiLCJMaW5lQ29sb3IiOnsiJGlkIjoiMTk1NSIsIiR0eXBlIjoiTkxSRS5Db21tb24uRG9tLlNvbGlkQ29sb3JCcnVzaCwgTkxSRS5Db21tb24iLCJDb2xvciI6eyIkaWQiOiIxOTU2IiwiQSI6MjU1LCJSIjoyNTUsIkciOjI1NSwiQiI6MjU1fX0sIkxpbmVXZWlnaHQiOjAuMCwiTGluZVR5cGUiOjAsIlBhcmVudFN0eWxlIjpudWxsfSwiUGFyZW50U3R5bGUiOm51bGx9LCJUaXRsZVN0eWxlIjp7IiRpZCI6IjE5NTciLCJGb250U2V0dGluZ3MiOnsiJGlkIjoiMTk1OCIsIkZvbnRTaXplIjoxMCwiRm9udE5hbWUiOiJDYWxpYnJpIiwiSXNCb2xkIjp0cnVlLCJJc0l0YWxpYyI6ZmFsc2UsIklzVW5kZXJsaW5lZCI6ZmFsc2UsIlBhcmVudFN0eWxlIjpudWxsfSwiQXV0b1NpemUiOjAsIkZvcmVncm91bmQiOnsiJGlkIjoiMTk1OSIsIkNvbG9yIjp7IiRpZCI6IjE5NjAiLCJBIjoyNTUsIlIiOjAsIkciOjAsIkIiOjB9fSwiTWF4V2lkdGgiOjgwMC4wLCJNYXhIZWlnaHQiOiJJbmZpbml0eSIsIlNtYXJ0Rm9yZWdyb3VuZElzQWN0aXZlIjpmYWxzZSwiSG9yaXpvbnRhbEFsaWdubWVudCI6MSwiVmVydGljYWxBbGlnbm1lbnQiOjAsIlNtYXJ0Rm9yZWdyb3VuZCI6bnVsbCwiQmFja2dyb3VuZEZpbGxUeXBlIjowLCJNYXJnaW4iOnsiJGlkIjoiMTk2MSIsIlRvcCI6MC4wLCJMZWZ0IjowLjAsIlJpZ2h0IjowLjAsIkJvdHRvbSI6MC4wfSwiUGFkZGluZyI6eyIkaWQiOiIxOTYyIiwiVG9wIjowLjAsIkxlZnQiOjAuMCwiUmlnaHQiOjAuMCwiQm90dG9tIjowLjB9LCJCYWNrZ3JvdW5kIjp7IiRpZCI6IjE5NjMiLCJDb2xvciI6eyIkaWQiOiIxOTY0IiwiQSI6MCwiUiI6MjU1LCJHIjoyNTUsIkIiOjI1NX19LCJJc1Zpc2libGUiOnRydWUsIldpZHRoIjowLjAsIkhlaWdodCI6MC4wLCJCb3JkZXJTdHlsZSI6eyIkaWQiOiIxOTY1IiwiTGluZUNvbG9yIjpudWxsLCJMaW5lV2VpZ2h0IjowLjAsIkxpbmVUeXBlIjowLCJQYXJlbnRTdHlsZSI6bnVsbH0sIlBhcmVudFN0eWxlIjpudWxsfSwiRGF0ZVN0eWxlIjp7IiRpZCI6IjE5NjYiLCJGb250U2V0dGluZ3MiOnsiJGlkIjoiMTk2NyIsIkZvbnRTaXplIjoxMCwiRm9udE5hbWUiOiJDYWxpYnJpIiwiSXNCb2xkIjpmYWxzZSwiSXNJdGFsaWMiOmZhbHNlLCJJc1VuZGVybGluZWQiOmZhbHNlLCJQYXJlbnRTdHlsZSI6bnVsbH0sIkF1dG9TaXplIjowLCJGb3JlZ3JvdW5kIjp7IiRpZCI6IjE5NjgiLCJDb2xvciI6eyIkaWQiOiIxOTY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OTcwIiwiVG9wIjowLjAsIkxlZnQiOjAuMCwiUmlnaHQiOjAuMCwiQm90dG9tIjowLjB9LCJQYWRkaW5nIjp7IiRpZCI6IjE5NzEiLCJUb3AiOjAuMCwiTGVmdCI6MC4wLCJSaWdodCI6MC4wLCJCb3R0b20iOjAuMH0sIkJhY2tncm91bmQiOnsiJGlkIjoiMTk3MiIsIkNvbG9yIjp7IiRyZWYiOiIxOTQxIn19LCJJc1Zpc2libGUiOnRydWUsIldpZHRoIjowLjAsIkhlaWdodCI6MC4wLCJCb3JkZXJTdHlsZSI6eyIkaWQiOiIxOTczIiwiTGluZUNvbG9yIjpudWxsLCJMaW5lV2VpZ2h0IjowLjAsIkxpbmVUeXBlIjowLCJQYXJlbnRTdHlsZSI6bnVsbH0sIlBhcmVudFN0eWxlIjpudWxsfSwiRGF0ZUZvcm1hdCI6eyIkaWQiOiIxOTc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5NzUiLCJGb3JtYXQiOjAsIklzVmlzaWJsZSI6ZmFsc2UsIkxhc3RLbm93blZpc2liaWxpdHlTdGF0ZSI6ZmFsc2V9LCJJc1Zpc2libGUiOnRydWUsIlBhcmVudFN0eWxlIjpudWxsfSwiSW5kZXgiOjUsIlNtYXJ0RHVyYXRpb25BY3RpdmF0ZWQiOmZhbHNlLCJEYXRlRm9ybWF0Ijp7IiRyZWYiOiIxOTc0In0sIldlZWtOdW1iZXJpbmciOnsiJGlkIjoiMTk3NiIsIkZvcm1hdCI6MCwiSXNWaXNpYmxlIjpmYWxzZSwiTGFzdEtub3duVmlzaWJpbGl0eVN0YXRlIjpmYWxzZX0sIklkIjoiYTc5NWViMWYtYzJhMy00M2NlLWFkMjItY2JmOTVlNDY2NTdjIiwiSW1wb3J0SWQiOm51bGwsIlRpdGxlIjoiQXV0b21hdGVkIFRlc3RzIiwiTm90ZSI6bnVsbCwiSHlwZXJsaW5rIjp7IiRpZCI6IjE5NzciLCJBZGRyZXNzIjpudWxsLCJTdWJBZGRyZXNzIjpudWxsfSwiSXNDaGFuZ2VkIjpmYWxzZSwiSXNOZXciOmZhbHNlfX0seyIkaWQiOiIxOTc4IiwiX2F0dGFjaGVkTWlsZXN0b25lcyI6W10sIlRhc2tEZWZpbml0aW9uIjp7IiRpZCI6IjE5NzkiLCJHcm91cE5hbWUiOm51bGwsIlN0YXJ0RGF0ZSI6IjIwMjItMDItMTRUMDA6MDA6MDBaIiwiRW5kRGF0ZSI6IjIwMjItMDItMjVUMjM6NTk6MDBaIiwiUGVyY2VudGFnZUNvbXBsZXRlIjowLjAsIlN0eWxlIjp7IiRpZCI6IjE5ODAiLCJTaGFwZSI6MCwiU2hhcGVUaGlja25lc3MiOjEsIkR1cmF0aW9uRm9ybWF0IjowLCJJbmNsdWRlTm9uV29ya2luZ0RheXNJbkR1cmF0aW9uIjpmYWxzZSwiUGVyY2VudGFnZUNvbXBsZXRlU3R5bGUiOnsiJGlkIjoiMTk4MSIsIkZvbnRTZXR0aW5ncyI6eyIkaWQiOiIxOTgyIiwiRm9udFNpemUiOjEwLCJGb250TmFtZSI6IkNhbGlicmkiLCJJc0JvbGQiOmZhbHNlLCJJc0l0YWxpYyI6ZmFsc2UsIklzVW5kZXJsaW5lZCI6ZmFsc2UsIlBhcmVudFN0eWxlIjpudWxsfSwiQXV0b1NpemUiOjAsIkZvcmVncm91bmQiOnsiJGlkIjoiMTk4MyIsIkNvbG9yIjp7IiRpZCI6IjE5ODQ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k4NSIsIlRvcCI6MC4wLCJMZWZ0IjowLjAsIlJpZ2h0IjowLjAsIkJvdHRvbSI6MC4wfSwiUGFkZGluZyI6eyIkaWQiOiIxOTg2IiwiVG9wIjowLjAsIkxlZnQiOjAuMCwiUmlnaHQiOjAuMCwiQm90dG9tIjowLjB9LCJCYWNrZ3JvdW5kIjp7IiRpZCI6IjE5ODciLCJDb2xvciI6eyIkaWQiOiIxOTg4IiwiQSI6ODksIlIiOjAsIkciOjAsIkIiOjB9fSwiSXNWaXNpYmxlIjp0cnVlLCJXaWR0aCI6MC4wLCJIZWlnaHQiOjAuMCwiQm9yZGVyU3R5bGUiOnsiJGlkIjoiMTk4OSIsIkxpbmVDb2xvciI6bnVsbCwiTGluZVdlaWdodCI6MC4wLCJMaW5lVHlwZSI6MCwiUGFyZW50U3R5bGUiOm51bGx9LCJQYXJlbnRTdHlsZSI6bnVsbH0sIkR1cmF0aW9uU3R5bGUiOnsiJGlkIjoiMTk5MCIsIkZvbnRTZXR0aW5ncyI6eyIkaWQiOiIxOTkxIiwiRm9udFNpemUiOjEwLCJGb250TmFtZSI6IkNhbGlicmkiLCJJc0JvbGQiOmZhbHNlLCJJc0l0YWxpYyI6ZmFsc2UsIklzVW5kZXJsaW5lZCI6ZmFsc2UsIlBhcmVudFN0eWxlIjpudWxsfSwiQXV0b1NpemUiOjAsIkZvcmVncm91bmQiOnsiJGlkIjoiMTk5MiIsIkNvbG9yIjp7IiRpZCI6IjE5OT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OTk0IiwiVG9wIjowLjAsIkxlZnQiOjAuMCwiUmlnaHQiOjAuMCwiQm90dG9tIjowLjB9LCJQYWRkaW5nIjp7IiRpZCI6IjE5OTUiLCJUb3AiOjAuMCwiTGVmdCI6MC4wLCJSaWdodCI6MC4wLCJCb3R0b20iOjAuMH0sIkJhY2tncm91bmQiOnsiJGlkIjoiMTk5NiIsIkNvbG9yIjp7IiRpZCI6IjE5OTciLCJBIjo4OSwiUiI6MCwiRyI6MCwiQiI6MH19LCJJc1Zpc2libGUiOnRydWUsIldpZHRoIjowLjAsIkhlaWdodCI6MC4wLCJCb3JkZXJTdHlsZSI6eyIkaWQiOiIxOTk4IiwiTGluZUNvbG9yIjpudWxsLCJMaW5lV2VpZ2h0IjowLjAsIkxpbmVUeXBlIjowLCJQYXJlbnRTdHlsZSI6bnVsbH0sIlBhcmVudFN0eWxlIjpudWxsfSwiSG9yaXpvbnRhbENvbm5lY3RvclN0eWxlIjp7IiRpZCI6IjE5OTkiLCJMaW5lQ29sb3IiOnsiJGlkIjoiMjAwMCIsIiR0eXBlIjoiTkxSRS5Db21tb24uRG9tLlNvbGlkQ29sb3JCcnVzaCwgTkxSRS5Db21tb24iLCJDb2xvciI6eyIkaWQiOiIyMDAxIiwiQSI6MjU1LCJSIjoyMDQsIkciOjIwNCwiQiI6MjA0fX0sIkxpbmVXZWlnaHQiOjEuMCwiTGluZVR5cGUiOjAsIlBhcmVudFN0eWxlIjpudWxsfSwiVmVydGljYWxDb25uZWN0b3JTdHlsZSI6eyIkaWQiOiIyMDAyIiwiTGluZUNvbG9yIjp7IiRpZCI6IjIwMDMiLCIkdHlwZSI6Ik5MUkUuQ29tbW9uLkRvbS5Tb2xpZENvbG9yQnJ1c2gsIE5MUkUuQ29tbW9uIiwiQ29sb3IiOnsiJGlkIjoiMjAwN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IwMDUiLCJNYXJnaW4iOnsiJGlkIjoiMjAwNiIsIlRvcCI6MC4wLCJMZWZ0Ijo0LjAsIlJpZ2h0Ijo0LjAsIkJvdHRvbSI6MC4wfSwiUGFkZGluZyI6eyIkaWQiOiIyMDA3IiwiVG9wIjowLjAsIkxlZnQiOjAuMCwiUmlnaHQiOjAuMCwiQm90dG9tIjowLjB9LCJCYWNrZ3JvdW5kIjp7IiRpZCI6IjIwMDgiLCJDb2xvciI6eyIkaWQiOiIyMDA5IiwiQSI6MjU1LCJSIjo2OCwiRyI6MTE0LCJCIjoxOTZ9fSwiSXNWaXNpYmxlIjp0cnVlLCJXaWR0aCI6MC4wLCJIZWlnaHQiOjE2LjAsIkJvcmRlclN0eWxlIjp7IiRpZCI6IjIwMTAiLCJMaW5lQ29sb3IiOnsiJGlkIjoiMjAxMSIsIiR0eXBlIjoiTkxSRS5Db21tb24uRG9tLlNvbGlkQ29sb3JCcnVzaCwgTkxSRS5Db21tb24iLCJDb2xvciI6eyIkaWQiOiIyMDEyIiwiQSI6MjU1LCJSIjoyNTUsIkciOjI1NSwiQiI6MjU1fX0sIkxpbmVXZWlnaHQiOjAuMCwiTGluZVR5cGUiOjAsIlBhcmVudFN0eWxlIjpudWxsfSwiUGFyZW50U3R5bGUiOm51bGx9LCJUaXRsZVN0eWxlIjp7IiRpZCI6IjIwMTMiLCJGb250U2V0dGluZ3MiOnsiJGlkIjoiMjAxNCIsIkZvbnRTaXplIjoxMCwiRm9udE5hbWUiOiJDYWxpYnJpIiwiSXNCb2xkIjp0cnVlLCJJc0l0YWxpYyI6ZmFsc2UsIklzVW5kZXJsaW5lZCI6ZmFsc2UsIlBhcmVudFN0eWxlIjpudWxsfSwiQXV0b1NpemUiOjAsIkZvcmVncm91bmQiOnsiJGlkIjoiMjAxNSIsIkNvbG9yIjp7IiRpZCI6IjIwMTYiLCJBIjoyNTUsIlIiOjI1NSwiRyI6MjU1LCJCIjoyNTV9fSwiTWF4V2lkdGgiOjgwMC4wLCJNYXhIZWlnaHQiOiJJbmZpbml0eSIsIlNtYXJ0Rm9yZWdyb3VuZElzQWN0aXZlIjpmYWxzZSwiSG9yaXpvbnRhbEFsaWdubWVudCI6MSwiVmVydGljYWxBbGlnbm1lbnQiOjAsIlNtYXJ0Rm9yZWdyb3VuZCI6bnVsbCwiQmFja2dyb3VuZEZpbGxUeXBlIjowLCJNYXJnaW4iOnsiJGlkIjoiMjAxNyIsIlRvcCI6MC4wLCJMZWZ0IjowLjAsIlJpZ2h0IjowLjAsIkJvdHRvbSI6MC4wfSwiUGFkZGluZyI6eyIkaWQiOiIyMDE4IiwiVG9wIjowLjAsIkxlZnQiOjAuMCwiUmlnaHQiOjAuMCwiQm90dG9tIjowLjB9LCJCYWNrZ3JvdW5kIjp7IiRpZCI6IjIwMTkiLCJDb2xvciI6eyIkaWQiOiIyMDIwIiwiQSI6MCwiUiI6MjU1LCJHIjoyNTUsIkIiOjI1NX19LCJJc1Zpc2libGUiOnRydWUsIldpZHRoIjowLjAsIkhlaWdodCI6MC4wLCJCb3JkZXJTdHlsZSI6eyIkaWQiOiIyMDIxIiwiTGluZUNvbG9yIjpudWxsLCJMaW5lV2VpZ2h0IjowLjAsIkxpbmVUeXBlIjowLCJQYXJlbnRTdHlsZSI6bnVsbH0sIlBhcmVudFN0eWxlIjpudWxsfSwiRGF0ZVN0eWxlIjp7IiRpZCI6IjIwMjIiLCJGb250U2V0dGluZ3MiOnsiJGlkIjoiMjAyMyIsIkZvbnRTaXplIjoxMCwiRm9udE5hbWUiOiJDYWxpYnJpIiwiSXNCb2xkIjpmYWxzZSwiSXNJdGFsaWMiOmZhbHNlLCJJc1VuZGVybGluZWQiOmZhbHNlLCJQYXJlbnRTdHlsZSI6bnVsbH0sIkF1dG9TaXplIjowLCJGb3JlZ3JvdW5kIjp7IiRpZCI6IjIwMjQiLCJDb2xvciI6eyIkaWQiOiIyMDI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DI2IiwiVG9wIjowLjAsIkxlZnQiOjAuMCwiUmlnaHQiOjAuMCwiQm90dG9tIjowLjB9LCJQYWRkaW5nIjp7IiRpZCI6IjIwMjciLCJUb3AiOjAuMCwiTGVmdCI6MC4wLCJSaWdodCI6MC4wLCJCb3R0b20iOjAuMH0sIkJhY2tncm91bmQiOnsiJGlkIjoiMjAyOCIsIkNvbG9yIjp7IiRyZWYiOiIxOTk3In19LCJJc1Zpc2libGUiOnRydWUsIldpZHRoIjowLjAsIkhlaWdodCI6MC4wLCJCb3JkZXJTdHlsZSI6eyIkaWQiOiIyMDI5IiwiTGluZUNvbG9yIjpudWxsLCJMaW5lV2VpZ2h0IjowLjAsIkxpbmVUeXBlIjowLCJQYXJlbnRTdHlsZSI6bnVsbH0sIlBhcmVudFN0eWxlIjpudWxsfSwiRGF0ZUZvcm1hdCI6eyIkaWQiOiIyMDM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wMzEiLCJGb3JtYXQiOjAsIklzVmlzaWJsZSI6ZmFsc2UsIkxhc3RLbm93blZpc2liaWxpdHlTdGF0ZSI6ZmFsc2V9LCJJc1Zpc2libGUiOnRydWUsIlBhcmVudFN0eWxlIjpudWxsfSwiSW5kZXgiOjYsIlNtYXJ0RHVyYXRpb25BY3RpdmF0ZWQiOmZhbHNlLCJEYXRlRm9ybWF0Ijp7IiRyZWYiOiIyMDMwIn0sIldlZWtOdW1iZXJpbmciOnsiJGlkIjoiMjAzMiIsIkZvcm1hdCI6MCwiSXNWaXNpYmxlIjpmYWxzZSwiTGFzdEtub3duVmlzaWJpbGl0eVN0YXRlIjpmYWxzZX0sIklkIjoiZDIyMTE2NjAtNWIyMi00YTE1LTgwMjgtMDk1MjI2YTVlOTVkIiwiSW1wb3J0SWQiOm51bGwsIlRpdGxlIjoiU3RhdHVzIFVwZGF0ZSIsIk5vdGUiOm51bGwsIkh5cGVybGluayI6eyIkaWQiOiIyMDMzIiwiQWRkcmVzcyI6bnVsbCwiU3ViQWRkcmVzcyI6bnVsbH0sIklzQ2hhbmdlZCI6ZmFsc2UsIklzTmV3IjpmYWxzZX19LHsiJGlkIjoiMjAzNCIsIl9hdHRhY2hlZE1pbGVzdG9uZXMiOltdLCJUYXNrRGVmaW5pdGlvbiI6eyIkaWQiOiIyMDM1IiwiR3JvdXBOYW1lIjpudWxsLCJTdGFydERhdGUiOiIyMDIyLTAzLTE0VDAwOjAwOjAwWiIsIkVuZERhdGUiOiIyMDIyLTAzLTI1VDIzOjU5OjAwWiIsIlBlcmNlbnRhZ2VDb21wbGV0ZSI6MC4wLCJTdHlsZSI6eyIkaWQiOiIyMDM2IiwiU2hhcGUiOjAsIlNoYXBlVGhpY2tuZXNzIjoxLCJEdXJhdGlvbkZvcm1hdCI6MCwiSW5jbHVkZU5vbldvcmtpbmdEYXlzSW5EdXJhdGlvbiI6ZmFsc2UsIlBlcmNlbnRhZ2VDb21wbGV0ZVN0eWxlIjp7IiRpZCI6IjIwMzciLCJGb250U2V0dGluZ3MiOnsiJGlkIjoiMjAzOCIsIkZvbnRTaXplIjoxMCwiRm9udE5hbWUiOiJDYWxpYnJpIiwiSXNCb2xkIjpmYWxzZSwiSXNJdGFsaWMiOmZhbHNlLCJJc1VuZGVybGluZWQiOmZhbHNlLCJQYXJlbnRTdHlsZSI6bnVsbH0sIkF1dG9TaXplIjowLCJGb3JlZ3JvdW5kIjp7IiRpZCI6IjIwMzkiLCJDb2xvciI6eyIkaWQiOiIyMDQw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IwNDEiLCJUb3AiOjAuMCwiTGVmdCI6MC4wLCJSaWdodCI6MC4wLCJCb3R0b20iOjAuMH0sIlBhZGRpbmciOnsiJGlkIjoiMjA0MiIsIlRvcCI6MC4wLCJMZWZ0IjowLjAsIlJpZ2h0IjowLjAsIkJvdHRvbSI6MC4wfSwiQmFja2dyb3VuZCI6eyIkaWQiOiIyMDQzIiwiQ29sb3IiOnsiJGlkIjoiMjA0NCIsIkEiOjg5LCJSIjowLCJHIjowLCJCIjowfX0sIklzVmlzaWJsZSI6dHJ1ZSwiV2lkdGgiOjAuMCwiSGVpZ2h0IjowLjAsIkJvcmRlclN0eWxlIjp7IiRpZCI6IjIwNDUiLCJMaW5lQ29sb3IiOm51bGwsIkxpbmVXZWlnaHQiOjAuMCwiTGluZVR5cGUiOjAsIlBhcmVudFN0eWxlIjpudWxsfSwiUGFyZW50U3R5bGUiOm51bGx9LCJEdXJhdGlvblN0eWxlIjp7IiRpZCI6IjIwNDYiLCJGb250U2V0dGluZ3MiOnsiJGlkIjoiMjA0NyIsIkZvbnRTaXplIjoxMCwiRm9udE5hbWUiOiJDYWxpYnJpIiwiSXNCb2xkIjpmYWxzZSwiSXNJdGFsaWMiOmZhbHNlLCJJc1VuZGVybGluZWQiOmZhbHNlLCJQYXJlbnRTdHlsZSI6bnVsbH0sIkF1dG9TaXplIjowLCJGb3JlZ3JvdW5kIjp7IiRpZCI6IjIwNDgiLCJDb2xvciI6eyIkaWQiOiIyMDQ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A1MCIsIlRvcCI6MC4wLCJMZWZ0IjowLjAsIlJpZ2h0IjowLjAsIkJvdHRvbSI6MC4wfSwiUGFkZGluZyI6eyIkaWQiOiIyMDUxIiwiVG9wIjowLjAsIkxlZnQiOjAuMCwiUmlnaHQiOjAuMCwiQm90dG9tIjowLjB9LCJCYWNrZ3JvdW5kIjp7IiRpZCI6IjIwNTIiLCJDb2xvciI6eyIkaWQiOiIyMDUzIiwiQSI6ODksIlIiOjAsIkciOjAsIkIiOjB9fSwiSXNWaXNpYmxlIjp0cnVlLCJXaWR0aCI6MC4wLCJIZWlnaHQiOjAuMCwiQm9yZGVyU3R5bGUiOnsiJGlkIjoiMjA1NCIsIkxpbmVDb2xvciI6bnVsbCwiTGluZVdlaWdodCI6MC4wLCJMaW5lVHlwZSI6MCwiUGFyZW50U3R5bGUiOm51bGx9LCJQYXJlbnRTdHlsZSI6bnVsbH0sIkhvcml6b250YWxDb25uZWN0b3JTdHlsZSI6eyIkaWQiOiIyMDU1IiwiTGluZUNvbG9yIjp7IiRpZCI6IjIwNTYiLCIkdHlwZSI6Ik5MUkUuQ29tbW9uLkRvbS5Tb2xpZENvbG9yQnJ1c2gsIE5MUkUuQ29tbW9uIiwiQ29sb3IiOnsiJGlkIjoiMjA1NyIsIkEiOjI1NSwiUiI6MjA0LCJHIjoyMDQsIkIiOjIwNH19LCJMaW5lV2VpZ2h0IjoxLjAsIkxpbmVUeXBlIjowLCJQYXJlbnRTdHlsZSI6bnVsbH0sIlZlcnRpY2FsQ29ubmVjdG9yU3R5bGUiOnsiJGlkIjoiMjA1OCIsIkxpbmVDb2xvciI6eyIkaWQiOiIyMDU5IiwiJHR5cGUiOiJOTFJFLkNvbW1vbi5Eb20uU29saWRDb2xvckJydXNoLCBOTFJFLkNvbW1vbiIsIkNvbG9yIjp7IiRpZCI6IjIwNjA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yMDYxIiwiTWFyZ2luIjp7IiRpZCI6IjIwNjIiLCJUb3AiOjAuMCwiTGVmdCI6NC4wLCJSaWdodCI6NC4wLCJCb3R0b20iOjAuMH0sIlBhZGRpbmciOnsiJGlkIjoiMjA2MyIsIlRvcCI6MC4wLCJMZWZ0IjowLjAsIlJpZ2h0IjowLjAsIkJvdHRvbSI6MC4wfSwiQmFja2dyb3VuZCI6eyIkaWQiOiIyMDY0IiwiQ29sb3IiOnsiJGlkIjoiMjA2NSIsIkEiOjI1NSwiUiI6NjgsIkciOjExNCwiQiI6MTk2fX0sIklzVmlzaWJsZSI6dHJ1ZSwiV2lkdGgiOjAuMCwiSGVpZ2h0IjoxNi4wLCJCb3JkZXJTdHlsZSI6eyIkaWQiOiIyMDY2IiwiTGluZUNvbG9yIjp7IiRpZCI6IjIwNjciLCIkdHlwZSI6Ik5MUkUuQ29tbW9uLkRvbS5Tb2xpZENvbG9yQnJ1c2gsIE5MUkUuQ29tbW9uIiwiQ29sb3IiOnsiJGlkIjoiMjA2OCIsIkEiOjI1NSwiUiI6MjU1LCJHIjoyNTUsIkIiOjI1NX19LCJMaW5lV2VpZ2h0IjowLjAsIkxpbmVUeXBlIjowLCJQYXJlbnRTdHlsZSI6bnVsbH0sIlBhcmVudFN0eWxlIjpudWxsfSwiVGl0bGVTdHlsZSI6eyIkaWQiOiIyMDY5IiwiRm9udFNldHRpbmdzIjp7IiRpZCI6IjIwNzAiLCJGb250U2l6ZSI6MTAsIkZvbnROYW1lIjoiQ2FsaWJyaSIsIklzQm9sZCI6dHJ1ZSwiSXNJdGFsaWMiOmZhbHNlLCJJc1VuZGVybGluZWQiOmZhbHNlLCJQYXJlbnRTdHlsZSI6bnVsbH0sIkF1dG9TaXplIjowLCJGb3JlZ3JvdW5kIjp7IiRpZCI6IjIwNzEiLCJDb2xvciI6eyIkaWQiOiIyMDcyIiwiQSI6MjU1LCJSIjoyNTUsIkciOjI1NSwiQiI6MjU1fX0sIk1heFdpZHRoIjo4MDAuMCwiTWF4SGVpZ2h0IjoiSW5maW5pdHkiLCJTbWFydEZvcmVncm91bmRJc0FjdGl2ZSI6ZmFsc2UsIkhvcml6b250YWxBbGlnbm1lbnQiOjEsIlZlcnRpY2FsQWxpZ25tZW50IjowLCJTbWFydEZvcmVncm91bmQiOm51bGwsIkJhY2tncm91bmRGaWxsVHlwZSI6MCwiTWFyZ2luIjp7IiRpZCI6IjIwNzMiLCJUb3AiOjAuMCwiTGVmdCI6MC4wLCJSaWdodCI6MC4wLCJCb3R0b20iOjAuMH0sIlBhZGRpbmciOnsiJGlkIjoiMjA3NCIsIlRvcCI6MC4wLCJMZWZ0IjowLjAsIlJpZ2h0IjowLjAsIkJvdHRvbSI6MC4wfSwiQmFja2dyb3VuZCI6eyIkaWQiOiIyMDc1IiwiQ29sb3IiOnsiJGlkIjoiMjA3NiIsIkEiOjAsIlIiOjI1NSwiRyI6MjU1LCJCIjoyNTV9fSwiSXNWaXNpYmxlIjp0cnVlLCJXaWR0aCI6MC4wLCJIZWlnaHQiOjAuMCwiQm9yZGVyU3R5bGUiOnsiJGlkIjoiMjA3NyIsIkxpbmVDb2xvciI6bnVsbCwiTGluZVdlaWdodCI6MC4wLCJMaW5lVHlwZSI6MCwiUGFyZW50U3R5bGUiOm51bGx9LCJQYXJlbnRTdHlsZSI6bnVsbH0sIkRhdGVTdHlsZSI6eyIkaWQiOiIyMDc4IiwiRm9udFNldHRpbmdzIjp7IiRpZCI6IjIwNzkiLCJGb250U2l6ZSI6MTAsIkZvbnROYW1lIjoiQ2FsaWJyaSIsIklzQm9sZCI6ZmFsc2UsIklzSXRhbGljIjpmYWxzZSwiSXNVbmRlcmxpbmVkIjpmYWxzZSwiUGFyZW50U3R5bGUiOm51bGx9LCJBdXRvU2l6ZSI6MCwiRm9yZWdyb3VuZCI6eyIkaWQiOiIyMDgwIiwiQ29sb3IiOnsiJGlkIjoiMjA4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A4MiIsIlRvcCI6MC4wLCJMZWZ0IjowLjAsIlJpZ2h0IjowLjAsIkJvdHRvbSI6MC4wfSwiUGFkZGluZyI6eyIkaWQiOiIyMDgzIiwiVG9wIjowLjAsIkxlZnQiOjAuMCwiUmlnaHQiOjAuMCwiQm90dG9tIjowLjB9LCJCYWNrZ3JvdW5kIjp7IiRpZCI6IjIwODQiLCJDb2xvciI6eyIkcmVmIjoiMjA1MyJ9fSwiSXNWaXNpYmxlIjp0cnVlLCJXaWR0aCI6MC4wLCJIZWlnaHQiOjAuMCwiQm9yZGVyU3R5bGUiOnsiJGlkIjoiMjA4NSIsIkxpbmVDb2xvciI6bnVsbCwiTGluZVdlaWdodCI6MC4wLCJMaW5lVHlwZSI6MCwiUGFyZW50U3R5bGUiOm51bGx9LCJQYXJlbnRTdHlsZSI6bnVsbH0sIkRhdGVGb3JtYXQiOnsiJGlkIjoiMjA4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Dg3IiwiRm9ybWF0IjowLCJJc1Zpc2libGUiOmZhbHNlLCJMYXN0S25vd25WaXNpYmlsaXR5U3RhdGUiOmZhbHNlfSwiSXNWaXNpYmxlIjp0cnVlLCJQYXJlbnRTdHlsZSI6bnVsbH0sIkluZGV4Ijo4LCJTbWFydER1cmF0aW9uQWN0aXZhdGVkIjpmYWxzZSwiRGF0ZUZvcm1hdCI6eyIkcmVmIjoiMjA4NiJ9LCJXZWVrTnVtYmVyaW5nIjp7IiRpZCI6IjIwODgiLCJGb3JtYXQiOjAsIklzVmlzaWJsZSI6ZmFsc2UsIkxhc3RLbm93blZpc2liaWxpdHlTdGF0ZSI6ZmFsc2V9LCJJZCI6ImYyNTA4MGY4LWE0ZTAtNDAyNS04Zjg5LTBhMWJiNDEyNDQ3NiIsIkltcG9ydElkIjpudWxsLCJUaXRsZSI6IldlYiBBcHAgT3ZlcmhhdWwiLCJOb3RlIjpudWxsLCJIeXBlcmxpbmsiOnsiJGlkIjoiMjA4OSIsIkFkZHJlc3MiOm51bGwsIlN1YkFkZHJlc3MiOm51bGx9LCJJc0NoYW5nZWQiOmZhbHNlLCJJc05ldyI6ZmFsc2V9fV0sIl9taWxlc3RvbmVzIjpbXSwiSWQiOiI5NzcyNzE1Ni1kN2RhLTQ5MzgtOGIzMy01ZGViMGQ1NjA4NjkiLCJJc1NpbmdsZUl0ZW1Sb3ciOmZhbHNlfSx7IiRpZCI6IjIwOTAiLCJfdGFza3MiOlt7IiRpZCI6IjIwOTEiLCJfYXR0YWNoZWRNaWxlc3RvbmVzIjpbXSwiVGFza0RlZmluaXRpb24iOnsiJGlkIjoiMjA5MiIsIkdyb3VwTmFtZSI6bnVsbCwiU3RhcnREYXRlIjoiMjAyMi0wMS0xN1QwMDowMDowMFoiLCJFbmREYXRlIjoiMjAyMi0wMS0yOFQyMzo1OTowMFoiLCJQZXJjZW50YWdlQ29tcGxldGUiOjAuMCwiU3R5bGUiOnsiJGlkIjoiMjA5MyIsIlNoYXBlIjowLCJTaGFwZVRoaWNrbmVzcyI6MSwiRHVyYXRpb25Gb3JtYXQiOjAsIkluY2x1ZGVOb25Xb3JraW5nRGF5c0luRHVyYXRpb24iOmZhbHNlLCJQZXJjZW50YWdlQ29tcGxldGVTdHlsZSI6eyIkaWQiOiIyMDk0IiwiRm9udFNldHRpbmdzIjp7IiRpZCI6IjIwOTUiLCJGb250U2l6ZSI6MTAsIkZvbnROYW1lIjoiQ2FsaWJyaSIsIklzQm9sZCI6ZmFsc2UsIklzSXRhbGljIjpmYWxzZSwiSXNVbmRlcmxpbmVkIjpmYWxzZSwiUGFyZW50U3R5bGUiOm51bGx9LCJBdXRvU2l6ZSI6MCwiRm9yZWdyb3VuZCI6eyIkaWQiOiIyMDk2IiwiQ29sb3IiOnsiJGlkIjoiMjA5Ny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yMDk4IiwiVG9wIjowLjAsIkxlZnQiOjAuMCwiUmlnaHQiOjAuMCwiQm90dG9tIjowLjB9LCJQYWRkaW5nIjp7IiRpZCI6IjIwOTkiLCJUb3AiOjAuMCwiTGVmdCI6MC4wLCJSaWdodCI6MC4wLCJCb3R0b20iOjAuMH0sIkJhY2tncm91bmQiOnsiJGlkIjoiMjEwMCIsIkNvbG9yIjp7IiRpZCI6IjIxMDEiLCJBIjo4OSwiUiI6MCwiRyI6MCwiQiI6MH19LCJJc1Zpc2libGUiOnRydWUsIldpZHRoIjowLjAsIkhlaWdodCI6MC4wLCJCb3JkZXJTdHlsZSI6eyIkaWQiOiIyMTAyIiwiTGluZUNvbG9yIjpudWxsLCJMaW5lV2VpZ2h0IjowLjAsIkxpbmVUeXBlIjowLCJQYXJlbnRTdHlsZSI6bnVsbH0sIlBhcmVudFN0eWxlIjpudWxsfSwiRHVyYXRpb25TdHlsZSI6eyIkaWQiOiIyMTAzIiwiRm9udFNldHRpbmdzIjp7IiRpZCI6IjIxMDQiLCJGb250U2l6ZSI6MTAsIkZvbnROYW1lIjoiQ2FsaWJyaSIsIklzQm9sZCI6ZmFsc2UsIklzSXRhbGljIjpmYWxzZSwiSXNVbmRlcmxpbmVkIjpmYWxzZSwiUGFyZW50U3R5bGUiOm51bGx9LCJBdXRvU2l6ZSI6MCwiRm9yZWdyb3VuZCI6eyIkaWQiOiIyMTA1IiwiQ29sb3IiOnsiJGlkIjoiMjEw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xMDciLCJUb3AiOjAuMCwiTGVmdCI6MC4wLCJSaWdodCI6MC4wLCJCb3R0b20iOjAuMH0sIlBhZGRpbmciOnsiJGlkIjoiMjEwOCIsIlRvcCI6MC4wLCJMZWZ0IjowLjAsIlJpZ2h0IjowLjAsIkJvdHRvbSI6MC4wfSwiQmFja2dyb3VuZCI6eyIkaWQiOiIyMTA5IiwiQ29sb3IiOnsiJGlkIjoiMjExMCIsIkEiOjg5LCJSIjowLCJHIjowLCJCIjowfX0sIklzVmlzaWJsZSI6dHJ1ZSwiV2lkdGgiOjAuMCwiSGVpZ2h0IjowLjAsIkJvcmRlclN0eWxlIjp7IiRpZCI6IjIxMTEiLCJMaW5lQ29sb3IiOm51bGwsIkxpbmVXZWlnaHQiOjAuMCwiTGluZVR5cGUiOjAsIlBhcmVudFN0eWxlIjpudWxsfSwiUGFyZW50U3R5bGUiOm51bGx9LCJIb3Jpem9udGFsQ29ubmVjdG9yU3R5bGUiOnsiJGlkIjoiMjExMiIsIkxpbmVDb2xvciI6eyIkaWQiOiIyMTEzIiwiJHR5cGUiOiJOTFJFLkNvbW1vbi5Eb20uU29saWRDb2xvckJydXNoLCBOTFJFLkNvbW1vbiIsIkNvbG9yIjp7IiRpZCI6IjIxMTQiLCJBIjoyNTUsIlIiOjIwNCwiRyI6MjA0LCJCIjoyMDR9fSwiTGluZVdlaWdodCI6MS4wLCJMaW5lVHlwZSI6MCwiUGFyZW50U3R5bGUiOm51bGx9LCJWZXJ0aWNhbENvbm5lY3RvclN0eWxlIjp7IiRpZCI6IjIxMTUiLCJMaW5lQ29sb3IiOnsiJGlkIjoiMjExNiIsIiR0eXBlIjoiTkxSRS5Db21tb24uRG9tLlNvbGlkQ29sb3JCcnVzaCwgTkxSRS5Db21tb24iLCJDb2xvciI6eyIkaWQiOiIyMTE3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MjExOCIsIk1hcmdpbiI6eyIkaWQiOiIyMTE5IiwiVG9wIjowLjAsIkxlZnQiOjQuMCwiUmlnaHQiOjQuMCwiQm90dG9tIjowLjB9LCJQYWRkaW5nIjp7IiRpZCI6IjIxMjAiLCJUb3AiOjAuMCwiTGVmdCI6MC4wLCJSaWdodCI6MC4wLCJCb3R0b20iOjAuMH0sIkJhY2tncm91bmQiOnsiJGlkIjoiMjEyMSIsIkNvbG9yIjp7IiRpZCI6IjIxMjIiLCJBIjoyNTUsIlIiOjI2LCJHIjoxNzAsIkIiOjY2fX0sIklzVmlzaWJsZSI6dHJ1ZSwiV2lkdGgiOjAuMCwiSGVpZ2h0IjoxNi4wLCJCb3JkZXJTdHlsZSI6eyIkaWQiOiIyMTIzIiwiTGluZUNvbG9yIjp7IiRpZCI6IjIxMjQiLCIkdHlwZSI6Ik5MUkUuQ29tbW9uLkRvbS5Tb2xpZENvbG9yQnJ1c2gsIE5MUkUuQ29tbW9uIiwiQ29sb3IiOnsiJGlkIjoiMjEyNSIsIkEiOjI1NSwiUiI6MjU1LCJHIjoyNTUsIkIiOjI1NX19LCJMaW5lV2VpZ2h0IjowLjAsIkxpbmVUeXBlIjowLCJQYXJlbnRTdHlsZSI6bnVsbH0sIlBhcmVudFN0eWxlIjpudWxsfSwiVGl0bGVTdHlsZSI6eyIkaWQiOiIyMTI2IiwiRm9udFNldHRpbmdzIjp7IiRpZCI6IjIxMjciLCJGb250U2l6ZSI6MTAsIkZvbnROYW1lIjoiQ2FsaWJyaSIsIklzQm9sZCI6dHJ1ZSwiSXNJdGFsaWMiOmZhbHNlLCJJc1VuZGVybGluZWQiOmZhbHNlLCJQYXJlbnRTdHlsZSI6bnVsbH0sIkF1dG9TaXplIjowLCJGb3JlZ3JvdW5kIjp7IiRpZCI6IjIxMjgiLCJDb2xvciI6eyIkaWQiOiIyMTI5IiwiQSI6MjU1LCJSIjoyNTUsIkciOjI1NSwiQiI6MjU1fX0sIk1heFdpZHRoIjo4MDAuMCwiTWF4SGVpZ2h0IjoiSW5maW5pdHkiLCJTbWFydEZvcmVncm91bmRJc0FjdGl2ZSI6ZmFsc2UsIkhvcml6b250YWxBbGlnbm1lbnQiOjEsIlZlcnRpY2FsQWxpZ25tZW50IjowLCJTbWFydEZvcmVncm91bmQiOm51bGwsIkJhY2tncm91bmRGaWxsVHlwZSI6MCwiTWFyZ2luIjp7IiRpZCI6IjIxMzAiLCJUb3AiOjAuMCwiTGVmdCI6MC4wLCJSaWdodCI6MC4wLCJCb3R0b20iOjAuMH0sIlBhZGRpbmciOnsiJGlkIjoiMjEzMSIsIlRvcCI6MC4wLCJMZWZ0IjowLjAsIlJpZ2h0IjowLjAsIkJvdHRvbSI6MC4wfSwiQmFja2dyb3VuZCI6eyIkaWQiOiIyMTMyIiwiQ29sb3IiOnsiJGlkIjoiMjEzMyIsIkEiOjAsIlIiOjI1NSwiRyI6MjU1LCJCIjoyNTV9fSwiSXNWaXNpYmxlIjp0cnVlLCJXaWR0aCI6MC4wLCJIZWlnaHQiOjAuMCwiQm9yZGVyU3R5bGUiOnsiJGlkIjoiMjEzNCIsIkxpbmVDb2xvciI6bnVsbCwiTGluZVdlaWdodCI6MC4wLCJMaW5lVHlwZSI6MCwiUGFyZW50U3R5bGUiOm51bGx9LCJQYXJlbnRTdHlsZSI6bnVsbH0sIkRhdGVTdHlsZSI6eyIkaWQiOiIyMTM1IiwiRm9udFNldHRpbmdzIjp7IiRpZCI6IjIxMzYiLCJGb250U2l6ZSI6MTAsIkZvbnROYW1lIjoiQ2FsaWJyaSIsIklzQm9sZCI6ZmFsc2UsIklzSXRhbGljIjpmYWxzZSwiSXNVbmRlcmxpbmVkIjpmYWxzZSwiUGFyZW50U3R5bGUiOm51bGx9LCJBdXRvU2l6ZSI6MCwiRm9yZWdyb3VuZCI6eyIkaWQiOiIyMTM3IiwiQ29sb3IiOnsiJGlkIjoiMjEz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EzOSIsIlRvcCI6MC4wLCJMZWZ0IjowLjAsIlJpZ2h0IjowLjAsIkJvdHRvbSI6MC4wfSwiUGFkZGluZyI6eyIkaWQiOiIyMTQwIiwiVG9wIjowLjAsIkxlZnQiOjAuMCwiUmlnaHQiOjAuMCwiQm90dG9tIjowLjB9LCJCYWNrZ3JvdW5kIjp7IiRpZCI6IjIxNDEiLCJDb2xvciI6eyIkcmVmIjoiMjExMCJ9fSwiSXNWaXNpYmxlIjp0cnVlLCJXaWR0aCI6MC4wLCJIZWlnaHQiOjAuMCwiQm9yZGVyU3R5bGUiOnsiJGlkIjoiMjE0MiIsIkxpbmVDb2xvciI6bnVsbCwiTGluZVdlaWdodCI6MC4wLCJMaW5lVHlwZSI6MCwiUGFyZW50U3R5bGUiOm51bGx9LCJQYXJlbnRTdHlsZSI6bnVsbH0sIkRhdGVGb3JtYXQiOnsiJGlkIjoiMjE0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TQ0IiwiRm9ybWF0IjowLCJJc1Zpc2libGUiOmZhbHNlLCJMYXN0S25vd25WaXNpYmlsaXR5U3RhdGUiOmZhbHNlfSwiSXNWaXNpYmxlIjp0cnVlLCJQYXJlbnRTdHlsZSI6bnVsbH0sIkluZGV4IjoxMCwiU21hcnREdXJhdGlvbkFjdGl2YXRlZCI6ZmFsc2UsIkRhdGVGb3JtYXQiOnsiJHJlZiI6IjIxNDMifSwiV2Vla051bWJlcmluZyI6eyIkaWQiOiIyMTQ1IiwiRm9ybWF0IjowLCJJc1Zpc2libGUiOmZhbHNlLCJMYXN0S25vd25WaXNpYmlsaXR5U3RhdGUiOmZhbHNlfSwiSWQiOiIwMTk5MTgzOC1hZmU4LTRmZTQtODVhOS0yYzg3MGRmNmQwMDEiLCJJbXBvcnRJZCI6bnVsbCwiVGl0bGUiOiJVc2VyIFN0b3J5IDIiLCJOb3RlIjpudWxsLCJIeXBlcmxpbmsiOnsiJGlkIjoiMjE0NiIsIkFkZHJlc3MiOm51bGwsIlN1YkFkZHJlc3MiOm51bGx9LCJJc0NoYW5nZWQiOmZhbHNlLCJJc05ldyI6ZmFsc2V9fSx7IiRpZCI6IjIxNDciLCJfYXR0YWNoZWRNaWxlc3RvbmVzIjpbXSwiVGFza0RlZmluaXRpb24iOnsiJGlkIjoiMjE0OCIsIkdyb3VwTmFtZSI6bnVsbCwiU3RhcnREYXRlIjoiMjAyMi0wMS0wM1QwMDowMDowMFoiLCJFbmREYXRlIjoiMjAyMi0wMS0xNFQyMzo1OTowMFoiLCJQZXJjZW50YWdlQ29tcGxldGUiOjAuMCwiU3R5bGUiOnsiJGlkIjoiMjE0OSIsIlNoYXBlIjowLCJTaGFwZVRoaWNrbmVzcyI6MSwiRHVyYXRpb25Gb3JtYXQiOjAsIkluY2x1ZGVOb25Xb3JraW5nRGF5c0luRHVyYXRpb24iOmZhbHNlLCJQZXJjZW50YWdlQ29tcGxldGVTdHlsZSI6eyIkaWQiOiIyMTUwIiwiRm9udFNldHRpbmdzIjp7IiRpZCI6IjIxNTEiLCJGb250U2l6ZSI6MTAsIkZvbnROYW1lIjoiQ2FsaWJyaSIsIklzQm9sZCI6ZmFsc2UsIklzSXRhbGljIjpmYWxzZSwiSXNVbmRlcmxpbmVkIjpmYWxzZSwiUGFyZW50U3R5bGUiOm51bGx9LCJBdXRvU2l6ZSI6MCwiRm9yZWdyb3VuZCI6eyIkaWQiOiIyMTUyIiwiQ29sb3IiOnsiJGlkIjoiMjE1My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yMTU0IiwiVG9wIjowLjAsIkxlZnQiOjAuMCwiUmlnaHQiOjAuMCwiQm90dG9tIjowLjB9LCJQYWRkaW5nIjp7IiRpZCI6IjIxNTUiLCJUb3AiOjAuMCwiTGVmdCI6MC4wLCJSaWdodCI6MC4wLCJCb3R0b20iOjAuMH0sIkJhY2tncm91bmQiOnsiJGlkIjoiMjE1NiIsIkNvbG9yIjp7IiRpZCI6IjIxNTciLCJBIjo4OSwiUiI6MCwiRyI6MCwiQiI6MH19LCJJc1Zpc2libGUiOnRydWUsIldpZHRoIjowLjAsIkhlaWdodCI6MC4wLCJCb3JkZXJTdHlsZSI6eyIkaWQiOiIyMTU4IiwiTGluZUNvbG9yIjpudWxsLCJMaW5lV2VpZ2h0IjowLjAsIkxpbmVUeXBlIjowLCJQYXJlbnRTdHlsZSI6bnVsbH0sIlBhcmVudFN0eWxlIjpudWxsfSwiRHVyYXRpb25TdHlsZSI6eyIkaWQiOiIyMTU5IiwiRm9udFNldHRpbmdzIjp7IiRpZCI6IjIxNjAiLCJGb250U2l6ZSI6MTAsIkZvbnROYW1lIjoiQ2FsaWJyaSIsIklzQm9sZCI6ZmFsc2UsIklzSXRhbGljIjpmYWxzZSwiSXNVbmRlcmxpbmVkIjpmYWxzZSwiUGFyZW50U3R5bGUiOm51bGx9LCJBdXRvU2l6ZSI6MCwiRm9yZWdyb3VuZCI6eyIkaWQiOiIyMTYxIiwiQ29sb3IiOnsiJGlkIjoiMjE2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xNjMiLCJUb3AiOjAuMCwiTGVmdCI6MC4wLCJSaWdodCI6MC4wLCJCb3R0b20iOjAuMH0sIlBhZGRpbmciOnsiJGlkIjoiMjE2NCIsIlRvcCI6MC4wLCJMZWZ0IjowLjAsIlJpZ2h0IjowLjAsIkJvdHRvbSI6MC4wfSwiQmFja2dyb3VuZCI6eyIkaWQiOiIyMTY1IiwiQ29sb3IiOnsiJGlkIjoiMjE2NiIsIkEiOjg5LCJSIjowLCJHIjowLCJCIjowfX0sIklzVmlzaWJsZSI6dHJ1ZSwiV2lkdGgiOjAuMCwiSGVpZ2h0IjowLjAsIkJvcmRlclN0eWxlIjp7IiRpZCI6IjIxNjciLCJMaW5lQ29sb3IiOm51bGwsIkxpbmVXZWlnaHQiOjAuMCwiTGluZVR5cGUiOjAsIlBhcmVudFN0eWxlIjpudWxsfSwiUGFyZW50U3R5bGUiOm51bGx9LCJIb3Jpem9udGFsQ29ubmVjdG9yU3R5bGUiOnsiJGlkIjoiMjE2OCIsIkxpbmVDb2xvciI6eyIkaWQiOiIyMTY5IiwiJHR5cGUiOiJOTFJFLkNvbW1vbi5Eb20uU29saWRDb2xvckJydXNoLCBOTFJFLkNvbW1vbiIsIkNvbG9yIjp7IiRpZCI6IjIxNzAiLCJBIjoyNTUsIlIiOjIwNCwiRyI6MjA0LCJCIjoyMDR9fSwiTGluZVdlaWdodCI6MS4wLCJMaW5lVHlwZSI6MCwiUGFyZW50U3R5bGUiOm51bGx9LCJWZXJ0aWNhbENvbm5lY3RvclN0eWxlIjp7IiRpZCI6IjIxNzEiLCJMaW5lQ29sb3IiOnsiJGlkIjoiMjE3MiIsIiR0eXBlIjoiTkxSRS5Db21tb24uRG9tLlNvbGlkQ29sb3JCcnVzaCwgTkxSRS5Db21tb24iLCJDb2xvciI6eyIkaWQiOiIyMTcz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MjE3NCIsIk1hcmdpbiI6eyIkaWQiOiIyMTc1IiwiVG9wIjowLjAsIkxlZnQiOjQuMCwiUmlnaHQiOjQuMCwiQm90dG9tIjowLjB9LCJQYWRkaW5nIjp7IiRpZCI6IjIxNzYiLCJUb3AiOjAuMCwiTGVmdCI6MC4wLCJSaWdodCI6MC4wLCJCb3R0b20iOjAuMH0sIkJhY2tncm91bmQiOnsiJGlkIjoiMjE3NyIsIkNvbG9yIjp7IiRpZCI6IjIxNzgiLCJBIjoyNTUsIlIiOjI2LCJHIjoxNzAsIkIiOjY2fX0sIklzVmlzaWJsZSI6dHJ1ZSwiV2lkdGgiOjAuMCwiSGVpZ2h0IjoxNi4wLCJCb3JkZXJTdHlsZSI6eyIkaWQiOiIyMTc5IiwiTGluZUNvbG9yIjp7IiRpZCI6IjIxODAiLCIkdHlwZSI6Ik5MUkUuQ29tbW9uLkRvbS5Tb2xpZENvbG9yQnJ1c2gsIE5MUkUuQ29tbW9uIiwiQ29sb3IiOnsiJGlkIjoiMjE4MSIsIkEiOjI1NSwiUiI6MjU1LCJHIjoyNTUsIkIiOjI1NX19LCJMaW5lV2VpZ2h0IjowLjAsIkxpbmVUeXBlIjowLCJQYXJlbnRTdHlsZSI6bnVsbH0sIlBhcmVudFN0eWxlIjpudWxsfSwiVGl0bGVTdHlsZSI6eyIkaWQiOiIyMTgyIiwiRm9udFNldHRpbmdzIjp7IiRpZCI6IjIxODMiLCJGb250U2l6ZSI6MTAsIkZvbnROYW1lIjoiQ2FsaWJyaSIsIklzQm9sZCI6dHJ1ZSwiSXNJdGFsaWMiOmZhbHNlLCJJc1VuZGVybGluZWQiOmZhbHNlLCJQYXJlbnRTdHlsZSI6bnVsbH0sIkF1dG9TaXplIjowLCJGb3JlZ3JvdW5kIjp7IiRpZCI6IjIxODQiLCJDb2xvciI6eyIkaWQiOiIyMTg1IiwiQSI6MjU1LCJSIjoyNTUsIkciOjI1NSwiQiI6MjU1fX0sIk1heFdpZHRoIjo4MDAuMCwiTWF4SGVpZ2h0IjoiSW5maW5pdHkiLCJTbWFydEZvcmVncm91bmRJc0FjdGl2ZSI6ZmFsc2UsIkhvcml6b250YWxBbGlnbm1lbnQiOjEsIlZlcnRpY2FsQWxpZ25tZW50IjowLCJTbWFydEZvcmVncm91bmQiOm51bGwsIkJhY2tncm91bmRGaWxsVHlwZSI6MCwiTWFyZ2luIjp7IiRpZCI6IjIxODYiLCJUb3AiOjAuMCwiTGVmdCI6MC4wLCJSaWdodCI6MC4wLCJCb3R0b20iOjAuMH0sIlBhZGRpbmciOnsiJGlkIjoiMjE4NyIsIlRvcCI6MC4wLCJMZWZ0IjowLjAsIlJpZ2h0IjowLjAsIkJvdHRvbSI6MC4wfSwiQmFja2dyb3VuZCI6eyIkaWQiOiIyMTg4IiwiQ29sb3IiOnsiJGlkIjoiMjE4OSIsIkEiOjAsIlIiOjI1NSwiRyI6MjU1LCJCIjoyNTV9fSwiSXNWaXNpYmxlIjp0cnVlLCJXaWR0aCI6MC4wLCJIZWlnaHQiOjAuMCwiQm9yZGVyU3R5bGUiOnsiJGlkIjoiMjE5MCIsIkxpbmVDb2xvciI6bnVsbCwiTGluZVdlaWdodCI6MC4wLCJMaW5lVHlwZSI6MCwiUGFyZW50U3R5bGUiOm51bGx9LCJQYXJlbnRTdHlsZSI6bnVsbH0sIkRhdGVTdHlsZSI6eyIkaWQiOiIyMTkxIiwiRm9udFNldHRpbmdzIjp7IiRpZCI6IjIxOTIiLCJGb250U2l6ZSI6MTAsIkZvbnROYW1lIjoiQ2FsaWJyaSIsIklzQm9sZCI6ZmFsc2UsIklzSXRhbGljIjpmYWxzZSwiSXNVbmRlcmxpbmVkIjpmYWxzZSwiUGFyZW50U3R5bGUiOm51bGx9LCJBdXRvU2l6ZSI6MCwiRm9yZWdyb3VuZCI6eyIkaWQiOiIyMTkzIiwiQ29sb3IiOnsiJGlkIjoiMjE5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E5NSIsIlRvcCI6MC4wLCJMZWZ0IjowLjAsIlJpZ2h0IjowLjAsIkJvdHRvbSI6MC4wfSwiUGFkZGluZyI6eyIkaWQiOiIyMTk2IiwiVG9wIjowLjAsIkxlZnQiOjAuMCwiUmlnaHQiOjAuMCwiQm90dG9tIjowLjB9LCJCYWNrZ3JvdW5kIjp7IiRpZCI6IjIxOTciLCJDb2xvciI6eyIkcmVmIjoiMjE2NiJ9fSwiSXNWaXNpYmxlIjp0cnVlLCJXaWR0aCI6MC4wLCJIZWlnaHQiOjAuMCwiQm9yZGVyU3R5bGUiOnsiJGlkIjoiMjE5OCIsIkxpbmVDb2xvciI6bnVsbCwiTGluZVdlaWdodCI6MC4wLCJMaW5lVHlwZSI6MCwiUGFyZW50U3R5bGUiOm51bGx9LCJQYXJlbnRTdHlsZSI6bnVsbH0sIkRhdGVGb3JtYXQiOnsiJGlkIjoiMjE5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jAwIiwiRm9ybWF0IjowLCJJc1Zpc2libGUiOmZhbHNlLCJMYXN0S25vd25WaXNpYmlsaXR5U3RhdGUiOmZhbHNlfSwiSXNWaXNpYmxlIjp0cnVlLCJQYXJlbnRTdHlsZSI6bnVsbH0sIkluZGV4Ijo5LCJTbWFydER1cmF0aW9uQWN0aXZhdGVkIjpmYWxzZSwiRGF0ZUZvcm1hdCI6eyIkcmVmIjoiMjE5OSJ9LCJXZWVrTnVtYmVyaW5nIjp7IiRpZCI6IjIyMDEiLCJGb3JtYXQiOjAsIklzVmlzaWJsZSI6ZmFsc2UsIkxhc3RLbm93blZpc2liaWxpdHlTdGF0ZSI6ZmFsc2V9LCJJZCI6IjIzYjAzOTg2LWNkZTUtNDA2My04OWVkLTI0NmZhMTdjYWZkMyIsIkltcG9ydElkIjpudWxsLCJUaXRsZSI6IlVzZXIgU3RvcnkiLCJOb3RlIjpudWxsLCJIeXBlcmxpbmsiOnsiJGlkIjoiMjIwMiIsIkFkZHJlc3MiOm51bGwsIlN1YkFkZHJlc3MiOm51bGx9LCJJc0NoYW5nZWQiOmZhbHNlLCJJc05ldyI6ZmFsc2V9fSx7IiRpZCI6IjIyMDMiLCJfYXR0YWNoZWRNaWxlc3RvbmVzIjpbXSwiVGFza0RlZmluaXRpb24iOnsiJGlkIjoiMjIwNCIsIkdyb3VwTmFtZSI6bnVsbCwiU3RhcnREYXRlIjoiMjAyMi0wMS0zMVQwMDowMDowMFoiLCJFbmREYXRlIjoiMjAyMi0wMi0xMVQyMzo1OTowMFoiLCJQZXJjZW50YWdlQ29tcGxldGUiOjAuMCwiU3R5bGUiOnsiJGlkIjoiMjIwNSIsIlNoYXBlIjowLCJTaGFwZVRoaWNrbmVzcyI6MSwiRHVyYXRpb25Gb3JtYXQiOjAsIkluY2x1ZGVOb25Xb3JraW5nRGF5c0luRHVyYXRpb24iOmZhbHNlLCJQZXJjZW50YWdlQ29tcGxldGVTdHlsZSI6eyIkaWQiOiIyMjA2IiwiRm9udFNldHRpbmdzIjp7IiRpZCI6IjIyMDciLCJGb250U2l6ZSI6MTAsIkZvbnROYW1lIjoiQ2FsaWJyaSIsIklzQm9sZCI6ZmFsc2UsIklzSXRhbGljIjpmYWxzZSwiSXNVbmRlcmxpbmVkIjpmYWxzZSwiUGFyZW50U3R5bGUiOm51bGx9LCJBdXRvU2l6ZSI6MCwiRm9yZWdyb3VuZCI6eyIkaWQiOiIyMjA4IiwiQ29sb3IiOnsiJGlkIjoiMjIwOS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yMjEwIiwiVG9wIjowLjAsIkxlZnQiOjAuMCwiUmlnaHQiOjAuMCwiQm90dG9tIjowLjB9LCJQYWRkaW5nIjp7IiRpZCI6IjIyMTEiLCJUb3AiOjAuMCwiTGVmdCI6MC4wLCJSaWdodCI6MC4wLCJCb3R0b20iOjAuMH0sIkJhY2tncm91bmQiOnsiJGlkIjoiMjIxMiIsIkNvbG9yIjp7IiRpZCI6IjIyMTMiLCJBIjo4OSwiUiI6MCwiRyI6MCwiQiI6MH19LCJJc1Zpc2libGUiOnRydWUsIldpZHRoIjowLjAsIkhlaWdodCI6MC4wLCJCb3JkZXJTdHlsZSI6eyIkaWQiOiIyMjE0IiwiTGluZUNvbG9yIjpudWxsLCJMaW5lV2VpZ2h0IjowLjAsIkxpbmVUeXBlIjowLCJQYXJlbnRTdHlsZSI6bnVsbH0sIlBhcmVudFN0eWxlIjpudWxsfSwiRHVyYXRpb25TdHlsZSI6eyIkaWQiOiIyMjE1IiwiRm9udFNldHRpbmdzIjp7IiRpZCI6IjIyMTYiLCJGb250U2l6ZSI6MTAsIkZvbnROYW1lIjoiQ2FsaWJyaSIsIklzQm9sZCI6ZmFsc2UsIklzSXRhbGljIjpmYWxzZSwiSXNVbmRlcmxpbmVkIjpmYWxzZSwiUGFyZW50U3R5bGUiOm51bGx9LCJBdXRvU2l6ZSI6MCwiRm9yZWdyb3VuZCI6eyIkaWQiOiIyMjE3IiwiQ29sb3IiOnsiJGlkIjoiMjIx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yMTkiLCJUb3AiOjAuMCwiTGVmdCI6MC4wLCJSaWdodCI6MC4wLCJCb3R0b20iOjAuMH0sIlBhZGRpbmciOnsiJGlkIjoiMjIyMCIsIlRvcCI6MC4wLCJMZWZ0IjowLjAsIlJpZ2h0IjowLjAsIkJvdHRvbSI6MC4wfSwiQmFja2dyb3VuZCI6eyIkaWQiOiIyMjIxIiwiQ29sb3IiOnsiJGlkIjoiMjIyMiIsIkEiOjg5LCJSIjowLCJHIjowLCJCIjowfX0sIklzVmlzaWJsZSI6dHJ1ZSwiV2lkdGgiOjAuMCwiSGVpZ2h0IjowLjAsIkJvcmRlclN0eWxlIjp7IiRpZCI6IjIyMjMiLCJMaW5lQ29sb3IiOm51bGwsIkxpbmVXZWlnaHQiOjAuMCwiTGluZVR5cGUiOjAsIlBhcmVudFN0eWxlIjpudWxsfSwiUGFyZW50U3R5bGUiOm51bGx9LCJIb3Jpem9udGFsQ29ubmVjdG9yU3R5bGUiOnsiJGlkIjoiMjIyNCIsIkxpbmVDb2xvciI6eyIkaWQiOiIyMjI1IiwiJHR5cGUiOiJOTFJFLkNvbW1vbi5Eb20uU29saWRDb2xvckJydXNoLCBOTFJFLkNvbW1vbiIsIkNvbG9yIjp7IiRpZCI6IjIyMjYiLCJBIjoyNTUsIlIiOjIwNCwiRyI6MjA0LCJCIjoyMDR9fSwiTGluZVdlaWdodCI6MS4wLCJMaW5lVHlwZSI6MCwiUGFyZW50U3R5bGUiOm51bGx9LCJWZXJ0aWNhbENvbm5lY3RvclN0eWxlIjp7IiRpZCI6IjIyMjciLCJMaW5lQ29sb3IiOnsiJGlkIjoiMjIyOCIsIiR0eXBlIjoiTkxSRS5Db21tb24uRG9tLlNvbGlkQ29sb3JCcnVzaCwgTkxSRS5Db21tb24iLCJDb2xvciI6eyIkaWQiOiIyMjI5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MjIzMCIsIk1hcmdpbiI6eyIkaWQiOiIyMjMxIiwiVG9wIjowLjAsIkxlZnQiOjQuMCwiUmlnaHQiOjQuMCwiQm90dG9tIjowLjB9LCJQYWRkaW5nIjp7IiRpZCI6IjIyMzIiLCJUb3AiOjAuMCwiTGVmdCI6MC4wLCJSaWdodCI6MC4wLCJCb3R0b20iOjAuMH0sIkJhY2tncm91bmQiOnsiJGlkIjoiMjIzMyIsIkNvbG9yIjp7IiRpZCI6IjIyMzQiLCJBIjoyNTUsIlIiOjI2LCJHIjoxNzAsIkIiOjY2fX0sIklzVmlzaWJsZSI6dHJ1ZSwiV2lkdGgiOjAuMCwiSGVpZ2h0IjoxNi4wLCJCb3JkZXJTdHlsZSI6eyIkaWQiOiIyMjM1IiwiTGluZUNvbG9yIjp7IiRpZCI6IjIyMzYiLCIkdHlwZSI6Ik5MUkUuQ29tbW9uLkRvbS5Tb2xpZENvbG9yQnJ1c2gsIE5MUkUuQ29tbW9uIiwiQ29sb3IiOnsiJGlkIjoiMjIzNyIsIkEiOjI1NSwiUiI6MjU1LCJHIjoyNTUsIkIiOjI1NX19LCJMaW5lV2VpZ2h0IjowLjAsIkxpbmVUeXBlIjowLCJQYXJlbnRTdHlsZSI6bnVsbH0sIlBhcmVudFN0eWxlIjpudWxsfSwiVGl0bGVTdHlsZSI6eyIkaWQiOiIyMjM4IiwiRm9udFNldHRpbmdzIjp7IiRpZCI6IjIyMzkiLCJGb250U2l6ZSI6MTAsIkZvbnROYW1lIjoiQ2FsaWJyaSIsIklzQm9sZCI6dHJ1ZSwiSXNJdGFsaWMiOmZhbHNlLCJJc1VuZGVybGluZWQiOmZhbHNlLCJQYXJlbnRTdHlsZSI6bnVsbH0sIkF1dG9TaXplIjowLCJGb3JlZ3JvdW5kIjp7IiRpZCI6IjIyNDAiLCJDb2xvciI6eyIkaWQiOiIyMjQxIiwiQSI6MjU1LCJSIjoyNTUsIkciOjI1NSwiQiI6MjU1fX0sIk1heFdpZHRoIjo4MDAuMCwiTWF4SGVpZ2h0IjoiSW5maW5pdHkiLCJTbWFydEZvcmVncm91bmRJc0FjdGl2ZSI6ZmFsc2UsIkhvcml6b250YWxBbGlnbm1lbnQiOjEsIlZlcnRpY2FsQWxpZ25tZW50IjowLCJTbWFydEZvcmVncm91bmQiOm51bGwsIkJhY2tncm91bmRGaWxsVHlwZSI6MCwiTWFyZ2luIjp7IiRpZCI6IjIyNDIiLCJUb3AiOjAuMCwiTGVmdCI6MC4wLCJSaWdodCI6MC4wLCJCb3R0b20iOjAuMH0sIlBhZGRpbmciOnsiJGlkIjoiMjI0MyIsIlRvcCI6MC4wLCJMZWZ0IjowLjAsIlJpZ2h0IjowLjAsIkJvdHRvbSI6MC4wfSwiQmFja2dyb3VuZCI6eyIkaWQiOiIyMjQ0IiwiQ29sb3IiOnsiJGlkIjoiMjI0NSIsIkEiOjAsIlIiOjI1NSwiRyI6MjU1LCJCIjoyNTV9fSwiSXNWaXNpYmxlIjp0cnVlLCJXaWR0aCI6MC4wLCJIZWlnaHQiOjAuMCwiQm9yZGVyU3R5bGUiOnsiJGlkIjoiMjI0NiIsIkxpbmVDb2xvciI6bnVsbCwiTGluZVdlaWdodCI6MC4wLCJMaW5lVHlwZSI6MCwiUGFyZW50U3R5bGUiOm51bGx9LCJQYXJlbnRTdHlsZSI6bnVsbH0sIkRhdGVTdHlsZSI6eyIkaWQiOiIyMjQ3IiwiRm9udFNldHRpbmdzIjp7IiRpZCI6IjIyNDgiLCJGb250U2l6ZSI6MTAsIkZvbnROYW1lIjoiQ2FsaWJyaSIsIklzQm9sZCI6ZmFsc2UsIklzSXRhbGljIjpmYWxzZSwiSXNVbmRlcmxpbmVkIjpmYWxzZSwiUGFyZW50U3R5bGUiOm51bGx9LCJBdXRvU2l6ZSI6MCwiRm9yZWdyb3VuZCI6eyIkaWQiOiIyMjQ5IiwiQ29sb3IiOnsiJGlkIjoiMjI1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I1MSIsIlRvcCI6MC4wLCJMZWZ0IjowLjAsIlJpZ2h0IjowLjAsIkJvdHRvbSI6MC4wfSwiUGFkZGluZyI6eyIkaWQiOiIyMjUyIiwiVG9wIjowLjAsIkxlZnQiOjAuMCwiUmlnaHQiOjAuMCwiQm90dG9tIjowLjB9LCJCYWNrZ3JvdW5kIjp7IiRpZCI6IjIyNTMiLCJDb2xvciI6eyIkcmVmIjoiMjIyMiJ9fSwiSXNWaXNpYmxlIjp0cnVlLCJXaWR0aCI6MC4wLCJIZWlnaHQiOjAuMCwiQm9yZGVyU3R5bGUiOnsiJGlkIjoiMjI1NCIsIkxpbmVDb2xvciI6bnVsbCwiTGluZVdlaWdodCI6MC4wLCJMaW5lVHlwZSI6MCwiUGFyZW50U3R5bGUiOm51bGx9LCJQYXJlbnRTdHlsZSI6bnVsbH0sIkRhdGVGb3JtYXQiOnsiJGlkIjoiMjI1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jU2IiwiRm9ybWF0IjowLCJJc1Zpc2libGUiOmZhbHNlLCJMYXN0S25vd25WaXNpYmlsaXR5U3RhdGUiOmZhbHNlfSwiSXNWaXNpYmxlIjp0cnVlLCJQYXJlbnRTdHlsZSI6bnVsbH0sIkluZGV4IjoxMSwiU21hcnREdXJhdGlvbkFjdGl2YXRlZCI6ZmFsc2UsIkRhdGVGb3JtYXQiOnsiJHJlZiI6IjIyNTUifSwiV2Vla051bWJlcmluZyI6eyIkaWQiOiIyMjU3IiwiRm9ybWF0IjowLCJJc1Zpc2libGUiOmZhbHNlLCJMYXN0S25vd25WaXNpYmlsaXR5U3RhdGUiOmZhbHNlfSwiSWQiOiIyYzIxY2QzNS03OTVmLTRhY2YtOTkwYy1kOTRmYzE3YWZlNDgiLCJJbXBvcnRJZCI6bnVsbCwiVGl0bGUiOiJVc2VyIFN0b3J5IDMiLCJOb3RlIjpudWxsLCJIeXBlcmxpbmsiOnsiJGlkIjoiMjI1OCIsIkFkZHJlc3MiOm51bGwsIlN1YkFkZHJlc3MiOm51bGx9LCJJc0NoYW5nZWQiOmZhbHNlLCJJc05ldyI6ZmFsc2V9fSx7IiRpZCI6IjIyNTkiLCJfYXR0YWNoZWRNaWxlc3RvbmVzIjpbXSwiVGFza0RlZmluaXRpb24iOnsiJGlkIjoiMjI2MCIsIkdyb3VwTmFtZSI6bnVsbCwiU3RhcnREYXRlIjoiMjAyMi0wMi0xNFQwMDowMDowMFoiLCJFbmREYXRlIjoiMjAyMi0wMi0yNVQyMzo1OTowMFoiLCJQZXJjZW50YWdlQ29tcGxldGUiOjAuMCwiU3R5bGUiOnsiJGlkIjoiMjI2MSIsIlNoYXBlIjowLCJTaGFwZVRoaWNrbmVzcyI6MSwiRHVyYXRpb25Gb3JtYXQiOjAsIkluY2x1ZGVOb25Xb3JraW5nRGF5c0luRHVyYXRpb24iOmZhbHNlLCJQZXJjZW50YWdlQ29tcGxldGVTdHlsZSI6eyIkaWQiOiIyMjYyIiwiRm9udFNldHRpbmdzIjp7IiRpZCI6IjIyNjMiLCJGb250U2l6ZSI6MTAsIkZvbnROYW1lIjoiQ2FsaWJyaSIsIklzQm9sZCI6ZmFsc2UsIklzSXRhbGljIjpmYWxzZSwiSXNVbmRlcmxpbmVkIjpmYWxzZSwiUGFyZW50U3R5bGUiOm51bGx9LCJBdXRvU2l6ZSI6MCwiRm9yZWdyb3VuZCI6eyIkaWQiOiIyMjY0IiwiQ29sb3IiOnsiJGlkIjoiMjI2NS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yMjY2IiwiVG9wIjowLjAsIkxlZnQiOjAuMCwiUmlnaHQiOjAuMCwiQm90dG9tIjowLjB9LCJQYWRkaW5nIjp7IiRpZCI6IjIyNjciLCJUb3AiOjAuMCwiTGVmdCI6MC4wLCJSaWdodCI6MC4wLCJCb3R0b20iOjAuMH0sIkJhY2tncm91bmQiOnsiJGlkIjoiMjI2OCIsIkNvbG9yIjp7IiRpZCI6IjIyNjkiLCJBIjo4OSwiUiI6MCwiRyI6MCwiQiI6MH19LCJJc1Zpc2libGUiOnRydWUsIldpZHRoIjowLjAsIkhlaWdodCI6MC4wLCJCb3JkZXJTdHlsZSI6eyIkaWQiOiIyMjcwIiwiTGluZUNvbG9yIjpudWxsLCJMaW5lV2VpZ2h0IjowLjAsIkxpbmVUeXBlIjowLCJQYXJlbnRTdHlsZSI6bnVsbH0sIlBhcmVudFN0eWxlIjpudWxsfSwiRHVyYXRpb25TdHlsZSI6eyIkaWQiOiIyMjcxIiwiRm9udFNldHRpbmdzIjp7IiRpZCI6IjIyNzIiLCJGb250U2l6ZSI6MTAsIkZvbnROYW1lIjoiQ2FsaWJyaSIsIklzQm9sZCI6ZmFsc2UsIklzSXRhbGljIjpmYWxzZSwiSXNVbmRlcmxpbmVkIjpmYWxzZSwiUGFyZW50U3R5bGUiOm51bGx9LCJBdXRvU2l6ZSI6MCwiRm9yZWdyb3VuZCI6eyIkaWQiOiIyMjczIiwiQ29sb3IiOnsiJGlkIjoiMjI3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yNzUiLCJUb3AiOjAuMCwiTGVmdCI6MC4wLCJSaWdodCI6MC4wLCJCb3R0b20iOjAuMH0sIlBhZGRpbmciOnsiJGlkIjoiMjI3NiIsIlRvcCI6MC4wLCJMZWZ0IjowLjAsIlJpZ2h0IjowLjAsIkJvdHRvbSI6MC4wfSwiQmFja2dyb3VuZCI6eyIkaWQiOiIyMjc3IiwiQ29sb3IiOnsiJGlkIjoiMjI3OCIsIkEiOjg5LCJSIjowLCJHIjowLCJCIjowfX0sIklzVmlzaWJsZSI6dHJ1ZSwiV2lkdGgiOjAuMCwiSGVpZ2h0IjowLjAsIkJvcmRlclN0eWxlIjp7IiRpZCI6IjIyNzkiLCJMaW5lQ29sb3IiOm51bGwsIkxpbmVXZWlnaHQiOjAuMCwiTGluZVR5cGUiOjAsIlBhcmVudFN0eWxlIjpudWxsfSwiUGFyZW50U3R5bGUiOm51bGx9LCJIb3Jpem9udGFsQ29ubmVjdG9yU3R5bGUiOnsiJGlkIjoiMjI4MCIsIkxpbmVDb2xvciI6eyIkaWQiOiIyMjgxIiwiJHR5cGUiOiJOTFJFLkNvbW1vbi5Eb20uU29saWRDb2xvckJydXNoLCBOTFJFLkNvbW1vbiIsIkNvbG9yIjp7IiRpZCI6IjIyODIiLCJBIjoyNTUsIlIiOjIwNCwiRyI6MjA0LCJCIjoyMDR9fSwiTGluZVdlaWdodCI6MS4wLCJMaW5lVHlwZSI6MCwiUGFyZW50U3R5bGUiOm51bGx9LCJWZXJ0aWNhbENvbm5lY3RvclN0eWxlIjp7IiRpZCI6IjIyODMiLCJMaW5lQ29sb3IiOnsiJGlkIjoiMjI4NCIsIiR0eXBlIjoiTkxSRS5Db21tb24uRG9tLlNvbGlkQ29sb3JCcnVzaCwgTkxSRS5Db21tb24iLCJDb2xvciI6eyIkaWQiOiIyMjg1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MjI4NiIsIk1hcmdpbiI6eyIkaWQiOiIyMjg3IiwiVG9wIjowLjAsIkxlZnQiOjQuMCwiUmlnaHQiOjQuMCwiQm90dG9tIjowLjB9LCJQYWRkaW5nIjp7IiRpZCI6IjIyODgiLCJUb3AiOjAuMCwiTGVmdCI6MC4wLCJSaWdodCI6MC4wLCJCb3R0b20iOjAuMH0sIkJhY2tncm91bmQiOnsiJGlkIjoiMjI4OSIsIkNvbG9yIjp7IiRpZCI6IjIyOTAiLCJBIjoyNTUsIlIiOjI1NSwiRyI6MTkyLCJCIjowfX0sIklzVmlzaWJsZSI6dHJ1ZSwiV2lkdGgiOjAuMCwiSGVpZ2h0IjoxNi4wLCJCb3JkZXJTdHlsZSI6eyIkaWQiOiIyMjkxIiwiTGluZUNvbG9yIjp7IiRpZCI6IjIyOTIiLCIkdHlwZSI6Ik5MUkUuQ29tbW9uLkRvbS5Tb2xpZENvbG9yQnJ1c2gsIE5MUkUuQ29tbW9uIiwiQ29sb3IiOnsiJGlkIjoiMjI5MyIsIkEiOjI1NSwiUiI6MjU1LCJHIjoyNTUsIkIiOjI1NX19LCJMaW5lV2VpZ2h0IjowLjAsIkxpbmVUeXBlIjowLCJQYXJlbnRTdHlsZSI6bnVsbH0sIlBhcmVudFN0eWxlIjpudWxsfSwiVGl0bGVTdHlsZSI6eyIkaWQiOiIyMjk0IiwiRm9udFNldHRpbmdzIjp7IiRpZCI6IjIyOTUiLCJGb250U2l6ZSI6MTAsIkZvbnROYW1lIjoiQ2FsaWJyaSIsIklzQm9sZCI6dHJ1ZSwiSXNJdGFsaWMiOmZhbHNlLCJJc1VuZGVybGluZWQiOmZhbHNlLCJQYXJlbnRTdHlsZSI6bnVsbH0sIkF1dG9TaXplIjowLCJGb3JlZ3JvdW5kIjp7IiRpZCI6IjIyOTYiLCJDb2xvciI6eyIkaWQiOiIyMjk3IiwiQSI6MjU1LCJSIjowLCJHIjowLCJCIjowfX0sIk1heFdpZHRoIjo4MDAuMCwiTWF4SGVpZ2h0IjoiSW5maW5pdHkiLCJTbWFydEZvcmVncm91bmRJc0FjdGl2ZSI6ZmFsc2UsIkhvcml6b250YWxBbGlnbm1lbnQiOjEsIlZlcnRpY2FsQWxpZ25tZW50IjowLCJTbWFydEZvcmVncm91bmQiOm51bGwsIkJhY2tncm91bmRGaWxsVHlwZSI6MCwiTWFyZ2luIjp7IiRpZCI6IjIyOTgiLCJUb3AiOjAuMCwiTGVmdCI6MC4wLCJSaWdodCI6MC4wLCJCb3R0b20iOjAuMH0sIlBhZGRpbmciOnsiJGlkIjoiMjI5OSIsIlRvcCI6MC4wLCJMZWZ0IjowLjAsIlJpZ2h0IjowLjAsIkJvdHRvbSI6MC4wfSwiQmFja2dyb3VuZCI6eyIkaWQiOiIyMzAwIiwiQ29sb3IiOnsiJGlkIjoiMjMwMSIsIkEiOjAsIlIiOjI1NSwiRyI6MjU1LCJCIjoyNTV9fSwiSXNWaXNpYmxlIjp0cnVlLCJXaWR0aCI6MC4wLCJIZWlnaHQiOjAuMCwiQm9yZGVyU3R5bGUiOnsiJGlkIjoiMjMwMiIsIkxpbmVDb2xvciI6bnVsbCwiTGluZVdlaWdodCI6MC4wLCJMaW5lVHlwZSI6MCwiUGFyZW50U3R5bGUiOm51bGx9LCJQYXJlbnRTdHlsZSI6bnVsbH0sIkRhdGVTdHlsZSI6eyIkaWQiOiIyMzAzIiwiRm9udFNldHRpbmdzIjp7IiRpZCI6IjIzMDQiLCJGb250U2l6ZSI6MTAsIkZvbnROYW1lIjoiQ2FsaWJyaSIsIklzQm9sZCI6ZmFsc2UsIklzSXRhbGljIjpmYWxzZSwiSXNVbmRlcmxpbmVkIjpmYWxzZSwiUGFyZW50U3R5bGUiOm51bGx9LCJBdXRvU2l6ZSI6MCwiRm9yZWdyb3VuZCI6eyIkaWQiOiIyMzA1IiwiQ29sb3IiOnsiJGlkIjoiMjMw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MwNyIsIlRvcCI6MC4wLCJMZWZ0IjowLjAsIlJpZ2h0IjowLjAsIkJvdHRvbSI6MC4wfSwiUGFkZGluZyI6eyIkaWQiOiIyMzA4IiwiVG9wIjowLjAsIkxlZnQiOjAuMCwiUmlnaHQiOjAuMCwiQm90dG9tIjowLjB9LCJCYWNrZ3JvdW5kIjp7IiRpZCI6IjIzMDkiLCJDb2xvciI6eyIkcmVmIjoiMjI3OCJ9fSwiSXNWaXNpYmxlIjp0cnVlLCJXaWR0aCI6MC4wLCJIZWlnaHQiOjAuMCwiQm9yZGVyU3R5bGUiOnsiJGlkIjoiMjMxMCIsIkxpbmVDb2xvciI6bnVsbCwiTGluZVdlaWdodCI6MC4wLCJMaW5lVHlwZSI6MCwiUGFyZW50U3R5bGUiOm51bGx9LCJQYXJlbnRTdHlsZSI6bnVsbH0sIkRhdGVGb3JtYXQiOnsiJGlkIjoiMjM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zEyIiwiRm9ybWF0IjowLCJJc1Zpc2libGUiOmZhbHNlLCJMYXN0S25vd25WaXNpYmlsaXR5U3RhdGUiOmZhbHNlfSwiSXNWaXNpYmxlIjp0cnVlLCJQYXJlbnRTdHlsZSI6bnVsbH0sIkluZGV4IjoxMiwiU21hcnREdXJhdGlvbkFjdGl2YXRlZCI6ZmFsc2UsIkRhdGVGb3JtYXQiOnsiJHJlZiI6IjIzMTEifSwiV2Vla051bWJlcmluZyI6eyIkaWQiOiIyMzEzIiwiRm9ybWF0IjowLCJJc1Zpc2libGUiOmZhbHNlLCJMYXN0S25vd25WaXNpYmlsaXR5U3RhdGUiOmZhbHNlfSwiSWQiOiI5NzBiNjhkNC05YzY3LTQwMjMtYTBkZC0yNDU0ZWZiMWRjNzciLCJJbXBvcnRJZCI6bnVsbCwiVGl0bGUiOiJVbmRvIEZlYXR1cmUiLCJOb3RlIjpudWxsLCJIeXBlcmxpbmsiOnsiJGlkIjoiMjMxNCIsIkFkZHJlc3MiOm51bGwsIlN1YkFkZHJlc3MiOm51bGx9LCJJc0NoYW5nZWQiOmZhbHNlLCJJc05ldyI6ZmFsc2V9fV0sIl9taWxlc3RvbmVzIjpbXSwiSWQiOiI5NjY1ZDQ2Yi04Y2FlLTQ0NGUtOWQ0OC02NTY5MTA4NGRkOTYiLCJJc1NpbmdsZUl0ZW1Sb3ciOmZhbHNlfV0sIkluZGV4IjoyLCJJZCI6IjdkYmJmNTdkLWYyNGUtNDc5MC1hNDlmLTQ5YTEwZTUyZWEyMCIsIkhlYWRlclRleHQiOm51bGwsIklzRGVmYXVsdCI6dHJ1ZSwiU3R5bGUiOnsiJGlkIjoiMjMxNSIsIkhlYWRlclN0eWxlIjp7IiRpZCI6IjIzMTYiLCJUZXh0U3R5bGUiOnsiJGlkIjoiMjMxNyIsIkZvbnRTZXR0aW5ncyI6eyIkaWQiOiIyMzE4IiwiRm9udFNpemUiOjExLCJGb250TmFtZSI6IkNhbGlicmkiLCJJc0JvbGQiOmZhbHNlLCJJc0l0YWxpYyI6ZmFsc2UsIklzVW5kZXJsaW5lZCI6ZmFsc2UsIlBhcmVudFN0eWxlIjpudWxsfSwiQXV0b1NpemUiOjIsIkZvcmVncm91bmQiOnsiJGlkIjoiMjMxOSIsIkNvbG9yIjp7IiRpZCI6IjIzMjAiLCJBIjoyNTUsIlIiOjAsIkciOjAsIkIiOjB9fSwiTWF4V2lkdGgiOjAuMCwiTWF4SGVpZ2h0IjowLjAsIlNtYXJ0Rm9yZWdyb3VuZElzQWN0aXZlIjpmYWxzZSwiSG9yaXpvbnRhbEFsaWdubWVudCI6MCwiVmVydGljYWxBbGlnbm1lbnQiOjAsIlNtYXJ0Rm9yZWdyb3VuZCI6bnVsbCwiQmFja2dyb3VuZEZpbGxUeXBlIjowLCJNYXJnaW4iOnsiJGlkIjoiMjMyMSIsIlRvcCI6MC4wLCJMZWZ0IjowLjAsIlJpZ2h0IjowLjAsIkJvdHRvbSI6MC4wfSwiUGFkZGluZyI6eyIkaWQiOiIyMzIyIiwiVG9wIjowLjAsIkxlZnQiOjAuMCwiUmlnaHQiOjAuMCwiQm90dG9tIjowLjB9LCJCYWNrZ3JvdW5kIjpudWxsLCJJc1Zpc2libGUiOnRydWUsIldpZHRoIjowLjAsIkhlaWdodCI6MC4wLCJCb3JkZXJTdHlsZSI6bnVsbCwiUGFyZW50U3R5bGUiOm51bGx9LCJSZWN0YW5nbGVTdHlsZSI6eyIkaWQiOiIyMzIzIiwiTWFyZ2luIjp7IiRpZCI6IjIzMjQiLCJUb3AiOjAuMCwiTGVmdCI6MC4wLCJSaWdodCI6MC4wLCJCb3R0b20iOjAuMH0sIlBhZGRpbmciOnsiJGlkIjoiMjMyNSIsIlRvcCI6MC4wLCJMZWZ0IjowLjAsIlJpZ2h0IjowLjAsIkJvdHRvbSI6MC4wfSwiQmFja2dyb3VuZCI6eyIkaWQiOiIyMzI2IiwiQ29sb3IiOnsiJGlkIjoiMjMyNyIsIkEiOjYzLCJSIjo2OCwiRyI6MTE0LCJCIjoxOTZ9fSwiSXNWaXNpYmxlIjp0cnVlLCJXaWR0aCI6MC4wLCJIZWlnaHQiOjAuMCwiQm9yZGVyU3R5bGUiOnsiJGlkIjoiMjMyOCIsIkxpbmVDb2xvciI6eyIkaWQiOiIyMzI5IiwiJHR5cGUiOiJOTFJFLkNvbW1vbi5Eb20uU29saWRDb2xvckJydXNoLCBOTFJFLkNvbW1vbiIsIkNvbG9yIjp7IiRpZCI6IjIzMzAiLCJBIjoyNTUsIlIiOjI1NSwiRyI6MCwiQiI6MH19LCJMaW5lV2VpZ2h0IjowLjAsIkxpbmVUeXBlIjowLCJQYXJlbnRTdHlsZSI6bnVsbH0sIlBhcmVudFN0eWxlIjpudWxsfSwiTWFyZ2luIjp7IiRpZCI6IjIzMzEiLCJUb3AiOjAuMCwiTGVmdCI6MC4wLCJSaWdodCI6MC4wLCJCb3R0b20iOjAuMH0sIlBhZGRpbmciOnsiJGlkIjoiMjMzMiIsIlRvcCI6MC4wLCJMZWZ0IjowLjAsIlJpZ2h0IjowLjAsIkJvdHRvbSI6MC4wfSwiQmFja2dyb3VuZCI6bnVsbCwiSXNWaXNpYmxlIjp0cnVlLCJXaWR0aCI6MC4wLCJIZWlnaHQiOjAuMCwiQm9yZGVyU3R5bGUiOm51bGwsIlBhcmVudFN0eWxlIjpudWxsfSwiQmFja2dyb3VuZFN0eWxlIjp7IiRpZCI6IjIzMzMiLCJNYXJnaW4iOnsiJGlkIjoiMjMzNCIsIlRvcCI6MC4wLCJMZWZ0IjowLjAsIlJpZ2h0IjowLjAsIkJvdHRvbSI6MC4wfSwiUGFkZGluZyI6eyIkaWQiOiIyMzM1IiwiVG9wIjowLjAsIkxlZnQiOjAuMCwiUmlnaHQiOjAuMCwiQm90dG9tIjowLjB9LCJCYWNrZ3JvdW5kIjp7IiRpZCI6IjIzMzYiLCJDb2xvciI6eyIkaWQiOiIyMzM3IiwiQSI6NTEsIlIiOjE2NSwiRyI6MTY1LCJCIjoxNjV9fSwiSXNWaXNpYmxlIjp0cnVlLCJXaWR0aCI6MC4wLCJIZWlnaHQiOjAuMCwiQm9yZGVyU3R5bGUiOnsiJGlkIjoiMjMzOCIsIkxpbmVDb2xvciI6eyIkaWQiOiIyMzM5IiwiJHR5cGUiOiJOTFJFLkNvbW1vbi5Eb20uU29saWRDb2xvckJydXNoLCBOTFJFLkNvbW1vbiIsIkNvbG9yIjp7IiRpZCI6IjIzNDAiLCJBIjoyNTUsIlIiOjI1NSwiRyI6MCwiQiI6MH19LCJMaW5lV2VpZ2h0IjowLjAsIkxpbmVUeXBlIjowLCJQYXJlbnRTdHlsZSI6bnVsbH0sIlBhcmVudFN0eWxlIjpudWxsfSwiTWFyZ2luIjp7IiRpZCI6IjIzNDEiLCJUb3AiOjAuMCwiTGVmdCI6MC4wLCJSaWdodCI6MC4wLCJCb3R0b20iOjAuMH0sIlBhZGRpbmciOnsiJGlkIjoiMjM0MiIsIlRvcCI6MC4wLCJMZWZ0IjowLjAsIlJpZ2h0IjowLjAsIkJvdHRvbSI6MC4wfSwiSXNWaXNpYmxlIjpmYWxzZSwiV2lkdGgiOjAuMCwiSGVpZ2h0IjowLjAsIkJvcmRlclN0eWxlIjpudWxsLCJQYXJlbnRTdHlsZSI6bnVsbH19XSwiSWQiOiI5OTEzMTRhYS1kNDcxLTRjMGEtOTk0MC02ZDU5YzI2MjQ3ODQiLCJJbmRleCI6MiwiSGVhZGVyVGV4dCI6IlRlYW0gXHUwMDBiUHVycGxlIiwiU3R5bGUiOnsiJGlkIjoiMjM0MyIsIkhlYWRlclN0eWxlIjp7IiRpZCI6IjIzNDQiLCJUZXh0SXNWZXJ0aWNhbCI6ZmFsc2UsIlRleHRTdHlsZSI6eyIkaWQiOiIyMzQ1IiwiRm9udFNldHRpbmdzIjp7IiRpZCI6IjIzNDYiLCJGb250U2l6ZSI6MTIsIkZvbnROYW1lIjoiQ2FsaWJyaSIsIklzQm9sZCI6dHJ1ZSwiSXNJdGFsaWMiOmZhbHNlLCJJc1VuZGVybGluZWQiOmZhbHNlLCJQYXJlbnRTdHlsZSI6bnVsbH0sIkF1dG9TaXplIjoyLCJGb3JlZ3JvdW5kIjp7IiRpZCI6IjIzNDciLCJDb2xvciI6eyIkaWQiOiIyMzQ4IiwiQSI6MjU1LCJSIjoyNTUsIkciOjI1NSwiQiI6MjU1fX0sIk1heFdpZHRoIjo3MS4wMDAwMDAwMDAwMDAwMjgsIk1heEhlaWdodCI6MC4wLCJTbWFydEZvcmVncm91bmRJc0FjdGl2ZSI6ZmFsc2UsIkhvcml6b250YWxBbGlnbm1lbnQiOjAsIlZlcnRpY2FsQWxpZ25tZW50IjowLCJTbWFydEZvcmVncm91bmQiOm51bGwsIkJhY2tncm91bmRGaWxsVHlwZSI6MCwiTWFyZ2luIjp7IiRpZCI6IjIzNDkiLCJUb3AiOjAuMCwiTGVmdCI6MC4wLCJSaWdodCI6MC4wLCJCb3R0b20iOjAuMH0sIlBhZGRpbmciOnsiJGlkIjoiMjM1MCIsIlRvcCI6MC4wLCJMZWZ0IjowLjAsIlJpZ2h0IjowLjAsIkJvdHRvbSI6MC4wfSwiQmFja2dyb3VuZCI6bnVsbCwiSXNWaXNpYmxlIjp0cnVlLCJXaWR0aCI6MC4wLCJIZWlnaHQiOjAuMCwiQm9yZGVyU3R5bGUiOm51bGwsIlBhcmVudFN0eWxlIjpudWxsfSwiUmVjdGFuZ2xlU3R5bGUiOnsiJGlkIjoiMjM1MSIsIk1hcmdpbiI6eyIkaWQiOiIyMzUyIiwiVG9wIjowLjAsIkxlZnQiOjAuMCwiUmlnaHQiOjAuMCwiQm90dG9tIjowLjB9LCJQYWRkaW5nIjp7IiRpZCI6IjIzNTMiLCJUb3AiOjAuMCwiTGVmdCI6MC4wLCJSaWdodCI6MC4wLCJCb3R0b20iOjAuMH0sIkJhY2tncm91bmQiOnsiJGlkIjoiMjM1NCIsIkNvbG9yIjp7IiRpZCI6IjIzNTUiLCJBIjoyNTUsIlIiOjExMSwiRyI6NDksIkIiOjE1Mn19LCJJc1Zpc2libGUiOnRydWUsIldpZHRoIjowLjAsIkhlaWdodCI6MC4wLCJCb3JkZXJTdHlsZSI6eyIkaWQiOiIyMzU2IiwiTGluZUNvbG9yIjp7IiRpZCI6IjIzNTciLCIkdHlwZSI6Ik5MUkUuQ29tbW9uLkRvbS5Tb2xpZENvbG9yQnJ1c2gsIE5MUkUuQ29tbW9uIiwiQ29sb3IiOnsiJGlkIjoiMjM1OCIsIkEiOjI1NSwiUiI6NTUsIkciOjU1LCJCIjo1NX19LCJMaW5lV2VpZ2h0IjowLjAsIkxpbmVUeXBlIjowLCJQYXJlbnRTdHlsZSI6bnVsbH0sIlBhcmVudFN0eWxlIjpudWxsfSwiTWFyZ2luIjp7IiRpZCI6IjIzNTkiLCJUb3AiOjAuMCwiTGVmdCI6MC4wLCJSaWdodCI6MC4wLCJCb3R0b20iOjAuMH0sIlBhZGRpbmciOnsiJGlkIjoiMjM2MCIsIlRvcCI6MC4wLCJMZWZ0IjowLjAsIlJpZ2h0IjowLjAsIkJvdHRvbSI6MC4wfSwiQmFja2dyb3VuZCI6bnVsbCwiSXNWaXNpYmxlIjp0cnVlLCJXaWR0aCI6MC4wLCJIZWlnaHQiOjAuMCwiQm9yZGVyU3R5bGUiOm51bGwsIlBhcmVudFN0eWxlIjpudWxsfSwiQmFja2dyb3VuZFN0eWxlIjp7IiRpZCI6IjIzNjEiLCJNYXJnaW4iOnsiJGlkIjoiMjM2MiIsIlRvcCI6MC4wLCJMZWZ0IjowLjAsIlJpZ2h0IjowLjAsIkJvdHRvbSI6MC4wfSwiUGFkZGluZyI6eyIkaWQiOiIyMzYzIiwiVG9wIjowLjAsIkxlZnQiOjAuMCwiUmlnaHQiOjAuMCwiQm90dG9tIjowLjB9LCJCYWNrZ3JvdW5kIjp7IiRpZCI6IjIzNjQiLCJDb2xvciI6eyIkaWQiOiIyMzY1IiwiQSI6NTEsIlIiOjExMSwiRyI6NDksIkIiOjE1Mn19LCJJc1Zpc2libGUiOnRydWUsIldpZHRoIjowLjAsIkhlaWdodCI6MC4wLCJCb3JkZXJTdHlsZSI6eyIkaWQiOiIyMzY2IiwiTGluZUNvbG9yIjp7IiRpZCI6IjIzNjciLCIkdHlwZSI6Ik5MUkUuQ29tbW9uLkRvbS5Tb2xpZENvbG9yQnJ1c2gsIE5MUkUuQ29tbW9uIiwiQ29sb3IiOnsiJGlkIjoiMjM2OCIsIkEiOjI1NSwiUiI6NTUsIkciOjU1LCJCIjo1NX19LCJMaW5lV2VpZ2h0IjowLjAsIkxpbmVUeXBlIjowLCJQYXJlbnRTdHlsZSI6bnVsbH0sIlBhcmVudFN0eWxlIjpudWxsfSwiSXNBYm92ZVRpbWViYW5kIjpmYWxzZSwiU3BhY2luZyI6NSwiTWFyZ2luIjp7IiRpZCI6IjIzNjkiLCJUb3AiOjAuMCwiTGVmdCI6MC4wLCJSaWdodCI6MC4wLCJCb3R0b20iOjAuMH0sIlBhZGRpbmciOnsiJGlkIjoiMjM3MCIsIlRvcCI6MC4wLCJMZWZ0IjowLjAsIlJpZ2h0IjowLjAsIkJvdHRvbSI6MC4wfSwiSXNWaXNpYmxlIjp0cnVlLCJXaWR0aCI6MC4wLCJIZWlnaHQiOjAuMCwiQm9yZGVyU3R5bGUiOnsiJGlkIjoiMjM3MSIsIkxpbmVDb2xvciI6bnVsbCwiTGluZVdlaWdodCI6MC4wLCJMaW5lVHlwZSI6MCwiUGFyZW50U3R5bGUiOm51bGx9LCJQYXJlbnRTdHlsZSI6bnVsbH19XSwiQ3VsdHVyZUluZm9OYW1lIjoiZW4tVVMiLCJTdHlsZU5hbWUiOm51bGwsIlZlcnNpb24iOnsiJGlkIjoiMjM3MiIsIlZlcnNpb24iOiIzLjkuMCIsIk9yaWdpbmFsQXNzZW1ibHlWZXJzaW9uIjoiNi4wMy4wMC4wMCIsIkVkaXRpb24iOm51bGwsIkxhc3RTYXZlZEVkaXRpb24iOjMsIklzUGx1c0VkaXRpb24iOmZhbHNlLCJJc1Byb0VkaXRpb24iOmZhbHNlfSwiRWZmZWN0IjowLCJTdHlsZSI6eyIkaWQiOiIyMzczIiwiRGVmYXVsdERlcGVuZGVuY3lTdHlsZSI6eyIkaWQiOiIyMzc0IiwiTGluZVN0eWxlIjp7IiRpZCI6IjIzNzUiLCJMaW5lQ29sb3IiOnsiJGlkIjoiMjM3NiIsIiR0eXBlIjoiTkxSRS5Db21tb24uRG9tLlNvbGlkQ29sb3JCcnVzaCwgTkxSRS5Db21tb24iLCJDb2xvciI6eyIkaWQiOiIyMzc3IiwiQSI6MjU1LCJSIjowLCJHIjowLCJCIjowfX0sIkxpbmVXZWlnaHQiOjEuMCwiTGluZVR5cGUiOjAsIlBhcmVudFN0eWxlIjpudWxsfSwiRW5kQXJyb3doZWFkTGluZVN0eWxlIjp7IiRpZCI6IjIzNzgiLCJLaW5kIjoxLCJXaWR0aCI6MSwiTGVuZ3RoIjowLCJQYXJlbnRTdHlsZSI6bnVsbH0sIkJyaW5nVG9Gcm9udCI6dHJ1ZSwiRWxib3dSYWRpdXMiOjAuMCwiTWFyZ2luIjp7IiRpZCI6IjIzNzkiLCJUb3AiOjAuMCwiTGVmdCI6MC4wLCJSaWdodCI6MC4wLCJCb3R0b20iOjAuMH0sIlBhZGRpbmciOnsiJGlkIjoiMjM4MCIsIlRvcCI6MC4wLCJMZWZ0IjowLjAsIlJpZ2h0IjowLjAsIkJvdHRvbSI6MC4wfSwiQmFja2dyb3VuZCI6bnVsbCwiSXNWaXNpYmxlIjp0cnVlLCJXaWR0aCI6MC4wLCJIZWlnaHQiOjAuMCwiQm9yZGVyU3R5bGUiOm51bGwsIlBhcmVudFN0eWxlIjpudWxsfSwiQ3JpdGljYWxQYXRoU3R5bGUiOnsiJGlkIjoiMjM4MSIsIkNyaXRpY2FsUGF0aFN0eWxlT3B0aW9ucyI6MTUsIkxpbmVTdHlsZSI6eyIkaWQiOiIyMzgyIiwiTGluZUNvbG9yIjp7IiRpZCI6IjIzODMiLCIkdHlwZSI6Ik5MUkUuQ29tbW9uLkRvbS5Tb2xpZENvbG9yQnJ1c2gsIE5MUkUuQ29tbW9uIiwiQ29sb3IiOnsiJGlkIjoiMjM4NCIsIkEiOjI1NSwiUiI6MjIyLCJHIjo1MCwiQiI6NTB9fSwiTGluZVdlaWdodCI6MS4wLCJMaW5lVHlwZSI6MCwiUGFyZW50U3R5bGUiOm51bGx9LCJUaXRsZUZvcmVncm91bmQiOnsiJGlkIjoiMjM4NSIsIkNvbG9yIjp7IiRpZCI6IjIzODYiLCJBIjoyNTUsIlIiOjE3NiwiRyI6MTksIkIiOjI1fX0sIlNoYXBlc0JhY2tncm91bmQiOnsiJGlkIjoiMjM4NyIsIkNvbG9yIjp7IiRpZCI6IjIzODgiLCJBIjoyNTUsIlIiOjI1MywiRyI6MjAzLCJCIjoyMDh9fSwiU2hhcGVzQm9yZGVyU3R5bGUiOnsiJGlkIjoiMjM4OSIsIkxpbmVDb2xvciI6eyIkaWQiOiIyMzkwIiwiJHR5cGUiOiJOTFJFLkNvbW1vbi5Eb20uU29saWRDb2xvckJydXNoLCBOTFJFLkNvbW1vbiIsIkNvbG9yIjp7IiRpZCI6IjIzOTEiLCJBIjoyNTUsIlIiOjIyMiwiRyI6NTAsIkIiOjUwfX0sIkxpbmVXZWlnaHQiOjEuNSwiTGluZVR5cGUiOjAsIlBhcmVudFN0eWxlIjpudWxsfSwiTWFyZ2luIjp7IiRpZCI6IjIzOTIiLCJUb3AiOjAuMCwiTGVmdCI6MC4wLCJSaWdodCI6MC4wLCJCb3R0b20iOjAuMH0sIlBhZGRpbmciOnsiJGlkIjoiMjM5MyIsIlRvcCI6MC4wLCJMZWZ0IjowLjAsIlJpZ2h0IjowLjAsIkJvdHRvbSI6MC4wfSwiQmFja2dyb3VuZCI6bnVsbCwiSXNWaXNpYmxlIjpmYWxzZSwiV2lkdGgiOjAuMCwiSGVpZ2h0IjowLjAsIkJvcmRlclN0eWxlIjpudWxsLCJQYXJlbnRTdHlsZSI6bnVsbH0sIlBhbmVsc1NwYWNpbmdEZWZpbml0aW9uIjp7IiRpZCI6IjIzOTQiLCJTcGFjaW5nQWJvdmVUaW1lYmFuZCI6MTYsIlNwYWNpbmdCZWxvd1RpbWViYW5kIjoxNiwiU3BhY2luZ0Fib3ZlQmV0d2VlblN3aW1sYW5lc0FuZFRhc2tzIjoxNiwiU3BhY2luZ0JlbG93QmV0d2VlblN3aW1sYW5lc0FuZFRhc2tzIjoxNn0sIlRpbWViYW5kU3R5bGUiOnsiJGlkIjoiMjM5NSIsIlNjYWxlTWFya2luZyI6MSwiU2hhcGUiOjAsIlNoYXBlU3R5bGUiOnsiJGlkIjoiMjM5NiIsIk1hcmdpbiI6eyIkaWQiOiIyMzk3IiwiVG9wIjowLjAsIkxlZnQiOjEwLjAsIlJpZ2h0IjoxMC4wLCJCb3R0b20iOjAuMH0sIlBhZGRpbmciOnsiJGlkIjoiMjM5OCIsIlRvcCI6My4wLCJMZWZ0IjowLjAsIlJpZ2h0IjowLjAsIkJvdHRvbSI6My4wfSwiQmFja2dyb3VuZCI6eyIkaWQiOiIyMzk5IiwiQ29sb3IiOnsiJGlkIjoiMjQwMCIsIkEiOjI1NSwiUiI6NjgsIkciOjg0LCJCIjoxMDZ9fSwiSXNWaXNpYmxlIjp0cnVlLCJXaWR0aCI6ODU4LjAsIkhlaWdodCI6MTQuMzk5OTk5NjE4NTMwMjczLCJCb3JkZXJTdHlsZSI6eyIkaWQiOiIyNDAxIiwiTGluZUNvbG9yIjp7IiRpZCI6IjI0MDIiLCIkdHlwZSI6Ik5MUkUuQ29tbW9uLkRvbS5Tb2xpZENvbG9yQnJ1c2gsIE5MUkUuQ29tbW9uIiwiQ29sb3IiOnsiJGlkIjoiMjQwMyIsIkEiOjI1NSwiUiI6MjU1LCJHIjowLCJCIjowfX0sIkxpbmVXZWlnaHQiOjAuMCwiTGluZVR5cGUiOjAsIlBhcmVudFN0eWxlIjpudWxsfSwiUGFyZW50U3R5bGUiOm51bGx9LCJNaWRkbGVUaWVyU2hhcGVTdHlsZSI6eyIkaWQiOiIyNDA0IiwiTWFyZ2luIjp7IiRpZCI6IjI0MDUiLCJUb3AiOjAuMCwiTGVmdCI6MTAuMCwiUmlnaHQiOjEwLjAsIkJvdHRvbSI6MC4wfSwiUGFkZGluZyI6eyIkaWQiOiIyNDA2IiwiVG9wIjozLjAsIkxlZnQiOjAuMCwiUmlnaHQiOjAuMCwiQm90dG9tIjozLjB9LCJCYWNrZ3JvdW5kIjp7IiRpZCI6IjI0MDciLCJDb2xvciI6eyIkaWQiOiIyNDA4IiwiQSI6MjU1LCJSIjo2OCwiRyI6ODQsIkIiOjEwNn19LCJJc1Zpc2libGUiOnRydWUsIldpZHRoIjo4NTguMCwiSGVpZ2h0IjoxNC4zOTk5OTk2MTg1MzAyNzMsIkJvcmRlclN0eWxlIjp7IiRpZCI6IjI0MDkiLCJMaW5lQ29sb3IiOnsiJGlkIjoiMjQxMCIsIiR0eXBlIjoiTkxSRS5Db21tb24uRG9tLlNvbGlkQ29sb3JCcnVzaCwgTkxSRS5Db21tb24iLCJDb2xvciI6eyIkaWQiOiIyNDExIiwiQSI6MjU1LCJSIjoyNTUsIkciOjAsIkIiOjB9fSwiTGluZVdlaWdodCI6MC4wLCJMaW5lVHlwZSI6MCwiUGFyZW50U3R5bGUiOm51bGx9LCJQYXJlbnRTdHlsZSI6bnVsbH0sIkJvdHRvbVRpZXJTaGFwZVN0eWxlIjp7IiRpZCI6IjI0MTIiLCJNYXJnaW4iOnsiJGlkIjoiMjQxMyIsIlRvcCI6MC4wLCJMZWZ0IjoxMC4wLCJSaWdodCI6MTAuMCwiQm90dG9tIjowLjB9LCJQYWRkaW5nIjp7IiRpZCI6IjI0MTQiLCJUb3AiOjMuMCwiTGVmdCI6MC4wLCJSaWdodCI6MC4wLCJCb3R0b20iOjMuMH0sIkJhY2tncm91bmQiOnsiJGlkIjoiMjQxNSIsIkNvbG9yIjp7IiRpZCI6IjI0MTYiLCJBIjoyNTUsIlIiOjY4LCJHIjo4NCwiQiI6MTA2fX0sIklzVmlzaWJsZSI6dHJ1ZSwiV2lkdGgiOjg1OC4wLCJIZWlnaHQiOjE0LjM5OTk5OTYxODUzMDI3MywiQm9yZGVyU3R5bGUiOnsiJGlkIjoiMjQxNyIsIkxpbmVDb2xvciI6eyIkaWQiOiIyNDE4IiwiJHR5cGUiOiJOTFJFLkNvbW1vbi5Eb20uU29saWRDb2xvckJydXNoLCBOTFJFLkNvbW1vbiIsIkNvbG9yIjp7IiRpZCI6IjI0MTkiLCJBIjoyNTUsIlIiOjI1NSwiRyI6MCwiQiI6MH19LCJMaW5lV2VpZ2h0IjowLjAsIkxpbmVUeXBlIjowLCJQYXJlbnRTdHlsZSI6bnVsbH0sIlBhcmVudFN0eWxlIjpudWxsfSwiUmlnaHRFbmRDYXBzU3R5bGUiOnsiJGlkIjoiMjQyMCIsIkZvbnRTZXR0aW5ncyI6eyIkaWQiOiIyNDIxIiwiRm9udFNpemUiOjE4LCJGb250TmFtZSI6IkNhbGlicmkiLCJJc0JvbGQiOnRydWUsIklzSXRhbGljIjpmYWxzZSwiSXNVbmRlcmxpbmVkIjpmYWxzZSwiUGFyZW50U3R5bGUiOm51bGx9LCJBdXRvU2l6ZSI6MCwiRm9yZWdyb3VuZCI6eyIkaWQiOiIyNDIyIiwiQ29sb3IiOnsiJGlkIjoiMjQyMy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jQyNCIsIlRvcCI6MC4wLCJMZWZ0IjowLjAsIlJpZ2h0IjoyMC4wLCJCb3R0b20iOjAuMH0sIlBhZGRpbmciOnsiJGlkIjoiMjQyNSIsIlRvcCI6MC4wLCJMZWZ0IjowLjAsIlJpZ2h0IjowLjAsIkJvdHRvbSI6MC4wfSwiQmFja2dyb3VuZCI6eyIkaWQiOiIyNDI2IiwiQ29sb3IiOnsiJGlkIjoiMjQyNyIsIkEiOjg5LCJSIjowLCJHIjowLCJCIjowfX0sIklzVmlzaWJsZSI6ZmFsc2UsIldpZHRoIjowLjAsIkhlaWdodCI6MC4wLCJCb3JkZXJTdHlsZSI6bnVsbCwiUGFyZW50U3R5bGUiOm51bGx9LCJMZWZ0RW5kQ2Fwc1N0eWxlIjp7IiRpZCI6IjI0MjgiLCJGb250U2V0dGluZ3MiOnsiJGlkIjoiMjQyOSIsIkZvbnRTaXplIjoxOCwiRm9udE5hbWUiOiJDYWxpYnJpIiwiSXNCb2xkIjp0cnVlLCJJc0l0YWxpYyI6ZmFsc2UsIklzVW5kZXJsaW5lZCI6ZmFsc2UsIlBhcmVudFN0eWxlIjpudWxsfSwiQXV0b1NpemUiOjAsIkZvcmVncm91bmQiOnsiJGlkIjoiMjQzMCIsIkNvbG9yIjp7IiRpZCI6IjI0MzE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I0MzIiLCJUb3AiOjAuMCwiTGVmdCI6MzkuNTA2NjY2NjY2NjY2NywiUmlnaHQiOjAuMCwiQm90dG9tIjowLjB9LCJQYWRkaW5nIjp7IiRpZCI6IjI0MzMiLCJUb3AiOjAuMCwiTGVmdCI6MC4wLCJSaWdodCI6MC4wLCJCb3R0b20iOjAuMH0sIkJhY2tncm91bmQiOnsiJGlkIjoiMjQzNCIsIkNvbG9yIjp7IiRyZWYiOiIyNDI3In19LCJJc1Zpc2libGUiOmZhbHNlLCJXaWR0aCI6MC4wLCJIZWlnaHQiOjAuMCwiQm9yZGVyU3R5bGUiOm51bGwsIlBhcmVudFN0eWxlIjpudWxsfSwiVG9kYXlUZXh0U3R5bGUiOnsiJGlkIjoiMjQzNSIsIkZvbnRTZXR0aW5ncyI6eyIkaWQiOiIyNDM2IiwiRm9udFNpemUiOjEyLCJGb250TmFtZSI6IkNhbGlicmkiLCJJc0JvbGQiOmZhbHNlLCJJc0l0YWxpYyI6ZmFsc2UsIklzVW5kZXJsaW5lZCI6ZmFsc2UsIlBhcmVudFN0eWxlIjpudWxsfSwiQXV0b1NpemUiOjAsIkZvcmVncm91bmQiOnsiJGlkIjoiMjQzNyIsIkNvbG9yIjp7IiRpZCI6IjI0Mzg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jQzOSIsIlRvcCI6MC4wLCJMZWZ0IjowLjAsIlJpZ2h0IjowLjAsIkJvdHRvbSI6MC4wfSwiUGFkZGluZyI6eyIkaWQiOiIyNDQwIiwiVG9wIjowLjAsIkxlZnQiOjAuMCwiUmlnaHQiOjAuMCwiQm90dG9tIjowLjB9LCJCYWNrZ3JvdW5kIjp7IiRpZCI6IjI0NDEiLCJDb2xvciI6eyIkcmVmIjoiMjQyNyJ9fSwiSXNWaXNpYmxlIjp0cnVlLCJXaWR0aCI6MC4wLCJIZWlnaHQiOjAuMCwiQm9yZGVyU3R5bGUiOm51bGwsIlBhcmVudFN0eWxlIjpudWxsfSwiVG9kYXlNYXJrZXJTdHlsZSI6eyIkaWQiOiIyNDQyIiwiTWFyZ2luIjp7IiRpZCI6IjI0NDMiLCJUb3AiOjAuMCwiTGVmdCI6MC4wLCJSaWdodCI6MC4wLCJCb3R0b20iOjAuMH0sIlBhZGRpbmciOnsiJGlkIjoiMjQ0NCIsIlRvcCI6MC4wLCJMZWZ0IjowLjAsIlJpZ2h0IjowLjAsIkJvdHRvbSI6MC4wfSwiQmFja2dyb3VuZCI6eyIkaWQiOiIyNDQ1IiwiQ29sb3IiOnsiJGlkIjoiMjQ0NiIsIkEiOjI1NSwiUiI6MjU1LCJHIjowLCJCIjowfX0sIklzVmlzaWJsZSI6dHJ1ZSwiV2lkdGgiOjAuMCwiSGVpZ2h0IjowLjAsIkJvcmRlclN0eWxlIjpudWxsLCJQYXJlbnRTdHlsZSI6bnVsbH0sIlNjYWxlU3R5bGUiOnsiJGlkIjoiMjQ0NyIsIlNoYXBlIjowLCJTaG93U2VnbWVudFNlcGFyYXRvcnMiOmZhbHNlLCJTZWdtZW50U2VwYXJhdG9yT3BhY2l0eSI6MzAsIkhhc0JlZW5WaXNpYmxlQmVmb3JlIjp0cnVlLCJGb250U2V0dGluZ3MiOnsiJGlkIjoiMjQ0OCIsIkZvbnRTaXplIjoxMiwiRm9udE5hbWUiOiJDYWxpYnJpIiwiSXNCb2xkIjpmYWxzZSwiSXNJdGFsaWMiOmZhbHNlLCJJc1VuZGVybGluZWQiOmZhbHNlLCJQYXJlbnRTdHlsZSI6bnVsbH0sIkF1dG9TaXplIjowLCJGb3JlZ3JvdW5kIjp7IiRpZCI6IjI0NDkiLCJDb2xvciI6eyIkaWQiOiIyNDUw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I0NTEiLCJUb3AiOjAuMCwiTGVmdCI6NS4wLCJSaWdodCI6MC4wLCJCb3R0b20iOjAuMH0sIlBhZGRpbmciOnsiJGlkIjoiMjQ1MiIsIlRvcCI6MC4wLCJMZWZ0IjowLjAsIlJpZ2h0IjowLjAsIkJvdHRvbSI6MC4wfSwiQmFja2dyb3VuZCI6eyIkaWQiOiIyNDUzIiwiQ29sb3IiOnsiJHJlZiI6IjI0MjcifX0sIklzVmlzaWJsZSI6dHJ1ZSwiV2lkdGgiOjAuMCwiSGVpZ2h0IjowLjAsIkJvcmRlclN0eWxlIjpudWxsLCJQYXJlbnRTdHlsZSI6bnVsbH0sIlNpbmdsZVNjYWxlU2hhcGVTdHlsZSI6eyIkaWQiOiIyNDU0IiwiU2hhcGUiOjMsIkhlaWdodCI6MjAuMH0sIk1pZGRsZVRpZXJTY2FsZVN0eWxlIjp7IiRpZCI6IjI0NTUiLCJTaGFwZSI6MCwiU2hvd1NlZ21lbnRTZXBhcmF0b3JzIjpmYWxzZSwiU2VnbWVudFNlcGFyYXRvck9wYWNpdHkiOjMwLCJIYXNCZWVuVmlzaWJsZUJlZm9yZSI6dHJ1ZSwiRm9udFNldHRpbmdzIjp7IiRpZCI6IjI0NTYiLCJGb250U2l6ZSI6MTIsIkZvbnROYW1lIjoiQ2FsaWJyaSIsIklzQm9sZCI6ZmFsc2UsIklzSXRhbGljIjpmYWxzZSwiSXNVbmRlcmxpbmVkIjpmYWxzZSwiUGFyZW50U3R5bGUiOm51bGx9LCJBdXRvU2l6ZSI6MCwiRm9yZWdyb3VuZCI6eyIkcmVmIjoiMjQ0OSJ9LCJNYXhXaWR0aCI6MjAwLjAsIk1heEhlaWdodCI6IkluZmluaXR5IiwiU21hcnRGb3JlZ3JvdW5kSXNBY3RpdmUiOmZhbHNlLCJIb3Jpem9udGFsQWxpZ25tZW50IjowLCJWZXJ0aWNhbEFsaWdubWVudCI6MSwiU21hcnRGb3JlZ3JvdW5kIjpudWxsLCJCYWNrZ3JvdW5kRmlsbFR5cGUiOjAsIk1hcmdpbiI6eyIkaWQiOiIyNDU3IiwiVG9wIjowLjAsIkxlZnQiOjUuMCwiUmlnaHQiOjAuMCwiQm90dG9tIjowLjB9LCJQYWRkaW5nIjp7IiRpZCI6IjI0NTgiLCJUb3AiOjAuMCwiTGVmdCI6MC4wLCJSaWdodCI6MC4wLCJCb3R0b20iOjAuMH0sIkJhY2tncm91bmQiOnsiJGlkIjoiMjQ1OSIsIkNvbG9yIjp7IiRpZCI6IjI0NjAiLCJBIjo4OSwiUiI6MCwiRyI6MCwiQiI6MH19LCJJc1Zpc2libGUiOnRydWUsIldpZHRoIjowLjAsIkhlaWdodCI6MC4wLCJCb3JkZXJTdHlsZSI6bnVsbCwiUGFyZW50U3R5bGUiOm51bGx9LCJCb3R0b21UaWVyU2NhbGVTdHlsZSI6eyIkaWQiOiIyNDYxIiwiU2hhcGUiOjAsIlNob3dTZWdtZW50U2VwYXJhdG9ycyI6ZmFsc2UsIlNlZ21lbnRTZXBhcmF0b3JPcGFjaXR5IjozMCwiSGFzQmVlblZpc2libGVCZWZvcmUiOmZhbHNlLCJGb250U2V0dGluZ3MiOnsiJGlkIjoiMjQ2MiIsIkZvbnRTaXplIjoxMiwiRm9udE5hbWUiOiJDYWxpYnJpIiwiSXNCb2xkIjpmYWxzZSwiSXNJdGFsaWMiOmZhbHNlLCJJc1VuZGVybGluZWQiOmZhbHNlLCJQYXJlbnRTdHlsZSI6bnVsbH0sIkF1dG9TaXplIjowLCJGb3JlZ3JvdW5kIjp7IiRpZCI6IjI0NjMiLCJDb2xvciI6eyIkaWQiOiIyNDY0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I0NjUiLCJUb3AiOjAuMCwiTGVmdCI6NS4wLCJSaWdodCI6MC4wLCJCb3R0b20iOjAuMH0sIlBhZGRpbmciOnsiJGlkIjoiMjQ2NiIsIlRvcCI6MC4wLCJMZWZ0IjowLjAsIlJpZ2h0IjowLjAsIkJvdHRvbSI6MC4wfSwiQmFja2dyb3VuZCI6eyIkaWQiOiIyNDY3IiwiQ29sb3IiOnsiJGlkIjoiMjQ2OCIsIkEiOjg5LCJSIjowLCJHIjowLCJCIjowfX0sIklzVmlzaWJsZSI6ZmFsc2UsIldpZHRoIjowLjAsIkhlaWdodCI6MC4wLCJCb3JkZXJTdHlsZSI6bnVsbCwiUGFyZW50U3R5bGUiOm51bGx9LCJFbGFwc2VkVGltZUJhY2tncm91bmQiOnsiJGlkIjoiMjQ2OSIsIkNvbG9yIjp7IiRpZCI6IjI0NzAiLCJBIjoxOTEsIlIiOjI1NSwiRyI6MCwiQiI6MH19LCJBcHBlbmRZZWFyT25ZZWFyQ2hhbmdlIjpmYWxzZSwiRWxhcHNlZFRpbWVGb3JtYXQiOjIsIlRvZGF5TWFya2VyUG9zaXRpb24iOjMsIlF1aWNrUG9zaXRpb24iOjMsIkFic29sdXRlUG9zaXRpb24iOjE2Mi4wLCJNYXJnaW4iOnsiJGlkIjoiMjQ3MSIsIlRvcCI6MC4wLCJMZWZ0IjoxMC4wLCJSaWdodCI6MTAuMCwiQm90dG9tIjowLjB9LCJQYWRkaW5nIjp7IiRpZCI6IjI0NzIiLCJUb3AiOjAuMCwiTGVmdCI6MC4wLCJSaWdodCI6MC4wLCJCb3R0b20iOjAuMH0sIkJhY2tncm91bmQiOnsiJGlkIjoiMjQ3MyIsIkNvbG9yIjp7IiRpZCI6IjI0NzQiLCJBIjoyNTUsIlIiOjQ3LCJHIjo1NCwiQiI6MTUzfX0sIklzVmlzaWJsZSI6dHJ1ZSwiV2lkdGgiOjAuMCwiSGVpZ2h0IjowLjAsIkJvcmRlclN0eWxlIjpudWxsLCJQYXJlbnRTdHlsZSI6bnVsbH0sIkRlZmF1bHRNaWxlc3RvbmVTdHlsZSI6eyIkaWQiOiIyNDc1IiwiU2hhcGUiOjAsIkNvbm5lY3Rvck1hcmdpbiI6eyIkaWQiOiIyNDc2IiwiVG9wIjowLjAsIkxlZnQiOjIuMCwiUmlnaHQiOjIuMCwiQm90dG9tIjowLjB9LCJDb25uZWN0b3JTdHlsZSI6eyIkaWQiOiIyNDc3IiwiTGluZUNvbG9yIjp7IiRpZCI6IjI0NzgiLCIkdHlwZSI6Ik5MUkUuQ29tbW9uLkRvbS5Tb2xpZENvbG9yQnJ1c2gsIE5MUkUuQ29tbW9uIiwiQ29sb3IiOnsiJGlkIjoiMjQ3OSIsIkEiOjEyNywiUiI6MTkxLCJHIjoxOTEsIkIiOjE5MX19LCJMaW5lV2VpZ2h0IjowLjgsIkxpbmVUeXBlIjowLCJQYXJlbnRTdHlsZSI6bnVsbH0sIklzQmVsb3dUaW1lYmFuZCI6ZmFsc2UsIlBvc2l0aW9uT25UYXNrIjowLCJIaWRlRGF0ZSI6ZmFsc2UsIlNoYXBlU2l6ZSI6MSwiU3BhY2luZyI6MS4wLCJQYWRkaW5nIjp7IiRpZCI6IjI0ODAiLCJUb3AiOjcuMCwiTGVmdCI6My4wLCJSaWdodCI6MC4wLCJCb3R0b20iOjIuMH0sIlNoYXBlU3R5bGUiOnsiJGlkIjoiMjQ4MSIsIk1hcmdpbiI6eyIkaWQiOiIyNDgyIiwiVG9wIjo1LjAsIkxlZnQiOjAuMCwiUmlnaHQiOjAuMCwiQm90dG9tIjowLjB9LCJQYWRkaW5nIjp7IiRpZCI6IjI0ODMiLCJUb3AiOjAuMCwiTGVmdCI6MC4wLCJSaWdodCI6MC4wLCJCb3R0b20iOjAuMH0sIkJhY2tncm91bmQiOnsiJGlkIjoiMjQ4NCIsIkNvbG9yIjp7IiRpZCI6IjI0ODUiLCJBIjoyNTUsIlIiOjAsIkciOjExNCwiQiI6MTg4fX0sIklzVmlzaWJsZSI6dHJ1ZSwiV2lkdGgiOjE4LjAsIkhlaWdodCI6MjAuMCwiQm9yZGVyU3R5bGUiOnsiJGlkIjoiMjQ4NiIsIkxpbmVDb2xvciI6eyIkaWQiOiIyNDg3IiwiJHR5cGUiOiJOTFJFLkNvbW1vbi5Eb20uU29saWRDb2xvckJydXNoLCBOTFJFLkNvbW1vbiIsIkNvbG9yIjp7IiRpZCI6IjI0ODgiLCJBIjoyNTUsIlIiOjI1NSwiRyI6MCwiQiI6MH19LCJMaW5lV2VpZ2h0IjowLjAsIkxpbmVUeXBlIjowLCJQYXJlbnRTdHlsZSI6bnVsbH0sIlBhcmVudFN0eWxlIjpudWxsfSwiVGl0bGVTdHlsZSI6eyIkaWQiOiIyNDg5IiwiRm9udFNldHRpbmdzIjp7IiRpZCI6IjI0OTAiLCJGb250U2l6ZSI6MTEsIkZvbnROYW1lIjoiQ2FsaWJyaSIsIklzQm9sZCI6dHJ1ZSwiSXNJdGFsaWMiOmZhbHNlLCJJc1VuZGVybGluZWQiOmZhbHNlLCJQYXJlbnRTdHlsZSI6bnVsbH0sIkF1dG9TaXplIjowLCJGb3JlZ3JvdW5kIjp7IiRpZCI6IjI0OTEiLCJDb2xvciI6eyIkaWQiOiIyNDk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0OTMiLCJUb3AiOjAuMCwiTGVmdCI6MC4wLCJSaWdodCI6MC4wLCJCb3R0b20iOjAuMH0sIlBhZGRpbmciOnsiJGlkIjoiMjQ5NCIsIlRvcCI6MC4wLCJMZWZ0IjowLjAsIlJpZ2h0IjowLjAsIkJvdHRvbSI6MC4wfSwiQmFja2dyb3VuZCI6eyIkaWQiOiIyNDk1IiwiQ29sb3IiOnsiJGlkIjoiMjQ5NiIsIkEiOjg5LCJSIjowLCJHIjowLCJCIjowfX0sIklzVmlzaWJsZSI6dHJ1ZSwiV2lkdGgiOjAuMCwiSGVpZ2h0IjowLjAsIkJvcmRlclN0eWxlIjpudWxsLCJQYXJlbnRTdHlsZSI6bnVsbH0sIkRhdGVTdHlsZSI6eyIkaWQiOiIyNDk3IiwiRm9udFNldHRpbmdzIjp7IiRpZCI6IjI0OTgiLCJGb250U2l6ZSI6MTAsIkZvbnROYW1lIjoiQ2FsaWJyaSIsIklzQm9sZCI6ZmFsc2UsIklzSXRhbGljIjpmYWxzZSwiSXNVbmRlcmxpbmVkIjpmYWxzZSwiUGFyZW50U3R5bGUiOm51bGx9LCJBdXRvU2l6ZSI6MCwiRm9yZWdyb3VuZCI6eyIkaWQiOiIyNDk5IiwiQ29sb3IiOnsiJGlkIjoiMjUwMCIsIkEiOjI1NSwiUiI6OTEsIkciOjE1NSwiQiI6MjEzfX0sIk1heFdpZHRoIjoyMDAuMCwiTWF4SGVpZ2h0IjoiSW5maW5pdHkiLCJTbWFydEZvcmVncm91bmRJc0FjdGl2ZSI6ZmFsc2UsIkhvcml6b250YWxBbGlnbm1lbnQiOjAsIlZlcnRpY2FsQWxpZ25tZW50IjowLCJTbWFydEZvcmVncm91bmQiOm51bGwsIkJhY2tncm91bmRGaWxsVHlwZSI6MCwiTWFyZ2luIjp7IiRpZCI6IjI1MDEiLCJUb3AiOjAuMCwiTGVmdCI6MC4wLCJSaWdodCI6MC4wLCJCb3R0b20iOjAuMH0sIlBhZGRpbmciOnsiJGlkIjoiMjUwMiIsIlRvcCI6MC4wLCJMZWZ0IjowLjAsIlJpZ2h0IjowLjAsIkJvdHRvbSI6MC4wfSwiQmFja2dyb3VuZCI6eyIkaWQiOiIyNTAzIiwiQ29sb3IiOnsiJHJlZiI6IjI0OTYifX0sIklzVmlzaWJsZSI6dHJ1ZSwiV2lkdGgiOjAuMCwiSGVpZ2h0IjowLjAsIkJvcmRlclN0eWxlIjpudWxsLCJQYXJlbnRTdHlsZSI6bnVsbH0sIkRhdGVGb3JtYXQiOnsiJGlkIjoiMjUw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TA1IiwiRm9ybWF0IjowLCJJc1Zpc2libGUiOmZhbHNlLCJMYXN0S25vd25WaXNpYmlsaXR5U3RhdGUiOmZhbHNlfSwiSXNWaXNpYmxlIjp0cnVlLCJQYXJlbnRTdHlsZSI6bnVsbH0sIkRlZmF1bHRUYXNrU3R5bGUiOnsiJGlkIjoiMjUwNiIsIlNoYXBlIjowLCJTaGFwZVRoaWNrbmVzcyI6MSwiRHVyYXRpb25Gb3JtYXQiOjAsIkluY2x1ZGVOb25Xb3JraW5nRGF5c0luRHVyYXRpb24iOmZhbHNlLCJQZXJjZW50YWdlQ29tcGxldGVTdHlsZSI6eyIkaWQiOiIyNTA3IiwiRm9udFNldHRpbmdzIjp7IiRpZCI6IjI1MDgiLCJGb250U2l6ZSI6MTAsIkZvbnROYW1lIjoiQ2FsaWJyaSIsIklzQm9sZCI6ZmFsc2UsIklzSXRhbGljIjpmYWxzZSwiSXNVbmRlcmxpbmVkIjpmYWxzZSwiUGFyZW50U3R5bGUiOm51bGx9LCJBdXRvU2l6ZSI6MCwiRm9yZWdyb3VuZCI6eyIkaWQiOiIyNTA5IiwiQ29sb3IiOnsiJGlkIjoiMjUxMC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yNTExIiwiVG9wIjowLjAsIkxlZnQiOjAuMCwiUmlnaHQiOjAuMCwiQm90dG9tIjowLjB9LCJQYWRkaW5nIjp7IiRpZCI6IjI1MTIiLCJUb3AiOjAuMCwiTGVmdCI6MC4wLCJSaWdodCI6MC4wLCJCb3R0b20iOjAuMH0sIkJhY2tncm91bmQiOnsiJGlkIjoiMjUxMyIsIkNvbG9yIjp7IiRyZWYiOiIyNDk2In19LCJJc1Zpc2libGUiOnRydWUsIldpZHRoIjowLjAsIkhlaWdodCI6MC4wLCJCb3JkZXJTdHlsZSI6bnVsbCwiUGFyZW50U3R5bGUiOm51bGx9LCJEdXJhdGlvblN0eWxlIjp7IiRpZCI6IjI1MTQiLCJGb250U2V0dGluZ3MiOnsiJGlkIjoiMjUxNSIsIkZvbnRTaXplIjoxMCwiRm9udE5hbWUiOiJDYWxpYnJpIiwiSXNCb2xkIjpmYWxzZSwiSXNJdGFsaWMiOmZhbHNlLCJJc1VuZGVybGluZWQiOmZhbHNlLCJQYXJlbnRTdHlsZSI6bnVsbH0sIkF1dG9TaXplIjowLCJGb3JlZ3JvdW5kIjp7IiRpZCI6IjI1MTYiLCJDb2xvciI6eyIkaWQiOiIyNTE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UxOCIsIlRvcCI6MC4wLCJMZWZ0IjowLjAsIlJpZ2h0IjowLjAsIkJvdHRvbSI6MC4wfSwiUGFkZGluZyI6eyIkaWQiOiIyNTE5IiwiVG9wIjowLjAsIkxlZnQiOjAuMCwiUmlnaHQiOjAuMCwiQm90dG9tIjowLjB9LCJCYWNrZ3JvdW5kIjp7IiRpZCI6IjI1MjAiLCJDb2xvciI6eyIkcmVmIjoiMjQ5NiJ9fSwiSXNWaXNpYmxlIjp0cnVlLCJXaWR0aCI6MC4wLCJIZWlnaHQiOjAuMCwiQm9yZGVyU3R5bGUiOm51bGwsIlBhcmVudFN0eWxlIjpudWxsfSwiSG9yaXpvbnRhbENvbm5lY3RvclN0eWxlIjp7IiRpZCI6IjI1MjEiLCJMaW5lQ29sb3IiOnsiJGlkIjoiMjUyMiIsIiR0eXBlIjoiTkxSRS5Db21tb24uRG9tLlNvbGlkQ29sb3JCcnVzaCwgTkxSRS5Db21tb24iLCJDb2xvciI6eyIkaWQiOiIyNTIzIiwiQSI6MjU1LCJSIjoyMDQsIkciOjIwNCwiQiI6MjA0fX0sIkxpbmVXZWlnaHQiOjEuMCwiTGluZVR5cGUiOjAsIlBhcmVudFN0eWxlIjpudWxsfSwiVmVydGljYWxDb25uZWN0b3JTdHlsZSI6eyIkaWQiOiIyNTI0IiwiTGluZUNvbG9yIjp7IiRpZCI6IjI1MjUiLCIkdHlwZSI6Ik5MUkUuQ29tbW9uLkRvbS5Tb2xpZENvbG9yQnJ1c2gsIE5MUkUuQ29tbW9uIiwiQ29sb3IiOnsiJGlkIjoiMjUyNiIsIkEiOjI1NSwiUiI6MjA0LCJHIjoyMDQsIkIiOjIwNH19LCJMaW5lV2VpZ2h0IjowLjAsIkxpbmVUeXBlIjowLCJQYXJlbnRTdHlsZSI6bnVsbH0sIk1hcmdpbiI6bnVsbCwiU3RhcnREYXRlUG9zaXRpb24iOjAsIkVuZERhdGVQb3NpdGlvbiI6MCwiRGF0ZUlzVmlzaWJsZSI6dHJ1ZSwiVGl0bGVQb3NpdGlvbiI6MiwiRHVyYXRpb25Qb3NpdGlvbiI6NiwiUGVyY2VudGFnZUNvbXBsZXRlZFBvc2l0aW9uIjoyLCJTcGFjaW5nIjo1LCJJc0JlbG93VGltZWJhbmQiOmZhbHNlLCJQZXJjZW50YWdlQ29tcGxldGVTaGFwZU9wYWNpdHkiOjM1LCJTaGFwZVN0eWxlIjp7IiRpZCI6IjI1MjciLCJNYXJnaW4iOnsiJGlkIjoiMjUyOCIsIlRvcCI6MC4wLCJMZWZ0Ijo0LjAsIlJpZ2h0Ijo0LjAsIkJvdHRvbSI6MC4wfSwiUGFkZGluZyI6eyIkaWQiOiIyNTI5IiwiVG9wIjowLjAsIkxlZnQiOjAuMCwiUmlnaHQiOjAuMCwiQm90dG9tIjowLjB9LCJCYWNrZ3JvdW5kIjp7IiRpZCI6IjI1MzAiLCJDb2xvciI6eyIkaWQiOiIyNTMxIiwiQSI6MjU1LCJSIjowLCJHIjoxMTQsIkIiOjE4OH19LCJJc1Zpc2libGUiOnRydWUsIldpZHRoIjowLjAsIkhlaWdodCI6MTYuMCwiQm9yZGVyU3R5bGUiOnsiJGlkIjoiMjUzMiIsIkxpbmVDb2xvciI6eyIkaWQiOiIyNTMzIiwiJHR5cGUiOiJOTFJFLkNvbW1vbi5Eb20uU29saWRDb2xvckJydXNoLCBOTFJFLkNvbW1vbiIsIkNvbG9yIjp7IiRpZCI6IjI1MzQiLCJBIjoyNTUsIlIiOjI1NSwiRyI6MCwiQiI6MH19LCJMaW5lV2VpZ2h0IjowLjAsIkxpbmVUeXBlIjowLCJQYXJlbnRTdHlsZSI6bnVsbH0sIlBhcmVudFN0eWxlIjpudWxsfSwiVGl0bGVTdHlsZSI6eyIkaWQiOiIyNTM1IiwiRm9udFNldHRpbmdzIjp7IiRpZCI6IjI1MzYiLCJGb250U2l6ZSI6MTAsIkZvbnROYW1lIjoiQ2FsaWJyaSIsIklzQm9sZCI6dHJ1ZSwiSXNJdGFsaWMiOmZhbHNlLCJJc1VuZGVybGluZWQiOmZhbHNlLCJQYXJlbnRTdHlsZSI6bnVsbH0sIkF1dG9TaXplIjowLCJGb3JlZ3JvdW5kIjp7IiRpZCI6IjI1MzciLCJDb2xvciI6eyIkaWQiOiIyNTM4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I1MzkiLCJUb3AiOjAuMCwiTGVmdCI6MC4wLCJSaWdodCI6MC4wLCJCb3R0b20iOjAuMH0sIlBhZGRpbmciOnsiJGlkIjoiMjU0MCIsIlRvcCI6MC4wLCJMZWZ0IjowLjAsIlJpZ2h0IjowLjAsIkJvdHRvbSI6MC4wfSwiQmFja2dyb3VuZCI6eyIkaWQiOiIyNTQxIiwiQ29sb3IiOnsiJHJlZiI6IjI0OTYifX0sIklzVmlzaWJsZSI6dHJ1ZSwiV2lkdGgiOjAuMCwiSGVpZ2h0IjowLjAsIkJvcmRlclN0eWxlIjpudWxsLCJQYXJlbnRTdHlsZSI6bnVsbH0sIkRhdGVTdHlsZSI6eyIkaWQiOiIyNTQyIiwiRm9udFNldHRpbmdzIjp7IiRpZCI6IjI1NDMiLCJGb250U2l6ZSI6MTAsIkZvbnROYW1lIjoiQ2FsaWJyaSIsIklzQm9sZCI6ZmFsc2UsIklzSXRhbGljIjpmYWxzZSwiSXNVbmRlcmxpbmVkIjpmYWxzZSwiUGFyZW50U3R5bGUiOm51bGx9LCJBdXRvU2l6ZSI6MCwiRm9yZWdyb3VuZCI6eyIkaWQiOiIyNTQ0IiwiQ29sb3IiOnsiJGlkIjoiMjU0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U0NiIsIlRvcCI6MC4wLCJMZWZ0IjowLjAsIlJpZ2h0IjowLjAsIkJvdHRvbSI6MC4wfSwiUGFkZGluZyI6eyIkaWQiOiIyNTQ3IiwiVG9wIjowLjAsIkxlZnQiOjAuMCwiUmlnaHQiOjAuMCwiQm90dG9tIjowLjB9LCJCYWNrZ3JvdW5kIjp7IiRpZCI6IjI1NDgiLCJDb2xvciI6eyIkcmVmIjoiMjQ5NiJ9fSwiSXNWaXNpYmxlIjp0cnVlLCJXaWR0aCI6MC4wLCJIZWlnaHQiOjAuMCwiQm9yZGVyU3R5bGUiOm51bGwsIlBhcmVudFN0eWxlIjpudWxsfSwiRGF0ZUZvcm1hdCI6eyIkaWQiOiIyNTQ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1NTAiLCJGb3JtYXQiOjAsIklzVmlzaWJsZSI6ZmFsc2UsIkxhc3RLbm93blZpc2liaWxpdHlTdGF0ZSI6ZmFsc2V9LCJJc1Zpc2libGUiOnRydWUsIlBhcmVudFN0eWxlIjpudWxsLCJfZXhwbGljaXRseVNldCI6eyIkaWQiOiIyNTUx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pbGVzdG9uZVN0eWxlIjp7IiRpZCI6IjI1NTIiLCJUaXRsZVBvc2l0aW9uIjoiUmlnaHQiLCJEYXRlUG9zaXRpb24iOiJMZWZ0IiwiU2hhcGVUeXBlIjowLCJTaGFwZVNpemUiOjEsIlNwYWNpbmciOjUsIlNoYXBlU3R5bGUiOnsiJGlkIjoiMjU1MyIsIk1hcmdpbiI6eyIkaWQiOiIyNTU0IiwiVG9wIjo1LjAsIkxlZnQiOjAuMCwiUmlnaHQiOjAuMCwiQm90dG9tIjowLjB9LCJQYWRkaW5nIjp7IiRpZCI6IjI1NTUiLCJUb3AiOjAuMCwiTGVmdCI6MC4wLCJSaWdodCI6MC4wLCJCb3R0b20iOjAuMH0sIkJhY2tncm91bmQiOnsiJGlkIjoiMjU1NiIsIkNvbG9yIjp7IiRpZCI6IjI1NTciLCJBIjoyNTUsIlIiOjAsIkciOjExNCwiQiI6MTg4fX0sIklzVmlzaWJsZSI6dHJ1ZSwiV2lkdGgiOjE4LjAsIkhlaWdodCI6MjAuMCwiQm9yZGVyU3R5bGUiOnsiJGlkIjoiMjU1OCIsIkxpbmVDb2xvciI6eyIkaWQiOiIyNTU5IiwiJHR5cGUiOiJOTFJFLkNvbW1vbi5Eb20uU29saWRDb2xvckJydXNoLCBOTFJFLkNvbW1vbiIsIkNvbG9yIjp7IiRpZCI6IjI1NjAiLCJBIjoyNTUsIlIiOjI1NSwiRyI6MCwiQiI6MH19LCJMaW5lV2VpZ2h0IjowLjAsIkxpbmVUeXBlIjowLCJQYXJlbnRTdHlsZSI6bnVsbH0sIlBhcmVudFN0eWxlIjpudWxsfSwiVGl0bGVTdHlsZSI6eyIkaWQiOiIyNTYxIiwiRm9udFNldHRpbmdzIjp7IiRpZCI6IjI1NjIiLCJGb250U2l6ZSI6MTEsIkZvbnROYW1lIjoiQ2FsaWJyaSIsIklzQm9sZCI6dHJ1ZSwiSXNJdGFsaWMiOmZhbHNlLCJJc1VuZGVybGluZWQiOmZhbHNlLCJQYXJlbnRTdHlsZSI6bnVsbH0sIkF1dG9TaXplIjowLCJGb3JlZ3JvdW5kIjp7IiRpZCI6IjI1NjMiLCJDb2xvciI6eyIkaWQiOiIyNTY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NjUiLCJUb3AiOjAuMCwiTGVmdCI6MC4wLCJSaWdodCI6MC4wLCJCb3R0b20iOjAuMH0sIlBhZGRpbmciOnsiJGlkIjoiMjU2NiIsIlRvcCI6MC4wLCJMZWZ0IjowLjAsIlJpZ2h0IjowLjAsIkJvdHRvbSI6MC4wfSwiQmFja2dyb3VuZCI6eyIkaWQiOiIyNTY3IiwiQ29sb3IiOnsiJGlkIjoiMjU2OCIsIkEiOjg5LCJSIjowLCJHIjowLCJCIjowfX0sIklzVmlzaWJsZSI6dHJ1ZSwiV2lkdGgiOjAuMCwiSGVpZ2h0IjowLjAsIkJvcmRlclN0eWxlIjpudWxsLCJQYXJlbnRTdHlsZSI6bnVsbH0sIkRhdGVTdHlsZSI6eyIkaWQiOiIyNTY5IiwiRm9udFNldHRpbmdzIjp7IiRpZCI6IjI1NzAiLCJGb250U2l6ZSI6MTAsIkZvbnROYW1lIjoiQ2FsaWJyaSIsIklzQm9sZCI6ZmFsc2UsIklzSXRhbGljIjpmYWxzZSwiSXNVbmRlcmxpbmVkIjpmYWxzZSwiUGFyZW50U3R5bGUiOm51bGx9LCJBdXRvU2l6ZSI6MCwiRm9yZWdyb3VuZCI6eyIkaWQiOiIyNTcxIiwiQ29sb3IiOnsiJGlkIjoiMjU3MiIsIkEiOjI1NSwiUiI6OTEsIkciOjE1NSwiQiI6MjEzfX0sIk1heFdpZHRoIjoyMDAuMCwiTWF4SGVpZ2h0IjoiSW5maW5pdHkiLCJTbWFydEZvcmVncm91bmRJc0FjdGl2ZSI6ZmFsc2UsIkhvcml6b250YWxBbGlnbm1lbnQiOjAsIlZlcnRpY2FsQWxpZ25tZW50IjowLCJTbWFydEZvcmVncm91bmQiOm51bGwsIkJhY2tncm91bmRGaWxsVHlwZSI6MCwiTWFyZ2luIjp7IiRpZCI6IjI1NzMiLCJUb3AiOjAuMCwiTGVmdCI6MC4wLCJSaWdodCI6MC4wLCJCb3R0b20iOjAuMH0sIlBhZGRpbmciOnsiJGlkIjoiMjU3NCIsIlRvcCI6MC4wLCJMZWZ0IjowLjAsIlJpZ2h0IjowLjAsIkJvdHRvbSI6MC4wfSwiQmFja2dyb3VuZCI6eyIkaWQiOiIyNTc1IiwiQ29sb3IiOnsiJGlkIjoiMjU3NiIsIkEiOjg5LCJSIjowLCJHIjowLCJCIjowfX0sIklzVmlzaWJsZSI6dHJ1ZSwiV2lkdGgiOjAuMCwiSGVpZ2h0IjowLjAsIkJvcmRlclN0eWxlIjpudWxsLCJQYXJlbnRTdHlsZSI6bnVsbH0sIkRhdGVGb3JtYXQiOnsiJGlkIjoiMjU3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Tc4IiwiRm9ybWF0IjowLCJJc1Zpc2libGUiOmZhbHNlLCJMYXN0S25vd25WaXNpYmlsaXR5U3RhdGUiOmZhbHNlfSwiSXNWaXNpYmxlIjp0cnVlLCJQYXJlbnRTdHlsZSI6bnVsbH0sIkdyaWRsaW5lUGFuZWxTdHlsZSI6eyIkaWQiOiIyNTc5IiwiR3JpZGxpbmVTdHlsZSI6eyIkaWQiOiIyNTgwIiwiTGluZUNvbG9yIjp7IiRpZCI6IjI1ODEiLCIkdHlwZSI6Ik5MUkUuQ29tbW9uLkRvbS5Tb2xpZENvbG9yQnJ1c2gsIE5MUkUuQ29tbW9uIiwiQ29sb3IiOnsiJGlkIjoiMjU4MiIsIkEiOjM4LCJSIjoxMTUsIkciOjExNSwiQiI6MTE1fX0sIkxpbmVXZWlnaHQiOjEuMCwiTGluZVR5cGUiOjAsIlBhcmVudFN0eWxlIjpudWxsfSwiTWFyZ2luIjp7IiRpZCI6IjI1ODMiLCJUb3AiOjAuMCwiTGVmdCI6MC4wLCJSaWdodCI6MC4wLCJCb3R0b20iOjAuMH0sIlBhZGRpbmciOnsiJGlkIjoiMjU4NCIsIlRvcCI6MC4wLCJMZWZ0IjowLjAsIlJpZ2h0IjowLjAsIkJvdHRvbSI6MC4wfSwiQmFja2dyb3VuZCI6bnVsbCwiSXNWaXNpYmxlIjp0cnVlLCJXaWR0aCI6MC4wLCJIZWlnaHQiOjAuMCwiQm9yZGVyU3R5bGUiOnsiJGlkIjoiMjU4NSIsIkxpbmVDb2xvciI6bnVsbCwiTGluZVdlaWdodCI6MC4wLCJMaW5lVHlwZSI6MCwiUGFyZW50U3R5bGUiOm51bGx9LCJQYXJlbnRTdHlsZSI6bnVsbH0sIkFjdGl2aXR5TGluZVBhbmVsU3R5bGUiOnsiJGlkIjoiMjU4NiIsIkFjdGl2aXR5TGluZVN0eWxlIjp7IiRpZCI6IjI1ODciLCJMaW5lQ29sb3IiOnsiJGlkIjoiMjU4OCIsIiR0eXBlIjoiTkxSRS5Db21tb24uRG9tLlNvbGlkQ29sb3JCcnVzaCwgTkxSRS5Db21tb24iLCJDb2xvciI6eyIkaWQiOiIyNTg5IiwiQSI6MzgsIlIiOjY4LCJHIjoxMTQsIkIiOjE5Nn19LCJMaW5lV2VpZ2h0IjoxLjAsIkxpbmVUeXBlIjowLCJQYXJlbnRTdHlsZSI6bnVsbH0sIk1hcmdpbiI6eyIkaWQiOiIyNTkwIiwiVG9wIjowLjAsIkxlZnQiOjAuMCwiUmlnaHQiOjAuMCwiQm90dG9tIjowLjB9LCJQYWRkaW5nIjp7IiRpZCI6IjI1OTEiLCJUb3AiOjAuMCwiTGVmdCI6MC4wLCJSaWdodCI6MC4wLCJCb3R0b20iOjAuMH0sIkJhY2tncm91bmQiOm51bGwsIklzVmlzaWJsZSI6dHJ1ZSwiV2lkdGgiOjAuMCwiSGVpZ2h0IjowLjAsIkJvcmRlclN0eWxlIjp7IiRpZCI6IjI1OTIiLCJMaW5lQ29sb3IiOm51bGwsIkxpbmVXZWlnaHQiOjAuMCwiTGluZVR5cGUiOjAsIlBhcmVudFN0eWxlIjpudWxsfSwiUGFyZW50U3R5bGUiOm51bGx9LCJTaG93RWxhcHNlZFRpbWVHcmFkaWVudFN0eWxlIjpmYWxzZSwiVGltZWJhbmRSZXNlcnZlZExlZnRBcmVhU3R5bGUiOnsiJGlkIjoiMjU5MyIsIkFjdGl2aXR5SGVhZGVyV2lkdGgiOjAuMCwiSXNTZXQiOmZhbHNlfSwiRGVmYXVsdFN3aW1sYW5lU3R5bGUiOm51bGwsIkRlZmF1bHRTd2ltbGFuZVYyU3R5bGUiOnsiJGlkIjoiMjU5NCIsIkhlYWRlclN0eWxlIjp7IiRpZCI6IjI1OTUiLCJUZXh0SXNWZXJ0aWNhbCI6ZmFsc2UsIlRleHRTdHlsZSI6eyIkaWQiOiIyNTk2IiwiRm9udFNldHRpbmdzIjp7IiRpZCI6IjI1OTciLCJGb250U2l6ZSI6MTIsIkZvbnROYW1lIjoiQ2FsaWJyaSIsIklzQm9sZCI6ZmFsc2UsIklzSXRhbGljIjpmYWxzZSwiSXNVbmRlcmxpbmVkIjpmYWxzZSwiUGFyZW50U3R5bGUiOm51bGx9LCJBdXRvU2l6ZSI6MiwiRm9yZWdyb3VuZCI6eyIkaWQiOiIyNTk4IiwiQ29sb3IiOnsiJGlkIjoiMjU5OS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I2MDAiLCJUb3AiOjAuMCwiTGVmdCI6MC4wLCJSaWdodCI6MC4wLCJCb3R0b20iOjAuMH0sIlBhZGRpbmciOnsiJGlkIjoiMjYwMSIsIlRvcCI6MC4wLCJMZWZ0IjowLjAsIlJpZ2h0IjowLjAsIkJvdHRvbSI6MC4wfSwiQmFja2dyb3VuZCI6bnVsbCwiSXNWaXNpYmxlIjp0cnVlLCJXaWR0aCI6MC4wLCJIZWlnaHQiOjAuMCwiQm9yZGVyU3R5bGUiOm51bGwsIlBhcmVudFN0eWxlIjpudWxsfSwiUmVjdGFuZ2xlU3R5bGUiOnsiJGlkIjoiMjYwMiIsIk1hcmdpbiI6eyIkaWQiOiIyNjAzIiwiVG9wIjowLjAsIkxlZnQiOjAuMCwiUmlnaHQiOjAuMCwiQm90dG9tIjowLjB9LCJQYWRkaW5nIjp7IiRpZCI6IjI2MDQiLCJUb3AiOjAuMCwiTGVmdCI6MC4wLCJSaWdodCI6MC4wLCJCb3R0b20iOjAuMH0sIkJhY2tncm91bmQiOnsiJGlkIjoiMjYwNSIsIkNvbG9yIjp7IiRpZCI6IjI2MDYiLCJBIjoyNTUsIlIiOjc5LCJHIjoxMjksIkIiOjE4OX19LCJJc1Zpc2libGUiOnRydWUsIldpZHRoIjowLjAsIkhlaWdodCI6MC4wLCJCb3JkZXJTdHlsZSI6eyIkaWQiOiIyNjA3IiwiTGluZUNvbG9yIjp7IiRpZCI6IjI2MDgiLCIkdHlwZSI6Ik5MUkUuQ29tbW9uLkRvbS5Tb2xpZENvbG9yQnJ1c2gsIE5MUkUuQ29tbW9uIiwiQ29sb3IiOnsiJGlkIjoiMjYwOSIsIkEiOjI1NSwiUiI6MjU1LCJHIjowLCJCIjowfX0sIkxpbmVXZWlnaHQiOjAuMCwiTGluZVR5cGUiOjAsIlBhcmVudFN0eWxlIjpudWxsfSwiUGFyZW50U3R5bGUiOm51bGx9LCJNYXJnaW4iOnsiJGlkIjoiMjYxMCIsIlRvcCI6MC4wLCJMZWZ0IjowLjAsIlJpZ2h0IjowLjAsIkJvdHRvbSI6MC4wfSwiUGFkZGluZyI6eyIkaWQiOiIyNjExIiwiVG9wIjowLjAsIkxlZnQiOjAuMCwiUmlnaHQiOjAuMCwiQm90dG9tIjowLjB9LCJCYWNrZ3JvdW5kIjpudWxsLCJJc1Zpc2libGUiOnRydWUsIldpZHRoIjowLjAsIkhlaWdodCI6MC4wLCJCb3JkZXJTdHlsZSI6bnVsbCwiUGFyZW50U3R5bGUiOm51bGx9LCJCYWNrZ3JvdW5kU3R5bGUiOnsiJGlkIjoiMjYxMiIsIk1hcmdpbiI6eyIkaWQiOiIyNjEzIiwiVG9wIjowLjAsIkxlZnQiOjAuMCwiUmlnaHQiOjAuMCwiQm90dG9tIjowLjB9LCJQYWRkaW5nIjp7IiRpZCI6IjI2MTQiLCJUb3AiOjAuMCwiTGVmdCI6MC4wLCJSaWdodCI6MC4wLCJCb3R0b20iOjAuMH0sIkJhY2tncm91bmQiOnsiJGlkIjoiMjYxNSIsIkNvbG9yIjp7IiRpZCI6IjI2MTYiLCJBIjo1MSwiUiI6MTU1LCJHIjoxODcsIkIiOjg5fX0sIklzVmlzaWJsZSI6dHJ1ZSwiV2lkdGgiOjAuMCwiSGVpZ2h0IjowLjAsIkJvcmRlclN0eWxlIjp7IiRpZCI6IjI2MTciLCJMaW5lQ29sb3IiOnsiJGlkIjoiMjYxOCIsIiR0eXBlIjoiTkxSRS5Db21tb24uRG9tLlNvbGlkQ29sb3JCcnVzaCwgTkxSRS5Db21tb24iLCJDb2xvciI6eyIkaWQiOiIyNjE5IiwiQSI6MjU1LCJSIjoyNTUsIkciOjAsIkIiOjB9fSwiTGluZVdlaWdodCI6MC4wLCJMaW5lVHlwZSI6MCwiUGFyZW50U3R5bGUiOm51bGx9LCJQYXJlbnRTdHlsZSI6bnVsbH0sIklzQWJvdmVUaW1lYmFuZCI6ZmFsc2UsIlNwYWNpbmciOjUsIk1hcmdpbiI6eyIkaWQiOiIyNjIwIiwiVG9wIjowLjAsIkxlZnQiOjAuMCwiUmlnaHQiOjAuMCwiQm90dG9tIjowLjB9LCJQYWRkaW5nIjp7IiRpZCI6IjI2MjEiLCJUb3AiOjAuMCwiTGVmdCI6MC4wLCJSaWdodCI6MC4wLCJCb3R0b20iOjAuMH0sIklzVmlzaWJsZSI6dHJ1ZSwiV2lkdGgiOjAuMCwiSGVpZ2h0IjowLjAsIkJvcmRlclN0eWxlIjp7IiRpZCI6IjI2MjIiLCJMaW5lQ29sb3IiOm51bGwsIkxpbmVXZWlnaHQiOjAuMCwiTGluZVR5cGUiOjAsIlBhcmVudFN0eWxlIjpudWxsfSwiUGFyZW50U3R5bGUiOm51bGx9fSwiU2NhbGUiOm51bGwsIlNjYWxlVjIiOnsiJGlkIjoiMjYyMyIsIlN0YXJ0RGF0ZSI6IjAwMDEtMDEtMDFUMDA6MDA6MDAiLCJFbmREYXRlIjoiMjAyMi0wNC0yMlQyMzo1OTowMCIsIkF1dG9EYXRlUmFuZ2UiOnRydWUsIldvcmtpbmdEYXlzIjozMSwiRmlzY2FsWWVhciI6eyIkaWQiOiIyNjI0IiwiU3RhcnRNb250aCI6MSwiVXNlU3RhcnRpbmdZZWFyRm9yTnVtYmVyaW5nIjp0cnVlLCJTaG93RmlzY2FsWWVhckxhYmVsIjp0cnVlfSwiVG9kYXlNYXJrZXJUZXh0IjoiVG9kYXkiLCJBdXRvU2NhbGVUeXBlIjpmYWxzZSwiVGltZWJhbmRTY2FsZXMiOnsiJGlkIjoiMjYyNSIsIlRvcFNjYWxlTGF5ZXIiOnsiJGlkIjoiMjYyNiIsIkZvcm1hdCI6Ik1NTSIsIlR5cGUiOjJ9LCJNaWRkbGVTY2FsZUxheWVyIjp7IiRpZCI6IjI2MjciLCJGb3JtYXQiOiJ3IiwiVHlwZSI6MX0sIkJvdHRvbVNjYWxlTGF5ZXIiOnsiJGlkIjoiMjYyOCIsIkZvcm1hdCI6bnVsbCwiVHlwZSI6MH19fSwiTWlsZXN0b25lcyI6W3siJGlkIjoiMjYyOSIsIkRhdGUiOiIyMDIyLTAxLTI4VDIzOjU5OjAwWiIsIlN0eWxlIjp7IiRpZCI6IjI2MzAiLCJTaGFwZSI6MCwiQ29ubmVjdG9yTWFyZ2luIjp7IiRpZCI6IjI2MzEiLCJUb3AiOjAuMCwiTGVmdCI6Mi4wLCJSaWdodCI6Mi4wLCJCb3R0b20iOjAuMH0sIkNvbm5lY3RvclN0eWxlIjp7IiRpZCI6IjI2MzIiLCJMaW5lQ29sb3IiOnsiJGlkIjoiMjYzMyIsIiR0eXBlIjoiTkxSRS5Db21tb24uRG9tLlNvbGlkQ29sb3JCcnVzaCwgTkxSRS5Db21tb24iLCJDb2xvciI6eyIkaWQiOiIyNjM0IiwiQSI6MTI3LCJSIjoxOTEsIkciOjE5MSwiQiI6MTkxfX0sIkxpbmVXZWlnaHQiOjAuOCwiTGluZVR5cGUiOjAsIlBhcmVudFN0eWxlIjpudWxsfSwiSXNCZWxvd1RpbWViYW5kIjpmYWxzZSwiUG9zaXRpb25PblRhc2siOjMsIkhpZGVEYXRlIjpmYWxzZSwiU2hhcGVTaXplIjoxLCJTcGFjaW5nIjoxLjAsIlBhZGRpbmciOnsiJGlkIjoiMjYzNSIsIlRvcCI6Ny4wLCJMZWZ0IjozLjAsIlJpZ2h0IjowLjAsIkJvdHRvbSI6Mi4wfSwiU2hhcGVTdHlsZSI6eyIkaWQiOiIyNjM2IiwiTWFyZ2luIjp7IiRpZCI6IjI2MzciLCJUb3AiOjUuMCwiTGVmdCI6MC4wLCJSaWdodCI6MC4wLCJCb3R0b20iOjAuMH0sIlBhZGRpbmciOnsiJGlkIjoiMjYzOCIsIlRvcCI6MC4wLCJMZWZ0IjowLjAsIlJpZ2h0IjowLjAsIkJvdHRvbSI6MC4wfSwiQmFja2dyb3VuZCI6eyIkaWQiOiIyNjM5IiwiQ29sb3IiOnsiJGlkIjoiMjY0MCIsIkEiOjI1NSwiUiI6MTE1LCJHIjoxMTUsIkIiOjExNX19LCJJc1Zpc2libGUiOnRydWUsIldpZHRoIjoxOC4wLCJIZWlnaHQiOjIwLjAsIkJvcmRlclN0eWxlIjp7IiRpZCI6IjI2NDEiLCJMaW5lQ29sb3IiOnsiJGlkIjoiMjY0MiIsIiR0eXBlIjoiTkxSRS5Db21tb24uRG9tLlNvbGlkQ29sb3JCcnVzaCwgTkxSRS5Db21tb24iLCJDb2xvciI6eyIkaWQiOiIyNjQzIiwiQSI6MjU1LCJSIjo0NywiRyI6ODIsIkIiOjE0M319LCJMaW5lV2VpZ2h0IjowLjAsIkxpbmVUeXBlIjowLCJQYXJlbnRTdHlsZSI6bnVsbH0sIlBhcmVudFN0eWxlIjpudWxsfSwiVGl0bGVTdHlsZSI6eyIkaWQiOiIyNjQ0IiwiRm9udFNldHRpbmdzIjp7IiRpZCI6IjI2NDUiLCJGb250U2l6ZSI6MTEsIkZvbnROYW1lIjoiQ2FsaWJyaSIsIklzQm9sZCI6dHJ1ZSwiSXNJdGFsaWMiOmZhbHNlLCJJc1VuZGVybGluZWQiOmZhbHNlLCJQYXJlbnRTdHlsZSI6bnVsbH0sIkF1dG9TaXplIjowLCJGb3JlZ3JvdW5kIjp7IiRpZCI6IjI2NDYiLCJDb2xvciI6eyIkaWQiOiIyNjQ3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2NDgiLCJUb3AiOjAuMCwiTGVmdCI6MC4wLCJSaWdodCI6MC4wLCJCb3R0b20iOjAuMH0sIlBhZGRpbmciOnsiJGlkIjoiMjY0OSIsIlRvcCI6MC4wLCJMZWZ0IjowLjAsIlJpZ2h0IjowLjAsIkJvdHRvbSI6MC4wfSwiQmFja2dyb3VuZCI6eyIkaWQiOiIyNjUwIiwiQ29sb3IiOnsiJGlkIjoiMjY1MSIsIkEiOjAsIlIiOjI1NSwiRyI6MjU1LCJCIjoyNTV9fSwiSXNWaXNpYmxlIjp0cnVlLCJXaWR0aCI6MC4wLCJIZWlnaHQiOjAuMCwiQm9yZGVyU3R5bGUiOnsiJGlkIjoiMjY1MiIsIkxpbmVDb2xvciI6bnVsbCwiTGluZVdlaWdodCI6MC4wLCJMaW5lVHlwZSI6MCwiUGFyZW50U3R5bGUiOm51bGx9LCJQYXJlbnRTdHlsZSI6bnVsbH0sIkRhdGVTdHlsZSI6eyIkaWQiOiIyNjUzIiwiRm9udFNldHRpbmdzIjp7IiRpZCI6IjI2NTQiLCJGb250U2l6ZSI6MTAsIkZvbnROYW1lIjoiQ2FsaWJyaSIsIklzQm9sZCI6ZmFsc2UsIklzSXRhbGljIjpmYWxzZSwiSXNVbmRlcmxpbmVkIjpmYWxzZSwiUGFyZW50U3R5bGUiOm51bGx9LCJBdXRvU2l6ZSI6MCwiRm9yZWdyb3VuZCI6eyIkaWQiOiIyNjU1IiwiQ29sb3IiOnsiJGlkIjoiMjY1Ni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jY1NyIsIlRvcCI6MC4wLCJMZWZ0IjowLjAsIlJpZ2h0IjowLjAsIkJvdHRvbSI6MC4wfSwiUGFkZGluZyI6eyIkaWQiOiIyNjU4IiwiVG9wIjowLjAsIkxlZnQiOjAuMCwiUmlnaHQiOjAuMCwiQm90dG9tIjowLjB9LCJCYWNrZ3JvdW5kIjp7IiRpZCI6IjI2NTkiLCJDb2xvciI6eyIkaWQiOiIyNjYwIiwiQSI6MCwiUiI6MjU1LCJHIjoyNTUsIkIiOjI1NX19LCJJc1Zpc2libGUiOnRydWUsIldpZHRoIjowLjAsIkhlaWdodCI6MC4wLCJCb3JkZXJTdHlsZSI6eyIkaWQiOiIyNjYxIiwiTGluZUNvbG9yIjpudWxsLCJMaW5lV2VpZ2h0IjowLjAsIkxpbmVUeXBlIjowLCJQYXJlbnRTdHlsZSI6bnVsbH0sIlBhcmVudFN0eWxlIjpudWxsfSwiRGF0ZUZvcm1hdCI6eyIkaWQiOiIyNjY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2NjMiLCJGb3JtYXQiOjAsIklzVmlzaWJsZSI6ZmFsc2UsIkxhc3RLbm93blZpc2liaWxpdHlTdGF0ZSI6ZmFsc2V9LCJJc1Zpc2libGUiOnRydWUsIlBhcmVudFN0eWxlIjpudWxsfSwiSW5kZXgiOjEsIlBlcmNlbnRhZ2VDb21wbGV0ZSI6bnVsbCwiUG9zaXRpb24iOnsiUmF0aW8iOjAuMCwiSXNDdXN0b20iOmZhbHNlfSwiRGF0ZUZvcm1hdCI6eyIkcmVmIjoiMjY2MiJ9LCJXZWVrTnVtYmVyaW5nIjp7IiRpZCI6IjI2NjQiLCJGb3JtYXQiOjAsIklzVmlzaWJsZSI6ZmFsc2UsIkxhc3RLbm93blZpc2liaWxpdHlTdGF0ZSI6ZmFsc2V9LCJSZWxhdGVkVGFza0lkIjoiMDAwMDAwMDAtMDAwMC0wMDAwLTAwMDAtMDAwMDAwMDAwMDAwIiwiSWQiOiIzMGEyYmU1ZS1kMGYyLTQwODEtYjAwZC03NGNjNmU3OTc2NDUiLCJJbXBvcnRJZCI6bnVsbCwiVGl0bGUiOiJSZWxlYXNlIiwiTm90ZSI6bnVsbCwiSHlwZXJsaW5rIjp7IiRpZCI6IjI2NjUiLCJBZGRyZXNzIjpudWxsLCJTdWJBZGRyZXNzIjpudWxsfSwiSXNDaGFuZ2VkIjpmYWxzZSwiSXNOZXciOmZhbHNlfSx7IiRpZCI6IjI2NjYiLCJEYXRlIjoiMjAyMi0wMi0yNVQyMzo1OTowMFoiLCJTdHlsZSI6eyIkaWQiOiIyNjY3IiwiU2hhcGUiOjAsIkNvbm5lY3Rvck1hcmdpbiI6eyIkaWQiOiIyNjY4IiwiVG9wIjowLjAsIkxlZnQiOjIuMCwiUmlnaHQiOjIuMCwiQm90dG9tIjowLjB9LCJDb25uZWN0b3JTdHlsZSI6eyIkaWQiOiIyNjY5IiwiTGluZUNvbG9yIjp7IiRpZCI6IjI2NzAiLCIkdHlwZSI6Ik5MUkUuQ29tbW9uLkRvbS5Tb2xpZENvbG9yQnJ1c2gsIE5MUkUuQ29tbW9uIiwiQ29sb3IiOnsiJGlkIjoiMjY3MSIsIkEiOjEyNywiUiI6MTkxLCJHIjoxOTEsIkIiOjE5MX19LCJMaW5lV2VpZ2h0IjowLjgsIkxpbmVUeXBlIjowLCJQYXJlbnRTdHlsZSI6bnVsbH0sIklzQmVsb3dUaW1lYmFuZCI6ZmFsc2UsIlBvc2l0aW9uT25UYXNrIjozLCJIaWRlRGF0ZSI6ZmFsc2UsIlNoYXBlU2l6ZSI6MSwiU3BhY2luZyI6MS4wLCJQYWRkaW5nIjp7IiRpZCI6IjI2NzIiLCJUb3AiOjcuMCwiTGVmdCI6My4wLCJSaWdodCI6MC4wLCJCb3R0b20iOjIuMH0sIlNoYXBlU3R5bGUiOnsiJGlkIjoiMjY3MyIsIk1hcmdpbiI6eyIkaWQiOiIyNjc0IiwiVG9wIjo1LjAsIkxlZnQiOjAuMCwiUmlnaHQiOjAuMCwiQm90dG9tIjowLjB9LCJQYWRkaW5nIjp7IiRpZCI6IjI2NzUiLCJUb3AiOjAuMCwiTGVmdCI6MC4wLCJSaWdodCI6MC4wLCJCb3R0b20iOjAuMH0sIkJhY2tncm91bmQiOnsiJGlkIjoiMjY3NiIsIkNvbG9yIjp7IiRpZCI6IjI2NzciLCJBIjoyNTUsIlIiOjExNSwiRyI6MTE1LCJCIjoxMTV9fSwiSXNWaXNpYmxlIjp0cnVlLCJXaWR0aCI6MTguMCwiSGVpZ2h0IjoyMC4wLCJCb3JkZXJTdHlsZSI6eyIkaWQiOiIyNjc4IiwiTGluZUNvbG9yIjp7IiRpZCI6IjI2NzkiLCIkdHlwZSI6Ik5MUkUuQ29tbW9uLkRvbS5Tb2xpZENvbG9yQnJ1c2gsIE5MUkUuQ29tbW9uIiwiQ29sb3IiOnsiJGlkIjoiMjY4MCIsIkEiOjI1NSwiUiI6MjU1LCJHIjowLCJCIjowfX0sIkxpbmVXZWlnaHQiOjAuMCwiTGluZVR5cGUiOjAsIlBhcmVudFN0eWxlIjpudWxsfSwiUGFyZW50U3R5bGUiOm51bGx9LCJUaXRsZVN0eWxlIjp7IiRpZCI6IjI2ODEiLCJGb250U2V0dGluZ3MiOnsiJGlkIjoiMjY4MiIsIkZvbnRTaXplIjoxMSwiRm9udE5hbWUiOiJDYWxpYnJpIiwiSXNCb2xkIjp0cnVlLCJJc0l0YWxpYyI6ZmFsc2UsIklzVW5kZXJsaW5lZCI6ZmFsc2UsIlBhcmVudFN0eWxlIjpudWxsfSwiQXV0b1NpemUiOjAsIkZvcmVncm91bmQiOnsiJGlkIjoiMjY4MyIsIkNvbG9yIjp7IiRpZCI6IjI2ODQ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Y4NSIsIlRvcCI6MC4wLCJMZWZ0IjowLjAsIlJpZ2h0IjowLjAsIkJvdHRvbSI6MC4wfSwiUGFkZGluZyI6eyIkaWQiOiIyNjg2IiwiVG9wIjowLjAsIkxlZnQiOjAuMCwiUmlnaHQiOjAuMCwiQm90dG9tIjowLjB9LCJCYWNrZ3JvdW5kIjp7IiRpZCI6IjI2ODciLCJDb2xvciI6eyIkaWQiOiIyNjg4IiwiQSI6MCwiUiI6MjU1LCJHIjoyNTUsIkIiOjI1NX19LCJJc1Zpc2libGUiOnRydWUsIldpZHRoIjowLjAsIkhlaWdodCI6MC4wLCJCb3JkZXJTdHlsZSI6eyIkaWQiOiIyNjg5IiwiTGluZUNvbG9yIjpudWxsLCJMaW5lV2VpZ2h0IjowLjAsIkxpbmVUeXBlIjowLCJQYXJlbnRTdHlsZSI6bnVsbH0sIlBhcmVudFN0eWxlIjpudWxsfSwiRGF0ZVN0eWxlIjp7IiRpZCI6IjI2OTAiLCJGb250U2V0dGluZ3MiOnsiJGlkIjoiMjY5MSIsIkZvbnRTaXplIjoxMCwiRm9udE5hbWUiOiJDYWxpYnJpIiwiSXNCb2xkIjpmYWxzZSwiSXNJdGFsaWMiOmZhbHNlLCJJc1VuZGVybGluZWQiOmZhbHNlLCJQYXJlbnRTdHlsZSI6bnVsbH0sIkF1dG9TaXplIjowLCJGb3JlZ3JvdW5kIjp7IiRpZCI6IjI2OTIiLCJDb2xvciI6eyIkaWQiOiIyNjkz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Njk0IiwiVG9wIjowLjAsIkxlZnQiOjAuMCwiUmlnaHQiOjAuMCwiQm90dG9tIjowLjB9LCJQYWRkaW5nIjp7IiRpZCI6IjI2OTUiLCJUb3AiOjAuMCwiTGVmdCI6MC4wLCJSaWdodCI6MC4wLCJCb3R0b20iOjAuMH0sIkJhY2tncm91bmQiOnsiJGlkIjoiMjY5NiIsIkNvbG9yIjp7IiRpZCI6IjI2OTciLCJBIjowLCJSIjoyNTUsIkciOjI1NSwiQiI6MjU1fX0sIklzVmlzaWJsZSI6dHJ1ZSwiV2lkdGgiOjAuMCwiSGVpZ2h0IjowLjAsIkJvcmRlclN0eWxlIjp7IiRpZCI6IjI2OTgiLCJMaW5lQ29sb3IiOm51bGwsIkxpbmVXZWlnaHQiOjAuMCwiTGluZVR5cGUiOjAsIlBhcmVudFN0eWxlIjpudWxsfSwiUGFyZW50U3R5bGUiOm51bGx9LCJEYXRlRm9ybWF0Ijp7IiRpZCI6IjI2OT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cwMCIsIkZvcm1hdCI6MCwiSXNWaXNpYmxlIjpmYWxzZSwiTGFzdEtub3duVmlzaWJpbGl0eVN0YXRlIjpmYWxzZX0sIklzVmlzaWJsZSI6dHJ1ZSwiUGFyZW50U3R5bGUiOm51bGx9LCJJbmRleCI6MiwiUGVyY2VudGFnZUNvbXBsZXRlIjpudWxsLCJQb3NpdGlvbiI6eyJSYXRpbyI6MC4wLCJJc0N1c3RvbSI6ZmFsc2V9LCJEYXRlRm9ybWF0Ijp7IiRyZWYiOiIyNjk5In0sIldlZWtOdW1iZXJpbmciOnsiJGlkIjoiMjcwMSIsIkZvcm1hdCI6MCwiSXNWaXNpYmxlIjpmYWxzZSwiTGFzdEtub3duVmlzaWJpbGl0eVN0YXRlIjpmYWxzZX0sIlJlbGF0ZWRUYXNrSWQiOiIwMDAwMDAwMC0wMDAwLTAwMDAtMDAwMC0wMDAwMDAwMDAwMDAiLCJJZCI6IjM5NjkwMzc5LTcwOGUtNDBjNi1hNDFmLTlhYTkxODUzMDYzYyIsIkltcG9ydElkIjpudWxsLCJUaXRsZSI6IlJlbGVhc2UiLCJOb3RlIjpudWxsLCJIeXBlcmxpbmsiOnsiJGlkIjoiMjcwMiIsIkFkZHJlc3MiOm51bGwsIlN1YkFkZHJlc3MiOm51bGx9LCJJc0NoYW5nZWQiOmZhbHNlLCJJc05ldyI6ZmFsc2V9LHsiJGlkIjoiMjcwMyIsIkRhdGUiOiIyMDIyLTAzLTI1VDIzOjU5OjAwWiIsIlN0eWxlIjp7IiRpZCI6IjI3MDQiLCJTaGFwZSI6MCwiQ29ubmVjdG9yTWFyZ2luIjp7IiRpZCI6IjI3MDUiLCJUb3AiOjAuMCwiTGVmdCI6Mi4wLCJSaWdodCI6Mi4wLCJCb3R0b20iOjAuMH0sIkNvbm5lY3RvclN0eWxlIjp7IiRpZCI6IjI3MDYiLCJMaW5lQ29sb3IiOnsiJGlkIjoiMjcwNyIsIiR0eXBlIjoiTkxSRS5Db21tb24uRG9tLlNvbGlkQ29sb3JCcnVzaCwgTkxSRS5Db21tb24iLCJDb2xvciI6eyIkaWQiOiIyNzA4IiwiQSI6MTI3LCJSIjoxOTEsIkciOjE5MSwiQiI6MTkxfX0sIkxpbmVXZWlnaHQiOjAuOCwiTGluZVR5cGUiOjAsIlBhcmVudFN0eWxlIjpudWxsfSwiSXNCZWxvd1RpbWViYW5kIjpmYWxzZSwiUG9zaXRpb25PblRhc2siOjMsIkhpZGVEYXRlIjpmYWxzZSwiU2hhcGVTaXplIjoxLCJTcGFjaW5nIjoxLjAsIlBhZGRpbmciOnsiJGlkIjoiMjcwOSIsIlRvcCI6Ny4wLCJMZWZ0IjozLjAsIlJpZ2h0IjowLjAsIkJvdHRvbSI6Mi4wfSwiU2hhcGVTdHlsZSI6eyIkaWQiOiIyNzEwIiwiTWFyZ2luIjp7IiRpZCI6IjI3MTEiLCJUb3AiOjUuMCwiTGVmdCI6MC4wLCJSaWdodCI6MC4wLCJCb3R0b20iOjAuMH0sIlBhZGRpbmciOnsiJGlkIjoiMjcxMiIsIlRvcCI6MC4wLCJMZWZ0IjowLjAsIlJpZ2h0IjowLjAsIkJvdHRvbSI6MC4wfSwiQmFja2dyb3VuZCI6eyIkaWQiOiIyNzEzIiwiQ29sb3IiOnsiJGlkIjoiMjcxNCIsIkEiOjI1NSwiUiI6MTE1LCJHIjoxMTUsIkIiOjExNX19LCJJc1Zpc2libGUiOnRydWUsIldpZHRoIjoxOC4wLCJIZWlnaHQiOjIwLjAsIkJvcmRlclN0eWxlIjp7IiRpZCI6IjI3MTUiLCJMaW5lQ29sb3IiOnsiJGlkIjoiMjcxNiIsIiR0eXBlIjoiTkxSRS5Db21tb24uRG9tLlNvbGlkQ29sb3JCcnVzaCwgTkxSRS5Db21tb24iLCJDb2xvciI6eyIkaWQiOiIyNzE3IiwiQSI6MjU1LCJSIjoyNTUsIkciOjAsIkIiOjB9fSwiTGluZVdlaWdodCI6MC4wLCJMaW5lVHlwZSI6MCwiUGFyZW50U3R5bGUiOm51bGx9LCJQYXJlbnRTdHlsZSI6bnVsbH0sIlRpdGxlU3R5bGUiOnsiJGlkIjoiMjcxOCIsIkZvbnRTZXR0aW5ncyI6eyIkaWQiOiIyNzE5IiwiRm9udFNpemUiOjExLCJGb250TmFtZSI6IkNhbGlicmkiLCJJc0JvbGQiOnRydWUsIklzSXRhbGljIjpmYWxzZSwiSXNVbmRlcmxpbmVkIjpmYWxzZSwiUGFyZW50U3R5bGUiOm51bGx9LCJBdXRvU2l6ZSI6MCwiRm9yZWdyb3VuZCI6eyIkaWQiOiIyNzIwIiwiQ29sb3IiOnsiJGlkIjoiMjcy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NzIyIiwiVG9wIjowLjAsIkxlZnQiOjAuMCwiUmlnaHQiOjAuMCwiQm90dG9tIjowLjB9LCJQYWRkaW5nIjp7IiRpZCI6IjI3MjMiLCJUb3AiOjAuMCwiTGVmdCI6MC4wLCJSaWdodCI6MC4wLCJCb3R0b20iOjAuMH0sIkJhY2tncm91bmQiOnsiJGlkIjoiMjcyNCIsIkNvbG9yIjp7IiRpZCI6IjI3MjUiLCJBIjowLCJSIjoyNTUsIkciOjI1NSwiQiI6MjU1fX0sIklzVmlzaWJsZSI6dHJ1ZSwiV2lkdGgiOjAuMCwiSGVpZ2h0IjowLjAsIkJvcmRlclN0eWxlIjp7IiRpZCI6IjI3MjYiLCJMaW5lQ29sb3IiOm51bGwsIkxpbmVXZWlnaHQiOjAuMCwiTGluZVR5cGUiOjAsIlBhcmVudFN0eWxlIjpudWxsfSwiUGFyZW50U3R5bGUiOm51bGx9LCJEYXRlU3R5bGUiOnsiJGlkIjoiMjcyNyIsIkZvbnRTZXR0aW5ncyI6eyIkaWQiOiIyNzI4IiwiRm9udFNpemUiOjEwLCJGb250TmFtZSI6IkNhbGlicmkiLCJJc0JvbGQiOmZhbHNlLCJJc0l0YWxpYyI6ZmFsc2UsIklzVW5kZXJsaW5lZCI6ZmFsc2UsIlBhcmVudFN0eWxlIjpudWxsfSwiQXV0b1NpemUiOjAsIkZvcmVncm91bmQiOnsiJGlkIjoiMjcyOSIsIkNvbG9yIjp7IiRpZCI6IjI3MzA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I3MzEiLCJUb3AiOjAuMCwiTGVmdCI6MC4wLCJSaWdodCI6MC4wLCJCb3R0b20iOjAuMH0sIlBhZGRpbmciOnsiJGlkIjoiMjczMiIsIlRvcCI6MC4wLCJMZWZ0IjowLjAsIlJpZ2h0IjowLjAsIkJvdHRvbSI6MC4wfSwiQmFja2dyb3VuZCI6eyIkaWQiOiIyNzMzIiwiQ29sb3IiOnsiJGlkIjoiMjczNCIsIkEiOjAsIlIiOjI1NSwiRyI6MjU1LCJCIjoyNTV9fSwiSXNWaXNpYmxlIjp0cnVlLCJXaWR0aCI6MC4wLCJIZWlnaHQiOjAuMCwiQm9yZGVyU3R5bGUiOnsiJGlkIjoiMjczNSIsIkxpbmVDb2xvciI6bnVsbCwiTGluZVdlaWdodCI6MC4wLCJMaW5lVHlwZSI6MCwiUGFyZW50U3R5bGUiOm51bGx9LCJQYXJlbnRTdHlsZSI6bnVsbH0sIkRhdGVGb3JtYXQiOnsiJGlkIjoiMjcz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zM3IiwiRm9ybWF0IjowLCJJc1Zpc2libGUiOmZhbHNlLCJMYXN0S25vd25WaXNpYmlsaXR5U3RhdGUiOmZhbHNlfSwiSXNWaXNpYmxlIjp0cnVlLCJQYXJlbnRTdHlsZSI6bnVsbH0sIkluZGV4IjozLCJQZXJjZW50YWdlQ29tcGxldGUiOm51bGwsIlBvc2l0aW9uIjp7IlJhdGlvIjowLjAsIklzQ3VzdG9tIjpmYWxzZX0sIkRhdGVGb3JtYXQiOnsiJHJlZiI6IjI3MzYifSwiV2Vla051bWJlcmluZyI6eyIkaWQiOiIyNzM4IiwiRm9ybWF0IjowLCJJc1Zpc2libGUiOmZhbHNlLCJMYXN0S25vd25WaXNpYmlsaXR5U3RhdGUiOmZhbHNlfSwiUmVsYXRlZFRhc2tJZCI6IjAwMDAwMDAwLTAwMDAtMDAwMC0wMDAwLTAwMDAwMDAwMDAwMCIsIklkIjoiMWU3ZDVkM2MtNTYyMi00YzI2LWFhYTctNjlkMjdkMTQ4YWQ1IiwiSW1wb3J0SWQiOm51bGwsIlRpdGxlIjoiUXVhcnRlcmx5IFxyUmV0cm9zcGVjdGl2ZSIsIk5vdGUiOm51bGwsIkh5cGVybGluayI6eyIkaWQiOiIyNzM5IiwiQWRkcmVzcyI6bnVsbCwiU3ViQWRkcmVzcyI6bnVsbH0sIklzQ2hhbmdlZCI6ZmFsc2UsIklzTmV3IjpmYWxzZX1dLCJUYXNrcyI6W3siJGlkIjoiMjc0MCIsIkdyb3VwTmFtZSI6IjIwYTlhMDhhLWU1N2ItNGYwOS1iNzIwLWE2YzA4OWRmNTgwOCIsIlN0YXJ0RGF0ZSI6IjIwMjItMDEtMDNUMDA6MDA6MDBaIiwiRW5kRGF0ZSI6IjIwMjItMDEtMTRUMjM6NTk6MDBaIiwiUGVyY2VudGFnZUNvbXBsZXRlIjpudWxsLCJTdHlsZSI6eyIkaWQiOiIyNzQxIiwiU2hhcGUiOjAsIlNoYXBlVGhpY2tuZXNzIjoxLCJEdXJhdGlvbkZvcm1hdCI6MCwiSW5jbHVkZU5vbldvcmtpbmdEYXlzSW5EdXJhdGlvbiI6ZmFsc2UsIlBlcmNlbnRhZ2VDb21wbGV0ZVN0eWxlIjp7IiRpZCI6IjI3NDIiLCJGb250U2V0dGluZ3MiOnsiJGlkIjoiMjc0MyIsIkZvbnRTaXplIjoxMCwiRm9udE5hbWUiOiJDYWxpYnJpIiwiSXNCb2xkIjpmYWxzZSwiSXNJdGFsaWMiOmZhbHNlLCJJc1VuZGVybGluZWQiOmZhbHNlLCJQYXJlbnRTdHlsZSI6bnVsbH0sIkF1dG9TaXplIjowLCJGb3JlZ3JvdW5kIjp7IiRpZCI6IjI3NDQiLCJDb2xvciI6eyIkaWQiOiIyNzQ1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I3NDYiLCJUb3AiOjAuMCwiTGVmdCI6MC4wLCJSaWdodCI6MC4wLCJCb3R0b20iOjAuMH0sIlBhZGRpbmciOnsiJGlkIjoiMjc0NyIsIlRvcCI6MC4wLCJMZWZ0IjowLjAsIlJpZ2h0IjowLjAsIkJvdHRvbSI6MC4wfSwiQmFja2dyb3VuZCI6eyIkaWQiOiIyNzQ4IiwiQ29sb3IiOnsiJGlkIjoiMjc0OSIsIkEiOjg5LCJSIjowLCJHIjowLCJCIjowfX0sIklzVmlzaWJsZSI6dHJ1ZSwiV2lkdGgiOjAuMCwiSGVpZ2h0IjowLjAsIkJvcmRlclN0eWxlIjp7IiRpZCI6IjI3NTAiLCJMaW5lQ29sb3IiOm51bGwsIkxpbmVXZWlnaHQiOjAuMCwiTGluZVR5cGUiOjAsIlBhcmVudFN0eWxlIjpudWxsfSwiUGFyZW50U3R5bGUiOm51bGx9LCJEdXJhdGlvblN0eWxlIjp7IiRpZCI6IjI3NTEiLCJGb250U2V0dGluZ3MiOnsiJGlkIjoiMjc1MiIsIkZvbnRTaXplIjoxMCwiRm9udE5hbWUiOiJDYWxpYnJpIiwiSXNCb2xkIjpmYWxzZSwiSXNJdGFsaWMiOmZhbHNlLCJJc1VuZGVybGluZWQiOmZhbHNlLCJQYXJlbnRTdHlsZSI6bnVsbH0sIkF1dG9TaXplIjowLCJGb3JlZ3JvdW5kIjp7IiRpZCI6IjI3NTMiLCJDb2xvciI6eyIkcmVmIjoiMjUxNyJ9fSwiTWF4V2lkdGgiOjIwMC4wLCJNYXhIZWlnaHQiOiJJbmZpbml0eSIsIlNtYXJ0Rm9yZWdyb3VuZElzQWN0aXZlIjpmYWxzZSwiSG9yaXpvbnRhbEFsaWdubWVudCI6MCwiVmVydGljYWxBbGlnbm1lbnQiOjAsIlNtYXJ0Rm9yZWdyb3VuZCI6bnVsbCwiQmFja2dyb3VuZEZpbGxUeXBlIjowLCJNYXJnaW4iOnsiJGlkIjoiMjc1NCIsIlRvcCI6MC4wLCJMZWZ0IjowLjAsIlJpZ2h0IjowLjAsIkJvdHRvbSI6MC4wfSwiUGFkZGluZyI6eyIkaWQiOiIyNzU1IiwiVG9wIjowLjAsIkxlZnQiOjAuMCwiUmlnaHQiOjAuMCwiQm90dG9tIjowLjB9LCJCYWNrZ3JvdW5kIjp7IiRyZWYiOiIyNTIwIn0sIklzVmlzaWJsZSI6dHJ1ZSwiV2lkdGgiOjAuMCwiSGVpZ2h0IjowLjAsIkJvcmRlclN0eWxlIjp7IiRpZCI6IjI3NTYiLCJMaW5lQ29sb3IiOm51bGwsIkxpbmVXZWlnaHQiOjAuMCwiTGluZVR5cGUiOjAsIlBhcmVudFN0eWxlIjpudWxsfSwiUGFyZW50U3R5bGUiOm51bGx9LCJIb3Jpem9udGFsQ29ubmVjdG9yU3R5bGUiOnsiJGlkIjoiMjc1NyIsIkxpbmVDb2xvciI6eyIkcmVmIjoiMjUyMiJ9LCJMaW5lV2VpZ2h0IjowLjgsIkxpbmVUeXBlIjowLCJQYXJlbnRTdHlsZSI6bnVsbH0sIlZlcnRpY2FsQ29ubmVjdG9yU3R5bGUiOnsiJGlkIjoiMjc1OCIsIkxpbmVDb2xvciI6eyIkcmVmIjoiMjUyNSJ9LCJMaW5lV2VpZ2h0IjowLjAsIkxpbmVUeXBlIjowLCJQYXJlbnRTdHlsZSI6bnVsbH0sIk1hcmdpbiI6bnVsbCwiU3RhcnREYXRlUG9zaXRpb24iOjAsIkVuZERhdGVQb3NpdGlvbiI6MCwiRGF0ZUlzVmlzaWJsZSI6dHJ1ZSwiVGl0bGVQb3NpdGlvbiI6MiwiRHVyYXRpb25Qb3NpdGlvbiI6NiwiUGVyY2VudGFnZUNvbXBsZXRlZFBvc2l0aW9uIjoyLCJTcGFjaW5nIjo1LCJJc0JlbG93VGltZWJhbmQiOnRydWUsIlBlcmNlbnRhZ2VDb21wbGV0ZVNoYXBlT3BhY2l0eSI6MzUsIlNoYXBlU3R5bGUiOnsiJGlkIjoiMjc1OSIsIk1hcmdpbiI6eyIkaWQiOiIyNzYwIiwiVG9wIjowLjAsIkxlZnQiOjQuMCwiUmlnaHQiOjQuMCwiQm90dG9tIjowLjB9LCJQYWRkaW5nIjp7IiRpZCI6IjI3NjEiLCJUb3AiOjAuMCwiTGVmdCI6MC4wLCJSaWdodCI6MC4wLCJCb3R0b20iOjAuMH0sIkJhY2tncm91bmQiOnsiJGlkIjoiMjc2MiIsIkNvbG9yIjp7IiRpZCI6IjI3NjMiLCJBIjoyNTUsIlIiOjE2NSwiRyI6MTY1LCJCIjoxNjV9fSwiSXNWaXNpYmxlIjp0cnVlLCJXaWR0aCI6MC4wLCJIZWlnaHQiOjE2LjAsIkJvcmRlclN0eWxlIjp7IiRpZCI6IjI3NjQiLCJMaW5lQ29sb3IiOnsiJGlkIjoiMjc2NSIsIiR0eXBlIjoiTkxSRS5Db21tb24uRG9tLlNvbGlkQ29sb3JCcnVzaCwgTkxSRS5Db21tb24iLCJDb2xvciI6eyIkaWQiOiIyNzY2IiwiQSI6MjU1LCJSIjoyNTUsIkciOjI1NSwiQiI6MjU1fX0sIkxpbmVXZWlnaHQiOjAuMCwiTGluZVR5cGUiOjAsIlBhcmVudFN0eWxlIjpudWxsfSwiUGFyZW50U3R5bGUiOm51bGx9LCJUaXRsZVN0eWxlIjp7IiRpZCI6IjI3NjciLCJGb250U2V0dGluZ3MiOnsiJGlkIjoiMjc2OCIsIkZvbnRTaXplIjoxMCwiRm9udE5hbWUiOiJDYWxpYnJpIiwiSXNCb2xkIjp0cnVlLCJJc0l0YWxpYyI6ZmFsc2UsIklzVW5kZXJsaW5lZCI6ZmFsc2UsIlBhcmVudFN0eWxlIjpudWxsfSwiQXV0b1NpemUiOjAsIkZvcmVncm91bmQiOnsiJGlkIjoiMjc2OSIsIkNvbG9yIjp7IiRpZCI6IjI3NzAiLCJBIjoyNTUsIlIiOjAsIkciOjAsIkIiOjB9fSwiTWF4V2lkdGgiOjgwMC4wLCJNYXhIZWlnaHQiOiJJbmZpbml0eSIsIlNtYXJ0Rm9yZWdyb3VuZElzQWN0aXZlIjpmYWxzZSwiSG9yaXpvbnRhbEFsaWdubWVudCI6MSwiVmVydGljYWxBbGlnbm1lbnQiOjAsIlNtYXJ0Rm9yZWdyb3VuZCI6bnVsbCwiQmFja2dyb3VuZEZpbGxUeXBlIjowLCJNYXJnaW4iOnsiJGlkIjoiMjc3MSIsIlRvcCI6MC4wLCJMZWZ0IjowLjAsIlJpZ2h0IjowLjAsIkJvdHRvbSI6MC4wfSwiUGFkZGluZyI6eyIkaWQiOiIyNzcyIiwiVG9wIjowLjAsIkxlZnQiOjAuMCwiUmlnaHQiOjAuMCwiQm90dG9tIjowLjB9LCJCYWNrZ3JvdW5kIjp7IiRpZCI6IjI3NzMiLCJDb2xvciI6eyIkaWQiOiIyNzc0IiwiQSI6MCwiUiI6MjU1LCJHIjoyNTUsIkIiOjI1NX19LCJJc1Zpc2libGUiOnRydWUsIldpZHRoIjowLjAsIkhlaWdodCI6MC4wLCJCb3JkZXJTdHlsZSI6eyIkaWQiOiIyNzc1IiwiTGluZUNvbG9yIjpudWxsLCJMaW5lV2VpZ2h0IjowLjAsIkxpbmVUeXBlIjowLCJQYXJlbnRTdHlsZSI6bnVsbH0sIlBhcmVudFN0eWxlIjpudWxsfSwiRGF0ZVN0eWxlIjp7IiRpZCI6IjI3NzYiLCJGb250U2V0dGluZ3MiOnsiJGlkIjoiMjc3NyIsIkZvbnRTaXplIjoxMCwiRm9udE5hbWUiOiJDYWxpYnJpIiwiSXNCb2xkIjpmYWxzZSwiSXNJdGFsaWMiOmZhbHNlLCJJc1VuZGVybGluZWQiOmZhbHNlLCJQYXJlbnRTdHlsZSI6bnVsbH0sIkF1dG9TaXplIjowLCJGb3JlZ3JvdW5kIjp7IiRpZCI6IjI3NzgiLCJDb2xvciI6eyIkaWQiOiIyNzc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NzgwIiwiVG9wIjowLjAsIkxlZnQiOjAuMCwiUmlnaHQiOjAuMCwiQm90dG9tIjowLjB9LCJQYWRkaW5nIjp7IiRpZCI6IjI3ODEiLCJUb3AiOjAuMCwiTGVmdCI6MC4wLCJSaWdodCI6MC4wLCJCb3R0b20iOjAuMH0sIkJhY2tncm91bmQiOnsiJGlkIjoiMjc4MiIsIkNvbG9yIjp7IiRpZCI6IjI3ODMiLCJBIjowLCJSIjoyNTUsIkciOjI1NSwiQiI6MjU1fX0sIklzVmlzaWJsZSI6dHJ1ZSwiV2lkdGgiOjAuMCwiSGVpZ2h0IjowLjAsIkJvcmRlclN0eWxlIjp7IiRpZCI6IjI3ODQiLCJMaW5lQ29sb3IiOm51bGwsIkxpbmVXZWlnaHQiOjAuMCwiTGluZVR5cGUiOjAsIlBhcmVudFN0eWxlIjpudWxsfSwiUGFyZW50U3R5bGUiOm51bGx9LCJEYXRlRm9ybWF0Ijp7IiRpZCI6IjI3OD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c4NiIsIkZvcm1hdCI6MCwiSXNWaXNpYmxlIjpmYWxzZSwiTGFzdEtub3duVmlzaWJpbGl0eVN0YXRlIjpmYWxzZX0sIklzVmlzaWJsZSI6dHJ1ZSwiUGFyZW50U3R5bGUiOm51bGx9LCJJbmRleCI6MCwiU21hcnREdXJhdGlvbkFjdGl2YXRlZCI6ZmFsc2UsIkRhdGVGb3JtYXQiOnsiJHJlZiI6IjI3ODUifSwiV2Vla051bWJlcmluZyI6eyIkaWQiOiIyNzg3IiwiRm9ybWF0IjowLCJJc1Zpc2libGUiOmZhbHNlLCJMYXN0S25vd25WaXNpYmlsaXR5U3RhdGUiOmZhbHNlfSwiSWQiOiJiYjdiOTM4YS04ODMxLTQ1MzctYWFkZi1hNjUyM2M4MmY1OTYiLCJJbXBvcnRJZCI6bnVsbCwiVGl0bGUiOiJTcHJpbnQgMSIsIk5vdGUiOm51bGwsIkh5cGVybGluayI6eyIkaWQiOiIyNzg4IiwiQWRkcmVzcyI6bnVsbCwiU3ViQWRkcmVzcyI6bnVsbH0sIklzQ2hhbmdlZCI6ZmFsc2UsIklzTmV3IjpmYWxzZX0seyIkaWQiOiIyNzg5IiwiR3JvdXBOYW1lIjoiMjBhOWEwOGEtZTU3Yi00ZjA5LWI3MjAtYTZjMDg5ZGY1ODA4IiwiU3RhcnREYXRlIjoiMjAyMi0wMS0xN1QwMDowMDowMFoiLCJFbmREYXRlIjoiMjAyMi0wMS0yOFQyMzo1OTowMFoiLCJQZXJjZW50YWdlQ29tcGxldGUiOm51bGwsIlN0eWxlIjp7IiRpZCI6IjI3OTAiLCJTaGFwZSI6MCwiU2hhcGVUaGlja25lc3MiOjEsIkR1cmF0aW9uRm9ybWF0IjowLCJJbmNsdWRlTm9uV29ya2luZ0RheXNJbkR1cmF0aW9uIjpmYWxzZSwiUGVyY2VudGFnZUNvbXBsZXRlU3R5bGUiOnsiJGlkIjoiMjc5MSIsIkZvbnRTZXR0aW5ncyI6eyIkaWQiOiIyNzkyIiwiRm9udFNpemUiOjEwLCJGb250TmFtZSI6IkNhbGlicmkiLCJJc0JvbGQiOmZhbHNlLCJJc0l0YWxpYyI6ZmFsc2UsIklzVW5kZXJsaW5lZCI6ZmFsc2UsIlBhcmVudFN0eWxlIjpudWxsfSwiQXV0b1NpemUiOjAsIkZvcmVncm91bmQiOnsiJGlkIjoiMjc5MyIsIkNvbG9yIjp7IiRpZCI6IjI3OTQ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jc5NSIsIlRvcCI6MC4wLCJMZWZ0IjowLjAsIlJpZ2h0IjowLjAsIkJvdHRvbSI6MC4wfSwiUGFkZGluZyI6eyIkaWQiOiIyNzk2IiwiVG9wIjowLjAsIkxlZnQiOjAuMCwiUmlnaHQiOjAuMCwiQm90dG9tIjowLjB9LCJCYWNrZ3JvdW5kIjp7IiRpZCI6IjI3OTciLCJDb2xvciI6eyIkcmVmIjoiMjc0OSJ9fSwiSXNWaXNpYmxlIjp0cnVlLCJXaWR0aCI6MC4wLCJIZWlnaHQiOjAuMCwiQm9yZGVyU3R5bGUiOnsiJGlkIjoiMjc5OCIsIkxpbmVDb2xvciI6bnVsbCwiTGluZVdlaWdodCI6MC4wLCJMaW5lVHlwZSI6MCwiUGFyZW50U3R5bGUiOm51bGx9LCJQYXJlbnRTdHlsZSI6bnVsbH0sIkR1cmF0aW9uU3R5bGUiOnsiJGlkIjoiMjc5OSIsIkZvbnRTZXR0aW5ncyI6eyIkaWQiOiIyODAwIiwiRm9udFNpemUiOjEwLCJGb250TmFtZSI6IkNhbGlicmkiLCJJc0JvbGQiOmZhbHNlLCJJc0l0YWxpYyI6ZmFsc2UsIklzVW5kZXJsaW5lZCI6ZmFsc2UsIlBhcmVudFN0eWxlIjpudWxsfSwiQXV0b1NpemUiOjAsIkZvcmVncm91bmQiOnsiJGlkIjoiMjgwMSIsIkNvbG9yIjp7IiRyZWYiOiIyNTE3In19LCJNYXhXaWR0aCI6MjAwLjAsIk1heEhlaWdodCI6IkluZmluaXR5IiwiU21hcnRGb3JlZ3JvdW5kSXNBY3RpdmUiOmZhbHNlLCJIb3Jpem9udGFsQWxpZ25tZW50IjowLCJWZXJ0aWNhbEFsaWdubWVudCI6MCwiU21hcnRGb3JlZ3JvdW5kIjpudWxsLCJCYWNrZ3JvdW5kRmlsbFR5cGUiOjAsIk1hcmdpbiI6eyIkaWQiOiIyODAyIiwiVG9wIjowLjAsIkxlZnQiOjAuMCwiUmlnaHQiOjAuMCwiQm90dG9tIjowLjB9LCJQYWRkaW5nIjp7IiRpZCI6IjI4MDMiLCJUb3AiOjAuMCwiTGVmdCI6MC4wLCJSaWdodCI6MC4wLCJCb3R0b20iOjAuMH0sIkJhY2tncm91bmQiOnsiJHJlZiI6IjI1MjAifSwiSXNWaXNpYmxlIjp0cnVlLCJXaWR0aCI6MC4wLCJIZWlnaHQiOjAuMCwiQm9yZGVyU3R5bGUiOnsiJGlkIjoiMjgwNCIsIkxpbmVDb2xvciI6bnVsbCwiTGluZVdlaWdodCI6MC4wLCJMaW5lVHlwZSI6MCwiUGFyZW50U3R5bGUiOm51bGx9LCJQYXJlbnRTdHlsZSI6bnVsbH0sIkhvcml6b250YWxDb25uZWN0b3JTdHlsZSI6eyIkaWQiOiIyODA1IiwiTGluZUNvbG9yIjp7IiRyZWYiOiIyNTIyIn0sIkxpbmVXZWlnaHQiOjAuOCwiTGluZVR5cGUiOjAsIlBhcmVudFN0eWxlIjpudWxsfSwiVmVydGljYWxDb25uZWN0b3JTdHlsZSI6eyIkaWQiOiIyODA2IiwiTGluZUNvbG9yIjp7IiRyZWYiOiIyNTI1In0sIkxpbmVXZWlnaHQiOjAuMCwiTGluZVR5cGUiOjAsIlBhcmVudFN0eWxlIjpudWxsfSwiTWFyZ2luIjpudWxsLCJTdGFydERhdGVQb3NpdGlvbiI6MCwiRW5kRGF0ZVBvc2l0aW9uIjowLCJEYXRlSXNWaXNpYmxlIjp0cnVlLCJUaXRsZVBvc2l0aW9uIjoyLCJEdXJhdGlvblBvc2l0aW9uIjo2LCJQZXJjZW50YWdlQ29tcGxldGVkUG9zaXRpb24iOjIsIlNwYWNpbmciOjUsIklzQmVsb3dUaW1lYmFuZCI6dHJ1ZSwiUGVyY2VudGFnZUNvbXBsZXRlU2hhcGVPcGFjaXR5IjozNSwiU2hhcGVTdHlsZSI6eyIkaWQiOiIyODA3IiwiTWFyZ2luIjp7IiRpZCI6IjI4MDgiLCJUb3AiOjAuMCwiTGVmdCI6NC4wLCJSaWdodCI6NC4wLCJCb3R0b20iOjAuMH0sIlBhZGRpbmciOnsiJGlkIjoiMjgwOSIsIlRvcCI6MC4wLCJMZWZ0IjowLjAsIlJpZ2h0IjowLjAsIkJvdHRvbSI6MC4wfSwiQmFja2dyb3VuZCI6eyIkaWQiOiIyODEwIiwiQ29sb3IiOnsiJGlkIjoiMjgxMSIsIkEiOjI1NSwiUiI6MTY1LCJHIjoxNjUsIkIiOjE2NX19LCJJc1Zpc2libGUiOnRydWUsIldpZHRoIjowLjAsIkhlaWdodCI6MTYuMCwiQm9yZGVyU3R5bGUiOnsiJGlkIjoiMjgxMiIsIkxpbmVDb2xvciI6eyIkaWQiOiIyODEzIiwiJHR5cGUiOiJOTFJFLkNvbW1vbi5Eb20uU29saWRDb2xvckJydXNoLCBOTFJFLkNvbW1vbiIsIkNvbG9yIjp7IiRpZCI6IjI4MTQiLCJBIjoyNTUsIlIiOjI1NSwiRyI6MjU1LCJCIjoyNTV9fSwiTGluZVdlaWdodCI6MC4wLCJMaW5lVHlwZSI6MCwiUGFyZW50U3R5bGUiOm51bGx9LCJQYXJlbnRTdHlsZSI6bnVsbH0sIlRpdGxlU3R5bGUiOnsiJGlkIjoiMjgxNSIsIkZvbnRTZXR0aW5ncyI6eyIkaWQiOiIyODE2IiwiRm9udFNpemUiOjEwLCJGb250TmFtZSI6IkNhbGlicmkiLCJJc0JvbGQiOnRydWUsIklzSXRhbGljIjpmYWxzZSwiSXNVbmRlcmxpbmVkIjpmYWxzZSwiUGFyZW50U3R5bGUiOm51bGx9LCJBdXRvU2l6ZSI6MCwiRm9yZWdyb3VuZCI6eyIkaWQiOiIyODE3IiwiQ29sb3IiOnsiJGlkIjoiMjgxOCIsIkEiOjI1NSwiUiI6MCwiRyI6MCwiQiI6MH19LCJNYXhXaWR0aCI6ODAwLjAsIk1heEhlaWdodCI6IkluZmluaXR5IiwiU21hcnRGb3JlZ3JvdW5kSXNBY3RpdmUiOmZhbHNlLCJIb3Jpem9udGFsQWxpZ25tZW50IjoxLCJWZXJ0aWNhbEFsaWdubWVudCI6MCwiU21hcnRGb3JlZ3JvdW5kIjpudWxsLCJCYWNrZ3JvdW5kRmlsbFR5cGUiOjAsIk1hcmdpbiI6eyIkaWQiOiIyODE5IiwiVG9wIjowLjAsIkxlZnQiOjAuMCwiUmlnaHQiOjAuMCwiQm90dG9tIjowLjB9LCJQYWRkaW5nIjp7IiRpZCI6IjI4MjAiLCJUb3AiOjAuMCwiTGVmdCI6MC4wLCJSaWdodCI6MC4wLCJCb3R0b20iOjAuMH0sIkJhY2tncm91bmQiOnsiJGlkIjoiMjgyMSIsIkNvbG9yIjp7IiRpZCI6IjI4MjIiLCJBIjowLCJSIjoyNTUsIkciOjI1NSwiQiI6MjU1fX0sIklzVmlzaWJsZSI6dHJ1ZSwiV2lkdGgiOjAuMCwiSGVpZ2h0IjowLjAsIkJvcmRlclN0eWxlIjp7IiRpZCI6IjI4MjMiLCJMaW5lQ29sb3IiOm51bGwsIkxpbmVXZWlnaHQiOjAuMCwiTGluZVR5cGUiOjAsIlBhcmVudFN0eWxlIjpudWxsfSwiUGFyZW50U3R5bGUiOm51bGx9LCJEYXRlU3R5bGUiOnsiJGlkIjoiMjgyNCIsIkZvbnRTZXR0aW5ncyI6eyIkaWQiOiIyODI1IiwiRm9udFNpemUiOjEwLCJGb250TmFtZSI6IkNhbGlicmkiLCJJc0JvbGQiOmZhbHNlLCJJc0l0YWxpYyI6ZmFsc2UsIklzVW5kZXJsaW5lZCI6ZmFsc2UsIlBhcmVudFN0eWxlIjpudWxsfSwiQXV0b1NpemUiOjAsIkZvcmVncm91bmQiOnsiJGlkIjoiMjgyNiIsIkNvbG9yIjp7IiRpZCI6IjI4Mj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4MjgiLCJUb3AiOjAuMCwiTGVmdCI6MC4wLCJSaWdodCI6MC4wLCJCb3R0b20iOjAuMH0sIlBhZGRpbmciOnsiJGlkIjoiMjgyOSIsIlRvcCI6MC4wLCJMZWZ0IjowLjAsIlJpZ2h0IjowLjAsIkJvdHRvbSI6MC4wfSwiQmFja2dyb3VuZCI6eyIkaWQiOiIyODMwIiwiQ29sb3IiOnsiJGlkIjoiMjgzMSIsIkEiOjAsIlIiOjI1NSwiRyI6MjU1LCJCIjoyNTV9fSwiSXNWaXNpYmxlIjp0cnVlLCJXaWR0aCI6MC4wLCJIZWlnaHQiOjAuMCwiQm9yZGVyU3R5bGUiOnsiJGlkIjoiMjgzMiIsIkxpbmVDb2xvciI6bnVsbCwiTGluZVdlaWdodCI6MC4wLCJMaW5lVHlwZSI6MCwiUGFyZW50U3R5bGUiOm51bGx9LCJQYXJlbnRTdHlsZSI6bnVsbH0sIkRhdGVGb3JtYXQiOnsiJGlkIjoiMjgz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ODM0IiwiRm9ybWF0IjowLCJJc1Zpc2libGUiOmZhbHNlLCJMYXN0S25vd25WaXNpYmlsaXR5U3RhdGUiOmZhbHNlfSwiSXNWaXNpYmxlIjp0cnVlLCJQYXJlbnRTdHlsZSI6bnVsbH0sIkluZGV4Ijo0LCJTbWFydER1cmF0aW9uQWN0aXZhdGVkIjpmYWxzZSwiRGF0ZUZvcm1hdCI6eyIkcmVmIjoiMjgzMyJ9LCJXZWVrTnVtYmVyaW5nIjp7IiRpZCI6IjI4MzUiLCJGb3JtYXQiOjAsIklzVmlzaWJsZSI6ZmFsc2UsIkxhc3RLbm93blZpc2liaWxpdHlTdGF0ZSI6ZmFsc2V9LCJJZCI6IjI4MmRiNzQ2LTM5NzAtNDVjZC04MjkzLWE2YTU3MjYzYmUyOSIsIkltcG9ydElkIjpudWxsLCJUaXRsZSI6IlNwcmludCAyIiwiTm90ZSI6bnVsbCwiSHlwZXJsaW5rIjp7IiRpZCI6IjI4MzYiLCJBZGRyZXNzIjpudWxsLCJTdWJBZGRyZXNzIjpudWxsfSwiSXNDaGFuZ2VkIjpmYWxzZSwiSXNOZXciOmZhbHNlfSx7IiRpZCI6IjI4MzciLCJHcm91cE5hbWUiOiIyMGE5YTA4YS1lNTdiLTRmMDktYjcyMC1hNmMwODlkZjU4MDgiLCJTdGFydERhdGUiOiIyMDIyLTAxLTMxVDAwOjAwOjAwWiIsIkVuZERhdGUiOiIyMDIyLTAyLTExVDIzOjU5OjAwWiIsIlBlcmNlbnRhZ2VDb21wbGV0ZSI6bnVsbCwiU3R5bGUiOnsiJGlkIjoiMjgzOCIsIlNoYXBlIjowLCJTaGFwZVRoaWNrbmVzcyI6MSwiRHVyYXRpb25Gb3JtYXQiOjAsIkluY2x1ZGVOb25Xb3JraW5nRGF5c0luRHVyYXRpb24iOmZhbHNlLCJQZXJjZW50YWdlQ29tcGxldGVTdHlsZSI6eyIkaWQiOiIyODM5IiwiRm9udFNldHRpbmdzIjp7IiRpZCI6IjI4NDAiLCJGb250U2l6ZSI6MTAsIkZvbnROYW1lIjoiQ2FsaWJyaSIsIklzQm9sZCI6ZmFsc2UsIklzSXRhbGljIjpmYWxzZSwiSXNVbmRlcmxpbmVkIjpmYWxzZSwiUGFyZW50U3R5bGUiOm51bGx9LCJBdXRvU2l6ZSI6MCwiRm9yZWdyb3VuZCI6eyIkaWQiOiIyODQxIiwiQ29sb3IiOnsiJGlkIjoiMjg0Mi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yODQzIiwiVG9wIjowLjAsIkxlZnQiOjAuMCwiUmlnaHQiOjAuMCwiQm90dG9tIjowLjB9LCJQYWRkaW5nIjp7IiRpZCI6IjI4NDQiLCJUb3AiOjAuMCwiTGVmdCI6MC4wLCJSaWdodCI6MC4wLCJCb3R0b20iOjAuMH0sIkJhY2tncm91bmQiOnsiJGlkIjoiMjg0NSIsIkNvbG9yIjp7IiRyZWYiOiIyNzQ5In19LCJJc1Zpc2libGUiOnRydWUsIldpZHRoIjowLjAsIkhlaWdodCI6MC4wLCJCb3JkZXJTdHlsZSI6eyIkaWQiOiIyODQ2IiwiTGluZUNvbG9yIjpudWxsLCJMaW5lV2VpZ2h0IjowLjAsIkxpbmVUeXBlIjowLCJQYXJlbnRTdHlsZSI6bnVsbH0sIlBhcmVudFN0eWxlIjpudWxsfSwiRHVyYXRpb25TdHlsZSI6eyIkaWQiOiIyODQ3IiwiRm9udFNldHRpbmdzIjp7IiRpZCI6IjI4NDgiLCJGb250U2l6ZSI6MTAsIkZvbnROYW1lIjoiQ2FsaWJyaSIsIklzQm9sZCI6ZmFsc2UsIklzSXRhbGljIjpmYWxzZSwiSXNVbmRlcmxpbmVkIjpmYWxzZSwiUGFyZW50U3R5bGUiOm51bGx9LCJBdXRvU2l6ZSI6MCwiRm9yZWdyb3VuZCI6eyIkaWQiOiIyODQ5IiwiQ29sb3IiOnsiJHJlZiI6IjI1MTcifX0sIk1heFdpZHRoIjoyMDAuMCwiTWF4SGVpZ2h0IjoiSW5maW5pdHkiLCJTbWFydEZvcmVncm91bmRJc0FjdGl2ZSI6ZmFsc2UsIkhvcml6b250YWxBbGlnbm1lbnQiOjAsIlZlcnRpY2FsQWxpZ25tZW50IjowLCJTbWFydEZvcmVncm91bmQiOm51bGwsIkJhY2tncm91bmRGaWxsVHlwZSI6MCwiTWFyZ2luIjp7IiRpZCI6IjI4NTAiLCJUb3AiOjAuMCwiTGVmdCI6MC4wLCJSaWdodCI6MC4wLCJCb3R0b20iOjAuMH0sIlBhZGRpbmciOnsiJGlkIjoiMjg1MSIsIlRvcCI6MC4wLCJMZWZ0IjowLjAsIlJpZ2h0IjowLjAsIkJvdHRvbSI6MC4wfSwiQmFja2dyb3VuZCI6eyIkcmVmIjoiMjUyMCJ9LCJJc1Zpc2libGUiOnRydWUsIldpZHRoIjowLjAsIkhlaWdodCI6MC4wLCJCb3JkZXJTdHlsZSI6eyIkaWQiOiIyODUyIiwiTGluZUNvbG9yIjpudWxsLCJMaW5lV2VpZ2h0IjowLjAsIkxpbmVUeXBlIjowLCJQYXJlbnRTdHlsZSI6bnVsbH0sIlBhcmVudFN0eWxlIjpudWxsfSwiSG9yaXpvbnRhbENvbm5lY3RvclN0eWxlIjp7IiRpZCI6IjI4NTMiLCJMaW5lQ29sb3IiOnsiJHJlZiI6IjI1MjIifSwiTGluZVdlaWdodCI6MC44LCJMaW5lVHlwZSI6MCwiUGFyZW50U3R5bGUiOm51bGx9LCJWZXJ0aWNhbENvbm5lY3RvclN0eWxlIjp7IiRpZCI6IjI4NTQiLCJMaW5lQ29sb3IiOnsiJHJlZiI6IjI1MjUifSwiTGluZVdlaWdodCI6MC4wLCJMaW5lVHlwZSI6MCwiUGFyZW50U3R5bGUiOm51bGx9LCJNYXJnaW4iOm51bGwsIlN0YXJ0RGF0ZVBvc2l0aW9uIjowLCJFbmREYXRlUG9zaXRpb24iOjAsIkRhdGVJc1Zpc2libGUiOnRydWUsIlRpdGxlUG9zaXRpb24iOjIsIkR1cmF0aW9uUG9zaXRpb24iOjYsIlBlcmNlbnRhZ2VDb21wbGV0ZWRQb3NpdGlvbiI6MiwiU3BhY2luZyI6NSwiSXNCZWxvd1RpbWViYW5kIjp0cnVlLCJQZXJjZW50YWdlQ29tcGxldGVTaGFwZU9wYWNpdHkiOjM1LCJTaGFwZVN0eWxlIjp7IiRpZCI6IjI4NTUiLCJNYXJnaW4iOnsiJGlkIjoiMjg1NiIsIlRvcCI6MC4wLCJMZWZ0Ijo0LjAsIlJpZ2h0Ijo0LjAsIkJvdHRvbSI6MC4wfSwiUGFkZGluZyI6eyIkaWQiOiIyODU3IiwiVG9wIjowLjAsIkxlZnQiOjAuMCwiUmlnaHQiOjAuMCwiQm90dG9tIjowLjB9LCJCYWNrZ3JvdW5kIjp7IiRpZCI6IjI4NTgiLCJDb2xvciI6eyIkaWQiOiIyODU5IiwiQSI6MjU1LCJSIjoxNjUsIkciOjE2NSwiQiI6MTY1fX0sIklzVmlzaWJsZSI6dHJ1ZSwiV2lkdGgiOjAuMCwiSGVpZ2h0IjoxNi4wLCJCb3JkZXJTdHlsZSI6eyIkaWQiOiIyODYwIiwiTGluZUNvbG9yIjp7IiRpZCI6IjI4NjEiLCIkdHlwZSI6Ik5MUkUuQ29tbW9uLkRvbS5Tb2xpZENvbG9yQnJ1c2gsIE5MUkUuQ29tbW9uIiwiQ29sb3IiOnsiJGlkIjoiMjg2MiIsIkEiOjI1NSwiUiI6MjU1LCJHIjoyNTUsIkIiOjI1NX19LCJMaW5lV2VpZ2h0IjowLjAsIkxpbmVUeXBlIjowLCJQYXJlbnRTdHlsZSI6bnVsbH0sIlBhcmVudFN0eWxlIjpudWxsfSwiVGl0bGVTdHlsZSI6eyIkaWQiOiIyODYzIiwiRm9udFNldHRpbmdzIjp7IiRpZCI6IjI4NjQiLCJGb250U2l6ZSI6MTAsIkZvbnROYW1lIjoiQ2FsaWJyaSIsIklzQm9sZCI6dHJ1ZSwiSXNJdGFsaWMiOmZhbHNlLCJJc1VuZGVybGluZWQiOmZhbHNlLCJQYXJlbnRTdHlsZSI6bnVsbH0sIkF1dG9TaXplIjowLCJGb3JlZ3JvdW5kIjp7IiRpZCI6IjI4NjUiLCJDb2xvciI6eyIkaWQiOiIyODY2IiwiQSI6MjU1LCJSIjowLCJHIjowLCJCIjowfX0sIk1heFdpZHRoIjo4MDAuMCwiTWF4SGVpZ2h0IjoiSW5maW5pdHkiLCJTbWFydEZvcmVncm91bmRJc0FjdGl2ZSI6ZmFsc2UsIkhvcml6b250YWxBbGlnbm1lbnQiOjEsIlZlcnRpY2FsQWxpZ25tZW50IjowLCJTbWFydEZvcmVncm91bmQiOm51bGwsIkJhY2tncm91bmRGaWxsVHlwZSI6MCwiTWFyZ2luIjp7IiRpZCI6IjI4NjciLCJUb3AiOjAuMCwiTGVmdCI6MC4wLCJSaWdodCI6MC4wLCJCb3R0b20iOjAuMH0sIlBhZGRpbmciOnsiJGlkIjoiMjg2OCIsIlRvcCI6MC4wLCJMZWZ0IjowLjAsIlJpZ2h0IjowLjAsIkJvdHRvbSI6MC4wfSwiQmFja2dyb3VuZCI6eyIkaWQiOiIyODY5IiwiQ29sb3IiOnsiJGlkIjoiMjg3MCIsIkEiOjAsIlIiOjI1NSwiRyI6MjU1LCJCIjoyNTV9fSwiSXNWaXNpYmxlIjp0cnVlLCJXaWR0aCI6MC4wLCJIZWlnaHQiOjAuMCwiQm9yZGVyU3R5bGUiOnsiJGlkIjoiMjg3MSIsIkxpbmVDb2xvciI6bnVsbCwiTGluZVdlaWdodCI6MC4wLCJMaW5lVHlwZSI6MCwiUGFyZW50U3R5bGUiOm51bGx9LCJQYXJlbnRTdHlsZSI6bnVsbH0sIkRhdGVTdHlsZSI6eyIkaWQiOiIyODcyIiwiRm9udFNldHRpbmdzIjp7IiRpZCI6IjI4NzMiLCJGb250U2l6ZSI6MTAsIkZvbnROYW1lIjoiQ2FsaWJyaSIsIklzQm9sZCI6ZmFsc2UsIklzSXRhbGljIjpmYWxzZSwiSXNVbmRlcmxpbmVkIjpmYWxzZSwiUGFyZW50U3R5bGUiOm51bGx9LCJBdXRvU2l6ZSI6MCwiRm9yZWdyb3VuZCI6eyIkaWQiOiIyODc0IiwiQ29sb3IiOnsiJGlkIjoiMjg3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g3NiIsIlRvcCI6MC4wLCJMZWZ0IjowLjAsIlJpZ2h0IjowLjAsIkJvdHRvbSI6MC4wfSwiUGFkZGluZyI6eyIkaWQiOiIyODc3IiwiVG9wIjowLjAsIkxlZnQiOjAuMCwiUmlnaHQiOjAuMCwiQm90dG9tIjowLjB9LCJCYWNrZ3JvdW5kIjp7IiRpZCI6IjI4NzgiLCJDb2xvciI6eyIkaWQiOiIyODc5IiwiQSI6MCwiUiI6MjU1LCJHIjoyNTUsIkIiOjI1NX19LCJJc1Zpc2libGUiOnRydWUsIldpZHRoIjowLjAsIkhlaWdodCI6MC4wLCJCb3JkZXJTdHlsZSI6eyIkaWQiOiIyODgwIiwiTGluZUNvbG9yIjpudWxsLCJMaW5lV2VpZ2h0IjowLjAsIkxpbmVUeXBlIjowLCJQYXJlbnRTdHlsZSI6bnVsbH0sIlBhcmVudFN0eWxlIjpudWxsfSwiRGF0ZUZvcm1hdCI6eyIkaWQiOiIyODg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4ODIiLCJGb3JtYXQiOjAsIklzVmlzaWJsZSI6ZmFsc2UsIkxhc3RLbm93blZpc2liaWxpdHlTdGF0ZSI6ZmFsc2V9LCJJc1Zpc2libGUiOnRydWUsIlBhcmVudFN0eWxlIjpudWxsfSwiSW5kZXgiOjUsIlNtYXJ0RHVyYXRpb25BY3RpdmF0ZWQiOmZhbHNlLCJEYXRlRm9ybWF0Ijp7IiRyZWYiOiIyODgxIn0sIldlZWtOdW1iZXJpbmciOnsiJGlkIjoiMjg4MyIsIkZvcm1hdCI6MCwiSXNWaXNpYmxlIjpmYWxzZSwiTGFzdEtub3duVmlzaWJpbGl0eVN0YXRlIjpmYWxzZX0sIklkIjoiODA5ZTI5ZDctZjg1NS00OThhLTg0NzYtMjc2ODY4MTUxMjhiIiwiSW1wb3J0SWQiOm51bGwsIlRpdGxlIjoiU3ByaW50IDMiLCJOb3RlIjpudWxsLCJIeXBlcmxpbmsiOnsiJGlkIjoiMjg4NCIsIkFkZHJlc3MiOm51bGwsIlN1YkFkZHJlc3MiOm51bGx9LCJJc0NoYW5nZWQiOmZhbHNlLCJJc05ldyI6ZmFsc2V9LHsiJGlkIjoiMjg4NSIsIkdyb3VwTmFtZSI6IjIwYTlhMDhhLWU1N2ItNGYwOS1iNzIwLWE2YzA4OWRmNTgwOCIsIlN0YXJ0RGF0ZSI6IjIwMjItMDItMTRUMDA6MDA6MDBaIiwiRW5kRGF0ZSI6IjIwMjItMDItMjVUMjM6NTk6MDBaIiwiUGVyY2VudGFnZUNvbXBsZXRlIjpudWxsLCJTdHlsZSI6eyIkaWQiOiIyODg2IiwiU2hhcGUiOjAsIlNoYXBlVGhpY2tuZXNzIjoxLCJEdXJhdGlvbkZvcm1hdCI6MCwiSW5jbHVkZU5vbldvcmtpbmdEYXlzSW5EdXJhdGlvbiI6ZmFsc2UsIlBlcmNlbnRhZ2VDb21wbGV0ZVN0eWxlIjp7IiRpZCI6IjI4ODciLCJGb250U2V0dGluZ3MiOnsiJGlkIjoiMjg4OCIsIkZvbnRTaXplIjoxMCwiRm9udE5hbWUiOiJDYWxpYnJpIiwiSXNCb2xkIjpmYWxzZSwiSXNJdGFsaWMiOmZhbHNlLCJJc1VuZGVybGluZWQiOmZhbHNlLCJQYXJlbnRTdHlsZSI6bnVsbH0sIkF1dG9TaXplIjowLCJGb3JlZ3JvdW5kIjp7IiRpZCI6IjI4ODkiLCJDb2xvciI6eyIkaWQiOiIyODkw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I4OTEiLCJUb3AiOjAuMCwiTGVmdCI6MC4wLCJSaWdodCI6MC4wLCJCb3R0b20iOjAuMH0sIlBhZGRpbmciOnsiJGlkIjoiMjg5MiIsIlRvcCI6MC4wLCJMZWZ0IjowLjAsIlJpZ2h0IjowLjAsIkJvdHRvbSI6MC4wfSwiQmFja2dyb3VuZCI6eyIkaWQiOiIyODkzIiwiQ29sb3IiOnsiJHJlZiI6IjI3NDkifX0sIklzVmlzaWJsZSI6dHJ1ZSwiV2lkdGgiOjAuMCwiSGVpZ2h0IjowLjAsIkJvcmRlclN0eWxlIjp7IiRpZCI6IjI4OTQiLCJMaW5lQ29sb3IiOm51bGwsIkxpbmVXZWlnaHQiOjAuMCwiTGluZVR5cGUiOjAsIlBhcmVudFN0eWxlIjpudWxsfSwiUGFyZW50U3R5bGUiOm51bGx9LCJEdXJhdGlvblN0eWxlIjp7IiRpZCI6IjI4OTUiLCJGb250U2V0dGluZ3MiOnsiJGlkIjoiMjg5NiIsIkZvbnRTaXplIjoxMCwiRm9udE5hbWUiOiJDYWxpYnJpIiwiSXNCb2xkIjpmYWxzZSwiSXNJdGFsaWMiOmZhbHNlLCJJc1VuZGVybGluZWQiOmZhbHNlLCJQYXJlbnRTdHlsZSI6bnVsbH0sIkF1dG9TaXplIjowLCJGb3JlZ3JvdW5kIjp7IiRpZCI6IjI4OTciLCJDb2xvciI6eyIkcmVmIjoiMjUxNyJ9fSwiTWF4V2lkdGgiOjIwMC4wLCJNYXhIZWlnaHQiOiJJbmZpbml0eSIsIlNtYXJ0Rm9yZWdyb3VuZElzQWN0aXZlIjpmYWxzZSwiSG9yaXpvbnRhbEFsaWdubWVudCI6MCwiVmVydGljYWxBbGlnbm1lbnQiOjAsIlNtYXJ0Rm9yZWdyb3VuZCI6bnVsbCwiQmFja2dyb3VuZEZpbGxUeXBlIjowLCJNYXJnaW4iOnsiJGlkIjoiMjg5OCIsIlRvcCI6MC4wLCJMZWZ0IjowLjAsIlJpZ2h0IjowLjAsIkJvdHRvbSI6MC4wfSwiUGFkZGluZyI6eyIkaWQiOiIyODk5IiwiVG9wIjowLjAsIkxlZnQiOjAuMCwiUmlnaHQiOjAuMCwiQm90dG9tIjowLjB9LCJCYWNrZ3JvdW5kIjp7IiRyZWYiOiIyNTIwIn0sIklzVmlzaWJsZSI6dHJ1ZSwiV2lkdGgiOjAuMCwiSGVpZ2h0IjowLjAsIkJvcmRlclN0eWxlIjp7IiRpZCI6IjI5MDAiLCJMaW5lQ29sb3IiOm51bGwsIkxpbmVXZWlnaHQiOjAuMCwiTGluZVR5cGUiOjAsIlBhcmVudFN0eWxlIjpudWxsfSwiUGFyZW50U3R5bGUiOm51bGx9LCJIb3Jpem9udGFsQ29ubmVjdG9yU3R5bGUiOnsiJGlkIjoiMjkwMSIsIkxpbmVDb2xvciI6eyIkcmVmIjoiMjUyMiJ9LCJMaW5lV2VpZ2h0IjowLjgsIkxpbmVUeXBlIjowLCJQYXJlbnRTdHlsZSI6bnVsbH0sIlZlcnRpY2FsQ29ubmVjdG9yU3R5bGUiOnsiJGlkIjoiMjkwMiIsIkxpbmVDb2xvciI6eyIkcmVmIjoiMjUyNSJ9LCJMaW5lV2VpZ2h0IjowLjAsIkxpbmVUeXBlIjowLCJQYXJlbnRTdHlsZSI6bnVsbH0sIk1hcmdpbiI6bnVsbCwiU3RhcnREYXRlUG9zaXRpb24iOjAsIkVuZERhdGVQb3NpdGlvbiI6MCwiRGF0ZUlzVmlzaWJsZSI6dHJ1ZSwiVGl0bGVQb3NpdGlvbiI6MiwiRHVyYXRpb25Qb3NpdGlvbiI6NiwiUGVyY2VudGFnZUNvbXBsZXRlZFBvc2l0aW9uIjoyLCJTcGFjaW5nIjo1LCJJc0JlbG93VGltZWJhbmQiOnRydWUsIlBlcmNlbnRhZ2VDb21wbGV0ZVNoYXBlT3BhY2l0eSI6MzUsIlNoYXBlU3R5bGUiOnsiJGlkIjoiMjkwMyIsIk1hcmdpbiI6eyIkaWQiOiIyOTA0IiwiVG9wIjowLjAsIkxlZnQiOjQuMCwiUmlnaHQiOjQuMCwiQm90dG9tIjowLjB9LCJQYWRkaW5nIjp7IiRpZCI6IjI5MDUiLCJUb3AiOjAuMCwiTGVmdCI6MC4wLCJSaWdodCI6MC4wLCJCb3R0b20iOjAuMH0sIkJhY2tncm91bmQiOnsiJGlkIjoiMjkwNiIsIkNvbG9yIjp7IiRpZCI6IjI5MDciLCJBIjoyNTUsIlIiOjE2NSwiRyI6MTY1LCJCIjoxNjV9fSwiSXNWaXNpYmxlIjp0cnVlLCJXaWR0aCI6MC4wLCJIZWlnaHQiOjE2LjAsIkJvcmRlclN0eWxlIjp7IiRpZCI6IjI5MDgiLCJMaW5lQ29sb3IiOnsiJGlkIjoiMjkwOSIsIiR0eXBlIjoiTkxSRS5Db21tb24uRG9tLlNvbGlkQ29sb3JCcnVzaCwgTkxSRS5Db21tb24iLCJDb2xvciI6eyIkaWQiOiIyOTEwIiwiQSI6MjU1LCJSIjoyNTUsIkciOjI1NSwiQiI6MjU1fX0sIkxpbmVXZWlnaHQiOjAuMCwiTGluZVR5cGUiOjAsIlBhcmVudFN0eWxlIjpudWxsfSwiUGFyZW50U3R5bGUiOm51bGx9LCJUaXRsZVN0eWxlIjp7IiRpZCI6IjI5MTEiLCJGb250U2V0dGluZ3MiOnsiJGlkIjoiMjkxMiIsIkZvbnRTaXplIjoxMCwiRm9udE5hbWUiOiJDYWxpYnJpIiwiSXNCb2xkIjp0cnVlLCJJc0l0YWxpYyI6ZmFsc2UsIklzVW5kZXJsaW5lZCI6ZmFsc2UsIlBhcmVudFN0eWxlIjpudWxsfSwiQXV0b1NpemUiOjAsIkZvcmVncm91bmQiOnsiJGlkIjoiMjkxMyIsIkNvbG9yIjp7IiRpZCI6IjI5MTQiLCJBIjoyNTUsIlIiOjAsIkciOjAsIkIiOjB9fSwiTWF4V2lkdGgiOjgwMC4wLCJNYXhIZWlnaHQiOiJJbmZpbml0eSIsIlNtYXJ0Rm9yZWdyb3VuZElzQWN0aXZlIjpmYWxzZSwiSG9yaXpvbnRhbEFsaWdubWVudCI6MSwiVmVydGljYWxBbGlnbm1lbnQiOjAsIlNtYXJ0Rm9yZWdyb3VuZCI6bnVsbCwiQmFja2dyb3VuZEZpbGxUeXBlIjowLCJNYXJnaW4iOnsiJGlkIjoiMjkxNSIsIlRvcCI6MC4wLCJMZWZ0IjowLjAsIlJpZ2h0IjowLjAsIkJvdHRvbSI6MC4wfSwiUGFkZGluZyI6eyIkaWQiOiIyOTE2IiwiVG9wIjowLjAsIkxlZnQiOjAuMCwiUmlnaHQiOjAuMCwiQm90dG9tIjowLjB9LCJCYWNrZ3JvdW5kIjp7IiRpZCI6IjI5MTciLCJDb2xvciI6eyIkaWQiOiIyOTE4IiwiQSI6MCwiUiI6MjU1LCJHIjoyNTUsIkIiOjI1NX19LCJJc1Zpc2libGUiOnRydWUsIldpZHRoIjowLjAsIkhlaWdodCI6MC4wLCJCb3JkZXJTdHlsZSI6eyIkaWQiOiIyOTE5IiwiTGluZUNvbG9yIjpudWxsLCJMaW5lV2VpZ2h0IjowLjAsIkxpbmVUeXBlIjowLCJQYXJlbnRTdHlsZSI6bnVsbH0sIlBhcmVudFN0eWxlIjpudWxsfSwiRGF0ZVN0eWxlIjp7IiRpZCI6IjI5MjAiLCJGb250U2V0dGluZ3MiOnsiJGlkIjoiMjkyMSIsIkZvbnRTaXplIjoxMCwiRm9udE5hbWUiOiJDYWxpYnJpIiwiSXNCb2xkIjpmYWxzZSwiSXNJdGFsaWMiOmZhbHNlLCJJc1VuZGVybGluZWQiOmZhbHNlLCJQYXJlbnRTdHlsZSI6bnVsbH0sIkF1dG9TaXplIjowLCJGb3JlZ3JvdW5kIjp7IiRpZCI6IjI5MjIiLCJDb2xvciI6eyIkaWQiOiIyOTI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OTI0IiwiVG9wIjowLjAsIkxlZnQiOjAuMCwiUmlnaHQiOjAuMCwiQm90dG9tIjowLjB9LCJQYWRkaW5nIjp7IiRpZCI6IjI5MjUiLCJUb3AiOjAuMCwiTGVmdCI6MC4wLCJSaWdodCI6MC4wLCJCb3R0b20iOjAuMH0sIkJhY2tncm91bmQiOnsiJGlkIjoiMjkyNiIsIkNvbG9yIjp7IiRpZCI6IjI5MjciLCJBIjowLCJSIjoyNTUsIkciOjI1NSwiQiI6MjU1fX0sIklzVmlzaWJsZSI6dHJ1ZSwiV2lkdGgiOjAuMCwiSGVpZ2h0IjowLjAsIkJvcmRlclN0eWxlIjp7IiRpZCI6IjI5MjgiLCJMaW5lQ29sb3IiOm51bGwsIkxpbmVXZWlnaHQiOjAuMCwiTGluZVR5cGUiOjAsIlBhcmVudFN0eWxlIjpudWxsfSwiUGFyZW50U3R5bGUiOm51bGx9LCJEYXRlRm9ybWF0Ijp7IiRpZCI6IjI5Mj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kzMCIsIkZvcm1hdCI6MCwiSXNWaXNpYmxlIjpmYWxzZSwiTGFzdEtub3duVmlzaWJpbGl0eVN0YXRlIjpmYWxzZX0sIklzVmlzaWJsZSI6dHJ1ZSwiUGFyZW50U3R5bGUiOm51bGx9LCJJbmRleCI6NiwiU21hcnREdXJhdGlvbkFjdGl2YXRlZCI6ZmFsc2UsIkRhdGVGb3JtYXQiOnsiJHJlZiI6IjI5MjkifSwiV2Vla051bWJlcmluZyI6eyIkaWQiOiIyOTMxIiwiRm9ybWF0IjowLCJJc1Zpc2libGUiOmZhbHNlLCJMYXN0S25vd25WaXNpYmlsaXR5U3RhdGUiOmZhbHNlfSwiSWQiOiIxMGE0NTJjYy1iY2MyLTQzMzAtYjMxOS00NzJmMTlkYjk2MWUiLCJJbXBvcnRJZCI6bnVsbCwiVGl0bGUiOiJTcHJpbnQgNCIsIk5vdGUiOm51bGwsIkh5cGVybGluayI6eyIkaWQiOiIyOTMyIiwiQWRkcmVzcyI6bnVsbCwiU3ViQWRkcmVzcyI6bnVsbH0sIklzQ2hhbmdlZCI6ZmFsc2UsIklzTmV3IjpmYWxzZX0seyIkaWQiOiIyOTMzIiwiR3JvdXBOYW1lIjoiMjBhOWEwOGEtZTU3Yi00ZjA5LWI3MjAtYTZjMDg5ZGY1ODA4IiwiU3RhcnREYXRlIjoiMjAyMi0wMi0yOFQwMDowMDowMFoiLCJFbmREYXRlIjoiMjAyMi0wMy0xMVQyMzo1OTowMFoiLCJQZXJjZW50YWdlQ29tcGxldGUiOm51bGwsIlN0eWxlIjp7IiRpZCI6IjI5MzQiLCJTaGFwZSI6MCwiU2hhcGVUaGlja25lc3MiOjEsIkR1cmF0aW9uRm9ybWF0IjowLCJJbmNsdWRlTm9uV29ya2luZ0RheXNJbkR1cmF0aW9uIjpmYWxzZSwiUGVyY2VudGFnZUNvbXBsZXRlU3R5bGUiOnsiJGlkIjoiMjkzNSIsIkZvbnRTZXR0aW5ncyI6eyIkaWQiOiIyOTM2IiwiRm9udFNpemUiOjEwLCJGb250TmFtZSI6IkNhbGlicmkiLCJJc0JvbGQiOmZhbHNlLCJJc0l0YWxpYyI6ZmFsc2UsIklzVW5kZXJsaW5lZCI6ZmFsc2UsIlBhcmVudFN0eWxlIjpudWxsfSwiQXV0b1NpemUiOjAsIkZvcmVncm91bmQiOnsiJGlkIjoiMjkzNyIsIkNvbG9yIjp7IiRpZCI6IjI5Mzg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jkzOSIsIlRvcCI6MC4wLCJMZWZ0IjowLjAsIlJpZ2h0IjowLjAsIkJvdHRvbSI6MC4wfSwiUGFkZGluZyI6eyIkaWQiOiIyOTQwIiwiVG9wIjowLjAsIkxlZnQiOjAuMCwiUmlnaHQiOjAuMCwiQm90dG9tIjowLjB9LCJCYWNrZ3JvdW5kIjp7IiRpZCI6IjI5NDEiLCJDb2xvciI6eyIkcmVmIjoiMjc0OSJ9fSwiSXNWaXNpYmxlIjp0cnVlLCJXaWR0aCI6MC4wLCJIZWlnaHQiOjAuMCwiQm9yZGVyU3R5bGUiOnsiJGlkIjoiMjk0MiIsIkxpbmVDb2xvciI6bnVsbCwiTGluZVdlaWdodCI6MC4wLCJMaW5lVHlwZSI6MCwiUGFyZW50U3R5bGUiOm51bGx9LCJQYXJlbnRTdHlsZSI6bnVsbH0sIkR1cmF0aW9uU3R5bGUiOnsiJGlkIjoiMjk0MyIsIkZvbnRTZXR0aW5ncyI6eyIkaWQiOiIyOTQ0IiwiRm9udFNpemUiOjEwLCJGb250TmFtZSI6IkNhbGlicmkiLCJJc0JvbGQiOmZhbHNlLCJJc0l0YWxpYyI6ZmFsc2UsIklzVW5kZXJsaW5lZCI6ZmFsc2UsIlBhcmVudFN0eWxlIjpudWxsfSwiQXV0b1NpemUiOjAsIkZvcmVncm91bmQiOnsiJGlkIjoiMjk0NSIsIkNvbG9yIjp7IiRyZWYiOiIyNTE3In19LCJNYXhXaWR0aCI6MjAwLjAsIk1heEhlaWdodCI6IkluZmluaXR5IiwiU21hcnRGb3JlZ3JvdW5kSXNBY3RpdmUiOmZhbHNlLCJIb3Jpem9udGFsQWxpZ25tZW50IjowLCJWZXJ0aWNhbEFsaWdubWVudCI6MCwiU21hcnRGb3JlZ3JvdW5kIjpudWxsLCJCYWNrZ3JvdW5kRmlsbFR5cGUiOjAsIk1hcmdpbiI6eyIkaWQiOiIyOTQ2IiwiVG9wIjowLjAsIkxlZnQiOjAuMCwiUmlnaHQiOjAuMCwiQm90dG9tIjowLjB9LCJQYWRkaW5nIjp7IiRpZCI6IjI5NDciLCJUb3AiOjAuMCwiTGVmdCI6MC4wLCJSaWdodCI6MC4wLCJCb3R0b20iOjAuMH0sIkJhY2tncm91bmQiOnsiJHJlZiI6IjI1MjAifSwiSXNWaXNpYmxlIjp0cnVlLCJXaWR0aCI6MC4wLCJIZWlnaHQiOjAuMCwiQm9yZGVyU3R5bGUiOnsiJGlkIjoiMjk0OCIsIkxpbmVDb2xvciI6bnVsbCwiTGluZVdlaWdodCI6MC4wLCJMaW5lVHlwZSI6MCwiUGFyZW50U3R5bGUiOm51bGx9LCJQYXJlbnRTdHlsZSI6bnVsbH0sIkhvcml6b250YWxDb25uZWN0b3JTdHlsZSI6eyIkaWQiOiIyOTQ5IiwiTGluZUNvbG9yIjp7IiRyZWYiOiIyNTIyIn0sIkxpbmVXZWlnaHQiOjAuOCwiTGluZVR5cGUiOjAsIlBhcmVudFN0eWxlIjpudWxsfSwiVmVydGljYWxDb25uZWN0b3JTdHlsZSI6eyIkaWQiOiIyOTUwIiwiTGluZUNvbG9yIjp7IiRyZWYiOiIyNTI1In0sIkxpbmVXZWlnaHQiOjAuMCwiTGluZVR5cGUiOjAsIlBhcmVudFN0eWxlIjpudWxsfSwiTWFyZ2luIjpudWxsLCJTdGFydERhdGVQb3NpdGlvbiI6MCwiRW5kRGF0ZVBvc2l0aW9uIjowLCJEYXRlSXNWaXNpYmxlIjp0cnVlLCJUaXRsZVBvc2l0aW9uIjoyLCJEdXJhdGlvblBvc2l0aW9uIjo2LCJQZXJjZW50YWdlQ29tcGxldGVkUG9zaXRpb24iOjIsIlNwYWNpbmciOjUsIklzQmVsb3dUaW1lYmFuZCI6dHJ1ZSwiUGVyY2VudGFnZUNvbXBsZXRlU2hhcGVPcGFjaXR5IjozNSwiU2hhcGVTdHlsZSI6eyIkaWQiOiIyOTUxIiwiTWFyZ2luIjp7IiRpZCI6IjI5NTIiLCJUb3AiOjAuMCwiTGVmdCI6NC4wLCJSaWdodCI6NC4wLCJCb3R0b20iOjAuMH0sIlBhZGRpbmciOnsiJGlkIjoiMjk1MyIsIlRvcCI6MC4wLCJMZWZ0IjowLjAsIlJpZ2h0IjowLjAsIkJvdHRvbSI6MC4wfSwiQmFja2dyb3VuZCI6eyIkaWQiOiIyOTU0IiwiQ29sb3IiOnsiJGlkIjoiMjk1NSIsIkEiOjI1NSwiUiI6MTY1LCJHIjoxNjUsIkIiOjE2NX19LCJJc1Zpc2libGUiOnRydWUsIldpZHRoIjowLjAsIkhlaWdodCI6MTYuMCwiQm9yZGVyU3R5bGUiOnsiJGlkIjoiMjk1NiIsIkxpbmVDb2xvciI6eyIkaWQiOiIyOTU3IiwiJHR5cGUiOiJOTFJFLkNvbW1vbi5Eb20uU29saWRDb2xvckJydXNoLCBOTFJFLkNvbW1vbiIsIkNvbG9yIjp7IiRpZCI6IjI5NTgiLCJBIjoyNTUsIlIiOjI1NSwiRyI6MjU1LCJCIjoyNTV9fSwiTGluZVdlaWdodCI6MC4wLCJMaW5lVHlwZSI6MCwiUGFyZW50U3R5bGUiOm51bGx9LCJQYXJlbnRTdHlsZSI6bnVsbH0sIlRpdGxlU3R5bGUiOnsiJGlkIjoiMjk1OSIsIkZvbnRTZXR0aW5ncyI6eyIkaWQiOiIyOTYwIiwiRm9udFNpemUiOjEwLCJGb250TmFtZSI6IkNhbGlicmkiLCJJc0JvbGQiOnRydWUsIklzSXRhbGljIjpmYWxzZSwiSXNVbmRlcmxpbmVkIjpmYWxzZSwiUGFyZW50U3R5bGUiOm51bGx9LCJBdXRvU2l6ZSI6MCwiRm9yZWdyb3VuZCI6eyIkaWQiOiIyOTYxIiwiQ29sb3IiOnsiJGlkIjoiMjk2MiIsIkEiOjI1NSwiUiI6MCwiRyI6MCwiQiI6MH19LCJNYXhXaWR0aCI6ODAwLjAsIk1heEhlaWdodCI6IkluZmluaXR5IiwiU21hcnRGb3JlZ3JvdW5kSXNBY3RpdmUiOmZhbHNlLCJIb3Jpem9udGFsQWxpZ25tZW50IjoxLCJWZXJ0aWNhbEFsaWdubWVudCI6MCwiU21hcnRGb3JlZ3JvdW5kIjpudWxsLCJCYWNrZ3JvdW5kRmlsbFR5cGUiOjAsIk1hcmdpbiI6eyIkaWQiOiIyOTYzIiwiVG9wIjowLjAsIkxlZnQiOjAuMCwiUmlnaHQiOjAuMCwiQm90dG9tIjowLjB9LCJQYWRkaW5nIjp7IiRpZCI6IjI5NjQiLCJUb3AiOjAuMCwiTGVmdCI6MC4wLCJSaWdodCI6MC4wLCJCb3R0b20iOjAuMH0sIkJhY2tncm91bmQiOnsiJGlkIjoiMjk2NSIsIkNvbG9yIjp7IiRpZCI6IjI5NjYiLCJBIjowLCJSIjoyNTUsIkciOjI1NSwiQiI6MjU1fX0sIklzVmlzaWJsZSI6dHJ1ZSwiV2lkdGgiOjAuMCwiSGVpZ2h0IjowLjAsIkJvcmRlclN0eWxlIjp7IiRpZCI6IjI5NjciLCJMaW5lQ29sb3IiOm51bGwsIkxpbmVXZWlnaHQiOjAuMCwiTGluZVR5cGUiOjAsIlBhcmVudFN0eWxlIjpudWxsfSwiUGFyZW50U3R5bGUiOm51bGx9LCJEYXRlU3R5bGUiOnsiJGlkIjoiMjk2OCIsIkZvbnRTZXR0aW5ncyI6eyIkaWQiOiIyOTY5IiwiRm9udFNpemUiOjEwLCJGb250TmFtZSI6IkNhbGlicmkiLCJJc0JvbGQiOmZhbHNlLCJJc0l0YWxpYyI6ZmFsc2UsIklzVW5kZXJsaW5lZCI6ZmFsc2UsIlBhcmVudFN0eWxlIjpudWxsfSwiQXV0b1NpemUiOjAsIkZvcmVncm91bmQiOnsiJGlkIjoiMjk3MCIsIkNvbG9yIjp7IiRpZCI6IjI5Nz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5NzIiLCJUb3AiOjAuMCwiTGVmdCI6MC4wLCJSaWdodCI6MC4wLCJCb3R0b20iOjAuMH0sIlBhZGRpbmciOnsiJGlkIjoiMjk3MyIsIlRvcCI6MC4wLCJMZWZ0IjowLjAsIlJpZ2h0IjowLjAsIkJvdHRvbSI6MC4wfSwiQmFja2dyb3VuZCI6eyIkaWQiOiIyOTc0IiwiQ29sb3IiOnsiJGlkIjoiMjk3NSIsIkEiOjAsIlIiOjI1NSwiRyI6MjU1LCJCIjoyNTV9fSwiSXNWaXNpYmxlIjp0cnVlLCJXaWR0aCI6MC4wLCJIZWlnaHQiOjAuMCwiQm9yZGVyU3R5bGUiOnsiJGlkIjoiMjk3NiIsIkxpbmVDb2xvciI6bnVsbCwiTGluZVdlaWdodCI6MC4wLCJMaW5lVHlwZSI6MCwiUGFyZW50U3R5bGUiOm51bGx9LCJQYXJlbnRTdHlsZSI6bnVsbH0sIkRhdGVGb3JtYXQiOnsiJGlkIjoiMjk3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OTc4IiwiRm9ybWF0IjowLCJJc1Zpc2libGUiOmZhbHNlLCJMYXN0S25vd25WaXNpYmlsaXR5U3RhdGUiOmZhbHNlfSwiSXNWaXNpYmxlIjp0cnVlLCJQYXJlbnRTdHlsZSI6bnVsbH0sIkluZGV4Ijo3LCJTbWFydER1cmF0aW9uQWN0aXZhdGVkIjpmYWxzZSwiRGF0ZUZvcm1hdCI6eyIkcmVmIjoiMjk3NyJ9LCJXZWVrTnVtYmVyaW5nIjp7IiRpZCI6IjI5NzkiLCJGb3JtYXQiOjAsIklzVmlzaWJsZSI6ZmFsc2UsIkxhc3RLbm93blZpc2liaWxpdHlTdGF0ZSI6ZmFsc2V9LCJJZCI6IjExMzQ5M2U0LWQ4YWUtNDFmYS1hNzI0LTQ0ZmMyYWJkZDU0NCIsIkltcG9ydElkIjpudWxsLCJUaXRsZSI6IlNwcmludCA1IiwiTm90ZSI6bnVsbCwiSHlwZXJsaW5rIjp7IiRpZCI6IjI5ODAiLCJBZGRyZXNzIjpudWxsLCJTdWJBZGRyZXNzIjpudWxsfSwiSXNDaGFuZ2VkIjpmYWxzZSwiSXNOZXciOmZhbHNlfSx7IiRpZCI6IjI5ODEiLCJHcm91cE5hbWUiOiIyMGE5YTA4YS1lNTdiLTRmMDktYjcyMC1hNmMwODlkZjU4MDgiLCJTdGFydERhdGUiOiIyMDIyLTAzLTE0VDAwOjAwOjAwWiIsIkVuZERhdGUiOiIyMDIyLTAzLTI1VDIzOjU5OjAwWiIsIlBlcmNlbnRhZ2VDb21wbGV0ZSI6bnVsbCwiU3R5bGUiOnsiJGlkIjoiMjk4MiIsIlNoYXBlIjowLCJTaGFwZVRoaWNrbmVzcyI6MSwiRHVyYXRpb25Gb3JtYXQiOjAsIkluY2x1ZGVOb25Xb3JraW5nRGF5c0luRHVyYXRpb24iOmZhbHNlLCJQZXJjZW50YWdlQ29tcGxldGVTdHlsZSI6eyIkaWQiOiIyOTgzIiwiRm9udFNldHRpbmdzIjp7IiRpZCI6IjI5ODQiLCJGb250U2l6ZSI6MTAsIkZvbnROYW1lIjoiQ2FsaWJyaSIsIklzQm9sZCI6ZmFsc2UsIklzSXRhbGljIjpmYWxzZSwiSXNVbmRlcmxpbmVkIjpmYWxzZSwiUGFyZW50U3R5bGUiOm51bGx9LCJBdXRvU2l6ZSI6MCwiRm9yZWdyb3VuZCI6eyIkaWQiOiIyOTg1IiwiQ29sb3IiOnsiJGlkIjoiMjk4Ni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yOTg3IiwiVG9wIjowLjAsIkxlZnQiOjAuMCwiUmlnaHQiOjAuMCwiQm90dG9tIjowLjB9LCJQYWRkaW5nIjp7IiRpZCI6IjI5ODgiLCJUb3AiOjAuMCwiTGVmdCI6MC4wLCJSaWdodCI6MC4wLCJCb3R0b20iOjAuMH0sIkJhY2tncm91bmQiOnsiJGlkIjoiMjk4OSIsIkNvbG9yIjp7IiRyZWYiOiIyNzQ5In19LCJJc1Zpc2libGUiOnRydWUsIldpZHRoIjowLjAsIkhlaWdodCI6MC4wLCJCb3JkZXJTdHlsZSI6eyIkaWQiOiIyOTkwIiwiTGluZUNvbG9yIjpudWxsLCJMaW5lV2VpZ2h0IjowLjAsIkxpbmVUeXBlIjowLCJQYXJlbnRTdHlsZSI6bnVsbH0sIlBhcmVudFN0eWxlIjpudWxsfSwiRHVyYXRpb25TdHlsZSI6eyIkaWQiOiIyOTkxIiwiRm9udFNldHRpbmdzIjp7IiRpZCI6IjI5OTIiLCJGb250U2l6ZSI6MTAsIkZvbnROYW1lIjoiQ2FsaWJyaSIsIklzQm9sZCI6ZmFsc2UsIklzSXRhbGljIjpmYWxzZSwiSXNVbmRlcmxpbmVkIjpmYWxzZSwiUGFyZW50U3R5bGUiOm51bGx9LCJBdXRvU2l6ZSI6MCwiRm9yZWdyb3VuZCI6eyIkaWQiOiIyOTkzIiwiQ29sb3IiOnsiJHJlZiI6IjI1MTcifX0sIk1heFdpZHRoIjoyMDAuMCwiTWF4SGVpZ2h0IjoiSW5maW5pdHkiLCJTbWFydEZvcmVncm91bmRJc0FjdGl2ZSI6ZmFsc2UsIkhvcml6b250YWxBbGlnbm1lbnQiOjAsIlZlcnRpY2FsQWxpZ25tZW50IjowLCJTbWFydEZvcmVncm91bmQiOm51bGwsIkJhY2tncm91bmRGaWxsVHlwZSI6MCwiTWFyZ2luIjp7IiRpZCI6IjI5OTQiLCJUb3AiOjAuMCwiTGVmdCI6MC4wLCJSaWdodCI6MC4wLCJCb3R0b20iOjAuMH0sIlBhZGRpbmciOnsiJGlkIjoiMjk5NSIsIlRvcCI6MC4wLCJMZWZ0IjowLjAsIlJpZ2h0IjowLjAsIkJvdHRvbSI6MC4wfSwiQmFja2dyb3VuZCI6eyIkcmVmIjoiMjUyMCJ9LCJJc1Zpc2libGUiOnRydWUsIldpZHRoIjowLjAsIkhlaWdodCI6MC4wLCJCb3JkZXJTdHlsZSI6eyIkaWQiOiIyOTk2IiwiTGluZUNvbG9yIjpudWxsLCJMaW5lV2VpZ2h0IjowLjAsIkxpbmVUeXBlIjowLCJQYXJlbnRTdHlsZSI6bnVsbH0sIlBhcmVudFN0eWxlIjpudWxsfSwiSG9yaXpvbnRhbENvbm5lY3RvclN0eWxlIjp7IiRpZCI6IjI5OTciLCJMaW5lQ29sb3IiOnsiJHJlZiI6IjI1MjIifSwiTGluZVdlaWdodCI6MC44LCJMaW5lVHlwZSI6MCwiUGFyZW50U3R5bGUiOm51bGx9LCJWZXJ0aWNhbENvbm5lY3RvclN0eWxlIjp7IiRpZCI6IjI5OTgiLCJMaW5lQ29sb3IiOnsiJHJlZiI6IjI1MjUifSwiTGluZVdlaWdodCI6MC4wLCJMaW5lVHlwZSI6MCwiUGFyZW50U3R5bGUiOm51bGx9LCJNYXJnaW4iOm51bGwsIlN0YXJ0RGF0ZVBvc2l0aW9uIjowLCJFbmREYXRlUG9zaXRpb24iOjAsIkRhdGVJc1Zpc2libGUiOnRydWUsIlRpdGxlUG9zaXRpb24iOjIsIkR1cmF0aW9uUG9zaXRpb24iOjYsIlBlcmNlbnRhZ2VDb21wbGV0ZWRQb3NpdGlvbiI6MiwiU3BhY2luZyI6NSwiSXNCZWxvd1RpbWViYW5kIjp0cnVlLCJQZXJjZW50YWdlQ29tcGxldGVTaGFwZU9wYWNpdHkiOjM1LCJTaGFwZVN0eWxlIjp7IiRpZCI6IjI5OTkiLCJNYXJnaW4iOnsiJGlkIjoiMzAwMCIsIlRvcCI6MC4wLCJMZWZ0Ijo0LjAsIlJpZ2h0Ijo0LjAsIkJvdHRvbSI6MC4wfSwiUGFkZGluZyI6eyIkaWQiOiIzMDAxIiwiVG9wIjowLjAsIkxlZnQiOjAuMCwiUmlnaHQiOjAuMCwiQm90dG9tIjowLjB9LCJCYWNrZ3JvdW5kIjp7IiRpZCI6IjMwMDIiLCJDb2xvciI6eyIkaWQiOiIzMDAzIiwiQSI6MjU1LCJSIjoxNjUsIkciOjE2NSwiQiI6MTY1fX0sIklzVmlzaWJsZSI6dHJ1ZSwiV2lkdGgiOjAuMCwiSGVpZ2h0IjoxNi4wLCJCb3JkZXJTdHlsZSI6eyIkaWQiOiIzMDA0IiwiTGluZUNvbG9yIjp7IiRpZCI6IjMwMDUiLCIkdHlwZSI6Ik5MUkUuQ29tbW9uLkRvbS5Tb2xpZENvbG9yQnJ1c2gsIE5MUkUuQ29tbW9uIiwiQ29sb3IiOnsiJGlkIjoiMzAwNiIsIkEiOjI1NSwiUiI6MjU1LCJHIjoyNTUsIkIiOjI1NX19LCJMaW5lV2VpZ2h0IjowLjAsIkxpbmVUeXBlIjowLCJQYXJlbnRTdHlsZSI6bnVsbH0sIlBhcmVudFN0eWxlIjpudWxsfSwiVGl0bGVTdHlsZSI6eyIkaWQiOiIzMDA3IiwiRm9udFNldHRpbmdzIjp7IiRpZCI6IjMwMDgiLCJGb250U2l6ZSI6MTAsIkZvbnROYW1lIjoiQ2FsaWJyaSIsIklzQm9sZCI6dHJ1ZSwiSXNJdGFsaWMiOmZhbHNlLCJJc1VuZGVybGluZWQiOmZhbHNlLCJQYXJlbnRTdHlsZSI6bnVsbH0sIkF1dG9TaXplIjowLCJGb3JlZ3JvdW5kIjp7IiRpZCI6IjMwMDkiLCJDb2xvciI6eyIkaWQiOiIzMDEwIiwiQSI6MjU1LCJSIjowLCJHIjowLCJCIjowfX0sIk1heFdpZHRoIjo4MDAuMCwiTWF4SGVpZ2h0IjoiSW5maW5pdHkiLCJTbWFydEZvcmVncm91bmRJc0FjdGl2ZSI6ZmFsc2UsIkhvcml6b250YWxBbGlnbm1lbnQiOjEsIlZlcnRpY2FsQWxpZ25tZW50IjowLCJTbWFydEZvcmVncm91bmQiOm51bGwsIkJhY2tncm91bmRGaWxsVHlwZSI6MCwiTWFyZ2luIjp7IiRpZCI6IjMwMTEiLCJUb3AiOjAuMCwiTGVmdCI6MC4wLCJSaWdodCI6MC4wLCJCb3R0b20iOjAuMH0sIlBhZGRpbmciOnsiJGlkIjoiMzAxMiIsIlRvcCI6MC4wLCJMZWZ0IjowLjAsIlJpZ2h0IjowLjAsIkJvdHRvbSI6MC4wfSwiQmFja2dyb3VuZCI6eyIkaWQiOiIzMDEzIiwiQ29sb3IiOnsiJGlkIjoiMzAxNCIsIkEiOjAsIlIiOjI1NSwiRyI6MjU1LCJCIjoyNTV9fSwiSXNWaXNpYmxlIjp0cnVlLCJXaWR0aCI6MC4wLCJIZWlnaHQiOjAuMCwiQm9yZGVyU3R5bGUiOnsiJGlkIjoiMzAxNSIsIkxpbmVDb2xvciI6bnVsbCwiTGluZVdlaWdodCI6MC4wLCJMaW5lVHlwZSI6MCwiUGFyZW50U3R5bGUiOm51bGx9LCJQYXJlbnRTdHlsZSI6bnVsbH0sIkRhdGVTdHlsZSI6eyIkaWQiOiIzMDE2IiwiRm9udFNldHRpbmdzIjp7IiRpZCI6IjMwMTciLCJGb250U2l6ZSI6MTAsIkZvbnROYW1lIjoiQ2FsaWJyaSIsIklzQm9sZCI6ZmFsc2UsIklzSXRhbGljIjpmYWxzZSwiSXNVbmRlcmxpbmVkIjpmYWxzZSwiUGFyZW50U3R5bGUiOm51bGx9LCJBdXRvU2l6ZSI6MCwiRm9yZWdyb3VuZCI6eyIkaWQiOiIzMDE4IiwiQ29sb3IiOnsiJGlkIjoiMzAx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AyMCIsIlRvcCI6MC4wLCJMZWZ0IjowLjAsIlJpZ2h0IjowLjAsIkJvdHRvbSI6MC4wfSwiUGFkZGluZyI6eyIkaWQiOiIzMDIxIiwiVG9wIjowLjAsIkxlZnQiOjAuMCwiUmlnaHQiOjAuMCwiQm90dG9tIjowLjB9LCJCYWNrZ3JvdW5kIjp7IiRpZCI6IjMwMjIiLCJDb2xvciI6eyIkaWQiOiIzMDIzIiwiQSI6MCwiUiI6MjU1LCJHIjoyNTUsIkIiOjI1NX19LCJJc1Zpc2libGUiOnRydWUsIldpZHRoIjowLjAsIkhlaWdodCI6MC4wLCJCb3JkZXJTdHlsZSI6eyIkaWQiOiIzMDI0IiwiTGluZUNvbG9yIjpudWxsLCJMaW5lV2VpZ2h0IjowLjAsIkxpbmVUeXBlIjowLCJQYXJlbnRTdHlsZSI6bnVsbH0sIlBhcmVudFN0eWxlIjpudWxsfSwiRGF0ZUZvcm1hdCI6eyIkaWQiOiIzMDI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wMjYiLCJGb3JtYXQiOjAsIklzVmlzaWJsZSI6ZmFsc2UsIkxhc3RLbm93blZpc2liaWxpdHlTdGF0ZSI6ZmFsc2V9LCJJc1Zpc2libGUiOnRydWUsIlBhcmVudFN0eWxlIjpudWxsfSwiSW5kZXgiOjgsIlNtYXJ0RHVyYXRpb25BY3RpdmF0ZWQiOmZhbHNlLCJEYXRlRm9ybWF0Ijp7IiRyZWYiOiIzMDI1In0sIldlZWtOdW1iZXJpbmciOnsiJGlkIjoiMzAyNyIsIkZvcm1hdCI6MCwiSXNWaXNpYmxlIjpmYWxzZSwiTGFzdEtub3duVmlzaWJpbGl0eVN0YXRlIjpmYWxzZX0sIklkIjoiOGUxZTJlMzktYzQ2NC00MjU2LWIwM2YtYzk3OWJiMjhlMzVmIiwiSW1wb3J0SWQiOm51bGwsIlRpdGxlIjoiU3ByaW50IDYiLCJOb3RlIjpudWxsLCJIeXBlcmxpbmsiOnsiJGlkIjoiMzAyOCIsIkFkZHJlc3MiOm51bGwsIlN1YkFkZHJlc3MiOm51bGx9LCJJc0NoYW5nZWQiOmZhbHNlLCJJc05ldyI6ZmFsc2V9XSwiU3dpbWxhbmVzIjpbXSwiTXNQcm9qZWN0SXRlbXNUcmVlIjp7IiRpZCI6IjMwMjkiLCJSb290Ijp7IkltcG9ydElkIjpudWxsLCJJc0ltcG9ydGVkIjpmYWxzZSwiQ2hpbGRyZW4iOltdfX0sIk1ldGFkYXRhIjp7IiRpZCI6IjMwMzAiLCJSZWNlbnRDb2xvcnNDb2xsZWN0aW9uIjoiW10iLCJTb3VyY2VUZW1wbGF0ZSI6IntcIiRpZFwiOlwiMVwiLFwiSWRcIjpcImNjMjZmODYzLTI3Y2UtNDgwZS1hNTg5LWIzZjEyZjJkNmViMFwiLFwiQ3VsdHVyZUluZm9OYW1lXCI6XCJlbi1VU1wiLFwiVmVyc2lvblwiOntcIiRpZFwiOlwiMlwiLFwiVGVtcGxhdGVEb21WZXJzaW9uXCI6XCIxLjIuMF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X0sXCJTY2FsZVwiOntcIiRpZFwiOlwiMTkw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xOTFcIixcIlN0YXJ0RGF0ZVwiOlwiMDAwMS0wMS0wMVQwMDowMDowMFwiLFwiRW5kRGF0ZVwiOlwiMDAwMS0wMS0wMVQwMDowMDowMFwiLFwiQXV0b0RhdGVSYW5nZVwiOnRydWUsXCJXb3JraW5nRGF5c1wiOjMxLFwiVG9kYXlNYXJrZXJUZXh0XCI6XCJUb2RheVwiLFwiQXV0b1NjYWxlVHlwZVwiOnRydWUsXCJUaW1lYmFuZFNjYWxlc1wiOntcIiRpZFwiOlwiMTkyXCIsXCJUb3BTY2FsZUxheWVyXCI6e1wiJGlkXCI6XCIxOTNcIixcIkZvcm1hdFwiOlwid1wiLFwiVHlwZVwiOjF9LFwiTWlkZGxlU2NhbGVMYXllclwiOntcIiRpZFwiOlwiMTk0XCIsXCJGb3JtYXRcIjpudWxsLFwiVHlwZVwiOjB9LFwiQm90dG9tU2NhbGVMYXllclwiOntcIiRpZFwiOlwiMTk1XCIsXCJGb3JtYXRcIjpudWxsLFwiVHlwZVwiOjB9fX0sXCJNaWxlc3RvbmVzXCI6W10sXCJUYXNrc1wiOltdLFwiU3dpbWxhbmVzXCI6W10sXCJTd2ltbGFuZXNWMlwiOltdLFwiU2V0dGluZ3NcIjp7XCIkaWRcIjpcIjE5NlwiLFwiSW1wYU9wdGlvbnNcIjp7XCIkaWRcIjpcIjE5N1wiLFwiTGVmdFRvUmlnaHRcIjpmYWxzZSxcIlBheWxvYWRPcHRpb25zXCI6Mn19LFwiVGltZUNvbmZpZ3VyYXRpb25cIjp7XCIkaWRcIjpcIjE5OFwiLFwiVXNlVGltZVwiOmZhbHNlLFwiV29ya0RheVN0YXJ0XCI6XCIwMDowMDowMFwiLFwiV29ya0RheUVuZFwiOlwiMjM6NTk6MDBcIn19In0sIlNldHRpbmdzIjp7IiRpZCI6IjMwMzEiLCJJbXBhT3B0aW9ucyI6eyIkaWQiOiIzMDMy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zAzMyIsIlVzZVRpbWUiOmZhbHNlLCJXb3JrRGF5U3RhcnQiOiIwMDowMDowMCIsIldvcmtEYXlFbmQiOiIyMzo1OTowMCJ9LCJMYXN0VXNlZFRlbXBsYXRlSWQiOiJhMDdhNzc2ZS1mNzQ1LTQyN2QtOWJhOC1hNjY0N2ZiODc4YTQiLCJGaXJzdFdlZWtPZlllYXIiOjAsIlBsYWNlTWlsZXN0b25lQXRUaGVCZWdpbm5pbmdPZlRoZURheSI6ZmFsc2UsIkRlcGVuZGVuY3lTY2hlZHVsaW5nU2V0dGluZ3MiOnsiJGlkIjoiMzAzNCIsIkRlcGVuZGVuY2llc1NjaGVkdWxpbmdNb2RlU2V0dGluZyI6IkZsZXhpYmxlIiwiRGVwZW5kZW5jaWVzUHJldmlvdXNTY2hlZHVsaW5nTW9kZSI6IkZsZXhpYmxlIiwiT25CcmVha2luZ0ZsZXhpYmxlU2NoZWR1bGluZ01vZGVTZXR0aW5nIjoiQXNrRXZlcnl0aW1lIiwiT25CcmVha2luZ1N0cmljdFNjaGVkdWxpbmdNb2RlU2V0dGluZyI6IkFza0V2ZXJ5dGltZSJ9LCJEZXBlbmRlbmN5TW9kdWxlRW5hYmxlZCI6ZmFsc2UsIkRlcGVuZGVuY2llcyI6eyJfZGVwZW5kZW5jaWVzIjpbXX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03T00:00:00.0000000Z"/>
  <p:tag name="OTLENDDATE" val="2022-01-14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17T00:00:00.0000000Z"/>
  <p:tag name="OTLENDDATE" val="2022-01-28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31T00:00:00.0000000Z"/>
  <p:tag name="OTLENDDATE" val="2022-02-11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14T00:00:00.0000000Z"/>
  <p:tag name="OTLENDDATE" val="2022-02-25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28T00:00:00.0000000Z"/>
  <p:tag name="OTLENDDATE" val="2022-03-11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3-14T00:00:00.0000000Z"/>
  <p:tag name="OTLENDDATE" val="2022-03-25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lease"/>
  <p:tag name="OTLDATE" val="2022-01-28T23:59:00.0000000Z"/>
  <p:tag name="OTLPOSITIONONTASK" val="Center"/>
  <p:tag name="OTLRELATEDTASKID" val="00000000-0000-0000-0000-000000000000"/>
  <p:tag name="OTLWEEKNUMBERINGFORMAT" val="WNFormat1"/>
  <p:tag name="OTLWEEKNUMBERINGISVISIBLE" val="Fals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lease"/>
  <p:tag name="OTLDATE" val="2022-02-25T23:59:00.0000000Z"/>
  <p:tag name="OTLPOSITIONONTASK" val="Center"/>
  <p:tag name="OTLRELATEDTASKID" val="00000000-0000-0000-0000-000000000000"/>
  <p:tag name="OTLWEEKNUMBERINGFORMAT" val="WNFormat1"/>
  <p:tag name="OTLWEEKNUMBERINGISVISIBLE" val="Fals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22-03-25T23:59:00.0000000Z"/>
  <p:tag name="OTLPOSITIONONTASK" val="Center"/>
  <p:tag name="OTLRELATEDTASKID" val="00000000-0000-0000-0000-000000000000"/>
  <p:tag name="OTLWEEKNUMBERINGFORMAT" val="WNFormat1"/>
  <p:tag name="OTLWEEKNUMBERINGISVISIBLE" val="False"/>
  <p:tag name="OTLMTITLE" val="Quarterly &#10;Retrospectiv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31T00:00:00.0000000Z"/>
  <p:tag name="OTLENDDATE" val="2022-02-25T23:59:00.0000000Z"/>
  <p:tag name="OTLPERCENTAGE" val="6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03T00:00:00.0000000Z"/>
  <p:tag name="OTLENDDATE" val="2022-01-28T23:59:00.0000000Z"/>
  <p:tag name="OTLPERCENTAGE" val="4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03T00:00:00.0000000Z"/>
  <p:tag name="OTLENDDATE" val="2022-01-14T23:59:00.0000000Z"/>
  <p:tag name="OTLPERCENTAGE" val="35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03T00:00:00.0000000Z"/>
  <p:tag name="OTLENDDATE" val="2022-01-14T23:59:00.0000000Z"/>
  <p:tag name="OTLPERCENTAGE" val="8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17T00:00:00.0000000Z"/>
  <p:tag name="OTLENDDATE" val="2022-01-28T23:59:00.0000000Z"/>
  <p:tag name="OTLPERCENTAGE" val="35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17T00:00:00.0000000Z"/>
  <p:tag name="OTLENDDATE" val="2022-01-28T23:59:00.0000000Z"/>
  <p:tag name="OTLPERCENTAGE" val="10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03T00:00:00.0000000Z"/>
  <p:tag name="OTLENDDATE" val="2022-01-28T23:59:00.0000000Z"/>
  <p:tag name="OTLPERCENTAGE" val="10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28T00:00:00.0000000Z"/>
  <p:tag name="OTLENDDATE" val="2022-03-25T23:59:00.0000000Z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28T00:00:00.0000000Z"/>
  <p:tag name="OTLENDDATE" val="2022-03-25T23:59:00.0000000Z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14T00:00:00.0000000Z"/>
  <p:tag name="OTLENDDATE" val="2022-02-25T23:59:00.0000000Z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31T00:00:00.0000000Z"/>
  <p:tag name="OTLENDDATE" val="2022-02-11T23:59:00.0000000Z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14T00:00:00.0000000Z"/>
  <p:tag name="OTLENDDATE" val="2022-02-25T23:59:00.0000000Z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28T00:00:00.0000000Z"/>
  <p:tag name="OTLENDDATE" val="2022-03-11T23:59:00.0000000Z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31T00:00:00.0000000Z"/>
  <p:tag name="OTLENDDATE" val="2022-02-11T23:59:00.0000000Z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3-14T00:00:00.0000000Z"/>
  <p:tag name="OTLENDDATE" val="2022-03-25T23:59:00.0000000Z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03T00:00:00.0000000Z"/>
  <p:tag name="OTLENDDATE" val="2022-01-14T23:59:00.0000000Z"/>
  <p:tag name="OTLPERCENTAGE" val="10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28T00:00:00.0000000Z"/>
  <p:tag name="OTLENDDATE" val="2022-03-11T23:59:00.0000000Z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03T00:00:00.0000000Z"/>
  <p:tag name="OTLENDDATE" val="2022-01-14T23:59:00.0000000Z"/>
  <p:tag name="OTLPERCENTAGE" val="10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17T00:00:00.0000000Z"/>
  <p:tag name="OTLENDDATE" val="2022-01-28T23:59:00.0000000Z"/>
  <p:tag name="OTLPERCENTAGE" val="8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31T00:00:00.0000000Z"/>
  <p:tag name="OTLENDDATE" val="2022-02-11T23:59:00.0000000Z"/>
  <p:tag name="OTLPERCENTAGE" val="1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14T00:00:00.0000000Z"/>
  <p:tag name="OTLENDDATE" val="2022-02-25T23:59:00.0000000Z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28T00:00:00.0000000Z"/>
  <p:tag name="OTLENDDATE" val="2022-03-25T23:59:00.0000000Z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17T00:00:00.0000000Z"/>
  <p:tag name="OTLENDDATE" val="2022-01-28T23:59:00.0000000Z"/>
  <p:tag name="OTLPERCENTAGE" val="85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31T00:00:00.0000000Z"/>
  <p:tag name="OTLENDDATE" val="2022-02-11T23:59:00.0000000Z"/>
  <p:tag name="OTLPERCENTAGE" val="4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14T00:00:00.0000000Z"/>
  <p:tag name="OTLENDDATE" val="2022-02-25T23:59:00.0000000Z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28T00:00:00.0000000Z"/>
  <p:tag name="OTLENDDATE" val="2022-03-11T11:59:00.0000000Z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03T00:00:00.0000000Z"/>
  <p:tag name="OTLENDDATE" val="2022-01-28T23:59:00.0000000Z"/>
  <p:tag name="OTLPERCENTAGE" val="8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31T00:00:00.0000000Z"/>
  <p:tag name="OTLENDDATE" val="2022-02-25T23:59:00.0000000Z"/>
  <p:tag name="OTLPERCENTAGE" val="2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28T00:00:00.0000000Z"/>
  <p:tag name="OTLENDDATE" val="2022-03-25T23:59:00.0000000Z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2-04-22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39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CALEFORMAT" val="MMM"/>
  <p:tag name="OTLTIMEBANDSCALETYPE" val="Months"/>
  <p:tag name="OTLTIMEBANDSHAPETYPE" val="RectangleTimeband"/>
  <p:tag name="OTLTIMEBANDSHAPEHEIGHT" val="14.3999996185303"/>
  <p:tag name="OTLTIMEBANDSHAPEPADDINGLEFT" val="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03T00:00:00.0000000Z"/>
  <p:tag name="OTLENDDATE" val="2022-01-14T23:59:00.0000000Z"/>
  <p:tag name="OTLPERCENTAGE" val="3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17T00:00:00.0000000Z"/>
  <p:tag name="OTLENDDATE" val="2022-01-28T23:59:00.0000000Z"/>
  <p:tag name="OTLPERCENTAGE" val="95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31T00:00:00.0000000Z"/>
  <p:tag name="OTLENDDATE" val="2022-02-11T23:59:00.0000000Z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14T00:00:00.0000000Z"/>
  <p:tag name="OTLENDDATE" val="2022-02-25T23:59:00.0000000Z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28T00:00:00.0000000Z"/>
  <p:tag name="OTLENDDATE" val="2022-03-11T23:59:00.0000000Z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3-14T00:00:00.0000000Z"/>
  <p:tag name="OTLENDDATE" val="2022-03-25T23:59:00.0000000Z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03T00:00:00.0000000Z"/>
  <p:tag name="OTLENDDATE" val="2022-01-14T23:59:00.0000000Z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17T00:00:00.0000000Z"/>
  <p:tag name="OTLENDDATE" val="2022-01-28T23:59:00.0000000Z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31T00:00:00.0000000Z"/>
  <p:tag name="OTLENDDATE" val="2022-02-11T23:59:00.0000000Z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14T00:00:00.0000000Z"/>
  <p:tag name="OTLENDDATE" val="2022-02-25T23:59:00.0000000Z"/>
  <p:tag name="OTLPERCENTAGE" val="0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Weeks"/>
  <p:tag name="OTLTIMEBANDSCALEFORMAT" val="w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2-04-22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39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Office PowerPoint</Application>
  <PresentationFormat>Widescreen</PresentationFormat>
  <Paragraphs>90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2021-12-09T15:07:11Z</dcterms:created>
  <dcterms:modified xsi:type="dcterms:W3CDTF">2023-08-01T14:19:38Z</dcterms:modified>
</cp:coreProperties>
</file>