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C07"/>
    <a:srgbClr val="1DC415"/>
    <a:srgbClr val="8A0F07"/>
    <a:srgbClr val="CE1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3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7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8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1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1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3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0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1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9D31-D9BF-4989-B486-5E7CA566DE5C}" type="datetimeFigureOut">
              <a:rPr lang="en-US" smtClean="0"/>
              <a:t>05/19/17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5FF99-1CB3-4CD8-B836-17D2B6D2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1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slideLayout" Target="../slideLayouts/slideLayout7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image" Target="../media/image1.png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2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245.xml"/><Relationship Id="rId21" Type="http://schemas.openxmlformats.org/officeDocument/2006/relationships/tags" Target="../tags/tag149.xml"/><Relationship Id="rId42" Type="http://schemas.openxmlformats.org/officeDocument/2006/relationships/tags" Target="../tags/tag170.xml"/><Relationship Id="rId47" Type="http://schemas.openxmlformats.org/officeDocument/2006/relationships/tags" Target="../tags/tag175.xml"/><Relationship Id="rId63" Type="http://schemas.openxmlformats.org/officeDocument/2006/relationships/tags" Target="../tags/tag191.xml"/><Relationship Id="rId68" Type="http://schemas.openxmlformats.org/officeDocument/2006/relationships/tags" Target="../tags/tag196.xml"/><Relationship Id="rId84" Type="http://schemas.openxmlformats.org/officeDocument/2006/relationships/tags" Target="../tags/tag212.xml"/><Relationship Id="rId89" Type="http://schemas.openxmlformats.org/officeDocument/2006/relationships/tags" Target="../tags/tag217.xml"/><Relationship Id="rId112" Type="http://schemas.openxmlformats.org/officeDocument/2006/relationships/tags" Target="../tags/tag240.xml"/><Relationship Id="rId16" Type="http://schemas.openxmlformats.org/officeDocument/2006/relationships/tags" Target="../tags/tag144.xml"/><Relationship Id="rId107" Type="http://schemas.openxmlformats.org/officeDocument/2006/relationships/tags" Target="../tags/tag235.xml"/><Relationship Id="rId11" Type="http://schemas.openxmlformats.org/officeDocument/2006/relationships/tags" Target="../tags/tag139.xml"/><Relationship Id="rId32" Type="http://schemas.openxmlformats.org/officeDocument/2006/relationships/tags" Target="../tags/tag160.xml"/><Relationship Id="rId37" Type="http://schemas.openxmlformats.org/officeDocument/2006/relationships/tags" Target="../tags/tag165.xml"/><Relationship Id="rId53" Type="http://schemas.openxmlformats.org/officeDocument/2006/relationships/tags" Target="../tags/tag181.xml"/><Relationship Id="rId58" Type="http://schemas.openxmlformats.org/officeDocument/2006/relationships/tags" Target="../tags/tag186.xml"/><Relationship Id="rId74" Type="http://schemas.openxmlformats.org/officeDocument/2006/relationships/tags" Target="../tags/tag202.xml"/><Relationship Id="rId79" Type="http://schemas.openxmlformats.org/officeDocument/2006/relationships/tags" Target="../tags/tag207.xml"/><Relationship Id="rId102" Type="http://schemas.openxmlformats.org/officeDocument/2006/relationships/tags" Target="../tags/tag230.xml"/><Relationship Id="rId123" Type="http://schemas.openxmlformats.org/officeDocument/2006/relationships/tags" Target="../tags/tag251.xml"/><Relationship Id="rId128" Type="http://schemas.openxmlformats.org/officeDocument/2006/relationships/tags" Target="../tags/tag256.xml"/><Relationship Id="rId5" Type="http://schemas.openxmlformats.org/officeDocument/2006/relationships/tags" Target="../tags/tag133.xml"/><Relationship Id="rId90" Type="http://schemas.openxmlformats.org/officeDocument/2006/relationships/tags" Target="../tags/tag218.xml"/><Relationship Id="rId95" Type="http://schemas.openxmlformats.org/officeDocument/2006/relationships/tags" Target="../tags/tag223.xml"/><Relationship Id="rId22" Type="http://schemas.openxmlformats.org/officeDocument/2006/relationships/tags" Target="../tags/tag150.xml"/><Relationship Id="rId27" Type="http://schemas.openxmlformats.org/officeDocument/2006/relationships/tags" Target="../tags/tag155.xml"/><Relationship Id="rId43" Type="http://schemas.openxmlformats.org/officeDocument/2006/relationships/tags" Target="../tags/tag171.xml"/><Relationship Id="rId48" Type="http://schemas.openxmlformats.org/officeDocument/2006/relationships/tags" Target="../tags/tag176.xml"/><Relationship Id="rId64" Type="http://schemas.openxmlformats.org/officeDocument/2006/relationships/tags" Target="../tags/tag192.xml"/><Relationship Id="rId69" Type="http://schemas.openxmlformats.org/officeDocument/2006/relationships/tags" Target="../tags/tag197.xml"/><Relationship Id="rId113" Type="http://schemas.openxmlformats.org/officeDocument/2006/relationships/tags" Target="../tags/tag241.xml"/><Relationship Id="rId118" Type="http://schemas.openxmlformats.org/officeDocument/2006/relationships/tags" Target="../tags/tag246.xml"/><Relationship Id="rId80" Type="http://schemas.openxmlformats.org/officeDocument/2006/relationships/tags" Target="../tags/tag208.xml"/><Relationship Id="rId85" Type="http://schemas.openxmlformats.org/officeDocument/2006/relationships/tags" Target="../tags/tag213.xml"/><Relationship Id="rId12" Type="http://schemas.openxmlformats.org/officeDocument/2006/relationships/tags" Target="../tags/tag140.xml"/><Relationship Id="rId17" Type="http://schemas.openxmlformats.org/officeDocument/2006/relationships/tags" Target="../tags/tag145.xml"/><Relationship Id="rId33" Type="http://schemas.openxmlformats.org/officeDocument/2006/relationships/tags" Target="../tags/tag161.xml"/><Relationship Id="rId38" Type="http://schemas.openxmlformats.org/officeDocument/2006/relationships/tags" Target="../tags/tag166.xml"/><Relationship Id="rId59" Type="http://schemas.openxmlformats.org/officeDocument/2006/relationships/tags" Target="../tags/tag187.xml"/><Relationship Id="rId103" Type="http://schemas.openxmlformats.org/officeDocument/2006/relationships/tags" Target="../tags/tag231.xml"/><Relationship Id="rId108" Type="http://schemas.openxmlformats.org/officeDocument/2006/relationships/tags" Target="../tags/tag236.xml"/><Relationship Id="rId124" Type="http://schemas.openxmlformats.org/officeDocument/2006/relationships/tags" Target="../tags/tag252.xml"/><Relationship Id="rId129" Type="http://schemas.openxmlformats.org/officeDocument/2006/relationships/slideLayout" Target="../slideLayouts/slideLayout7.xml"/><Relationship Id="rId54" Type="http://schemas.openxmlformats.org/officeDocument/2006/relationships/tags" Target="../tags/tag182.xml"/><Relationship Id="rId70" Type="http://schemas.openxmlformats.org/officeDocument/2006/relationships/tags" Target="../tags/tag198.xml"/><Relationship Id="rId75" Type="http://schemas.openxmlformats.org/officeDocument/2006/relationships/tags" Target="../tags/tag203.xml"/><Relationship Id="rId91" Type="http://schemas.openxmlformats.org/officeDocument/2006/relationships/tags" Target="../tags/tag219.xml"/><Relationship Id="rId96" Type="http://schemas.openxmlformats.org/officeDocument/2006/relationships/tags" Target="../tags/tag224.xml"/><Relationship Id="rId1" Type="http://schemas.openxmlformats.org/officeDocument/2006/relationships/tags" Target="../tags/tag129.xml"/><Relationship Id="rId6" Type="http://schemas.openxmlformats.org/officeDocument/2006/relationships/tags" Target="../tags/tag134.xml"/><Relationship Id="rId23" Type="http://schemas.openxmlformats.org/officeDocument/2006/relationships/tags" Target="../tags/tag151.xml"/><Relationship Id="rId28" Type="http://schemas.openxmlformats.org/officeDocument/2006/relationships/tags" Target="../tags/tag156.xml"/><Relationship Id="rId49" Type="http://schemas.openxmlformats.org/officeDocument/2006/relationships/tags" Target="../tags/tag177.xml"/><Relationship Id="rId114" Type="http://schemas.openxmlformats.org/officeDocument/2006/relationships/tags" Target="../tags/tag242.xml"/><Relationship Id="rId119" Type="http://schemas.openxmlformats.org/officeDocument/2006/relationships/tags" Target="../tags/tag247.xml"/><Relationship Id="rId44" Type="http://schemas.openxmlformats.org/officeDocument/2006/relationships/tags" Target="../tags/tag172.xml"/><Relationship Id="rId60" Type="http://schemas.openxmlformats.org/officeDocument/2006/relationships/tags" Target="../tags/tag188.xml"/><Relationship Id="rId65" Type="http://schemas.openxmlformats.org/officeDocument/2006/relationships/tags" Target="../tags/tag193.xml"/><Relationship Id="rId81" Type="http://schemas.openxmlformats.org/officeDocument/2006/relationships/tags" Target="../tags/tag209.xml"/><Relationship Id="rId86" Type="http://schemas.openxmlformats.org/officeDocument/2006/relationships/tags" Target="../tags/tag214.xml"/><Relationship Id="rId130" Type="http://schemas.openxmlformats.org/officeDocument/2006/relationships/image" Target="../media/image1.png"/><Relationship Id="rId13" Type="http://schemas.openxmlformats.org/officeDocument/2006/relationships/tags" Target="../tags/tag141.xml"/><Relationship Id="rId18" Type="http://schemas.openxmlformats.org/officeDocument/2006/relationships/tags" Target="../tags/tag146.xml"/><Relationship Id="rId39" Type="http://schemas.openxmlformats.org/officeDocument/2006/relationships/tags" Target="../tags/tag167.xml"/><Relationship Id="rId109" Type="http://schemas.openxmlformats.org/officeDocument/2006/relationships/tags" Target="../tags/tag237.xml"/><Relationship Id="rId34" Type="http://schemas.openxmlformats.org/officeDocument/2006/relationships/tags" Target="../tags/tag162.xml"/><Relationship Id="rId50" Type="http://schemas.openxmlformats.org/officeDocument/2006/relationships/tags" Target="../tags/tag178.xml"/><Relationship Id="rId55" Type="http://schemas.openxmlformats.org/officeDocument/2006/relationships/tags" Target="../tags/tag183.xml"/><Relationship Id="rId76" Type="http://schemas.openxmlformats.org/officeDocument/2006/relationships/tags" Target="../tags/tag204.xml"/><Relationship Id="rId97" Type="http://schemas.openxmlformats.org/officeDocument/2006/relationships/tags" Target="../tags/tag225.xml"/><Relationship Id="rId104" Type="http://schemas.openxmlformats.org/officeDocument/2006/relationships/tags" Target="../tags/tag232.xml"/><Relationship Id="rId120" Type="http://schemas.openxmlformats.org/officeDocument/2006/relationships/tags" Target="../tags/tag248.xml"/><Relationship Id="rId125" Type="http://schemas.openxmlformats.org/officeDocument/2006/relationships/tags" Target="../tags/tag253.xml"/><Relationship Id="rId7" Type="http://schemas.openxmlformats.org/officeDocument/2006/relationships/tags" Target="../tags/tag135.xml"/><Relationship Id="rId71" Type="http://schemas.openxmlformats.org/officeDocument/2006/relationships/tags" Target="../tags/tag199.xml"/><Relationship Id="rId92" Type="http://schemas.openxmlformats.org/officeDocument/2006/relationships/tags" Target="../tags/tag220.xml"/><Relationship Id="rId2" Type="http://schemas.openxmlformats.org/officeDocument/2006/relationships/tags" Target="../tags/tag130.xml"/><Relationship Id="rId29" Type="http://schemas.openxmlformats.org/officeDocument/2006/relationships/tags" Target="../tags/tag157.xml"/><Relationship Id="rId24" Type="http://schemas.openxmlformats.org/officeDocument/2006/relationships/tags" Target="../tags/tag152.xml"/><Relationship Id="rId40" Type="http://schemas.openxmlformats.org/officeDocument/2006/relationships/tags" Target="../tags/tag168.xml"/><Relationship Id="rId45" Type="http://schemas.openxmlformats.org/officeDocument/2006/relationships/tags" Target="../tags/tag173.xml"/><Relationship Id="rId66" Type="http://schemas.openxmlformats.org/officeDocument/2006/relationships/tags" Target="../tags/tag194.xml"/><Relationship Id="rId87" Type="http://schemas.openxmlformats.org/officeDocument/2006/relationships/tags" Target="../tags/tag215.xml"/><Relationship Id="rId110" Type="http://schemas.openxmlformats.org/officeDocument/2006/relationships/tags" Target="../tags/tag238.xml"/><Relationship Id="rId115" Type="http://schemas.openxmlformats.org/officeDocument/2006/relationships/tags" Target="../tags/tag243.xml"/><Relationship Id="rId131" Type="http://schemas.openxmlformats.org/officeDocument/2006/relationships/image" Target="../media/image3.png"/><Relationship Id="rId61" Type="http://schemas.openxmlformats.org/officeDocument/2006/relationships/tags" Target="../tags/tag189.xml"/><Relationship Id="rId82" Type="http://schemas.openxmlformats.org/officeDocument/2006/relationships/tags" Target="../tags/tag210.xml"/><Relationship Id="rId19" Type="http://schemas.openxmlformats.org/officeDocument/2006/relationships/tags" Target="../tags/tag147.xml"/><Relationship Id="rId14" Type="http://schemas.openxmlformats.org/officeDocument/2006/relationships/tags" Target="../tags/tag142.xml"/><Relationship Id="rId30" Type="http://schemas.openxmlformats.org/officeDocument/2006/relationships/tags" Target="../tags/tag158.xml"/><Relationship Id="rId35" Type="http://schemas.openxmlformats.org/officeDocument/2006/relationships/tags" Target="../tags/tag163.xml"/><Relationship Id="rId56" Type="http://schemas.openxmlformats.org/officeDocument/2006/relationships/tags" Target="../tags/tag184.xml"/><Relationship Id="rId77" Type="http://schemas.openxmlformats.org/officeDocument/2006/relationships/tags" Target="../tags/tag205.xml"/><Relationship Id="rId100" Type="http://schemas.openxmlformats.org/officeDocument/2006/relationships/tags" Target="../tags/tag228.xml"/><Relationship Id="rId105" Type="http://schemas.openxmlformats.org/officeDocument/2006/relationships/tags" Target="../tags/tag233.xml"/><Relationship Id="rId126" Type="http://schemas.openxmlformats.org/officeDocument/2006/relationships/tags" Target="../tags/tag254.xml"/><Relationship Id="rId8" Type="http://schemas.openxmlformats.org/officeDocument/2006/relationships/tags" Target="../tags/tag136.xml"/><Relationship Id="rId51" Type="http://schemas.openxmlformats.org/officeDocument/2006/relationships/tags" Target="../tags/tag179.xml"/><Relationship Id="rId72" Type="http://schemas.openxmlformats.org/officeDocument/2006/relationships/tags" Target="../tags/tag200.xml"/><Relationship Id="rId93" Type="http://schemas.openxmlformats.org/officeDocument/2006/relationships/tags" Target="../tags/tag221.xml"/><Relationship Id="rId98" Type="http://schemas.openxmlformats.org/officeDocument/2006/relationships/tags" Target="../tags/tag226.xml"/><Relationship Id="rId121" Type="http://schemas.openxmlformats.org/officeDocument/2006/relationships/tags" Target="../tags/tag249.xml"/><Relationship Id="rId3" Type="http://schemas.openxmlformats.org/officeDocument/2006/relationships/tags" Target="../tags/tag131.xml"/><Relationship Id="rId25" Type="http://schemas.openxmlformats.org/officeDocument/2006/relationships/tags" Target="../tags/tag153.xml"/><Relationship Id="rId46" Type="http://schemas.openxmlformats.org/officeDocument/2006/relationships/tags" Target="../tags/tag174.xml"/><Relationship Id="rId67" Type="http://schemas.openxmlformats.org/officeDocument/2006/relationships/tags" Target="../tags/tag195.xml"/><Relationship Id="rId116" Type="http://schemas.openxmlformats.org/officeDocument/2006/relationships/tags" Target="../tags/tag244.xml"/><Relationship Id="rId20" Type="http://schemas.openxmlformats.org/officeDocument/2006/relationships/tags" Target="../tags/tag148.xml"/><Relationship Id="rId41" Type="http://schemas.openxmlformats.org/officeDocument/2006/relationships/tags" Target="../tags/tag169.xml"/><Relationship Id="rId62" Type="http://schemas.openxmlformats.org/officeDocument/2006/relationships/tags" Target="../tags/tag190.xml"/><Relationship Id="rId83" Type="http://schemas.openxmlformats.org/officeDocument/2006/relationships/tags" Target="../tags/tag211.xml"/><Relationship Id="rId88" Type="http://schemas.openxmlformats.org/officeDocument/2006/relationships/tags" Target="../tags/tag216.xml"/><Relationship Id="rId111" Type="http://schemas.openxmlformats.org/officeDocument/2006/relationships/tags" Target="../tags/tag239.xml"/><Relationship Id="rId132" Type="http://schemas.openxmlformats.org/officeDocument/2006/relationships/image" Target="../media/image4.png"/><Relationship Id="rId15" Type="http://schemas.openxmlformats.org/officeDocument/2006/relationships/tags" Target="../tags/tag143.xml"/><Relationship Id="rId36" Type="http://schemas.openxmlformats.org/officeDocument/2006/relationships/tags" Target="../tags/tag164.xml"/><Relationship Id="rId57" Type="http://schemas.openxmlformats.org/officeDocument/2006/relationships/tags" Target="../tags/tag185.xml"/><Relationship Id="rId106" Type="http://schemas.openxmlformats.org/officeDocument/2006/relationships/tags" Target="../tags/tag234.xml"/><Relationship Id="rId127" Type="http://schemas.openxmlformats.org/officeDocument/2006/relationships/tags" Target="../tags/tag255.xml"/><Relationship Id="rId10" Type="http://schemas.openxmlformats.org/officeDocument/2006/relationships/tags" Target="../tags/tag138.xml"/><Relationship Id="rId31" Type="http://schemas.openxmlformats.org/officeDocument/2006/relationships/tags" Target="../tags/tag159.xml"/><Relationship Id="rId52" Type="http://schemas.openxmlformats.org/officeDocument/2006/relationships/tags" Target="../tags/tag180.xml"/><Relationship Id="rId73" Type="http://schemas.openxmlformats.org/officeDocument/2006/relationships/tags" Target="../tags/tag201.xml"/><Relationship Id="rId78" Type="http://schemas.openxmlformats.org/officeDocument/2006/relationships/tags" Target="../tags/tag206.xml"/><Relationship Id="rId94" Type="http://schemas.openxmlformats.org/officeDocument/2006/relationships/tags" Target="../tags/tag222.xml"/><Relationship Id="rId99" Type="http://schemas.openxmlformats.org/officeDocument/2006/relationships/tags" Target="../tags/tag227.xml"/><Relationship Id="rId101" Type="http://schemas.openxmlformats.org/officeDocument/2006/relationships/tags" Target="../tags/tag229.xml"/><Relationship Id="rId122" Type="http://schemas.openxmlformats.org/officeDocument/2006/relationships/tags" Target="../tags/tag250.xml"/><Relationship Id="rId4" Type="http://schemas.openxmlformats.org/officeDocument/2006/relationships/tags" Target="../tags/tag132.xml"/><Relationship Id="rId9" Type="http://schemas.openxmlformats.org/officeDocument/2006/relationships/tags" Target="../tags/tag137.xml"/><Relationship Id="rId26" Type="http://schemas.openxmlformats.org/officeDocument/2006/relationships/tags" Target="../tags/tag1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0F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97" name="OTLSHAPE_M_3979744cdafc448fbe2ef3bca2bbadc4_Connector1"/>
          <p:cNvCxnSpPr/>
          <p:nvPr>
            <p:custDataLst>
              <p:tags r:id="rId2"/>
            </p:custDataLst>
          </p:nvPr>
        </p:nvCxnSpPr>
        <p:spPr>
          <a:xfrm>
            <a:off x="9942878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6" name="OTLSHAPE_M_cc7fbd2ad52b4995b28f842d36956335_Connector1"/>
          <p:cNvCxnSpPr/>
          <p:nvPr>
            <p:custDataLst>
              <p:tags r:id="rId3"/>
            </p:custDataLst>
          </p:nvPr>
        </p:nvCxnSpPr>
        <p:spPr>
          <a:xfrm>
            <a:off x="9731036" y="3429000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5" name="OTLSHAPE_M_8ee04951d29447d2b7799da306e66a2e_Connector1"/>
          <p:cNvCxnSpPr/>
          <p:nvPr>
            <p:custDataLst>
              <p:tags r:id="rId4"/>
            </p:custDataLst>
          </p:nvPr>
        </p:nvCxnSpPr>
        <p:spPr>
          <a:xfrm>
            <a:off x="9723896" y="3429000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4" name="OTLSHAPE_M_df866849ef97481dbbf784ac307014cd_Connector1"/>
          <p:cNvCxnSpPr/>
          <p:nvPr>
            <p:custDataLst>
              <p:tags r:id="rId5"/>
            </p:custDataLst>
          </p:nvPr>
        </p:nvCxnSpPr>
        <p:spPr>
          <a:xfrm>
            <a:off x="9581081" y="3429000"/>
            <a:ext cx="0" cy="2047727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3" name="OTLSHAPE_M_379ca76d9690425bbb4a08b2d312a347_Connector3"/>
          <p:cNvCxnSpPr/>
          <p:nvPr>
            <p:custDataLst>
              <p:tags r:id="rId6"/>
            </p:custDataLst>
          </p:nvPr>
        </p:nvCxnSpPr>
        <p:spPr>
          <a:xfrm>
            <a:off x="9362098" y="5585359"/>
            <a:ext cx="0" cy="40567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2" name="OTLSHAPE_M_379ca76d9690425bbb4a08b2d312a347_Connector2"/>
          <p:cNvCxnSpPr/>
          <p:nvPr>
            <p:custDataLst>
              <p:tags r:id="rId7"/>
            </p:custDataLst>
          </p:nvPr>
        </p:nvCxnSpPr>
        <p:spPr>
          <a:xfrm>
            <a:off x="9362098" y="4556744"/>
            <a:ext cx="0" cy="827363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1" name="OTLSHAPE_M_379ca76d9690425bbb4a08b2d312a347_Connector1"/>
          <p:cNvCxnSpPr/>
          <p:nvPr>
            <p:custDataLst>
              <p:tags r:id="rId8"/>
            </p:custDataLst>
          </p:nvPr>
        </p:nvCxnSpPr>
        <p:spPr>
          <a:xfrm>
            <a:off x="9362098" y="3429000"/>
            <a:ext cx="0" cy="92649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0" name="OTLSHAPE_M_7f475b2fe1dc445f93f227c44caf698e_Connector4"/>
          <p:cNvCxnSpPr/>
          <p:nvPr>
            <p:custDataLst>
              <p:tags r:id="rId9"/>
            </p:custDataLst>
          </p:nvPr>
        </p:nvCxnSpPr>
        <p:spPr>
          <a:xfrm>
            <a:off x="8712290" y="5071052"/>
            <a:ext cx="0" cy="3714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9" name="OTLSHAPE_M_7f475b2fe1dc445f93f227c44caf698e_Connector3"/>
          <p:cNvCxnSpPr/>
          <p:nvPr>
            <p:custDataLst>
              <p:tags r:id="rId10"/>
            </p:custDataLst>
          </p:nvPr>
        </p:nvCxnSpPr>
        <p:spPr>
          <a:xfrm>
            <a:off x="8712290" y="4556744"/>
            <a:ext cx="0" cy="313055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8" name="OTLSHAPE_M_7f475b2fe1dc445f93f227c44caf698e_Connector2"/>
          <p:cNvCxnSpPr/>
          <p:nvPr>
            <p:custDataLst>
              <p:tags r:id="rId11"/>
            </p:custDataLst>
          </p:nvPr>
        </p:nvCxnSpPr>
        <p:spPr>
          <a:xfrm>
            <a:off x="8712290" y="4342791"/>
            <a:ext cx="0" cy="12700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7" name="OTLSHAPE_M_7f475b2fe1dc445f93f227c44caf698e_Connector1"/>
          <p:cNvCxnSpPr/>
          <p:nvPr>
            <p:custDataLst>
              <p:tags r:id="rId12"/>
            </p:custDataLst>
          </p:nvPr>
        </p:nvCxnSpPr>
        <p:spPr>
          <a:xfrm>
            <a:off x="8712290" y="3429000"/>
            <a:ext cx="0" cy="727736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6" name="OTLSHAPE_M_2f28cf1274d541f2be0a8a5909fc005e_Connector1"/>
          <p:cNvCxnSpPr/>
          <p:nvPr>
            <p:custDataLst>
              <p:tags r:id="rId13"/>
            </p:custDataLst>
          </p:nvPr>
        </p:nvCxnSpPr>
        <p:spPr>
          <a:xfrm>
            <a:off x="8274324" y="3429000"/>
            <a:ext cx="0" cy="984890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5" name="OTLSHAPE_M_120a989d038240ac9f2c0e7b6757640a_Connector1"/>
          <p:cNvCxnSpPr/>
          <p:nvPr>
            <p:custDataLst>
              <p:tags r:id="rId14"/>
            </p:custDataLst>
          </p:nvPr>
        </p:nvCxnSpPr>
        <p:spPr>
          <a:xfrm>
            <a:off x="7917287" y="3429000"/>
            <a:ext cx="0" cy="1499198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4" name="OTLSHAPE_M_a406107f40824be2bb92f0be255d02ef_Connector1"/>
          <p:cNvCxnSpPr/>
          <p:nvPr>
            <p:custDataLst>
              <p:tags r:id="rId15"/>
            </p:custDataLst>
          </p:nvPr>
        </p:nvCxnSpPr>
        <p:spPr>
          <a:xfrm>
            <a:off x="6534363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3" name="OTLSHAPE_M_a6c5465924e04781aa02398e0e24ce84_Connector1"/>
          <p:cNvCxnSpPr/>
          <p:nvPr>
            <p:custDataLst>
              <p:tags r:id="rId16"/>
            </p:custDataLst>
          </p:nvPr>
        </p:nvCxnSpPr>
        <p:spPr>
          <a:xfrm>
            <a:off x="4794402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2" name="OTLSHAPE_M_07136081e1fc4ab7bc045fc7c84ddb6e_Connector1"/>
          <p:cNvCxnSpPr/>
          <p:nvPr>
            <p:custDataLst>
              <p:tags r:id="rId17"/>
            </p:custDataLst>
          </p:nvPr>
        </p:nvCxnSpPr>
        <p:spPr>
          <a:xfrm>
            <a:off x="1316860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1" name="OTLSHAPE_M_c6669e6e50944faab7e5488da3451096_Connector1"/>
          <p:cNvCxnSpPr/>
          <p:nvPr>
            <p:custDataLst>
              <p:tags r:id="rId18"/>
            </p:custDataLst>
          </p:nvPr>
        </p:nvCxnSpPr>
        <p:spPr>
          <a:xfrm>
            <a:off x="10764064" y="2574946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0" name="OTLSHAPE_M_05ba47c349c449c1bf53771a529191a4_Connector1"/>
          <p:cNvCxnSpPr/>
          <p:nvPr>
            <p:custDataLst>
              <p:tags r:id="rId19"/>
            </p:custDataLst>
          </p:nvPr>
        </p:nvCxnSpPr>
        <p:spPr>
          <a:xfrm>
            <a:off x="9797683" y="2028889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9" name="OTLSHAPE_M_2cbbcc29ac194caa8c87281adb50ced3_Connector1"/>
          <p:cNvCxnSpPr/>
          <p:nvPr>
            <p:custDataLst>
              <p:tags r:id="rId20"/>
            </p:custDataLst>
          </p:nvPr>
        </p:nvCxnSpPr>
        <p:spPr>
          <a:xfrm>
            <a:off x="9723896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8" name="OTLSHAPE_M_d82700d0d2264ef090de199c0ae9bbff_Connector1"/>
          <p:cNvCxnSpPr/>
          <p:nvPr>
            <p:custDataLst>
              <p:tags r:id="rId21"/>
            </p:custDataLst>
          </p:nvPr>
        </p:nvCxnSpPr>
        <p:spPr>
          <a:xfrm>
            <a:off x="9654868" y="1514581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7" name="OTLSHAPE_M_687999843d1743ecae07452168e5176d_Connector2"/>
          <p:cNvCxnSpPr/>
          <p:nvPr>
            <p:custDataLst>
              <p:tags r:id="rId22"/>
            </p:custDataLst>
          </p:nvPr>
        </p:nvCxnSpPr>
        <p:spPr>
          <a:xfrm>
            <a:off x="9435885" y="2601595"/>
            <a:ext cx="0" cy="446405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6" name="OTLSHAPE_M_687999843d1743ecae07452168e5176d_Connector1"/>
          <p:cNvCxnSpPr/>
          <p:nvPr>
            <p:custDataLst>
              <p:tags r:id="rId23"/>
            </p:custDataLst>
          </p:nvPr>
        </p:nvCxnSpPr>
        <p:spPr>
          <a:xfrm>
            <a:off x="9435885" y="1000273"/>
            <a:ext cx="0" cy="140006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5" name="OTLSHAPE_M_6216d208aedb47a1ab54945ac5bfb461_Connector5"/>
          <p:cNvCxnSpPr/>
          <p:nvPr>
            <p:custDataLst>
              <p:tags r:id="rId24"/>
            </p:custDataLst>
          </p:nvPr>
        </p:nvCxnSpPr>
        <p:spPr>
          <a:xfrm>
            <a:off x="8786078" y="2800350"/>
            <a:ext cx="0" cy="247650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4" name="OTLSHAPE_M_6216d208aedb47a1ab54945ac5bfb461_Connector4"/>
          <p:cNvCxnSpPr/>
          <p:nvPr>
            <p:custDataLst>
              <p:tags r:id="rId25"/>
            </p:custDataLst>
          </p:nvPr>
        </p:nvCxnSpPr>
        <p:spPr>
          <a:xfrm>
            <a:off x="8786078" y="2601595"/>
            <a:ext cx="0" cy="12700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3" name="OTLSHAPE_M_6216d208aedb47a1ab54945ac5bfb461_Connector3"/>
          <p:cNvCxnSpPr/>
          <p:nvPr>
            <p:custDataLst>
              <p:tags r:id="rId26"/>
            </p:custDataLst>
          </p:nvPr>
        </p:nvCxnSpPr>
        <p:spPr>
          <a:xfrm>
            <a:off x="8786078" y="2087288"/>
            <a:ext cx="0" cy="313054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2" name="OTLSHAPE_M_6216d208aedb47a1ab54945ac5bfb461_Connector2"/>
          <p:cNvCxnSpPr/>
          <p:nvPr>
            <p:custDataLst>
              <p:tags r:id="rId27"/>
            </p:custDataLst>
          </p:nvPr>
        </p:nvCxnSpPr>
        <p:spPr>
          <a:xfrm>
            <a:off x="8786078" y="1572980"/>
            <a:ext cx="0" cy="313055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1" name="OTLSHAPE_M_6216d208aedb47a1ab54945ac5bfb461_Connector1"/>
          <p:cNvCxnSpPr/>
          <p:nvPr>
            <p:custDataLst>
              <p:tags r:id="rId28"/>
            </p:custDataLst>
          </p:nvPr>
        </p:nvCxnSpPr>
        <p:spPr>
          <a:xfrm>
            <a:off x="8786078" y="485965"/>
            <a:ext cx="0" cy="885762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0" name="OTLSHAPE_M_d864ea9a8c0448acba4c1e281482c3ae_Connector1"/>
          <p:cNvCxnSpPr/>
          <p:nvPr>
            <p:custDataLst>
              <p:tags r:id="rId29"/>
            </p:custDataLst>
          </p:nvPr>
        </p:nvCxnSpPr>
        <p:spPr>
          <a:xfrm>
            <a:off x="8348112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9" name="OTLSHAPE_M_a5f99af9646948dfb65bf473b8edfd49_Connector1"/>
          <p:cNvCxnSpPr/>
          <p:nvPr>
            <p:custDataLst>
              <p:tags r:id="rId30"/>
            </p:custDataLst>
          </p:nvPr>
        </p:nvCxnSpPr>
        <p:spPr>
          <a:xfrm>
            <a:off x="8057722" y="2028889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8" name="OTLSHAPE_M_f0d4dc1e381443689c3d56defdc4dc13_Connector1"/>
          <p:cNvCxnSpPr/>
          <p:nvPr>
            <p:custDataLst>
              <p:tags r:id="rId31"/>
            </p:custDataLst>
          </p:nvPr>
        </p:nvCxnSpPr>
        <p:spPr>
          <a:xfrm>
            <a:off x="7553110" y="1514581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7" name="OTLSHAPE_M_a3759e007e0e4aada15c26410e26b4d7_Connector1"/>
          <p:cNvCxnSpPr/>
          <p:nvPr>
            <p:custDataLst>
              <p:tags r:id="rId32"/>
            </p:custDataLst>
          </p:nvPr>
        </p:nvCxnSpPr>
        <p:spPr>
          <a:xfrm>
            <a:off x="5663193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6" name="OTLSHAPE_M_19808daf7f204405b979876b8e5976d7_Connector1"/>
          <p:cNvCxnSpPr/>
          <p:nvPr>
            <p:custDataLst>
              <p:tags r:id="rId33"/>
            </p:custDataLst>
          </p:nvPr>
        </p:nvCxnSpPr>
        <p:spPr>
          <a:xfrm>
            <a:off x="3056821" y="2574946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7" name="OTLSHAPE_TB_00000000000000000000000000000000_LeftEndCaps"/>
          <p:cNvSpPr txBox="1"/>
          <p:nvPr>
            <p:custDataLst>
              <p:tags r:id="rId34"/>
            </p:custDataLst>
          </p:nvPr>
        </p:nvSpPr>
        <p:spPr>
          <a:xfrm>
            <a:off x="317500" y="3137874"/>
            <a:ext cx="39241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10" dirty="0" smtClean="0">
                <a:solidFill>
                  <a:schemeClr val="accent4"/>
                </a:solidFill>
                <a:latin typeface="Microsoft Sans Serif" panose="020B0604020202020204" pitchFamily="34" charset="0"/>
              </a:rPr>
              <a:t>2006</a:t>
            </a:r>
            <a:endParaRPr lang="en-US" sz="1400" b="1" spc="-10" dirty="0">
              <a:solidFill>
                <a:schemeClr val="accent4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38" name="OTLSHAPE_TB_00000000000000000000000000000000_RightEndCaps"/>
          <p:cNvSpPr txBox="1"/>
          <p:nvPr>
            <p:custDataLst>
              <p:tags r:id="rId35"/>
            </p:custDataLst>
          </p:nvPr>
        </p:nvSpPr>
        <p:spPr>
          <a:xfrm>
            <a:off x="11464713" y="3137874"/>
            <a:ext cx="39241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10" dirty="0" smtClean="0">
                <a:solidFill>
                  <a:schemeClr val="accent4"/>
                </a:solidFill>
                <a:latin typeface="Microsoft Sans Serif" panose="020B0604020202020204" pitchFamily="34" charset="0"/>
              </a:rPr>
              <a:t>2017</a:t>
            </a:r>
            <a:endParaRPr lang="en-US" sz="1400" b="1" spc="-10" dirty="0">
              <a:solidFill>
                <a:schemeClr val="accent4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39" name="OTLSHAPE_TB_00000000000000000000000000000000_ScaleContainer"/>
          <p:cNvSpPr/>
          <p:nvPr>
            <p:custDataLst>
              <p:tags r:id="rId36"/>
            </p:custDataLst>
          </p:nvPr>
        </p:nvSpPr>
        <p:spPr>
          <a:xfrm>
            <a:off x="879687" y="3048000"/>
            <a:ext cx="10439400" cy="381000"/>
          </a:xfrm>
          <a:prstGeom prst="rect">
            <a:avLst/>
          </a:prstGeom>
          <a:solidFill>
            <a:srgbClr val="D6CFC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0" name="OTLSHAPE_TB_00000000000000000000000000000000_ElapsedTime" hidden="1"/>
          <p:cNvSpPr/>
          <p:nvPr>
            <p:custDataLst>
              <p:tags r:id="rId3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1" name="OTLSHAPE_TB_00000000000000000000000000000000_TodayMarkerShape" hidden="1"/>
          <p:cNvSpPr/>
          <p:nvPr>
            <p:custDataLst>
              <p:tags r:id="rId38"/>
            </p:custDataLst>
          </p:nvPr>
        </p:nvSpPr>
        <p:spPr>
          <a:xfrm>
            <a:off x="10714160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2" name="OTLSHAPE_TB_00000000000000000000000000000000_TodayMarkerText" hidden="1"/>
          <p:cNvSpPr txBox="1"/>
          <p:nvPr>
            <p:custDataLst>
              <p:tags r:id="rId39"/>
            </p:custDataLst>
          </p:nvPr>
        </p:nvSpPr>
        <p:spPr>
          <a:xfrm>
            <a:off x="10768588" y="3556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43" name="OTLSHAPE_TB_00000000000000000000000000000000_TimescaleInterval1"/>
          <p:cNvSpPr txBox="1"/>
          <p:nvPr>
            <p:custDataLst>
              <p:tags r:id="rId40"/>
            </p:custDataLst>
          </p:nvPr>
        </p:nvSpPr>
        <p:spPr>
          <a:xfrm>
            <a:off x="943187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2006</a:t>
            </a:r>
            <a:endParaRPr lang="en-US" sz="1200" b="1" spc="-22" dirty="0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4" name="OTLSHAPE_TB_00000000000000000000000000000000_Separator1"/>
          <p:cNvCxnSpPr/>
          <p:nvPr>
            <p:custDataLst>
              <p:tags r:id="rId41"/>
            </p:custDataLst>
          </p:nvPr>
        </p:nvCxnSpPr>
        <p:spPr>
          <a:xfrm>
            <a:off x="1748477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5" name="OTLSHAPE_TB_00000000000000000000000000000000_TimescaleInterval2"/>
          <p:cNvSpPr txBox="1"/>
          <p:nvPr>
            <p:custDataLst>
              <p:tags r:id="rId42"/>
            </p:custDataLst>
          </p:nvPr>
        </p:nvSpPr>
        <p:spPr>
          <a:xfrm>
            <a:off x="1811977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2007</a:t>
            </a:r>
            <a:endParaRPr lang="en-US" sz="1200" b="1" spc="-22" dirty="0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6" name="OTLSHAPE_TB_00000000000000000000000000000000_Separator2"/>
          <p:cNvCxnSpPr/>
          <p:nvPr>
            <p:custDataLst>
              <p:tags r:id="rId43"/>
            </p:custDataLst>
          </p:nvPr>
        </p:nvCxnSpPr>
        <p:spPr>
          <a:xfrm>
            <a:off x="2617268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7" name="OTLSHAPE_TB_00000000000000000000000000000000_TimescaleInterval3"/>
          <p:cNvSpPr txBox="1"/>
          <p:nvPr>
            <p:custDataLst>
              <p:tags r:id="rId44"/>
            </p:custDataLst>
          </p:nvPr>
        </p:nvSpPr>
        <p:spPr>
          <a:xfrm>
            <a:off x="2680768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2008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8" name="OTLSHAPE_TB_00000000000000000000000000000000_Separator3"/>
          <p:cNvCxnSpPr/>
          <p:nvPr>
            <p:custDataLst>
              <p:tags r:id="rId45"/>
            </p:custDataLst>
          </p:nvPr>
        </p:nvCxnSpPr>
        <p:spPr>
          <a:xfrm>
            <a:off x="3488438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9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3551938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dirty="0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2009</a:t>
            </a:r>
            <a:endParaRPr lang="en-US" sz="1200" b="1" spc="-22" dirty="0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0" name="OTLSHAPE_TB_00000000000000000000000000000000_Separator4"/>
          <p:cNvCxnSpPr/>
          <p:nvPr>
            <p:custDataLst>
              <p:tags r:id="rId47"/>
            </p:custDataLst>
          </p:nvPr>
        </p:nvCxnSpPr>
        <p:spPr>
          <a:xfrm>
            <a:off x="4357229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1" name="OTLSHAPE_TB_00000000000000000000000000000000_TimescaleInterval5"/>
          <p:cNvSpPr txBox="1"/>
          <p:nvPr>
            <p:custDataLst>
              <p:tags r:id="rId48"/>
            </p:custDataLst>
          </p:nvPr>
        </p:nvSpPr>
        <p:spPr>
          <a:xfrm>
            <a:off x="4420729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2010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2" name="OTLSHAPE_TB_00000000000000000000000000000000_Separator5"/>
          <p:cNvCxnSpPr/>
          <p:nvPr>
            <p:custDataLst>
              <p:tags r:id="rId49"/>
            </p:custDataLst>
          </p:nvPr>
        </p:nvCxnSpPr>
        <p:spPr>
          <a:xfrm>
            <a:off x="5226019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3" name="OTLSHAPE_TB_00000000000000000000000000000000_TimescaleInterval6"/>
          <p:cNvSpPr txBox="1"/>
          <p:nvPr>
            <p:custDataLst>
              <p:tags r:id="rId50"/>
            </p:custDataLst>
          </p:nvPr>
        </p:nvSpPr>
        <p:spPr>
          <a:xfrm>
            <a:off x="5289519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2011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4" name="OTLSHAPE_TB_00000000000000000000000000000000_Separator6"/>
          <p:cNvCxnSpPr/>
          <p:nvPr>
            <p:custDataLst>
              <p:tags r:id="rId51"/>
            </p:custDataLst>
          </p:nvPr>
        </p:nvCxnSpPr>
        <p:spPr>
          <a:xfrm>
            <a:off x="6094810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5" name="OTLSHAPE_TB_00000000000000000000000000000000_TimescaleInterval7"/>
          <p:cNvSpPr txBox="1"/>
          <p:nvPr>
            <p:custDataLst>
              <p:tags r:id="rId52"/>
            </p:custDataLst>
          </p:nvPr>
        </p:nvSpPr>
        <p:spPr>
          <a:xfrm>
            <a:off x="6158310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2012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6" name="OTLSHAPE_TB_00000000000000000000000000000000_Separator7"/>
          <p:cNvCxnSpPr/>
          <p:nvPr>
            <p:custDataLst>
              <p:tags r:id="rId53"/>
            </p:custDataLst>
          </p:nvPr>
        </p:nvCxnSpPr>
        <p:spPr>
          <a:xfrm>
            <a:off x="6965980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7" name="OTLSHAPE_TB_00000000000000000000000000000000_TimescaleInterval8"/>
          <p:cNvSpPr txBox="1"/>
          <p:nvPr>
            <p:custDataLst>
              <p:tags r:id="rId54"/>
            </p:custDataLst>
          </p:nvPr>
        </p:nvSpPr>
        <p:spPr>
          <a:xfrm>
            <a:off x="7029481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2013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8" name="OTLSHAPE_TB_00000000000000000000000000000000_Separator8"/>
          <p:cNvCxnSpPr/>
          <p:nvPr>
            <p:custDataLst>
              <p:tags r:id="rId55"/>
            </p:custDataLst>
          </p:nvPr>
        </p:nvCxnSpPr>
        <p:spPr>
          <a:xfrm>
            <a:off x="7834771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9" name="OTLSHAPE_TB_00000000000000000000000000000000_TimescaleInterval9"/>
          <p:cNvSpPr txBox="1"/>
          <p:nvPr>
            <p:custDataLst>
              <p:tags r:id="rId56"/>
            </p:custDataLst>
          </p:nvPr>
        </p:nvSpPr>
        <p:spPr>
          <a:xfrm>
            <a:off x="7898271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2014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0" name="OTLSHAPE_TB_00000000000000000000000000000000_Separator9"/>
          <p:cNvCxnSpPr/>
          <p:nvPr>
            <p:custDataLst>
              <p:tags r:id="rId57"/>
            </p:custDataLst>
          </p:nvPr>
        </p:nvCxnSpPr>
        <p:spPr>
          <a:xfrm>
            <a:off x="8703562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1" name="OTLSHAPE_TB_00000000000000000000000000000000_TimescaleInterval10"/>
          <p:cNvSpPr txBox="1"/>
          <p:nvPr>
            <p:custDataLst>
              <p:tags r:id="rId58"/>
            </p:custDataLst>
          </p:nvPr>
        </p:nvSpPr>
        <p:spPr>
          <a:xfrm>
            <a:off x="8767062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2015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2" name="OTLSHAPE_TB_00000000000000000000000000000000_Separator10"/>
          <p:cNvCxnSpPr/>
          <p:nvPr>
            <p:custDataLst>
              <p:tags r:id="rId59"/>
            </p:custDataLst>
          </p:nvPr>
        </p:nvCxnSpPr>
        <p:spPr>
          <a:xfrm>
            <a:off x="9572352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3" name="OTLSHAPE_TB_00000000000000000000000000000000_TimescaleInterval11"/>
          <p:cNvSpPr txBox="1"/>
          <p:nvPr>
            <p:custDataLst>
              <p:tags r:id="rId60"/>
            </p:custDataLst>
          </p:nvPr>
        </p:nvSpPr>
        <p:spPr>
          <a:xfrm>
            <a:off x="9635852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2016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4" name="OTLSHAPE_TB_00000000000000000000000000000000_Separator11"/>
          <p:cNvCxnSpPr/>
          <p:nvPr>
            <p:custDataLst>
              <p:tags r:id="rId61"/>
            </p:custDataLst>
          </p:nvPr>
        </p:nvCxnSpPr>
        <p:spPr>
          <a:xfrm>
            <a:off x="10443523" y="3136900"/>
            <a:ext cx="0" cy="203200"/>
          </a:xfrm>
          <a:prstGeom prst="line">
            <a:avLst/>
          </a:prstGeom>
          <a:ln w="6350" cap="flat" cmpd="sng" algn="ctr">
            <a:solidFill>
              <a:srgbClr val="575656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5" name="OTLSHAPE_TB_00000000000000000000000000000000_TimescaleInterval12"/>
          <p:cNvSpPr txBox="1"/>
          <p:nvPr>
            <p:custDataLst>
              <p:tags r:id="rId62"/>
            </p:custDataLst>
          </p:nvPr>
        </p:nvSpPr>
        <p:spPr>
          <a:xfrm>
            <a:off x="10507023" y="3152246"/>
            <a:ext cx="328551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 smtClean="0">
                <a:solidFill>
                  <a:srgbClr val="575656"/>
                </a:solidFill>
                <a:latin typeface="Microsoft Sans Serif" panose="020B0604020202020204" pitchFamily="34" charset="0"/>
              </a:rPr>
              <a:t>2017</a:t>
            </a:r>
            <a:endParaRPr lang="en-US" sz="1200" b="1" spc="-22">
              <a:solidFill>
                <a:srgbClr val="575656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98" name="OTLSHAPE_M_19808daf7f204405b979876b8e5976d7_Title"/>
          <p:cNvSpPr txBox="1"/>
          <p:nvPr>
            <p:custDataLst>
              <p:tags r:id="rId63"/>
            </p:custDataLst>
          </p:nvPr>
        </p:nvSpPr>
        <p:spPr>
          <a:xfrm>
            <a:off x="3279071" y="2432092"/>
            <a:ext cx="914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Gpcode.AK</a:t>
            </a:r>
            <a:endParaRPr lang="en-US" sz="1400" spc="-1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99" name="OTLSHAPE_M_19808daf7f204405b979876b8e5976d7_Date"/>
          <p:cNvSpPr txBox="1"/>
          <p:nvPr>
            <p:custDataLst>
              <p:tags r:id="rId64"/>
            </p:custDataLst>
          </p:nvPr>
        </p:nvSpPr>
        <p:spPr>
          <a:xfrm>
            <a:off x="3279071" y="264604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00" name="OTLSHAPE_M_19808daf7f204405b979876b8e5976d7_Shape"/>
          <p:cNvSpPr/>
          <p:nvPr>
            <p:custDataLst>
              <p:tags r:id="rId65"/>
            </p:custDataLst>
          </p:nvPr>
        </p:nvSpPr>
        <p:spPr>
          <a:xfrm rot="16200000">
            <a:off x="3082221" y="257494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1" name="OTLSHAPE_M_a3759e007e0e4aada15c26410e26b4d7_Title"/>
          <p:cNvSpPr txBox="1"/>
          <p:nvPr>
            <p:custDataLst>
              <p:tags r:id="rId66"/>
            </p:custDataLst>
          </p:nvPr>
        </p:nvSpPr>
        <p:spPr>
          <a:xfrm>
            <a:off x="5885443" y="2400342"/>
            <a:ext cx="1333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Unnamed Trojan</a:t>
            </a:r>
            <a:endParaRPr lang="en-US" sz="1400" spc="-1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2" name="OTLSHAPE_M_a3759e007e0e4aada15c26410e26b4d7_Date"/>
          <p:cNvSpPr txBox="1"/>
          <p:nvPr>
            <p:custDataLst>
              <p:tags r:id="rId67"/>
            </p:custDataLst>
          </p:nvPr>
        </p:nvSpPr>
        <p:spPr>
          <a:xfrm>
            <a:off x="5885443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03" name="OTLSHAPE_M_a3759e007e0e4aada15c26410e26b4d7_Shape"/>
          <p:cNvSpPr/>
          <p:nvPr>
            <p:custDataLst>
              <p:tags r:id="rId68"/>
            </p:custDataLst>
          </p:nvPr>
        </p:nvSpPr>
        <p:spPr>
          <a:xfrm rot="16200000">
            <a:off x="5688593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4" name="OTLSHAPE_M_f0d4dc1e381443689c3d56defdc4dc13_Title"/>
          <p:cNvSpPr txBox="1"/>
          <p:nvPr>
            <p:custDataLst>
              <p:tags r:id="rId69"/>
            </p:custDataLst>
          </p:nvPr>
        </p:nvSpPr>
        <p:spPr>
          <a:xfrm>
            <a:off x="7775360" y="1371727"/>
            <a:ext cx="1066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CryptoLocker</a:t>
            </a:r>
            <a:endParaRPr lang="en-US" sz="1400" spc="-1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5" name="OTLSHAPE_M_f0d4dc1e381443689c3d56defdc4dc13_Date"/>
          <p:cNvSpPr txBox="1"/>
          <p:nvPr>
            <p:custDataLst>
              <p:tags r:id="rId70"/>
            </p:custDataLst>
          </p:nvPr>
        </p:nvSpPr>
        <p:spPr>
          <a:xfrm>
            <a:off x="7775360" y="15856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06" name="OTLSHAPE_M_f0d4dc1e381443689c3d56defdc4dc13_Shape"/>
          <p:cNvSpPr/>
          <p:nvPr>
            <p:custDataLst>
              <p:tags r:id="rId71"/>
            </p:custDataLst>
          </p:nvPr>
        </p:nvSpPr>
        <p:spPr>
          <a:xfrm rot="16200000">
            <a:off x="7578510" y="151458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7" name="OTLSHAPE_M_a5f99af9646948dfb65bf473b8edfd49_Title"/>
          <p:cNvSpPr txBox="1"/>
          <p:nvPr>
            <p:custDataLst>
              <p:tags r:id="rId72"/>
            </p:custDataLst>
          </p:nvPr>
        </p:nvSpPr>
        <p:spPr>
          <a:xfrm>
            <a:off x="8279972" y="1886035"/>
            <a:ext cx="8763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CryptoWall</a:t>
            </a:r>
            <a:endParaRPr lang="en-US" sz="1400" spc="-1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8" name="OTLSHAPE_M_a5f99af9646948dfb65bf473b8edfd49_Date"/>
          <p:cNvSpPr txBox="1"/>
          <p:nvPr>
            <p:custDataLst>
              <p:tags r:id="rId73"/>
            </p:custDataLst>
          </p:nvPr>
        </p:nvSpPr>
        <p:spPr>
          <a:xfrm>
            <a:off x="8279972" y="209998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09" name="OTLSHAPE_M_a5f99af9646948dfb65bf473b8edfd49_Shape"/>
          <p:cNvSpPr/>
          <p:nvPr>
            <p:custDataLst>
              <p:tags r:id="rId74"/>
            </p:custDataLst>
          </p:nvPr>
        </p:nvSpPr>
        <p:spPr>
          <a:xfrm rot="16200000">
            <a:off x="8083122" y="202888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0" name="OTLSHAPE_M_d864ea9a8c0448acba4c1e281482c3ae_Title"/>
          <p:cNvSpPr txBox="1"/>
          <p:nvPr>
            <p:custDataLst>
              <p:tags r:id="rId75"/>
            </p:custDataLst>
          </p:nvPr>
        </p:nvSpPr>
        <p:spPr>
          <a:xfrm>
            <a:off x="8570362" y="2400342"/>
            <a:ext cx="8890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Synolocker</a:t>
            </a:r>
            <a:endParaRPr lang="en-US" sz="1400" spc="-1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1" name="OTLSHAPE_M_d864ea9a8c0448acba4c1e281482c3ae_Date"/>
          <p:cNvSpPr txBox="1"/>
          <p:nvPr>
            <p:custDataLst>
              <p:tags r:id="rId76"/>
            </p:custDataLst>
          </p:nvPr>
        </p:nvSpPr>
        <p:spPr>
          <a:xfrm>
            <a:off x="8570362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12" name="OTLSHAPE_M_d864ea9a8c0448acba4c1e281482c3ae_Shape"/>
          <p:cNvSpPr/>
          <p:nvPr>
            <p:custDataLst>
              <p:tags r:id="rId77"/>
            </p:custDataLst>
          </p:nvPr>
        </p:nvSpPr>
        <p:spPr>
          <a:xfrm rot="16200000">
            <a:off x="8373512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3" name="OTLSHAPE_M_6216d208aedb47a1ab54945ac5bfb461_Title"/>
          <p:cNvSpPr txBox="1"/>
          <p:nvPr>
            <p:custDataLst>
              <p:tags r:id="rId78"/>
            </p:custDataLst>
          </p:nvPr>
        </p:nvSpPr>
        <p:spPr>
          <a:xfrm>
            <a:off x="9008328" y="343111"/>
            <a:ext cx="8636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TeslaCrypt</a:t>
            </a:r>
            <a:endParaRPr lang="en-US" sz="1400" spc="-1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4" name="OTLSHAPE_M_6216d208aedb47a1ab54945ac5bfb461_Date"/>
          <p:cNvSpPr txBox="1"/>
          <p:nvPr>
            <p:custDataLst>
              <p:tags r:id="rId79"/>
            </p:custDataLst>
          </p:nvPr>
        </p:nvSpPr>
        <p:spPr>
          <a:xfrm>
            <a:off x="9008328" y="55706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15" name="OTLSHAPE_M_6216d208aedb47a1ab54945ac5bfb461_Shape"/>
          <p:cNvSpPr/>
          <p:nvPr>
            <p:custDataLst>
              <p:tags r:id="rId80"/>
            </p:custDataLst>
          </p:nvPr>
        </p:nvSpPr>
        <p:spPr>
          <a:xfrm rot="16200000">
            <a:off x="8811478" y="485965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6" name="OTLSHAPE_M_687999843d1743ecae07452168e5176d_Title"/>
          <p:cNvSpPr txBox="1"/>
          <p:nvPr>
            <p:custDataLst>
              <p:tags r:id="rId81"/>
            </p:custDataLst>
          </p:nvPr>
        </p:nvSpPr>
        <p:spPr>
          <a:xfrm>
            <a:off x="9658135" y="857419"/>
            <a:ext cx="673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Chimera</a:t>
            </a:r>
            <a:endParaRPr lang="en-US" sz="14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7" name="OTLSHAPE_M_687999843d1743ecae07452168e5176d_Date"/>
          <p:cNvSpPr txBox="1"/>
          <p:nvPr>
            <p:custDataLst>
              <p:tags r:id="rId82"/>
            </p:custDataLst>
          </p:nvPr>
        </p:nvSpPr>
        <p:spPr>
          <a:xfrm>
            <a:off x="9658135" y="107137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18" name="OTLSHAPE_M_687999843d1743ecae07452168e5176d_Shape"/>
          <p:cNvSpPr/>
          <p:nvPr>
            <p:custDataLst>
              <p:tags r:id="rId83"/>
            </p:custDataLst>
          </p:nvPr>
        </p:nvSpPr>
        <p:spPr>
          <a:xfrm rot="16200000">
            <a:off x="9461285" y="1000273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9" name="OTLSHAPE_M_d82700d0d2264ef090de199c0ae9bbff_Title"/>
          <p:cNvSpPr txBox="1"/>
          <p:nvPr>
            <p:custDataLst>
              <p:tags r:id="rId84"/>
            </p:custDataLst>
          </p:nvPr>
        </p:nvSpPr>
        <p:spPr>
          <a:xfrm>
            <a:off x="9877118" y="1371727"/>
            <a:ext cx="4699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Locky</a:t>
            </a:r>
            <a:endParaRPr lang="en-US" sz="1400" spc="-2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0" name="OTLSHAPE_M_d82700d0d2264ef090de199c0ae9bbff_Date"/>
          <p:cNvSpPr txBox="1"/>
          <p:nvPr>
            <p:custDataLst>
              <p:tags r:id="rId85"/>
            </p:custDataLst>
          </p:nvPr>
        </p:nvSpPr>
        <p:spPr>
          <a:xfrm>
            <a:off x="9877118" y="15856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21" name="OTLSHAPE_M_d82700d0d2264ef090de199c0ae9bbff_Shape"/>
          <p:cNvSpPr/>
          <p:nvPr>
            <p:custDataLst>
              <p:tags r:id="rId86"/>
            </p:custDataLst>
          </p:nvPr>
        </p:nvSpPr>
        <p:spPr>
          <a:xfrm rot="16200000">
            <a:off x="9680268" y="151458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OTLSHAPE_M_2cbbcc29ac194caa8c87281adb50ced3_Title"/>
          <p:cNvSpPr txBox="1"/>
          <p:nvPr>
            <p:custDataLst>
              <p:tags r:id="rId87"/>
            </p:custDataLst>
          </p:nvPr>
        </p:nvSpPr>
        <p:spPr>
          <a:xfrm>
            <a:off x="9946146" y="2400342"/>
            <a:ext cx="4572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3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Petya</a:t>
            </a:r>
            <a:endParaRPr lang="en-US" sz="1400" spc="-3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3" name="OTLSHAPE_M_2cbbcc29ac194caa8c87281adb50ced3_Date"/>
          <p:cNvSpPr txBox="1"/>
          <p:nvPr>
            <p:custDataLst>
              <p:tags r:id="rId88"/>
            </p:custDataLst>
          </p:nvPr>
        </p:nvSpPr>
        <p:spPr>
          <a:xfrm>
            <a:off x="9946146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OTLSHAPE_M_2cbbcc29ac194caa8c87281adb50ced3_Shape"/>
          <p:cNvSpPr/>
          <p:nvPr>
            <p:custDataLst>
              <p:tags r:id="rId89"/>
            </p:custDataLst>
          </p:nvPr>
        </p:nvSpPr>
        <p:spPr>
          <a:xfrm rot="16200000">
            <a:off x="9749296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OTLSHAPE_M_05ba47c349c449c1bf53771a529191a4_Title"/>
          <p:cNvSpPr txBox="1"/>
          <p:nvPr>
            <p:custDataLst>
              <p:tags r:id="rId90"/>
            </p:custDataLst>
          </p:nvPr>
        </p:nvSpPr>
        <p:spPr>
          <a:xfrm>
            <a:off x="10019933" y="1886035"/>
            <a:ext cx="787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CryptXXX</a:t>
            </a:r>
            <a:endParaRPr lang="en-US" sz="1400" spc="-2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6" name="OTLSHAPE_M_05ba47c349c449c1bf53771a529191a4_Date"/>
          <p:cNvSpPr txBox="1"/>
          <p:nvPr>
            <p:custDataLst>
              <p:tags r:id="rId91"/>
            </p:custDataLst>
          </p:nvPr>
        </p:nvSpPr>
        <p:spPr>
          <a:xfrm>
            <a:off x="10019933" y="209998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27" name="OTLSHAPE_M_05ba47c349c449c1bf53771a529191a4_Shape"/>
          <p:cNvSpPr/>
          <p:nvPr>
            <p:custDataLst>
              <p:tags r:id="rId92"/>
            </p:custDataLst>
          </p:nvPr>
        </p:nvSpPr>
        <p:spPr>
          <a:xfrm rot="16200000">
            <a:off x="9823083" y="202888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8" name="OTLSHAPE_M_c6669e6e50944faab7e5488da3451096_Title"/>
          <p:cNvSpPr txBox="1"/>
          <p:nvPr>
            <p:custDataLst>
              <p:tags r:id="rId93"/>
            </p:custDataLst>
          </p:nvPr>
        </p:nvSpPr>
        <p:spPr>
          <a:xfrm>
            <a:off x="10986314" y="2432092"/>
            <a:ext cx="8509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WannaCry</a:t>
            </a:r>
            <a:endParaRPr lang="en-US" sz="1400" spc="-1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9" name="OTLSHAPE_M_c6669e6e50944faab7e5488da3451096_Date"/>
          <p:cNvSpPr txBox="1"/>
          <p:nvPr>
            <p:custDataLst>
              <p:tags r:id="rId94"/>
            </p:custDataLst>
          </p:nvPr>
        </p:nvSpPr>
        <p:spPr>
          <a:xfrm>
            <a:off x="10986314" y="2646045"/>
            <a:ext cx="85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 smtClean="0">
                <a:solidFill>
                  <a:schemeClr val="lt1"/>
                </a:solidFill>
                <a:latin typeface="Calibri" panose="020F0502020204030204" pitchFamily="34" charset="0"/>
              </a:rPr>
              <a:t>May 12, 2017</a:t>
            </a:r>
            <a:endParaRPr lang="en-US" sz="12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30" name="OTLSHAPE_M_c6669e6e50944faab7e5488da3451096_Shape"/>
          <p:cNvSpPr/>
          <p:nvPr>
            <p:custDataLst>
              <p:tags r:id="rId95"/>
            </p:custDataLst>
          </p:nvPr>
        </p:nvSpPr>
        <p:spPr>
          <a:xfrm rot="16200000">
            <a:off x="10789464" y="257494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OTLSHAPE_M_07136081e1fc4ab7bc045fc7c84ddb6e_Title"/>
          <p:cNvSpPr txBox="1"/>
          <p:nvPr>
            <p:custDataLst>
              <p:tags r:id="rId96"/>
            </p:custDataLst>
          </p:nvPr>
        </p:nvSpPr>
        <p:spPr>
          <a:xfrm>
            <a:off x="1539110" y="3843655"/>
            <a:ext cx="88271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dirty="0" err="1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Archiveus</a:t>
            </a:r>
            <a:endParaRPr lang="en-US" sz="1400" spc="-18" dirty="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2" name="OTLSHAPE_M_07136081e1fc4ab7bc045fc7c84ddb6e_Date"/>
          <p:cNvSpPr txBox="1"/>
          <p:nvPr>
            <p:custDataLst>
              <p:tags r:id="rId97"/>
            </p:custDataLst>
          </p:nvPr>
        </p:nvSpPr>
        <p:spPr>
          <a:xfrm>
            <a:off x="1539110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33" name="OTLSHAPE_M_07136081e1fc4ab7bc045fc7c84ddb6e_Shape"/>
          <p:cNvSpPr/>
          <p:nvPr>
            <p:custDataLst>
              <p:tags r:id="rId98"/>
            </p:custDataLst>
          </p:nvPr>
        </p:nvSpPr>
        <p:spPr>
          <a:xfrm rot="16200000">
            <a:off x="1342260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4" name="OTLSHAPE_M_a6c5465924e04781aa02398e0e24ce84_Title"/>
          <p:cNvSpPr txBox="1"/>
          <p:nvPr>
            <p:custDataLst>
              <p:tags r:id="rId99"/>
            </p:custDataLst>
          </p:nvPr>
        </p:nvSpPr>
        <p:spPr>
          <a:xfrm>
            <a:off x="5016652" y="3843655"/>
            <a:ext cx="6350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4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Winlock</a:t>
            </a:r>
            <a:endParaRPr lang="en-US" sz="1400" spc="-24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5" name="OTLSHAPE_M_a6c5465924e04781aa02398e0e24ce84_Date"/>
          <p:cNvSpPr txBox="1"/>
          <p:nvPr>
            <p:custDataLst>
              <p:tags r:id="rId100"/>
            </p:custDataLst>
          </p:nvPr>
        </p:nvSpPr>
        <p:spPr>
          <a:xfrm>
            <a:off x="5016652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36" name="OTLSHAPE_M_a6c5465924e04781aa02398e0e24ce84_Shape"/>
          <p:cNvSpPr/>
          <p:nvPr>
            <p:custDataLst>
              <p:tags r:id="rId101"/>
            </p:custDataLst>
          </p:nvPr>
        </p:nvSpPr>
        <p:spPr>
          <a:xfrm rot="16200000">
            <a:off x="4819802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7" name="OTLSHAPE_M_a406107f40824be2bb92f0be255d02ef_Title"/>
          <p:cNvSpPr txBox="1"/>
          <p:nvPr>
            <p:custDataLst>
              <p:tags r:id="rId102"/>
            </p:custDataLst>
          </p:nvPr>
        </p:nvSpPr>
        <p:spPr>
          <a:xfrm>
            <a:off x="6756613" y="3843655"/>
            <a:ext cx="673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Reveton</a:t>
            </a:r>
            <a:endParaRPr lang="en-US" sz="14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8" name="OTLSHAPE_M_a406107f40824be2bb92f0be255d02ef_Date"/>
          <p:cNvSpPr txBox="1"/>
          <p:nvPr>
            <p:custDataLst>
              <p:tags r:id="rId103"/>
            </p:custDataLst>
          </p:nvPr>
        </p:nvSpPr>
        <p:spPr>
          <a:xfrm>
            <a:off x="6756613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39" name="OTLSHAPE_M_a406107f40824be2bb92f0be255d02ef_Shape"/>
          <p:cNvSpPr/>
          <p:nvPr>
            <p:custDataLst>
              <p:tags r:id="rId104"/>
            </p:custDataLst>
          </p:nvPr>
        </p:nvSpPr>
        <p:spPr>
          <a:xfrm rot="16200000">
            <a:off x="6559763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0" name="OTLSHAPE_M_120a989d038240ac9f2c0e7b6757640a_Title"/>
          <p:cNvSpPr txBox="1"/>
          <p:nvPr>
            <p:custDataLst>
              <p:tags r:id="rId105"/>
            </p:custDataLst>
          </p:nvPr>
        </p:nvSpPr>
        <p:spPr>
          <a:xfrm>
            <a:off x="8139537" y="4869799"/>
            <a:ext cx="1193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CryptoDefense</a:t>
            </a:r>
            <a:endParaRPr lang="en-US" sz="1400" spc="-1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1" name="OTLSHAPE_M_120a989d038240ac9f2c0e7b6757640a_Date"/>
          <p:cNvSpPr txBox="1"/>
          <p:nvPr>
            <p:custDataLst>
              <p:tags r:id="rId106"/>
            </p:custDataLst>
          </p:nvPr>
        </p:nvSpPr>
        <p:spPr>
          <a:xfrm>
            <a:off x="8139537" y="467104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42" name="OTLSHAPE_M_120a989d038240ac9f2c0e7b6757640a_Shape"/>
          <p:cNvSpPr/>
          <p:nvPr>
            <p:custDataLst>
              <p:tags r:id="rId107"/>
            </p:custDataLst>
          </p:nvPr>
        </p:nvSpPr>
        <p:spPr>
          <a:xfrm rot="16200000">
            <a:off x="7942687" y="4763098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3" name="OTLSHAPE_M_2f28cf1274d541f2be0a8a5909fc005e_Title"/>
          <p:cNvSpPr txBox="1"/>
          <p:nvPr>
            <p:custDataLst>
              <p:tags r:id="rId108"/>
            </p:custDataLst>
          </p:nvPr>
        </p:nvSpPr>
        <p:spPr>
          <a:xfrm>
            <a:off x="8496574" y="4355491"/>
            <a:ext cx="952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CTB-Locker</a:t>
            </a:r>
            <a:endParaRPr lang="en-US" sz="1400" spc="-1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4" name="OTLSHAPE_M_2f28cf1274d541f2be0a8a5909fc005e_Date"/>
          <p:cNvSpPr txBox="1"/>
          <p:nvPr>
            <p:custDataLst>
              <p:tags r:id="rId109"/>
            </p:custDataLst>
          </p:nvPr>
        </p:nvSpPr>
        <p:spPr>
          <a:xfrm>
            <a:off x="8496574" y="415673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45" name="OTLSHAPE_M_2f28cf1274d541f2be0a8a5909fc005e_Shape"/>
          <p:cNvSpPr/>
          <p:nvPr>
            <p:custDataLst>
              <p:tags r:id="rId110"/>
            </p:custDataLst>
          </p:nvPr>
        </p:nvSpPr>
        <p:spPr>
          <a:xfrm rot="16200000">
            <a:off x="8299724" y="4248790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6" name="OTLSHAPE_M_7f475b2fe1dc445f93f227c44caf698e_Title"/>
          <p:cNvSpPr txBox="1"/>
          <p:nvPr>
            <p:custDataLst>
              <p:tags r:id="rId111"/>
            </p:custDataLst>
          </p:nvPr>
        </p:nvSpPr>
        <p:spPr>
          <a:xfrm>
            <a:off x="8934540" y="5384107"/>
            <a:ext cx="571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PClock</a:t>
            </a:r>
            <a:endParaRPr lang="en-US" sz="1400" spc="-2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7" name="OTLSHAPE_M_7f475b2fe1dc445f93f227c44caf698e_Date"/>
          <p:cNvSpPr txBox="1"/>
          <p:nvPr>
            <p:custDataLst>
              <p:tags r:id="rId112"/>
            </p:custDataLst>
          </p:nvPr>
        </p:nvSpPr>
        <p:spPr>
          <a:xfrm>
            <a:off x="8934540" y="518535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48" name="OTLSHAPE_M_7f475b2fe1dc445f93f227c44caf698e_Shape"/>
          <p:cNvSpPr/>
          <p:nvPr>
            <p:custDataLst>
              <p:tags r:id="rId113"/>
            </p:custDataLst>
          </p:nvPr>
        </p:nvSpPr>
        <p:spPr>
          <a:xfrm rot="16200000">
            <a:off x="8737690" y="527740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9" name="OTLSHAPE_M_379ca76d9690425bbb4a08b2d312a347_Title"/>
          <p:cNvSpPr txBox="1"/>
          <p:nvPr>
            <p:custDataLst>
              <p:tags r:id="rId114"/>
            </p:custDataLst>
          </p:nvPr>
        </p:nvSpPr>
        <p:spPr>
          <a:xfrm>
            <a:off x="9584348" y="5932635"/>
            <a:ext cx="952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LowLevel04</a:t>
            </a:r>
            <a:endParaRPr lang="en-US" sz="1400" spc="-1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0" name="OTLSHAPE_M_379ca76d9690425bbb4a08b2d312a347_Date"/>
          <p:cNvSpPr txBox="1"/>
          <p:nvPr>
            <p:custDataLst>
              <p:tags r:id="rId115"/>
            </p:custDataLst>
          </p:nvPr>
        </p:nvSpPr>
        <p:spPr>
          <a:xfrm>
            <a:off x="9584348" y="57338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51" name="OTLSHAPE_M_379ca76d9690425bbb4a08b2d312a347_Shape"/>
          <p:cNvSpPr/>
          <p:nvPr>
            <p:custDataLst>
              <p:tags r:id="rId116"/>
            </p:custDataLst>
          </p:nvPr>
        </p:nvSpPr>
        <p:spPr>
          <a:xfrm rot="16200000">
            <a:off x="9387498" y="582593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2" name="OTLSHAPE_M_df866849ef97481dbbf784ac307014cd_Title"/>
          <p:cNvSpPr txBox="1"/>
          <p:nvPr>
            <p:custDataLst>
              <p:tags r:id="rId117"/>
            </p:custDataLst>
          </p:nvPr>
        </p:nvSpPr>
        <p:spPr>
          <a:xfrm>
            <a:off x="9803331" y="5418328"/>
            <a:ext cx="4953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7ev3n</a:t>
            </a:r>
            <a:endParaRPr lang="en-US" sz="1400" spc="-2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3" name="OTLSHAPE_M_df866849ef97481dbbf784ac307014cd_Date"/>
          <p:cNvSpPr txBox="1"/>
          <p:nvPr>
            <p:custDataLst>
              <p:tags r:id="rId118"/>
            </p:custDataLst>
          </p:nvPr>
        </p:nvSpPr>
        <p:spPr>
          <a:xfrm>
            <a:off x="9803331" y="52195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54" name="OTLSHAPE_M_df866849ef97481dbbf784ac307014cd_Shape"/>
          <p:cNvSpPr/>
          <p:nvPr>
            <p:custDataLst>
              <p:tags r:id="rId119"/>
            </p:custDataLst>
          </p:nvPr>
        </p:nvSpPr>
        <p:spPr>
          <a:xfrm rot="16200000">
            <a:off x="9606481" y="5311627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5" name="OTLSHAPE_M_8ee04951d29447d2b7799da306e66a2e_Title"/>
          <p:cNvSpPr txBox="1"/>
          <p:nvPr>
            <p:custDataLst>
              <p:tags r:id="rId120"/>
            </p:custDataLst>
          </p:nvPr>
        </p:nvSpPr>
        <p:spPr>
          <a:xfrm>
            <a:off x="9946146" y="4904020"/>
            <a:ext cx="7112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4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Samsam</a:t>
            </a:r>
            <a:endParaRPr lang="en-US" sz="1400" spc="-24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6" name="OTLSHAPE_M_8ee04951d29447d2b7799da306e66a2e_Date"/>
          <p:cNvSpPr txBox="1"/>
          <p:nvPr>
            <p:custDataLst>
              <p:tags r:id="rId121"/>
            </p:custDataLst>
          </p:nvPr>
        </p:nvSpPr>
        <p:spPr>
          <a:xfrm>
            <a:off x="9946146" y="470526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57" name="OTLSHAPE_M_8ee04951d29447d2b7799da306e66a2e_Shape"/>
          <p:cNvSpPr/>
          <p:nvPr>
            <p:custDataLst>
              <p:tags r:id="rId122"/>
            </p:custDataLst>
          </p:nvPr>
        </p:nvSpPr>
        <p:spPr>
          <a:xfrm rot="16200000">
            <a:off x="9749296" y="479731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8" name="OTLSHAPE_M_cc7fbd2ad52b4995b28f842d36956335_Title"/>
          <p:cNvSpPr txBox="1"/>
          <p:nvPr>
            <p:custDataLst>
              <p:tags r:id="rId123"/>
            </p:custDataLst>
          </p:nvPr>
        </p:nvSpPr>
        <p:spPr>
          <a:xfrm>
            <a:off x="9953286" y="4389712"/>
            <a:ext cx="812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KeRanger</a:t>
            </a:r>
            <a:endParaRPr lang="en-US" sz="1400" spc="-18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9" name="OTLSHAPE_M_cc7fbd2ad52b4995b28f842d36956335_Date"/>
          <p:cNvSpPr txBox="1"/>
          <p:nvPr>
            <p:custDataLst>
              <p:tags r:id="rId124"/>
            </p:custDataLst>
          </p:nvPr>
        </p:nvSpPr>
        <p:spPr>
          <a:xfrm>
            <a:off x="9953286" y="4190957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60" name="OTLSHAPE_M_cc7fbd2ad52b4995b28f842d36956335_Shape"/>
          <p:cNvSpPr/>
          <p:nvPr>
            <p:custDataLst>
              <p:tags r:id="rId125"/>
            </p:custDataLst>
          </p:nvPr>
        </p:nvSpPr>
        <p:spPr>
          <a:xfrm rot="16200000">
            <a:off x="9756436" y="428301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1" name="OTLSHAPE_M_3979744cdafc448fbe2ef3bca2bbadc4_Title"/>
          <p:cNvSpPr txBox="1"/>
          <p:nvPr>
            <p:custDataLst>
              <p:tags r:id="rId126"/>
            </p:custDataLst>
          </p:nvPr>
        </p:nvSpPr>
        <p:spPr>
          <a:xfrm>
            <a:off x="10165128" y="3843655"/>
            <a:ext cx="546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Jigsaw</a:t>
            </a:r>
            <a:endParaRPr lang="en-US" sz="1400" spc="-26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62" name="OTLSHAPE_M_3979744cdafc448fbe2ef3bca2bbadc4_Date"/>
          <p:cNvSpPr txBox="1"/>
          <p:nvPr>
            <p:custDataLst>
              <p:tags r:id="rId127"/>
            </p:custDataLst>
          </p:nvPr>
        </p:nvSpPr>
        <p:spPr>
          <a:xfrm>
            <a:off x="10165128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63" name="OTLSHAPE_M_3979744cdafc448fbe2ef3bca2bbadc4_Shape"/>
          <p:cNvSpPr/>
          <p:nvPr>
            <p:custDataLst>
              <p:tags r:id="rId128"/>
            </p:custDataLst>
          </p:nvPr>
        </p:nvSpPr>
        <p:spPr>
          <a:xfrm rot="16200000">
            <a:off x="9968278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64" name="Picture 5163"/>
          <p:cNvPicPr>
            <a:picLocks noChangeAspect="1"/>
          </p:cNvPicPr>
          <p:nvPr/>
        </p:nvPicPr>
        <p:blipFill>
          <a:blip r:embed="rId130"/>
          <a:stretch>
            <a:fillRect/>
          </a:stretch>
        </p:blipFill>
        <p:spPr>
          <a:xfrm>
            <a:off x="437562" y="217586"/>
            <a:ext cx="1419048" cy="1400000"/>
          </a:xfrm>
          <a:prstGeom prst="rect">
            <a:avLst/>
          </a:prstGeom>
        </p:spPr>
      </p:pic>
      <p:pic>
        <p:nvPicPr>
          <p:cNvPr id="5165" name="Picture 5164"/>
          <p:cNvPicPr>
            <a:picLocks noChangeAspect="1"/>
          </p:cNvPicPr>
          <p:nvPr/>
        </p:nvPicPr>
        <p:blipFill>
          <a:blip r:embed="rId1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989" y="5499785"/>
            <a:ext cx="1886307" cy="6522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679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0F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97" name="OTLSHAPE_M_3979744cdafc448fbe2ef3bca2bbadc4_Connector1"/>
          <p:cNvCxnSpPr/>
          <p:nvPr>
            <p:custDataLst>
              <p:tags r:id="rId2"/>
            </p:custDataLst>
          </p:nvPr>
        </p:nvCxnSpPr>
        <p:spPr>
          <a:xfrm>
            <a:off x="9942878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6" name="OTLSHAPE_M_cc7fbd2ad52b4995b28f842d36956335_Connector1"/>
          <p:cNvCxnSpPr/>
          <p:nvPr>
            <p:custDataLst>
              <p:tags r:id="rId3"/>
            </p:custDataLst>
          </p:nvPr>
        </p:nvCxnSpPr>
        <p:spPr>
          <a:xfrm>
            <a:off x="9731036" y="3429000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5" name="OTLSHAPE_M_8ee04951d29447d2b7799da306e66a2e_Connector1"/>
          <p:cNvCxnSpPr/>
          <p:nvPr>
            <p:custDataLst>
              <p:tags r:id="rId4"/>
            </p:custDataLst>
          </p:nvPr>
        </p:nvCxnSpPr>
        <p:spPr>
          <a:xfrm>
            <a:off x="9723896" y="3429000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4" name="OTLSHAPE_M_df866849ef97481dbbf784ac307014cd_Connector1"/>
          <p:cNvCxnSpPr/>
          <p:nvPr>
            <p:custDataLst>
              <p:tags r:id="rId5"/>
            </p:custDataLst>
          </p:nvPr>
        </p:nvCxnSpPr>
        <p:spPr>
          <a:xfrm>
            <a:off x="9581081" y="3429000"/>
            <a:ext cx="0" cy="2047727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3" name="OTLSHAPE_M_379ca76d9690425bbb4a08b2d312a347_Connector3"/>
          <p:cNvCxnSpPr/>
          <p:nvPr>
            <p:custDataLst>
              <p:tags r:id="rId6"/>
            </p:custDataLst>
          </p:nvPr>
        </p:nvCxnSpPr>
        <p:spPr>
          <a:xfrm>
            <a:off x="9362098" y="5585359"/>
            <a:ext cx="0" cy="40567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2" name="OTLSHAPE_M_379ca76d9690425bbb4a08b2d312a347_Connector2"/>
          <p:cNvCxnSpPr/>
          <p:nvPr>
            <p:custDataLst>
              <p:tags r:id="rId7"/>
            </p:custDataLst>
          </p:nvPr>
        </p:nvCxnSpPr>
        <p:spPr>
          <a:xfrm>
            <a:off x="9362098" y="4556744"/>
            <a:ext cx="0" cy="827363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1" name="OTLSHAPE_M_379ca76d9690425bbb4a08b2d312a347_Connector1"/>
          <p:cNvCxnSpPr/>
          <p:nvPr>
            <p:custDataLst>
              <p:tags r:id="rId8"/>
            </p:custDataLst>
          </p:nvPr>
        </p:nvCxnSpPr>
        <p:spPr>
          <a:xfrm>
            <a:off x="9362098" y="3429000"/>
            <a:ext cx="0" cy="92649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0" name="OTLSHAPE_M_7f475b2fe1dc445f93f227c44caf698e_Connector4"/>
          <p:cNvCxnSpPr/>
          <p:nvPr>
            <p:custDataLst>
              <p:tags r:id="rId9"/>
            </p:custDataLst>
          </p:nvPr>
        </p:nvCxnSpPr>
        <p:spPr>
          <a:xfrm>
            <a:off x="8712290" y="5071052"/>
            <a:ext cx="0" cy="3714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9" name="OTLSHAPE_M_7f475b2fe1dc445f93f227c44caf698e_Connector3"/>
          <p:cNvCxnSpPr/>
          <p:nvPr>
            <p:custDataLst>
              <p:tags r:id="rId10"/>
            </p:custDataLst>
          </p:nvPr>
        </p:nvCxnSpPr>
        <p:spPr>
          <a:xfrm>
            <a:off x="8712290" y="4556744"/>
            <a:ext cx="0" cy="313055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8" name="OTLSHAPE_M_7f475b2fe1dc445f93f227c44caf698e_Connector2"/>
          <p:cNvCxnSpPr/>
          <p:nvPr>
            <p:custDataLst>
              <p:tags r:id="rId11"/>
            </p:custDataLst>
          </p:nvPr>
        </p:nvCxnSpPr>
        <p:spPr>
          <a:xfrm>
            <a:off x="8712290" y="4342791"/>
            <a:ext cx="0" cy="12700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7" name="OTLSHAPE_M_7f475b2fe1dc445f93f227c44caf698e_Connector1"/>
          <p:cNvCxnSpPr/>
          <p:nvPr>
            <p:custDataLst>
              <p:tags r:id="rId12"/>
            </p:custDataLst>
          </p:nvPr>
        </p:nvCxnSpPr>
        <p:spPr>
          <a:xfrm>
            <a:off x="8712290" y="3429000"/>
            <a:ext cx="0" cy="727736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6" name="OTLSHAPE_M_2f28cf1274d541f2be0a8a5909fc005e_Connector1"/>
          <p:cNvCxnSpPr/>
          <p:nvPr>
            <p:custDataLst>
              <p:tags r:id="rId13"/>
            </p:custDataLst>
          </p:nvPr>
        </p:nvCxnSpPr>
        <p:spPr>
          <a:xfrm>
            <a:off x="8274324" y="3429000"/>
            <a:ext cx="0" cy="984890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5" name="OTLSHAPE_M_120a989d038240ac9f2c0e7b6757640a_Connector1"/>
          <p:cNvCxnSpPr/>
          <p:nvPr>
            <p:custDataLst>
              <p:tags r:id="rId14"/>
            </p:custDataLst>
          </p:nvPr>
        </p:nvCxnSpPr>
        <p:spPr>
          <a:xfrm>
            <a:off x="7917287" y="3429000"/>
            <a:ext cx="0" cy="1499198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4" name="OTLSHAPE_M_a406107f40824be2bb92f0be255d02ef_Connector1"/>
          <p:cNvCxnSpPr/>
          <p:nvPr>
            <p:custDataLst>
              <p:tags r:id="rId15"/>
            </p:custDataLst>
          </p:nvPr>
        </p:nvCxnSpPr>
        <p:spPr>
          <a:xfrm>
            <a:off x="6534363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3" name="OTLSHAPE_M_a6c5465924e04781aa02398e0e24ce84_Connector1"/>
          <p:cNvCxnSpPr/>
          <p:nvPr>
            <p:custDataLst>
              <p:tags r:id="rId16"/>
            </p:custDataLst>
          </p:nvPr>
        </p:nvCxnSpPr>
        <p:spPr>
          <a:xfrm>
            <a:off x="4794402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2" name="OTLSHAPE_M_07136081e1fc4ab7bc045fc7c84ddb6e_Connector1"/>
          <p:cNvCxnSpPr/>
          <p:nvPr>
            <p:custDataLst>
              <p:tags r:id="rId17"/>
            </p:custDataLst>
          </p:nvPr>
        </p:nvCxnSpPr>
        <p:spPr>
          <a:xfrm>
            <a:off x="1316860" y="3429000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1" name="OTLSHAPE_M_c6669e6e50944faab7e5488da3451096_Connector1"/>
          <p:cNvCxnSpPr/>
          <p:nvPr>
            <p:custDataLst>
              <p:tags r:id="rId18"/>
            </p:custDataLst>
          </p:nvPr>
        </p:nvCxnSpPr>
        <p:spPr>
          <a:xfrm>
            <a:off x="10764064" y="2574946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0" name="OTLSHAPE_M_05ba47c349c449c1bf53771a529191a4_Connector1"/>
          <p:cNvCxnSpPr/>
          <p:nvPr>
            <p:custDataLst>
              <p:tags r:id="rId19"/>
            </p:custDataLst>
          </p:nvPr>
        </p:nvCxnSpPr>
        <p:spPr>
          <a:xfrm>
            <a:off x="9797683" y="2028889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9" name="OTLSHAPE_M_2cbbcc29ac194caa8c87281adb50ced3_Connector1"/>
          <p:cNvCxnSpPr/>
          <p:nvPr>
            <p:custDataLst>
              <p:tags r:id="rId20"/>
            </p:custDataLst>
          </p:nvPr>
        </p:nvCxnSpPr>
        <p:spPr>
          <a:xfrm>
            <a:off x="9723896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8" name="OTLSHAPE_M_d82700d0d2264ef090de199c0ae9bbff_Connector1"/>
          <p:cNvCxnSpPr/>
          <p:nvPr>
            <p:custDataLst>
              <p:tags r:id="rId21"/>
            </p:custDataLst>
          </p:nvPr>
        </p:nvCxnSpPr>
        <p:spPr>
          <a:xfrm>
            <a:off x="9654868" y="1514581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7" name="OTLSHAPE_M_687999843d1743ecae07452168e5176d_Connector2"/>
          <p:cNvCxnSpPr/>
          <p:nvPr>
            <p:custDataLst>
              <p:tags r:id="rId22"/>
            </p:custDataLst>
          </p:nvPr>
        </p:nvCxnSpPr>
        <p:spPr>
          <a:xfrm>
            <a:off x="9435885" y="2601595"/>
            <a:ext cx="0" cy="446405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6" name="OTLSHAPE_M_687999843d1743ecae07452168e5176d_Connector1"/>
          <p:cNvCxnSpPr/>
          <p:nvPr>
            <p:custDataLst>
              <p:tags r:id="rId23"/>
            </p:custDataLst>
          </p:nvPr>
        </p:nvCxnSpPr>
        <p:spPr>
          <a:xfrm>
            <a:off x="9435885" y="1000273"/>
            <a:ext cx="0" cy="140006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5" name="OTLSHAPE_M_6216d208aedb47a1ab54945ac5bfb461_Connector5"/>
          <p:cNvCxnSpPr/>
          <p:nvPr>
            <p:custDataLst>
              <p:tags r:id="rId24"/>
            </p:custDataLst>
          </p:nvPr>
        </p:nvCxnSpPr>
        <p:spPr>
          <a:xfrm>
            <a:off x="8786078" y="2800350"/>
            <a:ext cx="0" cy="247650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4" name="OTLSHAPE_M_6216d208aedb47a1ab54945ac5bfb461_Connector4"/>
          <p:cNvCxnSpPr/>
          <p:nvPr>
            <p:custDataLst>
              <p:tags r:id="rId25"/>
            </p:custDataLst>
          </p:nvPr>
        </p:nvCxnSpPr>
        <p:spPr>
          <a:xfrm>
            <a:off x="8786078" y="2601595"/>
            <a:ext cx="0" cy="12700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3" name="OTLSHAPE_M_6216d208aedb47a1ab54945ac5bfb461_Connector3"/>
          <p:cNvCxnSpPr/>
          <p:nvPr>
            <p:custDataLst>
              <p:tags r:id="rId26"/>
            </p:custDataLst>
          </p:nvPr>
        </p:nvCxnSpPr>
        <p:spPr>
          <a:xfrm>
            <a:off x="8786078" y="2087288"/>
            <a:ext cx="0" cy="313054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2" name="OTLSHAPE_M_6216d208aedb47a1ab54945ac5bfb461_Connector2"/>
          <p:cNvCxnSpPr/>
          <p:nvPr>
            <p:custDataLst>
              <p:tags r:id="rId27"/>
            </p:custDataLst>
          </p:nvPr>
        </p:nvCxnSpPr>
        <p:spPr>
          <a:xfrm>
            <a:off x="8786078" y="1572980"/>
            <a:ext cx="0" cy="313055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1" name="OTLSHAPE_M_6216d208aedb47a1ab54945ac5bfb461_Connector1"/>
          <p:cNvCxnSpPr/>
          <p:nvPr>
            <p:custDataLst>
              <p:tags r:id="rId28"/>
            </p:custDataLst>
          </p:nvPr>
        </p:nvCxnSpPr>
        <p:spPr>
          <a:xfrm>
            <a:off x="8786078" y="485965"/>
            <a:ext cx="0" cy="885762"/>
          </a:xfrm>
          <a:prstGeom prst="line">
            <a:avLst/>
          </a:prstGeom>
          <a:ln w="9525" cap="flat" cmpd="sng" algn="ctr">
            <a:solidFill>
              <a:srgbClr val="FFE5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0" name="OTLSHAPE_M_d864ea9a8c0448acba4c1e281482c3ae_Connector1"/>
          <p:cNvCxnSpPr/>
          <p:nvPr>
            <p:custDataLst>
              <p:tags r:id="rId29"/>
            </p:custDataLst>
          </p:nvPr>
        </p:nvCxnSpPr>
        <p:spPr>
          <a:xfrm>
            <a:off x="8348112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9" name="OTLSHAPE_M_a5f99af9646948dfb65bf473b8edfd49_Connector1"/>
          <p:cNvCxnSpPr/>
          <p:nvPr>
            <p:custDataLst>
              <p:tags r:id="rId30"/>
            </p:custDataLst>
          </p:nvPr>
        </p:nvCxnSpPr>
        <p:spPr>
          <a:xfrm>
            <a:off x="8057722" y="2028889"/>
            <a:ext cx="0" cy="1019111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8" name="OTLSHAPE_M_f0d4dc1e381443689c3d56defdc4dc13_Connector1"/>
          <p:cNvCxnSpPr/>
          <p:nvPr>
            <p:custDataLst>
              <p:tags r:id="rId31"/>
            </p:custDataLst>
          </p:nvPr>
        </p:nvCxnSpPr>
        <p:spPr>
          <a:xfrm>
            <a:off x="7553110" y="1514581"/>
            <a:ext cx="0" cy="1533419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7" name="OTLSHAPE_M_a3759e007e0e4aada15c26410e26b4d7_Connector1"/>
          <p:cNvCxnSpPr/>
          <p:nvPr>
            <p:custDataLst>
              <p:tags r:id="rId32"/>
            </p:custDataLst>
          </p:nvPr>
        </p:nvCxnSpPr>
        <p:spPr>
          <a:xfrm>
            <a:off x="5663193" y="2543196"/>
            <a:ext cx="0" cy="50480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6" name="OTLSHAPE_M_19808daf7f204405b979876b8e5976d7_Connector1"/>
          <p:cNvCxnSpPr/>
          <p:nvPr>
            <p:custDataLst>
              <p:tags r:id="rId33"/>
            </p:custDataLst>
          </p:nvPr>
        </p:nvCxnSpPr>
        <p:spPr>
          <a:xfrm>
            <a:off x="3056821" y="2574946"/>
            <a:ext cx="0" cy="473054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7" name="OTLSHAPE_TB_00000000000000000000000000000000_LeftEndCaps"/>
          <p:cNvSpPr txBox="1"/>
          <p:nvPr>
            <p:custDataLst>
              <p:tags r:id="rId34"/>
            </p:custDataLst>
          </p:nvPr>
        </p:nvSpPr>
        <p:spPr>
          <a:xfrm>
            <a:off x="317500" y="3137874"/>
            <a:ext cx="39241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10" dirty="0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2006</a:t>
            </a:r>
            <a:endParaRPr lang="en-US" sz="1400" b="1" spc="-10" dirty="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38" name="OTLSHAPE_TB_00000000000000000000000000000000_RightEndCaps"/>
          <p:cNvSpPr txBox="1"/>
          <p:nvPr>
            <p:custDataLst>
              <p:tags r:id="rId35"/>
            </p:custDataLst>
          </p:nvPr>
        </p:nvSpPr>
        <p:spPr>
          <a:xfrm>
            <a:off x="11464713" y="3137874"/>
            <a:ext cx="39241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10" dirty="0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2017</a:t>
            </a:r>
            <a:endParaRPr lang="en-US" sz="1400" b="1" spc="-10" dirty="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39" name="OTLSHAPE_TB_00000000000000000000000000000000_ScaleContainer"/>
          <p:cNvSpPr/>
          <p:nvPr>
            <p:custDataLst>
              <p:tags r:id="rId36"/>
            </p:custDataLst>
          </p:nvPr>
        </p:nvSpPr>
        <p:spPr>
          <a:xfrm>
            <a:off x="879687" y="3048000"/>
            <a:ext cx="10439400" cy="381000"/>
          </a:xfrm>
          <a:prstGeom prst="rect">
            <a:avLst/>
          </a:prstGeom>
          <a:gradFill flip="none" rotWithShape="1">
            <a:gsLst>
              <a:gs pos="0">
                <a:srgbClr val="1DC415"/>
              </a:gs>
              <a:gs pos="100000">
                <a:srgbClr val="C70C07"/>
              </a:gs>
            </a:gsLst>
            <a:lin ang="0" scaled="1"/>
            <a:tileRect/>
          </a:gradFill>
          <a:ln w="1905" cap="flat" cmpd="sng" algn="ctr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0" name="OTLSHAPE_TB_00000000000000000000000000000000_ElapsedTime" hidden="1"/>
          <p:cNvSpPr/>
          <p:nvPr>
            <p:custDataLst>
              <p:tags r:id="rId3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1" name="OTLSHAPE_TB_00000000000000000000000000000000_TodayMarkerShape" hidden="1"/>
          <p:cNvSpPr/>
          <p:nvPr>
            <p:custDataLst>
              <p:tags r:id="rId38"/>
            </p:custDataLst>
          </p:nvPr>
        </p:nvSpPr>
        <p:spPr>
          <a:xfrm>
            <a:off x="10714160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2" name="OTLSHAPE_TB_00000000000000000000000000000000_TodayMarkerText" hidden="1"/>
          <p:cNvSpPr txBox="1"/>
          <p:nvPr>
            <p:custDataLst>
              <p:tags r:id="rId39"/>
            </p:custDataLst>
          </p:nvPr>
        </p:nvSpPr>
        <p:spPr>
          <a:xfrm>
            <a:off x="10768588" y="3556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43" name="OTLSHAPE_TB_00000000000000000000000000000000_TimescaleInterval1"/>
          <p:cNvSpPr txBox="1"/>
          <p:nvPr>
            <p:custDataLst>
              <p:tags r:id="rId40"/>
            </p:custDataLst>
          </p:nvPr>
        </p:nvSpPr>
        <p:spPr>
          <a:xfrm>
            <a:off x="943187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2006</a:t>
            </a:r>
            <a:endParaRPr lang="en-US" sz="1200" spc="-22" dirty="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4" name="OTLSHAPE_TB_00000000000000000000000000000000_Separator1"/>
          <p:cNvCxnSpPr/>
          <p:nvPr>
            <p:custDataLst>
              <p:tags r:id="rId41"/>
            </p:custDataLst>
          </p:nvPr>
        </p:nvCxnSpPr>
        <p:spPr>
          <a:xfrm>
            <a:off x="1748477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5" name="OTLSHAPE_TB_00000000000000000000000000000000_TimescaleInterval2"/>
          <p:cNvSpPr txBox="1"/>
          <p:nvPr>
            <p:custDataLst>
              <p:tags r:id="rId42"/>
            </p:custDataLst>
          </p:nvPr>
        </p:nvSpPr>
        <p:spPr>
          <a:xfrm>
            <a:off x="1811977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2007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6" name="OTLSHAPE_TB_00000000000000000000000000000000_Separator2"/>
          <p:cNvCxnSpPr/>
          <p:nvPr>
            <p:custDataLst>
              <p:tags r:id="rId43"/>
            </p:custDataLst>
          </p:nvPr>
        </p:nvCxnSpPr>
        <p:spPr>
          <a:xfrm>
            <a:off x="2617268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7" name="OTLSHAPE_TB_00000000000000000000000000000000_TimescaleInterval3"/>
          <p:cNvSpPr txBox="1"/>
          <p:nvPr>
            <p:custDataLst>
              <p:tags r:id="rId44"/>
            </p:custDataLst>
          </p:nvPr>
        </p:nvSpPr>
        <p:spPr>
          <a:xfrm>
            <a:off x="2680768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2008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48" name="OTLSHAPE_TB_00000000000000000000000000000000_Separator3"/>
          <p:cNvCxnSpPr/>
          <p:nvPr>
            <p:custDataLst>
              <p:tags r:id="rId45"/>
            </p:custDataLst>
          </p:nvPr>
        </p:nvCxnSpPr>
        <p:spPr>
          <a:xfrm>
            <a:off x="3488438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9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3551938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2009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0" name="OTLSHAPE_TB_00000000000000000000000000000000_Separator4"/>
          <p:cNvCxnSpPr/>
          <p:nvPr>
            <p:custDataLst>
              <p:tags r:id="rId47"/>
            </p:custDataLst>
          </p:nvPr>
        </p:nvCxnSpPr>
        <p:spPr>
          <a:xfrm>
            <a:off x="4357229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1" name="OTLSHAPE_TB_00000000000000000000000000000000_TimescaleInterval5"/>
          <p:cNvSpPr txBox="1"/>
          <p:nvPr>
            <p:custDataLst>
              <p:tags r:id="rId48"/>
            </p:custDataLst>
          </p:nvPr>
        </p:nvSpPr>
        <p:spPr>
          <a:xfrm>
            <a:off x="4420729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2010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2" name="OTLSHAPE_TB_00000000000000000000000000000000_Separator5"/>
          <p:cNvCxnSpPr/>
          <p:nvPr>
            <p:custDataLst>
              <p:tags r:id="rId49"/>
            </p:custDataLst>
          </p:nvPr>
        </p:nvCxnSpPr>
        <p:spPr>
          <a:xfrm>
            <a:off x="5226019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3" name="OTLSHAPE_TB_00000000000000000000000000000000_TimescaleInterval6"/>
          <p:cNvSpPr txBox="1"/>
          <p:nvPr>
            <p:custDataLst>
              <p:tags r:id="rId50"/>
            </p:custDataLst>
          </p:nvPr>
        </p:nvSpPr>
        <p:spPr>
          <a:xfrm>
            <a:off x="5289519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2011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4" name="OTLSHAPE_TB_00000000000000000000000000000000_Separator6"/>
          <p:cNvCxnSpPr/>
          <p:nvPr>
            <p:custDataLst>
              <p:tags r:id="rId51"/>
            </p:custDataLst>
          </p:nvPr>
        </p:nvCxnSpPr>
        <p:spPr>
          <a:xfrm>
            <a:off x="6094810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5" name="OTLSHAPE_TB_00000000000000000000000000000000_TimescaleInterval7"/>
          <p:cNvSpPr txBox="1"/>
          <p:nvPr>
            <p:custDataLst>
              <p:tags r:id="rId52"/>
            </p:custDataLst>
          </p:nvPr>
        </p:nvSpPr>
        <p:spPr>
          <a:xfrm>
            <a:off x="6158310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2012</a:t>
            </a:r>
            <a:endParaRPr lang="en-US" sz="1200" spc="-22" dirty="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6" name="OTLSHAPE_TB_00000000000000000000000000000000_Separator7"/>
          <p:cNvCxnSpPr/>
          <p:nvPr>
            <p:custDataLst>
              <p:tags r:id="rId53"/>
            </p:custDataLst>
          </p:nvPr>
        </p:nvCxnSpPr>
        <p:spPr>
          <a:xfrm>
            <a:off x="6965980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7" name="OTLSHAPE_TB_00000000000000000000000000000000_TimescaleInterval8"/>
          <p:cNvSpPr txBox="1"/>
          <p:nvPr>
            <p:custDataLst>
              <p:tags r:id="rId54"/>
            </p:custDataLst>
          </p:nvPr>
        </p:nvSpPr>
        <p:spPr>
          <a:xfrm>
            <a:off x="7029481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2013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58" name="OTLSHAPE_TB_00000000000000000000000000000000_Separator8"/>
          <p:cNvCxnSpPr/>
          <p:nvPr>
            <p:custDataLst>
              <p:tags r:id="rId55"/>
            </p:custDataLst>
          </p:nvPr>
        </p:nvCxnSpPr>
        <p:spPr>
          <a:xfrm>
            <a:off x="7834771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9" name="OTLSHAPE_TB_00000000000000000000000000000000_TimescaleInterval9"/>
          <p:cNvSpPr txBox="1"/>
          <p:nvPr>
            <p:custDataLst>
              <p:tags r:id="rId56"/>
            </p:custDataLst>
          </p:nvPr>
        </p:nvSpPr>
        <p:spPr>
          <a:xfrm>
            <a:off x="7898271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2014</a:t>
            </a:r>
            <a:endParaRPr lang="en-US" sz="1200" spc="-22" dirty="0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0" name="OTLSHAPE_TB_00000000000000000000000000000000_Separator9"/>
          <p:cNvCxnSpPr/>
          <p:nvPr>
            <p:custDataLst>
              <p:tags r:id="rId57"/>
            </p:custDataLst>
          </p:nvPr>
        </p:nvCxnSpPr>
        <p:spPr>
          <a:xfrm>
            <a:off x="8703562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1" name="OTLSHAPE_TB_00000000000000000000000000000000_TimescaleInterval10"/>
          <p:cNvSpPr txBox="1"/>
          <p:nvPr>
            <p:custDataLst>
              <p:tags r:id="rId58"/>
            </p:custDataLst>
          </p:nvPr>
        </p:nvSpPr>
        <p:spPr>
          <a:xfrm>
            <a:off x="8767062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2015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2" name="OTLSHAPE_TB_00000000000000000000000000000000_Separator10"/>
          <p:cNvCxnSpPr/>
          <p:nvPr>
            <p:custDataLst>
              <p:tags r:id="rId59"/>
            </p:custDataLst>
          </p:nvPr>
        </p:nvCxnSpPr>
        <p:spPr>
          <a:xfrm>
            <a:off x="9572352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3" name="OTLSHAPE_TB_00000000000000000000000000000000_TimescaleInterval11"/>
          <p:cNvSpPr txBox="1"/>
          <p:nvPr>
            <p:custDataLst>
              <p:tags r:id="rId60"/>
            </p:custDataLst>
          </p:nvPr>
        </p:nvSpPr>
        <p:spPr>
          <a:xfrm>
            <a:off x="9635852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2016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cxnSp>
        <p:nvCxnSpPr>
          <p:cNvPr id="5064" name="OTLSHAPE_TB_00000000000000000000000000000000_Separator11"/>
          <p:cNvCxnSpPr/>
          <p:nvPr>
            <p:custDataLst>
              <p:tags r:id="rId61"/>
            </p:custDataLst>
          </p:nvPr>
        </p:nvCxnSpPr>
        <p:spPr>
          <a:xfrm>
            <a:off x="10443523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5" name="OTLSHAPE_TB_00000000000000000000000000000000_TimescaleInterval12"/>
          <p:cNvSpPr txBox="1"/>
          <p:nvPr>
            <p:custDataLst>
              <p:tags r:id="rId62"/>
            </p:custDataLst>
          </p:nvPr>
        </p:nvSpPr>
        <p:spPr>
          <a:xfrm>
            <a:off x="10507023" y="3152246"/>
            <a:ext cx="339837" cy="1725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Microsoft Sans Serif" panose="020B0604020202020204" pitchFamily="34" charset="0"/>
              </a:rPr>
              <a:t>2017</a:t>
            </a:r>
            <a:endParaRPr lang="en-US" sz="1200" spc="-22">
              <a:solidFill>
                <a:schemeClr val="lt1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98" name="OTLSHAPE_M_19808daf7f204405b979876b8e5976d7_Title"/>
          <p:cNvSpPr txBox="1"/>
          <p:nvPr>
            <p:custDataLst>
              <p:tags r:id="rId63"/>
            </p:custDataLst>
          </p:nvPr>
        </p:nvSpPr>
        <p:spPr>
          <a:xfrm>
            <a:off x="3279071" y="2432092"/>
            <a:ext cx="914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dirty="0" err="1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Gpcode.AK</a:t>
            </a:r>
            <a:endParaRPr lang="en-US" sz="1400" spc="-18" dirty="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099" name="OTLSHAPE_M_19808daf7f204405b979876b8e5976d7_Date"/>
          <p:cNvSpPr txBox="1"/>
          <p:nvPr>
            <p:custDataLst>
              <p:tags r:id="rId64"/>
            </p:custDataLst>
          </p:nvPr>
        </p:nvSpPr>
        <p:spPr>
          <a:xfrm>
            <a:off x="3279071" y="264604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2008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00" name="OTLSHAPE_M_19808daf7f204405b979876b8e5976d7_Shape"/>
          <p:cNvSpPr/>
          <p:nvPr>
            <p:custDataLst>
              <p:tags r:id="rId65"/>
            </p:custDataLst>
          </p:nvPr>
        </p:nvSpPr>
        <p:spPr>
          <a:xfrm rot="16200000">
            <a:off x="3082221" y="257494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1" name="OTLSHAPE_M_a3759e007e0e4aada15c26410e26b4d7_Title"/>
          <p:cNvSpPr txBox="1"/>
          <p:nvPr>
            <p:custDataLst>
              <p:tags r:id="rId66"/>
            </p:custDataLst>
          </p:nvPr>
        </p:nvSpPr>
        <p:spPr>
          <a:xfrm>
            <a:off x="5885443" y="2400342"/>
            <a:ext cx="1333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0" dirty="0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Unnamed Trojan</a:t>
            </a:r>
            <a:endParaRPr lang="en-US" sz="1400" spc="-10" dirty="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2" name="OTLSHAPE_M_a3759e007e0e4aada15c26410e26b4d7_Date"/>
          <p:cNvSpPr txBox="1"/>
          <p:nvPr>
            <p:custDataLst>
              <p:tags r:id="rId67"/>
            </p:custDataLst>
          </p:nvPr>
        </p:nvSpPr>
        <p:spPr>
          <a:xfrm>
            <a:off x="5885443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03" name="OTLSHAPE_M_a3759e007e0e4aada15c26410e26b4d7_Shape"/>
          <p:cNvSpPr/>
          <p:nvPr>
            <p:custDataLst>
              <p:tags r:id="rId68"/>
            </p:custDataLst>
          </p:nvPr>
        </p:nvSpPr>
        <p:spPr>
          <a:xfrm rot="16200000">
            <a:off x="5688593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4" name="OTLSHAPE_M_f0d4dc1e381443689c3d56defdc4dc13_Title"/>
          <p:cNvSpPr txBox="1"/>
          <p:nvPr>
            <p:custDataLst>
              <p:tags r:id="rId69"/>
            </p:custDataLst>
          </p:nvPr>
        </p:nvSpPr>
        <p:spPr>
          <a:xfrm>
            <a:off x="7775360" y="1371727"/>
            <a:ext cx="1066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2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CryptoLocker</a:t>
            </a:r>
            <a:endParaRPr lang="en-US" sz="1400" spc="-12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5" name="OTLSHAPE_M_f0d4dc1e381443689c3d56defdc4dc13_Date"/>
          <p:cNvSpPr txBox="1"/>
          <p:nvPr>
            <p:custDataLst>
              <p:tags r:id="rId70"/>
            </p:custDataLst>
          </p:nvPr>
        </p:nvSpPr>
        <p:spPr>
          <a:xfrm>
            <a:off x="7775360" y="15856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06" name="OTLSHAPE_M_f0d4dc1e381443689c3d56defdc4dc13_Shape"/>
          <p:cNvSpPr/>
          <p:nvPr>
            <p:custDataLst>
              <p:tags r:id="rId71"/>
            </p:custDataLst>
          </p:nvPr>
        </p:nvSpPr>
        <p:spPr>
          <a:xfrm rot="16200000">
            <a:off x="7578510" y="151458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7" name="OTLSHAPE_M_a5f99af9646948dfb65bf473b8edfd49_Title"/>
          <p:cNvSpPr txBox="1"/>
          <p:nvPr>
            <p:custDataLst>
              <p:tags r:id="rId72"/>
            </p:custDataLst>
          </p:nvPr>
        </p:nvSpPr>
        <p:spPr>
          <a:xfrm>
            <a:off x="8279972" y="1886035"/>
            <a:ext cx="8763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CryptoWall</a:t>
            </a:r>
            <a:endParaRPr lang="en-US" sz="1400" spc="-1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08" name="OTLSHAPE_M_a5f99af9646948dfb65bf473b8edfd49_Date"/>
          <p:cNvSpPr txBox="1"/>
          <p:nvPr>
            <p:custDataLst>
              <p:tags r:id="rId73"/>
            </p:custDataLst>
          </p:nvPr>
        </p:nvSpPr>
        <p:spPr>
          <a:xfrm>
            <a:off x="8279972" y="209998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09" name="OTLSHAPE_M_a5f99af9646948dfb65bf473b8edfd49_Shape"/>
          <p:cNvSpPr/>
          <p:nvPr>
            <p:custDataLst>
              <p:tags r:id="rId74"/>
            </p:custDataLst>
          </p:nvPr>
        </p:nvSpPr>
        <p:spPr>
          <a:xfrm rot="16200000">
            <a:off x="8083122" y="202888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0" name="OTLSHAPE_M_d864ea9a8c0448acba4c1e281482c3ae_Title"/>
          <p:cNvSpPr txBox="1"/>
          <p:nvPr>
            <p:custDataLst>
              <p:tags r:id="rId75"/>
            </p:custDataLst>
          </p:nvPr>
        </p:nvSpPr>
        <p:spPr>
          <a:xfrm>
            <a:off x="8570362" y="2400342"/>
            <a:ext cx="8890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Synolocker</a:t>
            </a:r>
            <a:endParaRPr lang="en-US" sz="1400" spc="-1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1" name="OTLSHAPE_M_d864ea9a8c0448acba4c1e281482c3ae_Date"/>
          <p:cNvSpPr txBox="1"/>
          <p:nvPr>
            <p:custDataLst>
              <p:tags r:id="rId76"/>
            </p:custDataLst>
          </p:nvPr>
        </p:nvSpPr>
        <p:spPr>
          <a:xfrm>
            <a:off x="8570362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12" name="OTLSHAPE_M_d864ea9a8c0448acba4c1e281482c3ae_Shape"/>
          <p:cNvSpPr/>
          <p:nvPr>
            <p:custDataLst>
              <p:tags r:id="rId77"/>
            </p:custDataLst>
          </p:nvPr>
        </p:nvSpPr>
        <p:spPr>
          <a:xfrm rot="16200000">
            <a:off x="8373512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3" name="OTLSHAPE_M_6216d208aedb47a1ab54945ac5bfb461_Title"/>
          <p:cNvSpPr txBox="1"/>
          <p:nvPr>
            <p:custDataLst>
              <p:tags r:id="rId78"/>
            </p:custDataLst>
          </p:nvPr>
        </p:nvSpPr>
        <p:spPr>
          <a:xfrm>
            <a:off x="9008328" y="343111"/>
            <a:ext cx="8636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TeslaCrypt</a:t>
            </a:r>
            <a:endParaRPr lang="en-US" sz="1400" spc="-1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4" name="OTLSHAPE_M_6216d208aedb47a1ab54945ac5bfb461_Date"/>
          <p:cNvSpPr txBox="1"/>
          <p:nvPr>
            <p:custDataLst>
              <p:tags r:id="rId79"/>
            </p:custDataLst>
          </p:nvPr>
        </p:nvSpPr>
        <p:spPr>
          <a:xfrm>
            <a:off x="9008328" y="55706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15" name="OTLSHAPE_M_6216d208aedb47a1ab54945ac5bfb461_Shape"/>
          <p:cNvSpPr/>
          <p:nvPr>
            <p:custDataLst>
              <p:tags r:id="rId80"/>
            </p:custDataLst>
          </p:nvPr>
        </p:nvSpPr>
        <p:spPr>
          <a:xfrm rot="16200000">
            <a:off x="8811478" y="485965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6" name="OTLSHAPE_M_687999843d1743ecae07452168e5176d_Title"/>
          <p:cNvSpPr txBox="1"/>
          <p:nvPr>
            <p:custDataLst>
              <p:tags r:id="rId81"/>
            </p:custDataLst>
          </p:nvPr>
        </p:nvSpPr>
        <p:spPr>
          <a:xfrm>
            <a:off x="9658135" y="857419"/>
            <a:ext cx="673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2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Chimera</a:t>
            </a:r>
            <a:endParaRPr lang="en-US" sz="1400" spc="-22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17" name="OTLSHAPE_M_687999843d1743ecae07452168e5176d_Date"/>
          <p:cNvSpPr txBox="1"/>
          <p:nvPr>
            <p:custDataLst>
              <p:tags r:id="rId82"/>
            </p:custDataLst>
          </p:nvPr>
        </p:nvSpPr>
        <p:spPr>
          <a:xfrm>
            <a:off x="9658135" y="107137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18" name="OTLSHAPE_M_687999843d1743ecae07452168e5176d_Shape"/>
          <p:cNvSpPr/>
          <p:nvPr>
            <p:custDataLst>
              <p:tags r:id="rId83"/>
            </p:custDataLst>
          </p:nvPr>
        </p:nvSpPr>
        <p:spPr>
          <a:xfrm rot="16200000">
            <a:off x="9461285" y="1000273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9" name="OTLSHAPE_M_d82700d0d2264ef090de199c0ae9bbff_Title"/>
          <p:cNvSpPr txBox="1"/>
          <p:nvPr>
            <p:custDataLst>
              <p:tags r:id="rId84"/>
            </p:custDataLst>
          </p:nvPr>
        </p:nvSpPr>
        <p:spPr>
          <a:xfrm>
            <a:off x="9877118" y="1371727"/>
            <a:ext cx="4699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Locky</a:t>
            </a:r>
            <a:endParaRPr lang="en-US" sz="1400" spc="-28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0" name="OTLSHAPE_M_d82700d0d2264ef090de199c0ae9bbff_Date"/>
          <p:cNvSpPr txBox="1"/>
          <p:nvPr>
            <p:custDataLst>
              <p:tags r:id="rId85"/>
            </p:custDataLst>
          </p:nvPr>
        </p:nvSpPr>
        <p:spPr>
          <a:xfrm>
            <a:off x="9877118" y="15856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21" name="OTLSHAPE_M_d82700d0d2264ef090de199c0ae9bbff_Shape"/>
          <p:cNvSpPr/>
          <p:nvPr>
            <p:custDataLst>
              <p:tags r:id="rId86"/>
            </p:custDataLst>
          </p:nvPr>
        </p:nvSpPr>
        <p:spPr>
          <a:xfrm rot="16200000">
            <a:off x="9680268" y="151458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OTLSHAPE_M_2cbbcc29ac194caa8c87281adb50ced3_Title"/>
          <p:cNvSpPr txBox="1"/>
          <p:nvPr>
            <p:custDataLst>
              <p:tags r:id="rId87"/>
            </p:custDataLst>
          </p:nvPr>
        </p:nvSpPr>
        <p:spPr>
          <a:xfrm>
            <a:off x="9946146" y="2400342"/>
            <a:ext cx="4572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30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Petya</a:t>
            </a:r>
            <a:endParaRPr lang="en-US" sz="1400" spc="-3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3" name="OTLSHAPE_M_2cbbcc29ac194caa8c87281adb50ced3_Date"/>
          <p:cNvSpPr txBox="1"/>
          <p:nvPr>
            <p:custDataLst>
              <p:tags r:id="rId88"/>
            </p:custDataLst>
          </p:nvPr>
        </p:nvSpPr>
        <p:spPr>
          <a:xfrm>
            <a:off x="9946146" y="261429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OTLSHAPE_M_2cbbcc29ac194caa8c87281adb50ced3_Shape"/>
          <p:cNvSpPr/>
          <p:nvPr>
            <p:custDataLst>
              <p:tags r:id="rId89"/>
            </p:custDataLst>
          </p:nvPr>
        </p:nvSpPr>
        <p:spPr>
          <a:xfrm rot="16200000">
            <a:off x="9749296" y="254319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OTLSHAPE_M_05ba47c349c449c1bf53771a529191a4_Title"/>
          <p:cNvSpPr txBox="1"/>
          <p:nvPr>
            <p:custDataLst>
              <p:tags r:id="rId90"/>
            </p:custDataLst>
          </p:nvPr>
        </p:nvSpPr>
        <p:spPr>
          <a:xfrm>
            <a:off x="10019933" y="1886035"/>
            <a:ext cx="787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CryptXXX</a:t>
            </a:r>
            <a:endParaRPr lang="en-US" sz="1400" spc="-2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6" name="OTLSHAPE_M_05ba47c349c449c1bf53771a529191a4_Date"/>
          <p:cNvSpPr txBox="1"/>
          <p:nvPr>
            <p:custDataLst>
              <p:tags r:id="rId91"/>
            </p:custDataLst>
          </p:nvPr>
        </p:nvSpPr>
        <p:spPr>
          <a:xfrm>
            <a:off x="10019933" y="209998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27" name="OTLSHAPE_M_05ba47c349c449c1bf53771a529191a4_Shape"/>
          <p:cNvSpPr/>
          <p:nvPr>
            <p:custDataLst>
              <p:tags r:id="rId92"/>
            </p:custDataLst>
          </p:nvPr>
        </p:nvSpPr>
        <p:spPr>
          <a:xfrm rot="16200000">
            <a:off x="9823083" y="202888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8" name="OTLSHAPE_M_c6669e6e50944faab7e5488da3451096_Title"/>
          <p:cNvSpPr txBox="1"/>
          <p:nvPr>
            <p:custDataLst>
              <p:tags r:id="rId93"/>
            </p:custDataLst>
          </p:nvPr>
        </p:nvSpPr>
        <p:spPr>
          <a:xfrm>
            <a:off x="10986314" y="2432092"/>
            <a:ext cx="8509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WannaCry</a:t>
            </a:r>
            <a:endParaRPr lang="en-US" sz="1400" spc="-18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29" name="OTLSHAPE_M_c6669e6e50944faab7e5488da3451096_Date"/>
          <p:cNvSpPr txBox="1"/>
          <p:nvPr>
            <p:custDataLst>
              <p:tags r:id="rId94"/>
            </p:custDataLst>
          </p:nvPr>
        </p:nvSpPr>
        <p:spPr>
          <a:xfrm>
            <a:off x="10986314" y="2646045"/>
            <a:ext cx="85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May 12, 2017</a:t>
            </a:r>
            <a:endParaRPr lang="en-US" sz="1200" spc="-8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30" name="OTLSHAPE_M_c6669e6e50944faab7e5488da3451096_Shape"/>
          <p:cNvSpPr/>
          <p:nvPr>
            <p:custDataLst>
              <p:tags r:id="rId95"/>
            </p:custDataLst>
          </p:nvPr>
        </p:nvSpPr>
        <p:spPr>
          <a:xfrm rot="16200000">
            <a:off x="10789464" y="257494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OTLSHAPE_M_07136081e1fc4ab7bc045fc7c84ddb6e_Title"/>
          <p:cNvSpPr txBox="1"/>
          <p:nvPr>
            <p:custDataLst>
              <p:tags r:id="rId96"/>
            </p:custDataLst>
          </p:nvPr>
        </p:nvSpPr>
        <p:spPr>
          <a:xfrm>
            <a:off x="1539110" y="3843655"/>
            <a:ext cx="787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dirty="0" err="1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Archiveus</a:t>
            </a:r>
            <a:endParaRPr lang="en-US" sz="1400" spc="-18" dirty="0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2" name="OTLSHAPE_M_07136081e1fc4ab7bc045fc7c84ddb6e_Date"/>
          <p:cNvSpPr txBox="1"/>
          <p:nvPr>
            <p:custDataLst>
              <p:tags r:id="rId97"/>
            </p:custDataLst>
          </p:nvPr>
        </p:nvSpPr>
        <p:spPr>
          <a:xfrm>
            <a:off x="1539110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2006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33" name="OTLSHAPE_M_07136081e1fc4ab7bc045fc7c84ddb6e_Shape"/>
          <p:cNvSpPr/>
          <p:nvPr>
            <p:custDataLst>
              <p:tags r:id="rId98"/>
            </p:custDataLst>
          </p:nvPr>
        </p:nvSpPr>
        <p:spPr>
          <a:xfrm rot="16200000">
            <a:off x="1342260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4" name="OTLSHAPE_M_a6c5465924e04781aa02398e0e24ce84_Title"/>
          <p:cNvSpPr txBox="1"/>
          <p:nvPr>
            <p:custDataLst>
              <p:tags r:id="rId99"/>
            </p:custDataLst>
          </p:nvPr>
        </p:nvSpPr>
        <p:spPr>
          <a:xfrm>
            <a:off x="5016652" y="3843655"/>
            <a:ext cx="6350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4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Winlock</a:t>
            </a:r>
            <a:endParaRPr lang="en-US" sz="1400" spc="-24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5" name="OTLSHAPE_M_a6c5465924e04781aa02398e0e24ce84_Date"/>
          <p:cNvSpPr txBox="1"/>
          <p:nvPr>
            <p:custDataLst>
              <p:tags r:id="rId100"/>
            </p:custDataLst>
          </p:nvPr>
        </p:nvSpPr>
        <p:spPr>
          <a:xfrm>
            <a:off x="5016652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2010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36" name="OTLSHAPE_M_a6c5465924e04781aa02398e0e24ce84_Shape"/>
          <p:cNvSpPr/>
          <p:nvPr>
            <p:custDataLst>
              <p:tags r:id="rId101"/>
            </p:custDataLst>
          </p:nvPr>
        </p:nvSpPr>
        <p:spPr>
          <a:xfrm rot="16200000">
            <a:off x="4819802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7" name="OTLSHAPE_M_a406107f40824be2bb92f0be255d02ef_Title"/>
          <p:cNvSpPr txBox="1"/>
          <p:nvPr>
            <p:custDataLst>
              <p:tags r:id="rId102"/>
            </p:custDataLst>
          </p:nvPr>
        </p:nvSpPr>
        <p:spPr>
          <a:xfrm>
            <a:off x="6756613" y="3843655"/>
            <a:ext cx="673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2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Reveton</a:t>
            </a:r>
            <a:endParaRPr lang="en-US" sz="1400" spc="-22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38" name="OTLSHAPE_M_a406107f40824be2bb92f0be255d02ef_Date"/>
          <p:cNvSpPr txBox="1"/>
          <p:nvPr>
            <p:custDataLst>
              <p:tags r:id="rId103"/>
            </p:custDataLst>
          </p:nvPr>
        </p:nvSpPr>
        <p:spPr>
          <a:xfrm>
            <a:off x="6756613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39" name="OTLSHAPE_M_a406107f40824be2bb92f0be255d02ef_Shape"/>
          <p:cNvSpPr/>
          <p:nvPr>
            <p:custDataLst>
              <p:tags r:id="rId104"/>
            </p:custDataLst>
          </p:nvPr>
        </p:nvSpPr>
        <p:spPr>
          <a:xfrm rot="16200000">
            <a:off x="6559763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0" name="OTLSHAPE_M_120a989d038240ac9f2c0e7b6757640a_Title"/>
          <p:cNvSpPr txBox="1"/>
          <p:nvPr>
            <p:custDataLst>
              <p:tags r:id="rId105"/>
            </p:custDataLst>
          </p:nvPr>
        </p:nvSpPr>
        <p:spPr>
          <a:xfrm>
            <a:off x="8139537" y="4869799"/>
            <a:ext cx="1193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2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CryptoDefense</a:t>
            </a:r>
            <a:endParaRPr lang="en-US" sz="1400" spc="-12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1" name="OTLSHAPE_M_120a989d038240ac9f2c0e7b6757640a_Date"/>
          <p:cNvSpPr txBox="1"/>
          <p:nvPr>
            <p:custDataLst>
              <p:tags r:id="rId106"/>
            </p:custDataLst>
          </p:nvPr>
        </p:nvSpPr>
        <p:spPr>
          <a:xfrm>
            <a:off x="8139537" y="467104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42" name="OTLSHAPE_M_120a989d038240ac9f2c0e7b6757640a_Shape"/>
          <p:cNvSpPr/>
          <p:nvPr>
            <p:custDataLst>
              <p:tags r:id="rId107"/>
            </p:custDataLst>
          </p:nvPr>
        </p:nvSpPr>
        <p:spPr>
          <a:xfrm rot="16200000">
            <a:off x="7942687" y="4763098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3" name="OTLSHAPE_M_2f28cf1274d541f2be0a8a5909fc005e_Title"/>
          <p:cNvSpPr txBox="1"/>
          <p:nvPr>
            <p:custDataLst>
              <p:tags r:id="rId108"/>
            </p:custDataLst>
          </p:nvPr>
        </p:nvSpPr>
        <p:spPr>
          <a:xfrm>
            <a:off x="8496574" y="4355491"/>
            <a:ext cx="952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CTB-Locker</a:t>
            </a:r>
            <a:endParaRPr lang="en-US" sz="1400" spc="-1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4" name="OTLSHAPE_M_2f28cf1274d541f2be0a8a5909fc005e_Date"/>
          <p:cNvSpPr txBox="1"/>
          <p:nvPr>
            <p:custDataLst>
              <p:tags r:id="rId109"/>
            </p:custDataLst>
          </p:nvPr>
        </p:nvSpPr>
        <p:spPr>
          <a:xfrm>
            <a:off x="8496574" y="415673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45" name="OTLSHAPE_M_2f28cf1274d541f2be0a8a5909fc005e_Shape"/>
          <p:cNvSpPr/>
          <p:nvPr>
            <p:custDataLst>
              <p:tags r:id="rId110"/>
            </p:custDataLst>
          </p:nvPr>
        </p:nvSpPr>
        <p:spPr>
          <a:xfrm rot="16200000">
            <a:off x="8299724" y="4248790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6" name="OTLSHAPE_M_7f475b2fe1dc445f93f227c44caf698e_Title"/>
          <p:cNvSpPr txBox="1"/>
          <p:nvPr>
            <p:custDataLst>
              <p:tags r:id="rId111"/>
            </p:custDataLst>
          </p:nvPr>
        </p:nvSpPr>
        <p:spPr>
          <a:xfrm>
            <a:off x="8934540" y="5384107"/>
            <a:ext cx="571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PClock</a:t>
            </a:r>
            <a:endParaRPr lang="en-US" sz="1400" spc="-28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47" name="OTLSHAPE_M_7f475b2fe1dc445f93f227c44caf698e_Date"/>
          <p:cNvSpPr txBox="1"/>
          <p:nvPr>
            <p:custDataLst>
              <p:tags r:id="rId112"/>
            </p:custDataLst>
          </p:nvPr>
        </p:nvSpPr>
        <p:spPr>
          <a:xfrm>
            <a:off x="8934540" y="518535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48" name="OTLSHAPE_M_7f475b2fe1dc445f93f227c44caf698e_Shape"/>
          <p:cNvSpPr/>
          <p:nvPr>
            <p:custDataLst>
              <p:tags r:id="rId113"/>
            </p:custDataLst>
          </p:nvPr>
        </p:nvSpPr>
        <p:spPr>
          <a:xfrm rot="16200000">
            <a:off x="8737690" y="5277406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9" name="OTLSHAPE_M_379ca76d9690425bbb4a08b2d312a347_Title"/>
          <p:cNvSpPr txBox="1"/>
          <p:nvPr>
            <p:custDataLst>
              <p:tags r:id="rId114"/>
            </p:custDataLst>
          </p:nvPr>
        </p:nvSpPr>
        <p:spPr>
          <a:xfrm>
            <a:off x="9584348" y="5932635"/>
            <a:ext cx="952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LowLevel04</a:t>
            </a:r>
            <a:endParaRPr lang="en-US" sz="1400" spc="-1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0" name="OTLSHAPE_M_379ca76d9690425bbb4a08b2d312a347_Date"/>
          <p:cNvSpPr txBox="1"/>
          <p:nvPr>
            <p:custDataLst>
              <p:tags r:id="rId115"/>
            </p:custDataLst>
          </p:nvPr>
        </p:nvSpPr>
        <p:spPr>
          <a:xfrm>
            <a:off x="9584348" y="573388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51" name="OTLSHAPE_M_379ca76d9690425bbb4a08b2d312a347_Shape"/>
          <p:cNvSpPr/>
          <p:nvPr>
            <p:custDataLst>
              <p:tags r:id="rId116"/>
            </p:custDataLst>
          </p:nvPr>
        </p:nvSpPr>
        <p:spPr>
          <a:xfrm rot="16200000">
            <a:off x="9387498" y="582593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2" name="OTLSHAPE_M_df866849ef97481dbbf784ac307014cd_Title"/>
          <p:cNvSpPr txBox="1"/>
          <p:nvPr>
            <p:custDataLst>
              <p:tags r:id="rId117"/>
            </p:custDataLst>
          </p:nvPr>
        </p:nvSpPr>
        <p:spPr>
          <a:xfrm>
            <a:off x="9803331" y="5418328"/>
            <a:ext cx="4953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8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7ev3n</a:t>
            </a:r>
            <a:endParaRPr lang="en-US" sz="1400" spc="-28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3" name="OTLSHAPE_M_df866849ef97481dbbf784ac307014cd_Date"/>
          <p:cNvSpPr txBox="1"/>
          <p:nvPr>
            <p:custDataLst>
              <p:tags r:id="rId118"/>
            </p:custDataLst>
          </p:nvPr>
        </p:nvSpPr>
        <p:spPr>
          <a:xfrm>
            <a:off x="9803331" y="521957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54" name="OTLSHAPE_M_df866849ef97481dbbf784ac307014cd_Shape"/>
          <p:cNvSpPr/>
          <p:nvPr>
            <p:custDataLst>
              <p:tags r:id="rId119"/>
            </p:custDataLst>
          </p:nvPr>
        </p:nvSpPr>
        <p:spPr>
          <a:xfrm rot="16200000">
            <a:off x="9606481" y="5311627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5" name="OTLSHAPE_M_8ee04951d29447d2b7799da306e66a2e_Title"/>
          <p:cNvSpPr txBox="1"/>
          <p:nvPr>
            <p:custDataLst>
              <p:tags r:id="rId120"/>
            </p:custDataLst>
          </p:nvPr>
        </p:nvSpPr>
        <p:spPr>
          <a:xfrm>
            <a:off x="9946146" y="4904020"/>
            <a:ext cx="7112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4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Samsam</a:t>
            </a:r>
            <a:endParaRPr lang="en-US" sz="1400" spc="-24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6" name="OTLSHAPE_M_8ee04951d29447d2b7799da306e66a2e_Date"/>
          <p:cNvSpPr txBox="1"/>
          <p:nvPr>
            <p:custDataLst>
              <p:tags r:id="rId121"/>
            </p:custDataLst>
          </p:nvPr>
        </p:nvSpPr>
        <p:spPr>
          <a:xfrm>
            <a:off x="9946146" y="470526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57" name="OTLSHAPE_M_8ee04951d29447d2b7799da306e66a2e_Shape"/>
          <p:cNvSpPr/>
          <p:nvPr>
            <p:custDataLst>
              <p:tags r:id="rId122"/>
            </p:custDataLst>
          </p:nvPr>
        </p:nvSpPr>
        <p:spPr>
          <a:xfrm rot="16200000">
            <a:off x="9749296" y="4797319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8" name="OTLSHAPE_M_cc7fbd2ad52b4995b28f842d36956335_Title"/>
          <p:cNvSpPr txBox="1"/>
          <p:nvPr>
            <p:custDataLst>
              <p:tags r:id="rId123"/>
            </p:custDataLst>
          </p:nvPr>
        </p:nvSpPr>
        <p:spPr>
          <a:xfrm>
            <a:off x="9953286" y="4389712"/>
            <a:ext cx="812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18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KeRanger</a:t>
            </a:r>
            <a:endParaRPr lang="en-US" sz="1400" spc="-18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59" name="OTLSHAPE_M_cc7fbd2ad52b4995b28f842d36956335_Date"/>
          <p:cNvSpPr txBox="1"/>
          <p:nvPr>
            <p:custDataLst>
              <p:tags r:id="rId124"/>
            </p:custDataLst>
          </p:nvPr>
        </p:nvSpPr>
        <p:spPr>
          <a:xfrm>
            <a:off x="9953286" y="4190957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60" name="OTLSHAPE_M_cc7fbd2ad52b4995b28f842d36956335_Shape"/>
          <p:cNvSpPr/>
          <p:nvPr>
            <p:custDataLst>
              <p:tags r:id="rId125"/>
            </p:custDataLst>
          </p:nvPr>
        </p:nvSpPr>
        <p:spPr>
          <a:xfrm rot="16200000">
            <a:off x="9756436" y="4283011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1" name="OTLSHAPE_M_3979744cdafc448fbe2ef3bca2bbadc4_Title"/>
          <p:cNvSpPr txBox="1"/>
          <p:nvPr>
            <p:custDataLst>
              <p:tags r:id="rId126"/>
            </p:custDataLst>
          </p:nvPr>
        </p:nvSpPr>
        <p:spPr>
          <a:xfrm>
            <a:off x="10165128" y="3843655"/>
            <a:ext cx="546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6" smtClean="0">
                <a:solidFill>
                  <a:schemeClr val="bg1">
                    <a:lumMod val="95000"/>
                  </a:schemeClr>
                </a:solidFill>
                <a:latin typeface="Microsoft Sans Serif" panose="020B0604020202020204" pitchFamily="34" charset="0"/>
              </a:rPr>
              <a:t>Jigsaw</a:t>
            </a:r>
            <a:endParaRPr lang="en-US" sz="1400" spc="-26">
              <a:solidFill>
                <a:schemeClr val="bg1">
                  <a:lumMod val="95000"/>
                </a:schemeClr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62" name="OTLSHAPE_M_3979744cdafc448fbe2ef3bca2bbadc4_Date"/>
          <p:cNvSpPr txBox="1"/>
          <p:nvPr>
            <p:custDataLst>
              <p:tags r:id="rId127"/>
            </p:custDataLst>
          </p:nvPr>
        </p:nvSpPr>
        <p:spPr>
          <a:xfrm>
            <a:off x="10165128" y="364490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63" name="OTLSHAPE_M_3979744cdafc448fbe2ef3bca2bbadc4_Shape"/>
          <p:cNvSpPr/>
          <p:nvPr>
            <p:custDataLst>
              <p:tags r:id="rId128"/>
            </p:custDataLst>
          </p:nvPr>
        </p:nvSpPr>
        <p:spPr>
          <a:xfrm rot="16200000">
            <a:off x="9968278" y="3736954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64" name="Picture 5163"/>
          <p:cNvPicPr>
            <a:picLocks noChangeAspect="1"/>
          </p:cNvPicPr>
          <p:nvPr/>
        </p:nvPicPr>
        <p:blipFill>
          <a:blip r:embed="rId130"/>
          <a:stretch>
            <a:fillRect/>
          </a:stretch>
        </p:blipFill>
        <p:spPr>
          <a:xfrm>
            <a:off x="437562" y="217586"/>
            <a:ext cx="1419048" cy="140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31"/>
          <a:stretch>
            <a:fillRect/>
          </a:stretch>
        </p:blipFill>
        <p:spPr>
          <a:xfrm>
            <a:off x="374295" y="6135981"/>
            <a:ext cx="2033239" cy="256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32"/>
          <a:stretch>
            <a:fillRect/>
          </a:stretch>
        </p:blipFill>
        <p:spPr>
          <a:xfrm>
            <a:off x="384542" y="5148972"/>
            <a:ext cx="1980952" cy="6857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28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xLjAiLCJPcmlnaW5hbEFzc2VtYmx5VmVyc2lvbiI6IjMuMTQuMDAuMDAiLCJFZGl0aW9uIjoiUGx1cyIsIklzUGx1c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MjE0LCJHIjoyMDcsIkIiOjE5N3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NaWNyb3NvZnQgU2FucyBTZXJpZiIsIklzQm9sZCI6dHJ1ZSwiSXNJdGFsaWMiOmZhbHNlLCJJc1VuZGVybGluZWQiOmZhbHNlLCJQYXJlbnRTdHlsZSI6bnVsbH0sIkF1dG9TaXplIjowLCJGb3JlZ3JvdW5kIjp7IiRpZCI6IjE1IiwiQ29sb3IiOnsiJGlkIjoiMTYiLCJBIjoyNTUsIlIiOjI1NSwiRyI6MTkyLCJCIjow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QsIkZvbnROYW1lIjoiTWljcm9zb2Z0IFNhbnMgU2VyaWYiLCJJc0JvbGQiOnRydWUsIklzSXRhbGljIjpmYWxzZSwiSXNVbmRlcmxpbmVkIjpmYWxzZSwiUGFyZW50U3R5bGUiOm51bGx9LCJBdXRvU2l6ZSI6MCwiRm9yZWdyb3VuZCI6eyIkaWQiOiIyMyIsIkNvbG9yIjp7IiRpZCI6IjI0IiwiQSI6MjU1LCJSIjoyNTUsIkciOjE5MiwiQiI6MH19LCJNYXhXaWR0aCI6IkluZmluaXR5IiwiTWF4SGVpZ2h0IjoiSW5maW5pdHkiLCJTbWFydEZvcmVncm91bmRJc0FjdGl2ZSI6ZmFsc2UsIkhvcml6b250YWxBbGlnbm1lbnQiOjAsIlZlcnRpY2FsQWxpZ25tZW50IjowLCJTbWFydEZvcmVncm91bmQiOm51bGwsIk1hcmdpbiI6eyIkaWQiOiIyNSIsIlRvcCI6MCwiTGVmdCI6MjU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1pY3Jvc29mdCBTYW5zIFNlcmlmIiwiSXNCb2xkIjp0cnVlLCJJc0l0YWxpYyI6ZmFsc2UsIklzVW5kZXJsaW5lZCI6ZmFsc2UsIlBhcmVudFN0eWxlIjpudWxsfSwiQXV0b1NpemUiOjAsIkZvcmVncm91bmQiOnsiJGlkIjoiNDIiLCJDb2xvciI6eyIkaWQiOiI0MyIsIkEiOjI1NSwiUiI6ODcsIkciOjg2LCJCIjo4Nn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0cnVlLCJFbGFwc2VkVGltZUZvcm1hdCI6MCwiVG9kYXlNYXJrZXJQb3NpdGlvbiI6MCwiUXVpY2tQb3NpdGlvbiI6MSwiQWJzb2x1dGVQb3NpdGlvbiI6MjQwLjA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My4wLCJIZWlnaHQiOjEz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QsIkZvbnROYW1lIjoiTWljcm9zb2Z0IFNhbnMgU2VyaWYiLCJJc0JvbGQiOmZhbHNlLCJJc0l0YWxpYyI6ZmFsc2UsIklzVW5kZXJsaW5lZCI6ZmFsc2UsIlBhcmVudFN0eWxlIjpudWxsfSwiQXV0b1NpemUiOjAsIkZvcmVncm91bmQiOnsiJGlkIjoiNjciLCJDb2xvciI6eyIkaWQiOiI2OCIsIkEiOjI1NSwiUiI6MjU1LCJHIjoyNTUsIkIiOjI1NX19LCJNYXhXaWR0aCI6MjMzLjMzMzMzMzMzMzMzMzM0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i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gsIkciOjIzNiwiQiI6MjI1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IwMDYtMDYtMzBUMjM6NTk6MDBaIiwiU3R5bGUiOnsiJGlkIjoiMTI1IiwiU2hhcGUiOjIsIkNvbm5lY3Rvck1hcmdpbiI6eyIkcmVmIjoiNTQifSwiQ29ubmVjdG9yU3R5bGUiOnsiJGlkIjoiMTI2IiwiTGluZUNvbG9yIjp7IiRpZCI6IjEyNyIsIiR0eXBlIjoiTkxSRS5Db21tb24uRG9tLlNvbGlkQ29sb3JCcnVzaCwgTkxSRS5Db21tb24iLCJDb2xvciI6eyIkaWQiOiIxMjgiLCJBIjoxMjcsIlIiOjI1NSwiRyI6MTkyLCJCIjowfX0sIkxpbmVXZWlnaHQiOjEuMCwiTGluZVR5cGUiOjAsIlBhcmVudFN0eWxlIjp7IiRyZWYiOiI1NSJ9fSwiSXNCZWxvd1RpbWViYW5kIjp0cnVlLCJIaWRlRGF0ZSI6ZmFsc2UsIlNoYXBlU2l6ZSI6MSwiU3BhY2luZyI6MS4wLCJQYWRkaW5nIjp7IiRyZWYiOiI1OCJ9LCJTaGFwZVN0eWxlIjp7IiRpZCI6IjEyOSIsIk1hcmdpbiI6eyIkcmVmIjoiNjAifSwiUGFkZGluZyI6eyIkcmVmIjoiNjEifSwiQmFja2dyb3VuZCI6eyIkaWQiOiIxMzAiLCJDb2xvciI6eyIkaWQiOiIxMzEiLCJBIjoyNTUsIlIiOjI1NSwiRyI6MTkyLCJCIjowfX0sIklzVmlzaWJsZSI6dHJ1ZSwiV2lkdGgiOjEzLjAsIkhlaWdodCI6MTM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0LCJGb250TmFtZSI6Ik1pY3Jvc29mdCBTYW5zIFNlcmlmIiwiSXNCb2xkIjpmYWxzZSwiSXNJdGFsaWMiOmZhbHNlLCJJc1VuZGVybGluZWQiOmZhbHNlLCJQYXJlbnRTdHlsZSI6eyIkcmVmIjoiNjYifX0sIkF1dG9TaXplIjoyLCJGb3JlZ3JvdW5kIjp7IiRyZWYiOiI2NyJ9LCJNYXhXaWR0aCI6ODQuNTA0ODA2NTE4NTU0Njg3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zOCIsIkxpbmVDb2xvciI6bnVsbCwiTGluZVdlaWdodCI6MC4wLCJMaW5lVHlwZSI6MCwiUGFyZW50U3R5bGUiOm51bGx9LCJQYXJlbnRTdHlsZSI6eyIkcmVmIjoiNzIifX0sIkRhdGVGb3JtYXQiOnsiJGlkIjoiMTM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MzkifSwiSWQiOiIwNzEzNjA4MS1lMWZjLTRhYjctYmMwNC01ZmM3Yzg0ZGRiNmUiLCJJbXBvcnRJZCI6IjEiLCJUaXRsZSI6IkFyY2hpZXZldXMiLCJOb3RlIjpudWxsLCJIeXBlcmxpbmsiOm51bGwsIklzQ2hhbmdlZCI6ZmFsc2UsIklzTmV3IjpmYWxzZX0seyIkaWQiOiIxNDAiLCJEYXRlIjoiMjAwOC0wNi0zMFQyMzo1OTowMFoiLCJTdHlsZSI6eyIkaWQiOiIxNDEiLCJTaGFwZSI6MiwiQ29ubmVjdG9yTWFyZ2luIjp7IiRyZWYiOiI1NCJ9LCJDb25uZWN0b3JTdHlsZSI6eyIkaWQiOiIxNDIiLCJMaW5lQ29sb3IiOnsiJGlkIjoiMTQzIiwiJHR5cGUiOiJOTFJFLkNvbW1vbi5Eb20uU29saWRDb2xvckJydXNoLCBOTFJFLkNvbW1vbiIsIkNvbG9yIjp7IiRpZCI6IjE0NCIsIkEiOjEyNywiUiI6MjU1LCJHIjoxOTIsIkIiOjB9fSwiTGluZVdlaWdodCI6MS4wLCJMaW5lVHlwZSI6MCwiUGFyZW50U3R5bGUiOnsiJHJlZiI6IjU1In19LCJJc0JlbG93VGltZWJhbmQiOmZhbHNlLCJIaWRlRGF0ZSI6ZmFsc2UsIlNoYXBlU2l6ZSI6MSwiU3BhY2luZyI6MS4wLCJQYWRkaW5nIjp7IiRyZWYiOiI1OCJ9LCJTaGFwZVN0eWxlIjp7IiRpZCI6IjE0NSIsIk1hcmdpbiI6eyIkcmVmIjoiNjAifSwiUGFkZGluZyI6eyIkcmVmIjoiNjEifSwiQmFja2dyb3VuZCI6eyIkaWQiOiIxNDYiLCJDb2xvciI6eyIkaWQiOiIxNDciLCJBIjoyNTUsIlIiOjI1NSwiRyI6MTkyLCJCIjowfX0sIklzVmlzaWJsZSI6dHJ1ZSwiV2lkdGgiOjEzLjAsIkhlaWdodCI6MTMuMCwiQm9yZGVyU3R5bGUiOnsiJGlkIjoiMTQ4IiwiTGluZUNvbG9yIjp7IiRyZWYiOiI2MyJ9LCJMaW5lV2VpZ2h0IjowLjAsIkxpbmVUeXBlIjowLCJQYXJlbnRTdHlsZSI6eyIkcmVmIjoiNjIifX0sIlBhcmVudFN0eWxlIjp7IiRyZWYiOiI1OSJ9fSwiVGl0bGVTdHlsZSI6eyIkaWQiOiIxNDkiLCJGb250U2V0dGluZ3MiOnsiJGlkIjoiMTUw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EiLCJMaW5lQ29sb3IiOm51bGwsIkxpbmVXZWlnaHQiOjAuMCwiTGluZVR5cGUiOjAsIlBhcmVudFN0eWxlIjpudWxsfSwiUGFyZW50U3R5bGUiOnsiJHJlZiI6IjY1In19LCJEYXRlU3R5bGUiOnsiJGlkIjoiMTUyIiwiRm9udFNldHRpbmdzIjp7IiRpZCI6IjE1M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NCIsIkxpbmVDb2xvciI6bnVsbCwiTGluZVdlaWdodCI6MC4wLCJMaW5lVHlwZSI6MCwiUGFyZW50U3R5bGUiOm51bGx9LCJQYXJlbnRTdHlsZSI6eyIkcmVmIjoiNzIifX0sIkRhdGVGb3JtYXQiOnsiJGlkIjoiMTU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NTUifSwiSWQiOiIxOTgwOGRhZi03ZjIwLTQ0MDUtYjk3OS04NzZiOGU1OTc2ZDciLCJJbXBvcnRJZCI6IjEiLCJUaXRsZSI6IkdwY29kZS5BSyIsIk5vdGUiOm51bGwsIkh5cGVybGluayI6bnVsbCwiSXNDaGFuZ2VkIjpmYWxzZSwiSXNOZXciOmZhbHNlfSx7IiRpZCI6IjE1NiIsIkRhdGUiOiIyMDEwLTA2LTMwVDIzOjU5OjAwWiIsIlN0eWxlIjp7IiRpZCI6IjE1NyIsIlNoYXBlIjoyLCJDb25uZWN0b3JNYXJnaW4iOnsiJHJlZiI6IjU0In0sIkNvbm5lY3RvclN0eWxlIjp7IiRpZCI6IjE1OCIsIkxpbmVDb2xvciI6eyIkaWQiOiIxNTkiLCIkdHlwZSI6Ik5MUkUuQ29tbW9uLkRvbS5Tb2xpZENvbG9yQnJ1c2gsIE5MUkUuQ29tbW9uIiwiQ29sb3IiOnsiJGlkIjoiMTYwIiwiQSI6MTI3LCJSIjoyNTUsIkciOjE5MiwiQiI6MH19LCJMaW5lV2VpZ2h0IjoxLjAsIkxpbmVUeXBlIjowLCJQYXJlbnRTdHlsZSI6eyIkcmVmIjoiNTUifX0sIklzQmVsb3dUaW1lYmFuZCI6dHJ1ZSwiSGlkZURhdGUiOmZhbHNlLCJTaGFwZVNpemUiOjEsIlNwYWNpbmciOjEuMCwiUGFkZGluZyI6eyIkcmVmIjoiNTgifSwiU2hhcGVTdHlsZSI6eyIkaWQiOiIxNjEiLCJNYXJnaW4iOnsiJHJlZiI6IjYwIn0sIlBhZGRpbmciOnsiJHJlZiI6IjYxIn0sIkJhY2tncm91bmQiOnsiJGlkIjoiMTYyIiwiQ29sb3IiOnsiJGlkIjoiMTYzIiwiQSI6MjU1LCJSIjoyNTUsIkciOjE5MiwiQiI6MH19LCJJc1Zpc2libGUiOnRydWUsIldpZHRoIjoxMy4wLCJIZWlnaHQiOjEzLjAsIkJvcmRlclN0eWxlIjp7IiRpZCI6IjE2NCIsIkxpbmVDb2xvciI6eyIkcmVmIjoiNjMifSwiTGluZVdlaWdodCI6MC4wLCJMaW5lVHlwZSI6MCwiUGFyZW50U3R5bGUiOnsiJHJlZiI6IjYyIn19LCJQYXJlbnRTdHlsZSI6eyIkcmVmIjoiNTkifX0sIlRpdGxlU3R5bGUiOnsiJGlkIjoiMTY1IiwiRm9udFNldHRpbmdzIjp7IiRpZCI6IjE2Ni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Y3IiwiTGluZUNvbG9yIjpudWxsLCJMaW5lV2VpZ2h0IjowLjAsIkxpbmVUeXBlIjowLCJQYXJlbnRTdHlsZSI6bnVsbH0sIlBhcmVudFN0eWxlIjp7IiRyZWYiOiI2NSJ9fSwiRGF0ZVN0eWxlIjp7IiRpZCI6IjE2OCIsIkZvbnRTZXR0aW5ncyI6eyIkaWQiOiIxNjk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AiLCJMaW5lQ29sb3IiOm51bGwsIkxpbmVXZWlnaHQiOjAuMCwiTGluZVR5cGUiOjAsIlBhcmVudFN0eWxlIjpudWxsfSwiUGFyZW50U3R5bGUiOnsiJHJlZiI6IjcyIn19LCJEYXRlRm9ybWF0Ijp7IiRpZCI6IjE3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MTcxIn0sIklkIjoiYTZjNTQ2NTktMjRlMC00NzgxLWFhMDItMzk4ZTBlMjRjZTg0IiwiSW1wb3J0SWQiOiIxIiwiVGl0bGUiOiJXaW5sb2NrIiwiTm90ZSI6bnVsbCwiSHlwZXJsaW5rIjpudWxsLCJJc0NoYW5nZWQiOmZhbHNlLCJJc05ldyI6ZmFsc2V9LHsiJGlkIjoiMTcyIiwiRGF0ZSI6IjIwMTEtMDYtMzBUMjM6NTk6MDBaIiwiU3R5bGUiOnsiJGlkIjoiMTczIiwiU2hhcGUiOjIsIkNvbm5lY3Rvck1hcmdpbiI6eyIkcmVmIjoiNTQifSwiQ29ubmVjdG9yU3R5bGUiOnsiJGlkIjoiMTc0IiwiTGluZUNvbG9yIjp7IiRpZCI6IjE3NSIsIiR0eXBlIjoiTkxSRS5Db21tb24uRG9tLlNvbGlkQ29sb3JCcnVzaCwgTkxSRS5Db21tb24iLCJDb2xvciI6eyIkaWQiOiIxNzYiLCJBIjoxMjcsIlIiOjI1NSwiRyI6MTkyLCJCIjowfX0sIkxpbmVXZWlnaHQiOjEuMCwiTGluZVR5cGUiOjAsIlBhcmVudFN0eWxlIjp7IiRyZWYiOiI1NSJ9fSwiSXNCZWxvd1RpbWViYW5kIjpmYWxzZSwiSGlkZURhdGUiOmZhbHNlLCJTaGFwZVNpemUiOjEsIlNwYWNpbmciOjEuMCwiUGFkZGluZyI6eyIkcmVmIjoiNTgifSwiU2hhcGVTdHlsZSI6eyIkaWQiOiIxNzciLCJNYXJnaW4iOnsiJHJlZiI6IjYwIn0sIlBhZGRpbmciOnsiJHJlZiI6IjYxIn0sIkJhY2tncm91bmQiOnsiJGlkIjoiMTc4IiwiQ29sb3IiOnsiJGlkIjoiMTc5IiwiQSI6MjU1LCJSIjoyNTUsIkciOjE5MiwiQiI6MH19LCJJc1Zpc2libGUiOnRydWUsIldpZHRoIjoxMy4wLCJIZWlnaHQiOjEzLjAsIkJvcmRlclN0eWxlIjp7IiRpZCI6IjE4MCIsIkxpbmVDb2xvciI6eyIkcmVmIjoiNjMifSwiTGluZVdlaWdodCI6MC4wLCJMaW5lVHlwZSI6MCwiUGFyZW50U3R5bGUiOnsiJHJlZiI6IjYyIn19LCJQYXJlbnRTdHlsZSI6eyIkcmVmIjoiNTkifX0sIlRpdGxlU3R5bGUiOnsiJGlkIjoiMTgxIiwiRm9udFNldHRpbmdzIjp7IiRpZCI6IjE4Mi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zIiwiTGluZUNvbG9yIjpudWxsLCJMaW5lV2VpZ2h0IjowLjAsIkxpbmVUeXBlIjowLCJQYXJlbnRTdHlsZSI6bnVsbH0sIlBhcmVudFN0eWxlIjp7IiRyZWYiOiI2NSJ9fSwiRGF0ZVN0eWxlIjp7IiRpZCI6IjE4NCIsIkZvbnRTZXR0aW5ncyI6eyIkaWQiOiIxODU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YiLCJMaW5lQ29sb3IiOm51bGwsIkxpbmVXZWlnaHQiOjAuMCwiTGluZVR5cGUiOjAsIlBhcmVudFN0eWxlIjpudWxsfSwiUGFyZW50U3R5bGUiOnsiJHJlZiI6IjcyIn19LCJEYXRlRm9ybWF0Ijp7IiRpZCI6IjE4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AzNjk3NTY1NTI2MTM4MTIsIklzQ3VzdG9tIjp0cnVlfSwiRGF0ZUZvcm1hdCI6eyIkcmVmIjoiMTg3In0sIklkIjoiYTM3NTllMDAtN2UwZS00YWFkLWExNWMtMjY0MTBlMjZiNGQ3IiwiSW1wb3J0SWQiOiIxIiwiVGl0bGUiOiJVbm5hbWVkIFRyb2phbiIsIk5vdGUiOm51bGwsIkh5cGVybGluayI6bnVsbCwiSXNDaGFuZ2VkIjpmYWxzZSwiSXNOZXciOmZhbHNlfSx7IiRpZCI6IjE4OCIsIkRhdGUiOiIyMDEyLTA2LTMwVDIzOjU5OjAwWiIsIlN0eWxlIjp7IiRpZCI6IjE4OSIsIlNoYXBlIjoyLCJDb25uZWN0b3JNYXJnaW4iOnsiJHJlZiI6IjU0In0sIkNvbm5lY3RvclN0eWxlIjp7IiRpZCI6IjE5MCIsIkxpbmVDb2xvciI6eyIkaWQiOiIxOTEiLCIkdHlwZSI6Ik5MUkUuQ29tbW9uLkRvbS5Tb2xpZENvbG9yQnJ1c2gsIE5MUkUuQ29tbW9uIiwiQ29sb3IiOnsiJGlkIjoiMTkyIiwiQSI6MTI3LCJSIjoyNTUsIkciOjE5MiwiQiI6MH19LCJMaW5lV2VpZ2h0IjoxLjAsIkxpbmVUeXBlIjowLCJQYXJlbnRTdHlsZSI6eyIkcmVmIjoiNTUifX0sIklzQmVsb3dUaW1lYmFuZCI6dHJ1ZSwiSGlkZURhdGUiOmZhbHNlLCJTaGFwZVNpemUiOjEsIlNwYWNpbmciOjEuMCwiUGFkZGluZyI6eyIkcmVmIjoiNTgifSwiU2hhcGVTdHlsZSI6eyIkaWQiOiIxOTMiLCJNYXJnaW4iOnsiJHJlZiI6IjYwIn0sIlBhZGRpbmciOnsiJHJlZiI6IjYxIn0sIkJhY2tncm91bmQiOnsiJGlkIjoiMTk0IiwiQ29sb3IiOnsiJGlkIjoiMTk1IiwiQSI6MjU1LCJSIjoyNTUsIkciOjE5MiwiQiI6MH19LCJJc1Zpc2libGUiOnRydWUsIldpZHRoIjoxMy4wLCJIZWlnaHQiOjEzLjAsIkJvcmRlclN0eWxlIjp7IiRpZCI6IjE5NiIsIkxpbmVDb2xvciI6eyIkcmVmIjoiNjMifSwiTGluZVdlaWdodCI6MC4wLCJMaW5lVHlwZSI6MCwiUGFyZW50U3R5bGUiOnsiJHJlZiI6IjYyIn19LCJQYXJlbnRTdHlsZSI6eyIkcmVmIjoiNTkifX0sIlRpdGxlU3R5bGUiOnsiJGlkIjoiMTk3IiwiRm9udFNldHRpbmdzIjp7IiRpZCI6IjE5OC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k5IiwiTGluZUNvbG9yIjpudWxsLCJMaW5lV2VpZ2h0IjowLjAsIkxpbmVUeXBlIjowLCJQYXJlbnRTdHlsZSI6bnVsbH0sIlBhcmVudFN0eWxlIjp7IiRyZWYiOiI2NSJ9fSwiRGF0ZVN0eWxlIjp7IiRpZCI6IjIwMCIsIkZvbnRTZXR0aW5ncyI6eyIkaWQiOiIyMDE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DIiLCJMaW5lQ29sb3IiOm51bGwsIkxpbmVXZWlnaHQiOjAuMCwiTGluZVR5cGUiOjAsIlBhcmVudFN0eWxlIjpudWxsfSwiUGFyZW50U3R5bGUiOnsiJHJlZiI6IjcyIn19LCJEYXRlRm9ybWF0Ijp7IiRpZCI6IjIw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MjAzIn0sIklkIjoiYTQwNjEwN2YtNDA4Mi00YmUyLWJiOTItZjBiZTI1NWQwMmVmIiwiSW1wb3J0SWQiOiIxIiwiVGl0bGUiOiJSZXZldG9uIiwiTm90ZSI6bnVsbCwiSHlwZXJsaW5rIjpudWxsLCJJc0NoYW5nZWQiOmZhbHNlLCJJc05ldyI6ZmFsc2V9LHsiJGlkIjoiMjA0IiwiRGF0ZSI6IjIwMTMtMDktMDFUMjM6NTk6MDBaIiwiU3R5bGUiOnsiJGlkIjoiMjA1IiwiU2hhcGUiOjIsIkNvbm5lY3Rvck1hcmdpbiI6eyIkcmVmIjoiNTQifSwiQ29ubmVjdG9yU3R5bGUiOnsiJGlkIjoiMjA2IiwiTGluZUNvbG9yIjp7IiRpZCI6IjIwNyIsIiR0eXBlIjoiTkxSRS5Db21tb24uRG9tLlNvbGlkQ29sb3JCcnVzaCwgTkxSRS5Db21tb24iLCJDb2xvciI6eyIkaWQiOiIyMDgiLCJBIjoxMjcsIlIiOjI1NSwiRyI6MTkyLCJCIjowfX0sIkxpbmVXZWlnaHQiOjEuMCwiTGluZVR5cGUiOjAsIlBhcmVudFN0eWxlIjp7IiRyZWYiOiI1NSJ9fSwiSXNCZWxvd1RpbWViYW5kIjpmYWxzZSwiSGlkZURhdGUiOmZhbHNlLCJTaGFwZVNpemUiOjEsIlNwYWNpbmciOjEuMCwiUGFkZGluZyI6eyIkcmVmIjoiNTgifSwiU2hhcGVTdHlsZSI6eyIkaWQiOiIyMDkiLCJNYXJnaW4iOnsiJHJlZiI6IjYwIn0sIlBhZGRpbmciOnsiJHJlZiI6IjYxIn0sIkJhY2tncm91bmQiOnsiJGlkIjoiMjEwIiwiQ29sb3IiOnsiJGlkIjoiMjExIiwiQSI6MjU1LCJSIjoyNTUsIkciOjE5MiwiQiI6MH19LCJJc1Zpc2libGUiOnRydWUsIldpZHRoIjoxMy4wLCJIZWlnaHQiOjEzLjAsIkJvcmRlclN0eWxlIjp7IiRpZCI6IjIxMiIsIkxpbmVDb2xvciI6eyIkcmVmIjoiNjMifSwiTGluZVdlaWdodCI6MC4wLCJMaW5lVHlwZSI6MCwiUGFyZW50U3R5bGUiOnsiJHJlZiI6IjYyIn19LCJQYXJlbnRTdHlsZSI6eyIkcmVmIjoiNTkifX0sIlRpdGxlU3R5bGUiOnsiJGlkIjoiMjEzIiwiRm9udFNldHRpbmdzIjp7IiRpZCI6IjIxNC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E1IiwiTGluZUNvbG9yIjpudWxsLCJMaW5lV2VpZ2h0IjowLjAsIkxpbmVUeXBlIjowLCJQYXJlbnRTdHlsZSI6bnVsbH0sIlBhcmVudFN0eWxlIjp7IiRyZWYiOiI2NSJ9fSwiRGF0ZVN0eWxlIjp7IiRpZCI6IjIxNiIsIkZvbnRTZXR0aW5ncyI6eyIkaWQiOiIyMTc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TgiLCJMaW5lQ29sb3IiOm51bGwsIkxpbmVXZWlnaHQiOjAuMCwiTGluZVR5cGUiOjAsIlBhcmVudFN0eWxlIjpudWxsfSwiUGFyZW50U3R5bGUiOnsiJHJlZiI6IjcyIn19LCJEYXRlRm9ybWF0Ijp7IiRpZCI6IjIx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jUzNjg1MTYwNjk1NzcwNjMsIklzQ3VzdG9tIjp0cnVlfSwiRGF0ZUZvcm1hdCI6eyIkcmVmIjoiMjE5In0sIklkIjoiZjBkNGRjMWUtMzgxNC00MzY4LTljM2QtNTZkZWZkYzRkYzEzIiwiSW1wb3J0SWQiOiIxIiwiVGl0bGUiOiJDcnlwdG9Mb2NrZXIiLCJOb3RlIjpudWxsLCJIeXBlcmxpbmsiOm51bGwsIklzQ2hhbmdlZCI6ZmFsc2UsIklzTmV3IjpmYWxzZX0seyIkaWQiOiIyMjAiLCJEYXRlIjoiMjAxNC0wMi0wMVQyMzo1OTowMFoiLCJTdHlsZSI6eyIkaWQiOiIyMjEiLCJTaGFwZSI6MiwiQ29ubmVjdG9yTWFyZ2luIjp7IiRyZWYiOiI1NCJ9LCJDb25uZWN0b3JTdHlsZSI6eyIkaWQiOiIyMjIiLCJMaW5lQ29sb3IiOnsiJGlkIjoiMjIzIiwiJHR5cGUiOiJOTFJFLkNvbW1vbi5Eb20uU29saWRDb2xvckJydXNoLCBOTFJFLkNvbW1vbiIsIkNvbG9yIjp7IiRpZCI6IjIyNCIsIkEiOjEyNywiUiI6MjU1LCJHIjoxOTIsIkIiOjB9fSwiTGluZVdlaWdodCI6MS4wLCJMaW5lVHlwZSI6MCwiUGFyZW50U3R5bGUiOnsiJHJlZiI6IjU1In19LCJJc0JlbG93VGltZWJhbmQiOnRydWUsIkhpZGVEYXRlIjpmYWxzZSwiU2hhcGVTaXplIjoxLCJTcGFjaW5nIjoxLjAsIlBhZGRpbmciOnsiJHJlZiI6IjU4In0sIlNoYXBlU3R5bGUiOnsiJGlkIjoiMjI1IiwiTWFyZ2luIjp7IiRyZWYiOiI2MCJ9LCJQYWRkaW5nIjp7IiRyZWYiOiI2MSJ9LCJCYWNrZ3JvdW5kIjp7IiRpZCI6IjIyNiIsIkNvbG9yIjp7IiRpZCI6IjIyNyIsIkEiOjI1NSwiUiI6MjU1LCJHIjoxOTIsIkIiOjB9fSwiSXNWaXNpYmxlIjp0cnVlLCJXaWR0aCI6MTMuMCwiSGVpZ2h0IjoxMy4wLCJCb3JkZXJTdHlsZSI6eyIkaWQiOiIyMjgiLCJMaW5lQ29sb3IiOnsiJHJlZiI6IjYzIn0sIkxpbmVXZWlnaHQiOjAuMCwiTGluZVR5cGUiOjAsIlBhcmVudFN0eWxlIjp7IiRyZWYiOiI2MiJ9fSwiUGFyZW50U3R5bGUiOnsiJHJlZiI6IjU5In19LCJUaXRsZVN0eWxlIjp7IiRpZCI6IjIyOSIsIkZvbnRTZXR0aW5ncyI6eyIkaWQiOiIyMzA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zMSIsIkxpbmVDb2xvciI6bnVsbCwiTGluZVdlaWdodCI6MC4wLCJMaW5lVHlwZSI6MCwiUGFyZW50U3R5bGUiOm51bGx9LCJQYXJlbnRTdHlsZSI6eyIkcmVmIjoiNjUifX0sIkRhdGVTdHlsZSI6eyIkaWQiOiIyMzIiLCJGb250U2V0dGluZ3MiOnsiJGlkIjoiMjMz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0IiwiTGluZUNvbG9yIjpudWxsLCJMaW5lV2VpZ2h0IjowLjAsIkxpbmVUeXBlIjowLCJQYXJlbnRTdHlsZSI6bnVsbH0sIlBhcmVudFN0eWxlIjp7IiRyZWYiOiI3MiJ9fSwiRGF0ZUZvcm1hdCI6eyIkaWQiOiIyMz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I0ODY5NTIyNTg0NTE0ODUzLCJJc0N1c3RvbSI6dHJ1ZX0sIkRhdGVGb3JtYXQiOnsiJHJlZiI6IjIzNSJ9LCJJZCI6IjEyMGE5ODlkLTAzODItNDBhYy05ZjJjLTBlN2I2NzU3NjQwYSIsIkltcG9ydElkIjoiMSIsIlRpdGxlIjoiQ3J5cHRvRGVmZW5zZSIsIk5vdGUiOm51bGwsIkh5cGVybGluayI6bnVsbCwiSXNDaGFuZ2VkIjpmYWxzZSwiSXNOZXciOmZhbHNlfSx7IiRpZCI6IjIzNiIsIkRhdGUiOiIyMDE0LTA0LTAxVDIzOjU5OjAwWiIsIlN0eWxlIjp7IiRpZCI6IjIzNyIsIlNoYXBlIjoyLCJDb25uZWN0b3JNYXJnaW4iOnsiJHJlZiI6IjU0In0sIkNvbm5lY3RvclN0eWxlIjp7IiRpZCI6IjIzOCIsIkxpbmVDb2xvciI6eyIkaWQiOiIyMzkiLCIkdHlwZSI6Ik5MUkUuQ29tbW9uLkRvbS5Tb2xpZENvbG9yQnJ1c2gsIE5MUkUuQ29tbW9uIiwiQ29sb3IiOnsiJGlkIjoiMjQwIiwiQSI6MTI3LCJSIjoyNTUsIkciOjE5MiwiQiI6MH19LCJMaW5lV2VpZ2h0IjoxLjAsIkxpbmVUeXBlIjowLCJQYXJlbnRTdHlsZSI6eyIkcmVmIjoiNTUifX0sIklzQmVsb3dUaW1lYmFuZCI6ZmFsc2UsIkhpZGVEYXRlIjpmYWxzZSwiU2hhcGVTaXplIjoxLCJTcGFjaW5nIjoxLjAsIlBhZGRpbmciOnsiJHJlZiI6IjU4In0sIlNoYXBlU3R5bGUiOnsiJGlkIjoiMjQxIiwiTWFyZ2luIjp7IiRyZWYiOiI2MCJ9LCJQYWRkaW5nIjp7IiRyZWYiOiI2MSJ9LCJCYWNrZ3JvdW5kIjp7IiRpZCI6IjI0MiIsIkNvbG9yIjp7IiRpZCI6IjI0MyIsIkEiOjI1NSwiUiI6MjU1LCJHIjoxOTIsIkIiOjB9fSwiSXNWaXNpYmxlIjp0cnVlLCJXaWR0aCI6MTMuMCwiSGVpZ2h0IjoxMy4wLCJCb3JkZXJTdHlsZSI6eyIkaWQiOiIyNDQiLCJMaW5lQ29sb3IiOnsiJHJlZiI6IjYzIn0sIkxpbmVXZWlnaHQiOjAuMCwiTGluZVR5cGUiOjAsIlBhcmVudFN0eWxlIjp7IiRyZWYiOiI2MiJ9fSwiUGFyZW50U3R5bGUiOnsiJHJlZiI6IjU5In19LCJUaXRsZVN0eWxlIjp7IiRpZCI6IjI0NSIsIkZvbnRTZXR0aW5ncyI6eyIkaWQiOiIyNDY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yIsIkxpbmVDb2xvciI6bnVsbCwiTGluZVdlaWdodCI6MC4wLCJMaW5lVHlwZSI6MCwiUGFyZW50U3R5bGUiOm51bGx9LCJQYXJlbnRTdHlsZSI6eyIkcmVmIjoiNjUifX0sIkRhdGVTdHlsZSI6eyIkaWQiOiIyNDgiLCJGb250U2V0dGluZ3MiOnsiJGlkIjoiMjQ5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wIiwiTGluZUNvbG9yIjpudWxsLCJMaW5lV2VpZ2h0IjowLjAsIkxpbmVUeXBlIjowLCJQYXJlbnRTdHlsZSI6bnVsbH0sIlBhcmVudFN0eWxlIjp7IiRyZWYiOiI3MiJ9fSwiRGF0ZUZvcm1hdCI6eyIkaWQiOiIyNT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3ODY5MTI5MjQ2ODQxMjQyLCJJc0N1c3RvbSI6dHJ1ZX0sIkRhdGVGb3JtYXQiOnsiJHJlZiI6IjI1MSJ9LCJJZCI6ImE1Zjk5YWY5LTY0NjktNDhkZi1iNjViLWY0NzNiOGVkZmQ0OSIsIkltcG9ydElkIjoiMSIsIlRpdGxlIjoiQ3J5cHRvV2FsbCIsIk5vdGUiOm51bGwsIkh5cGVybGluayI6bnVsbCwiSXNDaGFuZ2VkIjpmYWxzZSwiSXNOZXciOmZhbHNlfSx7IiRpZCI6IjI1MiIsIkRhdGUiOiIyMDE0LTA3LTAxVDIzOjU5OjAwWiIsIlN0eWxlIjp7IiRpZCI6IjI1MyIsIlNoYXBlIjoyLCJDb25uZWN0b3JNYXJnaW4iOnsiJHJlZiI6IjU0In0sIkNvbm5lY3RvclN0eWxlIjp7IiRpZCI6IjI1NCIsIkxpbmVDb2xvciI6eyIkaWQiOiIyNTUiLCIkdHlwZSI6Ik5MUkUuQ29tbW9uLkRvbS5Tb2xpZENvbG9yQnJ1c2gsIE5MUkUuQ29tbW9uIiwiQ29sb3IiOnsiJGlkIjoiMjU2IiwiQSI6MTI3LCJSIjoyNTUsIkciOjE5MiwiQiI6MH19LCJMaW5lV2VpZ2h0IjoxLjAsIkxpbmVUeXBlIjowLCJQYXJlbnRTdHlsZSI6eyIkcmVmIjoiNTUifX0sIklzQmVsb3dUaW1lYmFuZCI6dHJ1ZSwiSGlkZURhdGUiOmZhbHNlLCJTaGFwZVNpemUiOjEsIlNwYWNpbmciOjEuMCwiUGFkZGluZyI6eyIkcmVmIjoiNTgifSwiU2hhcGVTdHlsZSI6eyIkaWQiOiIyNTciLCJNYXJnaW4iOnsiJHJlZiI6IjYwIn0sIlBhZGRpbmciOnsiJHJlZiI6IjYxIn0sIkJhY2tncm91bmQiOnsiJGlkIjoiMjU4IiwiQ29sb3IiOnsiJGlkIjoiMjU5IiwiQSI6MjU1LCJSIjoyNTUsIkciOjE5MiwiQiI6MH19LCJJc1Zpc2libGUiOnRydWUsIldpZHRoIjoxMy4wLCJIZWlnaHQiOjEzLjAsIkJvcmRlclN0eWxlIjp7IiRpZCI6IjI2MCIsIkxpbmVDb2xvciI6eyIkcmVmIjoiNjMifSwiTGluZVdlaWdodCI6MC4wLCJMaW5lVHlwZSI6MCwiUGFyZW50U3R5bGUiOnsiJHJlZiI6IjYyIn19LCJQYXJlbnRTdHlsZSI6eyIkcmVmIjoiNTkifX0sIlRpdGxlU3R5bGUiOnsiJGlkIjoiMjYxIiwiRm9udFNldHRpbmdzIjp7IiRpZCI6IjI2Mi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YzIiwiTGluZUNvbG9yIjpudWxsLCJMaW5lV2VpZ2h0IjowLjAsIkxpbmVUeXBlIjowLCJQYXJlbnRTdHlsZSI6bnVsbH0sIlBhcmVudFN0eWxlIjp7IiRyZWYiOiI2NSJ9fSwiRGF0ZVN0eWxlIjp7IiRpZCI6IjI2NCIsIkZvbnRTZXR0aW5ncyI6eyIkaWQiOiIyNjU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jYiLCJMaW5lQ29sb3IiOm51bGwsIkxpbmVXZWlnaHQiOjAuMCwiTGluZVR5cGUiOjAsIlBhcmVudFN0eWxlIjpudWxsfSwiUGFyZW50U3R5bGUiOnsiJHJlZiI6IjcyIn19LCJEYXRlRm9ybWF0Ijp7IiRpZCI6IjI2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zNzAxMzI5MzYwNzczNTQsIklzQ3VzdG9tIjp0cnVlfSwiRGF0ZUZvcm1hdCI6eyIkcmVmIjoiMjY3In0sIklkIjoiMmYyOGNmMTItNzRkNS00MWYyLWJlMGEtOGE1OTA5ZmMwMDVlIiwiSW1wb3J0SWQiOiIxIiwiVGl0bGUiOiJDVEItTG9ja2VyIiwiTm90ZSI6bnVsbCwiSHlwZXJsaW5rIjpudWxsLCJJc0NoYW5nZWQiOmZhbHNlLCJJc05ldyI6ZmFsc2V9LHsiJGlkIjoiMjY4IiwiRGF0ZSI6IjIwMTQtMDgtMDFUMjM6NTk6MDBaIiwiU3R5bGUiOnsiJGlkIjoiMjY5IiwiU2hhcGUiOjIsIkNvbm5lY3Rvck1hcmdpbiI6eyIkcmVmIjoiNTQifSwiQ29ubmVjdG9yU3R5bGUiOnsiJGlkIjoiMjcwIiwiTGluZUNvbG9yIjp7IiRpZCI6IjI3MSIsIiR0eXBlIjoiTkxSRS5Db21tb24uRG9tLlNvbGlkQ29sb3JCcnVzaCwgTkxSRS5Db21tb24iLCJDb2xvciI6eyIkaWQiOiIyNzIiLCJBIjoxMjcsIlIiOjI1NSwiRyI6MTkyLCJCIjowfX0sIkxpbmVXZWlnaHQiOjEuMCwiTGluZVR5cGUiOjAsIlBhcmVudFN0eWxlIjp7IiRyZWYiOiI1NSJ9fSwiSXNCZWxvd1RpbWViYW5kIjpmYWxzZSwiSGlkZURhdGUiOmZhbHNlLCJTaGFwZVNpemUiOjEsIlNwYWNpbmciOjEuMCwiUGFkZGluZyI6eyIkcmVmIjoiNTgifSwiU2hhcGVTdHlsZSI6eyIkaWQiOiIyNzMiLCJNYXJnaW4iOnsiJHJlZiI6IjYwIn0sIlBhZGRpbmciOnsiJHJlZiI6IjYxIn0sIkJhY2tncm91bmQiOnsiJGlkIjoiMjc0IiwiQ29sb3IiOnsiJGlkIjoiMjc1IiwiQSI6MjU1LCJSIjoyNTUsIkciOjE5MiwiQiI6MH19LCJJc1Zpc2libGUiOnRydWUsIldpZHRoIjoxMy4wLCJIZWlnaHQiOjEzLjAsIkJvcmRlclN0eWxlIjp7IiRpZCI6IjI3NiIsIkxpbmVDb2xvciI6eyIkcmVmIjoiNjMifSwiTGluZVdlaWdodCI6MC4wLCJMaW5lVHlwZSI6MCwiUGFyZW50U3R5bGUiOnsiJHJlZiI6IjYyIn19LCJQYXJlbnRTdHlsZSI6eyIkcmVmIjoiNTkifX0sIlRpdGxlU3R5bGUiOnsiJGlkIjoiMjc3IiwiRm9udFNldHRpbmdzIjp7IiRpZCI6IjI3OC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5IiwiTGluZUNvbG9yIjpudWxsLCJMaW5lV2VpZ2h0IjowLjAsIkxpbmVUeXBlIjowLCJQYXJlbnRTdHlsZSI6bnVsbH0sIlBhcmVudFN0eWxlIjp7IiRyZWYiOiI2NSJ9fSwiRGF0ZVN0eWxlIjp7IiRpZCI6IjI4MCIsIkZvbnRTZXR0aW5ncyI6eyIkaWQiOiIyODE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IiLCJMaW5lQ29sb3IiOm51bGwsIkxpbmVXZWlnaHQiOjAuMCwiTGluZVR5cGUiOjAsIlBhcmVudFN0eWxlIjpudWxsfSwiUGFyZW50U3R5bGUiOnsiJHJlZiI6IjcyIn1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AzNjk3NTY1NTI2MTM4MTIsIklzQ3VzdG9tIjp0cnVlfSwiRGF0ZUZvcm1hdCI6eyIkcmVmIjoiMjgzIn0sIklkIjoiZDg2NGVhOWEtOGMwNC00OGFjLWJhNGMtMWUyODE0ODJjM2FlIiwiSW1wb3J0SWQiOiIxIiwiVGl0bGUiOiJTeW5vbG9ja2VyIiwiTm90ZSI6bnVsbCwiSHlwZXJsaW5rIjpudWxsLCJJc0NoYW5nZWQiOmZhbHNlLCJJc05ldyI6ZmFsc2V9LHsiJGlkIjoiMjg0IiwiRGF0ZSI6IjIwMTUtMDEtMDFUMjM6NTk6MDBaIiwiU3R5bGUiOnsiJGlkIjoiMjg1IiwiU2hhcGUiOjIsIkNvbm5lY3Rvck1hcmdpbiI6eyIkcmVmIjoiNTQifSwiQ29ubmVjdG9yU3R5bGUiOnsiJGlkIjoiMjg2IiwiTGluZUNvbG9yIjp7IiRpZCI6IjI4NyIsIiR0eXBlIjoiTkxSRS5Db21tb24uRG9tLlNvbGlkQ29sb3JCcnVzaCwgTkxSRS5Db21tb24iLCJDb2xvciI6eyIkaWQiOiIyODgiLCJBIjoxMjcsIlIiOjI1NSwiRyI6MTkyLCJCIjowfX0sIkxpbmVXZWlnaHQiOjEuMCwiTGluZVR5cGUiOjAsIlBhcmVudFN0eWxlIjp7IiRyZWYiOiI1NSJ9fSwiSXNCZWxvd1RpbWViYW5kIjp0cnVlLCJIaWRlRGF0ZSI6ZmFsc2UsIlNoYXBlU2l6ZSI6MSwiU3BhY2luZyI6MS4wLCJQYWRkaW5nIjp7IiRyZWYiOiI1OCJ9LCJTaGFwZVN0eWxlIjp7IiRpZCI6IjI4OSIsIk1hcmdpbiI6eyIkcmVmIjoiNjAifSwiUGFkZGluZyI6eyIkcmVmIjoiNjEifSwiQmFja2dyb3VuZCI6eyIkaWQiOiIyOTAiLCJDb2xvciI6eyIkaWQiOiIyOTEiLCJBIjoyNTUsIlIiOjI1NSwiRyI6MTkyLCJCIjowfX0sIklzVmlzaWJsZSI6dHJ1ZSwiV2lkdGgiOjEzLjAsIkhlaWdodCI6MTMuMCwiQm9yZGVyU3R5bGUiOnsiJGlkIjoiMjkyIiwiTGluZUNvbG9yIjp7IiRyZWYiOiI2MyJ9LCJMaW5lV2VpZ2h0IjowLjAsIkxpbmVUeXBlIjowLCJQYXJlbnRTdHlsZSI6eyIkcmVmIjoiNjIifX0sIlBhcmVudFN0eWxlIjp7IiRyZWYiOiI1OSJ9fSwiVGl0bGVTdHlsZSI6eyIkaWQiOiIyOTMiLCJGb250U2V0dGluZ3MiOnsiJGlkIjoiMjk0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OTUiLCJMaW5lQ29sb3IiOm51bGwsIkxpbmVXZWlnaHQiOjAuMCwiTGluZVR5cGUiOjAsIlBhcmVudFN0eWxlIjpudWxsfSwiUGFyZW50U3R5bGUiOnsiJHJlZiI6IjY1In19LCJEYXRlU3R5bGUiOnsiJGlkIjoiMjk2IiwiRm9udFNldHRpbmdzIjp7IiRpZCI6IjI5N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5OCIsIkxpbmVDb2xvciI6bnVsbCwiTGluZVdlaWdodCI6MC4wLCJMaW5lVHlwZSI6MCwiUGFyZW50U3R5bGUiOm51bGx9LCJQYXJlbnRTdHlsZSI6eyIkcmVmIjoiNzIifX0sIkRhdGVGb3JtYXQiOnsiJGlkIjoiMjk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OTQwNzc4NTkxMDE0NzIwODEsIklzQ3VzdG9tIjpmYWxzZX0sIkRhdGVGb3JtYXQiOnsiJHJlZiI6IjI5OSJ9LCJJZCI6IjdmNDc1YjJmLWUxZGMtNDQ1Zi05M2YyLTI3YzQ0Y2FmNjk4ZSIsIkltcG9ydElkIjoiMSIsIlRpdGxlIjoiUENsb2NrIiwiTm90ZSI6bnVsbCwiSHlwZXJsaW5rIjpudWxsLCJJc0NoYW5nZWQiOmZhbHNlLCJJc05ldyI6ZmFsc2V9LHsiJGlkIjoiMzAwIiwiRGF0ZSI6IjIwMTUtMDItMDFUMjM6NTk6MDBaIiwiU3R5bGUiOnsiJGlkIjoiMzAxIiwiU2hhcGUiOjIsIkNvbm5lY3Rvck1hcmdpbiI6eyIkcmVmIjoiNTQifSwiQ29ubmVjdG9yU3R5bGUiOnsiJGlkIjoiMzAyIiwiTGluZUNvbG9yIjp7IiRpZCI6IjMwMyIsIiR0eXBlIjoiTkxSRS5Db21tb24uRG9tLlNvbGlkQ29sb3JCcnVzaCwgTkxSRS5Db21tb24iLCJDb2xvciI6eyIkaWQiOiIzMDQiLCJBIjoxMjcsIlIiOjI1NSwiRyI6MjI5LCJCIjowfX0sIkxpbmVXZWlnaHQiOjEuMCwiTGluZVR5cGUiOjAsIlBhcmVudFN0eWxlIjp7IiRyZWYiOiI1NSJ9fSwiSXNCZWxvd1RpbWViYW5kIjpmYWxzZSwiSGlkZURhdGUiOmZhbHNlLCJTaGFwZVNpemUiOjEsIlNwYWNpbmciOjEuMCwiUGFkZGluZyI6eyIkcmVmIjoiNTgifSwiU2hhcGVTdHlsZSI6eyIkaWQiOiIzMDUiLCJNYXJnaW4iOnsiJHJlZiI6IjYwIn0sIlBhZGRpbmciOnsiJHJlZiI6IjYxIn0sIkJhY2tncm91bmQiOnsiJGlkIjoiMzA2IiwiQ29sb3IiOnsiJGlkIjoiMzA3IiwiQSI6MjU1LCJSIjoyNTUsIkciOjE5MiwiQiI6MH19LCJJc1Zpc2libGUiOnRydWUsIldpZHRoIjoxMy4wLCJIZWlnaHQiOjEzLjAsIkJvcmRlclN0eWxlIjp7IiRpZCI6IjMwOCIsIkxpbmVDb2xvciI6eyIkcmVmIjoiNjMifSwiTGluZVdlaWdodCI6MC4wLCJMaW5lVHlwZSI6MCwiUGFyZW50U3R5bGUiOnsiJHJlZiI6IjYyIn19LCJQYXJlbnRTdHlsZSI6eyIkcmVmIjoiNTkifX0sIlRpdGxlU3R5bGUiOnsiJGlkIjoiMzA5IiwiRm9udFNldHRpbmdzIjp7IiRpZCI6IjMxMCIsIkZvbnRTaXplIjoxNCwiRm9udE5hbWUiOiJNaWNyb3NvZnQgU2FucyBTZXJpZiIsIklzQm9sZCI6ZmFsc2UsIklzSXRhbGljIjpmYWxzZSwiSXNVbmRlcmxpbmVkIjpmYWxzZSwiUGFyZW50U3R5bGUiOnsiJHJlZiI6IjY2In19LCJBdXRvU2l6ZSI6MCwiRm9yZWdyb3VuZCI6eyIkcmVmIjoiNjci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zExIiwiTGluZUNvbG9yIjpudWxsLCJMaW5lV2VpZ2h0IjowLjAsIkxpbmVUeXBlIjowLCJQYXJlbnRTdHlsZSI6bnVsbH0sIlBhcmVudFN0eWxlIjp7IiRyZWYiOiI2NSJ9fSwiRGF0ZVN0eWxlIjp7IiRpZCI6IjMxMiIsIkZvbnRTZXR0aW5ncyI6eyIkaWQiOiIzMTM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TQiLCJMaW5lQ29sb3IiOm51bGwsIkxpbmVXZWlnaHQiOjAuMCwiTGluZVR5cGUiOjAsIlBhcmVudFN0eWxlIjpudWxsfSwiUGFyZW50U3R5bGUiOnsiJHJlZiI6IjcyIn19LCJEYXRlRm9ybWF0Ijp7IiRpZCI6IjMxN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NDAzNjcyOTExMjc4OTk1NDYsIklzQ3VzdG9tIjp0cnVlfSwiRGF0ZUZvcm1hdCI6eyIkcmVmIjoiMzE1In0sIklkIjoiNjIxNmQyMDgtYWVkYi00N2ExLWFiNTQtOTQ1YWM1YmZiNDYxIiwiSW1wb3J0SWQiOiIxIiwiVGl0bGUiOiJUZXNsYUNyeXB0IiwiTm90ZSI6bnVsbCwiSHlwZXJsaW5rIjpudWxsLCJJc0NoYW5nZWQiOmZhbHNlLCJJc05ldyI6ZmFsc2V9LHsiJGlkIjoiMzE2IiwiRGF0ZSI6IjIwMTUtMTAtMDFUMjM6NTk6MDBaIiwiU3R5bGUiOnsiJGlkIjoiMzE3IiwiU2hhcGUiOjIsIkNvbm5lY3Rvck1hcmdpbiI6eyIkcmVmIjoiNTQifSwiQ29ubmVjdG9yU3R5bGUiOnsiJGlkIjoiMzE4IiwiTGluZUNvbG9yIjp7IiRpZCI6IjMxOSIsIiR0eXBlIjoiTkxSRS5Db21tb24uRG9tLlNvbGlkQ29sb3JCcnVzaCwgTkxSRS5Db21tb24iLCJDb2xvciI6eyIkaWQiOiIzMjAiLCJBIjoxMjcsIlIiOjI1NSwiRyI6MTkyLCJCIjowfX0sIkxpbmVXZWlnaHQiOjEuMCwiTGluZVR5cGUiOjAsIlBhcmVudFN0eWxlIjp7IiRyZWYiOiI1NSJ9fSwiSXNCZWxvd1RpbWViYW5kIjp0cnVlLCJIaWRlRGF0ZSI6ZmFsc2UsIlNoYXBlU2l6ZSI6MSwiU3BhY2luZyI6MS4wLCJQYWRkaW5nIjp7IiRyZWYiOiI1OCJ9LCJTaGFwZVN0eWxlIjp7IiRpZCI6IjMyMSIsIk1hcmdpbiI6eyIkcmVmIjoiNjAifSwiUGFkZGluZyI6eyIkcmVmIjoiNjEifSwiQmFja2dyb3VuZCI6eyIkaWQiOiIzMjIiLCJDb2xvciI6eyIkaWQiOiIzMjMiLCJBIjoyNTUsIlIiOjI1NSwiRyI6MTkyLCJCIjowfX0sIklzVmlzaWJsZSI6dHJ1ZSwiV2lkdGgiOjEzLjAsIkhlaWdodCI6MTMuMCwiQm9yZGVyU3R5bGUiOnsiJGlkIjoiMzI0IiwiTGluZUNvbG9yIjp7IiRyZWYiOiI2MyJ9LCJMaW5lV2VpZ2h0IjowLjAsIkxpbmVUeXBlIjowLCJQYXJlbnRTdHlsZSI6eyIkcmVmIjoiNjIifX0sIlBhcmVudFN0eWxlIjp7IiRyZWYiOiI1OSJ9fSwiVGl0bGVTdHlsZSI6eyIkaWQiOiIzMjUiLCJGb250U2V0dGluZ3MiOnsiJGlkIjoiMzI2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jciLCJMaW5lQ29sb3IiOm51bGwsIkxpbmVXZWlnaHQiOjAuMCwiTGluZVR5cGUiOjAsIlBhcmVudFN0eWxlIjpudWxsfSwiUGFyZW50U3R5bGUiOnsiJHJlZiI6IjY1In19LCJEYXRlU3R5bGUiOnsiJGlkIjoiMzI4IiwiRm9udFNldHRpbmdzIjp7IiRpZCI6IjMyOS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zMCIsIkxpbmVDb2xvciI6bnVsbCwiTGluZVdlaWdodCI6MC4wLCJMaW5lVHlwZSI6MCwiUGFyZW50U3R5bGUiOm51bGx9LCJQYXJlbnRTdHlsZSI6eyIkcmVmIjoiNzIifX0sIkRhdGVGb3JtYXQiOnsiJGlkIjoiMzM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0MDM2NzI3NTU4NjU0MDMxOSwiSXNDdXN0b20iOnRydWV9LCJEYXRlRm9ybWF0Ijp7IiRyZWYiOiIzMzEifSwiSWQiOiIzNzljYTc2ZC05NjkwLTQyNWItYmI0YS0wOGIyZDMxMmEzNDciLCJJbXBvcnRJZCI6IjEiLCJUaXRsZSI6Ikxvd0xldmVsMDQiLCJOb3RlIjpudWxsLCJIeXBlcmxpbmsiOm51bGwsIklzQ2hhbmdlZCI6ZmFsc2UsIklzTmV3IjpmYWxzZX0seyIkaWQiOiIzMzIiLCJEYXRlIjoiMjAxNS0xMS0wMVQyMzo1OTowMFoiLCJTdHlsZSI6eyIkaWQiOiIzMzMiLCJTaGFwZSI6MiwiQ29ubmVjdG9yTWFyZ2luIjp7IiRyZWYiOiI1NCJ9LCJDb25uZWN0b3JTdHlsZSI6eyIkaWQiOiIzMzQiLCJMaW5lQ29sb3IiOnsiJGlkIjoiMzM1IiwiJHR5cGUiOiJOTFJFLkNvbW1vbi5Eb20uU29saWRDb2xvckJydXNoLCBOTFJFLkNvbW1vbiIsIkNvbG9yIjp7IiRpZCI6IjMzNiIsIkEiOjEyNywiUiI6MjU1LCJHIjoxOTIsIkIiOjB9fSwiTGluZVdlaWdodCI6MS4wLCJMaW5lVHlwZSI6MCwiUGFyZW50U3R5bGUiOnsiJHJlZiI6IjU1In19LCJJc0JlbG93VGltZWJhbmQiOmZhbHNlLCJIaWRlRGF0ZSI6ZmFsc2UsIlNoYXBlU2l6ZSI6MSwiU3BhY2luZyI6MS4wLCJQYWRkaW5nIjp7IiRyZWYiOiI1OCJ9LCJTaGFwZVN0eWxlIjp7IiRpZCI6IjMzNyIsIk1hcmdpbiI6eyIkcmVmIjoiNjAifSwiUGFkZGluZyI6eyIkcmVmIjoiNjEifSwiQmFja2dyb3VuZCI6eyIkaWQiOiIzMzgiLCJDb2xvciI6eyIkaWQiOiIzMzkiLCJBIjoyNTUsIlIiOjI1NSwiRyI6MTkyLCJCIjowfX0sIklzVmlzaWJsZSI6dHJ1ZSwiV2lkdGgiOjEzLjAsIkhlaWdodCI6MTMuMCwiQm9yZGVyU3R5bGUiOnsiJGlkIjoiMzQwIiwiTGluZUNvbG9yIjp7IiRyZWYiOiI2MyJ9LCJMaW5lV2VpZ2h0IjowLjAsIkxpbmVUeXBlIjowLCJQYXJlbnRTdHlsZSI6eyIkcmVmIjoiNjIifX0sIlBhcmVudFN0eWxlIjp7IiRyZWYiOiI1OSJ9fSwiVGl0bGVTdHlsZSI6eyIkaWQiOiIzNDEiLCJGb250U2V0dGluZ3MiOnsiJGlkIjoiMzQy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NDMiLCJMaW5lQ29sb3IiOm51bGwsIkxpbmVXZWlnaHQiOjAuMCwiTGluZVR5cGUiOjAsIlBhcmVudFN0eWxlIjpudWxsfSwiUGFyZW50U3R5bGUiOnsiJHJlZiI6IjY1In19LCJEYXRlU3R5bGUiOnsiJGlkIjoiMzQ0IiwiRm9udFNldHRpbmdzIjp7IiRpZCI6IjM0NS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0NiIsIkxpbmVDb2xvciI6bnVsbCwiTGluZVdlaWdodCI6MC4wLCJMaW5lVHlwZSI6MCwiUGFyZW50U3R5bGUiOm51bGx9LCJQYXJlbnRTdHlsZSI6eyIkcmVmIjoiNzIifX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zMjg2NzkwNDMwNTE2MzcyNSwiSXNDdXN0b20iOnRydWV9LCJEYXRlRm9ybWF0Ijp7IiRyZWYiOiIzNDcifSwiSWQiOiI2ODc5OTk4NC0zZDE3LTQzZWMtYWUwNy00NTIxNjhlNTE3NmQiLCJJbXBvcnRJZCI6IjEiLCJUaXRsZSI6IkNoaW1lcmEiLCJOb3RlIjpudWxsLCJIeXBlcmxpbmsiOm51bGwsIklzQ2hhbmdlZCI6ZmFsc2UsIklzTmV3IjpmYWxzZX0seyIkaWQiOiIzNDgiLCJEYXRlIjoiMjAxNi0wMS0wMVQyMzo1OTowMFoiLCJTdHlsZSI6eyIkaWQiOiIzNDkiLCJTaGFwZSI6MiwiQ29ubmVjdG9yTWFyZ2luIjp7IiRyZWYiOiI1NCJ9LCJDb25uZWN0b3JTdHlsZSI6eyIkaWQiOiIzNTAiLCJMaW5lQ29sb3IiOnsiJGlkIjoiMzUxIiwiJHR5cGUiOiJOTFJFLkNvbW1vbi5Eb20uU29saWRDb2xvckJydXNoLCBOTFJFLkNvbW1vbiIsIkNvbG9yIjp7IiRpZCI6IjM1MiIsIkEiOjEyNywiUiI6MjU1LCJHIjoxOTIsIkIiOjB9fSwiTGluZVdlaWdodCI6MS4wLCJMaW5lVHlwZSI6MCwiUGFyZW50U3R5bGUiOnsiJHJlZiI6IjU1In19LCJJc0JlbG93VGltZWJhbmQiOnRydWUsIkhpZGVEYXRlIjpmYWxzZSwiU2hhcGVTaXplIjoxLCJTcGFjaW5nIjoxLjAsIlBhZGRpbmciOnsiJHJlZiI6IjU4In0sIlNoYXBlU3R5bGUiOnsiJGlkIjoiMzUzIiwiTWFyZ2luIjp7IiRyZWYiOiI2MCJ9LCJQYWRkaW5nIjp7IiRyZWYiOiI2MSJ9LCJCYWNrZ3JvdW5kIjp7IiRpZCI6IjM1NCIsIkNvbG9yIjp7IiRpZCI6IjM1NSIsIkEiOjI1NSwiUiI6MjU1LCJHIjoxOTIsIkIiOjB9fSwiSXNWaXNpYmxlIjp0cnVlLCJXaWR0aCI6MTMuMCwiSGVpZ2h0IjoxMy4wLCJCb3JkZXJTdHlsZSI6eyIkaWQiOiIzNTYiLCJMaW5lQ29sb3IiOnsiJHJlZiI6IjYzIn0sIkxpbmVXZWlnaHQiOjAuMCwiTGluZVR5cGUiOjAsIlBhcmVudFN0eWxlIjp7IiRyZWYiOiI2MiJ9fSwiUGFyZW50U3R5bGUiOnsiJHJlZiI6IjU5In19LCJUaXRsZVN0eWxlIjp7IiRpZCI6IjM1NyIsIkZvbnRTZXR0aW5ncyI6eyIkaWQiOiIzNTg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1OSIsIkxpbmVDb2xvciI6bnVsbCwiTGluZVdlaWdodCI6MC4wLCJMaW5lVHlwZSI6MCwiUGFyZW50U3R5bGUiOm51bGx9LCJQYXJlbnRTdHlsZSI6eyIkcmVmIjoiNjUifX0sIkRhdGVTdHlsZSI6eyIkaWQiOiIzNjAiLCJGb250U2V0dGluZ3MiOnsiJGlkIjoiMzYx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YyIiwiTGluZUNvbG9yIjpudWxsLCJMaW5lV2VpZ2h0IjowLjAsIkxpbmVUeXBlIjowLCJQYXJlbnRTdHlsZSI6bnVsbH0sIlBhcmVudFN0eWxlIjp7IiRyZWYiOiI3MiJ9fSwiRGF0ZUZvcm1hdCI6eyIkaWQiOiIzNj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MyODY3OTAyODkyMzEyODg0LCJJc0N1c3RvbSI6dHJ1ZX0sIkRhdGVGb3JtYXQiOnsiJHJlZiI6IjM2MyJ9LCJJZCI6ImRmODY2ODQ5LWVmOTctNDgxZC1iYmY3LTg0YWMzMDcwMTRjZCIsIkltcG9ydElkIjoiMSIsIlRpdGxlIjoiN2V2M24iLCJOb3RlIjpudWxsLCJIeXBlcmxpbmsiOm51bGwsIklzQ2hhbmdlZCI6ZmFsc2UsIklzTmV3IjpmYWxzZX0seyIkaWQiOiIzNjQiLCJEYXRlIjoiMjAxNi0wMi0wMVQyMzo1OTowMFoiLCJTdHlsZSI6eyIkaWQiOiIzNjUiLCJTaGFwZSI6MiwiQ29ubmVjdG9yTWFyZ2luIjp7IiRyZWYiOiI1NCJ9LCJDb25uZWN0b3JTdHlsZSI6eyIkaWQiOiIzNjYiLCJMaW5lQ29sb3IiOnsiJGlkIjoiMzY3IiwiJHR5cGUiOiJOTFJFLkNvbW1vbi5Eb20uU29saWRDb2xvckJydXNoLCBOTFJFLkNvbW1vbiIsIkNvbG9yIjp7IiRpZCI6IjM2OCIsIkEiOjEyNywiUiI6MjU1LCJHIjoxOTIsIkIiOjB9fSwiTGluZVdlaWdodCI6MS4wLCJMaW5lVHlwZSI6MCwiUGFyZW50U3R5bGUiOnsiJHJlZiI6IjU1In19LCJJc0JlbG93VGltZWJhbmQiOmZhbHNlLCJIaWRlRGF0ZSI6ZmFsc2UsIlNoYXBlU2l6ZSI6MSwiU3BhY2luZyI6MS4wLCJQYWRkaW5nIjp7IiRyZWYiOiI1OCJ9LCJTaGFwZVN0eWxlIjp7IiRpZCI6IjM2OSIsIk1hcmdpbiI6eyIkcmVmIjoiNjAifSwiUGFkZGluZyI6eyIkcmVmIjoiNjEifSwiQmFja2dyb3VuZCI6eyIkaWQiOiIzNzAiLCJDb2xvciI6eyIkaWQiOiIzNzEiLCJBIjoyNTUsIlIiOjI1NSwiRyI6MTkyLCJCIjowfX0sIklzVmlzaWJsZSI6dHJ1ZSwiV2lkdGgiOjEzLjAsIkhlaWdodCI6MTMuMCwiQm9yZGVyU3R5bGUiOnsiJGlkIjoiMzcyIiwiTGluZUNvbG9yIjp7IiRyZWYiOiI2MyJ9LCJMaW5lV2VpZ2h0IjowLjAsIkxpbmVUeXBlIjowLCJQYXJlbnRTdHlsZSI6eyIkcmVmIjoiNjIifX0sIlBhcmVudFN0eWxlIjp7IiRyZWYiOiI1OSJ9fSwiVGl0bGVTdHlsZSI6eyIkaWQiOiIzNzMiLCJGb250U2V0dGluZ3MiOnsiJGlkIjoiMzc0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NzUiLCJMaW5lQ29sb3IiOm51bGwsIkxpbmVXZWlnaHQiOjAuMCwiTGluZVR5cGUiOjAsIlBhcmVudFN0eWxlIjpudWxsfSwiUGFyZW50U3R5bGUiOnsiJHJlZiI6IjY1In19LCJEYXRlU3R5bGUiOnsiJGlkIjoiMzc2IiwiRm9udFNldHRpbmdzIjp7IiRpZCI6IjM3N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3OCIsIkxpbmVDb2xvciI6bnVsbCwiTGluZVdlaWdodCI6MC4wLCJMaW5lVHlwZSI6MCwiUGFyZW50U3R5bGUiOm51bGx9LCJQYXJlbnRTdHlsZSI6eyIkcmVmIjoiNzIifX0sIkRhdGVGb3JtYXQiOnsiJGlkIjoiMzc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yNTM2ODUxNjA2OTU3NzA2MywiSXNDdXN0b20iOnRydWV9LCJEYXRlRm9ybWF0Ijp7IiRyZWYiOiIzNzkifSwiSWQiOiJkODI3MDBkMC1kMjI2LTRlZjAtOTBkZS0xOTljMGFlOWJiZmYiLCJJbXBvcnRJZCI6IjEiLCJUaXRsZSI6IkxvY2t5IiwiTm90ZSI6bnVsbCwiSHlwZXJsaW5rIjpudWxsLCJJc0NoYW5nZWQiOmZhbHNlLCJJc05ldyI6ZmFsc2V9LHsiJGlkIjoiMzgwIiwiRGF0ZSI6IjIwMTYtMDMtMDFUMjM6NTk6MDBaIiwiU3R5bGUiOnsiJGlkIjoiMzgxIiwiU2hhcGUiOjIsIkNvbm5lY3Rvck1hcmdpbiI6eyIkcmVmIjoiNTQifSwiQ29ubmVjdG9yU3R5bGUiOnsiJGlkIjoiMzgyIiwiTGluZUNvbG9yIjp7IiRpZCI6IjM4MyIsIiR0eXBlIjoiTkxSRS5Db21tb24uRG9tLlNvbGlkQ29sb3JCcnVzaCwgTkxSRS5Db21tb24iLCJDb2xvciI6eyIkaWQiOiIzODQiLCJBIjoxMjcsIlIiOjI1NSwiRyI6MTkyLCJCIjowfX0sIkxpbmVXZWlnaHQiOjEuMCwiTGluZVR5cGUiOjAsIlBhcmVudFN0eWxlIjp7IiRyZWYiOiI1NSJ9fSwiSXNCZWxvd1RpbWViYW5kIjp0cnVlLCJIaWRlRGF0ZSI6ZmFsc2UsIlNoYXBlU2l6ZSI6MSwiU3BhY2luZyI6MS4wLCJQYWRkaW5nIjp7IiRyZWYiOiI1OCJ9LCJTaGFwZVN0eWxlIjp7IiRpZCI6IjM4NSIsIk1hcmdpbiI6eyIkcmVmIjoiNjAifSwiUGFkZGluZyI6eyIkcmVmIjoiNjEifSwiQmFja2dyb3VuZCI6eyIkaWQiOiIzODYiLCJDb2xvciI6eyIkaWQiOiIzODciLCJBIjoyNTUsIlIiOjI1NSwiRyI6MTkyLCJCIjowfX0sIklzVmlzaWJsZSI6dHJ1ZSwiV2lkdGgiOjEzLjAsIkhlaWdodCI6MTMuMCwiQm9yZGVyU3R5bGUiOnsiJGlkIjoiMzg4IiwiTGluZUNvbG9yIjp7IiRyZWYiOiI2MyJ9LCJMaW5lV2VpZ2h0IjowLjAsIkxpbmVUeXBlIjowLCJQYXJlbnRTdHlsZSI6eyIkcmVmIjoiNjIifX0sIlBhcmVudFN0eWxlIjp7IiRyZWYiOiI1OSJ9fSwiVGl0bGVTdHlsZSI6eyIkaWQiOiIzODkiLCJGb250U2V0dGluZ3MiOnsiJGlkIjoiMzkw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OTEiLCJMaW5lQ29sb3IiOm51bGwsIkxpbmVXZWlnaHQiOjAuMCwiTGluZVR5cGUiOjAsIlBhcmVudFN0eWxlIjpudWxsfSwiUGFyZW50U3R5bGUiOnsiJHJlZiI6IjY1In19LCJEYXRlU3R5bGUiOnsiJGlkIjoiMzkyIiwiRm9udFNldHRpbmdzIjp7IiRpZCI6IjM5M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5NCIsIkxpbmVDb2xvciI6bnVsbCwiTGluZVdlaWdodCI6MC4wLCJMaW5lVHlwZSI6MCwiUGFyZW50U3R5bGUiOm51bGx9LCJQYXJlbnRTdHlsZSI6eyIkcmVmIjoiNzIifX0sIkRhdGVGb3JtYXQiOnsiJGlkIjoiMzk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yNTM2ODUxODg5NTI3ODc0MSwiSXNDdXN0b20iOnRydWV9LCJEYXRlRm9ybWF0Ijp7IiRyZWYiOiIzOTUifSwiSWQiOiI4ZWUwNDk1MS1kMjk0LTQ3ZDItYjc3OS05ZGEzMDZlNjZhMmUiLCJJbXBvcnRJZCI6IjEiLCJUaXRsZSI6IlNhbXNhbSIsIk5vdGUiOm51bGwsIkh5cGVybGluayI6bnVsbCwiSXNDaGFuZ2VkIjpmYWxzZSwiSXNOZXciOmZhbHNlfSx7IiRpZCI6IjM5NiIsIkRhdGUiOiIyMDE2LTAzLTAxVDIzOjU5OjAwWiIsIlN0eWxlIjp7IiRpZCI6IjM5NyIsIlNoYXBlIjoyLCJDb25uZWN0b3JNYXJnaW4iOnsiJHJlZiI6IjU0In0sIkNvbm5lY3RvclN0eWxlIjp7IiRpZCI6IjM5OCIsIkxpbmVDb2xvciI6eyIkaWQiOiIzOTkiLCIkdHlwZSI6Ik5MUkUuQ29tbW9uLkRvbS5Tb2xpZENvbG9yQnJ1c2gsIE5MUkUuQ29tbW9uIiwiQ29sb3IiOnsiJGlkIjoiNDAwIiwiQSI6MTI3LCJSIjoyNTUsIkciOjE5MiwiQiI6MH19LCJMaW5lV2VpZ2h0IjoxLjAsIkxpbmVUeXBlIjowLCJQYXJlbnRTdHlsZSI6eyIkcmVmIjoiNTUifX0sIklzQmVsb3dUaW1lYmFuZCI6ZmFsc2UsIkhpZGVEYXRlIjpmYWxzZSwiU2hhcGVTaXplIjoxLCJTcGFjaW5nIjoxLjAsIlBhZGRpbmciOnsiJHJlZiI6IjU4In0sIlNoYXBlU3R5bGUiOnsiJGlkIjoiNDAxIiwiTWFyZ2luIjp7IiRyZWYiOiI2MCJ9LCJQYWRkaW5nIjp7IiRyZWYiOiI2MSJ9LCJCYWNrZ3JvdW5kIjp7IiRpZCI6IjQwMiIsIkNvbG9yIjp7IiRpZCI6IjQwMyIsIkEiOjI1NSwiUiI6MjU1LCJHIjoxOTIsIkIiOjB9fSwiSXNWaXNpYmxlIjp0cnVlLCJXaWR0aCI6MTMuMCwiSGVpZ2h0IjoxMy4wLCJCb3JkZXJTdHlsZSI6eyIkaWQiOiI0MDQiLCJMaW5lQ29sb3IiOnsiJHJlZiI6IjYzIn0sIkxpbmVXZWlnaHQiOjAuMCwiTGluZVR5cGUiOjAsIlBhcmVudFN0eWxlIjp7IiRyZWYiOiI2MiJ9fSwiUGFyZW50U3R5bGUiOnsiJHJlZiI6IjU5In19LCJUaXRsZVN0eWxlIjp7IiRpZCI6IjQwNSIsIkZvbnRTZXR0aW5ncyI6eyIkaWQiOiI0MDY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QwNyIsIkxpbmVDb2xvciI6bnVsbCwiTGluZVdlaWdodCI6MC4wLCJMaW5lVHlwZSI6MCwiUGFyZW50U3R5bGUiOm51bGx9LCJQYXJlbnRTdHlsZSI6eyIkcmVmIjoiNjUifX0sIkRhdGVTdHlsZSI6eyIkaWQiOiI0MDgiLCJGb250U2V0dGluZ3MiOnsiJGlkIjoiNDA5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EwIiwiTGluZUNvbG9yIjpudWxsLCJMaW5lV2VpZ2h0IjowLjAsIkxpbmVUeXBlIjowLCJQYXJlbnRTdHlsZSI6bnVsbH0sIlBhcmVudFN0eWxlIjp7IiRyZWYiOiI3MiJ9fSwiRGF0ZUZvcm1hdCI6eyIkaWQiOiI0MT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wMzY5NzU2NTUyNjEzODEyLCJJc0N1c3RvbSI6dHJ1ZX0sIkRhdGVGb3JtYXQiOnsiJHJlZiI6IjQxMSJ9LCJJZCI6IjJjYmJjYzI5LWFjMTktNGNhYS04Yzg3LTI4MWFkYjUwY2VkMyIsIkltcG9ydElkIjoiMSIsIlRpdGxlIjoiUGV0eWEiLCJOb3RlIjpudWxsLCJIeXBlcmxpbmsiOm51bGwsIklzQ2hhbmdlZCI6ZmFsc2UsIklzTmV3IjpmYWxzZX0seyIkaWQiOiI0MTIiLCJEYXRlIjoiMjAxNi0wMy0wNFQyMzo1OTowMFoiLCJTdHlsZSI6eyIkaWQiOiI0MTMiLCJTaGFwZSI6MiwiQ29ubmVjdG9yTWFyZ2luIjp7IiRyZWYiOiI1NCJ9LCJDb25uZWN0b3JTdHlsZSI6eyIkaWQiOiI0MTQiLCJMaW5lQ29sb3IiOnsiJGlkIjoiNDE1IiwiJHR5cGUiOiJOTFJFLkNvbW1vbi5Eb20uU29saWRDb2xvckJydXNoLCBOTFJFLkNvbW1vbiIsIkNvbG9yIjp7IiRpZCI6IjQxNiIsIkEiOjEyNywiUiI6MjU1LCJHIjoxOTIsIkIiOjB9fSwiTGluZVdlaWdodCI6MS4wLCJMaW5lVHlwZSI6MCwiUGFyZW50U3R5bGUiOnsiJHJlZiI6IjU1In19LCJJc0JlbG93VGltZWJhbmQiOnRydWUsIkhpZGVEYXRlIjpmYWxzZSwiU2hhcGVTaXplIjoxLCJTcGFjaW5nIjoxLjAsIlBhZGRpbmciOnsiJHJlZiI6IjU4In0sIlNoYXBlU3R5bGUiOnsiJGlkIjoiNDE3IiwiTWFyZ2luIjp7IiRyZWYiOiI2MCJ9LCJQYWRkaW5nIjp7IiRyZWYiOiI2MSJ9LCJCYWNrZ3JvdW5kIjp7IiRpZCI6IjQxOCIsIkNvbG9yIjp7IiRpZCI6IjQxOSIsIkEiOjI1NSwiUiI6MjU1LCJHIjoxOTIsIkIiOjB9fSwiSXNWaXNpYmxlIjp0cnVlLCJXaWR0aCI6MTMuMCwiSGVpZ2h0IjoxMy4wLCJCb3JkZXJTdHlsZSI6eyIkaWQiOiI0MjAiLCJMaW5lQ29sb3IiOnsiJHJlZiI6IjYzIn0sIkxpbmVXZWlnaHQiOjAuMCwiTGluZVR5cGUiOjAsIlBhcmVudFN0eWxlIjp7IiRyZWYiOiI2MiJ9fSwiUGFyZW50U3R5bGUiOnsiJHJlZiI6IjU5In19LCJUaXRsZVN0eWxlIjp7IiRpZCI6IjQyMSIsIkZvbnRTZXR0aW5ncyI6eyIkaWQiOiI0MjI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QyMyIsIkxpbmVDb2xvciI6bnVsbCwiTGluZVdlaWdodCI6MC4wLCJMaW5lVHlwZSI6MCwiUGFyZW50U3R5bGUiOm51bGx9LCJQYXJlbnRTdHlsZSI6eyIkcmVmIjoiNjUifX0sIkRhdGVTdHlsZSI6eyIkaWQiOiI0MjQiLCJGb250U2V0dGluZ3MiOnsiJGlkIjoiNDI1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I2IiwiTGluZUNvbG9yIjpudWxsLCJMaW5lV2VpZ2h0IjowLjAsIkxpbmVUeXBlIjowLCJQYXJlbnRTdHlsZSI6bnVsbH0sIlBhcmVudFN0eWxlIjp7IiRyZWYiOiI3MiJ9fSwiRGF0ZUZvcm1hdCI6eyIkaWQiOiI0Mj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3ODY5MTI5MjQ2ODQxMjQyLCJJc0N1c3RvbSI6dHJ1ZX0sIkRhdGVGb3JtYXQiOnsiJHJlZiI6IjQyNyJ9LCJJZCI6ImNjN2ZiZDJhLWQ1MmItNDk5NS1iMjhmLTg0MmQzNjk1NjMzNSIsIkltcG9ydElkIjoiMSIsIlRpdGxlIjoiS2VSYW5nZXIiLCJOb3RlIjpudWxsLCJIeXBlcmxpbmsiOm51bGwsIklzQ2hhbmdlZCI6ZmFsc2UsIklzTmV3IjpmYWxzZX0seyIkaWQiOiI0MjgiLCJEYXRlIjoiMjAxNi0wNC0wMVQyMzo1OTowMFoiLCJTdHlsZSI6eyIkaWQiOiI0MjkiLCJTaGFwZSI6MiwiQ29ubmVjdG9yTWFyZ2luIjp7IiRyZWYiOiI1NCJ9LCJDb25uZWN0b3JTdHlsZSI6eyIkaWQiOiI0MzAiLCJMaW5lQ29sb3IiOnsiJGlkIjoiNDMxIiwiJHR5cGUiOiJOTFJFLkNvbW1vbi5Eb20uU29saWRDb2xvckJydXNoLCBOTFJFLkNvbW1vbiIsIkNvbG9yIjp7IiRpZCI6IjQzMiIsIkEiOjEyNywiUiI6MjU1LCJHIjoxOTIsIkIiOjB9fSwiTGluZVdlaWdodCI6MS4wLCJMaW5lVHlwZSI6MCwiUGFyZW50U3R5bGUiOnsiJHJlZiI6IjU1In19LCJJc0JlbG93VGltZWJhbmQiOmZhbHNlLCJIaWRlRGF0ZSI6ZmFsc2UsIlNoYXBlU2l6ZSI6MSwiU3BhY2luZyI6MS4wLCJQYWRkaW5nIjp7IiRyZWYiOiI1OCJ9LCJTaGFwZVN0eWxlIjp7IiRpZCI6IjQzMyIsIk1hcmdpbiI6eyIkcmVmIjoiNjAifSwiUGFkZGluZyI6eyIkcmVmIjoiNjEifSwiQmFja2dyb3VuZCI6eyIkaWQiOiI0MzQiLCJDb2xvciI6eyIkaWQiOiI0MzUiLCJBIjoyNTUsIlIiOjI1NSwiRyI6MTkyLCJCIjowfX0sIklzVmlzaWJsZSI6dHJ1ZSwiV2lkdGgiOjEzLjAsIkhlaWdodCI6MTMuMCwiQm9yZGVyU3R5bGUiOnsiJGlkIjoiNDM2IiwiTGluZUNvbG9yIjp7IiRyZWYiOiI2MyJ9LCJMaW5lV2VpZ2h0IjowLjAsIkxpbmVUeXBlIjowLCJQYXJlbnRTdHlsZSI6eyIkcmVmIjoiNjIifX0sIlBhcmVudFN0eWxlIjp7IiRyZWYiOiI1OSJ9fSwiVGl0bGVTdHlsZSI6eyIkaWQiOiI0MzciLCJGb250U2V0dGluZ3MiOnsiJGlkIjoiNDM4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0MzkiLCJMaW5lQ29sb3IiOm51bGwsIkxpbmVXZWlnaHQiOjAuMCwiTGluZVR5cGUiOjAsIlBhcmVudFN0eWxlIjpudWxsfSwiUGFyZW50U3R5bGUiOnsiJHJlZiI6IjY1In19LCJEYXRlU3R5bGUiOnsiJGlkIjoiNDQwIiwiRm9udFNldHRpbmdzIjp7IiRpZCI6IjQ0MS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0MiIsIkxpbmVDb2xvciI6bnVsbCwiTGluZVdlaWdodCI6MC4wLCJMaW5lVHlwZSI6MCwiUGFyZW50U3R5bGUiOm51bGx9LCJQYXJlbnRTdHlsZSI6eyIkcmVmIjoiNzIifX0sIkRhdGVGb3JtYXQiOnsiJGlkIjoiNDQ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Nzg2OTEyOTI0Njg0MTI0MiwiSXNDdXN0b20iOnRydWV9LCJEYXRlRm9ybWF0Ijp7IiRyZWYiOiI0NDMifSwiSWQiOiIwNWJhNDdjMy00OWM0LTQ5YzEtYmY1My03NzFhNTI5MTkxYTQiLCJJbXBvcnRJZCI6IjEiLCJUaXRsZSI6IkNyeXB0WFhYIiwiTm90ZSI6bnVsbCwiSHlwZXJsaW5rIjpudWxsLCJJc0NoYW5nZWQiOmZhbHNlLCJJc05ldyI6ZmFsc2V9LHsiJGlkIjoiNDQ0IiwiRGF0ZSI6IjIwMTYtMDYtMDFUMjM6NTk6MDBaIiwiU3R5bGUiOnsiJGlkIjoiNDQ1IiwiU2hhcGUiOjIsIkNvbm5lY3Rvck1hcmdpbiI6eyIkcmVmIjoiNTQifSwiQ29ubmVjdG9yU3R5bGUiOnsiJGlkIjoiNDQ2IiwiTGluZUNvbG9yIjp7IiRpZCI6IjQ0NyIsIiR0eXBlIjoiTkxSRS5Db21tb24uRG9tLlNvbGlkQ29sb3JCcnVzaCwgTkxSRS5Db21tb24iLCJDb2xvciI6eyIkaWQiOiI0NDgiLCJBIjoxMjcsIlIiOjI1NSwiRyI6MTkyLCJCIjowfX0sIkxpbmVXZWlnaHQiOjEuMCwiTGluZVR5cGUiOjAsIlBhcmVudFN0eWxlIjp7IiRyZWYiOiI1NSJ9fSwiSXNCZWxvd1RpbWViYW5kIjp0cnVlLCJIaWRlRGF0ZSI6ZmFsc2UsIlNoYXBlU2l6ZSI6MSwiU3BhY2luZyI6MS4wLCJQYWRkaW5nIjp7IiRyZWYiOiI1OCJ9LCJTaGFwZVN0eWxlIjp7IiRpZCI6IjQ0OSIsIk1hcmdpbiI6eyIkcmVmIjoiNjAifSwiUGFkZGluZyI6eyIkcmVmIjoiNjEifSwiQmFja2dyb3VuZCI6eyIkaWQiOiI0NTAiLCJDb2xvciI6eyIkaWQiOiI0NTEiLCJBIjoyNTUsIlIiOjI1NSwiRyI6MTkyLCJCIjowfX0sIklzVmlzaWJsZSI6dHJ1ZSwiV2lkdGgiOjEzLjAsIkhlaWdodCI6MTMuMCwiQm9yZGVyU3R5bGUiOnsiJGlkIjoiNDUyIiwiTGluZUNvbG9yIjp7IiRyZWYiOiI2MyJ9LCJMaW5lV2VpZ2h0IjowLjAsIkxpbmVUeXBlIjowLCJQYXJlbnRTdHlsZSI6eyIkcmVmIjoiNjIifX0sIlBhcmVudFN0eWxlIjp7IiRyZWYiOiI1OSJ9fSwiVGl0bGVTdHlsZSI6eyIkaWQiOiI0NTMiLCJGb250U2V0dGluZ3MiOnsiJGlkIjoiNDU0IiwiRm9udFNpemUiOjE0LCJGb250TmFtZSI6Ik1pY3Jvc29mdCBTYW5zIFNlcmlmIiwiSXNCb2xkIjpmYWxzZSwiSXNJdGFsaWMiOmZhbHNlLCJJc1VuZGVybGluZWQiOmZhbHNlLCJQYXJlbnRTdHlsZSI6eyIkcmVmIjoiNjYifX0sIkF1dG9TaXplIjowLCJGb3JlZ3JvdW5kIjp7IiRyZWYiOiI2NyJ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0NTUiLCJMaW5lQ29sb3IiOm51bGwsIkxpbmVXZWlnaHQiOjAuMCwiTGluZVR5cGUiOjAsIlBhcmVudFN0eWxlIjpudWxsfSwiUGFyZW50U3R5bGUiOnsiJHJlZiI6IjY1In19LCJEYXRlU3R5bGUiOnsiJGlkIjoiNDU2IiwiRm9udFNldHRpbmdzIjp7IiRpZCI6IjQ1N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1OCIsIkxpbmVDb2xvciI6bnVsbCwiTGluZVdlaWdodCI6MC4wLCJMaW5lVHlwZSI6MCwiUGFyZW50U3R5bGUiOm51bGx9LCJQYXJlbnRTdHlsZSI6eyIkcmVmIjoiNzIifX0sIkRhdGVGb3JtYXQiOnsiJGlkIjoiNDU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0NTkifSwiSWQiOiIzOTc5NzQ0Yy1kYWZjLTQ0OGYtYmUyZS1mM2JjYTJiYmFkYzQiLCJJbXBvcnRJZCI6IjEiLCJUaXRsZSI6IkppZ3NhdyIsIk5vdGUiOm51bGwsIkh5cGVybGluayI6bnVsbCwiSXNDaGFuZ2VkIjpmYWxzZSwiSXNOZXciOmZhbHNlfSx7IiRpZCI6IjQ2MCIsIkRhdGUiOiIyMDE3LTA1LTEyVDIzOjU5OjAwWiIsIlN0eWxlIjp7IiRpZCI6IjQ2MSIsIlNoYXBlIjoyLCJDb25uZWN0b3JNYXJnaW4iOnsiJHJlZiI6IjU0In0sIkNvbm5lY3RvclN0eWxlIjp7IiRpZCI6IjQ2MiIsIkxpbmVDb2xvciI6eyIkaWQiOiI0NjMiLCIkdHlwZSI6Ik5MUkUuQ29tbW9uLkRvbS5Tb2xpZENvbG9yQnJ1c2gsIE5MUkUuQ29tbW9uIiwiQ29sb3IiOnsiJGlkIjoiNDY0IiwiQSI6MTI3LCJSIjoyNTUsIkciOjE5MiwiQiI6MH19LCJMaW5lV2VpZ2h0IjoxLjAsIkxpbmVUeXBlIjowLCJQYXJlbnRTdHlsZSI6eyIkcmVmIjoiNTUifX0sIklzQmVsb3dUaW1lYmFuZCI6ZmFsc2UsIkhpZGVEYXRlIjpmYWxzZSwiU2hhcGVTaXplIjoxLCJTcGFjaW5nIjoxLjAsIlBhZGRpbmciOnsiJHJlZiI6IjU4In0sIlNoYXBlU3R5bGUiOnsiJGlkIjoiNDY1IiwiTWFyZ2luIjp7IiRyZWYiOiI2MCJ9LCJQYWRkaW5nIjp7IiRyZWYiOiI2MSJ9LCJCYWNrZ3JvdW5kIjp7IiRpZCI6IjQ2NiIsIkNvbG9yIjp7IiRpZCI6IjQ2NyIsIkEiOjI1NSwiUiI6MjU1LCJHIjoxOTIsIkIiOjB9fSwiSXNWaXNpYmxlIjp0cnVlLCJXaWR0aCI6MTMuMCwiSGVpZ2h0IjoxMy4wLCJCb3JkZXJTdHlsZSI6eyIkaWQiOiI0NjgiLCJMaW5lQ29sb3IiOnsiJHJlZiI6IjYzIn0sIkxpbmVXZWlnaHQiOjAuMCwiTGluZVR5cGUiOjAsIlBhcmVudFN0eWxlIjp7IiRyZWYiOiI2MiJ9fSwiUGFyZW50U3R5bGUiOnsiJHJlZiI6IjU5In19LCJUaXRsZVN0eWxlIjp7IiRpZCI6IjQ2OSIsIkZvbnRTZXR0aW5ncyI6eyIkaWQiOiI0NzAiLCJGb250U2l6ZSI6MTQsIkZvbnROYW1lIjoiTWljcm9zb2Z0IFNhbnMgU2VyaWYiLCJJc0JvbGQiOmZhbHNlLCJJc0l0YWxpYyI6ZmFsc2UsIklzVW5kZXJsaW5lZCI6ZmFsc2UsIlBhcmVudFN0eWxlIjp7IiRyZWYiOiI2NiJ9fSwiQXV0b1NpemUiOjAsIkZvcmVncm91bmQiOnsiJHJlZiI6IjY3In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Q3MSIsIkxpbmVDb2xvciI6bnVsbCwiTGluZVdlaWdodCI6MC4wLCJMaW5lVHlwZSI6MCwiUGFyZW50U3R5bGUiOm51bGx9LCJQYXJlbnRTdHlsZSI6eyIkcmVmIjoiNjUifX0sIkRhdGVTdHlsZSI6eyIkaWQiOiI0NzIiLCJGb250U2V0dGluZ3MiOnsiJGlkIjoiNDcz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c0IiwiTGluZUNvbG9yIjpudWxsLCJMaW5lV2VpZ2h0IjowLjAsIkxpbmVUeXBlIjowLCJQYXJlbnRTdHlsZSI6bnVsbH0sIlBhcmVudFN0eWxlIjp7IiRyZWYiOiI3MiJ9fSwiRGF0ZUZvcm1hdCI6eyIkaWQiOiI0NzU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0NzUifSwiSWQiOiJjNjY2OWU2ZS01MDk0LTRmYWEtYjdlNS00ODhkYTM0NTEwOTYiLCJJbXBvcnRJZCI6IjEiLCJUaXRsZSI6Ildhbm5hQ3J5IiwiTm90ZSI6bnVsbCwiSHlwZXJsaW5rIjpudWxsLCJJc0NoYW5nZWQiOmZhbHNlLCJJc05ldyI6ZmFsc2V9XSwiVGFza3MiOltdLCJNc1Byb2plY3RJdGVtc1RyZWUiOnsiJGlkIjoiNDc2IiwiUm9vdCI6eyJJbXBvcnRJZCI6bnVsbCwiSXNJbXBvcnRlZCI6ZmFsc2UsIkNoaWxkcmVuIjpbXX19LCJNZXRhZGF0YSI6eyIkaWQiOiI0NzciLCJFeGNlbFNoZWV0TmFtZSI6IlNoZWV0MSIsIkl0ZW1zVGl0bGVzIjoiW1wiQUlEUyB0cm9qYW5cIixcIkFyY2hpZXZ1c1wiLFwiR3Bjb2RlLkFLXCIsXCJXaW5sb2NrXCIsXCJVbm5hbWVkIFRyb2phblwiLFwiUmV2ZXRvblwiLFwiQ3J5cHRvTG9ja2VyXCIsXCJDcnlwdG9EZWZlbnNlXCIsXCJDcnlwdG9XYWxsXCIsXCJDVEItTG9ja2VyXCIsXCJTeW5vbG9ja2VyXCIsXCJQY2xvY2tcIixcIlRlc2xhQ3J5cHRcIixcIkxvd0xldmVsMDRcIixcIkNoaW1lcmFcIixcIjdldjNuXCIsXCJMb2NreVwiLFwiU2Ftc2FtXCIsXCJQZXR5YVwiLFwiS2VSYW5nZXJcIixcIkNyeXB0WFhYXCIsXCJKaWdzYXdcIixcIldhbm5hQ3J5XCJdIiwiQ29sdW1uc01hcHBpbmciOiJ7XCIkaWRcIjpcIjFcIixcIlRpdGxlQ29sdW1uTmFtZVwiOlwiQ29sdW1uMlwiLFwiVGl0bGVGcmllbmRseUNvbHVtbk5hbWVcIjpcIkNvbHVtbiAx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Dc4IiwiSW1wYU9wdGlvbnMiOnsiJGlkIjoiNDc5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0LCJGaWxlUGF0aCI6IkM6XFxPZmZpY2UgVGltZWxpbmVcXHJhbnNvbXdhcmUgdGltZWxpbmUueGxzeCIsIlRpbWVDb25maWd1cmF0aW9uIjp7IiRpZCI6IjQ4MCIsIlVzZVRpbWUiOmZhbHNlLCJXb3JrRGF5U3RhcnQiOiIwMDowMDowMCIsIldvcmtEYXlFbmQiOiIyMzo1OTowMCJ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xLjAiLCJPcmlnaW5hbEFzc2VtYmx5VmVyc2lvbiI6IjMuMTQuMDAuMDAiLCJFZGl0aW9uIjoiUGx1cyIsIklzUGx1c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NjgsIkciOjg0LCJCIjoxM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QsIkZvbnROYW1lIjoiTWljcm9zb2Z0IFNhbnMgU2VyaWYiLCJJc0JvbGQiOnRydWUsIklzSXRhbGljIjpmYWxzZSwiSXNVbmRlcmxpbmVkIjpmYWxzZSwiUGFyZW50U3R5bGUiOm51bGx9LCJBdXRvU2l6ZSI6MCwiRm9yZWdyb3VuZCI6eyIkaWQiOiIxNSIsIkNvbG9yIjp7IiRpZCI6IjE2IiwiQSI6MjU1LCJSIjoyNDIsIkciOjI0MiwiQiI6MjQy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QsIkZvbnROYW1lIjoiTWljcm9zb2Z0IFNhbnMgU2VyaWYiLCJJc0JvbGQiOnRydWUsIklzSXRhbGljIjpmYWxzZSwiSXNVbmRlcmxpbmVkIjpmYWxzZSwiUGFyZW50U3R5bGUiOm51bGx9LCJBdXRvU2l6ZSI6MCwiRm9yZWdyb3VuZCI6eyIkaWQiOiIyMyIsIkNvbG9yIjp7IiRpZCI6IjI0IiwiQSI6MjU1LCJSIjoyNDIsIkciOjI0MiwiQiI6MjQyfX0sIk1heFdpZHRoIjoiSW5maW5pdHkiLCJNYXhIZWlnaHQiOiJJbmZpbml0eSIsIlNtYXJ0Rm9yZWdyb3VuZElzQWN0aXZlIjpmYWxzZSwiSG9yaXpvbnRhbEFsaWdubWVudCI6MCwiVmVydGljYWxBbGlnbm1lbnQiOjAsIlNtYXJ0Rm9yZWdyb3VuZCI6bnVsbCwiTWFyZ2luIjp7IiRpZCI6IjI1IiwiVG9wIjowLCJMZWZ0IjoyNS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TWljcm9zb2Z0IFNhbnMgU2VyaWY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0cnVlLCJFbGFwc2VkVGltZUZvcm1hdCI6MCwiVG9kYXlNYXJrZXJQb3NpdGlvbiI6MCwiUXVpY2tQb3NpdGlvbiI6MSwiQWJzb2x1dGVQb3NpdGlvbiI6MjQwLjA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My4wLCJIZWlnaHQiOjEz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QsIkZvbnROYW1lIjoiTWljcm9zb2Z0IFNhbnMgU2VyaWYiLCJJc0JvbGQiOmZhbHNlLCJJc0l0YWxpYyI6ZmFsc2UsIklzVW5kZXJsaW5lZCI6ZmFsc2UsIlBhcmVudFN0eWxlIjpudWxsfSwiQXV0b1NpemUiOjAsIkZvcmVncm91bmQiOnsiJGlkIjoiNjciLCJDb2xvciI6eyIkaWQiOiI2OCIsIkEiOjI1NSwiUiI6MjMxLCJHIjoyMzAsIkIiOjIzMH19LCJNYXhXaWR0aCI6MjMzLjMzMzMzMzMzMzMzMzM0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i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gsIkciOjIzNiwiQiI6MjI1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IwMDYtMDYtMzBUMjM6NTk6MDBaIiwiU3R5bGUiOnsiJGlkIjoiMTI1IiwiU2hhcGUiOjIsIkNvbm5lY3Rvck1hcmdpbiI6eyIkcmVmIjoiNTQifSwiQ29ubmVjdG9yU3R5bGUiOnsiJGlkIjoiMTI2IiwiTGluZUNvbG9yIjp7IiRpZCI6IjEyNyIsIiR0eXBlIjoiTkxSRS5Db21tb24uRG9tLlNvbGlkQ29sb3JCcnVzaCwgTkxSRS5Db21tb24iLCJDb2xvciI6eyIkaWQiOiIxMjgiLCJBIjoxMjcsIlIiOjI1NSwiRyI6MTkyLCJCIjowfX0sIkxpbmVXZWlnaHQiOjEuMCwiTGluZVR5cGUiOjAsIlBhcmVudFN0eWxlIjp7IiRyZWYiOiI1NSJ9fSwiSXNCZWxvd1RpbWViYW5kIjp0cnVlLCJIaWRlRGF0ZSI6ZmFsc2UsIlNoYXBlU2l6ZSI6MSwiU3BhY2luZyI6MS4wLCJQYWRkaW5nIjp7IiRyZWYiOiI1OCJ9LCJTaGFwZVN0eWxlIjp7IiRpZCI6IjEyOSIsIk1hcmdpbiI6eyIkcmVmIjoiNjAifSwiUGFkZGluZyI6eyIkcmVmIjoiNjEifSwiQmFja2dyb3VuZCI6eyIkaWQiOiIxMzAiLCJDb2xvciI6eyIkaWQiOiIxMzEiLCJBIjoyNTUsIlIiOjI1NSwiRyI6MTkyLCJCIjowfX0sIklzVmlzaWJsZSI6dHJ1ZSwiV2lkdGgiOjEzLjAsIkhlaWdodCI6MTM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0LCJGb250TmFtZSI6Ik1pY3Jvc29mdCBTYW5zIFNlcmlmIiwiSXNCb2xkIjpmYWxzZSwiSXNJdGFsaWMiOmZhbHNlLCJJc1VuZGVybGluZWQiOmZhbHNlLCJQYXJlbnRTdHlsZSI6eyIkcmVmIjoiNjYifX0sIkF1dG9TaXplIjowLCJGb3JlZ3JvdW5kIjp7IiRpZCI6IjEzNSIsIkNvbG9yIjp7IiRpZCI6IjEz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ciLCJMaW5lQ29sb3IiOm51bGwsIkxpbmVXZWlnaHQiOjAuMCwiTGluZVR5cGUiOjAsIlBhcmVudFN0eWxlIjpudWxsfSwiUGFyZW50U3R5bGUiOnsiJHJlZiI6IjY1In19LCJEYXRlU3R5bGUiOnsiJGlkIjoiMTM4IiwiRm9udFNldHRpbmdzIjp7IiRpZCI6IjEzOSIsIkZvbnRTaXplIjoxMiwiRm9udE5hbWUiOiJDYWxpYnJpIiwiSXNCb2xkIjpmYWxzZSwiSXNJdGFsaWMiOmZhbHNlLCJJc1VuZGVybGluZWQiOmZhbHNlLCJQYXJlbnRTdHlsZSI6eyIkcmVmIjoiNzMifX0sIkF1dG9TaXplIjowLCJGb3JlZ3JvdW5kIjp7IiRpZCI6IjE0MCIsIkNvbG9yIjp7IiRpZCI6IjE0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0MiIsIkxpbmVDb2xvciI6bnVsbCwiTGluZVdlaWdodCI6MC4wLCJMaW5lVHlwZSI6MCwiUGFyZW50U3R5bGUiOm51bGx9LCJQYXJlbnRTdHlsZSI6eyIkcmVmIjoiNzIifX0sIkRhdGVGb3JtYXQiOnsiJGlkIjoiMTQ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NDMifSwiSWQiOiIwNzEzNjA4MS1lMWZjLTRhYjctYmMwNC01ZmM3Yzg0ZGRiNmUiLCJJbXBvcnRJZCI6IjEiLCJUaXRsZSI6IkFyY2hpdmV1cyIsIk5vdGUiOm51bGwsIkh5cGVybGluayI6bnVsbCwiSXNDaGFuZ2VkIjpmYWxzZSwiSXNOZXciOmZhbHNlfSx7IiRpZCI6IjE0NCIsIkRhdGUiOiIyMDA4LTA2LTMwVDIzOjU5OjAwWiIsIlN0eWxlIjp7IiRpZCI6IjE0NSIsIlNoYXBlIjoyLCJDb25uZWN0b3JNYXJnaW4iOnsiJHJlZiI6IjU0In0sIkNvbm5lY3RvclN0eWxlIjp7IiRpZCI6IjE0NiIsIkxpbmVDb2xvciI6eyIkaWQiOiIxNDciLCIkdHlwZSI6Ik5MUkUuQ29tbW9uLkRvbS5Tb2xpZENvbG9yQnJ1c2gsIE5MUkUuQ29tbW9uIiwiQ29sb3IiOnsiJGlkIjoiMTQ4IiwiQSI6MTI3LCJSIjoyNTUsIkciOjE5MiwiQiI6MH19LCJMaW5lV2VpZ2h0IjoxLjAsIkxpbmVUeXBlIjowLCJQYXJlbnRTdHlsZSI6eyIkcmVmIjoiNTUifX0sIklzQmVsb3dUaW1lYmFuZCI6ZmFsc2UsIkhpZGVEYXRlIjpmYWxzZSwiU2hhcGVTaXplIjoxLCJTcGFjaW5nIjoxLjAsIlBhZGRpbmciOnsiJHJlZiI6IjU4In0sIlNoYXBlU3R5bGUiOnsiJGlkIjoiMTQ5IiwiTWFyZ2luIjp7IiRyZWYiOiI2MCJ9LCJQYWRkaW5nIjp7IiRyZWYiOiI2MSJ9LCJCYWNrZ3JvdW5kIjp7IiRpZCI6IjE1MCIsIkNvbG9yIjp7IiRpZCI6IjE1MSIsIkEiOjI1NSwiUiI6MjU1LCJHIjoxOTIsIkIiOjB9fSwiSXNWaXNpYmxlIjp0cnVlLCJXaWR0aCI6MTMuMCwiSGVpZ2h0IjoxMy4wLCJCb3JkZXJTdHlsZSI6eyIkaWQiOiIxNTIiLCJMaW5lQ29sb3IiOnsiJHJlZiI6IjYzIn0sIkxpbmVXZWlnaHQiOjAuMCwiTGluZVR5cGUiOjAsIlBhcmVudFN0eWxlIjp7IiRyZWYiOiI2MiJ9fSwiUGFyZW50U3R5bGUiOnsiJHJlZiI6IjU5In19LCJUaXRsZVN0eWxlIjp7IiRpZCI6IjE1MyIsIkZvbnRTZXR0aW5ncyI6eyIkaWQiOiIxNTQiLCJGb250U2l6ZSI6MTQsIkZvbnROYW1lIjoiTWljcm9zb2Z0IFNhbnMgU2VyaWYiLCJJc0JvbGQiOmZhbHNlLCJJc0l0YWxpYyI6ZmFsc2UsIklzVW5kZXJsaW5lZCI6ZmFsc2UsIlBhcmVudFN0eWxlIjp7IiRyZWYiOiI2NiJ9fSwiQXV0b1NpemUiOjAsIkZvcmVncm91bmQiOnsiJGlkIjoiMTU1IiwiQ29sb3IiOnsiJGlkIjoiMTU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1NyIsIkxpbmVDb2xvciI6bnVsbCwiTGluZVdlaWdodCI6MC4wLCJMaW5lVHlwZSI6MCwiUGFyZW50U3R5bGUiOm51bGx9LCJQYXJlbnRTdHlsZSI6eyIkcmVmIjoiNjUifX0sIkRhdGVTdHlsZSI6eyIkaWQiOiIxNTgiLCJGb250U2V0dGluZ3MiOnsiJGlkIjoiMTU5IiwiRm9udFNpemUiOjEyLCJGb250TmFtZSI6IkNhbGlicmkiLCJJc0JvbGQiOmZhbHNlLCJJc0l0YWxpYyI6ZmFsc2UsIklzVW5kZXJsaW5lZCI6ZmFsc2UsIlBhcmVudFN0eWxlIjp7IiRyZWYiOiI3MyJ9fSwiQXV0b1NpemUiOjAsIkZvcmVncm91bmQiOnsiJGlkIjoiMTYwIiwiQ29sb3IiOnsiJGlkIjoiMTY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yIiwiTGluZUNvbG9yIjpudWxsLCJMaW5lV2VpZ2h0IjowLjAsIkxpbmVUeXBlIjowLCJQYXJlbnRTdHlsZSI6bnVsbH0sIlBhcmVudFN0eWxlIjp7IiRyZWYiOiI3MiJ9fSwiRGF0ZUZvcm1hdCI6eyIkaWQiOiIxNj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E2MyJ9LCJJZCI6IjE5ODA4ZGFmLTdmMjAtNDQwNS1iOTc5LTg3NmI4ZTU5NzZkNyIsIkltcG9ydElkIjoiMSIsIlRpdGxlIjoiR3Bjb2RlLkFLIiwiTm90ZSI6bnVsbCwiSHlwZXJsaW5rIjpudWxsLCJJc0NoYW5nZWQiOmZhbHNlLCJJc05ldyI6ZmFsc2V9LHsiJGlkIjoiMTY0IiwiRGF0ZSI6IjIwMTAtMDYtMzBUMjM6NTk6MDBaIiwiU3R5bGUiOnsiJGlkIjoiMTY1IiwiU2hhcGUiOjIsIkNvbm5lY3Rvck1hcmdpbiI6eyIkcmVmIjoiNTQifSwiQ29ubmVjdG9yU3R5bGUiOnsiJGlkIjoiMTY2IiwiTGluZUNvbG9yIjp7IiRpZCI6IjE2NyIsIiR0eXBlIjoiTkxSRS5Db21tb24uRG9tLlNvbGlkQ29sb3JCcnVzaCwgTkxSRS5Db21tb24iLCJDb2xvciI6eyIkaWQiOiIxNjgiLCJBIjoxMjcsIlIiOjI1NSwiRyI6MTkyLCJCIjowfX0sIkxpbmVXZWlnaHQiOjEuMCwiTGluZVR5cGUiOjAsIlBhcmVudFN0eWxlIjp7IiRyZWYiOiI1NSJ9fSwiSXNCZWxvd1RpbWViYW5kIjp0cnVlLCJIaWRlRGF0ZSI6ZmFsc2UsIlNoYXBlU2l6ZSI6MSwiU3BhY2luZyI6MS4wLCJQYWRkaW5nIjp7IiRyZWYiOiI1OCJ9LCJTaGFwZVN0eWxlIjp7IiRpZCI6IjE2OSIsIk1hcmdpbiI6eyIkcmVmIjoiNjAifSwiUGFkZGluZyI6eyIkcmVmIjoiNjEifSwiQmFja2dyb3VuZCI6eyIkaWQiOiIxNzAiLCJDb2xvciI6eyIkaWQiOiIxNzEiLCJBIjoyNTUsIlIiOjI1NSwiRyI6MTkyLCJCIjowfX0sIklzVmlzaWJsZSI6dHJ1ZSwiV2lkdGgiOjEzLjAsIkhlaWdodCI6MTMuMCwiQm9yZGVyU3R5bGUiOnsiJGlkIjoiMTcyIiwiTGluZUNvbG9yIjp7IiRyZWYiOiI2MyJ9LCJMaW5lV2VpZ2h0IjowLjAsIkxpbmVUeXBlIjowLCJQYXJlbnRTdHlsZSI6eyIkcmVmIjoiNjIifX0sIlBhcmVudFN0eWxlIjp7IiRyZWYiOiI1OSJ9fSwiVGl0bGVTdHlsZSI6eyIkaWQiOiIxNzMiLCJGb250U2V0dGluZ3MiOnsiJGlkIjoiMTc0IiwiRm9udFNpemUiOjE0LCJGb250TmFtZSI6Ik1pY3Jvc29mdCBTYW5zIFNlcmlmIiwiSXNCb2xkIjpmYWxzZSwiSXNJdGFsaWMiOmZhbHNlLCJJc1VuZGVybGluZWQiOmZhbHNlLCJQYXJlbnRTdHlsZSI6eyIkcmVmIjoiNjYifX0sIkF1dG9TaXplIjowLCJGb3JlZ3JvdW5kIjp7IiRpZCI6IjE3NSIsIkNvbG9yIjp7IiRpZCI6IjE3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zciLCJMaW5lQ29sb3IiOm51bGwsIkxpbmVXZWlnaHQiOjAuMCwiTGluZVR5cGUiOjAsIlBhcmVudFN0eWxlIjpudWxsfSwiUGFyZW50U3R5bGUiOnsiJHJlZiI6IjY1In19LCJEYXRlU3R5bGUiOnsiJGlkIjoiMTc4IiwiRm9udFNldHRpbmdzIjp7IiRpZCI6IjE3OSIsIkZvbnRTaXplIjoxMiwiRm9udE5hbWUiOiJDYWxpYnJpIiwiSXNCb2xkIjpmYWxzZSwiSXNJdGFsaWMiOmZhbHNlLCJJc1VuZGVybGluZWQiOmZhbHNlLCJQYXJlbnRTdHlsZSI6eyIkcmVmIjoiNzMifX0sIkF1dG9TaXplIjowLCJGb3JlZ3JvdW5kIjp7IiRpZCI6IjE4MCIsIkNvbG9yIjp7IiRpZCI6IjE4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MiIsIkxpbmVDb2xvciI6bnVsbCwiTGluZVdlaWdodCI6MC4wLCJMaW5lVHlwZSI6MCwiUGFyZW50U3R5bGUiOm51bGx9LCJQYXJlbnRTdHlsZSI6eyIkcmVmIjoiNzIifX0sIkRhdGVGb3JtYXQiOnsiJGlkIjoiMTg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ODMifSwiSWQiOiJhNmM1NDY1OS0yNGUwLTQ3ODEtYWEwMi0zOThlMGUyNGNlODQiLCJJbXBvcnRJZCI6IjEiLCJUaXRsZSI6IldpbmxvY2siLCJOb3RlIjpudWxsLCJIeXBlcmxpbmsiOm51bGwsIklzQ2hhbmdlZCI6ZmFsc2UsIklzTmV3IjpmYWxzZX0seyIkaWQiOiIxODQiLCJEYXRlIjoiMjAxMS0wNi0zMFQyMzo1OTowMFoiLCJTdHlsZSI6eyIkaWQiOiIxODUiLCJTaGFwZSI6MiwiQ29ubmVjdG9yTWFyZ2luIjp7IiRyZWYiOiI1NCJ9LCJDb25uZWN0b3JTdHlsZSI6eyIkaWQiOiIxODYiLCJMaW5lQ29sb3IiOnsiJGlkIjoiMTg3IiwiJHR5cGUiOiJOTFJFLkNvbW1vbi5Eb20uU29saWRDb2xvckJydXNoLCBOTFJFLkNvbW1vbiIsIkNvbG9yIjp7IiRpZCI6IjE4OCIsIkEiOjEyNywiUiI6MjU1LCJHIjoxOTIsIkIiOjB9fSwiTGluZVdlaWdodCI6MS4wLCJMaW5lVHlwZSI6MCwiUGFyZW50U3R5bGUiOnsiJHJlZiI6IjU1In19LCJJc0JlbG93VGltZWJhbmQiOmZhbHNlLCJIaWRlRGF0ZSI6ZmFsc2UsIlNoYXBlU2l6ZSI6MSwiU3BhY2luZyI6MS4wLCJQYWRkaW5nIjp7IiRyZWYiOiI1OCJ9LCJTaGFwZVN0eWxlIjp7IiRpZCI6IjE4OSIsIk1hcmdpbiI6eyIkcmVmIjoiNjAifSwiUGFkZGluZyI6eyIkcmVmIjoiNjEifSwiQmFja2dyb3VuZCI6eyIkaWQiOiIxOTAiLCJDb2xvciI6eyIkaWQiOiIxOTEiLCJBIjoyNTUsIlIiOjI1NSwiRyI6MTkyLCJCIjowfX0sIklzVmlzaWJsZSI6dHJ1ZSwiV2lkdGgiOjEzLjAsIkhlaWdodCI6MTMuMCwiQm9yZGVyU3R5bGUiOnsiJGlkIjoiMTkyIiwiTGluZUNvbG9yIjp7IiRyZWYiOiI2MyJ9LCJMaW5lV2VpZ2h0IjowLjAsIkxpbmVUeXBlIjowLCJQYXJlbnRTdHlsZSI6eyIkcmVmIjoiNjIifX0sIlBhcmVudFN0eWxlIjp7IiRyZWYiOiI1OSJ9fSwiVGl0bGVTdHlsZSI6eyIkaWQiOiIxOTMiLCJGb250U2V0dGluZ3MiOnsiJGlkIjoiMTk0IiwiRm9udFNpemUiOjE0LCJGb250TmFtZSI6Ik1pY3Jvc29mdCBTYW5zIFNlcmlmIiwiSXNCb2xkIjpmYWxzZSwiSXNJdGFsaWMiOmZhbHNlLCJJc1VuZGVybGluZWQiOmZhbHNlLCJQYXJlbnRTdHlsZSI6eyIkcmVmIjoiNjYifX0sIkF1dG9TaXplIjowLCJGb3JlZ3JvdW5kIjp7IiRpZCI6IjE5NSIsIkNvbG9yIjp7IiRpZCI6IjE5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ciLCJMaW5lQ29sb3IiOm51bGwsIkxpbmVXZWlnaHQiOjAuMCwiTGluZVR5cGUiOjAsIlBhcmVudFN0eWxlIjpudWxsfSwiUGFyZW50U3R5bGUiOnsiJHJlZiI6IjY1In19LCJEYXRlU3R5bGUiOnsiJGlkIjoiMTk4IiwiRm9udFNldHRpbmdzIjp7IiRpZCI6IjE5OSIsIkZvbnRTaXplIjoxMiwiRm9udE5hbWUiOiJDYWxpYnJpIiwiSXNCb2xkIjpmYWxzZSwiSXNJdGFsaWMiOmZhbHNlLCJJc1VuZGVybGluZWQiOmZhbHNlLCJQYXJlbnRTdHlsZSI6eyIkcmVmIjoiNzMifX0sIkF1dG9TaXplIjowLCJGb3JlZ3JvdW5kIjp7IiRpZCI6IjIwMCIsIkNvbG9yIjp7IiRpZCI6IjIw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MiIsIkxpbmVDb2xvciI6bnVsbCwiTGluZVdlaWdodCI6MC4wLCJMaW5lVHlwZSI6MCwiUGFyZW50U3R5bGUiOm51bGx9LCJQYXJlbnRTdHlsZSI6eyIkcmVmIjoiNzIifX0sIkRhdGVGb3JtYXQiOnsiJGlkIjoiMjA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MDM2OTc1NjU1MjYxMzgxMiwiSXNDdXN0b20iOnRydWV9LCJEYXRlRm9ybWF0Ijp7IiRyZWYiOiIyMDMifSwiSWQiOiJhMzc1OWUwMC03ZTBlLTRhYWQtYTE1Yy0yNjQxMGUyNmI0ZDciLCJJbXBvcnRJZCI6IjEiLCJUaXRsZSI6IlVubmFtZWQgVHJvamFuIiwiTm90ZSI6bnVsbCwiSHlwZXJsaW5rIjpudWxsLCJJc0NoYW5nZWQiOmZhbHNlLCJJc05ldyI6ZmFsc2V9LHsiJGlkIjoiMjA0IiwiRGF0ZSI6IjIwMTItMDYtMzBUMjM6NTk6MDBaIiwiU3R5bGUiOnsiJGlkIjoiMjA1IiwiU2hhcGUiOjIsIkNvbm5lY3Rvck1hcmdpbiI6eyIkcmVmIjoiNTQifSwiQ29ubmVjdG9yU3R5bGUiOnsiJGlkIjoiMjA2IiwiTGluZUNvbG9yIjp7IiRpZCI6IjIwNyIsIiR0eXBlIjoiTkxSRS5Db21tb24uRG9tLlNvbGlkQ29sb3JCcnVzaCwgTkxSRS5Db21tb24iLCJDb2xvciI6eyIkaWQiOiIyMDgiLCJBIjoxMjcsIlIiOjI1NSwiRyI6MTkyLCJCIjowfX0sIkxpbmVXZWlnaHQiOjEuMCwiTGluZVR5cGUiOjAsIlBhcmVudFN0eWxlIjp7IiRyZWYiOiI1NSJ9fSwiSXNCZWxvd1RpbWViYW5kIjp0cnVlLCJIaWRlRGF0ZSI6ZmFsc2UsIlNoYXBlU2l6ZSI6MSwiU3BhY2luZyI6MS4wLCJQYWRkaW5nIjp7IiRyZWYiOiI1OCJ9LCJTaGFwZVN0eWxlIjp7IiRpZCI6IjIwOSIsIk1hcmdpbiI6eyIkcmVmIjoiNjAifSwiUGFkZGluZyI6eyIkcmVmIjoiNjEifSwiQmFja2dyb3VuZCI6eyIkaWQiOiIyMTAiLCJDb2xvciI6eyIkaWQiOiIyMTEiLCJBIjoyNTUsIlIiOjI1NSwiRyI6MTkyLCJCIjowfX0sIklzVmlzaWJsZSI6dHJ1ZSwiV2lkdGgiOjEzLjAsIkhlaWdodCI6MTMuMCwiQm9yZGVyU3R5bGUiOnsiJGlkIjoiMjEyIiwiTGluZUNvbG9yIjp7IiRyZWYiOiI2MyJ9LCJMaW5lV2VpZ2h0IjowLjAsIkxpbmVUeXBlIjowLCJQYXJlbnRTdHlsZSI6eyIkcmVmIjoiNjIifX0sIlBhcmVudFN0eWxlIjp7IiRyZWYiOiI1OSJ9fSwiVGl0bGVTdHlsZSI6eyIkaWQiOiIyMTMiLCJGb250U2V0dGluZ3MiOnsiJGlkIjoiMjE0IiwiRm9udFNpemUiOjE0LCJGb250TmFtZSI6Ik1pY3Jvc29mdCBTYW5zIFNlcmlmIiwiSXNCb2xkIjpmYWxzZSwiSXNJdGFsaWMiOmZhbHNlLCJJc1VuZGVybGluZWQiOmZhbHNlLCJQYXJlbnRTdHlsZSI6eyIkcmVmIjoiNjYifX0sIkF1dG9TaXplIjowLCJGb3JlZ3JvdW5kIjp7IiRpZCI6IjIxNSIsIkNvbG9yIjp7IiRpZCI6IjIx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ciLCJMaW5lQ29sb3IiOm51bGwsIkxpbmVXZWlnaHQiOjAuMCwiTGluZVR5cGUiOjAsIlBhcmVudFN0eWxlIjpudWxsfSwiUGFyZW50U3R5bGUiOnsiJHJlZiI6IjY1In19LCJEYXRlU3R5bGUiOnsiJGlkIjoiMjE4IiwiRm9udFNldHRpbmdzIjp7IiRpZCI6IjIxOSIsIkZvbnRTaXplIjoxMiwiRm9udE5hbWUiOiJDYWxpYnJpIiwiSXNCb2xkIjpmYWxzZSwiSXNJdGFsaWMiOmZhbHNlLCJJc1VuZGVybGluZWQiOmZhbHNlLCJQYXJlbnRTdHlsZSI6eyIkcmVmIjoiNzMifX0sIkF1dG9TaXplIjowLCJGb3JlZ3JvdW5kIjp7IiRpZCI6IjIyMCIsIkNvbG9yIjp7IiRpZCI6IjIy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MiIsIkxpbmVDb2xvciI6bnVsbCwiTGluZVdlaWdodCI6MC4wLCJMaW5lVHlwZSI6MCwiUGFyZW50U3R5bGUiOm51bGx9LCJQYXJlbnRTdHlsZSI6eyIkcmVmIjoiNzIifX0sIkRhdGVGb3JtYXQiOnsiJGlkIjoiMjI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yMjMifSwiSWQiOiJhNDA2MTA3Zi00MDgyLTRiZTItYmI5Mi1mMGJlMjU1ZDAyZWYiLCJJbXBvcnRJZCI6IjEiLCJUaXRsZSI6IlJldmV0b24iLCJOb3RlIjpudWxsLCJIeXBlcmxpbmsiOm51bGwsIklzQ2hhbmdlZCI6ZmFsc2UsIklzTmV3IjpmYWxzZX0seyIkaWQiOiIyMjQiLCJEYXRlIjoiMjAxMy0wOS0wMVQyMzo1OTowMFoiLCJTdHlsZSI6eyIkaWQiOiIyMjUiLCJTaGFwZSI6MiwiQ29ubmVjdG9yTWFyZ2luIjp7IiRyZWYiOiI1NCJ9LCJDb25uZWN0b3JTdHlsZSI6eyIkaWQiOiIyMjYiLCJMaW5lQ29sb3IiOnsiJGlkIjoiMjI3IiwiJHR5cGUiOiJOTFJFLkNvbW1vbi5Eb20uU29saWRDb2xvckJydXNoLCBOTFJFLkNvbW1vbiIsIkNvbG9yIjp7IiRpZCI6IjIyOCIsIkEiOjEyNywiUiI6MjU1LCJHIjoxOTIsIkIiOjB9fSwiTGluZVdlaWdodCI6MS4wLCJMaW5lVHlwZSI6MCwiUGFyZW50U3R5bGUiOnsiJHJlZiI6IjU1In19LCJJc0JlbG93VGltZWJhbmQiOmZhbHNlLCJIaWRlRGF0ZSI6ZmFsc2UsIlNoYXBlU2l6ZSI6MSwiU3BhY2luZyI6MS4wLCJQYWRkaW5nIjp7IiRyZWYiOiI1OCJ9LCJTaGFwZVN0eWxlIjp7IiRpZCI6IjIyOSIsIk1hcmdpbiI6eyIkcmVmIjoiNjAifSwiUGFkZGluZyI6eyIkcmVmIjoiNjEifSwiQmFja2dyb3VuZCI6eyIkaWQiOiIyMzAiLCJDb2xvciI6eyIkaWQiOiIyMzEiLCJBIjoyNTUsIlIiOjI1NSwiRyI6MTkyLCJCIjowfX0sIklzVmlzaWJsZSI6dHJ1ZSwiV2lkdGgiOjEzLjAsIkhlaWdodCI6MTMuMCwiQm9yZGVyU3R5bGUiOnsiJGlkIjoiMjMyIiwiTGluZUNvbG9yIjp7IiRyZWYiOiI2MyJ9LCJMaW5lV2VpZ2h0IjowLjAsIkxpbmVUeXBlIjowLCJQYXJlbnRTdHlsZSI6eyIkcmVmIjoiNjIifX0sIlBhcmVudFN0eWxlIjp7IiRyZWYiOiI1OSJ9fSwiVGl0bGVTdHlsZSI6eyIkaWQiOiIyMzMiLCJGb250U2V0dGluZ3MiOnsiJGlkIjoiMjM0IiwiRm9udFNpemUiOjE0LCJGb250TmFtZSI6Ik1pY3Jvc29mdCBTYW5zIFNlcmlmIiwiSXNCb2xkIjpmYWxzZSwiSXNJdGFsaWMiOmZhbHNlLCJJc1VuZGVybGluZWQiOmZhbHNlLCJQYXJlbnRTdHlsZSI6eyIkcmVmIjoiNjYifX0sIkF1dG9TaXplIjowLCJGb3JlZ3JvdW5kIjp7IiRpZCI6IjIzNSIsIkNvbG9yIjp7IiRpZCI6IjIz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zciLCJMaW5lQ29sb3IiOm51bGwsIkxpbmVXZWlnaHQiOjAuMCwiTGluZVR5cGUiOjAsIlBhcmVudFN0eWxlIjpudWxsfSwiUGFyZW50U3R5bGUiOnsiJHJlZiI6IjY1In19LCJEYXRlU3R5bGUiOnsiJGlkIjoiMjM4IiwiRm9udFNldHRpbmdzIjp7IiRpZCI6IjIzOSIsIkZvbnRTaXplIjoxMiwiRm9udE5hbWUiOiJDYWxpYnJpIiwiSXNCb2xkIjpmYWxzZSwiSXNJdGFsaWMiOmZhbHNlLCJJc1VuZGVybGluZWQiOmZhbHNlLCJQYXJlbnRTdHlsZSI6eyIkcmVmIjoiNzMifX0sIkF1dG9TaXplIjowLCJGb3JlZ3JvdW5kIjp7IiRpZCI6IjI0MCIsIkNvbG9yIjp7IiRpZCI6IjI0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0MiIsIkxpbmVDb2xvciI6bnVsbCwiTGluZVdlaWdodCI6MC4wLCJMaW5lVHlwZSI6MCwiUGFyZW50U3R5bGUiOm51bGx9LCJQYXJlbnRTdHlsZSI6eyIkcmVmIjoiNzIifX0sIkRhdGVGb3JtYXQiOnsiJGlkIjoiMjQ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yNTM2ODUxNjA2OTU3NzA2MywiSXNDdXN0b20iOnRydWV9LCJEYXRlRm9ybWF0Ijp7IiRyZWYiOiIyNDMifSwiSWQiOiJmMGQ0ZGMxZS0zODE0LTQzNjgtOWMzZC01NmRlZmRjNGRjMTMiLCJJbXBvcnRJZCI6IjEiLCJUaXRsZSI6IkNyeXB0b0xvY2tlciIsIk5vdGUiOm51bGwsIkh5cGVybGluayI6bnVsbCwiSXNDaGFuZ2VkIjpmYWxzZSwiSXNOZXciOmZhbHNlfSx7IiRpZCI6IjI0NCIsIkRhdGUiOiIyMDE0LTAyLTAxVDIzOjU5OjAwWiIsIlN0eWxlIjp7IiRpZCI6IjI0NSIsIlNoYXBlIjoyLCJDb25uZWN0b3JNYXJnaW4iOnsiJHJlZiI6IjU0In0sIkNvbm5lY3RvclN0eWxlIjp7IiRpZCI6IjI0NiIsIkxpbmVDb2xvciI6eyIkaWQiOiIyNDciLCIkdHlwZSI6Ik5MUkUuQ29tbW9uLkRvbS5Tb2xpZENvbG9yQnJ1c2gsIE5MUkUuQ29tbW9uIiwiQ29sb3IiOnsiJGlkIjoiMjQ4IiwiQSI6MTI3LCJSIjoyNTUsIkciOjE5MiwiQiI6MH19LCJMaW5lV2VpZ2h0IjoxLjAsIkxpbmVUeXBlIjowLCJQYXJlbnRTdHlsZSI6eyIkcmVmIjoiNTUifX0sIklzQmVsb3dUaW1lYmFuZCI6dHJ1ZSwiSGlkZURhdGUiOmZhbHNlLCJTaGFwZVNpemUiOjEsIlNwYWNpbmciOjEuMCwiUGFkZGluZyI6eyIkcmVmIjoiNTgifSwiU2hhcGVTdHlsZSI6eyIkaWQiOiIyNDkiLCJNYXJnaW4iOnsiJHJlZiI6IjYwIn0sIlBhZGRpbmciOnsiJHJlZiI6IjYxIn0sIkJhY2tncm91bmQiOnsiJGlkIjoiMjUwIiwiQ29sb3IiOnsiJGlkIjoiMjUxIiwiQSI6MjU1LCJSIjoyNTUsIkciOjE5MiwiQiI6MH19LCJJc1Zpc2libGUiOnRydWUsIldpZHRoIjoxMy4wLCJIZWlnaHQiOjEzLjAsIkJvcmRlclN0eWxlIjp7IiRpZCI6IjI1MiIsIkxpbmVDb2xvciI6eyIkcmVmIjoiNjMifSwiTGluZVdlaWdodCI6MC4wLCJMaW5lVHlwZSI6MCwiUGFyZW50U3R5bGUiOnsiJHJlZiI6IjYyIn19LCJQYXJlbnRTdHlsZSI6eyIkcmVmIjoiNTkifX0sIlRpdGxlU3R5bGUiOnsiJGlkIjoiMjUzIiwiRm9udFNldHRpbmdzIjp7IiRpZCI6IjI1NCIsIkZvbnRTaXplIjoxNCwiRm9udE5hbWUiOiJNaWNyb3NvZnQgU2FucyBTZXJpZiIsIklzQm9sZCI6ZmFsc2UsIklzSXRhbGljIjpmYWxzZSwiSXNVbmRlcmxpbmVkIjpmYWxzZSwiUGFyZW50U3R5bGUiOnsiJHJlZiI6IjY2In19LCJBdXRvU2l6ZSI6MCwiRm9yZWdyb3VuZCI6eyIkaWQiOiIyNTUiLCJDb2xvciI6eyIkaWQiOiIyNT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U3IiwiTGluZUNvbG9yIjpudWxsLCJMaW5lV2VpZ2h0IjowLjAsIkxpbmVUeXBlIjowLCJQYXJlbnRTdHlsZSI6bnVsbH0sIlBhcmVudFN0eWxlIjp7IiRyZWYiOiI2NSJ9fSwiRGF0ZVN0eWxlIjp7IiRpZCI6IjI1OCIsIkZvbnRTZXR0aW5ncyI6eyIkaWQiOiIyNTkiLCJGb250U2l6ZSI6MTIsIkZvbnROYW1lIjoiQ2FsaWJyaSIsIklzQm9sZCI6ZmFsc2UsIklzSXRhbGljIjpmYWxzZSwiSXNVbmRlcmxpbmVkIjpmYWxzZSwiUGFyZW50U3R5bGUiOnsiJHJlZiI6IjczIn19LCJBdXRvU2l6ZSI6MCwiRm9yZWdyb3VuZCI6eyIkaWQiOiIyNjAiLCJDb2xvciI6eyIkaWQiOiIyNj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jIiLCJMaW5lQ29sb3IiOm51bGwsIkxpbmVXZWlnaHQiOjAuMCwiTGluZVR5cGUiOjAsIlBhcmVudFN0eWxlIjpudWxsfSwiUGFyZW50U3R5bGUiOnsiJHJlZiI6IjcyIn19LCJEYXRlRm9ybWF0Ijp7IiRpZCI6IjI2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jQ4Njk1MjI1ODQ1MTQ4NTMsIklzQ3VzdG9tIjp0cnVlfSwiRGF0ZUZvcm1hdCI6eyIkcmVmIjoiMjYzIn0sIklkIjoiMTIwYTk4OWQtMDM4Mi00MGFjLTlmMmMtMGU3YjY3NTc2NDBhIiwiSW1wb3J0SWQiOiIxIiwiVGl0bGUiOiJDcnlwdG9EZWZlbnNlIiwiTm90ZSI6bnVsbCwiSHlwZXJsaW5rIjpudWxsLCJJc0NoYW5nZWQiOmZhbHNlLCJJc05ldyI6ZmFsc2V9LHsiJGlkIjoiMjY0IiwiRGF0ZSI6IjIwMTQtMDQtMDFUMjM6NTk6MDBaIiwiU3R5bGUiOnsiJGlkIjoiMjY1IiwiU2hhcGUiOjIsIkNvbm5lY3Rvck1hcmdpbiI6eyIkcmVmIjoiNTQifSwiQ29ubmVjdG9yU3R5bGUiOnsiJGlkIjoiMjY2IiwiTGluZUNvbG9yIjp7IiRpZCI6IjI2NyIsIiR0eXBlIjoiTkxSRS5Db21tb24uRG9tLlNvbGlkQ29sb3JCcnVzaCwgTkxSRS5Db21tb24iLCJDb2xvciI6eyIkaWQiOiIyNjgiLCJBIjoxMjcsIlIiOjI1NSwiRyI6MTkyLCJCIjowfX0sIkxpbmVXZWlnaHQiOjEuMCwiTGluZVR5cGUiOjAsIlBhcmVudFN0eWxlIjp7IiRyZWYiOiI1NSJ9fSwiSXNCZWxvd1RpbWViYW5kIjpmYWxzZSwiSGlkZURhdGUiOmZhbHNlLCJTaGFwZVNpemUiOjEsIlNwYWNpbmciOjEuMCwiUGFkZGluZyI6eyIkcmVmIjoiNTgifSwiU2hhcGVTdHlsZSI6eyIkaWQiOiIyNjkiLCJNYXJnaW4iOnsiJHJlZiI6IjYwIn0sIlBhZGRpbmciOnsiJHJlZiI6IjYxIn0sIkJhY2tncm91bmQiOnsiJGlkIjoiMjcwIiwiQ29sb3IiOnsiJGlkIjoiMjcxIiwiQSI6MjU1LCJSIjoyNTUsIkciOjE5MiwiQiI6MH19LCJJc1Zpc2libGUiOnRydWUsIldpZHRoIjoxMy4wLCJIZWlnaHQiOjEzLjAsIkJvcmRlclN0eWxlIjp7IiRpZCI6IjI3MiIsIkxpbmVDb2xvciI6eyIkcmVmIjoiNjMifSwiTGluZVdlaWdodCI6MC4wLCJMaW5lVHlwZSI6MCwiUGFyZW50U3R5bGUiOnsiJHJlZiI6IjYyIn19LCJQYXJlbnRTdHlsZSI6eyIkcmVmIjoiNTkifX0sIlRpdGxlU3R5bGUiOnsiJGlkIjoiMjczIiwiRm9udFNldHRpbmdzIjp7IiRpZCI6IjI3NCIsIkZvbnRTaXplIjoxNCwiRm9udE5hbWUiOiJNaWNyb3NvZnQgU2FucyBTZXJpZiIsIklzQm9sZCI6ZmFsc2UsIklzSXRhbGljIjpmYWxzZSwiSXNVbmRlcmxpbmVkIjpmYWxzZSwiUGFyZW50U3R5bGUiOnsiJHJlZiI6IjY2In19LCJBdXRvU2l6ZSI6MCwiRm9yZWdyb3VuZCI6eyIkaWQiOiIyNzUiLCJDb2xvciI6eyIkaWQiOiIyNz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3IiwiTGluZUNvbG9yIjpudWxsLCJMaW5lV2VpZ2h0IjowLjAsIkxpbmVUeXBlIjowLCJQYXJlbnRTdHlsZSI6bnVsbH0sIlBhcmVudFN0eWxlIjp7IiRyZWYiOiI2NSJ9fSwiRGF0ZVN0eWxlIjp7IiRpZCI6IjI3OCIsIkZvbnRTZXR0aW5ncyI6eyIkaWQiOiIyNzkiLCJGb250U2l6ZSI6MTIsIkZvbnROYW1lIjoiQ2FsaWJyaSIsIklzQm9sZCI6ZmFsc2UsIklzSXRhbGljIjpmYWxzZSwiSXNVbmRlcmxpbmVkIjpmYWxzZSwiUGFyZW50U3R5bGUiOnsiJHJlZiI6IjczIn19LCJBdXRvU2l6ZSI6MCwiRm9yZWdyb3VuZCI6eyIkaWQiOiIyODAiLCJDb2xvciI6eyIkaWQiOiIyOD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IiLCJMaW5lQ29sb3IiOm51bGwsIkxpbmVXZWlnaHQiOjAuMCwiTGluZVR5cGUiOjAsIlBhcmVudFN0eWxlIjpudWxsfSwiUGFyZW50U3R5bGUiOnsiJHJlZiI6IjcyIn1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4NjkxMjkyNDY4NDEyNDIsIklzQ3VzdG9tIjp0cnVlfSwiRGF0ZUZvcm1hdCI6eyIkcmVmIjoiMjgzIn0sIklkIjoiYTVmOTlhZjktNjQ2OS00OGRmLWI2NWItZjQ3M2I4ZWRmZDQ5IiwiSW1wb3J0SWQiOiIxIiwiVGl0bGUiOiJDcnlwdG9XYWxsIiwiTm90ZSI6bnVsbCwiSHlwZXJsaW5rIjpudWxsLCJJc0NoYW5nZWQiOmZhbHNlLCJJc05ldyI6ZmFsc2V9LHsiJGlkIjoiMjg0IiwiRGF0ZSI6IjIwMTQtMDctMDFUMjM6NTk6MDBaIiwiU3R5bGUiOnsiJGlkIjoiMjg1IiwiU2hhcGUiOjIsIkNvbm5lY3Rvck1hcmdpbiI6eyIkcmVmIjoiNTQifSwiQ29ubmVjdG9yU3R5bGUiOnsiJGlkIjoiMjg2IiwiTGluZUNvbG9yIjp7IiRpZCI6IjI4NyIsIiR0eXBlIjoiTkxSRS5Db21tb24uRG9tLlNvbGlkQ29sb3JCcnVzaCwgTkxSRS5Db21tb24iLCJDb2xvciI6eyIkaWQiOiIyODgiLCJBIjoxMjcsIlIiOjI1NSwiRyI6MTkyLCJCIjowfX0sIkxpbmVXZWlnaHQiOjEuMCwiTGluZVR5cGUiOjAsIlBhcmVudFN0eWxlIjp7IiRyZWYiOiI1NSJ9fSwiSXNCZWxvd1RpbWViYW5kIjp0cnVlLCJIaWRlRGF0ZSI6ZmFsc2UsIlNoYXBlU2l6ZSI6MSwiU3BhY2luZyI6MS4wLCJQYWRkaW5nIjp7IiRyZWYiOiI1OCJ9LCJTaGFwZVN0eWxlIjp7IiRpZCI6IjI4OSIsIk1hcmdpbiI6eyIkcmVmIjoiNjAifSwiUGFkZGluZyI6eyIkcmVmIjoiNjEifSwiQmFja2dyb3VuZCI6eyIkaWQiOiIyOTAiLCJDb2xvciI6eyIkaWQiOiIyOTEiLCJBIjoyNTUsIlIiOjI1NSwiRyI6MTkyLCJCIjowfX0sIklzVmlzaWJsZSI6dHJ1ZSwiV2lkdGgiOjEzLjAsIkhlaWdodCI6MTMuMCwiQm9yZGVyU3R5bGUiOnsiJGlkIjoiMjkyIiwiTGluZUNvbG9yIjp7IiRyZWYiOiI2MyJ9LCJMaW5lV2VpZ2h0IjowLjAsIkxpbmVUeXBlIjowLCJQYXJlbnRTdHlsZSI6eyIkcmVmIjoiNjIifX0sIlBhcmVudFN0eWxlIjp7IiRyZWYiOiI1OSJ9fSwiVGl0bGVTdHlsZSI6eyIkaWQiOiIyOTMiLCJGb250U2V0dGluZ3MiOnsiJGlkIjoiMjk0IiwiRm9udFNpemUiOjE0LCJGb250TmFtZSI6Ik1pY3Jvc29mdCBTYW5zIFNlcmlmIiwiSXNCb2xkIjpmYWxzZSwiSXNJdGFsaWMiOmZhbHNlLCJJc1VuZGVybGluZWQiOmZhbHNlLCJQYXJlbnRTdHlsZSI6eyIkcmVmIjoiNjYifX0sIkF1dG9TaXplIjowLCJGb3JlZ3JvdW5kIjp7IiRpZCI6IjI5NSIsIkNvbG9yIjp7IiRpZCI6IjI5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OTciLCJMaW5lQ29sb3IiOm51bGwsIkxpbmVXZWlnaHQiOjAuMCwiTGluZVR5cGUiOjAsIlBhcmVudFN0eWxlIjpudWxsfSwiUGFyZW50U3R5bGUiOnsiJHJlZiI6IjY1In19LCJEYXRlU3R5bGUiOnsiJGlkIjoiMjk4IiwiRm9udFNldHRpbmdzIjp7IiRpZCI6IjI5OSIsIkZvbnRTaXplIjoxMiwiRm9udE5hbWUiOiJDYWxpYnJpIiwiSXNCb2xkIjpmYWxzZSwiSXNJdGFsaWMiOmZhbHNlLCJJc1VuZGVybGluZWQiOmZhbHNlLCJQYXJlbnRTdHlsZSI6eyIkcmVmIjoiNzMifX0sIkF1dG9TaXplIjowLCJGb3JlZ3JvdW5kIjp7IiRpZCI6IjMwMCIsIkNvbG9yIjp7IiRpZCI6IjMw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wMiIsIkxpbmVDb2xvciI6bnVsbCwiTGluZVdlaWdodCI6MC4wLCJMaW5lVHlwZSI6MCwiUGFyZW50U3R5bGUiOm51bGx9LCJQYXJlbnRTdHlsZSI6eyIkcmVmIjoiNzIifX0sIkRhdGVGb3JtYXQiOnsiJGlkIjoiMzA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NzM3MDEzMjkzNjA3NzM1NCwiSXNDdXN0b20iOnRydWV9LCJEYXRlRm9ybWF0Ijp7IiRyZWYiOiIzMDMifSwiSWQiOiIyZjI4Y2YxMi03NGQ1LTQxZjItYmUwYS04YTU5MDlmYzAwNWUiLCJJbXBvcnRJZCI6IjEiLCJUaXRsZSI6IkNUQi1Mb2NrZXIiLCJOb3RlIjpudWxsLCJIeXBlcmxpbmsiOm51bGwsIklzQ2hhbmdlZCI6ZmFsc2UsIklzTmV3IjpmYWxzZX0seyIkaWQiOiIzMDQiLCJEYXRlIjoiMjAxNC0wOC0wMVQyMzo1OTowMFoiLCJTdHlsZSI6eyIkaWQiOiIzMDUiLCJTaGFwZSI6MiwiQ29ubmVjdG9yTWFyZ2luIjp7IiRyZWYiOiI1NCJ9LCJDb25uZWN0b3JTdHlsZSI6eyIkaWQiOiIzMDYiLCJMaW5lQ29sb3IiOnsiJGlkIjoiMzA3IiwiJHR5cGUiOiJOTFJFLkNvbW1vbi5Eb20uU29saWRDb2xvckJydXNoLCBOTFJFLkNvbW1vbiIsIkNvbG9yIjp7IiRpZCI6IjMwOCIsIkEiOjEyNywiUiI6MjU1LCJHIjoxOTIsIkIiOjB9fSwiTGluZVdlaWdodCI6MS4wLCJMaW5lVHlwZSI6MCwiUGFyZW50U3R5bGUiOnsiJHJlZiI6IjU1In19LCJJc0JlbG93VGltZWJhbmQiOmZhbHNlLCJIaWRlRGF0ZSI6ZmFsc2UsIlNoYXBlU2l6ZSI6MSwiU3BhY2luZyI6MS4wLCJQYWRkaW5nIjp7IiRyZWYiOiI1OCJ9LCJTaGFwZVN0eWxlIjp7IiRpZCI6IjMwOSIsIk1hcmdpbiI6eyIkcmVmIjoiNjAifSwiUGFkZGluZyI6eyIkcmVmIjoiNjEifSwiQmFja2dyb3VuZCI6eyIkaWQiOiIzMTAiLCJDb2xvciI6eyIkaWQiOiIzMTEiLCJBIjoyNTUsIlIiOjI1NSwiRyI6MTkyLCJCIjowfX0sIklzVmlzaWJsZSI6dHJ1ZSwiV2lkdGgiOjEzLjAsIkhlaWdodCI6MTMuMCwiQm9yZGVyU3R5bGUiOnsiJGlkIjoiMzEyIiwiTGluZUNvbG9yIjp7IiRyZWYiOiI2MyJ9LCJMaW5lV2VpZ2h0IjowLjAsIkxpbmVUeXBlIjowLCJQYXJlbnRTdHlsZSI6eyIkcmVmIjoiNjIifX0sIlBhcmVudFN0eWxlIjp7IiRyZWYiOiI1OSJ9fSwiVGl0bGVTdHlsZSI6eyIkaWQiOiIzMTMiLCJGb250U2V0dGluZ3MiOnsiJGlkIjoiMzE0IiwiRm9udFNpemUiOjE0LCJGb250TmFtZSI6Ik1pY3Jvc29mdCBTYW5zIFNlcmlmIiwiSXNCb2xkIjpmYWxzZSwiSXNJdGFsaWMiOmZhbHNlLCJJc1VuZGVybGluZWQiOmZhbHNlLCJQYXJlbnRTdHlsZSI6eyIkcmVmIjoiNjYifX0sIkF1dG9TaXplIjowLCJGb3JlZ3JvdW5kIjp7IiRpZCI6IjMxNSIsIkNvbG9yIjp7IiRpZCI6IjMx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TciLCJMaW5lQ29sb3IiOm51bGwsIkxpbmVXZWlnaHQiOjAuMCwiTGluZVR5cGUiOjAsIlBhcmVudFN0eWxlIjpudWxsfSwiUGFyZW50U3R5bGUiOnsiJHJlZiI6IjY1In19LCJEYXRlU3R5bGUiOnsiJGlkIjoiMzE4IiwiRm9udFNldHRpbmdzIjp7IiRpZCI6IjMxOSIsIkZvbnRTaXplIjoxMiwiRm9udE5hbWUiOiJDYWxpYnJpIiwiSXNCb2xkIjpmYWxzZSwiSXNJdGFsaWMiOmZhbHNlLCJJc1VuZGVybGluZWQiOmZhbHNlLCJQYXJlbnRTdHlsZSI6eyIkcmVmIjoiNzMifX0sIkF1dG9TaXplIjowLCJGb3JlZ3JvdW5kIjp7IiRpZCI6IjMyMCIsIkNvbG9yIjp7IiRpZCI6IjMy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yMiIsIkxpbmVDb2xvciI6bnVsbCwiTGluZVdlaWdodCI6MC4wLCJMaW5lVHlwZSI6MCwiUGFyZW50U3R5bGUiOm51bGx9LCJQYXJlbnRTdHlsZSI6eyIkcmVmIjoiNzIifX0sIkRhdGVGb3JtYXQiOnsiJGlkIjoiMzI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MDM2OTc1NjU1MjYxMzgxMiwiSXNDdXN0b20iOnRydWV9LCJEYXRlRm9ybWF0Ijp7IiRyZWYiOiIzMjMifSwiSWQiOiJkODY0ZWE5YS04YzA0LTQ4YWMtYmE0Yy0xZTI4MTQ4MmMzYWUiLCJJbXBvcnRJZCI6IjEiLCJUaXRsZSI6IlN5bm9sb2NrZXIiLCJOb3RlIjpudWxsLCJIeXBlcmxpbmsiOm51bGwsIklzQ2hhbmdlZCI6ZmFsc2UsIklzTmV3IjpmYWxzZX0seyIkaWQiOiIzMjQiLCJEYXRlIjoiMjAxNS0wMS0wMVQyMzo1OTowMFoiLCJTdHlsZSI6eyIkaWQiOiIzMjUiLCJTaGFwZSI6MiwiQ29ubmVjdG9yTWFyZ2luIjp7IiRyZWYiOiI1NCJ9LCJDb25uZWN0b3JTdHlsZSI6eyIkaWQiOiIzMjYiLCJMaW5lQ29sb3IiOnsiJGlkIjoiMzI3IiwiJHR5cGUiOiJOTFJFLkNvbW1vbi5Eb20uU29saWRDb2xvckJydXNoLCBOTFJFLkNvbW1vbiIsIkNvbG9yIjp7IiRpZCI6IjMyOCIsIkEiOjEyNywiUiI6MjU1LCJHIjoxOTIsIkIiOjB9fSwiTGluZVdlaWdodCI6MS4wLCJMaW5lVHlwZSI6MCwiUGFyZW50U3R5bGUiOnsiJHJlZiI6IjU1In19LCJJc0JlbG93VGltZWJhbmQiOnRydWUsIkhpZGVEYXRlIjpmYWxzZSwiU2hhcGVTaXplIjoxLCJTcGFjaW5nIjoxLjAsIlBhZGRpbmciOnsiJHJlZiI6IjU4In0sIlNoYXBlU3R5bGUiOnsiJGlkIjoiMzI5IiwiTWFyZ2luIjp7IiRyZWYiOiI2MCJ9LCJQYWRkaW5nIjp7IiRyZWYiOiI2MSJ9LCJCYWNrZ3JvdW5kIjp7IiRpZCI6IjMzMCIsIkNvbG9yIjp7IiRpZCI6IjMzMSIsIkEiOjI1NSwiUiI6MjU1LCJHIjoxOTIsIkIiOjB9fSwiSXNWaXNpYmxlIjp0cnVlLCJXaWR0aCI6MTMuMCwiSGVpZ2h0IjoxMy4wLCJCb3JkZXJTdHlsZSI6eyIkaWQiOiIzMzIiLCJMaW5lQ29sb3IiOnsiJHJlZiI6IjYzIn0sIkxpbmVXZWlnaHQiOjAuMCwiTGluZVR5cGUiOjAsIlBhcmVudFN0eWxlIjp7IiRyZWYiOiI2MiJ9fSwiUGFyZW50U3R5bGUiOnsiJHJlZiI6IjU5In19LCJUaXRsZVN0eWxlIjp7IiRpZCI6IjMzMyIsIkZvbnRTZXR0aW5ncyI6eyIkaWQiOiIzMzQiLCJGb250U2l6ZSI6MTQsIkZvbnROYW1lIjoiTWljcm9zb2Z0IFNhbnMgU2VyaWYiLCJJc0JvbGQiOmZhbHNlLCJJc0l0YWxpYyI6ZmFsc2UsIklzVW5kZXJsaW5lZCI6ZmFsc2UsIlBhcmVudFN0eWxlIjp7IiRyZWYiOiI2NiJ9fSwiQXV0b1NpemUiOjAsIkZvcmVncm91bmQiOnsiJGlkIjoiMzM1IiwiQ29sb3IiOnsiJGlkIjoiMzM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zNyIsIkxpbmVDb2xvciI6bnVsbCwiTGluZVdlaWdodCI6MC4wLCJMaW5lVHlwZSI6MCwiUGFyZW50U3R5bGUiOm51bGx9LCJQYXJlbnRTdHlsZSI6eyIkcmVmIjoiNjUifX0sIkRhdGVTdHlsZSI6eyIkaWQiOiIzMzgiLCJGb250U2V0dGluZ3MiOnsiJGlkIjoiMzM5IiwiRm9udFNpemUiOjEyLCJGb250TmFtZSI6IkNhbGlicmkiLCJJc0JvbGQiOmZhbHNlLCJJc0l0YWxpYyI6ZmFsc2UsIklzVW5kZXJsaW5lZCI6ZmFsc2UsIlBhcmVudFN0eWxlIjp7IiRyZWYiOiI3MyJ9fSwiQXV0b1NpemUiOjAsIkZvcmVncm91bmQiOnsiJGlkIjoiMzQwIiwiQ29sb3IiOnsiJGlkIjoiMzQ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yIiwiTGluZUNvbG9yIjpudWxsLCJMaW5lV2VpZ2h0IjowLjAsIkxpbmVUeXBlIjowLCJQYXJlbnRTdHlsZSI6bnVsbH0sIlBhcmVudFN0eWxlIjp7IiRyZWYiOiI3MiJ9fSwiRGF0ZUZvcm1hdCI6eyIkaWQiOiIz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5NDA3Nzg1OTEwMTQ3MjA4MSwiSXNDdXN0b20iOmZhbHNlfSwiRGF0ZUZvcm1hdCI6eyIkcmVmIjoiMzQzIn0sIklkIjoiN2Y0NzViMmYtZTFkYy00NDVmLTkzZjItMjdjNDRjYWY2OThlIiwiSW1wb3J0SWQiOiIxIiwiVGl0bGUiOiJQQ2xvY2siLCJOb3RlIjpudWxsLCJIeXBlcmxpbmsiOm51bGwsIklzQ2hhbmdlZCI6ZmFsc2UsIklzTmV3IjpmYWxzZX0seyIkaWQiOiIzNDQiLCJEYXRlIjoiMjAxNS0wMi0wMVQyMzo1OTowMFoiLCJTdHlsZSI6eyIkaWQiOiIzNDUiLCJTaGFwZSI6MiwiQ29ubmVjdG9yTWFyZ2luIjp7IiRyZWYiOiI1NCJ9LCJDb25uZWN0b3JTdHlsZSI6eyIkaWQiOiIzNDYiLCJMaW5lQ29sb3IiOnsiJGlkIjoiMzQ3IiwiJHR5cGUiOiJOTFJFLkNvbW1vbi5Eb20uU29saWRDb2xvckJydXNoLCBOTFJFLkNvbW1vbiIsIkNvbG9yIjp7IiRpZCI6IjM0OCIsIkEiOjEyNywiUiI6MjU1LCJHIjoyMjksIkIiOjB9fSwiTGluZVdlaWdodCI6MS4wLCJMaW5lVHlwZSI6MCwiUGFyZW50U3R5bGUiOnsiJHJlZiI6IjU1In19LCJJc0JlbG93VGltZWJhbmQiOmZhbHNlLCJIaWRlRGF0ZSI6ZmFsc2UsIlNoYXBlU2l6ZSI6MSwiU3BhY2luZyI6MS4wLCJQYWRkaW5nIjp7IiRyZWYiOiI1OCJ9LCJTaGFwZVN0eWxlIjp7IiRpZCI6IjM0OSIsIk1hcmdpbiI6eyIkcmVmIjoiNjAifSwiUGFkZGluZyI6eyIkcmVmIjoiNjEifSwiQmFja2dyb3VuZCI6eyIkaWQiOiIzNTAiLCJDb2xvciI6eyIkaWQiOiIzNTEiLCJBIjoyNTUsIlIiOjI1NSwiRyI6MTkyLCJCIjowfX0sIklzVmlzaWJsZSI6dHJ1ZSwiV2lkdGgiOjEzLjAsIkhlaWdodCI6MTMuMCwiQm9yZGVyU3R5bGUiOnsiJGlkIjoiMzUyIiwiTGluZUNvbG9yIjp7IiRyZWYiOiI2MyJ9LCJMaW5lV2VpZ2h0IjowLjAsIkxpbmVUeXBlIjowLCJQYXJlbnRTdHlsZSI6eyIkcmVmIjoiNjIifX0sIlBhcmVudFN0eWxlIjp7IiRyZWYiOiI1OSJ9fSwiVGl0bGVTdHlsZSI6eyIkaWQiOiIzNTMiLCJGb250U2V0dGluZ3MiOnsiJGlkIjoiMzU0IiwiRm9udFNpemUiOjE0LCJGb250TmFtZSI6Ik1pY3Jvc29mdCBTYW5zIFNlcmlmIiwiSXNCb2xkIjpmYWxzZSwiSXNJdGFsaWMiOmZhbHNlLCJJc1VuZGVybGluZWQiOmZhbHNlLCJQYXJlbnRTdHlsZSI6eyIkcmVmIjoiNjYifX0sIkF1dG9TaXplIjowLCJGb3JlZ3JvdW5kIjp7IiRpZCI6IjM1NSIsIkNvbG9yIjp7IiRpZCI6IjM1NiIsIkEiOjI1NSwiUiI6MjQyLCJHIjoyNDIsIkIiOjI0Mn19LCJNYXhXaWR0aCI6MjMzLjMzMzMzMzMzMzMzMz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NTciLCJMaW5lQ29sb3IiOm51bGwsIkxpbmVXZWlnaHQiOjAuMCwiTGluZVR5cGUiOjAsIlBhcmVudFN0eWxlIjpudWxsfSwiUGFyZW50U3R5bGUiOnsiJHJlZiI6IjY1In19LCJEYXRlU3R5bGUiOnsiJGlkIjoiMzU4IiwiRm9udFNldHRpbmdzIjp7IiRpZCI6IjM1OSIsIkZvbnRTaXplIjoxMiwiRm9udE5hbWUiOiJDYWxpYnJpIiwiSXNCb2xkIjpmYWxzZSwiSXNJdGFsaWMiOmZhbHNlLCJJc1VuZGVybGluZWQiOmZhbHNlLCJQYXJlbnRTdHlsZSI6eyIkcmVmIjoiNzMifX0sIkF1dG9TaXplIjowLCJGb3JlZ3JvdW5kIjp7IiRpZCI6IjM2MCIsIkNvbG9yIjp7IiRpZCI6IjM2MSIsIkEiOjI1NSwiUiI6MjQyLCJHIjoyNDIsIkIiOjI0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2MiIsIkxpbmVDb2xvciI6bnVsbCwiTGluZVdlaWdodCI6MC4wLCJMaW5lVHlwZSI6MCwiUGFyZW50U3R5bGUiOm51bGx9LCJQYXJlbnRTdHlsZSI6eyIkcmVmIjoiNzIifX0sIkRhdGVGb3JtYXQiOnsiJGlkIjoiMzY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0MDM2NzI5MTEyNzg5OTU0NiwiSXNDdXN0b20iOnRydWV9LCJEYXRlRm9ybWF0Ijp7IiRyZWYiOiIzNjMifSwiSWQiOiI2MjE2ZDIwOC1hZWRiLTQ3YTEtYWI1NC05NDVhYzViZmI0NjEiLCJJbXBvcnRJZCI6IjEiLCJUaXRsZSI6IlRlc2xhQ3J5cHQiLCJOb3RlIjpudWxsLCJIeXBlcmxpbmsiOm51bGwsIklzQ2hhbmdlZCI6ZmFsc2UsIklzTmV3IjpmYWxzZX0seyIkaWQiOiIzNjQiLCJEYXRlIjoiMjAxNS0xMC0wMVQyMzo1OTowMFoiLCJTdHlsZSI6eyIkaWQiOiIzNjUiLCJTaGFwZSI6MiwiQ29ubmVjdG9yTWFyZ2luIjp7IiRyZWYiOiI1NCJ9LCJDb25uZWN0b3JTdHlsZSI6eyIkaWQiOiIzNjYiLCJMaW5lQ29sb3IiOnsiJGlkIjoiMzY3IiwiJHR5cGUiOiJOTFJFLkNvbW1vbi5Eb20uU29saWRDb2xvckJydXNoLCBOTFJFLkNvbW1vbiIsIkNvbG9yIjp7IiRpZCI6IjM2OCIsIkEiOjEyNywiUiI6MjU1LCJHIjoxOTIsIkIiOjB9fSwiTGluZVdlaWdodCI6MS4wLCJMaW5lVHlwZSI6MCwiUGFyZW50U3R5bGUiOnsiJHJlZiI6IjU1In19LCJJc0JlbG93VGltZWJhbmQiOnRydWUsIkhpZGVEYXRlIjpmYWxzZSwiU2hhcGVTaXplIjoxLCJTcGFjaW5nIjoxLjAsIlBhZGRpbmciOnsiJHJlZiI6IjU4In0sIlNoYXBlU3R5bGUiOnsiJGlkIjoiMzY5IiwiTWFyZ2luIjp7IiRyZWYiOiI2MCJ9LCJQYWRkaW5nIjp7IiRyZWYiOiI2MSJ9LCJCYWNrZ3JvdW5kIjp7IiRpZCI6IjM3MCIsIkNvbG9yIjp7IiRpZCI6IjM3MSIsIkEiOjI1NSwiUiI6MjU1LCJHIjoxOTIsIkIiOjB9fSwiSXNWaXNpYmxlIjp0cnVlLCJXaWR0aCI6MTMuMCwiSGVpZ2h0IjoxMy4wLCJCb3JkZXJTdHlsZSI6eyIkaWQiOiIzNzIiLCJMaW5lQ29sb3IiOnsiJHJlZiI6IjYzIn0sIkxpbmVXZWlnaHQiOjAuMCwiTGluZVR5cGUiOjAsIlBhcmVudFN0eWxlIjp7IiRyZWYiOiI2MiJ9fSwiUGFyZW50U3R5bGUiOnsiJHJlZiI6IjU5In19LCJUaXRsZVN0eWxlIjp7IiRpZCI6IjM3MyIsIkZvbnRTZXR0aW5ncyI6eyIkaWQiOiIzNzQiLCJGb250U2l6ZSI6MTQsIkZvbnROYW1lIjoiTWljcm9zb2Z0IFNhbnMgU2VyaWYiLCJJc0JvbGQiOmZhbHNlLCJJc0l0YWxpYyI6ZmFsc2UsIklzVW5kZXJsaW5lZCI6ZmFsc2UsIlBhcmVudFN0eWxlIjp7IiRyZWYiOiI2NiJ9fSwiQXV0b1NpemUiOjAsIkZvcmVncm91bmQiOnsiJGlkIjoiMzc1IiwiQ29sb3IiOnsiJGlkIjoiMzc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3NyIsIkxpbmVDb2xvciI6bnVsbCwiTGluZVdlaWdodCI6MC4wLCJMaW5lVHlwZSI6MCwiUGFyZW50U3R5bGUiOm51bGx9LCJQYXJlbnRTdHlsZSI6eyIkcmVmIjoiNjUifX0sIkRhdGVTdHlsZSI6eyIkaWQiOiIzNzgiLCJGb250U2V0dGluZ3MiOnsiJGlkIjoiMzc5IiwiRm9udFNpemUiOjEyLCJGb250TmFtZSI6IkNhbGlicmkiLCJJc0JvbGQiOmZhbHNlLCJJc0l0YWxpYyI6ZmFsc2UsIklzVW5kZXJsaW5lZCI6ZmFsc2UsIlBhcmVudFN0eWxlIjp7IiRyZWYiOiI3MyJ9fSwiQXV0b1NpemUiOjAsIkZvcmVncm91bmQiOnsiJGlkIjoiMzgwIiwiQ29sb3IiOnsiJGlkIjoiMzg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gyIiwiTGluZUNvbG9yIjpudWxsLCJMaW5lV2VpZ2h0IjowLjAsIkxpbmVUeXBlIjowLCJQYXJlbnRTdHlsZSI6bnVsbH0sIlBhcmVudFN0eWxlIjp7IiRyZWYiOiI3MiJ9fSwiRGF0ZUZvcm1hdCI6eyIkaWQiOiIzO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QwMzY3Mjc1NTg2NTQwMzE5LCJJc0N1c3RvbSI6dHJ1ZX0sIkRhdGVGb3JtYXQiOnsiJHJlZiI6IjM4MyJ9LCJJZCI6IjM3OWNhNzZkLTk2OTAtNDI1Yi1iYjRhLTA4YjJkMzEyYTM0NyIsIkltcG9ydElkIjoiMSIsIlRpdGxlIjoiTG93TGV2ZWwwNCIsIk5vdGUiOm51bGwsIkh5cGVybGluayI6bnVsbCwiSXNDaGFuZ2VkIjpmYWxzZSwiSXNOZXciOmZhbHNlfSx7IiRpZCI6IjM4NCIsIkRhdGUiOiIyMDE1LTExLTAxVDIzOjU5OjAwWiIsIlN0eWxlIjp7IiRpZCI6IjM4NSIsIlNoYXBlIjoyLCJDb25uZWN0b3JNYXJnaW4iOnsiJHJlZiI6IjU0In0sIkNvbm5lY3RvclN0eWxlIjp7IiRpZCI6IjM4NiIsIkxpbmVDb2xvciI6eyIkaWQiOiIzODciLCIkdHlwZSI6Ik5MUkUuQ29tbW9uLkRvbS5Tb2xpZENvbG9yQnJ1c2gsIE5MUkUuQ29tbW9uIiwiQ29sb3IiOnsiJGlkIjoiMzg4IiwiQSI6MTI3LCJSIjoyNTUsIkciOjE5MiwiQiI6MH19LCJMaW5lV2VpZ2h0IjoxLjAsIkxpbmVUeXBlIjowLCJQYXJlbnRTdHlsZSI6eyIkcmVmIjoiNTUifX0sIklzQmVsb3dUaW1lYmFuZCI6ZmFsc2UsIkhpZGVEYXRlIjpmYWxzZSwiU2hhcGVTaXplIjoxLCJTcGFjaW5nIjoxLjAsIlBhZGRpbmciOnsiJHJlZiI6IjU4In0sIlNoYXBlU3R5bGUiOnsiJGlkIjoiMzg5IiwiTWFyZ2luIjp7IiRyZWYiOiI2MCJ9LCJQYWRkaW5nIjp7IiRyZWYiOiI2MSJ9LCJCYWNrZ3JvdW5kIjp7IiRpZCI6IjM5MCIsIkNvbG9yIjp7IiRpZCI6IjM5MSIsIkEiOjI1NSwiUiI6MjU1LCJHIjoxOTIsIkIiOjB9fSwiSXNWaXNpYmxlIjp0cnVlLCJXaWR0aCI6MTMuMCwiSGVpZ2h0IjoxMy4wLCJCb3JkZXJTdHlsZSI6eyIkaWQiOiIzOTIiLCJMaW5lQ29sb3IiOnsiJHJlZiI6IjYzIn0sIkxpbmVXZWlnaHQiOjAuMCwiTGluZVR5cGUiOjAsIlBhcmVudFN0eWxlIjp7IiRyZWYiOiI2MiJ9fSwiUGFyZW50U3R5bGUiOnsiJHJlZiI6IjU5In19LCJUaXRsZVN0eWxlIjp7IiRpZCI6IjM5MyIsIkZvbnRTZXR0aW5ncyI6eyIkaWQiOiIzOTQiLCJGb250U2l6ZSI6MTQsIkZvbnROYW1lIjoiTWljcm9zb2Z0IFNhbnMgU2VyaWYiLCJJc0JvbGQiOmZhbHNlLCJJc0l0YWxpYyI6ZmFsc2UsIklzVW5kZXJsaW5lZCI6ZmFsc2UsIlBhcmVudFN0eWxlIjp7IiRyZWYiOiI2NiJ9fSwiQXV0b1NpemUiOjAsIkZvcmVncm91bmQiOnsiJGlkIjoiMzk1IiwiQ29sb3IiOnsiJGlkIjoiMzk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5NyIsIkxpbmVDb2xvciI6bnVsbCwiTGluZVdlaWdodCI6MC4wLCJMaW5lVHlwZSI6MCwiUGFyZW50U3R5bGUiOm51bGx9LCJQYXJlbnRTdHlsZSI6eyIkcmVmIjoiNjUifX0sIkRhdGVTdHlsZSI6eyIkaWQiOiIzOTgiLCJGb250U2V0dGluZ3MiOnsiJGlkIjoiMzk5IiwiRm9udFNpemUiOjEyLCJGb250TmFtZSI6IkNhbGlicmkiLCJJc0JvbGQiOmZhbHNlLCJJc0l0YWxpYyI6ZmFsc2UsIklzVW5kZXJsaW5lZCI6ZmFsc2UsIlBhcmVudFN0eWxlIjp7IiRyZWYiOiI3MyJ9fSwiQXV0b1NpemUiOjAsIkZvcmVncm91bmQiOnsiJGlkIjoiNDAwIiwiQ29sb3IiOnsiJGlkIjoiNDA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AyIiwiTGluZUNvbG9yIjpudWxsLCJMaW5lV2VpZ2h0IjowLjAsIkxpbmVUeXBlIjowLCJQYXJlbnRTdHlsZSI6bnVsbH0sIlBhcmVudFN0eWxlIjp7IiRyZWYiOiI3MiJ9fSwiRGF0ZUZvcm1hdCI6eyIkaWQiOiI0M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MyODY3OTA0MzA1MTYzNzI1LCJJc0N1c3RvbSI6dHJ1ZX0sIkRhdGVGb3JtYXQiOnsiJHJlZiI6IjQwMyJ9LCJJZCI6IjY4Nzk5OTg0LTNkMTctNDNlYy1hZTA3LTQ1MjE2OGU1MTc2ZCIsIkltcG9ydElkIjoiMSIsIlRpdGxlIjoiQ2hpbWVyYSIsIk5vdGUiOm51bGwsIkh5cGVybGluayI6bnVsbCwiSXNDaGFuZ2VkIjpmYWxzZSwiSXNOZXciOmZhbHNlfSx7IiRpZCI6IjQwNCIsIkRhdGUiOiIyMDE2LTAxLTAxVDIzOjU5OjAwWiIsIlN0eWxlIjp7IiRpZCI6IjQwNSIsIlNoYXBlIjoyLCJDb25uZWN0b3JNYXJnaW4iOnsiJHJlZiI6IjU0In0sIkNvbm5lY3RvclN0eWxlIjp7IiRpZCI6IjQwNiIsIkxpbmVDb2xvciI6eyIkaWQiOiI0MDciLCIkdHlwZSI6Ik5MUkUuQ29tbW9uLkRvbS5Tb2xpZENvbG9yQnJ1c2gsIE5MUkUuQ29tbW9uIiwiQ29sb3IiOnsiJGlkIjoiNDA4IiwiQSI6MTI3LCJSIjoyNTUsIkciOjE5MiwiQiI6MH19LCJMaW5lV2VpZ2h0IjoxLjAsIkxpbmVUeXBlIjowLCJQYXJlbnRTdHlsZSI6eyIkcmVmIjoiNTUifX0sIklzQmVsb3dUaW1lYmFuZCI6dHJ1ZSwiSGlkZURhdGUiOmZhbHNlLCJTaGFwZVNpemUiOjEsIlNwYWNpbmciOjEuMCwiUGFkZGluZyI6eyIkcmVmIjoiNTgifSwiU2hhcGVTdHlsZSI6eyIkaWQiOiI0MDkiLCJNYXJnaW4iOnsiJHJlZiI6IjYwIn0sIlBhZGRpbmciOnsiJHJlZiI6IjYxIn0sIkJhY2tncm91bmQiOnsiJGlkIjoiNDEwIiwiQ29sb3IiOnsiJGlkIjoiNDExIiwiQSI6MjU1LCJSIjoyNTUsIkciOjE5MiwiQiI6MH19LCJJc1Zpc2libGUiOnRydWUsIldpZHRoIjoxMy4wLCJIZWlnaHQiOjEzLjAsIkJvcmRlclN0eWxlIjp7IiRpZCI6IjQxMiIsIkxpbmVDb2xvciI6eyIkcmVmIjoiNjMifSwiTGluZVdlaWdodCI6MC4wLCJMaW5lVHlwZSI6MCwiUGFyZW50U3R5bGUiOnsiJHJlZiI6IjYyIn19LCJQYXJlbnRTdHlsZSI6eyIkcmVmIjoiNTkifX0sIlRpdGxlU3R5bGUiOnsiJGlkIjoiNDEzIiwiRm9udFNldHRpbmdzIjp7IiRpZCI6IjQxNCIsIkZvbnRTaXplIjoxNCwiRm9udE5hbWUiOiJNaWNyb3NvZnQgU2FucyBTZXJpZiIsIklzQm9sZCI6ZmFsc2UsIklzSXRhbGljIjpmYWxzZSwiSXNVbmRlcmxpbmVkIjpmYWxzZSwiUGFyZW50U3R5bGUiOnsiJHJlZiI6IjY2In19LCJBdXRvU2l6ZSI6MCwiRm9yZWdyb3VuZCI6eyIkaWQiOiI0MTUiLCJDb2xvciI6eyIkaWQiOiI0MT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NDE3IiwiTGluZUNvbG9yIjpudWxsLCJMaW5lV2VpZ2h0IjowLjAsIkxpbmVUeXBlIjowLCJQYXJlbnRTdHlsZSI6bnVsbH0sIlBhcmVudFN0eWxlIjp7IiRyZWYiOiI2NSJ9fSwiRGF0ZVN0eWxlIjp7IiRpZCI6IjQxOCIsIkZvbnRTZXR0aW5ncyI6eyIkaWQiOiI0MTkiLCJGb250U2l6ZSI6MTIsIkZvbnROYW1lIjoiQ2FsaWJyaSIsIklzQm9sZCI6ZmFsc2UsIklzSXRhbGljIjpmYWxzZSwiSXNVbmRlcmxpbmVkIjpmYWxzZSwiUGFyZW50U3R5bGUiOnsiJHJlZiI6IjczIn19LCJBdXRvU2l6ZSI6MCwiRm9yZWdyb3VuZCI6eyIkaWQiOiI0MjAiLCJDb2xvciI6eyIkaWQiOiI0Mj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jIiLCJMaW5lQ29sb3IiOm51bGwsIkxpbmVXZWlnaHQiOjAuMCwiTGluZVR5cGUiOjAsIlBhcmVudFN0eWxlIjpudWxsfSwiUGFyZW50U3R5bGUiOnsiJHJlZiI6IjcyIn19LCJEYXRlRm9ybWF0Ijp7IiRpZCI6IjQy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zI4Njc5MDI4OTIzMTI4ODQsIklzQ3VzdG9tIjp0cnVlfSwiRGF0ZUZvcm1hdCI6eyIkcmVmIjoiNDIzIn0sIklkIjoiZGY4NjY4NDktZWY5Ny00ODFkLWJiZjctODRhYzMwNzAxNGNkIiwiSW1wb3J0SWQiOiIxIiwiVGl0bGUiOiI3ZXYzbiIsIk5vdGUiOm51bGwsIkh5cGVybGluayI6bnVsbCwiSXNDaGFuZ2VkIjpmYWxzZSwiSXNOZXciOmZhbHNlfSx7IiRpZCI6IjQyNCIsIkRhdGUiOiIyMDE2LTAyLTAxVDIzOjU5OjAwWiIsIlN0eWxlIjp7IiRpZCI6IjQyNSIsIlNoYXBlIjoyLCJDb25uZWN0b3JNYXJnaW4iOnsiJHJlZiI6IjU0In0sIkNvbm5lY3RvclN0eWxlIjp7IiRpZCI6IjQyNiIsIkxpbmVDb2xvciI6eyIkaWQiOiI0MjciLCIkdHlwZSI6Ik5MUkUuQ29tbW9uLkRvbS5Tb2xpZENvbG9yQnJ1c2gsIE5MUkUuQ29tbW9uIiwiQ29sb3IiOnsiJGlkIjoiNDI4IiwiQSI6MTI3LCJSIjoyNTUsIkciOjE5MiwiQiI6MH19LCJMaW5lV2VpZ2h0IjoxLjAsIkxpbmVUeXBlIjowLCJQYXJlbnRTdHlsZSI6eyIkcmVmIjoiNTUifX0sIklzQmVsb3dUaW1lYmFuZCI6ZmFsc2UsIkhpZGVEYXRlIjpmYWxzZSwiU2hhcGVTaXplIjoxLCJTcGFjaW5nIjoxLjAsIlBhZGRpbmciOnsiJHJlZiI6IjU4In0sIlNoYXBlU3R5bGUiOnsiJGlkIjoiNDI5IiwiTWFyZ2luIjp7IiRyZWYiOiI2MCJ9LCJQYWRkaW5nIjp7IiRyZWYiOiI2MSJ9LCJCYWNrZ3JvdW5kIjp7IiRpZCI6IjQzMCIsIkNvbG9yIjp7IiRpZCI6IjQzMSIsIkEiOjI1NSwiUiI6MjU1LCJHIjoxOTIsIkIiOjB9fSwiSXNWaXNpYmxlIjp0cnVlLCJXaWR0aCI6MTMuMCwiSGVpZ2h0IjoxMy4wLCJCb3JkZXJTdHlsZSI6eyIkaWQiOiI0MzIiLCJMaW5lQ29sb3IiOnsiJHJlZiI6IjYzIn0sIkxpbmVXZWlnaHQiOjAuMCwiTGluZVR5cGUiOjAsIlBhcmVudFN0eWxlIjp7IiRyZWYiOiI2MiJ9fSwiUGFyZW50U3R5bGUiOnsiJHJlZiI6IjU5In19LCJUaXRsZVN0eWxlIjp7IiRpZCI6IjQzMyIsIkZvbnRTZXR0aW5ncyI6eyIkaWQiOiI0MzQiLCJGb250U2l6ZSI6MTQsIkZvbnROYW1lIjoiTWljcm9zb2Z0IFNhbnMgU2VyaWYiLCJJc0JvbGQiOmZhbHNlLCJJc0l0YWxpYyI6ZmFsc2UsIklzVW5kZXJsaW5lZCI6ZmFsc2UsIlBhcmVudFN0eWxlIjp7IiRyZWYiOiI2NiJ9fSwiQXV0b1NpemUiOjAsIkZvcmVncm91bmQiOnsiJGlkIjoiNDM1IiwiQ29sb3IiOnsiJGlkIjoiNDM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QzNyIsIkxpbmVDb2xvciI6bnVsbCwiTGluZVdlaWdodCI6MC4wLCJMaW5lVHlwZSI6MCwiUGFyZW50U3R5bGUiOm51bGx9LCJQYXJlbnRTdHlsZSI6eyIkcmVmIjoiNjUifX0sIkRhdGVTdHlsZSI6eyIkaWQiOiI0MzgiLCJGb250U2V0dGluZ3MiOnsiJGlkIjoiNDM5IiwiRm9udFNpemUiOjEyLCJGb250TmFtZSI6IkNhbGlicmkiLCJJc0JvbGQiOmZhbHNlLCJJc0l0YWxpYyI6ZmFsc2UsIklzVW5kZXJsaW5lZCI6ZmFsc2UsIlBhcmVudFN0eWxlIjp7IiRyZWYiOiI3MyJ9fSwiQXV0b1NpemUiOjAsIkZvcmVncm91bmQiOnsiJGlkIjoiNDQwIiwiQ29sb3IiOnsiJGlkIjoiNDQ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QyIiwiTGluZUNvbG9yIjpudWxsLCJMaW5lV2VpZ2h0IjowLjAsIkxpbmVUeXBlIjowLCJQYXJlbnRTdHlsZSI6bnVsbH0sIlBhcmVudFN0eWxlIjp7IiRyZWYiOiI3MiJ9fSwiRGF0ZUZvcm1hdCI6eyIkaWQiOiI0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I1MzY4NTE2MDY5NTc3MDYzLCJJc0N1c3RvbSI6dHJ1ZX0sIkRhdGVGb3JtYXQiOnsiJHJlZiI6IjQ0MyJ9LCJJZCI6ImQ4MjcwMGQwLWQyMjYtNGVmMC05MGRlLTE5OWMwYWU5YmJmZiIsIkltcG9ydElkIjoiMSIsIlRpdGxlIjoiTG9ja3kiLCJOb3RlIjpudWxsLCJIeXBlcmxpbmsiOm51bGwsIklzQ2hhbmdlZCI6ZmFsc2UsIklzTmV3IjpmYWxzZX0seyIkaWQiOiI0NDQiLCJEYXRlIjoiMjAxNi0wMy0wMVQyMzo1OTowMFoiLCJTdHlsZSI6eyIkaWQiOiI0NDUiLCJTaGFwZSI6MiwiQ29ubmVjdG9yTWFyZ2luIjp7IiRyZWYiOiI1NCJ9LCJDb25uZWN0b3JTdHlsZSI6eyIkaWQiOiI0NDYiLCJMaW5lQ29sb3IiOnsiJGlkIjoiNDQ3IiwiJHR5cGUiOiJOTFJFLkNvbW1vbi5Eb20uU29saWRDb2xvckJydXNoLCBOTFJFLkNvbW1vbiIsIkNvbG9yIjp7IiRpZCI6IjQ0OCIsIkEiOjEyNywiUiI6MjU1LCJHIjoxOTIsIkIiOjB9fSwiTGluZVdlaWdodCI6MS4wLCJMaW5lVHlwZSI6MCwiUGFyZW50U3R5bGUiOnsiJHJlZiI6IjU1In19LCJJc0JlbG93VGltZWJhbmQiOnRydWUsIkhpZGVEYXRlIjpmYWxzZSwiU2hhcGVTaXplIjoxLCJTcGFjaW5nIjoxLjAsIlBhZGRpbmciOnsiJHJlZiI6IjU4In0sIlNoYXBlU3R5bGUiOnsiJGlkIjoiNDQ5IiwiTWFyZ2luIjp7IiRyZWYiOiI2MCJ9LCJQYWRkaW5nIjp7IiRyZWYiOiI2MSJ9LCJCYWNrZ3JvdW5kIjp7IiRpZCI6IjQ1MCIsIkNvbG9yIjp7IiRpZCI6IjQ1MSIsIkEiOjI1NSwiUiI6MjU1LCJHIjoxOTIsIkIiOjB9fSwiSXNWaXNpYmxlIjp0cnVlLCJXaWR0aCI6MTMuMCwiSGVpZ2h0IjoxMy4wLCJCb3JkZXJTdHlsZSI6eyIkaWQiOiI0NTIiLCJMaW5lQ29sb3IiOnsiJHJlZiI6IjYzIn0sIkxpbmVXZWlnaHQiOjAuMCwiTGluZVR5cGUiOjAsIlBhcmVudFN0eWxlIjp7IiRyZWYiOiI2MiJ9fSwiUGFyZW50U3R5bGUiOnsiJHJlZiI6IjU5In19LCJUaXRsZVN0eWxlIjp7IiRpZCI6IjQ1MyIsIkZvbnRTZXR0aW5ncyI6eyIkaWQiOiI0NTQiLCJGb250U2l6ZSI6MTQsIkZvbnROYW1lIjoiTWljcm9zb2Z0IFNhbnMgU2VyaWYiLCJJc0JvbGQiOmZhbHNlLCJJc0l0YWxpYyI6ZmFsc2UsIklzVW5kZXJsaW5lZCI6ZmFsc2UsIlBhcmVudFN0eWxlIjp7IiRyZWYiOiI2NiJ9fSwiQXV0b1NpemUiOjAsIkZvcmVncm91bmQiOnsiJGlkIjoiNDU1IiwiQ29sb3IiOnsiJGlkIjoiNDU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Q1NyIsIkxpbmVDb2xvciI6bnVsbCwiTGluZVdlaWdodCI6MC4wLCJMaW5lVHlwZSI6MCwiUGFyZW50U3R5bGUiOm51bGx9LCJQYXJlbnRTdHlsZSI6eyIkcmVmIjoiNjUifX0sIkRhdGVTdHlsZSI6eyIkaWQiOiI0NTgiLCJGb250U2V0dGluZ3MiOnsiJGlkIjoiNDU5IiwiRm9udFNpemUiOjEyLCJGb250TmFtZSI6IkNhbGlicmkiLCJJc0JvbGQiOmZhbHNlLCJJc0l0YWxpYyI6ZmFsc2UsIklzVW5kZXJsaW5lZCI6ZmFsc2UsIlBhcmVudFN0eWxlIjp7IiRyZWYiOiI3MyJ9fSwiQXV0b1NpemUiOjAsIkZvcmVncm91bmQiOnsiJGlkIjoiNDYwIiwiQ29sb3IiOnsiJGlkIjoiNDY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YyIiwiTGluZUNvbG9yIjpudWxsLCJMaW5lV2VpZ2h0IjowLjAsIkxpbmVUeXBlIjowLCJQYXJlbnRTdHlsZSI6bnVsbH0sIlBhcmVudFN0eWxlIjp7IiRyZWYiOiI3MiJ9fSwiRGF0ZUZvcm1hdCI6eyIkaWQiOiI0Nj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I1MzY4NTE4ODk1Mjc4NzQxLCJJc0N1c3RvbSI6dHJ1ZX0sIkRhdGVGb3JtYXQiOnsiJHJlZiI6IjQ2MyJ9LCJJZCI6IjhlZTA0OTUxLWQyOTQtNDdkMi1iNzc5LTlkYTMwNmU2NmEyZSIsIkltcG9ydElkIjoiMSIsIlRpdGxlIjoiU2Ftc2FtIiwiTm90ZSI6bnVsbCwiSHlwZXJsaW5rIjpudWxsLCJJc0NoYW5nZWQiOmZhbHNlLCJJc05ldyI6ZmFsc2V9LHsiJGlkIjoiNDY0IiwiRGF0ZSI6IjIwMTYtMDMtMDFUMjM6NTk6MDBaIiwiU3R5bGUiOnsiJGlkIjoiNDY1IiwiU2hhcGUiOjIsIkNvbm5lY3Rvck1hcmdpbiI6eyIkcmVmIjoiNTQifSwiQ29ubmVjdG9yU3R5bGUiOnsiJGlkIjoiNDY2IiwiTGluZUNvbG9yIjp7IiRpZCI6IjQ2NyIsIiR0eXBlIjoiTkxSRS5Db21tb24uRG9tLlNvbGlkQ29sb3JCcnVzaCwgTkxSRS5Db21tb24iLCJDb2xvciI6eyIkaWQiOiI0NjgiLCJBIjoxMjcsIlIiOjI1NSwiRyI6MTkyLCJCIjowfX0sIkxpbmVXZWlnaHQiOjEuMCwiTGluZVR5cGUiOjAsIlBhcmVudFN0eWxlIjp7IiRyZWYiOiI1NSJ9fSwiSXNCZWxvd1RpbWViYW5kIjpmYWxzZSwiSGlkZURhdGUiOmZhbHNlLCJTaGFwZVNpemUiOjEsIlNwYWNpbmciOjEuMCwiUGFkZGluZyI6eyIkcmVmIjoiNTgifSwiU2hhcGVTdHlsZSI6eyIkaWQiOiI0NjkiLCJNYXJnaW4iOnsiJHJlZiI6IjYwIn0sIlBhZGRpbmciOnsiJHJlZiI6IjYxIn0sIkJhY2tncm91bmQiOnsiJGlkIjoiNDcwIiwiQ29sb3IiOnsiJGlkIjoiNDcxIiwiQSI6MjU1LCJSIjoyNTUsIkciOjE5MiwiQiI6MH19LCJJc1Zpc2libGUiOnRydWUsIldpZHRoIjoxMy4wLCJIZWlnaHQiOjEzLjAsIkJvcmRlclN0eWxlIjp7IiRpZCI6IjQ3MiIsIkxpbmVDb2xvciI6eyIkcmVmIjoiNjMifSwiTGluZVdlaWdodCI6MC4wLCJMaW5lVHlwZSI6MCwiUGFyZW50U3R5bGUiOnsiJHJlZiI6IjYyIn19LCJQYXJlbnRTdHlsZSI6eyIkcmVmIjoiNTkifX0sIlRpdGxlU3R5bGUiOnsiJGlkIjoiNDczIiwiRm9udFNldHRpbmdzIjp7IiRpZCI6IjQ3NCIsIkZvbnRTaXplIjoxNCwiRm9udE5hbWUiOiJNaWNyb3NvZnQgU2FucyBTZXJpZiIsIklzQm9sZCI6ZmFsc2UsIklzSXRhbGljIjpmYWxzZSwiSXNVbmRlcmxpbmVkIjpmYWxzZSwiUGFyZW50U3R5bGUiOnsiJHJlZiI6IjY2In19LCJBdXRvU2l6ZSI6MCwiRm9yZWdyb3VuZCI6eyIkaWQiOiI0NzUiLCJDb2xvciI6eyIkaWQiOiI0Nz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NDc3IiwiTGluZUNvbG9yIjpudWxsLCJMaW5lV2VpZ2h0IjowLjAsIkxpbmVUeXBlIjowLCJQYXJlbnRTdHlsZSI6bnVsbH0sIlBhcmVudFN0eWxlIjp7IiRyZWYiOiI2NSJ9fSwiRGF0ZVN0eWxlIjp7IiRpZCI6IjQ3OCIsIkZvbnRTZXR0aW5ncyI6eyIkaWQiOiI0NzkiLCJGb250U2l6ZSI6MTIsIkZvbnROYW1lIjoiQ2FsaWJyaSIsIklzQm9sZCI6ZmFsc2UsIklzSXRhbGljIjpmYWxzZSwiSXNVbmRlcmxpbmVkIjpmYWxzZSwiUGFyZW50U3R5bGUiOnsiJHJlZiI6IjczIn19LCJBdXRvU2l6ZSI6MCwiRm9yZWdyb3VuZCI6eyIkaWQiOiI0ODAiLCJDb2xvciI6eyIkaWQiOiI0OD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ODIiLCJMaW5lQ29sb3IiOm51bGwsIkxpbmVXZWlnaHQiOjAuMCwiTGluZVR5cGUiOjAsIlBhcmVudFN0eWxlIjpudWxsfSwiUGFyZW50U3R5bGUiOnsiJHJlZiI6IjcyIn19LCJEYXRlRm9ybWF0Ijp7IiRpZCI6IjQ4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AzNjk3NTY1NTI2MTM4MTIsIklzQ3VzdG9tIjp0cnVlfSwiRGF0ZUZvcm1hdCI6eyIkcmVmIjoiNDgzIn0sIklkIjoiMmNiYmNjMjktYWMxOS00Y2FhLThjODctMjgxYWRiNTBjZWQzIiwiSW1wb3J0SWQiOiIxIiwiVGl0bGUiOiJQZXR5YSIsIk5vdGUiOm51bGwsIkh5cGVybGluayI6bnVsbCwiSXNDaGFuZ2VkIjpmYWxzZSwiSXNOZXciOmZhbHNlfSx7IiRpZCI6IjQ4NCIsIkRhdGUiOiIyMDE2LTAzLTA0VDIzOjU5OjAwWiIsIlN0eWxlIjp7IiRpZCI6IjQ4NSIsIlNoYXBlIjoyLCJDb25uZWN0b3JNYXJnaW4iOnsiJHJlZiI6IjU0In0sIkNvbm5lY3RvclN0eWxlIjp7IiRpZCI6IjQ4NiIsIkxpbmVDb2xvciI6eyIkaWQiOiI0ODciLCIkdHlwZSI6Ik5MUkUuQ29tbW9uLkRvbS5Tb2xpZENvbG9yQnJ1c2gsIE5MUkUuQ29tbW9uIiwiQ29sb3IiOnsiJGlkIjoiNDg4IiwiQSI6MTI3LCJSIjoyNTUsIkciOjE5MiwiQiI6MH19LCJMaW5lV2VpZ2h0IjoxLjAsIkxpbmVUeXBlIjowLCJQYXJlbnRTdHlsZSI6eyIkcmVmIjoiNTUifX0sIklzQmVsb3dUaW1lYmFuZCI6dHJ1ZSwiSGlkZURhdGUiOmZhbHNlLCJTaGFwZVNpemUiOjEsIlNwYWNpbmciOjEuMCwiUGFkZGluZyI6eyIkcmVmIjoiNTgifSwiU2hhcGVTdHlsZSI6eyIkaWQiOiI0ODkiLCJNYXJnaW4iOnsiJHJlZiI6IjYwIn0sIlBhZGRpbmciOnsiJHJlZiI6IjYxIn0sIkJhY2tncm91bmQiOnsiJGlkIjoiNDkwIiwiQ29sb3IiOnsiJGlkIjoiNDkxIiwiQSI6MjU1LCJSIjoyNTUsIkciOjE5MiwiQiI6MH19LCJJc1Zpc2libGUiOnRydWUsIldpZHRoIjoxMy4wLCJIZWlnaHQiOjEzLjAsIkJvcmRlclN0eWxlIjp7IiRpZCI6IjQ5MiIsIkxpbmVDb2xvciI6eyIkcmVmIjoiNjMifSwiTGluZVdlaWdodCI6MC4wLCJMaW5lVHlwZSI6MCwiUGFyZW50U3R5bGUiOnsiJHJlZiI6IjYyIn19LCJQYXJlbnRTdHlsZSI6eyIkcmVmIjoiNTkifX0sIlRpdGxlU3R5bGUiOnsiJGlkIjoiNDkzIiwiRm9udFNldHRpbmdzIjp7IiRpZCI6IjQ5NCIsIkZvbnRTaXplIjoxNCwiRm9udE5hbWUiOiJNaWNyb3NvZnQgU2FucyBTZXJpZiIsIklzQm9sZCI6ZmFsc2UsIklzSXRhbGljIjpmYWxzZSwiSXNVbmRlcmxpbmVkIjpmYWxzZSwiUGFyZW50U3R5bGUiOnsiJHJlZiI6IjY2In19LCJBdXRvU2l6ZSI6MCwiRm9yZWdyb3VuZCI6eyIkaWQiOiI0OTUiLCJDb2xvciI6eyIkaWQiOiI0OT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NDk3IiwiTGluZUNvbG9yIjpudWxsLCJMaW5lV2VpZ2h0IjowLjAsIkxpbmVUeXBlIjowLCJQYXJlbnRTdHlsZSI6bnVsbH0sIlBhcmVudFN0eWxlIjp7IiRyZWYiOiI2NSJ9fSwiRGF0ZVN0eWxlIjp7IiRpZCI6IjQ5OCIsIkZvbnRTZXR0aW5ncyI6eyIkaWQiOiI0OTkiLCJGb250U2l6ZSI6MTIsIkZvbnROYW1lIjoiQ2FsaWJyaSIsIklzQm9sZCI6ZmFsc2UsIklzSXRhbGljIjpmYWxzZSwiSXNVbmRlcmxpbmVkIjpmYWxzZSwiUGFyZW50U3R5bGUiOnsiJHJlZiI6IjczIn19LCJBdXRvU2l6ZSI6MCwiRm9yZWdyb3VuZCI6eyIkaWQiOiI1MDAiLCJDb2xvciI6eyIkaWQiOiI1MD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DIiLCJMaW5lQ29sb3IiOm51bGwsIkxpbmVXZWlnaHQiOjAuMCwiTGluZVR5cGUiOjAsIlBhcmVudFN0eWxlIjpudWxsfSwiUGFyZW50U3R5bGUiOnsiJHJlZiI6IjcyIn19LCJEYXRlRm9ybWF0Ijp7IiRpZCI6IjUw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4NjkxMjkyNDY4NDEyNDIsIklzQ3VzdG9tIjp0cnVlfSwiRGF0ZUZvcm1hdCI6eyIkcmVmIjoiNTAzIn0sIklkIjoiY2M3ZmJkMmEtZDUyYi00OTk1LWIyOGYtODQyZDM2OTU2MzM1IiwiSW1wb3J0SWQiOiIxIiwiVGl0bGUiOiJLZVJhbmdlciIsIk5vdGUiOm51bGwsIkh5cGVybGluayI6bnVsbCwiSXNDaGFuZ2VkIjpmYWxzZSwiSXNOZXciOmZhbHNlfSx7IiRpZCI6IjUwNCIsIkRhdGUiOiIyMDE2LTA0LTAxVDIzOjU5OjAwWiIsIlN0eWxlIjp7IiRpZCI6IjUwNSIsIlNoYXBlIjoyLCJDb25uZWN0b3JNYXJnaW4iOnsiJHJlZiI6IjU0In0sIkNvbm5lY3RvclN0eWxlIjp7IiRpZCI6IjUwNiIsIkxpbmVDb2xvciI6eyIkaWQiOiI1MDciLCIkdHlwZSI6Ik5MUkUuQ29tbW9uLkRvbS5Tb2xpZENvbG9yQnJ1c2gsIE5MUkUuQ29tbW9uIiwiQ29sb3IiOnsiJGlkIjoiNTA4IiwiQSI6MTI3LCJSIjoyNTUsIkciOjE5MiwiQiI6MH19LCJMaW5lV2VpZ2h0IjoxLjAsIkxpbmVUeXBlIjowLCJQYXJlbnRTdHlsZSI6eyIkcmVmIjoiNTUifX0sIklzQmVsb3dUaW1lYmFuZCI6ZmFsc2UsIkhpZGVEYXRlIjpmYWxzZSwiU2hhcGVTaXplIjoxLCJTcGFjaW5nIjoxLjAsIlBhZGRpbmciOnsiJHJlZiI6IjU4In0sIlNoYXBlU3R5bGUiOnsiJGlkIjoiNTA5IiwiTWFyZ2luIjp7IiRyZWYiOiI2MCJ9LCJQYWRkaW5nIjp7IiRyZWYiOiI2MSJ9LCJCYWNrZ3JvdW5kIjp7IiRpZCI6IjUxMCIsIkNvbG9yIjp7IiRpZCI6IjUxMSIsIkEiOjI1NSwiUiI6MjU1LCJHIjoxOTIsIkIiOjB9fSwiSXNWaXNpYmxlIjp0cnVlLCJXaWR0aCI6MTMuMCwiSGVpZ2h0IjoxMy4wLCJCb3JkZXJTdHlsZSI6eyIkaWQiOiI1MTIiLCJMaW5lQ29sb3IiOnsiJHJlZiI6IjYzIn0sIkxpbmVXZWlnaHQiOjAuMCwiTGluZVR5cGUiOjAsIlBhcmVudFN0eWxlIjp7IiRyZWYiOiI2MiJ9fSwiUGFyZW50U3R5bGUiOnsiJHJlZiI6IjU5In19LCJUaXRsZVN0eWxlIjp7IiRpZCI6IjUxMyIsIkZvbnRTZXR0aW5ncyI6eyIkaWQiOiI1MTQiLCJGb250U2l6ZSI6MTQsIkZvbnROYW1lIjoiTWljcm9zb2Z0IFNhbnMgU2VyaWYiLCJJc0JvbGQiOmZhbHNlLCJJc0l0YWxpYyI6ZmFsc2UsIklzVW5kZXJsaW5lZCI6ZmFsc2UsIlBhcmVudFN0eWxlIjp7IiRyZWYiOiI2NiJ9fSwiQXV0b1NpemUiOjAsIkZvcmVncm91bmQiOnsiJGlkIjoiNTE1IiwiQ29sb3IiOnsiJGlkIjoiNTE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UxNyIsIkxpbmVDb2xvciI6bnVsbCwiTGluZVdlaWdodCI6MC4wLCJMaW5lVHlwZSI6MCwiUGFyZW50U3R5bGUiOm51bGx9LCJQYXJlbnRTdHlsZSI6eyIkcmVmIjoiNjUifX0sIkRhdGVTdHlsZSI6eyIkaWQiOiI1MTgiLCJGb250U2V0dGluZ3MiOnsiJGlkIjoiNTE5IiwiRm9udFNpemUiOjEyLCJGb250TmFtZSI6IkNhbGlicmkiLCJJc0JvbGQiOmZhbHNlLCJJc0l0YWxpYyI6ZmFsc2UsIklzVW5kZXJsaW5lZCI6ZmFsc2UsIlBhcmVudFN0eWxlIjp7IiRyZWYiOiI3MyJ9fSwiQXV0b1NpemUiOjAsIkZvcmVncm91bmQiOnsiJGlkIjoiNTIwIiwiQ29sb3IiOnsiJGlkIjoiNTI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IyIiwiTGluZUNvbG9yIjpudWxsLCJMaW5lV2VpZ2h0IjowLjAsIkxpbmVUeXBlIjowLCJQYXJlbnRTdHlsZSI6bnVsbH0sIlBhcmVudFN0eWxlIjp7IiRyZWYiOiI3MiJ9fSwiRGF0ZUZvcm1hdCI6eyIkaWQiOiI1Mj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3ODY5MTI5MjQ2ODQxMjQyLCJJc0N1c3RvbSI6dHJ1ZX0sIkRhdGVGb3JtYXQiOnsiJHJlZiI6IjUyMyJ9LCJJZCI6IjA1YmE0N2MzLTQ5YzQtNDljMS1iZjUzLTc3MWE1MjkxOTFhNCIsIkltcG9ydElkIjoiMSIsIlRpdGxlIjoiQ3J5cHRYWFgiLCJOb3RlIjpudWxsLCJIeXBlcmxpbmsiOm51bGwsIklzQ2hhbmdlZCI6ZmFsc2UsIklzTmV3IjpmYWxzZX0seyIkaWQiOiI1MjQiLCJEYXRlIjoiMjAxNi0wNi0wMVQyMzo1OTowMFoiLCJTdHlsZSI6eyIkaWQiOiI1MjUiLCJTaGFwZSI6MiwiQ29ubmVjdG9yTWFyZ2luIjp7IiRyZWYiOiI1NCJ9LCJDb25uZWN0b3JTdHlsZSI6eyIkaWQiOiI1MjYiLCJMaW5lQ29sb3IiOnsiJGlkIjoiNTI3IiwiJHR5cGUiOiJOTFJFLkNvbW1vbi5Eb20uU29saWRDb2xvckJydXNoLCBOTFJFLkNvbW1vbiIsIkNvbG9yIjp7IiRpZCI6IjUyOCIsIkEiOjEyNywiUiI6MjU1LCJHIjoxOTIsIkIiOjB9fSwiTGluZVdlaWdodCI6MS4wLCJMaW5lVHlwZSI6MCwiUGFyZW50U3R5bGUiOnsiJHJlZiI6IjU1In19LCJJc0JlbG93VGltZWJhbmQiOnRydWUsIkhpZGVEYXRlIjpmYWxzZSwiU2hhcGVTaXplIjoxLCJTcGFjaW5nIjoxLjAsIlBhZGRpbmciOnsiJHJlZiI6IjU4In0sIlNoYXBlU3R5bGUiOnsiJGlkIjoiNTI5IiwiTWFyZ2luIjp7IiRyZWYiOiI2MCJ9LCJQYWRkaW5nIjp7IiRyZWYiOiI2MSJ9LCJCYWNrZ3JvdW5kIjp7IiRpZCI6IjUzMCIsIkNvbG9yIjp7IiRpZCI6IjUzMSIsIkEiOjI1NSwiUiI6MjU1LCJHIjoxOTIsIkIiOjB9fSwiSXNWaXNpYmxlIjp0cnVlLCJXaWR0aCI6MTMuMCwiSGVpZ2h0IjoxMy4wLCJCb3JkZXJTdHlsZSI6eyIkaWQiOiI1MzIiLCJMaW5lQ29sb3IiOnsiJHJlZiI6IjYzIn0sIkxpbmVXZWlnaHQiOjAuMCwiTGluZVR5cGUiOjAsIlBhcmVudFN0eWxlIjp7IiRyZWYiOiI2MiJ9fSwiUGFyZW50U3R5bGUiOnsiJHJlZiI6IjU5In19LCJUaXRsZVN0eWxlIjp7IiRpZCI6IjUzMyIsIkZvbnRTZXR0aW5ncyI6eyIkaWQiOiI1MzQiLCJGb250U2l6ZSI6MTQsIkZvbnROYW1lIjoiTWljcm9zb2Z0IFNhbnMgU2VyaWYiLCJJc0JvbGQiOmZhbHNlLCJJc0l0YWxpYyI6ZmFsc2UsIklzVW5kZXJsaW5lZCI6ZmFsc2UsIlBhcmVudFN0eWxlIjp7IiRyZWYiOiI2NiJ9fSwiQXV0b1NpemUiOjAsIkZvcmVncm91bmQiOnsiJGlkIjoiNTM1IiwiQ29sb3IiOnsiJGlkIjoiNTM2IiwiQSI6MjU1LCJSIjoyNDIsIkciOjI0MiwiQiI6MjQyfX0sIk1heFdpZHRoIjoyMzMuMzMzMzMzMzMzMzMzMzQ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UzNyIsIkxpbmVDb2xvciI6bnVsbCwiTGluZVdlaWdodCI6MC4wLCJMaW5lVHlwZSI6MCwiUGFyZW50U3R5bGUiOm51bGx9LCJQYXJlbnRTdHlsZSI6eyIkcmVmIjoiNjUifX0sIkRhdGVTdHlsZSI6eyIkaWQiOiI1MzgiLCJGb250U2V0dGluZ3MiOnsiJGlkIjoiNTM5IiwiRm9udFNpemUiOjEyLCJGb250TmFtZSI6IkNhbGlicmkiLCJJc0JvbGQiOmZhbHNlLCJJc0l0YWxpYyI6ZmFsc2UsIklzVW5kZXJsaW5lZCI6ZmFsc2UsIlBhcmVudFN0eWxlIjp7IiRyZWYiOiI3MyJ9fSwiQXV0b1NpemUiOjAsIkZvcmVncm91bmQiOnsiJGlkIjoiNTQwIiwiQ29sb3IiOnsiJGlkIjoiNTQxIiwiQSI6MjU1LCJSIjoyNDIsIkciOjI0MiwiQiI6MjQ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QyIiwiTGluZUNvbG9yIjpudWxsLCJMaW5lV2VpZ2h0IjowLjAsIkxpbmVUeXBlIjowLCJQYXJlbnRTdHlsZSI6bnVsbH0sIlBhcmVudFN0eWxlIjp7IiRyZWYiOiI3MiJ9fSwiRGF0ZUZvcm1hdCI6eyIkaWQiOiI1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0MyJ9LCJJZCI6IjM5Nzk3NDRjLWRhZmMtNDQ4Zi1iZTJlLWYzYmNhMmJiYWRjNCIsIkltcG9ydElkIjoiMSIsIlRpdGxlIjoiSmlnc2F3IiwiTm90ZSI6bnVsbCwiSHlwZXJsaW5rIjpudWxsLCJJc0NoYW5nZWQiOmZhbHNlLCJJc05ldyI6ZmFsc2V9LHsiJGlkIjoiNTQ0IiwiRGF0ZSI6IjIwMTctMDUtMTJUMjM6NTk6MDBaIiwiU3R5bGUiOnsiJGlkIjoiNTQ1IiwiU2hhcGUiOjIsIkNvbm5lY3Rvck1hcmdpbiI6eyIkcmVmIjoiNTQifSwiQ29ubmVjdG9yU3R5bGUiOnsiJGlkIjoiNTQ2IiwiTGluZUNvbG9yIjp7IiRpZCI6IjU0NyIsIiR0eXBlIjoiTkxSRS5Db21tb24uRG9tLlNvbGlkQ29sb3JCcnVzaCwgTkxSRS5Db21tb24iLCJDb2xvciI6eyIkaWQiOiI1NDgiLCJBIjoxMjcsIlIiOjI1NSwiRyI6MTkyLCJCIjowfX0sIkxpbmVXZWlnaHQiOjEuMCwiTGluZVR5cGUiOjAsIlBhcmVudFN0eWxlIjp7IiRyZWYiOiI1NSJ9fSwiSXNCZWxvd1RpbWViYW5kIjpmYWxzZSwiSGlkZURhdGUiOmZhbHNlLCJTaGFwZVNpemUiOjEsIlNwYWNpbmciOjEuMCwiUGFkZGluZyI6eyIkcmVmIjoiNTgifSwiU2hhcGVTdHlsZSI6eyIkaWQiOiI1NDkiLCJNYXJnaW4iOnsiJHJlZiI6IjYwIn0sIlBhZGRpbmciOnsiJHJlZiI6IjYxIn0sIkJhY2tncm91bmQiOnsiJGlkIjoiNTUwIiwiQ29sb3IiOnsiJGlkIjoiNTUxIiwiQSI6MjU1LCJSIjoyNTUsIkciOjE5MiwiQiI6MH19LCJJc1Zpc2libGUiOnRydWUsIldpZHRoIjoxMy4wLCJIZWlnaHQiOjEzLjAsIkJvcmRlclN0eWxlIjp7IiRpZCI6IjU1MiIsIkxpbmVDb2xvciI6eyIkcmVmIjoiNjMifSwiTGluZVdlaWdodCI6MC4wLCJMaW5lVHlwZSI6MCwiUGFyZW50U3R5bGUiOnsiJHJlZiI6IjYyIn19LCJQYXJlbnRTdHlsZSI6eyIkcmVmIjoiNTkifX0sIlRpdGxlU3R5bGUiOnsiJGlkIjoiNTUzIiwiRm9udFNldHRpbmdzIjp7IiRpZCI6IjU1NCIsIkZvbnRTaXplIjoxNCwiRm9udE5hbWUiOiJNaWNyb3NvZnQgU2FucyBTZXJpZiIsIklzQm9sZCI6ZmFsc2UsIklzSXRhbGljIjpmYWxzZSwiSXNVbmRlcmxpbmVkIjpmYWxzZSwiUGFyZW50U3R5bGUiOnsiJHJlZiI6IjY2In19LCJBdXRvU2l6ZSI6MCwiRm9yZWdyb3VuZCI6eyIkaWQiOiI1NTUiLCJDb2xvciI6eyIkaWQiOiI1NTYiLCJBIjoyNTUsIlIiOjI0MiwiRyI6MjQyLCJCIjoyNDJ9fSwiTWF4V2lkdGgiOjIzMy4zMzMzMzMzMzMzMzMzN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NTU3IiwiTGluZUNvbG9yIjpudWxsLCJMaW5lV2VpZ2h0IjowLjAsIkxpbmVUeXBlIjowLCJQYXJlbnRTdHlsZSI6bnVsbH0sIlBhcmVudFN0eWxlIjp7IiRyZWYiOiI2NSJ9fSwiRGF0ZVN0eWxlIjp7IiRpZCI6IjU1OCIsIkZvbnRTZXR0aW5ncyI6eyIkaWQiOiI1NTkiLCJGb250U2l6ZSI6MTIsIkZvbnROYW1lIjoiQ2FsaWJyaSIsIklzQm9sZCI6ZmFsc2UsIklzSXRhbGljIjpmYWxzZSwiSXNVbmRlcmxpbmVkIjpmYWxzZSwiUGFyZW50U3R5bGUiOnsiJHJlZiI6IjczIn19LCJBdXRvU2l6ZSI6MCwiRm9yZWdyb3VuZCI6eyIkaWQiOiI1NjAiLCJDb2xvciI6eyIkaWQiOiI1NjEiLCJBIjoyNTUsIlIiOjI0MiwiRyI6MjQyLCJCIjoyND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jIiLCJMaW5lQ29sb3IiOm51bGwsIkxpbmVXZWlnaHQiOjAuMCwiTGluZVR5cGUiOjAsIlBhcmVudFN0eWxlIjpudWxsfSwiUGFyZW50U3R5bGUiOnsiJHJlZiI6IjcyIn19LCJEYXRlRm9ybWF0Ijp7IiRpZCI6IjU2My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2MyJ9LCJJZCI6ImM2NjY5ZTZlLTUwOTQtNGZhYS1iN2U1LTQ4OGRhMzQ1MTA5NiIsIkltcG9ydElkIjoiMSIsIlRpdGxlIjoiV2FubmFDcnkiLCJOb3RlIjpudWxsLCJIeXBlcmxpbmsiOm51bGwsIklzQ2hhbmdlZCI6ZmFsc2UsIklzTmV3IjpmYWxzZX1dLCJUYXNrcyI6W10sIk1zUHJvamVjdEl0ZW1zVHJlZSI6eyIkaWQiOiI1NjQiLCJSb290Ijp7IkltcG9ydElkIjpudWxsLCJJc0ltcG9ydGVkIjpmYWxzZSwiQ2hpbGRyZW4iOltdfX0sIk1ldGFkYXRhIjp7IiRpZCI6IjU2NSIsIkV4Y2VsU2hlZXROYW1lIjoiU2hlZXQxIiwiSXRlbXNUaXRsZXMiOiJbXCJBSURTIHRyb2phblwiLFwiQXJjaGlldnVzXCIsXCJHcGNvZGUuQUtcIixcIldpbmxvY2tcIixcIlVubmFtZWQgVHJvamFuXCIsXCJSZXZldG9uXCIsXCJDcnlwdG9Mb2NrZXJcIixcIkNyeXB0b0RlZmVuc2VcIixcIkNyeXB0b1dhbGxcIixcIkNUQi1Mb2NrZXJcIixcIlN5bm9sb2NrZXJcIixcIlBjbG9ja1wiLFwiVGVzbGFDcnlwdFwiLFwiTG93TGV2ZWwwNFwiLFwiQ2hpbWVyYVwiLFwiN2V2M25cIixcIkxvY2t5XCIsXCJTYW1zYW1cIixcIlBldHlhXCIsXCJLZVJhbmdlclwiLFwiQ3J5cHRYWFhcIixcIkppZ3Nhd1wiLFwiV2FubmFDcnlcIl0iLCJDb2x1bW5zTWFwcGluZyI6IntcIiRpZFwiOlwiMVwiLFwiVGl0bGVDb2x1bW5OYW1lXCI6XCJDb2x1bW4yXCIsXCJUaXRsZUZyaWVuZGx5Q29sdW1uTmFtZVwiOlwiQ29sdW1uIDF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x9LCJTZXR0aW5ncyI6eyIkaWQiOiI1NjYiLCJJbXBhT3B0aW9ucyI6eyIkaWQiOiI1Njc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QsIkZpbGVQYXRoIjoiQzpcXE9mZmljZSBUaW1lbGluZVxccmFuc29td2FyZSB0aW1lbGluZS54bHN4IiwiVGltZUNvbmZpZ3VyYXRpb24iOnsiJGlkIjoiNTY4IiwiVXNlVGltZSI6ZmFsc2UsIldvcmtEYXlTdGFydCI6IjAwOjAwOjAwIiwiV29ya0RheUVuZCI6IjIzOjU5OjAwIn19"/>
  <p:tag name="__MASTER" val="__part_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Microsoft Sans Serif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2017-05-19T12:46:42Z</dcterms:created>
  <dcterms:modified xsi:type="dcterms:W3CDTF">2017-05-19T13:39:09Z</dcterms:modified>
</cp:coreProperties>
</file>