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3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775B6-15A8-5A33-B7F7-C1F458D63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E71BD-65B2-A30E-AA55-B6409C0D7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566C7-C96C-AB2F-E330-733DAEDD1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59D45-2E9B-22EF-224B-35BC3886F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F4DC5-36D1-1504-D840-9F72F80F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3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9AA7-FF94-BA59-54D0-964EB1CF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307BD-B2D7-6363-EAC6-16D26A29C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89FA2-7680-2EAB-DA8F-3EF6631B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4F3B-EE89-E585-CEAC-71B407F7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06F3E-BA74-8ACC-1AC3-E7F66808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D8FD2-247A-4396-F261-7E8320A45B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0B503-3847-CCC5-E548-EEF6121DC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F1C12-70A2-567D-DD6E-B3F30B9C2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E49D1-0968-9714-0001-B4B942BA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CDEC8-1B69-40F0-67EA-DA8B35BBE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1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595C-77F2-C8AA-7D27-9831B8CF9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7B49-B7BA-A902-AC02-00E39584F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DA2E-AC87-0EAF-039C-E18CA851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5370-34D7-32AC-61C0-9A4A0080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44463-DC5C-5E16-73C9-415ACDD9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4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D1D2-C048-2E7D-A1D9-48554B2B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B67BF-2467-5116-EA6B-FAD48284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E702F-2AA8-F46E-9F4B-935C6B7D1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AADB6-F330-BFA1-3D73-6098A172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333C7-8A2B-131C-BA96-C96D08C1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0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43FB-1DFC-7512-AC21-9F0DA227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1EAE8-9F17-BDFE-93B9-FF640360C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FEF20-E819-E951-C5FD-C7997BA7B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806EA-0AFA-D36A-A23B-2D4D808A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54B6B-60D4-9393-D3D6-44A7DBFA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CAF3D-0143-4463-DC6C-D8005C7A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3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B37D1-B908-8DB2-CA22-4F366E3C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B0A35-051A-0978-1588-6575FD8A0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7042A-BA86-814F-CFD5-537708642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72D66E-E5B5-1A5F-52BB-5ED2EA1D9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3F819-2500-99FC-C076-ED925E3A2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6B54F-D67B-1F67-B758-200C9F8B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9580-47F1-DDAB-2E5A-28B1BA628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7614C-393C-F8E5-EE46-2ADECABD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0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B1BB-8F68-7066-7FDF-485A7CAF1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67E991-7A3D-0B71-8DEE-3A17F36D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8F6E4-49BB-E0F7-AB4A-AEDC3041D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0C44E-597C-E8C1-9AB1-C263B453C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7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E98584-81E6-53DF-6F0F-86C95CD1D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96A8B-0DAA-6B19-AD51-A9F516B7A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101B2-1785-513F-CC31-8A40C3D9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49B5-1D1D-6D43-4492-BFA847E2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99AE7-904F-35E0-30C6-437085238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9060E-4D2A-16B8-0E25-EB451F2E7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BA2AF-8E89-6C3D-DD32-9222FB9D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5C00E-C559-FAF9-38C4-93FD6D9D3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E626A-0E04-B3D8-BCC7-82C6654E1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6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E6F23-5DBD-37C7-F78E-18602ED5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9EAAE-E4F9-22C2-1A40-A9E6BCD4AB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BFA89-A0A4-C092-3842-ED473A535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065AD-D749-6A6B-179E-E96EA5CD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A74A0-3695-5CDD-39B8-F07C6554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D2BED-9B84-F569-8A45-4FAC2B97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0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5551DC-AE62-84EC-76BC-3365EFE44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4B194-6CAC-2222-75B2-144DB633D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D428A-D844-0D5B-1AEC-1F3E78C8F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B918-8CBE-4179-A4A5-BE4A783273D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7A9A6-0183-FF2D-B90A-63CF3BC32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11365-6560-F0AE-29DA-C65B4A6CC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F1CB6-6D05-4105-82F1-324DC3186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OTLSHAPE_SL_f89a954483af4a158a8a3748e3a40f59_BackgroundRectangle">
            <a:extLst>
              <a:ext uri="{FF2B5EF4-FFF2-40B4-BE49-F238E27FC236}">
                <a16:creationId xmlns:a16="http://schemas.microsoft.com/office/drawing/2014/main" id="{D7B49D36-0860-CE9F-A82D-AD381D44DD4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974598"/>
            <a:ext cx="11201400" cy="2030222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_591fe5329aad46a1ac813e3b2703183b_BackgroundRectangle">
            <a:extLst>
              <a:ext uri="{FF2B5EF4-FFF2-40B4-BE49-F238E27FC236}">
                <a16:creationId xmlns:a16="http://schemas.microsoft.com/office/drawing/2014/main" id="{4DF75150-5908-0710-3924-99BFF490361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068320"/>
            <a:ext cx="11201400" cy="909574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SL_7a501936b28f40a39d5ab40eff00babc_BackgroundRectangle">
            <a:extLst>
              <a:ext uri="{FF2B5EF4-FFF2-40B4-BE49-F238E27FC236}">
                <a16:creationId xmlns:a16="http://schemas.microsoft.com/office/drawing/2014/main" id="{A02C73A2-851A-BE94-5265-8B51712A449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041394"/>
            <a:ext cx="11201400" cy="1323848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SL_528ead4c438c485891ec3c195cb0a1f5_BackgroundRectangle">
            <a:extLst>
              <a:ext uri="{FF2B5EF4-FFF2-40B4-BE49-F238E27FC236}">
                <a16:creationId xmlns:a16="http://schemas.microsoft.com/office/drawing/2014/main" id="{BF4D618D-7829-1D2C-7D43-FC3BEAAA700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428742"/>
            <a:ext cx="11201400" cy="1150874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TB_00000000000000000000000000000000_ScaleContainer">
            <a:extLst>
              <a:ext uri="{FF2B5EF4-FFF2-40B4-BE49-F238E27FC236}">
                <a16:creationId xmlns:a16="http://schemas.microsoft.com/office/drawing/2014/main" id="{F18E6E03-6884-CCB4-20BC-220D1EB264C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91975" y="387350"/>
            <a:ext cx="9779000" cy="182880"/>
          </a:xfrm>
          <a:prstGeom prst="round2Same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TB_00000000000000000000000000000000_MiddleScaleContainer">
            <a:extLst>
              <a:ext uri="{FF2B5EF4-FFF2-40B4-BE49-F238E27FC236}">
                <a16:creationId xmlns:a16="http://schemas.microsoft.com/office/drawing/2014/main" id="{60F7E39D-598D-E0D4-F61C-9F42E157682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491975" y="579374"/>
            <a:ext cx="9779000" cy="1828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_f89a954483af4a158a8a3748e3a40f59_HeaderRectangle">
            <a:extLst>
              <a:ext uri="{FF2B5EF4-FFF2-40B4-BE49-F238E27FC236}">
                <a16:creationId xmlns:a16="http://schemas.microsoft.com/office/drawing/2014/main" id="{0A2A09A3-2C37-1173-8EEF-5D735E80010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974598"/>
            <a:ext cx="1308100" cy="2030222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_591fe5329aad46a1ac813e3b2703183b_HeaderRectangle">
            <a:extLst>
              <a:ext uri="{FF2B5EF4-FFF2-40B4-BE49-F238E27FC236}">
                <a16:creationId xmlns:a16="http://schemas.microsoft.com/office/drawing/2014/main" id="{50BE5CC4-B644-67BF-254D-F5206EA24BA3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068320"/>
            <a:ext cx="1308100" cy="9095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SL_7a501936b28f40a39d5ab40eff00babc_HeaderRectangle">
            <a:extLst>
              <a:ext uri="{FF2B5EF4-FFF2-40B4-BE49-F238E27FC236}">
                <a16:creationId xmlns:a16="http://schemas.microsoft.com/office/drawing/2014/main" id="{7AB4D30A-BFAD-90DF-4989-B1FBBF8FC9C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041394"/>
            <a:ext cx="1308100" cy="1323848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_528ead4c438c485891ec3c195cb0a1f5_HeaderRectangle">
            <a:extLst>
              <a:ext uri="{FF2B5EF4-FFF2-40B4-BE49-F238E27FC236}">
                <a16:creationId xmlns:a16="http://schemas.microsoft.com/office/drawing/2014/main" id="{06E6ED4B-F95E-3174-D2A6-99CD96DD1DD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5428742"/>
            <a:ext cx="1308100" cy="1150874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T_f1fe55f7c1e3424f8b85897555722af7_Shape">
            <a:extLst>
              <a:ext uri="{FF2B5EF4-FFF2-40B4-BE49-F238E27FC236}">
                <a16:creationId xmlns:a16="http://schemas.microsoft.com/office/drawing/2014/main" id="{0F8E0F77-78CB-D751-ED05-68082482C60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491975" y="1167723"/>
            <a:ext cx="10795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T_5f6049fe6f7c49848e2ac8675ca6b3ba_Shape">
            <a:extLst>
              <a:ext uri="{FF2B5EF4-FFF2-40B4-BE49-F238E27FC236}">
                <a16:creationId xmlns:a16="http://schemas.microsoft.com/office/drawing/2014/main" id="{A6B2A323-8E59-F331-68C5-33E3418A6918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565234" y="1541272"/>
            <a:ext cx="5461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973637f0e86b4822b0036f5cbd2cd397_Shape">
            <a:extLst>
              <a:ext uri="{FF2B5EF4-FFF2-40B4-BE49-F238E27FC236}">
                <a16:creationId xmlns:a16="http://schemas.microsoft.com/office/drawing/2014/main" id="{C951C660-1E61-8FD9-2911-B5115809A31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101864" y="1771184"/>
            <a:ext cx="48387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T_778bb8f0dfb44db48c6fd54a2840800e_Shape">
            <a:extLst>
              <a:ext uri="{FF2B5EF4-FFF2-40B4-BE49-F238E27FC236}">
                <a16:creationId xmlns:a16="http://schemas.microsoft.com/office/drawing/2014/main" id="{912949C8-2C15-DE94-3AD4-9F04B88C8F0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101864" y="2001097"/>
            <a:ext cx="11811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T_64dec16daa484393bfec58f5abeae47c_Shape">
            <a:extLst>
              <a:ext uri="{FF2B5EF4-FFF2-40B4-BE49-F238E27FC236}">
                <a16:creationId xmlns:a16="http://schemas.microsoft.com/office/drawing/2014/main" id="{85853793-7AD9-C00D-04DA-B12AF43A6DF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491975" y="2374646"/>
            <a:ext cx="15113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T_140780e879cb49fd968421efb5e2a6bc_Shape">
            <a:extLst>
              <a:ext uri="{FF2B5EF4-FFF2-40B4-BE49-F238E27FC236}">
                <a16:creationId xmlns:a16="http://schemas.microsoft.com/office/drawing/2014/main" id="{469E98BA-4D56-E873-3C68-FBEE719148E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994538" y="2593171"/>
            <a:ext cx="15113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T_ce03d953ffe141dba3c1b18e43794a77_Shape">
            <a:extLst>
              <a:ext uri="{FF2B5EF4-FFF2-40B4-BE49-F238E27FC236}">
                <a16:creationId xmlns:a16="http://schemas.microsoft.com/office/drawing/2014/main" id="{F9228413-B8BE-DBBD-2E7D-C2B16EEC8D7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497101" y="2811695"/>
            <a:ext cx="20447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T_a22cb15350c54b468516d7fa744655a7_Shape">
            <a:extLst>
              <a:ext uri="{FF2B5EF4-FFF2-40B4-BE49-F238E27FC236}">
                <a16:creationId xmlns:a16="http://schemas.microsoft.com/office/drawing/2014/main" id="{FECF5303-B3BF-674C-D183-944C3BE360E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101864" y="3106420"/>
            <a:ext cx="10795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T_a7d1e65d34f246e38db9ae54d283ef98_Shape">
            <a:extLst>
              <a:ext uri="{FF2B5EF4-FFF2-40B4-BE49-F238E27FC236}">
                <a16:creationId xmlns:a16="http://schemas.microsoft.com/office/drawing/2014/main" id="{D31BEBE8-4EBF-B9EB-303B-B5A14AADB307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931531" y="3336332"/>
            <a:ext cx="3302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T_3472cede387b47d899b781c02bb4b105_Shape">
            <a:extLst>
              <a:ext uri="{FF2B5EF4-FFF2-40B4-BE49-F238E27FC236}">
                <a16:creationId xmlns:a16="http://schemas.microsoft.com/office/drawing/2014/main" id="{824F6087-03BA-7A93-88FF-014A9790573C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931531" y="3566245"/>
            <a:ext cx="9779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TLSHAPE_SLT_b5576704f10c4803a1dcefcf31367d31_Shape">
            <a:extLst>
              <a:ext uri="{FF2B5EF4-FFF2-40B4-BE49-F238E27FC236}">
                <a16:creationId xmlns:a16="http://schemas.microsoft.com/office/drawing/2014/main" id="{A4FEF989-8354-0AE6-3E3F-6257F21F36A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101864" y="3784769"/>
            <a:ext cx="9779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TLSHAPE_SLT_83c63a68fbf04d3ea66d191c9d73f943_Shape">
            <a:extLst>
              <a:ext uri="{FF2B5EF4-FFF2-40B4-BE49-F238E27FC236}">
                <a16:creationId xmlns:a16="http://schemas.microsoft.com/office/drawing/2014/main" id="{AB94D4BF-D83A-2F07-CD7B-79F36A3CF51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497101" y="4079494"/>
            <a:ext cx="3302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SLT_991f56ddc9f54c4b89aa672d7174d8b1_Shape">
            <a:extLst>
              <a:ext uri="{FF2B5EF4-FFF2-40B4-BE49-F238E27FC236}">
                <a16:creationId xmlns:a16="http://schemas.microsoft.com/office/drawing/2014/main" id="{85FE5663-6B5E-6EB6-164D-3E6B33EE1FE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497101" y="4298019"/>
            <a:ext cx="6477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TLSHAPE_SLT_d1bcd3c02d9c4898870d7bad5b9dd752_Shape">
            <a:extLst>
              <a:ext uri="{FF2B5EF4-FFF2-40B4-BE49-F238E27FC236}">
                <a16:creationId xmlns:a16="http://schemas.microsoft.com/office/drawing/2014/main" id="{ADED5E82-9B87-35C6-80B2-D71E2B9B664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141057" y="4516543"/>
            <a:ext cx="977900" cy="155025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TLSHAPE_SLT_5f7766275faa4a939eeda458240ad18d_Shape">
            <a:extLst>
              <a:ext uri="{FF2B5EF4-FFF2-40B4-BE49-F238E27FC236}">
                <a16:creationId xmlns:a16="http://schemas.microsoft.com/office/drawing/2014/main" id="{308C1C15-83AC-8CCE-ABCC-CC4C3183C9A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141057" y="4735068"/>
            <a:ext cx="330200" cy="155025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TLSHAPE_SLT_8091532be0d24af2b1cd75e79680dc68_Shape">
            <a:extLst>
              <a:ext uri="{FF2B5EF4-FFF2-40B4-BE49-F238E27FC236}">
                <a16:creationId xmlns:a16="http://schemas.microsoft.com/office/drawing/2014/main" id="{441E1077-0AEA-15A3-6F44-9EA838B1DF4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897465" y="4953593"/>
            <a:ext cx="2159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TLSHAPE_SLT_75f2fa9717734634b398850e38914b4f_Shape">
            <a:extLst>
              <a:ext uri="{FF2B5EF4-FFF2-40B4-BE49-F238E27FC236}">
                <a16:creationId xmlns:a16="http://schemas.microsoft.com/office/drawing/2014/main" id="{A82C05F9-7DF2-8A64-EABB-EEBBF6D0E122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253509" y="5172117"/>
            <a:ext cx="4318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TLSHAPE_SLT_79fddb571d94467eb88aaac5459a02c9_Shape">
            <a:extLst>
              <a:ext uri="{FF2B5EF4-FFF2-40B4-BE49-F238E27FC236}">
                <a16:creationId xmlns:a16="http://schemas.microsoft.com/office/drawing/2014/main" id="{42998F28-CA13-222E-025D-6ABC25CDDFE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248383" y="5708142"/>
            <a:ext cx="7620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TLSHAPE_SLT_30988dbdc08e4fe18f1fea3c5dc511bb_Shape">
            <a:extLst>
              <a:ext uri="{FF2B5EF4-FFF2-40B4-BE49-F238E27FC236}">
                <a16:creationId xmlns:a16="http://schemas.microsoft.com/office/drawing/2014/main" id="{4851F269-D2AB-FF3C-A027-D634FAD1928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9004791" y="6145191"/>
            <a:ext cx="21590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TLSHAPE_SLT_f2ee045b63c94057bf35bae6f2e88107_Shape">
            <a:extLst>
              <a:ext uri="{FF2B5EF4-FFF2-40B4-BE49-F238E27FC236}">
                <a16:creationId xmlns:a16="http://schemas.microsoft.com/office/drawing/2014/main" id="{F1448D9E-A970-13E0-0F85-4AE4999C6B8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004791" y="5926667"/>
            <a:ext cx="1181100" cy="155025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SLT_a02109fe11b24ad8ac135ced8c9379a0_Shape">
            <a:extLst>
              <a:ext uri="{FF2B5EF4-FFF2-40B4-BE49-F238E27FC236}">
                <a16:creationId xmlns:a16="http://schemas.microsoft.com/office/drawing/2014/main" id="{F68D949E-3C46-1AEA-E3A9-00E7EB030238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106990" y="4516543"/>
            <a:ext cx="4089400" cy="155025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T_b40b350d7d3847d1a7e75e999edaf107_Shape">
            <a:extLst>
              <a:ext uri="{FF2B5EF4-FFF2-40B4-BE49-F238E27FC236}">
                <a16:creationId xmlns:a16="http://schemas.microsoft.com/office/drawing/2014/main" id="{8B003260-1A57-E095-02ED-7C6E49BF944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463035" y="4735068"/>
            <a:ext cx="3543300" cy="155025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T_369f0cc8bbe64b798b48cadbc717ba2f_Shape">
            <a:extLst>
              <a:ext uri="{FF2B5EF4-FFF2-40B4-BE49-F238E27FC236}">
                <a16:creationId xmlns:a16="http://schemas.microsoft.com/office/drawing/2014/main" id="{A9067233-22BD-80AB-E27C-5A18F4D7E56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078051" y="5926667"/>
            <a:ext cx="1079500" cy="155025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TLSHAPE_SLM_c88f000159ae4ef0b51d43f1da61fbf7_Shape">
            <a:extLst>
              <a:ext uri="{FF2B5EF4-FFF2-40B4-BE49-F238E27FC236}">
                <a16:creationId xmlns:a16="http://schemas.microsoft.com/office/drawing/2014/main" id="{7313C5B3-88E0-7651-F280-A49F2C6CCD6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1075110" y="6363716"/>
            <a:ext cx="152400" cy="1778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TLSHAPE_SLM_a16a4d81f9fa4ffaa72f2638df7cadc1_Shape">
            <a:extLst>
              <a:ext uri="{FF2B5EF4-FFF2-40B4-BE49-F238E27FC236}">
                <a16:creationId xmlns:a16="http://schemas.microsoft.com/office/drawing/2014/main" id="{026606F0-7D87-40F2-6894-DB1EF500395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523026" y="1759797"/>
            <a:ext cx="152400" cy="1778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TLSHAPE_SLM_d86e5548508b4dbcbf87fb0b7020957c_Shape">
            <a:extLst>
              <a:ext uri="{FF2B5EF4-FFF2-40B4-BE49-F238E27FC236}">
                <a16:creationId xmlns:a16="http://schemas.microsoft.com/office/drawing/2014/main" id="{AD226609-BE78-F458-4CBC-F9E7265F337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523026" y="3324945"/>
            <a:ext cx="152400" cy="1778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TLSHAPE_SLM_3eebf2b1a41b492b80f3b4a4ec6e999c_Shape">
            <a:extLst>
              <a:ext uri="{FF2B5EF4-FFF2-40B4-BE49-F238E27FC236}">
                <a16:creationId xmlns:a16="http://schemas.microsoft.com/office/drawing/2014/main" id="{DD1FCB2B-E0EE-10F0-A566-75311D80108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523026" y="5466842"/>
            <a:ext cx="152400" cy="1778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_f89a954483af4a158a8a3748e3a40f59_Header">
            <a:extLst>
              <a:ext uri="{FF2B5EF4-FFF2-40B4-BE49-F238E27FC236}">
                <a16:creationId xmlns:a16="http://schemas.microsoft.com/office/drawing/2014/main" id="{033D3083-732A-C6AD-73A3-4249C3E36329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1710626"/>
            <a:ext cx="13081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PROJECT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CONCEPTION &amp; INITIATION</a:t>
            </a:r>
            <a:endParaRPr lang="en-US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43" name="OTLSHAPE_SL_591fe5329aad46a1ac813e3b2703183b_Header">
            <a:extLst>
              <a:ext uri="{FF2B5EF4-FFF2-40B4-BE49-F238E27FC236}">
                <a16:creationId xmlns:a16="http://schemas.microsoft.com/office/drawing/2014/main" id="{275473F0-C43C-FDAB-7FEE-DDDF3B6D7C90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3244024"/>
            <a:ext cx="13081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PROJECT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DEFINITION &amp; PLANNING</a:t>
            </a:r>
          </a:p>
        </p:txBody>
      </p:sp>
      <p:sp>
        <p:nvSpPr>
          <p:cNvPr id="246" name="OTLSHAPE_SL_7a501936b28f40a39d5ab40eff00babc_Header">
            <a:extLst>
              <a:ext uri="{FF2B5EF4-FFF2-40B4-BE49-F238E27FC236}">
                <a16:creationId xmlns:a16="http://schemas.microsoft.com/office/drawing/2014/main" id="{FE4133C2-66A7-815F-4A94-BE052CB05DE5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4424235"/>
            <a:ext cx="13081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PROJECT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LAUNCH &amp;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EXECUTION</a:t>
            </a:r>
          </a:p>
        </p:txBody>
      </p:sp>
      <p:sp>
        <p:nvSpPr>
          <p:cNvPr id="249" name="OTLSHAPE_SL_528ead4c438c485891ec3c195cb0a1f5_Header">
            <a:extLst>
              <a:ext uri="{FF2B5EF4-FFF2-40B4-BE49-F238E27FC236}">
                <a16:creationId xmlns:a16="http://schemas.microsoft.com/office/drawing/2014/main" id="{B88711B1-A94A-1F2F-C26D-8815CD05D361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5725097"/>
            <a:ext cx="13081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PROJECT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PERFORMANCE / MONITORING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7BE9820-FA54-8FF9-A590-4DA8BADB6C0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555475" y="401278"/>
            <a:ext cx="2921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8B12AE1-8E33-7189-3222-409947CBD11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950712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ED107086-F017-C7F0-7B87-F62954248EF1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345949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204" name="OTLSHAPE_TB_00000000000000000000000000000000_TimescaleInterval4">
            <a:extLst>
              <a:ext uri="{FF2B5EF4-FFF2-40B4-BE49-F238E27FC236}">
                <a16:creationId xmlns:a16="http://schemas.microsoft.com/office/drawing/2014/main" id="{71F5E32D-CD6D-A427-B6CF-39C542474D3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741187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206" name="OTLSHAPE_TB_00000000000000000000000000000000_TimescaleInterval5">
            <a:extLst>
              <a:ext uri="{FF2B5EF4-FFF2-40B4-BE49-F238E27FC236}">
                <a16:creationId xmlns:a16="http://schemas.microsoft.com/office/drawing/2014/main" id="{7A867723-F0B7-09E4-8DB0-3D4C5FF22FE5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7136424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53</a:t>
            </a:r>
          </a:p>
        </p:txBody>
      </p:sp>
      <p:sp>
        <p:nvSpPr>
          <p:cNvPr id="208" name="OTLSHAPE_TB_00000000000000000000000000000000_TimescaleInterval6">
            <a:extLst>
              <a:ext uri="{FF2B5EF4-FFF2-40B4-BE49-F238E27FC236}">
                <a16:creationId xmlns:a16="http://schemas.microsoft.com/office/drawing/2014/main" id="{D7497940-750A-6E5E-8D1A-F55A6449394D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531661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66</a:t>
            </a:r>
          </a:p>
        </p:txBody>
      </p:sp>
      <p:sp>
        <p:nvSpPr>
          <p:cNvPr id="210" name="OTLSHAPE_TB_00000000000000000000000000000000_TimescaleInterval7">
            <a:extLst>
              <a:ext uri="{FF2B5EF4-FFF2-40B4-BE49-F238E27FC236}">
                <a16:creationId xmlns:a16="http://schemas.microsoft.com/office/drawing/2014/main" id="{4A7C19A0-6E05-3559-4B5A-DF02EF07123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926899" y="40127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79</a:t>
            </a:r>
          </a:p>
        </p:txBody>
      </p:sp>
      <p:sp>
        <p:nvSpPr>
          <p:cNvPr id="217" name="OTLSHAPE_TB_00000000000000000000000000000000_MiddleTimescaleInterval1">
            <a:extLst>
              <a:ext uri="{FF2B5EF4-FFF2-40B4-BE49-F238E27FC236}">
                <a16:creationId xmlns:a16="http://schemas.microsoft.com/office/drawing/2014/main" id="{6DC50DBC-58A0-C306-207B-A555B9B45F5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555475" y="593302"/>
            <a:ext cx="394339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219" name="OTLSHAPE_TB_00000000000000000000000000000000_MiddleTimescaleInterval2">
            <a:extLst>
              <a:ext uri="{FF2B5EF4-FFF2-40B4-BE49-F238E27FC236}">
                <a16:creationId xmlns:a16="http://schemas.microsoft.com/office/drawing/2014/main" id="{628EC33B-13E7-E9D0-1D36-99AFCCBDA2C1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2521408" y="59330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21" name="OTLSHAPE_TB_00000000000000000000000000000000_MiddleTimescaleInterval3">
            <a:extLst>
              <a:ext uri="{FF2B5EF4-FFF2-40B4-BE49-F238E27FC236}">
                <a16:creationId xmlns:a16="http://schemas.microsoft.com/office/drawing/2014/main" id="{8B5D3D07-9B31-84BB-9935-5D4234468DF3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023971" y="59330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23" name="OTLSHAPE_TB_00000000000000000000000000000000_MiddleTimescaleInterval4">
            <a:extLst>
              <a:ext uri="{FF2B5EF4-FFF2-40B4-BE49-F238E27FC236}">
                <a16:creationId xmlns:a16="http://schemas.microsoft.com/office/drawing/2014/main" id="{579843D7-26B2-ADC6-4002-9ADC575611D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526535" y="59330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25" name="OTLSHAPE_TB_00000000000000000000000000000000_MiddleTimescaleInterval5">
            <a:extLst>
              <a:ext uri="{FF2B5EF4-FFF2-40B4-BE49-F238E27FC236}">
                <a16:creationId xmlns:a16="http://schemas.microsoft.com/office/drawing/2014/main" id="{5995ACFA-051D-B1D1-517C-0A41D94A36C5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7029098" y="59330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27" name="OTLSHAPE_TB_00000000000000000000000000000000_MiddleTimescaleInterval6">
            <a:extLst>
              <a:ext uri="{FF2B5EF4-FFF2-40B4-BE49-F238E27FC236}">
                <a16:creationId xmlns:a16="http://schemas.microsoft.com/office/drawing/2014/main" id="{CCB3360E-AC9C-DA51-48A0-CD7D9284073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8531661" y="59330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29" name="OTLSHAPE_TB_00000000000000000000000000000000_MiddleTimescaleInterval7">
            <a:extLst>
              <a:ext uri="{FF2B5EF4-FFF2-40B4-BE49-F238E27FC236}">
                <a16:creationId xmlns:a16="http://schemas.microsoft.com/office/drawing/2014/main" id="{0704D819-D7B8-704F-A2A5-E02FF2CCF2B4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034225" y="59330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64" name="OTLSHAPE_SLT_f1fe55f7c1e3424f8b85897555722af7_Duration">
            <a:extLst>
              <a:ext uri="{FF2B5EF4-FFF2-40B4-BE49-F238E27FC236}">
                <a16:creationId xmlns:a16="http://schemas.microsoft.com/office/drawing/2014/main" id="{5DE64D03-71F4-E721-EA7B-62E342F109D5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916468" y="116772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10 d</a:t>
            </a:r>
          </a:p>
        </p:txBody>
      </p:sp>
      <p:sp>
        <p:nvSpPr>
          <p:cNvPr id="268" name="OTLSHAPE_SLT_f1fe55f7c1e3424f8b85897555722af7_Title">
            <a:extLst>
              <a:ext uri="{FF2B5EF4-FFF2-40B4-BE49-F238E27FC236}">
                <a16:creationId xmlns:a16="http://schemas.microsoft.com/office/drawing/2014/main" id="{D5276B9C-8133-97A1-EA25-BAC94CEE56A0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491975" y="101269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" dirty="0">
                <a:solidFill>
                  <a:srgbClr val="B20E12"/>
                </a:solidFill>
                <a:latin typeface="Calibri" panose="020F0502020204030204" pitchFamily="34" charset="0"/>
              </a:rPr>
              <a:t>Project charter</a:t>
            </a:r>
          </a:p>
        </p:txBody>
      </p:sp>
      <p:sp>
        <p:nvSpPr>
          <p:cNvPr id="272" name="OTLSHAPE_SLT_5f6049fe6f7c49848e2ac8675ca6b3ba_Duration">
            <a:extLst>
              <a:ext uri="{FF2B5EF4-FFF2-40B4-BE49-F238E27FC236}">
                <a16:creationId xmlns:a16="http://schemas.microsoft.com/office/drawing/2014/main" id="{D1717CAB-ADF3-CD22-39DE-EACD24F9F56C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753608" y="154127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5 d</a:t>
            </a:r>
          </a:p>
        </p:txBody>
      </p:sp>
      <p:sp>
        <p:nvSpPr>
          <p:cNvPr id="276" name="OTLSHAPE_SLT_5f6049fe6f7c49848e2ac8675ca6b3ba_Title">
            <a:extLst>
              <a:ext uri="{FF2B5EF4-FFF2-40B4-BE49-F238E27FC236}">
                <a16:creationId xmlns:a16="http://schemas.microsoft.com/office/drawing/2014/main" id="{39B66E63-3CF4-7E4D-82EE-E4DC5E5ED8B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565234" y="1386247"/>
            <a:ext cx="1282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" dirty="0">
                <a:solidFill>
                  <a:srgbClr val="B20E12"/>
                </a:solidFill>
                <a:latin typeface="Calibri" panose="020F0502020204030204" pitchFamily="34" charset="0"/>
              </a:rPr>
              <a:t>Project charter revisions</a:t>
            </a:r>
          </a:p>
        </p:txBody>
      </p:sp>
      <p:sp>
        <p:nvSpPr>
          <p:cNvPr id="280" name="OTLSHAPE_SLT_973637f0e86b4822b0036f5cbd2cd397_Duration">
            <a:extLst>
              <a:ext uri="{FF2B5EF4-FFF2-40B4-BE49-F238E27FC236}">
                <a16:creationId xmlns:a16="http://schemas.microsoft.com/office/drawing/2014/main" id="{C0F3FF02-123F-339E-C55C-E9EF69CC2E92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404562" y="177118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rgbClr val="737373"/>
                </a:solidFill>
                <a:latin typeface="Calibri" panose="020F0502020204030204" pitchFamily="34" charset="0"/>
              </a:rPr>
              <a:t>45 d</a:t>
            </a:r>
          </a:p>
        </p:txBody>
      </p:sp>
      <p:sp>
        <p:nvSpPr>
          <p:cNvPr id="284" name="OTLSHAPE_SLT_973637f0e86b4822b0036f5cbd2cd397_Title">
            <a:extLst>
              <a:ext uri="{FF2B5EF4-FFF2-40B4-BE49-F238E27FC236}">
                <a16:creationId xmlns:a16="http://schemas.microsoft.com/office/drawing/2014/main" id="{F254863F-64AC-7E90-0FCA-BFB3B94EF025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478582" y="177118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Research</a:t>
            </a:r>
          </a:p>
        </p:txBody>
      </p:sp>
      <p:sp>
        <p:nvSpPr>
          <p:cNvPr id="288" name="OTLSHAPE_SLT_778bb8f0dfb44db48c6fd54a2840800e_Duration">
            <a:extLst>
              <a:ext uri="{FF2B5EF4-FFF2-40B4-BE49-F238E27FC236}">
                <a16:creationId xmlns:a16="http://schemas.microsoft.com/office/drawing/2014/main" id="{BFFAA3C4-F83E-D2E2-E98E-C7C1B119B5D5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580021" y="2001097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11 d</a:t>
            </a:r>
          </a:p>
        </p:txBody>
      </p:sp>
      <p:sp>
        <p:nvSpPr>
          <p:cNvPr id="292" name="OTLSHAPE_SLT_778bb8f0dfb44db48c6fd54a2840800e_Title">
            <a:extLst>
              <a:ext uri="{FF2B5EF4-FFF2-40B4-BE49-F238E27FC236}">
                <a16:creationId xmlns:a16="http://schemas.microsoft.com/office/drawing/2014/main" id="{8E902CBD-0D07-761E-A3CE-3E3138AEDC0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363647" y="2001097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Projections</a:t>
            </a:r>
          </a:p>
        </p:txBody>
      </p:sp>
      <p:sp>
        <p:nvSpPr>
          <p:cNvPr id="296" name="OTLSHAPE_SLT_64dec16daa484393bfec58f5abeae47c_Duration">
            <a:extLst>
              <a:ext uri="{FF2B5EF4-FFF2-40B4-BE49-F238E27FC236}">
                <a16:creationId xmlns:a16="http://schemas.microsoft.com/office/drawing/2014/main" id="{687895B3-82CD-820E-867F-CB3E3C1119D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131120" y="237464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14 d</a:t>
            </a:r>
          </a:p>
        </p:txBody>
      </p:sp>
      <p:sp>
        <p:nvSpPr>
          <p:cNvPr id="300" name="OTLSHAPE_SLT_64dec16daa484393bfec58f5abeae47c_Title">
            <a:extLst>
              <a:ext uri="{FF2B5EF4-FFF2-40B4-BE49-F238E27FC236}">
                <a16:creationId xmlns:a16="http://schemas.microsoft.com/office/drawing/2014/main" id="{D2838329-F204-90A1-43B7-92E6C6891A9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491975" y="2219621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rgbClr val="B20E12"/>
                </a:solidFill>
                <a:latin typeface="Calibri" panose="020F0502020204030204" pitchFamily="34" charset="0"/>
              </a:rPr>
              <a:t>Stakeholders</a:t>
            </a:r>
          </a:p>
        </p:txBody>
      </p:sp>
      <p:sp>
        <p:nvSpPr>
          <p:cNvPr id="304" name="OTLSHAPE_SLT_140780e879cb49fd968421efb5e2a6bc_Duration">
            <a:extLst>
              <a:ext uri="{FF2B5EF4-FFF2-40B4-BE49-F238E27FC236}">
                <a16:creationId xmlns:a16="http://schemas.microsoft.com/office/drawing/2014/main" id="{5670F528-12A6-43A2-9312-338D6D696D6C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633684" y="2593171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14 d</a:t>
            </a:r>
          </a:p>
        </p:txBody>
      </p:sp>
      <p:sp>
        <p:nvSpPr>
          <p:cNvPr id="308" name="OTLSHAPE_SLT_140780e879cb49fd968421efb5e2a6bc_Title">
            <a:extLst>
              <a:ext uri="{FF2B5EF4-FFF2-40B4-BE49-F238E27FC236}">
                <a16:creationId xmlns:a16="http://schemas.microsoft.com/office/drawing/2014/main" id="{0F837D9A-E7CA-D8EB-152B-16918B51B84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289214" y="2593171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Guidelines</a:t>
            </a:r>
          </a:p>
        </p:txBody>
      </p:sp>
      <p:sp>
        <p:nvSpPr>
          <p:cNvPr id="312" name="OTLSHAPE_SLT_ce03d953ffe141dba3c1b18e43794a77_Duration">
            <a:extLst>
              <a:ext uri="{FF2B5EF4-FFF2-40B4-BE49-F238E27FC236}">
                <a16:creationId xmlns:a16="http://schemas.microsoft.com/office/drawing/2014/main" id="{27AFC55D-D30C-15D7-69B4-22A570CFCC0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404562" y="2811695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19 d</a:t>
            </a:r>
          </a:p>
        </p:txBody>
      </p:sp>
      <p:sp>
        <p:nvSpPr>
          <p:cNvPr id="316" name="OTLSHAPE_SLT_ce03d953ffe141dba3c1b18e43794a77_Title">
            <a:extLst>
              <a:ext uri="{FF2B5EF4-FFF2-40B4-BE49-F238E27FC236}">
                <a16:creationId xmlns:a16="http://schemas.microsoft.com/office/drawing/2014/main" id="{413AEBE3-57AF-031E-27F4-EA5B08BF342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467758" y="2811695"/>
            <a:ext cx="88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Project Initiation</a:t>
            </a:r>
          </a:p>
        </p:txBody>
      </p:sp>
      <p:sp>
        <p:nvSpPr>
          <p:cNvPr id="323" name="OTLSHAPE_SLT_a22cb15350c54b468516d7fa744655a7_Duration">
            <a:extLst>
              <a:ext uri="{FF2B5EF4-FFF2-40B4-BE49-F238E27FC236}">
                <a16:creationId xmlns:a16="http://schemas.microsoft.com/office/drawing/2014/main" id="{F3447852-86B0-573B-E53C-69A90DD6070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526358" y="310642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10 d</a:t>
            </a:r>
          </a:p>
        </p:txBody>
      </p:sp>
      <p:sp>
        <p:nvSpPr>
          <p:cNvPr id="327" name="OTLSHAPE_SLT_a22cb15350c54b468516d7fa744655a7_Title">
            <a:extLst>
              <a:ext uri="{FF2B5EF4-FFF2-40B4-BE49-F238E27FC236}">
                <a16:creationId xmlns:a16="http://schemas.microsoft.com/office/drawing/2014/main" id="{C1A317AD-7AE3-27A5-6C5C-A1E7E3C6776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857340" y="3106420"/>
            <a:ext cx="110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Scope &amp; Goal Setting</a:t>
            </a:r>
          </a:p>
        </p:txBody>
      </p:sp>
      <p:sp>
        <p:nvSpPr>
          <p:cNvPr id="331" name="OTLSHAPE_SLT_a7d1e65d34f246e38db9ae54d283ef98_Duration">
            <a:extLst>
              <a:ext uri="{FF2B5EF4-FFF2-40B4-BE49-F238E27FC236}">
                <a16:creationId xmlns:a16="http://schemas.microsoft.com/office/drawing/2014/main" id="{17CCF2D2-1943-F9C0-A732-A0309EE6ECF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012579" y="333633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35" name="OTLSHAPE_SLT_a7d1e65d34f246e38db9ae54d283ef98_Title">
            <a:extLst>
              <a:ext uri="{FF2B5EF4-FFF2-40B4-BE49-F238E27FC236}">
                <a16:creationId xmlns:a16="http://schemas.microsoft.com/office/drawing/2014/main" id="{7DE4B4DB-7974-7715-9891-23A76CB193F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410273" y="3336332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8">
                <a:solidFill>
                  <a:srgbClr val="B20E12"/>
                </a:solidFill>
                <a:latin typeface="Calibri" panose="020F0502020204030204" pitchFamily="34" charset="0"/>
              </a:rPr>
              <a:t>Budget</a:t>
            </a:r>
          </a:p>
        </p:txBody>
      </p:sp>
      <p:sp>
        <p:nvSpPr>
          <p:cNvPr id="339" name="OTLSHAPE_SLT_3472cede387b47d899b781c02bb4b105_Duration">
            <a:extLst>
              <a:ext uri="{FF2B5EF4-FFF2-40B4-BE49-F238E27FC236}">
                <a16:creationId xmlns:a16="http://schemas.microsoft.com/office/drawing/2014/main" id="{FC19265C-12E7-41A3-6916-33F1489D72D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334557" y="356624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9 d</a:t>
            </a:r>
          </a:p>
        </p:txBody>
      </p:sp>
      <p:sp>
        <p:nvSpPr>
          <p:cNvPr id="343" name="OTLSHAPE_SLT_3472cede387b47d899b781c02bb4b105_Title">
            <a:extLst>
              <a:ext uri="{FF2B5EF4-FFF2-40B4-BE49-F238E27FC236}">
                <a16:creationId xmlns:a16="http://schemas.microsoft.com/office/drawing/2014/main" id="{9A42EB47-9500-F45D-2570-BB3D685582F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691072" y="3566245"/>
            <a:ext cx="110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Communication Plan</a:t>
            </a:r>
          </a:p>
        </p:txBody>
      </p:sp>
      <p:sp>
        <p:nvSpPr>
          <p:cNvPr id="347" name="OTLSHAPE_SLT_b5576704f10c4803a1dcefcf31367d31_Duration">
            <a:extLst>
              <a:ext uri="{FF2B5EF4-FFF2-40B4-BE49-F238E27FC236}">
                <a16:creationId xmlns:a16="http://schemas.microsoft.com/office/drawing/2014/main" id="{DD19C6AA-B955-EBE4-A6B2-95025F52C542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504889" y="378476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9 d</a:t>
            </a:r>
          </a:p>
        </p:txBody>
      </p:sp>
      <p:sp>
        <p:nvSpPr>
          <p:cNvPr id="351" name="OTLSHAPE_SLT_b5576704f10c4803a1dcefcf31367d31_Title">
            <a:extLst>
              <a:ext uri="{FF2B5EF4-FFF2-40B4-BE49-F238E27FC236}">
                <a16:creationId xmlns:a16="http://schemas.microsoft.com/office/drawing/2014/main" id="{CB00FE97-973A-ED9F-4E02-DA9E7828F18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005507" y="3784769"/>
            <a:ext cx="952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rgbClr val="B20E12"/>
                </a:solidFill>
                <a:latin typeface="Calibri" panose="020F0502020204030204" pitchFamily="34" charset="0"/>
              </a:rPr>
              <a:t>Risk Management</a:t>
            </a:r>
          </a:p>
        </p:txBody>
      </p:sp>
      <p:sp>
        <p:nvSpPr>
          <p:cNvPr id="358" name="OTLSHAPE_SLT_83c63a68fbf04d3ea66d191c9d73f943_Duration">
            <a:extLst>
              <a:ext uri="{FF2B5EF4-FFF2-40B4-BE49-F238E27FC236}">
                <a16:creationId xmlns:a16="http://schemas.microsoft.com/office/drawing/2014/main" id="{80BE74F6-B567-7692-B2B3-A572D4D3B66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578148" y="4079494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62" name="OTLSHAPE_SLT_83c63a68fbf04d3ea66d191c9d73f943_Title">
            <a:extLst>
              <a:ext uri="{FF2B5EF4-FFF2-40B4-BE49-F238E27FC236}">
                <a16:creationId xmlns:a16="http://schemas.microsoft.com/office/drawing/2014/main" id="{686EE1DD-34F1-1911-4D4C-504E5BA16538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440157" y="4079494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>
                <a:solidFill>
                  <a:srgbClr val="B20E12"/>
                </a:solidFill>
                <a:latin typeface="Calibri" panose="020F0502020204030204" pitchFamily="34" charset="0"/>
              </a:rPr>
              <a:t>Status &amp; Tracking</a:t>
            </a:r>
          </a:p>
        </p:txBody>
      </p:sp>
      <p:sp>
        <p:nvSpPr>
          <p:cNvPr id="366" name="OTLSHAPE_SLT_991f56ddc9f54c4b89aa672d7174d8b1_Duration">
            <a:extLst>
              <a:ext uri="{FF2B5EF4-FFF2-40B4-BE49-F238E27FC236}">
                <a16:creationId xmlns:a16="http://schemas.microsoft.com/office/drawing/2014/main" id="{B3848CC9-2B57-15D1-66F2-550224C9B75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739137" y="429801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6 d</a:t>
            </a:r>
          </a:p>
        </p:txBody>
      </p:sp>
      <p:sp>
        <p:nvSpPr>
          <p:cNvPr id="370" name="OTLSHAPE_SLT_991f56ddc9f54c4b89aa672d7174d8b1_Title">
            <a:extLst>
              <a:ext uri="{FF2B5EF4-FFF2-40B4-BE49-F238E27FC236}">
                <a16:creationId xmlns:a16="http://schemas.microsoft.com/office/drawing/2014/main" id="{5CB17FAB-F7D8-9013-5513-8F05B514487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4127692" y="4298019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8">
                <a:solidFill>
                  <a:srgbClr val="B20E12"/>
                </a:solidFill>
                <a:latin typeface="Calibri" panose="020F0502020204030204" pitchFamily="34" charset="0"/>
              </a:rPr>
              <a:t>KPIs</a:t>
            </a:r>
          </a:p>
        </p:txBody>
      </p:sp>
      <p:sp>
        <p:nvSpPr>
          <p:cNvPr id="374" name="OTLSHAPE_SLT_d1bcd3c02d9c4898870d7bad5b9dd752_Duration">
            <a:extLst>
              <a:ext uri="{FF2B5EF4-FFF2-40B4-BE49-F238E27FC236}">
                <a16:creationId xmlns:a16="http://schemas.microsoft.com/office/drawing/2014/main" id="{917FD248-A5F1-6A66-FF2B-6F52B16AF6F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544082" y="451654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9 d</a:t>
            </a:r>
          </a:p>
        </p:txBody>
      </p:sp>
      <p:sp>
        <p:nvSpPr>
          <p:cNvPr id="378" name="OTLSHAPE_SLT_d1bcd3c02d9c4898870d7bad5b9dd752_Title">
            <a:extLst>
              <a:ext uri="{FF2B5EF4-FFF2-40B4-BE49-F238E27FC236}">
                <a16:creationId xmlns:a16="http://schemas.microsoft.com/office/drawing/2014/main" id="{FFD01542-848C-63D8-9167-B269B91C8E3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398861" y="4516543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Monitoring</a:t>
            </a:r>
          </a:p>
        </p:txBody>
      </p:sp>
      <p:sp>
        <p:nvSpPr>
          <p:cNvPr id="382" name="OTLSHAPE_SLT_5f7766275faa4a939eeda458240ad18d_Duration">
            <a:extLst>
              <a:ext uri="{FF2B5EF4-FFF2-40B4-BE49-F238E27FC236}">
                <a16:creationId xmlns:a16="http://schemas.microsoft.com/office/drawing/2014/main" id="{BE43C69C-D1DC-6E4B-4DAC-6097CA2C318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222105" y="473506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3 d</a:t>
            </a:r>
          </a:p>
        </p:txBody>
      </p:sp>
      <p:sp>
        <p:nvSpPr>
          <p:cNvPr id="386" name="OTLSHAPE_SLT_5f7766275faa4a939eeda458240ad18d_Title">
            <a:extLst>
              <a:ext uri="{FF2B5EF4-FFF2-40B4-BE49-F238E27FC236}">
                <a16:creationId xmlns:a16="http://schemas.microsoft.com/office/drawing/2014/main" id="{B38D17A0-FA32-5801-A778-867A5F6CCBAF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501561" y="4735068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Forecasts</a:t>
            </a:r>
          </a:p>
        </p:txBody>
      </p:sp>
      <p:sp>
        <p:nvSpPr>
          <p:cNvPr id="390" name="OTLSHAPE_SLT_8091532be0d24af2b1cd75e79680dc68_Duration">
            <a:extLst>
              <a:ext uri="{FF2B5EF4-FFF2-40B4-BE49-F238E27FC236}">
                <a16:creationId xmlns:a16="http://schemas.microsoft.com/office/drawing/2014/main" id="{B7B0E88E-6A7A-8D3A-F214-59B369F9EE4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924850" y="495359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2 d</a:t>
            </a:r>
          </a:p>
        </p:txBody>
      </p:sp>
      <p:sp>
        <p:nvSpPr>
          <p:cNvPr id="394" name="OTLSHAPE_SLT_8091532be0d24af2b1cd75e79680dc68_Title">
            <a:extLst>
              <a:ext uri="{FF2B5EF4-FFF2-40B4-BE49-F238E27FC236}">
                <a16:creationId xmlns:a16="http://schemas.microsoft.com/office/drawing/2014/main" id="{09DEFE23-36AE-3ABE-B22D-0E1249BC9395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910201" y="495359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>
                <a:solidFill>
                  <a:srgbClr val="B20E12"/>
                </a:solidFill>
                <a:latin typeface="Calibri" panose="020F0502020204030204" pitchFamily="34" charset="0"/>
              </a:rPr>
              <a:t>Project Updates</a:t>
            </a:r>
          </a:p>
        </p:txBody>
      </p:sp>
      <p:sp>
        <p:nvSpPr>
          <p:cNvPr id="398" name="OTLSHAPE_SLT_75f2fa9717734634b398850e38914b4f_Duration">
            <a:extLst>
              <a:ext uri="{FF2B5EF4-FFF2-40B4-BE49-F238E27FC236}">
                <a16:creationId xmlns:a16="http://schemas.microsoft.com/office/drawing/2014/main" id="{1C119E2F-C7F3-4510-BF54-B11B17E7F08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388220" y="517211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4 d</a:t>
            </a:r>
          </a:p>
        </p:txBody>
      </p:sp>
      <p:sp>
        <p:nvSpPr>
          <p:cNvPr id="402" name="OTLSHAPE_SLT_75f2fa9717734634b398850e38914b4f_Title">
            <a:extLst>
              <a:ext uri="{FF2B5EF4-FFF2-40B4-BE49-F238E27FC236}">
                <a16:creationId xmlns:a16="http://schemas.microsoft.com/office/drawing/2014/main" id="{D2A6BDB2-94B5-163D-0D1B-413DFA4EEFE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352013" y="5172117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rgbClr val="B20E12"/>
                </a:solidFill>
                <a:latin typeface="Calibri" panose="020F0502020204030204" pitchFamily="34" charset="0"/>
              </a:rPr>
              <a:t>Chart Updates</a:t>
            </a:r>
          </a:p>
        </p:txBody>
      </p:sp>
      <p:sp>
        <p:nvSpPr>
          <p:cNvPr id="409" name="OTLSHAPE_SLT_79fddb571d94467eb88aaac5459a02c9_Duration">
            <a:extLst>
              <a:ext uri="{FF2B5EF4-FFF2-40B4-BE49-F238E27FC236}">
                <a16:creationId xmlns:a16="http://schemas.microsoft.com/office/drawing/2014/main" id="{80BC7754-AA73-80EF-A2B9-EC93C4616EA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544082" y="570814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7 d</a:t>
            </a:r>
          </a:p>
        </p:txBody>
      </p:sp>
      <p:sp>
        <p:nvSpPr>
          <p:cNvPr id="413" name="OTLSHAPE_SLT_79fddb571d94467eb88aaac5459a02c9_Title">
            <a:extLst>
              <a:ext uri="{FF2B5EF4-FFF2-40B4-BE49-F238E27FC236}">
                <a16:creationId xmlns:a16="http://schemas.microsoft.com/office/drawing/2014/main" id="{5EE8BF87-99E7-455C-EC51-0751915E1AA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147496" y="5708142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rgbClr val="B20E12"/>
                </a:solidFill>
                <a:latin typeface="Calibri" panose="020F0502020204030204" pitchFamily="34" charset="0"/>
              </a:rPr>
              <a:t>Project Objectives</a:t>
            </a:r>
          </a:p>
        </p:txBody>
      </p:sp>
      <p:sp>
        <p:nvSpPr>
          <p:cNvPr id="417" name="OTLSHAPE_SLT_30988dbdc08e4fe18f1fea3c5dc511bb_Duration">
            <a:extLst>
              <a:ext uri="{FF2B5EF4-FFF2-40B4-BE49-F238E27FC236}">
                <a16:creationId xmlns:a16="http://schemas.microsoft.com/office/drawing/2014/main" id="{1998E3C6-7E29-5E97-0601-B6C48931691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965914" y="6145191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20 d</a:t>
            </a:r>
          </a:p>
        </p:txBody>
      </p:sp>
      <p:sp>
        <p:nvSpPr>
          <p:cNvPr id="421" name="OTLSHAPE_SLT_30988dbdc08e4fe18f1fea3c5dc511bb_Title">
            <a:extLst>
              <a:ext uri="{FF2B5EF4-FFF2-40B4-BE49-F238E27FC236}">
                <a16:creationId xmlns:a16="http://schemas.microsoft.com/office/drawing/2014/main" id="{2127305F-CB96-72CC-BB9D-A1531E5D3B8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727248" y="6145191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8">
                <a:solidFill>
                  <a:srgbClr val="B20E12"/>
                </a:solidFill>
                <a:latin typeface="Calibri" panose="020F0502020204030204" pitchFamily="34" charset="0"/>
              </a:rPr>
              <a:t>Effort &amp; Cost Tracking</a:t>
            </a:r>
          </a:p>
        </p:txBody>
      </p:sp>
      <p:sp>
        <p:nvSpPr>
          <p:cNvPr id="425" name="OTLSHAPE_SLT_f2ee045b63c94057bf35bae6f2e88107_Duration">
            <a:extLst>
              <a:ext uri="{FF2B5EF4-FFF2-40B4-BE49-F238E27FC236}">
                <a16:creationId xmlns:a16="http://schemas.microsoft.com/office/drawing/2014/main" id="{E2F66CE0-8650-26B0-D0F4-60DE66B499A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482948" y="5926667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11 d</a:t>
            </a:r>
          </a:p>
        </p:txBody>
      </p:sp>
      <p:sp>
        <p:nvSpPr>
          <p:cNvPr id="429" name="OTLSHAPE_SLT_f2ee045b63c94057bf35bae6f2e88107_Title">
            <a:extLst>
              <a:ext uri="{FF2B5EF4-FFF2-40B4-BE49-F238E27FC236}">
                <a16:creationId xmlns:a16="http://schemas.microsoft.com/office/drawing/2014/main" id="{8E9B8C88-9466-1375-0040-8760E14F5D2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795531" y="5926667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Quality Deliverables</a:t>
            </a:r>
          </a:p>
        </p:txBody>
      </p:sp>
      <p:sp>
        <p:nvSpPr>
          <p:cNvPr id="432" name="OTLSHAPE_SLM_c88f000159ae4ef0b51d43f1da61fbf7_Title">
            <a:extLst>
              <a:ext uri="{FF2B5EF4-FFF2-40B4-BE49-F238E27FC236}">
                <a16:creationId xmlns:a16="http://schemas.microsoft.com/office/drawing/2014/main" id="{5C02A9B7-065D-E3BC-E78F-1758B7EDB174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945149" y="6375104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 dirty="0">
                <a:solidFill>
                  <a:srgbClr val="B20E12"/>
                </a:solidFill>
                <a:latin typeface="Calibri" panose="020F0502020204030204" pitchFamily="34" charset="0"/>
              </a:rPr>
              <a:t>Project Performance</a:t>
            </a:r>
          </a:p>
        </p:txBody>
      </p:sp>
      <p:sp>
        <p:nvSpPr>
          <p:cNvPr id="233" name="OTLSHAPE_SLT_a02109fe11b24ad8ac135ced8c9379a0_Title">
            <a:extLst>
              <a:ext uri="{FF2B5EF4-FFF2-40B4-BE49-F238E27FC236}">
                <a16:creationId xmlns:a16="http://schemas.microsoft.com/office/drawing/2014/main" id="{8A80A3B5-5034-3D52-BCBA-13B08063444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012140" y="4516543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rgbClr val="737373"/>
                </a:solidFill>
                <a:latin typeface="Calibri" panose="020F0502020204030204" pitchFamily="34" charset="0"/>
              </a:rPr>
              <a:t>Slack</a:t>
            </a:r>
          </a:p>
        </p:txBody>
      </p:sp>
      <p:sp>
        <p:nvSpPr>
          <p:cNvPr id="36" name="OTLSHAPE_SLT_b40b350d7d3847d1a7e75e999edaf107_Title">
            <a:extLst>
              <a:ext uri="{FF2B5EF4-FFF2-40B4-BE49-F238E27FC236}">
                <a16:creationId xmlns:a16="http://schemas.microsoft.com/office/drawing/2014/main" id="{E02F1B84-643C-260E-4CEA-088FA1A71C3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099870" y="4735068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rgbClr val="737373"/>
                </a:solidFill>
                <a:latin typeface="Calibri" panose="020F0502020204030204" pitchFamily="34" charset="0"/>
              </a:rPr>
              <a:t>Slack</a:t>
            </a:r>
          </a:p>
        </p:txBody>
      </p:sp>
      <p:sp>
        <p:nvSpPr>
          <p:cNvPr id="42" name="OTLSHAPE_SLT_369f0cc8bbe64b798b48cadbc717ba2f_Title">
            <a:extLst>
              <a:ext uri="{FF2B5EF4-FFF2-40B4-BE49-F238E27FC236}">
                <a16:creationId xmlns:a16="http://schemas.microsoft.com/office/drawing/2014/main" id="{50DD8917-726A-7835-CD71-053AEE6B9F7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0480637" y="5926667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rgbClr val="737373"/>
                </a:solidFill>
                <a:latin typeface="Calibri" panose="020F0502020204030204" pitchFamily="34" charset="0"/>
              </a:rPr>
              <a:t>Slack</a:t>
            </a:r>
          </a:p>
        </p:txBody>
      </p:sp>
      <p:cxnSp>
        <p:nvCxnSpPr>
          <p:cNvPr id="46" name="OTLSHAPE_TB_00000000000000000000000000000000_Separator1">
            <a:extLst>
              <a:ext uri="{FF2B5EF4-FFF2-40B4-BE49-F238E27FC236}">
                <a16:creationId xmlns:a16="http://schemas.microsoft.com/office/drawing/2014/main" id="{DC97A83D-2066-EE2A-E795-BA20C1833593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2887211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B_00000000000000000000000000000000_Separator2">
            <a:extLst>
              <a:ext uri="{FF2B5EF4-FFF2-40B4-BE49-F238E27FC236}">
                <a16:creationId xmlns:a16="http://schemas.microsoft.com/office/drawing/2014/main" id="{F23B84E8-F97C-EFA6-1DBB-1679CA748A9B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4282448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TB_00000000000000000000000000000000_Separator3">
            <a:extLst>
              <a:ext uri="{FF2B5EF4-FFF2-40B4-BE49-F238E27FC236}">
                <a16:creationId xmlns:a16="http://schemas.microsoft.com/office/drawing/2014/main" id="{2BCF5BA8-5DA2-9539-C2E4-D322931FD0E5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5677685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TB_00000000000000000000000000000000_Separator4">
            <a:extLst>
              <a:ext uri="{FF2B5EF4-FFF2-40B4-BE49-F238E27FC236}">
                <a16:creationId xmlns:a16="http://schemas.microsoft.com/office/drawing/2014/main" id="{0FFD68B3-3E41-9C39-E4C9-067B8437D3F8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7072923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TB_00000000000000000000000000000000_Separator5">
            <a:extLst>
              <a:ext uri="{FF2B5EF4-FFF2-40B4-BE49-F238E27FC236}">
                <a16:creationId xmlns:a16="http://schemas.microsoft.com/office/drawing/2014/main" id="{4A81E018-066C-DF6E-EE9C-2101B8345141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8468160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OTLSHAPE_TB_00000000000000000000000000000000_Separator6">
            <a:extLst>
              <a:ext uri="{FF2B5EF4-FFF2-40B4-BE49-F238E27FC236}">
                <a16:creationId xmlns:a16="http://schemas.microsoft.com/office/drawing/2014/main" id="{2F742AEE-7C7C-605C-0D78-63BF79C079E5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9863397" y="38735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OTLSHAPE_TB_00000000000000000000000000000000_MiddleSeparator1">
            <a:extLst>
              <a:ext uri="{FF2B5EF4-FFF2-40B4-BE49-F238E27FC236}">
                <a16:creationId xmlns:a16="http://schemas.microsoft.com/office/drawing/2014/main" id="{4E179AFD-0E61-105C-CF0A-A4DECCEAF6DE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2457907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TB_00000000000000000000000000000000_MiddleSeparator2">
            <a:extLst>
              <a:ext uri="{FF2B5EF4-FFF2-40B4-BE49-F238E27FC236}">
                <a16:creationId xmlns:a16="http://schemas.microsoft.com/office/drawing/2014/main" id="{FEAB223B-8A72-97E8-7537-C04493F62782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3960470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OTLSHAPE_TB_00000000000000000000000000000000_MiddleSeparator3">
            <a:extLst>
              <a:ext uri="{FF2B5EF4-FFF2-40B4-BE49-F238E27FC236}">
                <a16:creationId xmlns:a16="http://schemas.microsoft.com/office/drawing/2014/main" id="{EF97B4E3-B5E1-8D65-8A1A-66F922936879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5463034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OTLSHAPE_TB_00000000000000000000000000000000_MiddleSeparator4">
            <a:extLst>
              <a:ext uri="{FF2B5EF4-FFF2-40B4-BE49-F238E27FC236}">
                <a16:creationId xmlns:a16="http://schemas.microsoft.com/office/drawing/2014/main" id="{8310839E-3F3D-4299-0E31-E818FDA85FB3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6965597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B_00000000000000000000000000000000_MiddleSeparator5">
            <a:extLst>
              <a:ext uri="{FF2B5EF4-FFF2-40B4-BE49-F238E27FC236}">
                <a16:creationId xmlns:a16="http://schemas.microsoft.com/office/drawing/2014/main" id="{576CA80B-002A-E78A-E670-0AB1BCBDCEED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8468160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B_00000000000000000000000000000000_MiddleSeparator6">
            <a:extLst>
              <a:ext uri="{FF2B5EF4-FFF2-40B4-BE49-F238E27FC236}">
                <a16:creationId xmlns:a16="http://schemas.microsoft.com/office/drawing/2014/main" id="{B618BA67-1C79-3548-41EF-34A6A6AFADC0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9970723" y="57937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TLSHAPE_D_65c5d3e8259340a5ad45bde5ec3cc066_Line">
            <a:extLst>
              <a:ext uri="{FF2B5EF4-FFF2-40B4-BE49-F238E27FC236}">
                <a16:creationId xmlns:a16="http://schemas.microsoft.com/office/drawing/2014/main" id="{25AF225D-3C25-34CF-9631-A9698DC3C2FB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2461890" y="1245235"/>
            <a:ext cx="160421" cy="373550"/>
          </a:xfrm>
          <a:custGeom>
            <a:avLst/>
            <a:gdLst/>
            <a:ahLst/>
            <a:cxnLst/>
            <a:rect l="0" t="0" r="0" b="0"/>
            <a:pathLst>
              <a:path w="160421" h="373550">
                <a:moveTo>
                  <a:pt x="103270" y="0"/>
                </a:moveTo>
                <a:lnTo>
                  <a:pt x="160420" y="0"/>
                </a:lnTo>
                <a:lnTo>
                  <a:pt x="160420" y="109262"/>
                </a:lnTo>
                <a:lnTo>
                  <a:pt x="0" y="109262"/>
                </a:lnTo>
                <a:lnTo>
                  <a:pt x="0" y="373549"/>
                </a:lnTo>
                <a:lnTo>
                  <a:pt x="103344" y="37354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TLSHAPE_D_8c0e64c7a3e24539a8246a8d8130901f_Line">
            <a:extLst>
              <a:ext uri="{FF2B5EF4-FFF2-40B4-BE49-F238E27FC236}">
                <a16:creationId xmlns:a16="http://schemas.microsoft.com/office/drawing/2014/main" id="{AA4720DC-B04D-B724-69A2-9BC12BD73859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2998520" y="1618784"/>
            <a:ext cx="160420" cy="229914"/>
          </a:xfrm>
          <a:custGeom>
            <a:avLst/>
            <a:gdLst/>
            <a:ahLst/>
            <a:cxnLst/>
            <a:rect l="0" t="0" r="0" b="0"/>
            <a:pathLst>
              <a:path w="160420" h="229914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229913"/>
                </a:lnTo>
                <a:lnTo>
                  <a:pt x="103344" y="22991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TLSHAPE_D_e67b35032fe24ba6a200369738545b3f_Line">
            <a:extLst>
              <a:ext uri="{FF2B5EF4-FFF2-40B4-BE49-F238E27FC236}">
                <a16:creationId xmlns:a16="http://schemas.microsoft.com/office/drawing/2014/main" id="{EC57E9BA-3850-3155-9DEB-34AA8EA9287D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2998520" y="1618784"/>
            <a:ext cx="160420" cy="459826"/>
          </a:xfrm>
          <a:custGeom>
            <a:avLst/>
            <a:gdLst/>
            <a:ahLst/>
            <a:cxnLst/>
            <a:rect l="0" t="0" r="0" b="0"/>
            <a:pathLst>
              <a:path w="160420" h="459826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459825"/>
                </a:lnTo>
                <a:lnTo>
                  <a:pt x="103344" y="459825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TLSHAPE_D_e490ee6957344b90943334704be4d2fd_Line">
            <a:extLst>
              <a:ext uri="{FF2B5EF4-FFF2-40B4-BE49-F238E27FC236}">
                <a16:creationId xmlns:a16="http://schemas.microsoft.com/office/drawing/2014/main" id="{2A2318E3-6787-3EF7-5F48-2186AF4474C9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2891194" y="2452158"/>
            <a:ext cx="160420" cy="218526"/>
          </a:xfrm>
          <a:custGeom>
            <a:avLst/>
            <a:gdLst/>
            <a:ahLst/>
            <a:cxnLst/>
            <a:rect l="0" t="0" r="0" b="0"/>
            <a:pathLst>
              <a:path w="160420" h="218526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218525"/>
                </a:lnTo>
                <a:lnTo>
                  <a:pt x="103344" y="218525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TLSHAPE_D_7365933954ff4ff782330ddc6e88b186_Line">
            <a:extLst>
              <a:ext uri="{FF2B5EF4-FFF2-40B4-BE49-F238E27FC236}">
                <a16:creationId xmlns:a16="http://schemas.microsoft.com/office/drawing/2014/main" id="{B9586EA1-C72F-9159-DD8F-DDD5D83CBC61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4393757" y="2670683"/>
            <a:ext cx="160421" cy="218526"/>
          </a:xfrm>
          <a:custGeom>
            <a:avLst/>
            <a:gdLst/>
            <a:ahLst/>
            <a:cxnLst/>
            <a:rect l="0" t="0" r="0" b="0"/>
            <a:pathLst>
              <a:path w="160421" h="218526">
                <a:moveTo>
                  <a:pt x="103270" y="0"/>
                </a:moveTo>
                <a:lnTo>
                  <a:pt x="160420" y="0"/>
                </a:lnTo>
                <a:lnTo>
                  <a:pt x="160420" y="109262"/>
                </a:lnTo>
                <a:lnTo>
                  <a:pt x="0" y="109262"/>
                </a:lnTo>
                <a:lnTo>
                  <a:pt x="0" y="218525"/>
                </a:lnTo>
                <a:lnTo>
                  <a:pt x="103344" y="218525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TLSHAPE_D_41863a6346824899a09014b843463ba0_Line">
            <a:extLst>
              <a:ext uri="{FF2B5EF4-FFF2-40B4-BE49-F238E27FC236}">
                <a16:creationId xmlns:a16="http://schemas.microsoft.com/office/drawing/2014/main" id="{A5B0743C-8F9A-6AA5-6699-7648341BD9B5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2565160" y="1245235"/>
            <a:ext cx="536705" cy="1938698"/>
          </a:xfrm>
          <a:custGeom>
            <a:avLst/>
            <a:gdLst/>
            <a:ahLst/>
            <a:cxnLst/>
            <a:rect l="0" t="0" r="0" b="0"/>
            <a:pathLst>
              <a:path w="536705" h="1938698">
                <a:moveTo>
                  <a:pt x="0" y="0"/>
                </a:moveTo>
                <a:lnTo>
                  <a:pt x="433360" y="0"/>
                </a:lnTo>
                <a:lnTo>
                  <a:pt x="433360" y="1938697"/>
                </a:lnTo>
                <a:lnTo>
                  <a:pt x="536704" y="1938697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TLSHAPE_D_acd538ec56eb47a1be0a84816ac4fe2e_Line">
            <a:extLst>
              <a:ext uri="{FF2B5EF4-FFF2-40B4-BE49-F238E27FC236}">
                <a16:creationId xmlns:a16="http://schemas.microsoft.com/office/drawing/2014/main" id="{CEFF167A-2CC6-2CC8-0498-E0CE697414F6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2998520" y="1618784"/>
            <a:ext cx="160420" cy="1565149"/>
          </a:xfrm>
          <a:custGeom>
            <a:avLst/>
            <a:gdLst/>
            <a:ahLst/>
            <a:cxnLst/>
            <a:rect l="0" t="0" r="0" b="0"/>
            <a:pathLst>
              <a:path w="160420" h="1565149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1565148"/>
                </a:lnTo>
                <a:lnTo>
                  <a:pt x="103344" y="156514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TLSHAPE_D_5fc4dee9e83a4dd88ace9e30b819448e_Line">
            <a:extLst>
              <a:ext uri="{FF2B5EF4-FFF2-40B4-BE49-F238E27FC236}">
                <a16:creationId xmlns:a16="http://schemas.microsoft.com/office/drawing/2014/main" id="{66843ACE-116A-1E36-05ED-F2F148A6BDDB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7828188" y="1848697"/>
            <a:ext cx="160420" cy="1565149"/>
          </a:xfrm>
          <a:custGeom>
            <a:avLst/>
            <a:gdLst/>
            <a:ahLst/>
            <a:cxnLst/>
            <a:rect l="0" t="0" r="0" b="0"/>
            <a:pathLst>
              <a:path w="160420" h="1565149">
                <a:moveTo>
                  <a:pt x="103269" y="0"/>
                </a:moveTo>
                <a:lnTo>
                  <a:pt x="160419" y="0"/>
                </a:lnTo>
                <a:lnTo>
                  <a:pt x="160419" y="120650"/>
                </a:lnTo>
                <a:lnTo>
                  <a:pt x="0" y="120650"/>
                </a:lnTo>
                <a:lnTo>
                  <a:pt x="0" y="1565148"/>
                </a:lnTo>
                <a:lnTo>
                  <a:pt x="103343" y="156514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TLSHAPE_D_422a0776b5684bfe8e40d06cdc84030d_Line">
            <a:extLst>
              <a:ext uri="{FF2B5EF4-FFF2-40B4-BE49-F238E27FC236}">
                <a16:creationId xmlns:a16="http://schemas.microsoft.com/office/drawing/2014/main" id="{4D9A4F3E-9A94-19BE-4766-1792C1283E24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4282375" y="2078609"/>
            <a:ext cx="3649157" cy="1335237"/>
          </a:xfrm>
          <a:custGeom>
            <a:avLst/>
            <a:gdLst/>
            <a:ahLst/>
            <a:cxnLst/>
            <a:rect l="0" t="0" r="0" b="0"/>
            <a:pathLst>
              <a:path w="3649157" h="1335237">
                <a:moveTo>
                  <a:pt x="0" y="0"/>
                </a:moveTo>
                <a:lnTo>
                  <a:pt x="3545813" y="0"/>
                </a:lnTo>
                <a:lnTo>
                  <a:pt x="3545813" y="1335236"/>
                </a:lnTo>
                <a:lnTo>
                  <a:pt x="3649156" y="1335236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TLSHAPE_D_d9368fbc53fd43f69eccb4f5a9bab9a4_Line">
            <a:extLst>
              <a:ext uri="{FF2B5EF4-FFF2-40B4-BE49-F238E27FC236}">
                <a16:creationId xmlns:a16="http://schemas.microsoft.com/office/drawing/2014/main" id="{CF3B7E96-32E3-4595-C7EF-CD5ECAB8930E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2994463" y="2452158"/>
            <a:ext cx="4937069" cy="961688"/>
          </a:xfrm>
          <a:custGeom>
            <a:avLst/>
            <a:gdLst/>
            <a:ahLst/>
            <a:cxnLst/>
            <a:rect l="0" t="0" r="0" b="0"/>
            <a:pathLst>
              <a:path w="4937069" h="961688">
                <a:moveTo>
                  <a:pt x="0" y="0"/>
                </a:moveTo>
                <a:lnTo>
                  <a:pt x="4833725" y="0"/>
                </a:lnTo>
                <a:lnTo>
                  <a:pt x="4833725" y="961687"/>
                </a:lnTo>
                <a:lnTo>
                  <a:pt x="4937068" y="961687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TLSHAPE_D_937c9912525d4a2593113c0f2eb83b66_Line">
            <a:extLst>
              <a:ext uri="{FF2B5EF4-FFF2-40B4-BE49-F238E27FC236}">
                <a16:creationId xmlns:a16="http://schemas.microsoft.com/office/drawing/2014/main" id="{34F736BD-887C-1E94-E74E-BA0711DD7261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7828188" y="1848697"/>
            <a:ext cx="160420" cy="1795061"/>
          </a:xfrm>
          <a:custGeom>
            <a:avLst/>
            <a:gdLst/>
            <a:ahLst/>
            <a:cxnLst/>
            <a:rect l="0" t="0" r="0" b="0"/>
            <a:pathLst>
              <a:path w="160420" h="1795061">
                <a:moveTo>
                  <a:pt x="103269" y="0"/>
                </a:moveTo>
                <a:lnTo>
                  <a:pt x="160419" y="0"/>
                </a:lnTo>
                <a:lnTo>
                  <a:pt x="160419" y="120650"/>
                </a:lnTo>
                <a:lnTo>
                  <a:pt x="0" y="120650"/>
                </a:lnTo>
                <a:lnTo>
                  <a:pt x="0" y="1795060"/>
                </a:lnTo>
                <a:lnTo>
                  <a:pt x="103343" y="179506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TLSHAPE_D_cf200b42d9bf4fa7beae0b8033fefdd6_Line">
            <a:extLst>
              <a:ext uri="{FF2B5EF4-FFF2-40B4-BE49-F238E27FC236}">
                <a16:creationId xmlns:a16="http://schemas.microsoft.com/office/drawing/2014/main" id="{8D5933B8-EF21-4B32-28BD-1BE88B85885F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4282375" y="2078609"/>
            <a:ext cx="3649157" cy="1565149"/>
          </a:xfrm>
          <a:custGeom>
            <a:avLst/>
            <a:gdLst/>
            <a:ahLst/>
            <a:cxnLst/>
            <a:rect l="0" t="0" r="0" b="0"/>
            <a:pathLst>
              <a:path w="3649157" h="1565149">
                <a:moveTo>
                  <a:pt x="0" y="0"/>
                </a:moveTo>
                <a:lnTo>
                  <a:pt x="3545813" y="0"/>
                </a:lnTo>
                <a:lnTo>
                  <a:pt x="3545813" y="1565148"/>
                </a:lnTo>
                <a:lnTo>
                  <a:pt x="3649156" y="156514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TLSHAPE_D_efd3011e49fd487f934e0d175375f795_Line">
            <a:extLst>
              <a:ext uri="{FF2B5EF4-FFF2-40B4-BE49-F238E27FC236}">
                <a16:creationId xmlns:a16="http://schemas.microsoft.com/office/drawing/2014/main" id="{33A4EFE8-7936-17B9-CCF0-521906DFB525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2994463" y="2452158"/>
            <a:ext cx="4937069" cy="1191600"/>
          </a:xfrm>
          <a:custGeom>
            <a:avLst/>
            <a:gdLst/>
            <a:ahLst/>
            <a:cxnLst/>
            <a:rect l="0" t="0" r="0" b="0"/>
            <a:pathLst>
              <a:path w="4937069" h="1191600">
                <a:moveTo>
                  <a:pt x="0" y="0"/>
                </a:moveTo>
                <a:lnTo>
                  <a:pt x="4833725" y="0"/>
                </a:lnTo>
                <a:lnTo>
                  <a:pt x="4833725" y="1191599"/>
                </a:lnTo>
                <a:lnTo>
                  <a:pt x="4937068" y="119159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D_5bebe1ebcdd14856b5907d3f76776b7d_Line">
            <a:extLst>
              <a:ext uri="{FF2B5EF4-FFF2-40B4-BE49-F238E27FC236}">
                <a16:creationId xmlns:a16="http://schemas.microsoft.com/office/drawing/2014/main" id="{787D8BAE-40F5-44C0-8E0C-1E1584B7DA2D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>
            <a:off x="2998520" y="1618784"/>
            <a:ext cx="160420" cy="2243499"/>
          </a:xfrm>
          <a:custGeom>
            <a:avLst/>
            <a:gdLst/>
            <a:ahLst/>
            <a:cxnLst/>
            <a:rect l="0" t="0" r="0" b="0"/>
            <a:pathLst>
              <a:path w="160420" h="2243499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2243498"/>
                </a:lnTo>
                <a:lnTo>
                  <a:pt x="103344" y="224349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TLSHAPE_D_8f4471a9ba624b699a176602e3deffdb_Line">
            <a:extLst>
              <a:ext uri="{FF2B5EF4-FFF2-40B4-BE49-F238E27FC236}">
                <a16:creationId xmlns:a16="http://schemas.microsoft.com/office/drawing/2014/main" id="{14AAB2EA-3AA2-EF13-828B-856D3B07EE50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>
            <a:off x="4175049" y="3183932"/>
            <a:ext cx="322053" cy="973075"/>
          </a:xfrm>
          <a:custGeom>
            <a:avLst/>
            <a:gdLst/>
            <a:ahLst/>
            <a:cxnLst/>
            <a:rect l="0" t="0" r="0" b="0"/>
            <a:pathLst>
              <a:path w="322053" h="973075">
                <a:moveTo>
                  <a:pt x="0" y="0"/>
                </a:moveTo>
                <a:lnTo>
                  <a:pt x="218708" y="0"/>
                </a:lnTo>
                <a:lnTo>
                  <a:pt x="218708" y="973074"/>
                </a:lnTo>
                <a:lnTo>
                  <a:pt x="322052" y="973074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TLSHAPE_D_08608ab43c1b4543a444bd3932e956cc_Line">
            <a:extLst>
              <a:ext uri="{FF2B5EF4-FFF2-40B4-BE49-F238E27FC236}">
                <a16:creationId xmlns:a16="http://schemas.microsoft.com/office/drawing/2014/main" id="{DAA430A8-39BC-2042-5CEA-559AC98092BD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>
            <a:off x="4175049" y="3183932"/>
            <a:ext cx="322053" cy="1191600"/>
          </a:xfrm>
          <a:custGeom>
            <a:avLst/>
            <a:gdLst/>
            <a:ahLst/>
            <a:cxnLst/>
            <a:rect l="0" t="0" r="0" b="0"/>
            <a:pathLst>
              <a:path w="322053" h="1191600">
                <a:moveTo>
                  <a:pt x="0" y="0"/>
                </a:moveTo>
                <a:lnTo>
                  <a:pt x="218708" y="0"/>
                </a:lnTo>
                <a:lnTo>
                  <a:pt x="218708" y="1191599"/>
                </a:lnTo>
                <a:lnTo>
                  <a:pt x="322052" y="119159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D_36c06d86674a4001858df411323093fb_Line">
            <a:extLst>
              <a:ext uri="{FF2B5EF4-FFF2-40B4-BE49-F238E27FC236}">
                <a16:creationId xmlns:a16="http://schemas.microsoft.com/office/drawing/2014/main" id="{4C2E6D72-81A4-5903-8E66-9049D2DE43F0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5037713" y="4375531"/>
            <a:ext cx="160420" cy="218526"/>
          </a:xfrm>
          <a:custGeom>
            <a:avLst/>
            <a:gdLst/>
            <a:ahLst/>
            <a:cxnLst/>
            <a:rect l="0" t="0" r="0" b="0"/>
            <a:pathLst>
              <a:path w="160420" h="218526">
                <a:moveTo>
                  <a:pt x="103269" y="0"/>
                </a:moveTo>
                <a:lnTo>
                  <a:pt x="160419" y="0"/>
                </a:lnTo>
                <a:lnTo>
                  <a:pt x="160419" y="109262"/>
                </a:lnTo>
                <a:lnTo>
                  <a:pt x="0" y="109262"/>
                </a:lnTo>
                <a:lnTo>
                  <a:pt x="0" y="218525"/>
                </a:lnTo>
                <a:lnTo>
                  <a:pt x="103344" y="218525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TLSHAPE_D_3de92cfaa14d494a81e04d403c95bdfb_Line">
            <a:extLst>
              <a:ext uri="{FF2B5EF4-FFF2-40B4-BE49-F238E27FC236}">
                <a16:creationId xmlns:a16="http://schemas.microsoft.com/office/drawing/2014/main" id="{097AE617-62CB-D924-6EB9-72FA454A2872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5037713" y="4375531"/>
            <a:ext cx="160420" cy="437050"/>
          </a:xfrm>
          <a:custGeom>
            <a:avLst/>
            <a:gdLst/>
            <a:ahLst/>
            <a:cxnLst/>
            <a:rect l="0" t="0" r="0" b="0"/>
            <a:pathLst>
              <a:path w="160420" h="437050">
                <a:moveTo>
                  <a:pt x="103269" y="0"/>
                </a:moveTo>
                <a:lnTo>
                  <a:pt x="160419" y="0"/>
                </a:lnTo>
                <a:lnTo>
                  <a:pt x="160419" y="109262"/>
                </a:lnTo>
                <a:lnTo>
                  <a:pt x="0" y="109262"/>
                </a:lnTo>
                <a:lnTo>
                  <a:pt x="0" y="437049"/>
                </a:lnTo>
                <a:lnTo>
                  <a:pt x="103344" y="43704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D_8337f704a5624ec282013865da6c0232_Line">
            <a:extLst>
              <a:ext uri="{FF2B5EF4-FFF2-40B4-BE49-F238E27FC236}">
                <a16:creationId xmlns:a16="http://schemas.microsoft.com/office/drawing/2014/main" id="{C704C005-8A6E-F035-E4EB-57A8F1CC80F7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8253435" y="3413845"/>
            <a:ext cx="644031" cy="1617261"/>
          </a:xfrm>
          <a:custGeom>
            <a:avLst/>
            <a:gdLst/>
            <a:ahLst/>
            <a:cxnLst/>
            <a:rect l="0" t="0" r="0" b="0"/>
            <a:pathLst>
              <a:path w="644031" h="1617261">
                <a:moveTo>
                  <a:pt x="0" y="0"/>
                </a:moveTo>
                <a:lnTo>
                  <a:pt x="540686" y="0"/>
                </a:lnTo>
                <a:lnTo>
                  <a:pt x="540686" y="1617260"/>
                </a:lnTo>
                <a:lnTo>
                  <a:pt x="644030" y="161726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D_eab6f92c321b49e6aade9903c17dc009_Line">
            <a:extLst>
              <a:ext uri="{FF2B5EF4-FFF2-40B4-BE49-F238E27FC236}">
                <a16:creationId xmlns:a16="http://schemas.microsoft.com/office/drawing/2014/main" id="{6BDBD632-A13E-F7C2-B399-F2CEDC369FA6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8794121" y="3643757"/>
            <a:ext cx="160420" cy="1387349"/>
          </a:xfrm>
          <a:custGeom>
            <a:avLst/>
            <a:gdLst/>
            <a:ahLst/>
            <a:cxnLst/>
            <a:rect l="0" t="0" r="0" b="0"/>
            <a:pathLst>
              <a:path w="160420" h="1387349">
                <a:moveTo>
                  <a:pt x="103269" y="0"/>
                </a:moveTo>
                <a:lnTo>
                  <a:pt x="160419" y="0"/>
                </a:lnTo>
                <a:lnTo>
                  <a:pt x="160419" y="109262"/>
                </a:lnTo>
                <a:lnTo>
                  <a:pt x="0" y="109262"/>
                </a:lnTo>
                <a:lnTo>
                  <a:pt x="0" y="1387348"/>
                </a:lnTo>
                <a:lnTo>
                  <a:pt x="103344" y="138734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TLSHAPE_D_a42c782c206649bdbbc25397deac79c8_Line">
            <a:extLst>
              <a:ext uri="{FF2B5EF4-FFF2-40B4-BE49-F238E27FC236}">
                <a16:creationId xmlns:a16="http://schemas.microsoft.com/office/drawing/2014/main" id="{B18733BA-7DA4-4F7D-E72B-8EFB466FDAE0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4067723" y="3862282"/>
            <a:ext cx="4829743" cy="1168824"/>
          </a:xfrm>
          <a:custGeom>
            <a:avLst/>
            <a:gdLst/>
            <a:ahLst/>
            <a:cxnLst/>
            <a:rect l="0" t="0" r="0" b="0"/>
            <a:pathLst>
              <a:path w="4829743" h="1168824">
                <a:moveTo>
                  <a:pt x="0" y="0"/>
                </a:moveTo>
                <a:lnTo>
                  <a:pt x="4726398" y="0"/>
                </a:lnTo>
                <a:lnTo>
                  <a:pt x="4726398" y="1168823"/>
                </a:lnTo>
                <a:lnTo>
                  <a:pt x="4829742" y="116882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TLSHAPE_D_79a06bb04190429eb9d7a1d5007bf654_Line">
            <a:extLst>
              <a:ext uri="{FF2B5EF4-FFF2-40B4-BE49-F238E27FC236}">
                <a16:creationId xmlns:a16="http://schemas.microsoft.com/office/drawing/2014/main" id="{10365522-53A0-0E1A-425A-B9499CBD089C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8150165" y="3413845"/>
            <a:ext cx="160421" cy="1835786"/>
          </a:xfrm>
          <a:custGeom>
            <a:avLst/>
            <a:gdLst/>
            <a:ahLst/>
            <a:cxnLst/>
            <a:rect l="0" t="0" r="0" b="0"/>
            <a:pathLst>
              <a:path w="160421" h="1835786">
                <a:moveTo>
                  <a:pt x="103270" y="0"/>
                </a:moveTo>
                <a:lnTo>
                  <a:pt x="160420" y="0"/>
                </a:lnTo>
                <a:lnTo>
                  <a:pt x="160420" y="120650"/>
                </a:lnTo>
                <a:lnTo>
                  <a:pt x="0" y="120650"/>
                </a:lnTo>
                <a:lnTo>
                  <a:pt x="0" y="1835785"/>
                </a:lnTo>
                <a:lnTo>
                  <a:pt x="103344" y="1835785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TLSHAPE_D_f26949b431c54f958878831b042b71c3_Line">
            <a:extLst>
              <a:ext uri="{FF2B5EF4-FFF2-40B4-BE49-F238E27FC236}">
                <a16:creationId xmlns:a16="http://schemas.microsoft.com/office/drawing/2014/main" id="{06DF2BCE-BD4E-BB07-4292-39C92020DA5B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>
            <a:off x="4067723" y="3862282"/>
            <a:ext cx="1180661" cy="1923373"/>
          </a:xfrm>
          <a:custGeom>
            <a:avLst/>
            <a:gdLst/>
            <a:ahLst/>
            <a:cxnLst/>
            <a:rect l="0" t="0" r="0" b="0"/>
            <a:pathLst>
              <a:path w="1180661" h="1923373">
                <a:moveTo>
                  <a:pt x="0" y="0"/>
                </a:moveTo>
                <a:lnTo>
                  <a:pt x="1077316" y="0"/>
                </a:lnTo>
                <a:lnTo>
                  <a:pt x="1077316" y="1923372"/>
                </a:lnTo>
                <a:lnTo>
                  <a:pt x="1180660" y="1923372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TLSHAPE_D_73b733471c3446bab056d0d78425b7b4_Line">
            <a:extLst>
              <a:ext uri="{FF2B5EF4-FFF2-40B4-BE49-F238E27FC236}">
                <a16:creationId xmlns:a16="http://schemas.microsoft.com/office/drawing/2014/main" id="{AFEAFC28-2FAA-9A2F-2EFC-4C395ACCBD7A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>
            <a:off x="4819004" y="4157006"/>
            <a:ext cx="429380" cy="1628649"/>
          </a:xfrm>
          <a:custGeom>
            <a:avLst/>
            <a:gdLst/>
            <a:ahLst/>
            <a:cxnLst/>
            <a:rect l="0" t="0" r="0" b="0"/>
            <a:pathLst>
              <a:path w="429380" h="1628649">
                <a:moveTo>
                  <a:pt x="0" y="0"/>
                </a:moveTo>
                <a:lnTo>
                  <a:pt x="326035" y="0"/>
                </a:lnTo>
                <a:lnTo>
                  <a:pt x="326035" y="1628648"/>
                </a:lnTo>
                <a:lnTo>
                  <a:pt x="429379" y="162864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TLSHAPE_D_e24578f3fd6944259410bcf9a9e11574_Line">
            <a:extLst>
              <a:ext uri="{FF2B5EF4-FFF2-40B4-BE49-F238E27FC236}">
                <a16:creationId xmlns:a16="http://schemas.microsoft.com/office/drawing/2014/main" id="{4705875A-462D-0C83-7328-8AFC24171EFC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>
            <a:off x="5140982" y="4375531"/>
            <a:ext cx="107402" cy="1410124"/>
          </a:xfrm>
          <a:custGeom>
            <a:avLst/>
            <a:gdLst/>
            <a:ahLst/>
            <a:cxnLst/>
            <a:rect l="0" t="0" r="0" b="0"/>
            <a:pathLst>
              <a:path w="107402" h="1410124">
                <a:moveTo>
                  <a:pt x="0" y="0"/>
                </a:moveTo>
                <a:lnTo>
                  <a:pt x="57150" y="0"/>
                </a:lnTo>
                <a:lnTo>
                  <a:pt x="57150" y="109262"/>
                </a:lnTo>
                <a:lnTo>
                  <a:pt x="4057" y="109262"/>
                </a:lnTo>
                <a:lnTo>
                  <a:pt x="4057" y="1410123"/>
                </a:lnTo>
                <a:lnTo>
                  <a:pt x="107401" y="141012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TLSHAPE_D_8a02753a7f5a441aa1fe2699a8f3a8d6_Line">
            <a:extLst>
              <a:ext uri="{FF2B5EF4-FFF2-40B4-BE49-F238E27FC236}">
                <a16:creationId xmlns:a16="http://schemas.microsoft.com/office/drawing/2014/main" id="{9E66B102-DD35-A3A3-54AD-61EE466FC5FF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8897390" y="3643757"/>
            <a:ext cx="107402" cy="2578948"/>
          </a:xfrm>
          <a:custGeom>
            <a:avLst/>
            <a:gdLst/>
            <a:ahLst/>
            <a:cxnLst/>
            <a:rect l="0" t="0" r="0" b="0"/>
            <a:pathLst>
              <a:path w="107402" h="2578948">
                <a:moveTo>
                  <a:pt x="0" y="0"/>
                </a:moveTo>
                <a:lnTo>
                  <a:pt x="57150" y="0"/>
                </a:lnTo>
                <a:lnTo>
                  <a:pt x="57150" y="109262"/>
                </a:lnTo>
                <a:lnTo>
                  <a:pt x="4057" y="109262"/>
                </a:lnTo>
                <a:lnTo>
                  <a:pt x="4057" y="2578947"/>
                </a:lnTo>
                <a:lnTo>
                  <a:pt x="107401" y="2578947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TLSHAPE_D_1b8adcbf096f4b5d8778ec3de34b6b17_Line">
            <a:extLst>
              <a:ext uri="{FF2B5EF4-FFF2-40B4-BE49-F238E27FC236}">
                <a16:creationId xmlns:a16="http://schemas.microsoft.com/office/drawing/2014/main" id="{29FE784A-020B-FD38-2C99-EB60ED370796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8901447" y="4812580"/>
            <a:ext cx="160420" cy="1191600"/>
          </a:xfrm>
          <a:custGeom>
            <a:avLst/>
            <a:gdLst/>
            <a:ahLst/>
            <a:cxnLst/>
            <a:rect l="0" t="0" r="0" b="0"/>
            <a:pathLst>
              <a:path w="160420" h="1191600">
                <a:moveTo>
                  <a:pt x="103269" y="0"/>
                </a:moveTo>
                <a:lnTo>
                  <a:pt x="160419" y="0"/>
                </a:lnTo>
                <a:lnTo>
                  <a:pt x="160419" y="109263"/>
                </a:lnTo>
                <a:lnTo>
                  <a:pt x="0" y="109263"/>
                </a:lnTo>
                <a:lnTo>
                  <a:pt x="0" y="1191599"/>
                </a:lnTo>
                <a:lnTo>
                  <a:pt x="103344" y="119159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TLSHAPE_D_d98b700545b54005af61e79e557ee17d_Line">
            <a:extLst>
              <a:ext uri="{FF2B5EF4-FFF2-40B4-BE49-F238E27FC236}">
                <a16:creationId xmlns:a16="http://schemas.microsoft.com/office/drawing/2014/main" id="{143D48BD-2282-8EB0-7806-CFD653C56B4E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11151236" y="6222704"/>
            <a:ext cx="57151" cy="141013"/>
          </a:xfrm>
          <a:custGeom>
            <a:avLst/>
            <a:gdLst/>
            <a:ahLst/>
            <a:cxnLst/>
            <a:rect l="0" t="0" r="0" b="0"/>
            <a:pathLst>
              <a:path w="57151" h="141013">
                <a:moveTo>
                  <a:pt x="0" y="0"/>
                </a:moveTo>
                <a:lnTo>
                  <a:pt x="57150" y="0"/>
                </a:lnTo>
                <a:lnTo>
                  <a:pt x="57150" y="109262"/>
                </a:lnTo>
                <a:lnTo>
                  <a:pt x="74" y="109262"/>
                </a:lnTo>
                <a:lnTo>
                  <a:pt x="74" y="85580"/>
                </a:lnTo>
                <a:lnTo>
                  <a:pt x="74" y="141012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TLSHAPE_D_84d09c7624ea4046925bf01a29f25dba_Line">
            <a:extLst>
              <a:ext uri="{FF2B5EF4-FFF2-40B4-BE49-F238E27FC236}">
                <a16:creationId xmlns:a16="http://schemas.microsoft.com/office/drawing/2014/main" id="{F96C16D5-97C9-4DED-2184-C0577C9C6EBE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11151236" y="6004179"/>
            <a:ext cx="57151" cy="359538"/>
          </a:xfrm>
          <a:custGeom>
            <a:avLst/>
            <a:gdLst/>
            <a:ahLst/>
            <a:cxnLst/>
            <a:rect l="0" t="0" r="0" b="0"/>
            <a:pathLst>
              <a:path w="57151" h="359538">
                <a:moveTo>
                  <a:pt x="0" y="0"/>
                </a:moveTo>
                <a:lnTo>
                  <a:pt x="57150" y="0"/>
                </a:lnTo>
                <a:lnTo>
                  <a:pt x="57150" y="109262"/>
                </a:lnTo>
                <a:lnTo>
                  <a:pt x="74" y="109262"/>
                </a:lnTo>
                <a:lnTo>
                  <a:pt x="74" y="359537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754B8530-3961-6F9A-AC82-7611E3D826B9}"/>
              </a:ext>
            </a:extLst>
          </p:cNvPr>
          <p:cNvSpPr txBox="1"/>
          <p:nvPr/>
        </p:nvSpPr>
        <p:spPr>
          <a:xfrm rot="16200000">
            <a:off x="8372307" y="3144021"/>
            <a:ext cx="6530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Project management critical path template</a:t>
            </a:r>
          </a:p>
        </p:txBody>
      </p:sp>
      <p:graphicFrame>
        <p:nvGraphicFramePr>
          <p:cNvPr id="539" name="Table 300">
            <a:extLst>
              <a:ext uri="{FF2B5EF4-FFF2-40B4-BE49-F238E27FC236}">
                <a16:creationId xmlns:a16="http://schemas.microsoft.com/office/drawing/2014/main" id="{6F900F9A-EDE9-E951-A3F9-ED9B000F2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9153"/>
              </p:ext>
            </p:extLst>
          </p:nvPr>
        </p:nvGraphicFramePr>
        <p:xfrm>
          <a:off x="10514631" y="1109147"/>
          <a:ext cx="726971" cy="806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6971">
                  <a:extLst>
                    <a:ext uri="{9D8B030D-6E8A-4147-A177-3AD203B41FA5}">
                      <a16:colId xmlns:a16="http://schemas.microsoft.com/office/drawing/2014/main" val="3764175126"/>
                    </a:ext>
                  </a:extLst>
                </a:gridCol>
              </a:tblGrid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  <a:cs typeface="Arial" panose="020B0604020202020204" pitchFamily="34" charset="0"/>
                        </a:rPr>
                        <a:t>Critical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6228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  <a:cs typeface="Arial" panose="020B0604020202020204" pitchFamily="34" charset="0"/>
                        </a:rPr>
                        <a:t>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90217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  <a:cs typeface="Arial" panose="020B0604020202020204" pitchFamily="34" charset="0"/>
                        </a:rPr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01616"/>
                  </a:ext>
                </a:extLst>
              </a:tr>
            </a:tbl>
          </a:graphicData>
        </a:graphic>
      </p:graphicFrame>
      <p:grpSp>
        <p:nvGrpSpPr>
          <p:cNvPr id="540" name="Group 539">
            <a:extLst>
              <a:ext uri="{FF2B5EF4-FFF2-40B4-BE49-F238E27FC236}">
                <a16:creationId xmlns:a16="http://schemas.microsoft.com/office/drawing/2014/main" id="{31F0518D-A3E9-FD88-F7C8-E9A6B8DCC731}"/>
              </a:ext>
            </a:extLst>
          </p:cNvPr>
          <p:cNvGrpSpPr/>
          <p:nvPr/>
        </p:nvGrpSpPr>
        <p:grpSpPr>
          <a:xfrm>
            <a:off x="10316610" y="1182560"/>
            <a:ext cx="201753" cy="677798"/>
            <a:chOff x="9820275" y="2315083"/>
            <a:chExt cx="201753" cy="677798"/>
          </a:xfrm>
        </p:grpSpPr>
        <p:sp>
          <p:nvSpPr>
            <p:cNvPr id="541" name="Rectangle 540">
              <a:extLst>
                <a:ext uri="{FF2B5EF4-FFF2-40B4-BE49-F238E27FC236}">
                  <a16:creationId xmlns:a16="http://schemas.microsoft.com/office/drawing/2014/main" id="{15650FD4-38F3-C4EF-24B9-6D6733A2BC3D}"/>
                </a:ext>
              </a:extLst>
            </p:cNvPr>
            <p:cNvSpPr/>
            <p:nvPr/>
          </p:nvSpPr>
          <p:spPr>
            <a:xfrm>
              <a:off x="9820275" y="2315083"/>
              <a:ext cx="201753" cy="1365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Rectangle 541">
              <a:extLst>
                <a:ext uri="{FF2B5EF4-FFF2-40B4-BE49-F238E27FC236}">
                  <a16:creationId xmlns:a16="http://schemas.microsoft.com/office/drawing/2014/main" id="{88DED8C1-BDEC-3C56-1EB9-65AF9D31C9C5}"/>
                </a:ext>
              </a:extLst>
            </p:cNvPr>
            <p:cNvSpPr/>
            <p:nvPr/>
          </p:nvSpPr>
          <p:spPr>
            <a:xfrm>
              <a:off x="9820275" y="2572512"/>
              <a:ext cx="201753" cy="1365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Diamond 542">
              <a:extLst>
                <a:ext uri="{FF2B5EF4-FFF2-40B4-BE49-F238E27FC236}">
                  <a16:creationId xmlns:a16="http://schemas.microsoft.com/office/drawing/2014/main" id="{4D520BD4-C9FD-38E9-52C9-980CA8020805}"/>
                </a:ext>
              </a:extLst>
            </p:cNvPr>
            <p:cNvSpPr/>
            <p:nvPr/>
          </p:nvSpPr>
          <p:spPr>
            <a:xfrm>
              <a:off x="9829711" y="2810001"/>
              <a:ext cx="182880" cy="182880"/>
            </a:xfrm>
            <a:prstGeom prst="diamond">
              <a:avLst/>
            </a:prstGeom>
            <a:solidFill>
              <a:srgbClr val="2F3699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44" name="Picture 543" descr="Icon&#10;&#10;Description automatically generated">
            <a:extLst>
              <a:ext uri="{FF2B5EF4-FFF2-40B4-BE49-F238E27FC236}">
                <a16:creationId xmlns:a16="http://schemas.microsoft.com/office/drawing/2014/main" id="{D4A6BE91-98C3-B0E9-E6BA-A1385A6C11D8}"/>
              </a:ext>
            </a:extLst>
          </p:cNvPr>
          <p:cNvPicPr>
            <a:picLocks noChangeAspect="1"/>
          </p:cNvPicPr>
          <p:nvPr/>
        </p:nvPicPr>
        <p:blipFill>
          <a:blip r:embed="rId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04" y="6273547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38914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yLTE3VDAwOjAwOjAwWiIsIkVuZERhdGUiOiIyMDIzLTAyLTI2VDIzOjU5OjAwWiIsIlBlcmNlbnRhZ2VDb21wbGV0ZSI6bnVsbCwiU3R5bGUiOnsiJGlkIjoiNyIsIlNoYXBlIjowLCJTaGFwZVRoaWNrbmVzcyI6MCwiRHVyYXRpb25Gb3JtYXQiOjEz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OTQsIkciOjk0LCJCIjo5N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NS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1NSwiRyI6MTkyLCJCIjowfX0sIklzVmlzaWJsZSI6dHJ1ZSwiV2lkdGgiOjAuMCwiSGVpZ2h0IjoxMC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wLCJGb250TmFtZSI6IkNhbGlicmkiLCJJc0JvbGQiOnRydWUsIklzSXRhbGljIjpmYWxzZSwiSXNVbmRlcmxpbmVkIjpmYWxzZSwiUGFyZW50U3R5bGUiOm51bGx9LCJBdXRvU2l6ZSI6MiwiRm9yZWdyb3VuZCI6eyIkaWQiOiI0MiIsIkNvbG9yIjp7IiRpZCI6IjQzIiwiQSI6MjU1LCJSIjoxNzgsIkciOjE0LCJCIjoxOH19LCJNYXhXaWR0aCI6MTk4LjI0MDQ3ODUxNTYyNS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2FsaWJyaSIsIklzQm9sZCI6ZmFsc2UsIklzSXRhbGljIjpmYWxzZSwiSXNVbmRlcmxpbmVkIjpmYWxzZSwiUGFyZW50U3R5bGUiOm51bGx9LCJBdXRvU2l6ZSI6MiwiRm9yZWdyb3VuZCI6eyIkaWQiOiI1MSIsIkNvbG9yIjp7IiRpZCI6IjUyIiwiQSI6MjU1LCJSIjo2OCwiRyI6ODQsIkIiOjEwNn19LCJNYXhXaWR0aCI6MTIxLjkxMzg1NjUwNjM0NzY2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I1NSwiRyI6MjU1LCJCIjoyNTV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kiLCJEYXRlUGFydElzVmlzaWJsZSI6ZmFsc2UsIlRpbWVQYXJ0SXNWaXNpYmxlIjpmYWxzZX19LCJXZWVrTnVtYmVyaW5nIjp7IiRpZCI6IjYwIiwiRm9ybWF0IjowLCJJc1Zpc2libGUiOmZhbHNlLCJMYXN0S25vd25WaXNpYmlsaXR5U3RhdGUiOmZhbHNlfSwiSXNWaXNpYmxlIjp0cnVlLCJQYXJlbnRTdHlsZSI6bnVsbH0sIkluZGV4IjowLCJTbWFydER1cmF0aW9uQWN0aXZhdGVkIjpmYWxzZSwiRGF0ZUZvcm1hdCI6eyIkcmVmIjoiNTgifSwiV2Vla051bWJlcmluZyI6eyIkaWQiOiI2MSIsIkZvcm1hdCI6MCwiSXNWaXNpYmxlIjpmYWxzZSwiTGFzdEtub3duVmlzaWJpbGl0eVN0YXRlIjpmYWxzZX0sIklkIjoiZjFmZTU1ZjctYzFlMy00MjRmLThiODUtODk3NTU1NzIyYWY3IiwiSW1wb3J0SWQiOm51bGwsIlRpdGxlIjoiUHJvamVjdCBjaGFydGVyIiwiTm90ZSI6bnVsbCwiSHlwZXJsaW5rIjp7IiRpZCI6IjYyIiwiQWRkcmVzcyI6IiIsIlN1YkFkZHJlc3MiOiIifSwiSXNDaGFuZ2VkIjpmYWxzZSwiSXNOZXciOmZhbHNlfX1dLCJfbWlsZXN0b25lcyI6W10sIklkIjoiMDAwMDAwMDAtMDAwMC0wMDAwLTAwMDAtMDAwMDAwMDAwMDAwIiwiSXNTaW5nbGVJdGVtUm93Ijp0cnVlfSx7IiRpZCI6IjYzIiwiX3Rhc2tzIjpbeyIkaWQiOiI2NCIsIl9hdHRhY2hlZE1pbGVzdG9uZXMiOltdLCJUYXNrRGVmaW5pdGlvbiI6eyIkaWQiOiI2NSIsIkdyb3VwTmFtZSI6bnVsbCwiU3RhcnREYXRlIjoiMjAyMy0wMi0yN1QwMDowMDowMCIsIkVuZERhdGUiOiIyMDIzLTAzLTAzVDIzOjU5OjAwIiwiUGVyY2VudGFnZUNvbXBsZXRlIjpudWxsLCJTdHlsZSI6eyIkaWQiOiI2NiIsIlNoYXBlIjowLCJTaGFwZVRoaWNrbmVzcyI6MCwiRHVyYXRpb25Gb3JtYXQiOjEzLCJJbmNsdWRlTm9uV29ya2luZ0RheXNJbkR1cmF0aW9uIjpmYWxzZSwiUGVyY2VudGFnZUNvbXBsZXRlU3R5bGUiOnsiJGlkIjoiNjciLCJGb250U2V0dGluZ3MiOnsiJGlkIjoiNjgiLCJGb250U2l6ZSI6OSwiRm9udE5hbWUiOiJDYWxpYnJpIiwiSXNCb2xkIjpmYWxzZSwiSXNJdGFsaWMiOmZhbHNlLCJJc1VuZGVybGluZWQiOmZhbHNlLCJQYXJlbnRTdHlsZSI6bnVsbH0sIkF1dG9TaXplIjowLCJGb3JlZ3JvdW5kIjp7IiRpZCI6IjY5IiwiQ29sb3IiOnsiJGlkIjoiNzAiLCJBIjoyNTUsIlIiOjE5MiwiRyI6ODAsIkIiOjc3fX0sIk1heFdpZHRoIjoyMDAuMCwiTWF4SGVpZ2h0IjoiSW5maW5pdHkiLCJTbWFydEZvcmVncm91bmRJc0FjdGl2ZSI6ZmFsc2UsIkhvcml6b250YWxBbGlnbm1lbnQiOjE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GlkIjoiNzQiLCJBIjo4OSwiUiI6MCwiRyI6MCwiQiI6MH19LCJJc1Zpc2libGUiOnRydWUsIldpZHRoIjowLjAsIkhlaWdodCI6MC4wLCJCb3JkZXJTdHlsZSI6eyIkaWQiOiI3NSIsIkxpbmVDb2xvciI6bnVsbCwiTGluZVdlaWdodCI6MC4wLCJMaW5lVHlwZSI6MCwiUGFyZW50U3R5bGUiOm51bGx9LCJQYXJlbnRTdHlsZSI6bnVsbH0sIkR1cmF0aW9uU3R5bGUiOnsiJGlkIjoiNzYiLCJGb250U2V0dGluZ3MiOnsiJGlkIjoiNzciLCJGb250U2l6ZSI6MTAsIkZvbnROYW1lIjoiQ2FsaWJyaSIsIklzQm9sZCI6ZmFsc2UsIklzSXRhbGljIjpmYWxzZSwiSXNVbmRlcmxpbmVkIjpmYWxzZSwiUGFyZW50U3R5bGUiOm51bGx9LCJBdXRvU2l6ZSI6MCwiRm9yZWdyb3VuZCI6eyIkaWQiOiI3OCIsIkNvbG9yIjp7IiRpZCI6Ijc5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gwIiwiVG9wIjowLjAsIkxlZnQiOjAuMCwiUmlnaHQiOjAuMCwiQm90dG9tIjowLjB9LCJQYWRkaW5nIjp7IiRpZCI6IjgxIiwiVG9wIjowLjAsIkxlZnQiOjAuMCwiUmlnaHQiOjAuMCwiQm90dG9tIjowLjB9LCJCYWNrZ3JvdW5kIjp7IiRpZCI6IjgyIiwiQ29sb3IiOnsiJGlkIjoiODMiLCJBIjowLCJSIjoyNTUsIkciOjI1NSwiQiI6MjU1fX0sIklzVmlzaWJsZSI6dHJ1ZSwiV2lkdGgiOjAuMCwiSGVpZ2h0IjowLjAsIkJvcmRlclN0eWxlIjp7IiRpZCI6Ijg0IiwiTGluZUNvbG9yIjpudWxsLCJMaW5lV2VpZ2h0IjowLjAsIkxpbmVUeXBlIjowLCJQYXJlbnRTdHlsZSI6bnVsbH0sIlBhcmVudFN0eWxlIjpudWxsfSwiSG9yaXpvbnRhbENvbm5lY3RvclN0eWxlIjp7IiRpZCI6Ijg1IiwiTGluZUNvbG9yIjp7IiRyZWYiOiIyNyJ9LCJMaW5lV2VpZ2h0IjowLjAsIkxpbmVUeXBlIjowLCJQYXJlbnRTdHlsZSI6bnVsbH0sIlZlcnRpY2FsQ29ubmVjdG9yU3R5bGUiOnsiJGlkIjoiODYiLCJMaW5lQ29sb3IiOnsiJHJlZiI6IjMw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ODciLCJNYXJnaW4iOnsiJGlkIjoiODgiLCJUb3AiOjAuMCwiTGVmdCI6NC4wLCJSaWdodCI6NC4wLCJCb3R0b20iOjAuMH0sIlBhZGRpbmciOnsiJGlkIjoiODkiLCJUb3AiOjAuMCwiTGVmdCI6MC4wLCJSaWdodCI6MC4wLCJCb3R0b20iOjAuMH0sIkJhY2tncm91bmQiOnsiJGlkIjoiOTAiLCJDb2xvciI6eyIkaWQiOiI5MSIsIkEiOjI1NSwiUiI6MjU1LCJHIjoxOTIsIkIiOjB9fSwiSXNWaXNpYmxlIjp0cnVlLCJXaWR0aCI6MC4wLCJIZWlnaHQiOjEwLjAsIkJvcmRlclN0eWxlIjp7IiRpZCI6IjkyIiwiTGluZUNvbG9yIjp7IiRyZWYiOiIzOCJ9LCJMaW5lV2VpZ2h0IjowLjAsIkxpbmVUeXBlIjowLCJQYXJlbnRTdHlsZSI6bnVsbH0sIlBhcmVudFN0eWxlIjpudWxsfSwiVGl0bGVTdHlsZSI6eyIkaWQiOiI5MyIsIkZvbnRTZXR0aW5ncyI6eyIkaWQiOiI5NCIsIkZvbnRTaXplIjoxMCwiRm9udE5hbWUiOiJDYWxpYnJpIiwiSXNCb2xkIjp0cnVlLCJJc0l0YWxpYyI6ZmFsc2UsIklzVW5kZXJsaW5lZCI6ZmFsc2UsIlBhcmVudFN0eWxlIjpudWxsfSwiQXV0b1NpemUiOjIsIkZvcmVncm91bmQiOnsiJGlkIjoiOTUiLCJDb2xvciI6eyIkaWQiOiI5NiIsIkEiOjI1NSwiUiI6MTc4LCJHIjoxNCwiQiI6MTh9fSwiTWF4V2lkdGgiOjE5OC4yNDA0Nzg1MTU2MjUsIk1heEhlaWdodCI6IkluZmluaXR5IiwiU21hcnRGb3JlZ3JvdW5kSXNBY3RpdmUiOmZhbHNlLCJIb3Jpem9udGFsQWxpZ25tZW50IjowLCJWZXJ0aWNhbEFsaWdubWVudCI6MCwiU21hcnRGb3JlZ3JvdW5kIjpudWxsLCJCYWNrZ3JvdW5kRmlsbFR5cGUiOjAsIk1hcmdpbiI6eyIkaWQiOiI5NyIsIlRvcCI6MC4wLCJMZWZ0IjowLjAsIlJpZ2h0IjowLjAsIkJvdHRvbSI6MC4wfSwiUGFkZGluZyI6eyIkaWQiOiI5OCIsIlRvcCI6MC4wLCJMZWZ0IjowLjAsIlJpZ2h0IjowLjAsIkJvdHRvbSI6MC4wfSwiQmFja2dyb3VuZCI6eyIkaWQiOiI5OSIsIkNvbG9yIjp7IiRpZCI6IjEwMCIsIkEiOjAsIlIiOjI1NSwiRyI6MjU1LCJCIjoyNTV9fSwiSXNWaXNpYmxlIjp0cnVlLCJXaWR0aCI6MC4wLCJIZWlnaHQiOjAuMCwiQm9yZGVyU3R5bGUiOnsiJGlkIjoiMTAxIiwiTGluZUNvbG9yIjpudWxsLCJMaW5lV2VpZ2h0IjowLjAsIkxpbmVUeXBlIjowLCJQYXJlbnRTdHlsZSI6bnVsbH0sIlBhcmVudFN0eWxlIjpudWxsfSwiRGF0ZVN0eWxlIjp7IiRpZCI6IjEwMiIsIkZvbnRTZXR0aW5ncyI6eyIkaWQiOiIxMDMiLCJGb250U2l6ZSI6OSwiRm9udE5hbWUiOiJDYWxpYnJpIiwiSXNCb2xkIjpmYWxzZSwiSXNJdGFsaWMiOmZhbHNlLCJJc1VuZGVybGluZWQiOmZhbHNlLCJQYXJlbnRTdHlsZSI6bnVsbH0sIkF1dG9TaXplIjoyLCJGb3JlZ3JvdW5kIjp7IiRpZCI6IjEwNCIsIkNvbG9yIjp7IiRpZCI6IjEwNSIsIkEiOjI1NSwiUiI6NjgsIkciOjg0LCJCIjoxMDZ9fSwiTWF4V2lkdGgiOjEyMS45MTM4NTY1MDYzNDc2NiwiTWF4SGVpZ2h0IjoiSW5maW5pdHkiLCJTbWFydEZvcmVncm91bmRJc0FjdGl2ZSI6ZmFsc2UsIkhvcml6b250YWxBbGlnbm1lbnQiOjAsIlZlcnRpY2FsQWxpZ25tZW50IjowLCJTbWFydEZvcmVncm91bmQiOm51bGwsIkJhY2tncm91bmRGaWxsVHlwZSI6MCwiTWFyZ2luIjp7IiRpZCI6IjEwNiIsIlRvcCI6MC4wLCJMZWZ0IjowLjAsIlJpZ2h0IjowLjAsIkJvdHRvbSI6MC4wfSwiUGFkZGluZyI6eyIkaWQiOiIxMDciLCJUb3AiOjAuMCwiTGVmdCI6MC4wLCJSaWdodCI6MC4wLCJCb3R0b20iOjAuMH0sIkJhY2tncm91bmQiOnsiJGlkIjoiMTA4IiwiQ29sb3IiOnsiJGlkIjoiMTA5IiwiQSI6MCwiUiI6MjU1LCJHIjoyNTUsIkIiOjI1NX19LCJJc1Zpc2libGUiOnRydWUsIldpZHRoIjowLjAsIkhlaWdodCI6MC4wLCJCb3JkZXJTdHlsZSI6eyIkaWQiOiIxMTAiLCJMaW5lQ29sb3IiOm51bGwsIkxpbmVXZWlnaHQiOjAuMCwiTGluZVR5cGUiOjAsIlBhcmVudFN0eWxlIjpudWxsfSwiUGFyZW50U3R5bGUiOm51bGx9LCJEYXRlRm9ybWF0Ijp7IiRpZCI6IjExM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1OSJ9fSwiV2Vla051bWJlcmluZyI6eyIkaWQiOiIxMTIiLCJGb3JtYXQiOjAsIklzVmlzaWJsZSI6ZmFsc2UsIkxhc3RLbm93blZpc2liaWxpdHlTdGF0ZSI6ZmFsc2V9LCJJc1Zpc2libGUiOnRydWUsIlBhcmVudFN0eWxlIjpudWxsfSwiSW5kZXgiOjEsIlNtYXJ0RHVyYXRpb25BY3RpdmF0ZWQiOmZhbHNlLCJEYXRlRm9ybWF0Ijp7IiRyZWYiOiIxMTEifSwiV2Vla051bWJlcmluZyI6eyIkaWQiOiIxMTMiLCJGb3JtYXQiOjAsIklzVmlzaWJsZSI6ZmFsc2UsIkxhc3RLbm93blZpc2liaWxpdHlTdGF0ZSI6ZmFsc2V9LCJJZCI6IjVmNjA0OWZlLTZmN2MtNDk4NC04ZTJhLWM4Njc1Y2E2YjNiYSIsIkltcG9ydElkIjpudWxsLCJUaXRsZSI6IlByb2plY3QgY2hhcnRlciByZXZpc2lvbnMiLCJOb3RlIjpudWxsLCJIeXBlcmxpbmsiOnsiJGlkIjoiMTE0IiwiQWRkcmVzcyI6IiIsIlN1YkFkZHJlc3MiOiIifSwiSXNDaGFuZ2VkIjpmYWxzZSwiSXNOZXciOmZhbHNlfX1dLCJfbWlsZXN0b25lcyI6W10sIklkIjoiMDAwMDAwMDAtMDAwMC0wMDAwLTAwMDAtMDAwMDAwMDAwMDAwIiwiSXNTaW5nbGVJdGVtUm93Ijp0cnVlfSx7IiRpZCI6IjExNSIsIl90YXNrcyI6W3siJGlkIjoiMTE2IiwiX2F0dGFjaGVkTWlsZXN0b25lcyI6W10sIlRhc2tEZWZpbml0aW9uIjp7IiRpZCI6IjExNyIsIkdyb3VwTmFtZSI6bnVsbCwiU3RhcnREYXRlIjoiMjAyMy0wMy0wNFQwMDowMDowMCIsIkVuZERhdGUiOiIyMDIzLTA0LTE3VDIzOjU5OjAwIiwiUGVyY2VudGFnZUNvbXBsZXRlIjpudWxsLCJTdHlsZSI6eyIkaWQiOiIxMTgiLCJTaGFwZSI6MCwiU2hhcGVUaGlja25lc3MiOjAsIkR1cmF0aW9uRm9ybWF0IjoxMywiSW5jbHVkZU5vbldvcmtpbmdEYXlzSW5EdXJhdGlvbiI6ZmFsc2UsIlBlcmNlbnRhZ2VDb21wbGV0ZVN0eWxlIjp7IiRpZCI6IjExOSIsIkZvbnRTZXR0aW5ncyI6eyIkaWQiOiIxMjAiLCJGb250U2l6ZSI6OSwiRm9udE5hbWUiOiJDYWxpYnJpIiwiSXNCb2xkIjpmYWxzZSwiSXNJdGFsaWMiOmZhbHNlLCJJc1VuZGVybGluZWQiOmZhbHNlLCJQYXJlbnRTdHlsZSI6bnVsbH0sIkF1dG9TaXplIjowLCJGb3JlZ3JvdW5kIjp7IiRpZCI6IjEyMSIsIkNvbG9yIjp7IiRpZCI6IjEyMi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MTIzIiwiVG9wIjowLjAsIkxlZnQiOjAuMCwiUmlnaHQiOjAuMCwiQm90dG9tIjowLjB9LCJQYWRkaW5nIjp7IiRpZCI6IjEyNCIsIlRvcCI6MC4wLCJMZWZ0IjowLjAsIlJpZ2h0IjowLjAsIkJvdHRvbSI6MC4wfSwiQmFja2dyb3VuZCI6eyIkaWQiOiIxMjUiLCJDb2xvciI6eyIkaWQiOiIxMjYiLCJBIjo4OSwiUiI6MCwiRyI6MCwiQiI6MH19LCJJc1Zpc2libGUiOnRydWUsIldpZHRoIjowLjAsIkhlaWdodCI6MC4wLCJCb3JkZXJTdHlsZSI6eyIkaWQiOiIxMjciLCJMaW5lQ29sb3IiOm51bGwsIkxpbmVXZWlnaHQiOjAuMCwiTGluZVR5cGUiOjAsIlBhcmVudFN0eWxlIjpudWxsfSwiUGFyZW50U3R5bGUiOm51bGx9LCJEdXJhdGlvblN0eWxlIjp7IiRpZCI6IjEyOCIsIkZvbnRTZXR0aW5ncyI6eyIkaWQiOiIxMjkiLCJGb250U2l6ZSI6MTAsIkZvbnROYW1lIjoiQ2FsaWJyaSIsIklzQm9sZCI6ZmFsc2UsIklzSXRhbGljIjpmYWxzZSwiSXNVbmRlcmxpbmVkIjpmYWxzZSwiUGFyZW50U3R5bGUiOm51bGx9LCJBdXRvU2l6ZSI6MCwiRm9yZWdyb3VuZCI6eyIkaWQiOiIxMzAiLCJDb2xvciI6eyIkaWQiOiIxMz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MTMyIiwiVG9wIjowLjAsIkxlZnQiOjAuMCwiUmlnaHQiOjAuMCwiQm90dG9tIjowLjB9LCJQYWRkaW5nIjp7IiRpZCI6IjEzMyIsIlRvcCI6MC4wLCJMZWZ0IjowLjAsIlJpZ2h0IjowLjAsIkJvdHRvbSI6MC4wfSwiQmFja2dyb3VuZCI6eyIkaWQiOiIxMzQiLCJDb2xvciI6eyIkaWQiOiIxMzUiLCJBIjowLCJSIjoyNTUsIkciOjI1NSwiQiI6MjU1fX0sIklzVmlzaWJsZSI6dHJ1ZSwiV2lkdGgiOjAuMCwiSGVpZ2h0IjowLjAsIkJvcmRlclN0eWxlIjp7IiRpZCI6IjEzNiIsIkxpbmVDb2xvciI6bnVsbCwiTGluZVdlaWdodCI6MC4wLCJMaW5lVHlwZSI6MCwiUGFyZW50U3R5bGUiOm51bGx9LCJQYXJlbnRTdHlsZSI6bnVsbH0sIkhvcml6b250YWxDb25uZWN0b3JTdHlsZSI6eyIkaWQiOiIxMzciLCJMaW5lQ29sb3IiOnsiJHJlZiI6IjI3In0sIkxpbmVXZWlnaHQiOjAuMCwiTGluZVR5cGUiOjAsIlBhcmVudFN0eWxlIjpudWxsfSwiVmVydGljYWxDb25uZWN0b3JTdHlsZSI6eyIkaWQiOiIxMzg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MTM5IiwiTWFyZ2luIjp7IiRpZCI6IjE0MCIsIlRvcCI6MC4wLCJMZWZ0Ijo0LjAsIlJpZ2h0Ijo0LjAsIkJvdHRvbSI6MC4wfSwiUGFkZGluZyI6eyIkaWQiOiIxNDEiLCJUb3AiOjAuMCwiTGVmdCI6MC4wLCJSaWdodCI6MC4wLCJCb3R0b20iOjAuMH0sIkJhY2tncm91bmQiOnsiJGlkIjoiMTQyIiwiQ29sb3IiOnsiJGlkIjoiMTQzIiwiQSI6MjU1LCJSIjoyNTUsIkciOjE5MiwiQiI6MH19LCJJc1Zpc2libGUiOnRydWUsIldpZHRoIjowLjAsIkhlaWdodCI6MTAuMCwiQm9yZGVyU3R5bGUiOnsiJGlkIjoiMTQ0IiwiTGluZUNvbG9yIjp7IiRyZWYiOiIzOCJ9LCJMaW5lV2VpZ2h0IjowLjAsIkxpbmVUeXBlIjowLCJQYXJlbnRTdHlsZSI6bnVsbH0sIlBhcmVudFN0eWxlIjpudWxsfSwiVGl0bGVTdHlsZSI6eyIkaWQiOiIxNDUiLCJGb250U2V0dGluZ3MiOnsiJGlkIjoiMTQ2IiwiRm9udFNpemUiOjEwLCJGb250TmFtZSI6IkNhbGlicmkiLCJJc0JvbGQiOnRydWUsIklzSXRhbGljIjpmYWxzZSwiSXNVbmRlcmxpbmVkIjpmYWxzZSwiUGFyZW50U3R5bGUiOm51bGx9LCJBdXRvU2l6ZSI6MiwiRm9yZWdyb3VuZCI6eyIkaWQiOiIxNDciLCJDb2xvciI6eyIkaWQiOiIxNDgiLCJBIjoyNTUsIlIiOjE3OCwiRyI6MTQsIkIiOjE4fX0sIk1heFdpZHRoIjoxOTguMjQwNDc4NTE1NjI1LCJNYXhIZWlnaHQiOiJJbmZpbml0eSIsIlNtYXJ0Rm9yZWdyb3VuZElzQWN0aXZlIjpmYWxzZSwiSG9yaXpvbnRhbEFsaWdubWVudCI6MiwiVmVydGljYWxBbGlnbm1lbnQiOjAsIlNtYXJ0Rm9yZWdyb3VuZCI6bnVsbCwiQmFja2dyb3VuZEZpbGxUeXBlIjowLCJNYXJnaW4iOnsiJGlkIjoiMTQ5IiwiVG9wIjowLjAsIkxlZnQiOjAuMCwiUmlnaHQiOjAuMCwiQm90dG9tIjowLjB9LCJQYWRkaW5nIjp7IiRpZCI6IjE1MCIsIlRvcCI6MC4wLCJMZWZ0IjowLjAsIlJpZ2h0IjowLjAsIkJvdHRvbSI6MC4wfSwiQmFja2dyb3VuZCI6eyIkaWQiOiIxNTEiLCJDb2xvciI6eyIkaWQiOiIxNTIiLCJBIjowLCJSIjoyNTUsIkciOjI1NSwiQiI6MjU1fX0sIklzVmlzaWJsZSI6dHJ1ZSwiV2lkdGgiOjAuMCwiSGVpZ2h0IjowLjAsIkJvcmRlclN0eWxlIjp7IiRpZCI6IjE1MyIsIkxpbmVDb2xvciI6bnVsbCwiTGluZVdlaWdodCI6MC4wLCJMaW5lVHlwZSI6MCwiUGFyZW50U3R5bGUiOm51bGx9LCJQYXJlbnRTdHlsZSI6bnVsbH0sIkRhdGVTdHlsZSI6eyIkaWQiOiIxNTQiLCJGb250U2V0dGluZ3MiOnsiJGlkIjoiMTU1IiwiRm9udFNpemUiOjksIkZvbnROYW1lIjoiQ2FsaWJyaSIsIklzQm9sZCI6ZmFsc2UsIklzSXRhbGljIjpmYWxzZSwiSXNVbmRlcmxpbmVkIjpmYWxzZSwiUGFyZW50U3R5bGUiOm51bGx9LCJBdXRvU2l6ZSI6MiwiRm9yZWdyb3VuZCI6eyIkaWQiOiIxNTYiLCJDb2xvciI6eyIkaWQiOiIxNTciLCJBIjoyNTUsIlIiOjY4LCJHIjo4NCwiQiI6MTA2fX0sIk1heFdpZHRoIjoxMDEuNTk0ODc5MTUwMzkwNjMsIk1heEhlaWdodCI6IkluZmluaXR5IiwiU21hcnRGb3JlZ3JvdW5kSXNBY3RpdmUiOmZhbHNlLCJIb3Jpem9udGFsQWxpZ25tZW50IjowLCJWZXJ0aWNhbEFsaWdubWVudCI6MCwiU21hcnRGb3JlZ3JvdW5kIjpudWxsLCJCYWNrZ3JvdW5kRmlsbFR5cGUiOjAsIk1hcmdpbiI6eyIkaWQiOiIxNTgiLCJUb3AiOjAuMCwiTGVmdCI6MC4wLCJSaWdodCI6MC4wLCJCb3R0b20iOjAuMH0sIlBhZGRpbmciOnsiJGlkIjoiMTU5IiwiVG9wIjowLjAsIkxlZnQiOjAuMCwiUmlnaHQiOjAuMCwiQm90dG9tIjowLjB9LCJCYWNrZ3JvdW5kIjp7IiRpZCI6IjE2MCIsIkNvbG9yIjp7IiRpZCI6IjE2MSIsIkEiOjAsIlIiOjI1NSwiRyI6MjU1LCJCIjoyNTV9fSwiSXNWaXNpYmxlIjp0cnVlLCJXaWR0aCI6MC4wLCJIZWlnaHQiOjAuMCwiQm9yZGVyU3R5bGUiOnsiJGlkIjoiMTYyIiwiTGluZUNvbG9yIjpudWxsLCJMaW5lV2VpZ2h0IjowLjAsIkxpbmVUeXBlIjowLCJQYXJlbnRTdHlsZSI6bnVsbH0sIlBhcmVudFN0eWxlIjpudWxsfSwiRGF0ZUZvcm1hdCI6eyIkaWQiOiIxNjM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TkifX0sIldlZWtOdW1iZXJpbmciOnsiJGlkIjoiMTY0IiwiRm9ybWF0IjowLCJJc1Zpc2libGUiOmZhbHNlLCJMYXN0S25vd25WaXNpYmlsaXR5U3RhdGUiOmZhbHNlfSwiSXNWaXNpYmxlIjp0cnVlLCJQYXJlbnRTdHlsZSI6bnVsbH0sIkluZGV4IjozLCJTbWFydER1cmF0aW9uQWN0aXZhdGVkIjpmYWxzZSwiRGF0ZUZvcm1hdCI6eyIkcmVmIjoiMTYzIn0sIldlZWtOdW1iZXJpbmciOnsiJGlkIjoiMTY1IiwiRm9ybWF0IjowLCJJc1Zpc2libGUiOmZhbHNlLCJMYXN0S25vd25WaXNpYmlsaXR5U3RhdGUiOmZhbHNlfSwiSWQiOiI5NzM2MzdmMC1lODZiLTQ4MjItYjAwMy02ZjVjYmQyY2QzOTciLCJJbXBvcnRJZCI6bnVsbCwiVGl0bGUiOiJSZXNlYXJjaCIsIk5vdGUiOm51bGwsIkh5cGVybGluayI6eyIkaWQiOiIxNjYiLCJBZGRyZXNzIjoiIiwiU3ViQWRkcmVzcyI6IiJ9LCJJc0NoYW5nZWQiOmZhbHNlLCJJc05ldyI6ZmFsc2V9fV0sIl9taWxlc3RvbmVzIjpbeyIkaWQiOiIxNjciLCJJZCI6ImExNmE0ZDgxLWY5ZmEtNGZmYS1hNzJmLTI2MzhkZjdjYWRjMSIsIkluZGV4IjoyLCJHcm91cElkIjpudWxsLCJUaXRsZSI6IlJlc2VhcmNoIC0gZXZlbnQiLCJEYXRlVGltZSI6IjIwMjMtMDItMTdUMjM6NTk6MDAiLCJQZXJjZW50YWdlQ29tcGxldGUiOm51bGwsIk5vdGUiOm51bGwsIlN0eWxlIjp7IiRpZCI6IjE2OCIsIlRpdGxlUG9zaXRpb24iOiJMZWZ0IiwiRGF0ZVBvc2l0aW9uIjoiTGVmdCIsIlNoYXBlVHlwZSI6MSwiU2hhcGVTaXplIjowLCJTaGFwZVN0eWxlIjp7IiRpZCI6IjE2OSIsIk1hcmdpbiI6eyIkaWQiOiIxNzAiLCJUb3AiOjAuMCwiTGVmdCI6MC4wLCJSaWdodCI6MC4wLCJCb3R0b20iOjAuMH0sIlBhZGRpbmciOnsiJGlkIjoiMTcxIiwiVG9wIjowLjAsIkxlZnQiOjAuMCwiUmlnaHQiOjAuMCwiQm90dG9tIjowLjB9LCJCYWNrZ3JvdW5kIjp7IiRpZCI6IjE3MiIsIkNvbG9yIjp7IiRpZCI6IjE3MyIsIkEiOjI1NSwiUiI6NDcsIkciOjU0LCJCIjoxNTN9fSwiSXNWaXNpYmxlIjp0cnVlLCJXaWR0aCI6MTIuMCwiSGVpZ2h0IjoxN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UaXRsZVN0eWxlIjp7IiRpZCI6IjE3NyIsIkZvbnRTZXR0aW5ncyI6eyIkaWQiOiIxNzgiLCJGb250U2l6ZSI6MTAsIkZvbnROYW1lIjoiQ2FsaWJyaSIsIklzQm9sZCI6dHJ1ZSwiSXNJdGFsaWMiOmZhbHNlLCJJc1VuZGVybGluZWQiOmZhbHNlLCJQYXJlbnRTdHlsZSI6bnVsbH0sIkF1dG9TaXplIjowLCJGb3JlZ3JvdW5kIjp7IiRpZCI6IjE3OSIsIkNvbG9yIjp7IiRpZCI6IjE4M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ODEiLCJUb3AiOjAuMCwiTGVmdCI6MC4wLCJSaWdodCI6MC4wLCJCb3R0b20iOjAuMH0sIlBhZGRpbmciOnsiJGlkIjoiMTgyIiwiVG9wIjowLjAsIkxlZnQiOjAuMCwiUmlnaHQiOjAuMCwiQm90dG9tIjowLjB9LCJCYWNrZ3JvdW5kIjp7IiRpZCI6IjE4MyIsIkNvbG9yIjp7IiRpZCI6IjE4NCIsIkEiOjAsIlIiOjI1NSwiRyI6MjU1LCJCIjoyNTV9fSwiSXNWaXNpYmxlIjpmYWxzZSwiV2lkdGgiOjAuMCwiSGVpZ2h0IjowLjAsIkJvcmRlclN0eWxlIjpudWxsLCJQYXJlbnRTdHlsZSI6bnVsbH0sIkRhdGVTdHlsZSI6eyIkaWQiOiIxODUiLCJGb250U2V0dGluZ3MiOnsiJGlkIjoiMTg2IiwiRm9udFNpemUiOjksIkZvbnROYW1lIjoiQ2FsaWJyaSIsIklzQm9sZCI6ZmFsc2UsIklzSXRhbGljIjpmYWxzZSwiSXNVbmRlcmxpbmVkIjpmYWxzZSwiUGFyZW50U3R5bGUiOm51bGx9LCJBdXRvU2l6ZSI6MCwiRm9yZWdyb3VuZCI6eyIkaWQiOiIxODciLCJDb2xvciI6eyIkaWQiOiIxO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4OSIsIlRvcCI6MC4wLCJMZWZ0IjowLjAsIlJpZ2h0IjowLjAsIkJvdHRvbSI6MC4wfSwiUGFkZGluZyI6eyIkaWQiOiIxOTAiLCJUb3AiOjAuMCwiTGVmdCI6MC4wLCJSaWdodCI6MC4wLCJCb3R0b20iOjAuMH0sIkJhY2tncm91bmQiOnsiJGlkIjoiMTkxIiwiQ29sb3IiOnsiJGlkIjoiMTkyIiwiQSI6MCwiUiI6MjU1LCJHIjoyNTUsIkIiOjI1NX19LCJJc1Zpc2libGUiOmZhbHNlLCJXaWR0aCI6MC4wLCJIZWlnaHQiOjAuMCwiQm9yZGVyU3R5bGUiOm51bGwsIlBhcmVudFN0eWxlIjpudWxsfSwiRGF0ZUZvcm1hdCI6eyIkaWQiOiIxOT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QiLCJEYXRlUGFydElzVmlzaWJsZSI6ZmFsc2UsIlRpbWVQYXJ0SXNWaXNpYmxlIjpmYWxzZX19LCJXZWVrTnVtYmVyaW5nIjp7IiRpZCI6IjE5NSIsIkZvcm1hdCI6MCwiSXNWaXNpYmxlIjpmYWxzZSwiTGFzdEtub3duVmlzaWJpbGl0eVN0YXRlIjpmYWxzZX0sIklzVmlzaWJsZSI6dHJ1ZSwiUGFyZW50U3R5bGUiOm51bGx9LCJIeXBlcmxpbmsiOm51bGwsIkltcG9ydElkIjoiIn1dLCJJZCI6Ijc3OTA2ZmYyLTIyNWQtNDhhMC04MGRmLWE3MjFkNmE4YjU4MSIsIklzU2luZ2xlSXRlbVJvdyI6ZmFsc2V9LHsiJGlkIjoiMTk2IiwiX3Rhc2tzIjpbeyIkaWQiOiIxOTciLCJfYXR0YWNoZWRNaWxlc3RvbmVzIjpbXSwiVGFza0RlZmluaXRpb24iOnsiJGlkIjoiMTk4IiwiR3JvdXBOYW1lIjpudWxsLCJTdGFydERhdGUiOiIyMDIzLTAzLTA0VDAwOjAwOjAwIiwiRW5kRGF0ZSI6IjIwMjMtMDMtMTRUMjM6NTk6MDAiLCJQZXJjZW50YWdlQ29tcGxldGUiOm51bGwsIlN0eWxlIjp7IiRpZCI6IjE5OSIsIlNoYXBlIjowLCJTaGFwZVRoaWNrbmVzcyI6MCwiRHVyYXRpb25Gb3JtYXQiOjEzLCJJbmNsdWRlTm9uV29ya2luZ0RheXNJbkR1cmF0aW9uIjpmYWxzZSwiUGVyY2VudGFnZUNvbXBsZXRlU3R5bGUiOnsiJGlkIjoiMjAwIiwiRm9udFNldHRpbmdzIjp7IiRpZCI6IjIwMSIsIkZvbnRTaXplIjo5LCJGb250TmFtZSI6IkNhbGlicmkiLCJJc0JvbGQiOmZhbHNlLCJJc0l0YWxpYyI6ZmFsc2UsIklzVW5kZXJsaW5lZCI6ZmFsc2UsIlBhcmVudFN0eWxlIjpudWxsfSwiQXV0b1NpemUiOjAsIkZvcmVncm91bmQiOnsiJGlkIjoiMjAyIiwiQ29sb3IiOnsiJGlkIjoiMjA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DQiLCJUb3AiOjAuMCwiTGVmdCI6MC4wLCJSaWdodCI6MC4wLCJCb3R0b20iOjAuMH0sIlBhZGRpbmciOnsiJGlkIjoiMjA1IiwiVG9wIjowLjAsIkxlZnQiOjAuMCwiUmlnaHQiOjAuMCwiQm90dG9tIjowLjB9LCJCYWNrZ3JvdW5kIjp7IiRpZCI6IjIwNiIsIkNvbG9yIjp7IiRpZCI6IjIwNyIsIkEiOjg5LCJSIjowLCJHIjowLCJCIjowfX0sIklzVmlzaWJsZSI6dHJ1ZSwiV2lkdGgiOjAuMCwiSGVpZ2h0IjowLjAsIkJvcmRlclN0eWxlIjp7IiRpZCI6IjIwOCIsIkxpbmVDb2xvciI6bnVsbCwiTGluZVdlaWdodCI6MC4wLCJMaW5lVHlwZSI6MCwiUGFyZW50U3R5bGUiOm51bGx9LCJQYXJlbnRTdHlsZSI6bnVsbH0sIkR1cmF0aW9uU3R5bGUiOnsiJGlkIjoiMjA5IiwiRm9udFNldHRpbmdzIjp7IiRpZCI6IjIxMCIsIkZvbnRTaXplIjoxMCwiRm9udE5hbWUiOiJDYWxpYnJpIiwiSXNCb2xkIjpmYWxzZSwiSXNJdGFsaWMiOmZhbHNlLCJJc1VuZGVybGluZWQiOmZhbHNlLCJQYXJlbnRTdHlsZSI6bnVsbH0sIkF1dG9TaXplIjowLCJGb3JlZ3JvdW5kIjp7IiRpZCI6IjIxMSIsIkNvbG9yIjp7IiRpZCI6IjIxMi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yMTMiLCJUb3AiOjAuMCwiTGVmdCI6MC4wLCJSaWdodCI6MC4wLCJCb3R0b20iOjAuMH0sIlBhZGRpbmciOnsiJGlkIjoiMjE0IiwiVG9wIjowLjAsIkxlZnQiOjAuMCwiUmlnaHQiOjAuMCwiQm90dG9tIjowLjB9LCJCYWNrZ3JvdW5kIjp7IiRpZCI6IjIxNSIsIkNvbG9yIjp7IiRpZCI6IjIxNiIsIkEiOjAsIlIiOjI1NSwiRyI6MjU1LCJCIjoyNTV9fSwiSXNWaXNpYmxlIjp0cnVlLCJXaWR0aCI6MC4wLCJIZWlnaHQiOjAuMCwiQm9yZGVyU3R5bGUiOnsiJGlkIjoiMjE3IiwiTGluZUNvbG9yIjpudWxsLCJMaW5lV2VpZ2h0IjowLjAsIkxpbmVUeXBlIjowLCJQYXJlbnRTdHlsZSI6bnVsbH0sIlBhcmVudFN0eWxlIjpudWxsfSwiSG9yaXpvbnRhbENvbm5lY3RvclN0eWxlIjp7IiRpZCI6IjIxOCIsIkxpbmVDb2xvciI6eyIkcmVmIjoiMjcifSwiTGluZVdlaWdodCI6MC4wLCJMaW5lVHlwZSI6MCwiUGFyZW50U3R5bGUiOm51bGx9LCJWZXJ0aWNhbENvbm5lY3RvclN0eWxlIjp7IiRpZCI6IjIxOS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yMjAiLCJNYXJnaW4iOnsiJGlkIjoiMjIxIiwiVG9wIjowLjAsIkxlZnQiOjQuMCwiUmlnaHQiOjQuMCwiQm90dG9tIjowLjB9LCJQYWRkaW5nIjp7IiRpZCI6IjIyMiIsIlRvcCI6MC4wLCJMZWZ0IjowLjAsIlJpZ2h0IjowLjAsIkJvdHRvbSI6MC4wfSwiQmFja2dyb3VuZCI6eyIkaWQiOiIyMjMiLCJDb2xvciI6eyIkaWQiOiIyMjQiLCJBIjoyNTUsIlIiOjI1NSwiRyI6MTkyLCJCIjowfX0sIklzVmlzaWJsZSI6dHJ1ZSwiV2lkdGgiOjAuMCwiSGVpZ2h0IjoxMC4wLCJCb3JkZXJTdHlsZSI6eyIkaWQiOiIyMjUiLCJMaW5lQ29sb3IiOnsiJHJlZiI6IjM4In0sIkxpbmVXZWlnaHQiOjAuMCwiTGluZVR5cGUiOjAsIlBhcmVudFN0eWxlIjpudWxsfSwiUGFyZW50U3R5bGUiOm51bGx9LCJUaXRsZVN0eWxlIjp7IiRpZCI6IjIyNiIsIkZvbnRTZXR0aW5ncyI6eyIkaWQiOiIyMjciLCJGb250U2l6ZSI6MTAsIkZvbnROYW1lIjoiQ2FsaWJyaSIsIklzQm9sZCI6dHJ1ZSwiSXNJdGFsaWMiOmZhbHNlLCJJc1VuZGVybGluZWQiOmZhbHNlLCJQYXJlbnRTdHlsZSI6bnVsbH0sIkF1dG9TaXplIjoyLCJGb3JlZ3JvdW5kIjp7IiRpZCI6IjIyOCIsIkNvbG9yIjp7IiRpZCI6IjIyOSIsIkEiOjI1NSwiUiI6MTc4LCJHIjoxNCwiQiI6MTh9fSwiTWF4V2lkdGgiOjEwOS40NzYwNjY1ODkzNTU0NywiTWF4SGVpZ2h0IjoiSW5maW5pdHkiLCJTbWFydEZvcmVncm91bmRJc0FjdGl2ZSI6ZmFsc2UsIkhvcml6b250YWxBbGlnbm1lbnQiOjI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nsiJGlkIjoiMjMyIiwiQ29sb3IiOnsiJGlkIjoiMjMzIiwiQSI6MCwiUiI6MjU1LCJHIjoyNTUsIkIiOjI1NX19LCJJc1Zpc2libGUiOnRydWUsIldpZHRoIjowLjAsIkhlaWdodCI6MC4wLCJCb3JkZXJTdHlsZSI6eyIkaWQiOiIyMzQiLCJMaW5lQ29sb3IiOm51bGwsIkxpbmVXZWlnaHQiOjAuMCwiTGluZVR5cGUiOjAsIlBhcmVudFN0eWxlIjpudWxsfSwiUGFyZW50U3R5bGUiOm51bGx9LCJEYXRlU3R5bGUiOnsiJGlkIjoiMjM1IiwiRm9udFNldHRpbmdzIjp7IiRpZCI6IjIzNiIsIkZvbnRTaXplIjo5LCJGb250TmFtZSI6IkNhbGlicmkiLCJJc0JvbGQiOmZhbHNlLCJJc0l0YWxpYyI6ZmFsc2UsIklzVW5kZXJsaW5lZCI6ZmFsc2UsIlBhcmVudFN0eWxlIjpudWxsfSwiQXV0b1NpemUiOjIsIkZvcmVncm91bmQiOnsiJGlkIjoiMjM3IiwiQ29sb3IiOnsiJGlkIjoiMjM4IiwiQSI6MjU1LCJSIjo2OCwiRyI6ODQsIkIiOjEwNn19LCJNYXhXaWR0aCI6ODEuNDkxNDI4NTcxNDI4NTU3LCJNYXhIZWlnaHQiOiJJbmZpbml0eSIsIlNtYXJ0Rm9yZWdyb3VuZElzQWN0aXZlIjpmYWxzZSwiSG9yaXpvbnRhbEFsaWdubWVudCI6MCwiVmVydGljYWxBbGlnbm1lbnQiOjAsIlNtYXJ0Rm9yZWdyb3VuZCI6bnVsbCwiQmFja2dyb3VuZEZpbGxUeXBlIjowLCJNYXJnaW4iOnsiJGlkIjoiMjM5IiwiVG9wIjowLjAsIkxlZnQiOjAuMCwiUmlnaHQiOjAuMCwiQm90dG9tIjowLjB9LCJQYWRkaW5nIjp7IiRpZCI6IjI0MCIsIlRvcCI6MC4wLCJMZWZ0IjowLjAsIlJpZ2h0IjowLjAsIkJvdHRvbSI6MC4wfSwiQmFja2dyb3VuZCI6eyIkaWQiOiIyNDEiLCJDb2xvciI6eyIkaWQiOiIyNDIiLCJBIjowLCJSIjoyNTUsIkciOjI1NSwiQiI6MjU1fX0sIklzVmlzaWJsZSI6dHJ1ZSwiV2lkdGgiOjAuMCwiSGVpZ2h0IjowLjAsIkJvcmRlclN0eWxlIjp7IiRpZCI6IjI0MyIsIkxpbmVDb2xvciI6bnVsbCwiTGluZVdlaWdodCI6MC4wLCJMaW5lVHlwZSI6MCwiUGFyZW50U3R5bGUiOm51bGx9LCJQYXJlbnRTdHlsZSI6bnVsbH0sIkRhdGVGb3JtYXQiOnsiJGlkIjoiMjQ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I0NSIsIkZvcm1hdCI6MCwiSXNWaXNpYmxlIjpmYWxzZSwiTGFzdEtub3duVmlzaWJpbGl0eVN0YXRlIjpmYWxzZX0sIklzVmlzaWJsZSI6dHJ1ZSwiUGFyZW50U3R5bGUiOm51bGx9LCJJbmRleCI6NCwiU21hcnREdXJhdGlvbkFjdGl2YXRlZCI6ZmFsc2UsIkRhdGVGb3JtYXQiOnsiJHJlZiI6IjI0NCJ9LCJXZWVrTnVtYmVyaW5nIjp7IiRpZCI6IjI0NiIsIkZvcm1hdCI6MCwiSXNWaXNpYmxlIjpmYWxzZSwiTGFzdEtub3duVmlzaWJpbGl0eVN0YXRlIjpmYWxzZX0sIklkIjoiNzc4YmI4ZjAtZGZiNC00ZGI0LThjNmYtZDU0YTI4NDA4MDBlIiwiSW1wb3J0SWQiOm51bGwsIlRpdGxlIjoiUHJvamVjdGlvbnMiLCJOb3RlIjpudWxsLCJIeXBlcmxpbmsiOnsiJGlkIjoiMjQ3IiwiQWRkcmVzcyI6IiIsIlN1YkFkZHJlc3MiOiIifSwiSXNDaGFuZ2VkIjpmYWxzZSwiSXNOZXciOmZhbHNlfX1dLCJfbWlsZXN0b25lcyI6W10sIklkIjoiMDAwMDAwMDAtMDAwMC0wMDAwLTAwMDAtMDAwMDAwMDAwMDAwIiwiSXNTaW5nbGVJdGVtUm93Ijp0cnVlfSx7IiRpZCI6IjI0OCIsIl90YXNrcyI6W3siJGlkIjoiMjQ5IiwiX2F0dGFjaGVkTWlsZXN0b25lcyI6W10sIlRhc2tEZWZpbml0aW9uIjp7IiRpZCI6IjI1MCIsIkdyb3VwTmFtZSI6bnVsbCwiU3RhcnREYXRlIjoiMjAyMy0wMi0xN1QwMDowMDowMCIsIkVuZERhdGUiOiIyMDIzLTAzLTAyVDIzOjU5OjAwIiwiUGVyY2VudGFnZUNvbXBsZXRlIjpudWxsLCJTdHlsZSI6eyIkaWQiOiIyNTEiLCJTaGFwZSI6MCwiU2hhcGVUaGlja25lc3MiOjAsIkR1cmF0aW9uRm9ybWF0IjoxMywiSW5jbHVkZU5vbldvcmtpbmdEYXlzSW5EdXJhdGlvbiI6ZmFsc2UsIlBlcmNlbnRhZ2VDb21wbGV0ZVN0eWxlIjp7IiRpZCI6IjI1MiIsIkZvbnRTZXR0aW5ncyI6eyIkaWQiOiIyNTMiLCJGb250U2l6ZSI6OSwiRm9udE5hbWUiOiJDYWxpYnJpIiwiSXNCb2xkIjpmYWxzZSwiSXNJdGFsaWMiOmZhbHNlLCJJc1VuZGVybGluZWQiOmZhbHNlLCJQYXJlbnRTdHlsZSI6bnVsbH0sIkF1dG9TaXplIjowLCJGb3JlZ3JvdW5kIjp7IiRpZCI6IjI1NCIsIkNvbG9yIjp7IiRpZCI6IjI1NS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MjU2IiwiVG9wIjowLjAsIkxlZnQiOjAuMCwiUmlnaHQiOjAuMCwiQm90dG9tIjowLjB9LCJQYWRkaW5nIjp7IiRpZCI6IjI1NyIsIlRvcCI6MC4wLCJMZWZ0IjowLjAsIlJpZ2h0IjowLjAsIkJvdHRvbSI6MC4wfSwiQmFja2dyb3VuZCI6eyIkaWQiOiIyNTgiLCJDb2xvciI6eyIkaWQiOiIyNTkiLCJBIjo4OSwiUiI6OTQsIkciOjk0LCJCIjo5NH19LCJJc1Zpc2libGUiOnRydWUsIldpZHRoIjowLjAsIkhlaWdodCI6MC4wLCJCb3JkZXJTdHlsZSI6eyIkaWQiOiIyNjAiLCJMaW5lQ29sb3IiOm51bGwsIkxpbmVXZWlnaHQiOjAuMCwiTGluZVR5cGUiOjAsIlBhcmVudFN0eWxlIjpudWxsfSwiUGFyZW50U3R5bGUiOm51bGx9LCJEdXJhdGlvblN0eWxlIjp7IiRpZCI6IjI2MSIsIkZvbnRTZXR0aW5ncyI6eyIkaWQiOiIyNjIiLCJGb250U2l6ZSI6MTAsIkZvbnROYW1lIjoiQ2FsaWJyaSIsIklzQm9sZCI6ZmFsc2UsIklzSXRhbGljIjpmYWxzZSwiSXNVbmRlcmxpbmVkIjpmYWxzZSwiUGFyZW50U3R5bGUiOm51bGx9LCJBdXRvU2l6ZSI6MCwiRm9yZWdyb3VuZCI6eyIkaWQiOiIyNjMiLCJDb2xvciI6eyIkaWQiOiIyNjQ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aWQiOiIyNjciLCJDb2xvciI6eyIkaWQiOiIyNjgiLCJBIjowLCJSIjoyNTUsIkciOjI1NSwiQiI6MjU1fX0sIklzVmlzaWJsZSI6dHJ1ZSwiV2lkdGgiOjAuMCwiSGVpZ2h0IjowLjAsIkJvcmRlclN0eWxlIjp7IiRpZCI6IjI2OSIsIkxpbmVDb2xvciI6bnVsbCwiTGluZVdlaWdodCI6MC4wLCJMaW5lVHlwZSI6MCwiUGFyZW50U3R5bGUiOm51bGx9LCJQYXJlbnRTdHlsZSI6bnVsbH0sIkhvcml6b250YWxDb25uZWN0b3JTdHlsZSI6eyIkaWQiOiIyNzAiLCJMaW5lQ29sb3IiOnsiJHJlZiI6IjI3In0sIkxpbmVXZWlnaHQiOjAuMCwiTGluZVR5cGUiOjAsIlBhcmVudFN0eWxlIjpudWxsfSwiVmVydGljYWxDb25uZWN0b3JTdHlsZSI6eyIkaWQiOiIyNzEiLCJMaW5lQ29sb3IiOnsiJHJlZiI6IjMw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MjcyIiwiTWFyZ2luIjp7IiRpZCI6IjI3MyIsIlRvcCI6MC4wLCJMZWZ0Ijo0LjAsIlJpZ2h0Ijo0LjAsIkJvdHRvbSI6MC4wfSwiUGFkZGluZyI6eyIkaWQiOiIyNzQiLCJUb3AiOjAuMCwiTGVmdCI6MC4wLCJSaWdodCI6MC4wLCJCb3R0b20iOjAuMH0sIkJhY2tncm91bmQiOnsiJGlkIjoiMjc1IiwiQ29sb3IiOnsiJGlkIjoiMjc2IiwiQSI6MjU1LCJSIjoyNTUsIkciOjE5MiwiQiI6MH19LCJJc1Zpc2libGUiOnRydWUsIldpZHRoIjowLjAsIkhlaWdodCI6MTAuMCwiQm9yZGVyU3R5bGUiOnsiJGlkIjoiMjc3IiwiTGluZUNvbG9yIjp7IiRyZWYiOiIzOCJ9LCJMaW5lV2VpZ2h0IjowLjAsIkxpbmVUeXBlIjowLCJQYXJlbnRTdHlsZSI6bnVsbH0sIlBhcmVudFN0eWxlIjpudWxsfSwiVGl0bGVTdHlsZSI6eyIkaWQiOiIyNzgiLCJGb250U2V0dGluZ3MiOnsiJGlkIjoiMjc5IiwiRm9udFNpemUiOjEwLCJGb250TmFtZSI6IkNhbGlicmkiLCJJc0JvbGQiOnRydWUsIklzSXRhbGljIjpmYWxzZSwiSXNVbmRlcmxpbmVkIjpmYWxzZSwiUGFyZW50U3R5bGUiOm51bGx9LCJBdXRvU2l6ZSI6MCwiRm9yZWdyb3VuZCI6eyIkaWQiOiIyODAiLCJDb2xvciI6eyIkaWQiOiIyODEiLCJBIjoyNTUsIlIiOjE3OCwiRyI6MTQsIkIiOjE4fX0sIk1heFdpZHRoIjo3MjAuMCwiTWF4SGVpZ2h0IjoiSW5maW5pdHkiLCJTbWFydEZvcmVncm91bmRJc0FjdGl2ZSI6ZmFsc2UsIkhvcml6b250YWxBbGlnbm1lbnQiOjAsIlZlcnRpY2FsQWxpZ25tZW50IjowLCJTbWFydEZvcmVncm91bmQiOm51bGwsIkJhY2tncm91bmRGaWxsVHlwZSI6MCwiTWFyZ2luIjp7IiRpZCI6IjI4MiIsIlRvcCI6MC4wLCJMZWZ0IjowLjAsIlJpZ2h0IjowLjAsIkJvdHRvbSI6MC4wfSwiUGFkZGluZyI6eyIkaWQiOiIyODMiLCJUb3AiOjAuMCwiTGVmdCI6MC4wLCJSaWdodCI6MC4wLCJCb3R0b20iOjAuMH0sIkJhY2tncm91bmQiOnsiJGlkIjoiMjg0IiwiQ29sb3IiOnsiJGlkIjoiMjg1IiwiQSI6MCwiUiI6MjU1LCJHIjoyNTUsIkIiOjI1NX19LCJJc1Zpc2libGUiOnRydWUsIldpZHRoIjowLjAsIkhlaWdodCI6MC4wLCJCb3JkZXJTdHlsZSI6eyIkaWQiOiIyODYiLCJMaW5lQ29sb3IiOm51bGwsIkxpbmVXZWlnaHQiOjAuMCwiTGluZVR5cGUiOjAsIlBhcmVudFN0eWxlIjpudWxsfSwiUGFyZW50U3R5bGUiOm51bGx9LCJEYXRlU3R5bGUiOnsiJGlkIjoiMjg3IiwiRm9udFNldHRpbmdzIjp7IiRpZCI6IjI4OCIsIkZvbnRTaXplIjo5LCJGb250TmFtZSI6IkNhbGlicmkiLCJJc0JvbGQiOmZhbHNlLCJJc0l0YWxpYyI6ZmFsc2UsIklzVW5kZXJsaW5lZCI6ZmFsc2UsIlBhcmVudFN0eWxlIjpudWxsfSwiQXV0b1NpemUiOjIsIkZvcmVncm91bmQiOnsiJGlkIjoiMjg5IiwiQ29sb3IiOnsiJGlkIjoiMjkwIiwiQSI6MjU1LCJSIjo2OCwiRyI6ODQsIkIiOjEwNn19LCJNYXhXaWR0aCI6MTA0Ljk4MTQxNDc5NDkyMTg4LCJNYXhIZWlnaHQiOiJJbmZpbml0eSIsIlNtYXJ0Rm9yZWdyb3VuZElzQWN0aXZlIjpmYWxzZSwiSG9yaXpvbnRhbEFsaWdubWVudCI6MCwiVmVydGljYWxBbGlnbm1lbnQiOjAsIlNtYXJ0Rm9yZWdyb3VuZCI6bnVsbCwiQmFja2dyb3VuZEZpbGxUeXBlIjowLCJNYXJnaW4iOnsiJGlkIjoiMjkxIiwiVG9wIjowLjAsIkxlZnQiOjAuMCwiUmlnaHQiOjAuMCwiQm90dG9tIjowLjB9LCJQYWRkaW5nIjp7IiRpZCI6IjI5MiIsIlRvcCI6MC4wLCJMZWZ0IjowLjAsIlJpZ2h0IjowLjAsIkJvdHRvbSI6MC4wfSwiQmFja2dyb3VuZCI6eyIkaWQiOiIyOTMiLCJDb2xvciI6eyIkaWQiOiIyOTQiLCJBIjowLCJSIjoyNTUsIkciOjI1NSwiQiI6MjU1fX0sIklzVmlzaWJsZSI6dHJ1ZSwiV2lkdGgiOjAuMCwiSGVpZ2h0IjowLjAsIkJvcmRlclN0eWxlIjp7IiRpZCI6IjI5NSIsIkxpbmVDb2xvciI6bnVsbCwiTGluZVdlaWdodCI6MC4wLCJMaW5lVHlwZSI6MCwiUGFyZW50U3R5bGUiOm51bGx9LCJQYXJlbnRTdHlsZSI6bnVsbH0sIkRhdGVGb3JtYXQiOnsiJGlkIjoiMjk2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I5NyIsIkZvcm1hdCI6MCwiSXNWaXNpYmxlIjpmYWxzZSwiTGFzdEtub3duVmlzaWJpbGl0eVN0YXRlIjpmYWxzZX0sIklzVmlzaWJsZSI6dHJ1ZSwiUGFyZW50U3R5bGUiOm51bGx9LCJJbmRleCI6NSwiU21hcnREdXJhdGlvbkFjdGl2YXRlZCI6ZmFsc2UsIkRhdGVGb3JtYXQiOnsiJHJlZiI6IjI5NiJ9LCJXZWVrTnVtYmVyaW5nIjp7IiRpZCI6IjI5OCIsIkZvcm1hdCI6MCwiSXNWaXNpYmxlIjpmYWxzZSwiTGFzdEtub3duVmlzaWJpbGl0eVN0YXRlIjpmYWxzZX0sIklkIjoiNjRkZWMxNmQtYWE0OC00MzkzLWJmZWMtNThmNWFiZWFlNDdjIiwiSW1wb3J0SWQiOm51bGwsIlRpdGxlIjoiU3Rha2Vob2xkZXJzIiwiTm90ZSI6bnVsbCwiSHlwZXJsaW5rIjp7IiRpZCI6IjI5OSIsIkFkZHJlc3MiOiIiLCJTdWJBZGRyZXNzIjoiIn0sIklzQ2hhbmdlZCI6ZmFsc2UsIklzTmV3IjpmYWxzZX19XSwiX21pbGVzdG9uZXMiOltdLCJJZCI6IjAwMDAwMDAwLTAwMDAtMDAwMC0wMDAwLTAwMDAwMDAwMDAwMCIsIklzU2luZ2xlSXRlbVJvdyI6dHJ1ZX0seyIkaWQiOiIzMDAiLCJfdGFza3MiOlt7IiRpZCI6IjMwMSIsIl9hdHRhY2hlZE1pbGVzdG9uZXMiOltdLCJUYXNrRGVmaW5pdGlvbiI6eyIkaWQiOiIzMDIiLCJHcm91cE5hbWUiOm51bGwsIlN0YXJ0RGF0ZSI6IjIwMjMtMDMtMDNUMDA6MDA6MDAiLCJFbmREYXRlIjoiMjAyMy0wMy0xNlQyMzo1OTowMCIsIlBlcmNlbnRhZ2VDb21wbGV0ZSI6bnVsbCwiU3R5bGUiOnsiJGlkIjoiMzAzIiwiU2hhcGUiOjAsIlNoYXBlVGhpY2tuZXNzIjowLCJEdXJhdGlvbkZvcm1hdCI6MTMsIkluY2x1ZGVOb25Xb3JraW5nRGF5c0luRHVyYXRpb24iOmZhbHNlLCJQZXJjZW50YWdlQ29tcGxldGVTdHlsZSI6eyIkaWQiOiIzMDQiLCJGb250U2V0dGluZ3MiOnsiJGlkIjoiMzA1IiwiRm9udFNpemUiOjksIkZvbnROYW1lIjoiQ2FsaWJyaSIsIklzQm9sZCI6ZmFsc2UsIklzSXRhbGljIjpmYWxzZSwiSXNVbmRlcmxpbmVkIjpmYWxzZSwiUGFyZW50U3R5bGUiOm51bGx9LCJBdXRvU2l6ZSI6MCwiRm9yZWdyb3VuZCI6eyIkaWQiOiIzMDYiLCJDb2xvciI6eyIkaWQiOiIzM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MwOCIsIlRvcCI6MC4wLCJMZWZ0IjowLjAsIlJpZ2h0IjowLjAsIkJvdHRvbSI6MC4wfSwiUGFkZGluZyI6eyIkaWQiOiIzMDkiLCJUb3AiOjAuMCwiTGVmdCI6MC4wLCJSaWdodCI6MC4wLCJCb3R0b20iOjAuMH0sIkJhY2tncm91bmQiOnsiJGlkIjoiMzEwIiwiQ29sb3IiOnsiJGlkIjoiMzExIiwiQSI6ODksIlIiOjAsIkciOjAsIkIiOjB9fSwiSXNWaXNpYmxlIjp0cnVlLCJXaWR0aCI6MC4wLCJIZWlnaHQiOjAuMCwiQm9yZGVyU3R5bGUiOnsiJGlkIjoiMzEyIiwiTGluZUNvbG9yIjpudWxsLCJMaW5lV2VpZ2h0IjowLjAsIkxpbmVUeXBlIjowLCJQYXJlbnRTdHlsZSI6bnVsbH0sIlBhcmVudFN0eWxlIjpudWxsfSwiRHVyYXRpb25TdHlsZSI6eyIkaWQiOiIzMTMiLCJGb250U2V0dGluZ3MiOnsiJGlkIjoiMzE0IiwiRm9udFNpemUiOjEwLCJGb250TmFtZSI6IkNhbGlicmkiLCJJc0JvbGQiOmZhbHNlLCJJc0l0YWxpYyI6ZmFsc2UsIklzVW5kZXJsaW5lZCI6ZmFsc2UsIlBhcmVudFN0eWxlIjpudWxsfSwiQXV0b1NpemUiOjAsIkZvcmVncm91bmQiOnsiJGlkIjoiMzE1IiwiQ29sb3IiOnsiJGlkIjoiMzE2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MxNyIsIlRvcCI6MC4wLCJMZWZ0IjowLjAsIlJpZ2h0IjowLjAsIkJvdHRvbSI6MC4wfSwiUGFkZGluZyI6eyIkaWQiOiIzMTgiLCJUb3AiOjAuMCwiTGVmdCI6MC4wLCJSaWdodCI6MC4wLCJCb3R0b20iOjAuMH0sIkJhY2tncm91bmQiOnsiJGlkIjoiMzE5IiwiQ29sb3IiOnsiJGlkIjoiMzIwIiwiQSI6MCwiUiI6MjU1LCJHIjoyNTUsIkIiOjI1NX19LCJJc1Zpc2libGUiOnRydWUsIldpZHRoIjowLjAsIkhlaWdodCI6MC4wLCJCb3JkZXJTdHlsZSI6eyIkaWQiOiIzMjEiLCJMaW5lQ29sb3IiOm51bGwsIkxpbmVXZWlnaHQiOjAuMCwiTGluZVR5cGUiOjAsIlBhcmVudFN0eWxlIjpudWxsfSwiUGFyZW50U3R5bGUiOm51bGx9LCJIb3Jpem9udGFsQ29ubmVjdG9yU3R5bGUiOnsiJGlkIjoiMzIyIiwiTGluZUNvbG9yIjp7IiRyZWYiOiIyNyJ9LCJMaW5lV2VpZ2h0IjowLjAsIkxpbmVUeXBlIjowLCJQYXJlbnRTdHlsZSI6bnVsbH0sIlZlcnRpY2FsQ29ubmVjdG9yU3R5bGUiOnsiJGlkIjoiMzIzIiwiTGluZUNvbG9yIjp7IiRyZWYiOiIzMCJ9LCJMaW5lV2VpZ2h0IjowLjAsIkxpbmVUeXBlIjowLCJQYXJlbnRTdHlsZSI6bnVsbH0sIk1hcmdpbiI6bnVsbCwiU3RhcnREYXRlUG9zaXRpb24iOjYsIkVuZERhdGVQb3NpdGlvbiI6NiwiRGF0ZUlzVmlzaWJsZSI6ZmFsc2UsIlRpdGxlUG9zaXRpb24iOjMsIkR1cmF0aW9uUG9zaXRpb24iOjIsIlBlcmNlbnRhZ2VDb21wbGV0ZWRQb3NpdGlvbiI6NiwiU3BhY2luZyI6NSwiSXNCZWxvd1RpbWViYW5kIjp0cnVlLCJQZXJjZW50YWdlQ29tcGxldGVTaGFwZU9wYWNpdHkiOjM1LCJTaGFwZVN0eWxlIjp7IiRpZCI6IjMyNCIsIk1hcmdpbiI6eyIkaWQiOiIzMjUiLCJUb3AiOjAuMCwiTGVmdCI6NC4wLCJSaWdodCI6NC4wLCJCb3R0b20iOjAuMH0sIlBhZGRpbmciOnsiJGlkIjoiMzI2IiwiVG9wIjowLjAsIkxlZnQiOjAuMCwiUmlnaHQiOjAuMCwiQm90dG9tIjowLjB9LCJCYWNrZ3JvdW5kIjp7IiRpZCI6IjMyNyIsIkNvbG9yIjp7IiRpZCI6IjMyOCIsIkEiOjI1NSwiUiI6MjU1LCJHIjoxOTIsIkIiOjB9fSwiSXNWaXNpYmxlIjp0cnVlLCJXaWR0aCI6MC4wLCJIZWlnaHQiOjEwLjAsIkJvcmRlclN0eWxlIjp7IiRpZCI6IjMyOSIsIkxpbmVDb2xvciI6eyIkaWQiOiIzMzAiLCIkdHlwZSI6Ik5MUkUuQ29tbW9uLkRvbS5Tb2xpZENvbG9yQnJ1c2gsIE5MUkUuQ29tbW9uIiwiQ29sb3IiOnsiJGlkIjoiMzMxIiwiQSI6MjU1LCJSIjoyNTUsIkciOjAsIkIiOjB9fSwiTGluZVdlaWdodCI6MC4wLCJMaW5lVHlwZSI6MCwiUGFyZW50U3R5bGUiOm51bGx9LCJQYXJlbnRTdHlsZSI6bnVsbH0sIlRpdGxlU3R5bGUiOnsiJGlkIjoiMzMyIiwiRm9udFNldHRpbmdzIjp7IiRpZCI6IjMzMyIsIkZvbnRTaXplIjoxMCwiRm9udE5hbWUiOiJDYWxpYnJpIiwiSXNCb2xkIjp0cnVlLCJJc0l0YWxpYyI6ZmFsc2UsIklzVW5kZXJsaW5lZCI6ZmFsc2UsIlBhcmVudFN0eWxlIjpudWxsfSwiQXV0b1NpemUiOjAsIkZvcmVncm91bmQiOnsiJGlkIjoiMzM0IiwiQ29sb3IiOnsiJGlkIjoiMzM1IiwiQSI6MjU1LCJSIjoxNzgsIkciOjE0LCJCIjoxOH19LCJNYXhXaWR0aCI6NzIwLjAsIk1heEhlaWdodCI6IkluZmluaXR5IiwiU21hcnRGb3JlZ3JvdW5kSXNBY3RpdmUiOmZhbHNlLCJIb3Jpem9udGFsQWxpZ25tZW50IjoyLCJWZXJ0aWNhbEFsaWdubWVudCI6MCwiU21hcnRGb3JlZ3JvdW5kIjpudWxsLCJCYWNrZ3JvdW5kRmlsbFR5cGUiOjAsIk1hcmdpbiI6eyIkaWQiOiIzMzYiLCJUb3AiOjAuMCwiTGVmdCI6MC4wLCJSaWdodCI6MC4wLCJCb3R0b20iOjAuMH0sIlBhZGRpbmciOnsiJGlkIjoiMzM3IiwiVG9wIjowLjAsIkxlZnQiOjAuMCwiUmlnaHQiOjAuMCwiQm90dG9tIjowLjB9LCJCYWNrZ3JvdW5kIjp7IiRpZCI6IjMzOCIsIkNvbG9yIjp7IiRpZCI6IjMzOSIsIkEiOjAsIlIiOjI1NSwiRyI6MjU1LCJCIjoyNTV9fSwiSXNWaXNpYmxlIjp0cnVlLCJXaWR0aCI6MC4wLCJIZWlnaHQiOjAuMCwiQm9yZGVyU3R5bGUiOnsiJGlkIjoiMzQwIiwiTGluZUNvbG9yIjpudWxsLCJMaW5lV2VpZ2h0IjowLjAsIkxpbmVUeXBlIjowLCJQYXJlbnRTdHlsZSI6bnVsbH0sIlBhcmVudFN0eWxlIjpudWxsfSwiRGF0ZVN0eWxlIjp7IiRpZCI6IjM0MSIsIkZvbnRTZXR0aW5ncyI6eyIkaWQiOiIzNDIiLCJGb250U2l6ZSI6OSwiRm9udE5hbWUiOiJDYWxpYnJpIiwiSXNCb2xkIjpmYWxzZSwiSXNJdGFsaWMiOmZhbHNlLCJJc1VuZGVybGluZWQiOmZhbHNlLCJQYXJlbnRTdHlsZSI6bnVsbH0sIkF1dG9TaXplIjowLCJGb3JlZ3JvdW5kIjp7IiRpZCI6IjM0MyIsIkNvbG9yIjp7IiRpZCI6IjM0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eyIkaWQiOiIzNDciLCJDb2xvciI6eyIkaWQiOiIzNDgiLCJBIjowLCJSIjoyNTUsIkciOjI1NSwiQiI6MjU1fX0sIklzVmlzaWJsZSI6dHJ1ZSwiV2lkdGgiOjAuMCwiSGVpZ2h0IjowLjAsIkJvcmRlclN0eWxlIjp7IiRpZCI6IjM0OSIsIkxpbmVDb2xvciI6bnVsbCwiTGluZVdlaWdodCI6MC4wLCJMaW5lVHlwZSI6MCwiUGFyZW50U3R5bGUiOm51bGx9LCJQYXJlbnRTdHlsZSI6bnVsbH0sIkRhdGVGb3JtYXQiOnsiJGlkIjoiMzUw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M1MSIsIkZvcm1hdCI6MCwiSXNWaXNpYmxlIjpmYWxzZSwiTGFzdEtub3duVmlzaWJpbGl0eVN0YXRlIjpmYWxzZX0sIklzVmlzaWJsZSI6dHJ1ZSwiUGFyZW50U3R5bGUiOm51bGx9LCJJbmRleCI6NiwiU21hcnREdXJhdGlvbkFjdGl2YXRlZCI6ZmFsc2UsIkRhdGVGb3JtYXQiOnsiJHJlZiI6IjM1MCJ9LCJXZWVrTnVtYmVyaW5nIjp7IiRpZCI6IjM1MiIsIkZvcm1hdCI6MCwiSXNWaXNpYmxlIjpmYWxzZSwiTGFzdEtub3duVmlzaWJpbGl0eVN0YXRlIjpmYWxzZX0sIklkIjoiMTQwNzgwZTgtNzljYi00OWZkLTk2ODQtMjFlZmI1ZTJhNmJjIiwiSW1wb3J0SWQiOm51bGwsIlRpdGxlIjoiR3VpZGVsaW5lcyIsIk5vdGUiOm51bGwsIkh5cGVybGluayI6eyIkaWQiOiIzNTMiLCJBZGRyZXNzIjoiIiwiU3ViQWRkcmVzcyI6IiJ9LCJJc0NoYW5nZWQiOmZhbHNlLCJJc05ldyI6ZmFsc2V9fV0sIl9taWxlc3RvbmVzIjpbXSwiSWQiOiIwMDAwMDAwMC0wMDAwLTAwMDAtMDAwMC0wMDAwMDAwMDAwMDAiLCJJc1NpbmdsZUl0ZW1Sb3ciOnRydWV9LHsiJGlkIjoiMzU0IiwiX3Rhc2tzIjpbeyIkaWQiOiIzNTUiLCJfYXR0YWNoZWRNaWxlc3RvbmVzIjpbXSwiVGFza0RlZmluaXRpb24iOnsiJGlkIjoiMzU2IiwiR3JvdXBOYW1lIjpudWxsLCJTdGFydERhdGUiOiIyMDIzLTAzLTE3VDAwOjAwOjAwIiwiRW5kRGF0ZSI6IjIwMjMtMDQtMDRUMjM6NTk6MDAiLCJQZXJjZW50YWdlQ29tcGxldGUiOm51bGwsIlN0eWxlIjp7IiRpZCI6IjM1NyIsIlNoYXBlIjowLCJTaGFwZVRoaWNrbmVzcyI6MCwiRHVyYXRpb25Gb3JtYXQiOjEzLCJJbmNsdWRlTm9uV29ya2luZ0RheXNJbkR1cmF0aW9uIjpmYWxzZSwiUGVyY2VudGFnZUNvbXBsZXRlU3R5bGUiOnsiJGlkIjoiMzU4IiwiRm9udFNldHRpbmdzIjp7IiRpZCI6IjM1OSIsIkZvbnRTaXplIjo5LCJGb250TmFtZSI6IkNhbGlicmkiLCJJc0JvbGQiOmZhbHNlLCJJc0l0YWxpYyI6ZmFsc2UsIklzVW5kZXJsaW5lZCI6ZmFsc2UsIlBhcmVudFN0eWxlIjpudWxsfSwiQXV0b1NpemUiOjAsIkZvcmVncm91bmQiOnsiJGlkIjoiMzYwIiwiQ29sb3IiOnsiJGlkIjoiMzY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M2MiIsIkNvbG9yIjp7IiRpZCI6IjM2MyIsIkEiOjg5LCJSIjowLCJHIjowLCJCIjowfX0sIklzVmlzaWJsZSI6dHJ1ZSwiV2lkdGgiOjAuMCwiSGVpZ2h0IjowLjAsIkJvcmRlclN0eWxlIjp7IiRpZCI6IjM2NCIsIkxpbmVDb2xvciI6bnVsbCwiTGluZVdlaWdodCI6MC4wLCJMaW5lVHlwZSI6MCwiUGFyZW50U3R5bGUiOm51bGx9LCJQYXJlbnRTdHlsZSI6bnVsbH0sIkR1cmF0aW9uU3R5bGUiOnsiJGlkIjoiMzY1IiwiRm9udFNldHRpbmdzIjp7IiRpZCI6IjM2NiIsIkZvbnRTaXplIjoxMCwiRm9udE5hbWUiOiJDYWxpYnJpIiwiSXNCb2xkIjpmYWxzZSwiSXNJdGFsaWMiOmZhbHNlLCJJc1VuZGVybGluZWQiOmZhbHNlLCJQYXJlbnRTdHlsZSI6bnVsbH0sIkF1dG9TaXplIjowLCJGb3JlZ3JvdW5kIjp7IiRpZCI6IjM2NyIsIkNvbG9yIjp7IiRpZCI6IjM2O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zE3In0sIlBhZGRpbmciOnsiJHJlZiI6IjMxOCJ9LCJCYWNrZ3JvdW5kIjp7IiRpZCI6IjM2OSIsIkNvbG9yIjp7IiRpZCI6IjM3MCIsIkEiOjAsIlIiOjI1NSwiRyI6MjU1LCJCIjoyNTV9fSwiSXNWaXNpYmxlIjp0cnVlLCJXaWR0aCI6MC4wLCJIZWlnaHQiOjAuMCwiQm9yZGVyU3R5bGUiOnsiJGlkIjoiMzcxIiwiTGluZUNvbG9yIjpudWxsLCJMaW5lV2VpZ2h0IjowLjAsIkxpbmVUeXBlIjowLCJQYXJlbnRTdHlsZSI6bnVsbH0sIlBhcmVudFN0eWxlIjpudWxsfSwiSG9yaXpvbnRhbENvbm5lY3RvclN0eWxlIjp7IiRpZCI6IjM3MiIsIkxpbmVDb2xvciI6eyIkcmVmIjoiMjcifSwiTGluZVdlaWdodCI6MC4wLCJMaW5lVHlwZSI6MCwiUGFyZW50U3R5bGUiOm51bGx9LCJWZXJ0aWNhbENvbm5lY3RvclN0eWxlIjp7IiRpZCI6IjM3My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zNzQiLCJNYXJnaW4iOnsiJHJlZiI6IjMyNSJ9LCJQYWRkaW5nIjp7IiRyZWYiOiIzMjYifSwiQmFja2dyb3VuZCI6eyIkaWQiOiIzNzUiLCJDb2xvciI6eyIkaWQiOiIzNzYiLCJBIjoyNTUsIlIiOjI1NSwiRyI6MTkyLCJCIjowfX0sIklzVmlzaWJsZSI6dHJ1ZSwiV2lkdGgiOjAuMCwiSGVpZ2h0IjoxMC4wLCJCb3JkZXJTdHlsZSI6eyIkaWQiOiIzNzciLCJMaW5lQ29sb3IiOnsiJHJlZiI6IjMzMCJ9LCJMaW5lV2VpZ2h0IjowLjAsIkxpbmVUeXBlIjowLCJQYXJlbnRTdHlsZSI6bnVsbH0sIlBhcmVudFN0eWxlIjpudWxsfSwiVGl0bGVTdHlsZSI6eyIkaWQiOiIzNzgiLCJGb250U2V0dGluZ3MiOnsiJGlkIjoiMzc5IiwiRm9udFNpemUiOjEwLCJGb250TmFtZSI6IkNhbGlicmkiLCJJc0JvbGQiOnRydWUsIklzSXRhbGljIjpmYWxzZSwiSXNVbmRlcmxpbmVkIjpmYWxzZSwiUGFyZW50U3R5bGUiOm51bGx9LCJBdXRvU2l6ZSI6MCwiRm9yZWdyb3VuZCI6eyIkaWQiOiIzODAiLCJDb2xvciI6eyIkaWQiOiIzODEiLCJBIjoyNTUsIlIiOjE3OCwiRyI6MTQsIkIiOjE4fX0sIk1heFdpZHRoIjo3MjAuMCwiTWF4SGVpZ2h0IjoiSW5maW5pdHkiLCJTbWFydEZvcmVncm91bmRJc0FjdGl2ZSI6ZmFsc2UsIkhvcml6b250YWxBbGlnbm1lbnQiOjIsIlZlcnRpY2FsQWxpZ25tZW50IjowLCJTbWFydEZvcmVncm91bmQiOm51bGwsIkJhY2tncm91bmRGaWxsVHlwZSI6MCwiTWFyZ2luIjp7IiRyZWYiOiIzMzYifSwiUGFkZGluZyI6eyIkcmVmIjoiMzM3In0sIkJhY2tncm91bmQiOnsiJGlkIjoiMzgyIiwiQ29sb3IiOnsiJGlkIjoiMzgzIiwiQSI6MCwiUiI6MjU1LCJHIjoyNTUsIkIiOjI1NX19LCJJc1Zpc2libGUiOnRydWUsIldpZHRoIjowLjAsIkhlaWdodCI6MC4wLCJCb3JkZXJTdHlsZSI6eyIkaWQiOiIzODQiLCJMaW5lQ29sb3IiOm51bGwsIkxpbmVXZWlnaHQiOjAuMCwiTGluZVR5cGUiOjAsIlBhcmVudFN0eWxlIjpudWxsfSwiUGFyZW50U3R5bGUiOm51bGx9LCJEYXRlU3R5bGUiOnsiJGlkIjoiMzg1IiwiRm9udFNldHRpbmdzIjp7IiRpZCI6IjM4NiIsIkZvbnRTaXplIjo5LCJGb250TmFtZSI6IkNhbGlicmkiLCJJc0JvbGQiOmZhbHNlLCJJc0l0YWxpYyI6ZmFsc2UsIklzVW5kZXJsaW5lZCI6ZmFsc2UsIlBhcmVudFN0eWxlIjpudWxsfSwiQXV0b1NpemUiOjAsIkZvcmVncm91bmQiOnsiJGlkIjoiMzg3IiwiQ29sb3IiOnsiJGlkIjoiMz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M4OSIsIkNvbG9yIjp7IiRpZCI6IjM5MCIsIkEiOjAsIlIiOjI1NSwiRyI6MjU1LCJCIjoyNTV9fSwiSXNWaXNpYmxlIjp0cnVlLCJXaWR0aCI6MC4wLCJIZWlnaHQiOjAuMCwiQm9yZGVyU3R5bGUiOnsiJGlkIjoiMzkxIiwiTGluZUNvbG9yIjpudWxsLCJMaW5lV2VpZ2h0IjowLjAsIkxpbmVUeXBlIjowLCJQYXJlbnRTdHlsZSI6bnVsbH0sIlBhcmVudFN0eWxlIjpudWxsfSwiRGF0ZUZvcm1hdCI6eyIkcmVmIjoiMzUwIn0sIldlZWtOdW1iZXJpbmciOnsiJGlkIjoiMzkyIiwiRm9ybWF0IjowLCJJc1Zpc2libGUiOmZhbHNlLCJMYXN0S25vd25WaXNpYmlsaXR5U3RhdGUiOmZhbHNlfSwiSXNWaXNpYmxlIjp0cnVlLCJQYXJlbnRTdHlsZSI6bnVsbH0sIkluZGV4Ijo3LCJTbWFydER1cmF0aW9uQWN0aXZhdGVkIjpmYWxzZSwiRGF0ZUZvcm1hdCI6eyIkcmVmIjoiMzUwIn0sIldlZWtOdW1iZXJpbmciOnsiJGlkIjoiMzkzIiwiRm9ybWF0IjowLCJJc1Zpc2libGUiOmZhbHNlLCJMYXN0S25vd25WaXNpYmlsaXR5U3RhdGUiOmZhbHNlfSwiSWQiOiJjZTAzZDk1My1mZmUxLTQxZGItYTNjMS1iMThlNDM3OTRhNzciLCJJbXBvcnRJZCI6bnVsbCwiVGl0bGUiOiJQcm9qZWN0IEluaXRpYXRpb24iLCJOb3RlIjpudWxsLCJIeXBlcmxpbmsiOnsiJGlkIjoiMzk0IiwiQWRkcmVzcyI6IiIsIlN1YkFkZHJlc3MiOiIifSwiSXNDaGFuZ2VkIjpmYWxzZSwiSXNOZXciOmZhbHNlfX1dLCJfbWlsZXN0b25lcyI6W10sIklkIjoiMDAwMDAwMDAtMDAwMC0wMDAwLTAwMDAtMDAwMDAwMDAwMDAwIiwiSXNTaW5nbGVJdGVtUm93Ijp0cnVlfV0sIkluZGV4IjowLCJJZCI6Ijc0YjNiYWU5LWVkZjMtNGEzZS04N2VlLTU3NWE5NDMzNmMwNCIsIkhlYWRlclRleHQiOm51bGwsIklzRGVmYXVsdCI6dHJ1ZSwiU3R5bGUiOnsiJGlkIjoiMzk1IiwiSGVhZGVyU3R5bGUiOnsiJGlkIjoiMzk2IiwiVGV4dFN0eWxlIjp7IiRpZCI6IjM5NyIsIkZvbnRTZXR0aW5ncyI6eyIkaWQiOiIzOTgiLCJGb250U2l6ZSI6MTEsIkZvbnROYW1lIjoiQ2FsaWJyaSIsIklzQm9sZCI6ZmFsc2UsIklzSXRhbGljIjpmYWxzZSwiSXNVbmRlcmxpbmVkIjpmYWxzZSwiUGFyZW50U3R5bGUiOm51bGx9LCJBdXRvU2l6ZSI6MiwiRm9yZWdyb3VuZCI6eyIkaWQiOiIzOTkiLCJDb2xvciI6eyIkaWQiOiI0MD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wMSIsIlRvcCI6MC4wLCJMZWZ0IjowLjAsIlJpZ2h0IjowLjAsIkJvdHRvbSI6MC4wfSwiUGFkZGluZyI6eyIkaWQiOiI0MDIiLCJUb3AiOjAuMCwiTGVmdCI6MC4wLCJSaWdodCI6MC4wLCJCb3R0b20iOjAuMH0sIkJhY2tncm91bmQiOm51bGwsIklzVmlzaWJsZSI6dHJ1ZSwiV2lkdGgiOjAuMCwiSGVpZ2h0IjowLjAsIkJvcmRlclN0eWxlIjpudWxsLCJQYXJlbnRTdHlsZSI6bnVsbH0sIlJlY3RhbmdsZVN0eWxlIjp7IiRpZCI6IjQwMyIsIk1hcmdpbiI6eyIkaWQiOiI0MDQiLCJUb3AiOjAuMCwiTGVmdCI6MC4wLCJSaWdodCI6MC4wLCJCb3R0b20iOjAuMH0sIlBhZGRpbmciOnsiJGlkIjoiNDA1IiwiVG9wIjowLjAsIkxlZnQiOjAuMCwiUmlnaHQiOjAuMCwiQm90dG9tIjowLjB9LCJCYWNrZ3JvdW5kIjp7IiRpZCI6IjQwNiIsIkNvbG9yIjp7IiRpZCI6IjQwNyIsIkEiOjYzLCJSIjo2OCwiRyI6MTE0LCJCIjoxOTZ9fSwiSXNWaXNpYmxlIjp0cnVlLCJXaWR0aCI6MC4wLCJIZWlnaHQiOjAuMCwiQm9yZGVyU3R5bGUiOnsiJGlkIjoiNDA4IiwiTGluZUNvbG9yIjp7IiRpZCI6IjQwOSIsIiR0eXBlIjoiTkxSRS5Db21tb24uRG9tLlNvbGlkQ29sb3JCcnVzaCwgTkxSRS5Db21tb24iLCJDb2xvciI6eyIkaWQiOiI0MTAiLCJBIjoyNTUsIlIiOjI1NSwiRyI6MCwiQiI6MH19LCJMaW5lV2VpZ2h0IjowLjAsIkxpbmVUeXBlIjowLCJQYXJlbnRTdHlsZSI6bnVsbH0sIlBhcmVudFN0eWxlIjpudWxsfSwiTWFyZ2luIjp7IiRpZCI6IjQxMSIsIlRvcCI6MC4wLCJMZWZ0IjowLjAsIlJpZ2h0IjowLjAsIkJvdHRvbSI6MC4wfSwiUGFkZGluZyI6eyIkaWQiOiI0MTIiLCJUb3AiOjAuMCwiTGVmdCI6MC4wLCJSaWdodCI6MC4wLCJCb3R0b20iOjAuMH0sIkJhY2tncm91bmQiOm51bGwsIklzVmlzaWJsZSI6dHJ1ZSwiV2lkdGgiOjAuMCwiSGVpZ2h0IjowLjAsIkJvcmRlclN0eWxlIjpudWxsLCJQYXJlbnRTdHlsZSI6bnVsbH0sIkJhY2tncm91bmRTdHlsZSI6eyIkaWQiOiI0MTMiLCJNYXJnaW4iOnsiJGlkIjoiNDE0IiwiVG9wIjowLjAsIkxlZnQiOjAuMCwiUmlnaHQiOjAuMCwiQm90dG9tIjowLjB9LCJQYWRkaW5nIjp7IiRpZCI6IjQxNSIsIlRvcCI6MC4wLCJMZWZ0IjowLjAsIlJpZ2h0IjowLjAsIkJvdHRvbSI6MC4wfSwiQmFja2dyb3VuZCI6eyIkaWQiOiI0MTYiLCJDb2xvciI6eyIkaWQiOiI0MTciLCJBIjo1MSwiUiI6MTY1LCJHIjoxNjUsIkIiOjE2NX19LCJJc1Zpc2libGUiOnRydWUsIldpZHRoIjowLjAsIkhlaWdodCI6MC4wLCJCb3JkZXJTdHlsZSI6eyIkaWQiOiI0MTgiLCJMaW5lQ29sb3IiOnsiJGlkIjoiNDE5IiwiJHR5cGUiOiJOTFJFLkNvbW1vbi5Eb20uU29saWRDb2xvckJydXNoLCBOTFJFLkNvbW1vbiIsIkNvbG9yIjp7IiRpZCI6IjQyMCIsIkEiOjI1NSwiUiI6MjU1LCJHIjowLCJCIjowfX0sIkxpbmVXZWlnaHQiOjAuMCwiTGluZVR5cGUiOjAsIlBhcmVudFN0eWxlIjpudWxsfSwiUGFyZW50U3R5bGUiOm51bGx9LCJNYXJnaW4iOnsiJGlkIjoiNDIxIiwiVG9wIjowLjAsIkxlZnQiOjAuMCwiUmlnaHQiOjAuMCwiQm90dG9tIjowLjB9LCJQYWRkaW5nIjp7IiRpZCI6IjQyMiIsIlRvcCI6MC4wLCJMZWZ0IjowLjAsIlJpZ2h0IjowLjAsIkJvdHRvbSI6MC4wfSwiSXNWaXNpYmxlIjpmYWxzZSwiV2lkdGgiOjAuMCwiSGVpZ2h0IjowLjAsIkJvcmRlclN0eWxlIjpudWxsLCJQYXJlbnRTdHlsZSI6bnVsbH19XSwiSWQiOiJmODlhOTU0NC04M2FmLTRhMTUtOGE4YS0zNzQ4ZTNhNDBmNTkiLCJJbmRleCI6MCwiSGVhZGVyVGV4dCI6IlBST0pFQ1QgXHJcbkNPTkNFUFRJT04gJiBJTklUSUFUSU9OIiwiU3R5bGUiOnsiJGlkIjoiNDIzIiwiSGVhZGVyU3R5bGUiOnsiJGlkIjoiNDI0IiwiVGV4dElzVmVydGljYWwiOmZhbHNlLCJUZXh0U3R5bGUiOnsiJGlkIjoiNDI1IiwiRm9udFNldHRpbmdzIjp7IiRpZCI6IjQyNiIsIkZvbnRTaXplIjoxMiwiRm9udE5hbWUiOiJDYWxpYnJpIiwiSXNCb2xkIjp0cnVlLCJJc0l0YWxpYyI6ZmFsc2UsIklzVW5kZXJsaW5lZCI6ZmFsc2UsIlBhcmVudFN0eWxlIjpudWxsfSwiQXV0b1NpemUiOjIsIkZvcmVncm91bmQiOnsiJGlkIjoiNDI3IiwiQ29sb3IiOnsiJGlkIjoiNDI4IiwiQSI6MjU1LCJSIjoyNTUsIkciOjI1NSwiQiI6MjU1fX0sIk1heFdpZHRoIjoxMDIuNDc4MzE0OTk1MjY5NywiTWF4SGVpZ2h0IjoiSW5maW5pdHkiLCJTbWFydEZvcmVncm91bmRJc0FjdGl2ZSI6ZmFsc2UsIkhvcml6b250YWxBbGlnbm1lbnQiOjAsIlZlcnRpY2FsQWxpZ25tZW50IjowLCJTbWFydEZvcmVncm91bmQiOm51bGwsIkJhY2tncm91bmRGaWxsVHlwZSI6MCwiTWFyZ2luIjp7IiRpZCI6IjQyOSIsIlRvcCI6MC4wLCJMZWZ0IjowLjAsIlJpZ2h0IjowLjAsIkJvdHRvbSI6MC4wfSwiUGFkZGluZyI6eyIkaWQiOiI0MzAiLCJUb3AiOjAuMCwiTGVmdCI6MC4wLCJSaWdodCI6MC4wLCJCb3R0b20iOjAuMH0sIkJhY2tncm91bmQiOm51bGwsIklzVmlzaWJsZSI6dHJ1ZSwiV2lkdGgiOjAuMCwiSGVpZ2h0IjowLjAsIkJvcmRlclN0eWxlIjpudWxsLCJQYXJlbnRTdHlsZSI6bnVsbH0sIlJlY3RhbmdsZVN0eWxlIjp7IiRpZCI6IjQzMSIsIk1hcmdpbiI6eyIkaWQiOiI0MzIiLCJUb3AiOjAuMCwiTGVmdCI6MC4wLCJSaWdodCI6MC4wLCJCb3R0b20iOjAuMH0sIlBhZGRpbmciOnsiJGlkIjoiNDMzIiwiVG9wIjowLjAsIkxlZnQiOjAuMCwiUmlnaHQiOjAuMCwiQm90dG9tIjowLjB9LCJCYWNrZ3JvdW5kIjp7IiRpZCI6IjQzNCIsIkNvbG9yIjp7IiRpZCI6IjQzNSIsIkEiOjI1NSwiUiI6MTE1LCJHIjoxMTUsIkIiOjExNX19LCJJc1Zpc2libGUiOnRydWUsIldpZHRoIjowLjAsIkhlaWdodCI6MC4wLCJCb3JkZXJTdHlsZSI6eyIkaWQiOiI0MzYiLCJMaW5lQ29sb3IiOnsiJGlkIjoiNDM3IiwiJHR5cGUiOiJOTFJFLkNvbW1vbi5Eb20uU29saWRDb2xvckJydXNoLCBOTFJFLkNvbW1vbiIsIkNvbG9yIjp7IiRpZCI6IjQzOCIsIkEiOjI1NSwiUiI6MjU1LCJHIjowLCJCIjowfX0sIkxpbmVXZWlnaHQiOjAuMCwiTGluZVR5cGUiOjAsIlBhcmVudFN0eWxlIjpudWxsfSwiUGFyZW50U3R5bGUiOm51bGx9LCJNYXJnaW4iOnsiJGlkIjoiNDM5IiwiVG9wIjowLjAsIkxlZnQiOjAuMCwiUmlnaHQiOjAuMCwiQm90dG9tIjowLjB9LCJQYWRkaW5nIjp7IiRpZCI6IjQ0MCIsIlRvcCI6MC4wLCJMZWZ0IjowLjAsIlJpZ2h0IjowLjAsIkJvdHRvbSI6MC4wfSwiQmFja2dyb3VuZCI6bnVsbCwiSXNWaXNpYmxlIjp0cnVlLCJXaWR0aCI6MC4wLCJIZWlnaHQiOjAuMCwiQm9yZGVyU3R5bGUiOm51bGwsIlBhcmVudFN0eWxlIjpudWxsfSwiQmFja2dyb3VuZFN0eWxlIjp7IiRpZCI6IjQ0MSIsIk1hcmdpbiI6eyIkaWQiOiI0NDIiLCJUb3AiOjAuMCwiTGVmdCI6MC4wLCJSaWdodCI6MC4wLCJCb3R0b20iOjAuMH0sIlBhZGRpbmciOnsiJGlkIjoiNDQzIiwiVG9wIjowLjAsIkxlZnQiOjAuMCwiUmlnaHQiOjAuMCwiQm90dG9tIjowLjB9LCJCYWNrZ3JvdW5kIjp7IiRpZCI6IjQ0NCIsIkNvbG9yIjp7IiRpZCI6IjQ0NSIsIkEiOjUxLCJSIjoyMzEsIkciOjIzMCwiQiI6MjMwfX0sIklzVmlzaWJsZSI6dHJ1ZSwiV2lkdGgiOjAuMCwiSGVpZ2h0IjowLjAsIkJvcmRlclN0eWxlIjp7IiRpZCI6IjQ0NiIsIkxpbmVDb2xvciI6eyIkaWQiOiI0NDciLCIkdHlwZSI6Ik5MUkUuQ29tbW9uLkRvbS5Tb2xpZENvbG9yQnJ1c2gsIE5MUkUuQ29tbW9uIiwiQ29sb3IiOnsiJGlkIjoiNDQ4IiwiQSI6MjU1LCJSIjoyNTUsIkciOjAsIkIiOjB9fSwiTGluZVdlaWdodCI6MC4wLCJMaW5lVHlwZSI6MCwiUGFyZW50U3R5bGUiOm51bGx9LCJQYXJlbnRTdHlsZSI6bnVsbH0sIklzQWJvdmVUaW1lYmFuZCI6ZmFsc2UsIk1hcmdpbiI6eyIkaWQiOiI0NDkiLCJUb3AiOjAuMCwiTGVmdCI6MC4wLCJSaWdodCI6MC4wLCJCb3R0b20iOjAuMH0sIlBhZGRpbmciOnsiJGlkIjoiNDUwIiwiVG9wIjowLjAsIkxlZnQiOjAuMCwiUmlnaHQiOjAuMCwiQm90dG9tIjowLjB9LCJJc1Zpc2libGUiOnRydWUsIldpZHRoIjowLjAsIkhlaWdodCI6MC4wLCJCb3JkZXJTdHlsZSI6eyIkaWQiOiI0NTEiLCJMaW5lQ29sb3IiOm51bGwsIkxpbmVXZWlnaHQiOjAuMCwiTGluZVR5cGUiOjAsIlBhcmVudFN0eWxlIjpudWxsfSwiUGFyZW50U3R5bGUiOm51bGx9fSx7IiRpZCI6IjQ1MiIsIl9hY3Rpdml0aWVzIjpbeyIkaWQiOiI0NTMiLCJfcm93cyI6W3siJGlkIjoiNDU0IiwiX3Rhc2tzIjpbeyIkaWQiOiI0NTUiLCJfYXR0YWNoZWRNaWxlc3RvbmVzIjpbXSwiVGFza0RlZmluaXRpb24iOnsiJGlkIjoiNDU2IiwiR3JvdXBOYW1lIjpudWxsLCJTdGFydERhdGUiOiIyMDIzLTAzLTA0VDAwOjAwOjAwIiwiRW5kRGF0ZSI6IjIwMjMtMDMtMTNUMjM6NTk6MDAiLCJQZXJjZW50YWdlQ29tcGxldGUiOm51bGwsIlN0eWxlIjp7IiRpZCI6IjQ1NyIsIlNoYXBlIjowLCJTaGFwZVRoaWNrbmVzcyI6MCwiRHVyYXRpb25Gb3JtYXQiOjEzLCJJbmNsdWRlTm9uV29ya2luZ0RheXNJbkR1cmF0aW9uIjpmYWxzZSwiUGVyY2VudGFnZUNvbXBsZXRlU3R5bGUiOnsiJGlkIjoiNDU4IiwiRm9udFNldHRpbmdzIjp7IiRpZCI6IjQ1OSIsIkZvbnRTaXplIjo5LCJGb250TmFtZSI6IkNhbGlicmkiLCJJc0JvbGQiOmZhbHNlLCJJc0l0YWxpYyI6ZmFsc2UsIklzVW5kZXJsaW5lZCI6ZmFsc2UsIlBhcmVudFN0eWxlIjpudWxsfSwiQXV0b1NpemUiOjAsIkZvcmVncm91bmQiOnsiJGlkIjoiNDYwIiwiQ29sb3IiOnsiJGlkIjoiNDY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Q2MiIsIkNvbG9yIjp7IiRyZWYiOiIzNjMifX0sIklzVmlzaWJsZSI6dHJ1ZSwiV2lkdGgiOjAuMCwiSGVpZ2h0IjowLjAsIkJvcmRlclN0eWxlIjp7IiRpZCI6IjQ2MyIsIkxpbmVDb2xvciI6bnVsbCwiTGluZVdlaWdodCI6MC4wLCJMaW5lVHlwZSI6MCwiUGFyZW50U3R5bGUiOm51bGx9LCJQYXJlbnRTdHlsZSI6bnVsbH0sIkR1cmF0aW9uU3R5bGUiOnsiJGlkIjoiNDY0IiwiRm9udFNldHRpbmdzIjp7IiRpZCI6IjQ2NSIsIkZvbnRTaXplIjoxMCwiRm9udE5hbWUiOiJDYWxpYnJpIiwiSXNCb2xkIjpmYWxzZSwiSXNJdGFsaWMiOmZhbHNlLCJJc1VuZGVybGluZWQiOmZhbHNlLCJQYXJlbnRTdHlsZSI6bnVsbH0sIkF1dG9TaXplIjowLCJGb3JlZ3JvdW5kIjp7IiRpZCI6IjQ2NiIsIkNvbG9yIjp7IiRpZCI6IjQ2N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zE3In0sIlBhZGRpbmciOnsiJHJlZiI6IjMxOCJ9LCJCYWNrZ3JvdW5kIjp7IiRpZCI6IjQ2OCIsIkNvbG9yIjp7IiRpZCI6IjQ2OSIsIkEiOjAsIlIiOjI1NSwiRyI6MjU1LCJCIjoyNTV9fSwiSXNWaXNpYmxlIjp0cnVlLCJXaWR0aCI6MC4wLCJIZWlnaHQiOjAuMCwiQm9yZGVyU3R5bGUiOnsiJGlkIjoiNDcwIiwiTGluZUNvbG9yIjpudWxsLCJMaW5lV2VpZ2h0IjowLjAsIkxpbmVUeXBlIjowLCJQYXJlbnRTdHlsZSI6bnVsbH0sIlBhcmVudFN0eWxlIjpudWxsfSwiSG9yaXpvbnRhbENvbm5lY3RvclN0eWxlIjp7IiRpZCI6IjQ3MSIsIkxpbmVDb2xvciI6eyIkcmVmIjoiMjcifSwiTGluZVdlaWdodCI6MC4wLCJMaW5lVHlwZSI6MCwiUGFyZW50U3R5bGUiOm51bGx9LCJWZXJ0aWNhbENvbm5lY3RvclN0eWxlIjp7IiRpZCI6IjQ3Mi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0NzMiLCJNYXJnaW4iOnsiJHJlZiI6IjMyNSJ9LCJQYWRkaW5nIjp7IiRyZWYiOiIzMjYifSwiQmFja2dyb3VuZCI6eyIkaWQiOiI0NzQiLCJDb2xvciI6eyIkaWQiOiI0NzUiLCJBIjoyNTUsIlIiOjI1NSwiRyI6MTkyLCJCIjowfX0sIklzVmlzaWJsZSI6dHJ1ZSwiV2lkdGgiOjAuMCwiSGVpZ2h0IjoxMC4wLCJCb3JkZXJTdHlsZSI6eyIkaWQiOiI0NzYiLCJMaW5lQ29sb3IiOnsiJHJlZiI6IjMzMCJ9LCJMaW5lV2VpZ2h0IjowLjAsIkxpbmVUeXBlIjowLCJQYXJlbnRTdHlsZSI6bnVsbH0sIlBhcmVudFN0eWxlIjpudWxsfSwiVGl0bGVTdHlsZSI6eyIkaWQiOiI0NzciLCJGb250U2V0dGluZ3MiOnsiJGlkIjoiNDc4IiwiRm9udFNpemUiOjEwLCJGb250TmFtZSI6IkNhbGlicmkiLCJJc0JvbGQiOnRydWUsIklzSXRhbGljIjpmYWxzZSwiSXNVbmRlcmxpbmVkIjpmYWxzZSwiUGFyZW50U3R5bGUiOm51bGx9LCJBdXRvU2l6ZSI6MCwiRm9yZWdyb3VuZCI6eyIkaWQiOiI0NzkiLCJDb2xvciI6eyIkaWQiOiI0ODAiLCJBIjoyNTUsIlIiOjE3OCwiRyI6MTQsIkIiOjE4fX0sIk1heFdpZHRoIjo3MjAuMCwiTWF4SGVpZ2h0IjoiSW5maW5pdHkiLCJTbWFydEZvcmVncm91bmRJc0FjdGl2ZSI6ZmFsc2UsIkhvcml6b250YWxBbGlnbm1lbnQiOjIsIlZlcnRpY2FsQWxpZ25tZW50IjowLCJTbWFydEZvcmVncm91bmQiOm51bGwsIkJhY2tncm91bmRGaWxsVHlwZSI6MCwiTWFyZ2luIjp7IiRyZWYiOiIzMzYifSwiUGFkZGluZyI6eyIkcmVmIjoiMzM3In0sIkJhY2tncm91bmQiOnsiJGlkIjoiNDgxIiwiQ29sb3IiOnsiJGlkIjoiNDgyIiwiQSI6MCwiUiI6MjU1LCJHIjoyNTUsIkIiOjI1NX19LCJJc1Zpc2libGUiOnRydWUsIldpZHRoIjowLjAsIkhlaWdodCI6MC4wLCJCb3JkZXJTdHlsZSI6eyIkaWQiOiI0ODMiLCJMaW5lQ29sb3IiOm51bGwsIkxpbmVXZWlnaHQiOjAuMCwiTGluZVR5cGUiOjAsIlBhcmVudFN0eWxlIjpudWxsfSwiUGFyZW50U3R5bGUiOm51bGx9LCJEYXRlU3R5bGUiOnsiJGlkIjoiNDg0IiwiRm9udFNldHRpbmdzIjp7IiRpZCI6IjQ4NSIsIkZvbnRTaXplIjo5LCJGb250TmFtZSI6IkNhbGlicmkiLCJJc0JvbGQiOmZhbHNlLCJJc0l0YWxpYyI6ZmFsc2UsIklzVW5kZXJsaW5lZCI6ZmFsc2UsIlBhcmVudFN0eWxlIjpudWxsfSwiQXV0b1NpemUiOjAsIkZvcmVncm91bmQiOnsiJGlkIjoiNDg2IiwiQ29sb3IiOnsiJGlkIjoiND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Q4OCIsIkNvbG9yIjp7IiRpZCI6IjQ4OSIsIkEiOjAsIlIiOjI1NSwiRyI6MjU1LCJCIjoyNTV9fSwiSXNWaXNpYmxlIjp0cnVlLCJXaWR0aCI6MC4wLCJIZWlnaHQiOjAuMCwiQm9yZGVyU3R5bGUiOnsiJGlkIjoiNDkwIiwiTGluZUNvbG9yIjpudWxsLCJMaW5lV2VpZ2h0IjowLjAsIkxpbmVUeXBlIjowLCJQYXJlbnRTdHlsZSI6bnVsbH0sIlBhcmVudFN0eWxlIjpudWxsfSwiRGF0ZUZvcm1hdCI6eyIkcmVmIjoiMzUwIn0sIldlZWtOdW1iZXJpbmciOnsiJGlkIjoiNDkxIiwiRm9ybWF0IjowLCJJc1Zpc2libGUiOmZhbHNlLCJMYXN0S25vd25WaXNpYmlsaXR5U3RhdGUiOmZhbHNlfSwiSXNWaXNpYmxlIjp0cnVlLCJQYXJlbnRTdHlsZSI6bnVsbH0sIkluZGV4IjowLCJTbWFydER1cmF0aW9uQWN0aXZhdGVkIjpmYWxzZSwiRGF0ZUZvcm1hdCI6eyIkcmVmIjoiMzUwIn0sIldlZWtOdW1iZXJpbmciOnsiJGlkIjoiNDkyIiwiRm9ybWF0IjowLCJJc1Zpc2libGUiOmZhbHNlLCJMYXN0S25vd25WaXNpYmlsaXR5U3RhdGUiOmZhbHNlfSwiSWQiOiJhMjJjYjE1My01MGM1LTRiNDYtODUxNi1kN2ZhNzQ0NjU1YTciLCJJbXBvcnRJZCI6bnVsbCwiVGl0bGUiOiJTY29wZSAmIEdvYWwgU2V0dGluZyIsIk5vdGUiOm51bGwsIkh5cGVybGluayI6eyIkaWQiOiI0OTMiLCJBZGRyZXNzIjoiIiwiU3ViQWRkcmVzcyI6IiJ9LCJJc0NoYW5nZWQiOmZhbHNlLCJJc05ldyI6ZmFsc2V9fV0sIl9taWxlc3RvbmVzIjpbXSwiSWQiOiIwMDAwMDAwMC0wMDAwLTAwMDAtMDAwMC0wMDAwMDAwMDAwMDAiLCJJc1NpbmdsZUl0ZW1Sb3ciOnRydWV9LHsiJGlkIjoiNDk0IiwiX3Rhc2tzIjpbeyIkaWQiOiI0OTUiLCJfYXR0YWNoZWRNaWxlc3RvbmVzIjpbXSwiVGFza0RlZmluaXRpb24iOnsiJGlkIjoiNDk2IiwiR3JvdXBOYW1lIjpudWxsLCJTdGFydERhdGUiOiIyMDIzLTA0LTE4VDAwOjAwOjAwWiIsIkVuZERhdGUiOiIyMDIzLTA0LTIwVDIzOjU5OjAwWiIsIlBlcmNlbnRhZ2VDb21wbGV0ZSI6bnVsbCwiU3R5bGUiOnsiJGlkIjoiNDk3IiwiU2hhcGUiOjAsIlNoYXBlVGhpY2tuZXNzIjowLCJEdXJhdGlvbkZvcm1hdCI6MTMsIkluY2x1ZGVOb25Xb3JraW5nRGF5c0luRHVyYXRpb24iOmZhbHNlLCJQZXJjZW50YWdlQ29tcGxldGVTdHlsZSI6eyIkaWQiOiI0OTgiLCJGb250U2V0dGluZ3MiOnsiJGlkIjoiNDk5IiwiRm9udFNpemUiOjksIkZvbnROYW1lIjoiQ2FsaWJyaSIsIklzQm9sZCI6ZmFsc2UsIklzSXRhbGljIjpmYWxzZSwiSXNVbmRlcmxpbmVkIjpmYWxzZSwiUGFyZW50U3R5bGUiOm51bGx9LCJBdXRvU2l6ZSI6MCwiRm9yZWdyb3VuZCI6eyIkaWQiOiI1MDAiLCJDb2xvciI6eyIkaWQiOiI1MD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GlkIjoiNTAyIiwiQ29sb3IiOnsiJHJlZiI6IjM2MyJ9fSwiSXNWaXNpYmxlIjp0cnVlLCJXaWR0aCI6MC4wLCJIZWlnaHQiOjAuMCwiQm9yZGVyU3R5bGUiOnsiJGlkIjoiNTAzIiwiTGluZUNvbG9yIjpudWxsLCJMaW5lV2VpZ2h0IjowLjAsIkxpbmVUeXBlIjowLCJQYXJlbnRTdHlsZSI6bnVsbH0sIlBhcmVudFN0eWxlIjpudWxsfSwiRHVyYXRpb25TdHlsZSI6eyIkaWQiOiI1MDQiLCJGb250U2V0dGluZ3MiOnsiJGlkIjoiNTA1IiwiRm9udFNpemUiOjEwLCJGb250TmFtZSI6IkNhbGlicmkiLCJJc0JvbGQiOmZhbHNlLCJJc0l0YWxpYyI6ZmFsc2UsIklzVW5kZXJsaW5lZCI6ZmFsc2UsIlBhcmVudFN0eWxlIjpudWxsfSwiQXV0b1NpemUiOjAsIkZvcmVncm91bmQiOnsiJGlkIjoiNTA2IiwiQ29sb3IiOnsiJGlkIjoiNTA3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MTcifSwiUGFkZGluZyI6eyIkcmVmIjoiMzE4In0sIkJhY2tncm91bmQiOnsiJGlkIjoiNTA4IiwiQ29sb3IiOnsiJGlkIjoiNTA5IiwiQSI6MCwiUiI6MjU1LCJHIjoyNTUsIkIiOjI1NX19LCJJc1Zpc2libGUiOnRydWUsIldpZHRoIjowLjAsIkhlaWdodCI6MC4wLCJCb3JkZXJTdHlsZSI6eyIkaWQiOiI1MTAiLCJMaW5lQ29sb3IiOm51bGwsIkxpbmVXZWlnaHQiOjAuMCwiTGluZVR5cGUiOjAsIlBhcmVudFN0eWxlIjpudWxsfSwiUGFyZW50U3R5bGUiOm51bGx9LCJIb3Jpem9udGFsQ29ubmVjdG9yU3R5bGUiOnsiJGlkIjoiNTExIiwiTGluZUNvbG9yIjp7IiRyZWYiOiIyNyJ9LCJMaW5lV2VpZ2h0IjowLjAsIkxpbmVUeXBlIjowLCJQYXJlbnRTdHlsZSI6bnVsbH0sIlZlcnRpY2FsQ29ubmVjdG9yU3R5bGUiOnsiJGlkIjoiNTEyIiwiTGluZUNvbG9yIjp7IiRyZWYiOiIzMCJ9LCJMaW5lV2VpZ2h0IjowLjAsIkxpbmVUeXBlIjowLCJQYXJlbnRTdHlsZSI6bnVsbH0sIk1hcmdpbiI6bnVsbCwiU3RhcnREYXRlUG9zaXRpb24iOjYsIkVuZERhdGVQb3NpdGlvbiI6NiwiRGF0ZUlzVmlzaWJsZSI6ZmFsc2UsIlRpdGxlUG9zaXRpb24iOjMsIkR1cmF0aW9uUG9zaXRpb24iOjIsIlBlcmNlbnRhZ2VDb21wbGV0ZWRQb3NpdGlvbiI6NiwiU3BhY2luZyI6NSwiSXNCZWxvd1RpbWViYW5kIjp0cnVlLCJQZXJjZW50YWdlQ29tcGxldGVTaGFwZU9wYWNpdHkiOjM1LCJTaGFwZVN0eWxlIjp7IiRpZCI6IjUxMyIsIk1hcmdpbiI6eyIkcmVmIjoiMzI1In0sIlBhZGRpbmciOnsiJHJlZiI6IjMyNiJ9LCJCYWNrZ3JvdW5kIjp7IiRpZCI6IjUxNCIsIkNvbG9yIjp7IiRpZCI6IjUxNSIsIkEiOjI1NSwiUiI6MjU1LCJHIjoxOTIsIkIiOjB9fSwiSXNWaXNpYmxlIjp0cnVlLCJXaWR0aCI6MC4wLCJIZWlnaHQiOjEwLjAsIkJvcmRlclN0eWxlIjp7IiRpZCI6IjUxNiIsIkxpbmVDb2xvciI6eyIkcmVmIjoiMzMwIn0sIkxpbmVXZWlnaHQiOjAuMCwiTGluZVR5cGUiOjAsIlBhcmVudFN0eWxlIjpudWxsfSwiUGFyZW50U3R5bGUiOm51bGx9LCJUaXRsZVN0eWxlIjp7IiRpZCI6IjUxNyIsIkZvbnRTZXR0aW5ncyI6eyIkaWQiOiI1MTgiLCJGb250U2l6ZSI6MTAsIkZvbnROYW1lIjoiQ2FsaWJyaSIsIklzQm9sZCI6dHJ1ZSwiSXNJdGFsaWMiOmZhbHNlLCJJc1VuZGVybGluZWQiOmZhbHNlLCJQYXJlbnRTdHlsZSI6bnVsbH0sIkF1dG9TaXplIjowLCJGb3JlZ3JvdW5kIjp7IiRpZCI6IjUxOSIsIkNvbG9yIjp7IiRpZCI6IjUyMCIsIkEiOjI1NSwiUiI6MTc4LCJHIjoxNCwiQiI6MTh9fSwiTWF4V2lkdGgiOjcy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1MjEiLCJDb2xvciI6eyIkaWQiOiI1MjIiLCJBIjowLCJSIjoyNTUsIkciOjI1NSwiQiI6MjU1fX0sIklzVmlzaWJsZSI6dHJ1ZSwiV2lkdGgiOjAuMCwiSGVpZ2h0IjowLjAsIkJvcmRlclN0eWxlIjp7IiRpZCI6IjUyMyIsIkxpbmVDb2xvciI6bnVsbCwiTGluZVdlaWdodCI6MC4wLCJMaW5lVHlwZSI6MCwiUGFyZW50U3R5bGUiOm51bGx9LCJQYXJlbnRTdHlsZSI6bnVsbH0sIkRhdGVTdHlsZSI6eyIkaWQiOiI1MjQiLCJGb250U2V0dGluZ3MiOnsiJGlkIjoiNTI1IiwiRm9udFNpemUiOjksIkZvbnROYW1lIjoiQ2FsaWJyaSIsIklzQm9sZCI6ZmFsc2UsIklzSXRhbGljIjpmYWxzZSwiSXNVbmRlcmxpbmVkIjpmYWxzZSwiUGFyZW50U3R5bGUiOm51bGx9LCJBdXRvU2l6ZSI6MCwiRm9yZWdyb3VuZCI6eyIkaWQiOiI1MjYiLCJDb2xvciI6eyIkaWQiOiI1M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NDUifSwiUGFkZGluZyI6eyIkcmVmIjoiMzQ2In0sIkJhY2tncm91bmQiOnsiJGlkIjoiNTI4IiwiQ29sb3IiOnsiJGlkIjoiNTI5IiwiQSI6MCwiUiI6MjU1LCJHIjoyNTUsIkIiOjI1NX19LCJJc1Zpc2libGUiOnRydWUsIldpZHRoIjowLjAsIkhlaWdodCI6MC4wLCJCb3JkZXJTdHlsZSI6eyIkaWQiOiI1MzAiLCJMaW5lQ29sb3IiOm51bGwsIkxpbmVXZWlnaHQiOjAuMCwiTGluZVR5cGUiOjAsIlBhcmVudFN0eWxlIjpudWxsfSwiUGFyZW50U3R5bGUiOm51bGx9LCJEYXRlRm9ybWF0Ijp7IiRyZWYiOiIzNTAifSwiV2Vla051bWJlcmluZyI6eyIkaWQiOiI1MzEiLCJGb3JtYXQiOjAsIklzVmlzaWJsZSI6ZmFsc2UsIkxhc3RLbm93blZpc2liaWxpdHlTdGF0ZSI6ZmFsc2V9LCJJc1Zpc2libGUiOnRydWUsIlBhcmVudFN0eWxlIjpudWxsfSwiSW5kZXgiOjIsIlNtYXJ0RHVyYXRpb25BY3RpdmF0ZWQiOmZhbHNlLCJEYXRlRm9ybWF0Ijp7IiRyZWYiOiIzNTAifSwiV2Vla051bWJlcmluZyI6eyIkaWQiOiI1MzIiLCJGb3JtYXQiOjAsIklzVmlzaWJsZSI6ZmFsc2UsIkxhc3RLbm93blZpc2liaWxpdHlTdGF0ZSI6ZmFsc2V9LCJJZCI6ImE3ZDFlNjVkLTM0ZjItNDZlMy04ZGI5LWFlNTRkMjgzZWY5OCIsIkltcG9ydElkIjpudWxsLCJUaXRsZSI6IkJ1ZGdldCIsIk5vdGUiOm51bGwsIkh5cGVybGluayI6eyIkaWQiOiI1MzMiLCJBZGRyZXNzIjoiIiwiU3ViQWRkcmVzcyI6IiJ9LCJJc0NoYW5nZWQiOmZhbHNlLCJJc05ldyI6ZmFsc2V9fV0sIl9taWxlc3RvbmVzIjpbeyIkaWQiOiI1MzQiLCJJZCI6ImQ4NmU1NTQ4LTUwOGItNGRiYy1iZjg3LWZiMGI3MDIwOTU3YyIsIkluZGV4IjoxLCJHcm91cElkIjpudWxsLCJUaXRsZSI6IkJ1ZGdldCAtIGV2ZW50IiwiRGF0ZVRpbWUiOiIyMDIzLTAyLTE3VDIzOjU5OjAwIiwiUGVyY2VudGFnZUNvbXBsZXRlIjpudWxsLCJOb3RlIjpudWxsLCJTdHlsZSI6eyIkaWQiOiI1MzUiLCJUaXRsZVBvc2l0aW9uIjoiTGVmdCIsIkRhdGVQb3NpdGlvbiI6IkxlZnQiLCJTaGFwZVR5cGUiOjEsIlNoYXBlU2l6ZSI6MCwiU2hhcGVTdHlsZSI6eyIkaWQiOiI1MzYiLCJNYXJnaW4iOnsiJHJlZiI6IjE3MCJ9LCJQYWRkaW5nIjp7IiRyZWYiOiIxNzEifSwiQmFja2dyb3VuZCI6eyIkaWQiOiI1MzciLCJDb2xvciI6eyIkaWQiOiI1MzgiLCJBIjoyNTUsIlIiOjQ3LCJHIjo1NCwiQiI6MTUzfX0sIklzVmlzaWJsZSI6dHJ1ZSwiV2lkdGgiOjEyLjAsIkhlaWdodCI6MTQuMCwiQm9yZGVyU3R5bGUiOnsiJGlkIjoiNTM5IiwiTGluZUNvbG9yIjp7IiRpZCI6IjU0MCIsIiR0eXBlIjoiTkxSRS5Db21tb24uRG9tLlNvbGlkQ29sb3JCcnVzaCwgTkxSRS5Db21tb24iLCJDb2xvciI6eyIkaWQiOiI1NDEiLCJBIjoyNTUsIlIiOjI1NSwiRyI6MjU1LCJCIjoyNTV9fSwiTGluZVdlaWdodCI6MC4wLCJMaW5lVHlwZSI6MCwiUGFyZW50U3R5bGUiOm51bGx9LCJQYXJlbnRTdHlsZSI6bnVsbH0sIlRpdGxlU3R5bGUiOnsiJGlkIjoiNTQyIiwiRm9udFNldHRpbmdzIjp7IiRpZCI6IjU0MyIsIkZvbnRTaXplIjoxMCwiRm9udE5hbWUiOiJDYWxpYnJpIiwiSXNCb2xkIjp0cnVlLCJJc0l0YWxpYyI6ZmFsc2UsIklzVW5kZXJsaW5lZCI6ZmFsc2UsIlBhcmVudFN0eWxlIjpudWxsfSwiQXV0b1NpemUiOjAsIkZvcmVncm91bmQiOnsiJGlkIjoiNTQ0IiwiQ29sb3IiOnsiJGlkIjoiNTQ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DEifSwiUGFkZGluZyI6eyIkcmVmIjoiMTgyIn0sIkJhY2tncm91bmQiOnsiJGlkIjoiNTQ2IiwiQ29sb3IiOnsiJGlkIjoiNTQ3IiwiQSI6MCwiUiI6MjU1LCJHIjoyNTUsIkIiOjI1NX19LCJJc1Zpc2libGUiOmZhbHNlLCJXaWR0aCI6MC4wLCJIZWlnaHQiOjAuMCwiQm9yZGVyU3R5bGUiOm51bGwsIlBhcmVudFN0eWxlIjpudWxsfSwiRGF0ZVN0eWxlIjp7IiRpZCI6IjU0OCIsIkZvbnRTZXR0aW5ncyI6eyIkaWQiOiI1NDkiLCJGb250U2l6ZSI6OSwiRm9udE5hbWUiOiJDYWxpYnJpIiwiSXNCb2xkIjpmYWxzZSwiSXNJdGFsaWMiOmZhbHNlLCJJc1VuZGVybGluZWQiOmZhbHNlLCJQYXJlbnRTdHlsZSI6bnVsbH0sIkF1dG9TaXplIjowLCJGb3JlZ3JvdW5kIjp7IiRpZCI6IjU1MCIsIkNvbG9yIjp7IiRpZCI6IjU1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OSJ9LCJQYWRkaW5nIjp7IiRyZWYiOiIxOTAifSwiQmFja2dyb3VuZCI6eyIkaWQiOiI1NTIiLCJDb2xvciI6eyIkaWQiOiI1NTMiLCJBIjowLCJSIjoyNTUsIkciOjI1NSwiQiI6MjU1fX0sIklzVmlzaWJsZSI6ZmFsc2UsIldpZHRoIjowLjAsIkhlaWdodCI6MC4wLCJCb3JkZXJTdHlsZSI6bnVsbCwiUGFyZW50U3R5bGUiOm51bGx9LCJEYXRlRm9ybWF0Ijp7IiRyZWYiOiIxOTMifSwiV2Vla051bWJlcmluZyI6eyIkaWQiOiI1NTQiLCJGb3JtYXQiOjAsIklzVmlzaWJsZSI6ZmFsc2UsIkxhc3RLbm93blZpc2liaWxpdHlTdGF0ZSI6ZmFsc2V9LCJJc1Zpc2libGUiOnRydWUsIlBhcmVudFN0eWxlIjpudWxsfSwiSHlwZXJsaW5rIjpudWxsLCJJbXBvcnRJZCI6bnVsbH1dLCJJZCI6ImQyNGY1MjZkLTA2NjgtNGRkZS04MjFkLTRiYzc0YmI5NzdjZSIsIklzU2luZ2xlSXRlbVJvdyI6ZmFsc2V9LHsiJGlkIjoiNTU1IiwiX3Rhc2tzIjpbeyIkaWQiOiI1NTYiLCJfYXR0YWNoZWRNaWxlc3RvbmVzIjpbXSwiVGFza0RlZmluaXRpb24iOnsiJGlkIjoiNTU3IiwiR3JvdXBOYW1lIjpudWxsLCJTdGFydERhdGUiOiIyMDIzLTA0LTE4VDAwOjAwOjAwIiwiRW5kRGF0ZSI6IjIwMjMtMDQtMjZUMjM6NTk6MDAiLCJQZXJjZW50YWdlQ29tcGxldGUiOm51bGwsIlN0eWxlIjp7IiRpZCI6IjU1OCIsIlNoYXBlIjowLCJTaGFwZVRoaWNrbmVzcyI6MCwiRHVyYXRpb25Gb3JtYXQiOjEzLCJJbmNsdWRlTm9uV29ya2luZ0RheXNJbkR1cmF0aW9uIjpmYWxzZSwiUGVyY2VudGFnZUNvbXBsZXRlU3R5bGUiOnsiJGlkIjoiNTU5IiwiRm9udFNldHRpbmdzIjp7IiRpZCI6IjU2MCIsIkZvbnRTaXplIjo5LCJGb250TmFtZSI6IkNhbGlicmkiLCJJc0JvbGQiOmZhbHNlLCJJc0l0YWxpYyI6ZmFsc2UsIklzVW5kZXJsaW5lZCI6ZmFsc2UsIlBhcmVudFN0eWxlIjpudWxsfSwiQXV0b1NpemUiOjAsIkZvcmVncm91bmQiOnsiJGlkIjoiNTYxIiwiQ29sb3IiOnsiJGlkIjoiNTY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U2MyIsIkNvbG9yIjp7IiRyZWYiOiIzNjMifX0sIklzVmlzaWJsZSI6dHJ1ZSwiV2lkdGgiOjAuMCwiSGVpZ2h0IjowLjAsIkJvcmRlclN0eWxlIjp7IiRpZCI6IjU2NCIsIkxpbmVDb2xvciI6bnVsbCwiTGluZVdlaWdodCI6MC4wLCJMaW5lVHlwZSI6MCwiUGFyZW50U3R5bGUiOm51bGx9LCJQYXJlbnRTdHlsZSI6bnVsbH0sIkR1cmF0aW9uU3R5bGUiOnsiJGlkIjoiNTY1IiwiRm9udFNldHRpbmdzIjp7IiRpZCI6IjU2NiIsIkZvbnRTaXplIjoxMCwiRm9udE5hbWUiOiJDYWxpYnJpIiwiSXNCb2xkIjpmYWxzZSwiSXNJdGFsaWMiOmZhbHNlLCJJc1VuZGVybGluZWQiOmZhbHNlLCJQYXJlbnRTdHlsZSI6bnVsbH0sIkF1dG9TaXplIjowLCJGb3JlZ3JvdW5kIjp7IiRpZCI6IjU2NyIsIkNvbG9yIjp7IiRpZCI6IjU2O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zE3In0sIlBhZGRpbmciOnsiJHJlZiI6IjMxOCJ9LCJCYWNrZ3JvdW5kIjp7IiRpZCI6IjU2OSIsIkNvbG9yIjp7IiRpZCI6IjU3MCIsIkEiOjAsIlIiOjI1NSwiRyI6MjU1LCJCIjoyNTV9fSwiSXNWaXNpYmxlIjp0cnVlLCJXaWR0aCI6MC4wLCJIZWlnaHQiOjAuMCwiQm9yZGVyU3R5bGUiOnsiJGlkIjoiNTcxIiwiTGluZUNvbG9yIjpudWxsLCJMaW5lV2VpZ2h0IjowLjAsIkxpbmVUeXBlIjowLCJQYXJlbnRTdHlsZSI6bnVsbH0sIlBhcmVudFN0eWxlIjpudWxsfSwiSG9yaXpvbnRhbENvbm5lY3RvclN0eWxlIjp7IiRpZCI6IjU3MiIsIkxpbmVDb2xvciI6eyIkcmVmIjoiMjcifSwiTGluZVdlaWdodCI6MC4wLCJMaW5lVHlwZSI6MCwiUGFyZW50U3R5bGUiOm51bGx9LCJWZXJ0aWNhbENvbm5lY3RvclN0eWxlIjp7IiRpZCI6IjU3My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1NzQiLCJNYXJnaW4iOnsiJHJlZiI6IjMyNSJ9LCJQYWRkaW5nIjp7IiRyZWYiOiIzMjYifSwiQmFja2dyb3VuZCI6eyIkaWQiOiI1NzUiLCJDb2xvciI6eyIkaWQiOiI1NzYiLCJBIjoyNTUsIlIiOjI1NSwiRyI6MTkyLCJCIjowfX0sIklzVmlzaWJsZSI6dHJ1ZSwiV2lkdGgiOjAuMCwiSGVpZ2h0IjoxMC4wLCJCb3JkZXJTdHlsZSI6eyIkaWQiOiI1NzciLCJMaW5lQ29sb3IiOnsiJHJlZiI6IjMzMCJ9LCJMaW5lV2VpZ2h0IjowLjAsIkxpbmVUeXBlIjowLCJQYXJlbnRTdHlsZSI6bnVsbH0sIlBhcmVudFN0eWxlIjpudWxsfSwiVGl0bGVTdHlsZSI6eyIkaWQiOiI1NzgiLCJGb250U2V0dGluZ3MiOnsiJGlkIjoiNTc5IiwiRm9udFNpemUiOjEwLCJGb250TmFtZSI6IkNhbGlicmkiLCJJc0JvbGQiOnRydWUsIklzSXRhbGljIjpmYWxzZSwiSXNVbmRlcmxpbmVkIjpmYWxzZSwiUGFyZW50U3R5bGUiOm51bGx9LCJBdXRvU2l6ZSI6MCwiRm9yZWdyb3VuZCI6eyIkaWQiOiI1ODAiLCJDb2xvciI6eyIkaWQiOiI1ODEiLCJBIjoyNTUsIlIiOjE3OCwiRyI6MTQsIkIiOjE4fX0sIk1heFdpZHRoIjo3MjAuMCwiTWF4SGVpZ2h0IjoiSW5maW5pdHkiLCJTbWFydEZvcmVncm91bmRJc0FjdGl2ZSI6ZmFsc2UsIkhvcml6b250YWxBbGlnbm1lbnQiOjIsIlZlcnRpY2FsQWxpZ25tZW50IjowLCJTbWFydEZvcmVncm91bmQiOm51bGwsIkJhY2tncm91bmRGaWxsVHlwZSI6MCwiTWFyZ2luIjp7IiRyZWYiOiIzMzYifSwiUGFkZGluZyI6eyIkcmVmIjoiMzM3In0sIkJhY2tncm91bmQiOnsiJGlkIjoiNTgyIiwiQ29sb3IiOnsiJGlkIjoiNTgzIiwiQSI6MCwiUiI6MjU1LCJHIjoyNTUsIkIiOjI1NX19LCJJc1Zpc2libGUiOnRydWUsIldpZHRoIjowLjAsIkhlaWdodCI6MC4wLCJCb3JkZXJTdHlsZSI6eyIkaWQiOiI1ODQiLCJMaW5lQ29sb3IiOm51bGwsIkxpbmVXZWlnaHQiOjAuMCwiTGluZVR5cGUiOjAsIlBhcmVudFN0eWxlIjpudWxsfSwiUGFyZW50U3R5bGUiOm51bGx9LCJEYXRlU3R5bGUiOnsiJGlkIjoiNTg1IiwiRm9udFNldHRpbmdzIjp7IiRpZCI6IjU4NiIsIkZvbnRTaXplIjo5LCJGb250TmFtZSI6IkNhbGlicmkiLCJJc0JvbGQiOmZhbHNlLCJJc0l0YWxpYyI6ZmFsc2UsIklzVW5kZXJsaW5lZCI6ZmFsc2UsIlBhcmVudFN0eWxlIjpudWxsfSwiQXV0b1NpemUiOjAsIkZvcmVncm91bmQiOnsiJGlkIjoiNTg3IiwiQ29sb3IiOnsiJGlkIjoiNT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U4OSIsIkNvbG9yIjp7IiRpZCI6IjU5MCIsIkEiOjAsIlIiOjI1NSwiRyI6MjU1LCJCIjoyNTV9fSwiSXNWaXNpYmxlIjp0cnVlLCJXaWR0aCI6MC4wLCJIZWlnaHQiOjAuMCwiQm9yZGVyU3R5bGUiOnsiJGlkIjoiNTkxIiwiTGluZUNvbG9yIjpudWxsLCJMaW5lV2VpZ2h0IjowLjAsIkxpbmVUeXBlIjowLCJQYXJlbnRTdHlsZSI6bnVsbH0sIlBhcmVudFN0eWxlIjpudWxsfSwiRGF0ZUZvcm1hdCI6eyIkcmVmIjoiMzUwIn0sIldlZWtOdW1iZXJpbmciOnsiJGlkIjoiNTkyIiwiRm9ybWF0IjowLCJJc1Zpc2libGUiOmZhbHNlLCJMYXN0S25vd25WaXNpYmlsaXR5U3RhdGUiOmZhbHNlfSwiSXNWaXNpYmxlIjp0cnVlLCJQYXJlbnRTdHlsZSI6bnVsbH0sIkluZGV4IjozLCJTbWFydER1cmF0aW9uQWN0aXZhdGVkIjpmYWxzZSwiRGF0ZUZvcm1hdCI6eyIkcmVmIjoiMzUwIn0sIldlZWtOdW1iZXJpbmciOnsiJGlkIjoiNTkzIiwiRm9ybWF0IjowLCJJc1Zpc2libGUiOmZhbHNlLCJMYXN0S25vd25WaXNpYmlsaXR5U3RhdGUiOmZhbHNlfSwiSWQiOiIzNDcyY2VkZS0zODdiLTQ3ZDgtOTliNy04MWMwMmJiNGIxMDUiLCJJbXBvcnRJZCI6bnVsbCwiVGl0bGUiOiJDb21tdW5pY2F0aW9uIFBsYW4iLCJOb3RlIjpudWxsLCJIeXBlcmxpbmsiOnsiJGlkIjoiNTk0IiwiQWRkcmVzcyI6IiIsIlN1YkFkZHJlc3MiOiIifSwiSXNDaGFuZ2VkIjpmYWxzZSwiSXNOZXciOmZhbHNlfX1dLCJfbWlsZXN0b25lcyI6W10sIklkIjoiMDAwMDAwMDAtMDAwMC0wMDAwLTAwMDAtMDAwMDAwMDAwMDAwIiwiSXNTaW5nbGVJdGVtUm93Ijp0cnVlfSx7IiRpZCI6IjU5NSIsIl90YXNrcyI6W3siJGlkIjoiNTk2IiwiX2F0dGFjaGVkTWlsZXN0b25lcyI6W10sIlRhc2tEZWZpbml0aW9uIjp7IiRpZCI6IjU5NyIsIkdyb3VwTmFtZSI6bnVsbCwiU3RhcnREYXRlIjoiMjAyMy0wMy0wNFQwMDowMDowMCIsIkVuZERhdGUiOiIyMDIzLTAzLTEyVDIzOjU5OjAwIiwiUGVyY2VudGFnZUNvbXBsZXRlIjpudWxsLCJTdHlsZSI6eyIkaWQiOiI1OTgiLCJTaGFwZSI6MCwiU2hhcGVUaGlja25lc3MiOjAsIkR1cmF0aW9uRm9ybWF0IjoxMywiSW5jbHVkZU5vbldvcmtpbmdEYXlzSW5EdXJhdGlvbiI6ZmFsc2UsIlBlcmNlbnRhZ2VDb21wbGV0ZVN0eWxlIjp7IiRpZCI6IjU5OSIsIkZvbnRTZXR0aW5ncyI6eyIkaWQiOiI2MDAiLCJGb250U2l6ZSI6OSwiRm9udE5hbWUiOiJDYWxpYnJpIiwiSXNCb2xkIjpmYWxzZSwiSXNJdGFsaWMiOmZhbHNlLCJJc1VuZGVybGluZWQiOmZhbHNlLCJQYXJlbnRTdHlsZSI6bnVsbH0sIkF1dG9TaXplIjowLCJGb3JlZ3JvdW5kIjp7IiRpZCI6IjYwMSIsIkNvbG9yIjp7IiRpZCI6IjYw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2MDMiLCJDb2xvciI6eyIkcmVmIjoiMzYzIn19LCJJc1Zpc2libGUiOnRydWUsIldpZHRoIjowLjAsIkhlaWdodCI6MC4wLCJCb3JkZXJTdHlsZSI6eyIkaWQiOiI2MDQiLCJMaW5lQ29sb3IiOm51bGwsIkxpbmVXZWlnaHQiOjAuMCwiTGluZVR5cGUiOjAsIlBhcmVudFN0eWxlIjpudWxsfSwiUGFyZW50U3R5bGUiOm51bGx9LCJEdXJhdGlvblN0eWxlIjp7IiRpZCI6IjYwNSIsIkZvbnRTZXR0aW5ncyI6eyIkaWQiOiI2MDYiLCJGb250U2l6ZSI6MTAsIkZvbnROYW1lIjoiQ2FsaWJyaSIsIklzQm9sZCI6ZmFsc2UsIklzSXRhbGljIjpmYWxzZSwiSXNVbmRlcmxpbmVkIjpmYWxzZSwiUGFyZW50U3R5bGUiOm51bGx9LCJBdXRvU2l6ZSI6MCwiRm9yZWdyb3VuZCI6eyIkaWQiOiI2MDciLCJDb2xvciI6eyIkaWQiOiI2MDg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2MDkiLCJDb2xvciI6eyIkaWQiOiI2MTAiLCJBIjowLCJSIjoyNTUsIkciOjI1NSwiQiI6MjU1fX0sIklzVmlzaWJsZSI6dHJ1ZSwiV2lkdGgiOjAuMCwiSGVpZ2h0IjowLjAsIkJvcmRlclN0eWxlIjp7IiRpZCI6IjYxMSIsIkxpbmVDb2xvciI6bnVsbCwiTGluZVdlaWdodCI6MC4wLCJMaW5lVHlwZSI6MCwiUGFyZW50U3R5bGUiOm51bGx9LCJQYXJlbnRTdHlsZSI6bnVsbH0sIkhvcml6b250YWxDb25uZWN0b3JTdHlsZSI6eyIkaWQiOiI2MTIiLCJMaW5lQ29sb3IiOnsiJHJlZiI6IjI3In0sIkxpbmVXZWlnaHQiOjAuMCwiTGluZVR5cGUiOjAsIlBhcmVudFN0eWxlIjpudWxsfSwiVmVydGljYWxDb25uZWN0b3JTdHlsZSI6eyIkaWQiOiI2MTM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NjE0IiwiTWFyZ2luIjp7IiRyZWYiOiIzMjUifSwiUGFkZGluZyI6eyIkcmVmIjoiMzI2In0sIkJhY2tncm91bmQiOnsiJGlkIjoiNjE1IiwiQ29sb3IiOnsiJGlkIjoiNjE2IiwiQSI6MjU1LCJSIjoyNTUsIkciOjE5MiwiQiI6MH19LCJJc1Zpc2libGUiOnRydWUsIldpZHRoIjowLjAsIkhlaWdodCI6MTAuMCwiQm9yZGVyU3R5bGUiOnsiJGlkIjoiNjE3IiwiTGluZUNvbG9yIjp7IiRyZWYiOiIzMzAifSwiTGluZVdlaWdodCI6MC4wLCJMaW5lVHlwZSI6MCwiUGFyZW50U3R5bGUiOm51bGx9LCJQYXJlbnRTdHlsZSI6bnVsbH0sIlRpdGxlU3R5bGUiOnsiJGlkIjoiNjE4IiwiRm9udFNldHRpbmdzIjp7IiRpZCI6IjYxOSIsIkZvbnRTaXplIjoxMCwiRm9udE5hbWUiOiJDYWxpYnJpIiwiSXNCb2xkIjp0cnVlLCJJc0l0YWxpYyI6ZmFsc2UsIklzVW5kZXJsaW5lZCI6ZmFsc2UsIlBhcmVudFN0eWxlIjpudWxsfSwiQXV0b1NpemUiOjAsIkZvcmVncm91bmQiOnsiJGlkIjoiNjIwIiwiQ29sb3IiOnsiJGlkIjoiNjIxIiwiQSI6MjU1LCJSIjoxNzgsIkciOjE0LCJCIjoxOH19LCJNYXhXaWR0aCI6NzIwLjAsIk1heEhlaWdodCI6IkluZmluaXR5IiwiU21hcnRGb3JlZ3JvdW5kSXNBY3RpdmUiOmZhbHNlLCJIb3Jpem9udGFsQWxpZ25tZW50IjoyLCJWZXJ0aWNhbEFsaWdubWVudCI6MCwiU21hcnRGb3JlZ3JvdW5kIjpudWxsLCJCYWNrZ3JvdW5kRmlsbFR5cGUiOjAsIk1hcmdpbiI6eyIkcmVmIjoiMzM2In0sIlBhZGRpbmciOnsiJHJlZiI6IjMzNyJ9LCJCYWNrZ3JvdW5kIjp7IiRpZCI6IjYyMiIsIkNvbG9yIjp7IiRpZCI6IjYyMyIsIkEiOjAsIlIiOjI1NSwiRyI6MjU1LCJCIjoyNTV9fSwiSXNWaXNpYmxlIjp0cnVlLCJXaWR0aCI6MC4wLCJIZWlnaHQiOjAuMCwiQm9yZGVyU3R5bGUiOnsiJGlkIjoiNjI0IiwiTGluZUNvbG9yIjpudWxsLCJMaW5lV2VpZ2h0IjowLjAsIkxpbmVUeXBlIjowLCJQYXJlbnRTdHlsZSI6bnVsbH0sIlBhcmVudFN0eWxlIjpudWxsfSwiRGF0ZVN0eWxlIjp7IiRpZCI6IjYyNSIsIkZvbnRTZXR0aW5ncyI6eyIkaWQiOiI2MjYiLCJGb250U2l6ZSI6OSwiRm9udE5hbWUiOiJDYWxpYnJpIiwiSXNCb2xkIjpmYWxzZSwiSXNJdGFsaWMiOmZhbHNlLCJJc1VuZGVybGluZWQiOmZhbHNlLCJQYXJlbnRTdHlsZSI6bnVsbH0sIkF1dG9TaXplIjowLCJGb3JlZ3JvdW5kIjp7IiRpZCI6IjYyNyIsIkNvbG9yIjp7IiRpZCI6IjYy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2MjkiLCJDb2xvciI6eyIkaWQiOiI2MzAiLCJBIjowLCJSIjoyNTUsIkciOjI1NSwiQiI6MjU1fX0sIklzVmlzaWJsZSI6dHJ1ZSwiV2lkdGgiOjAuMCwiSGVpZ2h0IjowLjAsIkJvcmRlclN0eWxlIjp7IiRpZCI6IjYzMSIsIkxpbmVDb2xvciI6bnVsbCwiTGluZVdlaWdodCI6MC4wLCJMaW5lVHlwZSI6MCwiUGFyZW50U3R5bGUiOm51bGx9LCJQYXJlbnRTdHlsZSI6bnVsbH0sIkRhdGVGb3JtYXQiOnsiJHJlZiI6IjM1MCJ9LCJXZWVrTnVtYmVyaW5nIjp7IiRpZCI6IjYzMiIsIkZvcm1hdCI6MCwiSXNWaXNpYmxlIjpmYWxzZSwiTGFzdEtub3duVmlzaWJpbGl0eVN0YXRlIjpmYWxzZX0sIklzVmlzaWJsZSI6dHJ1ZSwiUGFyZW50U3R5bGUiOm51bGx9LCJJbmRleCI6NCwiU21hcnREdXJhdGlvbkFjdGl2YXRlZCI6ZmFsc2UsIkRhdGVGb3JtYXQiOnsiJHJlZiI6IjM1MCJ9LCJXZWVrTnVtYmVyaW5nIjp7IiRpZCI6IjYzMyIsIkZvcm1hdCI6MCwiSXNWaXNpYmxlIjpmYWxzZSwiTGFzdEtub3duVmlzaWJpbGl0eVN0YXRlIjpmYWxzZX0sIklkIjoiYjU1NzY3MDQtZjEwYy00ODAzLWExZGMtZWZjZjMxMzY3ZDMxIiwiSW1wb3J0SWQiOm51bGwsIlRpdGxlIjoiUmlzayBNYW5hZ2VtZW50IiwiTm90ZSI6bnVsbCwiSHlwZXJsaW5rIjp7IiRpZCI6IjYzNCIsIkFkZHJlc3MiOiIiLCJTdWJBZGRyZXNzIjoiIn0sIklzQ2hhbmdlZCI6ZmFsc2UsIklzTmV3IjpmYWxzZX19XSwiX21pbGVzdG9uZXMiOltdLCJJZCI6IjAwMDAwMDAwLTAwMDAtMDAwMC0wMDAwLTAwMDAwMDAwMDAwMCIsIklzU2luZ2xlSXRlbVJvdyI6dHJ1ZX1dLCJJbmRleCI6OSwiSWQiOiJmYWFhODg0YS03ZGMxLTQwYWEtYWZjYi05ZjRiY2I4OTJhMTAiLCJIZWFkZXJUZXh0IjpudWxsLCJJc0RlZmF1bHQiOnRydWUsIlN0eWxlIjp7IiRpZCI6IjYzNSIsIkhlYWRlclN0eWxlIjp7IiRpZCI6IjYzNiIsIlRleHRTdHlsZSI6eyIkaWQiOiI2MzciLCJGb250U2V0dGluZ3MiOnsiJGlkIjoiNjM4IiwiRm9udFNpemUiOjExLCJGb250TmFtZSI6IkNhbGlicmkiLCJJc0JvbGQiOmZhbHNlLCJJc0l0YWxpYyI6ZmFsc2UsIklzVW5kZXJsaW5lZCI6ZmFsc2UsIlBhcmVudFN0eWxlIjpudWxsfSwiQXV0b1NpemUiOjIsIkZvcmVncm91bmQiOnsiJGlkIjoiNjM5IiwiQ29sb3IiOnsiJGlkIjoiNjQ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NDEiLCJUb3AiOjAuMCwiTGVmdCI6MC4wLCJSaWdodCI6MC4wLCJCb3R0b20iOjAuMH0sIlBhZGRpbmciOnsiJGlkIjoiNjQyIiwiVG9wIjowLjAsIkxlZnQiOjAuMCwiUmlnaHQiOjAuMCwiQm90dG9tIjowLjB9LCJCYWNrZ3JvdW5kIjpudWxsLCJJc1Zpc2libGUiOnRydWUsIldpZHRoIjowLjAsIkhlaWdodCI6MC4wLCJCb3JkZXJTdHlsZSI6bnVsbCwiUGFyZW50U3R5bGUiOm51bGx9LCJSZWN0YW5nbGVTdHlsZSI6eyIkaWQiOiI2NDMiLCJNYXJnaW4iOnsiJGlkIjoiNjQ0IiwiVG9wIjowLjAsIkxlZnQiOjAuMCwiUmlnaHQiOjAuMCwiQm90dG9tIjowLjB9LCJQYWRkaW5nIjp7IiRpZCI6IjY0NSIsIlRvcCI6MC4wLCJMZWZ0IjowLjAsIlJpZ2h0IjowLjAsIkJvdHRvbSI6MC4wfSwiQmFja2dyb3VuZCI6eyIkaWQiOiI2NDYiLCJDb2xvciI6eyIkaWQiOiI2NDciLCJBIjo2MywiUiI6MjM3LCJHIjoxMjUsIkIiOjQ5fX0sIklzVmlzaWJsZSI6dHJ1ZSwiV2lkdGgiOjAuMCwiSGVpZ2h0IjowLjAsIkJvcmRlclN0eWxlIjp7IiRpZCI6IjY0OCIsIkxpbmVDb2xvciI6eyIkaWQiOiI2NDkiLCIkdHlwZSI6Ik5MUkUuQ29tbW9uLkRvbS5Tb2xpZENvbG9yQnJ1c2gsIE5MUkUuQ29tbW9uIiwiQ29sb3IiOnsiJGlkIjoiNjUwIiwiQSI6MjU1LCJSIjoyNTUsIkciOjAsIkIiOjB9fSwiTGluZVdlaWdodCI6MC4wLCJMaW5lVHlwZSI6MCwiUGFyZW50U3R5bGUiOm51bGx9LCJQYXJlbnRTdHlsZSI6bnVsbH0sIk1hcmdpbiI6eyIkaWQiOiI2NTEiLCJUb3AiOjAuMCwiTGVmdCI6MC4wLCJSaWdodCI6MC4wLCJCb3R0b20iOjAuMH0sIlBhZGRpbmciOnsiJGlkIjoiNjUyIiwiVG9wIjowLjAsIkxlZnQiOjAuMCwiUmlnaHQiOjAuMCwiQm90dG9tIjowLjB9LCJCYWNrZ3JvdW5kIjpudWxsLCJJc1Zpc2libGUiOnRydWUsIldpZHRoIjowLjAsIkhlaWdodCI6MC4wLCJCb3JkZXJTdHlsZSI6bnVsbCwiUGFyZW50U3R5bGUiOm51bGx9LCJCYWNrZ3JvdW5kU3R5bGUiOnsiJGlkIjoiNjUzIiwiTWFyZ2luIjp7IiRpZCI6IjY1NCIsIlRvcCI6MC4wLCJMZWZ0IjowLjAsIlJpZ2h0IjowLjAsIkJvdHRvbSI6MC4wfSwiUGFkZGluZyI6eyIkaWQiOiI2NTUiLCJUb3AiOjAuMCwiTGVmdCI6MC4wLCJSaWdodCI6MC4wLCJCb3R0b20iOjAuMH0sIkJhY2tncm91bmQiOnsiJGlkIjoiNjU2IiwiQ29sb3IiOnsiJGlkIjoiNjU3IiwiQSI6NTEsIlIiOjE2NSwiRyI6MTY1LCJCIjoxNjV9fSwiSXNWaXNpYmxlIjp0cnVlLCJXaWR0aCI6MC4wLCJIZWlnaHQiOjAuMCwiQm9yZGVyU3R5bGUiOnsiJGlkIjoiNjU4IiwiTGluZUNvbG9yIjp7IiRpZCI6IjY1OSIsIiR0eXBlIjoiTkxSRS5Db21tb24uRG9tLlNvbGlkQ29sb3JCcnVzaCwgTkxSRS5Db21tb24iLCJDb2xvciI6eyIkaWQiOiI2NjAiLCJBIjoyNTUsIlIiOjI1NSwiRyI6MCwiQiI6MH19LCJMaW5lV2VpZ2h0IjowLjAsIkxpbmVUeXBlIjowLCJQYXJlbnRTdHlsZSI6bnVsbH0sIlBhcmVudFN0eWxlIjpudWxsfSwiTWFyZ2luIjp7IiRpZCI6IjY2MSIsIlRvcCI6MC4wLCJMZWZ0IjowLjAsIlJpZ2h0IjowLjAsIkJvdHRvbSI6MC4wfSwiUGFkZGluZyI6eyIkaWQiOiI2NjIiLCJUb3AiOjAuMCwiTGVmdCI6MC4wLCJSaWdodCI6MC4wLCJCb3R0b20iOjAuMH0sIklzVmlzaWJsZSI6ZmFsc2UsIldpZHRoIjowLjAsIkhlaWdodCI6MC4wLCJCb3JkZXJTdHlsZSI6bnVsbCwiUGFyZW50U3R5bGUiOm51bGx9fV0sIklkIjoiNTkxZmU1MzItOWFhZC00NmExLWFjODEtM2UzYjI3MDMxODNiIiwiSW5kZXgiOjksIkhlYWRlclRleHQiOiJQUk9KRUNUIFxyXG5ERUZJTklUSU9OICYgUExBTk5JTkciLCJTdHlsZSI6eyIkaWQiOiI2NjMiLCJIZWFkZXJTdHlsZSI6eyIkaWQiOiI2NjQiLCJUZXh0SXNWZXJ0aWNhbCI6ZmFsc2UsIlRleHRTdHlsZSI6eyIkaWQiOiI2NjUiLCJGb250U2V0dGluZ3MiOnsiJGlkIjoiNjY2IiwiRm9udFNpemUiOjEyLCJGb250TmFtZSI6IkNhbGlicmkiLCJJc0JvbGQiOnRydWUsIklzSXRhbGljIjpmYWxzZSwiSXNVbmRlcmxpbmVkIjpmYWxzZSwiUGFyZW50U3R5bGUiOm51bGx9LCJBdXRvU2l6ZSI6MiwiRm9yZWdyb3VuZCI6eyIkcmVmIjoiNDI3In0sIk1heFdpZHRoIjoxMDIuNDc4MzE0OTk1MjY5NywiTWF4SGVpZ2h0IjoiSW5maW5pdHkiLCJTbWFydEZvcmVncm91bmRJc0FjdGl2ZSI6ZmFsc2UsIkhvcml6b250YWxBbGlnbm1lbnQiOjAsIlZlcnRpY2FsQWxpZ25tZW50IjowLCJTbWFydEZvcmVncm91bmQiOm51bGwsIkJhY2tncm91bmRGaWxsVHlwZSI6MCwiTWFyZ2luIjp7IiRyZWYiOiI0MjkifSwiUGFkZGluZyI6eyIkcmVmIjoiNDMwIn0sIkJhY2tncm91bmQiOm51bGwsIklzVmlzaWJsZSI6dHJ1ZSwiV2lkdGgiOjAuMCwiSGVpZ2h0IjowLjAsIkJvcmRlclN0eWxlIjpudWxsLCJQYXJlbnRTdHlsZSI6bnVsbH0sIlJlY3RhbmdsZVN0eWxlIjp7IiRpZCI6IjY2NyIsIk1hcmdpbiI6eyIkaWQiOiI2NjgiLCJUb3AiOjAuMCwiTGVmdCI6MC4wLCJSaWdodCI6MC4wLCJCb3R0b20iOjAuMH0sIlBhZGRpbmciOnsiJGlkIjoiNjY5IiwiVG9wIjowLjAsIkxlZnQiOjAuMCwiUmlnaHQiOjAuMCwiQm90dG9tIjowLjB9LCJCYWNrZ3JvdW5kIjp7IiRyZWYiOiI0MzQifSwiSXNWaXNpYmxlIjp0cnVlLCJXaWR0aCI6MC4wLCJIZWlnaHQiOjAuMCwiQm9yZGVyU3R5bGUiOnsiJGlkIjoiNjcwIiwiTGluZUNvbG9yIjp7IiRpZCI6IjY3MSIsIiR0eXBlIjoiTkxSRS5Db21tb24uRG9tLlNvbGlkQ29sb3JCcnVzaCwgTkxSRS5Db21tb24iLCJDb2xvciI6eyIkaWQiOiI2NzIiLCJBIjoyNTUsIlIiOjI1NSwiRyI6MCwiQiI6MH19LCJMaW5lV2VpZ2h0IjowLjAsIkxpbmVUeXBlIjowLCJQYXJlbnRTdHlsZSI6bnVsbH0sIlBhcmVudFN0eWxlIjpudWxsfSwiTWFyZ2luIjp7IiRpZCI6IjY3MyIsIlRvcCI6MC4wLCJMZWZ0IjowLjAsIlJpZ2h0IjowLjAsIkJvdHRvbSI6MC4wfSwiUGFkZGluZyI6eyIkaWQiOiI2NzQiLCJUb3AiOjAuMCwiTGVmdCI6MC4wLCJSaWdodCI6MC4wLCJCb3R0b20iOjAuMH0sIkJhY2tncm91bmQiOm51bGwsIklzVmlzaWJsZSI6dHJ1ZSwiV2lkdGgiOjAuMCwiSGVpZ2h0IjowLjAsIkJvcmRlclN0eWxlIjpudWxsLCJQYXJlbnRTdHlsZSI6bnVsbH0sIkJhY2tncm91bmRTdHlsZSI6eyIkaWQiOiI2NzUiLCJNYXJnaW4iOnsiJGlkIjoiNjc2IiwiVG9wIjowLjAsIkxlZnQiOjAuMCwiUmlnaHQiOjAuMCwiQm90dG9tIjowLjB9LCJQYWRkaW5nIjp7IiRpZCI6IjY3NyIsIlRvcCI6MC4wLCJMZWZ0IjowLjAsIlJpZ2h0IjowLjAsIkJvdHRvbSI6MC4wfSwiQmFja2dyb3VuZCI6eyIkaWQiOiI2NzgiLCJDb2xvciI6eyIkaWQiOiI2NzkiLCJBIjo1MSwiUiI6MjMxLCJHIjoyMzAsIkIiOjIzMH19LCJJc1Zpc2libGUiOnRydWUsIldpZHRoIjowLjAsIkhlaWdodCI6MC4wLCJCb3JkZXJTdHlsZSI6eyIkaWQiOiI2ODAiLCJMaW5lQ29sb3IiOnsiJGlkIjoiNjgxIiwiJHR5cGUiOiJOTFJFLkNvbW1vbi5Eb20uU29saWRDb2xvckJydXNoLCBOTFJFLkNvbW1vbiIsIkNvbG9yIjp7IiRpZCI6IjY4MiIsIkEiOjI1NSwiUiI6MjU1LCJHIjowLCJCIjowfX0sIkxpbmVXZWlnaHQiOjAuMCwiTGluZVR5cGUiOjAsIlBhcmVudFN0eWxlIjpudWxsfSwiUGFyZW50U3R5bGUiOm51bGx9LCJJc0Fib3ZlVGltZWJhbmQiOmZhbHNlLCJNYXJnaW4iOnsiJGlkIjoiNjgzIiwiVG9wIjowLjAsIkxlZnQiOjAuMCwiUmlnaHQiOjAuMCwiQm90dG9tIjowLjB9LCJQYWRkaW5nIjp7IiRpZCI6IjY4NCIsIlRvcCI6MC4wLCJMZWZ0IjowLjAsIlJpZ2h0IjowLjAsIkJvdHRvbSI6MC4wfSwiSXNWaXNpYmxlIjp0cnVlLCJXaWR0aCI6MC4wLCJIZWlnaHQiOjAuMCwiQm9yZGVyU3R5bGUiOnsiJGlkIjoiNjg1IiwiTGluZUNvbG9yIjpudWxsLCJMaW5lV2VpZ2h0IjowLjAsIkxpbmVUeXBlIjowLCJQYXJlbnRTdHlsZSI6bnVsbH0sIlBhcmVudFN0eWxlIjpudWxsfX0seyIkaWQiOiI2ODYiLCJfYWN0aXZpdGllcyI6W3siJGlkIjoiNjg3IiwiX3Jvd3MiOlt7IiRpZCI6IjY4OCIsIl90YXNrcyI6W3siJGlkIjoiNjg5IiwiX2F0dGFjaGVkTWlsZXN0b25lcyI6W10sIlRhc2tEZWZpbml0aW9uIjp7IiRpZCI6IjY5MCIsIkdyb3VwTmFtZSI6bnVsbCwiU3RhcnREYXRlIjoiMjAyMy0wMy0xN1QwMDowMDowMCIsIkVuZERhdGUiOiIyMDIzLTAzLTE5VDIzOjU5OjAwIiwiUGVyY2VudGFnZUNvbXBsZXRlIjpudWxsLCJTdHlsZSI6eyIkaWQiOiI2OTEiLCJTaGFwZSI6MCwiU2hhcGVUaGlja25lc3MiOjAsIkR1cmF0aW9uRm9ybWF0IjoxMywiSW5jbHVkZU5vbldvcmtpbmdEYXlzSW5EdXJhdGlvbiI6ZmFsc2UsIlBlcmNlbnRhZ2VDb21wbGV0ZVN0eWxlIjp7IiRpZCI6IjY5MiIsIkZvbnRTZXR0aW5ncyI6eyIkaWQiOiI2OTMiLCJGb250U2l6ZSI6OSwiRm9udE5hbWUiOiJDYWxpYnJpIiwiSXNCb2xkIjpmYWxzZSwiSXNJdGFsaWMiOmZhbHNlLCJJc1VuZGVybGluZWQiOmZhbHNlLCJQYXJlbnRTdHlsZSI6bnVsbH0sIkF1dG9TaXplIjowLCJGb3JlZ3JvdW5kIjp7IiRpZCI6IjY5NCIsIkNvbG9yIjp7IiRpZCI6IjY5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2OTYiLCJDb2xvciI6eyIkcmVmIjoiMzYzIn19LCJJc1Zpc2libGUiOnRydWUsIldpZHRoIjowLjAsIkhlaWdodCI6MC4wLCJCb3JkZXJTdHlsZSI6eyIkaWQiOiI2OTciLCJMaW5lQ29sb3IiOm51bGwsIkxpbmVXZWlnaHQiOjAuMCwiTGluZVR5cGUiOjAsIlBhcmVudFN0eWxlIjpudWxsfSwiUGFyZW50U3R5bGUiOm51bGx9LCJEdXJhdGlvblN0eWxlIjp7IiRpZCI6IjY5OCIsIkZvbnRTZXR0aW5ncyI6eyIkaWQiOiI2OTkiLCJGb250U2l6ZSI6MTAsIkZvbnROYW1lIjoiQ2FsaWJyaSIsIklzQm9sZCI6ZmFsc2UsIklzSXRhbGljIjpmYWxzZSwiSXNVbmRlcmxpbmVkIjpmYWxzZSwiUGFyZW50U3R5bGUiOm51bGx9LCJBdXRvU2l6ZSI6MCwiRm9yZWdyb3VuZCI6eyIkaWQiOiI3MDAiLCJDb2xvciI6eyIkaWQiOiI3MD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3MDIiLCJDb2xvciI6eyIkaWQiOiI3MDMiLCJBIjowLCJSIjoyNTUsIkciOjI1NSwiQiI6MjU1fX0sIklzVmlzaWJsZSI6dHJ1ZSwiV2lkdGgiOjAuMCwiSGVpZ2h0IjowLjAsIkJvcmRlclN0eWxlIjp7IiRpZCI6IjcwNCIsIkxpbmVDb2xvciI6bnVsbCwiTGluZVdlaWdodCI6MC4wLCJMaW5lVHlwZSI6MCwiUGFyZW50U3R5bGUiOm51bGx9LCJQYXJlbnRTdHlsZSI6bnVsbH0sIkhvcml6b250YWxDb25uZWN0b3JTdHlsZSI6eyIkaWQiOiI3MDUiLCJMaW5lQ29sb3IiOnsiJHJlZiI6IjI3In0sIkxpbmVXZWlnaHQiOjAuMCwiTGluZVR5cGUiOjAsIlBhcmVudFN0eWxlIjpudWxsfSwiVmVydGljYWxDb25uZWN0b3JTdHlsZSI6eyIkaWQiOiI3MDY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NzA3IiwiTWFyZ2luIjp7IiRyZWYiOiIzMjUifSwiUGFkZGluZyI6eyIkcmVmIjoiMzI2In0sIkJhY2tncm91bmQiOnsiJGlkIjoiNzA4IiwiQ29sb3IiOnsiJGlkIjoiNzA5IiwiQSI6MjU1LCJSIjoyNTUsIkciOjE5MiwiQiI6MH19LCJJc1Zpc2libGUiOnRydWUsIldpZHRoIjowLjAsIkhlaWdodCI6MTAuMCwiQm9yZGVyU3R5bGUiOnsiJGlkIjoiNzEwIiwiTGluZUNvbG9yIjp7IiRyZWYiOiIzMzAifSwiTGluZVdlaWdodCI6MC4wLCJMaW5lVHlwZSI6MCwiUGFyZW50U3R5bGUiOm51bGx9LCJQYXJlbnRTdHlsZSI6bnVsbH0sIlRpdGxlU3R5bGUiOnsiJGlkIjoiNzExIiwiRm9udFNldHRpbmdzIjp7IiRpZCI6IjcxMiIsIkZvbnRTaXplIjoxMCwiRm9udE5hbWUiOiJDYWxpYnJpIiwiSXNCb2xkIjp0cnVlLCJJc0l0YWxpYyI6ZmFsc2UsIklzVW5kZXJsaW5lZCI6ZmFsc2UsIlBhcmVudFN0eWxlIjpudWxsfSwiQXV0b1NpemUiOjAsIkZvcmVncm91bmQiOnsiJGlkIjoiNzEzIiwiQ29sb3IiOnsiJGlkIjoiNzE0IiwiQSI6MjU1LCJSIjoxNzgsIkciOjE0LCJCIjoxOH19LCJNYXhXaWR0aCI6NzIwLjAsIk1heEhlaWdodCI6IkluZmluaXR5IiwiU21hcnRGb3JlZ3JvdW5kSXNBY3RpdmUiOmZhbHNlLCJIb3Jpem9udGFsQWxpZ25tZW50IjoyLCJWZXJ0aWNhbEFsaWdubWVudCI6MCwiU21hcnRGb3JlZ3JvdW5kIjpudWxsLCJCYWNrZ3JvdW5kRmlsbFR5cGUiOjAsIk1hcmdpbiI6eyIkcmVmIjoiMzM2In0sIlBhZGRpbmciOnsiJHJlZiI6IjMzNyJ9LCJCYWNrZ3JvdW5kIjp7IiRpZCI6IjcxNSIsIkNvbG9yIjp7IiRpZCI6IjcxNiIsIkEiOjAsIlIiOjI1NSwiRyI6MjU1LCJCIjoyNTV9fSwiSXNWaXNpYmxlIjp0cnVlLCJXaWR0aCI6MC4wLCJIZWlnaHQiOjAuMCwiQm9yZGVyU3R5bGUiOnsiJGlkIjoiNzE3IiwiTGluZUNvbG9yIjpudWxsLCJMaW5lV2VpZ2h0IjowLjAsIkxpbmVUeXBlIjowLCJQYXJlbnRTdHlsZSI6bnVsbH0sIlBhcmVudFN0eWxlIjpudWxsfSwiRGF0ZVN0eWxlIjp7IiRpZCI6IjcxOCIsIkZvbnRTZXR0aW5ncyI6eyIkaWQiOiI3MTkiLCJGb250U2l6ZSI6OSwiRm9udE5hbWUiOiJDYWxpYnJpIiwiSXNCb2xkIjpmYWxzZSwiSXNJdGFsaWMiOmZhbHNlLCJJc1VuZGVybGluZWQiOmZhbHNlLCJQYXJlbnRTdHlsZSI6bnVsbH0sIkF1dG9TaXplIjowLCJGb3JlZ3JvdW5kIjp7IiRpZCI6IjcyMCIsIkNvbG9yIjp7IiRpZCI6Ijc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3MjIiLCJDb2xvciI6eyIkaWQiOiI3MjMiLCJBIjowLCJSIjoyNTUsIkciOjI1NSwiQiI6MjU1fX0sIklzVmlzaWJsZSI6dHJ1ZSwiV2lkdGgiOjAuMCwiSGVpZ2h0IjowLjAsIkJvcmRlclN0eWxlIjp7IiRpZCI6IjcyNCIsIkxpbmVDb2xvciI6bnVsbCwiTGluZVdlaWdodCI6MC4wLCJMaW5lVHlwZSI6MCwiUGFyZW50U3R5bGUiOm51bGx9LCJQYXJlbnRTdHlsZSI6bnVsbH0sIkRhdGVGb3JtYXQiOnsiJHJlZiI6IjM1MCJ9LCJXZWVrTnVtYmVyaW5nIjp7IiRpZCI6IjcyNSIsIkZvcm1hdCI6MCwiSXNWaXNpYmxlIjpmYWxzZSwiTGFzdEtub3duVmlzaWJpbGl0eVN0YXRlIjpmYWxzZX0sIklzVmlzaWJsZSI6dHJ1ZSwiUGFyZW50U3R5bGUiOm51bGx9LCJJbmRleCI6MCwiU21hcnREdXJhdGlvbkFjdGl2YXRlZCI6ZmFsc2UsIkRhdGVGb3JtYXQiOnsiJHJlZiI6IjM1MCJ9LCJXZWVrTnVtYmVyaW5nIjp7IiRpZCI6IjcyNiIsIkZvcm1hdCI6MCwiSXNWaXNpYmxlIjpmYWxzZSwiTGFzdEtub3duVmlzaWJpbGl0eVN0YXRlIjpmYWxzZX0sIklkIjoiODNjNjNhNjgtZmJmMC00ZDNlLWE2NmQtMTkxYzlkNzNmOTQzIiwiSW1wb3J0SWQiOm51bGwsIlRpdGxlIjoiU3RhdHVzICYgVHJhY2tpbmciLCJOb3RlIjpudWxsLCJIeXBlcmxpbmsiOnsiJGlkIjoiNzI3IiwiQWRkcmVzcyI6IiIsIlN1YkFkZHJlc3MiOiIifSwiSXNDaGFuZ2VkIjpmYWxzZSwiSXNOZXciOmZhbHNlfX1dLCJfbWlsZXN0b25lcyI6W10sIklkIjoiMDAwMDAwMDAtMDAwMC0wMDAwLTAwMDAtMDAwMDAwMDAwMDAwIiwiSXNTaW5nbGVJdGVtUm93Ijp0cnVlfSx7IiRpZCI6IjcyOCIsIl90YXNrcyI6W3siJGlkIjoiNzI5IiwiX2F0dGFjaGVkTWlsZXN0b25lcyI6W10sIlRhc2tEZWZpbml0aW9uIjp7IiRpZCI6IjczMCIsIkdyb3VwTmFtZSI6bnVsbCwiU3RhcnREYXRlIjoiMjAyMy0wMy0xN1QwMDowMDowMCIsIkVuZERhdGUiOiIyMDIzLTAzLTIyVDIzOjU5OjAwIiwiUGVyY2VudGFnZUNvbXBsZXRlIjpudWxsLCJTdHlsZSI6eyIkaWQiOiI3MzEiLCJTaGFwZSI6MCwiU2hhcGVUaGlja25lc3MiOjAsIkR1cmF0aW9uRm9ybWF0IjoxMywiSW5jbHVkZU5vbldvcmtpbmdEYXlzSW5EdXJhdGlvbiI6ZmFsc2UsIlBlcmNlbnRhZ2VDb21wbGV0ZVN0eWxlIjp7IiRpZCI6IjczMiIsIkZvbnRTZXR0aW5ncyI6eyIkaWQiOiI3MzMiLCJGb250U2l6ZSI6OSwiRm9udE5hbWUiOiJDYWxpYnJpIiwiSXNCb2xkIjpmYWxzZSwiSXNJdGFsaWMiOmZhbHNlLCJJc1VuZGVybGluZWQiOmZhbHNlLCJQYXJlbnRTdHlsZSI6bnVsbH0sIkF1dG9TaXplIjowLCJGb3JlZ3JvdW5kIjp7IiRpZCI6IjczNCIsIkNvbG9yIjp7IiRpZCI6Ijcz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3MzYiLCJDb2xvciI6eyIkcmVmIjoiMzYzIn19LCJJc1Zpc2libGUiOnRydWUsIldpZHRoIjowLjAsIkhlaWdodCI6MC4wLCJCb3JkZXJTdHlsZSI6eyIkaWQiOiI3MzciLCJMaW5lQ29sb3IiOm51bGwsIkxpbmVXZWlnaHQiOjAuMCwiTGluZVR5cGUiOjAsIlBhcmVudFN0eWxlIjpudWxsfSwiUGFyZW50U3R5bGUiOm51bGx9LCJEdXJhdGlvblN0eWxlIjp7IiRpZCI6IjczOCIsIkZvbnRTZXR0aW5ncyI6eyIkaWQiOiI3MzkiLCJGb250U2l6ZSI6MTAsIkZvbnROYW1lIjoiQ2FsaWJyaSIsIklzQm9sZCI6ZmFsc2UsIklzSXRhbGljIjpmYWxzZSwiSXNVbmRlcmxpbmVkIjpmYWxzZSwiUGFyZW50U3R5bGUiOm51bGx9LCJBdXRvU2l6ZSI6MCwiRm9yZWdyb3VuZCI6eyIkaWQiOiI3NDAiLCJDb2xvciI6eyIkaWQiOiI3ND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3NDIiLCJDb2xvciI6eyIkaWQiOiI3NDMiLCJBIjowLCJSIjoyNTUsIkciOjI1NSwiQiI6MjU1fX0sIklzVmlzaWJsZSI6dHJ1ZSwiV2lkdGgiOjAuMCwiSGVpZ2h0IjowLjAsIkJvcmRlclN0eWxlIjp7IiRpZCI6Ijc0NCIsIkxpbmVDb2xvciI6bnVsbCwiTGluZVdlaWdodCI6MC4wLCJMaW5lVHlwZSI6MCwiUGFyZW50U3R5bGUiOm51bGx9LCJQYXJlbnRTdHlsZSI6bnVsbH0sIkhvcml6b250YWxDb25uZWN0b3JTdHlsZSI6eyIkaWQiOiI3NDUiLCJMaW5lQ29sb3IiOnsiJHJlZiI6IjI3In0sIkxpbmVXZWlnaHQiOjAuMCwiTGluZVR5cGUiOjAsIlBhcmVudFN0eWxlIjpudWxsfSwiVmVydGljYWxDb25uZWN0b3JTdHlsZSI6eyIkaWQiOiI3NDY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NzQ3IiwiTWFyZ2luIjp7IiRyZWYiOiIzMjUifSwiUGFkZGluZyI6eyIkcmVmIjoiMzI2In0sIkJhY2tncm91bmQiOnsiJGlkIjoiNzQ4IiwiQ29sb3IiOnsiJGlkIjoiNzQ5IiwiQSI6MjU1LCJSIjoyNTUsIkciOjE5MiwiQiI6MH19LCJJc1Zpc2libGUiOnRydWUsIldpZHRoIjowLjAsIkhlaWdodCI6MTAuMCwiQm9yZGVyU3R5bGUiOnsiJGlkIjoiNzUwIiwiTGluZUNvbG9yIjp7IiRyZWYiOiIzMzAifSwiTGluZVdlaWdodCI6MC4wLCJMaW5lVHlwZSI6MCwiUGFyZW50U3R5bGUiOm51bGx9LCJQYXJlbnRTdHlsZSI6bnVsbH0sIlRpdGxlU3R5bGUiOnsiJGlkIjoiNzUxIiwiRm9udFNldHRpbmdzIjp7IiRpZCI6Ijc1MiIsIkZvbnRTaXplIjoxMCwiRm9udE5hbWUiOiJDYWxpYnJpIiwiSXNCb2xkIjp0cnVlLCJJc0l0YWxpYyI6ZmFsc2UsIklzVW5kZXJsaW5lZCI6ZmFsc2UsIlBhcmVudFN0eWxlIjpudWxsfSwiQXV0b1NpemUiOjAsIkZvcmVncm91bmQiOnsiJGlkIjoiNzUzIiwiQ29sb3IiOnsiJGlkIjoiNzU0IiwiQSI6MjU1LCJSIjoxNzgsIkciOjE0LCJCIjoxOH19LCJNYXhXaWR0aCI6NzIwLjAsIk1heEhlaWdodCI6IkluZmluaXR5IiwiU21hcnRGb3JlZ3JvdW5kSXNBY3RpdmUiOmZhbHNlLCJIb3Jpem9udGFsQWxpZ25tZW50IjoyLCJWZXJ0aWNhbEFsaWdubWVudCI6MCwiU21hcnRGb3JlZ3JvdW5kIjpudWxsLCJCYWNrZ3JvdW5kRmlsbFR5cGUiOjAsIk1hcmdpbiI6eyIkcmVmIjoiMzM2In0sIlBhZGRpbmciOnsiJHJlZiI6IjMzNyJ9LCJCYWNrZ3JvdW5kIjp7IiRpZCI6Ijc1NSIsIkNvbG9yIjp7IiRpZCI6Ijc1NiIsIkEiOjAsIlIiOjI1NSwiRyI6MjU1LCJCIjoyNTV9fSwiSXNWaXNpYmxlIjp0cnVlLCJXaWR0aCI6MC4wLCJIZWlnaHQiOjAuMCwiQm9yZGVyU3R5bGUiOnsiJGlkIjoiNzU3IiwiTGluZUNvbG9yIjpudWxsLCJMaW5lV2VpZ2h0IjowLjAsIkxpbmVUeXBlIjowLCJQYXJlbnRTdHlsZSI6bnVsbH0sIlBhcmVudFN0eWxlIjpudWxsfSwiRGF0ZVN0eWxlIjp7IiRpZCI6Ijc1OCIsIkZvbnRTZXR0aW5ncyI6eyIkaWQiOiI3NTkiLCJGb250U2l6ZSI6OSwiRm9udE5hbWUiOiJDYWxpYnJpIiwiSXNCb2xkIjpmYWxzZSwiSXNJdGFsaWMiOmZhbHNlLCJJc1VuZGVybGluZWQiOmZhbHNlLCJQYXJlbnRTdHlsZSI6bnVsbH0sIkF1dG9TaXplIjowLCJGb3JlZ3JvdW5kIjp7IiRpZCI6Ijc2MCIsIkNvbG9yIjp7IiRpZCI6Ijc2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3NjIiLCJDb2xvciI6eyIkaWQiOiI3NjMiLCJBIjowLCJSIjoyNTUsIkciOjI1NSwiQiI6MjU1fX0sIklzVmlzaWJsZSI6dHJ1ZSwiV2lkdGgiOjAuMCwiSGVpZ2h0IjowLjAsIkJvcmRlclN0eWxlIjp7IiRpZCI6Ijc2NCIsIkxpbmVDb2xvciI6bnVsbCwiTGluZVdlaWdodCI6MC4wLCJMaW5lVHlwZSI6MCwiUGFyZW50U3R5bGUiOm51bGx9LCJQYXJlbnRTdHlsZSI6bnVsbH0sIkRhdGVGb3JtYXQiOnsiJHJlZiI6IjM1MCJ9LCJXZWVrTnVtYmVyaW5nIjp7IiRpZCI6Ijc2NSIsIkZvcm1hdCI6MCwiSXNWaXNpYmxlIjpmYWxzZSwiTGFzdEtub3duVmlzaWJpbGl0eVN0YXRlIjpmYWxzZX0sIklzVmlzaWJsZSI6dHJ1ZSwiUGFyZW50U3R5bGUiOm51bGx9LCJJbmRleCI6MSwiU21hcnREdXJhdGlvbkFjdGl2YXRlZCI6ZmFsc2UsIkRhdGVGb3JtYXQiOnsiJHJlZiI6IjM1MCJ9LCJXZWVrTnVtYmVyaW5nIjp7IiRpZCI6Ijc2NiIsIkZvcm1hdCI6MCwiSXNWaXNpYmxlIjpmYWxzZSwiTGFzdEtub3duVmlzaWJpbGl0eVN0YXRlIjpmYWxzZX0sIklkIjoiOTkxZjU2ZGQtYzlmNS00YzRiLTg5YWEtNjcyZDcxNzRkOGIxIiwiSW1wb3J0SWQiOm51bGwsIlRpdGxlIjoiS1BJcyIsIk5vdGUiOm51bGwsIkh5cGVybGluayI6eyIkaWQiOiI3NjciLCJBZGRyZXNzIjoiIiwiU3ViQWRkcmVzcyI6IiJ9LCJJc0NoYW5nZWQiOmZhbHNlLCJJc05ldyI6ZmFsc2V9fV0sIl9taWxlc3RvbmVzIjpbXSwiSWQiOiIwMDAwMDAwMC0wMDAwLTAwMDAtMDAwMC0wMDAwMDAwMDAwMDAiLCJJc1NpbmdsZUl0ZW1Sb3ciOnRydWV9LHsiJGlkIjoiNzY4IiwiX3Rhc2tzIjpbeyIkaWQiOiI3NjkiLCJfYXR0YWNoZWRNaWxlc3RvbmVzIjpbXSwiVGFza0RlZmluaXRpb24iOnsiJGlkIjoiNzcwIiwiR3JvdXBOYW1lIjpudWxsLCJTdGFydERhdGUiOiIyMDIzLTA0LTAxVDAwOjAwOjAwIiwiRW5kRGF0ZSI6IjIwMjMtMDUtMDhUMjM6NTk6MDAiLCJQZXJjZW50YWdlQ29tcGxldGUiOm51bGwsIlN0eWxlIjp7IiRpZCI6Ijc3MSIsIlNoYXBlIjowLCJTaGFwZVRoaWNrbmVzcyI6MCwiRHVyYXRpb25Gb3JtYXQiOjEzLCJJbmNsdWRlTm9uV29ya2luZ0RheXNJbkR1cmF0aW9uIjpmYWxzZSwiUGVyY2VudGFnZUNvbXBsZXRlU3R5bGUiOnsiJGlkIjoiNzcyIiwiRm9udFNldHRpbmdzIjp7IiRpZCI6Ijc3MyIsIkZvbnRTaXplIjo5LCJGb250TmFtZSI6IkNhbGlicmkiLCJJc0JvbGQiOmZhbHNlLCJJc0l0YWxpYyI6ZmFsc2UsIklzVW5kZXJsaW5lZCI6ZmFsc2UsIlBhcmVudFN0eWxlIjpudWxsfSwiQXV0b1NpemUiOjAsIkZvcmVncm91bmQiOnsiJGlkIjoiNzc0IiwiQ29sb3IiOnsiJGlkIjoiNzc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GlkIjoiNzc2IiwiQ29sb3IiOnsiJGlkIjoiNzc3IiwiQSI6ODksIlIiOjAsIkciOjAsIkIiOjB9fSwiSXNWaXNpYmxlIjp0cnVlLCJXaWR0aCI6MC4wLCJIZWlnaHQiOjAuMCwiQm9yZGVyU3R5bGUiOnsiJGlkIjoiNzc4IiwiTGluZUNvbG9yIjpudWxsLCJMaW5lV2VpZ2h0IjowLjAsIkxpbmVUeXBlIjowLCJQYXJlbnRTdHlsZSI6bnVsbH0sIlBhcmVudFN0eWxlIjpudWxsfSwiRHVyYXRpb25TdHlsZSI6eyIkaWQiOiI3NzkiLCJGb250U2V0dGluZ3MiOnsiJGlkIjoiNzgwIiwiRm9udFNpemUiOjEwLCJGb250TmFtZSI6IkNhbGlicmkiLCJJc0JvbGQiOmZhbHNlLCJJc0l0YWxpYyI6ZmFsc2UsIklzVW5kZXJsaW5lZCI6ZmFsc2UsIlBhcmVudFN0eWxlIjpudWxsfSwiQXV0b1NpemUiOjAsIkZvcmVncm91bmQiOnsiJGlkIjoiNzgxIiwiQ29sb3IiOnsiJGlkIjoiNzg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zMTcifSwiUGFkZGluZyI6eyIkcmVmIjoiMzE4In0sIkJhY2tncm91bmQiOnsiJGlkIjoiNzgzIiwiQ29sb3IiOnsiJGlkIjoiNzg0IiwiQSI6MCwiUiI6MjU1LCJHIjoyNTUsIkIiOjI1NX19LCJJc1Zpc2libGUiOnRydWUsIldpZHRoIjowLjAsIkhlaWdodCI6MC4wLCJCb3JkZXJTdHlsZSI6eyIkaWQiOiI3ODUiLCJMaW5lQ29sb3IiOm51bGwsIkxpbmVXZWlnaHQiOjAuMCwiTGluZVR5cGUiOjAsIlBhcmVudFN0eWxlIjpudWxsfSwiUGFyZW50U3R5bGUiOm51bGx9LCJIb3Jpem9udGFsQ29ubmVjdG9yU3R5bGUiOnsiJGlkIjoiNzg2IiwiTGluZUNvbG9yIjp7IiRyZWYiOiIyNyJ9LCJMaW5lV2VpZ2h0IjowLjAsIkxpbmVUeXBlIjowLCJQYXJlbnRTdHlsZSI6bnVsbH0sIlZlcnRpY2FsQ29ubmVjdG9yU3R5bGUiOnsiJGlkIjoiNzg3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c4OCIsIk1hcmdpbiI6eyIkcmVmIjoiMzI1In0sIlBhZGRpbmciOnsiJHJlZiI6IjMyNiJ9LCJCYWNrZ3JvdW5kIjp7IiRpZCI6Ijc4OSIsIkNvbG9yIjp7IiRpZCI6Ijc5MCIsIkEiOjI1NSwiUiI6MTUwLCJHIjoyMTQsIkIiOjY2fX0sIklzVmlzaWJsZSI6dHJ1ZSwiV2lkdGgiOjAuMCwiSGVpZ2h0IjoxMC4wLCJCb3JkZXJTdHlsZSI6eyIkaWQiOiI3OTEiLCJMaW5lQ29sb3IiOnsiJGlkIjoiNzkyIiwiJHR5cGUiOiJOTFJFLkNvbW1vbi5Eb20uU29saWRDb2xvckJydXNoLCBOTFJFLkNvbW1vbiIsIkNvbG9yIjp7IiRpZCI6Ijc5MyIsIkEiOjI1NSwiUiI6MjU1LCJHIjowLCJCIjowfX0sIkxpbmVXZWlnaHQiOjAuMCwiTGluZVR5cGUiOjAsIlBhcmVudFN0eWxlIjpudWxsfSwiUGFyZW50U3R5bGUiOm51bGx9LCJUaXRsZVN0eWxlIjp7IiRpZCI6Ijc5NCIsIkZvbnRTZXR0aW5ncyI6eyIkaWQiOiI3OTUiLCJGb250U2l6ZSI6MTAsIkZvbnROYW1lIjoiQ2FsaWJyaSIsIklzQm9sZCI6dHJ1ZSwiSXNJdGFsaWMiOmZhbHNlLCJJc1VuZGVybGluZWQiOmZhbHNlLCJQYXJlbnRTdHlsZSI6bnVsbH0sIkF1dG9TaXplIjowLCJGb3JlZ3JvdW5kIjp7IiRpZCI6Ijc5NiIsIkNvbG9yIjp7IiRpZCI6Ijc5NyIsIkEiOjI1NSwiUiI6MTE1LCJHIjoxMTUsIkIiOjExNX19LCJNYXhXaWR0aCI6NzIwLjAsIk1heEhlaWdodCI6IkluZmluaXR5IiwiU21hcnRGb3JlZ3JvdW5kSXNBY3RpdmUiOmZhbHNlLCJIb3Jpem9udGFsQWxpZ25tZW50IjoxLCJWZXJ0aWNhbEFsaWdubWVudCI6MCwiU21hcnRGb3JlZ3JvdW5kIjpudWxsLCJCYWNrZ3JvdW5kRmlsbFR5cGUiOjAsIk1hcmdpbiI6eyIkcmVmIjoiMzM2In0sIlBhZGRpbmciOnsiJHJlZiI6IjMzNyJ9LCJCYWNrZ3JvdW5kIjp7IiRpZCI6Ijc5OCIsIkNvbG9yIjp7IiRpZCI6Ijc5OSIsIkEiOjAsIlIiOjI1NSwiRyI6MjU1LCJCIjoyNTV9fSwiSXNWaXNpYmxlIjp0cnVlLCJXaWR0aCI6MC4wLCJIZWlnaHQiOjAuMCwiQm9yZGVyU3R5bGUiOnsiJGlkIjoiODAwIiwiTGluZUNvbG9yIjpudWxsLCJMaW5lV2VpZ2h0IjowLjAsIkxpbmVUeXBlIjowLCJQYXJlbnRTdHlsZSI6bnVsbH0sIlBhcmVudFN0eWxlIjpudWxsfSwiRGF0ZVN0eWxlIjp7IiRpZCI6IjgwMSIsIkZvbnRTZXR0aW5ncyI6eyIkaWQiOiI4MDIiLCJGb250U2l6ZSI6OSwiRm9udE5hbWUiOiJDYWxpYnJpIiwiSXNCb2xkIjpmYWxzZSwiSXNJdGFsaWMiOmZhbHNlLCJJc1VuZGVybGluZWQiOmZhbHNlLCJQYXJlbnRTdHlsZSI6bnVsbH0sIkF1dG9TaXplIjowLCJGb3JlZ3JvdW5kIjp7IiRpZCI6IjgwMyIsIkNvbG9yIjp7IiRpZCI6Ijg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4MDUiLCJDb2xvciI6eyIkaWQiOiI4MDYiLCJBIjowLCJSIjoyNTUsIkciOjI1NSwiQiI6MjU1fX0sIklzVmlzaWJsZSI6dHJ1ZSwiV2lkdGgiOjAuMCwiSGVpZ2h0IjowLjAsIkJvcmRlclN0eWxlIjp7IiRpZCI6IjgwNyIsIkxpbmVDb2xvciI6bnVsbCwiTGluZVdlaWdodCI6MC4wLCJMaW5lVHlwZSI6MCwiUGFyZW50U3R5bGUiOm51bGx9LCJQYXJlbnRTdHlsZSI6bnVsbH0sIkRhdGVGb3JtYXQiOnsiJGlkIjoiODA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A5IiwiRGF0ZVBhcnRJc1Zpc2libGUiOmZhbHNlLCJUaW1lUGFydElzVmlzaWJsZSI6ZmFsc2V9fSwiV2Vla051bWJlcmluZyI6eyIkaWQiOiI4MTAiLCJGb3JtYXQiOjAsIklzVmlzaWJsZSI6ZmFsc2UsIkxhc3RLbm93blZpc2liaWxpdHlTdGF0ZSI6ZmFsc2V9LCJJc1Zpc2libGUiOnRydWUsIlBhcmVudFN0eWxlIjpudWxsfSwiSW5kZXgiOjMsIlNtYXJ0RHVyYXRpb25BY3RpdmF0ZWQiOmZhbHNlLCJEYXRlRm9ybWF0Ijp7IiRyZWYiOiI4MDgifSwiV2Vla051bWJlcmluZyI6eyIkaWQiOiI4MTEiLCJGb3JtYXQiOjAsIklzVmlzaWJsZSI6ZmFsc2UsIkxhc3RLbm93blZpc2liaWxpdHlTdGF0ZSI6ZmFsc2V9LCJJZCI6ImEwMjEwOWZlLTExYjItNGFkOC1hYzEzLTVjZWQ4YzkzNzlhMCIsIkltcG9ydElkIjpudWxsLCJUaXRsZSI6IlNsYWNrIiwiTm90ZSI6bnVsbCwiSHlwZXJsaW5rIjp7IiRpZCI6IjgxMiIsIkFkZHJlc3MiOiIiLCJTdWJBZGRyZXNzIjoiIn0sIklzQ2hhbmdlZCI6ZmFsc2UsIklzTmV3IjpmYWxzZX19LHsiJGlkIjoiODEzIiwiX2F0dGFjaGVkTWlsZXN0b25lcyI6W10sIlRhc2tEZWZpbml0aW9uIjp7IiRpZCI6IjgxNCIsIkdyb3VwTmFtZSI6bnVsbCwiU3RhcnREYXRlIjoiMjAyMy0wMy0yM1QwMDowMDowMFoiLCJFbmREYXRlIjoiMjAyMy0wMy0zMVQyMzo1OTowMFoiLCJQZXJjZW50YWdlQ29tcGxldGUiOm51bGwsIlN0eWxlIjp7IiRpZCI6IjgxNSIsIlNoYXBlIjowLCJTaGFwZVRoaWNrbmVzcyI6MCwiRHVyYXRpb25Gb3JtYXQiOjEzLCJJbmNsdWRlTm9uV29ya2luZ0RheXNJbkR1cmF0aW9uIjpmYWxzZSwiUGVyY2VudGFnZUNvbXBsZXRlU3R5bGUiOnsiJGlkIjoiODE2IiwiRm9udFNldHRpbmdzIjp7IiRpZCI6IjgxNyIsIkZvbnRTaXplIjo5LCJGb250TmFtZSI6IkNhbGlicmkiLCJJc0JvbGQiOmZhbHNlLCJJc0l0YWxpYyI6ZmFsc2UsIklzVW5kZXJsaW5lZCI6ZmFsc2UsIlBhcmVudFN0eWxlIjpudWxsfSwiQXV0b1NpemUiOjAsIkZvcmVncm91bmQiOnsiJGlkIjoiODE4IiwiQ29sb3IiOnsiJGlkIjoiODE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gyMCIsIkNvbG9yIjp7IiRyZWYiOiIzNjMifX0sIklzVmlzaWJsZSI6dHJ1ZSwiV2lkdGgiOjAuMCwiSGVpZ2h0IjowLjAsIkJvcmRlclN0eWxlIjp7IiRpZCI6IjgyMSIsIkxpbmVDb2xvciI6bnVsbCwiTGluZVdlaWdodCI6MC4wLCJMaW5lVHlwZSI6MCwiUGFyZW50U3R5bGUiOm51bGx9LCJQYXJlbnRTdHlsZSI6bnVsbH0sIkR1cmF0aW9uU3R5bGUiOnsiJGlkIjoiODIyIiwiRm9udFNldHRpbmdzIjp7IiRpZCI6IjgyMyIsIkZvbnRTaXplIjoxMCwiRm9udE5hbWUiOiJDYWxpYnJpIiwiSXNCb2xkIjpmYWxzZSwiSXNJdGFsaWMiOmZhbHNlLCJJc1VuZGVybGluZWQiOmZhbHNlLCJQYXJlbnRTdHlsZSI6bnVsbH0sIkF1dG9TaXplIjowLCJGb3JlZ3JvdW5kIjp7IiRpZCI6IjgyNCIsIkNvbG9yIjp7IiRpZCI6IjgyN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zE3In0sIlBhZGRpbmciOnsiJHJlZiI6IjMxOCJ9LCJCYWNrZ3JvdW5kIjp7IiRpZCI6IjgyNiIsIkNvbG9yIjp7IiRpZCI6IjgyNyIsIkEiOjAsIlIiOjI1NSwiRyI6MjU1LCJCIjoyNTV9fSwiSXNWaXNpYmxlIjp0cnVlLCJXaWR0aCI6MC4wLCJIZWlnaHQiOjAuMCwiQm9yZGVyU3R5bGUiOnsiJGlkIjoiODI4IiwiTGluZUNvbG9yIjpudWxsLCJMaW5lV2VpZ2h0IjowLjAsIkxpbmVUeXBlIjowLCJQYXJlbnRTdHlsZSI6bnVsbH0sIlBhcmVudFN0eWxlIjpudWxsfSwiSG9yaXpvbnRhbENvbm5lY3RvclN0eWxlIjp7IiRpZCI6IjgyOSIsIkxpbmVDb2xvciI6eyIkcmVmIjoiMjcifSwiTGluZVdlaWdodCI6MC4wLCJMaW5lVHlwZSI6MCwiUGFyZW50U3R5bGUiOm51bGx9LCJWZXJ0aWNhbENvbm5lY3RvclN0eWxlIjp7IiRpZCI6IjgzMC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4MzEiLCJNYXJnaW4iOnsiJHJlZiI6IjMyNSJ9LCJQYWRkaW5nIjp7IiRyZWYiOiIzMjYifSwiQmFja2dyb3VuZCI6eyIkaWQiOiI4MzIiLCJDb2xvciI6eyIkaWQiOiI4MzMiLCJBIjoyNTUsIlIiOjIsIkciOjE3OCwiQiI6MjM4fX0sIklzVmlzaWJsZSI6dHJ1ZSwiV2lkdGgiOjAuMCwiSGVpZ2h0IjoxMC4wLCJCb3JkZXJTdHlsZSI6eyIkaWQiOiI4MzQiLCJMaW5lQ29sb3IiOnsiJHJlZiI6IjMzMCJ9LCJMaW5lV2VpZ2h0IjowLjAsIkxpbmVUeXBlIjowLCJQYXJlbnRTdHlsZSI6bnVsbH0sIlBhcmVudFN0eWxlIjpudWxsfSwiVGl0bGVTdHlsZSI6eyIkaWQiOiI4MzUiLCJGb250U2V0dGluZ3MiOnsiJGlkIjoiODM2IiwiRm9udFNpemUiOjEwLCJGb250TmFtZSI6IkNhbGlicmkiLCJJc0JvbGQiOnRydWUsIklzSXRhbGljIjpmYWxzZSwiSXNVbmRlcmxpbmVkIjpmYWxzZSwiUGFyZW50U3R5bGUiOm51bGx9LCJBdXRvU2l6ZSI6MCwiRm9yZWdyb3VuZCI6eyIkaWQiOiI4MzciLCJDb2xvciI6eyIkaWQiOiI4Mzg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4MzkiLCJDb2xvciI6eyIkaWQiOiI4NDAiLCJBIjowLCJSIjoyNTUsIkciOjI1NSwiQiI6MjU1fX0sIklzVmlzaWJsZSI6dHJ1ZSwiV2lkdGgiOjAuMCwiSGVpZ2h0IjowLjAsIkJvcmRlclN0eWxlIjp7IiRpZCI6Ijg0MSIsIkxpbmVDb2xvciI6bnVsbCwiTGluZVdlaWdodCI6MC4wLCJMaW5lVHlwZSI6MCwiUGFyZW50U3R5bGUiOm51bGx9LCJQYXJlbnRTdHlsZSI6bnVsbH0sIkRhdGVTdHlsZSI6eyIkaWQiOiI4NDIiLCJGb250U2V0dGluZ3MiOnsiJGlkIjoiODQzIiwiRm9udFNpemUiOjksIkZvbnROYW1lIjoiQ2FsaWJyaSIsIklzQm9sZCI6ZmFsc2UsIklzSXRhbGljIjpmYWxzZSwiSXNVbmRlcmxpbmVkIjpmYWxzZSwiUGFyZW50U3R5bGUiOm51bGx9LCJBdXRvU2l6ZSI6MCwiRm9yZWdyb3VuZCI6eyIkaWQiOiI4NDQiLCJDb2xvciI6eyIkaWQiOiI4N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NDUifSwiUGFkZGluZyI6eyIkcmVmIjoiMzQ2In0sIkJhY2tncm91bmQiOnsiJGlkIjoiODQ2IiwiQ29sb3IiOnsiJGlkIjoiODQ3IiwiQSI6MCwiUiI6MjU1LCJHIjoyNTUsIkIiOjI1NX19LCJJc1Zpc2libGUiOnRydWUsIldpZHRoIjowLjAsIkhlaWdodCI6MC4wLCJCb3JkZXJTdHlsZSI6eyIkaWQiOiI4NDgiLCJMaW5lQ29sb3IiOm51bGwsIkxpbmVXZWlnaHQiOjAuMCwiTGluZVR5cGUiOjAsIlBhcmVudFN0eWxlIjpudWxsfSwiUGFyZW50U3R5bGUiOm51bGx9LCJEYXRlRm9ybWF0Ijp7IiRyZWYiOiIzNTAifSwiV2Vla051bWJlcmluZyI6eyIkaWQiOiI4NDkiLCJGb3JtYXQiOjAsIklzVmlzaWJsZSI6ZmFsc2UsIkxhc3RLbm93blZpc2liaWxpdHlTdGF0ZSI6ZmFsc2V9LCJJc1Zpc2libGUiOnRydWUsIlBhcmVudFN0eWxlIjpudWxsfSwiSW5kZXgiOjIsIlNtYXJ0RHVyYXRpb25BY3RpdmF0ZWQiOmZhbHNlLCJEYXRlRm9ybWF0Ijp7IiRyZWYiOiIzNTAifSwiV2Vla051bWJlcmluZyI6eyIkaWQiOiI4NTAiLCJGb3JtYXQiOjAsIklzVmlzaWJsZSI6ZmFsc2UsIkxhc3RLbm93blZpc2liaWxpdHlTdGF0ZSI6ZmFsc2V9LCJJZCI6ImQxYmNkM2MwLTJkOWMtNDg5OC04NzBkLTdiYWQ1YjlkZDc1MiIsIkltcG9ydElkIjpudWxsLCJUaXRsZSI6Ik1vbml0b3JpbmciLCJOb3RlIjpudWxsLCJIeXBlcmxpbmsiOnsiJGlkIjoiODUxIiwiQWRkcmVzcyI6IiIsIlN1YkFkZHJlc3MiOiIifSwiSXNDaGFuZ2VkIjpmYWxzZSwiSXNOZXciOmZhbHNlfX1dLCJfbWlsZXN0b25lcyI6W10sIklkIjoiOGI2MzJjY2UtZjNhMC00MDk3LTk5YjYtN2EwOGFmNTk1NTI2IiwiSXNTaW5nbGVJdGVtUm93IjpmYWxzZX0seyIkaWQiOiI4NTIiLCJfdGFza3MiOlt7IiRpZCI6Ijg1MyIsIl9hdHRhY2hlZE1pbGVzdG9uZXMiOltdLCJUYXNrRGVmaW5pdGlvbiI6eyIkaWQiOiI4NTQiLCJHcm91cE5hbWUiOm51bGwsIlN0YXJ0RGF0ZSI6IjIwMjMtMDMtMjNUMDA6MDA6MDAiLCJFbmREYXRlIjoiMjAyMy0wMy0yNVQyMzo1OTowMCIsIlBlcmNlbnRhZ2VDb21wbGV0ZSI6bnVsbCwiU3R5bGUiOnsiJGlkIjoiODU1IiwiU2hhcGUiOjAsIlNoYXBlVGhpY2tuZXNzIjowLCJEdXJhdGlvbkZvcm1hdCI6MTMsIkluY2x1ZGVOb25Xb3JraW5nRGF5c0luRHVyYXRpb24iOmZhbHNlLCJQZXJjZW50YWdlQ29tcGxldGVTdHlsZSI6eyIkaWQiOiI4NTYiLCJGb250U2V0dGluZ3MiOnsiJGlkIjoiODU3IiwiRm9udFNpemUiOjksIkZvbnROYW1lIjoiQ2FsaWJyaSIsIklzQm9sZCI6ZmFsc2UsIklzSXRhbGljIjpmYWxzZSwiSXNVbmRlcmxpbmVkIjpmYWxzZSwiUGFyZW50U3R5bGUiOm51bGx9LCJBdXRvU2l6ZSI6MCwiRm9yZWdyb3VuZCI6eyIkaWQiOiI4NTgiLCJDb2xvciI6eyIkaWQiOiI4N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GlkIjoiODYwIiwiQ29sb3IiOnsiJHJlZiI6IjM2MyJ9fSwiSXNWaXNpYmxlIjp0cnVlLCJXaWR0aCI6MC4wLCJIZWlnaHQiOjAuMCwiQm9yZGVyU3R5bGUiOnsiJGlkIjoiODYxIiwiTGluZUNvbG9yIjpudWxsLCJMaW5lV2VpZ2h0IjowLjAsIkxpbmVUeXBlIjowLCJQYXJlbnRTdHlsZSI6bnVsbH0sIlBhcmVudFN0eWxlIjpudWxsfSwiRHVyYXRpb25TdHlsZSI6eyIkaWQiOiI4NjIiLCJGb250U2V0dGluZ3MiOnsiJGlkIjoiODYzIiwiRm9udFNpemUiOjEwLCJGb250TmFtZSI6IkNhbGlicmkiLCJJc0JvbGQiOmZhbHNlLCJJc0l0YWxpYyI6ZmFsc2UsIklzVW5kZXJsaW5lZCI6ZmFsc2UsIlBhcmVudFN0eWxlIjpudWxsfSwiQXV0b1NpemUiOjAsIkZvcmVncm91bmQiOnsiJGlkIjoiODY0IiwiQ29sb3IiOnsiJGlkIjoiODY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MTcifSwiUGFkZGluZyI6eyIkcmVmIjoiMzE4In0sIkJhY2tncm91bmQiOnsiJGlkIjoiODY2IiwiQ29sb3IiOnsiJGlkIjoiODY3IiwiQSI6MCwiUiI6MjU1LCJHIjoyNTUsIkIiOjI1NX19LCJJc1Zpc2libGUiOnRydWUsIldpZHRoIjowLjAsIkhlaWdodCI6MC4wLCJCb3JkZXJTdHlsZSI6eyIkaWQiOiI4NjgiLCJMaW5lQ29sb3IiOm51bGwsIkxpbmVXZWlnaHQiOjAuMCwiTGluZVR5cGUiOjAsIlBhcmVudFN0eWxlIjpudWxsfSwiUGFyZW50U3R5bGUiOm51bGx9LCJIb3Jpem9udGFsQ29ubmVjdG9yU3R5bGUiOnsiJGlkIjoiODY5IiwiTGluZUNvbG9yIjp7IiRyZWYiOiIyNyJ9LCJMaW5lV2VpZ2h0IjowLjAsIkxpbmVUeXBlIjowLCJQYXJlbnRTdHlsZSI6bnVsbH0sIlZlcnRpY2FsQ29ubmVjdG9yU3R5bGUiOnsiJGlkIjoiODcwIiwiTGluZUNvbG9yIjp7IiRyZWYiOiIzMCJ9LCJMaW5lV2VpZ2h0IjowLjAsIkxpbmVUeXBlIjowLCJQYXJlbnRTdHlsZSI6bnVsbH0sIk1hcmdpbiI6bnVsbCwiU3RhcnREYXRlUG9zaXRpb24iOjYsIkVuZERhdGVQb3NpdGlvbiI6NiwiRGF0ZUlzVmlzaWJsZSI6ZmFsc2UsIlRpdGxlUG9zaXRpb24iOjMsIkR1cmF0aW9uUG9zaXRpb24iOjIsIlBlcmNlbnRhZ2VDb21wbGV0ZWRQb3NpdGlvbiI6NiwiU3BhY2luZyI6NSwiSXNCZWxvd1RpbWViYW5kIjp0cnVlLCJQZXJjZW50YWdlQ29tcGxldGVTaGFwZU9wYWNpdHkiOjM1LCJTaGFwZVN0eWxlIjp7IiRpZCI6Ijg3MSIsIk1hcmdpbiI6eyIkcmVmIjoiMzI1In0sIlBhZGRpbmciOnsiJHJlZiI6IjMyNiJ9LCJCYWNrZ3JvdW5kIjp7IiRpZCI6Ijg3MiIsIkNvbG9yIjp7IiRpZCI6Ijg3MyIsIkEiOjI1NSwiUiI6MiwiRyI6MTc4LCJCIjoyMzh9fSwiSXNWaXNpYmxlIjp0cnVlLCJXaWR0aCI6MC4wLCJIZWlnaHQiOjEwLjAsIkJvcmRlclN0eWxlIjp7IiRpZCI6Ijg3NCIsIkxpbmVDb2xvciI6eyIkcmVmIjoiMzMwIn0sIkxpbmVXZWlnaHQiOjAuMCwiTGluZVR5cGUiOjAsIlBhcmVudFN0eWxlIjpudWxsfSwiUGFyZW50U3R5bGUiOm51bGx9LCJUaXRsZVN0eWxlIjp7IiRpZCI6Ijg3NSIsIkZvbnRTZXR0aW5ncyI6eyIkaWQiOiI4NzYiLCJGb250U2l6ZSI6MTAsIkZvbnROYW1lIjoiQ2FsaWJyaSIsIklzQm9sZCI6dHJ1ZSwiSXNJdGFsaWMiOmZhbHNlLCJJc1VuZGVybGluZWQiOmZhbHNlLCJQYXJlbnRTdHlsZSI6bnVsbH0sIkF1dG9TaXplIjowLCJGb3JlZ3JvdW5kIjp7IiRpZCI6Ijg3NyIsIkNvbG9yIjp7IiRpZCI6Ijg3OC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MzM2In0sIlBhZGRpbmciOnsiJHJlZiI6IjMzNyJ9LCJCYWNrZ3JvdW5kIjp7IiRpZCI6Ijg3OSIsIkNvbG9yIjp7IiRpZCI6Ijg4MCIsIkEiOjAsIlIiOjI1NSwiRyI6MjU1LCJCIjoyNTV9fSwiSXNWaXNpYmxlIjp0cnVlLCJXaWR0aCI6MC4wLCJIZWlnaHQiOjAuMCwiQm9yZGVyU3R5bGUiOnsiJGlkIjoiODgxIiwiTGluZUNvbG9yIjpudWxsLCJMaW5lV2VpZ2h0IjowLjAsIkxpbmVUeXBlIjowLCJQYXJlbnRTdHlsZSI6bnVsbH0sIlBhcmVudFN0eWxlIjpudWxsfSwiRGF0ZVN0eWxlIjp7IiRpZCI6Ijg4MiIsIkZvbnRTZXR0aW5ncyI6eyIkaWQiOiI4ODMiLCJGb250U2l6ZSI6OSwiRm9udE5hbWUiOiJDYWxpYnJpIiwiSXNCb2xkIjpmYWxzZSwiSXNJdGFsaWMiOmZhbHNlLCJJc1VuZGVybGluZWQiOmZhbHNlLCJQYXJlbnRTdHlsZSI6bnVsbH0sIkF1dG9TaXplIjowLCJGb3JlZ3JvdW5kIjp7IiRpZCI6Ijg4NCIsIkNvbG9yIjp7IiRpZCI6Ijg4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4ODYiLCJDb2xvciI6eyIkaWQiOiI4ODciLCJBIjowLCJSIjoyNTUsIkciOjI1NSwiQiI6MjU1fX0sIklzVmlzaWJsZSI6dHJ1ZSwiV2lkdGgiOjAuMCwiSGVpZ2h0IjowLjAsIkJvcmRlclN0eWxlIjp7IiRpZCI6Ijg4OCIsIkxpbmVDb2xvciI6bnVsbCwiTGluZVdlaWdodCI6MC4wLCJMaW5lVHlwZSI6MCwiUGFyZW50U3R5bGUiOm51bGx9LCJQYXJlbnRTdHlsZSI6bnVsbH0sIkRhdGVGb3JtYXQiOnsiJHJlZiI6IjM1MCJ9LCJXZWVrTnVtYmVyaW5nIjp7IiRpZCI6Ijg4OSIsIkZvcm1hdCI6MCwiSXNWaXNpYmxlIjpmYWxzZSwiTGFzdEtub3duVmlzaWJpbGl0eVN0YXRlIjpmYWxzZX0sIklzVmlzaWJsZSI6dHJ1ZSwiUGFyZW50U3R5bGUiOm51bGx9LCJJbmRleCI6NCwiU21hcnREdXJhdGlvbkFjdGl2YXRlZCI6ZmFsc2UsIkRhdGVGb3JtYXQiOnsiJHJlZiI6IjM1MCJ9LCJXZWVrTnVtYmVyaW5nIjp7IiRpZCI6Ijg5MCIsIkZvcm1hdCI6MCwiSXNWaXNpYmxlIjpmYWxzZSwiTGFzdEtub3duVmlzaWJpbGl0eVN0YXRlIjpmYWxzZX0sIklkIjoiNWY3NzY2MjctNWZhYS00YTkzLTllZWQtYTQ1ODI0MGFkMThkIiwiSW1wb3J0SWQiOm51bGwsIlRpdGxlIjoiRm9yZWNhc3RzIiwiTm90ZSI6bnVsbCwiSHlwZXJsaW5rIjp7IiRpZCI6Ijg5MSIsIkFkZHJlc3MiOiIiLCJTdWJBZGRyZXNzIjoiIn0sIklzQ2hhbmdlZCI6ZmFsc2UsIklzTmV3IjpmYWxzZX19LHsiJGlkIjoiODkyIiwiX2F0dGFjaGVkTWlsZXN0b25lcyI6W10sIlRhc2tEZWZpbml0aW9uIjp7IiRpZCI6Ijg5MyIsIkdyb3VwTmFtZSI6bnVsbCwiU3RhcnREYXRlIjoiMjAyMy0wMy0yNlQwMDowMDowMCIsIkVuZERhdGUiOiIyMDIzLTA0LTI3VDIzOjU5OjAwIiwiUGVyY2VudGFnZUNvbXBsZXRlIjpudWxsLCJTdHlsZSI6eyIkaWQiOiI4OTQiLCJTaGFwZSI6MCwiU2hhcGVUaGlja25lc3MiOjAsIkR1cmF0aW9uRm9ybWF0IjoxMywiSW5jbHVkZU5vbldvcmtpbmdEYXlzSW5EdXJhdGlvbiI6ZmFsc2UsIlBlcmNlbnRhZ2VDb21wbGV0ZVN0eWxlIjp7IiRpZCI6Ijg5NSIsIkZvbnRTZXR0aW5ncyI6eyIkaWQiOiI4OTYiLCJGb250U2l6ZSI6OSwiRm9udE5hbWUiOiJDYWxpYnJpIiwiSXNCb2xkIjpmYWxzZSwiSXNJdGFsaWMiOmZhbHNlLCJJc1VuZGVybGluZWQiOmZhbHNlLCJQYXJlbnRTdHlsZSI6bnVsbH0sIkF1dG9TaXplIjowLCJGb3JlZ3JvdW5kIjp7IiRpZCI6Ijg5NyIsIkNvbG9yIjp7IiRpZCI6Ijg5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g5OSIsIkNvbG9yIjp7IiRpZCI6IjkwMCIsIkEiOjg5LCJSIjowLCJHIjowLCJCIjowfX0sIklzVmlzaWJsZSI6dHJ1ZSwiV2lkdGgiOjAuMCwiSGVpZ2h0IjowLjAsIkJvcmRlclN0eWxlIjp7IiRpZCI6IjkwMSIsIkxpbmVDb2xvciI6bnVsbCwiTGluZVdlaWdodCI6MC4wLCJMaW5lVHlwZSI6MCwiUGFyZW50U3R5bGUiOm51bGx9LCJQYXJlbnRTdHlsZSI6bnVsbH0sIkR1cmF0aW9uU3R5bGUiOnsiJGlkIjoiOTAyIiwiRm9udFNldHRpbmdzIjp7IiRpZCI6IjkwMyIsIkZvbnRTaXplIjoxMCwiRm9udE5hbWUiOiJDYWxpYnJpIiwiSXNCb2xkIjpmYWxzZSwiSXNJdGFsaWMiOmZhbHNlLCJJc1VuZGVybGluZWQiOmZhbHNlLCJQYXJlbnRTdHlsZSI6bnVsbH0sIkF1dG9TaXplIjowLCJGb3JlZ3JvdW5kIjp7IiRyZWYiOiI3ODEifSwiTWF4V2lkdGgiOjIwMC4wLCJNYXhIZWlnaHQiOiJJbmZpbml0eSIsIlNtYXJ0Rm9yZWdyb3VuZElzQWN0aXZlIjpmYWxzZSwiSG9yaXpvbnRhbEFsaWdubWVudCI6MCwiVmVydGljYWxBbGlnbm1lbnQiOjAsIlNtYXJ0Rm9yZWdyb3VuZCI6bnVsbCwiQmFja2dyb3VuZEZpbGxUeXBlIjowLCJNYXJnaW4iOnsiJHJlZiI6IjMxNyJ9LCJQYWRkaW5nIjp7IiRyZWYiOiIzMTgifSwiQmFja2dyb3VuZCI6eyIkaWQiOiI5MDQiLCJDb2xvciI6eyIkaWQiOiI5MDUiLCJBIjowLCJSIjoyNTUsIkciOjI1NSwiQiI6MjU1fX0sIklzVmlzaWJsZSI6dHJ1ZSwiV2lkdGgiOjAuMCwiSGVpZ2h0IjowLjAsIkJvcmRlclN0eWxlIjp7IiRpZCI6IjkwNiIsIkxpbmVDb2xvciI6bnVsbCwiTGluZVdlaWdodCI6MC4wLCJMaW5lVHlwZSI6MCwiUGFyZW50U3R5bGUiOm51bGx9LCJQYXJlbnRTdHlsZSI6bnVsbH0sIkhvcml6b250YWxDb25uZWN0b3JTdHlsZSI6eyIkaWQiOiI5MDciLCJMaW5lQ29sb3IiOnsiJHJlZiI6IjI3In0sIkxpbmVXZWlnaHQiOjAuMCwiTGluZVR5cGUiOjAsIlBhcmVudFN0eWxlIjpudWxsfSwiVmVydGljYWxDb25uZWN0b3JTdHlsZSI6eyIkaWQiOiI5MDg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TA5IiwiTWFyZ2luIjp7IiRyZWYiOiIzMjUifSwiUGFkZGluZyI6eyIkcmVmIjoiMzI2In0sIkJhY2tncm91bmQiOnsiJGlkIjoiOTEwIiwiQ29sb3IiOnsiJGlkIjoiOTExIiwiQSI6MjU1LCJSIjoxNTAsIkciOjIxNCwiQiI6NjZ9fSwiSXNWaXNpYmxlIjp0cnVlLCJXaWR0aCI6MC4wLCJIZWlnaHQiOjEwLjAsIkJvcmRlclN0eWxlIjp7IiRpZCI6IjkxMiIsIkxpbmVDb2xvciI6eyIkaWQiOiI5MTMiLCIkdHlwZSI6Ik5MUkUuQ29tbW9uLkRvbS5Tb2xpZENvbG9yQnJ1c2gsIE5MUkUuQ29tbW9uIiwiQ29sb3IiOnsiJGlkIjoiOTE0IiwiQSI6MjU1LCJSIjoyNTUsIkciOjAsIkIiOjB9fSwiTGluZVdlaWdodCI6MC4wLCJMaW5lVHlwZSI6MCwiUGFyZW50U3R5bGUiOm51bGx9LCJQYXJlbnRTdHlsZSI6bnVsbH0sIlRpdGxlU3R5bGUiOnsiJGlkIjoiOTE1IiwiRm9udFNldHRpbmdzIjp7IiRpZCI6IjkxNiIsIkZvbnRTaXplIjoxMCwiRm9udE5hbWUiOiJDYWxpYnJpIiwiSXNCb2xkIjp0cnVlLCJJc0l0YWxpYyI6ZmFsc2UsIklzVW5kZXJsaW5lZCI6ZmFsc2UsIlBhcmVudFN0eWxlIjpudWxsfSwiQXV0b1NpemUiOjAsIkZvcmVncm91bmQiOnsiJGlkIjoiOTE3IiwiQ29sb3IiOnsiJGlkIjoiOTE4IiwiQSI6MjU1LCJSIjoxMTUsIkciOjExNSwiQiI6MTE1fX0sIk1heFdpZHRoIjo3MjAuMCwiTWF4SGVpZ2h0IjoiSW5maW5pdHkiLCJTbWFydEZvcmVncm91bmRJc0FjdGl2ZSI6ZmFsc2UsIkhvcml6b250YWxBbGlnbm1lbnQiOjEsIlZlcnRpY2FsQWxpZ25tZW50IjowLCJTbWFydEZvcmVncm91bmQiOm51bGwsIkJhY2tncm91bmRGaWxsVHlwZSI6MCwiTWFyZ2luIjp7IiRyZWYiOiIzMzYifSwiUGFkZGluZyI6eyIkcmVmIjoiMzM3In0sIkJhY2tncm91bmQiOnsiJGlkIjoiOTE5IiwiQ29sb3IiOnsiJGlkIjoiOTIwIiwiQSI6MCwiUiI6MjU1LCJHIjoyNTUsIkIiOjI1NX19LCJJc1Zpc2libGUiOnRydWUsIldpZHRoIjowLjAsIkhlaWdodCI6MC4wLCJCb3JkZXJTdHlsZSI6eyIkaWQiOiI5MjEiLCJMaW5lQ29sb3IiOm51bGwsIkxpbmVXZWlnaHQiOjAuMCwiTGluZVR5cGUiOjAsIlBhcmVudFN0eWxlIjpudWxsfSwiUGFyZW50U3R5bGUiOm51bGx9LCJEYXRlU3R5bGUiOnsiJGlkIjoiOTIyIiwiRm9udFNldHRpbmdzIjp7IiRpZCI6IjkyMyIsIkZvbnRTaXplIjo5LCJGb250TmFtZSI6IkNhbGlicmkiLCJJc0JvbGQiOmZhbHNlLCJJc0l0YWxpYyI6ZmFsc2UsIklzVW5kZXJsaW5lZCI6ZmFsc2UsIlBhcmVudFN0eWxlIjpudWxsfSwiQXV0b1NpemUiOjAsIkZvcmVncm91bmQiOnsiJGlkIjoiOTI0IiwiQ29sb3IiOnsiJGlkIjoiOT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kyNiIsIkNvbG9yIjp7IiRpZCI6IjkyNyIsIkEiOjAsIlIiOjI1NSwiRyI6MjU1LCJCIjoyNTV9fSwiSXNWaXNpYmxlIjp0cnVlLCJXaWR0aCI6MC4wLCJIZWlnaHQiOjAuMCwiQm9yZGVyU3R5bGUiOnsiJGlkIjoiOTI4IiwiTGluZUNvbG9yIjpudWxsLCJMaW5lV2VpZ2h0IjowLjAsIkxpbmVUeXBlIjowLCJQYXJlbnRTdHlsZSI6bnVsbH0sIlBhcmVudFN0eWxlIjpudWxsfSwiRGF0ZUZvcm1hdCI6eyIkaWQiOiI5M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zAiLCJEYXRlUGFydElzVmlzaWJsZSI6ZmFsc2UsIlRpbWVQYXJ0SXNWaXNpYmxlIjpmYWxzZX19LCJXZWVrTnVtYmVyaW5nIjp7IiRpZCI6IjkzMSIsIkZvcm1hdCI6MCwiSXNWaXNpYmxlIjpmYWxzZSwiTGFzdEtub3duVmlzaWJpbGl0eVN0YXRlIjpmYWxzZX0sIklzVmlzaWJsZSI6dHJ1ZSwiUGFyZW50U3R5bGUiOm51bGx9LCJJbmRleCI6NSwiU21hcnREdXJhdGlvbkFjdGl2YXRlZCI6ZmFsc2UsIkRhdGVGb3JtYXQiOnsiJHJlZiI6IjkyOSJ9LCJXZWVrTnVtYmVyaW5nIjp7IiRpZCI6IjkzMiIsIkZvcm1hdCI6MCwiSXNWaXNpYmxlIjpmYWxzZSwiTGFzdEtub3duVmlzaWJpbGl0eVN0YXRlIjpmYWxzZX0sIklkIjoiYjQwYjM1MGQtN2QzOC00N2QxLWE3ZTctNWU5OTllZGFmMTA3IiwiSW1wb3J0SWQiOm51bGwsIlRpdGxlIjoiU2xhY2siLCJOb3RlIjpudWxsLCJIeXBlcmxpbmsiOnsiJGlkIjoiOTMzIiwiQWRkcmVzcyI6IiIsIlN1YkFkZHJlc3MiOiIifSwiSXNDaGFuZ2VkIjpmYWxzZSwiSXNOZXciOmZhbHNlfX1dLCJfbWlsZXN0b25lcyI6W10sIklkIjoiYjk2ODNjMDgtMzU1MC00MjBhLTkwOTQtMjQ3YTE3MDRkMGZiIiwiSXNTaW5nbGVJdGVtUm93IjpmYWxzZX0seyIkaWQiOiI5MzQiLCJfdGFza3MiOlt7IiRpZCI6IjkzNSIsIl9hdHRhY2hlZE1pbGVzdG9uZXMiOltdLCJUYXNrRGVmaW5pdGlvbiI6eyIkaWQiOiI5MzYiLCJHcm91cE5hbWUiOm51bGwsIlN0YXJ0RGF0ZSI6IjIwMjMtMDQtMjdUMDA6MDA6MDBaIiwiRW5kRGF0ZSI6IjIwMjMtMDQtMjhUMjM6NTk6MDBaIiwiUGVyY2VudGFnZUNvbXBsZXRlIjpudWxsLCJTdHlsZSI6eyIkaWQiOiI5MzciLCJTaGFwZSI6MCwiU2hhcGVUaGlja25lc3MiOjAsIkR1cmF0aW9uRm9ybWF0IjoxMywiSW5jbHVkZU5vbldvcmtpbmdEYXlzSW5EdXJhdGlvbiI6ZmFsc2UsIlBlcmNlbnRhZ2VDb21wbGV0ZVN0eWxlIjp7IiRpZCI6IjkzOCIsIkZvbnRTZXR0aW5ncyI6eyIkaWQiOiI5MzkiLCJGb250U2l6ZSI6OSwiRm9udE5hbWUiOiJDYWxpYnJpIiwiSXNCb2xkIjpmYWxzZSwiSXNJdGFsaWMiOmZhbHNlLCJJc1VuZGVybGluZWQiOmZhbHNlLCJQYXJlbnRTdHlsZSI6bnVsbH0sIkF1dG9TaXplIjowLCJGb3JlZ3JvdW5kIjp7IiRpZCI6Ijk0MCIsIkNvbG9yIjp7IiRpZCI6Ijk0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5NDIiLCJDb2xvciI6eyIkcmVmIjoiMzYzIn19LCJJc1Zpc2libGUiOnRydWUsIldpZHRoIjowLjAsIkhlaWdodCI6MC4wLCJCb3JkZXJTdHlsZSI6eyIkaWQiOiI5NDMiLCJMaW5lQ29sb3IiOm51bGwsIkxpbmVXZWlnaHQiOjAuMCwiTGluZVR5cGUiOjAsIlBhcmVudFN0eWxlIjpudWxsfSwiUGFyZW50U3R5bGUiOm51bGx9LCJEdXJhdGlvblN0eWxlIjp7IiRpZCI6Ijk0NCIsIkZvbnRTZXR0aW5ncyI6eyIkaWQiOiI5NDUiLCJGb250U2l6ZSI6MTAsIkZvbnROYW1lIjoiQ2FsaWJyaSIsIklzQm9sZCI6ZmFsc2UsIklzSXRhbGljIjpmYWxzZSwiSXNVbmRlcmxpbmVkIjpmYWxzZSwiUGFyZW50U3R5bGUiOm51bGx9LCJBdXRvU2l6ZSI6MCwiRm9yZWdyb3VuZCI6eyIkaWQiOiI5NDYiLCJDb2xvciI6eyIkaWQiOiI5NDc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hvcml6b250YWxDb25uZWN0b3JTdHlsZSI6eyIkaWQiOiI5NTEiLCJMaW5lQ29sb3IiOnsiJHJlZiI6IjI3In0sIkxpbmVXZWlnaHQiOjAuMCwiTGluZVR5cGUiOjAsIlBhcmVudFN0eWxlIjpudWxsfSwiVmVydGljYWxDb25uZWN0b3JTdHlsZSI6eyIkaWQiOiI5NTI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OTUzIiwiTWFyZ2luIjp7IiRyZWYiOiIzMjUifSwiUGFkZGluZyI6eyIkcmVmIjoiMzI2In0sIkJhY2tncm91bmQiOnsiJGlkIjoiOTU0IiwiQ29sb3IiOnsiJGlkIjoiOTU1IiwiQSI6MjU1LCJSIjoyNTUsIkciOjE5MiwiQiI6MH19LCJJc1Zpc2libGUiOnRydWUsIldpZHRoIjowLjAsIkhlaWdodCI6MTAuMCwiQm9yZGVyU3R5bGUiOnsiJGlkIjoiOTU2IiwiTGluZUNvbG9yIjp7IiRyZWYiOiIzMzAifSwiTGluZVdlaWdodCI6MC4wLCJMaW5lVHlwZSI6MCwiUGFyZW50U3R5bGUiOm51bGx9LCJQYXJlbnRTdHlsZSI6bnVsbH0sIlRpdGxlU3R5bGUiOnsiJGlkIjoiOTU3IiwiRm9udFNldHRpbmdzIjp7IiRpZCI6Ijk1OCIsIkZvbnRTaXplIjoxMCwiRm9udE5hbWUiOiJDYWxpYnJpIiwiSXNCb2xkIjp0cnVlLCJJc0l0YWxpYyI6ZmFsc2UsIklzVW5kZXJsaW5lZCI6ZmFsc2UsIlBhcmVudFN0eWxlIjpudWxsfSwiQXV0b1NpemUiOjAsIkZvcmVncm91bmQiOnsiJGlkIjoiOTU5IiwiQ29sb3IiOnsiJGlkIjoiOTYwIiwiQSI6MjU1LCJSIjoxNzgsIkciOjE0LCJCIjoxOH19LCJNYXhXaWR0aCI6NzIwLjAsIk1heEhlaWdodCI6IkluZmluaXR5IiwiU21hcnRGb3JlZ3JvdW5kSXNBY3RpdmUiOmZhbHNlLCJIb3Jpem9udGFsQWxpZ25tZW50IjoyLCJWZXJ0aWNhbEFsaWdubWVudCI6MCwiU21hcnRGb3JlZ3JvdW5kIjpudWxsLCJCYWNrZ3JvdW5kRmlsbFR5cGUiOjAsIk1hcmdpbiI6eyIkcmVmIjoiMzM2In0sIlBhZGRpbmciOnsiJHJlZiI6IjMzNyJ9LCJCYWNrZ3JvdW5kIjp7IiRpZCI6Ijk2MSIsIkNvbG9yIjp7IiRpZCI6Ijk2MiIsIkEiOjAsIlIiOjI1NSwiRyI6MjU1LCJCIjoyNTV9fSwiSXNWaXNpYmxlIjp0cnVlLCJXaWR0aCI6MC4wLCJIZWlnaHQiOjAuMCwiQm9yZGVyU3R5bGUiOnsiJGlkIjoiOTYzIiwiTGluZUNvbG9yIjpudWxsLCJMaW5lV2VpZ2h0IjowLjAsIkxpbmVUeXBlIjowLCJQYXJlbnRTdHlsZSI6bnVsbH0sIlBhcmVudFN0eWxlIjpudWxsfSwiRGF0ZVN0eWxlIjp7IiRpZCI6Ijk2NCIsIkZvbnRTZXR0aW5ncyI6eyIkaWQiOiI5NjUiLCJGb250U2l6ZSI6OSwiRm9udE5hbWUiOiJDYWxpYnJpIiwiSXNCb2xkIjpmYWxzZSwiSXNJdGFsaWMiOmZhbHNlLCJJc1VuZGVybGluZWQiOmZhbHNlLCJQYXJlbnRTdHlsZSI6bnVsbH0sIkF1dG9TaXplIjowLCJGb3JlZ3JvdW5kIjp7IiRpZCI6Ijk2NiIsIkNvbG9yIjp7IiRpZCI6Ijk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5NjgiLCJDb2xvciI6eyIkaWQiOiI5NjkiLCJBIjowLCJSIjoyNTUsIkciOjI1NSwiQiI6MjU1fX0sIklzVmlzaWJsZSI6dHJ1ZSwiV2lkdGgiOjAuMCwiSGVpZ2h0IjowLjAsIkJvcmRlclN0eWxlIjp7IiRpZCI6Ijk3MCIsIkxpbmVDb2xvciI6bnVsbCwiTGluZVdlaWdodCI6MC4wLCJMaW5lVHlwZSI6MCwiUGFyZW50U3R5bGUiOm51bGx9LCJQYXJlbnRTdHlsZSI6bnVsbH0sIkRhdGVGb3JtYXQiOnsiJHJlZiI6IjM1MCJ9LCJXZWVrTnVtYmVyaW5nIjp7IiRpZCI6Ijk3MSIsIkZvcm1hdCI6MCwiSXNWaXNpYmxlIjpmYWxzZSwiTGFzdEtub3duVmlzaWJpbGl0eVN0YXRlIjpmYWxzZX0sIklzVmlzaWJsZSI6dHJ1ZSwiUGFyZW50U3R5bGUiOm51bGx9LCJJbmRleCI6NiwiU21hcnREdXJhdGlvbkFjdGl2YXRlZCI6ZmFsc2UsIkRhdGVGb3JtYXQiOnsiJHJlZiI6IjM1MCJ9LCJXZWVrTnVtYmVyaW5nIjp7IiRpZCI6Ijk3MiIsIkZvcm1hdCI6MCwiSXNWaXNpYmxlIjpmYWxzZSwiTGFzdEtub3duVmlzaWJpbGl0eVN0YXRlIjpmYWxzZX0sIklkIjoiODA5MTUzMmItZTBkMi00YWYyLWIxY2QtNzVlNzk2ODBkYzY4IiwiSW1wb3J0SWQiOm51bGwsIlRpdGxlIjoiUHJvamVjdCBVcGRhdGVzIiwiTm90ZSI6bnVsbCwiSHlwZXJsaW5rIjp7IiRpZCI6Ijk3MyIsIkFkZHJlc3MiOiIiLCJTdWJBZGRyZXNzIjoiIn0sIklzQ2hhbmdlZCI6ZmFsc2UsIklzTmV3IjpmYWxzZX19XSwiX21pbGVzdG9uZXMiOltdLCJJZCI6IjAwMDAwMDAwLTAwMDAtMDAwMC0wMDAwLTAwMDAwMDAwMDAwMCIsIklzU2luZ2xlSXRlbVJvdyI6dHJ1ZX0seyIkaWQiOiI5NzQiLCJfdGFza3MiOlt7IiRpZCI6Ijk3NSIsIl9hdHRhY2hlZE1pbGVzdG9uZXMiOltdLCJUYXNrRGVmaW5pdGlvbiI6eyIkaWQiOiI5NzYiLCJHcm91cE5hbWUiOm51bGwsIlN0YXJ0RGF0ZSI6IjIwMjMtMDQtMjFUMDA6MDA6MDBaIiwiRW5kRGF0ZSI6IjIwMjMtMDQtMjRUMjM6NTk6MDBaIiwiUGVyY2VudGFnZUNvbXBsZXRlIjpudWxsLCJTdHlsZSI6eyIkaWQiOiI5NzciLCJTaGFwZSI6MCwiU2hhcGVUaGlja25lc3MiOjAsIkR1cmF0aW9uRm9ybWF0IjoxMywiSW5jbHVkZU5vbldvcmtpbmdEYXlzSW5EdXJhdGlvbiI6ZmFsc2UsIlBlcmNlbnRhZ2VDb21wbGV0ZVN0eWxlIjp7IiRpZCI6Ijk3OCIsIkZvbnRTZXR0aW5ncyI6eyIkaWQiOiI5NzkiLCJGb250U2l6ZSI6OSwiRm9udE5hbWUiOiJDYWxpYnJpIiwiSXNCb2xkIjpmYWxzZSwiSXNJdGFsaWMiOmZhbHNlLCJJc1VuZGVybGluZWQiOmZhbHNlLCJQYXJlbnRTdHlsZSI6bnVsbH0sIkF1dG9TaXplIjowLCJGb3JlZ3JvdW5kIjp7IiRpZCI6Ijk4MCIsIkNvbG9yIjp7IiRpZCI6Ijk4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5ODIiLCJDb2xvciI6eyIkcmVmIjoiMzYzIn19LCJJc1Zpc2libGUiOnRydWUsIldpZHRoIjowLjAsIkhlaWdodCI6MC4wLCJCb3JkZXJTdHlsZSI6eyIkaWQiOiI5ODMiLCJMaW5lQ29sb3IiOm51bGwsIkxpbmVXZWlnaHQiOjAuMCwiTGluZVR5cGUiOjAsIlBhcmVudFN0eWxlIjpudWxsfSwiUGFyZW50U3R5bGUiOm51bGx9LCJEdXJhdGlvblN0eWxlIjp7IiRpZCI6Ijk4NCIsIkZvbnRTZXR0aW5ncyI6eyIkaWQiOiI5ODUiLCJGb250U2l6ZSI6MTAsIkZvbnROYW1lIjoiQ2FsaWJyaSIsIklzQm9sZCI6ZmFsc2UsIklzSXRhbGljIjpmYWxzZSwiSXNVbmRlcmxpbmVkIjpmYWxzZSwiUGFyZW50U3R5bGUiOm51bGx9LCJBdXRvU2l6ZSI6MCwiRm9yZWdyb3VuZCI6eyIkaWQiOiI5ODYiLCJDb2xvciI6eyIkaWQiOiI5ODc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5ODgiLCJDb2xvciI6eyIkaWQiOiI5ODkiLCJBIjowLCJSIjoyNTUsIkciOjI1NSwiQiI6MjU1fX0sIklzVmlzaWJsZSI6dHJ1ZSwiV2lkdGgiOjAuMCwiSGVpZ2h0IjowLjAsIkJvcmRlclN0eWxlIjp7IiRpZCI6Ijk5MCIsIkxpbmVDb2xvciI6bnVsbCwiTGluZVdlaWdodCI6MC4wLCJMaW5lVHlwZSI6MCwiUGFyZW50U3R5bGUiOm51bGx9LCJQYXJlbnRTdHlsZSI6bnVsbH0sIkhvcml6b250YWxDb25uZWN0b3JTdHlsZSI6eyIkaWQiOiI5OTEiLCJMaW5lQ29sb3IiOnsiJHJlZiI6IjI3In0sIkxpbmVXZWlnaHQiOjAuMCwiTGluZVR5cGUiOjAsIlBhcmVudFN0eWxlIjpudWxsfSwiVmVydGljYWxDb25uZWN0b3JTdHlsZSI6eyIkaWQiOiI5OTI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OTkzIiwiTWFyZ2luIjp7IiRyZWYiOiIzMjUifSwiUGFkZGluZyI6eyIkcmVmIjoiMzI2In0sIkJhY2tncm91bmQiOnsiJGlkIjoiOTk0IiwiQ29sb3IiOnsiJGlkIjoiOTk1IiwiQSI6MjU1LCJSIjoyNTUsIkciOjE5MiwiQiI6MH19LCJJc1Zpc2libGUiOnRydWUsIldpZHRoIjowLjAsIkhlaWdodCI6MTAuMCwiQm9yZGVyU3R5bGUiOnsiJGlkIjoiOTk2IiwiTGluZUNvbG9yIjp7IiRyZWYiOiIzMzAifSwiTGluZVdlaWdodCI6MC4wLCJMaW5lVHlwZSI6MCwiUGFyZW50U3R5bGUiOm51bGx9LCJQYXJlbnRTdHlsZSI6bnVsbH0sIlRpdGxlU3R5bGUiOnsiJGlkIjoiOTk3IiwiRm9udFNldHRpbmdzIjp7IiRpZCI6Ijk5OCIsIkZvbnRTaXplIjoxMCwiRm9udE5hbWUiOiJDYWxpYnJpIiwiSXNCb2xkIjp0cnVlLCJJc0l0YWxpYyI6ZmFsc2UsIklzVW5kZXJsaW5lZCI6ZmFsc2UsIlBhcmVudFN0eWxlIjpudWxsfSwiQXV0b1NpemUiOjAsIkZvcmVncm91bmQiOnsiJGlkIjoiOTk5IiwiQ29sb3IiOnsiJGlkIjoiMTAwMCIsIkEiOjI1NSwiUiI6MTc4LCJHIjoxNCwiQiI6MTh9fSwiTWF4V2lkdGgiOjcy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xMDAxIiwiQ29sb3IiOnsiJGlkIjoiMTAwMiIsIkEiOjAsIlIiOjI1NSwiRyI6MjU1LCJCIjoyNTV9fSwiSXNWaXNpYmxlIjp0cnVlLCJXaWR0aCI6MC4wLCJIZWlnaHQiOjAuMCwiQm9yZGVyU3R5bGUiOnsiJGlkIjoiMTAwMyIsIkxpbmVDb2xvciI6bnVsbCwiTGluZVdlaWdodCI6MC4wLCJMaW5lVHlwZSI6MCwiUGFyZW50U3R5bGUiOm51bGx9LCJQYXJlbnRTdHlsZSI6bnVsbH0sIkRhdGVTdHlsZSI6eyIkaWQiOiIxMDA0IiwiRm9udFNldHRpbmdzIjp7IiRpZCI6IjEwMDUiLCJGb250U2l6ZSI6OSwiRm9udE5hbWUiOiJDYWxpYnJpIiwiSXNCb2xkIjpmYWxzZSwiSXNJdGFsaWMiOmZhbHNlLCJJc1VuZGVybGluZWQiOmZhbHNlLCJQYXJlbnRTdHlsZSI6bnVsbH0sIkF1dG9TaXplIjowLCJGb3JlZ3JvdW5kIjp7IiRpZCI6IjEwMDYiLCJDb2xvciI6eyIkaWQiOiIxMDA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EwMDgiLCJDb2xvciI6eyIkaWQiOiIxMDA5IiwiQSI6MCwiUiI6MjU1LCJHIjoyNTUsIkIiOjI1NX19LCJJc1Zpc2libGUiOnRydWUsIldpZHRoIjowLjAsIkhlaWdodCI6MC4wLCJCb3JkZXJTdHlsZSI6eyIkaWQiOiIxMDEwIiwiTGluZUNvbG9yIjpudWxsLCJMaW5lV2VpZ2h0IjowLjAsIkxpbmVUeXBlIjowLCJQYXJlbnRTdHlsZSI6bnVsbH0sIlBhcmVudFN0eWxlIjpudWxsfSwiRGF0ZUZvcm1hdCI6eyIkcmVmIjoiMzUwIn0sIldlZWtOdW1iZXJpbmciOnsiJGlkIjoiMTAxMSIsIkZvcm1hdCI6MCwiSXNWaXNpYmxlIjpmYWxzZSwiTGFzdEtub3duVmlzaWJpbGl0eVN0YXRlIjpmYWxzZX0sIklzVmlzaWJsZSI6dHJ1ZSwiUGFyZW50U3R5bGUiOm51bGx9LCJJbmRleCI6NywiU21hcnREdXJhdGlvbkFjdGl2YXRlZCI6ZmFsc2UsIkRhdGVGb3JtYXQiOnsiJHJlZiI6IjM1MCJ9LCJXZWVrTnVtYmVyaW5nIjp7IiRpZCI6IjEwMTIiLCJGb3JtYXQiOjAsIklzVmlzaWJsZSI6ZmFsc2UsIkxhc3RLbm93blZpc2liaWxpdHlTdGF0ZSI6ZmFsc2V9LCJJZCI6Ijc1ZjJmYTk3LTE3NzMtNDYzNC1iMzk4LTg1MGUzODkxNGI0ZiIsIkltcG9ydElkIjpudWxsLCJUaXRsZSI6IkNoYXJ0IFVwZGF0ZXMiLCJOb3RlIjpudWxsLCJIeXBlcmxpbmsiOnsiJGlkIjoiMTAxMyIsIkFkZHJlc3MiOiIiLCJTdWJBZGRyZXNzIjoiIn0sIklzQ2hhbmdlZCI6ZmFsc2UsIklzTmV3IjpmYWxzZX19XSwiX21pbGVzdG9uZXMiOltdLCJJZCI6IjAwMDAwMDAwLTAwMDAtMDAwMC0wMDAwLTAwMDAwMDAwMDAwMCIsIklzU2luZ2xlSXRlbVJvdyI6dHJ1ZX1dLCJJbmRleCI6MTUsIklkIjoiMjE2Zjk4NmItNzdhOC00NzViLWIyNmYtZTQxYWIxNjZlYjU4IiwiSGVhZGVyVGV4dCI6bnVsbCwiSXNEZWZhdWx0Ijp0cnVlLCJTdHlsZSI6eyIkaWQiOiIxMDE0IiwiSGVhZGVyU3R5bGUiOnsiJGlkIjoiMTAxNSIsIlRleHRTdHlsZSI6eyIkaWQiOiIxMDE2IiwiRm9udFNldHRpbmdzIjp7IiRpZCI6IjEwMTciLCJGb250U2l6ZSI6MTEsIkZvbnROYW1lIjoiQ2FsaWJyaSIsIklzQm9sZCI6ZmFsc2UsIklzSXRhbGljIjpmYWxzZSwiSXNVbmRlcmxpbmVkIjpmYWxzZSwiUGFyZW50U3R5bGUiOm51bGx9LCJBdXRvU2l6ZSI6MiwiRm9yZWdyb3VuZCI6eyIkaWQiOiIxMDE4IiwiQ29sb3IiOnsiJGlkIjoiMTAx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yMCIsIlRvcCI6MC4wLCJMZWZ0IjowLjAsIlJpZ2h0IjowLjAsIkJvdHRvbSI6MC4wfSwiUGFkZGluZyI6eyIkaWQiOiIxMDIxIiwiVG9wIjowLjAsIkxlZnQiOjAuMCwiUmlnaHQiOjAuMCwiQm90dG9tIjowLjB9LCJCYWNrZ3JvdW5kIjpudWxsLCJJc1Zpc2libGUiOnRydWUsIldpZHRoIjowLjAsIkhlaWdodCI6MC4wLCJCb3JkZXJTdHlsZSI6bnVsbCwiUGFyZW50U3R5bGUiOm51bGx9LCJSZWN0YW5nbGVTdHlsZSI6eyIkaWQiOiIxMDIyIiwiTWFyZ2luIjp7IiRpZCI6IjEwMjMiLCJUb3AiOjAuMCwiTGVmdCI6MC4wLCJSaWdodCI6MC4wLCJCb3R0b20iOjAuMH0sIlBhZGRpbmciOnsiJGlkIjoiMTAyNCIsIlRvcCI6MC4wLCJMZWZ0IjowLjAsIlJpZ2h0IjowLjAsIkJvdHRvbSI6MC4wfSwiQmFja2dyb3VuZCI6eyIkaWQiOiIxMDI1IiwiQ29sb3IiOnsiJGlkIjoiMTAyNiIsIkEiOjYzLCJSIjoxNjUsIkciOjE2NSwiQiI6MTY1fX0sIklzVmlzaWJsZSI6dHJ1ZSwiV2lkdGgiOjAuMCwiSGVpZ2h0IjowLjAsIkJvcmRlclN0eWxlIjp7IiRpZCI6IjEwMjciLCJMaW5lQ29sb3IiOnsiJGlkIjoiMTAyOCIsIiR0eXBlIjoiTkxSRS5Db21tb24uRG9tLlNvbGlkQ29sb3JCcnVzaCwgTkxSRS5Db21tb24iLCJDb2xvciI6eyIkaWQiOiIxMDI5IiwiQSI6MjU1LCJSIjoyNTUsIkciOjAsIkIiOjB9fSwiTGluZVdlaWdodCI6MC4wLCJMaW5lVHlwZSI6MCwiUGFyZW50U3R5bGUiOm51bGx9LCJQYXJlbnRTdHlsZSI6bnVsbH0sIk1hcmdpbiI6eyIkaWQiOiIxMDMwIiwiVG9wIjowLjAsIkxlZnQiOjAuMCwiUmlnaHQiOjAuMCwiQm90dG9tIjowLjB9LCJQYWRkaW5nIjp7IiRpZCI6IjEwMzEiLCJUb3AiOjAuMCwiTGVmdCI6MC4wLCJSaWdodCI6MC4wLCJCb3R0b20iOjAuMH0sIkJhY2tncm91bmQiOm51bGwsIklzVmlzaWJsZSI6dHJ1ZSwiV2lkdGgiOjAuMCwiSGVpZ2h0IjowLjAsIkJvcmRlclN0eWxlIjpudWxsLCJQYXJlbnRTdHlsZSI6bnVsbH0sIkJhY2tncm91bmRTdHlsZSI6eyIkaWQiOiIxMDMyIiwiTWFyZ2luIjp7IiRpZCI6IjEwMzMiLCJUb3AiOjAuMCwiTGVmdCI6MC4wLCJSaWdodCI6MC4wLCJCb3R0b20iOjAuMH0sIlBhZGRpbmciOnsiJGlkIjoiMTAzNCIsIlRvcCI6MC4wLCJMZWZ0IjowLjAsIlJpZ2h0IjowLjAsIkJvdHRvbSI6MC4wfSwiQmFja2dyb3VuZCI6eyIkaWQiOiIxMDM1IiwiQ29sb3IiOnsiJGlkIjoiMTAzNiIsIkEiOjUxLCJSIjoxNjUsIkciOjE2NSwiQiI6MTY1fX0sIklzVmlzaWJsZSI6dHJ1ZSwiV2lkdGgiOjAuMCwiSGVpZ2h0IjowLjAsIkJvcmRlclN0eWxlIjp7IiRpZCI6IjEwMzciLCJMaW5lQ29sb3IiOnsiJGlkIjoiMTAzOCIsIiR0eXBlIjoiTkxSRS5Db21tb24uRG9tLlNvbGlkQ29sb3JCcnVzaCwgTkxSRS5Db21tb24iLCJDb2xvciI6eyIkaWQiOiIxMDM5IiwiQSI6MjU1LCJSIjoyNTUsIkciOjAsIkIiOjB9fSwiTGluZVdlaWdodCI6MC4wLCJMaW5lVHlwZSI6MCwiUGFyZW50U3R5bGUiOm51bGx9LCJQYXJlbnRTdHlsZSI6bnVsbH0sIk1hcmdpbiI6eyIkaWQiOiIxMDQwIiwiVG9wIjowLjAsIkxlZnQiOjAuMCwiUmlnaHQiOjAuMCwiQm90dG9tIjowLjB9LCJQYWRkaW5nIjp7IiRpZCI6IjEwNDEiLCJUb3AiOjAuMCwiTGVmdCI6MC4wLCJSaWdodCI6MC4wLCJCb3R0b20iOjAuMH0sIklzVmlzaWJsZSI6ZmFsc2UsIldpZHRoIjowLjAsIkhlaWdodCI6MC4wLCJCb3JkZXJTdHlsZSI6bnVsbCwiUGFyZW50U3R5bGUiOm51bGx9fV0sIklkIjoiN2E1MDE5MzYtYjI4Zi00MGEzLTlkNWEtYjQwZWZmMDBiYWJjIiwiSW5kZXgiOjE1LCJIZWFkZXJUZXh0IjoiUFJPSkVDVCBcclxuTEFVTkNIICYgXHJcbkVYRUNVVElPTiIsIlN0eWxlIjp7IiRpZCI6IjEwNDIiLCJIZWFkZXJTdHlsZSI6eyIkaWQiOiIxMDQzIiwiVGV4dElzVmVydGljYWwiOmZhbHNlLCJUZXh0U3R5bGUiOnsiJGlkIjoiMTA0NCIsIkZvbnRTZXR0aW5ncyI6eyIkaWQiOiIxMDQ1IiwiRm9udFNpemUiOjEyLCJGb250TmFtZSI6IkNhbGlicmkiLCJJc0JvbGQiOnRydWUsIklzSXRhbGljIjpmYWxzZSwiSXNVbmRlcmxpbmVkIjpmYWxzZSwiUGFyZW50U3R5bGUiOm51bGx9LCJBdXRvU2l6ZSI6MiwiRm9yZWdyb3VuZCI6eyIkcmVmIjoiNDI3In0sIk1heFdpZHRoIjoxMDIuNDc4MzE0OTk1MjY5NywiTWF4SGVpZ2h0IjoiSW5maW5pdHkiLCJTbWFydEZvcmVncm91bmRJc0FjdGl2ZSI6ZmFsc2UsIkhvcml6b250YWxBbGlnbm1lbnQiOjAsIlZlcnRpY2FsQWxpZ25tZW50IjowLCJTbWFydEZvcmVncm91bmQiOm51bGwsIkJhY2tncm91bmRGaWxsVHlwZSI6MCwiTWFyZ2luIjp7IiRyZWYiOiI0MjkifSwiUGFkZGluZyI6eyIkcmVmIjoiNDMwIn0sIkJhY2tncm91bmQiOm51bGwsIklzVmlzaWJsZSI6dHJ1ZSwiV2lkdGgiOjAuMCwiSGVpZ2h0IjowLjAsIkJvcmRlclN0eWxlIjpudWxsLCJQYXJlbnRTdHlsZSI6bnVsbH0sIlJlY3RhbmdsZVN0eWxlIjp7IiRpZCI6IjEwNDYiLCJNYXJnaW4iOnsiJGlkIjoiMTA0NyIsIlRvcCI6MC4wLCJMZWZ0IjowLjAsIlJpZ2h0IjowLjAsIkJvdHRvbSI6MC4wfSwiUGFkZGluZyI6eyIkaWQiOiIxMDQ4IiwiVG9wIjowLjAsIkxlZnQiOjAuMCwiUmlnaHQiOjAuMCwiQm90dG9tIjowLjB9LCJCYWNrZ3JvdW5kIjp7IiRyZWYiOiI0MzQifSwiSXNWaXNpYmxlIjp0cnVlLCJXaWR0aCI6MC4wLCJIZWlnaHQiOjAuMCwiQm9yZGVyU3R5bGUiOnsiJGlkIjoiMTA0OSIsIkxpbmVDb2xvciI6eyIkaWQiOiIxMDUwIiwiJHR5cGUiOiJOTFJFLkNvbW1vbi5Eb20uU29saWRDb2xvckJydXNoLCBOTFJFLkNvbW1vbiIsIkNvbG9yIjp7IiRpZCI6IjEwNTEiLCJBIjoyNTUsIlIiOjI1NSwiRyI6MCwiQiI6MH19LCJMaW5lV2VpZ2h0IjowLjAsIkxpbmVUeXBlIjowLCJQYXJlbnRTdHlsZSI6bnVsbH0sIlBhcmVudFN0eWxlIjpudWxsfSwiTWFyZ2luIjp7IiRpZCI6IjEwNTIiLCJUb3AiOjAuMCwiTGVmdCI6MC4wLCJSaWdodCI6MC4wLCJCb3R0b20iOjAuMH0sIlBhZGRpbmciOnsiJGlkIjoiMTA1MyIsIlRvcCI6MC4wLCJMZWZ0IjowLjAsIlJpZ2h0IjowLjAsIkJvdHRvbSI6MC4wfSwiQmFja2dyb3VuZCI6bnVsbCwiSXNWaXNpYmxlIjp0cnVlLCJXaWR0aCI6MC4wLCJIZWlnaHQiOjAuMCwiQm9yZGVyU3R5bGUiOm51bGwsIlBhcmVudFN0eWxlIjpudWxsfSwiQmFja2dyb3VuZFN0eWxlIjp7IiRpZCI6IjEwNTQiLCJNYXJnaW4iOnsiJGlkIjoiMTA1NSIsIlRvcCI6MC4wLCJMZWZ0IjowLjAsIlJpZ2h0IjowLjAsIkJvdHRvbSI6MC4wfSwiUGFkZGluZyI6eyIkaWQiOiIxMDU2IiwiVG9wIjowLjAsIkxlZnQiOjAuMCwiUmlnaHQiOjAuMCwiQm90dG9tIjowLjB9LCJCYWNrZ3JvdW5kIjp7IiRpZCI6IjEwNTciLCJDb2xvciI6eyIkaWQiOiIxMDU4IiwiQSI6NTEsIlIiOjIzMSwiRyI6MjMwLCJCIjoyMzB9fSwiSXNWaXNpYmxlIjp0cnVlLCJXaWR0aCI6MC4wLCJIZWlnaHQiOjAuMCwiQm9yZGVyU3R5bGUiOnsiJGlkIjoiMTA1OSIsIkxpbmVDb2xvciI6eyIkaWQiOiIxMDYwIiwiJHR5cGUiOiJOTFJFLkNvbW1vbi5Eb20uU29saWRDb2xvckJydXNoLCBOTFJFLkNvbW1vbiIsIkNvbG9yIjp7IiRpZCI6IjEwNjEiLCJBIjoyNTUsIlIiOjI1NSwiRyI6MCwiQiI6MH19LCJMaW5lV2VpZ2h0IjowLjAsIkxpbmVUeXBlIjowLCJQYXJlbnRTdHlsZSI6bnVsbH0sIlBhcmVudFN0eWxlIjpudWxsfSwiSXNBYm92ZVRpbWViYW5kIjpmYWxzZSwiTWFyZ2luIjp7IiRpZCI6IjEwNjIiLCJUb3AiOjAuMCwiTGVmdCI6MC4wLCJSaWdodCI6MC4wLCJCb3R0b20iOjAuMH0sIlBhZGRpbmciOnsiJGlkIjoiMTA2MyIsIlRvcCI6MC4wLCJMZWZ0IjowLjAsIlJpZ2h0IjowLjAsIkJvdHRvbSI6MC4wfSwiSXNWaXNpYmxlIjp0cnVlLCJXaWR0aCI6MC4wLCJIZWlnaHQiOjAuMCwiQm9yZGVyU3R5bGUiOnsiJGlkIjoiMTA2NCIsIkxpbmVDb2xvciI6bnVsbCwiTGluZVdlaWdodCI6MC4wLCJMaW5lVHlwZSI6MCwiUGFyZW50U3R5bGUiOm51bGx9LCJQYXJlbnRTdHlsZSI6bnVsbH19LHsiJGlkIjoiMTA2NSIsIl9hY3Rpdml0aWVzIjpbeyIkaWQiOiIxMDY2IiwiX3Jvd3MiOlt7IiRpZCI6IjEwNjciLCJfdGFza3MiOltdLCJfbWlsZXN0b25lcyI6W3siJGlkIjoiMTA2OCIsIklkIjoiM2VlYmYyYjEtYTQxYi00OTJiLTgwZjMtYjRhNGVjNmU5OTljIiwiSW5kZXgiOjAsIkdyb3VwSWQiOm51bGwsIlRpdGxlIjoiUGVyZm9tYW5jZSAtIGV2ZW50IiwiRGF0ZVRpbWUiOiIyMDIzLTAyLTE3VDIzOjU5OjAwIiwiUGVyY2VudGFnZUNvbXBsZXRlIjpudWxsLCJOb3RlIjpudWxsLCJTdHlsZSI6eyIkaWQiOiIxMDY5IiwiVGl0bGVQb3NpdGlvbiI6IkxlZnQiLCJEYXRlUG9zaXRpb24iOiJMZWZ0IiwiU2hhcGVUeXBlIjoxLCJTaGFwZVNpemUiOjAsIlNoYXBlU3R5bGUiOnsiJGlkIjoiMTA3MCIsIk1hcmdpbiI6eyIkcmVmIjoiMTcwIn0sIlBhZGRpbmciOnsiJHJlZiI6IjE3MSJ9LCJCYWNrZ3JvdW5kIjp7IiRpZCI6IjEwNzEiLCJDb2xvciI6eyIkaWQiOiIxMDcyIiwiQSI6MjU1LCJSIjo0NywiRyI6NTQsIkIiOjE1M319LCJJc1Zpc2libGUiOnRydWUsIldpZHRoIjoxMi4wLCJIZWlnaHQiOjE0LjAsIkJvcmRlclN0eWxlIjp7IiRpZCI6IjEwNzMiLCJMaW5lQ29sb3IiOnsiJHJlZiI6IjE3NSJ9LCJMaW5lV2VpZ2h0IjowLjAsIkxpbmVUeXBlIjowLCJQYXJlbnRTdHlsZSI6bnVsbH0sIlBhcmVudFN0eWxlIjpudWxsfSwiVGl0bGVTdHlsZSI6eyIkaWQiOiIxMDc0IiwiRm9udFNldHRpbmdzIjp7IiRpZCI6IjEwNzUiLCJGb250U2l6ZSI6MTAsIkZvbnROYW1lIjoiQ2FsaWJyaSIsIklzQm9sZCI6dHJ1ZSwiSXNJdGFsaWMiOmZhbHNlLCJJc1VuZGVybGluZWQiOmZhbHNlLCJQYXJlbnRTdHlsZSI6bnVsbH0sIkF1dG9TaXplIjowLCJGb3JlZ3JvdW5kIjp7IiRpZCI6IjEwNzYiLCJDb2xvciI6eyIkaWQiOiIxMDc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DEifSwiUGFkZGluZyI6eyIkcmVmIjoiMTgyIn0sIkJhY2tncm91bmQiOnsiJGlkIjoiMTA3OCIsIkNvbG9yIjp7IiRpZCI6IjEwNzkiLCJBIjowLCJSIjoyNTUsIkciOjI1NSwiQiI6MjU1fX0sIklzVmlzaWJsZSI6ZmFsc2UsIldpZHRoIjowLjAsIkhlaWdodCI6MC4wLCJCb3JkZXJTdHlsZSI6bnVsbCwiUGFyZW50U3R5bGUiOm51bGx9LCJEYXRlU3R5bGUiOnsiJGlkIjoiMTA4MCIsIkZvbnRTZXR0aW5ncyI6eyIkaWQiOiIxMDgxIiwiRm9udFNpemUiOjksIkZvbnROYW1lIjoiQ2FsaWJyaSIsIklzQm9sZCI6ZmFsc2UsIklzSXRhbGljIjpmYWxzZSwiSXNVbmRlcmxpbmVkIjpmYWxzZSwiUGFyZW50U3R5bGUiOm51bGx9LCJBdXRvU2l6ZSI6MCwiRm9yZWdyb3VuZCI6eyIkaWQiOiIxMDgyIiwiQ29sb3IiOnsiJGlkIjoiMTA4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OSJ9LCJQYWRkaW5nIjp7IiRyZWYiOiIxOTAifSwiQmFja2dyb3VuZCI6eyIkaWQiOiIxMDg0IiwiQ29sb3IiOnsiJGlkIjoiMTA4NSIsIkEiOjAsIlIiOjI1NSwiRyI6MjU1LCJCIjoyNTV9fSwiSXNWaXNpYmxlIjpmYWxzZSwiV2lkdGgiOjAuMCwiSGVpZ2h0IjowLjAsIkJvcmRlclN0eWxlIjpudWxsLCJQYXJlbnRTdHlsZSI6bnVsbH0sIkRhdGVGb3JtYXQiOnsiJHJlZiI6IjE5MyJ9LCJXZWVrTnVtYmVyaW5nIjp7IiRpZCI6IjEwODY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xMDg3IiwiX3Rhc2tzIjpbeyIkaWQiOiIxMDg4IiwiX2F0dGFjaGVkTWlsZXN0b25lcyI6W10sIlRhc2tEZWZpbml0aW9uIjp7IiRpZCI6IjEwODkiLCJHcm91cE5hbWUiOm51bGwsIlN0YXJ0RGF0ZSI6IjIwMjMtMDMtMjRUMDA6MDA6MDAiLCJFbmREYXRlIjoiMjAyMy0wMy0zMFQyMzo1OTowMCIsIlBlcmNlbnRhZ2VDb21wbGV0ZSI6bnVsbCwiU3R5bGUiOnsiJGlkIjoiMTA5MCIsIlNoYXBlIjowLCJTaGFwZVRoaWNrbmVzcyI6MCwiRHVyYXRpb25Gb3JtYXQiOjEzLCJJbmNsdWRlTm9uV29ya2luZ0RheXNJbkR1cmF0aW9uIjpmYWxzZSwiUGVyY2VudGFnZUNvbXBsZXRlU3R5bGUiOnsiJGlkIjoiMTA5MSIsIkZvbnRTZXR0aW5ncyI6eyIkaWQiOiIxMDkyIiwiRm9udFNpemUiOjksIkZvbnROYW1lIjoiQ2FsaWJyaSIsIklzQm9sZCI6ZmFsc2UsIklzSXRhbGljIjpmYWxzZSwiSXNVbmRlcmxpbmVkIjpmYWxzZSwiUGFyZW50U3R5bGUiOm51bGx9LCJBdXRvU2l6ZSI6MCwiRm9yZWdyb3VuZCI6eyIkaWQiOiIxMDkzIiwiQ29sb3IiOnsiJGlkIjoiMTA5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MwOCJ9LCJQYWRkaW5nIjp7IiRyZWYiOiIzMDkifSwiQmFja2dyb3VuZCI6eyIkaWQiOiIxMDk1IiwiQ29sb3IiOnsiJHJlZiI6IjM2MyJ9fSwiSXNWaXNpYmxlIjp0cnVlLCJXaWR0aCI6MC4wLCJIZWlnaHQiOjAuMCwiQm9yZGVyU3R5bGUiOnsiJGlkIjoiMTA5NiIsIkxpbmVDb2xvciI6bnVsbCwiTGluZVdlaWdodCI6MC4wLCJMaW5lVHlwZSI6MCwiUGFyZW50U3R5bGUiOm51bGx9LCJQYXJlbnRTdHlsZSI6bnVsbH0sIkR1cmF0aW9uU3R5bGUiOnsiJGlkIjoiMTA5NyIsIkZvbnRTZXR0aW5ncyI6eyIkaWQiOiIxMDk4IiwiRm9udFNpemUiOjEwLCJGb250TmFtZSI6IkNhbGlicmkiLCJJc0JvbGQiOmZhbHNlLCJJc0l0YWxpYyI6ZmFsc2UsIklzVW5kZXJsaW5lZCI6ZmFsc2UsIlBhcmVudFN0eWxlIjpudWxsfSwiQXV0b1NpemUiOjAsIkZvcmVncm91bmQiOnsiJGlkIjoiMTA5OSIsIkNvbG9yIjp7IiRpZCI6IjExMDA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xMTAxIiwiQ29sb3IiOnsiJGlkIjoiMTEwMiIsIkEiOjAsIlIiOjI1NSwiRyI6MjU1LCJCIjoyNTV9fSwiSXNWaXNpYmxlIjp0cnVlLCJXaWR0aCI6MC4wLCJIZWlnaHQiOjAuMCwiQm9yZGVyU3R5bGUiOnsiJGlkIjoiMTEwMyIsIkxpbmVDb2xvciI6bnVsbCwiTGluZVdlaWdodCI6MC4wLCJMaW5lVHlwZSI6MCwiUGFyZW50U3R5bGUiOm51bGx9LCJQYXJlbnRTdHlsZSI6bnVsbH0sIkhvcml6b250YWxDb25uZWN0b3JTdHlsZSI6eyIkaWQiOiIxMTA0IiwiTGluZUNvbG9yIjp7IiRyZWYiOiIyNyJ9LCJMaW5lV2VpZ2h0IjowLjAsIkxpbmVUeXBlIjowLCJQYXJlbnRTdHlsZSI6bnVsbH0sIlZlcnRpY2FsQ29ubmVjdG9yU3R5bGUiOnsiJGlkIjoiMTEwNSIsIkxpbmVDb2xvciI6eyIkcmVmIjoiMzAifSwiTGluZVdlaWdodCI6MC4wLCJMaW5lVHlwZSI6MCwiUGFyZW50U3R5bGUiOm51bGx9LCJNYXJnaW4iOm51bGwsIlN0YXJ0RGF0ZVBvc2l0aW9uIjo2LCJFbmREYXRlUG9zaXRpb24iOjYsIkRhdGVJc1Zpc2libGUiOmZhbHNlLCJUaXRsZVBvc2l0aW9uIjozLCJEdXJhdGlvblBvc2l0aW9uIjoyLCJQZXJjZW50YWdlQ29tcGxldGVkUG9zaXRpb24iOjYsIlNwYWNpbmciOjUsIklzQmVsb3dUaW1lYmFuZCI6dHJ1ZSwiUGVyY2VudGFnZUNvbXBsZXRlU2hhcGVPcGFjaXR5IjozNSwiU2hhcGVTdHlsZSI6eyIkaWQiOiIxMTA2IiwiTWFyZ2luIjp7IiRyZWYiOiIzMjUifSwiUGFkZGluZyI6eyIkcmVmIjoiMzI2In0sIkJhY2tncm91bmQiOnsiJGlkIjoiMTEwNyIsIkNvbG9yIjp7IiRpZCI6IjExMDgiLCJBIjoyNTUsIlIiOjI1NSwiRyI6MTkyLCJCIjowfX0sIklzVmlzaWJsZSI6dHJ1ZSwiV2lkdGgiOjAuMCwiSGVpZ2h0IjoxMC4wLCJCb3JkZXJTdHlsZSI6eyIkaWQiOiIxMTA5IiwiTGluZUNvbG9yIjp7IiRyZWYiOiIzMzAifSwiTGluZVdlaWdodCI6MC4wLCJMaW5lVHlwZSI6MCwiUGFyZW50U3R5bGUiOm51bGx9LCJQYXJlbnRTdHlsZSI6bnVsbH0sIlRpdGxlU3R5bGUiOnsiJGlkIjoiMTExMCIsIkZvbnRTZXR0aW5ncyI6eyIkaWQiOiIxMTExIiwiRm9udFNpemUiOjEwLCJGb250TmFtZSI6IkNhbGlicmkiLCJJc0JvbGQiOnRydWUsIklzSXRhbGljIjpmYWxzZSwiSXNVbmRlcmxpbmVkIjpmYWxzZSwiUGFyZW50U3R5bGUiOm51bGx9LCJBdXRvU2l6ZSI6MCwiRm9yZWdyb3VuZCI6eyIkaWQiOiIxMTEyIiwiQ29sb3IiOnsiJGlkIjoiMTExMyIsIkEiOjI1NSwiUiI6MTc4LCJHIjoxNCwiQiI6MTh9fSwiTWF4V2lkdGgiOjcy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xMTE0IiwiQ29sb3IiOnsiJGlkIjoiMTExNSIsIkEiOjAsIlIiOjI1NSwiRyI6MjU1LCJCIjoyNTV9fSwiSXNWaXNpYmxlIjp0cnVlLCJXaWR0aCI6MC4wLCJIZWlnaHQiOjAuMCwiQm9yZGVyU3R5bGUiOnsiJGlkIjoiMTExNiIsIkxpbmVDb2xvciI6bnVsbCwiTGluZVdlaWdodCI6MC4wLCJMaW5lVHlwZSI6MCwiUGFyZW50U3R5bGUiOm51bGx9LCJQYXJlbnRTdHlsZSI6bnVsbH0sIkRhdGVTdHlsZSI6eyIkaWQiOiIxMTE3IiwiRm9udFNldHRpbmdzIjp7IiRpZCI6IjExMTgiLCJGb250U2l6ZSI6OSwiRm9udE5hbWUiOiJDYWxpYnJpIiwiSXNCb2xkIjpmYWxzZSwiSXNJdGFsaWMiOmZhbHNlLCJJc1VuZGVybGluZWQiOmZhbHNlLCJQYXJlbnRTdHlsZSI6bnVsbH0sIkF1dG9TaXplIjowLCJGb3JlZ3JvdW5kIjp7IiRpZCI6IjExMTkiLCJDb2xvciI6eyIkaWQiOiIxMTI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ExMjEiLCJDb2xvciI6eyIkaWQiOiIxMTIyIiwiQSI6MCwiUiI6MjU1LCJHIjoyNTUsIkIiOjI1NX19LCJJc1Zpc2libGUiOnRydWUsIldpZHRoIjowLjAsIkhlaWdodCI6MC4wLCJCb3JkZXJTdHlsZSI6eyIkaWQiOiIxMTIzIiwiTGluZUNvbG9yIjpudWxsLCJMaW5lV2VpZ2h0IjowLjAsIkxpbmVUeXBlIjowLCJQYXJlbnRTdHlsZSI6bnVsbH0sIlBhcmVudFN0eWxlIjpudWxsfSwiRGF0ZUZvcm1hdCI6eyIkcmVmIjoiMzUwIn0sIldlZWtOdW1iZXJpbmciOnsiJGlkIjoiMTEyNCIsIkZvcm1hdCI6MCwiSXNWaXNpYmxlIjpmYWxzZSwiTGFzdEtub3duVmlzaWJpbGl0eVN0YXRlIjpmYWxzZX0sIklzVmlzaWJsZSI6dHJ1ZSwiUGFyZW50U3R5bGUiOm51bGx9LCJJbmRleCI6MSwiU21hcnREdXJhdGlvbkFjdGl2YXRlZCI6ZmFsc2UsIkRhdGVGb3JtYXQiOnsiJHJlZiI6IjM1MCJ9LCJXZWVrTnVtYmVyaW5nIjp7IiRpZCI6IjExMjUiLCJGb3JtYXQiOjAsIklzVmlzaWJsZSI6ZmFsc2UsIkxhc3RLbm93blZpc2liaWxpdHlTdGF0ZSI6ZmFsc2V9LCJJZCI6Ijc5ZmRkYjU3LTFkOTQtNDY3ZS1iODhhLWFhYzU0NTlhMDJjOSIsIkltcG9ydElkIjpudWxsLCJUaXRsZSI6IlByb2plY3QgT2JqZWN0aXZlcyIsIk5vdGUiOm51bGwsIkh5cGVybGluayI6eyIkaWQiOiIxMTI2IiwiQWRkcmVzcyI6IiIsIlN1YkFkZHJlc3MiOiIifSwiSXNDaGFuZ2VkIjpmYWxzZSwiSXNOZXciOmZhbHNlfX1dLCJfbWlsZXN0b25lcyI6W10sIklkIjoiMDAwMDAwMDAtMDAwMC0wMDAwLTAwMDAtMDAwMDAwMDAwMDAwIiwiSXNTaW5nbGVJdGVtUm93Ijp0cnVlfSx7IiRpZCI6IjExMjciLCJfdGFza3MiOlt7IiRpZCI6IjExMjgiLCJfYXR0YWNoZWRNaWxlc3RvbmVzIjpbXSwiVGFza0RlZmluaXRpb24iOnsiJGlkIjoiMTEyOSIsIkdyb3VwTmFtZSI6bnVsbCwiU3RhcnREYXRlIjoiMjAyMy0wNS0wOFQwMDowMDowMCIsIkVuZERhdGUiOiIyMDIzLTA1LTE3VDIzOjU5OjAwWiIsIlBlcmNlbnRhZ2VDb21wbGV0ZSI6bnVsbCwiU3R5bGUiOnsiJGlkIjoiMTEzMCIsIlNoYXBlIjowLCJTaGFwZVRoaWNrbmVzcyI6MCwiRHVyYXRpb25Gb3JtYXQiOjEzLCJJbmNsdWRlTm9uV29ya2luZ0RheXNJbkR1cmF0aW9uIjpmYWxzZSwiUGVyY2VudGFnZUNvbXBsZXRlU3R5bGUiOnsiJGlkIjoiMTEzMSIsIkZvbnRTZXR0aW5ncyI6eyIkaWQiOiIxMTMyIiwiRm9udFNpemUiOjksIkZvbnROYW1lIjoiQ2FsaWJyaSIsIklzQm9sZCI6ZmFsc2UsIklzSXRhbGljIjpmYWxzZSwiSXNVbmRlcmxpbmVkIjpmYWxzZSwiUGFyZW50U3R5bGUiOm51bGx9LCJBdXRvU2l6ZSI6MCwiRm9yZWdyb3VuZCI6eyIkaWQiOiIxMTMzIiwiQ29sb3IiOnsiJGlkIjoiMTEz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zA4In0sIlBhZGRpbmciOnsiJHJlZiI6IjMwOSJ9LCJCYWNrZ3JvdW5kIjp7IiRpZCI6IjExMzUiLCJDb2xvciI6eyIkaWQiOiIxMTM2IiwiQSI6ODksIlIiOjAsIkciOjAsIkIiOjB9fSwiSXNWaXNpYmxlIjp0cnVlLCJXaWR0aCI6MC4wLCJIZWlnaHQiOjAuMCwiQm9yZGVyU3R5bGUiOnsiJGlkIjoiMTEzNyIsIkxpbmVDb2xvciI6bnVsbCwiTGluZVdlaWdodCI6MC4wLCJMaW5lVHlwZSI6MCwiUGFyZW50U3R5bGUiOm51bGx9LCJQYXJlbnRTdHlsZSI6bnVsbH0sIkR1cmF0aW9uU3R5bGUiOnsiJGlkIjoiMTEzOCIsIkZvbnRTZXR0aW5ncyI6eyIkaWQiOiIxMTM5IiwiRm9udFNpemUiOjEwLCJGb250TmFtZSI6IkNhbGlicmkiLCJJc0JvbGQiOmZhbHNlLCJJc0l0YWxpYyI6ZmFsc2UsIklzVW5kZXJsaW5lZCI6ZmFsc2UsIlBhcmVudFN0eWxlIjpudWxsfSwiQXV0b1NpemUiOjAsIkZvcmVncm91bmQiOnsiJGlkIjoiMTE0MCIsIkNvbG9yIjp7IiRpZCI6IjExND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yJ9LCJQYWRkaW5nIjp7IiRyZWYiOiIzMTgifSwiQmFja2dyb3VuZCI6eyIkaWQiOiIxMTQyIiwiQ29sb3IiOnsiJGlkIjoiMTE0MyIsIkEiOjAsIlIiOjI1NSwiRyI6MjU1LCJCIjoyNTV9fSwiSXNWaXNpYmxlIjp0cnVlLCJXaWR0aCI6MC4wLCJIZWlnaHQiOjAuMCwiQm9yZGVyU3R5bGUiOnsiJGlkIjoiMTE0NCIsIkxpbmVDb2xvciI6bnVsbCwiTGluZVdlaWdodCI6MC4wLCJMaW5lVHlwZSI6MCwiUGFyZW50U3R5bGUiOm51bGx9LCJQYXJlbnRTdHlsZSI6bnVsbH0sIkhvcml6b250YWxDb25uZWN0b3JTdHlsZSI6eyIkaWQiOiIxMTQ1IiwiTGluZUNvbG9yIjp7IiRyZWYiOiIyNyJ9LCJMaW5lV2VpZ2h0IjowLjAsIkxpbmVUeXBlIjowLCJQYXJlbnRTdHlsZSI6bnVsbH0sIlZlcnRpY2FsQ29ubmVjdG9yU3R5bGUiOnsiJGlkIjoiMTE0Ni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TQ3IiwiTWFyZ2luIjp7IiRyZWYiOiIzMjUifSwiUGFkZGluZyI6eyIkcmVmIjoiMzI2In0sIkJhY2tncm91bmQiOnsiJGlkIjoiMTE0OCIsIkNvbG9yIjp7IiRpZCI6IjExNDkiLCJBIjoyNTUsIlIiOjE1MCwiRyI6MjE0LCJCIjo2Nn19LCJJc1Zpc2libGUiOnRydWUsIldpZHRoIjowLjAsIkhlaWdodCI6MTAuMCwiQm9yZGVyU3R5bGUiOnsiJGlkIjoiMTE1MCIsIkxpbmVDb2xvciI6eyIkaWQiOiIxMTUxIiwiJHR5cGUiOiJOTFJFLkNvbW1vbi5Eb20uU29saWRDb2xvckJydXNoLCBOTFJFLkNvbW1vbiIsIkNvbG9yIjp7IiRpZCI6IjExNTIiLCJBIjoyNTUsIlIiOjI1NSwiRyI6MCwiQiI6MH19LCJMaW5lV2VpZ2h0IjowLjAsIkxpbmVUeXBlIjowLCJQYXJlbnRTdHlsZSI6bnVsbH0sIlBhcmVudFN0eWxlIjpudWxsfSwiVGl0bGVTdHlsZSI6eyIkaWQiOiIxMTUzIiwiRm9udFNldHRpbmdzIjp7IiRpZCI6IjExNTQiLCJGb250U2l6ZSI6MTAsIkZvbnROYW1lIjoiQ2FsaWJyaSIsIklzQm9sZCI6dHJ1ZSwiSXNJdGFsaWMiOmZhbHNlLCJJc1VuZGVybGluZWQiOmZhbHNlLCJQYXJlbnRTdHlsZSI6bnVsbH0sIkF1dG9TaXplIjowLCJGb3JlZ3JvdW5kIjp7IiRpZCI6IjExNTUiLCJDb2xvciI6eyIkaWQiOiIxMTU2IiwiQSI6MjU1LCJSIjoxMTUsIkciOjExNSwiQiI6MTE1fX0sIk1heFdpZHRoIjo3MjAuMCwiTWF4SGVpZ2h0IjoiSW5maW5pdHkiLCJTbWFydEZvcmVncm91bmRJc0FjdGl2ZSI6ZmFsc2UsIkhvcml6b250YWxBbGlnbm1lbnQiOjEsIlZlcnRpY2FsQWxpZ25tZW50IjowLCJTbWFydEZvcmVncm91bmQiOm51bGwsIkJhY2tncm91bmRGaWxsVHlwZSI6MCwiTWFyZ2luIjp7IiRyZWYiOiIzMzYifSwiUGFkZGluZyI6eyIkcmVmIjoiMzM3In0sIkJhY2tncm91bmQiOnsiJGlkIjoiMTE1NyIsIkNvbG9yIjp7IiRpZCI6IjExNTgiLCJBIjowLCJSIjoyNTUsIkciOjI1NSwiQiI6MjU1fX0sIklzVmlzaWJsZSI6dHJ1ZSwiV2lkdGgiOjAuMCwiSGVpZ2h0IjowLjAsIkJvcmRlclN0eWxlIjp7IiRpZCI6IjExNTkiLCJMaW5lQ29sb3IiOm51bGwsIkxpbmVXZWlnaHQiOjAuMCwiTGluZVR5cGUiOjAsIlBhcmVudFN0eWxlIjpudWxsfSwiUGFyZW50U3R5bGUiOm51bGx9LCJEYXRlU3R5bGUiOnsiJGlkIjoiMTE2MCIsIkZvbnRTZXR0aW5ncyI6eyIkaWQiOiIxMTYxIiwiRm9udFNpemUiOjksIkZvbnROYW1lIjoiQ2FsaWJyaSIsIklzQm9sZCI6ZmFsc2UsIklzSXRhbGljIjpmYWxzZSwiSXNVbmRlcmxpbmVkIjpmYWxzZSwiUGFyZW50U3R5bGUiOm51bGx9LCJBdXRvU2l6ZSI6MCwiRm9yZWdyb3VuZCI6eyIkaWQiOiIxMTYyIiwiQ29sb3IiOnsiJGlkIjoiMTE2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xMTY0IiwiQ29sb3IiOnsiJGlkIjoiMTE2NSIsIkEiOjAsIlIiOjI1NSwiRyI6MjU1LCJCIjoyNTV9fSwiSXNWaXNpYmxlIjp0cnVlLCJXaWR0aCI6MC4wLCJIZWlnaHQiOjAuMCwiQm9yZGVyU3R5bGUiOnsiJGlkIjoiMTE2NiIsIkxpbmVDb2xvciI6bnVsbCwiTGluZVdlaWdodCI6MC4wLCJMaW5lVHlwZSI6MCwiUGFyZW50U3R5bGUiOm51bGx9LCJQYXJlbnRTdHlsZSI6bnVsbH0sIkRhdGVGb3JtYXQiOnsiJGlkIjoiMTE2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NjgiLCJEYXRlUGFydElzVmlzaWJsZSI6ZmFsc2UsIlRpbWVQYXJ0SXNWaXNpYmxlIjpmYWxzZX19LCJXZWVrTnVtYmVyaW5nIjp7IiRpZCI6IjExNjkiLCJGb3JtYXQiOjAsIklzVmlzaWJsZSI6ZmFsc2UsIkxhc3RLbm93blZpc2liaWxpdHlTdGF0ZSI6ZmFsc2V9LCJJc1Zpc2libGUiOnRydWUsIlBhcmVudFN0eWxlIjpudWxsfSwiSW5kZXgiOjMsIlNtYXJ0RHVyYXRpb25BY3RpdmF0ZWQiOmZhbHNlLCJEYXRlRm9ybWF0Ijp7IiRyZWYiOiIxMTY3In0sIldlZWtOdW1iZXJpbmciOnsiJGlkIjoiMTE3MCIsIkZvcm1hdCI6MCwiSXNWaXNpYmxlIjpmYWxzZSwiTGFzdEtub3duVmlzaWJpbGl0eVN0YXRlIjpmYWxzZX0sIklkIjoiMzY5ZjBjYzgtYmJlNi00Yjc5LThiNDgtY2FkYmM3MTdiYTJmIiwiSW1wb3J0SWQiOm51bGwsIlRpdGxlIjoiU2xhY2siLCJOb3RlIjpudWxsLCJIeXBlcmxpbmsiOnsiJGlkIjoiMTE3MSIsIkFkZHJlc3MiOiIiLCJTdWJBZGRyZXNzIjoiIn0sIklzQ2hhbmdlZCI6ZmFsc2UsIklzTmV3IjpmYWxzZX19LHsiJGlkIjoiMTE3MiIsIl9hdHRhY2hlZE1pbGVzdG9uZXMiOltdLCJUYXNrRGVmaW5pdGlvbiI6eyIkaWQiOiIxMTczIiwiR3JvdXBOYW1lIjpudWxsLCJTdGFydERhdGUiOiIyMDIzLTA0LTI4VDAwOjAwOjAwIiwiRW5kRGF0ZSI6IjIwMjMtMDUtMDhUMjM6NTk6MDAiLCJQZXJjZW50YWdlQ29tcGxldGUiOm51bGwsIlN0eWxlIjp7IiRpZCI6IjExNzQiLCJTaGFwZSI6MCwiU2hhcGVUaGlja25lc3MiOjAsIkR1cmF0aW9uRm9ybWF0IjoxMywiSW5jbHVkZU5vbldvcmtpbmdEYXlzSW5EdXJhdGlvbiI6ZmFsc2UsIlBlcmNlbnRhZ2VDb21wbGV0ZVN0eWxlIjp7IiRpZCI6IjExNzUiLCJGb250U2V0dGluZ3MiOnsiJGlkIjoiMTE3NiIsIkZvbnRTaXplIjo5LCJGb250TmFtZSI6IkNhbGlicmkiLCJJc0JvbGQiOmZhbHNlLCJJc0l0YWxpYyI6ZmFsc2UsIklzVW5kZXJsaW5lZCI6ZmFsc2UsIlBhcmVudFN0eWxlIjpudWxsfSwiQXV0b1NpemUiOjAsIkZvcmVncm91bmQiOnsiJGlkIjoiMTE3NyIsIkNvbG9yIjp7IiRpZCI6IjExNz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GlkIjoiMTE3OSIsIkNvbG9yIjp7IiRyZWYiOiIzNjMifX0sIklzVmlzaWJsZSI6dHJ1ZSwiV2lkdGgiOjAuMCwiSGVpZ2h0IjowLjAsIkJvcmRlclN0eWxlIjp7IiRpZCI6IjExODAiLCJMaW5lQ29sb3IiOm51bGwsIkxpbmVXZWlnaHQiOjAuMCwiTGluZVR5cGUiOjAsIlBhcmVudFN0eWxlIjpudWxsfSwiUGFyZW50U3R5bGUiOm51bGx9LCJEdXJhdGlvblN0eWxlIjp7IiRpZCI6IjExODEiLCJGb250U2V0dGluZ3MiOnsiJGlkIjoiMTE4MiIsIkZvbnRTaXplIjoxMCwiRm9udE5hbWUiOiJDYWxpYnJpIiwiSXNCb2xkIjpmYWxzZSwiSXNJdGFsaWMiOmZhbHNlLCJJc1VuZGVybGluZWQiOmZhbHNlLCJQYXJlbnRTdHlsZSI6bnVsbH0sIkF1dG9TaXplIjowLCJGb3JlZ3JvdW5kIjp7IiRpZCI6IjExODMiLCJDb2xvciI6eyIkaWQiOiIxMTg0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MTcifSwiUGFkZGluZyI6eyIkcmVmIjoiMzE4In0sIkJhY2tncm91bmQiOnsiJGlkIjoiMTE4NSIsIkNvbG9yIjp7IiRpZCI6IjExODYiLCJBIjowLCJSIjoyNTUsIkciOjI1NSwiQiI6MjU1fX0sIklzVmlzaWJsZSI6dHJ1ZSwiV2lkdGgiOjAuMCwiSGVpZ2h0IjowLjAsIkJvcmRlclN0eWxlIjp7IiRpZCI6IjExODciLCJMaW5lQ29sb3IiOm51bGwsIkxpbmVXZWlnaHQiOjAuMCwiTGluZVR5cGUiOjAsIlBhcmVudFN0eWxlIjpudWxsfSwiUGFyZW50U3R5bGUiOm51bGx9LCJIb3Jpem9udGFsQ29ubmVjdG9yU3R5bGUiOnsiJGlkIjoiMTE4OCIsIkxpbmVDb2xvciI6eyIkcmVmIjoiMjcifSwiTGluZVdlaWdodCI6MC4wLCJMaW5lVHlwZSI6MCwiUGFyZW50U3R5bGUiOm51bGx9LCJWZXJ0aWNhbENvbm5lY3RvclN0eWxlIjp7IiRpZCI6IjExODk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MTE5MCIsIk1hcmdpbiI6eyIkcmVmIjoiMzI1In0sIlBhZGRpbmciOnsiJHJlZiI6IjMyNiJ9LCJCYWNrZ3JvdW5kIjp7IiRpZCI6IjExOTEiLCJDb2xvciI6eyIkaWQiOiIxMTkyIiwiQSI6MjU1LCJSIjoyLCJHIjoxNzgsIkIiOjIzOH19LCJJc1Zpc2libGUiOnRydWUsIldpZHRoIjowLjAsIkhlaWdodCI6MTAuMCwiQm9yZGVyU3R5bGUiOnsiJGlkIjoiMTE5MyIsIkxpbmVDb2xvciI6eyIkcmVmIjoiMzMwIn0sIkxpbmVXZWlnaHQiOjAuMCwiTGluZVR5cGUiOjAsIlBhcmVudFN0eWxlIjpudWxsfSwiUGFyZW50U3R5bGUiOm51bGx9LCJUaXRsZVN0eWxlIjp7IiRpZCI6IjExOTQiLCJGb250U2V0dGluZ3MiOnsiJGlkIjoiMTE5NSIsIkZvbnRTaXplIjoxMCwiRm9udE5hbWUiOiJDYWxpYnJpIiwiSXNCb2xkIjp0cnVlLCJJc0l0YWxpYyI6ZmFsc2UsIklzVW5kZXJsaW5lZCI6ZmFsc2UsIlBhcmVudFN0eWxlIjpudWxsfSwiQXV0b1NpemUiOjAsIkZvcmVncm91bmQiOnsiJGlkIjoiMTE5NiIsIkNvbG9yIjp7IiRpZCI6IjExOTc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xMTk4IiwiQ29sb3IiOnsiJGlkIjoiMTE5OSIsIkEiOjAsIlIiOjI1NSwiRyI6MjU1LCJCIjoyNTV9fSwiSXNWaXNpYmxlIjp0cnVlLCJXaWR0aCI6MC4wLCJIZWlnaHQiOjAuMCwiQm9yZGVyU3R5bGUiOnsiJGlkIjoiMTIwMCIsIkxpbmVDb2xvciI6bnVsbCwiTGluZVdlaWdodCI6MC4wLCJMaW5lVHlwZSI6MCwiUGFyZW50U3R5bGUiOm51bGx9LCJQYXJlbnRTdHlsZSI6bnVsbH0sIkRhdGVTdHlsZSI6eyIkaWQiOiIxMjAxIiwiRm9udFNldHRpbmdzIjp7IiRpZCI6IjEyMDIiLCJGb250U2l6ZSI6OSwiRm9udE5hbWUiOiJDYWxpYnJpIiwiSXNCb2xkIjpmYWxzZSwiSXNJdGFsaWMiOmZhbHNlLCJJc1VuZGVybGluZWQiOmZhbHNlLCJQYXJlbnRTdHlsZSI6bnVsbH0sIkF1dG9TaXplIjowLCJGb3JlZ3JvdW5kIjp7IiRpZCI6IjEyMDMiLCJDb2xvciI6eyIkaWQiOiIxMjA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EyMDUiLCJDb2xvciI6eyIkaWQiOiIxMjA2IiwiQSI6MCwiUiI6MjU1LCJHIjoyNTUsIkIiOjI1NX19LCJJc1Zpc2libGUiOnRydWUsIldpZHRoIjowLjAsIkhlaWdodCI6MC4wLCJCb3JkZXJTdHlsZSI6eyIkaWQiOiIxMjA3IiwiTGluZUNvbG9yIjpudWxsLCJMaW5lV2VpZ2h0IjowLjAsIkxpbmVUeXBlIjowLCJQYXJlbnRTdHlsZSI6bnVsbH0sIlBhcmVudFN0eWxlIjpudWxsfSwiRGF0ZUZvcm1hdCI6eyIkcmVmIjoiMzUwIn0sIldlZWtOdW1iZXJpbmciOnsiJGlkIjoiMTIwOCIsIkZvcm1hdCI6MCwiSXNWaXNpYmxlIjpmYWxzZSwiTGFzdEtub3duVmlzaWJpbGl0eVN0YXRlIjpmYWxzZX0sIklzVmlzaWJsZSI6dHJ1ZSwiUGFyZW50U3R5bGUiOm51bGx9LCJJbmRleCI6MiwiU21hcnREdXJhdGlvbkFjdGl2YXRlZCI6ZmFsc2UsIkRhdGVGb3JtYXQiOnsiJHJlZiI6IjM1MCJ9LCJXZWVrTnVtYmVyaW5nIjp7IiRpZCI6IjEyMDkiLCJGb3JtYXQiOjAsIklzVmlzaWJsZSI6ZmFsc2UsIkxhc3RLbm93blZpc2liaWxpdHlTdGF0ZSI6ZmFsc2V9LCJJZCI6ImYyZWUwNDViLTYzYzktNDA1Ny1iZjM1LWJhZTZmMmU4ODEwNyIsIkltcG9ydElkIjpudWxsLCJUaXRsZSI6IlF1YWxpdHkgRGVsaXZlcmFibGVzIiwiTm90ZSI6bnVsbCwiSHlwZXJsaW5rIjp7IiRpZCI6IjEyMTAiLCJBZGRyZXNzIjoiIiwiU3ViQWRkcmVzcyI6IiJ9LCJJc0NoYW5nZWQiOmZhbHNlLCJJc05ldyI6ZmFsc2V9fV0sIl9taWxlc3RvbmVzIjpbXSwiSWQiOiI4OTBlYWNhZS02OWRmLTRjYjItOTAyYi1iM2RhYmQxYjFlNzMiLCJJc1NpbmdsZUl0ZW1Sb3ciOmZhbHNlfSx7IiRpZCI6IjEyMTEiLCJfdGFza3MiOlt7IiRpZCI6IjEyMTIiLCJfYXR0YWNoZWRNaWxlc3RvbmVzIjpbXSwiVGFza0RlZmluaXRpb24iOnsiJGlkIjoiMTIxMyIsIkdyb3VwTmFtZSI6bnVsbCwiU3RhcnREYXRlIjoiMjAyMy0wNC0yOFQwMDowMDowMFoiLCJFbmREYXRlIjoiMjAyMy0wNS0xN1QyMzo1OTowMFoiLCJQZXJjZW50YWdlQ29tcGxldGUiOm51bGwsIlN0eWxlIjp7IiRpZCI6IjEyMTQiLCJTaGFwZSI6MCwiU2hhcGVUaGlja25lc3MiOjAsIkR1cmF0aW9uRm9ybWF0IjoxMywiSW5jbHVkZU5vbldvcmtpbmdEYXlzSW5EdXJhdGlvbiI6ZmFsc2UsIlBlcmNlbnRhZ2VDb21wbGV0ZVN0eWxlIjp7IiRpZCI6IjEyMTUiLCJGb250U2V0dGluZ3MiOnsiJGlkIjoiMTIxNiIsIkZvbnRTaXplIjo5LCJGb250TmFtZSI6IkNhbGlicmkiLCJJc0JvbGQiOmZhbHNlLCJJc0l0YWxpYyI6ZmFsc2UsIklzVW5kZXJsaW5lZCI6ZmFsc2UsIlBhcmVudFN0eWxlIjpudWxsfSwiQXV0b1NpemUiOjAsIkZvcmVncm91bmQiOnsiJGlkIjoiMTIxNyIsIkNvbG9yIjp7IiRpZCI6IjEyM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GlkIjoiMTIxOSIsIkNvbG9yIjp7IiRyZWYiOiIzNjMifX0sIklzVmlzaWJsZSI6dHJ1ZSwiV2lkdGgiOjAuMCwiSGVpZ2h0IjowLjAsIkJvcmRlclN0eWxlIjp7IiRpZCI6IjEyMjAiLCJMaW5lQ29sb3IiOm51bGwsIkxpbmVXZWlnaHQiOjAuMCwiTGluZVR5cGUiOjAsIlBhcmVudFN0eWxlIjpudWxsfSwiUGFyZW50U3R5bGUiOm51bGx9LCJEdXJhdGlvblN0eWxlIjp7IiRpZCI6IjEyMjEiLCJGb250U2V0dGluZ3MiOnsiJGlkIjoiMTIyMiIsIkZvbnRTaXplIjoxMCwiRm9udE5hbWUiOiJDYWxpYnJpIiwiSXNCb2xkIjpmYWxzZSwiSXNJdGFsaWMiOmZhbHNlLCJJc1VuZGVybGluZWQiOmZhbHNlLCJQYXJlbnRTdHlsZSI6bnVsbH0sIkF1dG9TaXplIjowLCJGb3JlZ3JvdW5kIjp7IiRpZCI6IjEyMjMiLCJDb2xvciI6eyIkaWQiOiIxMjI0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MTcifSwiUGFkZGluZyI6eyIkcmVmIjoiMzE4In0sIkJhY2tncm91bmQiOnsiJGlkIjoiMTIyNSIsIkNvbG9yIjp7IiRpZCI6IjEyMjYiLCJBIjowLCJSIjoyNTUsIkciOjI1NSwiQiI6MjU1fX0sIklzVmlzaWJsZSI6dHJ1ZSwiV2lkdGgiOjAuMCwiSGVpZ2h0IjowLjAsIkJvcmRlclN0eWxlIjp7IiRpZCI6IjEyMjciLCJMaW5lQ29sb3IiOm51bGwsIkxpbmVXZWlnaHQiOjAuMCwiTGluZVR5cGUiOjAsIlBhcmVudFN0eWxlIjpudWxsfSwiUGFyZW50U3R5bGUiOm51bGx9LCJIb3Jpem9udGFsQ29ubmVjdG9yU3R5bGUiOnsiJGlkIjoiMTIyOCIsIkxpbmVDb2xvciI6eyIkcmVmIjoiMjcifSwiTGluZVdlaWdodCI6MC4wLCJMaW5lVHlwZSI6MCwiUGFyZW50U3R5bGUiOm51bGx9LCJWZXJ0aWNhbENvbm5lY3RvclN0eWxlIjp7IiRpZCI6IjEyMjkiLCJMaW5lQ29sb3IiOnsiJHJlZiI6IjMwIn0sIkxpbmVXZWlnaHQiOjAuMCwiTGluZVR5cGUiOjAsIlBhcmVudFN0eWxlIjpudWxsfSwiTWFyZ2luIjpudWxsLCJTdGFydERhdGVQb3NpdGlvbiI6NiwiRW5kRGF0ZVBvc2l0aW9uIjo2LCJEYXRlSXNWaXNpYmxlIjpmYWxzZSwiVGl0bGVQb3NpdGlvbiI6MywiRHVyYXRpb25Qb3NpdGlvbiI6MiwiUGVyY2VudGFnZUNvbXBsZXRlZFBvc2l0aW9uIjo2LCJTcGFjaW5nIjo1LCJJc0JlbG93VGltZWJhbmQiOnRydWUsIlBlcmNlbnRhZ2VDb21wbGV0ZVNoYXBlT3BhY2l0eSI6MzUsIlNoYXBlU3R5bGUiOnsiJGlkIjoiMTIzMCIsIk1hcmdpbiI6eyIkcmVmIjoiMzI1In0sIlBhZGRpbmciOnsiJHJlZiI6IjMyNiJ9LCJCYWNrZ3JvdW5kIjp7IiRpZCI6IjEyMzEiLCJDb2xvciI6eyIkaWQiOiIxMjMyIiwiQSI6MjU1LCJSIjoyNTUsIkciOjE5MiwiQiI6MH19LCJJc1Zpc2libGUiOnRydWUsIldpZHRoIjowLjAsIkhlaWdodCI6MTAuMCwiQm9yZGVyU3R5bGUiOnsiJGlkIjoiMTIzMyIsIkxpbmVDb2xvciI6eyIkcmVmIjoiMzMwIn0sIkxpbmVXZWlnaHQiOjAuMCwiTGluZVR5cGUiOjAsIlBhcmVudFN0eWxlIjpudWxsfSwiUGFyZW50U3R5bGUiOm51bGx9LCJUaXRsZVN0eWxlIjp7IiRpZCI6IjEyMzQiLCJGb250U2V0dGluZ3MiOnsiJGlkIjoiMTIzNSIsIkZvbnRTaXplIjoxMCwiRm9udE5hbWUiOiJDYWxpYnJpIiwiSXNCb2xkIjp0cnVlLCJJc0l0YWxpYyI6ZmFsc2UsIklzVW5kZXJsaW5lZCI6ZmFsc2UsIlBhcmVudFN0eWxlIjpudWxsfSwiQXV0b1NpemUiOjAsIkZvcmVncm91bmQiOnsiJGlkIjoiMTIzNiIsIkNvbG9yIjp7IiRpZCI6IjEyMzciLCJBIjoyNTUsIlIiOjE3OCwiRyI6MTQsIkIiOjE4fX0sIk1heFdpZHRoIjo3MjAuMCwiTWF4SGVpZ2h0IjoiSW5maW5pdHkiLCJTbWFydEZvcmVncm91bmRJc0FjdGl2ZSI6ZmFsc2UsIkhvcml6b250YWxBbGlnbm1lbnQiOjIsIlZlcnRpY2FsQWxpZ25tZW50IjowLCJTbWFydEZvcmVncm91bmQiOm51bGwsIkJhY2tncm91bmRGaWxsVHlwZSI6MCwiTWFyZ2luIjp7IiRyZWYiOiIzMzYifSwiUGFkZGluZyI6eyIkcmVmIjoiMzM3In0sIkJhY2tncm91bmQiOnsiJGlkIjoiMTIzOCIsIkNvbG9yIjp7IiRpZCI6IjEyMzkiLCJBIjowLCJSIjoyNTUsIkciOjI1NSwiQiI6MjU1fX0sIklzVmlzaWJsZSI6dHJ1ZSwiV2lkdGgiOjAuMCwiSGVpZ2h0IjowLjAsIkJvcmRlclN0eWxlIjp7IiRpZCI6IjEyNDAiLCJMaW5lQ29sb3IiOm51bGwsIkxpbmVXZWlnaHQiOjAuMCwiTGluZVR5cGUiOjAsIlBhcmVudFN0eWxlIjpudWxsfSwiUGFyZW50U3R5bGUiOm51bGx9LCJEYXRlU3R5bGUiOnsiJGlkIjoiMTI0MSIsIkZvbnRTZXR0aW5ncyI6eyIkaWQiOiIxMjQyIiwiRm9udFNpemUiOjksIkZvbnROYW1lIjoiQ2FsaWJyaSIsIklzQm9sZCI6ZmFsc2UsIklzSXRhbGljIjpmYWxzZSwiSXNVbmRlcmxpbmVkIjpmYWxzZSwiUGFyZW50U3R5bGUiOm51bGx9LCJBdXRvU2l6ZSI6MCwiRm9yZWdyb3VuZCI6eyIkaWQiOiIxMjQzIiwiQ29sb3IiOnsiJGlkIjoiMTI0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NSJ9LCJQYWRkaW5nIjp7IiRyZWYiOiIzNDYifSwiQmFja2dyb3VuZCI6eyIkaWQiOiIxMjQ1IiwiQ29sb3IiOnsiJGlkIjoiMTI0NiIsIkEiOjAsIlIiOjI1NSwiRyI6MjU1LCJCIjoyNTV9fSwiSXNWaXNpYmxlIjp0cnVlLCJXaWR0aCI6MC4wLCJIZWlnaHQiOjAuMCwiQm9yZGVyU3R5bGUiOnsiJGlkIjoiMTI0NyIsIkxpbmVDb2xvciI6bnVsbCwiTGluZVdlaWdodCI6MC4wLCJMaW5lVHlwZSI6MCwiUGFyZW50U3R5bGUiOm51bGx9LCJQYXJlbnRTdHlsZSI6bnVsbH0sIkRhdGVGb3JtYXQiOnsiJHJlZiI6IjM1MCJ9LCJXZWVrTnVtYmVyaW5nIjp7IiRpZCI6IjEyNDgiLCJGb3JtYXQiOjAsIklzVmlzaWJsZSI6ZmFsc2UsIkxhc3RLbm93blZpc2liaWxpdHlTdGF0ZSI6ZmFsc2V9LCJJc1Zpc2libGUiOnRydWUsIlBhcmVudFN0eWxlIjpudWxsfSwiSW5kZXgiOjQsIlNtYXJ0RHVyYXRpb25BY3RpdmF0ZWQiOmZhbHNlLCJEYXRlRm9ybWF0Ijp7IiRyZWYiOiIzNTAifSwiV2Vla051bWJlcmluZyI6eyIkaWQiOiIxMjQ5IiwiRm9ybWF0IjowLCJJc1Zpc2libGUiOmZhbHNlLCJMYXN0S25vd25WaXNpYmlsaXR5U3RhdGUiOmZhbHNlfSwiSWQiOiIzMDk4OGRiZC1jMDhlLTRmZTEtOGYxZi1lYTNjNWRjNTExYmIiLCJJbXBvcnRJZCI6bnVsbCwiVGl0bGUiOiJFZmZvcnQgJiBDb3N0IFRyYWNraW5nIiwiTm90ZSI6bnVsbCwiSHlwZXJsaW5rIjp7IiRpZCI6IjEyNTAiLCJBZGRyZXNzIjoiIiwiU3ViQWRkcmVzcyI6IiJ9LCJJc0NoYW5nZWQiOmZhbHNlLCJJc05ldyI6ZmFsc2V9fV0sIl9taWxlc3RvbmVzIjpbXSwiSWQiOiIwMDAwMDAwMC0wMDAwLTAwMDAtMDAwMC0wMDAwMDAwMDAwMDAiLCJJc1NpbmdsZUl0ZW1Sb3ciOnRydWV9LHsiJGlkIjoiMTI1MSIsIl90YXNrcyI6W10sIl9taWxlc3RvbmVzIjpbeyIkaWQiOiIxMjUyIiwiSWQiOiJjODhmMDAwMS01OWFlLTRlZjAtYjUxZC00M2YxZGE2MWZiZjciLCJJbmRleCI6NSwiR3JvdXBJZCI6bnVsbCwiVGl0bGUiOiJQcm9qZWN0IFBlcmZvcm1hbmNlIiwiRGF0ZVRpbWUiOiIyMDIzLTA1LTE4VDAwOjAwOjAwIiwiUGVyY2VudGFnZUNvbXBsZXRlIjpudWxsLCJOb3RlIjpudWxsLCJTdHlsZSI6eyIkaWQiOiIxMjUzIiwiVGl0bGVQb3NpdGlvbiI6IkxlZnQiLCJEYXRlUG9zaXRpb24iOiJMZWZ0IiwiU2hhcGVUeXBlIjoxLCJTaGFwZVNpemUiOjAsIlNoYXBlU3R5bGUiOnsiJGlkIjoiMTI1NCIsIk1hcmdpbiI6eyIkcmVmIjoiMTcwIn0sIlBhZGRpbmciOnsiJHJlZiI6IjE3MSJ9LCJCYWNrZ3JvdW5kIjp7IiRpZCI6IjEyNTUiLCJDb2xvciI6eyIkaWQiOiIxMjU2IiwiQSI6MjU1LCJSIjo0NywiRyI6NTQsIkIiOjE1M319LCJJc1Zpc2libGUiOnRydWUsIldpZHRoIjoxMi4wLCJIZWlnaHQiOjE0LjAsIkJvcmRlclN0eWxlIjp7IiRpZCI6IjEyNTciLCJMaW5lQ29sb3IiOnsiJHJlZiI6IjE3NSJ9LCJMaW5lV2VpZ2h0IjowLjAsIkxpbmVUeXBlIjowLCJQYXJlbnRTdHlsZSI6bnVsbH0sIlBhcmVudFN0eWxlIjpudWxsfSwiVGl0bGVTdHlsZSI6eyIkaWQiOiIxMjU4IiwiRm9udFNldHRpbmdzIjp7IiRpZCI6IjEyNTkiLCJGb250U2l6ZSI6MTAsIkZvbnROYW1lIjoiQ2FsaWJyaSIsIklzQm9sZCI6dHJ1ZSwiSXNJdGFsaWMiOmZhbHNlLCJJc1VuZGVybGluZWQiOmZhbHNlLCJQYXJlbnRTdHlsZSI6bnVsbH0sIkF1dG9TaXplIjowLCJGb3JlZ3JvdW5kIjp7IiRpZCI6IjEyNjAiLCJDb2xvciI6eyIkaWQiOiIxMjYx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cmVmIjoiMTgxIn0sIlBhZGRpbmciOnsiJHJlZiI6IjE4MiJ9LCJCYWNrZ3JvdW5kIjp7IiRpZCI6IjEyNjIiLCJDb2xvciI6eyIkaWQiOiIxMjYzIiwiQSI6MCwiUiI6MjU1LCJHIjoyNTUsIkIiOjI1NX19LCJJc1Zpc2libGUiOnRydWUsIldpZHRoIjowLjAsIkhlaWdodCI6MC4wLCJCb3JkZXJTdHlsZSI6bnVsbCwiUGFyZW50U3R5bGUiOm51bGx9LCJEYXRlU3R5bGUiOnsiJGlkIjoiMTI2NCIsIkZvbnRTZXR0aW5ncyI6eyIkaWQiOiIxMjY1IiwiRm9udFNpemUiOjksIkZvbnROYW1lIjoiQ2FsaWJyaSIsIklzQm9sZCI6ZmFsc2UsIklzSXRhbGljIjpmYWxzZSwiSXNVbmRlcmxpbmVkIjpmYWxzZSwiUGFyZW50U3R5bGUiOm51bGx9LCJBdXRvU2l6ZSI6MCwiRm9yZWdyb3VuZCI6eyIkaWQiOiIxMjY2IiwiQ29sb3IiOnsiJGlkIjoiMTI2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4OSJ9LCJQYWRkaW5nIjp7IiRyZWYiOiIxOTAifSwiQmFja2dyb3VuZCI6eyIkaWQiOiIxMjY4IiwiQ29sb3IiOnsiJGlkIjoiMTI2OSIsIkEiOjAsIlIiOjI1NSwiRyI6MjU1LCJCIjoyNTV9fSwiSXNWaXNpYmxlIjpmYWxzZSwiV2lkdGgiOjAuMCwiSGVpZ2h0IjowLjAsIkJvcmRlclN0eWxlIjpudWxsLCJQYXJlbnRTdHlsZSI6bnVsbH0sIkRhdGVGb3JtYXQiOnsiJGlkIjoiMTI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zEiLCJEYXRlUGFydElzVmlzaWJsZSI6ZmFsc2UsIlRpbWVQYXJ0SXNWaXNpYmxlIjpmYWxzZX19LCJXZWVrTnVtYmVyaW5nIjp7IiRpZCI6IjEyNzI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jQsIklkIjoiZjY2ZTAwZTgtNjk2YS00MGY5LWI0NDEtN2EzNTQzZWQyZDdhIiwiSGVhZGVyVGV4dCI6bnVsbCwiSXNEZWZhdWx0Ijp0cnVlLCJTdHlsZSI6eyIkaWQiOiIxMjczIiwiSGVhZGVyU3R5bGUiOnsiJGlkIjoiMTI3NCIsIlRleHRTdHlsZSI6eyIkaWQiOiIxMjc1IiwiRm9udFNldHRpbmdzIjp7IiRpZCI6IjEyNzYiLCJGb250U2l6ZSI6MTEsIkZvbnROYW1lIjoiQ2FsaWJyaSIsIklzQm9sZCI6ZmFsc2UsIklzSXRhbGljIjpmYWxzZSwiSXNVbmRlcmxpbmVkIjpmYWxzZSwiUGFyZW50U3R5bGUiOm51bGx9LCJBdXRvU2l6ZSI6MiwiRm9yZWdyb3VuZCI6eyIkaWQiOiIxMjc3IiwiQ29sb3IiOnsiJGlkIjoiMTI3O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I3OSIsIlRvcCI6MC4wLCJMZWZ0IjowLjAsIlJpZ2h0IjowLjAsIkJvdHRvbSI6MC4wfSwiUGFkZGluZyI6eyIkaWQiOiIxMjgwIiwiVG9wIjowLjAsIkxlZnQiOjAuMCwiUmlnaHQiOjAuMCwiQm90dG9tIjowLjB9LCJCYWNrZ3JvdW5kIjpudWxsLCJJc1Zpc2libGUiOnRydWUsIldpZHRoIjowLjAsIkhlaWdodCI6MC4wLCJCb3JkZXJTdHlsZSI6bnVsbCwiUGFyZW50U3R5bGUiOm51bGx9LCJSZWN0YW5nbGVTdHlsZSI6eyIkaWQiOiIxMjgxIiwiTWFyZ2luIjp7IiRpZCI6IjEyODIiLCJUb3AiOjAuMCwiTGVmdCI6MC4wLCJSaWdodCI6MC4wLCJCb3R0b20iOjAuMH0sIlBhZGRpbmciOnsiJGlkIjoiMTI4MyIsIlRvcCI6MC4wLCJMZWZ0IjowLjAsIlJpZ2h0IjowLjAsIkJvdHRvbSI6MC4wfSwiQmFja2dyb3VuZCI6eyIkaWQiOiIxMjg0IiwiQ29sb3IiOnsiJGlkIjoiMTI4NSIsIkEiOjYzLCJSIjoyNTUsIkciOjE5MiwiQiI6MH19LCJJc1Zpc2libGUiOnRydWUsIldpZHRoIjowLjAsIkhlaWdodCI6MC4wLCJCb3JkZXJTdHlsZSI6eyIkaWQiOiIxMjg2IiwiTGluZUNvbG9yIjp7IiRpZCI6IjEyODciLCIkdHlwZSI6Ik5MUkUuQ29tbW9uLkRvbS5Tb2xpZENvbG9yQnJ1c2gsIE5MUkUuQ29tbW9uIiwiQ29sb3IiOnsiJGlkIjoiMTI4OCIsIkEiOjI1NSwiUiI6MjU1LCJHIjowLCJCIjowfX0sIkxpbmVXZWlnaHQiOjAuMCwiTGluZVR5cGUiOjAsIlBhcmVudFN0eWxlIjpudWxsfSwiUGFyZW50U3R5bGUiOm51bGx9LCJNYXJnaW4iOnsiJGlkIjoiMTI4OSIsIlRvcCI6MC4wLCJMZWZ0IjowLjAsIlJpZ2h0IjowLjAsIkJvdHRvbSI6MC4wfSwiUGFkZGluZyI6eyIkaWQiOiIxMjkwIiwiVG9wIjowLjAsIkxlZnQiOjAuMCwiUmlnaHQiOjAuMCwiQm90dG9tIjowLjB9LCJCYWNrZ3JvdW5kIjpudWxsLCJJc1Zpc2libGUiOnRydWUsIldpZHRoIjowLjAsIkhlaWdodCI6MC4wLCJCb3JkZXJTdHlsZSI6bnVsbCwiUGFyZW50U3R5bGUiOm51bGx9LCJCYWNrZ3JvdW5kU3R5bGUiOnsiJGlkIjoiMTI5MSIsIk1hcmdpbiI6eyIkaWQiOiIxMjkyIiwiVG9wIjowLjAsIkxlZnQiOjAuMCwiUmlnaHQiOjAuMCwiQm90dG9tIjowLjB9LCJQYWRkaW5nIjp7IiRpZCI6IjEyOTMiLCJUb3AiOjAuMCwiTGVmdCI6MC4wLCJSaWdodCI6MC4wLCJCb3R0b20iOjAuMH0sIkJhY2tncm91bmQiOnsiJGlkIjoiMTI5NCIsIkNvbG9yIjp7IiRpZCI6IjEyOTUiLCJBIjo1MSwiUiI6MTY1LCJHIjoxNjUsIkIiOjE2NX19LCJJc1Zpc2libGUiOnRydWUsIldpZHRoIjowLjAsIkhlaWdodCI6MC4wLCJCb3JkZXJTdHlsZSI6eyIkaWQiOiIxMjk2IiwiTGluZUNvbG9yIjp7IiRpZCI6IjEyOTciLCIkdHlwZSI6Ik5MUkUuQ29tbW9uLkRvbS5Tb2xpZENvbG9yQnJ1c2gsIE5MUkUuQ29tbW9uIiwiQ29sb3IiOnsiJGlkIjoiMTI5OCIsIkEiOjI1NSwiUiI6MjU1LCJHIjowLCJCIjowfX0sIkxpbmVXZWlnaHQiOjAuMCwiTGluZVR5cGUiOjAsIlBhcmVudFN0eWxlIjpudWxsfSwiUGFyZW50U3R5bGUiOm51bGx9LCJNYXJnaW4iOnsiJGlkIjoiMTI5OSIsIlRvcCI6MC4wLCJMZWZ0IjowLjAsIlJpZ2h0IjowLjAsIkJvdHRvbSI6MC4wfSwiUGFkZGluZyI6eyIkaWQiOiIxMzAwIiwiVG9wIjowLjAsIkxlZnQiOjAuMCwiUmlnaHQiOjAuMCwiQm90dG9tIjowLjB9LCJJc1Zpc2libGUiOmZhbHNlLCJXaWR0aCI6MC4wLCJIZWlnaHQiOjAuMCwiQm9yZGVyU3R5bGUiOm51bGwsIlBhcmVudFN0eWxlIjpudWxsfX1dLCJJZCI6IjUyOGVhZDRjLTQzOGMtNDg1OC05MWVjLTNjMTk1Y2IwYTFmNSIsIkluZGV4IjoyNCwiSGVhZGVyVGV4dCI6IlBST0pFQ1QgXHJcblBFUkZPUk1BTkNFIC8gTU9OSVRPUklORyIsIlN0eWxlIjp7IiRpZCI6IjEzMDEiLCJIZWFkZXJTdHlsZSI6eyIkaWQiOiIxMzAyIiwiVGV4dElzVmVydGljYWwiOmZhbHNlLCJUZXh0U3R5bGUiOnsiJGlkIjoiMTMwMyIsIkZvbnRTZXR0aW5ncyI6eyIkaWQiOiIxMzA0IiwiRm9udFNpemUiOjEyLCJGb250TmFtZSI6IkNhbGlicmkiLCJJc0JvbGQiOnRydWUsIklzSXRhbGljIjpmYWxzZSwiSXNVbmRlcmxpbmVkIjpmYWxzZSwiUGFyZW50U3R5bGUiOm51bGx9LCJBdXRvU2l6ZSI6MiwiRm9yZWdyb3VuZCI6eyIkcmVmIjoiNDI3In0sIk1heFdpZHRoIjoxMDIuNDc4MzE0OTk1MjY5NywiTWF4SGVpZ2h0IjoiSW5maW5pdHkiLCJTbWFydEZvcmVncm91bmRJc0FjdGl2ZSI6ZmFsc2UsIkhvcml6b250YWxBbGlnbm1lbnQiOjAsIlZlcnRpY2FsQWxpZ25tZW50IjowLCJTbWFydEZvcmVncm91bmQiOm51bGwsIkJhY2tncm91bmRGaWxsVHlwZSI6MCwiTWFyZ2luIjp7IiRyZWYiOiI0MjkifSwiUGFkZGluZyI6eyIkcmVmIjoiNDMwIn0sIkJhY2tncm91bmQiOm51bGwsIklzVmlzaWJsZSI6dHJ1ZSwiV2lkdGgiOjAuMCwiSGVpZ2h0IjowLjAsIkJvcmRlclN0eWxlIjpudWxsLCJQYXJlbnRTdHlsZSI6bnVsbH0sIlJlY3RhbmdsZVN0eWxlIjp7IiRpZCI6IjEzMDUiLCJNYXJnaW4iOnsiJGlkIjoiMTMwNiIsIlRvcCI6MC4wLCJMZWZ0IjowLjAsIlJpZ2h0IjowLjAsIkJvdHRvbSI6MC4wfSwiUGFkZGluZyI6eyIkaWQiOiIxMzA3IiwiVG9wIjowLjAsIkxlZnQiOjAuMCwiUmlnaHQiOjAuMCwiQm90dG9tIjowLjB9LCJCYWNrZ3JvdW5kIjp7IiRyZWYiOiI0MzQifSwiSXNWaXNpYmxlIjp0cnVlLCJXaWR0aCI6MC4wLCJIZWlnaHQiOjAuMCwiQm9yZGVyU3R5bGUiOnsiJGlkIjoiMTMwOCIsIkxpbmVDb2xvciI6eyIkaWQiOiIxMzA5IiwiJHR5cGUiOiJOTFJFLkNvbW1vbi5Eb20uU29saWRDb2xvckJydXNoLCBOTFJFLkNvbW1vbiIsIkNvbG9yIjp7IiRpZCI6IjEzMTAiLCJBIjoyNTUsIlIiOjI1NSwiRyI6MCwiQiI6MH19LCJMaW5lV2VpZ2h0IjowLjAsIkxpbmVUeXBlIjowLCJQYXJlbnRTdHlsZSI6bnVsbH0sIlBhcmVudFN0eWxlIjpudWxsfSwiTWFyZ2luIjp7IiRpZCI6IjEzMTEiLCJUb3AiOjAuMCwiTGVmdCI6MC4wLCJSaWdodCI6MC4wLCJCb3R0b20iOjAuMH0sIlBhZGRpbmciOnsiJGlkIjoiMTMxMiIsIlRvcCI6MC4wLCJMZWZ0IjowLjAsIlJpZ2h0IjowLjAsIkJvdHRvbSI6MC4wfSwiQmFja2dyb3VuZCI6bnVsbCwiSXNWaXNpYmxlIjp0cnVlLCJXaWR0aCI6MC4wLCJIZWlnaHQiOjAuMCwiQm9yZGVyU3R5bGUiOm51bGwsIlBhcmVudFN0eWxlIjpudWxsfSwiQmFja2dyb3VuZFN0eWxlIjp7IiRpZCI6IjEzMTMiLCJNYXJnaW4iOnsiJGlkIjoiMTMxNCIsIlRvcCI6MC4wLCJMZWZ0IjowLjAsIlJpZ2h0IjowLjAsIkJvdHRvbSI6MC4wfSwiUGFkZGluZyI6eyIkaWQiOiIxMzE1IiwiVG9wIjowLjAsIkxlZnQiOjAuMCwiUmlnaHQiOjAuMCwiQm90dG9tIjowLjB9LCJCYWNrZ3JvdW5kIjp7IiRpZCI6IjEzMTYiLCJDb2xvciI6eyIkaWQiOiIxMzE3IiwiQSI6NTEsIlIiOjIzMSwiRyI6MjMwLCJCIjoyMzB9fSwiSXNWaXNpYmxlIjp0cnVlLCJXaWR0aCI6MC4wLCJIZWlnaHQiOjAuMCwiQm9yZGVyU3R5bGUiOnsiJGlkIjoiMTMxOCIsIkxpbmVDb2xvciI6eyIkaWQiOiIxMzE5IiwiJHR5cGUiOiJOTFJFLkNvbW1vbi5Eb20uU29saWRDb2xvckJydXNoLCBOTFJFLkNvbW1vbiIsIkNvbG9yIjp7IiRpZCI6IjEzMjAiLCJBIjoyNTUsIlIiOjI1NSwiRyI6MCwiQiI6MH19LCJMaW5lV2VpZ2h0IjowLjAsIkxpbmVUeXBlIjowLCJQYXJlbnRTdHlsZSI6bnVsbH0sIlBhcmVudFN0eWxlIjpudWxsfSwiSXNBYm92ZVRpbWViYW5kIjpmYWxzZSwiTWFyZ2luIjp7IiRpZCI6IjEzMjEiLCJUb3AiOjAuMCwiTGVmdCI6MC4wLCJSaWdodCI6MC4wLCJCb3R0b20iOjAuMH0sIlBhZGRpbmciOnsiJGlkIjoiMTMyMiIsIlRvcCI6MC4wLCJMZWZ0IjowLjAsIlJpZ2h0IjowLjAsIkJvdHRvbSI6MC4wfSwiSXNWaXNpYmxlIjp0cnVlLCJXaWR0aCI6MC4wLCJIZWlnaHQiOjAuMCwiQm9yZGVyU3R5bGUiOnsiJGlkIjoiMTMyMyIsIkxpbmVDb2xvciI6bnVsbCwiTGluZVdlaWdodCI6MC4wLCJMaW5lVHlwZSI6MCwiUGFyZW50U3R5bGUiOm51bGx9LCJQYXJlbnRTdHlsZSI6bnVsbH19XSwiQ3VsdHVyZUluZm9OYW1lIjoiZW4tVVMiLCJTdHlsZU5hbWUiOm51bGwsIlZlcnNpb24iOnsiJGlkIjoiMTMyNCIsIlZlcnNpb24iOiIzLjcuMyIsIk9yaWdpbmFsQXNzZW1ibHlWZXJzaW9uIjoiNy4wMC4wNC4wMCIsIkVkaXRpb24iOm51bGwsIkxhc3RTYXZlZEVkaXRpb24iOjMsIklzUGx1c0VkaXRpb24iOmZhbHNlLCJJc1Byb0VkaXRpb24iOmZhbHNlfSwiRWZmZWN0IjowLCJTdHlsZSI6eyIkaWQiOiIxMzI1IiwiRGVmYXVsdERlcGVuZGVuY3lTdHlsZSI6eyIkaWQiOiIxMzI2IiwiTGluZVN0eWxlIjp7IiRpZCI6IjEzMjciLCJMaW5lQ29sb3IiOnsiJGlkIjoiMTMyOCIsIiR0eXBlIjoiTkxSRS5Db21tb24uRG9tLlNvbGlkQ29sb3JCcnVzaCwgTkxSRS5Db21tb24iLCJDb2xvciI6eyIkaWQiOiIxMzI5IiwiQSI6MjU1LCJSIjowLCJHIjowLCJCIjowfX0sIkxpbmVXZWlnaHQiOjEuMCwiTGluZVR5cGUiOjAsIlBhcmVudFN0eWxlIjpudWxsfSwiRW5kQXJyb3doZWFkTGluZVN0eWxlIjp7IiRpZCI6IjEzMzAiLCJLaW5kIjoxLCJXaWR0aCI6MSwiTGVuZ3RoIjowLCJQYXJlbnRTdHlsZSI6bnVsbH0sIkJyaW5nVG9Gcm9udCI6dHJ1ZSwiRWxib3dSYWRpdXMiOjAuMCwiTWFyZ2luIjp7IiRpZCI6IjEzMzEiLCJUb3AiOjAuMCwiTGVmdCI6MC4wLCJSaWdodCI6MC4wLCJCb3R0b20iOjAuMH0sIlBhZGRpbmciOnsiJGlkIjoiMTMzMiIsIlRvcCI6MC4wLCJMZWZ0IjowLjAsIlJpZ2h0IjowLjAsIkJvdHRvbSI6MC4wfSwiQmFja2dyb3VuZCI6bnVsbCwiSXNWaXNpYmxlIjp0cnVlLCJXaWR0aCI6MC4wLCJIZWlnaHQiOjAuMCwiQm9yZGVyU3R5bGUiOm51bGwsIlBhcmVudFN0eWxlIjpudWxsfSwiQ3JpdGljYWxQYXRoU3R5bGUiOnsiJGlkIjoiMTMzMyIsIkNyaXRpY2FsUGF0aFN0eWxlT3B0aW9ucyI6MTUsIkxpbmVTdHlsZSI6eyIkaWQiOiIxMzM0IiwiTGluZUNvbG9yIjp7IiRpZCI6IjEzMzUiLCIkdHlwZSI6Ik5MUkUuQ29tbW9uLkRvbS5Tb2xpZENvbG9yQnJ1c2gsIE5MUkUuQ29tbW9uIiwiQ29sb3IiOnsiJGlkIjoiMTMzNiIsIkEiOjI1NSwiUiI6MjIyLCJHIjo1MCwiQiI6NTB9fSwiTGluZVdlaWdodCI6MS4wLCJMaW5lVHlwZSI6MCwiUGFyZW50U3R5bGUiOm51bGx9LCJUaXRsZUZvcmVncm91bmQiOnsiJGlkIjoiMTMzNyIsIkNvbG9yIjp7IiRpZCI6IjEzMzgiLCJBIjoyNTUsIlIiOjE3NiwiRyI6MTksIkIiOjI1fX0sIlNoYXBlc0JhY2tncm91bmQiOnsiJGlkIjoiMTMzOSIsIkNvbG9yIjp7IiRpZCI6IjEzNDAiLCJBIjoyNTUsIlIiOjI1MywiRyI6MjAzLCJCIjoyMDh9fSwiU2hhcGVzQm9yZGVyU3R5bGUiOnsiJGlkIjoiMTM0MSIsIkxpbmVDb2xvciI6eyIkaWQiOiIxMzQyIiwiJHR5cGUiOiJOTFJFLkNvbW1vbi5Eb20uU29saWRDb2xvckJydXNoLCBOTFJFLkNvbW1vbiIsIkNvbG9yIjp7IiRpZCI6IjEzNDMiLCJBIjoyNTUsIlIiOjIyMiwiRyI6NTAsIkIiOjUwfX0sIkxpbmVXZWlnaHQiOjEuNSwiTGluZVR5cGUiOjAsIlBhcmVudFN0eWxlIjpudWxsfSwiTWFyZ2luIjp7IiRpZCI6IjEzNDQiLCJUb3AiOjAuMCwiTGVmdCI6MC4wLCJSaWdodCI6MC4wLCJCb3R0b20iOjAuMH0sIlBhZGRpbmciOnsiJGlkIjoiMTM0NSIsIlRvcCI6MC4wLCJMZWZ0IjowLjAsIlJpZ2h0IjowLjAsIkJvdHRvbSI6MC4wfSwiQmFja2dyb3VuZCI6bnVsbCwiSXNWaXNpYmxlIjpmYWxzZSwiV2lkdGgiOjAuMCwiSGVpZ2h0IjowLjAsIkJvcmRlclN0eWxlIjpudWxsLCJQYXJlbnRTdHlsZSI6bnVsbH0sIlRpbWViYW5kU3R5bGUiOnsiJGlkIjoiMTM0NiIsIlNjYWxlTWFya2luZyI6MCwiU2hhcGUiOjAsIlNoYXBlU3R5bGUiOnsiJGlkIjoiMTM0NyIsIk1hcmdpbiI6eyIkaWQiOiIxMzQ4IiwiVG9wIjowLjAsIkxlZnQiOjEyLjAsIlJpZ2h0IjoxMi4wLCJCb3R0b20iOjAuMH0sIlBhZGRpbmciOnsiJGlkIjoiMTM0OSIsIlRvcCI6NS4wLCJMZWZ0IjowLjAsIlJpZ2h0IjowLjAsIkJvdHRvbSI6NS4wfSwiQmFja2dyb3VuZCI6eyIkaWQiOiIxMzUwIiwiQ29sb3IiOnsiJGlkIjoiMTM1MSIsIkEiOjI1NSwiUiI6MTY1LCJHIjoxNjUsIkIiOjE2NX19LCJJc1Zpc2libGUiOnRydWUsIldpZHRoIjo4NTguMCwiSGVpZ2h0IjoxNC4zOTk5OTk2MTg1MzAyNzMsIkJvcmRlclN0eWxlIjp7IiRpZCI6IjEzNTIiLCJMaW5lQ29sb3IiOnsiJGlkIjoiMTM1MyIsIiR0eXBlIjoiTkxSRS5Db21tb24uRG9tLlNvbGlkQ29sb3JCcnVzaCwgTkxSRS5Db21tb24iLCJDb2xvciI6eyIkaWQiOiIxMzU0IiwiQSI6MjU1LCJSIjoyNTUsIkciOjAsIkIiOjB9fSwiTGluZVdlaWdodCI6MC4wLCJMaW5lVHlwZSI6MCwiUGFyZW50U3R5bGUiOm51bGx9LCJQYXJlbnRTdHlsZSI6bnVsbH0sIk1pZGRsZVRpZXJTaGFwZVN0eWxlIjp7IiRpZCI6IjEzNTUiLCJNYXJnaW4iOnsiJGlkIjoiMTM1NiIsIlRvcCI6MC4wLCJMZWZ0IjoxMi4wLCJSaWdodCI6MTIuMCwiQm90dG9tIjowLjB9LCJQYWRkaW5nIjp7IiRpZCI6IjEzNTciLCJUb3AiOjUuMCwiTGVmdCI6MC4wLCJSaWdodCI6MC4wLCJCb3R0b20iOjUuMH0sIkJhY2tncm91bmQiOnsiJGlkIjoiMTM1OCIsIkNvbG9yIjp7IiRpZCI6IjEzNTkiLCJBIjoyNTUsIlIiOjE2NSwiRyI6MTY1LCJCIjoxNjV9fSwiSXNWaXNpYmxlIjp0cnVlLCJXaWR0aCI6ODU4LjAsIkhlaWdodCI6MTQuMzk5OTk5NjE4NTMwMjczLCJCb3JkZXJTdHlsZSI6eyIkaWQiOiIxMzYwIiwiTGluZUNvbG9yIjp7IiRpZCI6IjEzNjEiLCIkdHlwZSI6Ik5MUkUuQ29tbW9uLkRvbS5Tb2xpZENvbG9yQnJ1c2gsIE5MUkUuQ29tbW9uIiwiQ29sb3IiOnsiJGlkIjoiMTM2MiIsIkEiOjI1NSwiUiI6MjU1LCJHIjowLCJCIjowfX0sIkxpbmVXZWlnaHQiOjAuMCwiTGluZVR5cGUiOjAsIlBhcmVudFN0eWxlIjpudWxsfSwiUGFyZW50U3R5bGUiOm51bGx9LCJCb3R0b21UaWVyU2hhcGVTdHlsZSI6eyIkaWQiOiIxMzYzIiwiTWFyZ2luIjp7IiRpZCI6IjEzNjQiLCJUb3AiOjAuMCwiTGVmdCI6MTIuMCwiUmlnaHQiOjEyLjAsIkJvdHRvbSI6MC4wfSwiUGFkZGluZyI6eyIkaWQiOiIxMzY1IiwiVG9wIjo1LjAsIkxlZnQiOjAuMCwiUmlnaHQiOjAuMCwiQm90dG9tIjo1LjB9LCJCYWNrZ3JvdW5kIjp7IiRpZCI6IjEzNjYiLCJDb2xvciI6eyIkaWQiOiIxMzY3IiwiQSI6MjU1LCJSIjo2OCwiRyI6ODQsIkIiOjEwNn19LCJJc1Zpc2libGUiOnRydWUsIldpZHRoIjo4NTguMCwiSGVpZ2h0IjoxNC4zOTk5OTk2MTg1MzAyNzMsIkJvcmRlclN0eWxlIjp7IiRpZCI6IjEzNjgiLCJMaW5lQ29sb3IiOnsiJGlkIjoiMTM2OSIsIiR0eXBlIjoiTkxSRS5Db21tb24uRG9tLlNvbGlkQ29sb3JCcnVzaCwgTkxSRS5Db21tb24iLCJDb2xvciI6eyIkaWQiOiIxMzcwIiwiQSI6MjU1LCJSIjoyNTUsIkciOjAsIkIiOjB9fSwiTGluZVdlaWdodCI6MC4wLCJMaW5lVHlwZSI6MCwiUGFyZW50U3R5bGUiOm51bGx9LCJQYXJlbnRTdHlsZSI6bnVsbH0sIlJpZ2h0RW5kQ2Fwc1N0eWxlIjp7IiRpZCI6IjEzNzEiLCJGb250U2V0dGluZ3MiOnsiJGlkIjoiMTM3MiIsIkZvbnRTaXplIjoxOCwiRm9udE5hbWUiOiJDYWxpYnJpIiwiSXNCb2xkIjp0cnVlLCJJc0l0YWxpYyI6ZmFsc2UsIklzVW5kZXJsaW5lZCI6ZmFsc2UsIlBhcmVudFN0eWxlIjpudWxsfSwiQXV0b1NpemUiOjAsIkZvcmVncm91bmQiOnsiJGlkIjoiMTM3MyIsIkNvbG9yIjp7IiRpZCI6IjEzNz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NzUiLCJUb3AiOjAuMCwiTGVmdCI6MC4wLCJSaWdodCI6MjUuMCwiQm90dG9tIjowLjB9LCJQYWRkaW5nIjp7IiRpZCI6IjEzNzYiLCJUb3AiOjAuMCwiTGVmdCI6MC4wLCJSaWdodCI6MC4wLCJCb3R0b20iOjAuMH0sIkJhY2tncm91bmQiOnsiJGlkIjoiMTM3NyIsIkNvbG9yIjp7IiRpZCI6IjEzNzgiLCJBIjo4OSwiUiI6MCwiRyI6MCwiQiI6MH19LCJJc1Zpc2libGUiOmZhbHNlLCJXaWR0aCI6MC4wLCJIZWlnaHQiOjAuMCwiQm9yZGVyU3R5bGUiOm51bGwsIlBhcmVudFN0eWxlIjpudWxsfSwiTGVmdEVuZENhcHNTdHlsZSI6eyIkaWQiOiIxMzc5IiwiRm9udFNldHRpbmdzIjp7IiRpZCI6IjEzODAiLCJGb250U2l6ZSI6MTgsIkZvbnROYW1lIjoiQ2FsaWJyaSIsIklzQm9sZCI6dHJ1ZSwiSXNJdGFsaWMiOmZhbHNlLCJJc1VuZGVybGluZWQiOmZhbHNlLCJQYXJlbnRTdHlsZSI6bnVsbH0sIkF1dG9TaXplIjowLCJGb3JlZ3JvdW5kIjp7IiRpZCI6IjEzODEiLCJDb2xvciI6eyIkaWQiOiIxMzgy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MzgzIiwiVG9wIjowLjAsIkxlZnQiOjY4Ljk4NDk4MTY2MTkzNjM1OSwiUmlnaHQiOjAuMCwiQm90dG9tIjowLjB9LCJQYWRkaW5nIjp7IiRpZCI6IjEzODQiLCJUb3AiOjAuMCwiTGVmdCI6MC4wLCJSaWdodCI6MC4wLCJCb3R0b20iOjAuMH0sIkJhY2tncm91bmQiOnsiJGlkIjoiMTM4NSIsIkNvbG9yIjp7IiRpZCI6IjEzODYiLCJBIjo4OSwiUiI6MCwiRyI6MCwiQiI6MH19LCJJc1Zpc2libGUiOmZhbHNlLCJXaWR0aCI6MC4wLCJIZWlnaHQiOjAuMCwiQm9yZGVyU3R5bGUiOm51bGwsIlBhcmVudFN0eWxlIjpudWxsfSwiVG9kYXlUZXh0U3R5bGUiOnsiJGlkIjoiMTM4NyIsIkZvbnRTZXR0aW5ncyI6eyIkaWQiOiIxMzg4IiwiRm9udFNpemUiOjEyLCJGb250TmFtZSI6IkNhbGlicmkiLCJJc0JvbGQiOmZhbHNlLCJJc0l0YWxpYyI6ZmFsc2UsIklzVW5kZXJsaW5lZCI6ZmFsc2UsIlBhcmVudFN0eWxlIjpudWxsfSwiQXV0b1NpemUiOjAsIkZvcmVncm91bmQiOnsiJGlkIjoiMTM4OSIsIkNvbG9yIjp7IiRpZCI6IjEzOT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5MSIsIlRvcCI6MC4wLCJMZWZ0IjowLjAsIlJpZ2h0IjowLjAsIkJvdHRvbSI6MC4wfSwiUGFkZGluZyI6eyIkaWQiOiIxMzkyIiwiVG9wIjowLjAsIkxlZnQiOjAuMCwiUmlnaHQiOjAuMCwiQm90dG9tIjowLjB9LCJCYWNrZ3JvdW5kIjp7IiRpZCI6IjEzOTMiLCJDb2xvciI6eyIkaWQiOiIxMzk0IiwiQSI6ODksIlIiOjAsIkciOjAsIkIiOjB9fSwiSXNWaXNpYmxlIjpmYWxzZSwiV2lkdGgiOjAuMCwiSGVpZ2h0IjowLjAsIkJvcmRlclN0eWxlIjpudWxsLCJQYXJlbnRTdHlsZSI6bnVsbH0sIlRvZGF5TWFya2VyU3R5bGUiOnsiJGlkIjoiMTM5NSIsIk1hcmdpbiI6eyIkaWQiOiIxMzk2IiwiVG9wIjowLjAsIkxlZnQiOjAuMCwiUmlnaHQiOjAuMCwiQm90dG9tIjowLjB9LCJQYWRkaW5nIjp7IiRpZCI6IjEzOTciLCJUb3AiOjAuMCwiTGVmdCI6MC4wLCJSaWdodCI6MC4wLCJCb3R0b20iOjAuMH0sIkJhY2tncm91bmQiOnsiJGlkIjoiMTM5OCIsIkNvbG9yIjp7IiRpZCI6IjEzOTkiLCJBIjoyNTUsIlIiOjI1NSwiRyI6MCwiQiI6MH19LCJJc1Zpc2libGUiOnRydWUsIldpZHRoIjowLjAsIkhlaWdodCI6MC4wLCJCb3JkZXJTdHlsZSI6bnVsbCwiUGFyZW50U3R5bGUiOm51bGx9LCJTY2FsZVN0eWxlIjp7IiRpZCI6IjE0MDAiLCJTaGFwZSI6MCwiU2hvd1NlZ21lbnRTZXBhcmF0b3JzIjp0cnVlLCJTZWdtZW50U2VwYXJhdG9yT3BhY2l0eSI6MzAsIkhhc0JlZW5WaXNpYmxlQmVmb3JlIjp0cnVlLCJGb250U2V0dGluZ3MiOnsiJGlkIjoiMTQwMSIsIkZvbnRTaXplIjoxMCwiRm9udE5hbWUiOiJDYWxpYnJpIiwiSXNCb2xkIjpmYWxzZSwiSXNJdGFsaWMiOmZhbHNlLCJJc1VuZGVybGluZWQiOmZhbHNlLCJQYXJlbnRTdHlsZSI6bnVsbH0sIkF1dG9TaXplIjowLCJGb3JlZ3JvdW5kIjp7IiRpZCI6IjE0MDIiLCJDb2xvciI6eyIkaWQiOiIxNDA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MDQiLCJUb3AiOjAuMCwiTGVmdCI6NS4wLCJSaWdodCI6MC4wLCJCb3R0b20iOjAuMH0sIlBhZGRpbmciOnsiJGlkIjoiMTQwNSIsIlRvcCI6MC4wLCJMZWZ0IjowLjAsIlJpZ2h0IjowLjAsIkJvdHRvbSI6MC4wfSwiQmFja2dyb3VuZCI6eyIkaWQiOiIxNDA2IiwiQ29sb3IiOnsiJGlkIjoiMTQwNyIsIkEiOjg5LCJSIjowLCJHIjowLCJCIjowfX0sIklzVmlzaWJsZSI6dHJ1ZSwiV2lkdGgiOjAuMCwiSGVpZ2h0IjowLjAsIkJvcmRlclN0eWxlIjpudWxsLCJQYXJlbnRTdHlsZSI6bnVsbH0sIlNpbmdsZVNjYWxlU2hhcGVTdHlsZSI6eyIkaWQiOiIxNDA4IiwiU2hhcGUiOjAsIkhlaWdodCI6MzAuMH0sIk1pZGRsZVRpZXJTY2FsZVN0eWxlIjp7IiRpZCI6IjE0MDkiLCJTaGFwZSI6MCwiU2hvd1NlZ21lbnRTZXBhcmF0b3JzIjp0cnVlLCJTZWdtZW50U2VwYXJhdG9yT3BhY2l0eSI6MzAsIkhhc0JlZW5WaXNpYmxlQmVmb3JlIjp0cnVlLCJGb250U2V0dGluZ3MiOnsiJGlkIjoiMTQxMCIsIkZvbnRTaXplIjoxMCwiRm9udE5hbWUiOiJDYWxpYnJpIiwiSXNCb2xkIjpmYWxzZSwiSXNJdGFsaWMiOmZhbHNlLCJJc1VuZGVybGluZWQiOmZhbHNlLCJQYXJlbnRTdHlsZSI6bnVsbH0sIkF1dG9TaXplIjowLCJGb3JlZ3JvdW5kIjp7IiRpZCI6IjE0MTEiLCJDb2xvciI6eyIkaWQiOiIxNDEy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MTMiLCJUb3AiOjAuMCwiTGVmdCI6NS4wLCJSaWdodCI6MC4wLCJCb3R0b20iOjAuMH0sIlBhZGRpbmciOnsiJGlkIjoiMTQxNCIsIlRvcCI6MC4wLCJMZWZ0IjowLjAsIlJpZ2h0IjowLjAsIkJvdHRvbSI6MC4wfSwiQmFja2dyb3VuZCI6eyIkaWQiOiIxNDE1IiwiQ29sb3IiOnsiJGlkIjoiMTQxNiIsIkEiOjg5LCJSIjowLCJHIjowLCJCIjowfX0sIklzVmlzaWJsZSI6dHJ1ZSwiV2lkdGgiOjAuMCwiSGVpZ2h0IjowLjAsIkJvcmRlclN0eWxlIjpudWxsLCJQYXJlbnRTdHlsZSI6bnVsbH0sIkJvdHRvbVRpZXJTY2FsZVN0eWxlIjp7IiRpZCI6IjE0MTciLCJTaGFwZSI6MCwiU2hvd1NlZ21lbnRTZXBhcmF0b3JzIjp0cnVlLCJTZWdtZW50U2VwYXJhdG9yT3BhY2l0eSI6MzAsIkhhc0JlZW5WaXNpYmxlQmVmb3JlIjpmYWxzZSwiRm9udFNldHRpbmdzIjp7IiRpZCI6IjE0MTgiLCJGb250U2l6ZSI6MTAsIkZvbnROYW1lIjoiQ2FsaWJyaSIsIklzQm9sZCI6ZmFsc2UsIklzSXRhbGljIjpmYWxzZSwiSXNVbmRlcmxpbmVkIjpmYWxzZSwiUGFyZW50U3R5bGUiOm51bGx9LCJBdXRvU2l6ZSI6MCwiRm9yZWdyb3VuZCI6eyIkaWQiOiIxNDE5IiwiQ29sb3IiOnsiJGlkIjoiMTQy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DIxIiwiVG9wIjowLjAsIkxlZnQiOjUuMCwiUmlnaHQiOjAuMCwiQm90dG9tIjowLjB9LCJQYWRkaW5nIjp7IiRpZCI6IjE0MjIiLCJUb3AiOjAuMCwiTGVmdCI6MC4wLCJSaWdodCI6MC4wLCJCb3R0b20iOjAuMH0sIkJhY2tncm91bmQiOnsiJGlkIjoiMTQyMyIsIkNvbG9yIjp7IiRpZCI6IjE0MjQiLCJBIjo4OSwiUiI6MCwiRyI6MCwiQiI6MH19LCJJc1Zpc2libGUiOmZhbHNlLCJXaWR0aCI6MC4wLCJIZWlnaHQiOjAuMCwiQm9yZGVyU3R5bGUiOm51bGwsIlBhcmVudFN0eWxlIjpudWxsfSwiRWxhcHNlZFRpbWVCYWNrZ3JvdW5kIjp7IiRpZCI6IjE0MjUiLCJDb2xvciI6eyIkaWQiOiIxNDI2IiwiQSI6NzcsIlIiOjAsIkciOjAsIkIiOjB9fSwiQXBwZW5kWWVhck9uWWVhckNoYW5nZSI6dHJ1ZSwiRWxhcHNlZFRpbWVGb3JtYXQiOjAsIlRvZGF5TWFya2VyUG9zaXRpb24iOjAsIlF1aWNrUG9zaXRpb24iOjMsIkFic29sdXRlUG9zaXRpb24iOjMwLjUsIk1hcmdpbiI6eyIkaWQiOiIxNDI3IiwiVG9wIjowLjAsIkxlZnQiOjEwLjAsIlJpZ2h0IjoxMC4wLCJCb3R0b20iOjAuMH0sIlBhZGRpbmciOnsiJGlkIjoiMTQyOCIsIlRvcCI6MC4wLCJMZWZ0IjowLjAsIlJpZ2h0IjowLjAsIkJvdHRvbSI6MC4wfSwiQmFja2dyb3VuZCI6eyIkaWQiOiIxNDI5IiwiQ29sb3IiOnsiJGlkIjoiMTQzMCIsIkEiOjI1NSwiUiI6MzEsIkciOjczLCJCIjoxMjV9fSwiSXNWaXNpYmxlIjp0cnVlLCJXaWR0aCI6MC4wLCJIZWlnaHQiOjAuMCwiQm9yZGVyU3R5bGUiOm51bGwsIlBhcmVudFN0eWxlIjpudWxsfSwiRGVmYXVsdE1pbGVzdG9uZVN0eWxlIjp7IiRpZCI6IjE0MzEiLCJTaGFwZSI6MCwiQ29ubmVjdG9yTWFyZ2luIjp7IiRpZCI6IjE0MzIiLCJUb3AiOjAuMCwiTGVmdCI6Mi4wLCJSaWdodCI6Mi4wLCJCb3R0b20iOjAuMH0sIkNvbm5lY3RvclN0eWxlIjp7IiRpZCI6IjE0MzMiLCJMaW5lQ29sb3IiOnsiJGlkIjoiMTQzNCIsIiR0eXBlIjoiTkxSRS5Db21tb24uRG9tLlNvbGlkQ29sb3JCcnVzaCwgTkxSRS5Db21tb24iLCJDb2xvciI6eyIkaWQiOiIxNDM1IiwiQSI6MjU1LCJSIjozMSwiRyI6NzMsIkIiOjEyNn19LCJMaW5lV2VpZ2h0IjoxLjAsIkxpbmVUeXBlIjowLCJQYXJlbnRTdHlsZSI6bnVsbH0sIklzQmVsb3dUaW1lYmFuZCI6ZmFsc2UsIlBvc2l0aW9uT25UYXNrIjowLCJIaWRlRGF0ZSI6ZmFsc2UsIlNoYXBlU2l6ZSI6MSwiU3BhY2luZyI6MS4wLCJQYWRkaW5nIjp7IiRpZCI6IjE0MzYiLCJUb3AiOjcuMCwiTGVmdCI6My4wLCJSaWdodCI6MC4wLCJCb3R0b20iOjIuMH0sIlNoYXBlU3R5bGUiOnsiJGlkIjoiMTQzNyIsIk1hcmdpbiI6eyIkcmVmIjoiMTcwIn0sIlBhZGRpbmciOnsiJHJlZiI6IjE3MSJ9LCJCYWNrZ3JvdW5kIjp7IiRpZCI6IjE0MzgiLCJDb2xvciI6eyIkaWQiOiIxNDM5IiwiQSI6MjU1LCJSIjowLCJHIjoxMTQsIkIiOjE4OH19LCJJc1Zpc2libGUiOnRydWUsIldpZHRoIjoxOC4wLCJIZWlnaHQiOjIwLjAsIkJvcmRlclN0eWxlIjp7IiRpZCI6IjE0NDAiLCJMaW5lQ29sb3IiOnsiJHJlZiI6IjE3NSJ9LCJMaW5lV2VpZ2h0IjowLjAsIkxpbmVUeXBlIjowLCJQYXJlbnRTdHlsZSI6bnVsbH0sIlBhcmVudFN0eWxlIjpudWxsfSwiVGl0bGVTdHlsZSI6eyIkaWQiOiIxNDQxIiwiRm9udFNldHRpbmdzIjp7IiRpZCI6IjE0NDIiLCJGb250U2l6ZSI6MTAsIkZvbnROYW1lIjoiQ2FsaWJyaSIsIklzQm9sZCI6dHJ1ZSwiSXNJdGFsaWMiOmZhbHNlLCJJc1VuZGVybGluZWQiOmZhbHNlLCJQYXJlbnRTdHlsZSI6bnVsbH0sIkF1dG9TaXplIjowLCJGb3JlZ3JvdW5kIjp7IiRpZCI6IjE0NDMiLCJDb2xvciI6eyIkaWQiOiIxNDQ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ODEifSwiUGFkZGluZyI6eyIkcmVmIjoiMTgyIn0sIkJhY2tncm91bmQiOnsiJGlkIjoiMTQ0NSIsIkNvbG9yIjp7IiRpZCI6IjE0NDYiLCJBIjo4OSwiUiI6MCwiRyI6MCwiQiI6MH19LCJJc1Zpc2libGUiOnRydWUsIldpZHRoIjowLjAsIkhlaWdodCI6MC4wLCJCb3JkZXJTdHlsZSI6bnVsbCwiUGFyZW50U3R5bGUiOm51bGx9LCJEYXRlU3R5bGUiOnsiJGlkIjoiMTQ0NyIsIkZvbnRTZXR0aW5ncyI6eyIkaWQiOiIxNDQ4IiwiRm9udFNpemUiOjksIkZvbnROYW1lIjoiQ2FsaWJyaSIsIklzQm9sZCI6ZmFsc2UsIklzSXRhbGljIjpmYWxzZSwiSXNVbmRlcmxpbmVkIjpmYWxzZSwiUGFyZW50U3R5bGUiOm51bGx9LCJBdXRvU2l6ZSI6MCwiRm9yZWdyb3VuZCI6eyIkaWQiOiIxNDQ5IiwiQ29sb3IiOnsiJGlkIjoiMTQ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4OSJ9LCJQYWRkaW5nIjp7IiRyZWYiOiIxOTAifSwiQmFja2dyb3VuZCI6eyIkaWQiOiIxNDUxIiwiQ29sb3IiOnsiJGlkIjoiMTQ1MiIsIkEiOjg5LCJSIjowLCJHIjowLCJCIjowfX0sIklzVmlzaWJsZSI6dHJ1ZSwiV2lkdGgiOjAuMCwiSGVpZ2h0IjowLjAsIkJvcmRlclN0eWxlIjpudWxsLCJQYXJlbnRTdHlsZSI6bnVsbH0sIkRhdGVGb3JtYXQiOnsiJGlkIjoiMTQ1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0NTQiLCJEYXRlUGFydElzVmlzaWJsZSI6ZmFsc2UsIlRpbWVQYXJ0SXNWaXNpYmxlIjpmYWxzZX19LCJXZWVrTnVtYmVyaW5nIjp7IiRpZCI6IjE0NTUiLCJGb3JtYXQiOjAsIklzVmlzaWJsZSI6ZmFsc2UsIkxhc3RLbm93blZpc2liaWxpdHlTdGF0ZSI6ZmFsc2V9LCJJc1Zpc2libGUiOnRydWUsIlBhcmVudFN0eWxlIjpudWxsfSwiRGVmYXVsdFRhc2tTdHlsZSI6eyIkaWQiOiIxNDU2IiwiU2hhcGUiOjAsIlNoYXBlVGhpY2tuZXNzIjowLCJEdXJhdGlvbkZvcm1hdCI6MTMsIkluY2x1ZGVOb25Xb3JraW5nRGF5c0luRHVyYXRpb24iOmZhbHNlLCJQZXJjZW50YWdlQ29tcGxldGVTdHlsZSI6eyIkaWQiOiIxNDU3IiwiRm9udFNldHRpbmdzIjp7IiRpZCI6IjE0NTgiLCJGb250U2l6ZSI6OSwiRm9udE5hbWUiOiJDYWxpYnJpIiwiSXNCb2xkIjpmYWxzZSwiSXNJdGFsaWMiOmZhbHNlLCJJc1VuZGVybGluZWQiOmZhbHNlLCJQYXJlbnRTdHlsZSI6bnVsbH0sIkF1dG9TaXplIjowLCJGb3JlZ3JvdW5kIjp7IiRpZCI6IjE0NTkiLCJDb2xvciI6eyIkaWQiOiIxNDY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zMDgifSwiUGFkZGluZyI6eyIkcmVmIjoiMzA5In0sIkJhY2tncm91bmQiOnsiJHJlZiI6IjMxMCJ9LCJJc1Zpc2libGUiOnRydWUsIldpZHRoIjowLjAsIkhlaWdodCI6MC4wLCJCb3JkZXJTdHlsZSI6bnVsbCwiUGFyZW50U3R5bGUiOm51bGx9LCJEdXJhdGlvblN0eWxlIjp7IiRpZCI6IjE0NjEiLCJGb250U2V0dGluZ3MiOnsiJGlkIjoiMTQ2MiIsIkZvbnRTaXplIjoxMCwiRm9udE5hbWUiOiJDYWxpYnJpIiwiSXNCb2xkIjpmYWxzZSwiSXNJdGFsaWMiOmZhbHNlLCJJc1VuZGVybGluZWQiOmZhbHNlLCJQYXJlbnRTdHlsZSI6bnVsbH0sIkF1dG9TaXplIjowLCJGb3JlZ3JvdW5kIjp7IiRyZWYiOiI3ODEifSwiTWF4V2lkdGgiOjIwMC4wLCJNYXhIZWlnaHQiOiJJbmZpbml0eSIsIlNtYXJ0Rm9yZWdyb3VuZElzQWN0aXZlIjpmYWxzZSwiSG9yaXpvbnRhbEFsaWdubWVudCI6MSwiVmVydGljYWxBbGlnbm1lbnQiOjAsIlNtYXJ0Rm9yZWdyb3VuZCI6bnVsbCwiQmFja2dyb3VuZEZpbGxUeXBlIjowLCJNYXJnaW4iOnsiJHJlZiI6IjMxNyJ9LCJQYWRkaW5nIjp7IiRyZWYiOiIzMTgifSwiQmFja2dyb3VuZCI6eyIkaWQiOiIxNDYzIiwiQ29sb3IiOnsiJGlkIjoiMTQ2NCIsIkEiOjg5LCJSIjowLCJHIjowLCJCIjowfX0sIklzVmlzaWJsZSI6dHJ1ZSwiV2lkdGgiOjAuMCwiSGVpZ2h0IjowLjAsIkJvcmRlclN0eWxlIjpudWxsLCJQYXJlbnRTdHlsZSI6bnVsbH0sIkhvcml6b250YWxDb25uZWN0b3JTdHlsZSI6eyIkaWQiOiIxNDY1IiwiTGluZUNvbG9yIjp7IiRyZWYiOiIyNyJ9LCJMaW5lV2VpZ2h0IjowLjAsIkxpbmVUeXBlIjowLCJQYXJlbnRTdHlsZSI6bnVsbH0sIlZlcnRpY2FsQ29ubmVjdG9yU3R5bGUiOnsiJGlkIjoiMTQ2NiIsIkxpbmVDb2xvciI6eyIkcmVmIjoiMzAifSwiTGluZVdlaWdodCI6MC4wLCJMaW5lVHlwZSI6MCwiUGFyZW50U3R5bGUiOm51bGx9LCJNYXJnaW4iOm51bGwsIlN0YXJ0RGF0ZVBvc2l0aW9uIjo0LCJFbmREYXRlUG9zaXRpb24iOjQsIkRhdGVJc1Zpc2libGUiOnRydWUsIlRpdGxlUG9zaXRpb24iOjMsIkR1cmF0aW9uUG9zaXRpb24iOjIsIlBlcmNlbnRhZ2VDb21wbGV0ZWRQb3NpdGlvbiI6MiwiU3BhY2luZyI6MywiSXNCZWxvd1RpbWViYW5kIjp0cnVlLCJQZXJjZW50YWdlQ29tcGxldGVTaGFwZU9wYWNpdHkiOjM1LCJTaGFwZVN0eWxlIjp7IiRpZCI6IjE0NjciLCJNYXJnaW4iOnsiJHJlZiI6IjMyNSJ9LCJQYWRkaW5nIjp7IiRyZWYiOiIzMjYifSwiQmFja2dyb3VuZCI6eyIkaWQiOiIxNDY4IiwiQ29sb3IiOnsiJGlkIjoiMTQ2OSIsIkEiOjI1NSwiUiI6MjU1LCJHIjoxOTIsIkIiOjB9fSwiSXNWaXNpYmxlIjp0cnVlLCJXaWR0aCI6MC4wLCJIZWlnaHQiOjEwLjAsIkJvcmRlclN0eWxlIjp7IiRpZCI6IjE0NzAiLCJMaW5lQ29sb3IiOnsiJGlkIjoiMTQ3MSIsIiR0eXBlIjoiTkxSRS5Db21tb24uRG9tLlNvbGlkQ29sb3JCcnVzaCwgTkxSRS5Db21tb24iLCJDb2xvciI6eyIkaWQiOiIxNDcyIiwiQSI6MjU1LCJSIjoyNTUsIkciOjAsIkIiOjB9fSwiTGluZVdlaWdodCI6MC4wLCJMaW5lVHlwZSI6MCwiUGFyZW50U3R5bGUiOm51bGx9LCJQYXJlbnRTdHlsZSI6bnVsbH0sIlRpdGxlU3R5bGUiOnsiJGlkIjoiMTQ3MyIsIkZvbnRTZXR0aW5ncyI6eyIkaWQiOiIxNDc0IiwiRm9udFNpemUiOjEwLCJGb250TmFtZSI6IkNhbGlicmkiLCJJc0JvbGQiOnRydWUsIklzSXRhbGljIjpmYWxzZSwiSXNVbmRlcmxpbmVkIjpmYWxzZSwiUGFyZW50U3R5bGUiOm51bGx9LCJBdXRvU2l6ZSI6MCwiRm9yZWdyb3VuZCI6eyIkaWQiOiIxNDc1IiwiQ29sb3IiOnsiJGlkIjoiMTQ3NiIsIkEiOjI1NSwiUiI6MTc4LCJHIjoxNCwiQiI6MTh9fSwiTWF4V2lkdGgiOjIwMC4wLCJNYXhIZWlnaHQiOiJJbmZpbml0eSIsIlNtYXJ0Rm9yZWdyb3VuZElzQWN0aXZlIjpmYWxzZSwiSG9yaXpvbnRhbEFsaWdubWVudCI6MiwiVmVydGljYWxBbGlnbm1lbnQiOjAsIlNtYXJ0Rm9yZWdyb3VuZCI6bnVsbCwiQmFja2dyb3VuZEZpbGxUeXBlIjowLCJNYXJnaW4iOnsiJHJlZiI6IjMzNiJ9LCJQYWRkaW5nIjp7IiRyZWYiOiIzMzcifSwiQmFja2dyb3VuZCI6eyIkaWQiOiIxNDc3IiwiQ29sb3IiOnsiJGlkIjoiMTQ3OCIsIkEiOjg5LCJSIjowLCJHIjowLCJCIjowfX0sIklzVmlzaWJsZSI6dHJ1ZSwiV2lkdGgiOjAuMCwiSGVpZ2h0IjowLjAsIkJvcmRlclN0eWxlIjpudWxsLCJQYXJlbnRTdHlsZSI6bnVsbH0sIkRhdGVTdHlsZSI6eyIkaWQiOiIxNDc5IiwiRm9udFNldHRpbmdzIjp7IiRpZCI6IjE0ODAiLCJGb250U2l6ZSI6OSwiRm9udE5hbWUiOiJDYWxpYnJpIiwiSXNCb2xkIjpmYWxzZSwiSXNJdGFsaWMiOmZhbHNlLCJJc1VuZGVybGluZWQiOmZhbHNlLCJQYXJlbnRTdHlsZSI6bnVsbH0sIkF1dG9TaXplIjowLCJGb3JlZ3JvdW5kIjp7IiRpZCI6IjE0ODEiLCJDb2xvciI6eyIkaWQiOiIxNDg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Q1In0sIlBhZGRpbmciOnsiJHJlZiI6IjM0NiJ9LCJCYWNrZ3JvdW5kIjp7IiRpZCI6IjE0ODMiLCJDb2xvciI6eyIkaWQiOiIxNDg0IiwiQSI6ODksIlIiOjAsIkciOjAsIkIiOjB9fSwiSXNWaXNpYmxlIjp0cnVlLCJXaWR0aCI6MC4wLCJIZWlnaHQiOjAuMCwiQm9yZGVyU3R5bGUiOm51bGwsIlBhcmVudFN0eWxlIjpudWxsfSwiRGF0ZUZvcm1hdCI6eyIkaWQiOiIxNDg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4NiIsIkRhdGVQYXJ0SXNWaXNpYmxlIjpmYWxzZSwiVGltZVBhcnRJc1Zpc2libGUiOmZhbHNlfX0sIldlZWtOdW1iZXJpbmciOnsiJGlkIjoiMTQ4NyIsIkZvcm1hdCI6MCwiSXNWaXNpYmxlIjpmYWxzZSwiTGFzdEtub3duVmlzaWJpbGl0eVN0YXRlIjpmYWxzZX0sIklzVmlzaWJsZSI6dHJ1ZSwiUGFyZW50U3R5bGUiOm51bGwsIl9leHBsaWNpdGx5U2V0Ijp7IiRpZCI6IjE0OD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ODkiLCJHcmlkbGluZVN0eWxlIjp7IiRpZCI6IjE0OTAiLCJMaW5lQ29sb3IiOnsiJGlkIjoiMTQ5MSIsIiR0eXBlIjoiTkxSRS5Db21tb24uRG9tLlNvbGlkQ29sb3JCcnVzaCwgTkxSRS5Db21tb24iLCJDb2xvciI6eyIkaWQiOiIxNDkyIiwiQSI6MzgsIlIiOjkxLCJHIjoxNTUsIkIiOjIxM319LCJMaW5lV2VpZ2h0IjoxLjAsIkxpbmVUeXBlIjowLCJQYXJlbnRTdHlsZSI6bnVsbH0sIk1hcmdpbiI6eyIkaWQiOiIxNDkzIiwiVG9wIjowLjAsIkxlZnQiOjAuMCwiUmlnaHQiOjAuMCwiQm90dG9tIjowLjB9LCJQYWRkaW5nIjp7IiRpZCI6IjE0OTQiLCJUb3AiOjAuMCwiTGVmdCI6MC4wLCJSaWdodCI6MC4wLCJCb3R0b20iOjAuMH0sIkJhY2tncm91bmQiOm51bGwsIklzVmlzaWJsZSI6ZmFsc2UsIldpZHRoIjowLjAsIkhlaWdodCI6MC4wLCJCb3JkZXJTdHlsZSI6eyIkaWQiOiIxNDk1IiwiTGluZUNvbG9yIjpudWxsLCJMaW5lV2VpZ2h0IjowLjAsIkxpbmVUeXBlIjowLCJQYXJlbnRTdHlsZSI6bnVsbH0sIlBhcmVudFN0eWxlIjpudWxsfSwiQWN0aXZpdHlMaW5lUGFuZWxTdHlsZSI6eyIkaWQiOiIxNDk2IiwiQWN0aXZpdHlMaW5lU3R5bGUiOnsiJGlkIjoiMTQ5NyIsIkxpbmVDb2xvciI6eyIkaWQiOiIxNDk4IiwiJHR5cGUiOiJOTFJFLkNvbW1vbi5Eb20uU29saWRDb2xvckJydXNoLCBOTFJFLkNvbW1vbiIsIkNvbG9yIjp7IiRpZCI6IjE0OTkiLCJBIjozOCwiUiI6OTEsIkciOjE1NSwiQiI6MjEzfX0sIkxpbmVXZWlnaHQiOjEuMCwiTGluZVR5cGUiOjAsIlBhcmVudFN0eWxlIjpudWxsfSwiTWFyZ2luIjp7IiRpZCI6IjE1MDAiLCJUb3AiOjAuMCwiTGVmdCI6MC4wLCJSaWdodCI6MC4wLCJCb3R0b20iOjAuMH0sIlBhZGRpbmciOnsiJGlkIjoiMTUwMSIsIlRvcCI6MC4wLCJMZWZ0IjowLjAsIlJpZ2h0IjowLjAsIkJvdHRvbSI6MC4wfSwiQmFja2dyb3VuZCI6bnVsbCwiSXNWaXNpYmxlIjpmYWxzZSwiV2lkdGgiOjAuMCwiSGVpZ2h0IjowLjAsIkJvcmRlclN0eWxlIjp7IiRpZCI6IjE1MDIiLCJMaW5lQ29sb3IiOm51bGwsIkxpbmVXZWlnaHQiOjAuMCwiTGluZVR5cGUiOjAsIlBhcmVudFN0eWxlIjpudWxsfSwiUGFyZW50U3R5bGUiOm51bGx9LCJTaG93RWxhcHNlZFRpbWVHcmFkaWVudFN0eWxlIjpmYWxzZSwiVGltZWJhbmRSZXNlcnZlZExlZnRBcmVhU3R5bGUiOnsiJGlkIjoiMTUwMyIsIkFjdGl2aXR5SGVhZGVyV2lkdGgiOjAuMCwiSXNTZXQiOmZhbHNlfSwiRGVmYXVsdFN3aW1sYW5lU3R5bGUiOm51bGx9LCJTY2FsZSI6bnVsbCwiU2NhbGVWMiI6eyIkaWQiOiIxNTA0IiwiU3RhcnREYXRlIjoiMDAwMS0wMS0wMVQwMDowMDowMCIsIkVuZERhdGUiOiIyMDIzLTA1LTE5VDIzOjU5OjAwIiwiQXV0b0RhdGVSYW5nZSI6dHJ1ZSwiV29ya2luZ0RheXMiOjEyNywiRmlzY2FsWWVhciI6eyIkaWQiOiIxNTA1IiwiU3RhcnRNb250aCI6MSwiVXNlU3RhcnRpbmdZZWFyRm9yTnVtYmVyaW5nIjp0cnVlLCJTaG93RmlzY2FsWWVhckxhYmVsIjp0cnVlfSwiVG9kYXlNYXJrZXJUZXh0IjoiVG9kYXkiLCJBdXRvU2NhbGVUeXBlIjpmYWxzZSwiVGltZWJhbmRTY2FsZXMiOnsiJGlkIjoiMTUwNiIsIlRvcFNjYWxlTGF5ZXIiOnsiJGlkIjoiMTUwNyIsIkZvcm1hdCI6ImQiLCJUeXBlIjowfSwiTWlkZGxlU2NhbGVMYXllciI6eyIkaWQiOiIxNTA4IiwiRm9ybWF0IjoidyIsIlR5cGUiOjF9LCJCb3R0b21TY2FsZUxheWVyIjp7IiRpZCI6IjE1MDkiLCJGb3JtYXQiOm51bGwsIlR5cGUiOjB9fX0sIk1pbGVzdG9uZXMiOltdLCJUYXNrcyI6W10sIlN3aW1sYW5lcyI6W10sIk1zUHJvamVjdEl0ZW1zVHJlZSI6eyIkaWQiOiIxNTEwIiwiUm9vdCI6eyJJbXBvcnRJZCI6bnVsbCwiSXNJbXBvcnRlZCI6ZmFsc2UsIkNoaWxkcmVuIjpbXX19LCJNZXRhZGF0YSI6eyIkaWQiOiIxNTEx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IsIlJlY2VudENvbG9yc0NvbGxlY3Rpb24iOiJbXCIjRkY5NkQ2NDJcIixcIiNGRkZGQzAwMFwiXSJ9LCJTZXR0aW5ncyI6eyIkaWQiOiIxNTEy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UxMyIsIlVzZVRpbWUiOmZhbHNlLCJXb3JrRGF5U3RhcnQiOiIwMDowMDowMCIsIldvcmtEYXlFbmQiOiIyMzo1OTowMCJ9LCJMYXN0VXNlZFRlbXBsYXRlSWQiOiJjOGRkOTYzNy04OWNjLTRkYzktOTU0MC1lYTRjZjJjOTU2OTgiLCJGaXJzdFdlZWtPZlllYXIiOjAsIlBsYWNlTWlsZXN0b25lQXRUaGVCZWdpbm5pbmdPZlRoZURheSI6ZmFsc2UsIkRlcGVuZGVuY3lTY2hlZHVsaW5nU2V0dGluZ3MiOnsiJGlkIjoiMTUxN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RGVwZW5kZW5jaWVzIjp7Il9kZXBlbmRlbmNpZXMiOlt7IiRpZCI6IjE1MTUiLCJJZCI6IjY1YzVkM2U4LTI1OTMtNDBhNS1hZDQ1LWJkZTVlYzNjYzA2NiIsIkZyb20iOnsiJHJlZiI6IjUifSwiS2luZCI6MCwiQ254U3RhcnRLaW5kIjowLCJDbnhFbmRLaW5kIjowLCJMYWciOm51bGwsIlRvIjp7IiRyZWYiOiI2NCJ9LCJTdHlsZSI6eyIkaWQiOiIxNTE2IiwiTGluZVN0eWxlIjp7IiRpZCI6IjE1MTciLCJMaW5lQ29sb3IiOnsiJGlkIjoiMTUxOCIsIiR0eXBlIjoiTkxSRS5Db21tb24uRG9tLlNvbGlkQ29sb3JCcnVzaCwgTkxSRS5Db21tb24iLCJDb2xvciI6eyIkaWQiOiIxNTE5IiwiQSI6MjU1LCJSIjowLCJHIjowLCJCIjowfX0sIkxpbmVXZWlnaHQiOjEuMCwiTGluZVR5cGUiOjAsIlBhcmVudFN0eWxlIjpudWxsfSwiRW5kQXJyb3doZWFkTGluZVN0eWxlIjp7IiRpZCI6IjE1MjA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TIxIiwiSWQiOiI4YzBlNjRjNy1hM2UyLTQ1MzktYTgyNC02YThkODEzMDkwMWYiLCJGcm9tIjp7IiRyZWYiOiI2NCJ9LCJLaW5kIjowLCJDbnhTdGFydEtpbmQiOjAsIkNueEVuZEtpbmQiOjAsIkxhZyI6bnVsbCwiVG8iOnsiJHJlZiI6IjExNiJ9LCJTdHlsZSI6eyIkaWQiOiIxNTIyIiwiTGluZVN0eWxlIjp7IiRpZCI6IjE1MjMiLCJMaW5lQ29sb3IiOnsiJHJlZiI6IjE1MTgifSwiTGluZVdlaWdodCI6MS4wLCJMaW5lVHlwZSI6MCwiUGFyZW50U3R5bGUiOm51bGx9LCJFbmRBcnJvd2hlYWRMaW5lU3R5bGUiOnsiJGlkIjoiMTUyN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MjUiLCJJZCI6ImU2N2IzNTAzLTJmZTItNGJhNi1hMjAwLTM2OTczODU0NWIzZiIsIkZyb20iOnsiJHJlZiI6IjY0In0sIktpbmQiOjAsIkNueFN0YXJ0S2luZCI6MCwiQ254RW5kS2luZCI6MCwiTGFnIjpudWxsLCJUbyI6eyIkcmVmIjoiMTk3In0sIlN0eWxlIjp7IiRpZCI6IjE1MjYiLCJMaW5lU3R5bGUiOnsiJGlkIjoiMTUyNyIsIkxpbmVDb2xvciI6eyIkcmVmIjoiMTUxOCJ9LCJMaW5lV2VpZ2h0IjoxLjAsIkxpbmVUeXBlIjowLCJQYXJlbnRTdHlsZSI6bnVsbH0sIkVuZEFycm93aGVhZExpbmVTdHlsZSI6eyIkaWQiOiIxNTI4IiwiS2luZCI6MSwiV2lkdGgiOjEsIkxlbmd0aCI6MCwiUGFyZW50U3R5bGUiOm51bGx9LCJCcmluZ1RvRnJvbnQiOnRydWUsIkVsYm93UmFkaXVzIjowLjAsIk1hcmdpbiI6eyIkcmVmIjoiMTMzMSJ9LCJQYWRkaW5nIjp7IiRyZWYiOiIxMzMyIn0sIkJhY2tncm91bmQiOm51bGwsIklzVmlzaWJsZSI6dHJ1ZSwiV2lkdGgiOjAuMCwiSGVpZ2h0IjowLjAsIkJvcmRlclN0eWxlIjpudWxsLCJQYXJlbnRTdHlsZSI6bnVsbH0sIklzQXV0b01vZGUiOnRydWV9LHsiJGlkIjoiMTUyOSIsIklkIjoiZTQ5MGVlNjktNTczNC00YjkwLTk0MzMtMzQ3MDRiZTRkMmZkIiwiRnJvbSI6eyIkcmVmIjoiMjQ5In0sIktpbmQiOjAsIkNueFN0YXJ0S2luZCI6MCwiQ254RW5kS2luZCI6MCwiTGFnIjpudWxsLCJUbyI6eyIkcmVmIjoiMzAxIn0sIlN0eWxlIjp7IiRpZCI6IjE1MzAiLCJMaW5lU3R5bGUiOnsiJGlkIjoiMTUzMSIsIkxpbmVDb2xvciI6eyIkcmVmIjoiMTUxOCJ9LCJMaW5lV2VpZ2h0IjoxLjAsIkxpbmVUeXBlIjowLCJQYXJlbnRTdHlsZSI6bnVsbH0sIkVuZEFycm93aGVhZExpbmVTdHlsZSI6eyIkaWQiOiIxNTMyIiwiS2luZCI6MSwiV2lkdGgiOjEsIkxlbmd0aCI6MCwiUGFyZW50U3R5bGUiOm51bGx9LCJCcmluZ1RvRnJvbnQiOnRydWUsIkVsYm93UmFkaXVzIjowLjAsIk1hcmdpbiI6eyIkcmVmIjoiMTMzMSJ9LCJQYWRkaW5nIjp7IiRyZWYiOiIxMzMyIn0sIkJhY2tncm91bmQiOm51bGwsIklzVmlzaWJsZSI6dHJ1ZSwiV2lkdGgiOjAuMCwiSGVpZ2h0IjowLjAsIkJvcmRlclN0eWxlIjpudWxsLCJQYXJlbnRTdHlsZSI6bnVsbH0sIklzQXV0b01vZGUiOnRydWV9LHsiJGlkIjoiMTUzMyIsIklkIjoiNzM2NTkzMzktNTRmZi00ZmY3LTgyMzMtMGRkYzZlODhiMTg2IiwiRnJvbSI6eyIkcmVmIjoiMzAxIn0sIktpbmQiOjAsIkNueFN0YXJ0S2luZCI6MCwiQ254RW5kS2luZCI6MCwiTGFnIjpudWxsLCJUbyI6eyIkcmVmIjoiMzU1In0sIlN0eWxlIjp7IiRpZCI6IjE1MzQiLCJMaW5lU3R5bGUiOnsiJGlkIjoiMTUzNSIsIkxpbmVDb2xvciI6eyIkcmVmIjoiMTUxOCJ9LCJMaW5lV2VpZ2h0IjoxLjAsIkxpbmVUeXBlIjowLCJQYXJlbnRTdHlsZSI6bnVsbH0sIkVuZEFycm93aGVhZExpbmVTdHlsZSI6eyIkaWQiOiIxNTM2IiwiS2luZCI6MSwiV2lkdGgiOjEsIkxlbmd0aCI6MCwiUGFyZW50U3R5bGUiOm51bGx9LCJCcmluZ1RvRnJvbnQiOnRydWUsIkVsYm93UmFkaXVzIjowLjAsIk1hcmdpbiI6eyIkcmVmIjoiMTMzMSJ9LCJQYWRkaW5nIjp7IiRyZWYiOiIxMzMyIn0sIkJhY2tncm91bmQiOm51bGwsIklzVmlzaWJsZSI6dHJ1ZSwiV2lkdGgiOjAuMCwiSGVpZ2h0IjowLjAsIkJvcmRlclN0eWxlIjpudWxsLCJQYXJlbnRTdHlsZSI6bnVsbH0sIklzQXV0b01vZGUiOnRydWV9LHsiJGlkIjoiMTUzNyIsIklkIjoiNDE4NjNhNjMtNDY4Mi00ODk5LWEwOTAtMTRiODQzNDYzYmEwIiwiRnJvbSI6eyIkcmVmIjoiNSJ9LCJLaW5kIjowLCJDbnhTdGFydEtpbmQiOjAsIkNueEVuZEtpbmQiOjAsIkxhZyI6bnVsbCwiVG8iOnsiJHJlZiI6IjQ1NSJ9LCJTdHlsZSI6eyIkaWQiOiIxNTM4IiwiTGluZVN0eWxlIjp7IiRpZCI6IjE1MzkiLCJMaW5lQ29sb3IiOnsiJGlkIjoiMTU0MCIsIiR0eXBlIjoiTkxSRS5Db21tb24uRG9tLlNvbGlkQ29sb3JCcnVzaCwgTkxSRS5Db21tb24iLCJDb2xvciI6eyIkaWQiOiIxNTQxIiwiQSI6MjU1LCJSIjowLCJHIjowLCJCIjowfX0sIkxpbmVXZWlnaHQiOjEuMCwiTGluZVR5cGUiOjAsIlBhcmVudFN0eWxlIjpudWxsfSwiRW5kQXJyb3doZWFkTGluZVN0eWxlIjp7IiRpZCI6IjE1NDI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TQzIiwiSWQiOiJhY2Q1MzhlYy01NmViLTQ3YTEtYmUwYS04NDgxNmFjNGZlMmUiLCJGcm9tIjp7IiRyZWYiOiI2NCJ9LCJLaW5kIjowLCJDbnhTdGFydEtpbmQiOjAsIkNueEVuZEtpbmQiOjAsIkxhZyI6bnVsbCwiVG8iOnsiJHJlZiI6IjQ1NSJ9LCJTdHlsZSI6eyIkaWQiOiIxNTQ0IiwiTGluZVN0eWxlIjp7IiRpZCI6IjE1NDUiLCJMaW5lQ29sb3IiOnsiJHJlZiI6IjE1NDAifSwiTGluZVdlaWdodCI6MS4wLCJMaW5lVHlwZSI6MCwiUGFyZW50U3R5bGUiOm51bGx9LCJFbmRBcnJvd2hlYWRMaW5lU3R5bGUiOnsiJGlkIjoiMTU0Ni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NDciLCJJZCI6IjVmYzRkZWU5LWU4M2EtNGRkOC04YWNlLTllMzBiODE5NDQ4ZSIsIkZyb20iOnsiJHJlZiI6IjExNiJ9LCJLaW5kIjowLCJDbnhTdGFydEtpbmQiOjAsIkNueEVuZEtpbmQiOjAsIkxhZyI6bnVsbCwiVG8iOnsiJHJlZiI6IjQ5NSJ9LCJTdHlsZSI6eyIkaWQiOiIxNTQ4IiwiTGluZVN0eWxlIjp7IiRpZCI6IjE1NDkiLCJMaW5lQ29sb3IiOnsiJHJlZiI6IjE1NDAifSwiTGluZVdlaWdodCI6MS4wLCJMaW5lVHlwZSI6MCwiUGFyZW50U3R5bGUiOm51bGx9LCJFbmRBcnJvd2hlYWRMaW5lU3R5bGUiOnsiJGlkIjoiMTU1M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NTEiLCJJZCI6IjQyMmEwNzc2LWI1NjgtNGJmZS04ZTQwLWQwNmNkYzg0MDMwZCIsIkZyb20iOnsiJHJlZiI6IjE5NyJ9LCJLaW5kIjowLCJDbnhTdGFydEtpbmQiOjAsIkNueEVuZEtpbmQiOjAsIkxhZyI6bnVsbCwiVG8iOnsiJHJlZiI6IjQ5NSJ9LCJTdHlsZSI6eyIkaWQiOiIxNTUyIiwiTGluZVN0eWxlIjp7IiRpZCI6IjE1NTMiLCJMaW5lQ29sb3IiOnsiJHJlZiI6IjE1NDAifSwiTGluZVdlaWdodCI6MS4wLCJMaW5lVHlwZSI6MCwiUGFyZW50U3R5bGUiOm51bGx9LCJFbmRBcnJvd2hlYWRMaW5lU3R5bGUiOnsiJGlkIjoiMTU1N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NTUiLCJJZCI6ImQ5MzY4ZmJjLTUzZmQtNDNmNi05ZWNjLWI0ZjVhOWJhYjlhNCIsIkZyb20iOnsiJHJlZiI6IjI0OSJ9LCJLaW5kIjowLCJDbnhTdGFydEtpbmQiOjAsIkNueEVuZEtpbmQiOjAsIkxhZyI6bnVsbCwiVG8iOnsiJHJlZiI6IjQ5NSJ9LCJTdHlsZSI6eyIkaWQiOiIxNTU2IiwiTGluZVN0eWxlIjp7IiRpZCI6IjE1NTciLCJMaW5lQ29sb3IiOnsiJHJlZiI6IjE1NDAifSwiTGluZVdlaWdodCI6MS4wLCJMaW5lVHlwZSI6MCwiUGFyZW50U3R5bGUiOm51bGx9LCJFbmRBcnJvd2hlYWRMaW5lU3R5bGUiOnsiJGlkIjoiMTU1O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NTkiLCJJZCI6IjkzN2M5OTEyLTUyNWQtNGEyNS05MzExLTNjMGYyZWI4M2I2NiIsIkZyb20iOnsiJHJlZiI6IjExNiJ9LCJLaW5kIjowLCJDbnhTdGFydEtpbmQiOjAsIkNueEVuZEtpbmQiOjAsIkxhZyI6bnVsbCwiVG8iOnsiJHJlZiI6IjU1NiJ9LCJTdHlsZSI6eyIkaWQiOiIxNTYwIiwiTGluZVN0eWxlIjp7IiRpZCI6IjE1NjEiLCJMaW5lQ29sb3IiOnsiJGlkIjoiMTU2MiIsIiR0eXBlIjoiTkxSRS5Db21tb24uRG9tLlNvbGlkQ29sb3JCcnVzaCwgTkxSRS5Db21tb24iLCJDb2xvciI6eyIkaWQiOiIxNTYzIiwiQSI6MjU1LCJSIjowLCJHIjowLCJCIjowfX0sIkxpbmVXZWlnaHQiOjEuMCwiTGluZVR5cGUiOjAsIlBhcmVudFN0eWxlIjpudWxsfSwiRW5kQXJyb3doZWFkTGluZVN0eWxlIjp7IiRpZCI6IjE1NjQ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TY1IiwiSWQiOiJjZjIwMGI0Mi1kOWJmLTRmYTctYmVhZS0wYjgwMzNmZWZkZDYiLCJGcm9tIjp7IiRyZWYiOiIxOTcifSwiS2luZCI6MCwiQ254U3RhcnRLaW5kIjowLCJDbnhFbmRLaW5kIjowLCJMYWciOm51bGwsIlRvIjp7IiRyZWYiOiI1NTYifSwiU3R5bGUiOnsiJGlkIjoiMTU2NiIsIkxpbmVTdHlsZSI6eyIkaWQiOiIxNTY3IiwiTGluZUNvbG9yIjp7IiRyZWYiOiIxNTYyIn0sIkxpbmVXZWlnaHQiOjEuMCwiTGluZVR5cGUiOjAsIlBhcmVudFN0eWxlIjpudWxsfSwiRW5kQXJyb3doZWFkTGluZVN0eWxlIjp7IiRpZCI6IjE1Njg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TY5IiwiSWQiOiJlZmQzMDExZS00OWZkLTQ4N2YtOTM0ZS0wZDE3NTM3NWY3OTUiLCJGcm9tIjp7IiRyZWYiOiIyNDkifSwiS2luZCI6MCwiQ254U3RhcnRLaW5kIjowLCJDbnhFbmRLaW5kIjowLCJMYWciOm51bGwsIlRvIjp7IiRyZWYiOiI1NTYifSwiU3R5bGUiOnsiJGlkIjoiMTU3MCIsIkxpbmVTdHlsZSI6eyIkaWQiOiIxNTcxIiwiTGluZUNvbG9yIjp7IiRyZWYiOiIxNTYyIn0sIkxpbmVXZWlnaHQiOjEuMCwiTGluZVR5cGUiOjAsIlBhcmVudFN0eWxlIjpudWxsfSwiRW5kQXJyb3doZWFkTGluZVN0eWxlIjp7IiRpZCI6IjE1NzI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TczIiwiSWQiOiI1YmViZTFlYi1jZGQxLTQ4NTYtYjU5MC03ZDNmNzY3NzZiN2QiLCJGcm9tIjp7IiRyZWYiOiI2NCJ9LCJLaW5kIjowLCJDbnhTdGFydEtpbmQiOjAsIkNueEVuZEtpbmQiOjAsIkxhZyI6bnVsbCwiVG8iOnsiJHJlZiI6IjU5NiJ9LCJTdHlsZSI6eyIkaWQiOiIxNTc0IiwiTGluZVN0eWxlIjp7IiRpZCI6IjE1NzUiLCJMaW5lQ29sb3IiOnsiJHJlZiI6IjE1NjIifSwiTGluZVdlaWdodCI6MS4wLCJMaW5lVHlwZSI6MCwiUGFyZW50U3R5bGUiOm51bGx9LCJFbmRBcnJvd2hlYWRMaW5lU3R5bGUiOnsiJGlkIjoiMTU3Ni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NzciLCJJZCI6IjhmNDQ3MWE5LWJhNjItNGI2OS05YTE3LTY2MDJlM2RlZmZkYiIsIkZyb20iOnsiJHJlZiI6IjQ1NSJ9LCJLaW5kIjowLCJDbnhTdGFydEtpbmQiOjAsIkNueEVuZEtpbmQiOjAsIkxhZyI6bnVsbCwiVG8iOnsiJHJlZiI6IjY4OSJ9LCJTdHlsZSI6eyIkaWQiOiIxNTc4IiwiTGluZVN0eWxlIjp7IiRpZCI6IjE1NzkiLCJMaW5lQ29sb3IiOnsiJHJlZiI6IjE1NjIifSwiTGluZVdlaWdodCI6MS4wLCJMaW5lVHlwZSI6MCwiUGFyZW50U3R5bGUiOm51bGx9LCJFbmRBcnJvd2hlYWRMaW5lU3R5bGUiOnsiJGlkIjoiMTU4M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ODEiLCJJZCI6IjA4NjA4YWI0LTNjMWItNDU0My1hNDQ0LWJkMzkzMmU5NTZjYyIsIkZyb20iOnsiJHJlZiI6IjQ1NSJ9LCJLaW5kIjowLCJDbnhTdGFydEtpbmQiOjAsIkNueEVuZEtpbmQiOjAsIkxhZyI6bnVsbCwiVG8iOnsiJHJlZiI6IjcyOSJ9LCJTdHlsZSI6eyIkaWQiOiIxNTgyIiwiTGluZVN0eWxlIjp7IiRpZCI6IjE1ODMiLCJMaW5lQ29sb3IiOnsiJHJlZiI6IjE1NjIifSwiTGluZVdlaWdodCI6MS4wLCJMaW5lVHlwZSI6MCwiUGFyZW50U3R5bGUiOm51bGx9LCJFbmRBcnJvd2hlYWRMaW5lU3R5bGUiOnsiJGlkIjoiMTU4N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ODUiLCJJZCI6IjM2YzA2ZDg2LTY3NGEtNDAwMS04NThkLWY0MTEzMjMwOTNmYiIsIkZyb20iOnsiJHJlZiI6IjcyOSJ9LCJLaW5kIjowLCJDbnhTdGFydEtpbmQiOjAsIkNueEVuZEtpbmQiOjAsIkxhZyI6bnVsbCwiVG8iOnsiJHJlZiI6IjgxMyJ9LCJTdHlsZSI6eyIkaWQiOiIxNTg2IiwiTGluZVN0eWxlIjp7IiRpZCI6IjE1ODciLCJMaW5lQ29sb3IiOnsiJHJlZiI6IjE1NjIifSwiTGluZVdlaWdodCI6MS4wLCJMaW5lVHlwZSI6MCwiUGFyZW50U3R5bGUiOm51bGx9LCJFbmRBcnJvd2hlYWRMaW5lU3R5bGUiOnsiJGlkIjoiMTU4O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ODkiLCJJZCI6IjNkZTkyY2ZhLWExNGQtNDk0YS04MWUwLTRkNDAzYzk1YmRmYiIsIkZyb20iOnsiJHJlZiI6IjcyOSJ9LCJLaW5kIjowLCJDbnhTdGFydEtpbmQiOjAsIkNueEVuZEtpbmQiOjAsIkxhZyI6bnVsbCwiVG8iOnsiJHJlZiI6Ijg1MyJ9LCJTdHlsZSI6eyIkaWQiOiIxNTkwIiwiTGluZVN0eWxlIjp7IiRpZCI6IjE1OTEiLCJMaW5lQ29sb3IiOnsiJHJlZiI6IjE1NjIifSwiTGluZVdlaWdodCI6MS4wLCJMaW5lVHlwZSI6MCwiUGFyZW50U3R5bGUiOm51bGx9LCJFbmRBcnJvd2hlYWRMaW5lU3R5bGUiOnsiJGlkIjoiMTU5Mi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OTMiLCJJZCI6IjgzMzdmNzA0LWE1NjItNGVjMi04MjAxLTM4NjVkYTZjMDIzMiIsIkZyb20iOnsiJHJlZiI6IjQ5NSJ9LCJLaW5kIjowLCJDbnhTdGFydEtpbmQiOjAsIkNueEVuZEtpbmQiOjAsIkxhZyI6bnVsbCwiVG8iOnsiJHJlZiI6IjkzNSJ9LCJTdHlsZSI6eyIkaWQiOiIxNTk0IiwiTGluZVN0eWxlIjp7IiRpZCI6IjE1OTUiLCJMaW5lQ29sb3IiOnsiJHJlZiI6IjE1NjIifSwiTGluZVdlaWdodCI6MS4wLCJMaW5lVHlwZSI6MCwiUGFyZW50U3R5bGUiOm51bGx9LCJFbmRBcnJvd2hlYWRMaW5lU3R5bGUiOnsiJGlkIjoiMTU5Ni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1OTciLCJJZCI6ImVhYjZmOTJjLTMyMWItNDllNi1hYWRlLTk5MDNjMTdkYzAwOSIsIkZyb20iOnsiJHJlZiI6IjU1NiJ9LCJLaW5kIjowLCJDbnhTdGFydEtpbmQiOjAsIkNueEVuZEtpbmQiOjAsIkxhZyI6bnVsbCwiVG8iOnsiJHJlZiI6IjkzNSJ9LCJTdHlsZSI6eyIkaWQiOiIxNTk4IiwiTGluZVN0eWxlIjp7IiRpZCI6IjE1OTkiLCJMaW5lQ29sb3IiOnsiJHJlZiI6IjE1NjIifSwiTGluZVdlaWdodCI6MS4wLCJMaW5lVHlwZSI6MCwiUGFyZW50U3R5bGUiOm51bGx9LCJFbmRBcnJvd2hlYWRMaW5lU3R5bGUiOnsiJGlkIjoiMTYwM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DEiLCJJZCI6ImE0MmM3ODJjLTIwNjYtNDliZC1iYmMyLTUzOTdkZWFjNzljOCIsIkZyb20iOnsiJHJlZiI6IjU5NiJ9LCJLaW5kIjowLCJDbnhTdGFydEtpbmQiOjAsIkNueEVuZEtpbmQiOjAsIkxhZyI6bnVsbCwiVG8iOnsiJHJlZiI6IjkzNSJ9LCJTdHlsZSI6eyIkaWQiOiIxNjAyIiwiTGluZVN0eWxlIjp7IiRpZCI6IjE2MDMiLCJMaW5lQ29sb3IiOnsiJHJlZiI6IjE1NjIifSwiTGluZVdlaWdodCI6MS4wLCJMaW5lVHlwZSI6MCwiUGFyZW50U3R5bGUiOm51bGx9LCJFbmRBcnJvd2hlYWRMaW5lU3R5bGUiOnsiJGlkIjoiMTYwN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DUiLCJJZCI6Ijc5YTA2YmIwLTQxOTAtNDI5ZS1iOWQ3LWExZDUwMDdiZjY1NCIsIkZyb20iOnsiJHJlZiI6IjQ5NSJ9LCJLaW5kIjowLCJDbnhTdGFydEtpbmQiOjAsIkNueEVuZEtpbmQiOjAsIkxhZyI6bnVsbCwiVG8iOnsiJHJlZiI6Ijk3NSJ9LCJTdHlsZSI6eyIkaWQiOiIxNjA2IiwiTGluZVN0eWxlIjp7IiRpZCI6IjE2MDciLCJMaW5lQ29sb3IiOnsiJHJlZiI6IjE1NjIifSwiTGluZVdlaWdodCI6MS4wLCJMaW5lVHlwZSI6MCwiUGFyZW50U3R5bGUiOm51bGx9LCJFbmRBcnJvd2hlYWRMaW5lU3R5bGUiOnsiJGlkIjoiMTYwO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DkiLCJJZCI6ImYyNjk0OWI0LTMxYzUtNGY5NS04ODc4LTgzMWIwNDJiNzFjMyIsIkZyb20iOnsiJHJlZiI6IjU5NiJ9LCJLaW5kIjowLCJDbnhTdGFydEtpbmQiOjAsIkNueEVuZEtpbmQiOjAsIkxhZyI6bnVsbCwiVG8iOnsiJHJlZiI6IjEwODgifSwiU3R5bGUiOnsiJGlkIjoiMTYxMCIsIkxpbmVTdHlsZSI6eyIkaWQiOiIxNjExIiwiTGluZUNvbG9yIjp7IiRyZWYiOiIxNTYyIn0sIkxpbmVXZWlnaHQiOjEuMCwiTGluZVR5cGUiOjAsIlBhcmVudFN0eWxlIjpudWxsfSwiRW5kQXJyb3doZWFkTGluZVN0eWxlIjp7IiRpZCI6IjE2MTI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jEzIiwiSWQiOiI3M2I3MzM0Ny0xYzM0LTQ2YmEtYjA1Ni1kMGQ3ODQyNWI3YjQiLCJGcm9tIjp7IiRyZWYiOiI2ODkifSwiS2luZCI6MCwiQ254U3RhcnRLaW5kIjowLCJDbnhFbmRLaW5kIjowLCJMYWciOm51bGwsIlRvIjp7IiRyZWYiOiIxMDg4In0sIlN0eWxlIjp7IiRpZCI6IjE2MTQiLCJMaW5lU3R5bGUiOnsiJGlkIjoiMTYxNSIsIkxpbmVDb2xvciI6eyIkcmVmIjoiMTU2MiJ9LCJMaW5lV2VpZ2h0IjoxLjAsIkxpbmVUeXBlIjowLCJQYXJlbnRTdHlsZSI6bnVsbH0sIkVuZEFycm93aGVhZExpbmVTdHlsZSI6eyIkaWQiOiIxNjE2IiwiS2luZCI6MSwiV2lkdGgiOjEsIkxlbmd0aCI6MCwiUGFyZW50U3R5bGUiOm51bGx9LCJCcmluZ1RvRnJvbnQiOnRydWUsIkVsYm93UmFkaXVzIjowLjAsIk1hcmdpbiI6eyIkcmVmIjoiMTMzMSJ9LCJQYWRkaW5nIjp7IiRyZWYiOiIxMzMyIn0sIkJhY2tncm91bmQiOm51bGwsIklzVmlzaWJsZSI6dHJ1ZSwiV2lkdGgiOjAuMCwiSGVpZ2h0IjowLjAsIkJvcmRlclN0eWxlIjpudWxsLCJQYXJlbnRTdHlsZSI6bnVsbH0sIklzQXV0b01vZGUiOnRydWV9LHsiJGlkIjoiMTYxNyIsIklkIjoiZTI0NTc4ZjMtZmQ2OS00NDI1LTk0MTAtYmNmOWE5ZTExNTc0IiwiRnJvbSI6eyIkcmVmIjoiNzI5In0sIktpbmQiOjAsIkNueFN0YXJ0S2luZCI6MCwiQ254RW5kS2luZCI6MCwiTGFnIjpudWxsLCJUbyI6eyIkcmVmIjoiMTA4OCJ9LCJTdHlsZSI6eyIkaWQiOiIxNjE4IiwiTGluZVN0eWxlIjp7IiRpZCI6IjE2MTkiLCJMaW5lQ29sb3IiOnsiJHJlZiI6IjE1NjIifSwiTGluZVdlaWdodCI6MS4wLCJMaW5lVHlwZSI6MCwiUGFyZW50U3R5bGUiOm51bGx9LCJFbmRBcnJvd2hlYWRMaW5lU3R5bGUiOnsiJGlkIjoiMTYyM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jEiLCJJZCI6IjhhMDI3NTNhLTdmNWEtNDQxYS1hMWZlLTI2OTlhOGYzYThkNiIsIkZyb20iOnsiJHJlZiI6IjU1NiJ9LCJLaW5kIjowLCJDbnhTdGFydEtpbmQiOjAsIkNueEVuZEtpbmQiOjAsIkxhZyI6bnVsbCwiVG8iOnsiJHJlZiI6IjEyMTIifSwiU3R5bGUiOnsiJGlkIjoiMTYyMiIsIkxpbmVTdHlsZSI6eyIkaWQiOiIxNjIzIiwiTGluZUNvbG9yIjp7IiRyZWYiOiIxNTYyIn0sIkxpbmVXZWlnaHQiOjEuMCwiTGluZVR5cGUiOjAsIlBhcmVudFN0eWxlIjpudWxsfSwiRW5kQXJyb3doZWFkTGluZVN0eWxlIjp7IiRpZCI6IjE2MjQiLCJLaW5kIjoxLCJXaWR0aCI6MSwiTGVuZ3RoIjowLCJQYXJlbnRTdHlsZSI6bnVsbH0sIkJyaW5nVG9Gcm9udCI6dHJ1ZSwiRWxib3dSYWRpdXMiOjAuMCwiTWFyZ2luIjp7IiRyZWYiOiIxMzMxIn0sIlBhZGRpbmciOnsiJHJlZiI6IjEzMzIifSwiQmFja2dyb3VuZCI6bnVsbCwiSXNWaXNpYmxlIjp0cnVlLCJXaWR0aCI6MC4wLCJIZWlnaHQiOjAuMCwiQm9yZGVyU3R5bGUiOm51bGwsIlBhcmVudFN0eWxlIjpudWxsfSwiSXNBdXRvTW9kZSI6dHJ1ZX0seyIkaWQiOiIxNjI1IiwiSWQiOiIxYjhhZGNiZi0wOTZmLTRiNWQtODc3OC1lYzNkZTM0YjZiMTciLCJGcm9tIjp7IiRyZWYiOiI4OTIifSwiS2luZCI6MCwiQ254U3RhcnRLaW5kIjowLCJDbnhFbmRLaW5kIjowLCJMYWciOm51bGwsIlRvIjp7IiRyZWYiOiIxMTcyIn0sIlN0eWxlIjp7IiRpZCI6IjE2MjYiLCJMaW5lU3R5bGUiOnsiJGlkIjoiMTYyNyIsIkxpbmVDb2xvciI6eyIkaWQiOiIxNjI4IiwiJHR5cGUiOiJOTFJFLkNvbW1vbi5Eb20uU29saWRDb2xvckJydXNoLCBOTFJFLkNvbW1vbiIsIkNvbG9yIjp7IiRpZCI6IjE2MjkiLCJBIjoyNTUsIlIiOjAsIkciOjAsIkIiOjB9fSwiTGluZVdlaWdodCI6MS4wLCJMaW5lVHlwZSI6MCwiUGFyZW50U3R5bGUiOm51bGx9LCJFbmRBcnJvd2hlYWRMaW5lU3R5bGUiOnsiJGlkIjoiMTYzMC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zEiLCJJZCI6ImQ5OGI3MDA1LTQ1YjUtNDAwNS1hZjYxLWU3OWU1NTdlZTE3ZCIsIkZyb20iOnsiJHJlZiI6IjEyMTIifSwiS2luZCI6MCwiQ254U3RhcnRLaW5kIjowLCJDbnhFbmRLaW5kIjowLCJMYWciOm51bGwsIlRvIjp7IiRyZWYiOiIxMjUyIn0sIlN0eWxlIjp7IiRpZCI6IjE2MzIiLCJMaW5lU3R5bGUiOnsiJGlkIjoiMTYzMyIsIkxpbmVDb2xvciI6eyIkaWQiOiIxNjM0IiwiJHR5cGUiOiJOTFJFLkNvbW1vbi5Eb20uU29saWRDb2xvckJydXNoLCBOTFJFLkNvbW1vbiIsIkNvbG9yIjp7IiRpZCI6IjE2MzUiLCJBIjoyNTUsIlIiOjAsIkciOjAsIkIiOjB9fSwiTGluZVdlaWdodCI6MS4wLCJMaW5lVHlwZSI6MCwiUGFyZW50U3R5bGUiOm51bGx9LCJFbmRBcnJvd2hlYWRMaW5lU3R5bGUiOnsiJGlkIjoiMTYzNiIsIktpbmQiOjEsIldpZHRoIjoxLCJMZW5ndGgiOjAsIlBhcmVudFN0eWxlIjpudWxsfSwiQnJpbmdUb0Zyb250Ijp0cnVlLCJFbGJvd1JhZGl1cyI6MC4wLCJNYXJnaW4iOnsiJHJlZiI6IjEzMzEifSwiUGFkZGluZyI6eyIkcmVmIjoiMTMzMiJ9LCJCYWNrZ3JvdW5kIjpudWxsLCJJc1Zpc2libGUiOnRydWUsIldpZHRoIjowLjAsIkhlaWdodCI6MC4wLCJCb3JkZXJTdHlsZSI6bnVsbCwiUGFyZW50U3R5bGUiOm51bGx9LCJJc0F1dG9Nb2RlIjp0cnVlfSx7IiRpZCI6IjE2MzciLCJJZCI6Ijg0ZDA5Yzc2LTI0ZWEtNDA0Ni05MjViLWYwMWEyOWYyNWRiYSIsIkZyb20iOnsiJHJlZiI6IjExMjgifSwiS2luZCI6MywiQ254U3RhcnRLaW5kIjowLCJDbnhFbmRLaW5kIjowLCJMYWciOm51bGwsIlRvIjp7IiRyZWYiOiIxMjUyIn0sIlN0eWxlIjp7IiRpZCI6IjE2MzgiLCJMaW5lU3R5bGUiOnsiJGlkIjoiMTYzOSIsIkxpbmVDb2xvciI6eyIkcmVmIjoiMTYzNCJ9LCJMaW5lV2VpZ2h0IjoxLjAsIkxpbmVUeXBlIjowLCJQYXJlbnRTdHlsZSI6bnVsbH0sIkVuZEFycm93aGVhZExpbmVTdHlsZSI6eyIkaWQiOiIxNjQwIiwiS2luZCI6MSwiV2lkdGgiOjEsIkxlbmd0aCI6MCwiUGFyZW50U3R5bGUiOm51bGx9LCJCcmluZ1RvRnJvbnQiOnRydWUsIkVsYm93UmFkaXVzIjowLjAsIk1hcmdpbiI6eyIkcmVmIjoiMTMzMSJ9LCJQYWRkaW5nIjp7IiRyZWYiOiIxMzMyIn0sIkJhY2tncm91bmQiOm51bGwsIklzVmlzaWJsZSI6dHJ1ZSwiV2lkdGgiOjAuMCwiSGVpZ2h0IjowLjAsIkJvcmRlclN0eWxlIjpudWxsLCJQYXJlbnRTdHlsZSI6bnVsbH0sIklzQXV0b01vZGUiOnRydWV9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f1fe55f7-c1e3-424f-8b85-897555722af7"/>
  <p:tag name="OTLDEPDESTINATIONID" val="5f6049fe-6f7c-4984-8e2a-c8675ca6b3ba"/>
  <p:tag name="OTLDEPENDENCYLAGUNIT" val="Undefined"/>
  <p:tag name="OTLDEPENDENCYLAGVALUE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f6049fe-6f7c-4984-8e2a-c8675ca6b3ba"/>
  <p:tag name="OTLDEPDESTINATIONID" val="973637f0-e86b-4822-b003-6f5cbd2cd397"/>
  <p:tag name="OTLDEPENDENCYLAGUNIT" val="Undefined"/>
  <p:tag name="OTLDEPENDENCYLAGVALUE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f6049fe-6f7c-4984-8e2a-c8675ca6b3ba"/>
  <p:tag name="OTLDEPDESTINATIONID" val="778bb8f0-dfb4-4db4-8c6f-d54a2840800e"/>
  <p:tag name="OTLDEPENDENCYLAGUNIT" val="Undefined"/>
  <p:tag name="OTLDEPENDENCYLAGVALUE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4dec16d-aa48-4393-bfec-58f5abeae47c"/>
  <p:tag name="OTLDEPDESTINATIONID" val="140780e8-79cb-49fd-9684-21efb5e2a6bc"/>
  <p:tag name="OTLDEPENDENCYLAGUNIT" val="Undefined"/>
  <p:tag name="OTLDEPENDENCYLAGVALUE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40780e8-79cb-49fd-9684-21efb5e2a6bc"/>
  <p:tag name="OTLDEPDESTINATIONID" val="ce03d953-ffe1-41db-a3c1-b18e43794a77"/>
  <p:tag name="OTLDEPENDENCYLAGUNIT" val="Undefined"/>
  <p:tag name="OTLDEPENDENCYLAGVALUE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f1fe55f7-c1e3-424f-8b85-897555722af7"/>
  <p:tag name="OTLDEPDESTINATIONID" val="a22cb153-50c5-4b46-8516-d7fa744655a7"/>
  <p:tag name="OTLDEPENDENCYLAGUNIT" val="Undefined"/>
  <p:tag name="OTLDEPENDENCYLAGVALUE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f6049fe-6f7c-4984-8e2a-c8675ca6b3ba"/>
  <p:tag name="OTLDEPDESTINATIONID" val="a22cb153-50c5-4b46-8516-d7fa744655a7"/>
  <p:tag name="OTLDEPENDENCYLAGUNIT" val="Undefined"/>
  <p:tag name="OTLDEPENDENCYLAGVALU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17T00:00:00.0000000Z"/>
  <p:tag name="OTLSPACING" val="5"/>
  <p:tag name="OTLSHAPETHICKNESSTYPE" val="Thin"/>
  <p:tag name="OTLENDDATE" val="2023-02-26T23:59:00.0000000Z"/>
  <p:tag name="OTLDURATIONFORMAT" val="d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73637f0-e86b-4822-b003-6f5cbd2cd397"/>
  <p:tag name="OTLDEPDESTINATIONID" val="a7d1e65d-34f2-46e3-8db9-ae54d283ef98"/>
  <p:tag name="OTLDEPENDENCYLAGUNIT" val="Undefined"/>
  <p:tag name="OTLDEPENDENCYLAGVALUE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78bb8f0-dfb4-4db4-8c6f-d54a2840800e"/>
  <p:tag name="OTLDEPDESTINATIONID" val="a7d1e65d-34f2-46e3-8db9-ae54d283ef98"/>
  <p:tag name="OTLDEPENDENCYLAGUNIT" val="Undefined"/>
  <p:tag name="OTLDEPENDENCYLAGVALUE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4dec16d-aa48-4393-bfec-58f5abeae47c"/>
  <p:tag name="OTLDEPDESTINATIONID" val="a7d1e65d-34f2-46e3-8db9-ae54d283ef98"/>
  <p:tag name="OTLDEPENDENCYLAGUNIT" val="Undefined"/>
  <p:tag name="OTLDEPENDENCYLAGVALUE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73637f0-e86b-4822-b003-6f5cbd2cd397"/>
  <p:tag name="OTLDEPDESTINATIONID" val="3472cede-387b-47d8-99b7-81c02bb4b105"/>
  <p:tag name="OTLDEPENDENCYLAGUNIT" val="Undefined"/>
  <p:tag name="OTLDEPENDENCYLAGVALUE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78bb8f0-dfb4-4db4-8c6f-d54a2840800e"/>
  <p:tag name="OTLDEPDESTINATIONID" val="3472cede-387b-47d8-99b7-81c02bb4b105"/>
  <p:tag name="OTLDEPENDENCYLAGUNIT" val="Undefined"/>
  <p:tag name="OTLDEPENDENCYLAGVALUE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4dec16d-aa48-4393-bfec-58f5abeae47c"/>
  <p:tag name="OTLDEPDESTINATIONID" val="3472cede-387b-47d8-99b7-81c02bb4b105"/>
  <p:tag name="OTLDEPENDENCYLAGUNIT" val="Undefined"/>
  <p:tag name="OTLDEPENDENCYLAGVALUE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f6049fe-6f7c-4984-8e2a-c8675ca6b3ba"/>
  <p:tag name="OTLDEPDESTINATIONID" val="b5576704-f10c-4803-a1dc-efcf31367d31"/>
  <p:tag name="OTLDEPENDENCYLAGUNIT" val="Undefined"/>
  <p:tag name="OTLDEPENDENCYLAGVALUE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22cb153-50c5-4b46-8516-d7fa744655a7"/>
  <p:tag name="OTLDEPDESTINATIONID" val="83c63a68-fbf0-4d3e-a66d-191c9d73f943"/>
  <p:tag name="OTLDEPENDENCYLAGUNIT" val="Undefined"/>
  <p:tag name="OTLDEPENDENCYLAGVALUE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22cb153-50c5-4b46-8516-d7fa744655a7"/>
  <p:tag name="OTLDEPDESTINATIONID" val="991f56dd-c9f5-4c4b-89aa-672d7174d8b1"/>
  <p:tag name="OTLDEPENDENCYLAGUNIT" val="Undefined"/>
  <p:tag name="OTLDEPENDENCYLAGVALUE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91f56dd-c9f5-4c4b-89aa-672d7174d8b1"/>
  <p:tag name="OTLDEPDESTINATIONID" val="d1bcd3c0-2d9c-4898-870d-7bad5b9dd752"/>
  <p:tag name="OTLDEPENDENCYLAGUNIT" val="Undefined"/>
  <p:tag name="OTLDEPENDENCYLAGVALU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2-27T00:00:00.0000000"/>
  <p:tag name="OTLENDDATE" val="2023-03-03T23:59:00.0000000"/>
  <p:tag name="OTLDURATIONFORMAT" val="d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91f56dd-c9f5-4c4b-89aa-672d7174d8b1"/>
  <p:tag name="OTLDEPDESTINATIONID" val="5f776627-5faa-4a93-9eed-a458240ad18d"/>
  <p:tag name="OTLDEPENDENCYLAGUNIT" val="Undefined"/>
  <p:tag name="OTLDEPENDENCYLAGVALUE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7d1e65d-34f2-46e3-8db9-ae54d283ef98"/>
  <p:tag name="OTLDEPDESTINATIONID" val="8091532b-e0d2-4af2-b1cd-75e79680dc68"/>
  <p:tag name="OTLDEPENDENCYLAGUNIT" val="Undefined"/>
  <p:tag name="OTLDEPENDENCYLAGVALUE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472cede-387b-47d8-99b7-81c02bb4b105"/>
  <p:tag name="OTLDEPDESTINATIONID" val="8091532b-e0d2-4af2-b1cd-75e79680dc68"/>
  <p:tag name="OTLDEPENDENCYLAGUNIT" val="Undefined"/>
  <p:tag name="OTLDEPENDENCYLAGVALUE" val="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5576704-f10c-4803-a1dc-efcf31367d31"/>
  <p:tag name="OTLDEPDESTINATIONID" val="8091532b-e0d2-4af2-b1cd-75e79680dc68"/>
  <p:tag name="OTLDEPENDENCYLAGUNIT" val="Undefined"/>
  <p:tag name="OTLDEPENDENCYLAGVALUE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7d1e65d-34f2-46e3-8db9-ae54d283ef98"/>
  <p:tag name="OTLDEPDESTINATIONID" val="75f2fa97-1773-4634-b398-850e38914b4f"/>
  <p:tag name="OTLDEPENDENCYLAGUNIT" val="Undefined"/>
  <p:tag name="OTLDEPENDENCYLAGVALUE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5576704-f10c-4803-a1dc-efcf31367d31"/>
  <p:tag name="OTLDEPDESTINATIONID" val="79fddb57-1d94-467e-b88a-aac5459a02c9"/>
  <p:tag name="OTLDEPENDENCYLAGUNIT" val="Undefined"/>
  <p:tag name="OTLDEPENDENCYLAGVALUE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3c63a68-fbf0-4d3e-a66d-191c9d73f943"/>
  <p:tag name="OTLDEPDESTINATIONID" val="79fddb57-1d94-467e-b88a-aac5459a02c9"/>
  <p:tag name="OTLDEPENDENCYLAGUNIT" val="Undefined"/>
  <p:tag name="OTLDEPENDENCYLAGVALUE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91f56dd-c9f5-4c4b-89aa-672d7174d8b1"/>
  <p:tag name="OTLDEPDESTINATIONID" val="79fddb57-1d94-467e-b88a-aac5459a02c9"/>
  <p:tag name="OTLDEPENDENCYLAGUNIT" val="Undefined"/>
  <p:tag name="OTLDEPENDENCYLAGVALUE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472cede-387b-47d8-99b7-81c02bb4b105"/>
  <p:tag name="OTLDEPDESTINATIONID" val="30988dbd-c08e-4fe1-8f1f-ea3c5dc511bb"/>
  <p:tag name="OTLDEPENDENCYLAGUNIT" val="Undefined"/>
  <p:tag name="OTLDEPENDENCYLAGVALUE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40b350d-7d38-47d1-a7e7-5e999edaf107"/>
  <p:tag name="OTLDEPDESTINATIONID" val="f2ee045b-63c9-4057-bf35-bae6f2e88107"/>
  <p:tag name="OTLDEPENDENCYLAGUNIT" val="Undefined"/>
  <p:tag name="OTLDEPENDENCYLAGVALU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04T00:00:00.0000000"/>
  <p:tag name="OTLENDDATE" val="2023-04-17T23:59:00.0000000"/>
  <p:tag name="OTLDURATIONFORMAT" val="d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0988dbd-c08e-4fe1-8f1f-ea3c5dc511bb"/>
  <p:tag name="OTLDEPDESTINATIONID" val="c88f0001-59ae-4ef0-b51d-43f1da61fbf7"/>
  <p:tag name="OTLDEPENDENCYLAGUNIT" val="Undefined"/>
  <p:tag name="OTLDEPENDENCYLAGVALUE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369f0cc8-bbe6-4b79-8b48-cadbc717ba2f"/>
  <p:tag name="OTLDEPDESTINATIONID" val="c88f0001-59ae-4ef0-b51d-43f1da61fbf7"/>
  <p:tag name="OTLDEPENDENCYLAGUNIT" val="Undefined"/>
  <p:tag name="OTLDEPENDENCYLAGVALU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04T00:00:00.0000000"/>
  <p:tag name="OTLENDDATE" val="2023-03-14T23:59:00.0000000"/>
  <p:tag name="OTLDURATIONFORMAT" val="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2-17T00:00:00.0000000"/>
  <p:tag name="OTLENDDATE" val="2023-03-02T23:59:00.0000000"/>
  <p:tag name="OTLDURATIONFORMAT" val="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03T00:00:00.0000000"/>
  <p:tag name="OTLENDDATE" val="2023-03-16T23:59:00.0000000"/>
  <p:tag name="OTLDURATIONFORMAT" val="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17T00:00:00.0000000"/>
  <p:tag name="OTLENDDATE" val="2023-04-04T23:59:00.0000000"/>
  <p:tag name="OTLDURATIONFORMAT" val="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04T00:00:00.0000000"/>
  <p:tag name="OTLENDDATE" val="2023-03-13T23:59:00.0000000"/>
  <p:tag name="OTLDURATIONFORMAT" val="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18T00:00:00.0000000Z"/>
  <p:tag name="OTLENDDATE" val="2023-04-20T23:59:00.0000000Z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18T00:00:00.0000000"/>
  <p:tag name="OTLENDDATE" val="2023-04-26T23:59:00.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04T00:00:00.0000000"/>
  <p:tag name="OTLENDDATE" val="2023-03-12T23:59:00.0000000"/>
  <p:tag name="OTLDURATIONFORMAT" val="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17T00:00:00.0000000"/>
  <p:tag name="OTLENDDATE" val="2023-03-19T23:59:00.0000000"/>
  <p:tag name="OTLDURATIONFORMAT" val="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17T00:00:00.0000000"/>
  <p:tag name="OTLENDDATE" val="2023-03-22T23:59:00.0000000"/>
  <p:tag name="OTLDURATIONFORMAT" val="d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3-23T00:00:00.0000000Z"/>
  <p:tag name="OTLENDDATE" val="2023-03-31T23:59:00.0000000Z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STARTDATE" val="2023-03-23T00:00:00.0000000"/>
  <p:tag name="OTLENDDATE" val="2023-03-25T23:59:00.0000000"/>
  <p:tag name="OTLDURATIONFORMAT" val="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27T00:00:00.0000000Z"/>
  <p:tag name="OTLENDDATE" val="2023-04-28T23:59:00.0000000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21T00:00:00.0000000Z"/>
  <p:tag name="OTLENDDATE" val="2023-04-24T23:59:00.0000000Z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3-24T00:00:00.0000000"/>
  <p:tag name="OTLENDDATE" val="2023-03-30T23:59:00.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28T00:00:00.0000000Z"/>
  <p:tag name="OTLENDDATE" val="2023-05-17T23:59:00.0000000Z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5"/>
  <p:tag name="OTLSHAPETHICKNESSTYPE" val="Thin"/>
  <p:tag name="OTLDURATIONFORMAT" val="d"/>
  <p:tag name="OTLSTARTDATE" val="2023-04-28T00:00:00.0000000"/>
  <p:tag name="OTLENDDATE" val="2023-05-08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00:00:00.0000000"/>
  <p:tag name="OTLENDDATE" val="2023-05-08T23:59:00.0000000"/>
  <p:tag name="OTLDURATIONFORMAT" val="d"/>
  <p:tag name="OTLSPACING" val="3"/>
  <p:tag name="OTLSHAPETHICKNESSTYPE" val="Thi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6T00:00:00.0000000"/>
  <p:tag name="OTLENDDATE" val="2023-04-27T23:59:00.0000000"/>
  <p:tag name="OTLDURATIONFORMAT" val="d"/>
  <p:tag name="OTLSPACING" val="3"/>
  <p:tag name="OTLSHAPETHICKNESSTYPE" val="Thi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8T00:00:00.0000000"/>
  <p:tag name="OTLDURATIONFORMAT" val="d"/>
  <p:tag name="OTLSPACING" val="3"/>
  <p:tag name="OTLSHAPETHICKNESSTYPE" val="Thin"/>
  <p:tag name="OTLENDDATE" val="2023-05-17T23:59:00.0000000Z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ject Performance"/>
  <p:tag name="OTLPOSITIONONTASK" val="None"/>
  <p:tag name="OTLRELATEDTASKID" val="00000000-0000-0000-0000-000000000000"/>
  <p:tag name="OTLDATE" val="2023-05-18T00:00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search - event"/>
  <p:tag name="OTLPOSITIONONTASK" val="None"/>
  <p:tag name="OTLRELATEDTASKID" val="00000000-0000-0000-0000-000000000000"/>
  <p:tag name="OTLDATE" val="2023-02-17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17T23:59:00.0000000"/>
  <p:tag name="OTLPOSITIONONTASK" val="None"/>
  <p:tag name="OTLRELATEDTASKID" val="00000000-0000-0000-0000-000000000000"/>
  <p:tag name="OTLMTITLE" val="Budget - even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17T23:59:00.0000000"/>
  <p:tag name="OTLPOSITIONONTASK" val="None"/>
  <p:tag name="OTLRELATEDTASKID" val="00000000-0000-0000-0000-000000000000"/>
  <p:tag name="OTLMTITLE" val="Perfomance - even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WORKINGDAYS" val="All"/>
  <p:tag name="OTLTIMEBANDDEPENABLED" val="True"/>
  <p:tag name="OTLLEFTENDCAPSMARGINLEFT" val="68.9849816619364"/>
  <p:tag name="OTLTIMEBANDENDDATE" val="2023-05-19T23:59:00.000000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WORKINGDAYS" val="All"/>
  <p:tag name="OTLTIMEBANDDEPENABLED" val="True"/>
  <p:tag name="OTLLEFTENDCAPSMARGINLEFT" val="68.9849816619364"/>
  <p:tag name="OTLTIMEBANDENDDATE" val="2023-05-19T23:59:00.000000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2023-01-09T09:46:32Z</dcterms:created>
  <dcterms:modified xsi:type="dcterms:W3CDTF">2023-01-09T09:46:41Z</dcterms:modified>
</cp:coreProperties>
</file>