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20A16-2394-A325-269B-33B866E73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C96C11-FF9A-5D9C-A803-CF271E2EC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E5ADD-2784-E151-C492-6F5BED0F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13434-B6A4-9169-B031-BE1617B6A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AE977-BE6E-7BE5-C350-F29190207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2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EBBA5-E778-8326-480B-366BDA842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1176A-53CA-55A3-2743-A7E5364D6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B7C53-E29C-56A8-3606-14C17FA3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5629F-449A-A3B0-CAE1-CF3B61A0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86D68-A450-E72A-95FD-298F0FF9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8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90A066-0132-DCC8-B5B5-DE706AD5C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9A884-5BF0-30F5-4C8E-B03133D3A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FEA64-F3D8-0CFB-E578-23F2CD6E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47A47-B084-690B-B1C2-B18E50B1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D97E6-3E5C-F54A-7B66-B8E19DDC3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1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04023-E703-7F44-4F06-24916EB7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DA835-C8ED-976A-68A6-0DCF9B8D1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B8992-2493-9FA8-8209-D7CB4845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03B56-2175-2F62-621F-E7DD45DA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0A428-B6C8-3ED7-AC75-60AACB55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8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D7B20-8A1A-7A62-5D7A-15AFB830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D9471-7099-A262-F93A-D4B7ED8B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B3F9A-4BF8-65C2-AD35-0DE90C0C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95D56-9650-5A7C-6EFA-33C499CE9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28935-C3C3-F1E2-879C-43260A82B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6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12A83-DB54-1AA1-2046-C43288B9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E94D5-83A3-6154-7073-C8936F4A1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89C98F-CB61-AB6D-AA01-02A9CE6EC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D0B74-7F51-669E-359D-F9773C60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6CE94-621C-FBA2-326C-D7907AB2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0A699-03BD-195C-FA81-6F239695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1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A1AC-1A1B-502C-C836-6A0890EB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7BD02-6377-D9DD-CAA4-83EDFF418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DD5F4-4037-780B-4FBD-0D846AA70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B1EBB-7C9C-197B-D0AE-0039BF0CC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85CDC2-2F48-A59E-1152-7488C84D6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7A026-9912-34A5-2406-E62273BC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FB5793-D3BB-7C0D-0081-14B8BF40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0D62C-6776-80F3-4237-62933405A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3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E475-664C-66FB-BE01-599C6EF0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13FBB6-FBA3-FA19-471A-52484F81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F5AEFF-D5DF-FA6D-B3DA-D78E31517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871B4-C604-DB87-81C6-D9D84AAB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7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C33143-20F9-5BCB-C207-CD495F99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E555C5-D3DF-4662-8708-9B4375BF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FB8BC-414E-FB8C-1CA1-23E9452B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1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EAC5-090F-C9E7-533F-B8BC78122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5111-A735-A9B9-8188-FAC2BBC4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AB807-086B-34F2-A81F-99B238930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CE16B-A90A-2217-7BA4-C45D71AA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E65CA-A4F4-C074-8DB6-592EAFE2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FB294-D5E9-4B15-EF8A-9FB535F6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2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3BB5F-21C0-12B8-E9A7-057B9E98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29B066-F907-425E-FB81-80C63F93C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87BD2-E55B-52A8-EB1C-509D45121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1061A-FE24-76EA-B833-ADD61E84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B0CAF-0572-37EB-0F90-AA1A1F72D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28FA8-B2BE-43BF-F685-2061553E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1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AEA457-70AB-F310-9CE3-ECE3AF92A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41864-036B-A51A-400D-89C181431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9DCCF-24B1-E346-689D-04E628388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5115A-ED67-4C37-9469-B5499A9076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53EB2-0B3A-62F4-C60B-11246A464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393C7-C900-A1AA-D005-5BA54F199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F130B-56F1-4FAC-B913-AA4092E53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91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tags" Target="../tags/tag186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92" Type="http://schemas.openxmlformats.org/officeDocument/2006/relationships/image" Target="../media/image3.png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93" Type="http://schemas.openxmlformats.org/officeDocument/2006/relationships/image" Target="../media/image4.svg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image" Target="../media/image5.png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0" Type="http://schemas.openxmlformats.org/officeDocument/2006/relationships/tags" Target="../tags/tag190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5D3DF5EC-F052-61E7-F5DF-C96A04B2D652}"/>
              </a:ext>
            </a:extLst>
          </p:cNvPr>
          <p:cNvPicPr>
            <a:picLocks noChangeAspect="1"/>
          </p:cNvPicPr>
          <p:nvPr/>
        </p:nvPicPr>
        <p:blipFill rotWithShape="1">
          <a:blip r:embed="rId192">
            <a:alphaModFix amt="35000"/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3"/>
              </a:ext>
            </a:extLst>
          </a:blip>
          <a:srcRect l="-9568" t="5897" r="-7198" b="5651"/>
          <a:stretch/>
        </p:blipFill>
        <p:spPr>
          <a:xfrm>
            <a:off x="0" y="1"/>
            <a:ext cx="12192001" cy="6858000"/>
          </a:xfrm>
          <a:prstGeom prst="rect">
            <a:avLst/>
          </a:prstGeom>
        </p:spPr>
      </p:pic>
      <p:sp>
        <p:nvSpPr>
          <p:cNvPr id="254" name="OTLSHAPE_SL2A_37268d28d82b4d5fa772edc8a87fbeb8_BackgroundRectangle">
            <a:extLst>
              <a:ext uri="{FF2B5EF4-FFF2-40B4-BE49-F238E27FC236}">
                <a16:creationId xmlns:a16="http://schemas.microsoft.com/office/drawing/2014/main" id="{7033F965-F897-F06B-DC63-4CBB066E470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08759" y="1273048"/>
            <a:ext cx="10350500" cy="45212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2A_56d09d44166344bc8bbf651cf4ca8c25_BackgroundRectangle">
            <a:extLst>
              <a:ext uri="{FF2B5EF4-FFF2-40B4-BE49-F238E27FC236}">
                <a16:creationId xmlns:a16="http://schemas.microsoft.com/office/drawing/2014/main" id="{4E7C039C-5CB3-1826-8295-7772553C76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08759" y="172516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TLSHAPE_SL2A_f9084507e4a34f6484ae19048f861dcb_BackgroundRectangle">
            <a:extLst>
              <a:ext uri="{FF2B5EF4-FFF2-40B4-BE49-F238E27FC236}">
                <a16:creationId xmlns:a16="http://schemas.microsoft.com/office/drawing/2014/main" id="{B7EEEEE6-E4D9-7D8B-C34A-FD2BA6732C3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08759" y="200456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2A_46e96024f0f14d63ac117e92ad5fb43d_BackgroundRectangle">
            <a:extLst>
              <a:ext uri="{FF2B5EF4-FFF2-40B4-BE49-F238E27FC236}">
                <a16:creationId xmlns:a16="http://schemas.microsoft.com/office/drawing/2014/main" id="{5E152FBF-2F6F-927A-5434-0BF1108BDA1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08759" y="228396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TLSHAPE_SL2A_2fc685db38c1401aaf05f76ca7639107_BackgroundRectangle">
            <a:extLst>
              <a:ext uri="{FF2B5EF4-FFF2-40B4-BE49-F238E27FC236}">
                <a16:creationId xmlns:a16="http://schemas.microsoft.com/office/drawing/2014/main" id="{D7EFF56F-065C-CA00-440C-38B9F81FDBE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08759" y="256336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TLSHAPE_SL2A_8c92a81460a247059c3929481948ce4f_BackgroundRectangle">
            <a:extLst>
              <a:ext uri="{FF2B5EF4-FFF2-40B4-BE49-F238E27FC236}">
                <a16:creationId xmlns:a16="http://schemas.microsoft.com/office/drawing/2014/main" id="{7277105C-7F79-6B75-47BB-3FCE3AF5779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08759" y="3122168"/>
            <a:ext cx="10350500" cy="45212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2A_3f84bf0a3cf14363a7a6fea0249a8851_BackgroundRectangle">
            <a:extLst>
              <a:ext uri="{FF2B5EF4-FFF2-40B4-BE49-F238E27FC236}">
                <a16:creationId xmlns:a16="http://schemas.microsoft.com/office/drawing/2014/main" id="{F4C01093-4271-F31B-613F-55D46F1AED9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08759" y="35742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TLSHAPE_SL2A_2411c728e57e42459ca74c9acdecfb56_BackgroundRectangle">
            <a:extLst>
              <a:ext uri="{FF2B5EF4-FFF2-40B4-BE49-F238E27FC236}">
                <a16:creationId xmlns:a16="http://schemas.microsoft.com/office/drawing/2014/main" id="{D0920A14-F42D-AAD0-1F73-E62CC46A953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08759" y="39171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2A_41713960bced4eef90e19c644a683d94_BackgroundRectangle">
            <a:extLst>
              <a:ext uri="{FF2B5EF4-FFF2-40B4-BE49-F238E27FC236}">
                <a16:creationId xmlns:a16="http://schemas.microsoft.com/office/drawing/2014/main" id="{A02905DB-2B23-6629-EACD-5377496D8AC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08759" y="57840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TLSHAPE_SL2A_b2c4a96d2c95459aad63219ac13dbc01_BackgroundRectangle">
            <a:extLst>
              <a:ext uri="{FF2B5EF4-FFF2-40B4-BE49-F238E27FC236}">
                <a16:creationId xmlns:a16="http://schemas.microsoft.com/office/drawing/2014/main" id="{4F5A4594-DE2D-22BE-F61E-C3E04E9AE1C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008759" y="60634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TLSHAPE_SL2A_4410bba3756e4854975778480318e931_BackgroundRectangle">
            <a:extLst>
              <a:ext uri="{FF2B5EF4-FFF2-40B4-BE49-F238E27FC236}">
                <a16:creationId xmlns:a16="http://schemas.microsoft.com/office/drawing/2014/main" id="{F3D6E921-080D-AFE6-368C-CFF4E6B82544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008759" y="48823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TLSHAPE_SL2A_70f0078174ef48ddac4a1f317125bb8d_BackgroundRectangle">
            <a:extLst>
              <a:ext uri="{FF2B5EF4-FFF2-40B4-BE49-F238E27FC236}">
                <a16:creationId xmlns:a16="http://schemas.microsoft.com/office/drawing/2014/main" id="{10F903D6-8B72-A60B-CA62-A1505099690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008759" y="51617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TLSHAPE_SL2A_4d3c28ee99984b6ca242f2bd9392d1bd_BackgroundRectangle">
            <a:extLst>
              <a:ext uri="{FF2B5EF4-FFF2-40B4-BE49-F238E27FC236}">
                <a16:creationId xmlns:a16="http://schemas.microsoft.com/office/drawing/2014/main" id="{D7405B00-AC5F-1506-129E-5C56A24F52A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008759" y="54411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TLSHAPE_SL2A_b3fc486e318f4953b00fb3104b424019_BackgroundRectangle">
            <a:extLst>
              <a:ext uri="{FF2B5EF4-FFF2-40B4-BE49-F238E27FC236}">
                <a16:creationId xmlns:a16="http://schemas.microsoft.com/office/drawing/2014/main" id="{0D044BA8-A8DB-EEF6-3A30-FD9A9403103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008759" y="42600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TLSHAPE_SL2A_33977c88badd4f3c8d140d1e45af6f52_BackgroundRectangle">
            <a:extLst>
              <a:ext uri="{FF2B5EF4-FFF2-40B4-BE49-F238E27FC236}">
                <a16:creationId xmlns:a16="http://schemas.microsoft.com/office/drawing/2014/main" id="{CB057869-C5A8-0789-C30F-87C6509CC795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008759" y="45394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TLSHAPE_SL2A_f856a409a0534897afbe50a7b756f209_BackgroundRectangle">
            <a:extLst>
              <a:ext uri="{FF2B5EF4-FFF2-40B4-BE49-F238E27FC236}">
                <a16:creationId xmlns:a16="http://schemas.microsoft.com/office/drawing/2014/main" id="{F2B5CDFE-CD23-7C92-3F7F-F6CC78DA323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08759" y="640638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SL2A_bf1ce7d42b134fc3bc5f4f6950dcb261_BackgroundRectangle">
            <a:extLst>
              <a:ext uri="{FF2B5EF4-FFF2-40B4-BE49-F238E27FC236}">
                <a16:creationId xmlns:a16="http://schemas.microsoft.com/office/drawing/2014/main" id="{31DD9B94-BB04-573C-CAE0-3ABC53057376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08759" y="2842768"/>
            <a:ext cx="103505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OTLSHAPE_SL2AL_00000000000000000000000000000000_ShapeBelow0">
            <a:extLst>
              <a:ext uri="{FF2B5EF4-FFF2-40B4-BE49-F238E27FC236}">
                <a16:creationId xmlns:a16="http://schemas.microsoft.com/office/drawing/2014/main" id="{57F95651-AA92-6559-C4C9-7525F3C636BB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008759" y="172516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OTLSHAPE_SL2AL_00000000000000000000000000000000_ShapeBelow1">
            <a:extLst>
              <a:ext uri="{FF2B5EF4-FFF2-40B4-BE49-F238E27FC236}">
                <a16:creationId xmlns:a16="http://schemas.microsoft.com/office/drawing/2014/main" id="{6378097C-1ADF-308F-9265-629C71682D65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08759" y="200456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SL2AL_00000000000000000000000000000000_ShapeBelow2">
            <a:extLst>
              <a:ext uri="{FF2B5EF4-FFF2-40B4-BE49-F238E27FC236}">
                <a16:creationId xmlns:a16="http://schemas.microsoft.com/office/drawing/2014/main" id="{1BCB0AF8-FA99-B5D0-D745-2252620ABA29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008759" y="228396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SL2AL_00000000000000000000000000000000_ShapeBelow3">
            <a:extLst>
              <a:ext uri="{FF2B5EF4-FFF2-40B4-BE49-F238E27FC236}">
                <a16:creationId xmlns:a16="http://schemas.microsoft.com/office/drawing/2014/main" id="{37CB9118-4C0D-E83D-760C-7D8F49F2FB3A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008759" y="256336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SL2AL_00000000000000000000000000000000_ShapeBelow4">
            <a:extLst>
              <a:ext uri="{FF2B5EF4-FFF2-40B4-BE49-F238E27FC236}">
                <a16:creationId xmlns:a16="http://schemas.microsoft.com/office/drawing/2014/main" id="{4C21404E-71B9-A799-DFB2-41A1C80A995D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008759" y="284276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SL2AL_00000000000000000000000000000000_ShapeBelow5">
            <a:extLst>
              <a:ext uri="{FF2B5EF4-FFF2-40B4-BE49-F238E27FC236}">
                <a16:creationId xmlns:a16="http://schemas.microsoft.com/office/drawing/2014/main" id="{E6AA0103-7726-AEE5-FD5B-03E713FFFA1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008759" y="312216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SL2AL_00000000000000000000000000000000_ShapeBelow6">
            <a:extLst>
              <a:ext uri="{FF2B5EF4-FFF2-40B4-BE49-F238E27FC236}">
                <a16:creationId xmlns:a16="http://schemas.microsoft.com/office/drawing/2014/main" id="{0A4CAF2A-40B6-844B-2A27-96EFFE8F5DFC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008759" y="357428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OTLSHAPE_SL2AL_00000000000000000000000000000000_ShapeBelow7">
            <a:extLst>
              <a:ext uri="{FF2B5EF4-FFF2-40B4-BE49-F238E27FC236}">
                <a16:creationId xmlns:a16="http://schemas.microsoft.com/office/drawing/2014/main" id="{92F09E2F-E22F-07E3-33C5-673BD297AC00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008759" y="453948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OTLSHAPE_SL2AL_00000000000000000000000000000000_ShapeBelow8">
            <a:extLst>
              <a:ext uri="{FF2B5EF4-FFF2-40B4-BE49-F238E27FC236}">
                <a16:creationId xmlns:a16="http://schemas.microsoft.com/office/drawing/2014/main" id="{53916CB6-8627-8E30-70DC-030F2964C6CF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08759" y="516178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SL2AL_00000000000000000000000000000000_ShapeBelow9">
            <a:extLst>
              <a:ext uri="{FF2B5EF4-FFF2-40B4-BE49-F238E27FC236}">
                <a16:creationId xmlns:a16="http://schemas.microsoft.com/office/drawing/2014/main" id="{BBEAFC67-67E0-9388-A6DB-2D7BCE4DE317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008759" y="544118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OTLSHAPE_SL2AL_00000000000000000000000000000000_ShapeBelow10">
            <a:extLst>
              <a:ext uri="{FF2B5EF4-FFF2-40B4-BE49-F238E27FC236}">
                <a16:creationId xmlns:a16="http://schemas.microsoft.com/office/drawing/2014/main" id="{A11D4A5E-F9FE-0E16-1655-F6E254080602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1008759" y="6063488"/>
            <a:ext cx="1033877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OTLSHAPE_TB_00000000000000000000000000000000_ScaleContainer">
            <a:extLst>
              <a:ext uri="{FF2B5EF4-FFF2-40B4-BE49-F238E27FC236}">
                <a16:creationId xmlns:a16="http://schemas.microsoft.com/office/drawing/2014/main" id="{69E29F1E-637B-75B6-005C-8727672300E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588285" y="685800"/>
            <a:ext cx="87630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6" name="OTLSHAPE_TB_00000000000000000000000000000000_MiddleScaleContainer">
            <a:extLst>
              <a:ext uri="{FF2B5EF4-FFF2-40B4-BE49-F238E27FC236}">
                <a16:creationId xmlns:a16="http://schemas.microsoft.com/office/drawing/2014/main" id="{FCA6E75A-0C62-DCFB-64DE-1865F89698A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2588285" y="877824"/>
            <a:ext cx="8763000" cy="18288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_0139e15c94334dada53f153e71af2e77_HeaderRectangle">
            <a:extLst>
              <a:ext uri="{FF2B5EF4-FFF2-40B4-BE49-F238E27FC236}">
                <a16:creationId xmlns:a16="http://schemas.microsoft.com/office/drawing/2014/main" id="{E82F54E2-5A35-9FDD-778A-A89B126C0F2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500" y="1273048"/>
            <a:ext cx="952500" cy="258064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TLSHAPE_SL_6b0d0ca20ee740598290068dc906161b_HeaderRectangle">
            <a:extLst>
              <a:ext uri="{FF2B5EF4-FFF2-40B4-BE49-F238E27FC236}">
                <a16:creationId xmlns:a16="http://schemas.microsoft.com/office/drawing/2014/main" id="{F6375C85-64E4-244F-02CA-41A2AE2BC15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3500" y="3917188"/>
            <a:ext cx="9525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_e9fbd76e39dc4ed086403610b97c1ed6_HeaderRectangle">
            <a:extLst>
              <a:ext uri="{FF2B5EF4-FFF2-40B4-BE49-F238E27FC236}">
                <a16:creationId xmlns:a16="http://schemas.microsoft.com/office/drawing/2014/main" id="{F3ED1DAA-D27C-6203-A57B-0B8B83593DBC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3500" y="5784088"/>
            <a:ext cx="952500" cy="5588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_8b420a37e11a4c4f80aaa400164ea787_HeaderRectangle">
            <a:extLst>
              <a:ext uri="{FF2B5EF4-FFF2-40B4-BE49-F238E27FC236}">
                <a16:creationId xmlns:a16="http://schemas.microsoft.com/office/drawing/2014/main" id="{F4205CEF-C99C-9C39-F0E4-0A5699A325F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3500" y="4882388"/>
            <a:ext cx="952500" cy="838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3" name="OTLSHAPE_SL_43f77ab68e554416903491ca47ebcdc7_HeaderRectangle">
            <a:extLst>
              <a:ext uri="{FF2B5EF4-FFF2-40B4-BE49-F238E27FC236}">
                <a16:creationId xmlns:a16="http://schemas.microsoft.com/office/drawing/2014/main" id="{7F9E433A-4339-8639-9530-A0C2627BA609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63500" y="4260088"/>
            <a:ext cx="952500" cy="5588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SL_dd13f998342b4b2bbf2d425cbcfc561c_HeaderRectangle">
            <a:extLst>
              <a:ext uri="{FF2B5EF4-FFF2-40B4-BE49-F238E27FC236}">
                <a16:creationId xmlns:a16="http://schemas.microsoft.com/office/drawing/2014/main" id="{2CCF6E4F-3776-FC83-7021-B8FEADF6B4E4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3500" y="6406388"/>
            <a:ext cx="9525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SL2A_37268d28d82b4d5fa772edc8a87fbeb8_HeaderRectangle">
            <a:extLst>
              <a:ext uri="{FF2B5EF4-FFF2-40B4-BE49-F238E27FC236}">
                <a16:creationId xmlns:a16="http://schemas.microsoft.com/office/drawing/2014/main" id="{03932071-BA39-FC43-2054-109BC488F1CC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08759" y="1273048"/>
            <a:ext cx="1460500" cy="452120"/>
          </a:xfrm>
          <a:prstGeom prst="rect">
            <a:avLst/>
          </a:prstGeom>
          <a:solidFill>
            <a:srgbClr val="4472C4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2A_56d09d44166344bc8bbf651cf4ca8c25_HeaderRectangle">
            <a:extLst>
              <a:ext uri="{FF2B5EF4-FFF2-40B4-BE49-F238E27FC236}">
                <a16:creationId xmlns:a16="http://schemas.microsoft.com/office/drawing/2014/main" id="{D649B392-B1E3-2702-2344-A0603250A4D8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008759" y="172516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TLSHAPE_SL2A_f9084507e4a34f6484ae19048f861dcb_HeaderRectangle">
            <a:extLst>
              <a:ext uri="{FF2B5EF4-FFF2-40B4-BE49-F238E27FC236}">
                <a16:creationId xmlns:a16="http://schemas.microsoft.com/office/drawing/2014/main" id="{FF101BD3-A863-36CD-2E38-E272FD3A851D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008759" y="200456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2A_46e96024f0f14d63ac117e92ad5fb43d_HeaderRectangle">
            <a:extLst>
              <a:ext uri="{FF2B5EF4-FFF2-40B4-BE49-F238E27FC236}">
                <a16:creationId xmlns:a16="http://schemas.microsoft.com/office/drawing/2014/main" id="{E02A32C9-4FDA-34FC-07E7-211E3B1534F8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08759" y="228396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2A_2fc685db38c1401aaf05f76ca7639107_HeaderRectangle">
            <a:extLst>
              <a:ext uri="{FF2B5EF4-FFF2-40B4-BE49-F238E27FC236}">
                <a16:creationId xmlns:a16="http://schemas.microsoft.com/office/drawing/2014/main" id="{12FE0C7E-69E2-6B9B-843C-621766FC0DB8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08759" y="256336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2A_8c92a81460a247059c3929481948ce4f_HeaderRectangle">
            <a:extLst>
              <a:ext uri="{FF2B5EF4-FFF2-40B4-BE49-F238E27FC236}">
                <a16:creationId xmlns:a16="http://schemas.microsoft.com/office/drawing/2014/main" id="{3FAFD44A-E482-6B68-7CB5-2FED09624CA7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008759" y="3122168"/>
            <a:ext cx="1460500" cy="45212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3f84bf0a3cf14363a7a6fea0249a8851_HeaderRectangle">
            <a:extLst>
              <a:ext uri="{FF2B5EF4-FFF2-40B4-BE49-F238E27FC236}">
                <a16:creationId xmlns:a16="http://schemas.microsoft.com/office/drawing/2014/main" id="{95A3CDE7-D216-47CB-75D6-001D45AB50F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08759" y="357428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TLSHAPE_SL2A_2411c728e57e42459ca74c9acdecfb56_HeaderRectangle">
            <a:extLst>
              <a:ext uri="{FF2B5EF4-FFF2-40B4-BE49-F238E27FC236}">
                <a16:creationId xmlns:a16="http://schemas.microsoft.com/office/drawing/2014/main" id="{5772DC2A-E86A-AA93-9A5B-B3FB5739FF2A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008759" y="3917188"/>
            <a:ext cx="14605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OTLSHAPE_SL2A_41713960bced4eef90e19c644a683d94_HeaderRectangle">
            <a:extLst>
              <a:ext uri="{FF2B5EF4-FFF2-40B4-BE49-F238E27FC236}">
                <a16:creationId xmlns:a16="http://schemas.microsoft.com/office/drawing/2014/main" id="{2E5BA5F3-EE4E-A993-4E5F-C84237920C7C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08759" y="578408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2A_b2c4a96d2c95459aad63219ac13dbc01_HeaderRectangle">
            <a:extLst>
              <a:ext uri="{FF2B5EF4-FFF2-40B4-BE49-F238E27FC236}">
                <a16:creationId xmlns:a16="http://schemas.microsoft.com/office/drawing/2014/main" id="{463A8B27-86BF-EB63-B36A-BC28828D19C5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008759" y="606348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TLSHAPE_SL2A_4410bba3756e4854975778480318e931_HeaderRectangle">
            <a:extLst>
              <a:ext uri="{FF2B5EF4-FFF2-40B4-BE49-F238E27FC236}">
                <a16:creationId xmlns:a16="http://schemas.microsoft.com/office/drawing/2014/main" id="{853267CF-8CEB-471B-21E0-ECDC76187D5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008759" y="4882388"/>
            <a:ext cx="14605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3" name="OTLSHAPE_SL2A_70f0078174ef48ddac4a1f317125bb8d_HeaderRectangle">
            <a:extLst>
              <a:ext uri="{FF2B5EF4-FFF2-40B4-BE49-F238E27FC236}">
                <a16:creationId xmlns:a16="http://schemas.microsoft.com/office/drawing/2014/main" id="{253F2452-AA95-1D42-83CE-9B82C45983BA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008759" y="5161788"/>
            <a:ext cx="14605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1" name="OTLSHAPE_SL2A_4d3c28ee99984b6ca242f2bd9392d1bd_HeaderRectangle">
            <a:extLst>
              <a:ext uri="{FF2B5EF4-FFF2-40B4-BE49-F238E27FC236}">
                <a16:creationId xmlns:a16="http://schemas.microsoft.com/office/drawing/2014/main" id="{38B1C5E8-9561-20FC-408D-4FDEB76374A5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008759" y="5441188"/>
            <a:ext cx="14605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7" name="OTLSHAPE_SL2A_b3fc486e318f4953b00fb3104b424019_HeaderRectangle">
            <a:extLst>
              <a:ext uri="{FF2B5EF4-FFF2-40B4-BE49-F238E27FC236}">
                <a16:creationId xmlns:a16="http://schemas.microsoft.com/office/drawing/2014/main" id="{59AAA595-7518-5C90-7ADD-AA8E11AD2BC1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008759" y="426008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TLSHAPE_SL2A_33977c88badd4f3c8d140d1e45af6f52_HeaderRectangle">
            <a:extLst>
              <a:ext uri="{FF2B5EF4-FFF2-40B4-BE49-F238E27FC236}">
                <a16:creationId xmlns:a16="http://schemas.microsoft.com/office/drawing/2014/main" id="{6FD8E31F-14DC-CF71-6E18-01D04B297BD6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008759" y="453948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2A_f856a409a0534897afbe50a7b756f209_HeaderRectangle">
            <a:extLst>
              <a:ext uri="{FF2B5EF4-FFF2-40B4-BE49-F238E27FC236}">
                <a16:creationId xmlns:a16="http://schemas.microsoft.com/office/drawing/2014/main" id="{1EDC6348-9ADC-DCCC-7274-E44C70799512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08759" y="6406388"/>
            <a:ext cx="14605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SL2A_bf1ce7d42b134fc3bc5f4f6950dcb261_HeaderRectangle">
            <a:extLst>
              <a:ext uri="{FF2B5EF4-FFF2-40B4-BE49-F238E27FC236}">
                <a16:creationId xmlns:a16="http://schemas.microsoft.com/office/drawing/2014/main" id="{42939049-E55B-DAFA-204D-F9F3F312CC19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08759" y="2842768"/>
            <a:ext cx="14605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OTLSHAPE_G_00000000000000000000000000000000_ShapeBelow0">
            <a:extLst>
              <a:ext uri="{FF2B5EF4-FFF2-40B4-BE49-F238E27FC236}">
                <a16:creationId xmlns:a16="http://schemas.microsoft.com/office/drawing/2014/main" id="{E2D8C26D-77FB-5829-140E-84C91CAFACF4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3332221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G_00000000000000000000000000000000_ShapeBelow1">
            <a:extLst>
              <a:ext uri="{FF2B5EF4-FFF2-40B4-BE49-F238E27FC236}">
                <a16:creationId xmlns:a16="http://schemas.microsoft.com/office/drawing/2014/main" id="{E8725B26-BAB0-9AEE-646B-3FBDBF8DC5AF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4004163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G_00000000000000000000000000000000_ShapeBelow2">
            <a:extLst>
              <a:ext uri="{FF2B5EF4-FFF2-40B4-BE49-F238E27FC236}">
                <a16:creationId xmlns:a16="http://schemas.microsoft.com/office/drawing/2014/main" id="{F6A9A6E3-D5FD-51D8-6095-82FB3B71049E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4748100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G_00000000000000000000000000000000_ShapeBelow3">
            <a:extLst>
              <a:ext uri="{FF2B5EF4-FFF2-40B4-BE49-F238E27FC236}">
                <a16:creationId xmlns:a16="http://schemas.microsoft.com/office/drawing/2014/main" id="{2004630E-5BC3-9188-3E3C-DDF5BE8AAA6B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5468038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OTLSHAPE_G_00000000000000000000000000000000_ShapeBelow4">
            <a:extLst>
              <a:ext uri="{FF2B5EF4-FFF2-40B4-BE49-F238E27FC236}">
                <a16:creationId xmlns:a16="http://schemas.microsoft.com/office/drawing/2014/main" id="{968AA819-202D-8ADD-D9C8-02F7E4614A0B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6211974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G_00000000000000000000000000000000_ShapeBelow5">
            <a:extLst>
              <a:ext uri="{FF2B5EF4-FFF2-40B4-BE49-F238E27FC236}">
                <a16:creationId xmlns:a16="http://schemas.microsoft.com/office/drawing/2014/main" id="{7649C323-5827-C082-3403-962D2D37535F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6931913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OTLSHAPE_G_00000000000000000000000000000000_ShapeBelow6">
            <a:extLst>
              <a:ext uri="{FF2B5EF4-FFF2-40B4-BE49-F238E27FC236}">
                <a16:creationId xmlns:a16="http://schemas.microsoft.com/office/drawing/2014/main" id="{627BE285-88E3-CF65-78BE-5DA5A32F5DFE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7675849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OTLSHAPE_G_00000000000000000000000000000000_ShapeBelow7">
            <a:extLst>
              <a:ext uri="{FF2B5EF4-FFF2-40B4-BE49-F238E27FC236}">
                <a16:creationId xmlns:a16="http://schemas.microsoft.com/office/drawing/2014/main" id="{1CD2A8A1-4234-E376-1505-3EED2A3E97E1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8419785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G_00000000000000000000000000000000_ShapeBelow8">
            <a:extLst>
              <a:ext uri="{FF2B5EF4-FFF2-40B4-BE49-F238E27FC236}">
                <a16:creationId xmlns:a16="http://schemas.microsoft.com/office/drawing/2014/main" id="{8A574C16-48D8-987E-D573-5FDED57BC065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9139724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G_00000000000000000000000000000000_ShapeBelow9">
            <a:extLst>
              <a:ext uri="{FF2B5EF4-FFF2-40B4-BE49-F238E27FC236}">
                <a16:creationId xmlns:a16="http://schemas.microsoft.com/office/drawing/2014/main" id="{CA726C58-1E16-1E5B-D48E-94733D96088C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9883660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G_00000000000000000000000000000000_ShapeBelow10">
            <a:extLst>
              <a:ext uri="{FF2B5EF4-FFF2-40B4-BE49-F238E27FC236}">
                <a16:creationId xmlns:a16="http://schemas.microsoft.com/office/drawing/2014/main" id="{67615F20-F4A2-EDC2-2356-0089F1A8D17C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10603599" y="1069848"/>
            <a:ext cx="0" cy="561594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TLSHAPE_SLT_5765c9374dde46648db6c82b6cf05a13_Shape">
            <a:extLst>
              <a:ext uri="{FF2B5EF4-FFF2-40B4-BE49-F238E27FC236}">
                <a16:creationId xmlns:a16="http://schemas.microsoft.com/office/drawing/2014/main" id="{A41661B2-ED99-EEB3-80B7-638CF85DC798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4796096" y="133210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T_d5e961487ead4831a9b36dfc63debd69_Shape">
            <a:extLst>
              <a:ext uri="{FF2B5EF4-FFF2-40B4-BE49-F238E27FC236}">
                <a16:creationId xmlns:a16="http://schemas.microsoft.com/office/drawing/2014/main" id="{F7484773-4C08-AE77-9E8F-1615B20F5DA9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804010" y="397624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T_de84bbe7d5ab45c4aae43896e1db72db_Shape">
            <a:extLst>
              <a:ext uri="{FF2B5EF4-FFF2-40B4-BE49-F238E27FC236}">
                <a16:creationId xmlns:a16="http://schemas.microsoft.com/office/drawing/2014/main" id="{A1065B17-0686-481D-F109-3345F66D92CE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9499693" y="133210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T_ed645fdc43724e3cb52631c4a4aa7534_Shape">
            <a:extLst>
              <a:ext uri="{FF2B5EF4-FFF2-40B4-BE49-F238E27FC236}">
                <a16:creationId xmlns:a16="http://schemas.microsoft.com/office/drawing/2014/main" id="{977F9727-D880-FE01-3EE4-488E8951BA10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6475952" y="153911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SLT_3461e3c898824b90a8baca92d7f10c60_Shape">
            <a:extLst>
              <a:ext uri="{FF2B5EF4-FFF2-40B4-BE49-F238E27FC236}">
                <a16:creationId xmlns:a16="http://schemas.microsoft.com/office/drawing/2014/main" id="{63046F7B-A808-DB0B-A5D2-5E3E543AB998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0171636" y="397624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T_5ccbf9cfb1cd44beb116ae75668e96b2_Shape">
            <a:extLst>
              <a:ext uri="{FF2B5EF4-FFF2-40B4-BE49-F238E27FC236}">
                <a16:creationId xmlns:a16="http://schemas.microsoft.com/office/drawing/2014/main" id="{99506B97-8CE6-FEA5-509C-DA9C7773115C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10507607" y="153911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T_97b771dcac1d4c3d949d130dee8351a4_Shape">
            <a:extLst>
              <a:ext uri="{FF2B5EF4-FFF2-40B4-BE49-F238E27FC236}">
                <a16:creationId xmlns:a16="http://schemas.microsoft.com/office/drawing/2014/main" id="{EC26C947-A44E-599B-90C3-0B260E28F6B5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204061" y="584314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TLSHAPE_SLT_22ebe94756bc4e72bc92ce95221a5e58_Shape">
            <a:extLst>
              <a:ext uri="{FF2B5EF4-FFF2-40B4-BE49-F238E27FC236}">
                <a16:creationId xmlns:a16="http://schemas.microsoft.com/office/drawing/2014/main" id="{6244149D-27AE-7A23-EA0F-339B1F72DF95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475935" y="178422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TLSHAPE_SLT_02e00753248240ec8ab3fb78d2ce4d4a_Shape">
            <a:extLst>
              <a:ext uri="{FF2B5EF4-FFF2-40B4-BE49-F238E27FC236}">
                <a16:creationId xmlns:a16="http://schemas.microsoft.com/office/drawing/2014/main" id="{4A0DB1C0-585C-34C4-4506-6E7F8B3A0874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492036" y="206362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TLSHAPE_SLT_43ccccf981a741f09d9edcf90cb9e9a9_Shape">
            <a:extLst>
              <a:ext uri="{FF2B5EF4-FFF2-40B4-BE49-F238E27FC236}">
                <a16:creationId xmlns:a16="http://schemas.microsoft.com/office/drawing/2014/main" id="{521CBBD2-6C51-988D-35BE-6345A23538A3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5684003" y="612254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TLSHAPE_SLT_022fd66f56a242fcb9ca5b3bcf9a2773_Shape">
            <a:extLst>
              <a:ext uri="{FF2B5EF4-FFF2-40B4-BE49-F238E27FC236}">
                <a16:creationId xmlns:a16="http://schemas.microsoft.com/office/drawing/2014/main" id="{93078412-B356-EEF4-FE9F-8F46147BB909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5252057" y="646544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TLSHAPE_SLT_704d4b964e624598a78b54efbf572b24_Shape">
            <a:extLst>
              <a:ext uri="{FF2B5EF4-FFF2-40B4-BE49-F238E27FC236}">
                <a16:creationId xmlns:a16="http://schemas.microsoft.com/office/drawing/2014/main" id="{3A5B5B26-717C-301B-9482-A328F11C52BE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6283968" y="2343023"/>
            <a:ext cx="1270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TLSHAPE_SLT_5af77a2f52074e61b86b12dc3637f1f5_Shape">
            <a:extLst>
              <a:ext uri="{FF2B5EF4-FFF2-40B4-BE49-F238E27FC236}">
                <a16:creationId xmlns:a16="http://schemas.microsoft.com/office/drawing/2014/main" id="{4ACDC74B-E4D2-0377-F3E8-E7F0248BDA07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6523948" y="431914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TLSHAPE_SLT_c2dd5751965d4edfaa4912781e1fdca9_Shape">
            <a:extLst>
              <a:ext uri="{FF2B5EF4-FFF2-40B4-BE49-F238E27FC236}">
                <a16:creationId xmlns:a16="http://schemas.microsoft.com/office/drawing/2014/main" id="{CD33461C-D649-52EB-99FD-D4E86F5DB8AD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9883660" y="431914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TLSHAPE_SLT_e18891cf20b841efb74b534c2d42b7ca_Shape">
            <a:extLst>
              <a:ext uri="{FF2B5EF4-FFF2-40B4-BE49-F238E27FC236}">
                <a16:creationId xmlns:a16="http://schemas.microsoft.com/office/drawing/2014/main" id="{7B3E4A5E-F378-91F8-4CAD-3B5FFC2D3F13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7483866" y="2622423"/>
            <a:ext cx="1270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TLSHAPE_SLT_a875be4672d54314834a9b06ab5bfa87_Shape">
            <a:extLst>
              <a:ext uri="{FF2B5EF4-FFF2-40B4-BE49-F238E27FC236}">
                <a16:creationId xmlns:a16="http://schemas.microsoft.com/office/drawing/2014/main" id="{98BAC66F-B85F-0D96-2830-14BB46B9EBCD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4700088" y="318122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TLSHAPE_SLT_399650bcb5e346f59596a6c863526f3a_Shape">
            <a:extLst>
              <a:ext uri="{FF2B5EF4-FFF2-40B4-BE49-F238E27FC236}">
                <a16:creationId xmlns:a16="http://schemas.microsoft.com/office/drawing/2014/main" id="{36611758-4513-DE89-D38D-D337C3B7A426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5180046" y="338823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TLSHAPE_SLT_423788d8165642dcbe86a879170c55f4_Shape">
            <a:extLst>
              <a:ext uri="{FF2B5EF4-FFF2-40B4-BE49-F238E27FC236}">
                <a16:creationId xmlns:a16="http://schemas.microsoft.com/office/drawing/2014/main" id="{F874F81F-9BDF-9D1C-76BB-99C18BE86B44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9523674" y="318122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SLT_09be5461f0b94f549f5e0d3c19477d73_Shape">
            <a:extLst>
              <a:ext uri="{FF2B5EF4-FFF2-40B4-BE49-F238E27FC236}">
                <a16:creationId xmlns:a16="http://schemas.microsoft.com/office/drawing/2014/main" id="{DB30ADE3-E20B-0490-83D5-A4A77A16C947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5612026" y="363334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TLSHAPE_SLT_519efa17cbee404ea2e9c979efa68266_Shape">
            <a:extLst>
              <a:ext uri="{FF2B5EF4-FFF2-40B4-BE49-F238E27FC236}">
                <a16:creationId xmlns:a16="http://schemas.microsoft.com/office/drawing/2014/main" id="{D90411DA-3F43-EB71-AF1C-CF1CB79AF632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8923742" y="522084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TLSHAPE_SLT_6f951f53bfdc45a4b9aa9a91e0bc04f3_Shape">
            <a:extLst>
              <a:ext uri="{FF2B5EF4-FFF2-40B4-BE49-F238E27FC236}">
                <a16:creationId xmlns:a16="http://schemas.microsoft.com/office/drawing/2014/main" id="{5876319B-6D06-8514-FABE-2C74B8DD5970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4628110" y="550024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T_d1971f66d6b1472488923ca155a7b13b_Shape">
            <a:extLst>
              <a:ext uri="{FF2B5EF4-FFF2-40B4-BE49-F238E27FC236}">
                <a16:creationId xmlns:a16="http://schemas.microsoft.com/office/drawing/2014/main" id="{B4052AAB-454B-9FDC-771F-1ACDD114F3D1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9715674" y="290182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TLSHAPE_SLM_83b22d46e10b428b96dc8f1e0c8e23fc_Shape">
            <a:extLst>
              <a:ext uri="{FF2B5EF4-FFF2-40B4-BE49-F238E27FC236}">
                <a16:creationId xmlns:a16="http://schemas.microsoft.com/office/drawing/2014/main" id="{4E801BAD-5CE8-08B0-47FE-3850C18604FA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4491198" y="4920488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TLSHAPE_SLM_38fee48a21134b46b24318be1954c2d1_Shape">
            <a:extLst>
              <a:ext uri="{FF2B5EF4-FFF2-40B4-BE49-F238E27FC236}">
                <a16:creationId xmlns:a16="http://schemas.microsoft.com/office/drawing/2014/main" id="{DF010F0C-C08A-E238-0F88-49AD89D3D4AC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9674754" y="4577588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SL_0139e15c94334dada53f153e71af2e77_Header">
            <a:extLst>
              <a:ext uri="{FF2B5EF4-FFF2-40B4-BE49-F238E27FC236}">
                <a16:creationId xmlns:a16="http://schemas.microsoft.com/office/drawing/2014/main" id="{27A19F9B-4CEA-205D-913D-3D10569352B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3500" y="2462022"/>
            <a:ext cx="952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Segoe UI Semibold" panose="020B0702040204020203" pitchFamily="34" charset="0"/>
              </a:rPr>
              <a:t>US</a:t>
            </a:r>
          </a:p>
        </p:txBody>
      </p:sp>
      <p:sp>
        <p:nvSpPr>
          <p:cNvPr id="233" name="OTLSHAPE_SL_6b0d0ca20ee740598290068dc906161b_Header">
            <a:extLst>
              <a:ext uri="{FF2B5EF4-FFF2-40B4-BE49-F238E27FC236}">
                <a16:creationId xmlns:a16="http://schemas.microsoft.com/office/drawing/2014/main" id="{B680DDCA-66FE-E3CF-2ED1-DD7AF446CBB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3500" y="3955542"/>
            <a:ext cx="952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Segoe UI Semibold" panose="020B0702040204020203" pitchFamily="34" charset="0"/>
              </a:rPr>
              <a:t>Canada</a:t>
            </a:r>
          </a:p>
        </p:txBody>
      </p:sp>
      <p:sp>
        <p:nvSpPr>
          <p:cNvPr id="238" name="OTLSHAPE_SL_e9fbd76e39dc4ed086403610b97c1ed6_Header">
            <a:extLst>
              <a:ext uri="{FF2B5EF4-FFF2-40B4-BE49-F238E27FC236}">
                <a16:creationId xmlns:a16="http://schemas.microsoft.com/office/drawing/2014/main" id="{95DE91AE-C3E1-F1C2-6A3F-4D158E02C73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3500" y="5962142"/>
            <a:ext cx="952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Segoe UI Semibold" panose="020B0702040204020203" pitchFamily="34" charset="0"/>
              </a:rPr>
              <a:t>Online</a:t>
            </a:r>
          </a:p>
        </p:txBody>
      </p:sp>
      <p:sp>
        <p:nvSpPr>
          <p:cNvPr id="241" name="OTLSHAPE_SL_8b420a37e11a4c4f80aaa400164ea787_Header">
            <a:extLst>
              <a:ext uri="{FF2B5EF4-FFF2-40B4-BE49-F238E27FC236}">
                <a16:creationId xmlns:a16="http://schemas.microsoft.com/office/drawing/2014/main" id="{8C900AF3-D536-A355-5648-860A258825BB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3500" y="5200142"/>
            <a:ext cx="952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Segoe UI Semibold" panose="020B0702040204020203" pitchFamily="34" charset="0"/>
              </a:rPr>
              <a:t>Australia</a:t>
            </a:r>
          </a:p>
        </p:txBody>
      </p:sp>
      <p:sp>
        <p:nvSpPr>
          <p:cNvPr id="246" name="OTLSHAPE_SL_43f77ab68e554416903491ca47ebcdc7_Header">
            <a:extLst>
              <a:ext uri="{FF2B5EF4-FFF2-40B4-BE49-F238E27FC236}">
                <a16:creationId xmlns:a16="http://schemas.microsoft.com/office/drawing/2014/main" id="{AE0D1FA8-138E-5786-4E99-F72B5E41DD0F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3500" y="4438142"/>
            <a:ext cx="952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Segoe UI Semibold" panose="020B0702040204020203" pitchFamily="34" charset="0"/>
              </a:rPr>
              <a:t>UK</a:t>
            </a:r>
          </a:p>
        </p:txBody>
      </p:sp>
      <p:sp>
        <p:nvSpPr>
          <p:cNvPr id="249" name="OTLSHAPE_SL_dd13f998342b4b2bbf2d425cbcfc561c_Header">
            <a:extLst>
              <a:ext uri="{FF2B5EF4-FFF2-40B4-BE49-F238E27FC236}">
                <a16:creationId xmlns:a16="http://schemas.microsoft.com/office/drawing/2014/main" id="{9D701D0D-CD38-E4D4-C1B4-B08A52717613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3500" y="6444742"/>
            <a:ext cx="952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chemeClr val="lt1"/>
                </a:solidFill>
                <a:latin typeface="Segoe UI Semibold" panose="020B0702040204020203" pitchFamily="34" charset="0"/>
              </a:rPr>
              <a:t>China</a:t>
            </a:r>
          </a:p>
        </p:txBody>
      </p:sp>
      <p:sp>
        <p:nvSpPr>
          <p:cNvPr id="251" name="OTLSHAPE_SL2A_37268d28d82b4d5fa772edc8a87fbeb8_Header">
            <a:extLst>
              <a:ext uri="{FF2B5EF4-FFF2-40B4-BE49-F238E27FC236}">
                <a16:creationId xmlns:a16="http://schemas.microsoft.com/office/drawing/2014/main" id="{2033901C-5634-38AD-5F0D-C1F8EA77349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072259" y="1406207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PMBA</a:t>
            </a:r>
          </a:p>
        </p:txBody>
      </p:sp>
      <p:sp>
        <p:nvSpPr>
          <p:cNvPr id="273" name="OTLSHAPE_SL2A_56d09d44166344bc8bbf651cf4ca8c25_Header">
            <a:extLst>
              <a:ext uri="{FF2B5EF4-FFF2-40B4-BE49-F238E27FC236}">
                <a16:creationId xmlns:a16="http://schemas.microsoft.com/office/drawing/2014/main" id="{E1263A64-49E8-22E5-5D72-BC8138981D7D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072259" y="1771967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RPS</a:t>
            </a:r>
          </a:p>
        </p:txBody>
      </p:sp>
      <p:sp>
        <p:nvSpPr>
          <p:cNvPr id="286" name="OTLSHAPE_SL2A_f9084507e4a34f6484ae19048f861dcb_Header">
            <a:extLst>
              <a:ext uri="{FF2B5EF4-FFF2-40B4-BE49-F238E27FC236}">
                <a16:creationId xmlns:a16="http://schemas.microsoft.com/office/drawing/2014/main" id="{733FDC6F-3EA7-0D64-BB22-AA6AC7AE16D0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072259" y="2051367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CHG MGMT</a:t>
            </a:r>
          </a:p>
        </p:txBody>
      </p:sp>
      <p:sp>
        <p:nvSpPr>
          <p:cNvPr id="294" name="OTLSHAPE_SL2A_46e96024f0f14d63ac117e92ad5fb43d_Header">
            <a:extLst>
              <a:ext uri="{FF2B5EF4-FFF2-40B4-BE49-F238E27FC236}">
                <a16:creationId xmlns:a16="http://schemas.microsoft.com/office/drawing/2014/main" id="{101181C8-1896-E816-C3A0-1CDBBB8B207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072259" y="2330767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IPMA</a:t>
            </a:r>
          </a:p>
        </p:txBody>
      </p:sp>
      <p:sp>
        <p:nvSpPr>
          <p:cNvPr id="302" name="OTLSHAPE_SL2A_2fc685db38c1401aaf05f76ca7639107_Header">
            <a:extLst>
              <a:ext uri="{FF2B5EF4-FFF2-40B4-BE49-F238E27FC236}">
                <a16:creationId xmlns:a16="http://schemas.microsoft.com/office/drawing/2014/main" id="{2AD0AB1A-EFFA-F8C4-E165-C1C58961142E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072259" y="2610167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Agile 2023</a:t>
            </a:r>
          </a:p>
        </p:txBody>
      </p:sp>
      <p:sp>
        <p:nvSpPr>
          <p:cNvPr id="313" name="OTLSHAPE_SL2A_8c92a81460a247059c3929481948ce4f_Header">
            <a:extLst>
              <a:ext uri="{FF2B5EF4-FFF2-40B4-BE49-F238E27FC236}">
                <a16:creationId xmlns:a16="http://schemas.microsoft.com/office/drawing/2014/main" id="{E10F051A-E412-DA6A-920A-04C934E50E3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72259" y="325532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Digital Summit</a:t>
            </a:r>
          </a:p>
        </p:txBody>
      </p:sp>
      <p:sp>
        <p:nvSpPr>
          <p:cNvPr id="122" name="OTLSHAPE_SL2A_3f84bf0a3cf14363a7a6fea0249a8851_Header">
            <a:extLst>
              <a:ext uri="{FF2B5EF4-FFF2-40B4-BE49-F238E27FC236}">
                <a16:creationId xmlns:a16="http://schemas.microsoft.com/office/drawing/2014/main" id="{05D1F965-D339-6A3A-CBE2-0C7A72E97A09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72259" y="36210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GSG</a:t>
            </a:r>
          </a:p>
        </p:txBody>
      </p:sp>
      <p:sp>
        <p:nvSpPr>
          <p:cNvPr id="349" name="OTLSHAPE_SL2A_2411c728e57e42459ca74c9acdecfb56_Header">
            <a:extLst>
              <a:ext uri="{FF2B5EF4-FFF2-40B4-BE49-F238E27FC236}">
                <a16:creationId xmlns:a16="http://schemas.microsoft.com/office/drawing/2014/main" id="{D361CCBB-5C18-04E4-04B7-9147EADFFCD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72259" y="39639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PMBA</a:t>
            </a:r>
          </a:p>
        </p:txBody>
      </p:sp>
      <p:sp>
        <p:nvSpPr>
          <p:cNvPr id="146" name="OTLSHAPE_SL2A_41713960bced4eef90e19c644a683d94_Header">
            <a:extLst>
              <a:ext uri="{FF2B5EF4-FFF2-40B4-BE49-F238E27FC236}">
                <a16:creationId xmlns:a16="http://schemas.microsoft.com/office/drawing/2014/main" id="{3D6C92AB-E19D-F59D-1311-5D6F52B81AD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72259" y="58308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UMD</a:t>
            </a:r>
          </a:p>
        </p:txBody>
      </p:sp>
      <p:sp>
        <p:nvSpPr>
          <p:cNvPr id="157" name="OTLSHAPE_SL2A_b2c4a96d2c95459aad63219ac13dbc01_Header">
            <a:extLst>
              <a:ext uri="{FF2B5EF4-FFF2-40B4-BE49-F238E27FC236}">
                <a16:creationId xmlns:a16="http://schemas.microsoft.com/office/drawing/2014/main" id="{EA0DE770-A4FD-4238-6156-2A17B52325F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72259" y="61102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CHG MGMT</a:t>
            </a:r>
          </a:p>
        </p:txBody>
      </p:sp>
      <p:sp>
        <p:nvSpPr>
          <p:cNvPr id="367" name="OTLSHAPE_SL2A_4410bba3756e4854975778480318e931_Header">
            <a:extLst>
              <a:ext uri="{FF2B5EF4-FFF2-40B4-BE49-F238E27FC236}">
                <a16:creationId xmlns:a16="http://schemas.microsoft.com/office/drawing/2014/main" id="{F3966CB8-2BA1-5800-5C3A-38D7E46BC241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072259" y="49291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AIPM</a:t>
            </a:r>
          </a:p>
        </p:txBody>
      </p:sp>
      <p:sp>
        <p:nvSpPr>
          <p:cNvPr id="374" name="OTLSHAPE_SL2A_70f0078174ef48ddac4a1f317125bb8d_Header">
            <a:extLst>
              <a:ext uri="{FF2B5EF4-FFF2-40B4-BE49-F238E27FC236}">
                <a16:creationId xmlns:a16="http://schemas.microsoft.com/office/drawing/2014/main" id="{4B2EB9C1-32D0-43F5-7124-BE9D1992AA20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72259" y="52085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PGCS</a:t>
            </a:r>
          </a:p>
        </p:txBody>
      </p:sp>
      <p:sp>
        <p:nvSpPr>
          <p:cNvPr id="382" name="OTLSHAPE_SL2A_4d3c28ee99984b6ca242f2bd9392d1bd_Header">
            <a:extLst>
              <a:ext uri="{FF2B5EF4-FFF2-40B4-BE49-F238E27FC236}">
                <a16:creationId xmlns:a16="http://schemas.microsoft.com/office/drawing/2014/main" id="{59B0D1CA-9F98-6A65-646E-5F9399B1FE76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072259" y="54879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ICPM 2023</a:t>
            </a:r>
          </a:p>
        </p:txBody>
      </p:sp>
      <p:sp>
        <p:nvSpPr>
          <p:cNvPr id="168" name="OTLSHAPE_SL2A_b3fc486e318f4953b00fb3104b424019_Header">
            <a:extLst>
              <a:ext uri="{FF2B5EF4-FFF2-40B4-BE49-F238E27FC236}">
                <a16:creationId xmlns:a16="http://schemas.microsoft.com/office/drawing/2014/main" id="{3BC1D06C-60DF-7155-05DE-B78D9968FB4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72259" y="43068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House of PMO</a:t>
            </a:r>
          </a:p>
        </p:txBody>
      </p:sp>
      <p:sp>
        <p:nvSpPr>
          <p:cNvPr id="187" name="OTLSHAPE_SL2A_33977c88badd4f3c8d140d1e45af6f52_Header">
            <a:extLst>
              <a:ext uri="{FF2B5EF4-FFF2-40B4-BE49-F238E27FC236}">
                <a16:creationId xmlns:a16="http://schemas.microsoft.com/office/drawing/2014/main" id="{637F86BB-B27C-3C1F-20F9-158B052B18F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072259" y="45862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Future of PMO</a:t>
            </a:r>
          </a:p>
        </p:txBody>
      </p:sp>
      <p:sp>
        <p:nvSpPr>
          <p:cNvPr id="190" name="OTLSHAPE_SL2A_f856a409a0534897afbe50a7b756f209_Header">
            <a:extLst>
              <a:ext uri="{FF2B5EF4-FFF2-40B4-BE49-F238E27FC236}">
                <a16:creationId xmlns:a16="http://schemas.microsoft.com/office/drawing/2014/main" id="{F8944702-5858-A613-133B-8357D9096817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072259" y="6453188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IPMA</a:t>
            </a:r>
          </a:p>
        </p:txBody>
      </p:sp>
      <p:sp>
        <p:nvSpPr>
          <p:cNvPr id="139" name="OTLSHAPE_SL2A_bf1ce7d42b134fc3bc5f4f6950dcb261_Header">
            <a:extLst>
              <a:ext uri="{FF2B5EF4-FFF2-40B4-BE49-F238E27FC236}">
                <a16:creationId xmlns:a16="http://schemas.microsoft.com/office/drawing/2014/main" id="{520CC39F-221D-87C5-08BC-833D2C639132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072259" y="2889567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Segoe UI Semibold" panose="020B0702040204020203" pitchFamily="34" charset="0"/>
              </a:rPr>
              <a:t>PMI Global Summit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8C1B6B69-DD02-C10D-C263-40851A053827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651785" y="692086"/>
            <a:ext cx="164853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2">
                <a:solidFill>
                  <a:schemeClr val="lt1"/>
                </a:solidFill>
                <a:latin typeface="Montserrat Medium" panose="00000600000000000000" pitchFamily="2" charset="0"/>
              </a:rPr>
              <a:t>Q1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EE03105-57AC-906E-7164-25FBFB683145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4811600" y="692086"/>
            <a:ext cx="192681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2">
                <a:solidFill>
                  <a:schemeClr val="lt1"/>
                </a:solidFill>
                <a:latin typeface="Montserrat Medium" panose="00000600000000000000" pitchFamily="2" charset="0"/>
              </a:rPr>
              <a:t>Q2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3610C250-2121-A24B-E4BC-9E05D8900E3D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995413" y="692086"/>
            <a:ext cx="191078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2">
                <a:solidFill>
                  <a:schemeClr val="lt1"/>
                </a:solidFill>
                <a:latin typeface="Montserrat Medium" panose="00000600000000000000" pitchFamily="2" charset="0"/>
              </a:rPr>
              <a:t>Q3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84ECA5E-DF50-C1AC-247A-75FEC6BB9EB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9203224" y="692086"/>
            <a:ext cx="204993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8">
                <a:solidFill>
                  <a:schemeClr val="lt1"/>
                </a:solidFill>
                <a:latin typeface="Montserrat Medium" panose="00000600000000000000" pitchFamily="2" charset="0"/>
              </a:rPr>
              <a:t>Q4</a:t>
            </a:r>
          </a:p>
        </p:txBody>
      </p:sp>
      <p:sp>
        <p:nvSpPr>
          <p:cNvPr id="110" name="OTLSHAPE_SLT_5765c9374dde46648db6c82b6cf05a13_JoinedDate">
            <a:extLst>
              <a:ext uri="{FF2B5EF4-FFF2-40B4-BE49-F238E27FC236}">
                <a16:creationId xmlns:a16="http://schemas.microsoft.com/office/drawing/2014/main" id="{8B70A1E7-3A6E-7A24-5F22-3C5D35BAEE15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918873" y="1328039"/>
            <a:ext cx="6096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B20E12"/>
                </a:solidFill>
                <a:latin typeface="Segoe UI Semibold" panose="020B0702040204020203" pitchFamily="34" charset="0"/>
              </a:rPr>
              <a:t>Apr 3 - Apr 5</a:t>
            </a:r>
          </a:p>
        </p:txBody>
      </p:sp>
      <p:sp>
        <p:nvSpPr>
          <p:cNvPr id="111" name="OTLSHAPE_SLT_5765c9374dde46648db6c82b6cf05a13_Title">
            <a:extLst>
              <a:ext uri="{FF2B5EF4-FFF2-40B4-BE49-F238E27FC236}">
                <a16:creationId xmlns:a16="http://schemas.microsoft.com/office/drawing/2014/main" id="{56AF8BB7-2BEF-910D-3579-BE959F1134E4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4084896" y="1311148"/>
            <a:ext cx="660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 dirty="0">
                <a:solidFill>
                  <a:schemeClr val="dk1"/>
                </a:solidFill>
                <a:latin typeface="Segoe UI Semibold" panose="020B0702040204020203" pitchFamily="34" charset="0"/>
              </a:rPr>
              <a:t>Orlando, FL</a:t>
            </a:r>
          </a:p>
        </p:txBody>
      </p:sp>
      <p:sp>
        <p:nvSpPr>
          <p:cNvPr id="118" name="OTLSHAPE_SLT_d5e961487ead4831a9b36dfc63debd69_JoinedDate">
            <a:extLst>
              <a:ext uri="{FF2B5EF4-FFF2-40B4-BE49-F238E27FC236}">
                <a16:creationId xmlns:a16="http://schemas.microsoft.com/office/drawing/2014/main" id="{6D049A81-58FA-E920-2D73-263B91B82E57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950785" y="3972179"/>
            <a:ext cx="749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rgbClr val="B20E12"/>
                </a:solidFill>
                <a:latin typeface="Segoe UI Semibold" panose="020B0702040204020203" pitchFamily="34" charset="0"/>
              </a:rPr>
              <a:t>May 15 - May 18</a:t>
            </a:r>
          </a:p>
        </p:txBody>
      </p:sp>
      <p:sp>
        <p:nvSpPr>
          <p:cNvPr id="119" name="OTLSHAPE_SLT_d5e961487ead4831a9b36dfc63debd69_Title">
            <a:extLst>
              <a:ext uri="{FF2B5EF4-FFF2-40B4-BE49-F238E27FC236}">
                <a16:creationId xmlns:a16="http://schemas.microsoft.com/office/drawing/2014/main" id="{77EE1064-CE8B-2E4D-4FF0-DF8684FE232F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302783" y="3955288"/>
            <a:ext cx="457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26">
                <a:solidFill>
                  <a:schemeClr val="dk1"/>
                </a:solidFill>
                <a:latin typeface="Segoe UI Semibold" panose="020B0702040204020203" pitchFamily="34" charset="0"/>
              </a:rPr>
              <a:t>Toronto</a:t>
            </a:r>
          </a:p>
        </p:txBody>
      </p:sp>
      <p:sp>
        <p:nvSpPr>
          <p:cNvPr id="126" name="OTLSHAPE_SLT_de84bbe7d5ab45c4aae43896e1db72db_JoinedDate">
            <a:extLst>
              <a:ext uri="{FF2B5EF4-FFF2-40B4-BE49-F238E27FC236}">
                <a16:creationId xmlns:a16="http://schemas.microsoft.com/office/drawing/2014/main" id="{4C85BD10-013E-D801-DE61-2816571A1B07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9646469" y="1328039"/>
            <a:ext cx="673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Oct 16 - Oct 19</a:t>
            </a:r>
          </a:p>
        </p:txBody>
      </p:sp>
      <p:sp>
        <p:nvSpPr>
          <p:cNvPr id="127" name="OTLSHAPE_SLT_de84bbe7d5ab45c4aae43896e1db72db_Title">
            <a:extLst>
              <a:ext uri="{FF2B5EF4-FFF2-40B4-BE49-F238E27FC236}">
                <a16:creationId xmlns:a16="http://schemas.microsoft.com/office/drawing/2014/main" id="{3F30A6B8-D805-DC58-1F8B-59BD6FD7DD3F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8778291" y="1311148"/>
            <a:ext cx="673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Boston, MA</a:t>
            </a:r>
          </a:p>
        </p:txBody>
      </p:sp>
      <p:sp>
        <p:nvSpPr>
          <p:cNvPr id="134" name="OTLSHAPE_SLT_ed645fdc43724e3cb52631c4a4aa7534_JoinedDate">
            <a:extLst>
              <a:ext uri="{FF2B5EF4-FFF2-40B4-BE49-F238E27FC236}">
                <a16:creationId xmlns:a16="http://schemas.microsoft.com/office/drawing/2014/main" id="{39DF5290-A8F2-9694-1778-2A6337608CB8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598729" y="1535049"/>
            <a:ext cx="673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Jun 12 - Jun 14</a:t>
            </a:r>
          </a:p>
        </p:txBody>
      </p:sp>
      <p:sp>
        <p:nvSpPr>
          <p:cNvPr id="135" name="OTLSHAPE_SLT_ed645fdc43724e3cb52631c4a4aa7534_Title">
            <a:extLst>
              <a:ext uri="{FF2B5EF4-FFF2-40B4-BE49-F238E27FC236}">
                <a16:creationId xmlns:a16="http://schemas.microsoft.com/office/drawing/2014/main" id="{124C46DA-460B-9AF2-A8C3-F11DB92AB3D4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498010" y="1518158"/>
            <a:ext cx="939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0">
                <a:solidFill>
                  <a:schemeClr val="dk1"/>
                </a:solidFill>
                <a:latin typeface="Segoe UI Semibold" panose="020B0702040204020203" pitchFamily="34" charset="0"/>
              </a:rPr>
              <a:t>Washington, DC</a:t>
            </a:r>
          </a:p>
        </p:txBody>
      </p:sp>
      <p:sp>
        <p:nvSpPr>
          <p:cNvPr id="142" name="OTLSHAPE_SLT_3461e3c898824b90a8baca92d7f10c60_JoinedDate">
            <a:extLst>
              <a:ext uri="{FF2B5EF4-FFF2-40B4-BE49-F238E27FC236}">
                <a16:creationId xmlns:a16="http://schemas.microsoft.com/office/drawing/2014/main" id="{D3868EB8-564B-5664-005E-3C007A80391C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0294413" y="3972179"/>
            <a:ext cx="7366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Nov 13 - Nov 15</a:t>
            </a:r>
          </a:p>
        </p:txBody>
      </p:sp>
      <p:sp>
        <p:nvSpPr>
          <p:cNvPr id="143" name="OTLSHAPE_SLT_3461e3c898824b90a8baca92d7f10c60_Title">
            <a:extLst>
              <a:ext uri="{FF2B5EF4-FFF2-40B4-BE49-F238E27FC236}">
                <a16:creationId xmlns:a16="http://schemas.microsoft.com/office/drawing/2014/main" id="{E16D7A6A-3293-A7BF-C9CB-145CE7D597D1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9520676" y="3955288"/>
            <a:ext cx="609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20">
                <a:solidFill>
                  <a:schemeClr val="dk1"/>
                </a:solidFill>
                <a:latin typeface="Segoe UI Semibold" panose="020B0702040204020203" pitchFamily="34" charset="0"/>
              </a:rPr>
              <a:t>Vancouver</a:t>
            </a:r>
            <a:endParaRPr lang="en-US" sz="1000" b="1" spc="-20" dirty="0">
              <a:solidFill>
                <a:schemeClr val="dk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50" name="OTLSHAPE_SLT_5ccbf9cfb1cd44beb116ae75668e96b2_JoinedDate">
            <a:extLst>
              <a:ext uri="{FF2B5EF4-FFF2-40B4-BE49-F238E27FC236}">
                <a16:creationId xmlns:a16="http://schemas.microsoft.com/office/drawing/2014/main" id="{D42B0AD2-B49B-058B-9F11-3079738A98EA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0630384" y="1535049"/>
            <a:ext cx="762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Nov 27 - Nov 29</a:t>
            </a:r>
          </a:p>
        </p:txBody>
      </p:sp>
      <p:sp>
        <p:nvSpPr>
          <p:cNvPr id="151" name="OTLSHAPE_SLT_5ccbf9cfb1cd44beb116ae75668e96b2_Title">
            <a:extLst>
              <a:ext uri="{FF2B5EF4-FFF2-40B4-BE49-F238E27FC236}">
                <a16:creationId xmlns:a16="http://schemas.microsoft.com/office/drawing/2014/main" id="{D6D29175-BC9A-9CC8-8573-BC79DBDD4999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9827733" y="1518158"/>
            <a:ext cx="635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Chicago, IL</a:t>
            </a:r>
          </a:p>
        </p:txBody>
      </p:sp>
      <p:sp>
        <p:nvSpPr>
          <p:cNvPr id="158" name="OTLSHAPE_SLT_97b771dcac1d4c3d949d130dee8351a4_JoinedDate">
            <a:extLst>
              <a:ext uri="{FF2B5EF4-FFF2-40B4-BE49-F238E27FC236}">
                <a16:creationId xmlns:a16="http://schemas.microsoft.com/office/drawing/2014/main" id="{2EC22F14-EB54-3219-238A-0FC1EE54500E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5305661" y="5839079"/>
            <a:ext cx="698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B20E12"/>
                </a:solidFill>
                <a:latin typeface="Segoe UI Semibold" panose="020B0702040204020203" pitchFamily="34" charset="0"/>
              </a:rPr>
              <a:t>Apr 20 - Apr 21</a:t>
            </a:r>
          </a:p>
        </p:txBody>
      </p:sp>
      <p:sp>
        <p:nvSpPr>
          <p:cNvPr id="159" name="OTLSHAPE_SLT_97b771dcac1d4c3d949d130dee8351a4_Title">
            <a:extLst>
              <a:ext uri="{FF2B5EF4-FFF2-40B4-BE49-F238E27FC236}">
                <a16:creationId xmlns:a16="http://schemas.microsoft.com/office/drawing/2014/main" id="{29ACA3E6-9F51-D559-D0BC-D110EF10F903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3841478" y="5822188"/>
            <a:ext cx="1320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4">
                <a:solidFill>
                  <a:schemeClr val="dk1"/>
                </a:solidFill>
                <a:latin typeface="Segoe UI Semibold" panose="020B0702040204020203" pitchFamily="34" charset="0"/>
              </a:rPr>
              <a:t>Online / UMD / Hybrid</a:t>
            </a:r>
          </a:p>
        </p:txBody>
      </p:sp>
      <p:sp>
        <p:nvSpPr>
          <p:cNvPr id="161" name="OTLSHAPE_SLM_83b22d46e10b428b96dc8f1e0c8e23fc_Title">
            <a:extLst>
              <a:ext uri="{FF2B5EF4-FFF2-40B4-BE49-F238E27FC236}">
                <a16:creationId xmlns:a16="http://schemas.microsoft.com/office/drawing/2014/main" id="{3A88DD1A-F571-4574-5D9D-685418E39BBB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4027986" y="4924933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20">
                <a:solidFill>
                  <a:schemeClr val="dk1"/>
                </a:solidFill>
                <a:latin typeface="Segoe UI Semibold" panose="020B0702040204020203" pitchFamily="34" charset="0"/>
              </a:rPr>
              <a:t>Sydney</a:t>
            </a:r>
          </a:p>
        </p:txBody>
      </p:sp>
      <p:sp>
        <p:nvSpPr>
          <p:cNvPr id="162" name="OTLSHAPE_SLM_83b22d46e10b428b96dc8f1e0c8e23fc_Date">
            <a:extLst>
              <a:ext uri="{FF2B5EF4-FFF2-40B4-BE49-F238E27FC236}">
                <a16:creationId xmlns:a16="http://schemas.microsoft.com/office/drawing/2014/main" id="{B8078F0A-BE0A-272A-83A2-9DAB33D50361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4719798" y="4941824"/>
            <a:ext cx="330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B20E12"/>
                </a:solidFill>
                <a:latin typeface="Segoe UI Semibold" panose="020B0702040204020203" pitchFamily="34" charset="0"/>
              </a:rPr>
              <a:t>Mar 24</a:t>
            </a:r>
          </a:p>
        </p:txBody>
      </p:sp>
      <p:sp>
        <p:nvSpPr>
          <p:cNvPr id="169" name="OTLSHAPE_SLT_22ebe94756bc4e72bc92ce95221a5e58_JoinedDate">
            <a:extLst>
              <a:ext uri="{FF2B5EF4-FFF2-40B4-BE49-F238E27FC236}">
                <a16:creationId xmlns:a16="http://schemas.microsoft.com/office/drawing/2014/main" id="{2C136763-DE2C-562C-16C1-B98B5D3E142F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598729" y="1780159"/>
            <a:ext cx="660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Jun 11 - Jun 14</a:t>
            </a:r>
          </a:p>
        </p:txBody>
      </p:sp>
      <p:sp>
        <p:nvSpPr>
          <p:cNvPr id="170" name="OTLSHAPE_SLT_22ebe94756bc4e72bc92ce95221a5e58_Title">
            <a:extLst>
              <a:ext uri="{FF2B5EF4-FFF2-40B4-BE49-F238E27FC236}">
                <a16:creationId xmlns:a16="http://schemas.microsoft.com/office/drawing/2014/main" id="{AFF0591A-998B-0A8A-BA82-16C59FE468F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5669274" y="1763268"/>
            <a:ext cx="762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St. Louis, MO</a:t>
            </a:r>
          </a:p>
        </p:txBody>
      </p:sp>
      <p:sp>
        <p:nvSpPr>
          <p:cNvPr id="177" name="OTLSHAPE_SLT_02e00753248240ec8ab3fb78d2ce4d4a_JoinedDate">
            <a:extLst>
              <a:ext uri="{FF2B5EF4-FFF2-40B4-BE49-F238E27FC236}">
                <a16:creationId xmlns:a16="http://schemas.microsoft.com/office/drawing/2014/main" id="{0A3CA8DE-141F-C05A-2A55-5E31E5C04AB2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5593636" y="2059559"/>
            <a:ext cx="673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rgbClr val="B20E12"/>
                </a:solidFill>
                <a:latin typeface="Segoe UI Semibold" panose="020B0702040204020203" pitchFamily="34" charset="0"/>
              </a:rPr>
              <a:t>May 2 - May 3</a:t>
            </a:r>
          </a:p>
        </p:txBody>
      </p:sp>
      <p:sp>
        <p:nvSpPr>
          <p:cNvPr id="178" name="OTLSHAPE_SLT_02e00753248240ec8ab3fb78d2ce4d4a_Title">
            <a:extLst>
              <a:ext uri="{FF2B5EF4-FFF2-40B4-BE49-F238E27FC236}">
                <a16:creationId xmlns:a16="http://schemas.microsoft.com/office/drawing/2014/main" id="{E0848ED5-7D9A-DFF0-8E4D-27AB9380E022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4665774" y="2042668"/>
            <a:ext cx="787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Charlotte, NC</a:t>
            </a:r>
          </a:p>
        </p:txBody>
      </p:sp>
      <p:sp>
        <p:nvSpPr>
          <p:cNvPr id="185" name="OTLSHAPE_SLT_43ccccf981a741f09d9edcf90cb9e9a9_JoinedDate">
            <a:extLst>
              <a:ext uri="{FF2B5EF4-FFF2-40B4-BE49-F238E27FC236}">
                <a16:creationId xmlns:a16="http://schemas.microsoft.com/office/drawing/2014/main" id="{5E67C437-38AA-87C1-D483-6193E82C6897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5806797" y="6118479"/>
            <a:ext cx="711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May 9 - May 12</a:t>
            </a:r>
            <a:endParaRPr lang="en-US" sz="800" spc="-4" dirty="0">
              <a:solidFill>
                <a:srgbClr val="B20E1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86" name="OTLSHAPE_SLT_43ccccf981a741f09d9edcf90cb9e9a9_Title">
            <a:extLst>
              <a:ext uri="{FF2B5EF4-FFF2-40B4-BE49-F238E27FC236}">
                <a16:creationId xmlns:a16="http://schemas.microsoft.com/office/drawing/2014/main" id="{885FDE35-03A8-B213-9AC4-23FD958BBC4D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5255166" y="6101588"/>
            <a:ext cx="381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Segoe UI Semibold" panose="020B0702040204020203" pitchFamily="34" charset="0"/>
              </a:rPr>
              <a:t>Online</a:t>
            </a:r>
          </a:p>
        </p:txBody>
      </p:sp>
      <p:sp>
        <p:nvSpPr>
          <p:cNvPr id="193" name="OTLSHAPE_SLT_022fd66f56a242fcb9ca5b3bcf9a2773_JoinedDate">
            <a:extLst>
              <a:ext uri="{FF2B5EF4-FFF2-40B4-BE49-F238E27FC236}">
                <a16:creationId xmlns:a16="http://schemas.microsoft.com/office/drawing/2014/main" id="{6D5A3E26-F429-F58F-0764-D28A1D084C58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5353657" y="6461379"/>
            <a:ext cx="723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rgbClr val="B20E12"/>
                </a:solidFill>
                <a:latin typeface="Segoe UI Semibold" panose="020B0702040204020203" pitchFamily="34" charset="0"/>
              </a:rPr>
              <a:t>Apr 22 - Apr 23</a:t>
            </a:r>
          </a:p>
        </p:txBody>
      </p:sp>
      <p:sp>
        <p:nvSpPr>
          <p:cNvPr id="194" name="OTLSHAPE_SLT_022fd66f56a242fcb9ca5b3bcf9a2773_Title">
            <a:extLst>
              <a:ext uri="{FF2B5EF4-FFF2-40B4-BE49-F238E27FC236}">
                <a16:creationId xmlns:a16="http://schemas.microsoft.com/office/drawing/2014/main" id="{F4B06E47-91E1-312B-CA12-6882DCC38CA5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4746470" y="6444488"/>
            <a:ext cx="457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2">
                <a:solidFill>
                  <a:schemeClr val="dk1"/>
                </a:solidFill>
                <a:latin typeface="Segoe UI Semibold" panose="020B0702040204020203" pitchFamily="34" charset="0"/>
              </a:rPr>
              <a:t>Nanjing</a:t>
            </a:r>
          </a:p>
        </p:txBody>
      </p:sp>
      <p:sp>
        <p:nvSpPr>
          <p:cNvPr id="201" name="OTLSHAPE_SLT_704d4b964e624598a78b54efbf572b24_JoinedDate">
            <a:extLst>
              <a:ext uri="{FF2B5EF4-FFF2-40B4-BE49-F238E27FC236}">
                <a16:creationId xmlns:a16="http://schemas.microsoft.com/office/drawing/2014/main" id="{B7E41171-392F-17C1-A7DA-7EBE35496E2B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6454742" y="2338959"/>
            <a:ext cx="596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Jun 4 - Jun 8</a:t>
            </a:r>
          </a:p>
        </p:txBody>
      </p:sp>
      <p:sp>
        <p:nvSpPr>
          <p:cNvPr id="202" name="OTLSHAPE_SLT_704d4b964e624598a78b54efbf572b24_Title">
            <a:extLst>
              <a:ext uri="{FF2B5EF4-FFF2-40B4-BE49-F238E27FC236}">
                <a16:creationId xmlns:a16="http://schemas.microsoft.com/office/drawing/2014/main" id="{9436BC7A-C114-1E74-E135-1C0B8742B354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5203579" y="2322068"/>
            <a:ext cx="1041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6">
                <a:solidFill>
                  <a:schemeClr val="dk1"/>
                </a:solidFill>
                <a:latin typeface="Segoe UI Semibold" panose="020B0702040204020203" pitchFamily="34" charset="0"/>
              </a:rPr>
              <a:t>Bonita Springs, FL</a:t>
            </a:r>
          </a:p>
        </p:txBody>
      </p:sp>
      <p:sp>
        <p:nvSpPr>
          <p:cNvPr id="209" name="OTLSHAPE_SLT_5af77a2f52074e61b86b12dc3637f1f5_JoinedDate">
            <a:extLst>
              <a:ext uri="{FF2B5EF4-FFF2-40B4-BE49-F238E27FC236}">
                <a16:creationId xmlns:a16="http://schemas.microsoft.com/office/drawing/2014/main" id="{3053886F-C7FF-86CA-FAC8-18799339F376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6625548" y="4315079"/>
            <a:ext cx="673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Jun 14 - Jun 15</a:t>
            </a:r>
          </a:p>
        </p:txBody>
      </p:sp>
      <p:sp>
        <p:nvSpPr>
          <p:cNvPr id="210" name="OTLSHAPE_SLT_5af77a2f52074e61b86b12dc3637f1f5_Title">
            <a:extLst>
              <a:ext uri="{FF2B5EF4-FFF2-40B4-BE49-F238E27FC236}">
                <a16:creationId xmlns:a16="http://schemas.microsoft.com/office/drawing/2014/main" id="{4256072A-B8AD-DA49-9E6C-AFFD6C795592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6034659" y="4298188"/>
            <a:ext cx="444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Segoe UI Semibold" panose="020B0702040204020203" pitchFamily="34" charset="0"/>
              </a:rPr>
              <a:t>London</a:t>
            </a:r>
          </a:p>
        </p:txBody>
      </p:sp>
      <p:sp>
        <p:nvSpPr>
          <p:cNvPr id="217" name="OTLSHAPE_SLT_c2dd5751965d4edfaa4912781e1fdca9_JoinedDate">
            <a:extLst>
              <a:ext uri="{FF2B5EF4-FFF2-40B4-BE49-F238E27FC236}">
                <a16:creationId xmlns:a16="http://schemas.microsoft.com/office/drawing/2014/main" id="{49139124-421E-E9B8-5F9C-DE692430D92B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9985260" y="4315079"/>
            <a:ext cx="635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Nov 1 - Nov 2</a:t>
            </a:r>
          </a:p>
        </p:txBody>
      </p:sp>
      <p:sp>
        <p:nvSpPr>
          <p:cNvPr id="218" name="OTLSHAPE_SLT_c2dd5751965d4edfaa4912781e1fdca9_Title">
            <a:extLst>
              <a:ext uri="{FF2B5EF4-FFF2-40B4-BE49-F238E27FC236}">
                <a16:creationId xmlns:a16="http://schemas.microsoft.com/office/drawing/2014/main" id="{86B0DC85-C2BD-92C8-C198-C12F6D5AAAF6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9236342" y="4298188"/>
            <a:ext cx="596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0">
                <a:solidFill>
                  <a:schemeClr val="dk1"/>
                </a:solidFill>
                <a:latin typeface="Segoe UI Semibold" panose="020B0702040204020203" pitchFamily="34" charset="0"/>
              </a:rPr>
              <a:t>Edinburgh</a:t>
            </a:r>
          </a:p>
        </p:txBody>
      </p:sp>
      <p:sp>
        <p:nvSpPr>
          <p:cNvPr id="225" name="OTLSHAPE_SLT_e18891cf20b841efb74b534c2d42b7ca_JoinedDate">
            <a:extLst>
              <a:ext uri="{FF2B5EF4-FFF2-40B4-BE49-F238E27FC236}">
                <a16:creationId xmlns:a16="http://schemas.microsoft.com/office/drawing/2014/main" id="{8F0A5D29-3BFE-857A-D703-20E5939A2776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7654639" y="2618359"/>
            <a:ext cx="635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Jul 24 - Jul 28</a:t>
            </a:r>
          </a:p>
        </p:txBody>
      </p:sp>
      <p:sp>
        <p:nvSpPr>
          <p:cNvPr id="226" name="OTLSHAPE_SLT_e18891cf20b841efb74b534c2d42b7ca_Title">
            <a:extLst>
              <a:ext uri="{FF2B5EF4-FFF2-40B4-BE49-F238E27FC236}">
                <a16:creationId xmlns:a16="http://schemas.microsoft.com/office/drawing/2014/main" id="{F3D76DEF-A4EF-2855-62A3-CFF4E2F9FA34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6772666" y="2601468"/>
            <a:ext cx="660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Orlando, FL</a:t>
            </a:r>
          </a:p>
        </p:txBody>
      </p:sp>
      <p:sp>
        <p:nvSpPr>
          <p:cNvPr id="228" name="OTLSHAPE_SLM_38fee48a21134b46b24318be1954c2d1_Title">
            <a:extLst>
              <a:ext uri="{FF2B5EF4-FFF2-40B4-BE49-F238E27FC236}">
                <a16:creationId xmlns:a16="http://schemas.microsoft.com/office/drawing/2014/main" id="{80809B07-AAF7-62B8-AFE9-2C9E00C5A8E1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9185465" y="4582033"/>
            <a:ext cx="444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Segoe UI Semibold" panose="020B0702040204020203" pitchFamily="34" charset="0"/>
              </a:rPr>
              <a:t>London</a:t>
            </a:r>
            <a:endParaRPr lang="en-US" sz="1000" b="1" spc="-14" dirty="0">
              <a:solidFill>
                <a:schemeClr val="dk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29" name="OTLSHAPE_SLM_38fee48a21134b46b24318be1954c2d1_Date">
            <a:extLst>
              <a:ext uri="{FF2B5EF4-FFF2-40B4-BE49-F238E27FC236}">
                <a16:creationId xmlns:a16="http://schemas.microsoft.com/office/drawing/2014/main" id="{EEF8E21F-281F-6098-F50B-45DCEC9462FD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9903354" y="4598924"/>
            <a:ext cx="304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B20E12"/>
                </a:solidFill>
                <a:latin typeface="Segoe UI Semibold" panose="020B0702040204020203" pitchFamily="34" charset="0"/>
              </a:rPr>
              <a:t>Oct 26</a:t>
            </a:r>
          </a:p>
        </p:txBody>
      </p:sp>
      <p:sp>
        <p:nvSpPr>
          <p:cNvPr id="236" name="OTLSHAPE_SLT_a875be4672d54314834a9b06ab5bfa87_JoinedDate">
            <a:extLst>
              <a:ext uri="{FF2B5EF4-FFF2-40B4-BE49-F238E27FC236}">
                <a16:creationId xmlns:a16="http://schemas.microsoft.com/office/drawing/2014/main" id="{EAE6C910-FB41-F0D1-87AB-99E30A212660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4801688" y="3177159"/>
            <a:ext cx="749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B20E12"/>
                </a:solidFill>
                <a:latin typeface="Segoe UI Semibold" panose="020B0702040204020203" pitchFamily="34" charset="0"/>
              </a:rPr>
              <a:t>Mar 29 - Mar 30</a:t>
            </a:r>
          </a:p>
        </p:txBody>
      </p:sp>
      <p:sp>
        <p:nvSpPr>
          <p:cNvPr id="237" name="OTLSHAPE_SLT_a875be4672d54314834a9b06ab5bfa87_Title">
            <a:extLst>
              <a:ext uri="{FF2B5EF4-FFF2-40B4-BE49-F238E27FC236}">
                <a16:creationId xmlns:a16="http://schemas.microsoft.com/office/drawing/2014/main" id="{2BAE81ED-0272-9B2D-B7FA-CF94E5102D37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3958873" y="3160268"/>
            <a:ext cx="6985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Phoenix, AZ</a:t>
            </a:r>
          </a:p>
        </p:txBody>
      </p:sp>
      <p:sp>
        <p:nvSpPr>
          <p:cNvPr id="244" name="OTLSHAPE_SLT_399650bcb5e346f59596a6c863526f3a_JoinedDate">
            <a:extLst>
              <a:ext uri="{FF2B5EF4-FFF2-40B4-BE49-F238E27FC236}">
                <a16:creationId xmlns:a16="http://schemas.microsoft.com/office/drawing/2014/main" id="{9E93F892-8419-C40D-32A5-87BCA9424064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5281646" y="3384169"/>
            <a:ext cx="685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rgbClr val="B20E12"/>
                </a:solidFill>
                <a:latin typeface="Segoe UI Semibold" panose="020B0702040204020203" pitchFamily="34" charset="0"/>
              </a:rPr>
              <a:t>Apr 18 - Apr 19</a:t>
            </a:r>
          </a:p>
        </p:txBody>
      </p:sp>
      <p:sp>
        <p:nvSpPr>
          <p:cNvPr id="245" name="OTLSHAPE_SLT_399650bcb5e346f59596a6c863526f3a_Title">
            <a:extLst>
              <a:ext uri="{FF2B5EF4-FFF2-40B4-BE49-F238E27FC236}">
                <a16:creationId xmlns:a16="http://schemas.microsoft.com/office/drawing/2014/main" id="{1F57EC37-07FE-AA7A-6610-B613C375A75A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4202104" y="3367278"/>
            <a:ext cx="939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0">
                <a:solidFill>
                  <a:schemeClr val="dk1"/>
                </a:solidFill>
                <a:latin typeface="Segoe UI Semibold" panose="020B0702040204020203" pitchFamily="34" charset="0"/>
              </a:rPr>
              <a:t>Washington, DC</a:t>
            </a:r>
          </a:p>
        </p:txBody>
      </p:sp>
      <p:sp>
        <p:nvSpPr>
          <p:cNvPr id="252" name="OTLSHAPE_SLT_423788d8165642dcbe86a879170c55f4_JoinedDate">
            <a:extLst>
              <a:ext uri="{FF2B5EF4-FFF2-40B4-BE49-F238E27FC236}">
                <a16:creationId xmlns:a16="http://schemas.microsoft.com/office/drawing/2014/main" id="{4F458FB2-B4EB-1191-8DBB-ECBA506F2E8A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9625274" y="3177159"/>
            <a:ext cx="673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Oct 16 - Oct 17</a:t>
            </a:r>
          </a:p>
        </p:txBody>
      </p:sp>
      <p:sp>
        <p:nvSpPr>
          <p:cNvPr id="253" name="OTLSHAPE_SLT_423788d8165642dcbe86a879170c55f4_Title">
            <a:extLst>
              <a:ext uri="{FF2B5EF4-FFF2-40B4-BE49-F238E27FC236}">
                <a16:creationId xmlns:a16="http://schemas.microsoft.com/office/drawing/2014/main" id="{7E03E953-94B1-31F4-95EE-472D007AD199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8548611" y="3160268"/>
            <a:ext cx="927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12">
                <a:solidFill>
                  <a:schemeClr val="dk1"/>
                </a:solidFill>
                <a:latin typeface="Segoe UI Semibold" panose="020B0702040204020203" pitchFamily="34" charset="0"/>
              </a:rPr>
              <a:t>Philadelphia, PA</a:t>
            </a:r>
          </a:p>
        </p:txBody>
      </p:sp>
      <p:sp>
        <p:nvSpPr>
          <p:cNvPr id="260" name="OTLSHAPE_SLT_09be5461f0b94f549f5e0d3c19477d73_JoinedDate">
            <a:extLst>
              <a:ext uri="{FF2B5EF4-FFF2-40B4-BE49-F238E27FC236}">
                <a16:creationId xmlns:a16="http://schemas.microsoft.com/office/drawing/2014/main" id="{649281D5-5262-403F-2F4B-8F3BF89E15D5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5758801" y="3629279"/>
            <a:ext cx="711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May 7 - May 10</a:t>
            </a:r>
          </a:p>
        </p:txBody>
      </p:sp>
      <p:sp>
        <p:nvSpPr>
          <p:cNvPr id="261" name="OTLSHAPE_SLT_09be5461f0b94f549f5e0d3c19477d73_Title">
            <a:extLst>
              <a:ext uri="{FF2B5EF4-FFF2-40B4-BE49-F238E27FC236}">
                <a16:creationId xmlns:a16="http://schemas.microsoft.com/office/drawing/2014/main" id="{05C5F1D0-B63A-3BEA-EDEF-78CD2DBE38EE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4828097" y="3612388"/>
            <a:ext cx="736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Portland, OR</a:t>
            </a:r>
          </a:p>
        </p:txBody>
      </p:sp>
      <p:sp>
        <p:nvSpPr>
          <p:cNvPr id="268" name="OTLSHAPE_SLT_519efa17cbee404ea2e9c979efa68266_JoinedDate">
            <a:extLst>
              <a:ext uri="{FF2B5EF4-FFF2-40B4-BE49-F238E27FC236}">
                <a16:creationId xmlns:a16="http://schemas.microsoft.com/office/drawing/2014/main" id="{C072AC35-6121-82CF-C17E-B91CA665C252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9025342" y="5216779"/>
            <a:ext cx="723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rgbClr val="B20E12"/>
                </a:solidFill>
                <a:latin typeface="Segoe UI Semibold" panose="020B0702040204020203" pitchFamily="34" charset="0"/>
              </a:rPr>
              <a:t>Sep 22 - Sep 23</a:t>
            </a:r>
          </a:p>
        </p:txBody>
      </p:sp>
      <p:sp>
        <p:nvSpPr>
          <p:cNvPr id="269" name="OTLSHAPE_SLT_519efa17cbee404ea2e9c979efa68266_Title">
            <a:extLst>
              <a:ext uri="{FF2B5EF4-FFF2-40B4-BE49-F238E27FC236}">
                <a16:creationId xmlns:a16="http://schemas.microsoft.com/office/drawing/2014/main" id="{430C306C-3A84-E0DB-8851-CC8EA0DECD9F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7835818" y="5199888"/>
            <a:ext cx="1041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8">
                <a:solidFill>
                  <a:schemeClr val="dk1"/>
                </a:solidFill>
                <a:latin typeface="Segoe UI Semibold" panose="020B0702040204020203" pitchFamily="34" charset="0"/>
              </a:rPr>
              <a:t>Canberra / Hybrid</a:t>
            </a:r>
          </a:p>
        </p:txBody>
      </p:sp>
      <p:sp>
        <p:nvSpPr>
          <p:cNvPr id="276" name="OTLSHAPE_SLT_6f951f53bfdc45a4b9aa9a91e0bc04f3_JoinedDate">
            <a:extLst>
              <a:ext uri="{FF2B5EF4-FFF2-40B4-BE49-F238E27FC236}">
                <a16:creationId xmlns:a16="http://schemas.microsoft.com/office/drawing/2014/main" id="{2FA3F8C3-3288-A6A9-8A6A-9AE759482D05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4729710" y="5496179"/>
            <a:ext cx="749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rgbClr val="B20E12"/>
                </a:solidFill>
                <a:latin typeface="Segoe UI Semibold" panose="020B0702040204020203" pitchFamily="34" charset="0"/>
              </a:rPr>
              <a:t>Mar 27 - Mar 28</a:t>
            </a:r>
          </a:p>
        </p:txBody>
      </p:sp>
      <p:sp>
        <p:nvSpPr>
          <p:cNvPr id="277" name="OTLSHAPE_SLT_6f951f53bfdc45a4b9aa9a91e0bc04f3_Title">
            <a:extLst>
              <a:ext uri="{FF2B5EF4-FFF2-40B4-BE49-F238E27FC236}">
                <a16:creationId xmlns:a16="http://schemas.microsoft.com/office/drawing/2014/main" id="{0DA3E046-33A4-F4A0-051D-F45908BB0360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4164899" y="5479288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20">
                <a:solidFill>
                  <a:schemeClr val="dk1"/>
                </a:solidFill>
                <a:latin typeface="Segoe UI Semibold" panose="020B0702040204020203" pitchFamily="34" charset="0"/>
              </a:rPr>
              <a:t>Sydney</a:t>
            </a:r>
          </a:p>
        </p:txBody>
      </p:sp>
      <p:sp>
        <p:nvSpPr>
          <p:cNvPr id="318" name="OTLSHAPE_TB_00000000000000000000000000000000_MiddleTimescaleInterval1">
            <a:extLst>
              <a:ext uri="{FF2B5EF4-FFF2-40B4-BE49-F238E27FC236}">
                <a16:creationId xmlns:a16="http://schemas.microsoft.com/office/drawing/2014/main" id="{6EE47ACA-7461-1181-A0BE-AFFFC6B16B75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2651785" y="884110"/>
            <a:ext cx="243272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2">
                <a:solidFill>
                  <a:schemeClr val="lt1"/>
                </a:solidFill>
                <a:latin typeface="Montserrat Medium" panose="00000600000000000000" pitchFamily="2" charset="0"/>
              </a:rPr>
              <a:t>Jan</a:t>
            </a:r>
          </a:p>
        </p:txBody>
      </p:sp>
      <p:sp>
        <p:nvSpPr>
          <p:cNvPr id="320" name="OTLSHAPE_TB_00000000000000000000000000000000_MiddleTimescaleInterval2">
            <a:extLst>
              <a:ext uri="{FF2B5EF4-FFF2-40B4-BE49-F238E27FC236}">
                <a16:creationId xmlns:a16="http://schemas.microsoft.com/office/drawing/2014/main" id="{D91663D4-8F99-D86A-C98D-4420A9D20B09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3395721" y="884110"/>
            <a:ext cx="261738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6">
                <a:solidFill>
                  <a:schemeClr val="lt1"/>
                </a:solidFill>
                <a:latin typeface="Montserrat Medium" panose="00000600000000000000" pitchFamily="2" charset="0"/>
              </a:rPr>
              <a:t>Feb</a:t>
            </a:r>
          </a:p>
        </p:txBody>
      </p:sp>
      <p:sp>
        <p:nvSpPr>
          <p:cNvPr id="322" name="OTLSHAPE_TB_00000000000000000000000000000000_MiddleTimescaleInterval3">
            <a:extLst>
              <a:ext uri="{FF2B5EF4-FFF2-40B4-BE49-F238E27FC236}">
                <a16:creationId xmlns:a16="http://schemas.microsoft.com/office/drawing/2014/main" id="{7AA61740-06C3-F88E-C485-3AC8A7F28B1D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4067664" y="884110"/>
            <a:ext cx="277320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6">
                <a:solidFill>
                  <a:schemeClr val="lt1"/>
                </a:solidFill>
                <a:latin typeface="Montserrat Medium" panose="00000600000000000000" pitchFamily="2" charset="0"/>
              </a:rPr>
              <a:t>Mar</a:t>
            </a:r>
          </a:p>
        </p:txBody>
      </p:sp>
      <p:sp>
        <p:nvSpPr>
          <p:cNvPr id="324" name="OTLSHAPE_TB_00000000000000000000000000000000_MiddleTimescaleInterval4">
            <a:extLst>
              <a:ext uri="{FF2B5EF4-FFF2-40B4-BE49-F238E27FC236}">
                <a16:creationId xmlns:a16="http://schemas.microsoft.com/office/drawing/2014/main" id="{C9668CD7-E11C-317A-BE2E-A3603EF95B71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4811600" y="884110"/>
            <a:ext cx="246478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8">
                <a:solidFill>
                  <a:schemeClr val="lt1"/>
                </a:solidFill>
                <a:latin typeface="Montserrat Medium" panose="00000600000000000000" pitchFamily="2" charset="0"/>
              </a:rPr>
              <a:t>Apr</a:t>
            </a:r>
          </a:p>
        </p:txBody>
      </p:sp>
      <p:sp>
        <p:nvSpPr>
          <p:cNvPr id="326" name="OTLSHAPE_TB_00000000000000000000000000000000_MiddleTimescaleInterval5">
            <a:extLst>
              <a:ext uri="{FF2B5EF4-FFF2-40B4-BE49-F238E27FC236}">
                <a16:creationId xmlns:a16="http://schemas.microsoft.com/office/drawing/2014/main" id="{32E6FE59-DFF7-67D3-4728-479F8CD2ED0C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5531538" y="884110"/>
            <a:ext cx="298159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Montserrat Medium" panose="00000600000000000000" pitchFamily="2" charset="0"/>
              </a:rPr>
              <a:t>May</a:t>
            </a:r>
          </a:p>
        </p:txBody>
      </p:sp>
      <p:sp>
        <p:nvSpPr>
          <p:cNvPr id="328" name="OTLSHAPE_TB_00000000000000000000000000000000_MiddleTimescaleInterval6">
            <a:extLst>
              <a:ext uri="{FF2B5EF4-FFF2-40B4-BE49-F238E27FC236}">
                <a16:creationId xmlns:a16="http://schemas.microsoft.com/office/drawing/2014/main" id="{BB57EF41-6913-2EBB-06F8-FC187694B5C8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6275475" y="884110"/>
            <a:ext cx="253724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6">
                <a:solidFill>
                  <a:schemeClr val="lt1"/>
                </a:solidFill>
                <a:latin typeface="Montserrat Medium" panose="00000600000000000000" pitchFamily="2" charset="0"/>
              </a:rPr>
              <a:t>Jun</a:t>
            </a:r>
          </a:p>
        </p:txBody>
      </p:sp>
      <p:sp>
        <p:nvSpPr>
          <p:cNvPr id="330" name="OTLSHAPE_TB_00000000000000000000000000000000_MiddleTimescaleInterval7">
            <a:extLst>
              <a:ext uri="{FF2B5EF4-FFF2-40B4-BE49-F238E27FC236}">
                <a16:creationId xmlns:a16="http://schemas.microsoft.com/office/drawing/2014/main" id="{29C9E926-C202-48D9-9837-0E12D81080D4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6995413" y="884110"/>
            <a:ext cx="199927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0">
                <a:solidFill>
                  <a:schemeClr val="lt1"/>
                </a:solidFill>
                <a:latin typeface="Montserrat Medium" panose="00000600000000000000" pitchFamily="2" charset="0"/>
              </a:rPr>
              <a:t>Jul</a:t>
            </a:r>
          </a:p>
        </p:txBody>
      </p:sp>
      <p:sp>
        <p:nvSpPr>
          <p:cNvPr id="332" name="OTLSHAPE_TB_00000000000000000000000000000000_MiddleTimescaleInterval8">
            <a:extLst>
              <a:ext uri="{FF2B5EF4-FFF2-40B4-BE49-F238E27FC236}">
                <a16:creationId xmlns:a16="http://schemas.microsoft.com/office/drawing/2014/main" id="{4D2CAE28-D00A-A707-DDF8-2CCF40B33D53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7739349" y="884110"/>
            <a:ext cx="285014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8">
                <a:solidFill>
                  <a:schemeClr val="lt1"/>
                </a:solidFill>
                <a:latin typeface="Montserrat Medium" panose="00000600000000000000" pitchFamily="2" charset="0"/>
              </a:rPr>
              <a:t>Aug</a:t>
            </a:r>
          </a:p>
        </p:txBody>
      </p:sp>
      <p:sp>
        <p:nvSpPr>
          <p:cNvPr id="334" name="OTLSHAPE_TB_00000000000000000000000000000000_MiddleTimescaleInterval9">
            <a:extLst>
              <a:ext uri="{FF2B5EF4-FFF2-40B4-BE49-F238E27FC236}">
                <a16:creationId xmlns:a16="http://schemas.microsoft.com/office/drawing/2014/main" id="{DE00F16A-4353-4622-12CE-5869FD399741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8483285" y="884110"/>
            <a:ext cx="270908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6">
                <a:solidFill>
                  <a:schemeClr val="lt1"/>
                </a:solidFill>
                <a:latin typeface="Montserrat Medium" panose="00000600000000000000" pitchFamily="2" charset="0"/>
              </a:rPr>
              <a:t>Sep</a:t>
            </a:r>
          </a:p>
        </p:txBody>
      </p:sp>
      <p:sp>
        <p:nvSpPr>
          <p:cNvPr id="336" name="OTLSHAPE_TB_00000000000000000000000000000000_MiddleTimescaleInterval10">
            <a:extLst>
              <a:ext uri="{FF2B5EF4-FFF2-40B4-BE49-F238E27FC236}">
                <a16:creationId xmlns:a16="http://schemas.microsoft.com/office/drawing/2014/main" id="{5374E730-D26D-DA88-253C-2D03EC451A2B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9203224" y="884110"/>
            <a:ext cx="256480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2">
                <a:solidFill>
                  <a:schemeClr val="lt1"/>
                </a:solidFill>
                <a:latin typeface="Montserrat Medium" panose="00000600000000000000" pitchFamily="2" charset="0"/>
              </a:rPr>
              <a:t>Oct</a:t>
            </a:r>
          </a:p>
        </p:txBody>
      </p:sp>
      <p:sp>
        <p:nvSpPr>
          <p:cNvPr id="338" name="OTLSHAPE_TB_00000000000000000000000000000000_MiddleTimescaleInterval11">
            <a:extLst>
              <a:ext uri="{FF2B5EF4-FFF2-40B4-BE49-F238E27FC236}">
                <a16:creationId xmlns:a16="http://schemas.microsoft.com/office/drawing/2014/main" id="{CDF2FC88-8A36-1811-2BE3-4AD9A55B728D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9947160" y="884110"/>
            <a:ext cx="282129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Montserrat Medium" panose="00000600000000000000" pitchFamily="2" charset="0"/>
              </a:rPr>
              <a:t>Nov</a:t>
            </a:r>
          </a:p>
        </p:txBody>
      </p:sp>
      <p:sp>
        <p:nvSpPr>
          <p:cNvPr id="340" name="OTLSHAPE_TB_00000000000000000000000000000000_MiddleTimescaleInterval12">
            <a:extLst>
              <a:ext uri="{FF2B5EF4-FFF2-40B4-BE49-F238E27FC236}">
                <a16:creationId xmlns:a16="http://schemas.microsoft.com/office/drawing/2014/main" id="{D2BFD0BE-2DD0-96AE-BA51-96F1FB358A1B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0667099" y="884110"/>
            <a:ext cx="272190" cy="17030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36">
                <a:solidFill>
                  <a:schemeClr val="lt1"/>
                </a:solidFill>
                <a:latin typeface="Montserrat Medium" panose="00000600000000000000" pitchFamily="2" charset="0"/>
              </a:rPr>
              <a:t>Dec</a:t>
            </a:r>
          </a:p>
        </p:txBody>
      </p:sp>
      <p:sp>
        <p:nvSpPr>
          <p:cNvPr id="355" name="OTLSHAPE_SLT_d1971f66d6b1472488923ca155a7b13b_Title">
            <a:extLst>
              <a:ext uri="{FF2B5EF4-FFF2-40B4-BE49-F238E27FC236}">
                <a16:creationId xmlns:a16="http://schemas.microsoft.com/office/drawing/2014/main" id="{D2D28746-D801-855E-535F-B77E2813F7F6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9010613" y="2880868"/>
            <a:ext cx="660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0">
                <a:solidFill>
                  <a:schemeClr val="dk1"/>
                </a:solidFill>
                <a:latin typeface="Segoe UI Semibold" panose="020B0702040204020203" pitchFamily="34" charset="0"/>
              </a:rPr>
              <a:t>Atlanta, GA</a:t>
            </a:r>
          </a:p>
        </p:txBody>
      </p:sp>
      <p:sp>
        <p:nvSpPr>
          <p:cNvPr id="359" name="OTLSHAPE_SLT_d1971f66d6b1472488923ca155a7b13b_JoinedDate">
            <a:extLst>
              <a:ext uri="{FF2B5EF4-FFF2-40B4-BE49-F238E27FC236}">
                <a16:creationId xmlns:a16="http://schemas.microsoft.com/office/drawing/2014/main" id="{8F3A1DBF-9F40-51C1-10D9-4CD53D37B0C7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9862450" y="2897759"/>
            <a:ext cx="711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rgbClr val="B20E12"/>
                </a:solidFill>
                <a:latin typeface="Segoe UI Semibold" panose="020B0702040204020203" pitchFamily="34" charset="0"/>
              </a:rPr>
              <a:t>Oct 25 - Oct 28</a:t>
            </a:r>
          </a:p>
        </p:txBody>
      </p:sp>
      <p:cxnSp>
        <p:nvCxnSpPr>
          <p:cNvPr id="304" name="OTLSHAPE_TB_00000000000000000000000000000000_Separator1">
            <a:extLst>
              <a:ext uri="{FF2B5EF4-FFF2-40B4-BE49-F238E27FC236}">
                <a16:creationId xmlns:a16="http://schemas.microsoft.com/office/drawing/2014/main" id="{2B0D4092-2D23-FA3B-5E78-42F73C6C162C}"/>
              </a:ext>
            </a:extLst>
          </p:cNvPr>
          <p:cNvCxnSpPr/>
          <p:nvPr>
            <p:custDataLst>
              <p:tags r:id="rId177"/>
            </p:custDataLst>
          </p:nvPr>
        </p:nvCxnSpPr>
        <p:spPr>
          <a:xfrm>
            <a:off x="4748100" y="6858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TB_00000000000000000000000000000000_Separator2">
            <a:extLst>
              <a:ext uri="{FF2B5EF4-FFF2-40B4-BE49-F238E27FC236}">
                <a16:creationId xmlns:a16="http://schemas.microsoft.com/office/drawing/2014/main" id="{C7B82E24-B14F-E02D-7787-B1B41B1C2CE7}"/>
              </a:ext>
            </a:extLst>
          </p:cNvPr>
          <p:cNvCxnSpPr/>
          <p:nvPr>
            <p:custDataLst>
              <p:tags r:id="rId178"/>
            </p:custDataLst>
          </p:nvPr>
        </p:nvCxnSpPr>
        <p:spPr>
          <a:xfrm>
            <a:off x="6931913" y="6858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TB_00000000000000000000000000000000_Separator3">
            <a:extLst>
              <a:ext uri="{FF2B5EF4-FFF2-40B4-BE49-F238E27FC236}">
                <a16:creationId xmlns:a16="http://schemas.microsoft.com/office/drawing/2014/main" id="{CD835C83-8E0A-2D8B-71FE-4B9BF315D9E1}"/>
              </a:ext>
            </a:extLst>
          </p:cNvPr>
          <p:cNvCxnSpPr/>
          <p:nvPr>
            <p:custDataLst>
              <p:tags r:id="rId179"/>
            </p:custDataLst>
          </p:nvPr>
        </p:nvCxnSpPr>
        <p:spPr>
          <a:xfrm>
            <a:off x="9139724" y="6858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OTLSHAPE_TB_00000000000000000000000000000000_MiddleSeparator1">
            <a:extLst>
              <a:ext uri="{FF2B5EF4-FFF2-40B4-BE49-F238E27FC236}">
                <a16:creationId xmlns:a16="http://schemas.microsoft.com/office/drawing/2014/main" id="{3A55D643-287A-9438-1DBA-2000CE8D1C6A}"/>
              </a:ext>
            </a:extLst>
          </p:cNvPr>
          <p:cNvCxnSpPr/>
          <p:nvPr>
            <p:custDataLst>
              <p:tags r:id="rId180"/>
            </p:custDataLst>
          </p:nvPr>
        </p:nvCxnSpPr>
        <p:spPr>
          <a:xfrm>
            <a:off x="3332221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OTLSHAPE_TB_00000000000000000000000000000000_MiddleSeparator2">
            <a:extLst>
              <a:ext uri="{FF2B5EF4-FFF2-40B4-BE49-F238E27FC236}">
                <a16:creationId xmlns:a16="http://schemas.microsoft.com/office/drawing/2014/main" id="{63B5CC3F-0FAA-1220-3E38-68675481B8B5}"/>
              </a:ext>
            </a:extLst>
          </p:cNvPr>
          <p:cNvCxnSpPr/>
          <p:nvPr>
            <p:custDataLst>
              <p:tags r:id="rId181"/>
            </p:custDataLst>
          </p:nvPr>
        </p:nvCxnSpPr>
        <p:spPr>
          <a:xfrm>
            <a:off x="4004163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OTLSHAPE_TB_00000000000000000000000000000000_MiddleSeparator3">
            <a:extLst>
              <a:ext uri="{FF2B5EF4-FFF2-40B4-BE49-F238E27FC236}">
                <a16:creationId xmlns:a16="http://schemas.microsoft.com/office/drawing/2014/main" id="{BCC84D21-89E7-84E4-427B-490442B927E8}"/>
              </a:ext>
            </a:extLst>
          </p:cNvPr>
          <p:cNvCxnSpPr/>
          <p:nvPr>
            <p:custDataLst>
              <p:tags r:id="rId182"/>
            </p:custDataLst>
          </p:nvPr>
        </p:nvCxnSpPr>
        <p:spPr>
          <a:xfrm>
            <a:off x="4748100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OTLSHAPE_TB_00000000000000000000000000000000_MiddleSeparator4">
            <a:extLst>
              <a:ext uri="{FF2B5EF4-FFF2-40B4-BE49-F238E27FC236}">
                <a16:creationId xmlns:a16="http://schemas.microsoft.com/office/drawing/2014/main" id="{EEC82D24-C7D6-40C5-193B-E2577D055BBB}"/>
              </a:ext>
            </a:extLst>
          </p:cNvPr>
          <p:cNvCxnSpPr/>
          <p:nvPr>
            <p:custDataLst>
              <p:tags r:id="rId183"/>
            </p:custDataLst>
          </p:nvPr>
        </p:nvCxnSpPr>
        <p:spPr>
          <a:xfrm>
            <a:off x="5468038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OTLSHAPE_TB_00000000000000000000000000000000_MiddleSeparator5">
            <a:extLst>
              <a:ext uri="{FF2B5EF4-FFF2-40B4-BE49-F238E27FC236}">
                <a16:creationId xmlns:a16="http://schemas.microsoft.com/office/drawing/2014/main" id="{D96F8E93-8AD2-4B21-C521-52388664FF07}"/>
              </a:ext>
            </a:extLst>
          </p:cNvPr>
          <p:cNvCxnSpPr/>
          <p:nvPr>
            <p:custDataLst>
              <p:tags r:id="rId184"/>
            </p:custDataLst>
          </p:nvPr>
        </p:nvCxnSpPr>
        <p:spPr>
          <a:xfrm>
            <a:off x="6211974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OTLSHAPE_TB_00000000000000000000000000000000_MiddleSeparator6">
            <a:extLst>
              <a:ext uri="{FF2B5EF4-FFF2-40B4-BE49-F238E27FC236}">
                <a16:creationId xmlns:a16="http://schemas.microsoft.com/office/drawing/2014/main" id="{1D924B4C-6198-B845-1D18-D0E1EC9CD1BE}"/>
              </a:ext>
            </a:extLst>
          </p:cNvPr>
          <p:cNvCxnSpPr/>
          <p:nvPr>
            <p:custDataLst>
              <p:tags r:id="rId185"/>
            </p:custDataLst>
          </p:nvPr>
        </p:nvCxnSpPr>
        <p:spPr>
          <a:xfrm>
            <a:off x="6931913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OTLSHAPE_TB_00000000000000000000000000000000_MiddleSeparator7">
            <a:extLst>
              <a:ext uri="{FF2B5EF4-FFF2-40B4-BE49-F238E27FC236}">
                <a16:creationId xmlns:a16="http://schemas.microsoft.com/office/drawing/2014/main" id="{84DA7E36-1BC5-CFA1-FBBF-DF661BBCDAFD}"/>
              </a:ext>
            </a:extLst>
          </p:cNvPr>
          <p:cNvCxnSpPr/>
          <p:nvPr>
            <p:custDataLst>
              <p:tags r:id="rId186"/>
            </p:custDataLst>
          </p:nvPr>
        </p:nvCxnSpPr>
        <p:spPr>
          <a:xfrm>
            <a:off x="7675849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OTLSHAPE_TB_00000000000000000000000000000000_MiddleSeparator8">
            <a:extLst>
              <a:ext uri="{FF2B5EF4-FFF2-40B4-BE49-F238E27FC236}">
                <a16:creationId xmlns:a16="http://schemas.microsoft.com/office/drawing/2014/main" id="{BCF38D91-4B27-0DF0-0E8E-CCA0B627FE4B}"/>
              </a:ext>
            </a:extLst>
          </p:cNvPr>
          <p:cNvCxnSpPr/>
          <p:nvPr>
            <p:custDataLst>
              <p:tags r:id="rId187"/>
            </p:custDataLst>
          </p:nvPr>
        </p:nvCxnSpPr>
        <p:spPr>
          <a:xfrm>
            <a:off x="8419785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OTLSHAPE_TB_00000000000000000000000000000000_MiddleSeparator9">
            <a:extLst>
              <a:ext uri="{FF2B5EF4-FFF2-40B4-BE49-F238E27FC236}">
                <a16:creationId xmlns:a16="http://schemas.microsoft.com/office/drawing/2014/main" id="{06A5E591-DEBD-5D26-2EBB-328F5F6477D1}"/>
              </a:ext>
            </a:extLst>
          </p:cNvPr>
          <p:cNvCxnSpPr/>
          <p:nvPr>
            <p:custDataLst>
              <p:tags r:id="rId188"/>
            </p:custDataLst>
          </p:nvPr>
        </p:nvCxnSpPr>
        <p:spPr>
          <a:xfrm>
            <a:off x="9139724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OTLSHAPE_TB_00000000000000000000000000000000_MiddleSeparator10">
            <a:extLst>
              <a:ext uri="{FF2B5EF4-FFF2-40B4-BE49-F238E27FC236}">
                <a16:creationId xmlns:a16="http://schemas.microsoft.com/office/drawing/2014/main" id="{28288F31-02A9-011D-A5BE-449E3C39AF48}"/>
              </a:ext>
            </a:extLst>
          </p:cNvPr>
          <p:cNvCxnSpPr/>
          <p:nvPr>
            <p:custDataLst>
              <p:tags r:id="rId189"/>
            </p:custDataLst>
          </p:nvPr>
        </p:nvCxnSpPr>
        <p:spPr>
          <a:xfrm>
            <a:off x="9883660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OTLSHAPE_TB_00000000000000000000000000000000_MiddleSeparator11">
            <a:extLst>
              <a:ext uri="{FF2B5EF4-FFF2-40B4-BE49-F238E27FC236}">
                <a16:creationId xmlns:a16="http://schemas.microsoft.com/office/drawing/2014/main" id="{BAD34F97-F034-32AF-73CD-CB6E3DEB528C}"/>
              </a:ext>
            </a:extLst>
          </p:cNvPr>
          <p:cNvCxnSpPr/>
          <p:nvPr>
            <p:custDataLst>
              <p:tags r:id="rId190"/>
            </p:custDataLst>
          </p:nvPr>
        </p:nvCxnSpPr>
        <p:spPr>
          <a:xfrm>
            <a:off x="10603599" y="877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extBox 371">
            <a:extLst>
              <a:ext uri="{FF2B5EF4-FFF2-40B4-BE49-F238E27FC236}">
                <a16:creationId xmlns:a16="http://schemas.microsoft.com/office/drawing/2014/main" id="{11D78E54-6231-5115-F8A4-542E1EBE93C3}"/>
              </a:ext>
            </a:extLst>
          </p:cNvPr>
          <p:cNvSpPr txBox="1"/>
          <p:nvPr/>
        </p:nvSpPr>
        <p:spPr>
          <a:xfrm>
            <a:off x="3188595" y="161895"/>
            <a:ext cx="716814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Montserrat ExtraBold" panose="00000900000000000000" pitchFamily="2" charset="0"/>
                <a:ea typeface="Source Sans Pro SemiBold" panose="020B0603030403020204" pitchFamily="34" charset="0"/>
              </a:rPr>
              <a:t>Project Management Conferences 2023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C16D0D4-98CC-833F-2D77-A19C7AC752E2}"/>
              </a:ext>
            </a:extLst>
          </p:cNvPr>
          <p:cNvPicPr>
            <a:picLocks noChangeAspect="1"/>
          </p:cNvPicPr>
          <p:nvPr/>
        </p:nvPicPr>
        <p:blipFill>
          <a:blip r:embed="rId19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52269" y="5460526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2963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kyYTk0Zjk2LWY0YjMtNGJkNC1iZjM5LWZjNzc3MDQxYmY5MiIsIkhlYWRlclRleHQiOm51bGwsIklzRGVmYXVsdCI6dHJ1ZSwiU3R5bGUiOnsiJGlkIjoiNCIsIkhlYWRlclN0eWxlIjp7IiRpZCI6IjUiLCJUZXh0U3R5bGUiOnsiJGlkIjoiNiIsIkZvbnRTZXR0aW5ncyI6eyIkaWQiOiI3IiwiRm9udFNpemUiOjExLCJGb250TmFtZSI6IlNlZ29lIFVJIFNlbWlib2xkIiwiSXNCb2xkIjpmYWxzZSwiSXNJdGFsaWMiOmZhbHNlLCJJc1VuZGVybGluZWQiOmZhbHNlLCJQYXJlbnRTdHlsZSI6bnVsbH0sIkF1dG9TaXplIjoyLCJGb3JlZ3JvdW5kIjp7IiRpZCI6IjgiLCJDb2xvciI6eyIkaWQiOiI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m51bGwsIklzVmlzaWJsZSI6dHJ1ZSwiV2lkdGgiOjAuMCwiSGVpZ2h0IjowLjAsIkJvcmRlclN0eWxlIjpudWxsLCJQYXJlbnRTdHlsZSI6bnVsbH0sIlJlY3RhbmdsZVN0eWxlIjp7IiRpZCI6IjEyIiwiTWFyZ2luIjp7IiRpZCI6IjEzIiwiVG9wIjowLjAsIkxlZnQiOjAuMCwiUmlnaHQiOjAuMCwiQm90dG9tIjowLjB9LCJQYWRkaW5nIjp7IiRpZCI6IjE0IiwiVG9wIjowLjAsIkxlZnQiOjAuMCwiUmlnaHQiOjAuMCwiQm90dG9tIjowLjB9LCJCYWNrZ3JvdW5kIjp7IiRpZCI6IjE1IiwiQ29sb3IiOnsiJGlkIjoiMTYiLCJBIjo2MywiUiI6NjgsIkciOjExNCwiQiI6MTk2fX0sIklzVmlzaWJsZSI6dHJ1ZSwiV2lkdGgiOjAuMCwiSGVpZ2h0IjowLjAsIkJvcmRlclN0eWxlIjp7IiRpZCI6IjE3IiwiTGluZUNvbG9yIjp7IiRpZCI6IjE4IiwiJHR5cGUiOiJOTFJFLkNvbW1vbi5Eb20uU29saWRDb2xvckJydXNoLCBOTFJFLkNvbW1vbiIsIkNvbG9yIjp7IiRpZCI6IjE5IiwiQSI6MjU1LCJSIjoyNTUsIkciOjAsIkIiOjB9fSwiTGluZVdlaWdodCI6MC4wLCJMaW5lVHlwZSI6MCwiUGFyZW50U3R5bGUiOm51bGx9LCJQYXJlbnRTdHlsZSI6bnVsbH0sIk1hcmdpbiI6eyIkaWQiOiIyMCIsIlRvcCI6MC4wLCJMZWZ0IjowLjAsIlJpZ2h0IjowLjAsIkJvdHRvbSI6MC4wfSwiUGFkZGluZyI6eyIkaWQiOiIyMSIsIlRvcCI6MC4wLCJMZWZ0IjowLjAsIlJpZ2h0IjowLjAsIkJvdHRvbSI6MC4wfSwiQmFja2dyb3VuZCI6bnVsbCwiSXNWaXNpYmxlIjp0cnVlLCJXaWR0aCI6MC4wLCJIZWlnaHQiOjAuMCwiQm9yZGVyU3R5bGUiOm51bGwsIlBhcmVudFN0eWxlIjpudWxsfSwiQmFja2dyb3VuZFN0eWxlIjp7IiRpZCI6IjIyIiwiTWFyZ2luIjp7IiRpZCI6IjIzIiwiVG9wIjowLjAsIkxlZnQiOjAuMCwiUmlnaHQiOjAuMCwiQm90dG9tIjowLjB9LCJQYWRkaW5nIjp7IiRpZCI6IjI0IiwiVG9wIjowLjAsIkxlZnQiOjAuMCwiUmlnaHQiOjAuMCwiQm90dG9tIjowLjB9LCJCYWNrZ3JvdW5kIjp7IiRpZCI6IjI1IiwiQ29sb3IiOnsiJGlkIjoiMjYiLCJBIjo1MSwiUiI6NjgsIkciOjExNCwiQiI6MTk2fX0sIklzVmlzaWJsZSI6dHJ1ZSwiV2lkdGgiOjAuMCwiSGVpZ2h0IjowLjAsIkJvcmRlclN0eWxlIjp7IiRpZCI6IjI3IiwiTGluZUNvbG9yIjp7IiRpZCI6IjI4IiwiJHR5cGUiOiJOTFJFLkNvbW1vbi5Eb20uU29saWRDb2xvckJydXNoLCBOTFJFLkNvbW1vbiIsIkNvbG9yIjp7IiRpZCI6IjI5IiwiQSI6MjU1LCJSIjoyNTUsIkciOjAsIkIiOjB9fSwiTGluZVdlaWdodCI6MC4wLCJMaW5lVHlwZSI6MCwiUGFyZW50U3R5bGUiOm51bGx9LCJQYXJlbnRTdHlsZSI6bnVsbH0sIk1hcmdpbiI6eyIkaWQiOiIzMCIsIlRvcCI6MC4wLCJMZWZ0IjowLjAsIlJpZ2h0IjowLjAsIkJvdHRvbSI6MC4wfSwiUGFkZGluZyI6eyIkaWQiOiIzMSIsIlRvcCI6MC4wLCJMZWZ0IjowLjAsIlJpZ2h0IjowLjAsIkJvdHRvbSI6MC4wfSwiSXNWaXNpYmxlIjpmYWxzZSwiV2lkdGgiOjAuMCwiSGVpZ2h0IjowLjAsIkJvcmRlclN0eWxlIjpudWxsLCJQYXJlbnRTdHlsZSI6bnVsbH19LHsiJGlkIjoiMzIiLCJfcm93cyI6W3siJGlkIjoiMzMiLCJfdGFza3MiOlt7IiRpZCI6IjM0IiwiX2F0dGFjaGVkTWlsZXN0b25lcyI6W10sIlRhc2tEZWZpbml0aW9uIjp7IiRpZCI6IjM1IiwiR3JvdXBOYW1lIjpudWxsLCJTdGFydERhdGUiOiIyMDIzLTA0LTAzVDAwOjAwOjAwWiIsIkVuZERhdGUiOiIyMDIzLTA0LTA1VDIzOjU5OjAwWiIsIlBlcmNlbnRhZ2VDb21wbGV0ZSI6bnVsbCwiU3R5bGUiOnsiJGlkIjoiMzYiLCJTaGFwZSI6MiwiU2hhcGVUaGlja25lc3MiOjAsIkR1cmF0aW9uRm9ybWF0IjowLCJJbmNsdWRlTm9uV29ya2luZ0RheXNJbkR1cmF0aW9uIjpmYWxzZSwiUGVyY2VudGFnZUNvbXBsZXRlU3R5bGUiOnsiJGlkIjoiMzciLCJGb250U2V0dGluZ3MiOnsiJGlkIjoiMzgiLCJGb250U2l6ZSI6MTAsIkZvbnROYW1lIjoiQ2FsaWJyaSIsIklzQm9sZCI6ZmFsc2UsIklzSXRhbGljIjpmYWxzZSwiSXNVbmRlcmxpbmVkIjpmYWxzZSwiUGFyZW50U3R5bGUiOm51bGx9LCJBdXRvU2l6ZSI6MCwiRm9yZWdyb3VuZCI6eyIkaWQiOiIzOSIsIkNvbG9yIjp7IiRpZCI6IjQ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ODksIlIiOjAsIkciOjAsIkIiOjB9fSwiSXNWaXNpYmxlIjp0cnVlLCJXaWR0aCI6MC4wLCJIZWlnaHQiOjAuMCwiQm9yZGVyU3R5bGUiOnsiJGlkIjoiNTQiLCJMaW5lQ29sb3IiOm51bGwsIkxpbmVXZWlnaHQiOjAuMCwiTGluZVR5cGUiOjAsIlBhcmVudFN0eWxlIjpudWxsfSwiUGFyZW50U3R5bGUiOm51bGx9LCJIb3Jpem9udGFsQ29ubmVjdG9yU3R5bGUiOnsiJGlkIjoiNTUiLCJMaW5lQ29sb3IiOnsiJGlkIjoiNTYiLCIkdHlwZSI6Ik5MUkUuQ29tbW9uLkRvbS5Tb2xpZENvbG9yQnJ1c2gsIE5MUkUuQ29tbW9uIiwiQ29sb3IiOnsiJGlkIjoiNTciLCJBIjoyNTUsIlIiOjIwNCwiRyI6MjA0LCJCIjoyMDR9fSwiTGluZVdlaWdodCI6MS4wLCJMaW5lVHlwZSI6MCwiUGFyZW50U3R5bGUiOm51bGx9LCJWZXJ0aWNhbENvbm5lY3RvclN0eWxlIjp7IiRpZCI6IjU4IiwiTGluZUNvbG9yIjp7IiRpZCI6IjU5IiwiJHR5cGUiOiJOTFJFLkNvbW1vbi5Eb20uU29saWRDb2xvckJydXNoLCBOTFJFLkNvbW1vbiIsIkNvbG9yIjp7IiRpZCI6IjYwIiwiQSI6MjU1LCJSIjoyMDQsIkciOjIwNCwiQiI6MjA0fX0sIkxpbmVXZWlnaHQiOjE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2MSIsIk1hcmdpbiI6eyIkaWQiOiI2MiIsIlRvcCI6MC4wLCJMZWZ0Ijo0LjAsIlJpZ2h0Ijo0LjAsIkJvdHRvbSI6MC4wfSwiUGFkZGluZyI6eyIkaWQiOiI2MyIsIlRvcCI6MC4wLCJMZWZ0IjowLjAsIlJpZ2h0IjowLjAsIkJvdHRvbSI6MC4wfSwiQmFja2dyb3VuZCI6eyIkaWQiOiI2NCIsIkNvbG9yIjp7IiRpZCI6IjY1IiwiQSI6MjU1LCJSIjo2OCwiRyI6MTE0LCJCIjoxOTZ9fSwiSXNWaXNpYmxlIjp0cnVlLCJXaWR0aCI6Ni4wLCJIZWlnaHQiOjEwLjAsIkJvcmRlclN0eWxlIjp7IiRpZCI6IjY2IiwiTGluZUNvbG9yIjp7IiRpZCI6IjY3IiwiJHR5cGUiOiJOTFJFLkNvbW1vbi5Eb20uU29saWRDb2xvckJydXNoLCBOTFJFLkNvbW1vbiIsIkNvbG9yIjp7IiRpZCI6IjY4IiwiQSI6MjU1LCJSIjo0NywiRyI6ODIsIkIiOjE0M319LCJMaW5lV2VpZ2h0IjowLjAsIkxpbmVUeXBlIjowLCJQYXJlbnRTdHlsZSI6bnVsbH0sIlBhcmVudFN0eWxlIjpudWxsfSwiVGl0bGVTdHlsZSI6eyIkaWQiOiI2OSIsIkZvbnRTZXR0aW5ncyI6eyIkaWQiOiI3MCIsIkZvbnRTaXplIjoxMCwiRm9udE5hbWUiOiJTZWdvZSBVSSBTZW1pYm9sZCIsIklzQm9sZCI6dHJ1ZSwiSXNJdGFsaWMiOmZhbHNlLCJJc1VuZGVybGluZWQiOmZhbHNlLCJQYXJlbnRTdHlsZSI6bnVsbH0sIkF1dG9TaXplIjoyLCJGb3JlZ3JvdW5kIjp7IiRpZCI6IjcxIiwiQ29sb3IiOnsiJGlkIjoiNzIiLCJBIjoyNTUsIlIiOjAsIkciOjAsIkIiOjB9fSwiTWF4V2lkdGgiOjUzLjAsIk1heEhlaWdodCI6IkluZmluaXR5IiwiU21hcnRGb3JlZ3JvdW5kSXNBY3RpdmUiOmZhbHNlLCJIb3Jpem9udGFsQWxpZ25tZW50IjoyLCJWZXJ0aWNhbEFsaWdubWVudCI6MCwiU21hcnRGb3JlZ3JvdW5kIjpudWxsLCJCYWNrZ3JvdW5kRmlsbFR5cGUiOjAsIk1hcmdpbiI6eyIkaWQiOiI3MyIsIlRvcCI6MC4wLCJMZWZ0IjowLjAsIlJpZ2h0IjowLjAsIkJvdHRvbSI6MC4wfSwiUGFkZGluZyI6eyIkaWQiOiI3NCIsIlRvcCI6MC4wLCJMZWZ0IjowLjAsIlJpZ2h0IjowLjAsIkJvdHRvbSI6MC4wfSwiQmFja2dyb3VuZCI6eyIkaWQiOiI3NSIsIkNvbG9yIjp7IiRpZCI6Ijc2IiwiQSI6MCwiUiI6MjU1LCJHIjoyNTUsIkIiOjI1NX19LCJJc1Zpc2libGUiOnRydWUsIldpZHRoIjowLjAsIkhlaWdodCI6MC4wLCJCb3JkZXJTdHlsZSI6eyIkaWQiOiI3NyIsIkxpbmVDb2xvciI6bnVsbCwiTGluZVdlaWdodCI6MC4wLCJMaW5lVHlwZSI6MCwiUGFyZW50U3R5bGUiOm51bGx9LCJQYXJlbnRTdHlsZSI6bnVsbH0sIkRhdGVTdHlsZSI6eyIkaWQiOiI3OCIsIkZvbnRTZXR0aW5ncyI6eyIkaWQiOiI3OSIsIkZvbnRTaXplIjo4LCJGb250TmFtZSI6IlNlZ29lIFVJIFNlbWlib2xkIiwiSXNCb2xkIjpmYWxzZSwiSXNJdGFsaWMiOmZhbHNlLCJJc1VuZGVybGluZWQiOmZhbHNlLCJQYXJlbnRTdHlsZSI6bnVsbH0sIkF1dG9TaXplIjowLCJGb3JlZ3JvdW5kIjp7IiRpZCI6IjgwIiwiQ29sb3IiOnsiJGlkIjoiODE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gyIiwiVG9wIjowLjAsIkxlZnQiOjAuMCwiUmlnaHQiOjAuMCwiQm90dG9tIjowLjB9LCJQYWRkaW5nIjp7IiRpZCI6IjgzIiwiVG9wIjowLjAsIkxlZnQiOjAuMCwiUmlnaHQiOjAuMCwiQm90dG9tIjowLjB9LCJCYWNrZ3JvdW5kIjp7IiRpZCI6Ijg0IiwiQ29sb3IiOnsiJGlkIjoiODUiLCJBIjowLCJSIjoyNTUsIkciOjI1NSwiQiI6MjU1fX0sIklzVmlzaWJsZSI6dHJ1ZSwiV2lkdGgiOjAuMCwiSGVpZ2h0IjowLjAsIkJvcmRlclN0eWxlIjp7IiRpZCI6Ijg2IiwiTGluZUNvbG9yIjpudWxsLCJMaW5lV2VpZ2h0IjowLjAsIkxpbmVUeXBlIjowLCJQYXJlbnRTdHlsZSI6bnVsbH0sIlBhcmVudFN0eWxlIjpudWxsfSwiRGF0ZUZvcm1hdCI6eyIkaWQiOiI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CIsIkZvcm1hdCI6MCwiSXNWaXNpYmxlIjpmYWxzZSwiTGFzdEtub3duVmlzaWJpbGl0eVN0YXRlIjpmYWxzZX0sIklzVmlzaWJsZSI6dHJ1ZSwiUGFyZW50U3R5bGUiOm51bGx9LCJJbmRleCI6MCwiU21hcnREdXJhdGlvbkFjdGl2YXRlZCI6ZmFsc2UsIkRhdGVGb3JtYXQiOnsiJHJlZiI6Ijg3In0sIldlZWtOdW1iZXJpbmciOnsiJGlkIjoiODkiLCJGb3JtYXQiOjAsIklzVmlzaWJsZSI6ZmFsc2UsIkxhc3RLbm93blZpc2liaWxpdHlTdGF0ZSI6ZmFsc2V9LCJJZCI6IjU3NjVjOTM3LTRkZGUtNDY2NC04ZGI2LWM4MmI2Y2YwNWExMyIsIkltcG9ydElkIjpudWxsLCJUaXRsZSI6Ik9ybGFuZG8sIEZMIiwiTm90ZSI6bnVsbCwiSHlwZXJsaW5rIjp7IiRpZCI6IjkwIiwiQWRkcmVzcyI6bnVsbCwiU3ViQWRkcmVzcyI6bnVsbH0sIklzQ2hhbmdlZCI6ZmFsc2UsIklzTmV3IjpmYWxzZX19LHsiJGlkIjoiOTEiLCJfYXR0YWNoZWRNaWxlc3RvbmVzIjpbXSwiVGFza0RlZmluaXRpb24iOnsiJGlkIjoiOTIiLCJHcm91cE5hbWUiOm51bGwsIlN0YXJ0RGF0ZSI6IjIwMjMtMTAtMTZUMDA6MDA6MDBaIiwiRW5kRGF0ZSI6IjIwMjMtMTAtMTlUMjM6NTk6MDBaIiwiUGVyY2VudGFnZUNvbXBsZXRlIjpudWxsLCJTdHlsZSI6eyIkaWQiOiI5MyIsIlNoYXBlIjoyLCJTaGFwZVRoaWNrbmVzcyI6MCwiRHVyYXRpb25Gb3JtYXQiOjAsIkluY2x1ZGVOb25Xb3JraW5nRGF5c0luRHVyYXRpb24iOmZhbHNlLCJQZXJjZW50YWdlQ29tcGxldGVTdHlsZSI6eyIkaWQiOiI5NCIsIkZvbnRTZXR0aW5ncyI6eyIkaWQiOiI5NSIsIkZvbnRTaXplIjoxMCwiRm9udE5hbWUiOiJDYWxpYnJpIiwiSXNCb2xkIjpmYWxzZSwiSXNJdGFsaWMiOmZhbHNlLCJJc1VuZGVybGluZWQiOmZhbHNlLCJQYXJlbnRTdHlsZSI6bnVsbH0sIkF1dG9TaXplIjowLCJGb3JlZ3JvdW5kIjp7IiRpZCI6Ijk2IiwiQ29sb3IiOnsiJGlkIjoiOT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4IiwiVG9wIjowLjAsIkxlZnQiOjAuMCwiUmlnaHQiOjAuMCwiQm90dG9tIjowLjB9LCJQYWRkaW5nIjp7IiRpZCI6Ijk5IiwiVG9wIjowLjAsIkxlZnQiOjAuMCwiUmlnaHQiOjAuMCwiQm90dG9tIjowLjB9LCJCYWNrZ3JvdW5kIjp7IiRpZCI6IjEwMCIsIkNvbG9yIjp7IiRpZCI6IjEwMSIsIkEiOjg5LCJSIjowLCJHIjowLCJCIjowfX0sIklzVmlzaWJsZSI6dHJ1ZSwiV2lkdGgiOjAuMCwiSGVpZ2h0IjowLjAsIkJvcmRlclN0eWxlIjp7IiRpZCI6IjEwMiIsIkxpbmVDb2xvciI6bnVsbCwiTGluZVdlaWdodCI6MC4wLCJMaW5lVHlwZSI6MCwiUGFyZW50U3R5bGUiOm51bGx9LCJQYXJlbnRTdHlsZSI6bnVsbH0sIkR1cmF0aW9uU3R5bGUiOnsiJGlkIjoiMTAzIiwiRm9udFNldHRpbmdzIjp7IiRpZCI6IjEwNCIsIkZvbnRTaXplIjoxMCwiRm9udE5hbWUiOiJDYWxpYnJpIiwiSXNCb2xkIjpmYWxzZSwiSXNJdGFsaWMiOmZhbHNlLCJJc1VuZGVybGluZWQiOmZhbHNlLCJQYXJlbnRTdHlsZSI6bnVsbH0sIkF1dG9TaXplIjowLCJGb3JlZ3JvdW5kIjp7IiRpZCI6IjEwNSIsIkNvbG9yIjp7IiRpZCI6IjEwNi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MDciLCJUb3AiOjAuMCwiTGVmdCI6MC4wLCJSaWdodCI6MC4wLCJCb3R0b20iOjAuMH0sIlBhZGRpbmciOnsiJGlkIjoiMTA4IiwiVG9wIjowLjAsIkxlZnQiOjAuMCwiUmlnaHQiOjAuMCwiQm90dG9tIjowLjB9LCJCYWNrZ3JvdW5kIjp7IiRpZCI6IjEwOSIsIkNvbG9yIjp7IiRpZCI6IjExMCIsIkEiOjg5LCJSIjowLCJHIjowLCJCIjowfX0sIklzVmlzaWJsZSI6dHJ1ZSwiV2lkdGgiOjAuMCwiSGVpZ2h0IjowLjAsIkJvcmRlclN0eWxlIjp7IiRpZCI6IjExMSIsIkxpbmVDb2xvciI6bnVsbCwiTGluZVdlaWdodCI6MC4wLCJMaW5lVHlwZSI6MCwiUGFyZW50U3R5bGUiOm51bGx9LCJQYXJlbnRTdHlsZSI6bnVsbH0sIkhvcml6b250YWxDb25uZWN0b3JTdHlsZSI6eyIkaWQiOiIxMTIiLCJMaW5lQ29sb3IiOnsiJGlkIjoiMTEzIiwiJHR5cGUiOiJOTFJFLkNvbW1vbi5Eb20uU29saWRDb2xvckJydXNoLCBOTFJFLkNvbW1vbiIsIkNvbG9yIjp7IiRpZCI6IjExNCIsIkEiOjI1NSwiUiI6MjA0LCJHIjoyMDQsIkIiOjIwNH19LCJMaW5lV2VpZ2h0IjoxLjAsIkxpbmVUeXBlIjowLCJQYXJlbnRTdHlsZSI6bnVsbH0sIlZlcnRpY2FsQ29ubmVjdG9yU3R5bGUiOnsiJGlkIjoiMTE1IiwiTGluZUNvbG9yIjp7IiRpZCI6IjExNiIsIiR0eXBlIjoiTkxSRS5Db21tb24uRG9tLlNvbGlkQ29sb3JCcnVzaCwgTkxSRS5Db21tb24iLCJDb2xvciI6eyIkaWQiOiIxMTc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ExOCIsIk1hcmdpbiI6eyIkaWQiOiIxMTkiLCJUb3AiOjAuMCwiTGVmdCI6NC4wLCJSaWdodCI6NC4wLCJCb3R0b20iOjAuMH0sIlBhZGRpbmciOnsiJGlkIjoiMTIwIiwiVG9wIjowLjAsIkxlZnQiOjAuMCwiUmlnaHQiOjAuMCwiQm90dG9tIjowLjB9LCJCYWNrZ3JvdW5kIjp7IiRpZCI6IjEyMSIsIkNvbG9yIjp7IiRpZCI6IjEyMiIsIkEiOjI1NSwiUiI6NjgsIkciOjExNCwiQiI6MTk2fX0sIklzVmlzaWJsZSI6dHJ1ZSwiV2lkdGgiOjguMCwiSGVpZ2h0IjoxMC4wLCJCb3JkZXJTdHlsZSI6eyIkaWQiOiIxMjMiLCJMaW5lQ29sb3IiOnsiJGlkIjoiMTI0IiwiJHR5cGUiOiJOTFJFLkNvbW1vbi5Eb20uU29saWRDb2xvckJydXNoLCBOTFJFLkNvbW1vbiIsIkNvbG9yIjp7IiRpZCI6IjEyNSIsIkEiOjI1NSwiUiI6NDcsIkciOjgyLCJCIjoxNDN9fSwiTGluZVdlaWdodCI6MC4wLCJMaW5lVHlwZSI6MCwiUGFyZW50U3R5bGUiOm51bGx9LCJQYXJlbnRTdHlsZSI6bnVsbH0sIlRpdGxlU3R5bGUiOnsiJGlkIjoiMTI2IiwiRm9udFNldHRpbmdzIjp7IiRpZCI6IjEyNyIsIkZvbnRTaXplIjoxMCwiRm9udE5hbWUiOiJTZWdvZSBVSSBTZW1pYm9sZCIsIklzQm9sZCI6dHJ1ZSwiSXNJdGFsaWMiOmZhbHNlLCJJc1VuZGVybGluZWQiOmZhbHNlLCJQYXJlbnRTdHlsZSI6bnVsbH0sIkF1dG9TaXplIjoyLCJGb3JlZ3JvdW5kIjp7IiRpZCI6IjEyOCIsIkNvbG9yIjp7IiRpZCI6IjEyOSIsIkEiOjI1NSwiUiI6MCwiRyI6MCwiQiI6MH19LCJNYXhXaWR0aCI6ODYuNDE0Mjg5NzY5Mzk4MSwiTWF4SGVpZ2h0IjoiSW5maW5pdHkiLCJTbWFydEZvcmVncm91bmRJc0FjdGl2ZSI6ZmFsc2UsIkhvcml6b250YWxBbGlnbm1lbnQiOjIsIlZlcnRpY2FsQWxpZ25tZW50IjowLCJTbWFydEZvcmVncm91bmQiOm51bGwsIkJhY2tncm91bmRGaWxsVHlwZSI6MCwiTWFyZ2luIjp7IiRpZCI6IjEzMCIsIlRvcCI6MC4wLCJMZWZ0IjowLjAsIlJpZ2h0IjowLjAsIkJvdHRvbSI6MC4wfSwiUGFkZGluZyI6eyIkaWQiOiIxMzEiLCJUb3AiOjAuMCwiTGVmdCI6MC4wLCJSaWdodCI6MC4wLCJCb3R0b20iOjAuMH0sIkJhY2tncm91bmQiOnsiJGlkIjoiMTMyIiwiQ29sb3IiOnsiJGlkIjoiMTMzIiwiQSI6MCwiUiI6MjU1LCJHIjoyNTUsIkIiOjI1NX19LCJJc1Zpc2libGUiOnRydWUsIldpZHRoIjowLjAsIkhlaWdodCI6MC4wLCJCb3JkZXJTdHlsZSI6eyIkaWQiOiIxMzQiLCJMaW5lQ29sb3IiOm51bGwsIkxpbmVXZWlnaHQiOjAuMCwiTGluZVR5cGUiOjAsIlBhcmVudFN0eWxlIjpudWxsfSwiUGFyZW50U3R5bGUiOm51bGx9LCJEYXRlU3R5bGUiOnsiJGlkIjoiMTM1IiwiRm9udFNldHRpbmdzIjp7IiRpZCI6IjEzNiIsIkZvbnRTaXplIjo4LCJGb250TmFtZSI6IlNlZ29lIFVJIFNlbWlib2xkIiwiSXNCb2xkIjpmYWxzZSwiSXNJdGFsaWMiOmZhbHNlLCJJc1VuZGVybGluZWQiOmZhbHNlLCJQYXJlbnRTdHlsZSI6bnVsbH0sIkF1dG9TaXplIjowLCJGb3JlZ3JvdW5kIjp7IiRpZCI6IjEzNyIsIkNvbG9yIjp7IiRpZCI6IjEzOC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M5IiwiVG9wIjowLjAsIkxlZnQiOjAuMCwiUmlnaHQiOjAuMCwiQm90dG9tIjowLjB9LCJQYWRkaW5nIjp7IiRpZCI6IjE0MCIsIlRvcCI6MC4wLCJMZWZ0IjowLjAsIlJpZ2h0IjowLjAsIkJvdHRvbSI6MC4wfSwiQmFja2dyb3VuZCI6eyIkaWQiOiIxNDEiLCJDb2xvciI6eyIkaWQiOiIxNDIiLCJBIjowLCJSIjoyNTUsIkciOjI1NSwiQiI6MjU1fX0sIklzVmlzaWJsZSI6dHJ1ZSwiV2lkdGgiOjAuMCwiSGVpZ2h0IjowLjAsIkJvcmRlclN0eWxlIjp7IiRpZCI6IjE0MyIsIkxpbmVDb2xvciI6bnVsbCwiTGluZVdlaWdodCI6MC4wLCJMaW5lVHlwZSI6MCwiUGFyZW50U3R5bGUiOm51bGx9LCJQYXJlbnRTdHlsZSI6bnVsbH0sIkRhdGVGb3JtYXQiOnsiJGlkIjoiMT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SIsIkZvcm1hdCI6MCwiSXNWaXNpYmxlIjpmYWxzZSwiTGFzdEtub3duVmlzaWJpbGl0eVN0YXRlIjpmYWxzZX0sIklzVmlzaWJsZSI6dHJ1ZSwiUGFyZW50U3R5bGUiOm51bGx9LCJJbmRleCI6MSwiU21hcnREdXJhdGlvbkFjdGl2YXRlZCI6ZmFsc2UsIkRhdGVGb3JtYXQiOnsiJHJlZiI6IjE0NCJ9LCJXZWVrTnVtYmVyaW5nIjp7IiRpZCI6IjE0NiIsIkZvcm1hdCI6MCwiSXNWaXNpYmxlIjpmYWxzZSwiTGFzdEtub3duVmlzaWJpbGl0eVN0YXRlIjpmYWxzZX0sIklkIjoiZGU4NGJiZTctZDVhYi00NWM0LWFhZTQtMzg5NmUxZGI3MmRiIiwiSW1wb3J0SWQiOm51bGwsIlRpdGxlIjoiQm9zdG9uLCBNQSIsIk5vdGUiOm51bGwsIkh5cGVybGluayI6eyIkaWQiOiIxNDciLCJBZGRyZXNzIjpudWxsLCJTdWJBZGRyZXNzIjpudWxsfSwiSXNDaGFuZ2VkIjpmYWxzZSwiSXNOZXciOmZhbHNlfX1dLCJfbWlsZXN0b25lcyI6W10sIklkIjoiOGMwOGUzN2YtOGQxZS00YjQyLTg2NmEtYTljMWE2MjIyZTU1IiwiSXNTaW5nbGVJdGVtUm93IjpmYWxzZX0seyIkaWQiOiIxNDgiLCJfdGFza3MiOlt7IiRpZCI6IjE0OSIsIl9hdHRhY2hlZE1pbGVzdG9uZXMiOltdLCJUYXNrRGVmaW5pdGlvbiI6eyIkaWQiOiIxNTAiLCJHcm91cE5hbWUiOm51bGwsIlN0YXJ0RGF0ZSI6IjIwMjMtMTEtMjdUMDA6MDA6MDBaIiwiRW5kRGF0ZSI6IjIwMjMtMTEtMjlUMjM6NTk6MDBaIiwiUGVyY2VudGFnZUNvbXBsZXRlIjpudWxsLCJTdHlsZSI6eyIkaWQiOiIxNTEiLCJTaGFwZSI6MiwiU2hhcGVUaGlja25lc3MiOjAsIkR1cmF0aW9uRm9ybWF0IjowLCJJbmNsdWRlTm9uV29ya2luZ0RheXNJbkR1cmF0aW9uIjpmYWxzZSwiUGVyY2VudGFnZUNvbXBsZXRlU3R5bGUiOnsiJGlkIjoiMTUyIiwiRm9udFNldHRpbmdzIjp7IiRpZCI6IjE1MyIsIkZvbnRTaXplIjoxMCwiRm9udE5hbWUiOiJDYWxpYnJpIiwiSXNCb2xkIjpmYWxzZSwiSXNJdGFsaWMiOmZhbHNlLCJJc1VuZGVybGluZWQiOmZhbHNlLCJQYXJlbnRTdHlsZSI6bnVsbH0sIkF1dG9TaXplIjowLCJGb3JlZ3JvdW5kIjp7IiRpZCI6IjE1NCIsIkNvbG9yIjp7IiRpZCI6IjE1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aWQiOiIxNTkiLCJBIjo4OSwiUiI6MCwiRyI6MCwiQiI6MH19LCJJc1Zpc2libGUiOnRydWUsIldpZHRoIjowLjAsIkhlaWdodCI6MC4wLCJCb3JkZXJTdHlsZSI6eyIkaWQiOiIxNjAiLCJMaW5lQ29sb3IiOm51bGwsIkxpbmVXZWlnaHQiOjAuMCwiTGluZVR5cGUiOjAsIlBhcmVudFN0eWxlIjpudWxsfSwiUGFyZW50U3R5bGUiOm51bGx9LCJEdXJhdGlvbl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aWQiOiIxNjgiLCJBIjo4OSwiUiI6MCwiRyI6MCwiQiI6MH19LCJJc1Zpc2libGUiOnRydWUsIldpZHRoIjowLjAsIkhlaWdodCI6MC4wLCJCb3JkZXJTdHlsZSI6eyIkaWQiOiIxNjkiLCJMaW5lQ29sb3IiOm51bGwsIkxpbmVXZWlnaHQiOjAuMCwiTGluZVR5cGUiOjAsIlBhcmVudFN0eWxlIjpudWxsfSwiUGFyZW50U3R5bGUiOm51bGx9LCJIb3Jpem9udGFsQ29ubmVjdG9yU3R5bGUiOnsiJGlkIjoiMTcwIiwiTGluZUNvbG9yIjp7IiRpZCI6IjE3MSIsIiR0eXBlIjoiTkxSRS5Db21tb24uRG9tLlNvbGlkQ29sb3JCcnVzaCwgTkxSRS5Db21tb24iLCJDb2xvciI6eyIkaWQiOiIxNzIiLCJBIjoyNTUsIlIiOjIwNCwiRyI6MjA0LCJCIjoyMDR9fSwiTGluZVdlaWdodCI6MS4wLCJMaW5lVHlwZSI6MCwiUGFyZW50U3R5bGUiOm51bGx9LCJWZXJ0aWNhbENvbm5lY3RvclN0eWxlIjp7IiRpZCI6IjE3MyIsIkxpbmVDb2xvciI6eyIkaWQiOiIxNzQiLCIkdHlwZSI6Ik5MUkUuQ29tbW9uLkRvbS5Tb2xpZENvbG9yQnJ1c2gsIE5MUkUuQ29tbW9uIiwiQ29sb3IiOnsiJGlkIjoiMTc1IiwiQSI6MjU1LCJSIjoyMDQsIkciOjIwNCwiQiI6MjA0fX0sIkxpbmVXZWlnaHQiOjE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xNzYiLCJNYXJnaW4iOnsiJGlkIjoiMTc3IiwiVG9wIjowLjAsIkxlZnQiOjQuMCwiUmlnaHQiOjQuMCwiQm90dG9tIjowLjB9LCJQYWRkaW5nIjp7IiRpZCI6IjE3OCIsIlRvcCI6MC4wLCJMZWZ0IjowLjAsIlJpZ2h0IjowLjAsIkJvdHRvbSI6MC4wfSwiQmFja2dyb3VuZCI6eyIkaWQiOiIxNzkiLCJDb2xvciI6eyIkaWQiOiIxODAiLCJBIjoyNTUsIlIiOjY4LCJHIjoxMTQsIkIiOjE5Nn19LCJJc1Zpc2libGUiOnRydWUsIldpZHRoIjo2LjAsIkhlaWdodCI6MTAuMCwiQm9yZGVyU3R5bGUiOnsiJGlkIjoiMTgxIiwiTGluZUNvbG9yIjp7IiRpZCI6IjE4MiIsIiR0eXBlIjoiTkxSRS5Db21tb24uRG9tLlNvbGlkQ29sb3JCcnVzaCwgTkxSRS5Db21tb24iLCJDb2xvciI6eyIkaWQiOiIxODMiLCJBIjoyNTUsIlIiOjQ3LCJHIjo4MiwiQiI6MTQzfX0sIkxpbmVXZWlnaHQiOjAuMCwiTGluZVR5cGUiOjAsIlBhcmVudFN0eWxlIjpudWxsfSwiUGFyZW50U3R5bGUiOm51bGx9LCJUaXRsZVN0eWxlIjp7IiRpZCI6IjE4NCIsIkZvbnRTZXR0aW5ncyI6eyIkaWQiOiIxODUiLCJGb250U2l6ZSI6MTAsIkZvbnROYW1lIjoiU2Vnb2UgVUkgU2VtaWJvbGQiLCJJc0JvbGQiOnRydWUsIklzSXRhbGljIjpmYWxzZSwiSXNVbmRlcmxpbmVkIjpmYWxzZSwiUGFyZW50U3R5bGUiOm51bGx9LCJBdXRvU2l6ZSI6MiwiRm9yZWdyb3VuZCI6eyIkaWQiOiIxODYiLCJDb2xvciI6eyIkaWQiOiIxODciLCJBIjoyNTUsIlIiOjAsIkciOjAsIkIiOjB9fSwiTWF4V2lkdGgiOjg1LjY4NjE5NDA3MjIzMzMsIk1heEhlaWdodCI6IkluZmluaXR5IiwiU21hcnRGb3JlZ3JvdW5kSXNBY3RpdmUiOmZhbHNlLCJIb3Jpem9udGFsQWxpZ25tZW50IjoyLCJWZXJ0aWNhbEFsaWdubWVudCI6MCwiU21hcnRGb3JlZ3JvdW5kIjpudWxsLCJCYWNrZ3JvdW5kRmlsbFR5cGUiOjAsIk1hcmdpbiI6eyIkaWQiOiIxODgiLCJUb3AiOjAuMCwiTGVmdCI6MC4wLCJSaWdodCI6MC4wLCJCb3R0b20iOjAuMH0sIlBhZGRpbmciOnsiJGlkIjoiMTg5IiwiVG9wIjowLjAsIkxlZnQiOjAuMCwiUmlnaHQiOjAuMCwiQm90dG9tIjowLjB9LCJCYWNrZ3JvdW5kIjp7IiRpZCI6IjE5MCIsIkNvbG9yIjp7IiRpZCI6IjE5MSIsIkEiOjAsIlIiOjI1NSwiRyI6MjU1LCJCIjoyNTV9fSwiSXNWaXNpYmxlIjp0cnVlLCJXaWR0aCI6MC4wLCJIZWlnaHQiOjAuMCwiQm9yZGVyU3R5bGUiOnsiJGlkIjoiMTkyIiwiTGluZUNvbG9yIjpudWxsLCJMaW5lV2VpZ2h0IjowLjAsIkxpbmVUeXBlIjowLCJQYXJlbnRTdHlsZSI6bnVsbH0sIlBhcmVudFN0eWxlIjpudWxsfSwiRGF0ZVN0eWxlIjp7IiRpZCI6IjE5MyIsIkZvbnRTZXR0aW5ncyI6eyIkaWQiOiIxOTQiLCJGb250U2l6ZSI6OCwiRm9udE5hbWUiOiJTZWdvZSBVSSBTZW1pYm9sZCIsIklzQm9sZCI6ZmFsc2UsIklzSXRhbGljIjpmYWxzZSwiSXNVbmRlcmxpbmVkIjpmYWxzZSwiUGFyZW50U3R5bGUiOm51bGx9LCJBdXRvU2l6ZSI6MCwiRm9yZWdyb3VuZCI6eyIkaWQiOiIxOTUiLCJDb2xvciI6eyIkaWQiOiIxOTY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5NyIsIlRvcCI6MC4wLCJMZWZ0IjowLjAsIlJpZ2h0IjowLjAsIkJvdHRvbSI6MC4wfSwiUGFkZGluZyI6eyIkaWQiOiIxOTgiLCJUb3AiOjAuMCwiTGVmdCI6MC4wLCJSaWdodCI6MC4wLCJCb3R0b20iOjAuMH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Rm9ybWF0Ijp7IiRpZCI6IjIw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MiLCJGb3JtYXQiOjAsIklzVmlzaWJsZSI6ZmFsc2UsIkxhc3RLbm93blZpc2liaWxpdHlTdGF0ZSI6ZmFsc2V9LCJJc1Zpc2libGUiOnRydWUsIlBhcmVudFN0eWxlIjpudWxsfSwiSW5kZXgiOjIsIlNtYXJ0RHVyYXRpb25BY3RpdmF0ZWQiOmZhbHNlLCJEYXRlRm9ybWF0Ijp7IiRyZWYiOiIyMDIifSwiV2Vla051bWJlcmluZyI6eyIkaWQiOiIyMDQiLCJGb3JtYXQiOjAsIklzVmlzaWJsZSI6ZmFsc2UsIkxhc3RLbm93blZpc2liaWxpdHlTdGF0ZSI6ZmFsc2V9LCJJZCI6IjVjY2JmOWNmLWIxY2QtNDRiZS1iMTE2LWFlNzU2NjhlOTZiMiIsIkltcG9ydElkIjpudWxsLCJUaXRsZSI6IkNoaWNhZ28sIElMIiwiTm90ZSI6bnVsbCwiSHlwZXJsaW5rIjp7IiRpZCI6IjIwNSIsIkFkZHJlc3MiOm51bGwsIlN1YkFkZHJlc3MiOm51bGx9LCJJc0NoYW5nZWQiOmZhbHNlLCJJc05ldyI6ZmFsc2V9fSx7IiRpZCI6IjIwNiIsIl9hdHRhY2hlZE1pbGVzdG9uZXMiOltdLCJUYXNrRGVmaW5pdGlvbiI6eyIkaWQiOiIyMDciLCJHcm91cE5hbWUiOm51bGwsIlN0YXJ0RGF0ZSI6IjIwMjMtMDYtMTJUMDA6MDA6MDBaIiwiRW5kRGF0ZSI6IjIwMjMtMDYtMTRUMjM6NTk6MDBaIiwiUGVyY2VudGFnZUNvbXBsZXRlIjpudWxsLCJTdHlsZSI6eyIkaWQiOiIyMDgiLCJTaGFwZSI6MiwiU2hhcGVUaGlja25lc3MiOjAsIkR1cmF0aW9uRm9ybWF0IjowLCJJbmNsdWRlTm9uV29ya2luZ0RheXNJbkR1cmF0aW9uIjpmYWxzZSwiUGVyY2VudGFnZUNvbXBsZXRlU3R5bGUiOnsiJGlkIjoiMjA5IiwiRm9udFNldHRpbmdzIjp7IiRpZCI6IjIxMCIsIkZvbnRTaXplIjoxMCwiRm9udE5hbWUiOiJDYWxpYnJpIiwiSXNCb2xkIjpmYWxzZSwiSXNJdGFsaWMiOmZhbHNlLCJJc1VuZGVybGluZWQiOmZhbHNlLCJQYXJlbnRTdHlsZSI6bnVsbH0sIkF1dG9TaXplIjowLCJGb3JlZ3JvdW5kIjp7IiRpZCI6IjIxMSIsIkNvbG9yIjp7IiRpZCI6IjIx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zIiwiVG9wIjowLjAsIkxlZnQiOjAuMCwiUmlnaHQiOjAuMCwiQm90dG9tIjowLjB9LCJQYWRkaW5nIjp7IiRpZCI6IjIxNCIsIlRvcCI6MC4wLCJMZWZ0IjowLjAsIlJpZ2h0IjowLjAsIkJvdHRvbSI6MC4wfSwiQmFja2dyb3VuZCI6eyIkaWQiOiIyMTUiLCJDb2xvciI6eyIkaWQiOiIyMTYiLCJBIjo4OSwiUiI6MCwiRyI6MCwiQiI6MH19LCJJc1Zpc2libGUiOnRydWUsIldpZHRoIjowLjAsIkhlaWdodCI6MC4wLCJCb3JkZXJTdHlsZSI6eyIkaWQiOiIyMTciLCJMaW5lQ29sb3IiOm51bGwsIkxpbmVXZWlnaHQiOjAuMCwiTGluZVR5cGUiOjAsIlBhcmVudFN0eWxlIjpudWxsfSwiUGFyZW50U3R5bGUiOm51bGx9LCJEdXJhdGlvblN0eWxlIjp7IiRpZCI6IjIxOCIsIkZvbnRTZXR0aW5ncyI6eyIkaWQiOiIyMTkiLCJGb250U2l6ZSI6MTAsIkZvbnROYW1lIjoiQ2FsaWJyaSIsIklzQm9sZCI6ZmFsc2UsIklzSXRhbGljIjpmYWxzZSwiSXNVbmRlcmxpbmVkIjpmYWxzZSwiUGFyZW50U3R5bGUiOm51bGx9LCJBdXRvU2l6ZSI6MCwiRm9yZWdyb3VuZCI6eyIkaWQiOiIyMjAiLCJDb2xvciI6eyIkaWQiOiIyMjE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jIyIiwiVG9wIjowLjAsIkxlZnQiOjAuMCwiUmlnaHQiOjAuMCwiQm90dG9tIjowLjB9LCJQYWRkaW5nIjp7IiRpZCI6IjIyMyIsIlRvcCI6MC4wLCJMZWZ0IjowLjAsIlJpZ2h0IjowLjAsIkJvdHRvbSI6MC4wfSwiQmFja2dyb3VuZCI6eyIkaWQiOiIyMjQiLCJDb2xvciI6eyIkaWQiOiIyMjUiLCJBIjo4OSwiUiI6MCwiRyI6MCwiQiI6MH19LCJJc1Zpc2libGUiOnRydWUsIldpZHRoIjowLjAsIkhlaWdodCI6MC4wLCJCb3JkZXJTdHlsZSI6eyIkaWQiOiIyMjYiLCJMaW5lQ29sb3IiOm51bGwsIkxpbmVXZWlnaHQiOjAuMCwiTGluZVR5cGUiOjAsIlBhcmVudFN0eWxlIjpudWxsfSwiUGFyZW50U3R5bGUiOm51bGx9LCJIb3Jpem9udGFsQ29ubmVjdG9yU3R5bGUiOnsiJGlkIjoiMjI3IiwiTGluZUNvbG9yIjp7IiRpZCI6IjIyOCIsIiR0eXBlIjoiTkxSRS5Db21tb24uRG9tLlNvbGlkQ29sb3JCcnVzaCwgTkxSRS5Db21tb24iLCJDb2xvciI6eyIkaWQiOiIyMjkiLCJBIjoyNTUsIlIiOjIwNCwiRyI6MjA0LCJCIjoyMDR9fSwiTGluZVdlaWdodCI6MS4wLCJMaW5lVHlwZSI6MCwiUGFyZW50U3R5bGUiOm51bGx9LCJWZXJ0aWNhbENvbm5lY3RvclN0eWxlIjp7IiRpZCI6IjIzMCIsIkxpbmVDb2xvciI6eyIkaWQiOiIyMzEiLCIkdHlwZSI6Ik5MUkUuQ29tbW9uLkRvbS5Tb2xpZENvbG9yQnJ1c2gsIE5MUkUuQ29tbW9uIiwiQ29sb3IiOnsiJGlkIjoiMjMyIiwiQSI6MjU1LCJSIjoyMDQsIkciOjIwNCwiQiI6MjA0fX0sIkxpbmVXZWlnaHQiOjE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yMzMiLCJNYXJnaW4iOnsiJGlkIjoiMjM0IiwiVG9wIjowLjAsIkxlZnQiOjQuMCwiUmlnaHQiOjQuMCwiQm90dG9tIjowLjB9LCJQYWRkaW5nIjp7IiRpZCI6IjIzNSIsIlRvcCI6MC4wLCJMZWZ0IjowLjAsIlJpZ2h0IjowLjAsIkJvdHRvbSI6MC4wfSwiQmFja2dyb3VuZCI6eyIkaWQiOiIyMzYiLCJDb2xvciI6eyIkaWQiOiIyMzciLCJBIjoyNTUsIlIiOjY4LCJHIjoxMTQsIkIiOjE5Nn19LCJJc1Zpc2libGUiOnRydWUsIldpZHRoIjo2LjAsIkhlaWdodCI6MTAuMCwiQm9yZGVyU3R5bGUiOnsiJGlkIjoiMjM4IiwiTGluZUNvbG9yIjp7IiRpZCI6IjIzOSIsIiR0eXBlIjoiTkxSRS5Db21tb24uRG9tLlNvbGlkQ29sb3JCcnVzaCwgTkxSRS5Db21tb24iLCJDb2xvciI6eyIkaWQiOiIyNDAiLCJBIjoyNTUsIlIiOjQ3LCJHIjo4MiwiQiI6MTQzfX0sIkxpbmVXZWlnaHQiOjAuMCwiTGluZVR5cGUiOjAsIlBhcmVudFN0eWxlIjpudWxsfSwiUGFyZW50U3R5bGUiOm51bGx9LCJUaXRsZVN0eWxlIjp7IiRpZCI6IjI0MSIsIkZvbnRTZXR0aW5ncyI6eyIkaWQiOiIyNDIiLCJGb250U2l6ZSI6MTAsIkZvbnROYW1lIjoiU2Vnb2UgVUkgU2VtaWJvbGQiLCJJc0JvbGQiOnRydWUsIklzSXRhbGljIjpmYWxzZSwiSXNVbmRlcmxpbmVkIjpmYWxzZSwiUGFyZW50U3R5bGUiOm51bGx9LCJBdXRvU2l6ZSI6MiwiRm9yZWdyb3VuZCI6eyIkaWQiOiIyNDMiLCJDb2xvciI6eyIkaWQiOiIyNDQiLCJBIjoyNTUsIlIiOjAsIkciOjAsIkIiOjB9fSwiTWF4V2lkdGgiOjE1Ni44ODQ3Njk4NjE5NjMwNCwiTWF4SGVpZ2h0IjoiSW5maW5pdHkiLCJTbWFydEZvcmVncm91bmRJc0FjdGl2ZSI6ZmFsc2UsIkhvcml6b250YWxBbGlnbm1lbnQiOjIsIlZlcnRpY2FsQWxpZ25tZW50IjowLCJTbWFydEZvcmVncm91bmQiOm51bGwsIkJhY2tncm91bmRGaWxsVHlwZSI6MCwiTWFyZ2luIjp7IiRpZCI6IjI0NSIsIlRvcCI6MC4wLCJMZWZ0IjowLjAsIlJpZ2h0IjowLjAsIkJvdHRvbSI6MC4wfSwiUGFkZGluZyI6eyIkaWQiOiIyNDYiLCJUb3AiOjAuMCwiTGVmdCI6MC4wLCJSaWdodCI6MC4wLCJCb3R0b20iOjAuMH0sIkJhY2tncm91bmQiOnsiJGlkIjoiMjQ3IiwiQ29sb3IiOnsiJGlkIjoiMjQ4IiwiQSI6MCwiUiI6MjU1LCJHIjoyNTUsIkIiOjI1NX19LCJJc1Zpc2libGUiOnRydWUsIldpZHRoIjowLjAsIkhlaWdodCI6MC4wLCJCb3JkZXJTdHlsZSI6eyIkaWQiOiIyNDkiLCJMaW5lQ29sb3IiOm51bGwsIkxpbmVXZWlnaHQiOjAuMCwiTGluZVR5cGUiOjAsIlBhcmVudFN0eWxlIjpudWxsfSwiUGFyZW50U3R5bGUiOm51bGx9LCJEYXRlU3R5bGUiOnsiJGlkIjoiMjUwIiwiRm9udFNldHRpbmdzIjp7IiRpZCI6IjI1MSIsIkZvbnRTaXplIjo4LCJGb250TmFtZSI6IlNlZ29lIFVJIFNlbWlib2xkIiwiSXNCb2xkIjpmYWxzZSwiSXNJdGFsaWMiOmZhbHNlLCJJc1VuZGVybGluZWQiOmZhbHNlLCJQYXJlbnRTdHlsZSI6bnVsbH0sIkF1dG9TaXplIjowLCJGb3JlZ3JvdW5kIjp7IiRpZCI6IjI1MiIsIkNvbG9yIjp7IiRpZCI6IjI1My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jU0IiwiVG9wIjowLjAsIkxlZnQiOjAuMCwiUmlnaHQiOjAuMCwiQm90dG9tIjowLjB9LCJQYWRkaW5nIjp7IiRpZCI6IjI1NSIsIlRvcCI6MC4wLCJMZWZ0IjowLjAsIlJpZ2h0IjowLjAsIkJvdHRvbSI6MC4wfSwiQmFja2dyb3VuZCI6eyIkaWQiOiIyNTYiLCJDb2xvciI6eyIkaWQiOiIyNTciLCJBIjowLCJSIjoyNTUsIkciOjI1NSwiQiI6MjU1fX0sIklzVmlzaWJsZSI6dHJ1ZSwiV2lkdGgiOjAuMCwiSGVpZ2h0IjowLjAsIkJvcmRlclN0eWxlIjp7IiRpZCI6IjI1OCIsIkxpbmVDb2xvciI6bnVsbCwiTGluZVdlaWdodCI6MC4wLCJMaW5lVHlwZSI6MCwiUGFyZW50U3R5bGUiOm51bGx9LCJQYXJlbnRTdHlsZSI6bnVsbH0sIkRhdGVGb3JtYXQiOnsiJGlkIjoiMjU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MCIsIkZvcm1hdCI6MCwiSXNWaXNpYmxlIjpmYWxzZSwiTGFzdEtub3duVmlzaWJpbGl0eVN0YXRlIjpmYWxzZX0sIklzVmlzaWJsZSI6dHJ1ZSwiUGFyZW50U3R5bGUiOm51bGx9LCJJbmRleCI6MywiU21hcnREdXJhdGlvbkFjdGl2YXRlZCI6ZmFsc2UsIkRhdGVGb3JtYXQiOnsiJHJlZiI6IjI1OSJ9LCJXZWVrTnVtYmVyaW5nIjp7IiRpZCI6IjI2MSIsIkZvcm1hdCI6MCwiSXNWaXNpYmxlIjpmYWxzZSwiTGFzdEtub3duVmlzaWJpbGl0eVN0YXRlIjpmYWxzZX0sIklkIjoiZWQ2NDVmZGMtNDM3Mi00ZTNjLWI1MjYtMzFjNGE0YWE3NTM0IiwiSW1wb3J0SWQiOm51bGwsIlRpdGxlIjoiV2FzaGluZ3RvbiwgREMiLCJOb3RlIjpudWxsLCJIeXBlcmxpbmsiOnsiJGlkIjoiMjYyIiwiQWRkcmVzcyI6bnVsbCwiU3ViQWRkcmVzcyI6bnVsbH0sIklzQ2hhbmdlZCI6ZmFsc2UsIklzTmV3IjpmYWxzZX19XSwiX21pbGVzdG9uZXMiOltdLCJJZCI6IjUzMGU2OWI5LTE5NDEtNDBiNC1hZDg0LWE3NTU2NWI2OTc3MCIsIklzU2luZ2xlSXRlbVJvdyI6ZmFsc2V9XSwiSW5kZXgiOjEsIklkIjoiMzcyNjhkMjgtZDgyYi00ZDVmLWE3NzItZWRjOGE4N2ZiZWI4IiwiSGVhZGVyVGV4dCI6IlBNQkEiLCJJc0RlZmF1bHQiOmZhbHNlLCJTdHlsZSI6eyIkaWQiOiIyNjMiLCJIZWFkZXJTdHlsZSI6eyIkaWQiOiIyNjQiLCJUZXh0U3R5bGUiOnsiJGlkIjoiMjY1IiwiRm9udFNldHRpbmdzIjp7IiRpZCI6IjI2NiIsIkZvbnRTaXplIjoxMSwiRm9udE5hbWUiOiJTZWdvZSBVSSBTZW1pYm9sZCIsIklzQm9sZCI6ZmFsc2UsIklzSXRhbGljIjpmYWxzZSwiSXNVbmRlcmxpbmVkIjpmYWxzZSwiUGFyZW50U3R5bGUiOm51bGx9LCJBdXRvU2l6ZSI6MiwiRm9yZWdyb3VuZCI6eyIkcmVmIjoiOCJ9LCJNYXhXaWR0aCI6MTA0LjM3MjA5MzAyMzI1NTc2LCJNYXhIZWlnaHQiOiJJbmZpbml0eSIsIlNtYXJ0Rm9yZWdyb3VuZElzQWN0aXZlIjpmYWxzZSwiSG9yaXpvbnRhbEFsaWdubWVudCI6MCwiVmVydGljYWxBbGlnbm1lbnQiOjAsIlNtYXJ0Rm9yZWdyb3VuZCI6bnVsbCwiQmFja2dyb3VuZEZpbGxUeXBlIjowLCJNYXJnaW4iOnsiJGlkIjoiMjY3IiwiVG9wIjowLjAsIkxlZnQiOjAuMCwiUmlnaHQiOjAuMCwiQm90dG9tIjowLjB9LCJQYWRkaW5nIjp7IiRpZCI6IjI2OCIsIlRvcCI6MC4wLCJMZWZ0IjowLjAsIlJpZ2h0IjowLjAsIkJvdHRvbSI6MC4wfSwiQmFja2dyb3VuZCI6eyIkaWQiOiIyNjkiLCJDb2xvciI6eyIkaWQiOiIyNzAiLCJBIjo2MywiUiI6NjgsIkciOjExNCwiQiI6MTk2fX0sIklzVmlzaWJsZSI6dHJ1ZSwiV2lkdGgiOjAuMCwiSGVpZ2h0IjowLjAsIkJvcmRlclN0eWxlIjpudWxsLCJQYXJlbnRTdHlsZSI6bnVsbH0sIlJlY3RhbmdsZVN0eWxlIjp7IiRpZCI6IjI3MSIsIk1hcmdpbiI6eyIkaWQiOiIyNzIiLCJUb3AiOjAuMCwiTGVmdCI6MC4wLCJSaWdodCI6MC4wLCJCb3R0b20iOjAuMH0sIlBhZGRpbmciOnsiJGlkIjoiMjczIiwiVG9wIjowLjAsIkxlZnQiOjAuMCwiUmlnaHQiOjAuMCwiQm90dG9tIjowLjB9LCJCYWNrZ3JvdW5kIjp7IiRyZWYiOiIxNSJ9LCJJc1Zpc2libGUiOnRydWUsIldpZHRoIjowLjAsIkhlaWdodCI6MC4wLCJCb3JkZXJTdHlsZSI6eyIkaWQiOiIyNzQiLCJMaW5lQ29sb3IiOnsiJGlkIjoiMjc1IiwiJHR5cGUiOiJOTFJFLkNvbW1vbi5Eb20uU29saWRDb2xvckJydXNoLCBOTFJFLkNvbW1vbiIsIkNvbG9yIjp7IiRpZCI6IjI3NiIsIkEiOjI1NSwiUiI6MjU1LCJHIjoyNTUsIkIiOjI1NX19LCJMaW5lV2VpZ2h0IjowLjAsIkxpbmVUeXBlIjowLCJQYXJlbnRTdHlsZSI6bnVsbH0sIlBhcmVudFN0eWxlIjpudWxsfSwiTWFyZ2luIjp7IiRpZCI6IjI3NyIsIlRvcCI6MC4wLCJMZWZ0IjowLjAsIlJpZ2h0IjowLjAsIkJvdHRvbSI6MC4wfSwiUGFkZGluZyI6eyIkaWQiOiIyNzgiLCJUb3AiOjAuMCwiTGVmdCI6MC4wLCJSaWdodCI6MC4wLCJCb3R0b20iOjAuMH0sIkJhY2tncm91bmQiOm51bGwsIklzVmlzaWJsZSI6dHJ1ZSwiV2lkdGgiOjAuMCwiSGVpZ2h0IjowLjAsIkJvcmRlclN0eWxlIjpudWxsLCJQYXJlbnRTdHlsZSI6bnVsbH0sIkJhY2tncm91bmRTdHlsZSI6eyIkaWQiOiIyNzkiLCJNYXJnaW4iOnsiJGlkIjoiMjgwIiwiVG9wIjowLjAsIkxlZnQiOjAuMCwiUmlnaHQiOjAuMCwiQm90dG9tIjowLjB9LCJQYWRkaW5nIjp7IiRpZCI6IjI4MSIsIlRvcCI6MC4wLCJMZWZ0IjowLjAsIlJpZ2h0IjowLjAsIkJvdHRvbSI6MC4wfSwiQmFja2dyb3VuZCI6eyIkcmVmIjoiMjUifSwiSXNWaXNpYmxlIjp0cnVlLCJXaWR0aCI6MC4wLCJIZWlnaHQiOjAuMCwiQm9yZGVyU3R5bGUiOnsiJGlkIjoiMjgyIiwiTGluZUNvbG9yIjp7IiRpZCI6IjI4MyIsIiR0eXBlIjoiTkxSRS5Db21tb24uRG9tLlNvbGlkQ29sb3JCcnVzaCwgTkxSRS5Db21tb24iLCJDb2xvciI6eyIkaWQiOiIyODQiLCJBIjoyNTUsIlIiOjI1NSwiRyI6MCwiQiI6MH19LCJMaW5lV2VpZ2h0IjowLjAsIkxpbmVUeXBlIjowLCJQYXJlbnRTdHlsZSI6bnVsbH0sIlBhcmVudFN0eWxlIjpudWxsfSwiTWFyZ2luIjp7IiRpZCI6IjI4NSIsIlRvcCI6MC4wLCJMZWZ0IjowLjAsIlJpZ2h0IjowLjAsIkJvdHRvbSI6MC4wfSwiUGFkZGluZyI6eyIkaWQiOiIyODYiLCJUb3AiOjAuMCwiTGVmdCI6MC4wLCJSaWdodCI6MC4wLCJCb3R0b20iOjAuMH0sIklzVmlzaWJsZSI6dHJ1ZSwiV2lkdGgiOjAuMCwiSGVpZ2h0IjowLjAsIkJvcmRlclN0eWxlIjpudWxsLCJQYXJlbnRTdHlsZSI6bnVsbH19LHsiJGlkIjoiMjg3IiwiX3Jvd3MiOlt7IiRpZCI6IjI4OCIsIl90YXNrcyI6W3siJGlkIjoiMjg5IiwiX2F0dGFjaGVkTWlsZXN0b25lcyI6W10sIlRhc2tEZWZpbml0aW9uIjp7IiRpZCI6IjI5MCIsIkdyb3VwTmFtZSI6bnVsbCwiU3RhcnREYXRlIjoiMjAyMy0wNi0xMVQyMzo1OTowMFoiLCJFbmREYXRlIjoiMjAyMy0wNi0xNFQyMzo1OTowMFoiLCJQZXJjZW50YWdlQ29tcGxldGUiOm51bGwsIlN0eWxlIjp7IiRpZCI6IjI5MSIsIlNoYXBlIjoyLCJTaGFwZVRoaWNrbmVzcyI6MCwiRHVyYXRpb25Gb3JtYXQiOjAsIkluY2x1ZGVOb25Xb3JraW5nRGF5c0luRHVyYXRpb24iOmZhbHNlLCJQZXJjZW50YWdlQ29tcGxldGVTdHlsZSI6eyIkaWQiOiIyOTIiLCJGb250U2V0dGluZ3MiOnsiJGlkIjoiMjkzIiwiRm9udFNpemUiOjEwLCJGb250TmFtZSI6IkNhbGlicmkiLCJJc0JvbGQiOmZhbHNlLCJJc0l0YWxpYyI6ZmFsc2UsIklzVW5kZXJsaW5lZCI6ZmFsc2UsIlBhcmVudFN0eWxlIjpudWxsfSwiQXV0b1NpemUiOjAsIkZvcmVncm91bmQiOnsiJGlkIjoiMjk0IiwiQ29sb3IiOnsiJGlkIjoiMjk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OTYiLCJUb3AiOjAuMCwiTGVmdCI6MC4wLCJSaWdodCI6MC4wLCJCb3R0b20iOjAuMH0sIlBhZGRpbmciOnsiJGlkIjoiMjk3IiwiVG9wIjowLjAsIkxlZnQiOjAuMCwiUmlnaHQiOjAuMCwiQm90dG9tIjowLjB9LCJCYWNrZ3JvdW5kIjp7IiRpZCI6IjI5OCIsIkNvbG9yIjp7IiRpZCI6IjI5OSIsIkEiOjg5LCJSIjowLCJHIjowLCJCIjowfX0sIklzVmlzaWJsZSI6dHJ1ZSwiV2lkdGgiOjAuMCwiSGVpZ2h0IjowLjAsIkJvcmRlclN0eWxlIjp7IiRpZCI6IjMwMCIsIkxpbmVDb2xvciI6bnVsbCwiTGluZVdlaWdodCI6MC4wLCJMaW5lVHlwZSI6MCwiUGFyZW50U3R5bGUiOm51bGx9LCJQYXJlbnRTdHlsZSI6bnVsbH0sIkR1cmF0aW9uU3R5bGUiOnsiJGlkIjoiMzAxIiwiRm9udFNldHRpbmdzIjp7IiRpZCI6IjMwMiIsIkZvbnRTaXplIjoxMCwiRm9udE5hbWUiOiJDYWxpYnJpIiwiSXNCb2xkIjpmYWxzZSwiSXNJdGFsaWMiOmZhbHNlLCJJc1VuZGVybGluZWQiOmZhbHNlLCJQYXJlbnRTdHlsZSI6bnVsbH0sIkF1dG9TaXplIjowLCJGb3JlZ3JvdW5kIjp7IiRpZCI6IjMwMyIsIkNvbG9yIjp7IiRpZCI6IjMw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zMDUiLCJUb3AiOjAuMCwiTGVmdCI6MC4wLCJSaWdodCI6MC4wLCJCb3R0b20iOjAuMH0sIlBhZGRpbmciOnsiJGlkIjoiMzA2IiwiVG9wIjowLjAsIkxlZnQiOjAuMCwiUmlnaHQiOjAuMCwiQm90dG9tIjowLjB9LCJCYWNrZ3JvdW5kIjp7IiRpZCI6IjMwNyIsIkNvbG9yIjp7IiRpZCI6IjMwOCIsIkEiOjg5LCJSIjowLCJHIjowLCJCIjowfX0sIklzVmlzaWJsZSI6dHJ1ZSwiV2lkdGgiOjAuMCwiSGVpZ2h0IjowLjAsIkJvcmRlclN0eWxlIjp7IiRpZCI6IjMwOSIsIkxpbmVDb2xvciI6bnVsbCwiTGluZVdlaWdodCI6MC4wLCJMaW5lVHlwZSI6MCwiUGFyZW50U3R5bGUiOm51bGx9LCJQYXJlbnRTdHlsZSI6bnVsbH0sIkhvcml6b250YWxDb25uZWN0b3JTdHlsZSI6eyIkaWQiOiIzMTAiLCJMaW5lQ29sb3IiOnsiJGlkIjoiMzExIiwiJHR5cGUiOiJOTFJFLkNvbW1vbi5Eb20uU29saWRDb2xvckJydXNoLCBOTFJFLkNvbW1vbiIsIkNvbG9yIjp7IiRpZCI6IjMxMiIsIkEiOjI1NSwiUiI6MjA0LCJHIjoyMDQsIkIiOjIwNH19LCJMaW5lV2VpZ2h0IjoxLjAsIkxpbmVUeXBlIjowLCJQYXJlbnRTdHlsZSI6bnVsbH0sIlZlcnRpY2FsQ29ubmVjdG9yU3R5bGUiOnsiJGlkIjoiMzEzIiwiTGluZUNvbG9yIjp7IiRpZCI6IjMxNCIsIiR0eXBlIjoiTkxSRS5Db21tb24uRG9tLlNvbGlkQ29sb3JCcnVzaCwgTkxSRS5Db21tb24iLCJDb2xvciI6eyIkaWQiOiIzMTU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MxNiIsIk1hcmdpbiI6eyIkaWQiOiIzMTciLCJUb3AiOjAuMCwiTGVmdCI6NC4wLCJSaWdodCI6NC4wLCJCb3R0b20iOjAuMH0sIlBhZGRpbmciOnsiJGlkIjoiMzE4IiwiVG9wIjowLjAsIkxlZnQiOjAuMCwiUmlnaHQiOjAuMCwiQm90dG9tIjowLjB9LCJCYWNrZ3JvdW5kIjp7IiRpZCI6IjMxOSIsIkNvbG9yIjp7IiRpZCI6IjMyMCIsIkEiOjI1NSwiUiI6NjgsIkciOjExNCwiQiI6MTk2fX0sIklzVmlzaWJsZSI6dHJ1ZSwiV2lkdGgiOjYuMCwiSGVpZ2h0IjoxMC4wLCJCb3JkZXJTdHlsZSI6eyIkaWQiOiIzMjEiLCJMaW5lQ29sb3IiOnsiJGlkIjoiMzIyIiwiJHR5cGUiOiJOTFJFLkNvbW1vbi5Eb20uU29saWRDb2xvckJydXNoLCBOTFJFLkNvbW1vbiIsIkNvbG9yIjp7IiRpZCI6IjMyMyIsIkEiOjI1NSwiUiI6NDcsIkciOjgyLCJCIjoxNDN9fSwiTGluZVdlaWdodCI6MC4wLCJMaW5lVHlwZSI6MCwiUGFyZW50U3R5bGUiOm51bGx9LCJQYXJlbnRTdHlsZSI6bnVsbH0sIlRpdGxlU3R5bGUiOnsiJGlkIjoiMzI0IiwiRm9udFNldHRpbmdzIjp7IiRpZCI6IjMyNSIsIkZvbnRTaXplIjoxMCwiRm9udE5hbWUiOiJTZWdvZSBVSSBTZW1pYm9sZCIsIklzQm9sZCI6dHJ1ZSwiSXNJdGFsaWMiOmZhbHNlLCJJc1VuZGVybGluZWQiOmZhbHNlLCJQYXJlbnRTdHlsZSI6bnVsbH0sIkF1dG9TaXplIjoyLCJGb3JlZ3JvdW5kIjp7IiRpZCI6IjMyNiIsIkNvbG9yIjp7IiRpZCI6IjMyNyIsIkEiOjI1NSwiUiI6MCwiRyI6MCwiQiI6MH19LCJNYXhXaWR0aCI6OTAuNDEwNDgwMDkyNTY1MjgsIk1heEhlaWdodCI6IkluZmluaXR5IiwiU21hcnRGb3JlZ3JvdW5kSXNBY3RpdmUiOmZhbHNlLCJIb3Jpem9udGFsQWxpZ25tZW50IjoyLCJWZXJ0aWNhbEFsaWdubWVudCI6MCwiU21hcnRGb3JlZ3JvdW5kIjpudWxsLCJCYWNrZ3JvdW5kRmlsbFR5cGUiOjAsIk1hcmdpbiI6eyIkaWQiOiIzMjgiLCJUb3AiOjAuMCwiTGVmdCI6MC4wLCJSaWdodCI6MC4wLCJCb3R0b20iOjAuMH0sIlBhZGRpbmciOnsiJGlkIjoiMzI5IiwiVG9wIjowLjAsIkxlZnQiOjAuMCwiUmlnaHQiOjAuMCwiQm90dG9tIjowLjB9LCJCYWNrZ3JvdW5kIjp7IiRpZCI6IjMzMCIsIkNvbG9yIjp7IiRpZCI6IjMzMSIsIkEiOjAsIlIiOjI1NSwiRyI6MjU1LCJCIjoyNTV9fSwiSXNWaXNpYmxlIjp0cnVlLCJXaWR0aCI6MC4wLCJIZWlnaHQiOjAuMCwiQm9yZGVyU3R5bGUiOnsiJGlkIjoiMzMyIiwiTGluZUNvbG9yIjpudWxsLCJMaW5lV2VpZ2h0IjowLjAsIkxpbmVUeXBlIjowLCJQYXJlbnRTdHlsZSI6bnVsbH0sIlBhcmVudFN0eWxlIjpudWxsfSwiRGF0ZVN0eWxlIjp7IiRpZCI6IjMzMyIsIkZvbnRTZXR0aW5ncyI6eyIkaWQiOiIzMzQiLCJGb250U2l6ZSI6OCwiRm9udE5hbWUiOiJTZWdvZSBVSSBTZW1pYm9sZCIsIklzQm9sZCI6ZmFsc2UsIklzSXRhbGljIjpmYWxzZSwiSXNVbmRlcmxpbmVkIjpmYWxzZSwiUGFyZW50U3R5bGUiOm51bGx9LCJBdXRvU2l6ZSI6MCwiRm9yZWdyb3VuZCI6eyIkaWQiOiIzMzUiLCJDb2xvciI6eyIkaWQiOiIzMzY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MzNyIsIlRvcCI6MC4wLCJMZWZ0IjowLjAsIlJpZ2h0IjowLjAsIkJvdHRvbSI6MC4wfSwiUGFkZGluZyI6eyIkaWQiOiIzMzgiLCJUb3AiOjAuMCwiTGVmdCI6MC4wLCJSaWdodCI6MC4wLCJCb3R0b20iOjAuMH0sIkJhY2tncm91bmQiOnsiJGlkIjoiMzM5IiwiQ29sb3IiOnsiJGlkIjoiMzQwIiwiQSI6MCwiUiI6MjU1LCJHIjoyNTUsIkIiOjI1NX19LCJJc1Zpc2libGUiOnRydWUsIldpZHRoIjowLjAsIkhlaWdodCI6MC4wLCJCb3JkZXJTdHlsZSI6eyIkaWQiOiIzNDEiLCJMaW5lQ29sb3IiOm51bGwsIkxpbmVXZWlnaHQiOjAuMCwiTGluZVR5cGUiOjAsIlBhcmVudFN0eWxlIjpudWxsfSwiUGFyZW50U3R5bGUiOm51bGx9LCJEYXRlRm9ybWF0Ijp7IiRpZCI6IjM0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MiLCJGb3JtYXQiOjAsIklzVmlzaWJsZSI6ZmFsc2UsIkxhc3RLbm93blZpc2liaWxpdHlTdGF0ZSI6ZmFsc2V9LCJJc1Zpc2libGUiOnRydWUsIlBhcmVudFN0eWxlIjpudWxsfSwiSW5kZXgiOjQsIlNtYXJ0RHVyYXRpb25BY3RpdmF0ZWQiOmZhbHNlLCJEYXRlRm9ybWF0Ijp7IiRyZWYiOiIzNDIifSwiV2Vla051bWJlcmluZyI6eyIkaWQiOiIzNDQiLCJGb3JtYXQiOjAsIklzVmlzaWJsZSI6ZmFsc2UsIkxhc3RLbm93blZpc2liaWxpdHlTdGF0ZSI6ZmFsc2V9LCJJZCI6IjIyZWJlOTQ3LTU2YmMtNGU3Mi1iYzkyLWNlOTUyMjFhNWU1OCIsIkltcG9ydElkIjpudWxsLCJUaXRsZSI6IlN0LiBMb3VpcywgTU8iLCJOb3RlIjpudWxsLCJIeXBlcmxpbmsiOnsiJGlkIjoiMzQ1IiwiQWRkcmVzcyI6bnVsbCwiU3ViQWRkcmVzcyI6bnVsbH0sIklzQ2hhbmdlZCI6ZmFsc2UsIklzTmV3IjpmYWxzZX19XSwiX21pbGVzdG9uZXMiOltdLCJJZCI6IjAwMDAwMDAwLTAwMDAtMDAwMC0wMDAwLTAwMDAwMDAwMDAwMCIsIklzU2luZ2xlSXRlbVJvdyI6dHJ1ZX1dLCJJbmRleCI6MiwiSWQiOiI1NmQwOWQ0NC0xNjYzLTQ0YmMtOGJiZi02NTFjZjRjYThjMjUiLCJIZWFkZXJUZXh0IjoiUlBTIiwiSXNEZWZhdWx0IjpmYWxzZSwiU3R5bGUiOnsiJGlkIjoiMzQ2IiwiSGVhZGVyU3R5bGUiOnsiJGlkIjoiMzQ3IiwiVGV4dFN0eWxlIjp7IiRpZCI6IjM0OCIsIkZvbnRTZXR0aW5ncyI6eyIkaWQiOiIzNDkiLCJGb250U2l6ZSI6MTEsIkZvbnROYW1lIjoiU2Vnb2UgVUkgU2VtaWJvbGQiLCJJc0JvbGQiOmZhbHNlLCJJc0l0YWxpYyI6ZmFsc2UsIklzVW5kZXJsaW5lZCI6ZmFsc2UsIlBhcmVudFN0eWxlIjpudWxsfSwiQXV0b1NpemUiOjIsIkZvcmVncm91bmQiOnsiJHJlZiI6IjgifSwiTWF4V2lkdGgiOjEwNC4zNzIwOTMwMjMyNTU3NiwiTWF4SGVpZ2h0IjoiSW5maW5pdHkiLCJTbWFydEZvcmVncm91bmRJc0FjdGl2ZSI6ZmFsc2UsIkhvcml6b250YWxBbGlnbm1lbnQiOjAsIlZlcnRpY2FsQWxpZ25tZW50IjowLCJTbWFydEZvcmVncm91bmQiOm51bGwsIkJhY2tncm91bmRGaWxsVHlwZSI6MCwiTWFyZ2luIjp7IiRpZCI6IjM1MCIsIlRvcCI6MC4wLCJMZWZ0IjowLjAsIlJpZ2h0IjowLjAsIkJvdHRvbSI6MC4wfSwiUGFkZGluZyI6eyIkaWQiOiIzNTEiLCJUb3AiOjAuMCwiTGVmdCI6MC4wLCJSaWdodCI6MC4wLCJCb3R0b20iOjAuMH0sIkJhY2tncm91bmQiOnsiJGlkIjoiMzUyIiwiQ29sb3IiOnsiJGlkIjoiMzUzIiwiQSI6MCwiUiI6MjU1LCJHIjoyNTUsIkIiOjI1NX19LCJJc1Zpc2libGUiOnRydWUsIldpZHRoIjowLjAsIkhlaWdodCI6MC4wLCJCb3JkZXJTdHlsZSI6bnVsbCwiUGFyZW50U3R5bGUiOm51bGx9LCJSZWN0YW5nbGVTdHlsZSI6eyIkaWQiOiIzNTQiLCJNYXJnaW4iOnsiJGlkIjoiMzU1IiwiVG9wIjowLjAsIkxlZnQiOjAuMCwiUmlnaHQiOjAuMCwiQm90dG9tIjowLjB9LCJQYWRkaW5nIjp7IiRpZCI6IjM1NiIsIlRvcCI6MC4wLCJMZWZ0IjowLjAsIlJpZ2h0IjowLjAsIkJvdHRvbSI6MC4wfSwiQmFja2dyb3VuZCI6eyIkcmVmIjoiMTUifSwiSXNWaXNpYmxlIjp0cnVlLCJXaWR0aCI6MC4wLCJIZWlnaHQiOjAuMCwiQm9yZGVyU3R5bGUiOnsiJGlkIjoiMzU3IiwiTGluZUNvbG9yIjp7IiRpZCI6IjM1OCIsIiR0eXBlIjoiTkxSRS5Db21tb24uRG9tLlNvbGlkQ29sb3JCcnVzaCwgTkxSRS5Db21tb24iLCJDb2xvciI6eyIkaWQiOiIzNTkiLCJBIjoyNTUsIlIiOjQ3LCJHIjo4MiwiQiI6MTQzfX0sIkxpbmVXZWlnaHQiOjAuMCwiTGluZVR5cGUiOjAsIlBhcmVudFN0eWxlIjpudWxsfSwiUGFyZW50U3R5bGUiOm51bGx9LCJNYXJnaW4iOnsiJGlkIjoiMzYwIiwiVG9wIjowLjAsIkxlZnQiOjAuMCwiUmlnaHQiOjAuMCwiQm90dG9tIjowLjB9LCJQYWRkaW5nIjp7IiRpZCI6IjM2MSIsIlRvcCI6MC4wLCJMZWZ0IjowLjAsIlJpZ2h0IjowLjAsIkJvdHRvbSI6MC4wfSwiQmFja2dyb3VuZCI6bnVsbCwiSXNWaXNpYmxlIjp0cnVlLCJXaWR0aCI6MC4wLCJIZWlnaHQiOjAuMCwiQm9yZGVyU3R5bGUiOm51bGwsIlBhcmVudFN0eWxlIjpudWxsfSwiQmFja2dyb3VuZFN0eWxlIjp7IiRpZCI6IjM2MiIsIk1hcmdpbiI6eyIkaWQiOiIzNjMiLCJUb3AiOjAuMCwiTGVmdCI6MC4wLCJSaWdodCI6MC4wLCJCb3R0b20iOjAuMH0sIlBhZGRpbmciOnsiJGlkIjoiMzY0IiwiVG9wIjowLjAsIkxlZnQiOjAuMCwiUmlnaHQiOjAuMCwiQm90dG9tIjowLjB9LCJCYWNrZ3JvdW5kIjp7IiRyZWYiOiIyNSJ9LCJJc1Zpc2libGUiOnRydWUsIldpZHRoIjowLjAsIkhlaWdodCI6MC4wLCJCb3JkZXJTdHlsZSI6eyIkaWQiOiIzNjUiLCJMaW5lQ29sb3IiOnsiJGlkIjoiMzY2IiwiJHR5cGUiOiJOTFJFLkNvbW1vbi5Eb20uU29saWRDb2xvckJydXNoLCBOTFJFLkNvbW1vbiIsIkNvbG9yIjp7IiRpZCI6IjM2NyIsIkEiOjI1NSwiUiI6MjU1LCJHIjowLCJCIjowfX0sIkxpbmVXZWlnaHQiOjAuMCwiTGluZVR5cGUiOjAsIlBhcmVudFN0eWxlIjpudWxsfSwiUGFyZW50U3R5bGUiOm51bGx9LCJNYXJnaW4iOnsiJGlkIjoiMzY4IiwiVG9wIjowLjAsIkxlZnQiOjAuMCwiUmlnaHQiOjAuMCwiQm90dG9tIjowLjB9LCJQYWRkaW5nIjp7IiRpZCI6IjM2OSIsIlRvcCI6MC4wLCJMZWZ0IjowLjAsIlJpZ2h0IjowLjAsIkJvdHRvbSI6MC4wfSwiSXNWaXNpYmxlIjp0cnVlLCJXaWR0aCI6MC4wLCJIZWlnaHQiOjAuMCwiQm9yZGVyU3R5bGUiOm51bGwsIlBhcmVudFN0eWxlIjpudWxsfX0seyIkaWQiOiIzNzAiLCJfcm93cyI6W3siJGlkIjoiMzcxIiwiX3Rhc2tzIjpbeyIkaWQiOiIzNzIiLCJfYXR0YWNoZWRNaWxlc3RvbmVzIjpbXSwiVGFza0RlZmluaXRpb24iOnsiJGlkIjoiMzczIiwiR3JvdXBOYW1lIjpudWxsLCJTdGFydERhdGUiOiIyMDIzLTA1LTAyVDAwOjAwOjAwWiIsIkVuZERhdGUiOiIyMDIzLTA1LTAzVDIzOjU5OjAwWiIsIlBlcmNlbnRhZ2VDb21wbGV0ZSI6bnVsbCwiU3R5bGUiOnsiJGlkIjoiMzc0IiwiU2hhcGUiOjIsIlNoYXBlVGhpY2tuZXNzIjow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aWQiOiIzNzciLCJDb2xvciI6eyIkaWQiOiIzNz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M3OSIsIlRvcCI6MC4wLCJMZWZ0IjowLjAsIlJpZ2h0IjowLjAsIkJvdHRvbSI6MC4wfSwiUGFkZGluZyI6eyIkaWQiOiIzODAiLCJUb3AiOjAuMCwiTGVmdCI6MC4wLCJSaWdodCI6MC4wLCJCb3R0b20iOjAuMH0sIkJhY2tncm91bmQiOnsiJGlkIjoiMzgxIiwiQ29sb3IiOnsiJGlkIjoiMzgyIiwiQSI6ODksIlIiOjAsIkciOjAsIkIiOjB9fSwiSXNWaXNpYmxlIjp0cnVlLCJXaWR0aCI6MC4wLCJIZWlnaHQiOjAuMCwiQm9yZGVyU3R5bGUiOnsiJGlkIjoiMzgzIiwiTGluZUNvbG9yIjpudWxsLCJMaW5lV2VpZ2h0IjowLjAsIkxpbmVUeXBlIjowLCJQYXJlbnRTdHlsZSI6bnVsbH0sIlBhcmVudFN0eWxlIjpudWxsfSwiRHVyYXRpb25TdHlsZSI6eyIkaWQiOiIzODQiLCJGb250U2V0dGluZ3MiOnsiJGlkIjoiMzg1IiwiRm9udFNpemUiOjEwLCJGb250TmFtZSI6IkNhbGlicmkiLCJJc0JvbGQiOmZhbHNlLCJJc0l0YWxpYyI6ZmFsc2UsIklzVW5kZXJsaW5lZCI6ZmFsc2UsIlBhcmVudFN0eWxlIjpudWxsfSwiQXV0b1NpemUiOjAsIkZvcmVncm91bmQiOnsiJGlkIjoiMzg2IiwiQ29sb3IiOnsiJGlkIjoiMzg3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M4OCIsIlRvcCI6MC4wLCJMZWZ0IjowLjAsIlJpZ2h0IjowLjAsIkJvdHRvbSI6MC4wfSwiUGFkZGluZyI6eyIkaWQiOiIzODkiLCJUb3AiOjAuMCwiTGVmdCI6MC4wLCJSaWdodCI6MC4wLCJCb3R0b20iOjAuMH0sIkJhY2tncm91bmQiOnsiJGlkIjoiMzkwIiwiQ29sb3IiOnsiJGlkIjoiMzkxIiwiQSI6ODksIlIiOjAsIkciOjAsIkIiOjB9fSwiSXNWaXNpYmxlIjp0cnVlLCJXaWR0aCI6MC4wLCJIZWlnaHQiOjAuMCwiQm9yZGVyU3R5bGUiOnsiJGlkIjoiMzkyIiwiTGluZUNvbG9yIjpudWxsLCJMaW5lV2VpZ2h0IjowLjAsIkxpbmVUeXBlIjowLCJQYXJlbnRTdHlsZSI6bnVsbH0sIlBhcmVudFN0eWxlIjpudWxsfSwiSG9yaXpvbnRhbENvbm5lY3RvclN0eWxlIjp7IiRpZCI6IjM5MyIsIkxpbmVDb2xvciI6eyIkaWQiOiIzOTQiLCIkdHlwZSI6Ik5MUkUuQ29tbW9uLkRvbS5Tb2xpZENvbG9yQnJ1c2gsIE5MUkUuQ29tbW9uIiwiQ29sb3IiOnsiJGlkIjoiMzk1IiwiQSI6MjU1LCJSIjoyMDQsIkciOjIwNCwiQiI6MjA0fX0sIkxpbmVXZWlnaHQiOjEuMCwiTGluZVR5cGUiOjAsIlBhcmVudFN0eWxlIjpudWxsfSwiVmVydGljYWxDb25uZWN0b3JTdHlsZSI6eyIkaWQiOiIzOTYiLCJMaW5lQ29sb3IiOnsiJGlkIjoiMzk3IiwiJHR5cGUiOiJOTFJFLkNvbW1vbi5Eb20uU29saWRDb2xvckJydXNoLCBOTFJFLkNvbW1vbiIsIkNvbG9yIjp7IiRpZCI6IjM5OC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Mzk5IiwiTWFyZ2luIjp7IiRpZCI6IjQwMCIsIlRvcCI6MC4wLCJMZWZ0Ijo0LjAsIlJpZ2h0Ijo0LjAsIkJvdHRvbSI6MC4wfSwiUGFkZGluZyI6eyIkaWQiOiI0MDEiLCJUb3AiOjAuMCwiTGVmdCI6MC4wLCJSaWdodCI6MC4wLCJCb3R0b20iOjAuMH0sIkJhY2tncm91bmQiOnsiJGlkIjoiNDAyIiwiQ29sb3IiOnsiJGlkIjoiNDAzIiwiQSI6MjU1LCJSIjo2OCwiRyI6MTE0LCJCIjoxOTZ9fSwiSXNWaXNpYmxlIjp0cnVlLCJXaWR0aCI6NC4wLCJIZWlnaHQiOjEwLjAsIkJvcmRlclN0eWxlIjp7IiRpZCI6IjQwNCIsIkxpbmVDb2xvciI6eyIkaWQiOiI0MDUiLCIkdHlwZSI6Ik5MUkUuQ29tbW9uLkRvbS5Tb2xpZENvbG9yQnJ1c2gsIE5MUkUuQ29tbW9uIiwiQ29sb3IiOnsiJGlkIjoiNDA2IiwiQSI6MjU1LCJSIjo0NywiRyI6ODIsIkIiOjE0M319LCJMaW5lV2VpZ2h0IjowLjAsIkxpbmVUeXBlIjowLCJQYXJlbnRTdHlsZSI6bnVsbH0sIlBhcmVudFN0eWxlIjpudWxsfSwiVGl0bGVTdHlsZSI6eyIkaWQiOiI0MDciLCJGb250U2V0dGluZ3MiOnsiJGlkIjoiNDA4IiwiRm9udFNpemUiOjEwLCJGb250TmFtZSI6IlNlZ29lIFVJIFNlbWlib2xkIiwiSXNCb2xkIjp0cnVlLCJJc0l0YWxpYyI6ZmFsc2UsIklzVW5kZXJsaW5lZCI6ZmFsc2UsIlBhcmVudFN0eWxlIjpudWxsfSwiQXV0b1NpemUiOjIsIkZvcmVncm91bmQiOnsiJGlkIjoiNDA5IiwiQ29sb3IiOnsiJGlkIjoiNDEwIiwiQSI6MjU1LCJSIjowLCJHIjowLCJCIjowfX0sIk1heFdpZHRoIjo4MS43ODM4MTIzNTQ3MzcsIk1heEhlaWdodCI6IkluZmluaXR5IiwiU21hcnRGb3JlZ3JvdW5kSXNBY3RpdmUiOmZhbHNlLCJIb3Jpem9udGFsQWxpZ25tZW50IjoyLCJWZXJ0aWNhbEFsaWdubWVudCI6MCwiU21hcnRGb3JlZ3JvdW5kIjpudWxsLCJCYWNrZ3JvdW5kRmlsbFR5cGUiOjAsIk1hcmdpbiI6eyIkaWQiOiI0MTEiLCJUb3AiOjAuMCwiTGVmdCI6MC4wLCJSaWdodCI6MC4wLCJCb3R0b20iOjAuMH0sIlBhZGRpbmciOnsiJGlkIjoiNDEyIiwiVG9wIjowLjAsIkxlZnQiOjAuMCwiUmlnaHQiOjAuMCwiQm90dG9tIjowLjB9LCJCYWNrZ3JvdW5kIjp7IiRpZCI6IjQxMyIsIkNvbG9yIjp7IiRpZCI6IjQxNCIsIkEiOjAsIlIiOjI1NSwiRyI6MjU1LCJCIjoyNTV9fSwiSXNWaXNpYmxlIjp0cnVlLCJXaWR0aCI6MC4wLCJIZWlnaHQiOjAuMCwiQm9yZGVyU3R5bGUiOnsiJGlkIjoiNDE1IiwiTGluZUNvbG9yIjpudWxsLCJMaW5lV2VpZ2h0IjowLjAsIkxpbmVUeXBlIjowLCJQYXJlbnRTdHlsZSI6bnVsbH0sIlBhcmVudFN0eWxlIjpudWxsfSwiRGF0ZVN0eWxlIjp7IiRpZCI6IjQxNiIsIkZvbnRTZXR0aW5ncyI6eyIkaWQiOiI0MTciLCJGb250U2l6ZSI6OCwiRm9udE5hbWUiOiJTZWdvZSBVSSBTZW1pYm9sZCIsIklzQm9sZCI6ZmFsc2UsIklzSXRhbGljIjpmYWxzZSwiSXNVbmRlcmxpbmVkIjpmYWxzZSwiUGFyZW50U3R5bGUiOm51bGx9LCJBdXRvU2l6ZSI6MCwiRm9yZWdyb3VuZCI6eyIkaWQiOiI0MTgiLCJDb2xvciI6eyIkaWQiOiI0MTk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QyMCIsIlRvcCI6MC4wLCJMZWZ0IjowLjAsIlJpZ2h0IjowLjAsIkJvdHRvbSI6MC4wfSwiUGFkZGluZyI6eyIkaWQiOiI0MjEiLCJUb3AiOjAuMCwiTGVmdCI6MC4wLCJSaWdodCI6MC4wLCJCb3R0b20iOjAuMH0sIkJhY2tncm91bmQiOnsiJGlkIjoiNDIyIiwiQ29sb3IiOnsiJGlkIjoiNDIzIiwiQSI6MCwiUiI6MjU1LCJHIjoyNTUsIkIiOjI1NX19LCJJc1Zpc2libGUiOnRydWUsIldpZHRoIjowLjAsIkhlaWdodCI6MC4wLCJCb3JkZXJTdHlsZSI6eyIkaWQiOiI0MjQiLCJMaW5lQ29sb3IiOm51bGwsIkxpbmVXZWlnaHQiOjAuMCwiTGluZVR5cGUiOjAsIlBhcmVudFN0eWxlIjpudWxsfSwiUGFyZW50U3R5bGUiOm51bGx9LCJEYXRlRm9ybWF0Ijp7IiRpZCI6IjQ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YiLCJGb3JtYXQiOjAsIklzVmlzaWJsZSI6ZmFsc2UsIkxhc3RLbm93blZpc2liaWxpdHlTdGF0ZSI6ZmFsc2V9LCJJc1Zpc2libGUiOnRydWUsIlBhcmVudFN0eWxlIjpudWxsfSwiSW5kZXgiOjUsIlNtYXJ0RHVyYXRpb25BY3RpdmF0ZWQiOmZhbHNlLCJEYXRlRm9ybWF0Ijp7IiRyZWYiOiI0MjUifSwiV2Vla051bWJlcmluZyI6eyIkaWQiOiI0MjciLCJGb3JtYXQiOjAsIklzVmlzaWJsZSI6ZmFsc2UsIkxhc3RLbm93blZpc2liaWxpdHlTdGF0ZSI6ZmFsc2V9LCJJZCI6IjAyZTAwNzUzLTI0ODItNDBlYy04YWIzLWZiNzhkMmNlNGQ0YSIsIkltcG9ydElkIjpudWxsLCJUaXRsZSI6IkNoYXJsb3R0ZSwgTkMiLCJOb3RlIjpudWxsLCJIeXBlcmxpbmsiOnsiJGlkIjoiNDI4IiwiQWRkcmVzcyI6bnVsbCwiU3ViQWRkcmVzcyI6bnVsbH0sIklzQ2hhbmdlZCI6ZmFsc2UsIklzTmV3IjpmYWxzZX19XSwiX21pbGVzdG9uZXMiOltdLCJJZCI6IjAwMDAwMDAwLTAwMDAtMDAwMC0wMDAwLTAwMDAwMDAwMDAwMCIsIklzU2luZ2xlSXRlbVJvdyI6dHJ1ZX1dLCJJbmRleCI6MywiSWQiOiJmOTA4NDUwNy1lNGEzLTRmNjQtODRhZS0xOTA0OGY4NjFkY2IiLCJIZWFkZXJUZXh0IjoiQ0hHIE1HTVQiLCJJc0RlZmF1bHQiOmZhbHNlLCJTdHlsZSI6eyIkaWQiOiI0MjkiLCJIZWFkZXJTdHlsZSI6eyIkaWQiOiI0MzAiLCJUZXh0U3R5bGUiOnsiJGlkIjoiNDMxIiwiRm9udFNldHRpbmdzIjp7IiRpZCI6IjQzMiIsIkZvbnRTaXplIjoxMSwiRm9udE5hbWUiOiJTZWdvZSBVSSBTZW1pYm9sZCIsIklzQm9sZCI6ZmFsc2UsIklzSXRhbGljIjpmYWxzZSwiSXNVbmRlcmxpbmVkIjpmYWxzZSwiUGFyZW50U3R5bGUiOm51bGx9LCJBdXRvU2l6ZSI6MiwiRm9yZWdyb3VuZCI6eyIkcmVmIjoiOCJ9LCJNYXhXaWR0aCI6MTA0LjM3MjA5MzAyMzI1NTc2LCJNYXhIZWlnaHQiOiJJbmZpbml0eSIsIlNtYXJ0Rm9yZWdyb3VuZElzQWN0aXZlIjpmYWxzZSwiSG9yaXpvbnRhbEFsaWdubWVudCI6MCwiVmVydGljYWxBbGlnbm1lbnQiOjAsIlNtYXJ0Rm9yZWdyb3VuZCI6bnVsbCwiQmFja2dyb3VuZEZpbGxUeXBlIjowLCJNYXJnaW4iOnsiJGlkIjoiNDMzIiwiVG9wIjowLjAsIkxlZnQiOjAuMCwiUmlnaHQiOjAuMCwiQm90dG9tIjowLjB9LCJQYWRkaW5nIjp7IiRpZCI6IjQzNCIsIlRvcCI6MC4wLCJMZWZ0IjowLjAsIlJpZ2h0IjowLjAsIkJvdHRvbSI6MC4wfSwiQmFja2dyb3VuZCI6eyIkaWQiOiI0MzUiLCJDb2xvciI6eyIkaWQiOiI0MzYiLCJBIjowLCJSIjoyNTUsIkciOjI1NSwiQiI6MjU1fX0sIklzVmlzaWJsZSI6dHJ1ZSwiV2lkdGgiOjAuMCwiSGVpZ2h0IjowLjAsIkJvcmRlclN0eWxlIjpudWxsLCJQYXJlbnRTdHlsZSI6bnVsbH0sIlJlY3RhbmdsZVN0eWxlIjp7IiRpZCI6IjQzNyIsIk1hcmdpbiI6eyIkaWQiOiI0MzgiLCJUb3AiOjAuMCwiTGVmdCI6MC4wLCJSaWdodCI6MC4wLCJCb3R0b20iOjAuMH0sIlBhZGRpbmciOnsiJGlkIjoiNDM5IiwiVG9wIjowLjAsIkxlZnQiOjAuMCwiUmlnaHQiOjAuMCwiQm90dG9tIjowLjB9LCJCYWNrZ3JvdW5kIjp7IiRyZWYiOiIxNSJ9LCJJc1Zpc2libGUiOnRydWUsIldpZHRoIjowLjAsIkhlaWdodCI6MC4wLCJCb3JkZXJTdHlsZSI6eyIkaWQiOiI0NDAiLCJMaW5lQ29sb3IiOnsiJGlkIjoiNDQxIiwiJHR5cGUiOiJOTFJFLkNvbW1vbi5Eb20uU29saWRDb2xvckJydXNoLCBOTFJFLkNvbW1vbiIsIkNvbG9yIjp7IiRpZCI6IjQ0MiIsIkEiOjI1NSwiUiI6MjU1LCJHIjowLCJCIjowfX0sIkxpbmVXZWlnaHQiOjAuMCwiTGluZVR5cGUiOjAsIlBhcmVudFN0eWxlIjpudWxsfSwiUGFyZW50U3R5bGUiOm51bGx9LCJNYXJnaW4iOnsiJGlkIjoiNDQzIiwiVG9wIjowLjAsIkxlZnQiOjAuMCwiUmlnaHQiOjAuMCwiQm90dG9tIjowLjB9LCJQYWRkaW5nIjp7IiRpZCI6IjQ0NCIsIlRvcCI6MC4wLCJMZWZ0IjowLjAsIlJpZ2h0IjowLjAsIkJvdHRvbSI6MC4wfSwiQmFja2dyb3VuZCI6bnVsbCwiSXNWaXNpYmxlIjp0cnVlLCJXaWR0aCI6MC4wLCJIZWlnaHQiOjAuMCwiQm9yZGVyU3R5bGUiOm51bGwsIlBhcmVudFN0eWxlIjpudWxsfSwiQmFja2dyb3VuZFN0eWxlIjp7IiRpZCI6IjQ0NSIsIk1hcmdpbiI6eyIkaWQiOiI0NDYiLCJUb3AiOjAuMCwiTGVmdCI6MC4wLCJSaWdodCI6MC4wLCJCb3R0b20iOjAuMH0sIlBhZGRpbmciOnsiJGlkIjoiNDQ3IiwiVG9wIjowLjAsIkxlZnQiOjAuMCwiUmlnaHQiOjAuMCwiQm90dG9tIjowLjB9LCJCYWNrZ3JvdW5kIjp7IiRyZWYiOiIyNSJ9LCJJc1Zpc2libGUiOnRydWUsIldpZHRoIjowLjAsIkhlaWdodCI6MC4wLCJCb3JkZXJTdHlsZSI6eyIkaWQiOiI0NDgiLCJMaW5lQ29sb3IiOnsiJGlkIjoiNDQ5IiwiJHR5cGUiOiJOTFJFLkNvbW1vbi5Eb20uU29saWRDb2xvckJydXNoLCBOTFJFLkNvbW1vbiIsIkNvbG9yIjp7IiRpZCI6IjQ1MCIsIkEiOjI1NSwiUiI6MjU1LCJHIjowLCJCIjowfX0sIkxpbmVXZWlnaHQiOjAuMCwiTGluZVR5cGUiOjAsIlBhcmVudFN0eWxlIjpudWxsfSwiUGFyZW50U3R5bGUiOm51bGx9LCJNYXJnaW4iOnsiJGlkIjoiNDUxIiwiVG9wIjowLjAsIkxlZnQiOjAuMCwiUmlnaHQiOjAuMCwiQm90dG9tIjowLjB9LCJQYWRkaW5nIjp7IiRpZCI6IjQ1MiIsIlRvcCI6MC4wLCJMZWZ0IjowLjAsIlJpZ2h0IjowLjAsIkJvdHRvbSI6MC4wfSwiSXNWaXNpYmxlIjp0cnVlLCJXaWR0aCI6MC4wLCJIZWlnaHQiOjAuMCwiQm9yZGVyU3R5bGUiOm51bGwsIlBhcmVudFN0eWxlIjpudWxsfX0seyIkaWQiOiI0NTMiLCJfcm93cyI6W3siJGlkIjoiNDU0IiwiX3Rhc2tzIjpbeyIkaWQiOiI0NTUiLCJfYXR0YWNoZWRNaWxlc3RvbmVzIjpbXSwiVGFza0RlZmluaXRpb24iOnsiJGlkIjoiNDU2IiwiR3JvdXBOYW1lIjpudWxsLCJTdGFydERhdGUiOiIyMDIzLTA2LTA0VDAwOjAwOjAwWiIsIkVuZERhdGUiOiIyMDIzLTA2LTA4VDIzOjU5OjAwWiIsIlBlcmNlbnRhZ2VDb21wbGV0ZSI6bnVsbCwiU3R5bGUiOnsiJGlkIjoiNDU3IiwiU2hhcGUiOjIsIlNoYXBlVGhpY2tuZXNzIjowLCJEdXJhdGlvbkZvcm1hdCI6MCwiSW5jbHVkZU5vbldvcmtpbmdEYXlzSW5EdXJhdGlvbiI6ZmFsc2UsIlBlcmNlbnRhZ2VDb21wbGV0ZVN0eWxlIjp7IiRpZCI6IjQ1OCIsIkZvbnRTZXR0aW5ncyI6eyIkaWQiOiI0NTkiLCJGb250U2l6ZSI6MTAsIkZvbnROYW1lIjoiQ2FsaWJyaSIsIklzQm9sZCI6ZmFsc2UsIklzSXRhbGljIjpmYWxzZSwiSXNVbmRlcmxpbmVkIjpmYWxzZSwiUGFyZW50U3R5bGUiOm51bGx9LCJBdXRvU2l6ZSI6MCwiRm9yZWdyb3VuZCI6eyIkaWQiOiI0NjAiLCJDb2xvciI6eyIkaWQiOiI0Nj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Q2MiIsIlRvcCI6MC4wLCJMZWZ0IjowLjAsIlJpZ2h0IjowLjAsIkJvdHRvbSI6MC4wfSwiUGFkZGluZyI6eyIkaWQiOiI0NjMiLCJUb3AiOjAuMCwiTGVmdCI6MC4wLCJSaWdodCI6MC4wLCJCb3R0b20iOjAuMH0sIkJhY2tncm91bmQiOnsiJGlkIjoiNDY0IiwiQ29sb3IiOnsiJGlkIjoiNDY1IiwiQSI6ODksIlIiOjAsIkciOjAsIkIiOjB9fSwiSXNWaXNpYmxlIjp0cnVlLCJXaWR0aCI6MC4wLCJIZWlnaHQiOjAuMCwiQm9yZGVyU3R5bGUiOnsiJGlkIjoiNDY2IiwiTGluZUNvbG9yIjpudWxsLCJMaW5lV2VpZ2h0IjowLjAsIkxpbmVUeXBlIjowLCJQYXJlbnRTdHlsZSI6bnVsbH0sIlBhcmVudFN0eWxlIjpudWxsfSwiRHVyYXRpb25TdHlsZSI6eyIkaWQiOiI0NjciLCJGb250U2V0dGluZ3MiOnsiJGlkIjoiNDY4IiwiRm9udFNpemUiOjEwLCJGb250TmFtZSI6IkNhbGlicmkiLCJJc0JvbGQiOmZhbHNlLCJJc0l0YWxpYyI6ZmFsc2UsIklzVW5kZXJsaW5lZCI6ZmFsc2UsIlBhcmVudFN0eWxlIjpudWxsfSwiQXV0b1NpemUiOjAsIkZvcmVncm91bmQiOnsiJGlkIjoiNDY5IiwiQ29sb3IiOnsiJGlkIjoiNDcw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Q3MSIsIlRvcCI6MC4wLCJMZWZ0IjowLjAsIlJpZ2h0IjowLjAsIkJvdHRvbSI6MC4wfSwiUGFkZGluZyI6eyIkaWQiOiI0NzIiLCJUb3AiOjAuMCwiTGVmdCI6MC4wLCJSaWdodCI6MC4wLCJCb3R0b20iOjAuMH0sIkJhY2tncm91bmQiOnsiJGlkIjoiNDczIiwiQ29sb3IiOnsiJGlkIjoiNDc0IiwiQSI6ODksIlIiOjAsIkciOjAsIkIiOjB9fSwiSXNWaXNpYmxlIjp0cnVlLCJXaWR0aCI6MC4wLCJIZWlnaHQiOjAuMCwiQm9yZGVyU3R5bGUiOnsiJGlkIjoiNDc1IiwiTGluZUNvbG9yIjpudWxsLCJMaW5lV2VpZ2h0IjowLjAsIkxpbmVUeXBlIjowLCJQYXJlbnRTdHlsZSI6bnVsbH0sIlBhcmVudFN0eWxlIjpudWxsfSwiSG9yaXpvbnRhbENvbm5lY3RvclN0eWxlIjp7IiRpZCI6IjQ3NiIsIkxpbmVDb2xvciI6eyIkaWQiOiI0NzciLCIkdHlwZSI6Ik5MUkUuQ29tbW9uLkRvbS5Tb2xpZENvbG9yQnJ1c2gsIE5MUkUuQ29tbW9uIiwiQ29sb3IiOnsiJGlkIjoiNDc4IiwiQSI6MjU1LCJSIjoyMDQsIkciOjIwNCwiQiI6MjA0fX0sIkxpbmVXZWlnaHQiOjEuMCwiTGluZVR5cGUiOjAsIlBhcmVudFN0eWxlIjpudWxsfSwiVmVydGljYWxDb25uZWN0b3JTdHlsZSI6eyIkaWQiOiI0NzkiLCJMaW5lQ29sb3IiOnsiJGlkIjoiNDgwIiwiJHR5cGUiOiJOTFJFLkNvbW1vbi5Eb20uU29saWRDb2xvckJydXNoLCBOTFJFLkNvbW1vbiIsIkNvbG9yIjp7IiRpZCI6IjQ4MS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NDgyIiwiTWFyZ2luIjp7IiRpZCI6IjQ4MyIsIlRvcCI6MC4wLCJMZWZ0Ijo0LjAsIlJpZ2h0Ijo0LjAsIkJvdHRvbSI6MC4wfSwiUGFkZGluZyI6eyIkaWQiOiI0ODQiLCJUb3AiOjAuMCwiTGVmdCI6MC4wLCJSaWdodCI6MC4wLCJCb3R0b20iOjAuMH0sIkJhY2tncm91bmQiOnsiJGlkIjoiNDg1IiwiQ29sb3IiOnsiJGlkIjoiNDg2IiwiQSI6MjU1LCJSIjo2OCwiRyI6MTE0LCJCIjoxOTZ9fSwiSXNWaXNpYmxlIjp0cnVlLCJXaWR0aCI6OS4wLCJIZWlnaHQiOjEwLjAsIkJvcmRlclN0eWxlIjp7IiRpZCI6IjQ4NyIsIkxpbmVDb2xvciI6eyIkaWQiOiI0ODgiLCIkdHlwZSI6Ik5MUkUuQ29tbW9uLkRvbS5Tb2xpZENvbG9yQnJ1c2gsIE5MUkUuQ29tbW9uIiwiQ29sb3IiOnsiJGlkIjoiNDg5IiwiQSI6MjU1LCJSIjo0NywiRyI6ODIsIkIiOjE0M319LCJMaW5lV2VpZ2h0IjowLjAsIkxpbmVUeXBlIjowLCJQYXJlbnRTdHlsZSI6bnVsbH0sIlBhcmVudFN0eWxlIjpudWxsfSwiVGl0bGVTdHlsZSI6eyIkaWQiOiI0OTAiLCJGb250U2V0dGluZ3MiOnsiJGlkIjoiNDkxIiwiRm9udFNpemUiOjEwLCJGb250TmFtZSI6IlNlZ29lIFVJIFNlbWlib2xkIiwiSXNCb2xkIjp0cnVlLCJJc0l0YWxpYyI6ZmFsc2UsIklzVW5kZXJsaW5lZCI6ZmFsc2UsIlBhcmVudFN0eWxlIjpudWxsfSwiQXV0b1NpemUiOjIsIkZvcmVncm91bmQiOnsiJGlkIjoiNDkyIiwiQ29sb3IiOnsiJGlkIjoiNDkzIiwiQSI6MjU1LCJSIjowLCJHIjowLCJCIjowfX0sIk1heFdpZHRoIjoxMDMuODkzMzM2MDExMjM3NTEsIk1heEhlaWdodCI6IkluZmluaXR5IiwiU21hcnRGb3JlZ3JvdW5kSXNBY3RpdmUiOmZhbHNlLCJIb3Jpem9udGFsQWxpZ25tZW50IjoyLCJWZXJ0aWNhbEFsaWdubWVudCI6MCwiU21hcnRGb3JlZ3JvdW5kIjpudWxsLCJCYWNrZ3JvdW5kRmlsbFR5cGUiOjAsIk1hcmdpbiI6eyIkaWQiOiI0OTQiLCJUb3AiOjAuMCwiTGVmdCI6MC4wLCJSaWdodCI6MC4wLCJCb3R0b20iOjAuMH0sIlBhZGRpbmciOnsiJGlkIjoiNDk1IiwiVG9wIjowLjAsIkxlZnQiOjAuMCwiUmlnaHQiOjAuMCwiQm90dG9tIjowLjB9LCJCYWNrZ3JvdW5kIjp7IiRpZCI6IjQ5NiIsIkNvbG9yIjp7IiRpZCI6IjQ5NyIsIkEiOjAsIlIiOjI1NSwiRyI6MjU1LCJCIjoyNTV9fSwiSXNWaXNpYmxlIjp0cnVlLCJXaWR0aCI6MC4wLCJIZWlnaHQiOjAuMCwiQm9yZGVyU3R5bGUiOnsiJGlkIjoiNDk4IiwiTGluZUNvbG9yIjpudWxsLCJMaW5lV2VpZ2h0IjowLjAsIkxpbmVUeXBlIjowLCJQYXJlbnRTdHlsZSI6bnVsbH0sIlBhcmVudFN0eWxlIjpudWxsfSwiRGF0ZVN0eWxlIjp7IiRpZCI6IjQ5OSIsIkZvbnRTZXR0aW5ncyI6eyIkaWQiOiI1MDAiLCJGb250U2l6ZSI6OCwiRm9udE5hbWUiOiJTZWdvZSBVSSBTZW1pYm9sZCIsIklzQm9sZCI6ZmFsc2UsIklzSXRhbGljIjpmYWxzZSwiSXNVbmRlcmxpbmVkIjpmYWxzZSwiUGFyZW50U3R5bGUiOm51bGx9LCJBdXRvU2l6ZSI6MCwiRm9yZWdyb3VuZCI6eyIkaWQiOiI1MDEiLCJDb2xvciI6eyIkaWQiOiI1MDI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UwMyIsIlRvcCI6MC4wLCJMZWZ0IjowLjAsIlJpZ2h0IjowLjAsIkJvdHRvbSI6MC4wfSwiUGFkZGluZyI6eyIkaWQiOiI1MDQiLCJUb3AiOjAuMCwiTGVmdCI6MC4wLCJSaWdodCI6MC4wLCJCb3R0b20iOjAuMH0sIkJhY2tncm91bmQiOnsiJGlkIjoiNTA1IiwiQ29sb3IiOnsiJGlkIjoiNTA2IiwiQSI6MCwiUiI6MjU1LCJHIjoyNTUsIkIiOjI1NX19LCJJc1Zpc2libGUiOnRydWUsIldpZHRoIjowLjAsIkhlaWdodCI6MC4wLCJCb3JkZXJTdHlsZSI6eyIkaWQiOiI1MDciLCJMaW5lQ29sb3IiOm51bGwsIkxpbmVXZWlnaHQiOjAuMCwiTGluZVR5cGUiOjAsIlBhcmVudFN0eWxlIjpudWxsfSwiUGFyZW50U3R5bGUiOm51bGx9LCJEYXRlRm9ybWF0Ijp7IiRpZCI6IjUw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kiLCJGb3JtYXQiOjAsIklzVmlzaWJsZSI6ZmFsc2UsIkxhc3RLbm93blZpc2liaWxpdHlTdGF0ZSI6ZmFsc2V9LCJJc1Zpc2libGUiOnRydWUsIlBhcmVudFN0eWxlIjpudWxsfSwiSW5kZXgiOjYsIlNtYXJ0RHVyYXRpb25BY3RpdmF0ZWQiOmZhbHNlLCJEYXRlRm9ybWF0Ijp7IiRyZWYiOiI1MDgifSwiV2Vla051bWJlcmluZyI6eyIkaWQiOiI1MTAiLCJGb3JtYXQiOjAsIklzVmlzaWJsZSI6ZmFsc2UsIkxhc3RLbm93blZpc2liaWxpdHlTdGF0ZSI6ZmFsc2V9LCJJZCI6IjcwNGQ0Yjk2LTRlNjItNDU5OC1hNzhiLTU0ZWZiZjU3MmIyNCIsIkltcG9ydElkIjpudWxsLCJUaXRsZSI6IkJvbml0YSBTcHJpbmdzLCBGTCIsIk5vdGUiOm51bGwsIkh5cGVybGluayI6eyIkaWQiOiI1MTEiLCJBZGRyZXNzIjpudWxsLCJTdWJBZGRyZXNzIjpudWxsfSwiSXNDaGFuZ2VkIjpmYWxzZSwiSXNOZXciOmZhbHNlfX1dLCJfbWlsZXN0b25lcyI6W10sIklkIjoiMDAwMDAwMDAtMDAwMC0wMDAwLTAwMDAtMDAwMDAwMDAwMDAwIiwiSXNTaW5nbGVJdGVtUm93Ijp0cnVlfV0sIkluZGV4Ijo0LCJJZCI6IjQ2ZTk2MDI0LWYwZjEtNGQ2My1hYzExLTdlOTJhZDVmYjQzZCIsIkhlYWRlclRleHQiOiJJUE1BIiwiSXNEZWZhdWx0IjpmYWxzZSwiU3R5bGUiOnsiJGlkIjoiNTEyIiwiSGVhZGVyU3R5bGUiOnsiJGlkIjoiNTEzIiwiVGV4dFN0eWxlIjp7IiRpZCI6IjUxNCIsIkZvbnRTZXR0aW5ncyI6eyIkaWQiOiI1MTUiLCJGb250U2l6ZSI6MTEsIkZvbnROYW1lIjoiU2Vnb2UgVUkgU2VtaWJvbGQiLCJJc0JvbGQiOmZhbHNlLCJJc0l0YWxpYyI6ZmFsc2UsIklzVW5kZXJsaW5lZCI6ZmFsc2UsIlBhcmVudFN0eWxlIjpudWxsfSwiQXV0b1NpemUiOjIsIkZvcmVncm91bmQiOnsiJHJlZiI6IjgifSwiTWF4V2lkdGgiOjEwNC4zNzIwOTMwMjMyNTU3NiwiTWF4SGVpZ2h0IjoiSW5maW5pdHkiLCJTbWFydEZvcmVncm91bmRJc0FjdGl2ZSI6ZmFsc2UsIkhvcml6b250YWxBbGlnbm1lbnQiOjAsIlZlcnRpY2FsQWxpZ25tZW50IjowLCJTbWFydEZvcmVncm91bmQiOm51bGwsIkJhY2tncm91bmRGaWxsVHlwZSI6MCwiTWFyZ2luIjp7IiRpZCI6IjUxNiIsIlRvcCI6MC4wLCJMZWZ0IjowLjAsIlJpZ2h0IjowLjAsIkJvdHRvbSI6MC4wfSwiUGFkZGluZyI6eyIkaWQiOiI1MTciLCJUb3AiOjAuMCwiTGVmdCI6MC4wLCJSaWdodCI6MC4wLCJCb3R0b20iOjAuMH0sIkJhY2tncm91bmQiOnsiJGlkIjoiNTE4IiwiQ29sb3IiOnsiJGlkIjoiNTE5IiwiQSI6MCwiUiI6MjU1LCJHIjoyNTUsIkIiOjI1NX19LCJJc1Zpc2libGUiOnRydWUsIldpZHRoIjowLjAsIkhlaWdodCI6MC4wLCJCb3JkZXJTdHlsZSI6bnVsbCwiUGFyZW50U3R5bGUiOm51bGx9LCJSZWN0YW5nbGVTdHlsZSI6eyIkaWQiOiI1MjAiLCJNYXJnaW4iOnsiJGlkIjoiNTIxIiwiVG9wIjowLjAsIkxlZnQiOjAuMCwiUmlnaHQiOjAuMCwiQm90dG9tIjowLjB9LCJQYWRkaW5nIjp7IiRpZCI6IjUyMiIsIlRvcCI6MC4wLCJMZWZ0IjowLjAsIlJpZ2h0IjowLjAsIkJvdHRvbSI6MC4wfSwiQmFja2dyb3VuZCI6eyIkcmVmIjoiMTUifSwiSXNWaXNpYmxlIjp0cnVlLCJXaWR0aCI6MC4wLCJIZWlnaHQiOjAuMCwiQm9yZGVyU3R5bGUiOnsiJGlkIjoiNTIzIiwiTGluZUNvbG9yIjp7IiRpZCI6IjUyNCIsIiR0eXBlIjoiTkxSRS5Db21tb24uRG9tLlNvbGlkQ29sb3JCcnVzaCwgTkxSRS5Db21tb24iLCJDb2xvciI6eyIkaWQiOiI1MjUiLCJBIjoyNTUsIlIiOjQ3LCJHIjo4MiwiQiI6MTQzfX0sIkxpbmVXZWlnaHQiOjAuMCwiTGluZVR5cGUiOjAsIlBhcmVudFN0eWxlIjpudWxsfSwiUGFyZW50U3R5bGUiOm51bGx9LCJNYXJnaW4iOnsiJGlkIjoiNTI2IiwiVG9wIjowLjAsIkxlZnQiOjAuMCwiUmlnaHQiOjAuMCwiQm90dG9tIjowLjB9LCJQYWRkaW5nIjp7IiRpZCI6IjUyNyIsIlRvcCI6MC4wLCJMZWZ0IjowLjAsIlJpZ2h0IjowLjAsIkJvdHRvbSI6MC4wfSwiQmFja2dyb3VuZCI6bnVsbCwiSXNWaXNpYmxlIjp0cnVlLCJXaWR0aCI6MC4wLCJIZWlnaHQiOjAuMCwiQm9yZGVyU3R5bGUiOm51bGwsIlBhcmVudFN0eWxlIjpudWxsfSwiQmFja2dyb3VuZFN0eWxlIjp7IiRpZCI6IjUyOCIsIk1hcmdpbiI6eyIkaWQiOiI1MjkiLCJUb3AiOjAuMCwiTGVmdCI6MC4wLCJSaWdodCI6MC4wLCJCb3R0b20iOjAuMH0sIlBhZGRpbmciOnsiJGlkIjoiNTMwIiwiVG9wIjowLjAsIkxlZnQiOjAuMCwiUmlnaHQiOjAuMCwiQm90dG9tIjowLjB9LCJCYWNrZ3JvdW5kIjp7IiRyZWYiOiIyNSJ9LCJJc1Zpc2libGUiOnRydWUsIldpZHRoIjowLjAsIkhlaWdodCI6MC4wLCJCb3JkZXJTdHlsZSI6eyIkaWQiOiI1MzEiLCJMaW5lQ29sb3IiOnsiJGlkIjoiNTMyIiwiJHR5cGUiOiJOTFJFLkNvbW1vbi5Eb20uU29saWRDb2xvckJydXNoLCBOTFJFLkNvbW1vbiIsIkNvbG9yIjp7IiRpZCI6IjUzMyIsIkEiOjI1NSwiUiI6MjU1LCJHIjowLCJCIjowfX0sIkxpbmVXZWlnaHQiOjAuMCwiTGluZVR5cGUiOjAsIlBhcmVudFN0eWxlIjpudWxsfSwiUGFyZW50U3R5bGUiOm51bGx9LCJNYXJnaW4iOnsiJGlkIjoiNTM0IiwiVG9wIjowLjAsIkxlZnQiOjAuMCwiUmlnaHQiOjAuMCwiQm90dG9tIjowLjB9LCJQYWRkaW5nIjp7IiRpZCI6IjUzNSIsIlRvcCI6MC4wLCJMZWZ0IjowLjAsIlJpZ2h0IjowLjAsIkJvdHRvbSI6MC4wfSwiSXNWaXNpYmxlIjp0cnVlLCJXaWR0aCI6MC4wLCJIZWlnaHQiOjAuMCwiQm9yZGVyU3R5bGUiOm51bGwsIlBhcmVudFN0eWxlIjpudWxsfX0seyIkaWQiOiI1MzYiLCJfcm93cyI6W3siJGlkIjoiNTM3IiwiX3Rhc2tzIjpbeyIkaWQiOiI1MzgiLCJfYXR0YWNoZWRNaWxlc3RvbmVzIjpbXSwiVGFza0RlZmluaXRpb24iOnsiJGlkIjoiNTM5IiwiR3JvdXBOYW1lIjpudWxsLCJTdGFydERhdGUiOiIyMDIzLTA3LTI0VDAwOjAwOjAwWiIsIkVuZERhdGUiOiIyMDIzLTA3LTI4VDIzOjU5OjAwWiIsIlBlcmNlbnRhZ2VDb21wbGV0ZSI6bnVsbCwiU3R5bGUiOnsiJGlkIjoiNTQwIiwiU2hhcGUiOjIsIlNoYXBlVGhpY2tuZXNzIjowLCJEdXJhdGlvbkZvcm1hdCI6MCwiSW5jbHVkZU5vbldvcmtpbmdEYXlzSW5EdXJhdGlvbiI6ZmFsc2UsIlBlcmNlbnRhZ2VDb21wbGV0ZVN0eWxlIjp7IiRpZCI6IjU0MSIsIkZvbnRTZXR0aW5ncyI6eyIkaWQiOiI1NDIiLCJGb250U2l6ZSI6MTAsIkZvbnROYW1lIjoiQ2FsaWJyaSIsIklzQm9sZCI6ZmFsc2UsIklzSXRhbGljIjpmYWxzZSwiSXNVbmRlcmxpbmVkIjpmYWxzZSwiUGFyZW50U3R5bGUiOm51bGx9LCJBdXRvU2l6ZSI6MCwiRm9yZWdyb3VuZCI6eyIkaWQiOiI1NDMiLCJDb2xvciI6eyIkaWQiOiI1ND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0NSIsIlRvcCI6MC4wLCJMZWZ0IjowLjAsIlJpZ2h0IjowLjAsIkJvdHRvbSI6MC4wfSwiUGFkZGluZyI6eyIkaWQiOiI1NDYiLCJUb3AiOjAuMCwiTGVmdCI6MC4wLCJSaWdodCI6MC4wLCJCb3R0b20iOjAuMH0sIkJhY2tncm91bmQiOnsiJGlkIjoiNTQ3IiwiQ29sb3IiOnsiJGlkIjoiNTQ4IiwiQSI6ODksIlIiOjAsIkciOjAsIkIiOjB9fSwiSXNWaXNpYmxlIjp0cnVlLCJXaWR0aCI6MC4wLCJIZWlnaHQiOjAuMCwiQm9yZGVyU3R5bGUiOnsiJGlkIjoiNTQ5IiwiTGluZUNvbG9yIjpudWxsLCJMaW5lV2VpZ2h0IjowLjAsIkxpbmVUeXBlIjowLCJQYXJlbnRTdHlsZSI6bnVsbH0sIlBhcmVudFN0eWxlIjpudWxsfSwiRHVyYXRpb25TdHlsZSI6eyIkaWQiOiI1NTAiLCJGb250U2V0dGluZ3MiOnsiJGlkIjoiNTUxIiwiRm9udFNpemUiOjEwLCJGb250TmFtZSI6IkNhbGlicmkiLCJJc0JvbGQiOmZhbHNlLCJJc0l0YWxpYyI6ZmFsc2UsIklzVW5kZXJsaW5lZCI6ZmFsc2UsIlBhcmVudFN0eWxlIjpudWxsfSwiQXV0b1NpemUiOjAsIkZvcmVncm91bmQiOnsiJGlkIjoiNTUyIiwiQ29sb3IiOnsiJGlkIjoiNTUz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U1NCIsIlRvcCI6MC4wLCJMZWZ0IjowLjAsIlJpZ2h0IjowLjAsIkJvdHRvbSI6MC4wfSwiUGFkZGluZyI6eyIkaWQiOiI1NTUiLCJUb3AiOjAuMCwiTGVmdCI6MC4wLCJSaWdodCI6MC4wLCJCb3R0b20iOjAuMH0sIkJhY2tncm91bmQiOnsiJGlkIjoiNTU2IiwiQ29sb3IiOnsiJGlkIjoiNTU3IiwiQSI6ODksIlIiOjAsIkciOjAsIkIiOjB9fSwiSXNWaXNpYmxlIjp0cnVlLCJXaWR0aCI6MC4wLCJIZWlnaHQiOjAuMCwiQm9yZGVyU3R5bGUiOnsiJGlkIjoiNTU4IiwiTGluZUNvbG9yIjpudWxsLCJMaW5lV2VpZ2h0IjowLjAsIkxpbmVUeXBlIjowLCJQYXJlbnRTdHlsZSI6bnVsbH0sIlBhcmVudFN0eWxlIjpudWxsfSwiSG9yaXpvbnRhbENvbm5lY3RvclN0eWxlIjp7IiRpZCI6IjU1OSIsIkxpbmVDb2xvciI6eyIkaWQiOiI1NjAiLCIkdHlwZSI6Ik5MUkUuQ29tbW9uLkRvbS5Tb2xpZENvbG9yQnJ1c2gsIE5MUkUuQ29tbW9uIiwiQ29sb3IiOnsiJGlkIjoiNTYxIiwiQSI6MjU1LCJSIjoyMDQsIkciOjIwNCwiQiI6MjA0fX0sIkxpbmVXZWlnaHQiOjEuMCwiTGluZVR5cGUiOjAsIlBhcmVudFN0eWxlIjpudWxsfSwiVmVydGljYWxDb25uZWN0b3JTdHlsZSI6eyIkaWQiOiI1NjIiLCJMaW5lQ29sb3IiOnsiJGlkIjoiNTYzIiwiJHR5cGUiOiJOTFJFLkNvbW1vbi5Eb20uU29saWRDb2xvckJydXNoLCBOTFJFLkNvbW1vbiIsIkNvbG9yIjp7IiRpZCI6IjU2NC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NTY1IiwiTWFyZ2luIjp7IiRpZCI6IjU2NiIsIlRvcCI6MC4wLCJMZWZ0Ijo0LjAsIlJpZ2h0Ijo0LjAsIkJvdHRvbSI6MC4wfSwiUGFkZGluZyI6eyIkaWQiOiI1NjciLCJUb3AiOjAuMCwiTGVmdCI6MC4wLCJSaWdodCI6MC4wLCJCb3R0b20iOjAuMH0sIkJhY2tncm91bmQiOnsiJGlkIjoiNTY4IiwiQ29sb3IiOnsiJGlkIjoiNTY5IiwiQSI6MjU1LCJSIjo2OCwiRyI6MTE0LCJCIjoxOTZ9fSwiSXNWaXNpYmxlIjp0cnVlLCJXaWR0aCI6OS4wLCJIZWlnaHQiOjEwLjAsIkJvcmRlclN0eWxlIjp7IiRpZCI6IjU3MCIsIkxpbmVDb2xvciI6eyIkaWQiOiI1NzEiLCIkdHlwZSI6Ik5MUkUuQ29tbW9uLkRvbS5Tb2xpZENvbG9yQnJ1c2gsIE5MUkUuQ29tbW9uIiwiQ29sb3IiOnsiJGlkIjoiNTcyIiwiQSI6MjU1LCJSIjo0NywiRyI6ODIsIkIiOjE0M319LCJMaW5lV2VpZ2h0IjowLjAsIkxpbmVUeXBlIjowLCJQYXJlbnRTdHlsZSI6bnVsbH0sIlBhcmVudFN0eWxlIjpudWxsfSwiVGl0bGVTdHlsZSI6eyIkaWQiOiI1NzMiLCJGb250U2V0dGluZ3MiOnsiJGlkIjoiNTc0IiwiRm9udFNpemUiOjEwLCJGb250TmFtZSI6IlNlZ29lIFVJIFNlbWlib2xkIiwiSXNCb2xkIjp0cnVlLCJJc0l0YWxpYyI6ZmFsc2UsIklzVW5kZXJsaW5lZCI6ZmFsc2UsIlBhcmVudFN0eWxlIjpudWxsfSwiQXV0b1NpemUiOjIsIkZvcmVncm91bmQiOnsiJGlkIjoiNTc1IiwiQ29sb3IiOnsiJGlkIjoiNTc2IiwiQSI6MjU1LCJSIjowLCJHIjowLCJCIjowfX0sIk1heFdpZHRoIjo2OC4yNzY2Njg4MDg5OTAxMzgsIk1heEhlaWdodCI6IkluZmluaXR5IiwiU21hcnRGb3JlZ3JvdW5kSXNBY3RpdmUiOmZhbHNlLCJIb3Jpem9udGFsQWxpZ25tZW50IjoyLCJWZXJ0aWNhbEFsaWdubWVudCI6MCwiU21hcnRGb3JlZ3JvdW5kIjpudWxsLCJCYWNrZ3JvdW5kRmlsbFR5cGUiOjAsIk1hcmdpbiI6eyIkaWQiOiI1NzciLCJUb3AiOjAuMCwiTGVmdCI6MC4wLCJSaWdodCI6MC4wLCJCb3R0b20iOjAuMH0sIlBhZGRpbmciOnsiJGlkIjoiNTc4IiwiVG9wIjowLjAsIkxlZnQiOjAuMCwiUmlnaHQiOjAuMCwiQm90dG9tIjowLjB9LCJCYWNrZ3JvdW5kIjp7IiRpZCI6IjU3OSIsIkNvbG9yIjp7IiRpZCI6IjU4MCIsIkEiOjAsIlIiOjI1NSwiRyI6MjU1LCJCIjoyNTV9fSwiSXNWaXNpYmxlIjp0cnVlLCJXaWR0aCI6MC4wLCJIZWlnaHQiOjAuMCwiQm9yZGVyU3R5bGUiOnsiJGlkIjoiNTgxIiwiTGluZUNvbG9yIjpudWxsLCJMaW5lV2VpZ2h0IjowLjAsIkxpbmVUeXBlIjowLCJQYXJlbnRTdHlsZSI6bnVsbH0sIlBhcmVudFN0eWxlIjpudWxsfSwiRGF0ZVN0eWxlIjp7IiRpZCI6IjU4MiIsIkZvbnRTZXR0aW5ncyI6eyIkaWQiOiI1ODMiLCJGb250U2l6ZSI6OCwiRm9udE5hbWUiOiJTZWdvZSBVSSBTZW1pYm9sZCIsIklzQm9sZCI6ZmFsc2UsIklzSXRhbGljIjpmYWxzZSwiSXNVbmRlcmxpbmVkIjpmYWxzZSwiUGFyZW50U3R5bGUiOm51bGx9LCJBdXRvU2l6ZSI6MCwiRm9yZWdyb3VuZCI6eyIkaWQiOiI1ODQiLCJDb2xvciI6eyIkaWQiOiI1ODU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GlkIjoiNTg4IiwiQ29sb3IiOnsiJGlkIjoiNTg5IiwiQSI6MCwiUiI6MjU1LCJHIjoyNTUsIkIiOjI1NX19LCJJc1Zpc2libGUiOnRydWUsIldpZHRoIjowLjAsIkhlaWdodCI6MC4wLCJCb3JkZXJTdHlsZSI6eyIkaWQiOiI1OTAiLCJMaW5lQ29sb3IiOm51bGwsIkxpbmVXZWlnaHQiOjAuMCwiTGluZVR5cGUiOjAsIlBhcmVudFN0eWxlIjpudWxsfSwiUGFyZW50U3R5bGUiOm51bGx9LCJEYXRlRm9ybWF0Ijp7IiRpZCI6IjU5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IiLCJGb3JtYXQiOjAsIklzVmlzaWJsZSI6ZmFsc2UsIkxhc3RLbm93blZpc2liaWxpdHlTdGF0ZSI6ZmFsc2V9LCJJc1Zpc2libGUiOnRydWUsIlBhcmVudFN0eWxlIjpudWxsfSwiSW5kZXgiOjcsIlNtYXJ0RHVyYXRpb25BY3RpdmF0ZWQiOmZhbHNlLCJEYXRlRm9ybWF0Ijp7IiRyZWYiOiI1OTEifSwiV2Vla051bWJlcmluZyI6eyIkaWQiOiI1OTMiLCJGb3JtYXQiOjAsIklzVmlzaWJsZSI6ZmFsc2UsIkxhc3RLbm93blZpc2liaWxpdHlTdGF0ZSI6ZmFsc2V9LCJJZCI6ImUxODg5MWNmLTIwYjgtNDFlZi1iNzRiLTUzNGMyZDQyYjdjYSIsIkltcG9ydElkIjpudWxsLCJUaXRsZSI6Ik9ybGFuZG8sIEZMIiwiTm90ZSI6bnVsbCwiSHlwZXJsaW5rIjp7IiRpZCI6IjU5NCIsIkFkZHJlc3MiOm51bGwsIlN1YkFkZHJlc3MiOm51bGx9LCJJc0NoYW5nZWQiOmZhbHNlLCJJc05ldyI6ZmFsc2V9fV0sIl9taWxlc3RvbmVzIjpbXSwiSWQiOiIwMDAwMDAwMC0wMDAwLTAwMDAtMDAwMC0wMDAwMDAwMDAwMDAiLCJJc1NpbmdsZUl0ZW1Sb3ciOnRydWV9XSwiSW5kZXgiOjUsIklkIjoiMmZjNjg1ZGItMzhjMS00MDFhLWFmMDUtZjc2Y2E3NjM5MTA3IiwiSGVhZGVyVGV4dCI6IkFnaWxlIDIwMjMiLCJJc0RlZmF1bHQiOmZhbHNlLCJTdHlsZSI6eyIkaWQiOiI1OTUiLCJIZWFkZXJTdHlsZSI6eyIkaWQiOiI1OTYiLCJUZXh0U3R5bGUiOnsiJGlkIjoiNTk3IiwiRm9udFNldHRpbmdzIjp7IiRpZCI6IjU5OCIsIkZvbnRTaXplIjoxMSwiRm9udE5hbWUiOiJTZWdvZSBVSSBTZW1pYm9sZCIsIklzQm9sZCI6ZmFsc2UsIklzSXRhbGljIjpmYWxzZSwiSXNVbmRlcmxpbmVkIjpmYWxzZSwiUGFyZW50U3R5bGUiOm51bGx9LCJBdXRvU2l6ZSI6MiwiRm9yZWdyb3VuZCI6eyIkcmVmIjoiOCJ9LCJNYXhXaWR0aCI6MTA0LjM3MjA5MzAyMzI1NTc2LCJNYXhIZWlnaHQiOiJJbmZpbml0eSIsIlNtYXJ0Rm9yZWdyb3VuZElzQWN0aXZlIjpmYWxzZSwiSG9yaXpvbnRhbEFsaWdubWVudCI6MCwiVmVydGljYWxBbGlnbm1lbnQiOjAsIlNtYXJ0Rm9yZWdyb3VuZCI6bnVsbCwiQmFja2dyb3VuZEZpbGxUeXBlIjowLCJNYXJnaW4iOnsiJGlkIjoiNTk5IiwiVG9wIjowLjAsIkxlZnQiOjAuMCwiUmlnaHQiOjAuMCwiQm90dG9tIjowLjB9LCJQYWRkaW5nIjp7IiRpZCI6IjYwMCIsIlRvcCI6MC4wLCJMZWZ0IjowLjAsIlJpZ2h0IjowLjAsIkJvdHRvbSI6MC4wfSwiQmFja2dyb3VuZCI6eyIkaWQiOiI2MDEiLCJDb2xvciI6eyIkaWQiOiI2MDIiLCJBIjowLCJSIjoyNTUsIkciOjI1NSwiQiI6MjU1fX0sIklzVmlzaWJsZSI6dHJ1ZSwiV2lkdGgiOjAuMCwiSGVpZ2h0IjowLjAsIkJvcmRlclN0eWxlIjpudWxsLCJQYXJlbnRTdHlsZSI6bnVsbH0sIlJlY3RhbmdsZVN0eWxlIjp7IiRpZCI6IjYwMyIsIk1hcmdpbiI6eyIkaWQiOiI2MDQiLCJUb3AiOjAuMCwiTGVmdCI6MC4wLCJSaWdodCI6MC4wLCJCb3R0b20iOjAuMH0sIlBhZGRpbmciOnsiJGlkIjoiNjA1IiwiVG9wIjowLjAsIkxlZnQiOjAuMCwiUmlnaHQiOjAuMCwiQm90dG9tIjowLjB9LCJCYWNrZ3JvdW5kIjp7IiRyZWYiOiIxNSJ9LCJJc1Zpc2libGUiOnRydWUsIldpZHRoIjowLjAsIkhlaWdodCI6MC4wLCJCb3JkZXJTdHlsZSI6eyIkaWQiOiI2MDYiLCJMaW5lQ29sb3IiOnsiJGlkIjoiNjA3IiwiJHR5cGUiOiJOTFJFLkNvbW1vbi5Eb20uU29saWRDb2xvckJydXNoLCBOTFJFLkNvbW1vbiIsIkNvbG9yIjp7IiRpZCI6IjYwOCIsIkEiOjI1NSwiUiI6MjU1LCJHIjowLCJCIjowfX0sIkxpbmVXZWlnaHQiOjAuMCwiTGluZVR5cGUiOjAsIlBhcmVudFN0eWxlIjpudWxsfSwiUGFyZW50U3R5bGUiOm51bGx9LCJNYXJnaW4iOnsiJGlkIjoiNjA5IiwiVG9wIjowLjAsIkxlZnQiOjAuMCwiUmlnaHQiOjAuMCwiQm90dG9tIjowLjB9LCJQYWRkaW5nIjp7IiRpZCI6IjYxMCIsIlRvcCI6MC4wLCJMZWZ0IjowLjAsIlJpZ2h0IjowLjAsIkJvdHRvbSI6MC4wfSwiQmFja2dyb3VuZCI6bnVsbCwiSXNWaXNpYmxlIjp0cnVlLCJXaWR0aCI6MC4wLCJIZWlnaHQiOjAuMCwiQm9yZGVyU3R5bGUiOm51bGwsIlBhcmVudFN0eWxlIjpudWxsfSwiQmFja2dyb3VuZFN0eWxlIjp7IiRpZCI6IjYxMSIsIk1hcmdpbiI6eyIkaWQiOiI2MTIiLCJUb3AiOjAuMCwiTGVmdCI6MC4wLCJSaWdodCI6MC4wLCJCb3R0b20iOjAuMH0sIlBhZGRpbmciOnsiJGlkIjoiNjEzIiwiVG9wIjowLjAsIkxlZnQiOjAuMCwiUmlnaHQiOjAuMCwiQm90dG9tIjowLjB9LCJCYWNrZ3JvdW5kIjp7IiRyZWYiOiIyNSJ9LCJJc1Zpc2libGUiOnRydWUsIldpZHRoIjowLjAsIkhlaWdodCI6MC4wLCJCb3JkZXJTdHlsZSI6eyIkaWQiOiI2MTQiLCJMaW5lQ29sb3IiOnsiJGlkIjoiNjE1IiwiJHR5cGUiOiJOTFJFLkNvbW1vbi5Eb20uU29saWRDb2xvckJydXNoLCBOTFJFLkNvbW1vbiIsIkNvbG9yIjp7IiRpZCI6IjYxNiIsIkEiOjI1NSwiUiI6MjU1LCJHIjowLCJCIjowfX0sIkxpbmVXZWlnaHQiOjAuMCwiTGluZVR5cGUiOjAsIlBhcmVudFN0eWxlIjpudWxsfSwiUGFyZW50U3R5bGUiOm51bGx9LCJNYXJnaW4iOnsiJGlkIjoiNjE3IiwiVG9wIjowLjAsIkxlZnQiOjAuMCwiUmlnaHQiOjAuMCwiQm90dG9tIjowLjB9LCJQYWRkaW5nIjp7IiRpZCI6IjYxOCIsIlRvcCI6MC4wLCJMZWZ0IjowLjAsIlJpZ2h0IjowLjAsIkJvdHRvbSI6MC4wfSwiSXNWaXNpYmxlIjp0cnVlLCJXaWR0aCI6MC4wLCJIZWlnaHQiOjAuMCwiQm9yZGVyU3R5bGUiOm51bGwsIlBhcmVudFN0eWxlIjpudWxsfX0seyIkaWQiOiI2MTkiLCJfcm93cyI6W3siJGlkIjoiNjIwIiwiX3Rhc2tzIjpbeyIkaWQiOiI2MjEiLCJfYXR0YWNoZWRNaWxlc3RvbmVzIjpbXSwiVGFza0RlZmluaXRpb24iOnsiJGlkIjoiNjIyIiwiR3JvdXBOYW1lIjpudWxsLCJTdGFydERhdGUiOiIyMDIzLTEwLTI1VDAwOjAwOjAwWiIsIkVuZERhdGUiOiIyMDIzLTEwLTI4VDIzOjU5OjAwWiIsIlBlcmNlbnRhZ2VDb21wbGV0ZSI6bnVsbCwiU3R5bGUiOnsiJGlkIjoiNjIzIiwiU2hhcGUiOjIsIlNoYXBlVGhpY2tuZXNzIjowLCJEdXJhdGlvbkZvcm1hdCI6MCwiSW5jbHVkZU5vbldvcmtpbmdEYXlzSW5EdXJhdGlvbiI6ZmFsc2UsIlBlcmNlbnRhZ2VDb21wbGV0ZVN0eWxlIjp7IiRpZCI6IjYyNCIsIkZvbnRTZXR0aW5ncyI6eyIkaWQiOiI2MjUiLCJGb250U2l6ZSI6MTAsIkZvbnROYW1lIjoiQ2FsaWJyaSIsIklzQm9sZCI6ZmFsc2UsIklzSXRhbGljIjpmYWxzZSwiSXNVbmRlcmxpbmVkIjpmYWxzZSwiUGFyZW50U3R5bGUiOm51bGx9LCJBdXRvU2l6ZSI6MCwiRm9yZWdyb3VuZCI6eyIkaWQiOiI2MjYiLCJDb2xvciI6eyIkaWQiOiI2Mj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yOCIsIlRvcCI6MC4wLCJMZWZ0IjowLjAsIlJpZ2h0IjowLjAsIkJvdHRvbSI6MC4wfSwiUGFkZGluZyI6eyIkaWQiOiI2MjkiLCJUb3AiOjAuMCwiTGVmdCI6MC4wLCJSaWdodCI6MC4wLCJCb3R0b20iOjAuMH0sIkJhY2tncm91bmQiOnsiJGlkIjoiNjMwIiwiQ29sb3IiOnsiJGlkIjoiNjMxIiwiQSI6ODksIlIiOjAsIkciOjAsIkIiOjB9fSwiSXNWaXNpYmxlIjp0cnVlLCJXaWR0aCI6MC4wLCJIZWlnaHQiOjAuMCwiQm9yZGVyU3R5bGUiOnsiJGlkIjoiNjMyIiwiTGluZUNvbG9yIjpudWxsLCJMaW5lV2VpZ2h0IjowLjAsIkxpbmVUeXBlIjowLCJQYXJlbnRTdHlsZSI6bnVsbH0sIlBhcmVudFN0eWxlIjpudWxsfSwiRHVyYXRpb25TdHlsZSI6eyIkaWQiOiI2MzMiLCJGb250U2V0dGluZ3MiOnsiJGlkIjoiNjM0IiwiRm9udFNpemUiOjEwLCJGb250TmFtZSI6IkNhbGlicmkiLCJJc0JvbGQiOmZhbHNlLCJJc0l0YWxpYyI6ZmFsc2UsIklzVW5kZXJsaW5lZCI6ZmFsc2UsIlBhcmVudFN0eWxlIjpudWxsfSwiQXV0b1NpemUiOjAsIkZvcmVncm91bmQiOnsiJGlkIjoiNjM1IiwiQ29sb3IiOnsiJGlkIjoiNjM2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YzNyIsIlRvcCI6MC4wLCJMZWZ0IjowLjAsIlJpZ2h0IjowLjAsIkJvdHRvbSI6MC4wfSwiUGFkZGluZyI6eyIkaWQiOiI2MzgiLCJUb3AiOjAuMCwiTGVmdCI6MC4wLCJSaWdodCI6MC4wLCJCb3R0b20iOjAuMH0sIkJhY2tncm91bmQiOnsiJGlkIjoiNjM5IiwiQ29sb3IiOnsiJGlkIjoiNjQwIiwiQSI6MCwiUiI6MjU1LCJHIjoyNTUsIkIiOjI1NX19LCJJc1Zpc2libGUiOnRydWUsIldpZHRoIjowLjAsIkhlaWdodCI6MC4wLCJCb3JkZXJTdHlsZSI6eyIkaWQiOiI2NDEiLCJMaW5lQ29sb3IiOm51bGwsIkxpbmVXZWlnaHQiOjAuMCwiTGluZVR5cGUiOjAsIlBhcmVudFN0eWxlIjpudWxsfSwiUGFyZW50U3R5bGUiOm51bGx9LCJIb3Jpem9udGFsQ29ubmVjdG9yU3R5bGUiOnsiJGlkIjoiNjQyIiwiTGluZUNvbG9yIjp7IiRpZCI6IjY0MyIsIiR0eXBlIjoiTkxSRS5Db21tb24uRG9tLlNvbGlkQ29sb3JCcnVzaCwgTkxSRS5Db21tb24iLCJDb2xvciI6eyIkaWQiOiI2NDQiLCJBIjoyNTUsIlIiOjIwNCwiRyI6MjA0LCJCIjoyMDR9fSwiTGluZVdlaWdodCI6MS4wLCJMaW5lVHlwZSI6MCwiUGFyZW50U3R5bGUiOm51bGx9LCJWZXJ0aWNhbENvbm5lY3RvclN0eWxlIjp7IiRpZCI6IjY0NSIsIkxpbmVDb2xvciI6eyIkaWQiOiI2NDYiLCIkdHlwZSI6Ik5MUkUuQ29tbW9uLkRvbS5Tb2xpZENvbG9yQnJ1c2gsIE5MUkUuQ29tbW9uIiwiQ29sb3IiOnsiJGlkIjoiNjQ3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2NDgiLCJNYXJnaW4iOnsiJGlkIjoiNjQ5IiwiVG9wIjowLjAsIkxlZnQiOjQuMCwiUmlnaHQiOjQuMCwiQm90dG9tIjowLjB9LCJQYWRkaW5nIjp7IiRpZCI6IjY1MCIsIlRvcCI6MC4wLCJMZWZ0IjowLjAsIlJpZ2h0IjowLjAsIkJvdHRvbSI6MC4wfSwiQmFja2dyb3VuZCI6eyIkaWQiOiI2NTEiLCJDb2xvciI6eyIkaWQiOiI2NTIiLCJBIjoyNTUsIlIiOjY4LCJHIjoxMTQsIkIiOjE5Nn19LCJJc1Zpc2libGUiOnRydWUsIldpZHRoIjowLjAsIkhlaWdodCI6MTAuMCwiQm9yZGVyU3R5bGUiOnsiJGlkIjoiNjUzIiwiTGluZUNvbG9yIjp7IiRpZCI6IjY1NCIsIiR0eXBlIjoiTkxSRS5Db21tb24uRG9tLlNvbGlkQ29sb3JCcnVzaCwgTkxSRS5Db21tb24iLCJDb2xvciI6eyIkaWQiOiI2NTUiLCJBIjoyNTUsIlIiOjQ3LCJHIjo4MiwiQiI6MTQzfX0sIkxpbmVXZWlnaHQiOjAuMCwiTGluZVR5cGUiOjAsIlBhcmVudFN0eWxlIjpudWxsfSwiUGFyZW50U3R5bGUiOm51bGx9LCJUaXRsZVN0eWxlIjp7IiRpZCI6IjY1NiIsIkZvbnRTZXR0aW5ncyI6eyIkaWQiOiI2NTciLCJGb250U2l6ZSI6MTAsIkZvbnROYW1lIjoiU2Vnb2UgVUkgU2VtaWJvbGQiLCJJc0JvbGQiOnRydWUsIklzSXRhbGljIjpmYWxzZSwiSXNVbmRlcmxpbmVkIjpmYWxzZSwiUGFyZW50U3R5bGUiOm51bGx9LCJBdXRvU2l6ZSI6MCwiRm9yZWdyb3VuZCI6eyIkaWQiOiI2NTgiLCJDb2xvciI6eyIkaWQiOiI2NTkiLCJBIjoyNTUsIlIiOjAsIkciOjAsIkIiOjB9fSwiTWF4V2lkdGgiOjcyMC4wLCJNYXhIZWlnaHQiOiJJbmZpbml0eSIsIlNtYXJ0Rm9yZWdyb3VuZElzQWN0aXZlIjpmYWxzZSwiSG9yaXpvbnRhbEFsaWdubWVudCI6MiwiVmVydGljYWxBbGlnbm1lbnQiOjAsIlNtYXJ0Rm9yZWdyb3VuZCI6bnVsbCwiQmFja2dyb3VuZEZpbGxUeXBlIjowLCJNYXJnaW4iOnsiJGlkIjoiNjYwIiwiVG9wIjowLjAsIkxlZnQiOjAuMCwiUmlnaHQiOjAuMCwiQm90dG9tIjowLjB9LCJQYWRkaW5nIjp7IiRpZCI6IjY2MSIsIlRvcCI6MC4wLCJMZWZ0IjowLjAsIlJpZ2h0IjowLjAsIkJvdHRvbSI6MC4wfSwiQmFja2dyb3VuZCI6eyIkaWQiOiI2NjIiLCJDb2xvciI6eyIkaWQiOiI2NjMiLCJBIjowLCJSIjoyNTUsIkciOjI1NSwiQiI6MjU1fX0sIklzVmlzaWJsZSI6dHJ1ZSwiV2lkdGgiOjAuMCwiSGVpZ2h0IjowLjAsIkJvcmRlclN0eWxlIjp7IiRpZCI6IjY2NCIsIkxpbmVDb2xvciI6bnVsbCwiTGluZVdlaWdodCI6MC4wLCJMaW5lVHlwZSI6MCwiUGFyZW50U3R5bGUiOm51bGx9LCJQYXJlbnRTdHlsZSI6bnVsbH0sIkRhdGVTdHlsZSI6eyIkaWQiOiI2NjUiLCJGb250U2V0dGluZ3MiOnsiJGlkIjoiNjY2IiwiRm9udFNpemUiOjgsIkZvbnROYW1lIjoiU2Vnb2UgVUkgU2VtaWJvbGQiLCJJc0JvbGQiOmZhbHNlLCJJc0l0YWxpYyI6ZmFsc2UsIklzVW5kZXJsaW5lZCI6ZmFsc2UsIlBhcmVudFN0eWxlIjpudWxsfSwiQXV0b1NpemUiOjAsIkZvcmVncm91bmQiOnsiJGlkIjoiNjY3IiwiQ29sb3IiOnsiJGlkIjoiNjY4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2NjkiLCJUb3AiOjAuMCwiTGVmdCI6MC4wLCJSaWdodCI6MC4wLCJCb3R0b20iOjAuMH0sIlBhZGRpbmciOnsiJGlkIjoiNjcwIiwiVG9wIjowLjAsIkxlZnQiOjAuMCwiUmlnaHQiOjAuMCwiQm90dG9tIjowLjB9LCJCYWNrZ3JvdW5kIjp7IiRpZCI6IjY3MSIsIkNvbG9yIjp7IiRpZCI6IjY3MiIsIkEiOjAsIlIiOjI1NSwiRyI6MjU1LCJCIjoyNTV9fSwiSXNWaXNpYmxlIjp0cnVlLCJXaWR0aCI6MC4wLCJIZWlnaHQiOjAuMCwiQm9yZGVyU3R5bGUiOnsiJGlkIjoiNjczIiwiTGluZUNvbG9yIjpudWxsLCJMaW5lV2VpZ2h0IjowLjAsIkxpbmVUeXBlIjowLCJQYXJlbnRTdHlsZSI6bnVsbH0sIlBhcmVudFN0eWxlIjpudWxsfSwiRGF0ZUZvcm1hdCI6eyIkaWQiOiI2N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c1IiwiRm9ybWF0IjowLCJJc1Zpc2libGUiOmZhbHNlLCJMYXN0S25vd25WaXNpYmlsaXR5U3RhdGUiOmZhbHNlfSwiSXNWaXNpYmxlIjp0cnVlLCJQYXJlbnRTdHlsZSI6bnVsbH0sIkluZGV4Ijo4LCJTbWFydER1cmF0aW9uQWN0aXZhdGVkIjpmYWxzZSwiRGF0ZUZvcm1hdCI6eyIkcmVmIjoiNjc0In0sIldlZWtOdW1iZXJpbmciOnsiJGlkIjoiNjc2IiwiRm9ybWF0IjowLCJJc1Zpc2libGUiOmZhbHNlLCJMYXN0S25vd25WaXNpYmlsaXR5U3RhdGUiOmZhbHNlfSwiSWQiOiJkMTk3MWY2Ni1kNmIxLTQ3MjQtODg5Mi0zY2ExNTVhN2IxM2IiLCJJbXBvcnRJZCI6bnVsbCwiVGl0bGUiOiJBdGxhbnRhLCBHQSIsIk5vdGUiOm51bGwsIkh5cGVybGluayI6eyIkaWQiOiI2NzciLCJBZGRyZXNzIjoiIiwiU3ViQWRkcmVzcyI6IiJ9LCJJc0NoYW5nZWQiOmZhbHNlLCJJc05ldyI6ZmFsc2V9fV0sIl9taWxlc3RvbmVzIjpbXSwiSWQiOiIwMDAwMDAwMC0wMDAwLTAwMDAtMDAwMC0wMDAwMDAwMDAwMDAiLCJJc1NpbmdsZUl0ZW1Sb3ciOnRydWV9XSwiSW5kZXgiOjYsIklkIjoiYmYxY2U3ZDQtMmIxMy00ZmMzLWJjNWYtNGY2OTUwZGNiMjYxIiwiSGVhZGVyVGV4dCI6IlBNSSBHbG9iYWwgU3VtbWl0IiwiSXNEZWZhdWx0IjpmYWxzZSwiU3R5bGUiOnsiJGlkIjoiNjc4IiwiSGVhZGVyU3R5bGUiOnsiJGlkIjoiNjc5IiwiVGV4dFN0eWxlIjp7IiRpZCI6IjY4MCIsIkZvbnRTZXR0aW5ncyI6eyIkaWQiOiI2ODEiLCJGb250U2l6ZSI6MTEsIkZvbnROYW1lIjoiU2Vnb2UgVUkgU2VtaWJvbGQiLCJJc0JvbGQiOmZhbHNlLCJJc0l0YWxpYyI6ZmFsc2UsIklzVW5kZXJsaW5lZCI6ZmFsc2UsIlBhcmVudFN0eWxlIjpudWxsfSwiQXV0b1NpemUiOjIsIkZvcmVncm91bmQiOnsiJHJlZiI6IjgifSwiTWF4V2lkdGgiOjEwNC4zNzIwOTMwMjMyNTU3NiwiTWF4SGVpZ2h0IjoiSW5maW5pdHkiLCJTbWFydEZvcmVncm91bmRJc0FjdGl2ZSI6ZmFsc2UsIkhvcml6b250YWxBbGlnbm1lbnQiOjAsIlZlcnRpY2FsQWxpZ25tZW50IjowLCJTbWFydEZvcmVncm91bmQiOm51bGwsIkJhY2tncm91bmRGaWxsVHlwZSI6MCwiTWFyZ2luIjp7IiRpZCI6IjY4MiIsIlRvcCI6MC4wLCJMZWZ0IjowLjAsIlJpZ2h0IjowLjAsIkJvdHRvbSI6MC4wfSwiUGFkZGluZyI6eyIkaWQiOiI2ODMiLCJUb3AiOjAuMCwiTGVmdCI6MC4wLCJSaWdodCI6MC4wLCJCb3R0b20iOjAuMH0sIkJhY2tncm91bmQiOnsiJGlkIjoiNjg0IiwiQ29sb3IiOnsiJGlkIjoiNjg1IiwiQSI6MCwiUiI6MjU1LCJHIjoyNTUsIkIiOjI1NX19LCJJc1Zpc2libGUiOnRydWUsIldpZHRoIjowLjAsIkhlaWdodCI6MC4wLCJCb3JkZXJTdHlsZSI6bnVsbCwiUGFyZW50U3R5bGUiOm51bGx9LCJSZWN0YW5nbGVTdHlsZSI6eyIkaWQiOiI2ODYiLCJNYXJnaW4iOnsiJGlkIjoiNjg3IiwiVG9wIjowLjAsIkxlZnQiOjAuMCwiUmlnaHQiOjAuMCwiQm90dG9tIjowLjB9LCJQYWRkaW5nIjp7IiRpZCI6IjY4OCIsIlRvcCI6MC4wLCJMZWZ0IjowLjAsIlJpZ2h0IjowLjAsIkJvdHRvbSI6MC4wfSwiQmFja2dyb3VuZCI6eyIkcmVmIjoiMTUifSwiSXNWaXNpYmxlIjp0cnVlLCJXaWR0aCI6MC4wLCJIZWlnaHQiOjAuMCwiQm9yZGVyU3R5bGUiOnsiJGlkIjoiNjg5IiwiTGluZUNvbG9yIjp7IiRpZCI6IjY5MCIsIiR0eXBlIjoiTkxSRS5Db21tb24uRG9tLlNvbGlkQ29sb3JCcnVzaCwgTkxSRS5Db21tb24iLCJDb2xvciI6eyIkaWQiOiI2OTEiLCJBIjoyNTUsIlIiOjI1NSwiRyI6MCwiQiI6MH19LCJMaW5lV2VpZ2h0IjowLjAsIkxpbmVUeXBlIjowLCJQYXJlbnRTdHlsZSI6bnVsbH0sIlBhcmVudFN0eWxlIjpudWxsfSwiTWFyZ2luIjp7IiRpZCI6IjY5MiIsIlRvcCI6MC4wLCJMZWZ0IjowLjAsIlJpZ2h0IjowLjAsIkJvdHRvbSI6MC4wfSwiUGFkZGluZyI6eyIkaWQiOiI2OTMiLCJUb3AiOjAuMCwiTGVmdCI6MC4wLCJSaWdodCI6MC4wLCJCb3R0b20iOjAuMH0sIkJhY2tncm91bmQiOm51bGwsIklzVmlzaWJsZSI6dHJ1ZSwiV2lkdGgiOjAuMCwiSGVpZ2h0IjowLjAsIkJvcmRlclN0eWxlIjpudWxsLCJQYXJlbnRTdHlsZSI6bnVsbH0sIkJhY2tncm91bmRTdHlsZSI6eyIkaWQiOiI2OTQiLCJNYXJnaW4iOnsiJGlkIjoiNjk1IiwiVG9wIjowLjAsIkxlZnQiOjAuMCwiUmlnaHQiOjAuMCwiQm90dG9tIjowLjB9LCJQYWRkaW5nIjp7IiRpZCI6IjY5NiIsIlRvcCI6MC4wLCJMZWZ0IjowLjAsIlJpZ2h0IjowLjAsIkJvdHRvbSI6MC4wfSwiQmFja2dyb3VuZCI6eyIkcmVmIjoiMjUifSwiSXNWaXNpYmxlIjp0cnVlLCJXaWR0aCI6MC4wLCJIZWlnaHQiOjAuMCwiQm9yZGVyU3R5bGUiOnsiJGlkIjoiNjk3IiwiTGluZUNvbG9yIjp7IiRpZCI6IjY5OCIsIiR0eXBlIjoiTkxSRS5Db21tb24uRG9tLlNvbGlkQ29sb3JCcnVzaCwgTkxSRS5Db21tb24iLCJDb2xvciI6eyIkaWQiOiI2OTkiLCJBIjoyNTUsIlIiOjI1NSwiRyI6MCwiQiI6MH19LCJMaW5lV2VpZ2h0IjowLjAsIkxpbmVUeXBlIjowLCJQYXJlbnRTdHlsZSI6bnVsbH0sIlBhcmVudFN0eWxlIjpudWxsfSwiTWFyZ2luIjp7IiRpZCI6IjcwMCIsIlRvcCI6MC4wLCJMZWZ0IjowLjAsIlJpZ2h0IjowLjAsIkJvdHRvbSI6MC4wfSwiUGFkZGluZyI6eyIkaWQiOiI3MDEiLCJUb3AiOjAuMCwiTGVmdCI6MC4wLCJSaWdodCI6MC4wLCJCb3R0b20iOjAuMH0sIklzVmlzaWJsZSI6dHJ1ZSwiV2lkdGgiOjAuMCwiSGVpZ2h0IjowLjAsIkJvcmRlclN0eWxlIjpudWxsLCJQYXJlbnRTdHlsZSI6bnVsbH19LHsiJGlkIjoiNzAyIiwiX3Jvd3MiOlt7IiRpZCI6IjcwMyIsIl90YXNrcyI6W3siJGlkIjoiNzA0IiwiX2F0dGFjaGVkTWlsZXN0b25lcyI6W10sIlRhc2tEZWZpbml0aW9uIjp7IiRpZCI6IjcwNSIsIkdyb3VwTmFtZSI6bnVsbCwiU3RhcnREYXRlIjoiMjAyMy0wMy0yOVQyMzo1OTowMFoiLCJFbmREYXRlIjoiMjAyMy0wMy0zMFQyMzo1OTowMFoiLCJQZXJjZW50YWdlQ29tcGxldGUiOm51bGwsIlN0eWxlIjp7IiRpZCI6IjcwNiIsIlNoYXBlIjoyLCJTaGFwZVRoaWNrbmVzcyI6MCwiRHVyYXRpb25Gb3JtYXQiOjAsIkluY2x1ZGVOb25Xb3JraW5nRGF5c0luRHVyYXRpb24iOmZhbHNlLCJQZXJjZW50YWdlQ29tcGxldGVTdHlsZSI6eyIkaWQiOiI3MDciLCJGb250U2V0dGluZ3MiOnsiJGlkIjoiNzA4IiwiRm9udFNpemUiOjEwLCJGb250TmFtZSI6IkNhbGlicmkiLCJJc0JvbGQiOmZhbHNlLCJJc0l0YWxpYyI6ZmFsc2UsIklzVW5kZXJsaW5lZCI6ZmFsc2UsIlBhcmVudFN0eWxlIjpudWxsfSwiQXV0b1NpemUiOjAsIkZvcmVncm91bmQiOnsiJGlkIjoiNzA5IiwiQ29sb3IiOnsiJGlkIjoiNzE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MTEiLCJUb3AiOjAuMCwiTGVmdCI6MC4wLCJSaWdodCI6MC4wLCJCb3R0b20iOjAuMH0sIlBhZGRpbmciOnsiJGlkIjoiNzEyIiwiVG9wIjowLjAsIkxlZnQiOjAuMCwiUmlnaHQiOjAuMCwiQm90dG9tIjowLjB9LCJCYWNrZ3JvdW5kIjp7IiRpZCI6IjcxMyIsIkNvbG9yIjp7IiRpZCI6IjcxNCIsIkEiOjg5LCJSIjowLCJHIjowLCJCIjowfX0sIklzVmlzaWJsZSI6dHJ1ZSwiV2lkdGgiOjAuMCwiSGVpZ2h0IjowLjAsIkJvcmRlclN0eWxlIjp7IiRpZCI6IjcxNSIsIkxpbmVDb2xvciI6bnVsbCwiTGluZVdlaWdodCI6MC4wLCJMaW5lVHlwZSI6MCwiUGFyZW50U3R5bGUiOm51bGx9LCJQYXJlbnRTdHlsZSI6bnVsbH0sIkR1cmF0aW9uU3R5bGUiOnsiJGlkIjoiNzE2IiwiRm9udFNldHRpbmdzIjp7IiRpZCI6IjcxNyIsIkZvbnRTaXplIjoxMCwiRm9udE5hbWUiOiJDYWxpYnJpIiwiSXNCb2xkIjpmYWxzZSwiSXNJdGFsaWMiOmZhbHNlLCJJc1VuZGVybGluZWQiOmZhbHNlLCJQYXJlbnRTdHlsZSI6bnVsbH0sIkF1dG9TaXplIjowLCJGb3JlZ3JvdW5kIjp7IiRpZCI6IjcxOCIsIkNvbG9yIjp7IiRpZCI6IjcxO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3MjAiLCJUb3AiOjAuMCwiTGVmdCI6MC4wLCJSaWdodCI6MC4wLCJCb3R0b20iOjAuMH0sIlBhZGRpbmciOnsiJGlkIjoiNzIxIiwiVG9wIjowLjAsIkxlZnQiOjAuMCwiUmlnaHQiOjAuMCwiQm90dG9tIjowLjB9LCJCYWNrZ3JvdW5kIjp7IiRpZCI6IjcyMiIsIkNvbG9yIjp7IiRpZCI6IjcyMyIsIkEiOjg5LCJSIjowLCJHIjowLCJCIjowfX0sIklzVmlzaWJsZSI6dHJ1ZSwiV2lkdGgiOjAuMCwiSGVpZ2h0IjowLjAsIkJvcmRlclN0eWxlIjp7IiRpZCI6IjcyNCIsIkxpbmVDb2xvciI6bnVsbCwiTGluZVdlaWdodCI6MC4wLCJMaW5lVHlwZSI6MCwiUGFyZW50U3R5bGUiOm51bGx9LCJQYXJlbnRTdHlsZSI6bnVsbH0sIkhvcml6b250YWxDb25uZWN0b3JTdHlsZSI6eyIkaWQiOiI3MjUiLCJMaW5lQ29sb3IiOnsiJGlkIjoiNzI2IiwiJHR5cGUiOiJOTFJFLkNvbW1vbi5Eb20uU29saWRDb2xvckJydXNoLCBOTFJFLkNvbW1vbiIsIkNvbG9yIjp7IiRpZCI6IjcyNyIsIkEiOjI1NSwiUiI6MjA0LCJHIjoyMDQsIkIiOjIwNH19LCJMaW5lV2VpZ2h0IjoxLjAsIkxpbmVUeXBlIjowLCJQYXJlbnRTdHlsZSI6bnVsbH0sIlZlcnRpY2FsQ29ubmVjdG9yU3R5bGUiOnsiJGlkIjoiNzI4IiwiTGluZUNvbG9yIjp7IiRpZCI6IjcyOSIsIiR0eXBlIjoiTkxSRS5Db21tb24uRG9tLlNvbGlkQ29sb3JCcnVzaCwgTkxSRS5Db21tb24iLCJDb2xvciI6eyIkaWQiOiI3MzA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czMSIsIk1hcmdpbiI6eyIkaWQiOiI3MzIiLCJUb3AiOjAuMCwiTGVmdCI6NC4wLCJSaWdodCI6NC4wLCJCb3R0b20iOjAuMH0sIlBhZGRpbmciOnsiJGlkIjoiNzMzIiwiVG9wIjowLjAsIkxlZnQiOjAuMCwiUmlnaHQiOjAuMCwiQm90dG9tIjowLjB9LCJCYWNrZ3JvdW5kIjp7IiRpZCI6IjczNCIsIkNvbG9yIjp7IiRpZCI6IjczNSIsIkEiOjI1NSwiUiI6NjgsIkciOjExNCwiQiI6MTk2fX0sIklzVmlzaWJsZSI6dHJ1ZSwiV2lkdGgiOjAuMCwiSGVpZ2h0IjoxMC4wLCJCb3JkZXJTdHlsZSI6eyIkaWQiOiI3MzYiLCJMaW5lQ29sb3IiOnsiJGlkIjoiNzM3IiwiJHR5cGUiOiJOTFJFLkNvbW1vbi5Eb20uU29saWRDb2xvckJydXNoLCBOTFJFLkNvbW1vbiIsIkNvbG9yIjp7IiRpZCI6IjczOCIsIkEiOjI1NSwiUiI6NDcsIkciOjgyLCJCIjoxNDN9fSwiTGluZVdlaWdodCI6MC4wLCJMaW5lVHlwZSI6MCwiUGFyZW50U3R5bGUiOm51bGx9LCJQYXJlbnRTdHlsZSI6bnVsbH0sIlRpdGxlU3R5bGUiOnsiJGlkIjoiNzM5IiwiRm9udFNldHRpbmdzIjp7IiRpZCI6Ijc0MCIsIkZvbnRTaXplIjoxMCwiRm9udE5hbWUiOiJTZWdvZSBVSSBTZW1pYm9sZCIsIklzQm9sZCI6dHJ1ZSwiSXNJdGFsaWMiOmZhbHNlLCJJc1VuZGVybGluZWQiOmZhbHNlLCJQYXJlbnRTdHlsZSI6bnVsbH0sIkF1dG9TaXplIjoyLCJGb3JlZ3JvdW5kIjp7IiRpZCI6Ijc0MSIsIkNvbG9yIjp7IiRpZCI6Ijc0MiIsIkEiOjI1NSwiUiI6MCwiRyI6MCwiQiI6MH19LCJNYXhXaWR0aCI6NjYuODIxNDMwNjM3MjQwNDM5LCJNYXhIZWlnaHQiOiJJbmZpbml0eSIsIlNtYXJ0Rm9yZWdyb3VuZElzQWN0aXZlIjpmYWxzZSwiSG9yaXpvbnRhbEFsaWdubWVudCI6MiwiVmVydGljYWxBbGlnbm1lbnQiOjAsIlNtYXJ0Rm9yZWdyb3VuZCI6bnVsbCwiQmFja2dyb3VuZEZpbGxUeXBlIjowLCJNYXJnaW4iOnsiJGlkIjoiNzQzIiwiVG9wIjowLjAsIkxlZnQiOjAuMCwiUmlnaHQiOjAuMCwiQm90dG9tIjowLjB9LCJQYWRkaW5nIjp7IiRpZCI6Ijc0NCIsIlRvcCI6MC4wLCJMZWZ0IjowLjAsIlJpZ2h0IjowLjAsIkJvdHRvbSI6MC4wfSwiQmFja2dyb3VuZCI6eyIkaWQiOiI3NDUiLCJDb2xvciI6eyIkaWQiOiI3NDYiLCJBIjowLCJSIjoyNTUsIkciOjI1NSwiQiI6MjU1fX0sIklzVmlzaWJsZSI6dHJ1ZSwiV2lkdGgiOjAuMCwiSGVpZ2h0IjowLjAsIkJvcmRlclN0eWxlIjp7IiRpZCI6Ijc0NyIsIkxpbmVDb2xvciI6bnVsbCwiTGluZVdlaWdodCI6MC4wLCJMaW5lVHlwZSI6MCwiUGFyZW50U3R5bGUiOm51bGx9LCJQYXJlbnRTdHlsZSI6bnVsbH0sIkRhdGVTdHlsZSI6eyIkaWQiOiI3NDgiLCJGb250U2V0dGluZ3MiOnsiJGlkIjoiNzQ5IiwiRm9udFNpemUiOjgsIkZvbnROYW1lIjoiU2Vnb2UgVUkgU2VtaWJvbGQiLCJJc0JvbGQiOmZhbHNlLCJJc0l0YWxpYyI6ZmFsc2UsIklzVW5kZXJsaW5lZCI6ZmFsc2UsIlBhcmVudFN0eWxlIjpudWxsfSwiQXV0b1NpemUiOjAsIkZvcmVncm91bmQiOnsiJGlkIjoiNzUwIiwiQ29sb3IiOnsiJGlkIjoiNzUx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pZCI6Ijc1NCIsIkNvbG9yIjp7IiRpZCI6Ijc1NSIsIkEiOjAsIlIiOjI1NSwiRyI6MjU1LCJCIjoyNTV9fSwiSXNWaXNpYmxlIjp0cnVlLCJXaWR0aCI6MC4wLCJIZWlnaHQiOjAuMCwiQm9yZGVyU3R5bGUiOnsiJGlkIjoiNzU2IiwiTGluZUNvbG9yIjpudWxsLCJMaW5lV2VpZ2h0IjowLjAsIkxpbmVUeXBlIjowLCJQYXJlbnRTdHlsZSI6bnVsbH0sIlBhcmVudFN0eWxlIjpudWxsfSwiRGF0ZUZvcm1hdCI6eyIkaWQiOiI3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U4IiwiRm9ybWF0IjowLCJJc1Zpc2libGUiOmZhbHNlLCJMYXN0S25vd25WaXNpYmlsaXR5U3RhdGUiOmZhbHNlfSwiSXNWaXNpYmxlIjp0cnVlLCJQYXJlbnRTdHlsZSI6bnVsbH0sIkluZGV4Ijo5LCJTbWFydER1cmF0aW9uQWN0aXZhdGVkIjpmYWxzZSwiRGF0ZUZvcm1hdCI6eyIkcmVmIjoiNzU3In0sIldlZWtOdW1iZXJpbmciOnsiJGlkIjoiNzU5IiwiRm9ybWF0IjowLCJJc1Zpc2libGUiOmZhbHNlLCJMYXN0S25vd25WaXNpYmlsaXR5U3RhdGUiOmZhbHNlfSwiSWQiOiJhODc1YmU0Ni03MmQ1LTQzMTQtODM0YS05YjA2YWI1YmZhODciLCJJbXBvcnRJZCI6bnVsbCwiVGl0bGUiOiJQaG9lbml4LCBBWiIsIk5vdGUiOm51bGwsIkh5cGVybGluayI6eyIkaWQiOiI3NjAiLCJBZGRyZXNzIjpudWxsLCJTdWJBZGRyZXNzIjpudWxsfSwiSXNDaGFuZ2VkIjpmYWxzZSwiSXNOZXciOmZhbHNlfX0seyIkaWQiOiI3NjEiLCJfYXR0YWNoZWRNaWxlc3RvbmVzIjpbXSwiVGFza0RlZmluaXRpb24iOnsiJGlkIjoiNzYyIiwiR3JvdXBOYW1lIjpudWxsLCJTdGFydERhdGUiOiIyMDIzLTEwLTE2VDIzOjU5OjAwWiIsIkVuZERhdGUiOiIyMDIzLTEwLTE3VDIzOjU5OjAwWiIsIlBlcmNlbnRhZ2VDb21wbGV0ZSI6bnVsbCwiU3R5bGUiOnsiJGlkIjoiNzYzIiwiU2hhcGUiOjIsIlNoYXBlVGhpY2tuZXNzIjowLCJEdXJhdGlvbkZvcm1hdCI6MCwiSW5jbHVkZU5vbldvcmtpbmdEYXlzSW5EdXJhdGlvbiI6ZmFsc2UsIlBlcmNlbnRhZ2VDb21wbGV0ZVN0eWxlIjp7IiRpZCI6Ijc2NCIsIkZvbnRTZXR0aW5ncyI6eyIkaWQiOiI3NjUiLCJGb250U2l6ZSI6MTAsIkZvbnROYW1lIjoiQ2FsaWJyaSIsIklzQm9sZCI6ZmFsc2UsIklzSXRhbGljIjpmYWxzZSwiSXNVbmRlcmxpbmVkIjpmYWxzZSwiUGFyZW50U3R5bGUiOm51bGx9LCJBdXRvU2l6ZSI6MCwiRm9yZWdyb3VuZCI6eyIkaWQiOiI3NjYiLCJDb2xvciI6eyIkaWQiOiI3Nj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2OCIsIlRvcCI6MC4wLCJMZWZ0IjowLjAsIlJpZ2h0IjowLjAsIkJvdHRvbSI6MC4wfSwiUGFkZGluZyI6eyIkaWQiOiI3NjkiLCJUb3AiOjAuMCwiTGVmdCI6MC4wLCJSaWdodCI6MC4wLCJCb3R0b20iOjAuMH0sIkJhY2tncm91bmQiOnsiJGlkIjoiNzcwIiwiQ29sb3IiOnsiJGlkIjoiNzcxIiwiQSI6ODksIlIiOjAsIkciOjAsIkIiOjB9fSwiSXNWaXNpYmxlIjp0cnVlLCJXaWR0aCI6MC4wLCJIZWlnaHQiOjAuMCwiQm9yZGVyU3R5bGUiOnsiJGlkIjoiNzcyIiwiTGluZUNvbG9yIjpudWxsLCJMaW5lV2VpZ2h0IjowLjAsIkxpbmVUeXBlIjowLCJQYXJlbnRTdHlsZSI6bnVsbH0sIlBhcmVudFN0eWxlIjpudWxsfSwiRHVyYXRpb25TdHlsZSI6eyIkaWQiOiI3NzMiLCJGb250U2V0dGluZ3MiOnsiJGlkIjoiNzc0IiwiRm9udFNpemUiOjEwLCJGb250TmFtZSI6IkNhbGlicmkiLCJJc0JvbGQiOmZhbHNlLCJJc0l0YWxpYyI6ZmFsc2UsIklzVW5kZXJsaW5lZCI6ZmFsc2UsIlBhcmVudFN0eWxlIjpudWxsfSwiQXV0b1NpemUiOjAsIkZvcmVncm91bmQiOnsiJGlkIjoiNzc1IiwiQ29sb3IiOnsiJGlkIjoiNzc2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c3NyIsIlRvcCI6MC4wLCJMZWZ0IjowLjAsIlJpZ2h0IjowLjAsIkJvdHRvbSI6MC4wfSwiUGFkZGluZyI6eyIkaWQiOiI3NzgiLCJUb3AiOjAuMCwiTGVmdCI6MC4wLCJSaWdodCI6MC4wLCJCb3R0b20iOjAuMH0sIkJhY2tncm91bmQiOnsiJGlkIjoiNzc5IiwiQ29sb3IiOnsiJGlkIjoiNzgwIiwiQSI6ODksIlIiOjAsIkciOjAsIkIiOjB9fSwiSXNWaXNpYmxlIjp0cnVlLCJXaWR0aCI6MC4wLCJIZWlnaHQiOjAuMCwiQm9yZGVyU3R5bGUiOnsiJGlkIjoiNzgxIiwiTGluZUNvbG9yIjpudWxsLCJMaW5lV2VpZ2h0IjowLjAsIkxpbmVUeXBlIjowLCJQYXJlbnRTdHlsZSI6bnVsbH0sIlBhcmVudFN0eWxlIjpudWxsfSwiSG9yaXpvbnRhbENvbm5lY3RvclN0eWxlIjp7IiRpZCI6Ijc4MiIsIkxpbmVDb2xvciI6eyIkaWQiOiI3ODMiLCIkdHlwZSI6Ik5MUkUuQ29tbW9uLkRvbS5Tb2xpZENvbG9yQnJ1c2gsIE5MUkUuQ29tbW9uIiwiQ29sb3IiOnsiJGlkIjoiNzg0IiwiQSI6MjU1LCJSIjoyMDQsIkciOjIwNCwiQiI6MjA0fX0sIkxpbmVXZWlnaHQiOjEuMCwiTGluZVR5cGUiOjAsIlBhcmVudFN0eWxlIjpudWxsfSwiVmVydGljYWxDb25uZWN0b3JTdHlsZSI6eyIkaWQiOiI3ODUiLCJMaW5lQ29sb3IiOnsiJGlkIjoiNzg2IiwiJHR5cGUiOiJOTFJFLkNvbW1vbi5Eb20uU29saWRDb2xvckJydXNoLCBOTFJFLkNvbW1vbiIsIkNvbG9yIjp7IiRpZCI6Ijc4Ny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Nzg4IiwiTWFyZ2luIjp7IiRpZCI6Ijc4OSIsIlRvcCI6MC4wLCJMZWZ0Ijo0LjAsIlJpZ2h0Ijo0LjAsIkJvdHRvbSI6MC4wfSwiUGFkZGluZyI6eyIkaWQiOiI3OTAiLCJUb3AiOjAuMCwiTGVmdCI6MC4wLCJSaWdodCI6MC4wLCJCb3R0b20iOjAuMH0sIkJhY2tncm91bmQiOnsiJGlkIjoiNzkxIiwiQ29sb3IiOnsiJGlkIjoiNzkyIiwiQSI6MjU1LCJSIjo2OCwiRyI6MTE0LCJCIjoxOTZ9fSwiSXNWaXNpYmxlIjp0cnVlLCJXaWR0aCI6MC4wLCJIZWlnaHQiOjEwLjAsIkJvcmRlclN0eWxlIjp7IiRpZCI6Ijc5MyIsIkxpbmVDb2xvciI6eyIkaWQiOiI3OTQiLCIkdHlwZSI6Ik5MUkUuQ29tbW9uLkRvbS5Tb2xpZENvbG9yQnJ1c2gsIE5MUkUuQ29tbW9uIiwiQ29sb3IiOnsiJGlkIjoiNzk1IiwiQSI6MjU1LCJSIjo0NywiRyI6ODIsIkIiOjE0M319LCJMaW5lV2VpZ2h0IjowLjAsIkxpbmVUeXBlIjowLCJQYXJlbnRTdHlsZSI6bnVsbH0sIlBhcmVudFN0eWxlIjpudWxsfSwiVGl0bGVTdHlsZSI6eyIkaWQiOiI3OTYiLCJGb250U2V0dGluZ3MiOnsiJGlkIjoiNzk3IiwiRm9udFNpemUiOjEwLCJGb250TmFtZSI6IlNlZ29lIFVJIFNlbWlib2xkIiwiSXNCb2xkIjp0cnVlLCJJc0l0YWxpYyI6ZmFsc2UsIklzVW5kZXJsaW5lZCI6ZmFsc2UsIlBhcmVudFN0eWxlIjpudWxsfSwiQXV0b1NpemUiOjIsIkZvcmVncm91bmQiOnsiJGlkIjoiNzk4IiwiQ29sb3IiOnsiJGlkIjoiNzk5IiwiQSI6MjU1LCJSIjowLCJHIjowLCJCIjowfX0sIk1heFdpZHRoIjo5Mi41NDcyOTE2NjY2NjY2NjYsIk1heEhlaWdodCI6IkluZmluaXR5IiwiU21hcnRGb3JlZ3JvdW5kSXNBY3RpdmUiOmZhbHNlLCJIb3Jpem9udGFsQWxpZ25tZW50IjoyLCJWZXJ0aWNhbEFsaWdubWVudCI6MCwiU21hcnRGb3JlZ3JvdW5kIjpudWxsLCJCYWNrZ3JvdW5kRmlsbFR5cGUiOjAsIk1hcmdpbiI6eyIkaWQiOiI4MDAiLCJUb3AiOjAuMCwiTGVmdCI6MC4wLCJSaWdodCI6MC4wLCJCb3R0b20iOjAuMH0sIlBhZGRpbmciOnsiJGlkIjoiODAxIiwiVG9wIjowLjAsIkxlZnQiOjAuMCwiUmlnaHQiOjAuMCwiQm90dG9tIjowLjB9LCJCYWNrZ3JvdW5kIjp7IiRpZCI6IjgwMiIsIkNvbG9yIjp7IiRpZCI6IjgwMyIsIkEiOjAsIlIiOjI1NSwiRyI6MjU1LCJCIjoyNTV9fSwiSXNWaXNpYmxlIjp0cnVlLCJXaWR0aCI6MC4wLCJIZWlnaHQiOjAuMCwiQm9yZGVyU3R5bGUiOnsiJGlkIjoiODA0IiwiTGluZUNvbG9yIjpudWxsLCJMaW5lV2VpZ2h0IjowLjAsIkxpbmVUeXBlIjowLCJQYXJlbnRTdHlsZSI6bnVsbH0sIlBhcmVudFN0eWxlIjpudWxsfSwiRGF0ZVN0eWxlIjp7IiRpZCI6IjgwNSIsIkZvbnRTZXR0aW5ncyI6eyIkaWQiOiI4MDYiLCJGb250U2l6ZSI6OCwiRm9udE5hbWUiOiJTZWdvZSBVSSBTZW1pYm9sZCIsIklzQm9sZCI6ZmFsc2UsIklzSXRhbGljIjpmYWxzZSwiSXNVbmRlcmxpbmVkIjpmYWxzZSwiUGFyZW50U3R5bGUiOm51bGx9LCJBdXRvU2l6ZSI6MCwiRm9yZWdyb3VuZCI6eyIkaWQiOiI4MDciLCJDb2xvciI6eyIkaWQiOiI4MDg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gwOSIsIlRvcCI6MC4wLCJMZWZ0IjowLjAsIlJpZ2h0IjowLjAsIkJvdHRvbSI6MC4wfSwiUGFkZGluZyI6eyIkaWQiOiI4MTAiLCJUb3AiOjAuMCwiTGVmdCI6MC4wLCJSaWdodCI6MC4wLCJCb3R0b20iOjAuMH0sIkJhY2tncm91bmQiOnsiJGlkIjoiODExIiwiQ29sb3IiOnsiJGlkIjoiODEyIiwiQSI6MCwiUiI6MjU1LCJHIjoyNTUsIkIiOjI1NX19LCJJc1Zpc2libGUiOnRydWUsIldpZHRoIjowLjAsIkhlaWdodCI6MC4wLCJCb3JkZXJTdHlsZSI6eyIkaWQiOiI4MTMiLCJMaW5lQ29sb3IiOm51bGwsIkxpbmVXZWlnaHQiOjAuMCwiTGluZVR5cGUiOjAsIlBhcmVudFN0eWxlIjpudWxsfSwiUGFyZW50U3R5bGUiOm51bGx9LCJEYXRlRm9ybWF0Ijp7IiRpZCI6Ijgx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UiLCJGb3JtYXQiOjAsIklzVmlzaWJsZSI6ZmFsc2UsIkxhc3RLbm93blZpc2liaWxpdHlTdGF0ZSI6ZmFsc2V9LCJJc1Zpc2libGUiOnRydWUsIlBhcmVudFN0eWxlIjpudWxsfSwiSW5kZXgiOjEwLCJTbWFydER1cmF0aW9uQWN0aXZhdGVkIjpmYWxzZSwiRGF0ZUZvcm1hdCI6eyIkcmVmIjoiODE0In0sIldlZWtOdW1iZXJpbmciOnsiJGlkIjoiODE2IiwiRm9ybWF0IjowLCJJc1Zpc2libGUiOmZhbHNlLCJMYXN0S25vd25WaXNpYmlsaXR5U3RhdGUiOmZhbHNlfSwiSWQiOiI0MjM3ODhkOC0xNjU2LTQyZGMtYmU4Ni1hODc5MTcwYzU1ZjQiLCJJbXBvcnRJZCI6bnVsbCwiVGl0bGUiOiJQaGlsYWRlbHBoaWEsIFBBIiwiTm90ZSI6bnVsbCwiSHlwZXJsaW5rIjp7IiRpZCI6IjgxNyIsIkFkZHJlc3MiOm51bGwsIlN1YkFkZHJlc3MiOm51bGx9LCJJc0NoYW5nZWQiOmZhbHNlLCJJc05ldyI6ZmFsc2V9fV0sIl9taWxlc3RvbmVzIjpbXSwiSWQiOiI1YzYzMmZiMS02YjkxLTRmZTctYThiMC1jOGI1YTZkYjI1MGIiLCJJc1NpbmdsZUl0ZW1Sb3ciOmZhbHNlfSx7IiRpZCI6IjgxOCIsIl90YXNrcyI6W3siJGlkIjoiODE5IiwiX2F0dGFjaGVkTWlsZXN0b25lcyI6W10sIlRhc2tEZWZpbml0aW9uIjp7IiRpZCI6IjgyMCIsIkdyb3VwTmFtZSI6bnVsbCwiU3RhcnREYXRlIjoiMjAyMy0wNC0xOFQyMzo1OTowMFoiLCJFbmREYXRlIjoiMjAyMy0wNC0xOVQyMzo1OTowMFoiLCJQZXJjZW50YWdlQ29tcGxldGUiOm51bGwsIlN0eWxlIjp7IiRpZCI6IjgyMSIsIlNoYXBlIjoyLCJTaGFwZVRoaWNrbmVzcyI6MCwiRHVyYXRpb25Gb3JtYXQiOjAsIkluY2x1ZGVOb25Xb3JraW5nRGF5c0luRHVyYXRpb24iOmZhbHNlLCJQZXJjZW50YWdlQ29tcGxldGVTdHlsZSI6eyIkaWQiOiI4MjIiLCJGb250U2V0dGluZ3MiOnsiJGlkIjoiODIzIiwiRm9udFNpemUiOjEwLCJGb250TmFtZSI6IkNhbGlicmkiLCJJc0JvbGQiOmZhbHNlLCJJc0l0YWxpYyI6ZmFsc2UsIklzVW5kZXJsaW5lZCI6ZmFsc2UsIlBhcmVudFN0eWxlIjpudWxsfSwiQXV0b1NpemUiOjAsIkZvcmVncm91bmQiOnsiJGlkIjoiODI0IiwiQ29sb3IiOnsiJGlkIjoiODI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MjYiLCJUb3AiOjAuMCwiTGVmdCI6MC4wLCJSaWdodCI6MC4wLCJCb3R0b20iOjAuMH0sIlBhZGRpbmciOnsiJGlkIjoiODI3IiwiVG9wIjowLjAsIkxlZnQiOjAuMCwiUmlnaHQiOjAuMCwiQm90dG9tIjowLjB9LCJCYWNrZ3JvdW5kIjp7IiRpZCI6IjgyOCIsIkNvbG9yIjp7IiRpZCI6IjgyOSIsIkEiOjg5LCJSIjowLCJHIjowLCJCIjowfX0sIklzVmlzaWJsZSI6dHJ1ZSwiV2lkdGgiOjAuMCwiSGVpZ2h0IjowLjAsIkJvcmRlclN0eWxlIjp7IiRpZCI6IjgzMCIsIkxpbmVDb2xvciI6bnVsbCwiTGluZVdlaWdodCI6MC4wLCJMaW5lVHlwZSI6MCwiUGFyZW50U3R5bGUiOm51bGx9LCJQYXJlbnRTdHlsZSI6bnVsbH0sIkR1cmF0aW9uU3R5bGUiOnsiJGlkIjoiODMxIiwiRm9udFNldHRpbmdzIjp7IiRpZCI6IjgzMiIsIkZvbnRTaXplIjoxMCwiRm9udE5hbWUiOiJDYWxpYnJpIiwiSXNCb2xkIjpmYWxzZSwiSXNJdGFsaWMiOmZhbHNlLCJJc1VuZGVybGluZWQiOmZhbHNlLCJQYXJlbnRTdHlsZSI6bnVsbH0sIkF1dG9TaXplIjowLCJGb3JlZ3JvdW5kIjp7IiRpZCI6IjgzMyIsIkNvbG9yIjp7IiRpZCI6Ijgz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4MzUiLCJUb3AiOjAuMCwiTGVmdCI6MC4wLCJSaWdodCI6MC4wLCJCb3R0b20iOjAuMH0sIlBhZGRpbmciOnsiJGlkIjoiODM2IiwiVG9wIjowLjAsIkxlZnQiOjAuMCwiUmlnaHQiOjAuMCwiQm90dG9tIjowLjB9LCJCYWNrZ3JvdW5kIjp7IiRpZCI6IjgzNyIsIkNvbG9yIjp7IiRpZCI6IjgzOCIsIkEiOjg5LCJSIjowLCJHIjowLCJCIjowfX0sIklzVmlzaWJsZSI6dHJ1ZSwiV2lkdGgiOjAuMCwiSGVpZ2h0IjowLjAsIkJvcmRlclN0eWxlIjp7IiRpZCI6IjgzOSIsIkxpbmVDb2xvciI6bnVsbCwiTGluZVdlaWdodCI6MC4wLCJMaW5lVHlwZSI6MCwiUGFyZW50U3R5bGUiOm51bGx9LCJQYXJlbnRTdHlsZSI6bnVsbH0sIkhvcml6b250YWxDb25uZWN0b3JTdHlsZSI6eyIkaWQiOiI4NDAiLCJMaW5lQ29sb3IiOnsiJGlkIjoiODQxIiwiJHR5cGUiOiJOTFJFLkNvbW1vbi5Eb20uU29saWRDb2xvckJydXNoLCBOTFJFLkNvbW1vbiIsIkNvbG9yIjp7IiRpZCI6Ijg0MiIsIkEiOjI1NSwiUiI6MjA0LCJHIjoyMDQsIkIiOjIwNH19LCJMaW5lV2VpZ2h0IjoxLjAsIkxpbmVUeXBlIjowLCJQYXJlbnRTdHlsZSI6bnVsbH0sIlZlcnRpY2FsQ29ubmVjdG9yU3R5bGUiOnsiJGlkIjoiODQzIiwiTGluZUNvbG9yIjp7IiRpZCI6Ijg0NCIsIiR0eXBlIjoiTkxSRS5Db21tb24uRG9tLlNvbGlkQ29sb3JCcnVzaCwgTkxSRS5Db21tb24iLCJDb2xvciI6eyIkaWQiOiI4NDU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g0NiIsIk1hcmdpbiI6eyIkaWQiOiI4NDciLCJUb3AiOjAuMCwiTGVmdCI6NC4wLCJSaWdodCI6NC4wLCJCb3R0b20iOjAuMH0sIlBhZGRpbmciOnsiJGlkIjoiODQ4IiwiVG9wIjowLjAsIkxlZnQiOjAuMCwiUmlnaHQiOjAuMCwiQm90dG9tIjowLjB9LCJCYWNrZ3JvdW5kIjp7IiRpZCI6Ijg0OSIsIkNvbG9yIjp7IiRpZCI6Ijg1MCIsIkEiOjI1NSwiUiI6NjgsIkciOjExNCwiQiI6MTk2fX0sIklzVmlzaWJsZSI6dHJ1ZSwiV2lkdGgiOjAuMCwiSGVpZ2h0IjoxMC4wLCJCb3JkZXJTdHlsZSI6eyIkaWQiOiI4NTEiLCJMaW5lQ29sb3IiOnsiJGlkIjoiODUyIiwiJHR5cGUiOiJOTFJFLkNvbW1vbi5Eb20uU29saWRDb2xvckJydXNoLCBOTFJFLkNvbW1vbiIsIkNvbG9yIjp7IiRpZCI6Ijg1MyIsIkEiOjI1NSwiUiI6NDcsIkciOjgyLCJCIjoxNDN9fSwiTGluZVdlaWdodCI6MC4wLCJMaW5lVHlwZSI6MCwiUGFyZW50U3R5bGUiOm51bGx9LCJQYXJlbnRTdHlsZSI6bnVsbH0sIlRpdGxlU3R5bGUiOnsiJGlkIjoiODU0IiwiRm9udFNldHRpbmdzIjp7IiRpZCI6Ijg1NSIsIkZvbnRTaXplIjoxMCwiRm9udE5hbWUiOiJTZWdvZSBVSSBTZW1pYm9sZCIsIklzQm9sZCI6dHJ1ZSwiSXNJdGFsaWMiOmZhbHNlLCJJc1VuZGVybGluZWQiOmZhbHNlLCJQYXJlbnRTdHlsZSI6bnVsbH0sIkF1dG9TaXplIjoyLCJGb3JlZ3JvdW5kIjp7IiRpZCI6Ijg1NiIsIkNvbG9yIjp7IiRpZCI6Ijg1NyIsIkEiOjI1NSwiUiI6MCwiRyI6MCwiQiI6MH19LCJNYXhXaWR0aCI6ODMuMDAwOTU0MjkzNzQxMywiTWF4SGVpZ2h0IjoiSW5maW5pdHkiLCJTbWFydEZvcmVncm91bmRJc0FjdGl2ZSI6ZmFsc2UsIkhvcml6b250YWxBbGlnbm1lbnQiOjIsIlZlcnRpY2FsQWxpZ25tZW50IjowLCJTbWFydEZvcmVncm91bmQiOm51bGwsIkJhY2tncm91bmRGaWxsVHlwZSI6MCwiTWFyZ2luIjp7IiRpZCI6Ijg1OCIsIlRvcCI6MC4wLCJMZWZ0IjowLjAsIlJpZ2h0IjowLjAsIkJvdHRvbSI6MC4wfSwiUGFkZGluZyI6eyIkaWQiOiI4NTkiLCJUb3AiOjAuMCwiTGVmdCI6MC4wLCJSaWdodCI6MC4wLCJCb3R0b20iOjAuMH0sIkJhY2tncm91bmQiOnsiJGlkIjoiODYwIiwiQ29sb3IiOnsiJGlkIjoiODYxIiwiQSI6MCwiUiI6MjU1LCJHIjoyNTUsIkIiOjI1NX19LCJJc1Zpc2libGUiOnRydWUsIldpZHRoIjowLjAsIkhlaWdodCI6MC4wLCJCb3JkZXJTdHlsZSI6eyIkaWQiOiI4NjIiLCJMaW5lQ29sb3IiOm51bGwsIkxpbmVXZWlnaHQiOjAuMCwiTGluZVR5cGUiOjAsIlBhcmVudFN0eWxlIjpudWxsfSwiUGFyZW50U3R5bGUiOm51bGx9LCJEYXRlU3R5bGUiOnsiJGlkIjoiODYzIiwiRm9udFNldHRpbmdzIjp7IiRpZCI6Ijg2NCIsIkZvbnRTaXplIjo4LCJGb250TmFtZSI6IlNlZ29lIFVJIFNlbWlib2xkIiwiSXNCb2xkIjpmYWxzZSwiSXNJdGFsaWMiOmZhbHNlLCJJc1VuZGVybGluZWQiOmZhbHNlLCJQYXJlbnRTdHlsZSI6bnVsbH0sIkF1dG9TaXplIjowLCJGb3JlZ3JvdW5kIjp7IiRpZCI6Ijg2NSIsIkNvbG9yIjp7IiRpZCI6Ijg2Ni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ODY3IiwiVG9wIjowLjAsIkxlZnQiOjAuMCwiUmlnaHQiOjAuMCwiQm90dG9tIjowLjB9LCJQYWRkaW5nIjp7IiRpZCI6Ijg2OCIsIlRvcCI6MC4wLCJMZWZ0IjowLjAsIlJpZ2h0IjowLjAsIkJvdHRvbSI6MC4wfSwiQmFja2dyb3VuZCI6eyIkaWQiOiI4NjkiLCJDb2xvciI6eyIkaWQiOiI4NzAiLCJBIjowLCJSIjoyNTUsIkciOjI1NSwiQiI6MjU1fX0sIklzVmlzaWJsZSI6dHJ1ZSwiV2lkdGgiOjAuMCwiSGVpZ2h0IjowLjAsIkJvcmRlclN0eWxlIjp7IiRpZCI6Ijg3MSIsIkxpbmVDb2xvciI6bnVsbCwiTGluZVdlaWdodCI6MC4wLCJMaW5lVHlwZSI6MCwiUGFyZW50U3R5bGUiOm51bGx9LCJQYXJlbnRTdHlsZSI6bnVsbH0sIkRhdGVGb3JtYXQiOnsiJGlkIjoiODc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yIsIkZvcm1hdCI6MCwiSXNWaXNpYmxlIjpmYWxzZSwiTGFzdEtub3duVmlzaWJpbGl0eVN0YXRlIjpmYWxzZX0sIklzVmlzaWJsZSI6dHJ1ZSwiUGFyZW50U3R5bGUiOm51bGx9LCJJbmRleCI6MTEsIlNtYXJ0RHVyYXRpb25BY3RpdmF0ZWQiOmZhbHNlLCJEYXRlRm9ybWF0Ijp7IiRyZWYiOiI4NzIifSwiV2Vla051bWJlcmluZyI6eyIkaWQiOiI4NzQiLCJGb3JtYXQiOjAsIklzVmlzaWJsZSI6ZmFsc2UsIkxhc3RLbm93blZpc2liaWxpdHlTdGF0ZSI6ZmFsc2V9LCJJZCI6IjM5OTY1MGJjLWI1ZTMtNDZmNS05NTk2LWE2Yzg2MzUyNmYzYSIsIkltcG9ydElkIjpudWxsLCJUaXRsZSI6Ildhc2hpbmd0b24sIERDIiwiTm90ZSI6bnVsbCwiSHlwZXJsaW5rIjp7IiRpZCI6Ijg3NSIsIkFkZHJlc3MiOm51bGwsIlN1YkFkZHJlc3MiOm51bGx9LCJJc0NoYW5nZWQiOmZhbHNlLCJJc05ldyI6ZmFsc2V9fV0sIl9taWxlc3RvbmVzIjpbXSwiSWQiOiIwMDAwMDAwMC0wMDAwLTAwMDAtMDAwMC0wMDAwMDAwMDAwMDAiLCJJc1NpbmdsZUl0ZW1Sb3ciOnRydWV9XSwiSW5kZXgiOjcsIklkIjoiOGM5MmE4MTQtNjBhMi00NzA1LTljMzktMjk0ODE5NDhjZTRmIiwiSGVhZGVyVGV4dCI6IkRpZ2l0YWwgU3VtbWl0IiwiSXNEZWZhdWx0IjpmYWxzZSwiU3R5bGUiOnsiJGlkIjoiODc2IiwiSGVhZGVyU3R5bGUiOnsiJGlkIjoiODc3IiwiVGV4dFN0eWxlIjp7IiRpZCI6Ijg3OCIsIkZvbnRTZXR0aW5ncyI6eyIkaWQiOiI4NzkiLCJGb250U2l6ZSI6MTEsIkZvbnROYW1lIjoiU2Vnb2UgVUkgU2VtaWJvbGQiLCJJc0JvbGQiOmZhbHNlLCJJc0l0YWxpYyI6ZmFsc2UsIklzVW5kZXJsaW5lZCI6ZmFsc2UsIlBhcmVudFN0eWxlIjpudWxsfSwiQXV0b1NpemUiOjIsIkZvcmVncm91bmQiOnsiJHJlZiI6IjgifSwiTWF4V2lkdGgiOjEwNC4zNzIwOTMwMjMyNTU3NiwiTWF4SGVpZ2h0IjoiSW5maW5pdHkiLCJTbWFydEZvcmVncm91bmRJc0FjdGl2ZSI6ZmFsc2UsIkhvcml6b250YWxBbGlnbm1lbnQiOjAsIlZlcnRpY2FsQWxpZ25tZW50IjowLCJTbWFydEZvcmVncm91bmQiOm51bGwsIkJhY2tncm91bmRGaWxsVHlwZSI6MCwiTWFyZ2luIjp7IiRpZCI6Ijg4MCIsIlRvcCI6MC4wLCJMZWZ0IjowLjAsIlJpZ2h0IjowLjAsIkJvdHRvbSI6MC4wfSwiUGFkZGluZyI6eyIkaWQiOiI4ODEiLCJUb3AiOjAuMCwiTGVmdCI6MC4wLCJSaWdodCI6MC4wLCJCb3R0b20iOjAuMH0sIkJhY2tncm91bmQiOnsiJGlkIjoiODgyIiwiQ29sb3IiOnsiJGlkIjoiODgzIiwiQSI6MCwiUiI6MjU1LCJHIjoyNTUsIkIiOjI1NX19LCJJc1Zpc2libGUiOnRydWUsIldpZHRoIjowLjAsIkhlaWdodCI6MC4wLCJCb3JkZXJTdHlsZSI6bnVsbCwiUGFyZW50U3R5bGUiOm51bGx9LCJSZWN0YW5nbGVTdHlsZSI6eyIkaWQiOiI4ODQiLCJNYXJnaW4iOnsiJGlkIjoiODg1IiwiVG9wIjowLjAsIkxlZnQiOjAuMCwiUmlnaHQiOjAuMCwiQm90dG9tIjowLjB9LCJQYWRkaW5nIjp7IiRpZCI6Ijg4NiIsIlRvcCI6MC4wLCJMZWZ0IjowLjAsIlJpZ2h0IjowLjAsIkJvdHRvbSI6MC4wfSwiQmFja2dyb3VuZCI6eyIkcmVmIjoiMTUifSwiSXNWaXNpYmxlIjp0cnVlLCJXaWR0aCI6MC4wLCJIZWlnaHQiOjAuMCwiQm9yZGVyU3R5bGUiOnsiJGlkIjoiODg3IiwiTGluZUNvbG9yIjp7IiRpZCI6Ijg4OCIsIiR0eXBlIjoiTkxSRS5Db21tb24uRG9tLlNvbGlkQ29sb3JCcnVzaCwgTkxSRS5Db21tb24iLCJDb2xvciI6eyIkaWQiOiI4ODkiLCJBIjoyNTUsIlIiOjQ3LCJHIjo4MiwiQiI6MTQzfX0sIkxpbmVXZWlnaHQiOjAuMCwiTGluZVR5cGUiOjAsIlBhcmVudFN0eWxlIjpudWxsfSwiUGFyZW50U3R5bGUiOm51bGx9LCJNYXJnaW4iOnsiJGlkIjoiODkwIiwiVG9wIjowLjAsIkxlZnQiOjAuMCwiUmlnaHQiOjAuMCwiQm90dG9tIjowLjB9LCJQYWRkaW5nIjp7IiRpZCI6Ijg5MSIsIlRvcCI6MC4wLCJMZWZ0IjowLjAsIlJpZ2h0IjowLjAsIkJvdHRvbSI6MC4wfSwiQmFja2dyb3VuZCI6bnVsbCwiSXNWaXNpYmxlIjp0cnVlLCJXaWR0aCI6MC4wLCJIZWlnaHQiOjAuMCwiQm9yZGVyU3R5bGUiOm51bGwsIlBhcmVudFN0eWxlIjpudWxsfSwiQmFja2dyb3VuZFN0eWxlIjp7IiRpZCI6Ijg5MiIsIk1hcmdpbiI6eyIkaWQiOiI4OTMiLCJUb3AiOjAuMCwiTGVmdCI6MC4wLCJSaWdodCI6MC4wLCJCb3R0b20iOjAuMH0sIlBhZGRpbmciOnsiJGlkIjoiODk0IiwiVG9wIjowLjAsIkxlZnQiOjAuMCwiUmlnaHQiOjAuMCwiQm90dG9tIjowLjB9LCJCYWNrZ3JvdW5kIjp7IiRyZWYiOiIyNSJ9LCJJc1Zpc2libGUiOnRydWUsIldpZHRoIjowLjAsIkhlaWdodCI6MC4wLCJCb3JkZXJTdHlsZSI6eyIkaWQiOiI4OTUiLCJMaW5lQ29sb3IiOnsiJGlkIjoiODk2IiwiJHR5cGUiOiJOTFJFLkNvbW1vbi5Eb20uU29saWRDb2xvckJydXNoLCBOTFJFLkNvbW1vbiIsIkNvbG9yIjp7IiRpZCI6Ijg5NyIsIkEiOjI1NSwiUiI6MjU1LCJHIjowLCJCIjowfX0sIkxpbmVXZWlnaHQiOjAuMCwiTGluZVR5cGUiOjAsIlBhcmVudFN0eWxlIjpudWxsfSwiUGFyZW50U3R5bGUiOm51bGx9LCJNYXJnaW4iOnsiJGlkIjoiODk4IiwiVG9wIjowLjAsIkxlZnQiOjAuMCwiUmlnaHQiOjAuMCwiQm90dG9tIjowLjB9LCJQYWRkaW5nIjp7IiRpZCI6Ijg5OSIsIlRvcCI6MC4wLCJMZWZ0IjowLjAsIlJpZ2h0IjowLjAsIkJvdHRvbSI6MC4wfSwiSXNWaXNpYmxlIjp0cnVlLCJXaWR0aCI6MC4wLCJIZWlnaHQiOjAuMCwiQm9yZGVyU3R5bGUiOm51bGwsIlBhcmVudFN0eWxlIjpudWxsfX0seyIkaWQiOiI5MDAiLCJfcm93cyI6W3siJGlkIjoiOTAxIiwiX3Rhc2tzIjpbeyIkaWQiOiI5MDIiLCJfYXR0YWNoZWRNaWxlc3RvbmVzIjpbXSwiVGFza0RlZmluaXRpb24iOnsiJGlkIjoiOTAzIiwiR3JvdXBOYW1lIjpudWxsLCJTdGFydERhdGUiOiIyMDIzLTA1LTA3VDAwOjAwOjAwWiIsIkVuZERhdGUiOiIyMDIzLTA1LTEwVDIzOjU5OjAwWiIsIlBlcmNlbnRhZ2VDb21wbGV0ZSI6bnVsbCwiU3R5bGUiOnsiJGlkIjoiOTA0IiwiU2hhcGUiOjIsIlNoYXBlVGhpY2tuZXNzIjowLCJEdXJhdGlvbkZvcm1hdCI6MCwiSW5jbHVkZU5vbldvcmtpbmdEYXlzSW5EdXJhdGlvbiI6ZmFsc2UsIlBlcmNlbnRhZ2VDb21wbGV0ZVN0eWxlIjp7IiRpZCI6IjkwNSIsIkZvbnRTZXR0aW5ncyI6eyIkaWQiOiI5MDYiLCJGb250U2l6ZSI6MTAsIkZvbnROYW1lIjoiQ2FsaWJyaSIsIklzQm9sZCI6ZmFsc2UsIklzSXRhbGljIjpmYWxzZSwiSXNVbmRlcmxpbmVkIjpmYWxzZSwiUGFyZW50U3R5bGUiOm51bGx9LCJBdXRvU2l6ZSI6MCwiRm9yZWdyb3VuZCI6eyIkaWQiOiI5MDciLCJDb2xvciI6eyIkaWQiOiI5MD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wOSIsIlRvcCI6MC4wLCJMZWZ0IjowLjAsIlJpZ2h0IjowLjAsIkJvdHRvbSI6MC4wfSwiUGFkZGluZyI6eyIkaWQiOiI5MTAiLCJUb3AiOjAuMCwiTGVmdCI6MC4wLCJSaWdodCI6MC4wLCJCb3R0b20iOjAuMH0sIkJhY2tncm91bmQiOnsiJGlkIjoiOTExIiwiQ29sb3IiOnsiJGlkIjoiOTEyIiwiQSI6ODksIlIiOjAsIkciOjAsIkIiOjB9fSwiSXNWaXNpYmxlIjp0cnVlLCJXaWR0aCI6MC4wLCJIZWlnaHQiOjAuMCwiQm9yZGVyU3R5bGUiOnsiJGlkIjoiOTEzIiwiTGluZUNvbG9yIjpudWxsLCJMaW5lV2VpZ2h0IjowLjAsIkxpbmVUeXBlIjowLCJQYXJlbnRTdHlsZSI6bnVsbH0sIlBhcmVudFN0eWxlIjpudWxsfSwiRHVyYXRpb25TdHlsZSI6eyIkaWQiOiI5MTQiLCJGb250U2V0dGluZ3MiOnsiJGlkIjoiOTE1IiwiRm9udFNpemUiOjEwLCJGb250TmFtZSI6IkNhbGlicmkiLCJJc0JvbGQiOmZhbHNlLCJJc0l0YWxpYyI6ZmFsc2UsIklzVW5kZXJsaW5lZCI6ZmFsc2UsIlBhcmVudFN0eWxlIjpudWxsfSwiQXV0b1NpemUiOjAsIkZvcmVncm91bmQiOnsiJGlkIjoiOTE2IiwiQ29sb3IiOnsiJGlkIjoiOTE3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kxOCIsIlRvcCI6MC4wLCJMZWZ0IjowLjAsIlJpZ2h0IjowLjAsIkJvdHRvbSI6MC4wfSwiUGFkZGluZyI6eyIkaWQiOiI5MTkiLCJUb3AiOjAuMCwiTGVmdCI6MC4wLCJSaWdodCI6MC4wLCJCb3R0b20iOjAuMH0sIkJhY2tncm91bmQiOnsiJGlkIjoiOTIwIiwiQ29sb3IiOnsiJGlkIjoiOTIxIiwiQSI6ODksIlIiOjAsIkciOjAsIkIiOjB9fSwiSXNWaXNpYmxlIjp0cnVlLCJXaWR0aCI6MC4wLCJIZWlnaHQiOjAuMCwiQm9yZGVyU3R5bGUiOnsiJGlkIjoiOTIyIiwiTGluZUNvbG9yIjpudWxsLCJMaW5lV2VpZ2h0IjowLjAsIkxpbmVUeXBlIjowLCJQYXJlbnRTdHlsZSI6bnVsbH0sIlBhcmVudFN0eWxlIjpudWxsfSwiSG9yaXpvbnRhbENvbm5lY3RvclN0eWxlIjp7IiRpZCI6IjkyMyIsIkxpbmVDb2xvciI6eyIkaWQiOiI5MjQiLCIkdHlwZSI6Ik5MUkUuQ29tbW9uLkRvbS5Tb2xpZENvbG9yQnJ1c2gsIE5MUkUuQ29tbW9uIiwiQ29sb3IiOnsiJGlkIjoiOTI1IiwiQSI6MjU1LCJSIjoyMDQsIkciOjIwNCwiQiI6MjA0fX0sIkxpbmVXZWlnaHQiOjEuMCwiTGluZVR5cGUiOjAsIlBhcmVudFN0eWxlIjpudWxsfSwiVmVydGljYWxDb25uZWN0b3JTdHlsZSI6eyIkaWQiOiI5MjYiLCJMaW5lQ29sb3IiOnsiJGlkIjoiOTI3IiwiJHR5cGUiOiJOTFJFLkNvbW1vbi5Eb20uU29saWRDb2xvckJydXNoLCBOTFJFLkNvbW1vbiIsIkNvbG9yIjp7IiRpZCI6IjkyOC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OTI5IiwiTWFyZ2luIjp7IiRpZCI6IjkzMCIsIlRvcCI6MC4wLCJMZWZ0Ijo0LjAsIlJpZ2h0Ijo0LjAsIkJvdHRvbSI6MC4wfSwiUGFkZGluZyI6eyIkaWQiOiI5MzEiLCJUb3AiOjAuMCwiTGVmdCI6MC4wLCJSaWdodCI6MC4wLCJCb3R0b20iOjAuMH0sIkJhY2tncm91bmQiOnsiJGlkIjoiOTMyIiwiQ29sb3IiOnsiJGlkIjoiOTMzIiwiQSI6MjU1LCJSIjo2OCwiRyI6MTE0LCJCIjoxOTZ9fSwiSXNWaXNpYmxlIjp0cnVlLCJXaWR0aCI6OC4wLCJIZWlnaHQiOjEwLjAsIkJvcmRlclN0eWxlIjp7IiRpZCI6IjkzNCIsIkxpbmVDb2xvciI6eyIkaWQiOiI5MzUiLCIkdHlwZSI6Ik5MUkUuQ29tbW9uLkRvbS5Tb2xpZENvbG9yQnJ1c2gsIE5MUkUuQ29tbW9uIiwiQ29sb3IiOnsiJGlkIjoiOTM2IiwiQSI6MjU1LCJSIjo0NywiRyI6ODIsIkIiOjE0M319LCJMaW5lV2VpZ2h0IjowLjAsIkxpbmVUeXBlIjowLCJQYXJlbnRTdHlsZSI6bnVsbH0sIlBhcmVudFN0eWxlIjpudWxsfSwiVGl0bGVTdHlsZSI6eyIkaWQiOiI5MzciLCJGb250U2V0dGluZ3MiOnsiJGlkIjoiOTM4IiwiRm9udFNpemUiOjEwLCJGb250TmFtZSI6IlNlZ29lIFVJIFNlbWlib2xkIiwiSXNCb2xkIjp0cnVlLCJJc0l0YWxpYyI6ZmFsc2UsIklzVW5kZXJsaW5lZCI6ZmFsc2UsIlBhcmVudFN0eWxlIjpudWxsfSwiQXV0b1NpemUiOjIsIkZvcmVncm91bmQiOnsiJGlkIjoiOTM5IiwiQ29sb3IiOnsiJGlkIjoiOTQwIiwiQSI6MjU1LCJSIjowLCJHIjowLCJCIjowfX0sIk1heFdpZHRoIjo3Ny42MDg1NzQxODI5ODcxODQsIk1heEhlaWdodCI6IkluZmluaXR5IiwiU21hcnRGb3JlZ3JvdW5kSXNBY3RpdmUiOmZhbHNlLCJIb3Jpem9udGFsQWxpZ25tZW50IjoyLCJWZXJ0aWNhbEFsaWdubWVudCI6MCwiU21hcnRGb3JlZ3JvdW5kIjpudWxsLCJCYWNrZ3JvdW5kRmlsbFR5cGUiOjAsIk1hcmdpbiI6eyIkaWQiOiI5NDEiLCJUb3AiOjAuMCwiTGVmdCI6MC4wLCJSaWdodCI6MC4wLCJCb3R0b20iOjAuMH0sIlBhZGRpbmciOnsiJGlkIjoiOTQyIiwiVG9wIjowLjAsIkxlZnQiOjAuMCwiUmlnaHQiOjAuMCwiQm90dG9tIjowLjB9LCJCYWNrZ3JvdW5kIjp7IiRpZCI6Ijk0MyIsIkNvbG9yIjp7IiRpZCI6Ijk0NCIsIkEiOjAsIlIiOjI1NSwiRyI6MjU1LCJCIjoyNTV9fSwiSXNWaXNpYmxlIjp0cnVlLCJXaWR0aCI6MC4wLCJIZWlnaHQiOjAuMCwiQm9yZGVyU3R5bGUiOnsiJGlkIjoiOTQ1IiwiTGluZUNvbG9yIjpudWxsLCJMaW5lV2VpZ2h0IjowLjAsIkxpbmVUeXBlIjowLCJQYXJlbnRTdHlsZSI6bnVsbH0sIlBhcmVudFN0eWxlIjpudWxsfSwiRGF0ZVN0eWxlIjp7IiRpZCI6Ijk0NiIsIkZvbnRTZXR0aW5ncyI6eyIkaWQiOiI5NDciLCJGb250U2l6ZSI6OCwiRm9udE5hbWUiOiJTZWdvZSBVSSBTZW1pYm9sZCIsIklzQm9sZCI6ZmFsc2UsIklzSXRhbGljIjpmYWxzZSwiSXNVbmRlcmxpbmVkIjpmYWxzZSwiUGFyZW50U3R5bGUiOm51bGx9LCJBdXRvU2l6ZSI6MCwiRm9yZWdyb3VuZCI6eyIkaWQiOiI5NDgiLCJDb2xvciI6eyIkaWQiOiI5NDk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k1MCIsIlRvcCI6MC4wLCJMZWZ0IjowLjAsIlJpZ2h0IjowLjAsIkJvdHRvbSI6MC4wfSwiUGFkZGluZyI6eyIkaWQiOiI5NTEiLCJUb3AiOjAuMCwiTGVmdCI6MC4wLCJSaWdodCI6MC4wLCJCb3R0b20iOjAuMH0sIkJhY2tncm91bmQiOnsiJGlkIjoiOTUyIiwiQ29sb3IiOnsiJGlkIjoiOTUzIiwiQSI6MCwiUiI6MjU1LCJHIjoyNTUsIkIiOjI1NX19LCJJc1Zpc2libGUiOnRydWUsIldpZHRoIjowLjAsIkhlaWdodCI6MC4wLCJCb3JkZXJTdHlsZSI6eyIkaWQiOiI5NTQiLCJMaW5lQ29sb3IiOm51bGwsIkxpbmVXZWlnaHQiOjAuMCwiTGluZVR5cGUiOjAsIlBhcmVudFN0eWxlIjpudWxsfSwiUGFyZW50U3R5bGUiOm51bGx9LCJEYXRlRm9ybWF0Ijp7IiRpZCI6Ijk1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TYiLCJGb3JtYXQiOjAsIklzVmlzaWJsZSI6ZmFsc2UsIkxhc3RLbm93blZpc2liaWxpdHlTdGF0ZSI6ZmFsc2V9LCJJc1Zpc2libGUiOnRydWUsIlBhcmVudFN0eWxlIjpudWxsfSwiSW5kZXgiOjEyLCJTbWFydER1cmF0aW9uQWN0aXZhdGVkIjpmYWxzZSwiRGF0ZUZvcm1hdCI6eyIkcmVmIjoiOTU1In0sIldlZWtOdW1iZXJpbmciOnsiJGlkIjoiOTU3IiwiRm9ybWF0IjowLCJJc1Zpc2libGUiOmZhbHNlLCJMYXN0S25vd25WaXNpYmlsaXR5U3RhdGUiOmZhbHNlfSwiSWQiOiIwOWJlNTQ2MS1mMGI5LTRmNTQtOWY1ZS0wZDNjMTk0NzdkNzMiLCJJbXBvcnRJZCI6bnVsbCwiVGl0bGUiOiJQb3J0bGFuZCwgT1IiLCJOb3RlIjpudWxsLCJIeXBlcmxpbmsiOnsiJGlkIjoiOTU4IiwiQWRkcmVzcyI6bnVsbCwiU3ViQWRkcmVzcyI6bnVsbH0sIklzQ2hhbmdlZCI6ZmFsc2UsIklzTmV3IjpmYWxzZX19XSwiX21pbGVzdG9uZXMiOltdLCJJZCI6IjAwMDAwMDAwLTAwMDAtMDAwMC0wMDAwLTAwMDAwMDAwMDAwMCIsIklzU2luZ2xlSXRlbVJvdyI6dHJ1ZX1dLCJJbmRleCI6OCwiSWQiOiIzZjg0YmYwYS0zY2YxLTQzNjMtYTdhNi1mZWEwMjQ5YTg4NTEiLCJIZWFkZXJUZXh0IjoiR1NHIiwiSXNEZWZhdWx0IjpmYWxzZSwiU3R5bGUiOnsiJGlkIjoiOTU5IiwiSGVhZGVyU3R5bGUiOnsiJGlkIjoiOTYwIiwiVGV4dFN0eWxlIjp7IiRpZCI6Ijk2MSIsIkZvbnRTZXR0aW5ncyI6eyIkaWQiOiI5NjIiLCJGb250U2l6ZSI6MTEsIkZvbnROYW1lIjoiU2Vnb2UgVUkgU2VtaWJvbGQiLCJJc0JvbGQiOmZhbHNlLCJJc0l0YWxpYyI6ZmFsc2UsIklzVW5kZXJsaW5lZCI6ZmFsc2UsIlBhcmVudFN0eWxlIjpudWxsfSwiQXV0b1NpemUiOjIsIkZvcmVncm91bmQiOnsiJHJlZiI6IjgifSwiTWF4V2lkdGgiOjEwNC4zNzIwOTMwMjMyNTU3NiwiTWF4SGVpZ2h0IjoiSW5maW5pdHkiLCJTbWFydEZvcmVncm91bmRJc0FjdGl2ZSI6ZmFsc2UsIkhvcml6b250YWxBbGlnbm1lbnQiOjAsIlZlcnRpY2FsQWxpZ25tZW50IjowLCJTbWFydEZvcmVncm91bmQiOm51bGwsIkJhY2tncm91bmRGaWxsVHlwZSI6MCwiTWFyZ2luIjp7IiRpZCI6Ijk2MyIsIlRvcCI6MC4wLCJMZWZ0IjowLjAsIlJpZ2h0IjowLjAsIkJvdHRvbSI6MC4wfSwiUGFkZGluZyI6eyIkaWQiOiI5NjQiLCJUb3AiOjAuMCwiTGVmdCI6MC4wLCJSaWdodCI6MC4wLCJCb3R0b20iOjAuMH0sIkJhY2tncm91bmQiOnsiJGlkIjoiOTY1IiwiQ29sb3IiOnsiJGlkIjoiOTY2IiwiQSI6MCwiUiI6MjU1LCJHIjoyNTUsIkIiOjI1NX19LCJJc1Zpc2libGUiOnRydWUsIldpZHRoIjowLjAsIkhlaWdodCI6MC4wLCJCb3JkZXJTdHlsZSI6bnVsbCwiUGFyZW50U3R5bGUiOm51bGx9LCJSZWN0YW5nbGVTdHlsZSI6eyIkaWQiOiI5NjciLCJNYXJnaW4iOnsiJGlkIjoiOTY4IiwiVG9wIjowLjAsIkxlZnQiOjAuMCwiUmlnaHQiOjAuMCwiQm90dG9tIjowLjB9LCJQYWRkaW5nIjp7IiRpZCI6Ijk2OSIsIlRvcCI6MC4wLCJMZWZ0IjowLjAsIlJpZ2h0IjowLjAsIkJvdHRvbSI6MC4wfSwiQmFja2dyb3VuZCI6eyIkcmVmIjoiMTUifSwiSXNWaXNpYmxlIjp0cnVlLCJXaWR0aCI6MC4wLCJIZWlnaHQiOjAuMCwiQm9yZGVyU3R5bGUiOnsiJGlkIjoiOTcwIiwiTGluZUNvbG9yIjp7IiRpZCI6Ijk3MSIsIiR0eXBlIjoiTkxSRS5Db21tb24uRG9tLlNvbGlkQ29sb3JCcnVzaCwgTkxSRS5Db21tb24iLCJDb2xvciI6eyIkaWQiOiI5NzIiLCJBIjoyNTUsIlIiOjI1NSwiRyI6MCwiQiI6MH19LCJMaW5lV2VpZ2h0IjowLjAsIkxpbmVUeXBlIjowLCJQYXJlbnRTdHlsZSI6bnVsbH0sIlBhcmVudFN0eWxlIjpudWxsfSwiTWFyZ2luIjp7IiRpZCI6Ijk3MyIsIlRvcCI6MC4wLCJMZWZ0IjowLjAsIlJpZ2h0IjowLjAsIkJvdHRvbSI6MC4wfSwiUGFkZGluZyI6eyIkaWQiOiI5NzQiLCJUb3AiOjAuMCwiTGVmdCI6MC4wLCJSaWdodCI6MC4wLCJCb3R0b20iOjAuMH0sIkJhY2tncm91bmQiOm51bGwsIklzVmlzaWJsZSI6dHJ1ZSwiV2lkdGgiOjAuMCwiSGVpZ2h0IjowLjAsIkJvcmRlclN0eWxlIjpudWxsLCJQYXJlbnRTdHlsZSI6bnVsbH0sIkJhY2tncm91bmRTdHlsZSI6eyIkaWQiOiI5NzUiLCJNYXJnaW4iOnsiJGlkIjoiOTc2IiwiVG9wIjowLjAsIkxlZnQiOjAuMCwiUmlnaHQiOjAuMCwiQm90dG9tIjowLjB9LCJQYWRkaW5nIjp7IiRpZCI6Ijk3NyIsIlRvcCI6MC4wLCJMZWZ0IjowLjAsIlJpZ2h0IjowLjAsIkJvdHRvbSI6MC4wfSwiQmFja2dyb3VuZCI6eyIkcmVmIjoiMjUifSwiSXNWaXNpYmxlIjp0cnVlLCJXaWR0aCI6MC4wLCJIZWlnaHQiOjAuMCwiQm9yZGVyU3R5bGUiOnsiJGlkIjoiOTc4IiwiTGluZUNvbG9yIjp7IiRpZCI6Ijk3OSIsIiR0eXBlIjoiTkxSRS5Db21tb24uRG9tLlNvbGlkQ29sb3JCcnVzaCwgTkxSRS5Db21tb24iLCJDb2xvciI6eyIkaWQiOiI5ODAiLCJBIjoyNTUsIlIiOjI1NSwiRyI6MCwiQiI6MH19LCJMaW5lV2VpZ2h0IjowLjAsIkxpbmVUeXBlIjowLCJQYXJlbnRTdHlsZSI6bnVsbH0sIlBhcmVudFN0eWxlIjpudWxsfSwiTWFyZ2luIjp7IiRpZCI6Ijk4MSIsIlRvcCI6MC4wLCJMZWZ0IjowLjAsIlJpZ2h0IjowLjAsIkJvdHRvbSI6MC4wfSwiUGFkZGluZyI6eyIkaWQiOiI5ODIiLCJUb3AiOjAuMCwiTGVmdCI6MC4wLCJSaWdodCI6MC4wLCJCb3R0b20iOjAuMH0sIklzVmlzaWJsZSI6dHJ1ZSwiV2lkdGgiOjAuMCwiSGVpZ2h0IjowLjAsIkJvcmRlclN0eWxlIjpudWxsLCJQYXJlbnRTdHlsZSI6bnVsbH19XSwiSWQiOiIwMTM5ZTE1Yy05NDMzLTRkYWQtYTUzZi0xNTNlNzFhZjJlNzciLCJJbmRleCI6MCwiSGVhZGVyVGV4dCI6IlVTIiwiU3R5bGUiOnsiJGlkIjoiOTgzIiwiSGVhZGVyU3R5bGUiOnsiJGlkIjoiOTg0IiwiVGV4dElzVmVydGljYWwiOmZhbHNlLCJUZXh0U3R5bGUiOnsiJGlkIjoiOTg1IiwiRm9udFNldHRpbmdzIjp7IiRpZCI6Ijk4NiIsIkZvbnRTaXplIjoxMiwiRm9udE5hbWUiOiJTZWdvZSBVSSBTZW1pYm9sZCIsIklzQm9sZCI6ZmFsc2UsIklzSXRhbGljIjpmYWxzZSwiSXNVbmRlcmxpbmVkIjpmYWxzZSwiUGFyZW50U3R5bGUiOm51bGx9LCJBdXRvU2l6ZSI6MiwiRm9yZWdyb3VuZCI6eyIkaWQiOiI5ODciLCJDb2xvciI6eyIkaWQiOiI5ODgiLCJBIjoyNTUsIlIiOjI1NSwiRyI6MjU1LCJCIjoyNTV9fSwiTWF4V2lkdGgiOjc0LjQyOTg2NTk0MDkzODE4NiwiTWF4SGVpZ2h0IjoiSW5maW5pdHkiLCJTbWFydEZvcmVncm91bmRJc0FjdGl2ZSI6ZmFsc2UsIkhvcml6b250YWxBbGlnbm1lbnQiOjAsIlZlcnRpY2FsQWxpZ25tZW50IjowLCJTbWFydEZvcmVncm91bmQiOm51bGwsIkJhY2tncm91bmRGaWxsVHlwZSI6MCwiTWFyZ2luIjp7IiRpZCI6Ijk4OSIsIlRvcCI6MC4wLCJMZWZ0IjowLjAsIlJpZ2h0IjowLjAsIkJvdHRvbSI6MC4wfSwiUGFkZGluZyI6eyIkaWQiOiI5OTAiLCJUb3AiOjAuMCwiTGVmdCI6MC4wLCJSaWdodCI6MC4wLCJCb3R0b20iOjAuMH0sIkJhY2tncm91bmQiOnsiJGlkIjoiOTkxIiwiQ29sb3IiOnsiJGlkIjoiOTkyIiwiQSI6MCwiUiI6MjU1LCJHIjoyNTUsIkIiOjI1NX19LCJJc1Zpc2libGUiOnRydWUsIldpZHRoIjowLjAsIkhlaWdodCI6MC4wLCJCb3JkZXJTdHlsZSI6bnVsbCwiUGFyZW50U3R5bGUiOm51bGx9LCJSZWN0YW5nbGVTdHlsZSI6eyIkaWQiOiI5OTMiLCJNYXJnaW4iOnsiJGlkIjoiOTk0IiwiVG9wIjowLjAsIkxlZnQiOjAuMCwiUmlnaHQiOjAuMCwiQm90dG9tIjowLjB9LCJQYWRkaW5nIjp7IiRpZCI6Ijk5NSIsIlRvcCI6MC4wLCJMZWZ0IjowLjAsIlJpZ2h0IjowLjAsIkJvdHRvbSI6MC4wfSwiQmFja2dyb3VuZCI6eyIkaWQiOiI5OTYiLCJDb2xvciI6eyIkaWQiOiI5OTciLCJBIjoyNTUsIlIiOjY4LCJHIjoxMTQsIkIiOjE5Nn19LCJJc1Zpc2libGUiOnRydWUsIldpZHRoIjowLjAsIkhlaWdodCI6MC4wLCJCb3JkZXJTdHlsZSI6eyIkaWQiOiI5OTgiLCJMaW5lQ29sb3IiOnsiJGlkIjoiOTk5IiwiJHR5cGUiOiJOTFJFLkNvbW1vbi5Eb20uU29saWRDb2xvckJydXNoLCBOTFJFLkNvbW1vbiIsIkNvbG9yIjp7IiRpZCI6IjEwMDAiLCJBIjoyNTUsIlIiOjI1NSwiRyI6MCwiQiI6MH19LCJMaW5lV2VpZ2h0IjowLjAsIkxpbmVUeXBlIjowLCJQYXJlbnRTdHlsZSI6bnVsbH0sIlBhcmVudFN0eWxlIjpudWxsfSwiTWFyZ2luIjp7IiRpZCI6IjEwMDEiLCJUb3AiOjAuMCwiTGVmdCI6MC4wLCJSaWdodCI6MC4wLCJCb3R0b20iOjAuMH0sIlBhZGRpbmciOnsiJGlkIjoiMTAwMiIsIlRvcCI6MC4wLCJMZWZ0IjowLjAsIlJpZ2h0IjowLjAsIkJvdHRvbSI6MC4wfSwiQmFja2dyb3VuZCI6bnVsbCwiSXNWaXNpYmxlIjp0cnVlLCJXaWR0aCI6MC4wLCJIZWlnaHQiOjAuMCwiQm9yZGVyU3R5bGUiOm51bGwsIlBhcmVudFN0eWxlIjpudWxsfSwiQmFja2dyb3VuZFN0eWxlIjp7IiRpZCI6IjEwMDMiLCJNYXJnaW4iOnsiJGlkIjoiMTAwNCIsIlRvcCI6MC4wLCJMZWZ0IjowLjAsIlJpZ2h0IjowLjAsIkJvdHRvbSI6MC4wfSwiUGFkZGluZyI6eyIkaWQiOiIxMDA1IiwiVG9wIjowLjAsIkxlZnQiOjAuMCwiUmlnaHQiOjAuMCwiQm90dG9tIjowLjB9LCJCYWNrZ3JvdW5kIjp7IiRpZCI6IjEwMDYiLCJDb2xvciI6eyIkaWQiOiIxMDA3IiwiQSI6NTEsIlIiOjE2NSwiRyI6MTY1LCJCIjoxNjV9fSwiSXNWaXNpYmxlIjp0cnVlLCJXaWR0aCI6MC4wLCJIZWlnaHQiOjAuMCwiQm9yZGVyU3R5bGUiOnsiJGlkIjoiMTAwOCIsIkxpbmVDb2xvciI6eyIkaWQiOiIxMDA5IiwiJHR5cGUiOiJOTFJFLkNvbW1vbi5Eb20uU29saWRDb2xvckJydXNoLCBOTFJFLkNvbW1vbiIsIkNvbG9yIjp7IiRpZCI6IjEwMTAiLCJBIjoyNTUsIlIiOjI1NSwiRyI6MCwiQiI6MH19LCJMaW5lV2VpZ2h0IjowLjAsIkxpbmVUeXBlIjowLCJQYXJlbnRTdHlsZSI6bnVsbH0sIlBhcmVudFN0eWxlIjpudWxsfSwiSXNBYm92ZVRpbWViYW5kIjpmYWxzZSwiTWFyZ2luIjp7IiRpZCI6IjEwMTEiLCJUb3AiOjAuMCwiTGVmdCI6MC4wLCJSaWdodCI6MC4wLCJCb3R0b20iOjAuMH0sIlBhZGRpbmciOnsiJGlkIjoiMTAxMiIsIlRvcCI6MC4wLCJMZWZ0IjowLjAsIlJpZ2h0IjowLjAsIkJvdHRvbSI6MC4wfSwiSXNWaXNpYmxlIjp0cnVlLCJXaWR0aCI6MC4wLCJIZWlnaHQiOjAuMCwiQm9yZGVyU3R5bGUiOnsiJGlkIjoiMTAxMyIsIkxpbmVDb2xvciI6bnVsbCwiTGluZVdlaWdodCI6MC4wLCJMaW5lVHlwZSI6MCwiUGFyZW50U3R5bGUiOm51bGx9LCJQYXJlbnRTdHlsZSI6bnVsbH19LHsiJGlkIjoiMTAxNCIsIl9hY3Rpdml0aWVzIjpbeyIkaWQiOiIxMDE1IiwiX3Jvd3MiOlt7IiRpZCI6IjEwMTYiLCJfdGFza3MiOlt7IiRpZCI6IjEwMTciLCJfYXR0YWNoZWRNaWxlc3RvbmVzIjpbXSwiVGFza0RlZmluaXRpb24iOnsiJGlkIjoiMTAxOCIsIkdyb3VwTmFtZSI6bnVsbCwiU3RhcnREYXRlIjoiMjAyMy0wNS0xNVQwMDowMDowMFoiLCJFbmREYXRlIjoiMjAyMy0wNS0xOFQyMzo1OTowMFoiLCJQZXJjZW50YWdlQ29tcGxldGUiOm51bGwsIlN0eWxlIjp7IiRpZCI6IjEwMTkiLCJTaGFwZSI6MiwiU2hhcGVUaGlja25lc3MiOjAsIkR1cmF0aW9uRm9ybWF0IjowLCJJbmNsdWRlTm9uV29ya2luZ0RheXNJbkR1cmF0aW9uIjpmYWxzZSwiUGVyY2VudGFnZUNvbXBsZXRlU3R5bGUiOnsiJGlkIjoiMTAyMCIsIkZvbnRTZXR0aW5ncyI6eyIkaWQiOiIxMDIxIiwiRm9udFNpemUiOjEwLCJGb250TmFtZSI6IkNhbGlicmkiLCJJc0JvbGQiOmZhbHNlLCJJc0l0YWxpYyI6ZmFsc2UsIklzVW5kZXJsaW5lZCI6ZmFsc2UsIlBhcmVudFN0eWxlIjpudWxsfSwiQXV0b1NpemUiOjAsIkZvcmVncm91bmQiOnsiJGlkIjoiMTAyMiIsIkNvbG9yIjp7IiRpZCI6IjEwMj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wMjQiLCJUb3AiOjAuMCwiTGVmdCI6MC4wLCJSaWdodCI6MC4wLCJCb3R0b20iOjAuMH0sIlBhZGRpbmciOnsiJGlkIjoiMTAyNSIsIlRvcCI6MC4wLCJMZWZ0IjowLjAsIlJpZ2h0IjowLjAsIkJvdHRvbSI6MC4wfSwiQmFja2dyb3VuZCI6eyIkaWQiOiIxMDI2IiwiQ29sb3IiOnsiJGlkIjoiMTAyNyIsIkEiOjg5LCJSIjowLCJHIjowLCJCIjowfX0sIklzVmlzaWJsZSI6dHJ1ZSwiV2lkdGgiOjAuMCwiSGVpZ2h0IjowLjAsIkJvcmRlclN0eWxlIjp7IiRpZCI6IjEwMjgiLCJMaW5lQ29sb3IiOm51bGwsIkxpbmVXZWlnaHQiOjAuMCwiTGluZVR5cGUiOjAsIlBhcmVudFN0eWxlIjpudWxsfSwiUGFyZW50U3R5bGUiOm51bGx9LCJEdXJhdGlvblN0eWxlIjp7IiRpZCI6IjEwMjkiLCJGb250U2V0dGluZ3MiOnsiJGlkIjoiMTAzMCIsIkZvbnRTaXplIjoxMCwiRm9udE5hbWUiOiJDYWxpYnJpIiwiSXNCb2xkIjpmYWxzZSwiSXNJdGFsaWMiOmZhbHNlLCJJc1VuZGVybGluZWQiOmZhbHNlLCJQYXJlbnRTdHlsZSI6bnVsbH0sIkF1dG9TaXplIjowLCJGb3JlZ3JvdW5kIjp7IiRpZCI6IjEwMzEiLCJDb2xvciI6eyIkaWQiOiIxMDMy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EwMzMiLCJUb3AiOjAuMCwiTGVmdCI6MC4wLCJSaWdodCI6MC4wLCJCb3R0b20iOjAuMH0sIlBhZGRpbmciOnsiJGlkIjoiMTAzNCIsIlRvcCI6MC4wLCJMZWZ0IjowLjAsIlJpZ2h0IjowLjAsIkJvdHRvbSI6MC4wfSwiQmFja2dyb3VuZCI6eyIkaWQiOiIxMDM1IiwiQ29sb3IiOnsiJGlkIjoiMTAzNiIsIkEiOjg5LCJSIjowLCJHIjowLCJCIjowfX0sIklzVmlzaWJsZSI6dHJ1ZSwiV2lkdGgiOjAuMCwiSGVpZ2h0IjowLjAsIkJvcmRlclN0eWxlIjp7IiRpZCI6IjEwMzciLCJMaW5lQ29sb3IiOm51bGwsIkxpbmVXZWlnaHQiOjAuMCwiTGluZVR5cGUiOjAsIlBhcmVudFN0eWxlIjpudWxsfSwiUGFyZW50U3R5bGUiOm51bGx9LCJIb3Jpem9udGFsQ29ubmVjdG9yU3R5bGUiOnsiJGlkIjoiMTAzOCIsIkxpbmVDb2xvciI6eyIkaWQiOiIxMDM5IiwiJHR5cGUiOiJOTFJFLkNvbW1vbi5Eb20uU29saWRDb2xvckJydXNoLCBOTFJFLkNvbW1vbiIsIkNvbG9yIjp7IiRpZCI6IjEwNDAiLCJBIjoyNTUsIlIiOjIwNCwiRyI6MjA0LCJCIjoyMDR9fSwiTGluZVdlaWdodCI6MS4wLCJMaW5lVHlwZSI6MCwiUGFyZW50U3R5bGUiOm51bGx9LCJWZXJ0aWNhbENvbm5lY3RvclN0eWxlIjp7IiRpZCI6IjEwNDEiLCJMaW5lQ29sb3IiOnsiJGlkIjoiMTA0MiIsIiR0eXBlIjoiTkxSRS5Db21tb24uRG9tLlNvbGlkQ29sb3JCcnVzaCwgTkxSRS5Db21tb24iLCJDb2xvciI6eyIkaWQiOiIxMDQzIiwiQSI6MjU1LCJSIjoyMDQsIkciOjIwNCwiQiI6MjA0fX0sIkxpbmVXZWlnaHQiOjE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xMDQ0IiwiTWFyZ2luIjp7IiRpZCI6IjEwNDUiLCJUb3AiOjAuMCwiTGVmdCI6NC4wLCJSaWdodCI6NC4wLCJCb3R0b20iOjAuMH0sIlBhZGRpbmciOnsiJGlkIjoiMTA0NiIsIlRvcCI6MC4wLCJMZWZ0IjowLjAsIlJpZ2h0IjowLjAsIkJvdHRvbSI6MC4wfSwiQmFja2dyb3VuZCI6eyIkaWQiOiIxMDQ3IiwiQ29sb3IiOnsiJGlkIjoiMTA0OCIsIkEiOjI1NSwiUiI6NjgsIkciOjExNCwiQiI6MTk2fX0sIklzVmlzaWJsZSI6dHJ1ZSwiV2lkdGgiOjguMCwiSGVpZ2h0IjoxMC4wLCJCb3JkZXJTdHlsZSI6eyIkaWQiOiIxMDQ5IiwiTGluZUNvbG9yIjp7IiRpZCI6IjEwNTAiLCIkdHlwZSI6Ik5MUkUuQ29tbW9uLkRvbS5Tb2xpZENvbG9yQnJ1c2gsIE5MUkUuQ29tbW9uIiwiQ29sb3IiOnsiJGlkIjoiMTA1MSIsIkEiOjI1NSwiUiI6MjU1LCJHIjowLCJCIjowfX0sIkxpbmVXZWlnaHQiOjAuMCwiTGluZVR5cGUiOjAsIlBhcmVudFN0eWxlIjpudWxsfSwiUGFyZW50U3R5bGUiOm51bGx9LCJUaXRsZVN0eWxlIjp7IiRpZCI6IjEwNTIiLCJGb250U2V0dGluZ3MiOnsiJGlkIjoiMTA1MyIsIkZvbnRTaXplIjoxMCwiRm9udE5hbWUiOiJTZWdvZSBVSSBTZW1pYm9sZCIsIklzQm9sZCI6dHJ1ZSwiSXNJdGFsaWMiOmZhbHNlLCJJc1VuZGVybGluZWQiOmZhbHNlLCJQYXJlbnRTdHlsZSI6bnVsbH0sIkF1dG9TaXplIjoyLCJGb3JlZ3JvdW5kIjp7IiRpZCI6IjEwNTQiLCJDb2xvciI6eyIkaWQiOiIxMDU1IiwiQSI6MjU1LCJSIjowLCJHIjowLCJCIjowfX0sIk1heFdpZHRoIjoxMzkuNzY1MjQ2MjA1NDYyNTIsIk1heEhlaWdodCI6IkluZmluaXR5IiwiU21hcnRGb3JlZ3JvdW5kSXNBY3RpdmUiOmZhbHNlLCJIb3Jpem9udGFsQWxpZ25tZW50IjoyLCJWZXJ0aWNhbEFsaWdubWVudCI6MCwiU21hcnRGb3JlZ3JvdW5kIjpudWxsLCJCYWNrZ3JvdW5kRmlsbFR5cGUiOjAsIk1hcmdpbiI6eyIkaWQiOiIxMDU2IiwiVG9wIjowLjAsIkxlZnQiOjAuMCwiUmlnaHQiOjAuMCwiQm90dG9tIjowLjB9LCJQYWRkaW5nIjp7IiRpZCI6IjEwNTciLCJUb3AiOjAuMCwiTGVmdCI6MC4wLCJSaWdodCI6MC4wLCJCb3R0b20iOjAuMH0sIkJhY2tncm91bmQiOnsiJGlkIjoiMTA1OCIsIkNvbG9yIjp7IiRpZCI6IjEwNTkiLCJBIjowLCJSIjoyNTUsIkciOjI1NSwiQiI6MjU1fX0sIklzVmlzaWJsZSI6dHJ1ZSwiV2lkdGgiOjAuMCwiSGVpZ2h0IjowLjAsIkJvcmRlclN0eWxlIjp7IiRpZCI6IjEwNjAiLCJMaW5lQ29sb3IiOm51bGwsIkxpbmVXZWlnaHQiOjAuMCwiTGluZVR5cGUiOjAsIlBhcmVudFN0eWxlIjpudWxsfSwiUGFyZW50U3R5bGUiOm51bGx9LCJEYXRlU3R5bGUiOnsiJGlkIjoiMTA2MSIsIkZvbnRTZXR0aW5ncyI6eyIkaWQiOiIxMDYyIiwiRm9udFNpemUiOjgsIkZvbnROYW1lIjoiU2Vnb2UgVUkgU2VtaWJvbGQiLCJJc0JvbGQiOmZhbHNlLCJJc0l0YWxpYyI6ZmFsc2UsIklzVW5kZXJsaW5lZCI6ZmFsc2UsIlBhcmVudFN0eWxlIjpudWxsfSwiQXV0b1NpemUiOjAsIkZvcmVncm91bmQiOnsiJGlkIjoiMTA2MyIsIkNvbG9yIjp7IiRpZCI6IjEwNjQ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wNjUiLCJUb3AiOjAuMCwiTGVmdCI6MC4wLCJSaWdodCI6MC4wLCJCb3R0b20iOjAuMH0sIlBhZGRpbmciOnsiJGlkIjoiMTA2NiIsIlRvcCI6MC4wLCJMZWZ0IjowLjAsIlJpZ2h0IjowLjAsIkJvdHRvbSI6MC4wfSwiQmFja2dyb3VuZCI6eyIkaWQiOiIxMDY3IiwiQ29sb3IiOnsiJGlkIjoiMTA2OCIsIkEiOjAsIlIiOjI1NSwiRyI6MjU1LCJCIjoyNTV9fSwiSXNWaXNpYmxlIjp0cnVlLCJXaWR0aCI6MC4wLCJIZWlnaHQiOjAuMCwiQm9yZGVyU3R5bGUiOnsiJGlkIjoiMTA2OSIsIkxpbmVDb2xvciI6bnVsbCwiTGluZVdlaWdodCI6MC4wLCJMaW5lVHlwZSI6MCwiUGFyZW50U3R5bGUiOm51bGx9LCJQYXJlbnRTdHlsZSI6bnVsbH0sIkRhdGVGb3JtYXQiOnsiJGlkIjoiMTA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cxIiwiRm9ybWF0IjowLCJJc1Zpc2libGUiOmZhbHNlLCJMYXN0S25vd25WaXNpYmlsaXR5U3RhdGUiOmZhbHNlfSwiSXNWaXNpYmxlIjp0cnVlLCJQYXJlbnRTdHlsZSI6bnVsbH0sIkluZGV4IjoxMywiU21hcnREdXJhdGlvbkFjdGl2YXRlZCI6ZmFsc2UsIkRhdGVGb3JtYXQiOnsiJHJlZiI6IjEwNzAifSwiV2Vla051bWJlcmluZyI6eyIkaWQiOiIxMDcyIiwiRm9ybWF0IjowLCJJc1Zpc2libGUiOmZhbHNlLCJMYXN0S25vd25WaXNpYmlsaXR5U3RhdGUiOmZhbHNlfSwiSWQiOiJkNWU5NjE0OC03ZWFkLTQ4MzEtYTliMy02ZGZjNjNkZWJkNjkiLCJJbXBvcnRJZCI6bnVsbCwiVGl0bGUiOiJUb3JvbnRvIiwiTm90ZSI6bnVsbCwiSHlwZXJsaW5rIjp7IiRpZCI6IjEwNzMiLCJBZGRyZXNzIjpudWxsLCJTdWJBZGRyZXNzIjpudWxsfSwiSXNDaGFuZ2VkIjpmYWxzZSwiSXNOZXciOmZhbHNlfX0seyIkaWQiOiIxMDc0IiwiX2F0dGFjaGVkTWlsZXN0b25lcyI6W10sIlRhc2tEZWZpbml0aW9uIjp7IiRpZCI6IjEwNzUiLCJHcm91cE5hbWUiOm51bGwsIlN0YXJ0RGF0ZSI6IjIwMjMtMTEtMTNUMDA6MDA6MDBaIiwiRW5kRGF0ZSI6IjIwMjMtMTEtMTVUMjM6NTk6MDBaIiwiUGVyY2VudGFnZUNvbXBsZXRlIjpudWxsLCJTdHlsZSI6eyIkaWQiOiIxMDc2IiwiU2hhcGUiOjIsIlNoYXBlVGhpY2tuZXNzIjowLCJEdXJhdGlvbkZvcm1hdCI6MCwiSW5jbHVkZU5vbldvcmtpbmdEYXlzSW5EdXJhdGlvbiI6ZmFsc2UsIlBlcmNlbnRhZ2VDb21wbGV0ZVN0eWxlIjp7IiRpZCI6IjEwNzciLCJGb250U2V0dGluZ3MiOnsiJGlkIjoiMTA3OCIsIkZvbnRTaXplIjoxMCwiRm9udE5hbWUiOiJDYWxpYnJpIiwiSXNCb2xkIjpmYWxzZSwiSXNJdGFsaWMiOmZhbHNlLCJJc1VuZGVybGluZWQiOmZhbHNlLCJQYXJlbnRTdHlsZSI6bnVsbH0sIkF1dG9TaXplIjowLCJGb3JlZ3JvdW5kIjp7IiRpZCI6IjEwNzkiLCJDb2xvciI6eyIkaWQiOiIxMDg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DgxIiwiVG9wIjowLjAsIkxlZnQiOjAuMCwiUmlnaHQiOjAuMCwiQm90dG9tIjowLjB9LCJQYWRkaW5nIjp7IiRpZCI6IjEwODIiLCJUb3AiOjAuMCwiTGVmdCI6MC4wLCJSaWdodCI6MC4wLCJCb3R0b20iOjAuMH0sIkJhY2tncm91bmQiOnsiJGlkIjoiMTA4MyIsIkNvbG9yIjp7IiRpZCI6IjEwODQiLCJBIjo4OSwiUiI6MCwiRyI6MCwiQiI6MH19LCJJc1Zpc2libGUiOnRydWUsIldpZHRoIjowLjAsIkhlaWdodCI6MC4wLCJCb3JkZXJTdHlsZSI6eyIkaWQiOiIxMDg1IiwiTGluZUNvbG9yIjpudWxsLCJMaW5lV2VpZ2h0IjowLjAsIkxpbmVUeXBlIjowLCJQYXJlbnRTdHlsZSI6bnVsbH0sIlBhcmVudFN0eWxlIjpudWxsfSwiRHVyYXRpb25TdHlsZSI6eyIkaWQiOiIxMDg2IiwiRm9udFNldHRpbmdzIjp7IiRpZCI6IjEwODciLCJGb250U2l6ZSI6MTAsIkZvbnROYW1lIjoiQ2FsaWJyaSIsIklzQm9sZCI6ZmFsc2UsIklzSXRhbGljIjpmYWxzZSwiSXNVbmRlcmxpbmVkIjpmYWxzZSwiUGFyZW50U3R5bGUiOm51bGx9LCJBdXRvU2l6ZSI6MCwiRm9yZWdyb3VuZCI6eyIkaWQiOiIxMDg4IiwiQ29sb3IiOnsiJGlkIjoiMTA4O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MDkwIiwiVG9wIjowLjAsIkxlZnQiOjAuMCwiUmlnaHQiOjAuMCwiQm90dG9tIjowLjB9LCJQYWRkaW5nIjp7IiRpZCI6IjEwOTEiLCJUb3AiOjAuMCwiTGVmdCI6MC4wLCJSaWdodCI6MC4wLCJCb3R0b20iOjAuMH0sIkJhY2tncm91bmQiOnsiJGlkIjoiMTA5MiIsIkNvbG9yIjp7IiRpZCI6IjEwOTMiLCJBIjo4OSwiUiI6MCwiRyI6MCwiQiI6MH19LCJJc1Zpc2libGUiOnRydWUsIldpZHRoIjowLjAsIkhlaWdodCI6MC4wLCJCb3JkZXJTdHlsZSI6eyIkaWQiOiIxMDk0IiwiTGluZUNvbG9yIjpudWxsLCJMaW5lV2VpZ2h0IjowLjAsIkxpbmVUeXBlIjowLCJQYXJlbnRTdHlsZSI6bnVsbH0sIlBhcmVudFN0eWxlIjpudWxsfSwiSG9yaXpvbnRhbENvbm5lY3RvclN0eWxlIjp7IiRpZCI6IjEwOTUiLCJMaW5lQ29sb3IiOnsiJGlkIjoiMTA5NiIsIiR0eXBlIjoiTkxSRS5Db21tb24uRG9tLlNvbGlkQ29sb3JCcnVzaCwgTkxSRS5Db21tb24iLCJDb2xvciI6eyIkaWQiOiIxMDk3IiwiQSI6MjU1LCJSIjoyMDQsIkciOjIwNCwiQiI6MjA0fX0sIkxpbmVXZWlnaHQiOjEuMCwiTGluZVR5cGUiOjAsIlBhcmVudFN0eWxlIjpudWxsfSwiVmVydGljYWxDb25uZWN0b3JTdHlsZSI6eyIkaWQiOiIxMDk4IiwiTGluZUNvbG9yIjp7IiRpZCI6IjEwOTkiLCIkdHlwZSI6Ik5MUkUuQ29tbW9uLkRvbS5Tb2xpZENvbG9yQnJ1c2gsIE5MUkUuQ29tbW9uIiwiQ29sb3IiOnsiJGlkIjoiMTEwMC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MTEwMSIsIk1hcmdpbiI6eyIkaWQiOiIxMTAyIiwiVG9wIjowLjAsIkxlZnQiOjQuMCwiUmlnaHQiOjQuMCwiQm90dG9tIjowLjB9LCJQYWRkaW5nIjp7IiRpZCI6IjExMDMiLCJUb3AiOjAuMCwiTGVmdCI6MC4wLCJSaWdodCI6MC4wLCJCb3R0b20iOjAuMH0sIkJhY2tncm91bmQiOnsiJGlkIjoiMTEwNCIsIkNvbG9yIjp7IiRpZCI6IjExMDUiLCJBIjoyNTUsIlIiOjY4LCJHIjoxMTQsIkIiOjE5Nn19LCJJc1Zpc2libGUiOnRydWUsIldpZHRoIjo2LjAsIkhlaWdodCI6MTAuMCwiQm9yZGVyU3R5bGUiOnsiJGlkIjoiMTEwNiIsIkxpbmVDb2xvciI6eyIkaWQiOiIxMTA3IiwiJHR5cGUiOiJOTFJFLkNvbW1vbi5Eb20uU29saWRDb2xvckJydXNoLCBOTFJFLkNvbW1vbiIsIkNvbG9yIjp7IiRpZCI6IjExMDgiLCJBIjoyNTUsIlIiOjI1NSwiRyI6MCwiQiI6MH19LCJMaW5lV2VpZ2h0IjowLjAsIkxpbmVUeXBlIjowLCJQYXJlbnRTdHlsZSI6bnVsbH0sIlBhcmVudFN0eWxlIjpudWxsfSwiVGl0bGVTdHlsZSI6eyIkaWQiOiIxMTA5IiwiRm9udFNldHRpbmdzIjp7IiRpZCI6IjExMTAiLCJGb250U2l6ZSI6MTAsIkZvbnROYW1lIjoiU2Vnb2UgVUkgU2VtaWJvbGQiLCJJc0JvbGQiOnRydWUsIklzSXRhbGljIjpmYWxzZSwiSXNVbmRlcmxpbmVkIjpmYWxzZSwiUGFyZW50U3R5bGUiOm51bGx9LCJBdXRvU2l6ZSI6MiwiRm9yZWdyb3VuZCI6eyIkaWQiOiIxMTExIiwiQ29sb3IiOnsiJGlkIjoiMTExMiIsIkEiOjI1NSwiUiI6MCwiRyI6MCwiQiI6MH19LCJNYXhXaWR0aCI6MTAzLjA3NDc2NjExMjg5NzAyLCJNYXhIZWlnaHQiOiJJbmZpbml0eSIsIlNtYXJ0Rm9yZWdyb3VuZElzQWN0aXZlIjpmYWxzZSwiSG9yaXpvbnRhbEFsaWdubWVudCI6MiwiVmVydGljYWxBbGlnbm1lbnQiOjAsIlNtYXJ0Rm9yZWdyb3VuZCI6bnVsbCwiQmFja2dyb3VuZEZpbGxUeXBlIjowLCJNYXJnaW4iOnsiJGlkIjoiMTExMyIsIlRvcCI6MC4wLCJMZWZ0IjowLjAsIlJpZ2h0IjowLjAsIkJvdHRvbSI6MC4wfSwiUGFkZGluZyI6eyIkaWQiOiIxMTE0IiwiVG9wIjowLjAsIkxlZnQiOjAuMCwiUmlnaHQiOjAuMCwiQm90dG9tIjowLjB9LCJCYWNrZ3JvdW5kIjp7IiRpZCI6IjExMTUiLCJDb2xvciI6eyIkaWQiOiIxMTE2IiwiQSI6MCwiUiI6MjU1LCJHIjoyNTUsIkIiOjI1NX19LCJJc1Zpc2libGUiOnRydWUsIldpZHRoIjowLjAsIkhlaWdodCI6MC4wLCJCb3JkZXJTdHlsZSI6eyIkaWQiOiIxMTE3IiwiTGluZUNvbG9yIjpudWxsLCJMaW5lV2VpZ2h0IjowLjAsIkxpbmVUeXBlIjowLCJQYXJlbnRTdHlsZSI6bnVsbH0sIlBhcmVudFN0eWxlIjpudWxsfSwiRGF0ZVN0eWxlIjp7IiRpZCI6IjExMTgiLCJGb250U2V0dGluZ3MiOnsiJGlkIjoiMTExOSIsIkZvbnRTaXplIjo4LCJGb250TmFtZSI6IlNlZ29lIFVJIFNlbWlib2xkIiwiSXNCb2xkIjpmYWxzZSwiSXNJdGFsaWMiOmZhbHNlLCJJc1VuZGVybGluZWQiOmZhbHNlLCJQYXJlbnRTdHlsZSI6bnVsbH0sIkF1dG9TaXplIjowLCJGb3JlZ3JvdW5kIjp7IiRpZCI6IjExMjAiLCJDb2xvciI6eyIkaWQiOiIxMTIx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MTIyIiwiVG9wIjowLjAsIkxlZnQiOjAuMCwiUmlnaHQiOjAuMCwiQm90dG9tIjowLjB9LCJQYWRkaW5nIjp7IiRpZCI6IjExMjMiLCJUb3AiOjAuMCwiTGVmdCI6MC4wLCJSaWdodCI6MC4wLCJCb3R0b20iOjAuMH0sIkJhY2tncm91bmQiOnsiJGlkIjoiMTEyNCIsIkNvbG9yIjp7IiRpZCI6IjExMjUiLCJBIjowLCJSIjoyNTUsIkciOjI1NSwiQiI6MjU1fX0sIklzVmlzaWJsZSI6dHJ1ZSwiV2lkdGgiOjAuMCwiSGVpZ2h0IjowLjAsIkJvcmRlclN0eWxlIjp7IiRpZCI6IjExMjYiLCJMaW5lQ29sb3IiOm51bGwsIkxpbmVXZWlnaHQiOjAuMCwiTGluZVR5cGUiOjAsIlBhcmVudFN0eWxlIjpudWxsfSwiUGFyZW50U3R5bGUiOm51bGx9LCJEYXRlRm9ybWF0Ijp7IiRpZCI6IjEx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yOCIsIkZvcm1hdCI6MCwiSXNWaXNpYmxlIjpmYWxzZSwiTGFzdEtub3duVmlzaWJpbGl0eVN0YXRlIjpmYWxzZX0sIklzVmlzaWJsZSI6dHJ1ZSwiUGFyZW50U3R5bGUiOm51bGx9LCJJbmRleCI6MTQsIlNtYXJ0RHVyYXRpb25BY3RpdmF0ZWQiOmZhbHNlLCJEYXRlRm9ybWF0Ijp7IiRyZWYiOiIxMTI3In0sIldlZWtOdW1iZXJpbmciOnsiJGlkIjoiMTEyOSIsIkZvcm1hdCI6MCwiSXNWaXNpYmxlIjpmYWxzZSwiTGFzdEtub3duVmlzaWJpbGl0eVN0YXRlIjpmYWxzZX0sIklkIjoiMzQ2MWUzYzgtOTg4Mi00YjkwLWE4YmEtY2E5MmQ3ZjEwYzYwIiwiSW1wb3J0SWQiOm51bGwsIlRpdGxlIjoiVmFuY291dmVyIiwiTm90ZSI6bnVsbCwiSHlwZXJsaW5rIjp7IiRpZCI6IjExMzAiLCJBZGRyZXNzIjpudWxsLCJTdWJBZGRyZXNzIjpudWxsfSwiSXNDaGFuZ2VkIjpmYWxzZSwiSXNOZXciOmZhbHNlfX1dLCJfbWlsZXN0b25lcyI6W10sIklkIjoiOGFlNTVlYzQtNDFhNi00NjVmLThhZDQtZTY3NzhjMDI1ODczIiwiSXNTaW5nbGVJdGVtUm93IjpmYWxzZX1dLCJJbmRleCI6MSwiSWQiOiIyNDExYzcyOC1lNTdlLTQyNDUtOWNhNy00YzlhY2RlY2ZiNTYiLCJIZWFkZXJUZXh0IjoiUE1CQSIsIklzRGVmYXVsdCI6ZmFsc2UsIlN0eWxlIjp7IiRpZCI6IjExMzEiLCJIZWFkZXJTdHlsZSI6eyIkaWQiOiIxMTMyIiwiVGV4dFN0eWxlIjp7IiRpZCI6IjExMzMiLCJGb250U2V0dGluZ3MiOnsiJGlkIjoiMTEzNCIsIkZvbnRTaXplIjoxMSwiRm9udE5hbWUiOiJTZWdvZSBVSSBTZW1pYm9sZCIsIklzQm9sZCI6ZmFsc2UsIklzSXRhbGljIjpmYWxzZSwiSXNVbmRlcmxpbmVkIjpmYWxzZSwiUGFyZW50U3R5bGUiOm51bGx9LCJBdXRvU2l6ZSI6MiwiRm9yZWdyb3VuZCI6eyIkaWQiOiIxMTM1IiwiQ29sb3IiOnsiJGlkIjoiMTEzNi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EzNyIsIlRvcCI6MC4wLCJMZWZ0IjowLjAsIlJpZ2h0IjowLjAsIkJvdHRvbSI6MC4wfSwiUGFkZGluZyI6eyIkaWQiOiIxMTM4IiwiVG9wIjowLjAsIkxlZnQiOjAuMCwiUmlnaHQiOjAuMCwiQm90dG9tIjowLjB9LCJCYWNrZ3JvdW5kIjp7IiRpZCI6IjExMzkiLCJDb2xvciI6eyIkaWQiOiIxMTQwIiwiQSI6MCwiUiI6MjU1LCJHIjoyNTUsIkIiOjI1NX19LCJJc1Zpc2libGUiOnRydWUsIldpZHRoIjowLjAsIkhlaWdodCI6MC4wLCJCb3JkZXJTdHlsZSI6bnVsbCwiUGFyZW50U3R5bGUiOm51bGx9LCJSZWN0YW5nbGVTdHlsZSI6eyIkaWQiOiIxMTQxIiwiTWFyZ2luIjp7IiRpZCI6IjExNDIiLCJUb3AiOjAuMCwiTGVmdCI6MC4wLCJSaWdodCI6MC4wLCJCb3R0b20iOjAuMH0sIlBhZGRpbmciOnsiJGlkIjoiMTE0MyIsIlRvcCI6MC4wLCJMZWZ0IjowLjAsIlJpZ2h0IjowLjAsIkJvdHRvbSI6MC4wfSwiQmFja2dyb3VuZCI6eyIkaWQiOiIxMTQ0IiwiQ29sb3IiOnsiJGlkIjoiMTE0NSIsIkEiOjYzLCJSIjo2OCwiRyI6ODQsIkIiOjEwNn19LCJJc1Zpc2libGUiOnRydWUsIldpZHRoIjowLjAsIkhlaWdodCI6MC4wLCJCb3JkZXJTdHlsZSI6eyIkaWQiOiIxMTQ2IiwiTGluZUNvbG9yIjp7IiRpZCI6IjExNDciLCIkdHlwZSI6Ik5MUkUuQ29tbW9uLkRvbS5Tb2xpZENvbG9yQnJ1c2gsIE5MUkUuQ29tbW9uIiwiQ29sb3IiOnsiJGlkIjoiMTE0OCIsIkEiOjI1NSwiUiI6NDcsIkciOjgyLCJCIjoxNDN9fSwiTGluZVdlaWdodCI6MC4wLCJMaW5lVHlwZSI6MCwiUGFyZW50U3R5bGUiOm51bGx9LCJQYXJlbnRTdHlsZSI6bnVsbH0sIk1hcmdpbiI6eyIkaWQiOiIxMTQ5IiwiVG9wIjowLjAsIkxlZnQiOjAuMCwiUmlnaHQiOjAuMCwiQm90dG9tIjowLjB9LCJQYWRkaW5nIjp7IiRpZCI6IjExNTAiLCJUb3AiOjAuMCwiTGVmdCI6MC4wLCJSaWdodCI6MC4wLCJCb3R0b20iOjAuMH0sIkJhY2tncm91bmQiOm51bGwsIklzVmlzaWJsZSI6dHJ1ZSwiV2lkdGgiOjAuMCwiSGVpZ2h0IjowLjAsIkJvcmRlclN0eWxlIjpudWxsLCJQYXJlbnRTdHlsZSI6bnVsbH0sIkJhY2tncm91bmRTdHlsZSI6eyIkaWQiOiIxMTUxIiwiTWFyZ2luIjp7IiRpZCI6IjExNTIiLCJUb3AiOjAuMCwiTGVmdCI6MC4wLCJSaWdodCI6MC4wLCJCb3R0b20iOjAuMH0sIlBhZGRpbmciOnsiJGlkIjoiMTE1MyIsIlRvcCI6MC4wLCJMZWZ0IjowLjAsIlJpZ2h0IjowLjAsIkJvdHRvbSI6MC4wfSwiQmFja2dyb3VuZCI6eyIkcmVmIjoiMjUifSwiSXNWaXNpYmxlIjp0cnVlLCJXaWR0aCI6MC4wLCJIZWlnaHQiOjAuMCwiQm9yZGVyU3R5bGUiOnsiJGlkIjoiMTE1NCIsIkxpbmVDb2xvciI6eyIkaWQiOiIxMTU1IiwiJHR5cGUiOiJOTFJFLkNvbW1vbi5Eb20uU29saWRDb2xvckJydXNoLCBOTFJFLkNvbW1vbiIsIkNvbG9yIjp7IiRpZCI6IjExNTYiLCJBIjoyNTUsIlIiOjI1NSwiRyI6MCwiQiI6MH19LCJMaW5lV2VpZ2h0IjowLjAsIkxpbmVUeXBlIjowLCJQYXJlbnRTdHlsZSI6bnVsbH0sIlBhcmVudFN0eWxlIjpudWxsfSwiTWFyZ2luIjp7IiRpZCI6IjExNTciLCJUb3AiOjAuMCwiTGVmdCI6MC4wLCJSaWdodCI6MC4wLCJCb3R0b20iOjAuMH0sIlBhZGRpbmciOnsiJGlkIjoiMTE1OCIsIlRvcCI6MC4wLCJMZWZ0IjowLjAsIlJpZ2h0IjowLjAsIkJvdHRvbSI6MC4wfSwiSXNWaXNpYmxlIjp0cnVlLCJXaWR0aCI6MC4wLCJIZWlnaHQiOjAuMCwiQm9yZGVyU3R5bGUiOm51bGwsIlBhcmVudFN0eWxlIjpudWxsfX0seyIkaWQiOiIxMTU5IiwiX3Jvd3MiOltdLCJJbmRleCI6MjIsIklkIjoiNzhhZGM4ZjgtNjZmOS00MDQ5LTkwZmUtNzIzZWVjZGRhNDlkIiwiSGVhZGVyVGV4dCI6bnVsbCwiSXNEZWZhdWx0Ijp0cnVlLCJTdHlsZSI6eyIkaWQiOiIxMTYwIiwiSGVhZGVyU3R5bGUiOnsiJGlkIjoiMTE2MSIsIlRleHRTdHlsZSI6eyIkaWQiOiIxMTYyIiwiRm9udFNldHRpbmdzIjp7IiRpZCI6IjExNjMiLCJGb250U2l6ZSI6MTEsIkZvbnROYW1lIjoiQ2FsaWJyaSIsIklzQm9sZCI6ZmFsc2UsIklzSXRhbGljIjpmYWxzZSwiSXNVbmRlcmxpbmVkIjpmYWxzZSwiUGFyZW50U3R5bGUiOm51bGx9LCJBdXRvU2l6ZSI6MiwiRm9yZWdyb3VuZCI6eyIkaWQiOiIxMTY0IiwiQ29sb3IiOnsiJGlkIjoiMTE2N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xNjYiLCJUb3AiOjAuMCwiTGVmdCI6MC4wLCJSaWdodCI6MC4wLCJCb3R0b20iOjAuMH0sIlBhZGRpbmciOnsiJGlkIjoiMTE2NyIsIlRvcCI6MC4wLCJMZWZ0IjowLjAsIlJpZ2h0IjowLjAsIkJvdHRvbSI6MC4wfSwiQmFja2dyb3VuZCI6bnVsbCwiSXNWaXNpYmxlIjp0cnVlLCJXaWR0aCI6MC4wLCJIZWlnaHQiOjAuMCwiQm9yZGVyU3R5bGUiOm51bGwsIlBhcmVudFN0eWxlIjpudWxsfSwiUmVjdGFuZ2xlU3R5bGUiOnsiJGlkIjoiMTE2OCIsIk1hcmdpbiI6eyIkaWQiOiIxMTY5IiwiVG9wIjowLjAsIkxlZnQiOjAuMCwiUmlnaHQiOjAuMCwiQm90dG9tIjowLjB9LCJQYWRkaW5nIjp7IiRpZCI6IjExNzAiLCJUb3AiOjAuMCwiTGVmdCI6MC4wLCJSaWdodCI6MC4wLCJCb3R0b20iOjAuMH0sIkJhY2tncm91bmQiOnsiJHJlZiI6IjE1In0sIklzVmlzaWJsZSI6dHJ1ZSwiV2lkdGgiOjAuMCwiSGVpZ2h0IjowLjAsIkJvcmRlclN0eWxlIjp7IiRpZCI6IjExNzEiLCJMaW5lQ29sb3IiOnsiJGlkIjoiMTE3MiIsIiR0eXBlIjoiTkxSRS5Db21tb24uRG9tLlNvbGlkQ29sb3JCcnVzaCwgTkxSRS5Db21tb24iLCJDb2xvciI6eyIkaWQiOiIxMTczIiwiQSI6MjU1LCJSIjoyNTUsIkciOjAsIkIiOjB9fSwiTGluZVdlaWdodCI6MC4wLCJMaW5lVHlwZSI6MCwiUGFyZW50U3R5bGUiOm51bGx9LCJQYXJlbnRTdHlsZSI6bnVsbH0sIk1hcmdpbiI6eyIkaWQiOiIxMTc0IiwiVG9wIjowLjAsIkxlZnQiOjAuMCwiUmlnaHQiOjAuMCwiQm90dG9tIjowLjB9LCJQYWRkaW5nIjp7IiRpZCI6IjExNzUiLCJUb3AiOjAuMCwiTGVmdCI6MC4wLCJSaWdodCI6MC4wLCJCb3R0b20iOjAuMH0sIkJhY2tncm91bmQiOm51bGwsIklzVmlzaWJsZSI6dHJ1ZSwiV2lkdGgiOjAuMCwiSGVpZ2h0IjowLjAsIkJvcmRlclN0eWxlIjpudWxsLCJQYXJlbnRTdHlsZSI6bnVsbH0sIkJhY2tncm91bmRTdHlsZSI6eyIkaWQiOiIxMTc2IiwiTWFyZ2luIjp7IiRpZCI6IjExNzciLCJUb3AiOjAuMCwiTGVmdCI6MC4wLCJSaWdodCI6MC4wLCJCb3R0b20iOjAuMH0sIlBhZGRpbmciOnsiJGlkIjoiMTE3OCIsIlRvcCI6MC4wLCJMZWZ0IjowLjAsIlJpZ2h0IjowLjAsIkJvdHRvbSI6MC4wfSwiQmFja2dyb3VuZCI6eyIkcmVmIjoiMjUifSwiSXNWaXNpYmxlIjp0cnVlLCJXaWR0aCI6MC4wLCJIZWlnaHQiOjAuMCwiQm9yZGVyU3R5bGUiOnsiJGlkIjoiMTE3OSIsIkxpbmVDb2xvciI6eyIkaWQiOiIxMTgwIiwiJHR5cGUiOiJOTFJFLkNvbW1vbi5Eb20uU29saWRDb2xvckJydXNoLCBOTFJFLkNvbW1vbiIsIkNvbG9yIjp7IiRpZCI6IjExODEiLCJBIjoyNTUsIlIiOjI1NSwiRyI6MCwiQiI6MH19LCJMaW5lV2VpZ2h0IjowLjAsIkxpbmVUeXBlIjowLCJQYXJlbnRTdHlsZSI6bnVsbH0sIlBhcmVudFN0eWxlIjpudWxsfSwiTWFyZ2luIjp7IiRpZCI6IjExODIiLCJUb3AiOjAuMCwiTGVmdCI6MC4wLCJSaWdodCI6MC4wLCJCb3R0b20iOjAuMH0sIlBhZGRpbmciOnsiJGlkIjoiMTE4MyIsIlRvcCI6MC4wLCJMZWZ0IjowLjAsIlJpZ2h0IjowLjAsIkJvdHRvbSI6MC4wfSwiSXNWaXNpYmxlIjpmYWxzZSwiV2lkdGgiOjAuMCwiSGVpZ2h0IjowLjAsIkJvcmRlclN0eWxlIjpudWxsLCJQYXJlbnRTdHlsZSI6bnVsbH19XSwiSWQiOiI2YjBkMGNhMi0wZWU3LTQwNTktODI5MC0wNjhkYzkwNjE2MWIiLCJJbmRleCI6MSwiSGVhZGVyVGV4dCI6IkNhbmFkYSIsIlN0eWxlIjp7IiRpZCI6IjExODQiLCJIZWFkZXJTdHlsZSI6eyIkaWQiOiIxMTg1IiwiVGV4dElzVmVydGljYWwiOmZhbHNlLCJUZXh0U3R5bGUiOnsiJGlkIjoiMTE4NiIsIkZvbnRTZXR0aW5ncyI6eyIkaWQiOiIxMTg3IiwiRm9udFNpemUiOjEyLCJGb250TmFtZSI6IlNlZ29lIFVJIFNlbWlib2xkIiwiSXNCb2xkIjpmYWxzZSwiSXNJdGFsaWMiOmZhbHNlLCJJc1VuZGVybGluZWQiOmZhbHNlLCJQYXJlbnRTdHlsZSI6bnVsbH0sIkF1dG9TaXplIjoyLCJGb3JlZ3JvdW5kIjp7IiRpZCI6IjExODgiLCJDb2xvciI6eyIkaWQiOiIxMTg5IiwiQSI6MjU1LCJSIjoyNTUsIkciOjI1NSwiQiI6MjU1fX0sIk1heFdpZHRoIjo3NC40Mjk4NjU5NDA5MzgxODYsIk1heEhlaWdodCI6IkluZmluaXR5IiwiU21hcnRGb3JlZ3JvdW5kSXNBY3RpdmUiOmZhbHNlLCJIb3Jpem9udGFsQWxpZ25tZW50IjowLCJWZXJ0aWNhbEFsaWdubWVudCI6MCwiU21hcnRGb3JlZ3JvdW5kIjpudWxsLCJCYWNrZ3JvdW5kRmlsbFR5cGUiOjAsIk1hcmdpbiI6eyIkaWQiOiIxMTkwIiwiVG9wIjowLjAsIkxlZnQiOjAuMCwiUmlnaHQiOjAuMCwiQm90dG9tIjowLjB9LCJQYWRkaW5nIjp7IiRpZCI6IjExOTEiLCJUb3AiOjAuMCwiTGVmdCI6MC4wLCJSaWdodCI6MC4wLCJCb3R0b20iOjAuMH0sIkJhY2tncm91bmQiOnsiJGlkIjoiMTE5MiIsIkNvbG9yIjp7IiRpZCI6IjExOTMiLCJBIjowLCJSIjoyNTUsIkciOjI1NSwiQiI6MjU1fX0sIklzVmlzaWJsZSI6dHJ1ZSwiV2lkdGgiOjAuMCwiSGVpZ2h0IjowLjAsIkJvcmRlclN0eWxlIjpudWxsLCJQYXJlbnRTdHlsZSI6bnVsbH0sIlJlY3RhbmdsZVN0eWxlIjp7IiRpZCI6IjExOTQiLCJNYXJnaW4iOnsiJGlkIjoiMTE5NSIsIlRvcCI6MC4wLCJMZWZ0IjowLjAsIlJpZ2h0IjowLjAsIkJvdHRvbSI6MC4wfSwiUGFkZGluZyI6eyIkaWQiOiIxMTk2IiwiVG9wIjowLjAsIkxlZnQiOjAuMCwiUmlnaHQiOjAuMCwiQm90dG9tIjowLjB9LCJCYWNrZ3JvdW5kIjp7IiRpZCI6IjExOTciLCJDb2xvciI6eyIkaWQiOiIxMTk4IiwiQSI6MjU1LCJSIjo2OCwiRyI6ODQsIkIiOjEwNn19LCJJc1Zpc2libGUiOnRydWUsIldpZHRoIjowLjAsIkhlaWdodCI6MC4wLCJCb3JkZXJTdHlsZSI6eyIkaWQiOiIxMTk5IiwiTGluZUNvbG9yIjp7IiRpZCI6IjEyMDAiLCIkdHlwZSI6Ik5MUkUuQ29tbW9uLkRvbS5Tb2xpZENvbG9yQnJ1c2gsIE5MUkUuQ29tbW9uIiwiQ29sb3IiOnsiJGlkIjoiMTIwMSIsIkEiOjI1NSwiUiI6MjU1LCJHIjowLCJCIjowfX0sIkxpbmVXZWlnaHQiOjAuMCwiTGluZVR5cGUiOjAsIlBhcmVudFN0eWxlIjpudWxsfSwiUGFyZW50U3R5bGUiOm51bGx9LCJNYXJnaW4iOnsiJGlkIjoiMTIwMiIsIlRvcCI6MC4wLCJMZWZ0IjowLjAsIlJpZ2h0IjowLjAsIkJvdHRvbSI6MC4wfSwiUGFkZGluZyI6eyIkaWQiOiIxMjAzIiwiVG9wIjowLjAsIkxlZnQiOjAuMCwiUmlnaHQiOjAuMCwiQm90dG9tIjowLjB9LCJCYWNrZ3JvdW5kIjpudWxsLCJJc1Zpc2libGUiOnRydWUsIldpZHRoIjowLjAsIkhlaWdodCI6MC4wLCJCb3JkZXJTdHlsZSI6bnVsbCwiUGFyZW50U3R5bGUiOm51bGx9LCJCYWNrZ3JvdW5kU3R5bGUiOnsiJGlkIjoiMTIwNCIsIk1hcmdpbiI6eyIkaWQiOiIxMjA1IiwiVG9wIjowLjAsIkxlZnQiOjAuMCwiUmlnaHQiOjAuMCwiQm90dG9tIjowLjB9LCJQYWRkaW5nIjp7IiRpZCI6IjEyMDYiLCJUb3AiOjAuMCwiTGVmdCI6MC4wLCJSaWdodCI6MC4wLCJCb3R0b20iOjAuMH0sIkJhY2tncm91bmQiOnsiJGlkIjoiMTIwNyIsIkNvbG9yIjp7IiRpZCI6IjEyMDgiLCJBIjo1MSwiUiI6MTY1LCJHIjoxNjUsIkIiOjE2NX19LCJJc1Zpc2libGUiOnRydWUsIldpZHRoIjowLjAsIkhlaWdodCI6MC4wLCJCb3JkZXJTdHlsZSI6eyIkaWQiOiIxMjA5IiwiTGluZUNvbG9yIjp7IiRpZCI6IjEyMTAiLCIkdHlwZSI6Ik5MUkUuQ29tbW9uLkRvbS5Tb2xpZENvbG9yQnJ1c2gsIE5MUkUuQ29tbW9uIiwiQ29sb3IiOnsiJGlkIjoiMTIxMSIsIkEiOjI1NSwiUiI6MjU1LCJHIjowLCJCIjowfX0sIkxpbmVXZWlnaHQiOjAuMCwiTGluZVR5cGUiOjAsIlBhcmVudFN0eWxlIjpudWxsfSwiUGFyZW50U3R5bGUiOm51bGx9LCJJc0Fib3ZlVGltZWJhbmQiOmZhbHNlLCJNYXJnaW4iOnsiJGlkIjoiMTIxMiIsIlRvcCI6MC4wLCJMZWZ0IjowLjAsIlJpZ2h0IjowLjAsIkJvdHRvbSI6MC4wfSwiUGFkZGluZyI6eyIkaWQiOiIxMjEzIiwiVG9wIjowLjAsIkxlZnQiOjAuMCwiUmlnaHQiOjAuMCwiQm90dG9tIjowLjB9LCJJc1Zpc2libGUiOnRydWUsIldpZHRoIjowLjAsIkhlaWdodCI6MC4wLCJCb3JkZXJTdHlsZSI6eyIkaWQiOiIxMjE0IiwiTGluZUNvbG9yIjpudWxsLCJMaW5lV2VpZ2h0IjowLjAsIkxpbmVUeXBlIjowLCJQYXJlbnRTdHlsZSI6bnVsbH0sIlBhcmVudFN0eWxlIjpudWxsfX0seyIkaWQiOiIxMjE1IiwiX2FjdGl2aXRpZXMiOlt7IiRpZCI6IjEyMTYiLCJfcm93cyI6W3siJGlkIjoiMTIxNyIsIl90YXNrcyI6W3siJGlkIjoiMTIxOCIsIl9hdHRhY2hlZE1pbGVzdG9uZXMiOltdLCJUYXNrRGVmaW5pdGlvbiI6eyIkaWQiOiIxMjE5IiwiR3JvdXBOYW1lIjpudWxsLCJTdGFydERhdGUiOiIyMDIzLTA2LTE0VDAwOjAwOjAwWiIsIkVuZERhdGUiOiIyMDIzLTA2LTE1VDIzOjU5OjAwWiIsIlBlcmNlbnRhZ2VDb21wbGV0ZSI6bnVsbCwiU3R5bGUiOnsiJGlkIjoiMTIyMCIsIlNoYXBlIjoyLCJTaGFwZVRoaWNrbmVzcyI6MCwiRHVyYXRpb25Gb3JtYXQiOjAsIkluY2x1ZGVOb25Xb3JraW5nRGF5c0luRHVyYXRpb24iOmZhbHNlLCJQZXJjZW50YWdlQ29tcGxldGVTdHlsZSI6eyIkaWQiOiIxMjIxIiwiRm9udFNldHRpbmdzIjp7IiRpZCI6IjEyMjIiLCJGb250U2l6ZSI6MTAsIkZvbnROYW1lIjoiQ2FsaWJyaSIsIklzQm9sZCI6ZmFsc2UsIklzSXRhbGljIjpmYWxzZSwiSXNVbmRlcmxpbmVkIjpmYWxzZSwiUGFyZW50U3R5bGUiOm51bGx9LCJBdXRvU2l6ZSI6MCwiRm9yZWdyb3VuZCI6eyIkaWQiOiIxMjIzIiwiQ29sb3IiOnsiJGlkIjoiMTIy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yNSIsIlRvcCI6MC4wLCJMZWZ0IjowLjAsIlJpZ2h0IjowLjAsIkJvdHRvbSI6MC4wfSwiUGFkZGluZyI6eyIkaWQiOiIxMjI2IiwiVG9wIjowLjAsIkxlZnQiOjAuMCwiUmlnaHQiOjAuMCwiQm90dG9tIjowLjB9LCJCYWNrZ3JvdW5kIjp7IiRpZCI6IjEyMjciLCJDb2xvciI6eyIkaWQiOiIxMjI4IiwiQSI6ODksIlIiOjAsIkciOjAsIkIiOjB9fSwiSXNWaXNpYmxlIjp0cnVlLCJXaWR0aCI6MC4wLCJIZWlnaHQiOjAuMCwiQm9yZGVyU3R5bGUiOnsiJGlkIjoiMTIyOSIsIkxpbmVDb2xvciI6bnVsbCwiTGluZVdlaWdodCI6MC4wLCJMaW5lVHlwZSI6MCwiUGFyZW50U3R5bGUiOm51bGx9LCJQYXJlbnRTdHlsZSI6bnVsbH0sIkR1cmF0aW9uU3R5bGUiOnsiJGlkIjoiMTIzMCIsIkZvbnRTZXR0aW5ncyI6eyIkaWQiOiIxMjMxIiwiRm9udFNpemUiOjEwLCJGb250TmFtZSI6IkNhbGlicmkiLCJJc0JvbGQiOmZhbHNlLCJJc0l0YWxpYyI6ZmFsc2UsIklzVW5kZXJsaW5lZCI6ZmFsc2UsIlBhcmVudFN0eWxlIjpudWxsfSwiQXV0b1NpemUiOjAsIkZvcmVncm91bmQiOnsiJGlkIjoiMTIzMiIsIkNvbG9yIjp7IiRpZCI6IjEyMzM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IzNCIsIlRvcCI6MC4wLCJMZWZ0IjowLjAsIlJpZ2h0IjowLjAsIkJvdHRvbSI6MC4wfSwiUGFkZGluZyI6eyIkaWQiOiIxMjM1IiwiVG9wIjowLjAsIkxlZnQiOjAuMCwiUmlnaHQiOjAuMCwiQm90dG9tIjowLjB9LCJCYWNrZ3JvdW5kIjp7IiRpZCI6IjEyMzYiLCJDb2xvciI6eyIkaWQiOiIxMjM3IiwiQSI6ODksIlIiOjAsIkciOjAsIkIiOjB9fSwiSXNWaXNpYmxlIjp0cnVlLCJXaWR0aCI6MC4wLCJIZWlnaHQiOjAuMCwiQm9yZGVyU3R5bGUiOnsiJGlkIjoiMTIzOCIsIkxpbmVDb2xvciI6bnVsbCwiTGluZVdlaWdodCI6MC4wLCJMaW5lVHlwZSI6MCwiUGFyZW50U3R5bGUiOm51bGx9LCJQYXJlbnRTdHlsZSI6bnVsbH0sIkhvcml6b250YWxDb25uZWN0b3JTdHlsZSI6eyIkaWQiOiIxMjM5IiwiTGluZUNvbG9yIjp7IiRpZCI6IjEyNDAiLCIkdHlwZSI6Ik5MUkUuQ29tbW9uLkRvbS5Tb2xpZENvbG9yQnJ1c2gsIE5MUkUuQ29tbW9uIiwiQ29sb3IiOnsiJGlkIjoiMTI0MSIsIkEiOjI1NSwiUiI6MjA0LCJHIjoyMDQsIkIiOjIwNH19LCJMaW5lV2VpZ2h0IjoxLjAsIkxpbmVUeXBlIjowLCJQYXJlbnRTdHlsZSI6bnVsbH0sIlZlcnRpY2FsQ29ubmVjdG9yU3R5bGUiOnsiJGlkIjoiMTI0MiIsIkxpbmVDb2xvciI6eyIkaWQiOiIxMjQzIiwiJHR5cGUiOiJOTFJFLkNvbW1vbi5Eb20uU29saWRDb2xvckJydXNoLCBOTFJFLkNvbW1vbiIsIkNvbG9yIjp7IiRpZCI6IjEyNDQ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EyNDUiLCJNYXJnaW4iOnsiJGlkIjoiMTI0NiIsIlRvcCI6MC4wLCJMZWZ0Ijo0LjAsIlJpZ2h0Ijo0LjAsIkJvdHRvbSI6MC4wfSwiUGFkZGluZyI6eyIkaWQiOiIxMjQ3IiwiVG9wIjowLjAsIkxlZnQiOjAuMCwiUmlnaHQiOjAuMCwiQm90dG9tIjowLjB9LCJCYWNrZ3JvdW5kIjp7IiRpZCI6IjEyNDgiLCJDb2xvciI6eyIkaWQiOiIxMjQ5IiwiQSI6MjU1LCJSIjo2OCwiRyI6MTE0LCJCIjoxOTZ9fSwiSXNWaXNpYmxlIjp0cnVlLCJXaWR0aCI6NC4wLCJIZWlnaHQiOjEwLjAsIkJvcmRlclN0eWxlIjp7IiRpZCI6IjEyNTAiLCJMaW5lQ29sb3IiOnsiJGlkIjoiMTI1MSIsIiR0eXBlIjoiTkxSRS5Db21tb24uRG9tLlNvbGlkQ29sb3JCcnVzaCwgTkxSRS5Db21tb24iLCJDb2xvciI6eyIkaWQiOiIxMjUyIiwiQSI6MjU1LCJSIjoyNTUsIkciOjAsIkIiOjB9fSwiTGluZVdlaWdodCI6MC4wLCJMaW5lVHlwZSI6MCwiUGFyZW50U3R5bGUiOm51bGx9LCJQYXJlbnRTdHlsZSI6bnVsbH0sIlRpdGxlU3R5bGUiOnsiJGlkIjoiMTI1MyIsIkZvbnRTZXR0aW5ncyI6eyIkaWQiOiIxMjU0IiwiRm9udFNpemUiOjEwLCJGb250TmFtZSI6IlNlZ29lIFVJIFNlbWlib2xkIiwiSXNCb2xkIjp0cnVlLCJJc0l0YWxpYyI6ZmFsc2UsIklzVW5kZXJsaW5lZCI6ZmFsc2UsIlBhcmVudFN0eWxlIjpudWxsfSwiQXV0b1NpemUiOjIsIkZvcmVncm91bmQiOnsiJGlkIjoiMTI1NSIsIkNvbG9yIjp7IiRpZCI6IjEyNTYiLCJBIjoyNTUsIlIiOjAsIkciOjAsIkIiOjB9fSwiTWF4V2lkdGgiOjY0LjAwNjE5MjQ2NTQ5MDg2OSwiTWF4SGVpZ2h0IjoiSW5maW5pdHkiLCJTbWFydEZvcmVncm91bmRJc0FjdGl2ZSI6ZmFsc2UsIkhvcml6b250YWxBbGlnbm1lbnQiOjIsIlZlcnRpY2FsQWxpZ25tZW50IjowLCJTbWFydEZvcmVncm91bmQiOm51bGwsIkJhY2tncm91bmRGaWxsVHlwZSI6MCwiTWFyZ2luIjp7IiRpZCI6IjEyNTciLCJUb3AiOjAuMCwiTGVmdCI6MC4wLCJSaWdodCI6MC4wLCJCb3R0b20iOjAuMH0sIlBhZGRpbmciOnsiJGlkIjoiMTI1OCIsIlRvcCI6MC4wLCJMZWZ0IjowLjAsIlJpZ2h0IjowLjAsIkJvdHRvbSI6MC4wfSwiQmFja2dyb3VuZCI6eyIkaWQiOiIxMjU5IiwiQ29sb3IiOnsiJGlkIjoiMTI2MCIsIkEiOjAsIlIiOjI1NSwiRyI6MjU1LCJCIjoyNTV9fSwiSXNWaXNpYmxlIjp0cnVlLCJXaWR0aCI6MC4wLCJIZWlnaHQiOjAuMCwiQm9yZGVyU3R5bGUiOnsiJGlkIjoiMTI2MSIsIkxpbmVDb2xvciI6bnVsbCwiTGluZVdlaWdodCI6MC4wLCJMaW5lVHlwZSI6MCwiUGFyZW50U3R5bGUiOm51bGx9LCJQYXJlbnRTdHlsZSI6bnVsbH0sIkRhdGVTdHlsZSI6eyIkaWQiOiIxMjYyIiwiRm9udFNldHRpbmdzIjp7IiRpZCI6IjEyNjMiLCJGb250U2l6ZSI6OCwiRm9udE5hbWUiOiJTZWdvZSBVSSBTZW1pYm9sZCIsIklzQm9sZCI6ZmFsc2UsIklzSXRhbGljIjpmYWxzZSwiSXNVbmRlcmxpbmVkIjpmYWxzZSwiUGFyZW50U3R5bGUiOm51bGx9LCJBdXRvU2l6ZSI6MCwiRm9yZWdyb3VuZCI6eyIkaWQiOiIxMjY0IiwiQ29sb3IiOnsiJGlkIjoiMTI2N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I2NiIsIlRvcCI6MC4wLCJMZWZ0IjowLjAsIlJpZ2h0IjowLjAsIkJvdHRvbSI6MC4wfSwiUGFkZGluZyI6eyIkaWQiOiIxMjY3IiwiVG9wIjowLjAsIkxlZnQiOjAuMCwiUmlnaHQiOjAuMCwiQm90dG9tIjowLjB9LCJCYWNrZ3JvdW5kIjp7IiRpZCI6IjEyNjgiLCJDb2xvciI6eyIkaWQiOiIxMjY5IiwiQSI6MCwiUiI6MjU1LCJHIjoyNTUsIkIiOjI1NX19LCJJc1Zpc2libGUiOnRydWUsIldpZHRoIjowLjAsIkhlaWdodCI6MC4wLCJCb3JkZXJTdHlsZSI6eyIkaWQiOiIxMjcwIiwiTGluZUNvbG9yIjpudWxsLCJMaW5lV2VpZ2h0IjowLjAsIkxpbmVUeXBlIjowLCJQYXJlbnRTdHlsZSI6bnVsbH0sIlBhcmVudFN0eWxlIjpudWxsfSwiRGF0ZUZvcm1hdCI6eyIkaWQiOiIxMj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zIiLCJGb3JtYXQiOjAsIklzVmlzaWJsZSI6ZmFsc2UsIkxhc3RLbm93blZpc2liaWxpdHlTdGF0ZSI6ZmFsc2V9LCJJc1Zpc2libGUiOnRydWUsIlBhcmVudFN0eWxlIjpudWxsfSwiSW5kZXgiOjE1LCJTbWFydER1cmF0aW9uQWN0aXZhdGVkIjpmYWxzZSwiRGF0ZUZvcm1hdCI6eyIkcmVmIjoiMTI3MSJ9LCJXZWVrTnVtYmVyaW5nIjp7IiRpZCI6IjEyNzMiLCJGb3JtYXQiOjAsIklzVmlzaWJsZSI6ZmFsc2UsIkxhc3RLbm93blZpc2liaWxpdHlTdGF0ZSI6ZmFsc2V9LCJJZCI6IjVhZjc3YTJmLTUyMDctNGU2MS1iODZiLTEyZGMzNjM3ZjFmNSIsIkltcG9ydElkIjpudWxsLCJUaXRsZSI6IkxvbmRvbiIsIk5vdGUiOm51bGwsIkh5cGVybGluayI6eyIkaWQiOiIxMjc0IiwiQWRkcmVzcyI6bnVsbCwiU3ViQWRkcmVzcyI6bnVsbH0sIklzQ2hhbmdlZCI6ZmFsc2UsIklzTmV3IjpmYWxzZX19LHsiJGlkIjoiMTI3NSIsIl9hdHRhY2hlZE1pbGVzdG9uZXMiOltdLCJUYXNrRGVmaW5pdGlvbiI6eyIkaWQiOiIxMjc2IiwiR3JvdXBOYW1lIjpudWxsLCJTdGFydERhdGUiOiIyMDIzLTExLTAxVDAwOjAwOjAwWiIsIkVuZERhdGUiOiIyMDIzLTExLTAyVDIzOjU5OjAwWiIsIlBlcmNlbnRhZ2VDb21wbGV0ZSI6bnVsbCwiU3R5bGUiOnsiJGlkIjoiMTI3NyIsIlNoYXBlIjoyLCJTaGFwZVRoaWNrbmVzcyI6MCwiRHVyYXRpb25Gb3JtYXQiOjAsIkluY2x1ZGVOb25Xb3JraW5nRGF5c0luRHVyYXRpb24iOmZhbHNlLCJQZXJjZW50YWdlQ29tcGxldGVTdHlsZSI6eyIkaWQiOiIxMjc4IiwiRm9udFNldHRpbmdzIjp7IiRpZCI6IjEyNzkiLCJGb250U2l6ZSI6MTAsIkZvbnROYW1lIjoiQ2FsaWJyaSIsIklzQm9sZCI6ZmFsc2UsIklzSXRhbGljIjpmYWxzZSwiSXNVbmRlcmxpbmVkIjpmYWxzZSwiUGFyZW50U3R5bGUiOm51bGx9LCJBdXRvU2l6ZSI6MCwiRm9yZWdyb3VuZCI6eyIkaWQiOiIxMjgwIiwiQ29sb3IiOnsiJGlkIjoiMTI4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4MiIsIlRvcCI6MC4wLCJMZWZ0IjowLjAsIlJpZ2h0IjowLjAsIkJvdHRvbSI6MC4wfSwiUGFkZGluZyI6eyIkaWQiOiIxMjgzIiwiVG9wIjowLjAsIkxlZnQiOjAuMCwiUmlnaHQiOjAuMCwiQm90dG9tIjowLjB9LCJCYWNrZ3JvdW5kIjp7IiRpZCI6IjEyODQiLCJDb2xvciI6eyIkaWQiOiIxMjg1IiwiQSI6ODksIlIiOjAsIkciOjAsIkIiOjB9fSwiSXNWaXNpYmxlIjp0cnVlLCJXaWR0aCI6MC4wLCJIZWlnaHQiOjAuMCwiQm9yZGVyU3R5bGUiOnsiJGlkIjoiMTI4NiIsIkxpbmVDb2xvciI6bnVsbCwiTGluZVdlaWdodCI6MC4wLCJMaW5lVHlwZSI6MCwiUGFyZW50U3R5bGUiOm51bGx9LCJQYXJlbnRTdHlsZSI6bnVsbH0sIkR1cmF0aW9uU3R5bGUiOnsiJGlkIjoiMTI4NyIsIkZvbnRTZXR0aW5ncyI6eyIkaWQiOiIxMjg4IiwiRm9udFNpemUiOjEwLCJGb250TmFtZSI6IkNhbGlicmkiLCJJc0JvbGQiOmZhbHNlLCJJc0l0YWxpYyI6ZmFsc2UsIklzVW5kZXJsaW5lZCI6ZmFsc2UsIlBhcmVudFN0eWxlIjpudWxsfSwiQXV0b1NpemUiOjAsIkZvcmVncm91bmQiOnsiJGlkIjoiMTI4OSIsIkNvbG9yIjp7IiRpZCI6IjEyOT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I5MSIsIlRvcCI6MC4wLCJMZWZ0IjowLjAsIlJpZ2h0IjowLjAsIkJvdHRvbSI6MC4wfSwiUGFkZGluZyI6eyIkaWQiOiIxMjkyIiwiVG9wIjowLjAsIkxlZnQiOjAuMCwiUmlnaHQiOjAuMCwiQm90dG9tIjowLjB9LCJCYWNrZ3JvdW5kIjp7IiRpZCI6IjEyOTMiLCJDb2xvciI6eyIkaWQiOiIxMjk0IiwiQSI6ODksIlIiOjAsIkciOjAsIkIiOjB9fSwiSXNWaXNpYmxlIjp0cnVlLCJXaWR0aCI6MC4wLCJIZWlnaHQiOjAuMCwiQm9yZGVyU3R5bGUiOnsiJGlkIjoiMTI5NSIsIkxpbmVDb2xvciI6bnVsbCwiTGluZVdlaWdodCI6MC4wLCJMaW5lVHlwZSI6MCwiUGFyZW50U3R5bGUiOm51bGx9LCJQYXJlbnRTdHlsZSI6bnVsbH0sIkhvcml6b250YWxDb25uZWN0b3JTdHlsZSI6eyIkaWQiOiIxMjk2IiwiTGluZUNvbG9yIjp7IiRpZCI6IjEyOTciLCIkdHlwZSI6Ik5MUkUuQ29tbW9uLkRvbS5Tb2xpZENvbG9yQnJ1c2gsIE5MUkUuQ29tbW9uIiwiQ29sb3IiOnsiJGlkIjoiMTI5OCIsIkEiOjI1NSwiUiI6MjA0LCJHIjoyMDQsIkIiOjIwNH19LCJMaW5lV2VpZ2h0IjoxLjAsIkxpbmVUeXBlIjowLCJQYXJlbnRTdHlsZSI6bnVsbH0sIlZlcnRpY2FsQ29ubmVjdG9yU3R5bGUiOnsiJGlkIjoiMTI5OSIsIkxpbmVDb2xvciI6eyIkaWQiOiIxMzAwIiwiJHR5cGUiOiJOTFJFLkNvbW1vbi5Eb20uU29saWRDb2xvckJydXNoLCBOTFJFLkNvbW1vbiIsIkNvbG9yIjp7IiRpZCI6IjEzMDE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EzMDIiLCJNYXJnaW4iOnsiJGlkIjoiMTMwMyIsIlRvcCI6MC4wLCJMZWZ0Ijo0LjAsIlJpZ2h0Ijo0LjAsIkJvdHRvbSI6MC4wfSwiUGFkZGluZyI6eyIkaWQiOiIxMzA0IiwiVG9wIjowLjAsIkxlZnQiOjAuMCwiUmlnaHQiOjAuMCwiQm90dG9tIjowLjB9LCJCYWNrZ3JvdW5kIjp7IiRpZCI6IjEzMDUiLCJDb2xvciI6eyIkaWQiOiIxMzA2IiwiQSI6MjU1LCJSIjo2OCwiRyI6MTE0LCJCIjoxOTZ9fSwiSXNWaXNpYmxlIjp0cnVlLCJXaWR0aCI6NC4wLCJIZWlnaHQiOjEwLjAsIkJvcmRlclN0eWxlIjp7IiRpZCI6IjEzMDciLCJMaW5lQ29sb3IiOnsiJGlkIjoiMTMwOCIsIiR0eXBlIjoiTkxSRS5Db21tb24uRG9tLlNvbGlkQ29sb3JCcnVzaCwgTkxSRS5Db21tb24iLCJDb2xvciI6eyIkaWQiOiIxMzA5IiwiQSI6MjU1LCJSIjoyNTUsIkciOjAsIkIiOjB9fSwiTGluZVdlaWdodCI6MC4wLCJMaW5lVHlwZSI6MCwiUGFyZW50U3R5bGUiOm51bGx9LCJQYXJlbnRTdHlsZSI6bnVsbH0sIlRpdGxlU3R5bGUiOnsiJGlkIjoiMTMxMCIsIkZvbnRTZXR0aW5ncyI6eyIkaWQiOiIxMzExIiwiRm9udFNpemUiOjEwLCJGb250TmFtZSI6IlNlZ29lIFVJIFNlbWlib2xkIiwiSXNCb2xkIjp0cnVlLCJJc0l0YWxpYyI6ZmFsc2UsIklzVW5kZXJsaW5lZCI6ZmFsc2UsIlBhcmVudFN0eWxlIjpudWxsfSwiQXV0b1NpemUiOjIsIkZvcmVncm91bmQiOnsiJGlkIjoiMTMxMiIsIkNvbG9yIjp7IiRpZCI6IjEzMTMiLCJBIjoyNTUsIlIiOjAsIkciOjAsIkIiOjB9fSwiTWF4V2lkdGgiOjcyLjc4Mzk1MzQ4ODM3MTgsIk1heEhlaWdodCI6IkluZmluaXR5IiwiU21hcnRGb3JlZ3JvdW5kSXNBY3RpdmUiOmZhbHNlLCJIb3Jpem9udGFsQWxpZ25tZW50IjoyLCJWZXJ0aWNhbEFsaWdubWVudCI6MCwiU21hcnRGb3JlZ3JvdW5kIjpudWxsLCJCYWNrZ3JvdW5kRmlsbFR5cGUiOjAsIk1hcmdpbiI6eyIkaWQiOiIxMzE0IiwiVG9wIjowLjAsIkxlZnQiOjAuMCwiUmlnaHQiOjAuMCwiQm90dG9tIjowLjB9LCJQYWRkaW5nIjp7IiRpZCI6IjEzMTUiLCJUb3AiOjAuMCwiTGVmdCI6MC4wLCJSaWdodCI6MC4wLCJCb3R0b20iOjAuMH0sIkJhY2tncm91bmQiOnsiJGlkIjoiMTMxNiIsIkNvbG9yIjp7IiRpZCI6IjEzMTciLCJBIjowLCJSIjoyNTUsIkciOjI1NSwiQiI6MjU1fX0sIklzVmlzaWJsZSI6dHJ1ZSwiV2lkdGgiOjAuMCwiSGVpZ2h0IjowLjAsIkJvcmRlclN0eWxlIjp7IiRpZCI6IjEzMTgiLCJMaW5lQ29sb3IiOm51bGwsIkxpbmVXZWlnaHQiOjAuMCwiTGluZVR5cGUiOjAsIlBhcmVudFN0eWxlIjpudWxsfSwiUGFyZW50U3R5bGUiOm51bGx9LCJEYXRlU3R5bGUiOnsiJGlkIjoiMTMxOSIsIkZvbnRTZXR0aW5ncyI6eyIkaWQiOiIxMzIwIiwiRm9udFNpemUiOjgsIkZvbnROYW1lIjoiU2Vnb2UgVUkgU2VtaWJvbGQiLCJJc0JvbGQiOmZhbHNlLCJJc0l0YWxpYyI6ZmFsc2UsIklzVW5kZXJsaW5lZCI6ZmFsc2UsIlBhcmVudFN0eWxlIjpudWxsfSwiQXV0b1NpemUiOjAsIkZvcmVncm91bmQiOnsiJGlkIjoiMTMyMSIsIkNvbG9yIjp7IiRpZCI6IjEzMjI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zMjMiLCJUb3AiOjAuMCwiTGVmdCI6MC4wLCJSaWdodCI6MC4wLCJCb3R0b20iOjAuMH0sIlBhZGRpbmciOnsiJGlkIjoiMTMyNCIsIlRvcCI6MC4wLCJMZWZ0IjowLjAsIlJpZ2h0IjowLjAsIkJvdHRvbSI6MC4wfSwiQmFja2dyb3VuZCI6eyIkaWQiOiIxMzI1IiwiQ29sb3IiOnsiJGlkIjoiMTMyNiIsIkEiOjAsIlIiOjI1NSwiRyI6MjU1LCJCIjoyNTV9fSwiSXNWaXNpYmxlIjp0cnVlLCJXaWR0aCI6MC4wLCJIZWlnaHQiOjAuMCwiQm9yZGVyU3R5bGUiOnsiJGlkIjoiMTMyNyIsIkxpbmVDb2xvciI6bnVsbCwiTGluZVdlaWdodCI6MC4wLCJMaW5lVHlwZSI6MCwiUGFyZW50U3R5bGUiOm51bGx9LCJQYXJlbnRTdHlsZSI6bnVsbH0sIkRhdGVGb3JtYXQiOnsiJGlkIjoiMTM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I5IiwiRm9ybWF0IjowLCJJc1Zpc2libGUiOmZhbHNlLCJMYXN0S25vd25WaXNpYmlsaXR5U3RhdGUiOmZhbHNlfSwiSXNWaXNpYmxlIjp0cnVlLCJQYXJlbnRTdHlsZSI6bnVsbH0sIkluZGV4IjoxNiwiU21hcnREdXJhdGlvbkFjdGl2YXRlZCI6ZmFsc2UsIkRhdGVGb3JtYXQiOnsiJHJlZiI6IjEzMjgifSwiV2Vla051bWJlcmluZyI6eyIkaWQiOiIxMzMwIiwiRm9ybWF0IjowLCJJc1Zpc2libGUiOmZhbHNlLCJMYXN0S25vd25WaXNpYmlsaXR5U3RhdGUiOmZhbHNlfSwiSWQiOiJjMmRkNTc1MS05NjVkLTRlZGYtYWE0OS0xMjc4MWUxZmRjYTkiLCJJbXBvcnRJZCI6bnVsbCwiVGl0bGUiOiJFZGluYnVyZ2giLCJOb3RlIjpudWxsLCJIeXBlcmxpbmsiOnsiJGlkIjoiMTMzMSIsIkFkZHJlc3MiOm51bGwsIlN1YkFkZHJlc3MiOm51bGx9LCJJc0NoYW5nZWQiOmZhbHNlLCJJc05ldyI6ZmFsc2V9fV0sIl9taWxlc3RvbmVzIjpbXSwiSWQiOiI5OWU1ZDYyOS04NTI0LTRmOTktOWI1Zi05NmI0YmM5MGJkZTMiLCJJc1NpbmdsZUl0ZW1Sb3ciOmZhbHNlfV0sIkluZGV4IjoxLCJJZCI6ImIzZmM0ODZlLTMxOGYtNDk1My1iMDBmLWIzMTA0YjQyNDAxOSIsIkhlYWRlclRleHQiOiJIb3VzZSBvZiBQTU8iLCJJc0RlZmF1bHQiOmZhbHNlLCJTdHlsZSI6eyIkaWQiOiIxMzMyIiwiSGVhZGVyU3R5bGUiOnsiJGlkIjoiMTMzMyIsIlRleHRTdHlsZSI6eyIkaWQiOiIxMzM0IiwiRm9udFNldHRpbmdzIjp7IiRpZCI6IjEzMzUiLCJGb250U2l6ZSI6MTEsIkZvbnROYW1lIjoiU2Vnb2UgVUkgU2VtaWJvbGQiLCJJc0JvbGQiOmZhbHNlLCJJc0l0YWxpYyI6ZmFsc2UsIklzVW5kZXJsaW5lZCI6ZmFsc2UsIlBhcmVudFN0eWxlIjpudWxsfSwiQXV0b1NpemUiOjIsIkZvcmVncm91bmQiOnsiJGlkIjoiMTMzNiIsIkNvbG9yIjp7IiRpZCI6IjEzMzc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EzMzgiLCJUb3AiOjAuMCwiTGVmdCI6MC4wLCJSaWdodCI6MC4wLCJCb3R0b20iOjAuMH0sIlBhZGRpbmciOnsiJGlkIjoiMTMzOSIsIlRvcCI6MC4wLCJMZWZ0IjowLjAsIlJpZ2h0IjowLjAsIkJvdHRvbSI6MC4wfSwiQmFja2dyb3VuZCI6eyIkaWQiOiIxMzQwIiwiQ29sb3IiOnsiJGlkIjoiMTM0MSIsIkEiOjAsIlIiOjI1NSwiRyI6MjU1LCJCIjoyNTV9fSwiSXNWaXNpYmxlIjp0cnVlLCJXaWR0aCI6MC4wLCJIZWlnaHQiOjAuMCwiQm9yZGVyU3R5bGUiOm51bGwsIlBhcmVudFN0eWxlIjpudWxsfSwiUmVjdGFuZ2xlU3R5bGUiOnsiJGlkIjoiMTM0MiIsIk1hcmdpbiI6eyIkaWQiOiIxMzQzIiwiVG9wIjowLjAsIkxlZnQiOjAuMCwiUmlnaHQiOjAuMCwiQm90dG9tIjowLjB9LCJQYWRkaW5nIjp7IiRpZCI6IjEzNDQiLCJUb3AiOjAuMCwiTGVmdCI6MC4wLCJSaWdodCI6MC4wLCJCb3R0b20iOjAuMH0sIkJhY2tncm91bmQiOnsiJHJlZiI6IjE1In0sIklzVmlzaWJsZSI6dHJ1ZSwiV2lkdGgiOjAuMCwiSGVpZ2h0IjowLjAsIkJvcmRlclN0eWxlIjp7IiRpZCI6IjEzNDUiLCJMaW5lQ29sb3IiOnsiJGlkIjoiMTM0NiIsIiR0eXBlIjoiTkxSRS5Db21tb24uRG9tLlNvbGlkQ29sb3JCcnVzaCwgTkxSRS5Db21tb24iLCJDb2xvciI6eyIkaWQiOiIxMzQ3IiwiQSI6MjU1LCJSIjoyNTUsIkciOjAsIkIiOjB9fSwiTGluZVdlaWdodCI6MC4wLCJMaW5lVHlwZSI6MCwiUGFyZW50U3R5bGUiOm51bGx9LCJQYXJlbnRTdHlsZSI6bnVsbH0sIk1hcmdpbiI6eyIkaWQiOiIxMzQ4IiwiVG9wIjowLjAsIkxlZnQiOjAuMCwiUmlnaHQiOjAuMCwiQm90dG9tIjowLjB9LCJQYWRkaW5nIjp7IiRpZCI6IjEzNDkiLCJUb3AiOjAuMCwiTGVmdCI6MC4wLCJSaWdodCI6MC4wLCJCb3R0b20iOjAuMH0sIkJhY2tncm91bmQiOm51bGwsIklzVmlzaWJsZSI6dHJ1ZSwiV2lkdGgiOjAuMCwiSGVpZ2h0IjowLjAsIkJvcmRlclN0eWxlIjpudWxsLCJQYXJlbnRTdHlsZSI6bnVsbH0sIkJhY2tncm91bmRTdHlsZSI6eyIkaWQiOiIxMzUwIiwiTWFyZ2luIjp7IiRpZCI6IjEzNTEiLCJUb3AiOjAuMCwiTGVmdCI6MC4wLCJSaWdodCI6MC4wLCJCb3R0b20iOjAuMH0sIlBhZGRpbmciOnsiJGlkIjoiMTM1MiIsIlRvcCI6MC4wLCJMZWZ0IjowLjAsIlJpZ2h0IjowLjAsIkJvdHRvbSI6MC4wfSwiQmFja2dyb3VuZCI6eyIkcmVmIjoiMjUifSwiSXNWaXNpYmxlIjp0cnVlLCJXaWR0aCI6MC4wLCJIZWlnaHQiOjAuMCwiQm9yZGVyU3R5bGUiOnsiJGlkIjoiMTM1MyIsIkxpbmVDb2xvciI6eyIkaWQiOiIxMzU0IiwiJHR5cGUiOiJOTFJFLkNvbW1vbi5Eb20uU29saWRDb2xvckJydXNoLCBOTFJFLkNvbW1vbiIsIkNvbG9yIjp7IiRpZCI6IjEzNTUiLCJBIjoyNTUsIlIiOjI1NSwiRyI6MCwiQiI6MH19LCJMaW5lV2VpZ2h0IjowLjAsIkxpbmVUeXBlIjowLCJQYXJlbnRTdHlsZSI6bnVsbH0sIlBhcmVudFN0eWxlIjpudWxsfSwiTWFyZ2luIjp7IiRpZCI6IjEzNTYiLCJUb3AiOjAuMCwiTGVmdCI6MC4wLCJSaWdodCI6MC4wLCJCb3R0b20iOjAuMH0sIlBhZGRpbmciOnsiJGlkIjoiMTM1NyIsIlRvcCI6MC4wLCJMZWZ0IjowLjAsIlJpZ2h0IjowLjAsIkJvdHRvbSI6MC4wfSwiSXNWaXNpYmxlIjp0cnVlLCJXaWR0aCI6MC4wLCJIZWlnaHQiOjAuMCwiQm9yZGVyU3R5bGUiOm51bGwsIlBhcmVudFN0eWxlIjpudWxsfX0seyIkaWQiOiIxMzU4IiwiX3Jvd3MiOlt7IiRpZCI6IjEzNTkiLCJfdGFza3MiOltdLCJfbWlsZXN0b25lcyI6W3siJGlkIjoiMTM2MCIsIklkIjoiMzhmZWU0OGEtMjExMy00YjQ2LWIyNDMtMThiZTE5NTRjMmQxIiwiSW5kZXgiOjE3LCJHcm91cElkIjpudWxsLCJUaXRsZSI6IkxvbmRvbiIsIkRhdGVUaW1lIjoiMjAyMy0xMC0yNlQyMzo1OTowMFoiLCJQZXJjZW50YWdlQ29tcGxldGUiOm51bGwsIk5vdGUiOm51bGwsIlN0eWxlIjp7IiRpZCI6IjEzNjEiLCJUaXRsZVBvc2l0aW9uIjoiTGVmdCIsIkRhdGVQb3NpdGlvbiI6IlJpZ2h0IiwiU2hhcGVUeXBlIjoxNywiU2hhcGVTaXplIjowLCJTaGFwZVN0eWxlIjp7IiRpZCI6IjEzNjIiLCJNYXJnaW4iOnsiJGlkIjoiMTM2MyIsIlRvcCI6MC4wLCJMZWZ0IjowLjAsIlJpZ2h0IjowLjAsIkJvdHRvbSI6MC4wfSwiUGFkZGluZyI6eyIkaWQiOiIxMzY0IiwiVG9wIjowLjAsIkxlZnQiOjAuMCwiUmlnaHQiOjAuMCwiQm90dG9tIjowLjB9LCJCYWNrZ3JvdW5kIjp7IiRpZCI6IjEzNjUiLCJDb2xvciI6eyIkaWQiOiIxMzY2IiwiQSI6MjU1LCJSIjo2OCwiRyI6MTE0LCJCIjoxOTZ9fSwiSXNWaXNpYmxlIjp0cnVlLCJXaWR0aCI6MTQuMCwiSGVpZ2h0IjoxNC4wLCJCb3JkZXJTdHlsZSI6eyIkaWQiOiIxMzY3IiwiTGluZUNvbG9yIjp7IiRpZCI6IjEzNjgiLCIkdHlwZSI6Ik5MUkUuQ29tbW9uLkRvbS5Tb2xpZENvbG9yQnJ1c2gsIE5MUkUuQ29tbW9uIiwiQ29sb3IiOnsiJGlkIjoiMTM2OSIsIkEiOjI1NSwiUiI6MjU1LCJHIjowLCJCIjowfX0sIkxpbmVXZWlnaHQiOjAuMCwiTGluZVR5cGUiOjAsIlBhcmVudFN0eWxlIjpudWxsfSwiUGFyZW50U3R5bGUiOm51bGx9LCJUaXRsZVN0eWxlIjp7IiRpZCI6IjEzNzAiLCJGb250U2V0dGluZ3MiOnsiJGlkIjoiMTM3MSIsIkZvbnRTaXplIjoxMCwiRm9udE5hbWUiOiJTZWdvZSBVSSBTZW1pYm9sZCIsIklzQm9sZCI6dHJ1ZSwiSXNJdGFsaWMiOmZhbHNlLCJJc1VuZGVybGluZWQiOmZhbHNlLCJQYXJlbnRTdHlsZSI6bnVsbH0sIkF1dG9TaXplIjoyLCJGb3JlZ3JvdW5kIjp7IiRpZCI6IjEzNzIiLCJDb2xvciI6eyIkaWQiOiIxMzczIiwiQSI6MjU1LCJSIjowLCJHIjowLCJCIjowfX0sIk1heFdpZHRoIjo4MC43NjM4MTE4MTkxNTU3MzQsIk1heEhlaWdodCI6IkluZmluaXR5IiwiU21hcnRGb3JlZ3JvdW5kSXNBY3RpdmUiOmZhbHNlLCJIb3Jpem9udGFsQWxpZ25tZW50IjoyLCJWZXJ0aWNhbEFsaWdubWVudCI6MCwiU21hcnRGb3JlZ3JvdW5kIjpudWxsLCJCYWNrZ3JvdW5kRmlsbFR5cGUiOjAsIk1hcmdpbiI6eyIkaWQiOiIxMzc0IiwiVG9wIjowLjAsIkxlZnQiOjAuMCwiUmlnaHQiOjAuMCwiQm90dG9tIjowLjB9LCJQYWRkaW5nIjp7IiRpZCI6IjEzNzUiLCJUb3AiOjAuMCwiTGVmdCI6MC4wLCJSaWdodCI6MC4wLCJCb3R0b20iOjAuMH0sIkJhY2tncm91bmQiOnsiJGlkIjoiMTM3NiIsIkNvbG9yIjp7IiRpZCI6IjEzNzciLCJBIjowLCJSIjoyNTUsIkciOjI1NSwiQiI6MjU1fX0sIklzVmlzaWJsZSI6dHJ1ZSwiV2lkdGgiOjAuMCwiSGVpZ2h0IjowLjAsIkJvcmRlclN0eWxlIjpudWxsLCJQYXJlbnRTdHlsZSI6bnVsbH0sIkRhdGVTdHlsZSI6eyIkaWQiOiIxMzc4IiwiRm9udFNldHRpbmdzIjp7IiRpZCI6IjEzNzkiLCJGb250U2l6ZSI6OCwiRm9udE5hbWUiOiJTZWdvZSBVSSBTZW1pYm9sZCIsIklzQm9sZCI6ZmFsc2UsIklzSXRhbGljIjpmYWxzZSwiSXNVbmRlcmxpbmVkIjpmYWxzZSwiUGFyZW50U3R5bGUiOm51bGx9LCJBdXRvU2l6ZSI6MCwiRm9yZWdyb3VuZCI6eyIkaWQiOiIxMzgwIiwiQ29sb3IiOnsiJGlkIjoiMTM4M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M4MiIsIlRvcCI6MC4wLCJMZWZ0IjowLjAsIlJpZ2h0IjowLjAsIkJvdHRvbSI6MC4wfSwiUGFkZGluZyI6eyIkaWQiOiIxMzgzIiwiVG9wIjowLjAsIkxlZnQiOjAuMCwiUmlnaHQiOjAuMCwiQm90dG9tIjowLjB9LCJCYWNrZ3JvdW5kIjp7IiRpZCI6IjEzODQiLCJDb2xvciI6eyIkaWQiOiIxMzg1IiwiQSI6MCwiUiI6MjU1LCJHIjoyNTUsIkIiOjI1NX19LCJJc1Zpc2libGUiOnRydWUsIldpZHRoIjowLjAsIkhlaWdodCI6MC4wLCJCb3JkZXJTdHlsZSI6bnVsbCwiUGFyZW50U3R5bGUiOm51bGx9LCJEYXRlRm9ybWF0Ijp7IiRpZCI6IjEz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4NyIsIkZvcm1hdCI6MCwiSXNWaXNpYmxlIjpmYWxzZSwiTGFzdEtub3duVmlzaWJpbGl0eVN0YXRlIjpmYWxzZX0sIklzVmlzaWJsZSI6dHJ1ZSwiUGFyZW50U3R5bGUiOm51bGx9LCJIeXBlcmxpbmsiOm51bGwsIkltcG9ydElkIjoiIn1dLCJJZCI6IjAwMDAwMDAwLTAwMDAtMDAwMC0wMDAwLTAwMDAwMDAwMDAwMCIsIklzU2luZ2xlSXRlbVJvdyI6dHJ1ZX1dLCJJbmRleCI6MiwiSWQiOiIzMzk3N2M4OC1iYWRkLTRmM2MtOGQxNC0wZDFlNDVhZjZmNTIiLCJIZWFkZXJUZXh0IjoiRnV0dXJlIG9mIFBNTyIsIklzRGVmYXVsdCI6ZmFsc2UsIlN0eWxlIjp7IiRpZCI6IjEzODgiLCJIZWFkZXJTdHlsZSI6eyIkaWQiOiIxMzg5IiwiVGV4dFN0eWxlIjp7IiRpZCI6IjEzOTAiLCJGb250U2V0dGluZ3MiOnsiJGlkIjoiMTM5MSIsIkZvbnRTaXplIjoxMSwiRm9udE5hbWUiOiJTZWdvZSBVSSBTZW1pYm9sZCIsIklzQm9sZCI6ZmFsc2UsIklzSXRhbGljIjpmYWxzZSwiSXNVbmRlcmxpbmVkIjpmYWxzZSwiUGFyZW50U3R5bGUiOm51bGx9LCJBdXRvU2l6ZSI6MiwiRm9yZWdyb3VuZCI6eyIkaWQiOiIxMzkyIiwiQ29sb3IiOnsiJGlkIjoiMTM5My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M5NCIsIlRvcCI6MC4wLCJMZWZ0IjowLjAsIlJpZ2h0IjowLjAsIkJvdHRvbSI6MC4wfSwiUGFkZGluZyI6eyIkaWQiOiIxMzk1IiwiVG9wIjowLjAsIkxlZnQiOjAuMCwiUmlnaHQiOjAuMCwiQm90dG9tIjowLjB9LCJCYWNrZ3JvdW5kIjp7IiRpZCI6IjEzOTYiLCJDb2xvciI6eyIkaWQiOiIxMzk3IiwiQSI6MCwiUiI6MjU1LCJHIjoyNTUsIkIiOjI1NX19LCJJc1Zpc2libGUiOnRydWUsIldpZHRoIjowLjAsIkhlaWdodCI6MC4wLCJCb3JkZXJTdHlsZSI6bnVsbCwiUGFyZW50U3R5bGUiOm51bGx9LCJSZWN0YW5nbGVTdHlsZSI6eyIkaWQiOiIxMzk4IiwiTWFyZ2luIjp7IiRpZCI6IjEzOTkiLCJUb3AiOjAuMCwiTGVmdCI6MC4wLCJSaWdodCI6MC4wLCJCb3R0b20iOjAuMH0sIlBhZGRpbmciOnsiJGlkIjoiMTQwMCIsIlRvcCI6MC4wLCJMZWZ0IjowLjAsIlJpZ2h0IjowLjAsIkJvdHRvbSI6MC4wfSwiQmFja2dyb3VuZCI6eyIkcmVmIjoiMTUifSwiSXNWaXNpYmxlIjp0cnVlLCJXaWR0aCI6MC4wLCJIZWlnaHQiOjAuMCwiQm9yZGVyU3R5bGUiOnsiJGlkIjoiMTQwMSIsIkxpbmVDb2xvciI6eyIkaWQiOiIxNDAyIiwiJHR5cGUiOiJOTFJFLkNvbW1vbi5Eb20uU29saWRDb2xvckJydXNoLCBOTFJFLkNvbW1vbiIsIkNvbG9yIjp7IiRpZCI6IjE0MDMiLCJBIjoyNTUsIlIiOjI1NSwiRyI6MCwiQiI6MH19LCJMaW5lV2VpZ2h0IjowLjAsIkxpbmVUeXBlIjowLCJQYXJlbnRTdHlsZSI6bnVsbH0sIlBhcmVudFN0eWxlIjpudWxsfSwiTWFyZ2luIjp7IiRpZCI6IjE0MDQiLCJUb3AiOjAuMCwiTGVmdCI6MC4wLCJSaWdodCI6MC4wLCJCb3R0b20iOjAuMH0sIlBhZGRpbmciOnsiJGlkIjoiMTQwNSIsIlRvcCI6MC4wLCJMZWZ0IjowLjAsIlJpZ2h0IjowLjAsIkJvdHRvbSI6MC4wfSwiQmFja2dyb3VuZCI6bnVsbCwiSXNWaXNpYmxlIjp0cnVlLCJXaWR0aCI6MC4wLCJIZWlnaHQiOjAuMCwiQm9yZGVyU3R5bGUiOm51bGwsIlBhcmVudFN0eWxlIjpudWxsfSwiQmFja2dyb3VuZFN0eWxlIjp7IiRpZCI6IjE0MDYiLCJNYXJnaW4iOnsiJGlkIjoiMTQwNyIsIlRvcCI6MC4wLCJMZWZ0IjowLjAsIlJpZ2h0IjowLjAsIkJvdHRvbSI6MC4wfSwiUGFkZGluZyI6eyIkaWQiOiIxNDA4IiwiVG9wIjowLjAsIkxlZnQiOjAuMCwiUmlnaHQiOjAuMCwiQm90dG9tIjowLjB9LCJCYWNrZ3JvdW5kIjp7IiRyZWYiOiIyNSJ9LCJJc1Zpc2libGUiOnRydWUsIldpZHRoIjowLjAsIkhlaWdodCI6MC4wLCJCb3JkZXJTdHlsZSI6eyIkaWQiOiIxNDA5IiwiTGluZUNvbG9yIjp7IiRpZCI6IjE0MTAiLCIkdHlwZSI6Ik5MUkUuQ29tbW9uLkRvbS5Tb2xpZENvbG9yQnJ1c2gsIE5MUkUuQ29tbW9uIiwiQ29sb3IiOnsiJGlkIjoiMTQxMSIsIkEiOjI1NSwiUiI6MjU1LCJHIjowLCJCIjowfX0sIkxpbmVXZWlnaHQiOjAuMCwiTGluZVR5cGUiOjAsIlBhcmVudFN0eWxlIjpudWxsfSwiUGFyZW50U3R5bGUiOm51bGx9LCJNYXJnaW4iOnsiJGlkIjoiMTQxMiIsIlRvcCI6MC4wLCJMZWZ0IjowLjAsIlJpZ2h0IjowLjAsIkJvdHRvbSI6MC4wfSwiUGFkZGluZyI6eyIkaWQiOiIxNDEzIiwiVG9wIjowLjAsIkxlZnQiOjAuMCwiUmlnaHQiOjAuMCwiQm90dG9tIjowLjB9LCJJc1Zpc2libGUiOnRydWUsIldpZHRoIjowLjAsIkhlaWdodCI6MC4wLCJCb3JkZXJTdHlsZSI6bnVsbCwiUGFyZW50U3R5bGUiOm51bGx9fSx7IiRpZCI6IjE0MTQiLCJfcm93cyI6W10sIkluZGV4IjoyNiwiSWQiOiI2NDUxNDQ1OS1hMDIyLTQ5NWItYmUyYy1lZjZjZDM2NDcxODUiLCJIZWFkZXJUZXh0IjpudWxsLCJJc0RlZmF1bHQiOnRydWUsIlN0eWxlIjp7IiRpZCI6IjE0MTUiLCJIZWFkZXJTdHlsZSI6eyIkaWQiOiIxNDE2IiwiVGV4dFN0eWxlIjp7IiRpZCI6IjE0MTciLCJGb250U2V0dGluZ3MiOnsiJGlkIjoiMTQxOCIsIkZvbnRTaXplIjoxMSwiRm9udE5hbWUiOiJDYWxpYnJpIiwiSXNCb2xkIjpmYWxzZSwiSXNJdGFsaWMiOmZhbHNlLCJJc1VuZGVybGluZWQiOmZhbHNlLCJQYXJlbnRTdHlsZSI6bnVsbH0sIkF1dG9TaXplIjoyLCJGb3JlZ3JvdW5kIjp7IiRpZCI6IjE0MTkiLCJDb2xvciI6eyIkaWQiOiIxNDIw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QyMSIsIlRvcCI6MC4wLCJMZWZ0IjowLjAsIlJpZ2h0IjowLjAsIkJvdHRvbSI6MC4wfSwiUGFkZGluZyI6eyIkaWQiOiIxNDIyIiwiVG9wIjowLjAsIkxlZnQiOjAuMCwiUmlnaHQiOjAuMCwiQm90dG9tIjowLjB9LCJCYWNrZ3JvdW5kIjpudWxsLCJJc1Zpc2libGUiOnRydWUsIldpZHRoIjowLjAsIkhlaWdodCI6MC4wLCJCb3JkZXJTdHlsZSI6bnVsbCwiUGFyZW50U3R5bGUiOm51bGx9LCJSZWN0YW5nbGVTdHlsZSI6eyIkaWQiOiIxNDIzIiwiTWFyZ2luIjp7IiRpZCI6IjE0MjQiLCJUb3AiOjAuMCwiTGVmdCI6MC4wLCJSaWdodCI6MC4wLCJCb3R0b20iOjAuMH0sIlBhZGRpbmciOnsiJGlkIjoiMTQyNSIsIlRvcCI6MC4wLCJMZWZ0IjowLjAsIlJpZ2h0IjowLjAsIkJvdHRvbSI6MC4wfSwiQmFja2dyb3VuZCI6eyIkcmVmIjoiMTUifSwiSXNWaXNpYmxlIjp0cnVlLCJXaWR0aCI6MC4wLCJIZWlnaHQiOjAuMCwiQm9yZGVyU3R5bGUiOnsiJGlkIjoiMTQyNiIsIkxpbmVDb2xvciI6eyIkaWQiOiIxNDI3IiwiJHR5cGUiOiJOTFJFLkNvbW1vbi5Eb20uU29saWRDb2xvckJydXNoLCBOTFJFLkNvbW1vbiIsIkNvbG9yIjp7IiRpZCI6IjE0MjgiLCJBIjoyNTUsIlIiOjI1NSwiRyI6MCwiQiI6MH19LCJMaW5lV2VpZ2h0IjowLjAsIkxpbmVUeXBlIjowLCJQYXJlbnRTdHlsZSI6bnVsbH0sIlBhcmVudFN0eWxlIjpudWxsfSwiTWFyZ2luIjp7IiRpZCI6IjE0MjkiLCJUb3AiOjAuMCwiTGVmdCI6MC4wLCJSaWdodCI6MC4wLCJCb3R0b20iOjAuMH0sIlBhZGRpbmciOnsiJGlkIjoiMTQzMCIsIlRvcCI6MC4wLCJMZWZ0IjowLjAsIlJpZ2h0IjowLjAsIkJvdHRvbSI6MC4wfSwiQmFja2dyb3VuZCI6bnVsbCwiSXNWaXNpYmxlIjp0cnVlLCJXaWR0aCI6MC4wLCJIZWlnaHQiOjAuMCwiQm9yZGVyU3R5bGUiOm51bGwsIlBhcmVudFN0eWxlIjpudWxsfSwiQmFja2dyb3VuZFN0eWxlIjp7IiRpZCI6IjE0MzEiLCJNYXJnaW4iOnsiJGlkIjoiMTQzMiIsIlRvcCI6MC4wLCJMZWZ0IjowLjAsIlJpZ2h0IjowLjAsIkJvdHRvbSI6MC4wfSwiUGFkZGluZyI6eyIkaWQiOiIxNDMzIiwiVG9wIjowLjAsIkxlZnQiOjAuMCwiUmlnaHQiOjAuMCwiQm90dG9tIjowLjB9LCJCYWNrZ3JvdW5kIjp7IiRyZWYiOiIyNSJ9LCJJc1Zpc2libGUiOnRydWUsIldpZHRoIjowLjAsIkhlaWdodCI6MC4wLCJCb3JkZXJTdHlsZSI6eyIkaWQiOiIxNDM0IiwiTGluZUNvbG9yIjp7IiRpZCI6IjE0MzUiLCIkdHlwZSI6Ik5MUkUuQ29tbW9uLkRvbS5Tb2xpZENvbG9yQnJ1c2gsIE5MUkUuQ29tbW9uIiwiQ29sb3IiOnsiJGlkIjoiMTQzNiIsIkEiOjI1NSwiUiI6MjU1LCJHIjowLCJCIjowfX0sIkxpbmVXZWlnaHQiOjAuMCwiTGluZVR5cGUiOjAsIlBhcmVudFN0eWxlIjpudWxsfSwiUGFyZW50U3R5bGUiOm51bGx9LCJNYXJnaW4iOnsiJGlkIjoiMTQzNyIsIlRvcCI6MC4wLCJMZWZ0IjowLjAsIlJpZ2h0IjowLjAsIkJvdHRvbSI6MC4wfSwiUGFkZGluZyI6eyIkaWQiOiIxNDM4IiwiVG9wIjowLjAsIkxlZnQiOjAuMCwiUmlnaHQiOjAuMCwiQm90dG9tIjowLjB9LCJJc1Zpc2libGUiOmZhbHNlLCJXaWR0aCI6MC4wLCJIZWlnaHQiOjAuMCwiQm9yZGVyU3R5bGUiOm51bGwsIlBhcmVudFN0eWxlIjpudWxsfX1dLCJJZCI6IjQzZjc3YWI2LThlNTUtNDQxNi05MDM0LTkxY2E0N2ViY2RjNyIsIkluZGV4IjoyLCJIZWFkZXJUZXh0IjoiVUsiLCJTdHlsZSI6eyIkaWQiOiIxNDM5IiwiSGVhZGVyU3R5bGUiOnsiJGlkIjoiMTQ0MCIsIlRleHRJc1ZlcnRpY2FsIjpmYWxzZSwiVGV4dFN0eWxlIjp7IiRpZCI6IjE0NDEiLCJGb250U2V0dGluZ3MiOnsiJGlkIjoiMTQ0MiIsIkZvbnRTaXplIjoxMiwiRm9udE5hbWUiOiJTZWdvZSBVSSBTZW1pYm9sZCIsIklzQm9sZCI6ZmFsc2UsIklzSXRhbGljIjpmYWxzZSwiSXNVbmRlcmxpbmVkIjpmYWxzZSwiUGFyZW50U3R5bGUiOm51bGx9LCJBdXRvU2l6ZSI6MiwiRm9yZWdyb3VuZCI6eyIkaWQiOiIxNDQzIiwiQ29sb3IiOnsiJGlkIjoiMTQ0NCIsIkEiOjI1NSwiUiI6MjU1LCJHIjoyNTUsIkIiOjI1NX19LCJNYXhXaWR0aCI6NzQuNDI5ODY1OTQwOTM4MTg2LCJNYXhIZWlnaHQiOiJJbmZpbml0eSIsIlNtYXJ0Rm9yZWdyb3VuZElzQWN0aXZlIjpmYWxzZSwiSG9yaXpvbnRhbEFsaWdubWVudCI6MCwiVmVydGljYWxBbGlnbm1lbnQiOjAsIlNtYXJ0Rm9yZWdyb3VuZCI6bnVsbCwiQmFja2dyb3VuZEZpbGxUeXBlIjowLCJNYXJnaW4iOnsiJGlkIjoiMTQ0NSIsIlRvcCI6MC4wLCJMZWZ0IjowLjAsIlJpZ2h0IjowLjAsIkJvdHRvbSI6MC4wfSwiUGFkZGluZyI6eyIkaWQiOiIxNDQ2IiwiVG9wIjowLjAsIkxlZnQiOjAuMCwiUmlnaHQiOjAuMCwiQm90dG9tIjowLjB9LCJCYWNrZ3JvdW5kIjp7IiRpZCI6IjE0NDciLCJDb2xvciI6eyIkaWQiOiIxNDQ4IiwiQSI6MCwiUiI6MjU1LCJHIjoyNTUsIkIiOjI1NX19LCJJc1Zpc2libGUiOnRydWUsIldpZHRoIjowLjAsIkhlaWdodCI6MC4wLCJCb3JkZXJTdHlsZSI6bnVsbCwiUGFyZW50U3R5bGUiOm51bGx9LCJSZWN0YW5nbGVTdHlsZSI6eyIkaWQiOiIxNDQ5IiwiTWFyZ2luIjp7IiRpZCI6IjE0NTAiLCJUb3AiOjAuMCwiTGVmdCI6MC4wLCJSaWdodCI6MC4wLCJCb3R0b20iOjAuMH0sIlBhZGRpbmciOnsiJGlkIjoiMTQ1MSIsIlRvcCI6MC4wLCJMZWZ0IjowLjAsIlJpZ2h0IjowLjAsIkJvdHRvbSI6MC4wfSwiQmFja2dyb3VuZCI6eyIkcmVmIjoiOTk2In0sIklzVmlzaWJsZSI6dHJ1ZSwiV2lkdGgiOjAuMCwiSGVpZ2h0IjowLjAsIkJvcmRlclN0eWxlIjp7IiRpZCI6IjE0NTIiLCJMaW5lQ29sb3IiOnsiJGlkIjoiMTQ1MyIsIiR0eXBlIjoiTkxSRS5Db21tb24uRG9tLlNvbGlkQ29sb3JCcnVzaCwgTkxSRS5Db21tb24iLCJDb2xvciI6eyIkaWQiOiIxNDU0IiwiQSI6MjU1LCJSIjoyNTUsIkciOjAsIkIiOjB9fSwiTGluZVdlaWdodCI6MC4wLCJMaW5lVHlwZSI6MCwiUGFyZW50U3R5bGUiOm51bGx9LCJQYXJlbnRTdHlsZSI6bnVsbH0sIk1hcmdpbiI6eyIkaWQiOiIxNDU1IiwiVG9wIjowLjAsIkxlZnQiOjAuMCwiUmlnaHQiOjAuMCwiQm90dG9tIjowLjB9LCJQYWRkaW5nIjp7IiRpZCI6IjE0NTYiLCJUb3AiOjAuMCwiTGVmdCI6MC4wLCJSaWdodCI6MC4wLCJCb3R0b20iOjAuMH0sIkJhY2tncm91bmQiOm51bGwsIklzVmlzaWJsZSI6dHJ1ZSwiV2lkdGgiOjAuMCwiSGVpZ2h0IjowLjAsIkJvcmRlclN0eWxlIjpudWxsLCJQYXJlbnRTdHlsZSI6bnVsbH0sIkJhY2tncm91bmRTdHlsZSI6eyIkaWQiOiIxNDU3IiwiTWFyZ2luIjp7IiRpZCI6IjE0NTgiLCJUb3AiOjAuMCwiTGVmdCI6MC4wLCJSaWdodCI6MC4wLCJCb3R0b20iOjAuMH0sIlBhZGRpbmciOnsiJGlkIjoiMTQ1OSIsIlRvcCI6MC4wLCJMZWZ0IjowLjAsIlJpZ2h0IjowLjAsIkJvdHRvbSI6MC4wfSwiQmFja2dyb3VuZCI6eyIkaWQiOiIxNDYwIiwiQ29sb3IiOnsiJGlkIjoiMTQ2MSIsIkEiOjUxLCJSIjoxNjUsIkciOjE2NSwiQiI6MTY1fX0sIklzVmlzaWJsZSI6dHJ1ZSwiV2lkdGgiOjAuMCwiSGVpZ2h0IjowLjAsIkJvcmRlclN0eWxlIjp7IiRpZCI6IjE0NjIiLCJMaW5lQ29sb3IiOnsiJGlkIjoiMTQ2MyIsIiR0eXBlIjoiTkxSRS5Db21tb24uRG9tLlNvbGlkQ29sb3JCcnVzaCwgTkxSRS5Db21tb24iLCJDb2xvciI6eyIkaWQiOiIxNDY0IiwiQSI6MjU1LCJSIjoyNTUsIkciOjAsIkIiOjB9fSwiTGluZVdlaWdodCI6MC4wLCJMaW5lVHlwZSI6MCwiUGFyZW50U3R5bGUiOm51bGx9LCJQYXJlbnRTdHlsZSI6bnVsbH0sIklzQWJvdmVUaW1lYmFuZCI6ZmFsc2UsIk1hcmdpbiI6eyIkaWQiOiIxNDY1IiwiVG9wIjowLjAsIkxlZnQiOjAuMCwiUmlnaHQiOjAuMCwiQm90dG9tIjowLjB9LCJQYWRkaW5nIjp7IiRpZCI6IjE0NjYiLCJUb3AiOjAuMCwiTGVmdCI6MC4wLCJSaWdodCI6MC4wLCJCb3R0b20iOjAuMH0sIklzVmlzaWJsZSI6dHJ1ZSwiV2lkdGgiOjAuMCwiSGVpZ2h0IjowLjAsIkJvcmRlclN0eWxlIjp7IiRpZCI6IjE0NjciLCJMaW5lQ29sb3IiOm51bGwsIkxpbmVXZWlnaHQiOjAuMCwiTGluZVR5cGUiOjAsIlBhcmVudFN0eWxlIjpudWxsfSwiUGFyZW50U3R5bGUiOm51bGx9fSx7IiRpZCI6IjE0NjgiLCJfYWN0aXZpdGllcyI6W3siJGlkIjoiMTQ2OSIsIl9yb3dzIjpbeyIkaWQiOiIxNDcwIiwiX3Rhc2tzIjpbXSwiX21pbGVzdG9uZXMiOlt7IiRpZCI6IjE0NzEiLCJJZCI6IjgzYjIyZDQ2LWUxMGItNDI4Yi05NmRjLThmMWUwYzhlMjNmYyIsIkluZGV4IjoxOCwiR3JvdXBJZCI6bnVsbCwiVGl0bGUiOiJTeWRuZXkiLCJEYXRlVGltZSI6IjIwMjMtMDMtMjRUMjM6NTk6MDBaIiwiUGVyY2VudGFnZUNvbXBsZXRlIjpudWxsLCJOb3RlIjpudWxsLCJTdHlsZSI6eyIkaWQiOiIxNDcyIiwiVGl0bGVQb3NpdGlvbiI6IkxlZnQiLCJEYXRlUG9zaXRpb24iOiJSaWdodCIsIlNoYXBlVHlwZSI6MTcsIlNoYXBlU2l6ZSI6MCwiU2hhcGVTdHlsZSI6eyIkaWQiOiIxNDczIiwiTWFyZ2luIjp7IiRyZWYiOiIxMzYzIn0sIlBhZGRpbmciOnsiJHJlZiI6IjEzNjQifSwiQmFja2dyb3VuZCI6eyIkaWQiOiIxNDc0IiwiQ29sb3IiOnsiJGlkIjoiMTQ3NSIsIkEiOjI1NSwiUiI6NjgsIkciOjExNCwiQiI6MTk2fX0sIklzVmlzaWJsZSI6dHJ1ZSwiV2lkdGgiOjE0LjAsIkhlaWdodCI6MTQuMCwiQm9yZGVyU3R5bGUiOnsiJGlkIjoiMTQ3NiIsIkxpbmVDb2xvciI6eyIkaWQiOiIxNDc3IiwiJHR5cGUiOiJOTFJFLkNvbW1vbi5Eb20uU29saWRDb2xvckJydXNoLCBOTFJFLkNvbW1vbiIsIkNvbG9yIjp7IiRpZCI6IjE0NzgiLCJBIjoyNTUsIlIiOjI1NSwiRyI6MCwiQiI6MH19LCJMaW5lV2VpZ2h0IjowLjAsIkxpbmVUeXBlIjowLCJQYXJlbnRTdHlsZSI6bnVsbH0sIlBhcmVudFN0eWxlIjpudWxsfSwiVGl0bGVTdHlsZSI6eyIkaWQiOiIxNDc5IiwiRm9udFNldHRpbmdzIjp7IiRpZCI6IjE0ODAiLCJGb250U2l6ZSI6MTAsIkZvbnROYW1lIjoiU2Vnb2UgVUkgU2VtaWJvbGQiLCJJc0JvbGQiOnRydWUsIklzSXRhbGljIjpmYWxzZSwiSXNVbmRlcmxpbmVkIjpmYWxzZSwiUGFyZW50U3R5bGUiOm51bGx9LCJBdXRvU2l6ZSI6MiwiRm9yZWdyb3VuZCI6eyIkaWQiOiIxNDgxIiwiQ29sb3IiOnsiJGlkIjoiMTQ4MiIsIkEiOjI1NSwiUiI6MCwiRyI6MCwiQiI6MH19LCJNYXhXaWR0aCI6MTAzLjgzODMzMzMzMzMzMzIzLCJNYXhIZWlnaHQiOiJJbmZpbml0eSIsIlNtYXJ0Rm9yZWdyb3VuZElzQWN0aXZlIjpmYWxzZSwiSG9yaXpvbnRhbEFsaWdubWVudCI6MiwiVmVydGljYWxBbGlnbm1lbnQiOjAsIlNtYXJ0Rm9yZWdyb3VuZCI6bnVsbCwiQmFja2dyb3VuZEZpbGxUeXBlIjowLCJNYXJnaW4iOnsiJHJlZiI6IjEzNzQifSwiUGFkZGluZyI6eyIkcmVmIjoiMTM3NSJ9LCJCYWNrZ3JvdW5kIjp7IiRpZCI6IjE0ODMiLCJDb2xvciI6eyIkaWQiOiIxNDg0IiwiQSI6MCwiUiI6MjU1LCJHIjoyNTUsIkIiOjI1NX19LCJJc1Zpc2libGUiOnRydWUsIldpZHRoIjowLjAsIkhlaWdodCI6MC4wLCJCb3JkZXJTdHlsZSI6bnVsbCwiUGFyZW50U3R5bGUiOm51bGx9LCJEYXRlU3R5bGUiOnsiJGlkIjoiMTQ4NSIsIkZvbnRTZXR0aW5ncyI6eyIkaWQiOiIxNDg2IiwiRm9udFNpemUiOjgsIkZvbnROYW1lIjoiU2Vnb2UgVUkgU2VtaWJvbGQiLCJJc0JvbGQiOmZhbHNlLCJJc0l0YWxpYyI6ZmFsc2UsIklzVW5kZXJsaW5lZCI6ZmFsc2UsIlBhcmVudFN0eWxlIjpudWxsfSwiQXV0b1NpemUiOjAsIkZvcmVncm91bmQiOnsiJGlkIjoiMTQ4NyIsIkNvbG9yIjp7IiRpZCI6IjE0ODg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yZWYiOiIxMzgyIn0sIlBhZGRpbmciOnsiJHJlZiI6IjEzODMifSwiQmFja2dyb3VuZCI6eyIkaWQiOiIxNDg5IiwiQ29sb3IiOnsiJGlkIjoiMTQ5MCIsIkEiOjAsIlIiOjI1NSwiRyI6MjU1LCJCIjoyNTV9fSwiSXNWaXNpYmxlIjp0cnVlLCJXaWR0aCI6MC4wLCJIZWlnaHQiOjAuMCwiQm9yZGVyU3R5bGUiOm51bGwsIlBhcmVudFN0eWxlIjpudWxsfSwiRGF0ZUZvcm1hdCI6eyIkaWQiOiIxNDk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OTI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EsIklkIjoiNDQxMGJiYTMtNzU2ZS00ODU0LTk3NTctNzg0ODAzMThlOTMxIiwiSGVhZGVyVGV4dCI6IkFJUE0iLCJJc0RlZmF1bHQiOmZhbHNlLCJTdHlsZSI6eyIkaWQiOiIxNDkzIiwiSGVhZGVyU3R5bGUiOnsiJGlkIjoiMTQ5NCIsIlRleHRTdHlsZSI6eyIkaWQiOiIxNDk1IiwiRm9udFNldHRpbmdzIjp7IiRpZCI6IjE0OTYiLCJGb250U2l6ZSI6MTEsIkZvbnROYW1lIjoiU2Vnb2UgVUkgU2VtaWJvbGQiLCJJc0JvbGQiOmZhbHNlLCJJc0l0YWxpYyI6ZmFsc2UsIklzVW5kZXJsaW5lZCI6ZmFsc2UsIlBhcmVudFN0eWxlIjpudWxsfSwiQXV0b1NpemUiOjIsIkZvcmVncm91bmQiOnsiJGlkIjoiMTQ5NyIsIkNvbG9yIjp7IiRpZCI6IjE0OTg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E0OTkiLCJUb3AiOjAuMCwiTGVmdCI6MC4wLCJSaWdodCI6MC4wLCJCb3R0b20iOjAuMH0sIlBhZGRpbmciOnsiJGlkIjoiMTUwMCIsIlRvcCI6MC4wLCJMZWZ0IjowLjAsIlJpZ2h0IjowLjAsIkJvdHRvbSI6MC4wfSwiQmFja2dyb3VuZCI6eyIkaWQiOiIxNTAxIiwiQ29sb3IiOnsiJGlkIjoiMTUwMiIsIkEiOjAsIlIiOjI1NSwiRyI6MjU1LCJCIjoyNTV9fSwiSXNWaXNpYmxlIjp0cnVlLCJXaWR0aCI6MC4wLCJIZWlnaHQiOjAuMCwiQm9yZGVyU3R5bGUiOm51bGwsIlBhcmVudFN0eWxlIjpudWxsfSwiUmVjdGFuZ2xlU3R5bGUiOnsiJGlkIjoiMTUwMyIsIk1hcmdpbiI6eyIkaWQiOiIxNTA0IiwiVG9wIjowLjAsIkxlZnQiOjAuMCwiUmlnaHQiOjAuMCwiQm90dG9tIjowLjB9LCJQYWRkaW5nIjp7IiRpZCI6IjE1MDUiLCJUb3AiOjAuMCwiTGVmdCI6MC4wLCJSaWdodCI6MC4wLCJCb3R0b20iOjAuMH0sIkJhY2tncm91bmQiOnsiJGlkIjoiMTUwNiIsIkNvbG9yIjp7IiRpZCI6IjE1MDciLCJBIjo2MywiUiI6NjgsIkciOjg0LCJCIjoxMDZ9fSwiSXNWaXNpYmxlIjp0cnVlLCJXaWR0aCI6MC4wLCJIZWlnaHQiOjAuMCwiQm9yZGVyU3R5bGUiOnsiJGlkIjoiMTUwOCIsIkxpbmVDb2xvciI6eyIkaWQiOiIxNTA5IiwiJHR5cGUiOiJOTFJFLkNvbW1vbi5Eb20uU29saWRDb2xvckJydXNoLCBOTFJFLkNvbW1vbiIsIkNvbG9yIjp7IiRpZCI6IjE1MTAiLCJBIjoyNTUsIlIiOjQ3LCJHIjo4MiwiQiI6MTQzfX0sIkxpbmVXZWlnaHQiOjAuMCwiTGluZVR5cGUiOjAsIlBhcmVudFN0eWxlIjpudWxsfSwiUGFyZW50U3R5bGUiOm51bGx9LCJNYXJnaW4iOnsiJGlkIjoiMTUxMSIsIlRvcCI6MC4wLCJMZWZ0IjowLjAsIlJpZ2h0IjowLjAsIkJvdHRvbSI6MC4wfSwiUGFkZGluZyI6eyIkaWQiOiIxNTEyIiwiVG9wIjowLjAsIkxlZnQiOjAuMCwiUmlnaHQiOjAuMCwiQm90dG9tIjowLjB9LCJCYWNrZ3JvdW5kIjpudWxsLCJJc1Zpc2libGUiOnRydWUsIldpZHRoIjowLjAsIkhlaWdodCI6MC4wLCJCb3JkZXJTdHlsZSI6bnVsbCwiUGFyZW50U3R5bGUiOm51bGx9LCJCYWNrZ3JvdW5kU3R5bGUiOnsiJGlkIjoiMTUxMyIsIk1hcmdpbiI6eyIkaWQiOiIxNTE0IiwiVG9wIjowLjAsIkxlZnQiOjAuMCwiUmlnaHQiOjAuMCwiQm90dG9tIjowLjB9LCJQYWRkaW5nIjp7IiRpZCI6IjE1MTUiLCJUb3AiOjAuMCwiTGVmdCI6MC4wLCJSaWdodCI6MC4wLCJCb3R0b20iOjAuMH0sIkJhY2tncm91bmQiOnsiJHJlZiI6IjI1In0sIklzVmlzaWJsZSI6dHJ1ZSwiV2lkdGgiOjAuMCwiSGVpZ2h0IjowLjAsIkJvcmRlclN0eWxlIjp7IiRpZCI6IjE1MTYiLCJMaW5lQ29sb3IiOnsiJGlkIjoiMTUxNyIsIiR0eXBlIjoiTkxSRS5Db21tb24uRG9tLlNvbGlkQ29sb3JCcnVzaCwgTkxSRS5Db21tb24iLCJDb2xvciI6eyIkaWQiOiIxNTE4IiwiQSI6MjU1LCJSIjoyNTUsIkciOjAsIkIiOjB9fSwiTGluZVdlaWdodCI6MC4wLCJMaW5lVHlwZSI6MCwiUGFyZW50U3R5bGUiOm51bGx9LCJQYXJlbnRTdHlsZSI6bnVsbH0sIk1hcmdpbiI6eyIkaWQiOiIxNTE5IiwiVG9wIjowLjAsIkxlZnQiOjAuMCwiUmlnaHQiOjAuMCwiQm90dG9tIjowLjB9LCJQYWRkaW5nIjp7IiRpZCI6IjE1MjAiLCJUb3AiOjAuMCwiTGVmdCI6MC4wLCJSaWdodCI6MC4wLCJCb3R0b20iOjAuMH0sIklzVmlzaWJsZSI6dHJ1ZSwiV2lkdGgiOjAuMCwiSGVpZ2h0IjowLjAsIkJvcmRlclN0eWxlIjpudWxsLCJQYXJlbnRTdHlsZSI6bnVsbH19LHsiJGlkIjoiMTUyMSIsIl9yb3dzIjpbeyIkaWQiOiIxNTIyIiwiX3Rhc2tzIjpbeyIkaWQiOiIxNTIzIiwiX2F0dGFjaGVkTWlsZXN0b25lcyI6W10sIlRhc2tEZWZpbml0aW9uIjp7IiRpZCI6IjE1MjQiLCJHcm91cE5hbWUiOm51bGwsIlN0YXJ0RGF0ZSI6IjIwMjMtMDktMjJUMDA6MDA6MDBaIiwiRW5kRGF0ZSI6IjIwMjMtMDktMjNUMjM6NTk6MDBaIiwiUGVyY2VudGFnZUNvbXBsZXRlIjpudWxsLCJTdHlsZSI6eyIkaWQiOiIxNTI1IiwiU2hhcGUiOjIsIlNoYXBlVGhpY2tuZXNzIjowLCJEdXJhdGlvbkZvcm1hdCI6MCwiSW5jbHVkZU5vbldvcmtpbmdEYXlzSW5EdXJhdGlvbiI6ZmFsc2UsIlBlcmNlbnRhZ2VDb21wbGV0ZVN0eWxlIjp7IiRpZCI6IjE1MjYiLCJGb250U2V0dGluZ3MiOnsiJGlkIjoiMTUyNyIsIkZvbnRTaXplIjoxMCwiRm9udE5hbWUiOiJDYWxpYnJpIiwiSXNCb2xkIjpmYWxzZSwiSXNJdGFsaWMiOmZhbHNlLCJJc1VuZGVybGluZWQiOmZhbHNlLCJQYXJlbnRTdHlsZSI6bnVsbH0sIkF1dG9TaXplIjowLCJGb3JlZ3JvdW5kIjp7IiRpZCI6IjE1MjgiLCJDb2xvciI6eyIkaWQiOiIxNTI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TMwIiwiVG9wIjowLjAsIkxlZnQiOjAuMCwiUmlnaHQiOjAuMCwiQm90dG9tIjowLjB9LCJQYWRkaW5nIjp7IiRpZCI6IjE1MzEiLCJUb3AiOjAuMCwiTGVmdCI6MC4wLCJSaWdodCI6MC4wLCJCb3R0b20iOjAuMH0sIkJhY2tncm91bmQiOnsiJGlkIjoiMTUzMiIsIkNvbG9yIjp7IiRpZCI6IjE1MzMiLCJBIjo4OSwiUiI6MCwiRyI6MCwiQiI6MH19LCJJc1Zpc2libGUiOnRydWUsIldpZHRoIjowLjAsIkhlaWdodCI6MC4wLCJCb3JkZXJTdHlsZSI6eyIkaWQiOiIxNTM0IiwiTGluZUNvbG9yIjpudWxsLCJMaW5lV2VpZ2h0IjowLjAsIkxpbmVUeXBlIjowLCJQYXJlbnRTdHlsZSI6bnVsbH0sIlBhcmVudFN0eWxlIjpudWxsfSwiRHVyYXRpb25TdHlsZSI6eyIkaWQiOiIxNTM1IiwiRm9udFNldHRpbmdzIjp7IiRpZCI6IjE1MzYiLCJGb250U2l6ZSI6MTAsIkZvbnROYW1lIjoiQ2FsaWJyaSIsIklzQm9sZCI6ZmFsc2UsIklzSXRhbGljIjpmYWxzZSwiSXNVbmRlcmxpbmVkIjpmYWxzZSwiUGFyZW50U3R5bGUiOm51bGx9LCJBdXRvU2l6ZSI6MCwiRm9yZWdyb3VuZCI6eyIkaWQiOiIxNTM3IiwiQ29sb3IiOnsiJGlkIjoiMTUzO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TM5IiwiVG9wIjowLjAsIkxlZnQiOjAuMCwiUmlnaHQiOjAuMCwiQm90dG9tIjowLjB9LCJQYWRkaW5nIjp7IiRpZCI6IjE1NDAiLCJUb3AiOjAuMCwiTGVmdCI6MC4wLCJSaWdodCI6MC4wLCJCb3R0b20iOjAuMH0sIkJhY2tncm91bmQiOnsiJGlkIjoiMTU0MSIsIkNvbG9yIjp7IiRpZCI6IjE1NDIiLCJBIjo4OSwiUiI6MCwiRyI6MCwiQiI6MH19LCJJc1Zpc2libGUiOnRydWUsIldpZHRoIjowLjAsIkhlaWdodCI6MC4wLCJCb3JkZXJTdHlsZSI6eyIkaWQiOiIxNTQzIiwiTGluZUNvbG9yIjpudWxsLCJMaW5lV2VpZ2h0IjowLjAsIkxpbmVUeXBlIjowLCJQYXJlbnRTdHlsZSI6bnVsbH0sIlBhcmVudFN0eWxlIjpudWxsfSwiSG9yaXpvbnRhbENvbm5lY3RvclN0eWxlIjp7IiRpZCI6IjE1NDQiLCJMaW5lQ29sb3IiOnsiJGlkIjoiMTU0NSIsIiR0eXBlIjoiTkxSRS5Db21tb24uRG9tLlNvbGlkQ29sb3JCcnVzaCwgTkxSRS5Db21tb24iLCJDb2xvciI6eyIkaWQiOiIxNTQ2IiwiQSI6MjU1LCJSIjoyMDQsIkciOjIwNCwiQiI6MjA0fX0sIkxpbmVXZWlnaHQiOjEuMCwiTGluZVR5cGUiOjAsIlBhcmVudFN0eWxlIjpudWxsfSwiVmVydGljYWxDb25uZWN0b3JTdHlsZSI6eyIkaWQiOiIxNTQ3IiwiTGluZUNvbG9yIjp7IiRpZCI6IjE1NDgiLCIkdHlwZSI6Ik5MUkUuQ29tbW9uLkRvbS5Tb2xpZENvbG9yQnJ1c2gsIE5MUkUuQ29tbW9uIiwiQ29sb3IiOnsiJGlkIjoiMTU0OSIsIkEiOjI1NSwiUiI6MjA0LCJHIjoyMDQsIkIiOjIwNH19LCJMaW5lV2VpZ2h0IjoxLjAsIkxpbmVUeXBlIjowLCJQYXJlbnRTdHlsZSI6bnVsbH0sIk1hcmdpbiI6bnVsbCwiU3RhcnREYXRlUG9zaXRpb24iOjQsIkVuZERhdGVQb3NpdGlvbiI6NCwiRGF0ZUlzVmlzaWJsZSI6dHJ1ZSwiVGl0bGVQb3NpdGlvbiI6MywiRHVyYXRpb25Qb3NpdGlvbiI6NiwiUGVyY2VudGFnZUNvbXBsZXRlZFBvc2l0aW9uIjo2LCJTcGFjaW5nIjozLCJJc0JlbG93VGltZWJhbmQiOnRydWUsIlBlcmNlbnRhZ2VDb21wbGV0ZVNoYXBlT3BhY2l0eSI6MzUsIlNoYXBlU3R5bGUiOnsiJGlkIjoiMTU1MCIsIk1hcmdpbiI6eyIkaWQiOiIxNTUxIiwiVG9wIjowLjAsIkxlZnQiOjQuMCwiUmlnaHQiOjQuMCwiQm90dG9tIjowLjB9LCJQYWRkaW5nIjp7IiRpZCI6IjE1NTIiLCJUb3AiOjAuMCwiTGVmdCI6MC4wLCJSaWdodCI6MC4wLCJCb3R0b20iOjAuMH0sIkJhY2tncm91bmQiOnsiJGlkIjoiMTU1MyIsIkNvbG9yIjp7IiRpZCI6IjE1NTQiLCJBIjoyNTUsIlIiOjY4LCJHIjoxMTQsIkIiOjE5Nn19LCJJc1Zpc2libGUiOnRydWUsIldpZHRoIjo0LjAsIkhlaWdodCI6MTAuMCwiQm9yZGVyU3R5bGUiOnsiJGlkIjoiMTU1NSIsIkxpbmVDb2xvciI6eyIkaWQiOiIxNTU2IiwiJHR5cGUiOiJOTFJFLkNvbW1vbi5Eb20uU29saWRDb2xvckJydXNoLCBOTFJFLkNvbW1vbiIsIkNvbG9yIjp7IiRpZCI6IjE1NTciLCJBIjoyNTUsIlIiOjQ3LCJHIjo4MiwiQiI6MTQzfX0sIkxpbmVXZWlnaHQiOjAuMCwiTGluZVR5cGUiOjAsIlBhcmVudFN0eWxlIjpudWxsfSwiUGFyZW50U3R5bGUiOm51bGx9LCJUaXRsZVN0eWxlIjp7IiRpZCI6IjE1NTgiLCJGb250U2V0dGluZ3MiOnsiJGlkIjoiMTU1OSIsIkZvbnRTaXplIjoxMCwiRm9udE5hbWUiOiJTZWdvZSBVSSBTZW1pYm9sZCIsIklzQm9sZCI6dHJ1ZSwiSXNJdGFsaWMiOmZhbHNlLCJJc1VuZGVybGluZWQiOmZhbHNlLCJQYXJlbnRTdHlsZSI6bnVsbH0sIkF1dG9TaXplIjoyLCJGb3JlZ3JvdW5kIjp7IiRpZCI6IjE1NjAiLCJDb2xvciI6eyIkaWQiOiIxNTYxIiwiQSI6MjU1LCJSIjowLCJHIjowLCJCIjowfX0sIk1heFdpZHRoIjoxMTcuMDI2MjAxNTUwMzg3OCwiTWF4SGVpZ2h0IjoiSW5maW5pdHkiLCJTbWFydEZvcmVncm91bmRJc0FjdGl2ZSI6ZmFsc2UsIkhvcml6b250YWxBbGlnbm1lbnQiOjIsIlZlcnRpY2FsQWxpZ25tZW50IjowLCJTbWFydEZvcmVncm91bmQiOm51bGwsIkJhY2tncm91bmRGaWxsVHlwZSI6MCwiTWFyZ2luIjp7IiRpZCI6IjE1NjIiLCJUb3AiOjAuMCwiTGVmdCI6MC4wLCJSaWdodCI6MC4wLCJCb3R0b20iOjAuMH0sIlBhZGRpbmciOnsiJGlkIjoiMTU2MyIsIlRvcCI6MC4wLCJMZWZ0IjowLjAsIlJpZ2h0IjowLjAsIkJvdHRvbSI6MC4wfSwiQmFja2dyb3VuZCI6eyIkaWQiOiIxNTY0IiwiQ29sb3IiOnsiJGlkIjoiMTU2NSIsIkEiOjAsIlIiOjI1NSwiRyI6MjU1LCJCIjoyNTV9fSwiSXNWaXNpYmxlIjp0cnVlLCJXaWR0aCI6MC4wLCJIZWlnaHQiOjAuMCwiQm9yZGVyU3R5bGUiOnsiJGlkIjoiMTU2NiIsIkxpbmVDb2xvciI6bnVsbCwiTGluZVdlaWdodCI6MC4wLCJMaW5lVHlwZSI6MCwiUGFyZW50U3R5bGUiOm51bGx9LCJQYXJlbnRTdHlsZSI6bnVsbH0sIkRhdGVTdHlsZSI6eyIkaWQiOiIxNTY3IiwiRm9udFNldHRpbmdzIjp7IiRpZCI6IjE1NjgiLCJGb250U2l6ZSI6OCwiRm9udE5hbWUiOiJTZWdvZSBVSSBTZW1pYm9sZCIsIklzQm9sZCI6ZmFsc2UsIklzSXRhbGljIjpmYWxzZSwiSXNVbmRlcmxpbmVkIjpmYWxzZSwiUGFyZW50U3R5bGUiOm51bGx9LCJBdXRvU2l6ZSI6MCwiRm9yZWdyb3VuZCI6eyIkaWQiOiIxNTY5IiwiQ29sb3IiOnsiJGlkIjoiMTU3MC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U3MSIsIlRvcCI6MC4wLCJMZWZ0IjowLjAsIlJpZ2h0IjowLjAsIkJvdHRvbSI6MC4wfSwiUGFkZGluZyI6eyIkaWQiOiIxNTcyIiwiVG9wIjowLjAsIkxlZnQiOjAuMCwiUmlnaHQiOjAuMCwiQm90dG9tIjowLjB9LCJCYWNrZ3JvdW5kIjp7IiRpZCI6IjE1NzMiLCJDb2xvciI6eyIkaWQiOiIxNTc0IiwiQSI6MCwiUiI6MjU1LCJHIjoyNTUsIkIiOjI1NX19LCJJc1Zpc2libGUiOnRydWUsIldpZHRoIjowLjAsIkhlaWdodCI6MC4wLCJCb3JkZXJTdHlsZSI6eyIkaWQiOiIxNTc1IiwiTGluZUNvbG9yIjpudWxsLCJMaW5lV2VpZ2h0IjowLjAsIkxpbmVUeXBlIjowLCJQYXJlbnRTdHlsZSI6bnVsbH0sIlBhcmVudFN0eWxlIjpudWxsfSwiRGF0ZUZvcm1hdCI6eyIkaWQiOiIxNT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zciLCJGb3JtYXQiOjAsIklzVmlzaWJsZSI6ZmFsc2UsIkxhc3RLbm93blZpc2liaWxpdHlTdGF0ZSI6ZmFsc2V9LCJJc1Zpc2libGUiOnRydWUsIlBhcmVudFN0eWxlIjpudWxsfSwiSW5kZXgiOjE5LCJTbWFydER1cmF0aW9uQWN0aXZhdGVkIjpmYWxzZSwiRGF0ZUZvcm1hdCI6eyIkcmVmIjoiMTU3NiJ9LCJXZWVrTnVtYmVyaW5nIjp7IiRpZCI6IjE1NzgiLCJGb3JtYXQiOjAsIklzVmlzaWJsZSI6ZmFsc2UsIkxhc3RLbm93blZpc2liaWxpdHlTdGF0ZSI6ZmFsc2V9LCJJZCI6IjUxOWVmYTE3LWNiZWUtNDA0ZS1hMmU5LWM5NzllZmE2ODI2NiIsIkltcG9ydElkIjpudWxsLCJUaXRsZSI6IkNhbmJlcnJhIC8gSHlicmlkIiwiTm90ZSI6bnVsbCwiSHlwZXJsaW5rIjp7IiRpZCI6IjE1NzkiLCJBZGRyZXNzIjpudWxsLCJTdWJBZGRyZXNzIjpudWxsfSwiSXNDaGFuZ2VkIjpmYWxzZSwiSXNOZXciOmZhbHNlfX1dLCJfbWlsZXN0b25lcyI6W10sIklkIjoiMDAwMDAwMDAtMDAwMC0wMDAwLTAwMDAtMDAwMDAwMDAwMDAwIiwiSXNTaW5nbGVJdGVtUm93Ijp0cnVlfV0sIkluZGV4IjoyLCJJZCI6IjcwZjAwNzgxLTc0ZWYtNDhkZC1hYzRhLTFmMzE3MTI1YmI4ZCIsIkhlYWRlclRleHQiOiJQR0NTIiwiSXNEZWZhdWx0IjpmYWxzZSwiU3R5bGUiOnsiJGlkIjoiMTU4MCIsIkhlYWRlclN0eWxlIjp7IiRpZCI6IjE1ODEiLCJUZXh0U3R5bGUiOnsiJGlkIjoiMTU4MiIsIkZvbnRTZXR0aW5ncyI6eyIkaWQiOiIxNTgzIiwiRm9udFNpemUiOjExLCJGb250TmFtZSI6IlNlZ29lIFVJIFNlbWlib2xkIiwiSXNCb2xkIjpmYWxzZSwiSXNJdGFsaWMiOmZhbHNlLCJJc1VuZGVybGluZWQiOmZhbHNlLCJQYXJlbnRTdHlsZSI6bnVsbH0sIkF1dG9TaXplIjoyLCJGb3JlZ3JvdW5kIjp7IiRpZCI6IjE1ODQiLCJDb2xvciI6eyIkaWQiOiIxNTg1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xNTg2IiwiVG9wIjowLjAsIkxlZnQiOjAuMCwiUmlnaHQiOjAuMCwiQm90dG9tIjowLjB9LCJQYWRkaW5nIjp7IiRpZCI6IjE1ODciLCJUb3AiOjAuMCwiTGVmdCI6MC4wLCJSaWdodCI6MC4wLCJCb3R0b20iOjAuMH0sIkJhY2tncm91bmQiOnsiJGlkIjoiMTU4OCIsIkNvbG9yIjp7IiRpZCI6IjE1ODkiLCJBIjowLCJSIjoyNTUsIkciOjI1NSwiQiI6MjU1fX0sIklzVmlzaWJsZSI6dHJ1ZSwiV2lkdGgiOjAuMCwiSGVpZ2h0IjowLjAsIkJvcmRlclN0eWxlIjpudWxsLCJQYXJlbnRTdHlsZSI6bnVsbH0sIlJlY3RhbmdsZVN0eWxlIjp7IiRpZCI6IjE1OTAiLCJNYXJnaW4iOnsiJGlkIjoiMTU5MSIsIlRvcCI6MC4wLCJMZWZ0IjowLjAsIlJpZ2h0IjowLjAsIkJvdHRvbSI6MC4wfSwiUGFkZGluZyI6eyIkaWQiOiIxNTkyIiwiVG9wIjowLjAsIkxlZnQiOjAuMCwiUmlnaHQiOjAuMCwiQm90dG9tIjowLjB9LCJCYWNrZ3JvdW5kIjp7IiRpZCI6IjE1OTMiLCJDb2xvciI6eyIkaWQiOiIxNTk0IiwiQSI6NjMsIlIiOjY4LCJHIjo4NCwiQiI6MTA2fX0sIklzVmlzaWJsZSI6dHJ1ZSwiV2lkdGgiOjAuMCwiSGVpZ2h0IjowLjAsIkJvcmRlclN0eWxlIjp7IiRpZCI6IjE1OTUiLCJMaW5lQ29sb3IiOnsiJGlkIjoiMTU5NiIsIiR0eXBlIjoiTkxSRS5Db21tb24uRG9tLlNvbGlkQ29sb3JCcnVzaCwgTkxSRS5Db21tb24iLCJDb2xvciI6eyIkaWQiOiIxNTk3IiwiQSI6MjU1LCJSIjo0NywiRyI6ODIsIkIiOjE0M319LCJMaW5lV2VpZ2h0IjowLjAsIkxpbmVUeXBlIjowLCJQYXJlbnRTdHlsZSI6bnVsbH0sIlBhcmVudFN0eWxlIjpudWxsfSwiTWFyZ2luIjp7IiRpZCI6IjE1OTgiLCJUb3AiOjAuMCwiTGVmdCI6MC4wLCJSaWdodCI6MC4wLCJCb3R0b20iOjAuMH0sIlBhZGRpbmciOnsiJGlkIjoiMTU5OSIsIlRvcCI6MC4wLCJMZWZ0IjowLjAsIlJpZ2h0IjowLjAsIkJvdHRvbSI6MC4wfSwiQmFja2dyb3VuZCI6bnVsbCwiSXNWaXNpYmxlIjp0cnVlLCJXaWR0aCI6MC4wLCJIZWlnaHQiOjAuMCwiQm9yZGVyU3R5bGUiOm51bGwsIlBhcmVudFN0eWxlIjpudWxsfSwiQmFja2dyb3VuZFN0eWxlIjp7IiRpZCI6IjE2MDAiLCJNYXJnaW4iOnsiJGlkIjoiMTYwMSIsIlRvcCI6MC4wLCJMZWZ0IjowLjAsIlJpZ2h0IjowLjAsIkJvdHRvbSI6MC4wfSwiUGFkZGluZyI6eyIkaWQiOiIxNjAyIiwiVG9wIjowLjAsIkxlZnQiOjAuMCwiUmlnaHQiOjAuMCwiQm90dG9tIjowLjB9LCJCYWNrZ3JvdW5kIjp7IiRyZWYiOiIyNSJ9LCJJc1Zpc2libGUiOnRydWUsIldpZHRoIjowLjAsIkhlaWdodCI6MC4wLCJCb3JkZXJTdHlsZSI6eyIkaWQiOiIxNjAzIiwiTGluZUNvbG9yIjp7IiRpZCI6IjE2MDQiLCIkdHlwZSI6Ik5MUkUuQ29tbW9uLkRvbS5Tb2xpZENvbG9yQnJ1c2gsIE5MUkUuQ29tbW9uIiwiQ29sb3IiOnsiJGlkIjoiMTYwNSIsIkEiOjI1NSwiUiI6MjU1LCJHIjowLCJCIjowfX0sIkxpbmVXZWlnaHQiOjAuMCwiTGluZVR5cGUiOjAsIlBhcmVudFN0eWxlIjpudWxsfSwiUGFyZW50U3R5bGUiOm51bGx9LCJNYXJnaW4iOnsiJGlkIjoiMTYwNiIsIlRvcCI6MC4wLCJMZWZ0IjowLjAsIlJpZ2h0IjowLjAsIkJvdHRvbSI6MC4wfSwiUGFkZGluZyI6eyIkaWQiOiIxNjA3IiwiVG9wIjowLjAsIkxlZnQiOjAuMCwiUmlnaHQiOjAuMCwiQm90dG9tIjowLjB9LCJJc1Zpc2libGUiOnRydWUsIldpZHRoIjowLjAsIkhlaWdodCI6MC4wLCJCb3JkZXJTdHlsZSI6bnVsbCwiUGFyZW50U3R5bGUiOm51bGx9fSx7IiRpZCI6IjE2MDgiLCJfcm93cyI6W3siJGlkIjoiMTYwOSIsIl90YXNrcyI6W3siJGlkIjoiMTYxMCIsIl9hdHRhY2hlZE1pbGVzdG9uZXMiOltdLCJUYXNrRGVmaW5pdGlvbiI6eyIkaWQiOiIxNjExIiwiR3JvdXBOYW1lIjpudWxsLCJTdGFydERhdGUiOiIyMDIzLTAzLTI3VDAwOjAwOjAwWiIsIkVuZERhdGUiOiIyMDIzLTAzLTI4VDIzOjU5OjAwWiIsIlBlcmNlbnRhZ2VDb21wbGV0ZSI6bnVsbCwiU3R5bGUiOnsiJGlkIjoiMTYxMiIsIlNoYXBlIjoyLCJTaGFwZVRoaWNrbmVzcyI6MCwiRHVyYXRpb25Gb3JtYXQiOjAsIkluY2x1ZGVOb25Xb3JraW5nRGF5c0luRHVyYXRpb24iOmZhbHNlLCJQZXJjZW50YWdlQ29tcGxldGVTdHlsZSI6eyIkaWQiOiIxNjEzIiwiRm9udFNldHRpbmdzIjp7IiRpZCI6IjE2MTQiLCJGb250U2l6ZSI6MTAsIkZvbnROYW1lIjoiQ2FsaWJyaSIsIklzQm9sZCI6ZmFsc2UsIklzSXRhbGljIjpmYWxzZSwiSXNVbmRlcmxpbmVkIjpmYWxzZSwiUGFyZW50U3R5bGUiOm51bGx9LCJBdXRvU2l6ZSI6MCwiRm9yZWdyb3VuZCI6eyIkaWQiOiIxNjE1IiwiQ29sb3IiOnsiJGlkIjoiMTY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YxNyIsIlRvcCI6MC4wLCJMZWZ0IjowLjAsIlJpZ2h0IjowLjAsIkJvdHRvbSI6MC4wfSwiUGFkZGluZyI6eyIkaWQiOiIxNjE4IiwiVG9wIjowLjAsIkxlZnQiOjAuMCwiUmlnaHQiOjAuMCwiQm90dG9tIjowLjB9LCJCYWNrZ3JvdW5kIjp7IiRpZCI6IjE2MTkiLCJDb2xvciI6eyIkaWQiOiIxNjIwIiwiQSI6ODksIlIiOjAsIkciOjAsIkIiOjB9fSwiSXNWaXNpYmxlIjp0cnVlLCJXaWR0aCI6MC4wLCJIZWlnaHQiOjAuMCwiQm9yZGVyU3R5bGUiOnsiJGlkIjoiMTYyMSIsIkxpbmVDb2xvciI6bnVsbCwiTGluZVdlaWdodCI6MC4wLCJMaW5lVHlwZSI6MCwiUGFyZW50U3R5bGUiOm51bGx9LCJQYXJlbnRTdHlsZSI6bnVsbH0sIkR1cmF0aW9uU3R5bGUiOnsiJGlkIjoiMTYyMiIsIkZvbnRTZXR0aW5ncyI6eyIkaWQiOiIxNjIzIiwiRm9udFNpemUiOjEwLCJGb250TmFtZSI6IkNhbGlicmkiLCJJc0JvbGQiOmZhbHNlLCJJc0l0YWxpYyI6ZmFsc2UsIklzVW5kZXJsaW5lZCI6ZmFsc2UsIlBhcmVudFN0eWxlIjpudWxsfSwiQXV0b1NpemUiOjAsIkZvcmVncm91bmQiOnsiJGlkIjoiMTYyNCIsIkNvbG9yIjp7IiRpZCI6IjE2MjU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YyNiIsIlRvcCI6MC4wLCJMZWZ0IjowLjAsIlJpZ2h0IjowLjAsIkJvdHRvbSI6MC4wfSwiUGFkZGluZyI6eyIkaWQiOiIxNjI3IiwiVG9wIjowLjAsIkxlZnQiOjAuMCwiUmlnaHQiOjAuMCwiQm90dG9tIjowLjB9LCJCYWNrZ3JvdW5kIjp7IiRpZCI6IjE2MjgiLCJDb2xvciI6eyIkaWQiOiIxNjI5IiwiQSI6ODksIlIiOjAsIkciOjAsIkIiOjB9fSwiSXNWaXNpYmxlIjp0cnVlLCJXaWR0aCI6MC4wLCJIZWlnaHQiOjAuMCwiQm9yZGVyU3R5bGUiOnsiJGlkIjoiMTYzMCIsIkxpbmVDb2xvciI6bnVsbCwiTGluZVdlaWdodCI6MC4wLCJMaW5lVHlwZSI6MCwiUGFyZW50U3R5bGUiOm51bGx9LCJQYXJlbnRTdHlsZSI6bnVsbH0sIkhvcml6b250YWxDb25uZWN0b3JTdHlsZSI6eyIkaWQiOiIxNjMxIiwiTGluZUNvbG9yIjp7IiRpZCI6IjE2MzIiLCIkdHlwZSI6Ik5MUkUuQ29tbW9uLkRvbS5Tb2xpZENvbG9yQnJ1c2gsIE5MUkUuQ29tbW9uIiwiQ29sb3IiOnsiJGlkIjoiMTYzMyIsIkEiOjI1NSwiUiI6MjA0LCJHIjoyMDQsIkIiOjIwNH19LCJMaW5lV2VpZ2h0IjoxLjAsIkxpbmVUeXBlIjowLCJQYXJlbnRTdHlsZSI6bnVsbH0sIlZlcnRpY2FsQ29ubmVjdG9yU3R5bGUiOnsiJGlkIjoiMTYzNCIsIkxpbmVDb2xvciI6eyIkaWQiOiIxNjM1IiwiJHR5cGUiOiJOTFJFLkNvbW1vbi5Eb20uU29saWRDb2xvckJydXNoLCBOTFJFLkNvbW1vbiIsIkNvbG9yIjp7IiRpZCI6IjE2MzY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E2MzciLCJNYXJnaW4iOnsiJGlkIjoiMTYzOCIsIlRvcCI6MC4wLCJMZWZ0Ijo0LjAsIlJpZ2h0Ijo0LjAsIkJvdHRvbSI6MC4wfSwiUGFkZGluZyI6eyIkaWQiOiIxNjM5IiwiVG9wIjowLjAsIkxlZnQiOjAuMCwiUmlnaHQiOjAuMCwiQm90dG9tIjowLjB9LCJCYWNrZ3JvdW5kIjp7IiRpZCI6IjE2NDAiLCJDb2xvciI6eyIkaWQiOiIxNjQxIiwiQSI6MjU1LCJSIjo2OCwiRyI6MTE0LCJCIjoxOTZ9fSwiSXNWaXNpYmxlIjp0cnVlLCJXaWR0aCI6NC4wLCJIZWlnaHQiOjEwLjAsIkJvcmRlclN0eWxlIjp7IiRpZCI6IjE2NDIiLCJMaW5lQ29sb3IiOnsiJGlkIjoiMTY0MyIsIiR0eXBlIjoiTkxSRS5Db21tb24uRG9tLlNvbGlkQ29sb3JCcnVzaCwgTkxSRS5Db21tb24iLCJDb2xvciI6eyIkaWQiOiIxNjQ0IiwiQSI6MjU1LCJSIjoyNTUsIkciOjAsIkIiOjB9fSwiTGluZVdlaWdodCI6MC4wLCJMaW5lVHlwZSI6MCwiUGFyZW50U3R5bGUiOm51bGx9LCJQYXJlbnRTdHlsZSI6bnVsbH0sIlRpdGxlU3R5bGUiOnsiJGlkIjoiMTY0NSIsIkZvbnRTZXR0aW5ncyI6eyIkaWQiOiIxNjQ2IiwiRm9udFNpemUiOjEwLCJGb250TmFtZSI6IlNlZ29lIFVJIFNlbWlib2xkIiwiSXNCb2xkIjp0cnVlLCJJc0l0YWxpYyI6ZmFsc2UsIklzVW5kZXJsaW5lZCI6ZmFsc2UsIlBhcmVudFN0eWxlIjpudWxsfSwiQXV0b1NpemUiOjIsIkZvcmVncm91bmQiOnsiJGlkIjoiMTY0NyIsIkNvbG9yIjp7IiRpZCI6IjE2NDgiLCJBIjoyNTUsIlIiOjAsIkciOjAsIkIiOjB9fSwiTWF4V2lkdGgiOjExMC4yOTAwMDM3NDkwNjU5LCJNYXhIZWlnaHQiOiJJbmZpbml0eSIsIlNtYXJ0Rm9yZWdyb3VuZElzQWN0aXZlIjpmYWxzZSwiSG9yaXpvbnRhbEFsaWdubWVudCI6MiwiVmVydGljYWxBbGlnbm1lbnQiOjAsIlNtYXJ0Rm9yZWdyb3VuZCI6bnVsbCwiQmFja2dyb3VuZEZpbGxUeXBlIjowLCJNYXJnaW4iOnsiJGlkIjoiMTY0OSIsIlRvcCI6MC4wLCJMZWZ0IjowLjAsIlJpZ2h0IjowLjAsIkJvdHRvbSI6MC4wfSwiUGFkZGluZyI6eyIkaWQiOiIxNjUwIiwiVG9wIjowLjAsIkxlZnQiOjAuMCwiUmlnaHQiOjAuMCwiQm90dG9tIjowLjB9LCJCYWNrZ3JvdW5kIjp7IiRpZCI6IjE2NTEiLCJDb2xvciI6eyIkaWQiOiIxNjUyIiwiQSI6MCwiUiI6MjU1LCJHIjoyNTUsIkIiOjI1NX19LCJJc1Zpc2libGUiOnRydWUsIldpZHRoIjowLjAsIkhlaWdodCI6MC4wLCJCb3JkZXJTdHlsZSI6eyIkaWQiOiIxNjUzIiwiTGluZUNvbG9yIjpudWxsLCJMaW5lV2VpZ2h0IjowLjAsIkxpbmVUeXBlIjowLCJQYXJlbnRTdHlsZSI6bnVsbH0sIlBhcmVudFN0eWxlIjpudWxsfSwiRGF0ZVN0eWxlIjp7IiRpZCI6IjE2NTQiLCJGb250U2V0dGluZ3MiOnsiJGlkIjoiMTY1NSIsIkZvbnRTaXplIjo4LCJGb250TmFtZSI6IlNlZ29lIFVJIFNlbWlib2xkIiwiSXNCb2xkIjpmYWxzZSwiSXNJdGFsaWMiOmZhbHNlLCJJc1VuZGVybGluZWQiOmZhbHNlLCJQYXJlbnRTdHlsZSI6bnVsbH0sIkF1dG9TaXplIjowLCJGb3JlZ3JvdW5kIjp7IiRpZCI6IjE2NTYiLCJDb2xvciI6eyIkaWQiOiIxNjU3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NjU4IiwiVG9wIjowLjAsIkxlZnQiOjAuMCwiUmlnaHQiOjAuMCwiQm90dG9tIjowLjB9LCJQYWRkaW5nIjp7IiRpZCI6IjE2NTkiLCJUb3AiOjAuMCwiTGVmdCI6MC4wLCJSaWdodCI6MC4wLCJCb3R0b20iOjAuMH0sIkJhY2tncm91bmQiOnsiJGlkIjoiMTY2MCIsIkNvbG9yIjp7IiRpZCI6IjE2NjEiLCJBIjowLCJSIjoyNTUsIkciOjI1NSwiQiI6MjU1fX0sIklzVmlzaWJsZSI6dHJ1ZSwiV2lkdGgiOjAuMCwiSGVpZ2h0IjowLjAsIkJvcmRlclN0eWxlIjp7IiRpZCI6IjE2NjIiLCJMaW5lQ29sb3IiOm51bGwsIkxpbmVXZWlnaHQiOjAuMCwiTGluZVR5cGUiOjAsIlBhcmVudFN0eWxlIjpudWxsfSwiUGFyZW50U3R5bGUiOm51bGx9LCJEYXRlRm9ybWF0Ijp7IiRpZCI6IjE2Nj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2NCIsIkZvcm1hdCI6MCwiSXNWaXNpYmxlIjpmYWxzZSwiTGFzdEtub3duVmlzaWJpbGl0eVN0YXRlIjpmYWxzZX0sIklzVmlzaWJsZSI6dHJ1ZSwiUGFyZW50U3R5bGUiOm51bGx9LCJJbmRleCI6MjAsIlNtYXJ0RHVyYXRpb25BY3RpdmF0ZWQiOmZhbHNlLCJEYXRlRm9ybWF0Ijp7IiRyZWYiOiIxNjYzIn0sIldlZWtOdW1iZXJpbmciOnsiJGlkIjoiMTY2NSIsIkZvcm1hdCI6MCwiSXNWaXNpYmxlIjpmYWxzZSwiTGFzdEtub3duVmlzaWJpbGl0eVN0YXRlIjpmYWxzZX0sIklkIjoiNmY5NTFmNTMtYmZkYy00NWE0LWI5YWEtOWE5MWUwYmMwNGYzIiwiSW1wb3J0SWQiOm51bGwsIlRpdGxlIjoiU3lkbmV5IiwiTm90ZSI6bnVsbCwiSHlwZXJsaW5rIjp7IiRpZCI6IjE2NjYiLCJBZGRyZXNzIjpudWxsLCJTdWJBZGRyZXNzIjpudWxsfSwiSXNDaGFuZ2VkIjpmYWxzZSwiSXNOZXciOmZhbHNlfX1dLCJfbWlsZXN0b25lcyI6W10sIklkIjoiMDAwMDAwMDAtMDAwMC0wMDAwLTAwMDAtMDAwMDAwMDAwMDAwIiwiSXNTaW5nbGVJdGVtUm93Ijp0cnVlfV0sIkluZGV4IjozLCJJZCI6IjRkM2MyOGVlLTk5OTgtNGI2Yy1hMjQyLWYyYmQ5MzkyZDFiZCIsIkhlYWRlclRleHQiOiJJQ1BNIDIwMjMiLCJJc0RlZmF1bHQiOmZhbHNlLCJTdHlsZSI6eyIkaWQiOiIxNjY3IiwiSGVhZGVyU3R5bGUiOnsiJGlkIjoiMTY2OCIsIlRleHRTdHlsZSI6eyIkaWQiOiIxNjY5IiwiRm9udFNldHRpbmdzIjp7IiRpZCI6IjE2NzAiLCJGb250U2l6ZSI6MTEsIkZvbnROYW1lIjoiU2Vnb2UgVUkgU2VtaWJvbGQiLCJJc0JvbGQiOmZhbHNlLCJJc0l0YWxpYyI6ZmFsc2UsIklzVW5kZXJsaW5lZCI6ZmFsc2UsIlBhcmVudFN0eWxlIjpudWxsfSwiQXV0b1NpemUiOjIsIkZvcmVncm91bmQiOnsiJGlkIjoiMTY3MSIsIkNvbG9yIjp7IiRpZCI6IjE2NzI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E2NzMiLCJUb3AiOjAuMCwiTGVmdCI6MC4wLCJSaWdodCI6MC4wLCJCb3R0b20iOjAuMH0sIlBhZGRpbmciOnsiJGlkIjoiMTY3NCIsIlRvcCI6MC4wLCJMZWZ0IjowLjAsIlJpZ2h0IjowLjAsIkJvdHRvbSI6MC4wfSwiQmFja2dyb3VuZCI6eyIkaWQiOiIxNjc1IiwiQ29sb3IiOnsiJGlkIjoiMTY3NiIsIkEiOjAsIlIiOjI1NSwiRyI6MjU1LCJCIjoyNTV9fSwiSXNWaXNpYmxlIjp0cnVlLCJXaWR0aCI6MC4wLCJIZWlnaHQiOjAuMCwiQm9yZGVyU3R5bGUiOm51bGwsIlBhcmVudFN0eWxlIjpudWxsfSwiUmVjdGFuZ2xlU3R5bGUiOnsiJGlkIjoiMTY3NyIsIk1hcmdpbiI6eyIkaWQiOiIxNjc4IiwiVG9wIjowLjAsIkxlZnQiOjAuMCwiUmlnaHQiOjAuMCwiQm90dG9tIjowLjB9LCJQYWRkaW5nIjp7IiRpZCI6IjE2NzkiLCJUb3AiOjAuMCwiTGVmdCI6MC4wLCJSaWdodCI6MC4wLCJCb3R0b20iOjAuMH0sIkJhY2tncm91bmQiOnsiJGlkIjoiMTY4MCIsIkNvbG9yIjp7IiRpZCI6IjE2ODEiLCJBIjo2MywiUiI6NjgsIkciOjg0LCJCIjoxMDZ9fSwiSXNWaXNpYmxlIjp0cnVlLCJXaWR0aCI6MC4wLCJIZWlnaHQiOjAuMCwiQm9yZGVyU3R5bGUiOnsiJGlkIjoiMTY4MiIsIkxpbmVDb2xvciI6eyIkaWQiOiIxNjgzIiwiJHR5cGUiOiJOTFJFLkNvbW1vbi5Eb20uU29saWRDb2xvckJydXNoLCBOTFJFLkNvbW1vbiIsIkNvbG9yIjp7IiRpZCI6IjE2ODQiLCJBIjoyNTUsIlIiOjQ3LCJHIjo4MiwiQiI6MTQzfX0sIkxpbmVXZWlnaHQiOjAuMCwiTGluZVR5cGUiOjAsIlBhcmVudFN0eWxlIjpudWxsfSwiUGFyZW50U3R5bGUiOm51bGx9LCJNYXJnaW4iOnsiJGlkIjoiMTY4NSIsIlRvcCI6MC4wLCJMZWZ0IjowLjAsIlJpZ2h0IjowLjAsIkJvdHRvbSI6MC4wfSwiUGFkZGluZyI6eyIkaWQiOiIxNjg2IiwiVG9wIjowLjAsIkxlZnQiOjAuMCwiUmlnaHQiOjAuMCwiQm90dG9tIjowLjB9LCJCYWNrZ3JvdW5kIjpudWxsLCJJc1Zpc2libGUiOnRydWUsIldpZHRoIjowLjAsIkhlaWdodCI6MC4wLCJCb3JkZXJTdHlsZSI6bnVsbCwiUGFyZW50U3R5bGUiOm51bGx9LCJCYWNrZ3JvdW5kU3R5bGUiOnsiJGlkIjoiMTY4NyIsIk1hcmdpbiI6eyIkaWQiOiIxNjg4IiwiVG9wIjowLjAsIkxlZnQiOjAuMCwiUmlnaHQiOjAuMCwiQm90dG9tIjowLjB9LCJQYWRkaW5nIjp7IiRpZCI6IjE2ODkiLCJUb3AiOjAuMCwiTGVmdCI6MC4wLCJSaWdodCI6MC4wLCJCb3R0b20iOjAuMH0sIkJhY2tncm91bmQiOnsiJHJlZiI6IjI1In0sIklzVmlzaWJsZSI6dHJ1ZSwiV2lkdGgiOjAuMCwiSGVpZ2h0IjowLjAsIkJvcmRlclN0eWxlIjp7IiRpZCI6IjE2OTAiLCJMaW5lQ29sb3IiOnsiJGlkIjoiMTY5MSIsIiR0eXBlIjoiTkxSRS5Db21tb24uRG9tLlNvbGlkQ29sb3JCcnVzaCwgTkxSRS5Db21tb24iLCJDb2xvciI6eyIkaWQiOiIxNjkyIiwiQSI6MjU1LCJSIjoyNTUsIkciOjAsIkIiOjB9fSwiTGluZVdlaWdodCI6MC4wLCJMaW5lVHlwZSI6MCwiUGFyZW50U3R5bGUiOm51bGx9LCJQYXJlbnRTdHlsZSI6bnVsbH0sIk1hcmdpbiI6eyIkaWQiOiIxNjkzIiwiVG9wIjowLjAsIkxlZnQiOjAuMCwiUmlnaHQiOjAuMCwiQm90dG9tIjowLjB9LCJQYWRkaW5nIjp7IiRpZCI6IjE2OTQiLCJUb3AiOjAuMCwiTGVmdCI6MC4wLCJSaWdodCI6MC4wLCJCb3R0b20iOjAuMH0sIklzVmlzaWJsZSI6dHJ1ZSwiV2lkdGgiOjAuMCwiSGVpZ2h0IjowLjAsIkJvcmRlclN0eWxlIjpudWxsLCJQYXJlbnRTdHlsZSI6bnVsbH19LHsiJGlkIjoiMTY5NSIsIl9yb3dzIjpbXSwiSW5kZXgiOjMyLCJJZCI6IjBiMGY2ZGJhLWIyNDItNDJiNi04YjM3LTJhMTA3OTUzNDA0MSIsIkhlYWRlclRleHQiOm51bGwsIklzRGVmYXVsdCI6dHJ1ZSwiU3R5bGUiOnsiJGlkIjoiMTY5NiIsIkhlYWRlclN0eWxlIjp7IiRpZCI6IjE2OTciLCJUZXh0U3R5bGUiOnsiJGlkIjoiMTY5OCIsIkZvbnRTZXR0aW5ncyI6eyIkaWQiOiIxNjk5IiwiRm9udFNpemUiOjExLCJGb250TmFtZSI6IkNhbGlicmkiLCJJc0JvbGQiOmZhbHNlLCJJc0l0YWxpYyI6ZmFsc2UsIklzVW5kZXJsaW5lZCI6ZmFsc2UsIlBhcmVudFN0eWxlIjpudWxsfSwiQXV0b1NpemUiOjIsIkZvcmVncm91bmQiOnsiJGlkIjoiMTcwMCIsIkNvbG9yIjp7IiRpZCI6IjE3MD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NzAyIiwiVG9wIjowLjAsIkxlZnQiOjAuMCwiUmlnaHQiOjAuMCwiQm90dG9tIjowLjB9LCJQYWRkaW5nIjp7IiRpZCI6IjE3MDMiLCJUb3AiOjAuMCwiTGVmdCI6MC4wLCJSaWdodCI6MC4wLCJCb3R0b20iOjAuMH0sIkJhY2tncm91bmQiOm51bGwsIklzVmlzaWJsZSI6dHJ1ZSwiV2lkdGgiOjAuMCwiSGVpZ2h0IjowLjAsIkJvcmRlclN0eWxlIjpudWxsLCJQYXJlbnRTdHlsZSI6bnVsbH0sIlJlY3RhbmdsZVN0eWxlIjp7IiRpZCI6IjE3MDQiLCJNYXJnaW4iOnsiJGlkIjoiMTcwNSIsIlRvcCI6MC4wLCJMZWZ0IjowLjAsIlJpZ2h0IjowLjAsIkJvdHRvbSI6MC4wfSwiUGFkZGluZyI6eyIkaWQiOiIxNzA2IiwiVG9wIjowLjAsIkxlZnQiOjAuMCwiUmlnaHQiOjAuMCwiQm90dG9tIjowLjB9LCJCYWNrZ3JvdW5kIjp7IiRyZWYiOiIxNSJ9LCJJc1Zpc2libGUiOnRydWUsIldpZHRoIjowLjAsIkhlaWdodCI6MC4wLCJCb3JkZXJTdHlsZSI6eyIkaWQiOiIxNzA3IiwiTGluZUNvbG9yIjp7IiRpZCI6IjE3MDgiLCIkdHlwZSI6Ik5MUkUuQ29tbW9uLkRvbS5Tb2xpZENvbG9yQnJ1c2gsIE5MUkUuQ29tbW9uIiwiQ29sb3IiOnsiJGlkIjoiMTcwOSIsIkEiOjI1NSwiUiI6MjU1LCJHIjowLCJCIjowfX0sIkxpbmVXZWlnaHQiOjAuMCwiTGluZVR5cGUiOjAsIlBhcmVudFN0eWxlIjpudWxsfSwiUGFyZW50U3R5bGUiOm51bGx9LCJNYXJnaW4iOnsiJGlkIjoiMTcxMCIsIlRvcCI6MC4wLCJMZWZ0IjowLjAsIlJpZ2h0IjowLjAsIkJvdHRvbSI6MC4wfSwiUGFkZGluZyI6eyIkaWQiOiIxNzExIiwiVG9wIjowLjAsIkxlZnQiOjAuMCwiUmlnaHQiOjAuMCwiQm90dG9tIjowLjB9LCJCYWNrZ3JvdW5kIjpudWxsLCJJc1Zpc2libGUiOnRydWUsIldpZHRoIjowLjAsIkhlaWdodCI6MC4wLCJCb3JkZXJTdHlsZSI6bnVsbCwiUGFyZW50U3R5bGUiOm51bGx9LCJCYWNrZ3JvdW5kU3R5bGUiOnsiJGlkIjoiMTcxMiIsIk1hcmdpbiI6eyIkaWQiOiIxNzEzIiwiVG9wIjowLjAsIkxlZnQiOjAuMCwiUmlnaHQiOjAuMCwiQm90dG9tIjowLjB9LCJQYWRkaW5nIjp7IiRpZCI6IjE3MTQiLCJUb3AiOjAuMCwiTGVmdCI6MC4wLCJSaWdodCI6MC4wLCJCb3R0b20iOjAuMH0sIkJhY2tncm91bmQiOnsiJHJlZiI6IjI1In0sIklzVmlzaWJsZSI6dHJ1ZSwiV2lkdGgiOjAuMCwiSGVpZ2h0IjowLjAsIkJvcmRlclN0eWxlIjp7IiRpZCI6IjE3MTUiLCJMaW5lQ29sb3IiOnsiJGlkIjoiMTcxNiIsIiR0eXBlIjoiTkxSRS5Db21tb24uRG9tLlNvbGlkQ29sb3JCcnVzaCwgTkxSRS5Db21tb24iLCJDb2xvciI6eyIkaWQiOiIxNzE3IiwiQSI6MjU1LCJSIjoyNTUsIkciOjAsIkIiOjB9fSwiTGluZVdlaWdodCI6MC4wLCJMaW5lVHlwZSI6MCwiUGFyZW50U3R5bGUiOm51bGx9LCJQYXJlbnRTdHlsZSI6bnVsbH0sIk1hcmdpbiI6eyIkaWQiOiIxNzE4IiwiVG9wIjowLjAsIkxlZnQiOjAuMCwiUmlnaHQiOjAuMCwiQm90dG9tIjowLjB9LCJQYWRkaW5nIjp7IiRpZCI6IjE3MTkiLCJUb3AiOjAuMCwiTGVmdCI6MC4wLCJSaWdodCI6MC4wLCJCb3R0b20iOjAuMH0sIklzVmlzaWJsZSI6ZmFsc2UsIldpZHRoIjowLjAsIkhlaWdodCI6MC4wLCJCb3JkZXJTdHlsZSI6bnVsbCwiUGFyZW50U3R5bGUiOm51bGx9fV0sIklkIjoiOGI0MjBhMzctZTExYS00YzRmLTgwYWEtYTQwMDE2NGVhNzg3IiwiSW5kZXgiOjMsIkhlYWRlclRleHQiOiJBdXN0cmFsaWEiLCJTdHlsZSI6eyIkaWQiOiIxNzIwIiwiSGVhZGVyU3R5bGUiOnsiJGlkIjoiMTcyMSIsIlRleHRJc1ZlcnRpY2FsIjpmYWxzZSwiVGV4dFN0eWxlIjp7IiRpZCI6IjE3MjIiLCJGb250U2V0dGluZ3MiOnsiJGlkIjoiMTcyMyIsIkZvbnRTaXplIjoxMiwiRm9udE5hbWUiOiJTZWdvZSBVSSBTZW1pYm9sZCIsIklzQm9sZCI6ZmFsc2UsIklzSXRhbGljIjpmYWxzZSwiSXNVbmRlcmxpbmVkIjpmYWxzZSwiUGFyZW50U3R5bGUiOm51bGx9LCJBdXRvU2l6ZSI6MiwiRm9yZWdyb3VuZCI6eyIkaWQiOiIxNzI0IiwiQ29sb3IiOnsiJGlkIjoiMTcyNSIsIkEiOjI1NSwiUiI6MjU1LCJHIjoyNTUsIkIiOjI1NX19LCJNYXhXaWR0aCI6NzQuNDI5ODY1OTQwOTM4MTg2LCJNYXhIZWlnaHQiOiJJbmZpbml0eSIsIlNtYXJ0Rm9yZWdyb3VuZElzQWN0aXZlIjpmYWxzZSwiSG9yaXpvbnRhbEFsaWdubWVudCI6MCwiVmVydGljYWxBbGlnbm1lbnQiOjAsIlNtYXJ0Rm9yZWdyb3VuZCI6bnVsbCwiQmFja2dyb3VuZEZpbGxUeXBlIjowLCJNYXJnaW4iOnsiJGlkIjoiMTcyNiIsIlRvcCI6MC4wLCJMZWZ0IjowLjAsIlJpZ2h0IjowLjAsIkJvdHRvbSI6MC4wfSwiUGFkZGluZyI6eyIkaWQiOiIxNzI3IiwiVG9wIjowLjAsIkxlZnQiOjAuMCwiUmlnaHQiOjAuMCwiQm90dG9tIjowLjB9LCJCYWNrZ3JvdW5kIjp7IiRpZCI6IjE3MjgiLCJDb2xvciI6eyIkaWQiOiIxNzI5IiwiQSI6MCwiUiI6MjU1LCJHIjoyNTUsIkIiOjI1NX19LCJJc1Zpc2libGUiOnRydWUsIldpZHRoIjowLjAsIkhlaWdodCI6MC4wLCJCb3JkZXJTdHlsZSI6bnVsbCwiUGFyZW50U3R5bGUiOm51bGx9LCJSZWN0YW5nbGVTdHlsZSI6eyIkaWQiOiIxNzMwIiwiTWFyZ2luIjp7IiRpZCI6IjE3MzEiLCJUb3AiOjAuMCwiTGVmdCI6MC4wLCJSaWdodCI6MC4wLCJCb3R0b20iOjAuMH0sIlBhZGRpbmciOnsiJGlkIjoiMTczMiIsIlRvcCI6MC4wLCJMZWZ0IjowLjAsIlJpZ2h0IjowLjAsIkJvdHRvbSI6MC4wfSwiQmFja2dyb3VuZCI6eyIkaWQiOiIxNzMzIiwiQ29sb3IiOnsiJGlkIjoiMTczNCIsIkEiOjI1NSwiUiI6NjgsIkciOjg0LCJCIjoxMDZ9fSwiSXNWaXNpYmxlIjp0cnVlLCJXaWR0aCI6MC4wLCJIZWlnaHQiOjAuMCwiQm9yZGVyU3R5bGUiOnsiJGlkIjoiMTczNSIsIkxpbmVDb2xvciI6eyIkaWQiOiIxNzM2IiwiJHR5cGUiOiJOTFJFLkNvbW1vbi5Eb20uU29saWRDb2xvckJydXNoLCBOTFJFLkNvbW1vbiIsIkNvbG9yIjp7IiRpZCI6IjE3MzciLCJBIjoyNTUsIlIiOjI1NSwiRyI6MCwiQiI6MH19LCJMaW5lV2VpZ2h0IjowLjAsIkxpbmVUeXBlIjowLCJQYXJlbnRTdHlsZSI6bnVsbH0sIlBhcmVudFN0eWxlIjpudWxsfSwiTWFyZ2luIjp7IiRpZCI6IjE3MzgiLCJUb3AiOjAuMCwiTGVmdCI6MC4wLCJSaWdodCI6MC4wLCJCb3R0b20iOjAuMH0sIlBhZGRpbmciOnsiJGlkIjoiMTczOSIsIlRvcCI6MC4wLCJMZWZ0IjowLjAsIlJpZ2h0IjowLjAsIkJvdHRvbSI6MC4wfSwiQmFja2dyb3VuZCI6bnVsbCwiSXNWaXNpYmxlIjp0cnVlLCJXaWR0aCI6MC4wLCJIZWlnaHQiOjAuMCwiQm9yZGVyU3R5bGUiOm51bGwsIlBhcmVudFN0eWxlIjpudWxsfSwiQmFja2dyb3VuZFN0eWxlIjp7IiRpZCI6IjE3NDAiLCJNYXJnaW4iOnsiJGlkIjoiMTc0MSIsIlRvcCI6MC4wLCJMZWZ0IjowLjAsIlJpZ2h0IjowLjAsIkJvdHRvbSI6MC4wfSwiUGFkZGluZyI6eyIkaWQiOiIxNzQyIiwiVG9wIjowLjAsIkxlZnQiOjAuMCwiUmlnaHQiOjAuMCwiQm90dG9tIjowLjB9LCJCYWNrZ3JvdW5kIjp7IiRpZCI6IjE3NDMiLCJDb2xvciI6eyIkaWQiOiIxNzQ0IiwiQSI6NTEsIlIiOjE2NSwiRyI6MTY1LCJCIjoxNjV9fSwiSXNWaXNpYmxlIjp0cnVlLCJXaWR0aCI6MC4wLCJIZWlnaHQiOjAuMCwiQm9yZGVyU3R5bGUiOnsiJGlkIjoiMTc0NSIsIkxpbmVDb2xvciI6eyIkaWQiOiIxNzQ2IiwiJHR5cGUiOiJOTFJFLkNvbW1vbi5Eb20uU29saWRDb2xvckJydXNoLCBOTFJFLkNvbW1vbiIsIkNvbG9yIjp7IiRpZCI6IjE3NDciLCJBIjoyNTUsIlIiOjI1NSwiRyI6MCwiQiI6MH19LCJMaW5lV2VpZ2h0IjowLjAsIkxpbmVUeXBlIjowLCJQYXJlbnRTdHlsZSI6bnVsbH0sIlBhcmVudFN0eWxlIjpudWxsfSwiSXNBYm92ZVRpbWViYW5kIjpmYWxzZSwiTWFyZ2luIjp7IiRpZCI6IjE3NDgiLCJUb3AiOjAuMCwiTGVmdCI6MC4wLCJSaWdodCI6MC4wLCJCb3R0b20iOjAuMH0sIlBhZGRpbmciOnsiJGlkIjoiMTc0OSIsIlRvcCI6MC4wLCJMZWZ0IjowLjAsIlJpZ2h0IjowLjAsIkJvdHRvbSI6MC4wfSwiSXNWaXNpYmxlIjp0cnVlLCJXaWR0aCI6MC4wLCJIZWlnaHQiOjAuMCwiQm9yZGVyU3R5bGUiOnsiJGlkIjoiMTc1MCIsIkxpbmVDb2xvciI6bnVsbCwiTGluZVdlaWdodCI6MC4wLCJMaW5lVHlwZSI6MCwiUGFyZW50U3R5bGUiOm51bGx9LCJQYXJlbnRTdHlsZSI6bnVsbH19LHsiJGlkIjoiMTc1MSIsIl9hY3Rpdml0aWVzIjpbeyIkaWQiOiIxNzUyIiwiX3Jvd3MiOlt7IiRpZCI6IjE3NTMiLCJfdGFza3MiOlt7IiRpZCI6IjE3NTQiLCJfYXR0YWNoZWRNaWxlc3RvbmVzIjpbXSwiVGFza0RlZmluaXRpb24iOnsiJGlkIjoiMTc1NSIsIkdyb3VwTmFtZSI6bnVsbCwiU3RhcnREYXRlIjoiMjAyMy0wNC0yMFQwMDowMDowMFoiLCJFbmREYXRlIjoiMjAyMy0wNC0yMVQyMzo1OTowMFoiLCJQZXJjZW50YWdlQ29tcGxldGUiOm51bGwsIlN0eWxlIjp7IiRpZCI6IjE3NTYiLCJTaGFwZSI6MiwiU2hhcGVUaGlja25lc3MiOjAsIkR1cmF0aW9uRm9ybWF0IjowLCJJbmNsdWRlTm9uV29ya2luZ0RheXNJbkR1cmF0aW9uIjpmYWxzZSwiUGVyY2VudGFnZUNvbXBsZXRlU3R5bGUiOnsiJGlkIjoiMTc1NyIsIkZvbnRTZXR0aW5ncyI6eyIkaWQiOiIxNzU4IiwiRm9udFNpemUiOjEwLCJGb250TmFtZSI6IkNhbGlicmkiLCJJc0JvbGQiOmZhbHNlLCJJc0l0YWxpYyI6ZmFsc2UsIklzVW5kZXJsaW5lZCI6ZmFsc2UsIlBhcmVudFN0eWxlIjpudWxsfSwiQXV0b1NpemUiOjAsIkZvcmVncm91bmQiOnsiJGlkIjoiMTc1OSIsIkNvbG9yIjp7IiRpZCI6IjE3NjA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3NjEiLCJUb3AiOjAuMCwiTGVmdCI6MC4wLCJSaWdodCI6MC4wLCJCb3R0b20iOjAuMH0sIlBhZGRpbmciOnsiJGlkIjoiMTc2MiIsIlRvcCI6MC4wLCJMZWZ0IjowLjAsIlJpZ2h0IjowLjAsIkJvdHRvbSI6MC4wfSwiQmFja2dyb3VuZCI6eyIkaWQiOiIxNzYzIiwiQ29sb3IiOnsiJGlkIjoiMTc2NCIsIkEiOjg5LCJSIjowLCJHIjowLCJCIjowfX0sIklzVmlzaWJsZSI6dHJ1ZSwiV2lkdGgiOjAuMCwiSGVpZ2h0IjowLjAsIkJvcmRlclN0eWxlIjp7IiRpZCI6IjE3NjUiLCJMaW5lQ29sb3IiOm51bGwsIkxpbmVXZWlnaHQiOjAuMCwiTGluZVR5cGUiOjAsIlBhcmVudFN0eWxlIjpudWxsfSwiUGFyZW50U3R5bGUiOm51bGx9LCJEdXJhdGlvblN0eWxlIjp7IiRpZCI6IjE3NjYiLCJGb250U2V0dGluZ3MiOnsiJGlkIjoiMTc2NyIsIkZvbnRTaXplIjoxMCwiRm9udE5hbWUiOiJDYWxpYnJpIiwiSXNCb2xkIjpmYWxzZSwiSXNJdGFsaWMiOmZhbHNlLCJJc1VuZGVybGluZWQiOmZhbHNlLCJQYXJlbnRTdHlsZSI6bnVsbH0sIkF1dG9TaXplIjowLCJGb3JlZ3JvdW5kIjp7IiRpZCI6IjE3NjgiLCJDb2xvciI6eyIkaWQiOiIxNzY5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E3NzAiLCJUb3AiOjAuMCwiTGVmdCI6MC4wLCJSaWdodCI6MC4wLCJCb3R0b20iOjAuMH0sIlBhZGRpbmciOnsiJGlkIjoiMTc3MSIsIlRvcCI6MC4wLCJMZWZ0IjowLjAsIlJpZ2h0IjowLjAsIkJvdHRvbSI6MC4wfSwiQmFja2dyb3VuZCI6eyIkaWQiOiIxNzcyIiwiQ29sb3IiOnsiJGlkIjoiMTc3MyIsIkEiOjg5LCJSIjowLCJHIjowLCJCIjowfX0sIklzVmlzaWJsZSI6dHJ1ZSwiV2lkdGgiOjAuMCwiSGVpZ2h0IjowLjAsIkJvcmRlclN0eWxlIjp7IiRpZCI6IjE3NzQiLCJMaW5lQ29sb3IiOm51bGwsIkxpbmVXZWlnaHQiOjAuMCwiTGluZVR5cGUiOjAsIlBhcmVudFN0eWxlIjpudWxsfSwiUGFyZW50U3R5bGUiOm51bGx9LCJIb3Jpem9udGFsQ29ubmVjdG9yU3R5bGUiOnsiJGlkIjoiMTc3NSIsIkxpbmVDb2xvciI6eyIkaWQiOiIxNzc2IiwiJHR5cGUiOiJOTFJFLkNvbW1vbi5Eb20uU29saWRDb2xvckJydXNoLCBOTFJFLkNvbW1vbiIsIkNvbG9yIjp7IiRpZCI6IjE3NzciLCJBIjoyNTUsIlIiOjIwNCwiRyI6MjA0LCJCIjoyMDR9fSwiTGluZVdlaWdodCI6MS4wLCJMaW5lVHlwZSI6MCwiUGFyZW50U3R5bGUiOm51bGx9LCJWZXJ0aWNhbENvbm5lY3RvclN0eWxlIjp7IiRpZCI6IjE3NzgiLCJMaW5lQ29sb3IiOnsiJGlkIjoiMTc3OSIsIiR0eXBlIjoiTkxSRS5Db21tb24uRG9tLlNvbGlkQ29sb3JCcnVzaCwgTkxSRS5Db21tb24iLCJDb2xvciI6eyIkaWQiOiIxNzgwIiwiQSI6MjU1LCJSIjoyMDQsIkciOjIwNCwiQiI6MjA0fX0sIkxpbmVXZWlnaHQiOjE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xNzgxIiwiTWFyZ2luIjp7IiRpZCI6IjE3ODIiLCJUb3AiOjAuMCwiTGVmdCI6NC4wLCJSaWdodCI6NC4wLCJCb3R0b20iOjAuMH0sIlBhZGRpbmciOnsiJGlkIjoiMTc4MyIsIlRvcCI6MC4wLCJMZWZ0IjowLjAsIlJpZ2h0IjowLjAsIkJvdHRvbSI6MC4wfSwiQmFja2dyb3VuZCI6eyIkaWQiOiIxNzg0IiwiQ29sb3IiOnsiJGlkIjoiMTc4NSIsIkEiOjI1NSwiUiI6NjgsIkciOjExNCwiQiI6MTk2fX0sIklzVmlzaWJsZSI6dHJ1ZSwiV2lkdGgiOjQuMCwiSGVpZ2h0IjoxMC4wLCJCb3JkZXJTdHlsZSI6eyIkaWQiOiIxNzg2IiwiTGluZUNvbG9yIjp7IiRpZCI6IjE3ODciLCIkdHlwZSI6Ik5MUkUuQ29tbW9uLkRvbS5Tb2xpZENvbG9yQnJ1c2gsIE5MUkUuQ29tbW9uIiwiQ29sb3IiOnsiJGlkIjoiMTc4OCIsIkEiOjI1NSwiUiI6MjU1LCJHIjowLCJCIjowfX0sIkxpbmVXZWlnaHQiOjAuMCwiTGluZVR5cGUiOjAsIlBhcmVudFN0eWxlIjpudWxsfSwiUGFyZW50U3R5bGUiOm51bGx9LCJUaXRsZVN0eWxlIjp7IiRpZCI6IjE3ODkiLCJGb250U2V0dGluZ3MiOnsiJGlkIjoiMTc5MCIsIkZvbnRTaXplIjoxMCwiRm9udE5hbWUiOiJTZWdvZSBVSSBTZW1pYm9sZCIsIklzQm9sZCI6dHJ1ZSwiSXNJdGFsaWMiOmZhbHNlLCJJc1VuZGVybGluZWQiOmZhbHNlLCJQYXJlbnRTdHlsZSI6bnVsbH0sIkF1dG9TaXplIjoyLCJGb3JlZ3JvdW5kIjp7IiRpZCI6IjE3OTEiLCJDb2xvciI6eyIkaWQiOiIxNzkyIiwiQSI6MjU1LCJSIjowLCJHIjowLCJCIjowfX0sIk1heFdpZHRoIjoxNDMuNTY0NzY3NzE5NjM5NTgsIk1heEhlaWdodCI6IkluZmluaXR5IiwiU21hcnRGb3JlZ3JvdW5kSXNBY3RpdmUiOmZhbHNlLCJIb3Jpem9udGFsQWxpZ25tZW50IjoyLCJWZXJ0aWNhbEFsaWdubWVudCI6MCwiU21hcnRGb3JlZ3JvdW5kIjpudWxsLCJCYWNrZ3JvdW5kRmlsbFR5cGUiOjAsIk1hcmdpbiI6eyIkaWQiOiIxNzkzIiwiVG9wIjowLjAsIkxlZnQiOjAuMCwiUmlnaHQiOjAuMCwiQm90dG9tIjowLjB9LCJQYWRkaW5nIjp7IiRpZCI6IjE3OTQiLCJUb3AiOjAuMCwiTGVmdCI6MC4wLCJSaWdodCI6MC4wLCJCb3R0b20iOjAuMH0sIkJhY2tncm91bmQiOnsiJGlkIjoiMTc5NSIsIkNvbG9yIjp7IiRpZCI6IjE3OTYiLCJBIjowLCJSIjoyNTUsIkciOjI1NSwiQiI6MjU1fX0sIklzVmlzaWJsZSI6dHJ1ZSwiV2lkdGgiOjAuMCwiSGVpZ2h0IjowLjAsIkJvcmRlclN0eWxlIjp7IiRpZCI6IjE3OTciLCJMaW5lQ29sb3IiOm51bGwsIkxpbmVXZWlnaHQiOjAuMCwiTGluZVR5cGUiOjAsIlBhcmVudFN0eWxlIjpudWxsfSwiUGFyZW50U3R5bGUiOm51bGx9LCJEYXRlU3R5bGUiOnsiJGlkIjoiMTc5OCIsIkZvbnRTZXR0aW5ncyI6eyIkaWQiOiIxNzk5IiwiRm9udFNpemUiOjgsIkZvbnROYW1lIjoiU2Vnb2UgVUkgU2VtaWJvbGQiLCJJc0JvbGQiOmZhbHNlLCJJc0l0YWxpYyI6ZmFsc2UsIklzVW5kZXJsaW5lZCI6ZmFsc2UsIlBhcmVudFN0eWxlIjpudWxsfSwiQXV0b1NpemUiOjAsIkZvcmVncm91bmQiOnsiJGlkIjoiMTgwMCIsIkNvbG9yIjp7IiRpZCI6IjE4MDE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4MDIiLCJUb3AiOjAuMCwiTGVmdCI6MC4wLCJSaWdodCI6MC4wLCJCb3R0b20iOjAuMH0sIlBhZGRpbmciOnsiJGlkIjoiMTgwMyIsIlRvcCI6MC4wLCJMZWZ0IjowLjAsIlJpZ2h0IjowLjAsIkJvdHRvbSI6MC4wfSwiQmFja2dyb3VuZCI6eyIkaWQiOiIxODA0IiwiQ29sb3IiOnsiJGlkIjoiMTgwNSIsIkEiOjAsIlIiOjI1NSwiRyI6MjU1LCJCIjoyNTV9fSwiSXNWaXNpYmxlIjp0cnVlLCJXaWR0aCI6MC4wLCJIZWlnaHQiOjAuMCwiQm9yZGVyU3R5bGUiOnsiJGlkIjoiMTgwNiIsIkxpbmVDb2xvciI6bnVsbCwiTGluZVdlaWdodCI6MC4wLCJMaW5lVHlwZSI6MCwiUGFyZW50U3R5bGUiOm51bGx9LCJQYXJlbnRTdHlsZSI6bnVsbH0sIkRhdGVGb3JtYXQiOnsiJGlkIjoiMTgw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A4IiwiRm9ybWF0IjowLCJJc1Zpc2libGUiOmZhbHNlLCJMYXN0S25vd25WaXNpYmlsaXR5U3RhdGUiOmZhbHNlfSwiSXNWaXNpYmxlIjp0cnVlLCJQYXJlbnRTdHlsZSI6bnVsbH0sIkluZGV4IjoyMSwiU21hcnREdXJhdGlvbkFjdGl2YXRlZCI6ZmFsc2UsIkRhdGVGb3JtYXQiOnsiJHJlZiI6IjE4MDcifSwiV2Vla051bWJlcmluZyI6eyIkaWQiOiIxODA5IiwiRm9ybWF0IjowLCJJc1Zpc2libGUiOmZhbHNlLCJMYXN0S25vd25WaXNpYmlsaXR5U3RhdGUiOmZhbHNlfSwiSWQiOiI5N2I3NzFkYy1hYzFkLTRjM2QtOTQ5ZC0xMzBkZWU4MzUxYTQiLCJJbXBvcnRJZCI6bnVsbCwiVGl0bGUiOiJPbmxpbmUgLyBVTUQgLyBIeWJyaWQiLCJOb3RlIjpudWxsLCJIeXBlcmxpbmsiOnsiJGlkIjoiMTgxMCIsIkFkZHJlc3MiOm51bGwsIlN1YkFkZHJlc3MiOm51bGx9LCJJc0NoYW5nZWQiOmZhbHNlLCJJc05ldyI6ZmFsc2V9fV0sIl9taWxlc3RvbmVzIjpbXSwiSWQiOiIwMDAwMDAwMC0wMDAwLTAwMDAtMDAwMC0wMDAwMDAwMDAwMDAiLCJJc1NpbmdsZUl0ZW1Sb3ciOnRydWV9XSwiSW5kZXgiOjEsIklkIjoiNDE3MTM5NjAtYmNlZC00ZWVmLTkwZTEtOWM2NDRhNjgzZDk0IiwiSGVhZGVyVGV4dCI6IlVNRCIsIklzRGVmYXVsdCI6ZmFsc2UsIlN0eWxlIjp7IiRpZCI6IjE4MTEiLCJIZWFkZXJTdHlsZSI6eyIkaWQiOiIxODEyIiwiVGV4dFN0eWxlIjp7IiRpZCI6IjE4MTMiLCJGb250U2V0dGluZ3MiOnsiJGlkIjoiMTgxNCIsIkZvbnRTaXplIjoxMSwiRm9udE5hbWUiOiJTZWdvZSBVSSBTZW1pYm9sZCIsIklzQm9sZCI6ZmFsc2UsIklzSXRhbGljIjpmYWxzZSwiSXNVbmRlcmxpbmVkIjpmYWxzZSwiUGFyZW50U3R5bGUiOm51bGx9LCJBdXRvU2l6ZSI6MiwiRm9yZWdyb3VuZCI6eyIkaWQiOiIxODE1IiwiQ29sb3IiOnsiJGlkIjoiMTgxNi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gxNyIsIlRvcCI6MC4wLCJMZWZ0IjowLjAsIlJpZ2h0IjowLjAsIkJvdHRvbSI6MC4wfSwiUGFkZGluZyI6eyIkaWQiOiIxODE4IiwiVG9wIjowLjAsIkxlZnQiOjAuMCwiUmlnaHQiOjAuMCwiQm90dG9tIjowLjB9LCJCYWNrZ3JvdW5kIjp7IiRpZCI6IjE4MTkiLCJDb2xvciI6eyIkaWQiOiIxODIwIiwiQSI6MCwiUiI6MjU1LCJHIjoyNTUsIkIiOjI1NX19LCJJc1Zpc2libGUiOnRydWUsIldpZHRoIjowLjAsIkhlaWdodCI6MC4wLCJCb3JkZXJTdHlsZSI6bnVsbCwiUGFyZW50U3R5bGUiOm51bGx9LCJSZWN0YW5nbGVTdHlsZSI6eyIkaWQiOiIxODIxIiwiTWFyZ2luIjp7IiRpZCI6IjE4MjIiLCJUb3AiOjAuMCwiTGVmdCI6MC4wLCJSaWdodCI6MC4wLCJCb3R0b20iOjAuMH0sIlBhZGRpbmciOnsiJGlkIjoiMTgyMyIsIlRvcCI6MC4wLCJMZWZ0IjowLjAsIlJpZ2h0IjowLjAsIkJvdHRvbSI6MC4wfSwiQmFja2dyb3VuZCI6eyIkcmVmIjoiMTUifSwiSXNWaXNpYmxlIjp0cnVlLCJXaWR0aCI6MC4wLCJIZWlnaHQiOjAuMCwiQm9yZGVyU3R5bGUiOnsiJGlkIjoiMTgyNCIsIkxpbmVDb2xvciI6eyIkaWQiOiIxODI1IiwiJHR5cGUiOiJOTFJFLkNvbW1vbi5Eb20uU29saWRDb2xvckJydXNoLCBOTFJFLkNvbW1vbiIsIkNvbG9yIjp7IiRpZCI6IjE4MjYiLCJBIjoyNTUsIlIiOjI1NSwiRyI6MCwiQiI6MH19LCJMaW5lV2VpZ2h0IjowLjAsIkxpbmVUeXBlIjowLCJQYXJlbnRTdHlsZSI6bnVsbH0sIlBhcmVudFN0eWxlIjpudWxsfSwiTWFyZ2luIjp7IiRpZCI6IjE4MjciLCJUb3AiOjAuMCwiTGVmdCI6MC4wLCJSaWdodCI6MC4wLCJCb3R0b20iOjAuMH0sIlBhZGRpbmciOnsiJGlkIjoiMTgyOCIsIlRvcCI6MC4wLCJMZWZ0IjowLjAsIlJpZ2h0IjowLjAsIkJvdHRvbSI6MC4wfSwiQmFja2dyb3VuZCI6bnVsbCwiSXNWaXNpYmxlIjp0cnVlLCJXaWR0aCI6MC4wLCJIZWlnaHQiOjAuMCwiQm9yZGVyU3R5bGUiOm51bGwsIlBhcmVudFN0eWxlIjpudWxsfSwiQmFja2dyb3VuZFN0eWxlIjp7IiRpZCI6IjE4MjkiLCJNYXJnaW4iOnsiJGlkIjoiMTgzMCIsIlRvcCI6MC4wLCJMZWZ0IjowLjAsIlJpZ2h0IjowLjAsIkJvdHRvbSI6MC4wfSwiUGFkZGluZyI6eyIkaWQiOiIxODMxIiwiVG9wIjowLjAsIkxlZnQiOjAuMCwiUmlnaHQiOjAuMCwiQm90dG9tIjowLjB9LCJCYWNrZ3JvdW5kIjp7IiRyZWYiOiIyNSJ9LCJJc1Zpc2libGUiOnRydWUsIldpZHRoIjowLjAsIkhlaWdodCI6MC4wLCJCb3JkZXJTdHlsZSI6eyIkaWQiOiIxODMyIiwiTGluZUNvbG9yIjp7IiRpZCI6IjE4MzMiLCIkdHlwZSI6Ik5MUkUuQ29tbW9uLkRvbS5Tb2xpZENvbG9yQnJ1c2gsIE5MUkUuQ29tbW9uIiwiQ29sb3IiOnsiJGlkIjoiMTgzNCIsIkEiOjI1NSwiUiI6MjU1LCJHIjowLCJCIjowfX0sIkxpbmVXZWlnaHQiOjAuMCwiTGluZVR5cGUiOjAsIlBhcmVudFN0eWxlIjpudWxsfSwiUGFyZW50U3R5bGUiOm51bGx9LCJNYXJnaW4iOnsiJGlkIjoiMTgzNSIsIlRvcCI6MC4wLCJMZWZ0IjowLjAsIlJpZ2h0IjowLjAsIkJvdHRvbSI6MC4wfSwiUGFkZGluZyI6eyIkaWQiOiIxODM2IiwiVG9wIjowLjAsIkxlZnQiOjAuMCwiUmlnaHQiOjAuMCwiQm90dG9tIjowLjB9LCJJc1Zpc2libGUiOnRydWUsIldpZHRoIjowLjAsIkhlaWdodCI6MC4wLCJCb3JkZXJTdHlsZSI6bnVsbCwiUGFyZW50U3R5bGUiOm51bGx9fSx7IiRpZCI6IjE4MzciLCJfcm93cyI6W3siJGlkIjoiMTgzOCIsIl90YXNrcyI6W3siJGlkIjoiMTgzOSIsIl9hdHRhY2hlZE1pbGVzdG9uZXMiOltdLCJUYXNrRGVmaW5pdGlvbiI6eyIkaWQiOiIxODQwIiwiR3JvdXBOYW1lIjpudWxsLCJTdGFydERhdGUiOiIyMDIzLTA1LTA5VDIzOjU5OjAwWiIsIkVuZERhdGUiOiIyMDIzLTA1LTEyVDIzOjU5OjAwWiIsIlBlcmNlbnRhZ2VDb21wbGV0ZSI6bnVsbCwiU3R5bGUiOnsiJGlkIjoiMTg0MSIsIlNoYXBlIjoyLCJTaGFwZVRoaWNrbmVzcyI6MCwiRHVyYXRpb25Gb3JtYXQiOjAsIkluY2x1ZGVOb25Xb3JraW5nRGF5c0luRHVyYXRpb24iOmZhbHNlLCJQZXJjZW50YWdlQ29tcGxldGVTdHlsZSI6eyIkaWQiOiIxODQyIiwiRm9udFNldHRpbmdzIjp7IiRpZCI6IjE4NDMiLCJGb250U2l6ZSI6MTAsIkZvbnROYW1lIjoiQ2FsaWJyaSIsIklzQm9sZCI6ZmFsc2UsIklzSXRhbGljIjpmYWxzZSwiSXNVbmRlcmxpbmVkIjpmYWxzZSwiUGFyZW50U3R5bGUiOm51bGx9LCJBdXRvU2l6ZSI6MCwiRm9yZWdyb3VuZCI6eyIkaWQiOiIxODQ0IiwiQ29sb3IiOnsiJGlkIjoiMTg0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g0NiIsIlRvcCI6MC4wLCJMZWZ0IjowLjAsIlJpZ2h0IjowLjAsIkJvdHRvbSI6MC4wfSwiUGFkZGluZyI6eyIkaWQiOiIxODQ3IiwiVG9wIjowLjAsIkxlZnQiOjAuMCwiUmlnaHQiOjAuMCwiQm90dG9tIjowLjB9LCJCYWNrZ3JvdW5kIjp7IiRpZCI6IjE4NDgiLCJDb2xvciI6eyIkaWQiOiIxODQ5IiwiQSI6ODksIlIiOjAsIkciOjAsIkIiOjB9fSwiSXNWaXNpYmxlIjp0cnVlLCJXaWR0aCI6MC4wLCJIZWlnaHQiOjAuMCwiQm9yZGVyU3R5bGUiOnsiJGlkIjoiMTg1MCIsIkxpbmVDb2xvciI6bnVsbCwiTGluZVdlaWdodCI6MC4wLCJMaW5lVHlwZSI6MCwiUGFyZW50U3R5bGUiOm51bGx9LCJQYXJlbnRTdHlsZSI6bnVsbH0sIkR1cmF0aW9uU3R5bGUiOnsiJGlkIjoiMTg1MSIsIkZvbnRTZXR0aW5ncyI6eyIkaWQiOiIxODUyIiwiRm9udFNpemUiOjEwLCJGb250TmFtZSI6IkNhbGlicmkiLCJJc0JvbGQiOmZhbHNlLCJJc0l0YWxpYyI6ZmFsc2UsIklzVW5kZXJsaW5lZCI6ZmFsc2UsIlBhcmVudFN0eWxlIjpudWxsfSwiQXV0b1NpemUiOjAsIkZvcmVncm91bmQiOnsiJGlkIjoiMTg1MyIsIkNvbG9yIjp7IiRpZCI6IjE4NT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g1NSIsIlRvcCI6MC4wLCJMZWZ0IjowLjAsIlJpZ2h0IjowLjAsIkJvdHRvbSI6MC4wfSwiUGFkZGluZyI6eyIkaWQiOiIxODU2IiwiVG9wIjowLjAsIkxlZnQiOjAuMCwiUmlnaHQiOjAuMCwiQm90dG9tIjowLjB9LCJCYWNrZ3JvdW5kIjp7IiRpZCI6IjE4NTciLCJDb2xvciI6eyIkaWQiOiIxODU4IiwiQSI6ODksIlIiOjAsIkciOjAsIkIiOjB9fSwiSXNWaXNpYmxlIjp0cnVlLCJXaWR0aCI6MC4wLCJIZWlnaHQiOjAuMCwiQm9yZGVyU3R5bGUiOnsiJGlkIjoiMTg1OSIsIkxpbmVDb2xvciI6bnVsbCwiTGluZVdlaWdodCI6MC4wLCJMaW5lVHlwZSI6MCwiUGFyZW50U3R5bGUiOm51bGx9LCJQYXJlbnRTdHlsZSI6bnVsbH0sIkhvcml6b250YWxDb25uZWN0b3JTdHlsZSI6eyIkaWQiOiIxODYwIiwiTGluZUNvbG9yIjp7IiRpZCI6IjE4NjEiLCIkdHlwZSI6Ik5MUkUuQ29tbW9uLkRvbS5Tb2xpZENvbG9yQnJ1c2gsIE5MUkUuQ29tbW9uIiwiQ29sb3IiOnsiJGlkIjoiMTg2MiIsIkEiOjI1NSwiUiI6MjA0LCJHIjoyMDQsIkIiOjIwNH19LCJMaW5lV2VpZ2h0IjoxLjAsIkxpbmVUeXBlIjowLCJQYXJlbnRTdHlsZSI6bnVsbH0sIlZlcnRpY2FsQ29ubmVjdG9yU3R5bGUiOnsiJGlkIjoiMTg2MyIsIkxpbmVDb2xvciI6eyIkaWQiOiIxODY0IiwiJHR5cGUiOiJOTFJFLkNvbW1vbi5Eb20uU29saWRDb2xvckJydXNoLCBOTFJFLkNvbW1vbiIsIkNvbG9yIjp7IiRpZCI6IjE4NjU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E4NjYiLCJNYXJnaW4iOnsiJGlkIjoiMTg2NyIsIlRvcCI6MC4wLCJMZWZ0Ijo0LjAsIlJpZ2h0Ijo0LjAsIkJvdHRvbSI6MC4wfSwiUGFkZGluZyI6eyIkaWQiOiIxODY4IiwiVG9wIjowLjAsIkxlZnQiOjAuMCwiUmlnaHQiOjAuMCwiQm90dG9tIjowLjB9LCJCYWNrZ3JvdW5kIjp7IiRpZCI6IjE4NjkiLCJDb2xvciI6eyIkaWQiOiIxODcwIiwiQSI6MjU1LCJSIjo2OCwiRyI6MTE0LCJCIjoxOTZ9fSwiSXNWaXNpYmxlIjp0cnVlLCJXaWR0aCI6Ni4wLCJIZWlnaHQiOjEwLjAsIkJvcmRlclN0eWxlIjp7IiRpZCI6IjE4NzEiLCJMaW5lQ29sb3IiOnsiJGlkIjoiMTg3MiIsIiR0eXBlIjoiTkxSRS5Db21tb24uRG9tLlNvbGlkQ29sb3JCcnVzaCwgTkxSRS5Db21tb24iLCJDb2xvciI6eyIkaWQiOiIxODczIiwiQSI6MjU1LCJSIjo0NywiRyI6ODIsIkIiOjE0M319LCJMaW5lV2VpZ2h0IjowLjAsIkxpbmVUeXBlIjowLCJQYXJlbnRTdHlsZSI6bnVsbH0sIlBhcmVudFN0eWxlIjpudWxsfSwiVGl0bGVTdHlsZSI6eyIkaWQiOiIxODc0IiwiRm9udFNldHRpbmdzIjp7IiRpZCI6IjE4NzUiLCJGb250U2l6ZSI6MTAsIkZvbnROYW1lIjoiU2Vnb2UgVUkgU2VtaWJvbGQiLCJJc0JvbGQiOnRydWUsIklzSXRhbGljIjpmYWxzZSwiSXNVbmRlcmxpbmVkIjpmYWxzZSwiUGFyZW50U3R5bGUiOm51bGx9LCJBdXRvU2l6ZSI6MiwiRm9yZWdyb3VuZCI6eyIkaWQiOiIxODc2IiwiQ29sb3IiOnsiJGlkIjoiMTg3NyIsIkEiOjI1NSwiUiI6MCwiRyI6MCwiQiI6MH19LCJNYXhXaWR0aCI6NzMuMDg1NzE4MjY0MzE0ODQ5LCJNYXhIZWlnaHQiOiJJbmZpbml0eSIsIlNtYXJ0Rm9yZWdyb3VuZElzQWN0aXZlIjpmYWxzZSwiSG9yaXpvbnRhbEFsaWdubWVudCI6MiwiVmVydGljYWxBbGlnbm1lbnQiOjAsIlNtYXJ0Rm9yZWdyb3VuZCI6bnVsbCwiQmFja2dyb3VuZEZpbGxUeXBlIjowLCJNYXJnaW4iOnsiJGlkIjoiMTg3OCIsIlRvcCI6MC4wLCJMZWZ0IjowLjAsIlJpZ2h0IjowLjAsIkJvdHRvbSI6MC4wfSwiUGFkZGluZyI6eyIkaWQiOiIxODc5IiwiVG9wIjowLjAsIkxlZnQiOjAuMCwiUmlnaHQiOjAuMCwiQm90dG9tIjowLjB9LCJCYWNrZ3JvdW5kIjp7IiRpZCI6IjE4ODAiLCJDb2xvciI6eyIkaWQiOiIxODgxIiwiQSI6MCwiUiI6MjU1LCJHIjoyNTUsIkIiOjI1NX19LCJJc1Zpc2libGUiOnRydWUsIldpZHRoIjowLjAsIkhlaWdodCI6MC4wLCJCb3JkZXJTdHlsZSI6eyIkaWQiOiIxODgyIiwiTGluZUNvbG9yIjpudWxsLCJMaW5lV2VpZ2h0IjowLjAsIkxpbmVUeXBlIjowLCJQYXJlbnRTdHlsZSI6bnVsbH0sIlBhcmVudFN0eWxlIjpudWxsfSwiRGF0ZVN0eWxlIjp7IiRpZCI6IjE4ODMiLCJGb250U2V0dGluZ3MiOnsiJGlkIjoiMTg4NCIsIkZvbnRTaXplIjo4LCJGb250TmFtZSI6IlNlZ29lIFVJIFNlbWlib2xkIiwiSXNCb2xkIjpmYWxzZSwiSXNJdGFsaWMiOmZhbHNlLCJJc1VuZGVybGluZWQiOmZhbHNlLCJQYXJlbnRTdHlsZSI6bnVsbH0sIkF1dG9TaXplIjowLCJGb3JlZ3JvdW5kIjp7IiRpZCI6IjE4ODUiLCJDb2xvciI6eyIkaWQiOiIxODg2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ODg3IiwiVG9wIjowLjAsIkxlZnQiOjAuMCwiUmlnaHQiOjAuMCwiQm90dG9tIjowLjB9LCJQYWRkaW5nIjp7IiRpZCI6IjE4ODgiLCJUb3AiOjAuMCwiTGVmdCI6MC4wLCJSaWdodCI6MC4wLCJCb3R0b20iOjAuMH0sIkJhY2tncm91bmQiOnsiJGlkIjoiMTg4OSIsIkNvbG9yIjp7IiRpZCI6IjE4OTAiLCJBIjowLCJSIjoyNTUsIkciOjI1NSwiQiI6MjU1fX0sIklzVmlzaWJsZSI6dHJ1ZSwiV2lkdGgiOjAuMCwiSGVpZ2h0IjowLjAsIkJvcmRlclN0eWxlIjp7IiRpZCI6IjE4OTEiLCJMaW5lQ29sb3IiOm51bGwsIkxpbmVXZWlnaHQiOjAuMCwiTGluZVR5cGUiOjAsIlBhcmVudFN0eWxlIjpudWxsfSwiUGFyZW50U3R5bGUiOm51bGx9LCJEYXRlRm9ybWF0Ijp7IiRpZCI6IjE4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5MyIsIkZvcm1hdCI6MCwiSXNWaXNpYmxlIjpmYWxzZSwiTGFzdEtub3duVmlzaWJpbGl0eVN0YXRlIjpmYWxzZX0sIklzVmlzaWJsZSI6dHJ1ZSwiUGFyZW50U3R5bGUiOm51bGx9LCJJbmRleCI6MjIsIlNtYXJ0RHVyYXRpb25BY3RpdmF0ZWQiOmZhbHNlLCJEYXRlRm9ybWF0Ijp7IiRyZWYiOiIxODkyIn0sIldlZWtOdW1iZXJpbmciOnsiJGlkIjoiMTg5NCIsIkZvcm1hdCI6MCwiSXNWaXNpYmxlIjpmYWxzZSwiTGFzdEtub3duVmlzaWJpbGl0eVN0YXRlIjpmYWxzZX0sIklkIjoiNDNjY2NjZjktODFhNy00MWYwLTlkOWUtZGNmOTBjYjllOWE5IiwiSW1wb3J0SWQiOm51bGwsIlRpdGxlIjoiT25saW5lIiwiTm90ZSI6bnVsbCwiSHlwZXJsaW5rIjp7IiRpZCI6IjE4OTUiLCJBZGRyZXNzIjpudWxsLCJTdWJBZGRyZXNzIjpudWxsfSwiSXNDaGFuZ2VkIjpmYWxzZSwiSXNOZXciOmZhbHNlfX1dLCJfbWlsZXN0b25lcyI6W10sIklkIjoiMDAwMDAwMDAtMDAwMC0wMDAwLTAwMDAtMDAwMDAwMDAwMDAwIiwiSXNTaW5nbGVJdGVtUm93Ijp0cnVlfV0sIkluZGV4IjoyLCJJZCI6ImIyYzRhOTZkLTJjOTUtNDU5YS1hZDYzLTIxOWFjMTNkYmMwMSIsIkhlYWRlclRleHQiOiJDSEcgTUdNVCIsIklzRGVmYXVsdCI6ZmFsc2UsIlN0eWxlIjp7IiRpZCI6IjE4OTYiLCJIZWFkZXJTdHlsZSI6eyIkaWQiOiIxODk3IiwiVGV4dFN0eWxlIjp7IiRpZCI6IjE4OTgiLCJGb250U2V0dGluZ3MiOnsiJGlkIjoiMTg5OSIsIkZvbnRTaXplIjoxMSwiRm9udE5hbWUiOiJTZWdvZSBVSSBTZW1pYm9sZCIsIklzQm9sZCI6ZmFsc2UsIklzSXRhbGljIjpmYWxzZSwiSXNVbmRlcmxpbmVkIjpmYWxzZSwiUGFyZW50U3R5bGUiOm51bGx9LCJBdXRvU2l6ZSI6MiwiRm9yZWdyb3VuZCI6eyIkaWQiOiIxOTAwIiwiQ29sb3IiOnsiJGlkIjoiMTkwMS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kwMiIsIlRvcCI6MC4wLCJMZWZ0IjowLjAsIlJpZ2h0IjowLjAsIkJvdHRvbSI6MC4wfSwiUGFkZGluZyI6eyIkaWQiOiIxOTAzIiwiVG9wIjowLjAsIkxlZnQiOjAuMCwiUmlnaHQiOjAuMCwiQm90dG9tIjowLjB9LCJCYWNrZ3JvdW5kIjp7IiRpZCI6IjE5MDQiLCJDb2xvciI6eyIkaWQiOiIxOTA1IiwiQSI6MCwiUiI6MjU1LCJHIjoyNTUsIkIiOjI1NX19LCJJc1Zpc2libGUiOnRydWUsIldpZHRoIjowLjAsIkhlaWdodCI6MC4wLCJCb3JkZXJTdHlsZSI6bnVsbCwiUGFyZW50U3R5bGUiOm51bGx9LCJSZWN0YW5nbGVTdHlsZSI6eyIkaWQiOiIxOTA2IiwiTWFyZ2luIjp7IiRpZCI6IjE5MDciLCJUb3AiOjAuMCwiTGVmdCI6MC4wLCJSaWdodCI6MC4wLCJCb3R0b20iOjAuMH0sIlBhZGRpbmciOnsiJGlkIjoiMTkwOCIsIlRvcCI6MC4wLCJMZWZ0IjowLjAsIlJpZ2h0IjowLjAsIkJvdHRvbSI6MC4wfSwiQmFja2dyb3VuZCI6eyIkcmVmIjoiMTUifSwiSXNWaXNpYmxlIjp0cnVlLCJXaWR0aCI6MC4wLCJIZWlnaHQiOjAuMCwiQm9yZGVyU3R5bGUiOnsiJGlkIjoiMTkwOSIsIkxpbmVDb2xvciI6eyIkaWQiOiIxOTEwIiwiJHR5cGUiOiJOTFJFLkNvbW1vbi5Eb20uU29saWRDb2xvckJydXNoLCBOTFJFLkNvbW1vbiIsIkNvbG9yIjp7IiRpZCI6IjE5MTEiLCJBIjoyNTUsIlIiOjI1NSwiRyI6MCwiQiI6MH19LCJMaW5lV2VpZ2h0IjowLjAsIkxpbmVUeXBlIjowLCJQYXJlbnRTdHlsZSI6bnVsbH0sIlBhcmVudFN0eWxlIjpudWxsfSwiTWFyZ2luIjp7IiRpZCI6IjE5MTIiLCJUb3AiOjAuMCwiTGVmdCI6MC4wLCJSaWdodCI6MC4wLCJCb3R0b20iOjAuMH0sIlBhZGRpbmciOnsiJGlkIjoiMTkxMyIsIlRvcCI6MC4wLCJMZWZ0IjowLjAsIlJpZ2h0IjowLjAsIkJvdHRvbSI6MC4wfSwiQmFja2dyb3VuZCI6bnVsbCwiSXNWaXNpYmxlIjp0cnVlLCJXaWR0aCI6MC4wLCJIZWlnaHQiOjAuMCwiQm9yZGVyU3R5bGUiOm51bGwsIlBhcmVudFN0eWxlIjpudWxsfSwiQmFja2dyb3VuZFN0eWxlIjp7IiRpZCI6IjE5MTQiLCJNYXJnaW4iOnsiJGlkIjoiMTkxNSIsIlRvcCI6MC4wLCJMZWZ0IjowLjAsIlJpZ2h0IjowLjAsIkJvdHRvbSI6MC4wfSwiUGFkZGluZyI6eyIkaWQiOiIxOTE2IiwiVG9wIjowLjAsIkxlZnQiOjAuMCwiUmlnaHQiOjAuMCwiQm90dG9tIjowLjB9LCJCYWNrZ3JvdW5kIjp7IiRyZWYiOiIyNSJ9LCJJc1Zpc2libGUiOnRydWUsIldpZHRoIjowLjAsIkhlaWdodCI6MC4wLCJCb3JkZXJTdHlsZSI6eyIkaWQiOiIxOTE3IiwiTGluZUNvbG9yIjp7IiRpZCI6IjE5MTgiLCIkdHlwZSI6Ik5MUkUuQ29tbW9uLkRvbS5Tb2xpZENvbG9yQnJ1c2gsIE5MUkUuQ29tbW9uIiwiQ29sb3IiOnsiJGlkIjoiMTkxOSIsIkEiOjI1NSwiUiI6MjU1LCJHIjowLCJCIjowfX0sIkxpbmVXZWlnaHQiOjAuMCwiTGluZVR5cGUiOjAsIlBhcmVudFN0eWxlIjpudWxsfSwiUGFyZW50U3R5bGUiOm51bGx9LCJNYXJnaW4iOnsiJGlkIjoiMTkyMCIsIlRvcCI6MC4wLCJMZWZ0IjowLjAsIlJpZ2h0IjowLjAsIkJvdHRvbSI6MC4wfSwiUGFkZGluZyI6eyIkaWQiOiIxOTIxIiwiVG9wIjowLjAsIkxlZnQiOjAuMCwiUmlnaHQiOjAuMCwiQm90dG9tIjowLjB9LCJJc1Zpc2libGUiOnRydWUsIldpZHRoIjowLjAsIkhlaWdodCI6MC4wLCJCb3JkZXJTdHlsZSI6bnVsbCwiUGFyZW50U3R5bGUiOm51bGx9fSx7IiRpZCI6IjE5MjIiLCJfcm93cyI6W10sIkluZGV4IjozOSwiSWQiOiIyNzgxZTY5Yy1lMTU0LTRlZmMtOWU2Yy1iZTA4MzZkMTU3ODUiLCJIZWFkZXJUZXh0IjpudWxsLCJJc0RlZmF1bHQiOnRydWUsIlN0eWxlIjp7IiRpZCI6IjE5MjMiLCJIZWFkZXJTdHlsZSI6eyIkaWQiOiIxOTI0IiwiVGV4dFN0eWxlIjp7IiRpZCI6IjE5MjUiLCJGb250U2V0dGluZ3MiOnsiJGlkIjoiMTkyNiIsIkZvbnRTaXplIjoxMSwiRm9udE5hbWUiOiJDYWxpYnJpIiwiSXNCb2xkIjpmYWxzZSwiSXNJdGFsaWMiOmZhbHNlLCJJc1VuZGVybGluZWQiOmZhbHNlLCJQYXJlbnRTdHlsZSI6bnVsbH0sIkF1dG9TaXplIjoyLCJGb3JlZ3JvdW5kIjp7IiRpZCI6IjE5MjciLCJDb2xvciI6eyIkaWQiOiIxOTI4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kyOSIsIlRvcCI6MC4wLCJMZWZ0IjowLjAsIlJpZ2h0IjowLjAsIkJvdHRvbSI6MC4wfSwiUGFkZGluZyI6eyIkaWQiOiIxOTMwIiwiVG9wIjowLjAsIkxlZnQiOjAuMCwiUmlnaHQiOjAuMCwiQm90dG9tIjowLjB9LCJCYWNrZ3JvdW5kIjpudWxsLCJJc1Zpc2libGUiOnRydWUsIldpZHRoIjowLjAsIkhlaWdodCI6MC4wLCJCb3JkZXJTdHlsZSI6bnVsbCwiUGFyZW50U3R5bGUiOm51bGx9LCJSZWN0YW5nbGVTdHlsZSI6eyIkaWQiOiIxOTMxIiwiTWFyZ2luIjp7IiRpZCI6IjE5MzIiLCJUb3AiOjAuMCwiTGVmdCI6MC4wLCJSaWdodCI6MC4wLCJCb3R0b20iOjAuMH0sIlBhZGRpbmciOnsiJGlkIjoiMTkzMyIsIlRvcCI6MC4wLCJMZWZ0IjowLjAsIlJpZ2h0IjowLjAsIkJvdHRvbSI6MC4wfSwiQmFja2dyb3VuZCI6eyIkcmVmIjoiMTUifSwiSXNWaXNpYmxlIjp0cnVlLCJXaWR0aCI6MC4wLCJIZWlnaHQiOjAuMCwiQm9yZGVyU3R5bGUiOnsiJGlkIjoiMTkzNCIsIkxpbmVDb2xvciI6eyIkaWQiOiIxOTM1IiwiJHR5cGUiOiJOTFJFLkNvbW1vbi5Eb20uU29saWRDb2xvckJydXNoLCBOTFJFLkNvbW1vbiIsIkNvbG9yIjp7IiRpZCI6IjE5MzYiLCJBIjoyNTUsIlIiOjI1NSwiRyI6MCwiQiI6MH19LCJMaW5lV2VpZ2h0IjowLjAsIkxpbmVUeXBlIjowLCJQYXJlbnRTdHlsZSI6bnVsbH0sIlBhcmVudFN0eWxlIjpudWxsfSwiTWFyZ2luIjp7IiRpZCI6IjE5MzciLCJUb3AiOjAuMCwiTGVmdCI6MC4wLCJSaWdodCI6MC4wLCJCb3R0b20iOjAuMH0sIlBhZGRpbmciOnsiJGlkIjoiMTkzOCIsIlRvcCI6MC4wLCJMZWZ0IjowLjAsIlJpZ2h0IjowLjAsIkJvdHRvbSI6MC4wfSwiQmFja2dyb3VuZCI6bnVsbCwiSXNWaXNpYmxlIjp0cnVlLCJXaWR0aCI6MC4wLCJIZWlnaHQiOjAuMCwiQm9yZGVyU3R5bGUiOm51bGwsIlBhcmVudFN0eWxlIjpudWxsfSwiQmFja2dyb3VuZFN0eWxlIjp7IiRpZCI6IjE5MzkiLCJNYXJnaW4iOnsiJGlkIjoiMTk0MCIsIlRvcCI6MC4wLCJMZWZ0IjowLjAsIlJpZ2h0IjowLjAsIkJvdHRvbSI6MC4wfSwiUGFkZGluZyI6eyIkaWQiOiIxOTQxIiwiVG9wIjowLjAsIkxlZnQiOjAuMCwiUmlnaHQiOjAuMCwiQm90dG9tIjowLjB9LCJCYWNrZ3JvdW5kIjp7IiRyZWYiOiIyNSJ9LCJJc1Zpc2libGUiOnRydWUsIldpZHRoIjowLjAsIkhlaWdodCI6MC4wLCJCb3JkZXJTdHlsZSI6eyIkaWQiOiIxOTQyIiwiTGluZUNvbG9yIjp7IiRpZCI6IjE5NDMiLCIkdHlwZSI6Ik5MUkUuQ29tbW9uLkRvbS5Tb2xpZENvbG9yQnJ1c2gsIE5MUkUuQ29tbW9uIiwiQ29sb3IiOnsiJGlkIjoiMTk0NCIsIkEiOjI1NSwiUiI6MjU1LCJHIjowLCJCIjowfX0sIkxpbmVXZWlnaHQiOjAuMCwiTGluZVR5cGUiOjAsIlBhcmVudFN0eWxlIjpudWxsfSwiUGFyZW50U3R5bGUiOm51bGx9LCJNYXJnaW4iOnsiJGlkIjoiMTk0NSIsIlRvcCI6MC4wLCJMZWZ0IjowLjAsIlJpZ2h0IjowLjAsIkJvdHRvbSI6MC4wfSwiUGFkZGluZyI6eyIkaWQiOiIxOTQ2IiwiVG9wIjowLjAsIkxlZnQiOjAuMCwiUmlnaHQiOjAuMCwiQm90dG9tIjowLjB9LCJJc1Zpc2libGUiOmZhbHNlLCJXaWR0aCI6MC4wLCJIZWlnaHQiOjAuMCwiQm9yZGVyU3R5bGUiOm51bGwsIlBhcmVudFN0eWxlIjpudWxsfX1dLCJJZCI6ImU5ZmJkNzZlLTM5ZGMtNGVkMC04NjQwLTM2MTBiOTdjMWVkNiIsIkluZGV4Ijo0LCJIZWFkZXJUZXh0IjoiT25saW5lIiwiU3R5bGUiOnsiJGlkIjoiMTk0NyIsIkhlYWRlclN0eWxlIjp7IiRpZCI6IjE5NDgiLCJUZXh0SXNWZXJ0aWNhbCI6ZmFsc2UsIlRleHRTdHlsZSI6eyIkaWQiOiIxOTQ5IiwiRm9udFNldHRpbmdzIjp7IiRpZCI6IjE5NTAiLCJGb250U2l6ZSI6MTIsIkZvbnROYW1lIjoiU2Vnb2UgVUkgU2VtaWJvbGQiLCJJc0JvbGQiOmZhbHNlLCJJc0l0YWxpYyI6ZmFsc2UsIklzVW5kZXJsaW5lZCI6ZmFsc2UsIlBhcmVudFN0eWxlIjpudWxsfSwiQXV0b1NpemUiOjIsIkZvcmVncm91bmQiOnsiJGlkIjoiMTk1MSIsIkNvbG9yIjp7IiRpZCI6IjE5NTIiLCJBIjoyNTUsIlIiOjI1NSwiRyI6MjU1LCJCIjoyNTV9fSwiTWF4V2lkdGgiOjc0LjQyOTg2NTk0MDkzODE4NiwiTWF4SGVpZ2h0IjoiSW5maW5pdHkiLCJTbWFydEZvcmVncm91bmRJc0FjdGl2ZSI6ZmFsc2UsIkhvcml6b250YWxBbGlnbm1lbnQiOjAsIlZlcnRpY2FsQWxpZ25tZW50IjowLCJTbWFydEZvcmVncm91bmQiOm51bGwsIkJhY2tncm91bmRGaWxsVHlwZSI6MCwiTWFyZ2luIjp7IiRpZCI6IjE5NTMiLCJUb3AiOjAuMCwiTGVmdCI6MC4wLCJSaWdodCI6MC4wLCJCb3R0b20iOjAuMH0sIlBhZGRpbmciOnsiJGlkIjoiMTk1NCIsIlRvcCI6MC4wLCJMZWZ0IjowLjAsIlJpZ2h0IjowLjAsIkJvdHRvbSI6MC4wfSwiQmFja2dyb3VuZCI6eyIkaWQiOiIxOTU1IiwiQ29sb3IiOnsiJGlkIjoiMTk1NiIsIkEiOjAsIlIiOjI1NSwiRyI6MjU1LCJCIjoyNTV9fSwiSXNWaXNpYmxlIjp0cnVlLCJXaWR0aCI6MC4wLCJIZWlnaHQiOjAuMCwiQm9yZGVyU3R5bGUiOm51bGwsIlBhcmVudFN0eWxlIjpudWxsfSwiUmVjdGFuZ2xlU3R5bGUiOnsiJGlkIjoiMTk1NyIsIk1hcmdpbiI6eyIkaWQiOiIxOTU4IiwiVG9wIjowLjAsIkxlZnQiOjAuMCwiUmlnaHQiOjAuMCwiQm90dG9tIjowLjB9LCJQYWRkaW5nIjp7IiRpZCI6IjE5NTkiLCJUb3AiOjAuMCwiTGVmdCI6MC4wLCJSaWdodCI6MC4wLCJCb3R0b20iOjAuMH0sIkJhY2tncm91bmQiOnsiJHJlZiI6Ijk5NiJ9LCJJc1Zpc2libGUiOnRydWUsIldpZHRoIjowLjAsIkhlaWdodCI6MC4wLCJCb3JkZXJTdHlsZSI6eyIkaWQiOiIxOTYwIiwiTGluZUNvbG9yIjp7IiRpZCI6IjE5NjEiLCIkdHlwZSI6Ik5MUkUuQ29tbW9uLkRvbS5Tb2xpZENvbG9yQnJ1c2gsIE5MUkUuQ29tbW9uIiwiQ29sb3IiOnsiJGlkIjoiMTk2MiIsIkEiOjI1NSwiUiI6MjU1LCJHIjowLCJCIjowfX0sIkxpbmVXZWlnaHQiOjAuMCwiTGluZVR5cGUiOjAsIlBhcmVudFN0eWxlIjpudWxsfSwiUGFyZW50U3R5bGUiOm51bGx9LCJNYXJnaW4iOnsiJGlkIjoiMTk2MyIsIlRvcCI6MC4wLCJMZWZ0IjowLjAsIlJpZ2h0IjowLjAsIkJvdHRvbSI6MC4wfSwiUGFkZGluZyI6eyIkaWQiOiIxOTY0IiwiVG9wIjowLjAsIkxlZnQiOjAuMCwiUmlnaHQiOjAuMCwiQm90dG9tIjowLjB9LCJCYWNrZ3JvdW5kIjpudWxsLCJJc1Zpc2libGUiOnRydWUsIldpZHRoIjowLjAsIkhlaWdodCI6MC4wLCJCb3JkZXJTdHlsZSI6bnVsbCwiUGFyZW50U3R5bGUiOm51bGx9LCJCYWNrZ3JvdW5kU3R5bGUiOnsiJGlkIjoiMTk2NSIsIk1hcmdpbiI6eyIkaWQiOiIxOTY2IiwiVG9wIjowLjAsIkxlZnQiOjAuMCwiUmlnaHQiOjAuMCwiQm90dG9tIjowLjB9LCJQYWRkaW5nIjp7IiRpZCI6IjE5NjciLCJUb3AiOjAuMCwiTGVmdCI6MC4wLCJSaWdodCI6MC4wLCJCb3R0b20iOjAuMH0sIkJhY2tncm91bmQiOnsiJGlkIjoiMTk2OCIsIkNvbG9yIjp7IiRpZCI6IjE5NjkiLCJBIjo1MSwiUiI6MTY1LCJHIjoxNjUsIkIiOjE2NX19LCJJc1Zpc2libGUiOnRydWUsIldpZHRoIjowLjAsIkhlaWdodCI6MC4wLCJCb3JkZXJTdHlsZSI6eyIkaWQiOiIxOTcwIiwiTGluZUNvbG9yIjp7IiRpZCI6IjE5NzEiLCIkdHlwZSI6Ik5MUkUuQ29tbW9uLkRvbS5Tb2xpZENvbG9yQnJ1c2gsIE5MUkUuQ29tbW9uIiwiQ29sb3IiOnsiJGlkIjoiMTk3MiIsIkEiOjI1NSwiUiI6MjU1LCJHIjowLCJCIjowfX0sIkxpbmVXZWlnaHQiOjAuMCwiTGluZVR5cGUiOjAsIlBhcmVudFN0eWxlIjpudWxsfSwiUGFyZW50U3R5bGUiOm51bGx9LCJJc0Fib3ZlVGltZWJhbmQiOmZhbHNlLCJNYXJnaW4iOnsiJGlkIjoiMTk3MyIsIlRvcCI6MC4wLCJMZWZ0IjowLjAsIlJpZ2h0IjowLjAsIkJvdHRvbSI6MC4wfSwiUGFkZGluZyI6eyIkaWQiOiIxOTc0IiwiVG9wIjowLjAsIkxlZnQiOjAuMCwiUmlnaHQiOjAuMCwiQm90dG9tIjowLjB9LCJJc1Zpc2libGUiOnRydWUsIldpZHRoIjowLjAsIkhlaWdodCI6MC4wLCJCb3JkZXJTdHlsZSI6eyIkaWQiOiIxOTc1IiwiTGluZUNvbG9yIjpudWxsLCJMaW5lV2VpZ2h0IjowLjAsIkxpbmVUeXBlIjowLCJQYXJlbnRTdHlsZSI6bnVsbH0sIlBhcmVudFN0eWxlIjpudWxsfX0seyIkaWQiOiIxOTc2IiwiX2FjdGl2aXRpZXMiOlt7IiRpZCI6IjE5NzciLCJfcm93cyI6W3siJGlkIjoiMTk3OCIsIl90YXNrcyI6W3siJGlkIjoiMTk3OSIsIl9hdHRhY2hlZE1pbGVzdG9uZXMiOltdLCJUYXNrRGVmaW5pdGlvbiI6eyIkaWQiOiIxOTgwIiwiR3JvdXBOYW1lIjpudWxsLCJTdGFydERhdGUiOiIyMDIzLTA0LTIyVDAwOjAwOjAwWiIsIkVuZERhdGUiOiIyMDIzLTA0LTIzVDIzOjU5OjAwWiIsIlBlcmNlbnRhZ2VDb21wbGV0ZSI6bnVsbCwiU3R5bGUiOnsiJGlkIjoiMTk4MSIsIlNoYXBlIjoyLCJTaGFwZVRoaWNrbmVzcyI6MCwiRHVyYXRpb25Gb3JtYXQiOjAsIkluY2x1ZGVOb25Xb3JraW5nRGF5c0luRHVyYXRpb24iOmZhbHNlLCJQZXJjZW50YWdlQ29tcGxldGVTdHlsZSI6eyIkaWQiOiIxOTgyIiwiRm9udFNldHRpbmdzIjp7IiRpZCI6IjE5ODMiLCJGb250U2l6ZSI6MTAsIkZvbnROYW1lIjoiQ2FsaWJyaSIsIklzQm9sZCI6ZmFsc2UsIklzSXRhbGljIjpmYWxzZSwiSXNVbmRlcmxpbmVkIjpmYWxzZSwiUGFyZW50U3R5bGUiOm51bGx9LCJBdXRvU2l6ZSI6MCwiRm9yZWdyb3VuZCI6eyIkaWQiOiIxOTg0IiwiQ29sb3IiOnsiJGlkIjoiMTk4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k4NiIsIlRvcCI6MC4wLCJMZWZ0IjowLjAsIlJpZ2h0IjowLjAsIkJvdHRvbSI6MC4wfSwiUGFkZGluZyI6eyIkaWQiOiIxOTg3IiwiVG9wIjowLjAsIkxlZnQiOjAuMCwiUmlnaHQiOjAuMCwiQm90dG9tIjowLjB9LCJCYWNrZ3JvdW5kIjp7IiRpZCI6IjE5ODgiLCJDb2xvciI6eyIkaWQiOiIxOTg5IiwiQSI6ODksIlIiOjAsIkciOjAsIkIiOjB9fSwiSXNWaXNpYmxlIjp0cnVlLCJXaWR0aCI6MC4wLCJIZWlnaHQiOjAuMCwiQm9yZGVyU3R5bGUiOnsiJGlkIjoiMTk5MCIsIkxpbmVDb2xvciI6bnVsbCwiTGluZVdlaWdodCI6MC4wLCJMaW5lVHlwZSI6MCwiUGFyZW50U3R5bGUiOm51bGx9LCJQYXJlbnRTdHlsZSI6bnVsbH0sIkR1cmF0aW9uU3R5bGUiOnsiJGlkIjoiMTk5MSIsIkZvbnRTZXR0aW5ncyI6eyIkaWQiOiIxOTkyIiwiRm9udFNpemUiOjEwLCJGb250TmFtZSI6IkNhbGlicmkiLCJJc0JvbGQiOmZhbHNlLCJJc0l0YWxpYyI6ZmFsc2UsIklzVW5kZXJsaW5lZCI6ZmFsc2UsIlBhcmVudFN0eWxlIjpudWxsfSwiQXV0b1NpemUiOjAsIkZvcmVncm91bmQiOnsiJGlkIjoiMTk5MyIsIkNvbG9yIjp7IiRpZCI6IjE5OT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k5NSIsIlRvcCI6MC4wLCJMZWZ0IjowLjAsIlJpZ2h0IjowLjAsIkJvdHRvbSI6MC4wfSwiUGFkZGluZyI6eyIkaWQiOiIxOTk2IiwiVG9wIjowLjAsIkxlZnQiOjAuMCwiUmlnaHQiOjAuMCwiQm90dG9tIjowLjB9LCJCYWNrZ3JvdW5kIjp7IiRpZCI6IjE5OTciLCJDb2xvciI6eyIkaWQiOiIxOTk4IiwiQSI6ODksIlIiOjAsIkciOjAsIkIiOjB9fSwiSXNWaXNpYmxlIjp0cnVlLCJXaWR0aCI6MC4wLCJIZWlnaHQiOjAuMCwiQm9yZGVyU3R5bGUiOnsiJGlkIjoiMTk5OSIsIkxpbmVDb2xvciI6bnVsbCwiTGluZVdlaWdodCI6MC4wLCJMaW5lVHlwZSI6MCwiUGFyZW50U3R5bGUiOm51bGx9LCJQYXJlbnRTdHlsZSI6bnVsbH0sIkhvcml6b250YWxDb25uZWN0b3JTdHlsZSI6eyIkaWQiOiIyMDAwIiwiTGluZUNvbG9yIjp7IiRpZCI6IjIwMDEiLCIkdHlwZSI6Ik5MUkUuQ29tbW9uLkRvbS5Tb2xpZENvbG9yQnJ1c2gsIE5MUkUuQ29tbW9uIiwiQ29sb3IiOnsiJGlkIjoiMjAwMiIsIkEiOjI1NSwiUiI6MjA0LCJHIjoyMDQsIkIiOjIwNH19LCJMaW5lV2VpZ2h0IjoxLjAsIkxpbmVUeXBlIjowLCJQYXJlbnRTdHlsZSI6bnVsbH0sIlZlcnRpY2FsQ29ubmVjdG9yU3R5bGUiOnsiJGlkIjoiMjAwMyIsIkxpbmVDb2xvciI6eyIkaWQiOiIyMDA0IiwiJHR5cGUiOiJOTFJFLkNvbW1vbi5Eb20uU29saWRDb2xvckJydXNoLCBOTFJFLkNvbW1vbiIsIkNvbG9yIjp7IiRpZCI6IjIwMDUiLCJBIjoyNTUsIlIiOjIwNCwiRyI6MjA0LCJCIjoyMDR9fSwiTGluZVdlaWdodCI6MS4wLCJMaW5lVHlwZSI6MCwiUGFyZW50U3R5bGUiOm51bGx9LCJNYXJnaW4iOm51bGwsIlN0YXJ0RGF0ZVBvc2l0aW9uIjo0LCJFbmREYXRlUG9zaXRpb24iOjQsIkRhdGVJc1Zpc2libGUiOnRydWUsIlRpdGxlUG9zaXRpb24iOjMsIkR1cmF0aW9uUG9zaXRpb24iOjYsIlBlcmNlbnRhZ2VDb21wbGV0ZWRQb3NpdGlvbiI6NiwiU3BhY2luZyI6MywiSXNCZWxvd1RpbWViYW5kIjp0cnVlLCJQZXJjZW50YWdlQ29tcGxldGVTaGFwZU9wYWNpdHkiOjM1LCJTaGFwZVN0eWxlIjp7IiRpZCI6IjIwMDYiLCJNYXJnaW4iOnsiJGlkIjoiMjAwNyIsIlRvcCI6MC4wLCJMZWZ0Ijo0LjAsIlJpZ2h0Ijo0LjAsIkJvdHRvbSI6MC4wfSwiUGFkZGluZyI6eyIkaWQiOiIyMDA4IiwiVG9wIjowLjAsIkxlZnQiOjAuMCwiUmlnaHQiOjAuMCwiQm90dG9tIjowLjB9LCJCYWNrZ3JvdW5kIjp7IiRpZCI6IjIwMDkiLCJDb2xvciI6eyIkaWQiOiIyMDEwIiwiQSI6MjU1LCJSIjo2OCwiRyI6MTE0LCJCIjoxOTZ9fSwiSXNWaXNpYmxlIjp0cnVlLCJXaWR0aCI6NC4wLCJIZWlnaHQiOjEwLjAsIkJvcmRlclN0eWxlIjp7IiRpZCI6IjIwMTEiLCJMaW5lQ29sb3IiOnsiJGlkIjoiMjAxMiIsIiR0eXBlIjoiTkxSRS5Db21tb24uRG9tLlNvbGlkQ29sb3JCcnVzaCwgTkxSRS5Db21tb24iLCJDb2xvciI6eyIkaWQiOiIyMDEzIiwiQSI6MjU1LCJSIjo0NywiRyI6ODIsIkIiOjE0M319LCJMaW5lV2VpZ2h0IjowLjAsIkxpbmVUeXBlIjowLCJQYXJlbnRTdHlsZSI6bnVsbH0sIlBhcmVudFN0eWxlIjpudWxsfSwiVGl0bGVTdHlsZSI6eyIkaWQiOiIyMDE0IiwiRm9udFNldHRpbmdzIjp7IiRpZCI6IjIwMTUiLCJGb250U2l6ZSI6MTAsIkZvbnROYW1lIjoiU2Vnb2UgVUkgU2VtaWJvbGQiLCJJc0JvbGQiOnRydWUsIklzSXRhbGljIjpmYWxzZSwiSXNVbmRlcmxpbmVkIjpmYWxzZSwiUGFyZW50U3R5bGUiOm51bGx9LCJBdXRvU2l6ZSI6MiwiRm9yZWdyb3VuZCI6eyIkaWQiOiIyMDE2IiwiQ29sb3IiOnsiJGlkIjoiMjAxNyIsIkEiOjI1NSwiUiI6MCwiRyI6MCwiQiI6MH19LCJNYXhXaWR0aCI6ODYuODAwMDAzNzQ5MDY2MDA4LCJNYXhIZWlnaHQiOiJJbmZpbml0eSIsIlNtYXJ0Rm9yZWdyb3VuZElzQWN0aXZlIjpmYWxzZSwiSG9yaXpvbnRhbEFsaWdubWVudCI6MiwiVmVydGljYWxBbGlnbm1lbnQiOjAsIlNtYXJ0Rm9yZWdyb3VuZCI6bnVsbCwiQmFja2dyb3VuZEZpbGxUeXBlIjowLCJNYXJnaW4iOnsiJGlkIjoiMjAxOCIsIlRvcCI6MC4wLCJMZWZ0IjowLjAsIlJpZ2h0IjowLjAsIkJvdHRvbSI6MC4wfSwiUGFkZGluZyI6eyIkaWQiOiIyMDE5IiwiVG9wIjowLjAsIkxlZnQiOjAuMCwiUmlnaHQiOjAuMCwiQm90dG9tIjowLjB9LCJCYWNrZ3JvdW5kIjp7IiRpZCI6IjIwMjAiLCJDb2xvciI6eyIkaWQiOiIyMDIxIiwiQSI6MCwiUiI6MjU1LCJHIjoyNTUsIkIiOjI1NX19LCJJc1Zpc2libGUiOnRydWUsIldpZHRoIjowLjAsIkhlaWdodCI6MC4wLCJCb3JkZXJTdHlsZSI6eyIkaWQiOiIyMDIyIiwiTGluZUNvbG9yIjpudWxsLCJMaW5lV2VpZ2h0IjowLjAsIkxpbmVUeXBlIjowLCJQYXJlbnRTdHlsZSI6bnVsbH0sIlBhcmVudFN0eWxlIjpudWxsfSwiRGF0ZVN0eWxlIjp7IiRpZCI6IjIwMjMiLCJGb250U2V0dGluZ3MiOnsiJGlkIjoiMjAyNCIsIkZvbnRTaXplIjo4LCJGb250TmFtZSI6IlNlZ29lIFVJIFNlbWlib2xkIiwiSXNCb2xkIjpmYWxzZSwiSXNJdGFsaWMiOmZhbHNlLCJJc1VuZGVybGluZWQiOmZhbHNlLCJQYXJlbnRTdHlsZSI6bnVsbH0sIkF1dG9TaXplIjowLCJGb3JlZ3JvdW5kIjp7IiRpZCI6IjIwMjUiLCJDb2xvciI6eyIkaWQiOiIyMDI2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yMDI3IiwiVG9wIjowLjAsIkxlZnQiOjAuMCwiUmlnaHQiOjAuMCwiQm90dG9tIjowLjB9LCJQYWRkaW5nIjp7IiRpZCI6IjIwMjgiLCJUb3AiOjAuMCwiTGVmdCI6MC4wLCJSaWdodCI6MC4wLCJCb3R0b20iOjAuMH0sIkJhY2tncm91bmQiOnsiJGlkIjoiMjAyOSIsIkNvbG9yIjp7IiRpZCI6IjIwMzAiLCJBIjowLCJSIjoyNTUsIkciOjI1NSwiQiI6MjU1fX0sIklzVmlzaWJsZSI6dHJ1ZSwiV2lkdGgiOjAuMCwiSGVpZ2h0IjowLjAsIkJvcmRlclN0eWxlIjp7IiRpZCI6IjIwMzEiLCJMaW5lQ29sb3IiOm51bGwsIkxpbmVXZWlnaHQiOjAuMCwiTGluZVR5cGUiOjAsIlBhcmVudFN0eWxlIjpudWxsfSwiUGFyZW50U3R5bGUiOm51bGx9LCJEYXRlRm9ybWF0Ijp7IiRpZCI6IjIw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zMyIsIkZvcm1hdCI6MCwiSXNWaXNpYmxlIjpmYWxzZSwiTGFzdEtub3duVmlzaWJpbGl0eVN0YXRlIjpmYWxzZX0sIklzVmlzaWJsZSI6dHJ1ZSwiUGFyZW50U3R5bGUiOm51bGx9LCJJbmRleCI6MjMsIlNtYXJ0RHVyYXRpb25BY3RpdmF0ZWQiOmZhbHNlLCJEYXRlRm9ybWF0Ijp7IiRyZWYiOiIyMDMyIn0sIldlZWtOdW1iZXJpbmciOnsiJGlkIjoiMjAzNCIsIkZvcm1hdCI6MCwiSXNWaXNpYmxlIjpmYWxzZSwiTGFzdEtub3duVmlzaWJpbGl0eVN0YXRlIjpmYWxzZX0sIklkIjoiMDIyZmQ2NmYtNTZhMi00MmZjLWI5Y2EtNWIzYmNmOWEyNzczIiwiSW1wb3J0SWQiOm51bGwsIlRpdGxlIjoiTmFuamluZyIsIk5vdGUiOm51bGwsIkh5cGVybGluayI6eyIkaWQiOiIyMDM1IiwiQWRkcmVzcyI6bnVsbCwiU3ViQWRkcmVzcyI6bnVsbH0sIklzQ2hhbmdlZCI6ZmFsc2UsIklzTmV3IjpmYWxzZX19XSwiX21pbGVzdG9uZXMiOltdLCJJZCI6IjAwMDAwMDAwLTAwMDAtMDAwMC0wMDAwLTAwMDAwMDAwMDAwMCIsIklzU2luZ2xlSXRlbVJvdyI6dHJ1ZX1dLCJJbmRleCI6MSwiSWQiOiJmODU2YTQwOS1hMDUzLTQ4OTctYWZiZS01MGE3Yjc1NmYyMDkiLCJIZWFkZXJUZXh0IjoiSVBNQSIsIklzRGVmYXVsdCI6ZmFsc2UsIlN0eWxlIjp7IiRpZCI6IjIwMzYiLCJIZWFkZXJTdHlsZSI6eyIkaWQiOiIyMDM3IiwiVGV4dFN0eWxlIjp7IiRpZCI6IjIwMzgiLCJGb250U2V0dGluZ3MiOnsiJGlkIjoiMjAzOSIsIkZvbnRTaXplIjoxMSwiRm9udE5hbWUiOiJTZWdvZSBVSSBTZW1pYm9sZCIsIklzQm9sZCI6ZmFsc2UsIklzSXRhbGljIjpmYWxzZSwiSXNVbmRlcmxpbmVkIjpmYWxzZSwiUGFyZW50U3R5bGUiOm51bGx9LCJBdXRvU2l6ZSI6MiwiRm9yZWdyb3VuZCI6eyIkaWQiOiIyMDQwIiwiQ29sb3IiOnsiJGlkIjoiMjA0MS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jA0MiIsIlRvcCI6MC4wLCJMZWZ0IjowLjAsIlJpZ2h0IjowLjAsIkJvdHRvbSI6MC4wfSwiUGFkZGluZyI6eyIkaWQiOiIyMDQzIiwiVG9wIjowLjAsIkxlZnQiOjAuMCwiUmlnaHQiOjAuMCwiQm90dG9tIjowLjB9LCJCYWNrZ3JvdW5kIjp7IiRpZCI6IjIwNDQiLCJDb2xvciI6eyIkaWQiOiIyMDQ1IiwiQSI6MCwiUiI6MjU1LCJHIjoyNTUsIkIiOjI1NX19LCJJc1Zpc2libGUiOnRydWUsIldpZHRoIjowLjAsIkhlaWdodCI6MC4wLCJCb3JkZXJTdHlsZSI6bnVsbCwiUGFyZW50U3R5bGUiOm51bGx9LCJSZWN0YW5nbGVTdHlsZSI6eyIkaWQiOiIyMDQ2IiwiTWFyZ2luIjp7IiRpZCI6IjIwNDciLCJUb3AiOjAuMCwiTGVmdCI6MC4wLCJSaWdodCI6MC4wLCJCb3R0b20iOjAuMH0sIlBhZGRpbmciOnsiJGlkIjoiMjA0OCIsIlRvcCI6MC4wLCJMZWZ0IjowLjAsIlJpZ2h0IjowLjAsIkJvdHRvbSI6MC4wfSwiQmFja2dyb3VuZCI6eyIkaWQiOiIyMDQ5IiwiQ29sb3IiOnsiJGlkIjoiMjA1MCIsIkEiOjYzLCJSIjo2OCwiRyI6ODQsIkIiOjEwNn19LCJJc1Zpc2libGUiOnRydWUsIldpZHRoIjowLjAsIkhlaWdodCI6MC4wLCJCb3JkZXJTdHlsZSI6eyIkaWQiOiIyMDUxIiwiTGluZUNvbG9yIjp7IiRpZCI6IjIwNTIiLCIkdHlwZSI6Ik5MUkUuQ29tbW9uLkRvbS5Tb2xpZENvbG9yQnJ1c2gsIE5MUkUuQ29tbW9uIiwiQ29sb3IiOnsiJGlkIjoiMjA1MyIsIkEiOjI1NSwiUiI6MjU1LCJHIjowLCJCIjowfX0sIkxpbmVXZWlnaHQiOjAuMCwiTGluZVR5cGUiOjAsIlBhcmVudFN0eWxlIjpudWxsfSwiUGFyZW50U3R5bGUiOm51bGx9LCJNYXJnaW4iOnsiJGlkIjoiMjA1NCIsIlRvcCI6MC4wLCJMZWZ0IjowLjAsIlJpZ2h0IjowLjAsIkJvdHRvbSI6MC4wfSwiUGFkZGluZyI6eyIkaWQiOiIyMDU1IiwiVG9wIjowLjAsIkxlZnQiOjAuMCwiUmlnaHQiOjAuMCwiQm90dG9tIjowLjB9LCJCYWNrZ3JvdW5kIjpudWxsLCJJc1Zpc2libGUiOnRydWUsIldpZHRoIjowLjAsIkhlaWdodCI6MC4wLCJCb3JkZXJTdHlsZSI6bnVsbCwiUGFyZW50U3R5bGUiOm51bGx9LCJCYWNrZ3JvdW5kU3R5bGUiOnsiJGlkIjoiMjA1NiIsIk1hcmdpbiI6eyIkaWQiOiIyMDU3IiwiVG9wIjowLjAsIkxlZnQiOjAuMCwiUmlnaHQiOjAuMCwiQm90dG9tIjowLjB9LCJQYWRkaW5nIjp7IiRpZCI6IjIwNTgiLCJUb3AiOjAuMCwiTGVmdCI6MC4wLCJSaWdodCI6MC4wLCJCb3R0b20iOjAuMH0sIkJhY2tncm91bmQiOnsiJHJlZiI6IjI1In0sIklzVmlzaWJsZSI6dHJ1ZSwiV2lkdGgiOjAuMCwiSGVpZ2h0IjowLjAsIkJvcmRlclN0eWxlIjp7IiRpZCI6IjIwNTkiLCJMaW5lQ29sb3IiOnsiJGlkIjoiMjA2MCIsIiR0eXBlIjoiTkxSRS5Db21tb24uRG9tLlNvbGlkQ29sb3JCcnVzaCwgTkxSRS5Db21tb24iLCJDb2xvciI6eyIkaWQiOiIyMDYxIiwiQSI6MjU1LCJSIjoyNTUsIkciOjAsIkIiOjB9fSwiTGluZVdlaWdodCI6MC4wLCJMaW5lVHlwZSI6MCwiUGFyZW50U3R5bGUiOm51bGx9LCJQYXJlbnRTdHlsZSI6bnVsbH0sIk1hcmdpbiI6eyIkaWQiOiIyMDYyIiwiVG9wIjowLjAsIkxlZnQiOjAuMCwiUmlnaHQiOjAuMCwiQm90dG9tIjowLjB9LCJQYWRkaW5nIjp7IiRpZCI6IjIwNjMiLCJUb3AiOjAuMCwiTGVmdCI6MC4wLCJSaWdodCI6MC4wLCJCb3R0b20iOjAuMH0sIklzVmlzaWJsZSI6dHJ1ZSwiV2lkdGgiOjAuMCwiSGVpZ2h0IjowLjAsIkJvcmRlclN0eWxlIjpudWxsLCJQYXJlbnRTdHlsZSI6bnVsbH19LHsiJGlkIjoiMjA2NCIsIl9yb3dzIjpbXSwiSW5kZXgiOjQ0LCJJZCI6IjkwZThkZGYzLWFmNTItNDVjZC04MzVjLWUyN2EzYmIyMjJjYiIsIkhlYWRlclRleHQiOm51bGwsIklzRGVmYXVsdCI6dHJ1ZSwiU3R5bGUiOnsiJGlkIjoiMjA2NSIsIkhlYWRlclN0eWxlIjp7IiRpZCI6IjIwNjYiLCJUZXh0U3R5bGUiOnsiJGlkIjoiMjA2NyIsIkZvbnRTZXR0aW5ncyI6eyIkaWQiOiIyMDY4IiwiRm9udFNpemUiOjExLCJGb250TmFtZSI6IkNhbGlicmkiLCJJc0JvbGQiOmZhbHNlLCJJc0l0YWxpYyI6ZmFsc2UsIklzVW5kZXJsaW5lZCI6ZmFsc2UsIlBhcmVudFN0eWxlIjpudWxsfSwiQXV0b1NpemUiOjIsIkZvcmVncm91bmQiOnsiJGlkIjoiMjA2OSIsIkNvbG9yIjp7IiRpZCI6IjIwNz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MDcxIiwiVG9wIjowLjAsIkxlZnQiOjAuMCwiUmlnaHQiOjAuMCwiQm90dG9tIjowLjB9LCJQYWRkaW5nIjp7IiRpZCI6IjIwNzIiLCJUb3AiOjAuMCwiTGVmdCI6MC4wLCJSaWdodCI6MC4wLCJCb3R0b20iOjAuMH0sIkJhY2tncm91bmQiOm51bGwsIklzVmlzaWJsZSI6dHJ1ZSwiV2lkdGgiOjAuMCwiSGVpZ2h0IjowLjAsIkJvcmRlclN0eWxlIjpudWxsLCJQYXJlbnRTdHlsZSI6bnVsbH0sIlJlY3RhbmdsZVN0eWxlIjp7IiRpZCI6IjIwNzMiLCJNYXJnaW4iOnsiJGlkIjoiMjA3NCIsIlRvcCI6MC4wLCJMZWZ0IjowLjAsIlJpZ2h0IjowLjAsIkJvdHRvbSI6MC4wfSwiUGFkZGluZyI6eyIkaWQiOiIyMDc1IiwiVG9wIjowLjAsIkxlZnQiOjAuMCwiUmlnaHQiOjAuMCwiQm90dG9tIjowLjB9LCJCYWNrZ3JvdW5kIjp7IiRyZWYiOiIxNSJ9LCJJc1Zpc2libGUiOnRydWUsIldpZHRoIjowLjAsIkhlaWdodCI6MC4wLCJCb3JkZXJTdHlsZSI6eyIkaWQiOiIyMDc2IiwiTGluZUNvbG9yIjp7IiRpZCI6IjIwNzciLCIkdHlwZSI6Ik5MUkUuQ29tbW9uLkRvbS5Tb2xpZENvbG9yQnJ1c2gsIE5MUkUuQ29tbW9uIiwiQ29sb3IiOnsiJGlkIjoiMjA3OCIsIkEiOjI1NSwiUiI6MjU1LCJHIjowLCJCIjowfX0sIkxpbmVXZWlnaHQiOjAuMCwiTGluZVR5cGUiOjAsIlBhcmVudFN0eWxlIjpudWxsfSwiUGFyZW50U3R5bGUiOm51bGx9LCJNYXJnaW4iOnsiJGlkIjoiMjA3OSIsIlRvcCI6MC4wLCJMZWZ0IjowLjAsIlJpZ2h0IjowLjAsIkJvdHRvbSI6MC4wfSwiUGFkZGluZyI6eyIkaWQiOiIyMDgwIiwiVG9wIjowLjAsIkxlZnQiOjAuMCwiUmlnaHQiOjAuMCwiQm90dG9tIjowLjB9LCJCYWNrZ3JvdW5kIjpudWxsLCJJc1Zpc2libGUiOnRydWUsIldpZHRoIjowLjAsIkhlaWdodCI6MC4wLCJCb3JkZXJTdHlsZSI6bnVsbCwiUGFyZW50U3R5bGUiOm51bGx9LCJCYWNrZ3JvdW5kU3R5bGUiOnsiJGlkIjoiMjA4MSIsIk1hcmdpbiI6eyIkaWQiOiIyMDgyIiwiVG9wIjowLjAsIkxlZnQiOjAuMCwiUmlnaHQiOjAuMCwiQm90dG9tIjowLjB9LCJQYWRkaW5nIjp7IiRpZCI6IjIwODMiLCJUb3AiOjAuMCwiTGVmdCI6MC4wLCJSaWdodCI6MC4wLCJCb3R0b20iOjAuMH0sIkJhY2tncm91bmQiOnsiJHJlZiI6IjI1In0sIklzVmlzaWJsZSI6dHJ1ZSwiV2lkdGgiOjAuMCwiSGVpZ2h0IjowLjAsIkJvcmRlclN0eWxlIjp7IiRpZCI6IjIwODQiLCJMaW5lQ29sb3IiOnsiJGlkIjoiMjA4NSIsIiR0eXBlIjoiTkxSRS5Db21tb24uRG9tLlNvbGlkQ29sb3JCcnVzaCwgTkxSRS5Db21tb24iLCJDb2xvciI6eyIkaWQiOiIyMDg2IiwiQSI6MjU1LCJSIjoyNTUsIkciOjAsIkIiOjB9fSwiTGluZVdlaWdodCI6MC4wLCJMaW5lVHlwZSI6MCwiUGFyZW50U3R5bGUiOm51bGx9LCJQYXJlbnRTdHlsZSI6bnVsbH0sIk1hcmdpbiI6eyIkaWQiOiIyMDg3IiwiVG9wIjowLjAsIkxlZnQiOjAuMCwiUmlnaHQiOjAuMCwiQm90dG9tIjowLjB9LCJQYWRkaW5nIjp7IiRpZCI6IjIwODgiLCJUb3AiOjAuMCwiTGVmdCI6MC4wLCJSaWdodCI6MC4wLCJCb3R0b20iOjAuMH0sIklzVmlzaWJsZSI6ZmFsc2UsIldpZHRoIjowLjAsIkhlaWdodCI6MC4wLCJCb3JkZXJTdHlsZSI6bnVsbCwiUGFyZW50U3R5bGUiOm51bGx9fV0sIklkIjoiZGQxM2Y5OTgtMzQyYi00YjJiLWJmMmQtNDI1Y2JjZmM1NjFjIiwiSW5kZXgiOjUsIkhlYWRlclRleHQiOiJDaGluYSIsIlN0eWxlIjp7IiRpZCI6IjIwODkiLCJIZWFkZXJTdHlsZSI6eyIkaWQiOiIyMDkwIiwiVGV4dElzVmVydGljYWwiOmZhbHNlLCJUZXh0U3R5bGUiOnsiJGlkIjoiMjA5MSIsIkZvbnRTZXR0aW5ncyI6eyIkaWQiOiIyMDkyIiwiRm9udFNpemUiOjEyLCJGb250TmFtZSI6IlNlZ29lIFVJIFNlbWlib2xkIiwiSXNCb2xkIjpmYWxzZSwiSXNJdGFsaWMiOmZhbHNlLCJJc1VuZGVybGluZWQiOmZhbHNlLCJQYXJlbnRTdHlsZSI6bnVsbH0sIkF1dG9TaXplIjoyLCJGb3JlZ3JvdW5kIjp7IiRpZCI6IjIwOTMiLCJDb2xvciI6eyIkaWQiOiIyMDk0IiwiQSI6MjU1LCJSIjoyNTUsIkciOjI1NSwiQiI6MjU1fX0sIk1heFdpZHRoIjo3NC40Mjk4NjU5NDA5MzgxODYsIk1heEhlaWdodCI6IkluZmluaXR5IiwiU21hcnRGb3JlZ3JvdW5kSXNBY3RpdmUiOmZhbHNlLCJIb3Jpem9udGFsQWxpZ25tZW50IjowLCJWZXJ0aWNhbEFsaWdubWVudCI6MCwiU21hcnRGb3JlZ3JvdW5kIjpudWxsLCJCYWNrZ3JvdW5kRmlsbFR5cGUiOjAsIk1hcmdpbiI6eyIkaWQiOiIyMDk1IiwiVG9wIjowLjAsIkxlZnQiOjAuMCwiUmlnaHQiOjAuMCwiQm90dG9tIjowLjB9LCJQYWRkaW5nIjp7IiRpZCI6IjIwOTYiLCJUb3AiOjAuMCwiTGVmdCI6MC4wLCJSaWdodCI6MC4wLCJCb3R0b20iOjAuMH0sIkJhY2tncm91bmQiOnsiJGlkIjoiMjA5NyIsIkNvbG9yIjp7IiRpZCI6IjIwOTgiLCJBIjowLCJSIjoyNTUsIkciOjI1NSwiQiI6MjU1fX0sIklzVmlzaWJsZSI6dHJ1ZSwiV2lkdGgiOjAuMCwiSGVpZ2h0IjowLjAsIkJvcmRlclN0eWxlIjpudWxsLCJQYXJlbnRTdHlsZSI6bnVsbH0sIlJlY3RhbmdsZVN0eWxlIjp7IiRpZCI6IjIwOTkiLCJNYXJnaW4iOnsiJGlkIjoiMjEwMCIsIlRvcCI6MC4wLCJMZWZ0IjowLjAsIlJpZ2h0IjowLjAsIkJvdHRvbSI6MC4wfSwiUGFkZGluZyI6eyIkaWQiOiIyMTAxIiwiVG9wIjowLjAsIkxlZnQiOjAuMCwiUmlnaHQiOjAuMCwiQm90dG9tIjowLjB9LCJCYWNrZ3JvdW5kIjp7IiRpZCI6IjIxMDIiLCJDb2xvciI6eyIkaWQiOiIyMTAzIiwiQSI6MjU1LCJSIjo2OCwiRyI6ODQsIkIiOjEwNn19LCJJc1Zpc2libGUiOnRydWUsIldpZHRoIjowLjAsIkhlaWdodCI6MC4wLCJCb3JkZXJTdHlsZSI6eyIkaWQiOiIyMTA0IiwiTGluZUNvbG9yIjp7IiRpZCI6IjIxMDUiLCIkdHlwZSI6Ik5MUkUuQ29tbW9uLkRvbS5Tb2xpZENvbG9yQnJ1c2gsIE5MUkUuQ29tbW9uIiwiQ29sb3IiOnsiJGlkIjoiMjEwNiIsIkEiOjI1NSwiUiI6MjU1LCJHIjoyNTUsIkIiOjI1NX19LCJMaW5lV2VpZ2h0IjowLjAsIkxpbmVUeXBlIjowLCJQYXJlbnRTdHlsZSI6bnVsbH0sIlBhcmVudFN0eWxlIjpudWxsfSwiTWFyZ2luIjp7IiRpZCI6IjIxMDciLCJUb3AiOjAuMCwiTGVmdCI6MC4wLCJSaWdodCI6MC4wLCJCb3R0b20iOjAuMH0sIlBhZGRpbmciOnsiJGlkIjoiMjEwOCIsIlRvcCI6MC4wLCJMZWZ0IjowLjAsIlJpZ2h0IjowLjAsIkJvdHRvbSI6MC4wfSwiQmFja2dyb3VuZCI6bnVsbCwiSXNWaXNpYmxlIjp0cnVlLCJXaWR0aCI6MC4wLCJIZWlnaHQiOjAuMCwiQm9yZGVyU3R5bGUiOm51bGwsIlBhcmVudFN0eWxlIjpudWxsfSwiQmFja2dyb3VuZFN0eWxlIjp7IiRpZCI6IjIxMDkiLCJNYXJnaW4iOnsiJGlkIjoiMjExMCIsIlRvcCI6MC4wLCJMZWZ0IjowLjAsIlJpZ2h0IjowLjAsIkJvdHRvbSI6MC4wfSwiUGFkZGluZyI6eyIkaWQiOiIyMTExIiwiVG9wIjowLjAsIkxlZnQiOjAuMCwiUmlnaHQiOjAuMCwiQm90dG9tIjowLjB9LCJCYWNrZ3JvdW5kIjp7IiRpZCI6IjIxMTIiLCJDb2xvciI6eyIkaWQiOiIyMTEzIiwiQSI6NTEsIlIiOjE2NSwiRyI6MTY1LCJCIjoxNjV9fSwiSXNWaXNpYmxlIjp0cnVlLCJXaWR0aCI6MC4wLCJIZWlnaHQiOjAuMCwiQm9yZGVyU3R5bGUiOnsiJGlkIjoiMjExNCIsIkxpbmVDb2xvciI6eyIkaWQiOiIyMTE1IiwiJHR5cGUiOiJOTFJFLkNvbW1vbi5Eb20uU29saWRDb2xvckJydXNoLCBOTFJFLkNvbW1vbiIsIkNvbG9yIjp7IiRpZCI6IjIxMTYiLCJBIjoyNTUsIlIiOjI1NSwiRyI6MCwiQiI6MH19LCJMaW5lV2VpZ2h0IjowLjAsIkxpbmVUeXBlIjowLCJQYXJlbnRTdHlsZSI6bnVsbH0sIlBhcmVudFN0eWxlIjpudWxsfSwiSXNBYm92ZVRpbWViYW5kIjpmYWxzZSwiTWFyZ2luIjp7IiRpZCI6IjIxMTciLCJUb3AiOjAuMCwiTGVmdCI6MC4wLCJSaWdodCI6MC4wLCJCb3R0b20iOjAuMH0sIlBhZGRpbmciOnsiJGlkIjoiMjExOCIsIlRvcCI6MC4wLCJMZWZ0IjowLjAsIlJpZ2h0IjowLjAsIkJvdHRvbSI6MC4wfSwiSXNWaXNpYmxlIjp0cnVlLCJXaWR0aCI6MC4wLCJIZWlnaHQiOjAuMCwiQm9yZGVyU3R5bGUiOnsiJGlkIjoiMjExOSIsIkxpbmVDb2xvciI6bnVsbCwiTGluZVdlaWdodCI6MC4wLCJMaW5lVHlwZSI6MCwiUGFyZW50U3R5bGUiOm51bGx9LCJQYXJlbnRTdHlsZSI6bnVsbH19LHsiJGlkIjoiMjEyMCIsIl9hY3Rpdml0aWVzIjpbeyIkaWQiOiIyMTIxIiwiX3Jvd3MiOltdLCJJbmRleCI6NDcsIklkIjoiMjEzYThhZDAtOWY2MC00MGI5LWE1MTAtNTI0YjAwMzY4MzFhIiwiSGVhZGVyVGV4dCI6bnVsbCwiSXNEZWZhdWx0Ijp0cnVlLCJTdHlsZSI6eyIkaWQiOiIyMTIyIiwiSGVhZGVyU3R5bGUiOnsiJGlkIjoiMjEyMyIsIlRleHRTdHlsZSI6eyIkaWQiOiIyMTI0IiwiRm9udFNldHRpbmdzIjp7IiRpZCI6IjIxMjUiLCJGb250U2l6ZSI6MTEsIkZvbnROYW1lIjoiQ2FsaWJyaSIsIklzQm9sZCI6ZmFsc2UsIklzSXRhbGljIjpmYWxzZSwiSXNVbmRlcmxpbmVkIjpmYWxzZSwiUGFyZW50U3R5bGUiOm51bGx9LCJBdXRvU2l6ZSI6MiwiRm9yZWdyb3VuZCI6eyIkaWQiOiIyMTI2IiwiQ29sb3IiOnsiJGlkIjoiMjEyNyIsIkEiOjI1NSwiUiI6MCwiRyI6MCwiQiI6MH19LCJNYXhXaWR0aCI6MC4wLCJNYXhIZWlnaHQiOjAuMCwiU21hcnRGb3JlZ3JvdW5kSXNBY3RpdmUiOmZhbHNlLCJIb3Jpem9udGFsQWxpZ25tZW50IjowLCJWZXJ0aWNhbEFsaWdubWVudCI6MCwiU21hcnRGb3JlZ3JvdW5kIjpudWxsLCJCYWNrZ3JvdW5kRmlsbFR5cGUiOjAsIk1hcmdpbiI6eyIkaWQiOiIyMTI4IiwiVG9wIjowLjAsIkxlZnQiOjAuMCwiUmlnaHQiOjAuMCwiQm90dG9tIjowLjB9LCJQYWRkaW5nIjp7IiRpZCI6IjIxMjkiLCJUb3AiOjAuMCwiTGVmdCI6MC4wLCJSaWdodCI6MC4wLCJCb3R0b20iOjAuMH0sIkJhY2tncm91bmQiOm51bGwsIklzVmlzaWJsZSI6dHJ1ZSwiV2lkdGgiOjAuMCwiSGVpZ2h0IjowLjAsIkJvcmRlclN0eWxlIjpudWxsLCJQYXJlbnRTdHlsZSI6bnVsbH0sIlJlY3RhbmdsZVN0eWxlIjp7IiRpZCI6IjIxMzAiLCJNYXJnaW4iOnsiJGlkIjoiMjEzMSIsIlRvcCI6MC4wLCJMZWZ0IjowLjAsIlJpZ2h0IjowLjAsIkJvdHRvbSI6MC4wfSwiUGFkZGluZyI6eyIkaWQiOiIyMTMyIiwiVG9wIjowLjAsIkxlZnQiOjAuMCwiUmlnaHQiOjAuMCwiQm90dG9tIjowLjB9LCJCYWNrZ3JvdW5kIjp7IiRyZWYiOiIxNSJ9LCJJc1Zpc2libGUiOnRydWUsIldpZHRoIjowLjAsIkhlaWdodCI6MC4wLCJCb3JkZXJTdHlsZSI6eyIkaWQiOiIyMTMzIiwiTGluZUNvbG9yIjp7IiRpZCI6IjIxMzQiLCIkdHlwZSI6Ik5MUkUuQ29tbW9uLkRvbS5Tb2xpZENvbG9yQnJ1c2gsIE5MUkUuQ29tbW9uIiwiQ29sb3IiOnsiJGlkIjoiMjEzNSIsIkEiOjI1NSwiUiI6NDcsIkciOjgyLCJCIjoxNDN9fSwiTGluZVdlaWdodCI6MC4wLCJMaW5lVHlwZSI6MCwiUGFyZW50U3R5bGUiOm51bGx9LCJQYXJlbnRTdHlsZSI6bnVsbH0sIk1hcmdpbiI6eyIkaWQiOiIyMTM2IiwiVG9wIjowLjAsIkxlZnQiOjAuMCwiUmlnaHQiOjAuMCwiQm90dG9tIjowLjB9LCJQYWRkaW5nIjp7IiRpZCI6IjIxMzciLCJUb3AiOjAuMCwiTGVmdCI6MC4wLCJSaWdodCI6MC4wLCJCb3R0b20iOjAuMH0sIkJhY2tncm91bmQiOm51bGwsIklzVmlzaWJsZSI6dHJ1ZSwiV2lkdGgiOjAuMCwiSGVpZ2h0IjowLjAsIkJvcmRlclN0eWxlIjpudWxsLCJQYXJlbnRTdHlsZSI6bnVsbH0sIkJhY2tncm91bmRTdHlsZSI6eyIkaWQiOiIyMTM4IiwiTWFyZ2luIjp7IiRpZCI6IjIxMzkiLCJUb3AiOjAuMCwiTGVmdCI6MC4wLCJSaWdodCI6MC4wLCJCb3R0b20iOjAuMH0sIlBhZGRpbmciOnsiJGlkIjoiMjE0MCIsIlRvcCI6MC4wLCJMZWZ0IjowLjAsIlJpZ2h0IjowLjAsIkJvdHRvbSI6MC4wfSwiQmFja2dyb3VuZCI6eyIkcmVmIjoiMjUifSwiSXNWaXNpYmxlIjp0cnVlLCJXaWR0aCI6MC4wLCJIZWlnaHQiOjAuMCwiQm9yZGVyU3R5bGUiOnsiJGlkIjoiMjE0MSIsIkxpbmVDb2xvciI6eyIkaWQiOiIyMTQyIiwiJHR5cGUiOiJOTFJFLkNvbW1vbi5Eb20uU29saWRDb2xvckJydXNoLCBOTFJFLkNvbW1vbiIsIkNvbG9yIjp7IiRpZCI6IjIxNDMiLCJBIjoyNTUsIlIiOjI1NSwiRyI6MCwiQiI6MH19LCJMaW5lV2VpZ2h0IjowLjAsIkxpbmVUeXBlIjowLCJQYXJlbnRTdHlsZSI6bnVsbH0sIlBhcmVudFN0eWxlIjpudWxsfSwiTWFyZ2luIjp7IiRpZCI6IjIxNDQiLCJUb3AiOjAuMCwiTGVmdCI6MC4wLCJSaWdodCI6MC4wLCJCb3R0b20iOjAuMH0sIlBhZGRpbmciOnsiJGlkIjoiMjE0NSIsIlRvcCI6MC4wLCJMZWZ0IjowLjAsIlJpZ2h0IjowLjAsIkJvdHRvbSI6MC4wfSwiSXNWaXNpYmxlIjpmYWxzZSwiV2lkdGgiOjAuMCwiSGVpZ2h0IjowLjAsIkJvcmRlclN0eWxlIjpudWxsLCJQYXJlbnRTdHlsZSI6bnVsbH19XSwiSWQiOiIxY2ZiMGM0OC1mOThjLTRmZDQtOWNmNC03M2Y3NWViZTZmODEiLCJJbmRleCI6NDcsIkhlYWRlclRleHQiOiJQR0NTICIsIlN0eWxlIjp7IiRpZCI6IjIxNDYiLCJIZWFkZXJTdHlsZSI6eyIkaWQiOiIyMTQ3IiwiVGV4dElzVmVydGljYWwiOmZhbHNlLCJUZXh0U3R5bGUiOnsiJGlkIjoiMjE0OCIsIkZvbnRTZXR0aW5ncyI6eyIkaWQiOiIyMTQ5IiwiRm9udFNpemUiOjEyLCJGb250TmFtZSI6IlNlZ29lIFVJIFNlbWlib2xkIiwiSXNCb2xkIjpmYWxzZSwiSXNJdGFsaWMiOmZhbHNlLCJJc1VuZGVybGluZWQiOmZhbHNlLCJQYXJlbnRTdHlsZSI6bnVsbH0sIkF1dG9TaXplIjoyLCJGb3JlZ3JvdW5kIjp7IiRpZCI6IjIxNTAiLCJDb2xvciI6eyIkaWQiOiIyMTUxIiwiQSI6MjU1LCJSIjoyNTUsIkciOjI1NSwiQiI6MjU1fX0sIk1heFdpZHRoIjoxNjUuMDgxMDI4NzMxNjM1OTcsIk1heEhlaWdodCI6MC4wLCJTbWFydEZvcmVncm91bmRJc0FjdGl2ZSI6ZmFsc2UsIkhvcml6b250YWxBbGlnbm1lbnQiOjAsIlZlcnRpY2FsQWxpZ25tZW50IjowLCJTbWFydEZvcmVncm91bmQiOm51bGwsIkJhY2tncm91bmRGaWxsVHlwZSI6MCwiTWFyZ2luIjp7IiRpZCI6IjIxNTIiLCJUb3AiOjAuMCwiTGVmdCI6MC4wLCJSaWdodCI6MC4wLCJCb3R0b20iOjAuMH0sIlBhZGRpbmciOnsiJGlkIjoiMjE1MyIsIlRvcCI6MC4wLCJMZWZ0IjowLjAsIlJpZ2h0IjowLjAsIkJvdHRvbSI6MC4wfSwiQmFja2dyb3VuZCI6bnVsbCwiSXNWaXNpYmxlIjp0cnVlLCJXaWR0aCI6MC4wLCJIZWlnaHQiOjAuMCwiQm9yZGVyU3R5bGUiOm51bGwsIlBhcmVudFN0eWxlIjpudWxsfSwiUmVjdGFuZ2xlU3R5bGUiOnsiJGlkIjoiMjE1NCIsIk1hcmdpbiI6eyIkaWQiOiIyMTU1IiwiVG9wIjowLjAsIkxlZnQiOjAuMCwiUmlnaHQiOjAuMCwiQm90dG9tIjowLjB9LCJQYWRkaW5nIjp7IiRpZCI6IjIxNTYiLCJUb3AiOjAuMCwiTGVmdCI6MC4wLCJSaWdodCI6MC4wLCJCb3R0b20iOjAuMH0sIkJhY2tncm91bmQiOnsiJHJlZiI6Ijk5NiJ9LCJJc1Zpc2libGUiOnRydWUsIldpZHRoIjowLjAsIkhlaWdodCI6MC4wLCJCb3JkZXJTdHlsZSI6eyIkaWQiOiIyMTU3IiwiTGluZUNvbG9yIjp7IiRpZCI6IjIxNTgiLCIkdHlwZSI6Ik5MUkUuQ29tbW9uLkRvbS5Tb2xpZENvbG9yQnJ1c2gsIE5MUkUuQ29tbW9uIiwiQ29sb3IiOnsiJGlkIjoiMjE1OSIsIkEiOjI1NSwiUiI6MzcsIkciOjU3LCJCIjoyM319LCJMaW5lV2VpZ2h0IjowLjAsIkxpbmVUeXBlIjowLCJQYXJlbnRTdHlsZSI6bnVsbH0sIlBhcmVudFN0eWxlIjpudWxsfSwiTWFyZ2luIjp7IiRpZCI6IjIxNjAiLCJUb3AiOjAuMCwiTGVmdCI6MC4wLCJSaWdodCI6MC4wLCJCb3R0b20iOjAuMH0sIlBhZGRpbmciOnsiJGlkIjoiMjE2MSIsIlRvcCI6MC4wLCJMZWZ0IjowLjAsIlJpZ2h0IjowLjAsIkJvdHRvbSI6MC4wfSwiQmFja2dyb3VuZCI6bnVsbCwiSXNWaXNpYmxlIjp0cnVlLCJXaWR0aCI6MC4wLCJIZWlnaHQiOjAuMCwiQm9yZGVyU3R5bGUiOm51bGwsIlBhcmVudFN0eWxlIjpudWxsfSwiQmFja2dyb3VuZFN0eWxlIjp7IiRpZCI6IjIxNjIiLCJNYXJnaW4iOnsiJGlkIjoiMjE2MyIsIlRvcCI6MC4wLCJMZWZ0IjowLjAsIlJpZ2h0IjowLjAsIkJvdHRvbSI6MC4wfSwiUGFkZGluZyI6eyIkaWQiOiIyMTY0IiwiVG9wIjowLjAsIkxlZnQiOjAuMCwiUmlnaHQiOjAuMCwiQm90dG9tIjowLjB9LCJCYWNrZ3JvdW5kIjp7IiRpZCI6IjIxNjUiLCJDb2xvciI6eyIkaWQiOiIyMTY2IiwiQSI6NTEsIlIiOjY4LCJHIjoxMTQsIkIiOjE5Nn19LCJJc1Zpc2libGUiOnRydWUsIldpZHRoIjowLjAsIkhlaWdodCI6MC4wLCJCb3JkZXJTdHlsZSI6eyIkaWQiOiIyMTY3IiwiTGluZUNvbG9yIjp7IiRpZCI6IjIxNjgiLCIkdHlwZSI6Ik5MUkUuQ29tbW9uLkRvbS5Tb2xpZENvbG9yQnJ1c2gsIE5MUkUuQ29tbW9uIiwiQ29sb3IiOnsiJGlkIjoiMjE2OSIsIkEiOjI1NSwiUiI6MzcsIkciOjU3LCJCIjoyM319LCJMaW5lV2VpZ2h0IjowLjAsIkxpbmVUeXBlIjowLCJQYXJlbnRTdHlsZSI6bnVsbH0sIlBhcmVudFN0eWxlIjpudWxsfSwiSXNBYm92ZVRpbWViYW5kIjpmYWxzZSwiTWFyZ2luIjp7IiRpZCI6IjIxNzAiLCJUb3AiOjAuMCwiTGVmdCI6MC4wLCJSaWdodCI6MC4wLCJCb3R0b20iOjAuMH0sIlBhZGRpbmciOnsiJGlkIjoiMjE3MSIsIlRvcCI6MC4wLCJMZWZ0IjowLjAsIlJpZ2h0IjowLjAsIkJvdHRvbSI6MC4wfSwiSXNWaXNpYmxlIjpmYWxzZSwiV2lkdGgiOjAuMCwiSGVpZ2h0IjowLjAsIkJvcmRlclN0eWxlIjp7IiRpZCI6IjIxNzIiLCJMaW5lQ29sb3IiOm51bGwsIkxpbmVXZWlnaHQiOjAuMCwiTGluZVR5cGUiOjAsIlBhcmVudFN0eWxlIjpudWxsfSwiUGFyZW50U3R5bGUiOm51bGx9fSx7IiRpZCI6IjIxNzMiLCJfYWN0aXZpdGllcyI6W3siJGlkIjoiMjE3NCIsIl9yb3dzIjpbXSwiSW5kZXgiOjQ4LCJJZCI6ImY1NDQ1NDc2LTZlZTItNGI0NC04ZDkyLThhOWJjZGVkY2JmNyIsIkhlYWRlclRleHQiOm51bGwsIklzRGVmYXVsdCI6dHJ1ZSwiU3R5bGUiOnsiJGlkIjoiMjE3NSIsIkhlYWRlclN0eWxlIjp7IiRpZCI6IjIxNzYiLCJUZXh0U3R5bGUiOnsiJGlkIjoiMjE3NyIsIkZvbnRTZXR0aW5ncyI6eyIkaWQiOiIyMTc4IiwiRm9udFNpemUiOjExLCJGb250TmFtZSI6IkNhbGlicmkiLCJJc0JvbGQiOmZhbHNlLCJJc0l0YWxpYyI6ZmFsc2UsIklzVW5kZXJsaW5lZCI6ZmFsc2UsIlBhcmVudFN0eWxlIjpudWxsfSwiQXV0b1NpemUiOjIsIkZvcmVncm91bmQiOnsiJGlkIjoiMjE3OSIsIkNvbG9yIjp7IiRpZCI6IjIxODAiLCJBIjoyNTUsIlIiOjAsIkciOjAsIkIiOjB9fSwiTWF4V2lkdGgiOjAuMCwiTWF4SGVpZ2h0IjowLjAsIlNtYXJ0Rm9yZWdyb3VuZElzQWN0aXZlIjpmYWxzZSwiSG9yaXpvbnRhbEFsaWdubWVudCI6MCwiVmVydGljYWxBbGlnbm1lbnQiOjAsIlNtYXJ0Rm9yZWdyb3VuZCI6bnVsbCwiQmFja2dyb3VuZEZpbGxUeXBlIjowLCJNYXJnaW4iOnsiJGlkIjoiMjE4MSIsIlRvcCI6MC4wLCJMZWZ0IjowLjAsIlJpZ2h0IjowLjAsIkJvdHRvbSI6MC4wfSwiUGFkZGluZyI6eyIkaWQiOiIyMTgyIiwiVG9wIjowLjAsIkxlZnQiOjAuMCwiUmlnaHQiOjAuMCwiQm90dG9tIjowLjB9LCJCYWNrZ3JvdW5kIjpudWxsLCJJc1Zpc2libGUiOnRydWUsIldpZHRoIjowLjAsIkhlaWdodCI6MC4wLCJCb3JkZXJTdHlsZSI6bnVsbCwiUGFyZW50U3R5bGUiOm51bGx9LCJSZWN0YW5nbGVTdHlsZSI6eyIkaWQiOiIyMTgzIiwiTWFyZ2luIjp7IiRpZCI6IjIxODQiLCJUb3AiOjAuMCwiTGVmdCI6MC4wLCJSaWdodCI6MC4wLCJCb3R0b20iOjAuMH0sIlBhZGRpbmciOnsiJGlkIjoiMjE4NSIsIlRvcCI6MC4wLCJMZWZ0IjowLjAsIlJpZ2h0IjowLjAsIkJvdHRvbSI6MC4wfSwiQmFja2dyb3VuZCI6eyIkcmVmIjoiMTUifSwiSXNWaXNpYmxlIjp0cnVlLCJXaWR0aCI6MC4wLCJIZWlnaHQiOjAuMCwiQm9yZGVyU3R5bGUiOnsiJGlkIjoiMjE4NiIsIkxpbmVDb2xvciI6eyIkaWQiOiIyMTg3IiwiJHR5cGUiOiJOTFJFLkNvbW1vbi5Eb20uU29saWRDb2xvckJydXNoLCBOTFJFLkNvbW1vbiIsIkNvbG9yIjp7IiRpZCI6IjIxODgiLCJBIjoyNTUsIlIiOjQ3LCJHIjo4MiwiQiI6MTQzfX0sIkxpbmVXZWlnaHQiOjAuMCwiTGluZVR5cGUiOjAsIlBhcmVudFN0eWxlIjpudWxsfSwiUGFyZW50U3R5bGUiOm51bGx9LCJNYXJnaW4iOnsiJGlkIjoiMjE4OSIsIlRvcCI6MC4wLCJMZWZ0IjowLjAsIlJpZ2h0IjowLjAsIkJvdHRvbSI6MC4wfSwiUGFkZGluZyI6eyIkaWQiOiIyMTkwIiwiVG9wIjowLjAsIkxlZnQiOjAuMCwiUmlnaHQiOjAuMCwiQm90dG9tIjowLjB9LCJCYWNrZ3JvdW5kIjpudWxsLCJJc1Zpc2libGUiOnRydWUsIldpZHRoIjowLjAsIkhlaWdodCI6MC4wLCJCb3JkZXJTdHlsZSI6bnVsbCwiUGFyZW50U3R5bGUiOm51bGx9LCJCYWNrZ3JvdW5kU3R5bGUiOnsiJGlkIjoiMjE5MSIsIk1hcmdpbiI6eyIkaWQiOiIyMTkyIiwiVG9wIjowLjAsIkxlZnQiOjAuMCwiUmlnaHQiOjAuMCwiQm90dG9tIjowLjB9LCJQYWRkaW5nIjp7IiRpZCI6IjIxOTMiLCJUb3AiOjAuMCwiTGVmdCI6MC4wLCJSaWdodCI6MC4wLCJCb3R0b20iOjAuMH0sIkJhY2tncm91bmQiOnsiJHJlZiI6IjI1In0sIklzVmlzaWJsZSI6dHJ1ZSwiV2lkdGgiOjAuMCwiSGVpZ2h0IjowLjAsIkJvcmRlclN0eWxlIjp7IiRpZCI6IjIxOTQiLCJMaW5lQ29sb3IiOnsiJGlkIjoiMjE5NSIsIiR0eXBlIjoiTkxSRS5Db21tb24uRG9tLlNvbGlkQ29sb3JCcnVzaCwgTkxSRS5Db21tb24iLCJDb2xvciI6eyIkaWQiOiIyMTk2IiwiQSI6MjU1LCJSIjoyNTUsIkciOjAsIkIiOjB9fSwiTGluZVdlaWdodCI6MC4wLCJMaW5lVHlwZSI6MCwiUGFyZW50U3R5bGUiOm51bGx9LCJQYXJlbnRTdHlsZSI6bnVsbH0sIk1hcmdpbiI6eyIkaWQiOiIyMTk3IiwiVG9wIjowLjAsIkxlZnQiOjAuMCwiUmlnaHQiOjAuMCwiQm90dG9tIjowLjB9LCJQYWRkaW5nIjp7IiRpZCI6IjIxOTgiLCJUb3AiOjAuMCwiTGVmdCI6MC4wLCJSaWdodCI6MC4wLCJCb3R0b20iOjAuMH0sIklzVmlzaWJsZSI6ZmFsc2UsIldpZHRoIjowLjAsIkhlaWdodCI6MC4wLCJCb3JkZXJTdHlsZSI6bnVsbCwiUGFyZW50U3R5bGUiOm51bGx9fV0sIklkIjoiOGU2YTUyZTEtZWRhOC00ZmM3LWEyZjItNDY2OTkwZjk1OGM2IiwiSW5kZXgiOjQ4LCJIZWFkZXJUZXh0IjoiRnV0dXJlIFBNTyIsIlN0eWxlIjp7IiRpZCI6IjIxOTkiLCJIZWFkZXJTdHlsZSI6eyIkaWQiOiIyMjAwIiwiVGV4dElzVmVydGljYWwiOmZhbHNlLCJUZXh0U3R5bGUiOnsiJGlkIjoiMjIwMSIsIkZvbnRTZXR0aW5ncyI6eyIkaWQiOiIyMjAyIiwiRm9udFNpemUiOjEyLCJGb250TmFtZSI6IlNlZ29lIFVJIFNlbWlib2xkIiwiSXNCb2xkIjpmYWxzZSwiSXNJdGFsaWMiOmZhbHNlLCJJc1VuZGVybGluZWQiOmZhbHNlLCJQYXJlbnRTdHlsZSI6bnVsbH0sIkF1dG9TaXplIjoyLCJGb3JlZ3JvdW5kIjp7IiRpZCI6IjIyMDMiLCJDb2xvciI6eyIkaWQiOiIyMjA0IiwiQSI6MjU1LCJSIjoyNTUsIkciOjI1NSwiQiI6MjU1fX0sIk1heFdpZHRoIjoxNjUuMDgxMDI4NzMxNjM1OTcsIk1heEhlaWdodCI6MC4wLCJTbWFydEZvcmVncm91bmRJc0FjdGl2ZSI6ZmFsc2UsIkhvcml6b250YWxBbGlnbm1lbnQiOjAsIlZlcnRpY2FsQWxpZ25tZW50IjowLCJTbWFydEZvcmVncm91bmQiOm51bGwsIkJhY2tncm91bmRGaWxsVHlwZSI6MCwiTWFyZ2luIjp7IiRpZCI6IjIyMDUiLCJUb3AiOjAuMCwiTGVmdCI6MC4wLCJSaWdodCI6MC4wLCJCb3R0b20iOjAuMH0sIlBhZGRpbmciOnsiJGlkIjoiMjIwNiIsIlRvcCI6MC4wLCJMZWZ0IjowLjAsIlJpZ2h0IjowLjAsIkJvdHRvbSI6MC4wfSwiQmFja2dyb3VuZCI6bnVsbCwiSXNWaXNpYmxlIjp0cnVlLCJXaWR0aCI6MC4wLCJIZWlnaHQiOjAuMCwiQm9yZGVyU3R5bGUiOm51bGwsIlBhcmVudFN0eWxlIjpudWxsfSwiUmVjdGFuZ2xlU3R5bGUiOnsiJGlkIjoiMjIwNyIsIk1hcmdpbiI6eyIkaWQiOiIyMjA4IiwiVG9wIjowLjAsIkxlZnQiOjAuMCwiUmlnaHQiOjAuMCwiQm90dG9tIjowLjB9LCJQYWRkaW5nIjp7IiRpZCI6IjIyMDkiLCJUb3AiOjAuMCwiTGVmdCI6MC4wLCJSaWdodCI6MC4wLCJCb3R0b20iOjAuMH0sIkJhY2tncm91bmQiOnsiJHJlZiI6Ijk5NiJ9LCJJc1Zpc2libGUiOnRydWUsIldpZHRoIjowLjAsIkhlaWdodCI6MC4wLCJCb3JkZXJTdHlsZSI6eyIkaWQiOiIyMjEwIiwiTGluZUNvbG9yIjp7IiRpZCI6IjIyMTEiLCIkdHlwZSI6Ik5MUkUuQ29tbW9uLkRvbS5Tb2xpZENvbG9yQnJ1c2gsIE5MUkUuQ29tbW9uIiwiQ29sb3IiOnsiJGlkIjoiMjIxMiIsIkEiOjI1NSwiUiI6NTUsIkciOjU1LCJCIjo1NX19LCJMaW5lV2VpZ2h0IjowLjAsIkxpbmVUeXBlIjowLCJQYXJlbnRTdHlsZSI6bnVsbH0sIlBhcmVudFN0eWxlIjpudWxsfSwiTWFyZ2luIjp7IiRpZCI6IjIyMTMiLCJUb3AiOjAuMCwiTGVmdCI6MC4wLCJSaWdodCI6MC4wLCJCb3R0b20iOjAuMH0sIlBhZGRpbmciOnsiJGlkIjoiMjIxNCIsIlRvcCI6MC4wLCJMZWZ0IjowLjAsIlJpZ2h0IjowLjAsIkJvdHRvbSI6MC4wfSwiQmFja2dyb3VuZCI6bnVsbCwiSXNWaXNpYmxlIjp0cnVlLCJXaWR0aCI6MC4wLCJIZWlnaHQiOjAuMCwiQm9yZGVyU3R5bGUiOm51bGwsIlBhcmVudFN0eWxlIjpudWxsfSwiQmFja2dyb3VuZFN0eWxlIjp7IiRpZCI6IjIyMTUiLCJNYXJnaW4iOnsiJGlkIjoiMjIxNiIsIlRvcCI6MC4wLCJMZWZ0IjowLjAsIlJpZ2h0IjowLjAsIkJvdHRvbSI6MC4wfSwiUGFkZGluZyI6eyIkaWQiOiIyMjE3IiwiVG9wIjowLjAsIkxlZnQiOjAuMCwiUmlnaHQiOjAuMCwiQm90dG9tIjowLjB9LCJCYWNrZ3JvdW5kIjp7IiRpZCI6IjIyMTgiLCJDb2xvciI6eyIkaWQiOiIyMjE5IiwiQSI6NTEsIlIiOjY4LCJHIjoxMTQsIkIiOjE5Nn19LCJJc1Zpc2libGUiOnRydWUsIldpZHRoIjowLjAsIkhlaWdodCI6MC4wLCJCb3JkZXJTdHlsZSI6eyIkaWQiOiIyMjIwIiwiTGluZUNvbG9yIjp7IiRpZCI6IjIyMjEiLCIkdHlwZSI6Ik5MUkUuQ29tbW9uLkRvbS5Tb2xpZENvbG9yQnJ1c2gsIE5MUkUuQ29tbW9uIiwiQ29sb3IiOnsiJGlkIjoiMjIyMiIsIkEiOjI1NSwiUiI6NTUsIkciOjU1LCJCIjo1NX19LCJMaW5lV2VpZ2h0IjowLjAsIkxpbmVUeXBlIjowLCJQYXJlbnRTdHlsZSI6bnVsbH0sIlBhcmVudFN0eWxlIjpudWxsfSwiSXNBYm92ZVRpbWViYW5kIjpmYWxzZSwiTWFyZ2luIjp7IiRpZCI6IjIyMjMiLCJUb3AiOjAuMCwiTGVmdCI6MC4wLCJSaWdodCI6MC4wLCJCb3R0b20iOjAuMH0sIlBhZGRpbmciOnsiJGlkIjoiMjIyNCIsIlRvcCI6MC4wLCJMZWZ0IjowLjAsIlJpZ2h0IjowLjAsIkJvdHRvbSI6MC4wfSwiSXNWaXNpYmxlIjpmYWxzZSwiV2lkdGgiOjAuMCwiSGVpZ2h0IjowLjAsIkJvcmRlclN0eWxlIjp7IiRpZCI6IjIyMjUiLCJMaW5lQ29sb3IiOm51bGwsIkxpbmVXZWlnaHQiOjAuMCwiTGluZVR5cGUiOjAsIlBhcmVudFN0eWxlIjpudWxsfSwiUGFyZW50U3R5bGUiOm51bGx9fSx7IiRpZCI6IjIyMjYiLCJfYWN0aXZpdGllcyI6W3siJGlkIjoiMjIyNyIsIl9yb3dzIjpbXSwiSW5kZXgiOjQ5LCJJZCI6IjE1YWEyMmFmLWU2YzktNGQ0Yi04Mjg0LWM5NTE5YTM1MGVhYSIsIkhlYWRlclRleHQiOm51bGwsIklzRGVmYXVsdCI6dHJ1ZSwiU3R5bGUiOnsiJGlkIjoiMjIyOCIsIkhlYWRlclN0eWxlIjp7IiRpZCI6IjIyMjkiLCJUZXh0U3R5bGUiOnsiJGlkIjoiMjIzMCIsIkZvbnRTZXR0aW5ncyI6eyIkaWQiOiIyMjMxIiwiRm9udFNpemUiOjExLCJGb250TmFtZSI6IkNhbGlicmkiLCJJc0JvbGQiOmZhbHNlLCJJc0l0YWxpYyI6ZmFsc2UsIklzVW5kZXJsaW5lZCI6ZmFsc2UsIlBhcmVudFN0eWxlIjpudWxsfSwiQXV0b1NpemUiOjIsIkZvcmVncm91bmQiOnsiJGlkIjoiMjIzMiIsIkNvbG9yIjp7IiRpZCI6IjIyMzMiLCJBIjoyNTUsIlIiOjAsIkciOjAsIkIiOjB9fSwiTWF4V2lkdGgiOjAuMCwiTWF4SGVpZ2h0IjowLjAsIlNtYXJ0Rm9yZWdyb3VuZElzQWN0aXZlIjpmYWxzZSwiSG9yaXpvbnRhbEFsaWdubWVudCI6MCwiVmVydGljYWxBbGlnbm1lbnQiOjAsIlNtYXJ0Rm9yZWdyb3VuZCI6bnVsbCwiQmFja2dyb3VuZEZpbGxUeXBlIjowLCJNYXJnaW4iOnsiJGlkIjoiMjIzNCIsIlRvcCI6MC4wLCJMZWZ0IjowLjAsIlJpZ2h0IjowLjAsIkJvdHRvbSI6MC4wfSwiUGFkZGluZyI6eyIkaWQiOiIyMjM1IiwiVG9wIjowLjAsIkxlZnQiOjAuMCwiUmlnaHQiOjAuMCwiQm90dG9tIjowLjB9LCJCYWNrZ3JvdW5kIjpudWxsLCJJc1Zpc2libGUiOnRydWUsIldpZHRoIjowLjAsIkhlaWdodCI6MC4wLCJCb3JkZXJTdHlsZSI6bnVsbCwiUGFyZW50U3R5bGUiOm51bGx9LCJSZWN0YW5nbGVTdHlsZSI6eyIkaWQiOiIyMjM2IiwiTWFyZ2luIjp7IiRpZCI6IjIyMzciLCJUb3AiOjAuMCwiTGVmdCI6MC4wLCJSaWdodCI6MC4wLCJCb3R0b20iOjAuMH0sIlBhZGRpbmciOnsiJGlkIjoiMjIzOCIsIlRvcCI6MC4wLCJMZWZ0IjowLjAsIlJpZ2h0IjowLjAsIkJvdHRvbSI6MC4wfSwiQmFja2dyb3VuZCI6eyIkcmVmIjoiMTUifSwiSXNWaXNpYmxlIjp0cnVlLCJXaWR0aCI6MC4wLCJIZWlnaHQiOjAuMCwiQm9yZGVyU3R5bGUiOnsiJGlkIjoiMjIzOSIsIkxpbmVDb2xvciI6eyIkaWQiOiIyMjQwIiwiJHR5cGUiOiJOTFJFLkNvbW1vbi5Eb20uU29saWRDb2xvckJydXNoLCBOTFJFLkNvbW1vbiIsIkNvbG9yIjp7IiRpZCI6IjIyNDEiLCJBIjoyNTUsIlIiOjI1NSwiRyI6MCwiQiI6MH19LCJMaW5lV2VpZ2h0IjowLjAsIkxpbmVUeXBlIjowLCJQYXJlbnRTdHlsZSI6bnVsbH0sIlBhcmVudFN0eWxlIjpudWxsfSwiTWFyZ2luIjp7IiRpZCI6IjIyNDIiLCJUb3AiOjAuMCwiTGVmdCI6MC4wLCJSaWdodCI6MC4wLCJCb3R0b20iOjAuMH0sIlBhZGRpbmciOnsiJGlkIjoiMjI0MyIsIlRvcCI6MC4wLCJMZWZ0IjowLjAsIlJpZ2h0IjowLjAsIkJvdHRvbSI6MC4wfSwiQmFja2dyb3VuZCI6bnVsbCwiSXNWaXNpYmxlIjp0cnVlLCJXaWR0aCI6MC4wLCJIZWlnaHQiOjAuMCwiQm9yZGVyU3R5bGUiOm51bGwsIlBhcmVudFN0eWxlIjpudWxsfSwiQmFja2dyb3VuZFN0eWxlIjp7IiRpZCI6IjIyNDQiLCJNYXJnaW4iOnsiJGlkIjoiMjI0NSIsIlRvcCI6MC4wLCJMZWZ0IjowLjAsIlJpZ2h0IjowLjAsIkJvdHRvbSI6MC4wfSwiUGFkZGluZyI6eyIkaWQiOiIyMjQ2IiwiVG9wIjowLjAsIkxlZnQiOjAuMCwiUmlnaHQiOjAuMCwiQm90dG9tIjowLjB9LCJCYWNrZ3JvdW5kIjp7IiRyZWYiOiIyNSJ9LCJJc1Zpc2libGUiOnRydWUsIldpZHRoIjowLjAsIkhlaWdodCI6MC4wLCJCb3JkZXJTdHlsZSI6eyIkaWQiOiIyMjQ3IiwiTGluZUNvbG9yIjp7IiRpZCI6IjIyNDgiLCIkdHlwZSI6Ik5MUkUuQ29tbW9uLkRvbS5Tb2xpZENvbG9yQnJ1c2gsIE5MUkUuQ29tbW9uIiwiQ29sb3IiOnsiJGlkIjoiMjI0OSIsIkEiOjI1NSwiUiI6MjU1LCJHIjowLCJCIjowfX0sIkxpbmVXZWlnaHQiOjAuMCwiTGluZVR5cGUiOjAsIlBhcmVudFN0eWxlIjpudWxsfSwiUGFyZW50U3R5bGUiOm51bGx9LCJNYXJnaW4iOnsiJGlkIjoiMjI1MCIsIlRvcCI6MC4wLCJMZWZ0IjowLjAsIlJpZ2h0IjowLjAsIkJvdHRvbSI6MC4wfSwiUGFkZGluZyI6eyIkaWQiOiIyMjUxIiwiVG9wIjowLjAsIkxlZnQiOjAuMCwiUmlnaHQiOjAuMCwiQm90dG9tIjowLjB9LCJJc1Zpc2libGUiOmZhbHNlLCJXaWR0aCI6MC4wLCJIZWlnaHQiOjAuMCwiQm9yZGVyU3R5bGUiOm51bGwsIlBhcmVudFN0eWxlIjpudWxsfX1dLCJJZCI6ImRlNWNkZWZhLTQ5N2MtNGRmZC05Y2E5LTNlNWE2YjI4ZjNlYiIsIkluZGV4Ijo0OSwiSGVhZGVyVGV4dCI6IkhvdXNlIG9mIFBNTyIsIlN0eWxlIjp7IiRpZCI6IjIyNTIiLCJIZWFkZXJTdHlsZSI6eyIkaWQiOiIyMjUzIiwiVGV4dElzVmVydGljYWwiOmZhbHNlLCJUZXh0U3R5bGUiOnsiJGlkIjoiMjI1NCIsIkZvbnRTZXR0aW5ncyI6eyIkaWQiOiIyMjU1IiwiRm9udFNpemUiOjEyLCJGb250TmFtZSI6IlNlZ29lIFVJIFNlbWlib2xkIiwiSXNCb2xkIjpmYWxzZSwiSXNJdGFsaWMiOmZhbHNlLCJJc1VuZGVybGluZWQiOmZhbHNlLCJQYXJlbnRTdHlsZSI6bnVsbH0sIkF1dG9TaXplIjoyLCJGb3JlZ3JvdW5kIjp7IiRpZCI6IjIyNTYiLCJDb2xvciI6eyIkaWQiOiIyMjU3IiwiQSI6MjU1LCJSIjoyNTUsIkciOjI1NSwiQiI6MjU1fX0sIk1heFdpZHRoIjoxNjUuMDgxMDI4NzMxNjM1OTcsIk1heEhlaWdodCI6MC4wLCJTbWFydEZvcmVncm91bmRJc0FjdGl2ZSI6ZmFsc2UsIkhvcml6b250YWxBbGlnbm1lbnQiOjAsIlZlcnRpY2FsQWxpZ25tZW50IjowLCJTbWFydEZvcmVncm91bmQiOm51bGwsIkJhY2tncm91bmRGaWxsVHlwZSI6MCwiTWFyZ2luIjp7IiRpZCI6IjIyNTgiLCJUb3AiOjAuMCwiTGVmdCI6MC4wLCJSaWdodCI6MC4wLCJCb3R0b20iOjAuMH0sIlBhZGRpbmciOnsiJGlkIjoiMjI1OSIsIlRvcCI6MC4wLCJMZWZ0IjowLjAsIlJpZ2h0IjowLjAsIkJvdHRvbSI6MC4wfSwiQmFja2dyb3VuZCI6bnVsbCwiSXNWaXNpYmxlIjp0cnVlLCJXaWR0aCI6MC4wLCJIZWlnaHQiOjAuMCwiQm9yZGVyU3R5bGUiOm51bGwsIlBhcmVudFN0eWxlIjpudWxsfSwiUmVjdGFuZ2xlU3R5bGUiOnsiJGlkIjoiMjI2MCIsIk1hcmdpbiI6eyIkaWQiOiIyMjYxIiwiVG9wIjowLjAsIkxlZnQiOjAuMCwiUmlnaHQiOjAuMCwiQm90dG9tIjowLjB9LCJQYWRkaW5nIjp7IiRpZCI6IjIyNjIiLCJUb3AiOjAuMCwiTGVmdCI6MC4wLCJSaWdodCI6MC4wLCJCb3R0b20iOjAuMH0sIkJhY2tncm91bmQiOnsiJHJlZiI6Ijk5NiJ9LCJJc1Zpc2libGUiOnRydWUsIldpZHRoIjowLjAsIkhlaWdodCI6MC4wLCJCb3JkZXJTdHlsZSI6eyIkaWQiOiIyMjYzIiwiTGluZUNvbG9yIjp7IiRpZCI6IjIyNjQiLCIkdHlwZSI6Ik5MUkUuQ29tbW9uLkRvbS5Tb2xpZENvbG9yQnJ1c2gsIE5MUkUuQ29tbW9uIiwiQ29sb3IiOnsiJGlkIjoiMjI2NSIsIkEiOjI1NSwiUiI6MjEsIkciOjM3LCJCIjo2Nn19LCJMaW5lV2VpZ2h0IjowLjAsIkxpbmVUeXBlIjowLCJQYXJlbnRTdHlsZSI6bnVsbH0sIlBhcmVudFN0eWxlIjpudWxsfSwiTWFyZ2luIjp7IiRpZCI6IjIyNjYiLCJUb3AiOjAuMCwiTGVmdCI6MC4wLCJSaWdodCI6MC4wLCJCb3R0b20iOjAuMH0sIlBhZGRpbmciOnsiJGlkIjoiMjI2NyIsIlRvcCI6MC4wLCJMZWZ0IjowLjAsIlJpZ2h0IjowLjAsIkJvdHRvbSI6MC4wfSwiQmFja2dyb3VuZCI6bnVsbCwiSXNWaXNpYmxlIjp0cnVlLCJXaWR0aCI6MC4wLCJIZWlnaHQiOjAuMCwiQm9yZGVyU3R5bGUiOm51bGwsIlBhcmVudFN0eWxlIjpudWxsfSwiQmFja2dyb3VuZFN0eWxlIjp7IiRpZCI6IjIyNjgiLCJNYXJnaW4iOnsiJGlkIjoiMjI2OSIsIlRvcCI6MC4wLCJMZWZ0IjowLjAsIlJpZ2h0IjowLjAsIkJvdHRvbSI6MC4wfSwiUGFkZGluZyI6eyIkaWQiOiIyMjcwIiwiVG9wIjowLjAsIkxlZnQiOjAuMCwiUmlnaHQiOjAuMCwiQm90dG9tIjowLjB9LCJCYWNrZ3JvdW5kIjp7IiRpZCI6IjIyNzEiLCJDb2xvciI6eyIkaWQiOiIyMjcyIiwiQSI6NTEsIlIiOjY4LCJHIjoxMTQsIkIiOjE5Nn19LCJJc1Zpc2libGUiOnRydWUsIldpZHRoIjowLjAsIkhlaWdodCI6MC4wLCJCb3JkZXJTdHlsZSI6eyIkaWQiOiIyMjczIiwiTGluZUNvbG9yIjp7IiRpZCI6IjIyNzQiLCIkdHlwZSI6Ik5MUkUuQ29tbW9uLkRvbS5Tb2xpZENvbG9yQnJ1c2gsIE5MUkUuQ29tbW9uIiwiQ29sb3IiOnsiJGlkIjoiMjI3NSIsIkEiOjI1NSwiUiI6MjEsIkciOjM3LCJCIjo2Nn19LCJMaW5lV2VpZ2h0IjowLjAsIkxpbmVUeXBlIjowLCJQYXJlbnRTdHlsZSI6bnVsbH0sIlBhcmVudFN0eWxlIjpudWxsfSwiSXNBYm92ZVRpbWViYW5kIjpmYWxzZSwiTWFyZ2luIjp7IiRpZCI6IjIyNzYiLCJUb3AiOjAuMCwiTGVmdCI6MC4wLCJSaWdodCI6MC4wLCJCb3R0b20iOjAuMH0sIlBhZGRpbmciOnsiJGlkIjoiMjI3NyIsIlRvcCI6MC4wLCJMZWZ0IjowLjAsIlJpZ2h0IjowLjAsIkJvdHRvbSI6MC4wfSwiSXNWaXNpYmxlIjpmYWxzZSwiV2lkdGgiOjAuMCwiSGVpZ2h0IjowLjAsIkJvcmRlclN0eWxlIjp7IiRpZCI6IjIyNzgiLCJMaW5lQ29sb3IiOm51bGwsIkxpbmVXZWlnaHQiOjAuMCwiTGluZVR5cGUiOjAsIlBhcmVudFN0eWxlIjpudWxsfSwiUGFyZW50U3R5bGUiOm51bGx9fV0sIkN1bHR1cmVJbmZvTmFtZSI6ImVuLVVTIiwiU3R5bGVOYW1lIjpudWxsLCJWZXJzaW9uIjp7IiRpZCI6IjIyNzkiLCJWZXJzaW9uIjoiMy43LjMiLCJPcmlnaW5hbEFzc2VtYmx5VmVyc2lvbiI6IjcuMDAuMDEuMDAiLCJFZGl0aW9uIjpudWxsLCJMYXN0U2F2ZWRFZGl0aW9uIjozLCJJc1BsdXNFZGl0aW9uIjpmYWxzZSwiSXNQcm9FZGl0aW9uIjpmYWxzZX0sIkVmZmVjdCI6MCwiU3R5bGUiOnsiJGlkIjoiMjI4MCIsIkRlZmF1bHREZXBlbmRlbmN5U3R5bGUiOnsiJGlkIjoiMjI4MSIsIkxpbmVTdHlsZSI6eyIkaWQiOiIyMjgyIiwiTGluZUNvbG9yIjp7IiRpZCI6IjIyODMiLCIkdHlwZSI6Ik5MUkUuQ29tbW9uLkRvbS5Tb2xpZENvbG9yQnJ1c2gsIE5MUkUuQ29tbW9uIiwiQ29sb3IiOnsiJGlkIjoiMjI4NCIsIkEiOjI1NSwiUiI6MCwiRyI6MCwiQiI6MH19LCJMaW5lV2VpZ2h0IjoxLjAsIkxpbmVUeXBlIjowLCJQYXJlbnRTdHlsZSI6bnVsbH0sIkVuZEFycm93aGVhZExpbmVTdHlsZSI6eyIkaWQiOiIyMjg1IiwiS2luZCI6MSwiV2lkdGgiOjEsIkxlbmd0aCI6MCwiUGFyZW50U3R5bGUiOm51bGx9LCJCcmluZ1RvRnJvbnQiOnRydWUsIkVsYm93UmFkaXVzIjowLjAsIk1hcmdpbiI6eyIkaWQiOiIyMjg2IiwiVG9wIjowLjAsIkxlZnQiOjAuMCwiUmlnaHQiOjAuMCwiQm90dG9tIjowLjB9LCJQYWRkaW5nIjp7IiRpZCI6IjIyODciLCJUb3AiOjAuMCwiTGVmdCI6MC4wLCJSaWdodCI6MC4wLCJCb3R0b20iOjAuMH0sIkJhY2tncm91bmQiOm51bGwsIklzVmlzaWJsZSI6dHJ1ZSwiV2lkdGgiOjAuMCwiSGVpZ2h0IjowLjAsIkJvcmRlclN0eWxlIjpudWxsLCJQYXJlbnRTdHlsZSI6bnVsbH0sIkNyaXRpY2FsUGF0aFN0eWxlIjp7IiRpZCI6IjIyODgiLCJDcml0aWNhbFBhdGhTdHlsZU9wdGlvbnMiOjExLCJMaW5lU3R5bGUiOnsiJGlkIjoiMjI4OSIsIkxpbmVDb2xvciI6eyIkaWQiOiIyMjkwIiwiJHR5cGUiOiJOTFJFLkNvbW1vbi5Eb20uU29saWRDb2xvckJydXNoLCBOTFJFLkNvbW1vbiIsIkNvbG9yIjp7IiRpZCI6IjIyOTEiLCJBIjoyNTUsIlIiOjIyMiwiRyI6NTAsIkIiOjUwfX0sIkxpbmVXZWlnaHQiOjEuMCwiTGluZVR5cGUiOjAsIlBhcmVudFN0eWxlIjpudWxsfSwiVGl0bGVGb3JlZ3JvdW5kIjp7IiRpZCI6IjIyOTIiLCJDb2xvciI6eyIkaWQiOiIyMjkzIiwiQSI6MjU1LCJSIjoxNzYsIkciOjE5LCJCIjoyNX19LCJTaGFwZXNCYWNrZ3JvdW5kIjp7IiRpZCI6IjIyOTQiLCJDb2xvciI6eyIkaWQiOiIyMjk1IiwiQSI6MjU1LCJSIjoyNTMsIkciOjIwMywiQiI6MjA4fX0sIlNoYXBlc0JvcmRlclN0eWxlIjp7IiRpZCI6IjIyOTYiLCJMaW5lQ29sb3IiOnsiJGlkIjoiMjI5NyIsIiR0eXBlIjoiTkxSRS5Db21tb24uRG9tLlNvbGlkQ29sb3JCcnVzaCwgTkxSRS5Db21tb24iLCJDb2xvciI6eyIkaWQiOiIyMjk4IiwiQSI6MjU1LCJSIjoyMjIsIkciOjUwLCJCIjo1MH19LCJMaW5lV2VpZ2h0IjoxLjUsIkxpbmVUeXBlIjowLCJQYXJlbnRTdHlsZSI6bnVsbH0sIk1hcmdpbiI6eyIkaWQiOiIyMjk5IiwiVG9wIjowLjAsIkxlZnQiOjAuMCwiUmlnaHQiOjAuMCwiQm90dG9tIjowLjB9LCJQYWRkaW5nIjp7IiRpZCI6IjIzMDAiLCJUb3AiOjAuMCwiTGVmdCI6MC4wLCJSaWdodCI6MC4wLCJCb3R0b20iOjAuMH0sIkJhY2tncm91bmQiOm51bGwsIklzVmlzaWJsZSI6ZmFsc2UsIldpZHRoIjowLjAsIkhlaWdodCI6MC4wLCJCb3JkZXJTdHlsZSI6bnVsbCwiUGFyZW50U3R5bGUiOm51bGx9LCJUaW1lYmFuZFN0eWxlIjp7IiRpZCI6IjIzMDEiLCJTY2FsZU1hcmtpbmciOjAsIlNoYXBlIjowLCJTaGFwZVN0eWxlIjp7IiRpZCI6IjIzMDIiLCJNYXJnaW4iOnsiJGlkIjoiMjMwMyIsIlRvcCI6MC4wLCJMZWZ0IjoxMC4wLCJSaWdodCI6MTAuMCwiQm90dG9tIjowLjB9LCJQYWRkaW5nIjp7IiRpZCI6IjIzMDQiLCJUb3AiOjUuMCwiTGVmdCI6MTMuMCwiUmlnaHQiOjEzLjAsIkJvdHRvbSI6NS4wfSwiQmFja2dyb3VuZCI6eyIkaWQiOiIyMzA1IiwiQ29sb3IiOnsiJGlkIjoiMjMwNiIsIkEiOjI1NSwiUiI6NjgsIkciOjg0LCJCIjoxMDZ9fSwiSXNWaXNpYmxlIjp0cnVlLCJXaWR0aCI6ODU4LjAsIkhlaWdodCI6MTQuMzk5OTk5NjE4NTMwMjczLCJCb3JkZXJTdHlsZSI6eyIkaWQiOiIyMzA3IiwiTGluZUNvbG9yIjp7IiRpZCI6IjIzMDgiLCIkdHlwZSI6Ik5MUkUuQ29tbW9uLkRvbS5Tb2xpZENvbG9yQnJ1c2gsIE5MUkUuQ29tbW9uIiwiQ29sb3IiOnsiJGlkIjoiMjMwOSIsIkEiOjI1NSwiUiI6MjU1LCJHIjowLCJCIjowfX0sIkxpbmVXZWlnaHQiOjAuMCwiTGluZVR5cGUiOjAsIlBhcmVudFN0eWxlIjpudWxsfSwiUGFyZW50U3R5bGUiOm51bGx9LCJNaWRkbGVUaWVyU2hhcGVTdHlsZSI6eyIkaWQiOiIyMzEwIiwiTWFyZ2luIjp7IiRpZCI6IjIzMTEiLCJUb3AiOjAuMCwiTGVmdCI6MTAuMCwiUmlnaHQiOjEwLjAsIkJvdHRvbSI6MC4wfSwiUGFkZGluZyI6eyIkaWQiOiIyMzEyIiwiVG9wIjo1LjAsIkxlZnQiOjEzLjAsIlJpZ2h0IjoxMy4wLCJCb3R0b20iOjUuMH0sIkJhY2tncm91bmQiOnsiJGlkIjoiMjMxMyIsIkNvbG9yIjp7IiRpZCI6IjIzMTQiLCJBIjoyNTUsIlIiOjY4LCJHIjoxMTQsIkIiOjE5Nn19LCJJc1Zpc2libGUiOnRydWUsIldpZHRoIjo4NTguMCwiSGVpZ2h0IjoxNC4zOTk5OTk2MTg1MzAyNzMsIkJvcmRlclN0eWxlIjp7IiRpZCI6IjIzMTUiLCJMaW5lQ29sb3IiOnsiJGlkIjoiMjMxNiIsIiR0eXBlIjoiTkxSRS5Db21tb24uRG9tLlNvbGlkQ29sb3JCcnVzaCwgTkxSRS5Db21tb24iLCJDb2xvciI6eyIkaWQiOiIyMzE3IiwiQSI6MjU1LCJSIjoyNTUsIkciOjAsIkIiOjB9fSwiTGluZVdlaWdodCI6MC4wLCJMaW5lVHlwZSI6MCwiUGFyZW50U3R5bGUiOm51bGx9LCJQYXJlbnRTdHlsZSI6bnVsbH0sIkJvdHRvbVRpZXJTaGFwZVN0eWxlIjp7IiRpZCI6IjIzMTgiLCJNYXJnaW4iOnsiJGlkIjoiMjMxOSIsIlRvcCI6MC4wLCJMZWZ0IjoxMC4wLCJSaWdodCI6MTAuMCwiQm90dG9tIjowLjB9LCJQYWRkaW5nIjp7IiRpZCI6IjIzMjAiLCJUb3AiOjUuMCwiTGVmdCI6MTMuMCwiUmlnaHQiOjEzLjAsIkJvdHRvbSI6NS4wfSwiQmFja2dyb3VuZCI6eyIkaWQiOiIyMzIxIiwiQ29sb3IiOnsiJGlkIjoiMjMyMiIsIkEiOjI1NSwiUiI6MTE2LCJHIjoxNDMsIkIiOjE3OH19LCJJc1Zpc2libGUiOnRydWUsIldpZHRoIjo4NTguMCwiSGVpZ2h0IjoxNC4zOTk5OTk2MTg1MzAyNzMsIkJvcmRlclN0eWxlIjp7IiRpZCI6IjIzMjMiLCJMaW5lQ29sb3IiOnsiJGlkIjoiMjMyNCIsIiR0eXBlIjoiTkxSRS5Db21tb24uRG9tLlNvbGlkQ29sb3JCcnVzaCwgTkxSRS5Db21tb24iLCJDb2xvciI6eyIkaWQiOiIyMzI1IiwiQSI6MjU1LCJSIjoyNTUsIkciOjAsIkIiOjB9fSwiTGluZVdlaWdodCI6MC4wLCJMaW5lVHlwZSI6MCwiUGFyZW50U3R5bGUiOm51bGx9LCJQYXJlbnRTdHlsZSI6bnVsbH0sIlJpZ2h0RW5kQ2Fwc1N0eWxlIjp7IiRpZCI6IjIzMjYiLCJGb250U2V0dGluZ3MiOnsiJGlkIjoiMjMyNyIsIkZvbnRTaXplIjoxOCwiRm9udE5hbWUiOiJDYWxpYnJpIiwiSXNCb2xkIjp0cnVlLCJJc0l0YWxpYyI6ZmFsc2UsIklzVW5kZXJsaW5lZCI6ZmFsc2UsIlBhcmVudFN0eWxlIjpudWxsfSwiQXV0b1NpemUiOjAsIkZvcmVncm91bmQiOnsiJGlkIjoiMjMyOCIsIkNvbG9yIjp7IiRpZCI6IjIzMj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zMzAiLCJUb3AiOjAuMCwiTGVmdCI6MC4wLCJSaWdodCI6MjAuMCwiQm90dG9tIjowLjB9LCJQYWRkaW5nIjp7IiRpZCI6IjIzMzEiLCJUb3AiOjAuMCwiTGVmdCI6MC4wLCJSaWdodCI6MC4wLCJCb3R0b20iOjAuMH0sIkJhY2tncm91bmQiOnsiJGlkIjoiMjMzMiIsIkNvbG9yIjp7IiRpZCI6IjIzMzMiLCJBIjo4OSwiUiI6MCwiRyI6MCwiQiI6MH19LCJJc1Zpc2libGUiOmZhbHNlLCJXaWR0aCI6MC4wLCJIZWlnaHQiOjAuMCwiQm9yZGVyU3R5bGUiOm51bGwsIlBhcmVudFN0eWxlIjpudWxsfSwiTGVmdEVuZENhcHNTdHlsZSI6eyIkaWQiOiIyMzM0IiwiRm9udFNldHRpbmdzIjp7IiRpZCI6IjIzMzUiLCJGb250U2l6ZSI6MTgsIkZvbnROYW1lIjoiQ2FsaWJyaSIsIklzQm9sZCI6dHJ1ZSwiSXNJdGFsaWMiOmZhbHNlLCJJc1VuZGVybGluZWQiOmZhbHNlLCJQYXJlbnRTdHlsZSI6bnVsbH0sIkF1dG9TaXplIjowLCJGb3JlZ3JvdW5kIjp7IiRpZCI6IjIzMzYiLCJDb2xvciI6eyIkaWQiOiIyMzM3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MzM4IiwiVG9wIjowLjAsIkxlZnQiOjE1Ny4zMDg2MjU2MzA4NjA2LCJSaWdodCI6MC4wLCJCb3R0b20iOjAuMH0sIlBhZGRpbmciOnsiJGlkIjoiMjMzOSIsIlRvcCI6MC4wLCJMZWZ0IjowLjAsIlJpZ2h0IjowLjAsIkJvdHRvbSI6MC4wfSwiQmFja2dyb3VuZCI6eyIkaWQiOiIyMzQwIiwiQ29sb3IiOnsiJGlkIjoiMjM0MSIsIkEiOjg5LCJSIjowLCJHIjowLCJCIjowfX0sIklzVmlzaWJsZSI6ZmFsc2UsIldpZHRoIjowLjAsIkhlaWdodCI6MC4wLCJCb3JkZXJTdHlsZSI6bnVsbCwiUGFyZW50U3R5bGUiOm51bGx9LCJUb2RheVRleHRTdHlsZSI6eyIkaWQiOiIyMzQyIiwiRm9udFNldHRpbmdzIjp7IiRpZCI6IjIzNDMiLCJGb250U2l6ZSI6MTIsIkZvbnROYW1lIjoiQ2FsaWJyaSIsIklzQm9sZCI6ZmFsc2UsIklzSXRhbGljIjpmYWxzZSwiSXNVbmRlcmxpbmVkIjpmYWxzZSwiUGFyZW50U3R5bGUiOm51bGx9LCJBdXRvU2l6ZSI6MCwiRm9yZWdyb3VuZCI6eyIkaWQiOiIyMzQ0IiwiQ29sb3IiOnsiJGlkIjoiMjM0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zQ2IiwiVG9wIjowLjAsIkxlZnQiOjAuMCwiUmlnaHQiOjAuMCwiQm90dG9tIjowLjB9LCJQYWRkaW5nIjp7IiRpZCI6IjIzNDciLCJUb3AiOjAuMCwiTGVmdCI6MC4wLCJSaWdodCI6MC4wLCJCb3R0b20iOjAuMH0sIkJhY2tncm91bmQiOnsiJGlkIjoiMjM0OCIsIkNvbG9yIjp7IiRpZCI6IjIzNDkiLCJBIjo4OSwiUiI6MCwiRyI6MCwiQiI6MH19LCJJc1Zpc2libGUiOmZhbHNlLCJXaWR0aCI6MC4wLCJIZWlnaHQiOjAuMCwiQm9yZGVyU3R5bGUiOm51bGwsIlBhcmVudFN0eWxlIjpudWxsfSwiVG9kYXlNYXJrZXJTdHlsZSI6eyIkaWQiOiIyMzUwIiwiTWFyZ2luIjp7IiRpZCI6IjIzNTEiLCJUb3AiOjAuMCwiTGVmdCI6MC4wLCJSaWdodCI6MC4wLCJCb3R0b20iOjAuMH0sIlBhZGRpbmciOnsiJGlkIjoiMjM1MiIsIlRvcCI6MC4wLCJMZWZ0IjowLjAsIlJpZ2h0IjowLjAsIkJvdHRvbSI6MC4wfSwiQmFja2dyb3VuZCI6eyIkaWQiOiIyMzUzIiwiQ29sb3IiOnsiJGlkIjoiMjM1NCIsIkEiOjI1NSwiUiI6MjU1LCJHIjowLCJCIjowfX0sIklzVmlzaWJsZSI6dHJ1ZSwiV2lkdGgiOjAuMCwiSGVpZ2h0IjowLjAsIkJvcmRlclN0eWxlIjpudWxsLCJQYXJlbnRTdHlsZSI6bnVsbH0sIlNjYWxlU3R5bGUiOnsiJGlkIjoiMjM1NSIsIlNoYXBlIjowLCJTaG93U2VnbWVudFNlcGFyYXRvcnMiOnRydWUsIlNlZ21lbnRTZXBhcmF0b3JPcGFjaXR5IjozMCwiSGFzQmVlblZpc2libGVCZWZvcmUiOnRydWUsIkZvbnRTZXR0aW5ncyI6eyIkaWQiOiIyMzU2IiwiRm9udFNpemUiOjExLCJGb250TmFtZSI6Ik1vbnRzZXJyYXQgTWVkaXVtIiwiSXNCb2xkIjpmYWxzZSwiSXNJdGFsaWMiOmZhbHNlLCJJc1VuZGVybGluZWQiOmZhbHNlLCJQYXJlbnRTdHlsZSI6bnVsbH0sIkF1dG9TaXplIjowLCJGb3JlZ3JvdW5kIjp7IiRpZCI6IjIzNTciLCJDb2xvciI6eyIkaWQiOiIyMzU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zNTkiLCJUb3AiOjAuMCwiTGVmdCI6NS4wLCJSaWdodCI6MC4wLCJCb3R0b20iOjAuMH0sIlBhZGRpbmciOnsiJGlkIjoiMjM2MCIsIlRvcCI6MC4wLCJMZWZ0IjowLjAsIlJpZ2h0IjowLjAsIkJvdHRvbSI6MC4wfSwiQmFja2dyb3VuZCI6eyIkaWQiOiIyMzYxIiwiQ29sb3IiOnsiJGlkIjoiMjM2MiIsIkEiOjg5LCJSIjowLCJHIjowLCJCIjowfX0sIklzVmlzaWJsZSI6dHJ1ZSwiV2lkdGgiOjAuMCwiSGVpZ2h0IjowLjAsIkJvcmRlclN0eWxlIjpudWxsLCJQYXJlbnRTdHlsZSI6bnVsbH0sIlNpbmdsZVNjYWxlU2hhcGVTdHlsZSI6eyIkaWQiOiIyMzYzIiwiU2hhcGUiOjIsIkhlaWdodCI6MzAuMH0sIk1pZGRsZVRpZXJTY2FsZVN0eWxlIjp7IiRpZCI6IjIzNjQiLCJTaGFwZSI6MCwiU2hvd1NlZ21lbnRTZXBhcmF0b3JzIjp0cnVlLCJTZWdtZW50U2VwYXJhdG9yT3BhY2l0eSI6MzAsIkhhc0JlZW5WaXNpYmxlQmVmb3JlIjp0cnVlLCJGb250U2V0dGluZ3MiOnsiJGlkIjoiMjM2NSIsIkZvbnRTaXplIjoxMSwiRm9udE5hbWUiOiJNb250c2VycmF0IE1lZGl1bSIsIklzQm9sZCI6ZmFsc2UsIklzSXRhbGljIjpmYWxzZSwiSXNVbmRlcmxpbmVkIjpmYWxzZSwiUGFyZW50U3R5bGUiOm51bGx9LCJBdXRvU2l6ZSI6MCwiRm9yZWdyb3VuZCI6eyIkcmVmIjoiMjM1NyJ9LCJNYXhXaWR0aCI6MjAwLjAsIk1heEhlaWdodCI6IkluZmluaXR5IiwiU21hcnRGb3JlZ3JvdW5kSXNBY3RpdmUiOmZhbHNlLCJIb3Jpem9udGFsQWxpZ25tZW50IjowLCJWZXJ0aWNhbEFsaWdubWVudCI6MSwiU21hcnRGb3JlZ3JvdW5kIjpudWxsLCJCYWNrZ3JvdW5kRmlsbFR5cGUiOjAsIk1hcmdpbiI6eyIkaWQiOiIyMzY2IiwiVG9wIjowLjAsIkxlZnQiOjUuMCwiUmlnaHQiOjAuMCwiQm90dG9tIjowLjB9LCJQYWRkaW5nIjp7IiRpZCI6IjIzNjciLCJUb3AiOjAuMCwiTGVmdCI6MC4wLCJSaWdodCI6MC4wLCJCb3R0b20iOjAuMH0sIkJhY2tncm91bmQiOnsiJGlkIjoiMjM2OCIsIkNvbG9yIjp7IiRpZCI6IjIzNjkiLCJBIjo4OSwiUiI6MCwiRyI6MCwiQiI6MH19LCJJc1Zpc2libGUiOnRydWUsIldpZHRoIjowLjAsIkhlaWdodCI6MC4wLCJCb3JkZXJTdHlsZSI6bnVsbCwiUGFyZW50U3R5bGUiOm51bGx9LCJCb3R0b21UaWVyU2NhbGVTdHlsZSI6eyIkaWQiOiIyMzcwIiwiU2hhcGUiOjAsIlNob3dTZWdtZW50U2VwYXJhdG9ycyI6dHJ1ZSwiU2VnbWVudFNlcGFyYXRvck9wYWNpdHkiOjMwLCJIYXNCZWVuVmlzaWJsZUJlZm9yZSI6ZmFsc2UsIkZvbnRTZXR0aW5ncyI6eyIkaWQiOiIyMzcxIiwiRm9udFNpemUiOjEyLCJGb250TmFtZSI6IkNhbGlicmkiLCJJc0JvbGQiOmZhbHNlLCJJc0l0YWxpYyI6ZmFsc2UsIklzVW5kZXJsaW5lZCI6ZmFsc2UsIlBhcmVudFN0eWxlIjpudWxsfSwiQXV0b1NpemUiOjAsIkZvcmVncm91bmQiOnsiJGlkIjoiMjM3MiIsIkNvbG9yIjp7IiRpZCI6IjIzNz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M3NCIsIlRvcCI6MC4wLCJMZWZ0Ijo1LjAsIlJpZ2h0IjowLjAsIkJvdHRvbSI6MC4wfSwiUGFkZGluZyI6eyIkaWQiOiIyMzc1IiwiVG9wIjowLjAsIkxlZnQiOjAuMCwiUmlnaHQiOjAuMCwiQm90dG9tIjowLjB9LCJCYWNrZ3JvdW5kIjp7IiRpZCI6IjIzNzYiLCJDb2xvciI6eyIkaWQiOiIyMzc3IiwiQSI6ODksIlIiOjAsIkciOjAsIkIiOjB9fSwiSXNWaXNpYmxlIjpmYWxzZSwiV2lkdGgiOjAuMCwiSGVpZ2h0IjowLjAsIkJvcmRlclN0eWxlIjpudWxsLCJQYXJlbnRTdHlsZSI6bnVsbH0sIkVsYXBzZWRUaW1lQmFja2dyb3VuZCI6eyIkaWQiOiIyMzc4IiwiQ29sb3IiOnsiJGlkIjoiMjM3OSIsIkEiOjc3LCJSIjoyNTUsIkciOjAsIkIiOjB9fSwiQXBwZW5kWWVhck9uWWVhckNoYW5nZSI6dHJ1ZSwiRWxhcHNlZFRpbWVGb3JtYXQiOjAsIlRvZGF5TWFya2VyUG9zaXRpb24iOjAsIlF1aWNrUG9zaXRpb24iOjMsIkFic29sdXRlUG9zaXRpb24iOjU0LjAsIk1hcmdpbiI6eyIkaWQiOiIyMzgwIiwiVG9wIjowLjAsIkxlZnQiOjEwLjAsIlJpZ2h0IjoxMC4wLCJCb3R0b20iOjAuMH0sIlBhZGRpbmciOnsiJGlkIjoiMjM4MSIsIlRvcCI6MC4wLCJMZWZ0IjowLjAsIlJpZ2h0IjowLjAsIkJvdHRvbSI6MC4wfSwiQmFja2dyb3VuZCI6eyIkaWQiOiIyMzgyIiwiQ29sb3IiOnsiJGlkIjoiMjM4MyIsIkEiOjI1NSwiUiI6MTE1LCJHIjoxMTUsIkIiOjExNX19LCJJc1Zpc2libGUiOnRydWUsIldpZHRoIjowLjAsIkhlaWdodCI6MC4wLCJCb3JkZXJTdHlsZSI6bnVsbCwiUGFyZW50U3R5bGUiOm51bGx9LCJEZWZhdWx0TWlsZXN0b25lU3R5bGUiOnsiJGlkIjoiMjM4NCIsIlNoYXBlIjoxNywiQ29ubmVjdG9yTWFyZ2luIjp7IiRpZCI6IjIzODUiLCJUb3AiOjAuMCwiTGVmdCI6Mi4wLCJSaWdodCI6Mi4wLCJCb3R0b20iOjAuMH0sIkNvbm5lY3RvclN0eWxlIjp7IiRpZCI6IjIzODYiLCJMaW5lQ29sb3IiOnsiJGlkIjoiMjM4NyIsIiR0eXBlIjoiTkxSRS5Db21tb24uRG9tLlNvbGlkQ29sb3JCcnVzaCwgTkxSRS5Db21tb24iLCJDb2xvciI6eyIkaWQiOiIyMzg4IiwiQSI6MTI3LCJSIjozMSwiRyI6NzMsIkIiOjEyNn19LCJMaW5lV2VpZ2h0IjoxLjAsIkxpbmVUeXBlIjowLCJQYXJlbnRTdHlsZSI6bnVsbH0sIklzQmVsb3dUaW1lYmFuZCI6ZmFsc2UsIlBvc2l0aW9uT25UYXNrIjowLCJIaWRlRGF0ZSI6ZmFsc2UsIlNoYXBlU2l6ZSI6MCwiU3BhY2luZyI6Mi4wLCJQYWRkaW5nIjp7IiRpZCI6IjIzODkiLCJUb3AiOjcuMCwiTGVmdCI6My4wLCJSaWdodCI6MC4wLCJCb3R0b20iOjIuMH0sIlNoYXBlU3R5bGUiOnsiJGlkIjoiMjM5MCIsIk1hcmdpbiI6eyIkaWQiOiIyMzkxIiwiVG9wIjowLjAsIkxlZnQiOjAuMCwiUmlnaHQiOjAuMCwiQm90dG9tIjowLjB9LCJQYWRkaW5nIjp7IiRpZCI6IjIzOTIiLCJUb3AiOjAuMCwiTGVmdCI6MC4wLCJSaWdodCI6MC4wLCJCb3R0b20iOjAuMH0sIkJhY2tncm91bmQiOnsiJGlkIjoiMjM5MyIsIkNvbG9yIjp7IiRpZCI6IjIzOTQiLCJBIjoyNTUsIlIiOjAsIkciOjExNCwiQiI6MTg4fX0sIklzVmlzaWJsZSI6dHJ1ZSwiV2lkdGgiOjE0LjAsIkhlaWdodCI6MTQuMCwiQm9yZGVyU3R5bGUiOnsiJGlkIjoiMjM5NSIsIkxpbmVDb2xvciI6eyIkaWQiOiIyMzk2IiwiJHR5cGUiOiJOTFJFLkNvbW1vbi5Eb20uU29saWRDb2xvckJydXNoLCBOTFJFLkNvbW1vbiIsIkNvbG9yIjp7IiRpZCI6IjIzOTciLCJBIjoyNTUsIlIiOjI1NSwiRyI6MCwiQiI6MH19LCJMaW5lV2VpZ2h0IjowLjAsIkxpbmVUeXBlIjowLCJQYXJlbnRTdHlsZSI6bnVsbH0sIlBhcmVudFN0eWxlIjpudWxsfSwiVGl0bGVTdHlsZSI6eyIkaWQiOiIyMzk4IiwiRm9udFNldHRpbmdzIjp7IiRpZCI6IjIzOTkiLCJGb250U2l6ZSI6MTAsIkZvbnROYW1lIjoiU2Vnb2UgVUkgU2VtaWJvbGQiLCJJc0JvbGQiOnRydWUsIklzSXRhbGljIjpmYWxzZSwiSXNVbmRlcmxpbmVkIjpmYWxzZSwiUGFyZW50U3R5bGUiOm51bGx9LCJBdXRvU2l6ZSI6MCwiRm9yZWdyb3VuZCI6eyIkaWQiOiIyNDAwIiwiQ29sb3IiOnsiJGlkIjoiMjQw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DAyIiwiVG9wIjowLjAsIkxlZnQiOjAuMCwiUmlnaHQiOjAuMCwiQm90dG9tIjowLjB9LCJQYWRkaW5nIjp7IiRpZCI6IjI0MDMiLCJUb3AiOjAuMCwiTGVmdCI6MC4wLCJSaWdodCI6MC4wLCJCb3R0b20iOjAuMH0sIkJhY2tncm91bmQiOnsiJGlkIjoiMjQwNCIsIkNvbG9yIjp7IiRpZCI6IjI0MDUiLCJBIjo4OSwiUiI6MCwiRyI6MCwiQiI6MH19LCJJc1Zpc2libGUiOnRydWUsIldpZHRoIjowLjAsIkhlaWdodCI6MC4wLCJCb3JkZXJTdHlsZSI6bnVsbCwiUGFyZW50U3R5bGUiOm51bGx9LCJEYXRlU3R5bGUiOnsiJGlkIjoiMjQwNiIsIkZvbnRTZXR0aW5ncyI6eyIkaWQiOiIyNDA3IiwiRm9udFNpemUiOjgsIkZvbnROYW1lIjoiU2Vnb2UgVUkgU2VtaWJvbGQiLCJJc0JvbGQiOmZhbHNlLCJJc0l0YWxpYyI6ZmFsc2UsIklzVW5kZXJsaW5lZCI6ZmFsc2UsIlBhcmVudFN0eWxlIjpudWxsfSwiQXV0b1NpemUiOjAsIkZvcmVncm91bmQiOnsiJGlkIjoiMjQwOCIsIkNvbG9yIjp7IiRpZCI6IjI0MD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QxMCIsIlRvcCI6MC4wLCJMZWZ0IjowLjAsIlJpZ2h0IjowLjAsIkJvdHRvbSI6MC4wfSwiUGFkZGluZyI6eyIkaWQiOiIyNDExIiwiVG9wIjowLjAsIkxlZnQiOjAuMCwiUmlnaHQiOjAuMCwiQm90dG9tIjowLjB9LCJCYWNrZ3JvdW5kIjp7IiRpZCI6IjI0MTIiLCJDb2xvciI6eyIkaWQiOiIyNDEzIiwiQSI6ODksIlIiOjAsIkciOjAsIkIiOjB9fSwiSXNWaXNpYmxlIjp0cnVlLCJXaWR0aCI6MC4wLCJIZWlnaHQiOjAuMCwiQm9yZGVyU3R5bGUiOm51bGwsIlBhcmVudFN0eWxlIjpudWxsfSwiRGF0ZUZvcm1hdCI6eyIkaWQiOiIyNDE0IiwiRm9ybWF0U3RyaW5nIjoiTU1NIGQiLCJTZXBhcmF0b3IiOiIvIiwiVXNlSW50ZXJuYXRpb25hbERhdGVGb3JtYXQiOmZhbHNlLCJEYXRlSXNWaXNpYmxlIjpmYWxzZSwiVGltZUlzVmlzaWJsZSI6dHJ1ZSwiSG91ckRpZ2l0cyI6MSwiQW1QbURlc2lnbmF0b3IiOjIsIlRyaW0wME1pbnV0ZXMiOmZhbHNlLCJMYXN0S25vd25WaXNpYmlsaXR5U3RhdGUiOm51bGx9LCJXZWVrTnVtYmVyaW5nIjp7IiRpZCI6IjI0MTUiLCJGb3JtYXQiOjAsIklzVmlzaWJsZSI6ZmFsc2UsIkxhc3RLbm93blZpc2liaWxpdHlTdGF0ZSI6ZmFsc2V9LCJJc1Zpc2libGUiOnRydWUsIlBhcmVudFN0eWxlIjpudWxsfSwiRGVmYXVsdFRhc2tTdHlsZSI6eyIkaWQiOiIyNDE2IiwiU2hhcGUiOjIsIlNoYXBlVGhpY2tuZXNzIjoxLCJEdXJhdGlvbkZvcm1hdCI6MCwiSW5jbHVkZU5vbldvcmtpbmdEYXlzSW5EdXJhdGlvbiI6ZmFsc2UsIlBlcmNlbnRhZ2VDb21wbGV0ZVN0eWxlIjp7IiRpZCI6IjI0MTciLCJGb250U2V0dGluZ3MiOnsiJGlkIjoiMjQxOCIsIkZvbnRTaXplIjoxMCwiRm9udE5hbWUiOiJDYWxpYnJpIiwiSXNCb2xkIjpmYWxzZSwiSXNJdGFsaWMiOmZhbHNlLCJJc1VuZGVybGluZWQiOmZhbHNlLCJQYXJlbnRTdHlsZSI6bnVsbH0sIkF1dG9TaXplIjowLCJGb3JlZ3JvdW5kIjp7IiRyZWYiOiI2MjYifSwiTWF4V2lkdGgiOjIwMC4wLCJNYXhIZWlnaHQiOiJJbmZpbml0eSIsIlNtYXJ0Rm9yZWdyb3VuZElzQWN0aXZlIjpmYWxzZSwiSG9yaXpvbnRhbEFsaWdubWVudCI6MCwiVmVydGljYWxBbGlnbm1lbnQiOjAsIlNtYXJ0Rm9yZWdyb3VuZCI6bnVsbCwiQmFja2dyb3VuZEZpbGxUeXBlIjowLCJNYXJnaW4iOnsiJHJlZiI6IjYyOCJ9LCJQYWRkaW5nIjp7IiRyZWYiOiI2MjkifSwiQmFja2dyb3VuZCI6eyIkcmVmIjoiNjMwIn0sIklzVmlzaWJsZSI6dHJ1ZSwiV2lkdGgiOjAuMCwiSGVpZ2h0IjowLjAsIkJvcmRlclN0eWxlIjpudWxsLCJQYXJlbnRTdHlsZSI6bnVsbH0sIkR1cmF0aW9uU3R5bGUiOnsiJGlkIjoiMjQxOSIsIkZvbnRTZXR0aW5ncyI6eyIkaWQiOiIyNDIwIiwiRm9udFNpemUiOjEwLCJGb250TmFtZSI6IkNhbGlicmkiLCJJc0JvbGQiOmZhbHNlLCJJc0l0YWxpYyI6ZmFsc2UsIklzVW5kZXJsaW5lZCI6ZmFsc2UsIlBhcmVudFN0eWxlIjpudWxsfSwiQXV0b1NpemUiOjAsIkZvcmVncm91bmQiOnsiJGlkIjoiMjQyMSIsIkNvbG9yIjp7IiRpZCI6IjI0MjI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HJlZiI6IjYzNyJ9LCJQYWRkaW5nIjp7IiRyZWYiOiI2MzgifSwiQmFja2dyb3VuZCI6eyIkaWQiOiIyNDIzIiwiQ29sb3IiOnsiJGlkIjoiMjQyNCIsIkEiOjg5LCJSIjowLCJHIjowLCJCIjowfX0sIklzVmlzaWJsZSI6dHJ1ZSwiV2lkdGgiOjAuMCwiSGVpZ2h0IjowLjAsIkJvcmRlclN0eWxlIjpudWxsLCJQYXJlbnRTdHlsZSI6bnVsbH0sIkhvcml6b250YWxDb25uZWN0b3JTdHlsZSI6eyIkaWQiOiIyNDI1IiwiTGluZUNvbG9yIjp7IiRyZWYiOiI2NDMifSwiTGluZVdlaWdodCI6MS4wLCJMaW5lVHlwZSI6MCwiUGFyZW50U3R5bGUiOm51bGx9LCJWZXJ0aWNhbENvbm5lY3RvclN0eWxlIjp7IiRpZCI6IjI0MjYiLCJMaW5lQ29sb3IiOnsiJHJlZiI6IjY0NiJ9LCJMaW5lV2VpZ2h0IjowLjAsIkxpbmVUeXBlIjowLCJQYXJlbnRTdHlsZSI6bnVsbH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I0MjciLCJNYXJnaW4iOnsiJHJlZiI6IjY0OSJ9LCJQYWRkaW5nIjp7IiRyZWYiOiI2NTAifSwiQmFja2dyb3VuZCI6eyIkaWQiOiIyNDI4IiwiQ29sb3IiOnsiJGlkIjoiMjQyOSIsIkEiOjI1NSwiUiI6MCwiRyI6MTE0LCJCIjoxODh9fSwiSXNWaXNpYmxlIjp0cnVlLCJXaWR0aCI6MC4wLCJIZWlnaHQiOjE2LjAsIkJvcmRlclN0eWxlIjp7IiRpZCI6IjI0MzAiLCJMaW5lQ29sb3IiOnsiJGlkIjoiMjQzMSIsIiR0eXBlIjoiTkxSRS5Db21tb24uRG9tLlNvbGlkQ29sb3JCcnVzaCwgTkxSRS5Db21tb24iLCJDb2xvciI6eyIkaWQiOiIyNDMyIiwiQSI6MjU1LCJSIjoyNTUsIkciOjAsIkIiOjB9fSwiTGluZVdlaWdodCI6MC4wLCJMaW5lVHlwZSI6MCwiUGFyZW50U3R5bGUiOm51bGx9LCJQYXJlbnRTdHlsZSI6bnVsbH0sIlRpdGxlU3R5bGUiOnsiJGlkIjoiMjQzMyIsIkZvbnRTZXR0aW5ncyI6eyIkaWQiOiIyNDM0IiwiRm9udFNpemUiOjEwLCJGb250TmFtZSI6IlNlZ29lIFVJIFNlbWlib2xkIiwiSXNCb2xkIjp0cnVlLCJJc0l0YWxpYyI6ZmFsc2UsIklzVW5kZXJsaW5lZCI6ZmFsc2UsIlBhcmVudFN0eWxlIjpudWxsfSwiQXV0b1NpemUiOjAsIkZvcmVncm91bmQiOnsiJGlkIjoiMjQzNSIsIkNvbG9yIjp7IiRpZCI6IjI0MzY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Y2MCJ9LCJQYWRkaW5nIjp7IiRyZWYiOiI2NjEifSwiQmFja2dyb3VuZCI6eyIkaWQiOiIyNDM3IiwiQ29sb3IiOnsiJGlkIjoiMjQzOCIsIkEiOjg5LCJSIjowLCJHIjowLCJCIjowfX0sIklzVmlzaWJsZSI6dHJ1ZSwiV2lkdGgiOjAuMCwiSGVpZ2h0IjowLjAsIkJvcmRlclN0eWxlIjpudWxsLCJQYXJlbnRTdHlsZSI6bnVsbH0sIkRhdGVTdHlsZSI6eyIkaWQiOiIyNDM5IiwiRm9udFNldHRpbmdzIjp7IiRpZCI6IjI0NDAiLCJGb250U2l6ZSI6OCwiRm9udE5hbWUiOiJTZWdvZSBVSSBTZW1pYm9sZCIsIklzQm9sZCI6ZmFsc2UsIklzSXRhbGljIjpmYWxzZSwiSXNVbmRlcmxpbmVkIjpmYWxzZSwiUGFyZW50U3R5bGUiOm51bGx9LCJBdXRvU2l6ZSI6MCwiRm9yZWdyb3VuZCI6eyIkaWQiOiIyNDQxIiwiQ29sb3IiOnsiJGlkIjoiMjQ0MiIsIkEiOjI1NSwiUiI6MTc4LCJHIjoxNCwiQiI6MTh9fSwiTWF4V2lkdGgiOjIwMC4wLCJNYXhIZWlnaHQiOiJJbmZpbml0eSIsIlNtYXJ0Rm9yZWdyb3VuZElzQWN0aXZlIjpmYWxzZSwiSG9yaXpvbnRhbEFsaWdubWVudCI6MCwiVmVydGljYWxBbGlnbm1lbnQiOjAsIlNtYXJ0Rm9yZWdyb3VuZCI6bnVsbCwiQmFja2dyb3VuZEZpbGxUeXBlIjowLCJNYXJnaW4iOnsiJHJlZiI6IjY2OSJ9LCJQYWRkaW5nIjp7IiRyZWYiOiI2NzAifSwiQmFja2dyb3VuZCI6eyIkaWQiOiIyNDQzIiwiQ29sb3IiOnsiJGlkIjoiMjQ0NCIsIkEiOjg5LCJSIjowLCJHIjowLCJCIjowfX0sIklzVmlzaWJsZSI6dHJ1ZSwiV2lkdGgiOjAuMCwiSGVpZ2h0IjowLjAsIkJvcmRlclN0eWxlIjpudWxsLCJQYXJlbnRTdHlsZSI6bnVsbH0sIkRhdGVGb3JtYXQiOnsiJGlkIjoiMjQ0NS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yNDQ2IiwiRm9ybWF0IjowLCJJc1Zpc2libGUiOmZhbHNlLCJMYXN0S25vd25WaXNpYmlsaXR5U3RhdGUiOmZhbHNlfSwiSXNWaXNpYmxlIjp0cnVlLCJQYXJlbnRTdHlsZSI6bnVsbCwiX2V4cGxpY2l0bHlTZXQiOnsiJGlkIjoiMjQ0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jQ0OCIsIkdyaWRsaW5lU3R5bGUiOnsiJGlkIjoiMjQ0OSIsIkxpbmVDb2xvciI6eyIkaWQiOiIyNDUwIiwiJHR5cGUiOiJOTFJFLkNvbW1vbi5Eb20uU29saWRDb2xvckJydXNoLCBOTFJFLkNvbW1vbiIsIkNvbG9yIjp7IiRpZCI6IjI0NTEiLCJBIjozOCwiUiI6OTEsIkciOjE1NSwiQiI6MjEzfX0sIkxpbmVXZWlnaHQiOjEuMCwiTGluZVR5cGUiOjAsIlBhcmVudFN0eWxlIjpudWxsfSwiTWFyZ2luIjp7IiRpZCI6IjI0NTIiLCJUb3AiOjAuMCwiTGVmdCI6MC4wLCJSaWdodCI6MC4wLCJCb3R0b20iOjAuMH0sIlBhZGRpbmciOnsiJGlkIjoiMjQ1MyIsIlRvcCI6MC4wLCJMZWZ0IjowLjAsIlJpZ2h0IjowLjAsIkJvdHRvbSI6MC4wfSwiQmFja2dyb3VuZCI6bnVsbCwiSXNWaXNpYmxlIjp0cnVlLCJXaWR0aCI6MC4wLCJIZWlnaHQiOjAuMCwiQm9yZGVyU3R5bGUiOnsiJGlkIjoiMjQ1NCIsIkxpbmVDb2xvciI6bnVsbCwiTGluZVdlaWdodCI6MC4wLCJMaW5lVHlwZSI6MCwiUGFyZW50U3R5bGUiOm51bGx9LCJQYXJlbnRTdHlsZSI6bnVsbH0sIkFjdGl2aXR5TGluZVBhbmVsU3R5bGUiOnsiJGlkIjoiMjQ1NSIsIkFjdGl2aXR5TGluZVN0eWxlIjp7IiRpZCI6IjI0NTYiLCJMaW5lQ29sb3IiOnsiJGlkIjoiMjQ1NyIsIiR0eXBlIjoiTkxSRS5Db21tb24uRG9tLlNvbGlkQ29sb3JCcnVzaCwgTkxSRS5Db21tb24iLCJDb2xvciI6eyIkaWQiOiIyNDU4IiwiQSI6MzgsIlIiOjY4LCJHIjoxMTQsIkIiOjE5Nn19LCJMaW5lV2VpZ2h0IjoxLjAsIkxpbmVUeXBlIjowLCJQYXJlbnRTdHlsZSI6bnVsbH0sIk1hcmdpbiI6eyIkaWQiOiIyNDU5IiwiVG9wIjowLjAsIkxlZnQiOjAuMCwiUmlnaHQiOjAuMCwiQm90dG9tIjowLjB9LCJQYWRkaW5nIjp7IiRpZCI6IjI0NjAiLCJUb3AiOjAuMCwiTGVmdCI6MC4wLCJSaWdodCI6MC4wLCJCb3R0b20iOjAuMH0sIkJhY2tncm91bmQiOm51bGwsIklzVmlzaWJsZSI6dHJ1ZSwiV2lkdGgiOjAuMCwiSGVpZ2h0IjowLjAsIkJvcmRlclN0eWxlIjp7IiRpZCI6IjI0NjEiLCJMaW5lQ29sb3IiOm51bGwsIkxpbmVXZWlnaHQiOjAuMCwiTGluZVR5cGUiOjAsIlBhcmVudFN0eWxlIjpudWxsfSwiUGFyZW50U3R5bGUiOm51bGx9LCJTaG93RWxhcHNlZFRpbWVHcmFkaWVudFN0eWxlIjpmYWxzZSwiVGltZWJhbmRSZXNlcnZlZExlZnRBcmVhU3R5bGUiOnsiJGlkIjoiMjQ2MiIsIkFjdGl2aXR5SGVhZGVyV2lkdGgiOjExNC4zNzIwOTMwMjMyNTU3NiwiSXNTZXQiOnRydWV9LCJEZWZhdWx0U3dpbWxhbmVTdHlsZSI6bnVsbH0sIlNjYWxlIjpudWxsLCJTY2FsZVYyIjp7IiRpZCI6IjI0NjMiLCJTdGFydERhdGUiOiIyMDIzLTAxLTAxVDIzOjU5OjAwIiwiRW5kRGF0ZSI6IjIwMjMtMTItMzFUMjM6NTk6MDAiLCJBdXRvRGF0ZVJhbmdlIjpmYWxzZSwiV29ya2luZ0RheXMiOjMxLCJGaXNjYWxZZWFyIjp7IiRpZCI6IjI0NjQiLCJTdGFydE1vbnRoIjoxLCJVc2VTdGFydGluZ1llYXJGb3JOdW1iZXJpbmciOnRydWUsIlNob3dGaXNjYWxZZWFyTGFiZWwiOnRydWV9LCJUb2RheU1hcmtlclRleHQiOiJUb2RheSIsIkF1dG9TY2FsZVR5cGUiOmZhbHNlLCJUaW1lYmFuZFNjYWxlcyI6eyIkaWQiOiIyNDY1IiwiVG9wU2NhbGVMYXllciI6eyIkaWQiOiIyNDY2IiwiRm9ybWF0IjoiTU1NIiwiVHlwZSI6M30sIk1pZGRsZVNjYWxlTGF5ZXIiOnsiJGlkIjoiMjQ2NyIsIkZvcm1hdCI6Ik1NTSIsIlR5cGUiOjJ9LCJCb3R0b21TY2FsZUxheWVyIjp7IiRpZCI6IjI0NjgiLCJGb3JtYXQiOm51bGwsIlR5cGUiOjB9fX0sIk1pbGVzdG9uZXMiOltdLCJUYXNrcyI6W10sIlN3aW1sYW5lcyI6W10sIk1zUHJvamVjdEl0ZW1zVHJlZSI6eyIkaWQiOiIyNDY5IiwiUm9vdCI6eyJJbXBvcnRJZCI6bnVsbCwiSXNJbXBvcnRlZCI6ZmFsc2UsIkNoaWxkcmVuIjpbXX19LCJNZXRhZGF0YSI6eyIkaWQiOiIyNDcwIiwiUmVjZW50Q29sb3JzQ29sbGVjdGlvbiI6Iltd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V9LFwiQ3JpdGljYWxQYXRoU3R5bGVcIjp7XCIkaWRcIjpcIjE5NVwiLFwiQ3JpdGljYWxQYXRoU3R5bGVPcHRpb25zXCI6MTE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J9LCJTZXR0aW5ncyI6eyIkaWQiOiIyNDcxIiwiSW1wYU9wdGlvbnMiOnsiJGlkIjoiMjQ3M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I0NzMiLCJVc2VUaW1lIjpmYWxzZSwiV29ya0RheVN0YXJ0IjoiMDA6MDA6MDAiLCJXb3JrRGF5RW5kIjoiMjM6NTk6MDAifSwiTGFzdFVzZWRUZW1wbGF0ZUlkIjoiMDgxOTExNzAtNzA0NC00ODVmLWI1YzMtMDBlYTdhZTY5YjEzIiwiRmlyc3RXZWVrT2ZZZWFyIjowLCJQbGFjZU1pbGVzdG9uZUF0VGhlQmVnaW5uaW5nT2ZUaGVEYXkiOmZhbHNlLCJEZXBlbmRlbmN5U2NoZWR1bGluZ1NldHRpbmdzIjp7IiRpZCI6IjI0NzQiLCJEZXBlbmRlbmNpZXNTY2hlZHVsaW5nTW9kZVNldHRpbmciOiJGbGV4aWJsZSIsIkRlcGVuZGVuY2llc1ByZXZpb3VzU2NoZWR1bGluZ01vZGUiOiJGbGV4aWJsZSIsIk9uQnJlYWtpbmdGbGV4aWJsZVNjaGVkdWxpbmdNb2RlU2V0dGluZyI6Iklnbm9yZUFjdGlvbi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13"/>
  <p:tag name="OTLTIMEBANDCULTUREINFO" val="en-US"/>
  <p:tag name="OTLTIMEBANDQUICKPOSITION" val="Custom"/>
  <p:tag name="OTLTIMEBANDTHREEDEFFECTS" val="None"/>
  <p:tag name="OTLTIMEBANDAUTODATERANGE" val="False"/>
  <p:tag name="OTLTIMEBANDSTARTDATE" val="2023-01-01T23:59:00.0000000"/>
  <p:tag name="OTLTIMEBANDENDDATE" val="2023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RESERVEDLEFTAREAISSET" val="True"/>
  <p:tag name="OTLLEFTENDCAPSMARGINLEFT" val="157.308625630861"/>
  <p:tag name="OTLTIMEBANDRESERVEDLEFTAREAWIDTH" val="114.37209302325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13"/>
  <p:tag name="OTLTIMEBANDCULTUREINFO" val="en-US"/>
  <p:tag name="OTLTIMEBANDQUICKPOSITION" val="Custom"/>
  <p:tag name="OTLTIMEBANDTHREEDEFFECTS" val="None"/>
  <p:tag name="OTLTIMEBANDAUTODATERANGE" val="False"/>
  <p:tag name="OTLTIMEBANDSTARTDATE" val="2023-01-01T23:59:00.0000000"/>
  <p:tag name="OTLTIMEBANDENDDATE" val="2023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RESERVEDLEFTAREAISSET" val="True"/>
  <p:tag name="OTLLEFTENDCAPSMARGINLEFT" val="157.308625630861"/>
  <p:tag name="OTLTIMEBANDRESERVEDLEFTAREAWIDTH" val="114.37209302325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03T00:00:00.0000000Z"/>
  <p:tag name="OTLENDDATE" val="2023-04-05T23:59:00.0000000Z"/>
  <p:tag name="OTLDURATIONFORMAT" val="day"/>
  <p:tag name="OTLSPACING" val="3"/>
  <p:tag name="OTLSHAPETHICKNESSTYPE" val="Thin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15T00:00:00.0000000Z"/>
  <p:tag name="OTLENDDATE" val="2023-05-18T23:59:00.0000000Z"/>
  <p:tag name="OTLDURATIONFORMAT" val="day"/>
  <p:tag name="OTLSPACING" val="3"/>
  <p:tag name="OTLSHAPETHICKNESSTYPE" val="Thi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16T00:00:00.0000000Z"/>
  <p:tag name="OTLENDDATE" val="2023-10-19T23:59:00.0000000Z"/>
  <p:tag name="OTLDURATIONFORMAT" val="day"/>
  <p:tag name="OTLSPACING" val="3"/>
  <p:tag name="OTLSHAPETHICKNESSTYPE" val="Thin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12T00:00:00.0000000Z"/>
  <p:tag name="OTLENDDATE" val="2023-06-14T23:59:00.0000000Z"/>
  <p:tag name="OTLDURATIONFORMAT" val="day"/>
  <p:tag name="OTLSPACING" val="3"/>
  <p:tag name="OTLSHAPETHICKNESSTYPE" val="Thi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13T00:00:00.0000000Z"/>
  <p:tag name="OTLENDDATE" val="2023-11-15T23:59:00.0000000Z"/>
  <p:tag name="OTLDURATIONFORMAT" val="day"/>
  <p:tag name="OTLSPACING" val="3"/>
  <p:tag name="OTLSHAPETHICKNESSTYPE" val="Thin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27T00:00:00.0000000Z"/>
  <p:tag name="OTLENDDATE" val="2023-11-29T23:59:00.0000000Z"/>
  <p:tag name="OTLDURATIONFORMAT" val="day"/>
  <p:tag name="OTLSPACING" val="3"/>
  <p:tag name="OTLSHAPETHICKNESSTYPE" val="Thin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0T00:00:00.0000000Z"/>
  <p:tag name="OTLENDDATE" val="2023-04-21T23:59:00.0000000Z"/>
  <p:tag name="OTLDURATIONFORMAT" val="day"/>
  <p:tag name="OTLSPACING" val="3"/>
  <p:tag name="OTLSHAPETHICKNESSTYPE" val="Thin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11T23:59:00.0000000Z"/>
  <p:tag name="OTLENDDATE" val="2023-06-14T23:59:00.0000000Z"/>
  <p:tag name="OTLDURATIONFORMAT" val="day"/>
  <p:tag name="OTLSPACING" val="3"/>
  <p:tag name="OTLSHAPETHICKNESSTYPE" val="Thi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2T00:00:00.0000000Z"/>
  <p:tag name="OTLENDDATE" val="2023-05-03T23:59:00.0000000Z"/>
  <p:tag name="OTLDURATIONFORMAT" val="day"/>
  <p:tag name="OTLSPACING" val="3"/>
  <p:tag name="OTLSHAPETHICKNESSTYPE" val="Thin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9T23:59:00.0000000Z"/>
  <p:tag name="OTLENDDATE" val="2023-05-12T23:59:00.0000000Z"/>
  <p:tag name="OTLDURATIONFORMAT" val="day"/>
  <p:tag name="OTLSPACING" val="3"/>
  <p:tag name="OTLSHAPETHICKNESSTYPE" val="Thi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2T00:00:00.0000000Z"/>
  <p:tag name="OTLENDDATE" val="2023-04-23T23:59:00.0000000Z"/>
  <p:tag name="OTLDURATIONFORMAT" val="day"/>
  <p:tag name="OTLSPACING" val="3"/>
  <p:tag name="OTLSHAPETHICKNESSTYPE" val="Thin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04T00:00:00.0000000Z"/>
  <p:tag name="OTLENDDATE" val="2023-06-08T23:59:00.0000000Z"/>
  <p:tag name="OTLDURATIONFORMAT" val="day"/>
  <p:tag name="OTLSPACING" val="3"/>
  <p:tag name="OTLSHAPETHICKNESSTYPE" val="Thi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14T00:00:00.0000000Z"/>
  <p:tag name="OTLENDDATE" val="2023-06-15T23:59:00.0000000Z"/>
  <p:tag name="OTLDURATIONFORMAT" val="day"/>
  <p:tag name="OTLSPACING" val="3"/>
  <p:tag name="OTLSHAPETHICKNESSTYPE" val="Thi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01T00:00:00.0000000Z"/>
  <p:tag name="OTLENDDATE" val="2023-11-02T23:59:00.0000000Z"/>
  <p:tag name="OTLDURATIONFORMAT" val="day"/>
  <p:tag name="OTLSPACING" val="3"/>
  <p:tag name="OTLSHAPETHICKNESSTYPE" val="Thi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24T00:00:00.0000000Z"/>
  <p:tag name="OTLENDDATE" val="2023-07-28T23:59:00.0000000Z"/>
  <p:tag name="OTLDURATIONFORMAT" val="day"/>
  <p:tag name="OTLSPACING" val="3"/>
  <p:tag name="OTLSHAPETHICKNESSTYPE" val="Thin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9T23:59:00.0000000Z"/>
  <p:tag name="OTLENDDATE" val="2023-03-30T23:59:00.0000000Z"/>
  <p:tag name="OTLDURATIONFORMAT" val="day"/>
  <p:tag name="OTLSPACING" val="3"/>
  <p:tag name="OTLSHAPETHICKNESSTYPE" val="Thin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8T23:59:00.0000000Z"/>
  <p:tag name="OTLENDDATE" val="2023-04-19T23:59:00.0000000Z"/>
  <p:tag name="OTLDURATIONFORMAT" val="day"/>
  <p:tag name="OTLSPACING" val="3"/>
  <p:tag name="OTLSHAPETHICKNESSTYPE" val="Thin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16T23:59:00.0000000Z"/>
  <p:tag name="OTLENDDATE" val="2023-10-17T23:59:00.0000000Z"/>
  <p:tag name="OTLDURATIONFORMAT" val="day"/>
  <p:tag name="OTLSPACING" val="3"/>
  <p:tag name="OTLSHAPETHICKNESSTYPE" val="Thin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5-07T00:00:00.0000000Z"/>
  <p:tag name="OTLENDDATE" val="2023-05-10T23:59:00.0000000Z"/>
  <p:tag name="OTLDURATIONFORMAT" val="day"/>
  <p:tag name="OTLSPACING" val="3"/>
  <p:tag name="OTLSHAPETHICKNESSTYPE" val="Thin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9-22T00:00:00.0000000Z"/>
  <p:tag name="OTLENDDATE" val="2023-09-23T23:59:00.0000000Z"/>
  <p:tag name="OTLDURATIONFORMAT" val="day"/>
  <p:tag name="OTLSPACING" val="3"/>
  <p:tag name="OTLSHAPETHICKNESSTYPE" val="Thin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7T00:00:00.0000000Z"/>
  <p:tag name="OTLENDDATE" val="2023-03-28T23:59:00.0000000Z"/>
  <p:tag name="OTLDURATIONFORMAT" val="day"/>
  <p:tag name="OTLSPACING" val="3"/>
  <p:tag name="OTLSHAPETHICKNESSTYPE" val="Thin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25T00:00:00.0000000Z"/>
  <p:tag name="OTLENDDATE" val="2023-10-28T23:59:00.0000000Z"/>
  <p:tag name="OTLDURATIONFORMAT" val="day"/>
  <p:tag name="OTLSPACING" val="3"/>
  <p:tag name="OTLSHAPETHICKNESSTYPE" val="Thin"/>
  <p:tag name="OTLDATEFORMATDATEISVISIBLE" val="True"/>
  <p:tag name="OTLDATEFORMATTIMEISVISIBLE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24T23:59:00.0000000Z"/>
  <p:tag name="OTLPOSITIONONTASK" val="None"/>
  <p:tag name="OTLRELATEDTASKID" val="00000000-0000-0000-0000-000000000000"/>
  <p:tag name="OTLMTITLE" val="Sydney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0-26T23:59:00.0000000Z"/>
  <p:tag name="OTLPOSITIONONTASK" val="None"/>
  <p:tag name="OTLRELATEDTASKID" val="00000000-0000-0000-0000-000000000000"/>
  <p:tag name="OTLMTITLE" val="Lond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Widescreen</PresentationFormat>
  <Paragraphs>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Montserrat ExtraBold</vt:lpstr>
      <vt:lpstr>Montserrat Medium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2023-01-31T08:34:36Z</dcterms:created>
  <dcterms:modified xsi:type="dcterms:W3CDTF">2023-02-07T09:55:39Z</dcterms:modified>
</cp:coreProperties>
</file>