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9" r:id="rId2"/>
    <p:sldId id="9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D248"/>
    <a:srgbClr val="37A76F"/>
    <a:srgbClr val="455F51"/>
    <a:srgbClr val="31937B"/>
    <a:srgbClr val="297D53"/>
    <a:srgbClr val="9BD3B7"/>
    <a:srgbClr val="A5A5A5"/>
    <a:srgbClr val="FFD966"/>
    <a:srgbClr val="F0F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EB1B7-E52B-4BC3-953D-86585437E5A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B4005-0215-4676-B045-A2AFDB44E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7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46803-3052-4E04-B989-2CB8AF1FC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E189F-AAFA-4361-A584-9F6FE2529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E207A-BA0E-451F-B2C0-2529EDCD3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615D6-36D0-4A2D-A9F1-8634C4C1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6CBA1-1046-42F8-ACD5-E892F5D0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5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37FF-9F91-42AE-943B-16CABF59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BB280-45A5-475D-875B-48694E11A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D3258-EAEB-440A-99C2-D36BC81F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2379F-9A63-4D8A-B31F-FEFCD4DF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34C5E-2088-45B5-B7FA-1F8909345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ED2095-B80F-4AFF-9D06-577FFA011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B7C9D-033C-4FEA-9EF6-469E5C69C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E6633-4D60-4A2A-918E-535A2A48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0E5C2-0D91-4AE5-9FE7-1859583DC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E438B-ECEB-48E5-B4E7-37A2E86DA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3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B9FE-6987-41C2-B678-6EE88876C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576E-209B-4D8E-8A32-B28CFCCE1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41449-5212-4194-95A5-984326C2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FB5E-4C77-473B-8F84-CB0FCA85F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91AB4-4C2D-4DD9-9D32-6C9C0C352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5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CE7B-9B38-4010-A165-7B99452B7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52FB4-AAF6-43E6-937E-5B96FA970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2A180-D7D5-4C4A-AC90-9784D097C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37CAD-E021-4D1C-A3E6-ACD27E65D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B977D-D3DB-423C-B8D8-CE385E1A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0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1F52-634F-47BA-B3B0-8C3C7E02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7FF1C-9048-4B5B-85BE-F6DE81924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0331C-59F3-4AAE-8B78-D161C11D0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F6758-3A0A-4483-AC8C-18D8CD5D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E8A61-9A3A-4626-A434-E41587A8A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6E8E71-56F6-4658-A13B-07D69C0A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3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62B7-6106-42A2-B23A-C8DBCA20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589BF-C721-4FBA-AD7E-91B47D468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E3B70-B334-4F5B-8F4D-F0281981A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365239-F736-4971-99F9-A68768DA9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6C2CF-5DD2-49D8-A7B6-2437D4D1E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FB820-14F2-47F6-BD48-F6FB35FA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F4297-23DF-4858-B33A-B1438773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E840D4-6C52-4DAF-A253-871E059E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8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51199-1E35-4BC6-AA65-1C69A2A1E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538A2-D757-4818-95A9-F609BC004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CFAAA-F667-4449-9977-EC1CDCD4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EE0BC-3117-4927-A384-0E2B15D96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4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677510-B631-4D04-A923-B5CE79C2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BD0C3-A94E-415D-BF19-93F3F3EB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4F5EF-9FB2-4AFE-A8FE-3BCC98EC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6003-63E4-4180-9217-358839A59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4594F-8F74-45F7-AD1F-A24FF6EE8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7C7AA-3FD2-4002-B652-7BFA0293D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E5AFA-BE5F-43C9-8C3C-9CBA90A9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F5457-E8B6-4285-9381-5EC1167AF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2035C-817F-4ABA-A70F-89D76439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2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3B64F-E8CA-4834-A2B1-9C502FCF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DBE8D-D0DB-44E1-912C-AE208477B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A496A-6ED3-463C-98A7-6711414F6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776F9-45AF-4698-9BAD-BD3C47871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1D381-4913-43B9-A408-8506F9720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E2133-B355-44BF-97D6-D03CE1E44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6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A3BFC-FFE6-4F9E-93B0-7E17C09D4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A23CE-15FA-47CF-AEB5-F493767C8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C2A89-3487-43F7-8E23-5D88A6A9A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2C4D1-F1AA-4668-B000-1AEEE08682B9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B9E25-C48B-4D33-98B5-41F5BDED1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0C68E-01A5-47D6-985E-D442A30839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BEEE-07B9-4062-B64C-967A7A7B0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5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9999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OTLSHAPE_T_e10fdd30256f4709986a50f706fcefda_LeftVerticalConnector1">
            <a:extLst>
              <a:ext uri="{FF2B5EF4-FFF2-40B4-BE49-F238E27FC236}">
                <a16:creationId xmlns:a16="http://schemas.microsoft.com/office/drawing/2014/main" id="{7EA762C2-6168-43AE-A2D6-0EC1A8D5DA5A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086312" y="2211453"/>
            <a:ext cx="0" cy="223562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_e10fdd30256f4709986a50f706fcefda_LeftVerticalConnector2">
            <a:extLst>
              <a:ext uri="{FF2B5EF4-FFF2-40B4-BE49-F238E27FC236}">
                <a16:creationId xmlns:a16="http://schemas.microsoft.com/office/drawing/2014/main" id="{527513BA-CCEC-4AA8-B398-7FEC63F1993D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086312" y="2676315"/>
            <a:ext cx="0" cy="281008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e10fdd30256f4709986a50f706fcefda_RightVerticalConnector1">
            <a:extLst>
              <a:ext uri="{FF2B5EF4-FFF2-40B4-BE49-F238E27FC236}">
                <a16:creationId xmlns:a16="http://schemas.microsoft.com/office/drawing/2014/main" id="{DBBF888A-21F2-4077-8B50-37E019901D7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4299398" y="2211453"/>
            <a:ext cx="0" cy="223562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T_c6cf67056ac04144b059e3108187c59c_RightVerticalConnector1">
            <a:extLst>
              <a:ext uri="{FF2B5EF4-FFF2-40B4-BE49-F238E27FC236}">
                <a16:creationId xmlns:a16="http://schemas.microsoft.com/office/drawing/2014/main" id="{DF1CEBC0-12C1-4E97-A12F-5CB1223DCA60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7547058" y="3385102"/>
            <a:ext cx="0" cy="223562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T_c6cf67056ac04144b059e3108187c59c_RightVerticalConnector2">
            <a:extLst>
              <a:ext uri="{FF2B5EF4-FFF2-40B4-BE49-F238E27FC236}">
                <a16:creationId xmlns:a16="http://schemas.microsoft.com/office/drawing/2014/main" id="{ADFE9A2B-EBCB-488C-B6FF-D5427E195850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7547058" y="3846407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_c6d7e8f5d7d7488aa7a0f235bcdc99d5_RightVerticalConnector1">
            <a:extLst>
              <a:ext uri="{FF2B5EF4-FFF2-40B4-BE49-F238E27FC236}">
                <a16:creationId xmlns:a16="http://schemas.microsoft.com/office/drawing/2014/main" id="{82B3E7AA-2CB2-4204-9873-CC5723FF8099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0863817" y="4555194"/>
            <a:ext cx="0" cy="524806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T_6d6be110b01f42148831f9d5e736b478_LeftVerticalConnector1">
            <a:extLst>
              <a:ext uri="{FF2B5EF4-FFF2-40B4-BE49-F238E27FC236}">
                <a16:creationId xmlns:a16="http://schemas.microsoft.com/office/drawing/2014/main" id="{E57B32B4-1F53-42BA-B632-27F3A2700751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2364647" y="2841415"/>
            <a:ext cx="0" cy="264498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OTLSHAPE_T_ad9b37afa3564cfa92005eda350aded8_LeftVerticalConnector1">
            <a:extLst>
              <a:ext uri="{FF2B5EF4-FFF2-40B4-BE49-F238E27FC236}">
                <a16:creationId xmlns:a16="http://schemas.microsoft.com/office/drawing/2014/main" id="{5439881C-2755-412D-86B5-AB1CC80562AF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5577756" y="4011507"/>
            <a:ext cx="0" cy="147489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OTLSHAPE_T_88ccd2c4d3184b64ac8965804646b112_LeftVerticalConnector1">
            <a:extLst>
              <a:ext uri="{FF2B5EF4-FFF2-40B4-BE49-F238E27FC236}">
                <a16:creationId xmlns:a16="http://schemas.microsoft.com/office/drawing/2014/main" id="{64487986-594A-4B75-A3B4-36B3725D8B3C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8894515" y="5181600"/>
            <a:ext cx="0" cy="3048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_e10fdd30256f4709986a50f706fcefda_RightVerticalConnector2">
            <a:extLst>
              <a:ext uri="{FF2B5EF4-FFF2-40B4-BE49-F238E27FC236}">
                <a16:creationId xmlns:a16="http://schemas.microsoft.com/office/drawing/2014/main" id="{4CE416EB-8223-7804-4D75-B72F843910F0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4299398" y="2676315"/>
            <a:ext cx="0" cy="635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T_e10fdd30256f4709986a50f706fcefda_RightVerticalConnector3">
            <a:extLst>
              <a:ext uri="{FF2B5EF4-FFF2-40B4-BE49-F238E27FC236}">
                <a16:creationId xmlns:a16="http://schemas.microsoft.com/office/drawing/2014/main" id="{D9466D74-7313-AAAD-8740-E325AB7B917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4299398" y="2943015"/>
            <a:ext cx="0" cy="2543385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T_c6cf67056ac04144b059e3108187c59c_RightVerticalConnector3">
            <a:extLst>
              <a:ext uri="{FF2B5EF4-FFF2-40B4-BE49-F238E27FC236}">
                <a16:creationId xmlns:a16="http://schemas.microsoft.com/office/drawing/2014/main" id="{0D9CF4B0-2A31-EB6F-9798-EE7B85AD95BA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7547058" y="4113107"/>
            <a:ext cx="0" cy="1373293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T_c6d7e8f5d7d7488aa7a0f235bcdc99d5_RightVerticalConnector2">
            <a:extLst>
              <a:ext uri="{FF2B5EF4-FFF2-40B4-BE49-F238E27FC236}">
                <a16:creationId xmlns:a16="http://schemas.microsoft.com/office/drawing/2014/main" id="{6B61F34B-ED5A-C5E4-EF71-817DBB74BEFD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10863817" y="5283200"/>
            <a:ext cx="0" cy="20320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8806B228-BDF0-420C-B6DC-5EA56C41A32B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44465" y="5486400"/>
            <a:ext cx="10515600" cy="254000"/>
          </a:xfrm>
          <a:prstGeom prst="round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B98975ED-6F20-4E51-8D5A-A1C21D12626A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907965" y="5520372"/>
            <a:ext cx="20358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1265728-B4AA-44DB-85DC-C1EBDA6B74F1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979002" y="5520372"/>
            <a:ext cx="225383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Feb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F590E671-7005-4BAE-B043-6C84D26586FD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2946390" y="5520372"/>
            <a:ext cx="25808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E23672CE-6E5F-40F3-9C5F-A476ADA104C9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4017427" y="5520372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03FB93D1-D9B4-4EEC-A0EB-5809E7A24E18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053914" y="5520372"/>
            <a:ext cx="27122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A6A34AA7-0D85-4776-A989-45AE9619EA09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6124951" y="5520372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00991A18-EBF0-4A55-AC92-441AD7D88B38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161438" y="55203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F251DC1E-2DC7-40AF-8118-5E29D13D6C6C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32474" y="5520372"/>
            <a:ext cx="24205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48A59656-FEC6-491D-B6EE-FC7F4EE57290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9303511" y="5520372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8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BB07690B-DCFE-4DD1-8214-453EACB511C8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0339998" y="55203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2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</a:t>
            </a:r>
          </a:p>
        </p:txBody>
      </p:sp>
      <p:sp>
        <p:nvSpPr>
          <p:cNvPr id="214" name="OTLSHAPE_TB_00000000000000000000000000000000_ScaleMarking1">
            <a:extLst>
              <a:ext uri="{FF2B5EF4-FFF2-40B4-BE49-F238E27FC236}">
                <a16:creationId xmlns:a16="http://schemas.microsoft.com/office/drawing/2014/main" id="{FB974075-69F1-47A5-BE0F-5AC3F7CFEF8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907965" y="530034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  <a:endParaRPr kumimoji="0" lang="en-US" sz="1200" b="0" i="0" u="none" strike="noStrike" kern="1200" cap="none" spc="-2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8" name="OTLSHAPE_T_e10fdd30256f4709986a50f706fcefda_Shape">
            <a:extLst>
              <a:ext uri="{FF2B5EF4-FFF2-40B4-BE49-F238E27FC236}">
                <a16:creationId xmlns:a16="http://schemas.microsoft.com/office/drawing/2014/main" id="{653D2D94-E5A8-47AC-8FF6-FBC1F0A328BB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086312" y="2051391"/>
            <a:ext cx="3213100" cy="320124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5959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OTLSHAPE_T_08e0bedf0de5468bb66850337b8fdc6a_Shape">
            <a:extLst>
              <a:ext uri="{FF2B5EF4-FFF2-40B4-BE49-F238E27FC236}">
                <a16:creationId xmlns:a16="http://schemas.microsoft.com/office/drawing/2014/main" id="{0B2D7A5E-BD66-4390-9844-2B4E52BB0A6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1086312" y="2435015"/>
            <a:ext cx="596900" cy="2413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TLSHAPE_T_1b0e56a2e8c6404a875d0007c4a3b646_Shape">
            <a:extLst>
              <a:ext uri="{FF2B5EF4-FFF2-40B4-BE49-F238E27FC236}">
                <a16:creationId xmlns:a16="http://schemas.microsoft.com/office/drawing/2014/main" id="{46D99446-3D66-46AD-ACA8-DE489C5322F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1708205" y="2435015"/>
            <a:ext cx="622300" cy="2413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TLSHAPE_T_72cf47d64a664220b807029070bdb522_Shape">
            <a:extLst>
              <a:ext uri="{FF2B5EF4-FFF2-40B4-BE49-F238E27FC236}">
                <a16:creationId xmlns:a16="http://schemas.microsoft.com/office/drawing/2014/main" id="{87B7B2DB-085B-4DE4-A4EF-D3EB08E94A0D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2364647" y="2435015"/>
            <a:ext cx="596900" cy="2413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TLSHAPE_T_20525e9543594c53acbe00ab056a6077_Shape">
            <a:extLst>
              <a:ext uri="{FF2B5EF4-FFF2-40B4-BE49-F238E27FC236}">
                <a16:creationId xmlns:a16="http://schemas.microsoft.com/office/drawing/2014/main" id="{8478E177-9C6F-4BAB-84A1-39B51FC1520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2986539" y="2435015"/>
            <a:ext cx="622300" cy="2413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TLSHAPE_T_3770cf2a2afe4f3e9397ef9cad817db1_Shape">
            <a:extLst>
              <a:ext uri="{FF2B5EF4-FFF2-40B4-BE49-F238E27FC236}">
                <a16:creationId xmlns:a16="http://schemas.microsoft.com/office/drawing/2014/main" id="{D3528E3A-BD83-407C-AE2F-D634F916465A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642981" y="2435015"/>
            <a:ext cx="660400" cy="241300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OTLSHAPE_T_6d6be110b01f42148831f9d5e736b478_Shape">
            <a:extLst>
              <a:ext uri="{FF2B5EF4-FFF2-40B4-BE49-F238E27FC236}">
                <a16:creationId xmlns:a16="http://schemas.microsoft.com/office/drawing/2014/main" id="{DF79B080-7723-4DA0-BD5A-3EC3B9165DD6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2364647" y="2739815"/>
            <a:ext cx="1943100" cy="203200"/>
          </a:xfrm>
          <a:prstGeom prst="roundRect">
            <a:avLst/>
          </a:prstGeom>
          <a:solidFill>
            <a:srgbClr val="85C13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OTLSHAPE_T_c6cf67056ac04144b059e3108187c59c_Shape">
            <a:extLst>
              <a:ext uri="{FF2B5EF4-FFF2-40B4-BE49-F238E27FC236}">
                <a16:creationId xmlns:a16="http://schemas.microsoft.com/office/drawing/2014/main" id="{C72C99CF-31FE-4190-B3C0-3B397FAA70D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4299422" y="3225039"/>
            <a:ext cx="3251200" cy="320124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5959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" name="OTLSHAPE_T_af1e3d0a3492408f847e4063645d2402_Shape">
            <a:extLst>
              <a:ext uri="{FF2B5EF4-FFF2-40B4-BE49-F238E27FC236}">
                <a16:creationId xmlns:a16="http://schemas.microsoft.com/office/drawing/2014/main" id="{AD423185-4800-4DB7-902A-1DB733F32B35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299422" y="3608663"/>
            <a:ext cx="5969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TLSHAPE_T_294fe748a7124b39a3acbcb66a8d913c_Shape">
            <a:extLst>
              <a:ext uri="{FF2B5EF4-FFF2-40B4-BE49-F238E27FC236}">
                <a16:creationId xmlns:a16="http://schemas.microsoft.com/office/drawing/2014/main" id="{CF09919A-2C1F-4B52-BBF2-46DCFD290115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921315" y="3608663"/>
            <a:ext cx="6223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8" name="OTLSHAPE_T_d98c036bb1f841bc99dfa208eddc8054_Shape">
            <a:extLst>
              <a:ext uri="{FF2B5EF4-FFF2-40B4-BE49-F238E27FC236}">
                <a16:creationId xmlns:a16="http://schemas.microsoft.com/office/drawing/2014/main" id="{3DFC8EEC-7A19-42CC-BAAF-C9C20415A970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577756" y="3608663"/>
            <a:ext cx="6604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6" name="OTLSHAPE_T_b82343b70b944a62aa68c61d81a90236_Shape">
            <a:extLst>
              <a:ext uri="{FF2B5EF4-FFF2-40B4-BE49-F238E27FC236}">
                <a16:creationId xmlns:a16="http://schemas.microsoft.com/office/drawing/2014/main" id="{B4DD7080-B58F-4615-8C02-59C913C4B1DF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268748" y="3608663"/>
            <a:ext cx="6604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4" name="OTLSHAPE_T_0b8a399a5245490a8a28b470015e1c27_Shape">
            <a:extLst>
              <a:ext uri="{FF2B5EF4-FFF2-40B4-BE49-F238E27FC236}">
                <a16:creationId xmlns:a16="http://schemas.microsoft.com/office/drawing/2014/main" id="{A528843E-52DF-49D3-9F7B-5DF5603DF0C5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6959740" y="3608663"/>
            <a:ext cx="5969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OTLSHAPE_T_ad9b37afa3564cfa92005eda350aded8_Shape">
            <a:extLst>
              <a:ext uri="{FF2B5EF4-FFF2-40B4-BE49-F238E27FC236}">
                <a16:creationId xmlns:a16="http://schemas.microsoft.com/office/drawing/2014/main" id="{87031C00-ACC6-49AE-9C65-A3FC7E82F899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577756" y="3909907"/>
            <a:ext cx="1981200" cy="203200"/>
          </a:xfrm>
          <a:prstGeom prst="roundRect">
            <a:avLst/>
          </a:prstGeom>
          <a:solidFill>
            <a:srgbClr val="85C13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0" name="OTLSHAPE_T_c6d7e8f5d7d7488aa7a0f235bcdc99d5_Shape">
            <a:extLst>
              <a:ext uri="{FF2B5EF4-FFF2-40B4-BE49-F238E27FC236}">
                <a16:creationId xmlns:a16="http://schemas.microsoft.com/office/drawing/2014/main" id="{30F0C45B-AF0E-4918-9B74-53E67C14D098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7547082" y="4395132"/>
            <a:ext cx="3327400" cy="320124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rgbClr val="5959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8" name="OTLSHAPE_T_f72b7f0211c94b7a9dcd438f1a1c6b4a_Shape">
            <a:extLst>
              <a:ext uri="{FF2B5EF4-FFF2-40B4-BE49-F238E27FC236}">
                <a16:creationId xmlns:a16="http://schemas.microsoft.com/office/drawing/2014/main" id="{73D48219-AA97-4311-842A-A90EE10D31BF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547082" y="4778756"/>
            <a:ext cx="6223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6" name="OTLSHAPE_T_b6310780303246538f3e28bec1306c43_Shape">
            <a:extLst>
              <a:ext uri="{FF2B5EF4-FFF2-40B4-BE49-F238E27FC236}">
                <a16:creationId xmlns:a16="http://schemas.microsoft.com/office/drawing/2014/main" id="{4CCEED07-D5FC-4A44-A045-1629E15EEE14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203524" y="4778756"/>
            <a:ext cx="6604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4" name="OTLSHAPE_T_71f68cbe48c1449cb3c29475e60a1f2e_Shape">
            <a:extLst>
              <a:ext uri="{FF2B5EF4-FFF2-40B4-BE49-F238E27FC236}">
                <a16:creationId xmlns:a16="http://schemas.microsoft.com/office/drawing/2014/main" id="{43A38A45-D1DE-4A18-A477-4450EE67FDF7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894515" y="4778756"/>
            <a:ext cx="5969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2" name="OTLSHAPE_T_490582bcde8f41f4b19cfa6e6b35c0e3_Shape">
            <a:extLst>
              <a:ext uri="{FF2B5EF4-FFF2-40B4-BE49-F238E27FC236}">
                <a16:creationId xmlns:a16="http://schemas.microsoft.com/office/drawing/2014/main" id="{E605EF74-0B1F-43A4-9236-40AD1C7C9912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516408" y="4778756"/>
            <a:ext cx="6223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0" name="OTLSHAPE_T_684f9152c4f941f1b402a14964074faa_Shape">
            <a:extLst>
              <a:ext uri="{FF2B5EF4-FFF2-40B4-BE49-F238E27FC236}">
                <a16:creationId xmlns:a16="http://schemas.microsoft.com/office/drawing/2014/main" id="{44C7A0C6-64E6-4731-87F4-1C3614E784C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172850" y="4778756"/>
            <a:ext cx="660400" cy="237744"/>
          </a:xfrm>
          <a:prstGeom prst="round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T_88ccd2c4d3184b64ac8965804646b112_Shape">
            <a:extLst>
              <a:ext uri="{FF2B5EF4-FFF2-40B4-BE49-F238E27FC236}">
                <a16:creationId xmlns:a16="http://schemas.microsoft.com/office/drawing/2014/main" id="{25186E21-243F-4CC6-96E6-4A93EE4AA7A4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894515" y="5080000"/>
            <a:ext cx="1981200" cy="203200"/>
          </a:xfrm>
          <a:prstGeom prst="roundRect">
            <a:avLst/>
          </a:prstGeom>
          <a:solidFill>
            <a:srgbClr val="85C13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TLSHAPE_T_e10fdd30256f4709986a50f706fcefda_Duration">
            <a:extLst>
              <a:ext uri="{FF2B5EF4-FFF2-40B4-BE49-F238E27FC236}">
                <a16:creationId xmlns:a16="http://schemas.microsoft.com/office/drawing/2014/main" id="{2E893914-733B-4275-BF6A-94C2B3CA0205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4350198" y="2118425"/>
            <a:ext cx="48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-12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67 days</a:t>
            </a:r>
          </a:p>
        </p:txBody>
      </p:sp>
      <p:sp>
        <p:nvSpPr>
          <p:cNvPr id="43" name="OTLSHAPE_T_e10fdd30256f4709986a50f706fcefda_JoinedDate">
            <a:extLst>
              <a:ext uri="{FF2B5EF4-FFF2-40B4-BE49-F238E27FC236}">
                <a16:creationId xmlns:a16="http://schemas.microsoft.com/office/drawing/2014/main" id="{BB8A225D-0C88-41F2-A940-623DDAFBC2A9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086312" y="1896366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 8 - Apr 10</a:t>
            </a:r>
          </a:p>
        </p:txBody>
      </p:sp>
      <p:sp>
        <p:nvSpPr>
          <p:cNvPr id="44" name="OTLSHAPE_T_e10fdd30256f4709986a50f706fcefda_Title">
            <a:extLst>
              <a:ext uri="{FF2B5EF4-FFF2-40B4-BE49-F238E27FC236}">
                <a16:creationId xmlns:a16="http://schemas.microsoft.com/office/drawing/2014/main" id="{07AE7EAF-2884-443C-89DF-F2262D01772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393432" y="2118425"/>
            <a:ext cx="60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1</a:t>
            </a:r>
          </a:p>
        </p:txBody>
      </p:sp>
      <p:sp>
        <p:nvSpPr>
          <p:cNvPr id="53" name="OTLSHAPE_T_08e0bedf0de5468bb66850337b8fdc6a_Title">
            <a:extLst>
              <a:ext uri="{FF2B5EF4-FFF2-40B4-BE49-F238E27FC236}">
                <a16:creationId xmlns:a16="http://schemas.microsoft.com/office/drawing/2014/main" id="{4500F041-37A3-4664-A3BA-B0CAD62A06AB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175671" y="2478152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</a:t>
            </a:r>
          </a:p>
        </p:txBody>
      </p:sp>
      <p:sp>
        <p:nvSpPr>
          <p:cNvPr id="61" name="OTLSHAPE_T_1b0e56a2e8c6404a875d0007c4a3b646_Title">
            <a:extLst>
              <a:ext uri="{FF2B5EF4-FFF2-40B4-BE49-F238E27FC236}">
                <a16:creationId xmlns:a16="http://schemas.microsoft.com/office/drawing/2014/main" id="{9CF53372-A84D-40F3-90AE-5A4FBF1006B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814838" y="2478152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2</a:t>
            </a:r>
          </a:p>
        </p:txBody>
      </p:sp>
      <p:sp>
        <p:nvSpPr>
          <p:cNvPr id="69" name="OTLSHAPE_T_72cf47d64a664220b807029070bdb522_Title">
            <a:extLst>
              <a:ext uri="{FF2B5EF4-FFF2-40B4-BE49-F238E27FC236}">
                <a16:creationId xmlns:a16="http://schemas.microsoft.com/office/drawing/2014/main" id="{07B3C37E-87DC-46ED-B3F3-8A2AAE67C9E3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2454005" y="2478152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3</a:t>
            </a:r>
          </a:p>
        </p:txBody>
      </p:sp>
      <p:sp>
        <p:nvSpPr>
          <p:cNvPr id="77" name="OTLSHAPE_T_20525e9543594c53acbe00ab056a6077_Title">
            <a:extLst>
              <a:ext uri="{FF2B5EF4-FFF2-40B4-BE49-F238E27FC236}">
                <a16:creationId xmlns:a16="http://schemas.microsoft.com/office/drawing/2014/main" id="{27EC7394-F91A-4A23-9D51-F59789A58EDE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093172" y="2478152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4</a:t>
            </a:r>
          </a:p>
        </p:txBody>
      </p:sp>
      <p:sp>
        <p:nvSpPr>
          <p:cNvPr id="85" name="OTLSHAPE_T_3770cf2a2afe4f3e9397ef9cad817db1_Title">
            <a:extLst>
              <a:ext uri="{FF2B5EF4-FFF2-40B4-BE49-F238E27FC236}">
                <a16:creationId xmlns:a16="http://schemas.microsoft.com/office/drawing/2014/main" id="{064FE89F-64E3-449D-A773-1ECB7939C930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766889" y="2478152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5</a:t>
            </a:r>
          </a:p>
        </p:txBody>
      </p:sp>
      <p:sp>
        <p:nvSpPr>
          <p:cNvPr id="93" name="OTLSHAPE_T_6d6be110b01f42148831f9d5e736b478_Title">
            <a:extLst>
              <a:ext uri="{FF2B5EF4-FFF2-40B4-BE49-F238E27FC236}">
                <a16:creationId xmlns:a16="http://schemas.microsoft.com/office/drawing/2014/main" id="{FEFD4A6B-966C-4B08-87B2-DCA10601883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2838056" y="275615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QA + Refinement</a:t>
            </a:r>
          </a:p>
        </p:txBody>
      </p:sp>
      <p:sp>
        <p:nvSpPr>
          <p:cNvPr id="96" name="OTLSHAPE_T_c6cf67056ac04144b059e3108187c59c_Duration">
            <a:extLst>
              <a:ext uri="{FF2B5EF4-FFF2-40B4-BE49-F238E27FC236}">
                <a16:creationId xmlns:a16="http://schemas.microsoft.com/office/drawing/2014/main" id="{24F426AC-1FF8-42E1-BCE4-D13BC6B70331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597858" y="3292074"/>
            <a:ext cx="48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-12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68 days</a:t>
            </a:r>
          </a:p>
        </p:txBody>
      </p:sp>
      <p:sp>
        <p:nvSpPr>
          <p:cNvPr id="99" name="OTLSHAPE_T_c6cf67056ac04144b059e3108187c59c_JoinedDate">
            <a:extLst>
              <a:ext uri="{FF2B5EF4-FFF2-40B4-BE49-F238E27FC236}">
                <a16:creationId xmlns:a16="http://schemas.microsoft.com/office/drawing/2014/main" id="{275B2A23-378B-44F9-B326-D6D8DC0FC6FA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4299422" y="3070015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11 - Jul 13</a:t>
            </a:r>
          </a:p>
        </p:txBody>
      </p:sp>
      <p:sp>
        <p:nvSpPr>
          <p:cNvPr id="100" name="OTLSHAPE_T_c6cf67056ac04144b059e3108187c59c_Title">
            <a:extLst>
              <a:ext uri="{FF2B5EF4-FFF2-40B4-BE49-F238E27FC236}">
                <a16:creationId xmlns:a16="http://schemas.microsoft.com/office/drawing/2014/main" id="{A6DD9567-D424-40F5-9316-5BA5D65A132A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623817" y="3292074"/>
            <a:ext cx="60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2</a:t>
            </a:r>
          </a:p>
        </p:txBody>
      </p:sp>
      <p:sp>
        <p:nvSpPr>
          <p:cNvPr id="108" name="OTLSHAPE_T_af1e3d0a3492408f847e4063645d2402_Title">
            <a:extLst>
              <a:ext uri="{FF2B5EF4-FFF2-40B4-BE49-F238E27FC236}">
                <a16:creationId xmlns:a16="http://schemas.microsoft.com/office/drawing/2014/main" id="{774198C2-E4B7-458E-AFC6-52A8145B3C7E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388781" y="3650023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6</a:t>
            </a:r>
          </a:p>
        </p:txBody>
      </p:sp>
      <p:sp>
        <p:nvSpPr>
          <p:cNvPr id="116" name="OTLSHAPE_T_294fe748a7124b39a3acbcb66a8d913c_Title">
            <a:extLst>
              <a:ext uri="{FF2B5EF4-FFF2-40B4-BE49-F238E27FC236}">
                <a16:creationId xmlns:a16="http://schemas.microsoft.com/office/drawing/2014/main" id="{43D726D6-D600-452A-B0E6-6F301C8BF07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5027948" y="3650023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7</a:t>
            </a:r>
          </a:p>
        </p:txBody>
      </p:sp>
      <p:sp>
        <p:nvSpPr>
          <p:cNvPr id="124" name="OTLSHAPE_T_d98c036bb1f841bc99dfa208eddc8054_Title">
            <a:extLst>
              <a:ext uri="{FF2B5EF4-FFF2-40B4-BE49-F238E27FC236}">
                <a16:creationId xmlns:a16="http://schemas.microsoft.com/office/drawing/2014/main" id="{9D5AC56C-C2CF-4FD4-9EFC-59111752FA8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701665" y="3650023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8</a:t>
            </a:r>
          </a:p>
        </p:txBody>
      </p:sp>
      <p:sp>
        <p:nvSpPr>
          <p:cNvPr id="132" name="OTLSHAPE_T_b82343b70b944a62aa68c61d81a90236_Title">
            <a:extLst>
              <a:ext uri="{FF2B5EF4-FFF2-40B4-BE49-F238E27FC236}">
                <a16:creationId xmlns:a16="http://schemas.microsoft.com/office/drawing/2014/main" id="{4725599B-0F82-4608-BC9A-204E484D9D2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392656" y="3650023"/>
            <a:ext cx="4191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9</a:t>
            </a:r>
          </a:p>
        </p:txBody>
      </p:sp>
      <p:sp>
        <p:nvSpPr>
          <p:cNvPr id="140" name="OTLSHAPE_T_0b8a399a5245490a8a28b470015e1c27_Title">
            <a:extLst>
              <a:ext uri="{FF2B5EF4-FFF2-40B4-BE49-F238E27FC236}">
                <a16:creationId xmlns:a16="http://schemas.microsoft.com/office/drawing/2014/main" id="{636714DB-BD4D-4B30-A6D0-2366C760D61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016903" y="3650023"/>
            <a:ext cx="4826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10</a:t>
            </a:r>
          </a:p>
        </p:txBody>
      </p:sp>
      <p:sp>
        <p:nvSpPr>
          <p:cNvPr id="149" name="OTLSHAPE_T_ad9b37afa3564cfa92005eda350aded8_Title">
            <a:extLst>
              <a:ext uri="{FF2B5EF4-FFF2-40B4-BE49-F238E27FC236}">
                <a16:creationId xmlns:a16="http://schemas.microsoft.com/office/drawing/2014/main" id="{EA167BA6-1FBC-46AA-8975-18EF19844A19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068441" y="3926248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QA + Refinement</a:t>
            </a:r>
          </a:p>
        </p:txBody>
      </p:sp>
      <p:sp>
        <p:nvSpPr>
          <p:cNvPr id="152" name="OTLSHAPE_T_c6d7e8f5d7d7488aa7a0f235bcdc99d5_Duration">
            <a:extLst>
              <a:ext uri="{FF2B5EF4-FFF2-40B4-BE49-F238E27FC236}">
                <a16:creationId xmlns:a16="http://schemas.microsoft.com/office/drawing/2014/main" id="{7CAF315C-55B1-49C8-8817-CD429E7876C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0914617" y="4462166"/>
            <a:ext cx="48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-12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68 days</a:t>
            </a:r>
          </a:p>
        </p:txBody>
      </p:sp>
      <p:sp>
        <p:nvSpPr>
          <p:cNvPr id="156" name="OTLSHAPE_T_c6d7e8f5d7d7488aa7a0f235bcdc99d5_JoinedDate">
            <a:extLst>
              <a:ext uri="{FF2B5EF4-FFF2-40B4-BE49-F238E27FC236}">
                <a16:creationId xmlns:a16="http://schemas.microsoft.com/office/drawing/2014/main" id="{707AB8E5-82E2-4DCE-9A6C-796DFD8D5500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547082" y="4240107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14 - Oct 17</a:t>
            </a:r>
          </a:p>
        </p:txBody>
      </p:sp>
      <p:sp>
        <p:nvSpPr>
          <p:cNvPr id="157" name="OTLSHAPE_T_c6d7e8f5d7d7488aa7a0f235bcdc99d5_Title">
            <a:extLst>
              <a:ext uri="{FF2B5EF4-FFF2-40B4-BE49-F238E27FC236}">
                <a16:creationId xmlns:a16="http://schemas.microsoft.com/office/drawing/2014/main" id="{096B630B-88CD-423A-B2A9-BEF6DF5781D9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906026" y="4462166"/>
            <a:ext cx="609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8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3</a:t>
            </a:r>
          </a:p>
        </p:txBody>
      </p:sp>
      <p:sp>
        <p:nvSpPr>
          <p:cNvPr id="164" name="OTLSHAPE_T_f72b7f0211c94b7a9dcd438f1a1c6b4a_Title">
            <a:extLst>
              <a:ext uri="{FF2B5EF4-FFF2-40B4-BE49-F238E27FC236}">
                <a16:creationId xmlns:a16="http://schemas.microsoft.com/office/drawing/2014/main" id="{91C6CEE4-D668-40AA-ACD3-C1FC081610EE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7621521" y="4820116"/>
            <a:ext cx="4826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11</a:t>
            </a:r>
          </a:p>
        </p:txBody>
      </p:sp>
      <p:sp>
        <p:nvSpPr>
          <p:cNvPr id="172" name="OTLSHAPE_T_b6310780303246538f3e28bec1306c43_Title">
            <a:extLst>
              <a:ext uri="{FF2B5EF4-FFF2-40B4-BE49-F238E27FC236}">
                <a16:creationId xmlns:a16="http://schemas.microsoft.com/office/drawing/2014/main" id="{DA05B5DB-AAE2-456D-B8C7-29A91BDDA6B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8295238" y="4820116"/>
            <a:ext cx="4826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12</a:t>
            </a:r>
          </a:p>
        </p:txBody>
      </p:sp>
      <p:sp>
        <p:nvSpPr>
          <p:cNvPr id="180" name="OTLSHAPE_T_71f68cbe48c1449cb3c29475e60a1f2e_Title">
            <a:extLst>
              <a:ext uri="{FF2B5EF4-FFF2-40B4-BE49-F238E27FC236}">
                <a16:creationId xmlns:a16="http://schemas.microsoft.com/office/drawing/2014/main" id="{C7AB0A2D-EFDC-4B9A-B283-6BCA0287D001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8951680" y="4820116"/>
            <a:ext cx="4826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13</a:t>
            </a:r>
          </a:p>
        </p:txBody>
      </p:sp>
      <p:sp>
        <p:nvSpPr>
          <p:cNvPr id="188" name="OTLSHAPE_T_490582bcde8f41f4b19cfa6e6b35c0e3_Title">
            <a:extLst>
              <a:ext uri="{FF2B5EF4-FFF2-40B4-BE49-F238E27FC236}">
                <a16:creationId xmlns:a16="http://schemas.microsoft.com/office/drawing/2014/main" id="{22E22F75-EB04-4875-A566-62CCF8687A1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590847" y="4820116"/>
            <a:ext cx="4826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14</a:t>
            </a:r>
          </a:p>
        </p:txBody>
      </p:sp>
      <p:sp>
        <p:nvSpPr>
          <p:cNvPr id="196" name="OTLSHAPE_T_684f9152c4f941f1b402a14964074faa_Title">
            <a:extLst>
              <a:ext uri="{FF2B5EF4-FFF2-40B4-BE49-F238E27FC236}">
                <a16:creationId xmlns:a16="http://schemas.microsoft.com/office/drawing/2014/main" id="{10CD12D5-9EEB-4921-B223-BC72AB74C149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264563" y="4820116"/>
            <a:ext cx="482600" cy="155025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15</a:t>
            </a:r>
          </a:p>
        </p:txBody>
      </p:sp>
      <p:sp>
        <p:nvSpPr>
          <p:cNvPr id="205" name="OTLSHAPE_T_88ccd2c4d3184b64ac8965804646b112_Title">
            <a:extLst>
              <a:ext uri="{FF2B5EF4-FFF2-40B4-BE49-F238E27FC236}">
                <a16:creationId xmlns:a16="http://schemas.microsoft.com/office/drawing/2014/main" id="{61BDA767-720C-46F5-B893-32C8B0419692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9385200" y="5096340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QA + Refinement</a:t>
            </a:r>
          </a:p>
        </p:txBody>
      </p:sp>
      <p:sp>
        <p:nvSpPr>
          <p:cNvPr id="212" name="OTLSHAPE_M_ce2baea0373841e59d64442bfab3fcd0_Shape">
            <a:extLst>
              <a:ext uri="{FF2B5EF4-FFF2-40B4-BE49-F238E27FC236}">
                <a16:creationId xmlns:a16="http://schemas.microsoft.com/office/drawing/2014/main" id="{04D9AA8D-8FFF-40F0-A43C-FF6C34C78D30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 flipH="1">
            <a:off x="4185098" y="56769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5C13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M_b3cb0dee30a941b595aaa6af70cd9f04_Shape">
            <a:extLst>
              <a:ext uri="{FF2B5EF4-FFF2-40B4-BE49-F238E27FC236}">
                <a16:creationId xmlns:a16="http://schemas.microsoft.com/office/drawing/2014/main" id="{5C57823E-D55F-4A3C-8928-9C02B565ED3F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 flipH="1">
            <a:off x="7432758" y="56769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5C13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OTLSHAPE_M_7d0411576422432bacfc7f0692ad78fc_Shape">
            <a:extLst>
              <a:ext uri="{FF2B5EF4-FFF2-40B4-BE49-F238E27FC236}">
                <a16:creationId xmlns:a16="http://schemas.microsoft.com/office/drawing/2014/main" id="{DFCACC23-2573-43F4-901F-27F274E4EB06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 flipH="1">
            <a:off x="10749517" y="5676900"/>
            <a:ext cx="228600" cy="2540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85C13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M_ce2baea0373841e59d64442bfab3fcd0_Title">
            <a:extLst>
              <a:ext uri="{FF2B5EF4-FFF2-40B4-BE49-F238E27FC236}">
                <a16:creationId xmlns:a16="http://schemas.microsoft.com/office/drawing/2014/main" id="{1AFABA5B-A4F7-47EA-A3B9-25E00C7E555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024930" y="6136725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1</a:t>
            </a:r>
          </a:p>
        </p:txBody>
      </p:sp>
      <p:sp>
        <p:nvSpPr>
          <p:cNvPr id="30" name="OTLSHAPE_M_ce2baea0373841e59d64442bfab3fcd0_Date">
            <a:extLst>
              <a:ext uri="{FF2B5EF4-FFF2-40B4-BE49-F238E27FC236}">
                <a16:creationId xmlns:a16="http://schemas.microsoft.com/office/drawing/2014/main" id="{4A959AB3-D44C-494B-BC7E-41F32EE81CA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128414" y="595630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10</a:t>
            </a:r>
          </a:p>
        </p:txBody>
      </p:sp>
      <p:sp>
        <p:nvSpPr>
          <p:cNvPr id="32" name="OTLSHAPE_M_b3cb0dee30a941b595aaa6af70cd9f04_Title">
            <a:extLst>
              <a:ext uri="{FF2B5EF4-FFF2-40B4-BE49-F238E27FC236}">
                <a16:creationId xmlns:a16="http://schemas.microsoft.com/office/drawing/2014/main" id="{ADF5861C-F562-4ABB-95EA-D61AD62DBA63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7272590" y="6136725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2</a:t>
            </a:r>
          </a:p>
        </p:txBody>
      </p:sp>
      <p:sp>
        <p:nvSpPr>
          <p:cNvPr id="33" name="OTLSHAPE_M_b3cb0dee30a941b595aaa6af70cd9f04_Date">
            <a:extLst>
              <a:ext uri="{FF2B5EF4-FFF2-40B4-BE49-F238E27FC236}">
                <a16:creationId xmlns:a16="http://schemas.microsoft.com/office/drawing/2014/main" id="{16FFAB9F-AC3C-4274-BE0F-594AC3A4297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7400141" y="5956300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13</a:t>
            </a:r>
          </a:p>
        </p:txBody>
      </p:sp>
      <p:sp>
        <p:nvSpPr>
          <p:cNvPr id="35" name="OTLSHAPE_M_7d0411576422432bacfc7f0692ad78fc_Title">
            <a:extLst>
              <a:ext uri="{FF2B5EF4-FFF2-40B4-BE49-F238E27FC236}">
                <a16:creationId xmlns:a16="http://schemas.microsoft.com/office/drawing/2014/main" id="{3716C037-5525-4CB7-9247-EBE4D14A7F1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589349" y="6136725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3</a:t>
            </a:r>
          </a:p>
        </p:txBody>
      </p:sp>
      <p:sp>
        <p:nvSpPr>
          <p:cNvPr id="36" name="OTLSHAPE_M_7d0411576422432bacfc7f0692ad78fc_Date">
            <a:extLst>
              <a:ext uri="{FF2B5EF4-FFF2-40B4-BE49-F238E27FC236}">
                <a16:creationId xmlns:a16="http://schemas.microsoft.com/office/drawing/2014/main" id="{FDA2248E-37B5-4D38-9EB2-DA05A31A5192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694907" y="595630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Oct 17</a:t>
            </a:r>
          </a:p>
        </p:txBody>
      </p:sp>
      <p:sp>
        <p:nvSpPr>
          <p:cNvPr id="210" name="Title 209">
            <a:extLst>
              <a:ext uri="{FF2B5EF4-FFF2-40B4-BE49-F238E27FC236}">
                <a16:creationId xmlns:a16="http://schemas.microsoft.com/office/drawing/2014/main" id="{E8FE9E7E-93E1-43CD-83B3-CE852F71EA81}"/>
              </a:ext>
            </a:extLst>
          </p:cNvPr>
          <p:cNvSpPr>
            <a:spLocks noGrp="1"/>
          </p:cNvSpPr>
          <p:nvPr>
            <p:ph type="title"/>
            <p:custDataLst>
              <p:tags r:id="rId84"/>
            </p:custDataLst>
          </p:nvPr>
        </p:nvSpPr>
        <p:spPr>
          <a:xfrm>
            <a:off x="945959" y="310593"/>
            <a:ext cx="10353762" cy="846539"/>
          </a:xfrm>
        </p:spPr>
        <p:txBody>
          <a:bodyPr>
            <a:normAutofit/>
          </a:bodyPr>
          <a:lstStyle/>
          <a:p>
            <a:r>
              <a:rPr lang="en-US" sz="3600" dirty="0"/>
              <a:t>Product Release Schedule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C1DB1B4B-C0D2-4D63-A248-67B2C82BA891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945959" y="1022242"/>
            <a:ext cx="623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R3 Sprint Planning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72330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iIsIk9yaWdpbmFsQXNzZW1ibHlWZXJzaW9uIjoiNC4wMC4wMS4wMCIsIkVkaXRpb24iOiJQcm8iLCJMYXN0U2F2ZWRFZGl0aW9uIjozLCJJc1BsdXNFZGl0aW9uIjp0cnVlLCJJc1Byb0VkaXRpb24iOnRydWV9LCJFZmZlY3QiOjAsIlN0eWxlIjp7IiRpZCI6IjMiLCJUaW1lYmFuZFN0eWxlIjp7IiRpZCI6IjQiLCJTY2FsZU1hcmtpbmciOjEsIlNoYXBlIjoxMCwiU2hhcGVTdHlsZSI6eyIkaWQiOiI1IiwiTWFyZ2luIjp7IiRpZCI6IjYiLCJUb3AiOjAuMCwiTGVmdCI6MTAuMCwiUmlnaHQiOjEwLjAsIkJvdHRvbSI6MC4wfSwiUGFkZGluZyI6eyIkaWQiOiI3IiwiVG9wIjozLjAsIkxlZnQiOjAuMCwiUmlnaHQiOjAuMCwiQm90dG9tIjozLjB9LCJCYWNrZ3JvdW5kIjp7IiRpZCI6IjgiLCJDb2xvciI6eyIkaWQiOiI5IiwiQSI6MjU1LCJSIjowLCJHIjowLCJCIjow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k1pZGRsZVRpZXJTaGFwZVN0eWxlIjp7IiRpZCI6IjEzIiwiTWFyZ2luIjp7IiRyZWYiOiI2In0sIlBhZGRpbmciOnsiJHJlZiI6IjcifSwiQmFja2dyb3VuZCI6eyIkcmVmIjoiOCJ9LCJJc1Zpc2libGUiOnRydWUsIldpZHRoIjo4NTguMCwiSGVpZ2h0IjoyMC4wLCJCb3JkZXJTdHlsZSI6bnVsbCwiUGFyZW50U3R5bGUiOm51bGx9LCJCb3R0b21UaWVyU2hhcGVTdHlsZSI6eyIkaWQiOiIxNCIsIk1hcmdpbiI6eyIkcmVmIjoiNiJ9LCJQYWRkaW5nIjp7IiRyZWYiOiI3In0sIkJhY2tncm91bmQiOnsiJHJlZiI6IjgifSwiSXNWaXNpYmxlIjp0cnVlLCJXaWR0aCI6ODU4LjAsIkhlaWdodCI6MjAuMCwiQm9yZGVyU3R5bGUiOm51bGwsIlBhcmVudFN0eWxlIjpudWxsfSwiUmlnaHRFbmRDYXBzU3R5bGUiOnsiJGlkIjoiMTUiLCJGb250U2V0dGluZ3MiOnsiJGlkIjoiMTYiLCJGb250U2l6ZSI6MTgsIkZvbnROYW1lIjoiQ2FsaWJyaSIsIklzQm9sZCI6dHJ1ZSwiSXNJdGFsaWMiOmZhbHNlLCJJc1VuZGVybGluZWQiOmZhbHNlLCJQYXJlbnRTdHlsZSI6bnVsbH0sIkF1dG9TaXplIjowLCJGb3JlZ3JvdW5kIjp7IiRpZCI6IjE3IiwiQ29sb3IiOnsiJGlkIjoiMTgiLCJBIjoyNTUsIlIiOjE4OSwiRyI6NTgsIkIiOjQ4fX0sIk1heFdpZHRoIjoiSW5maW5pdHkiLCJNYXhIZWlnaHQiOiJJbmZpbml0eSIsIlNtYXJ0Rm9yZWdyb3VuZElzQWN0aXZlIjpmYWxzZSwiSG9yaXpvbnRhbEFsaWdubWVudCI6MCwiVmVydGljYWxBbGlnbm1lbnQiOjAsIlNtYXJ0Rm9yZWdyb3VuZCI6bnVsbCwiQmFja2dyb3VuZEZpbGxUeXBlIjowLCJNYXJnaW4iOnsiJGlkIjoiMTkiLCJUb3AiOjAuMCwiTGVmdCI6MC4wLCJSaWdodCI6MjAuMCwiQm90dG9tIjowLjB9LCJQYWRkaW5nIjp7IiRpZCI6IjIwIiwiVG9wIjowLjAsIkxlZnQiOjAuMCwiUmlnaHQiOjAuMCwiQm90dG9tIjowLjB9LCJCYWNrZ3JvdW5kIjp7IiRpZCI6IjIxIiwiQ29sb3IiOnsiJGlkIjoiMjIiLCJBIjo4OSwiUiI6MCwiRyI6MCwiQiI6MH19LCJJc1Zpc2libGUiOmZhbHNlLCJXaWR0aCI6MC4wLCJIZWlnaHQiOjAuMCwiQm9yZGVyU3R5bGUiOm51bGwsIlBhcmVudFN0eWxlIjpudWxsfSwiTGVmdEVuZENhcHNTdHlsZSI6eyIkaWQiOiIyMyIsIkZvbnRTZXR0aW5ncyI6eyIkaWQiOiIyNCIsIkZvbnRTaXplIjoxOCwiRm9udE5hbWUiOiJDYWxpYnJpIiwiSXNCb2xkIjp0cnVlLCJJc0l0YWxpYyI6ZmFsc2UsIklzVW5kZXJsaW5lZCI6ZmFsc2UsIlBhcmVudFN0eWxlIjpudWxsfSwiQXV0b1NpemUiOjAsIkZvcmVncm91bmQiOnsiJGlkIjoiMjUiLCJDb2xvciI6eyIkaWQiOiIyNiIsIkEiOjI1NSwiUiI6MTg5LCJHIjo1OCwiQiI6NDh9fSwiTWF4V2lkdGgiOiJJbmZpbml0eSIsIk1heEhlaWdodCI6IkluZmluaXR5IiwiU21hcnRGb3JlZ3JvdW5kSXNBY3RpdmUiOmZhbHNlLCJIb3Jpem9udGFsQWxpZ25tZW50IjowLCJWZXJ0aWNhbEFsaWdubWVudCI6MCwiU21hcnRGb3JlZ3JvdW5kIjpudWxsLCJCYWNrZ3JvdW5kRmlsbFR5cGUiOjAsIk1hcmdpbiI6eyIkaWQiOiIyNyIsIlRvcCI6MC4wLCJMZWZ0IjoyMC4wLCJSaWdodCI6MC4wLCJCb3R0b20iOjAuMH0sIlBhZGRpbmciOnsiJGlkIjoiMjgiLCJUb3AiOjAuMCwiTGVmdCI6MC4wLCJSaWdodCI6MC4wLCJCb3R0b20iOjAuMH0sIkJhY2tncm91bmQiOnsiJGlkIjoiMjkiLCJDb2xvciI6eyIkcmVmIjoiMjIifX0sIklzVmlzaWJsZSI6ZmFsc2UsIldpZHRoIjowLjAsIkhlaWdodCI6MC4wLCJCb3JkZXJTdHlsZSI6bnVsbCwiUGFyZW50U3R5bGUiOm51bGx9LCJUb2RheVRleHRTdHlsZSI6eyIkaWQiOiIzMCIsIkZvbnRTZXR0aW5ncyI6eyIkaWQiOiIzMSIsIkZvbnRTaXplIjoxMiwiRm9udE5hbWUiOiJDYWxpYnJpIiwiSXNCb2xkIjpmYWxzZSwiSXNJdGFsaWMiOmZhbHNlLCJJc1VuZGVybGluZWQiOmZhbHNlLCJQYXJlbnRTdHlsZSI6bnVsbH0sIkF1dG9TaXplIjowLCJGb3JlZ3JvdW5kIjp7IiRpZCI6IjMyIiwiQ29sb3IiOnsiJGlkIjoiMz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cmVmIjoiMjIifX0sIklzVmlzaWJsZSI6ZmFsc2UsIldpZHRoIjowLjAsIkhlaWdodCI6MC4wLCJCb3JkZXJTdHlsZSI6bnVsbCwiUGFyZW50U3R5bGUiOm51bGx9LCJUb2RheU1hcmtlclN0eWxlIjp7IiRpZCI6IjM3IiwiTWFyZ2luIjp7IiRpZCI6IjM4IiwiVG9wIjowLjAsIkxlZnQiOjAuMCwiUmlnaHQiOjAuMCwiQm90dG9tIjowLjB9LCJQYWRkaW5nIjp7IiRpZCI6IjM5IiwiVG9wIjowLjAsIkxlZnQiOjAuMCwiUmlnaHQiOjAuMCwiQm90dG9tIjowLjB9LCJCYWNrZ3JvdW5kIjp7IiRpZCI6IjQwIiwiQ29sb3IiOnsiJGlkIjoiNDEiLCJBIjoyNTUsIlIiOjI1NSwiRyI6MCwiQiI6MH19LCJJc1Zpc2libGUiOnRydWUsIldpZHRoIjowLjAsIkhlaWdodCI6MC4wLCJCb3JkZXJTdHlsZSI6bnVsbCwiUGFyZW50U3R5bGUiOm51bGx9LCJTY2FsZVN0eWxlIjp7IiRpZCI6IjQyIiwiU2hhcGUiOjMsIlNob3dTZWdtZW50U2VwYXJhdG9ycyI6ZmFsc2UsIlNlZ21lbnRTZXBhcmF0b3JPcGFjaXR5IjozMCwiSGFzQmVlblZpc2libGVCZWZvcmUiOnRydWUsIkZvbnRTZXR0aW5ncyI6eyIkaWQiOiI0MyIsIkZvbnRTaXplIjoxMiwiRm9udE5hbWUiOiJDYWxpYnJpIiwiSXNCb2xkIjpmYWxzZSwiSXNJdGFsaWMiOmZhbHNlLCJJc1VuZGVybGluZWQiOmZhbHNlLCJQYXJlbnRTdHlsZSI6bnVsbH0sIkF1dG9TaXplIjowLCJGb3JlZ3JvdW5kIjp7IiRpZCI6IjQ0IiwiQ29sb3IiOnsiJGlkIjoiNDUiLCJBIjoyNTUsIlIiOjIzMSwiRyI6MjMwLCJCIjoyMzB9fSwiTWF4V2lkdGgiOjIwMC4wLCJNYXhIZWlnaHQiOiJJbmZpbml0eSIsIlNtYXJ0Rm9yZWdyb3VuZElzQWN0aXZlIjpmYWxzZSwiSG9yaXpvbnRhbEFsaWdubWVudCI6MCwiVmVydGljYWxBbGlnbm1lbnQiOjEsIlNtYXJ0Rm9yZWdyb3VuZCI6bnVsbCwiQmFja2dyb3VuZEZpbGxUeXBlIjowLCJNYXJnaW4iOnsiJGlkIjoiNDYiLCJUb3AiOjAuMCwiTGVmdCI6NS4wLCJSaWdodCI6MC4wLCJCb3R0b20iOjAuMH0sIlBhZGRpbmciOnsiJGlkIjoiNDciLCJUb3AiOjAuMCwiTGVmdCI6MC4wLCJSaWdodCI6MC4wLCJCb3R0b20iOjAuMH0sIkJhY2tncm91bmQiOnsiJGlkIjoiNDgiLCJDb2xvciI6eyIkcmVmIjoiMjIifX0sIklzVmlzaWJsZSI6dHJ1ZSwiV2lkdGgiOjAuMCwiSGVpZ2h0IjowLjAsIkJvcmRlclN0eWxlIjpudWxsLCJQYXJlbnRTdHlsZSI6bnVsbH0sIlNpbmdsZVNjYWxlU2hhcGVTdHlsZSI6eyIkaWQiOiI0OSIsIlNoYXBlIjozLCJIZWlnaHQiOjIwLjB9LCJNaWRkbGVUaWVyU2NhbGVTdHlsZSI6eyIkaWQiOiI1MCIsIlNoYXBlIjozLCJTaG93U2VnbWVudFNlcGFyYXRvcnMiOmZhbHNlLCJTZWdtZW50U2VwYXJhdG9yT3BhY2l0eSI6MzAsIkhhc0JlZW5WaXNpYmxlQmVmb3JlIjpmYWxzZSwiRm9udFNldHRpbmdzIjp7IiRpZCI6IjUxIiwiRm9udFNpemUiOjEyLCJGb250TmFtZSI6IkNhbGlicmkiLCJJc0JvbGQiOmZhbHNlLCJJc0l0YWxpYyI6ZmFsc2UsIklzVW5kZXJsaW5lZCI6ZmFsc2UsIlBhcmVudFN0eWxlIjpudWxsfSwiQXV0b1NpemUiOjAsIkZvcmVncm91bmQiOnsiJHJlZiI6IjQ0In0sIk1heFdpZHRoIjoyMDAuMCwiTWF4SGVpZ2h0IjoiSW5maW5pdHkiLCJTbWFydEZvcmVncm91bmRJc0FjdGl2ZSI6ZmFsc2UsIkhvcml6b250YWxBbGlnbm1lbnQiOjAsIlZlcnRpY2FsQWxpZ25tZW50IjoxLCJTbWFydEZvcmVncm91bmQiOm51bGwsIkJhY2tncm91bmRGaWxsVHlwZSI6MCwiTWFyZ2luIjp7IiRyZWYiOiI0NiJ9LCJQYWRkaW5nIjp7IiRyZWYiOiI0NyJ9LCJCYWNrZ3JvdW5kIjp7IiRyZWYiOiI0OCJ9LCJJc1Zpc2libGUiOmZhbHNlLCJXaWR0aCI6MC4wLCJIZWlnaHQiOjAuMCwiQm9yZGVyU3R5bGUiOm51bGwsIlBhcmVudFN0eWxlIjpudWxsfSwiQm90dG9tVGllclNjYWxlU3R5bGUiOnsiJGlkIjoiNTIiLCJTaGFwZSI6MywiU2hvd1NlZ21lbnRTZXBhcmF0b3JzIjpmYWxzZSwiU2VnbWVudFNlcGFyYXRvck9wYWNpdHkiOjMwLCJIYXNCZWVuVmlzaWJsZUJlZm9yZSI6ZmFsc2UsIkZvbnRTZXR0aW5ncyI6eyIkaWQiOiI1MyIsIkZvbnRTaXplIjoxMiwiRm9udE5hbWUiOiJDYWxpYnJpIiwiSXNCb2xkIjpmYWxzZSwiSXNJdGFsaWMiOmZhbHNlLCJJc1VuZGVybGluZWQiOmZhbHNlLCJQYXJlbnRTdHlsZSI6bnVsbH0sIkF1dG9TaXplIjowLCJGb3JlZ3JvdW5kIjp7IiRyZWYiOiI0NCJ9LCJNYXhXaWR0aCI6MjAwLjAsIk1heEhlaWdodCI6IkluZmluaXR5IiwiU21hcnRGb3JlZ3JvdW5kSXNBY3RpdmUiOmZhbHNlLCJIb3Jpem9udGFsQWxpZ25tZW50IjowLCJWZXJ0aWNhbEFsaWdubWVudCI6MSwiU21hcnRGb3JlZ3JvdW5kIjpudWxsLCJCYWNrZ3JvdW5kRmlsbFR5cGUiOjAsIk1hcmdpbiI6eyIkcmVmIjoiNDYifSwiUGFkZGluZyI6eyIkcmVmIjoiNDcifSwiQmFja2dyb3VuZCI6eyIkcmVmIjoiNDgifSwiSXNWaXNpYmxlIjpmYWxzZSwiV2lkdGgiOjAuMCwiSGVpZ2h0IjowLjAsIkJvcmRlclN0eWxlIjpudWxsLCJQYXJlbnRTdHlsZSI6bnVsbH0sIkVsYXBzZWRUaW1lQmFja2dyb3VuZCI6eyIkaWQiOiI1NCIsIkNvbG9yIjp7IiRpZCI6IjU1IiwiQSI6MTkxLCJSIjoyNTUsIkciOjAsIkIiOjB9fSwiQXBwZW5kWWVhck9uWWVhckNoYW5nZSI6ZmFsc2UsIkVsYXBzZWRUaW1lRm9ybWF0IjowLCJUb2RheU1hcmtlclBvc2l0aW9uIjowLCJRdWlja1Bvc2l0aW9uIjozLCJBYnNvbHV0ZVBvc2l0aW9uIjo0MzIuMCwiTWFyZ2luIjp7IiRpZCI6IjU2IiwiVG9wIjowLjAsIkxlZnQiOjEwLjAsIlJpZ2h0IjoxMC4wLCJCb3R0b20iOjAuMH0sIlBhZGRpbmciOnsiJGlkIjoiNTciLCJUb3AiOjAuMCwiTGVmdCI6MC4wLCJSaWdodCI6MC4wLCJCb3R0b20iOjAuMH0sIkJhY2tncm91bmQiOnsiJGlkIjoiNTgiLCJDb2xvciI6eyIkaWQiOiI1OSIsIkEiOjI1NSwiUiI6MTE1LCJHIjoxMTUsIkIiOjExNX19LCJJc1Zpc2libGUiOnRydWUsIldpZHRoIjowLjAsIkhlaWdodCI6MC4wLCJCb3JkZXJTdHlsZSI6bnVsbCwiUGFyZW50U3R5bGUiOm51bGx9LCJEZWZhdWx0TWlsZXN0b25lU3R5bGUiOnsiJGlkIjoiNjAiLCJTaGFwZSI6MSwiQ29ubmVjdG9yTWFyZ2luIjp7IiRpZCI6IjYxIiwiVG9wIjowLjAsIkxlZnQiOjIuMCwiUmlnaHQiOjIuMCwiQm90dG9tIjowLjB9LCJDb25uZWN0b3JTdHlsZSI6eyIkaWQiOiI2MiIsIkxpbmVDb2xvciI6eyIkaWQiOiI2MyIsIiR0eXBlIjoiTkxSRS5Db21tb24uRG9tLlNvbGlkQ29sb3JCcnVzaCwgTkxSRS5Db21tb24iLCJDb2xvciI6eyIkaWQiOiI2NCIsIkEiOjEyNywiUiI6MzEsIkciOjczLCJCIjoxMjZ9fSwiTGluZVdlaWdodCI6MS4wLCJMaW5lVHlwZSI6MCwiUGFyZW50U3R5bGUiOm51bGx9LCJJc0JlbG93VGltZWJhbmQiOmZhbHNlLCJQb3NpdGlvbk9uVGFzayI6MCwiSGlkZURhdGUiOmZhbHNlLCJTaGFwZVNpemUiOjEsIlNwYWNpbmciOjIuMCwiUGFkZGluZyI6eyIkaWQiOiI2NSIsIlRvcCI6Ny4wLCJMZWZ0IjozLjAsIlJpZ2h0IjowLjAsIkJvdHRvbSI6Mi4wfSwiU2hhcGVTdHlsZSI6eyIkaWQiOiI2NiIsIk1hcmdpbiI6eyIkaWQiOiI2NyIsIlRvcCI6MC4wLCJMZWZ0IjowLjAsIlJpZ2h0IjowLjAsIkJvdHRvbSI6MC4wfSwiUGFkZGluZyI6eyIkaWQiOiI2OCIsIlRvcCI6MC4wLCJMZWZ0IjowLjAsIlJpZ2h0IjowLjAsIkJvdHRvbSI6MC4wfSwiQmFja2dyb3VuZCI6eyIkaWQiOiI2OSIsIkNvbG9yIjp7IiRpZCI6IjcwIiwiQSI6MjU1LCJSIjoxODgsIkciOjY5LCJCIjoyN319LCJJc1Zpc2libGUiOnRydWUsIldpZHRoIjoxOC4wLCJIZWlnaHQiOjIwLjAsIkJvcmRlclN0eWxlIjp7IiRpZCI6IjcxIiwiTGluZUNvbG9yIjp7IiRpZCI6IjcyIiwiJHR5cGUiOiJOTFJFLkNvbW1vbi5Eb20uU29saWRDb2xvckJydXNoLCBOTFJFLkNvbW1vbiIsIkNvbG9yIjp7IiRpZCI6IjczIiwiQSI6MjU1LCJSIjoyNTUsIkciOjAsIkIiOjB9fSwiTGluZVdlaWdodCI6MC4wLCJMaW5lVHlwZSI6MCwiUGFyZW50U3R5bGUiOm51bGx9LCJQYXJlbnRTdHlsZSI6bnVsbH0sIlRpdGxlU3R5bGUiOnsiJGlkIjoiNzQiLCJGb250U2V0dGluZ3MiOnsiJGlkIjoiNzUiLCJGb250U2l6ZSI6MTEsIkZvbnROYW1lIjoiQ2FsaWJyaSIsIklzQm9sZCI6dHJ1ZSwiSXNJdGFsaWMiOmZhbHNlLCJJc1VuZGVybGluZWQiOmZhbHNlLCJQYXJlbnRTdHlsZSI6bnVsbH0sIkF1dG9TaXplIjowLCJGb3JlZ3JvdW5kIjp7IiRpZCI6Ijc2IiwiQ29sb3IiOnsiJGlkIjoiNz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giLCJUb3AiOjAuMCwiTGVmdCI6MC4wLCJSaWdodCI6MC4wLCJCb3R0b20iOjAuMH0sIlBhZGRpbmciOnsiJGlkIjoiNzkiLCJUb3AiOjAuMCwiTGVmdCI6MC4wLCJSaWdodCI6MC4wLCJCb3R0b20iOjAuMH0sIkJhY2tncm91bmQiOnsiJGlkIjoiODAiLCJDb2xvciI6eyIkcmVmIjoiMjIifX0sIklzVmlzaWJsZSI6dHJ1ZSwiV2lkdGgiOjAuMCwiSGVpZ2h0IjowLjAsIkJvcmRlclN0eWxlIjpudWxsLCJQYXJlbnRTdHlsZSI6bnVsbH0sIkRhdGVTdHlsZSI6eyIkaWQiOiI4MSIsIkZvbnRTZXR0aW5ncyI6eyIkaWQiOiI4MiIsIkZvbnRTaXplIjoxMCwiRm9udE5hbWUiOiJDYWxpYnJpIiwiSXNCb2xkIjpmYWxzZSwiSXNJdGFsaWMiOmZhbHNlLCJJc1VuZGVybGluZWQiOmZhbHNlLCJQYXJlbnRTdHlsZSI6bnVsbH0sIkF1dG9TaXplIjowLCJGb3JlZ3JvdW5kIjp7IiRpZCI6IjgzIiwiQ29sb3IiOnsiJGlkIjoiODQ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UiLCJUb3AiOjAuMCwiTGVmdCI6MC4wLCJSaWdodCI6MC4wLCJCb3R0b20iOjAuMH0sIlBhZGRpbmciOnsiJGlkIjoiODYiLCJUb3AiOjAuMCwiTGVmdCI6MC4wLCJSaWdodCI6MC4wLCJCb3R0b20iOjAuMH0sIkJhY2tncm91bmQiOnsiJGlkIjoiODciLCJDb2xvciI6eyIkcmVmIjoiMjIifX0sIklzVmlzaWJsZSI6dHJ1ZSwiV2lkdGgiOjAuMCwiSGVpZ2h0IjowLjAsIkJvcmRlclN0eWxlIjpudWxsLCJQYXJlbnRTdHlsZSI6bnVsbH0sIkRhdGVGb3JtYXQiOnsiJGlkIjoiO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kiLCJGb3JtYXQiOjAsIklzVmlzaWJsZSI6ZmFsc2UsIkxhc3RLbm93blZpc2liaWxpdHlTdGF0ZSI6ZmFsc2V9LCJJc1Zpc2libGUiOnRydWUsIlBhcmVudFN0eWxlIjpudWxsfSwiRGVmYXVsdFRhc2tTdHlsZSI6eyIkaWQiOiI5MCIsIlNoYXBlIjoxLCJTaGFwZVRoaWNrbmVzcyI6MCwiRHVyYXRpb25Gb3JtYXQiOjAsIkluY2x1ZGVOb25Xb3JraW5nRGF5c0luRHVyYXRpb24iOmZhbHNlLCJQZXJjZW50YWdlQ29tcGxldGVTdHlsZSI6eyIkaWQiOiI5MSIsIkZvbnRTZXR0aW5ncyI6eyIkaWQiOiI5MiIsIkZvbnRTaXplIjoxMCwiRm9udE5hbWUiOiJDYWxpYnJpIiwiSXNCb2xkIjpmYWxzZSwiSXNJdGFsaWMiOmZhbHNlLCJJc1VuZGVybGluZWQiOmZhbHNlLCJQYXJlbnRTdHlsZSI6bnVsbH0sIkF1dG9TaXplIjowLCJGb3JlZ3JvdW5kIjp7IiRpZCI6IjkzIiwiQ29sb3IiOnsiJGlkIjoiO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HJlZiI6IjIyIn19LCJJc1Zpc2libGUiOnRydWUsIldpZHRoIjowLjAsIkhlaWdodCI6MC4wLCJCb3JkZXJTdHlsZSI6bnVsbCwiUGFyZW50U3R5bGUiOm51bGx9LCJEdXJhdGlvblN0eWxlIjp7IiRpZCI6Ijk4IiwiRm9udFNldHRpbmdzIjp7IiRpZCI6Ijk5IiwiRm9udFNpemUiOjEwLCJGb250TmFtZSI6IkNhbGlicmkiLCJJc0JvbGQiOmZhbHNlLCJJc0l0YWxpYyI6dHJ1ZSwiSXNVbmRlcmxpbmVkIjpmYWxzZSwiUGFyZW50U3R5bGUiOm51bGx9LCJBdXRvU2l6ZSI6MCwiRm9yZWdyb3VuZCI6eyIkaWQiOiIxMDAiLCJDb2xvciI6eyIkaWQiOiIxMDE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MTAyIiwiVG9wIjowLjAsIkxlZnQiOjAuMCwiUmlnaHQiOjAuMCwiQm90dG9tIjowLjB9LCJQYWRkaW5nIjp7IiRpZCI6IjEwMyIsIlRvcCI6MC4wLCJMZWZ0IjowLjAsIlJpZ2h0IjowLjAsIkJvdHRvbSI6MC4wfSwiQmFja2dyb3VuZCI6eyIkaWQiOiIxMDQiLCJDb2xvciI6eyIkcmVmIjoiMjIifX0sIklzVmlzaWJsZSI6dHJ1ZSwiV2lkdGgiOjAuMCwiSGVpZ2h0IjowLjAsIkJvcmRlclN0eWxlIjpudWxsLCJQYXJlbnRTdHlsZSI6bnVsbH0sIkhvcml6b250YWxDb25uZWN0b3JTdHlsZSI6eyIkaWQiOiIxMDUiLCJMaW5lQ29sb3IiOnsiJGlkIjoiMTA2IiwiJHR5cGUiOiJOTFJFLkNvbW1vbi5Eb20uU29saWRDb2xvckJydXNoLCBOTFJFLkNvbW1vbiIsIkNvbG9yIjp7IiRpZCI6IjEwNyIsIkEiOjI1NSwiUiI6MjA0LCJHIjoyMDQsIkIiOjIwNH19LCJMaW5lV2VpZ2h0IjoxLjAsIkxpbmVUeXBlIjowLCJQYXJlbnRTdHlsZSI6bnVsbH0sIlZlcnRpY2FsQ29ubmVjdG9yU3R5bGUiOnsiJGlkIjoiMTA4IiwiTGluZUNvbG9yIjp7IiRpZCI6IjEwOSIsIiR0eXBlIjoiTkxSRS5Db21tb24uRG9tLlNvbGlkQ29sb3JCcnVzaCwgTkxSRS5Db21tb24iLCJDb2xvciI6eyIkaWQiOiIxMTAiLCJBIjoyNTUsIlIiOjIwNCwiRyI6MjA0LCJCIjoyMDR9fSwiTGluZVdlaWdodCI6MC4wLCJMaW5lVHlwZSI6MCwiUGFyZW50U3R5bGUiOm51bGx9LCJNYXJnaW4iOm51bGwsIlN0YXJ0RGF0ZVBvc2l0aW9uIjozLCJFbmREYXRlUG9zaXRpb24iOjMsIkRhdGVJc1Zpc2libGUiOnRydWUsIlRpdGxlUG9zaXRpb24iOjIsIkR1cmF0aW9uUG9zaXRpb24iOjQsIlBlcmNlbnRhZ2VDb21wbGV0ZWRQb3NpdGlvbiI6NiwiU3BhY2luZyI6NSwiSXNCZWxvd1RpbWViYW5kIjpmYWxzZSwiUGVyY2VudGFnZUNvbXBsZXRlU2hhcGVPcGFjaXR5IjozNSwiU2hhcGVTdHlsZSI6eyIkaWQiOiIxMTEiLCJNYXJnaW4iOnsiJGlkIjoiMTEyIiwiVG9wIjowLjAsIkxlZnQiOjQuMCwiUmlnaHQiOjQuMCwiQm90dG9tIjowLjB9LCJQYWRkaW5nIjp7IiRpZCI6IjExMyIsIlRvcCI6MC4wLCJMZWZ0IjowLjAsIlJpZ2h0IjowLjAsIkJvdHRvbSI6MC4wfSwiQmFja2dyb3VuZCI6eyIkaWQiOiIxMTQiLCJDb2xvciI6eyIkaWQiOiIxMTUiLCJBIjoyNTUsIlIiOjAsIkciOjExNCwiQiI6MTg4fX0sIklzVmlzaWJsZSI6dHJ1ZSwiV2lkdGgiOjAuMCwiSGVpZ2h0IjoxMC4wLCJCb3JkZXJTdHlsZSI6eyIkaWQiOiIxMTYiLCJMaW5lQ29sb3IiOnsiJGlkIjoiMTE3IiwiJHR5cGUiOiJOTFJFLkNvbW1vbi5Eb20uU29saWRDb2xvckJydXNoLCBOTFJFLkNvbW1vbiIsIkNvbG9yIjp7IiRpZCI6IjExOCIsIkEiOjI1NSwiUiI6MjU1LCJHIjowLCJCIjowfX0sIkxpbmVXZWlnaHQiOjAuMCwiTGluZVR5cGUiOjAsIlBhcmVudFN0eWxlIjpudWxsfSwiUGFyZW50U3R5bGUiOm51bGx9LCJUaXRsZVN0eWxlIjp7IiRpZCI6IjExOSIsIkZvbnRTZXR0aW5ncyI6eyIkaWQiOiIxMjAiLCJGb250U2l6ZSI6MTAsIkZvbnROYW1lIjoiQ2FsaWJyaSIsIklzQm9sZCI6dHJ1ZSwiSXNJdGFsaWMiOmZhbHNlLCJJc1VuZGVybGluZWQiOmZhbHNlLCJQYXJlbnRTdHlsZSI6bnVsbH0sIkF1dG9TaXplIjowLCJGb3JlZ3JvdW5kIjp7IiRpZCI6IjEyMSIsIkNvbG9yIjp7IiRpZCI6IjEyMi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xMjMiLCJUb3AiOjAuMCwiTGVmdCI6MC4wLCJSaWdodCI6MC4wLCJCb3R0b20iOjAuMH0sIlBhZGRpbmciOnsiJGlkIjoiMTI0IiwiVG9wIjowLjAsIkxlZnQiOjAuMCwiUmlnaHQiOjAuMCwiQm90dG9tIjowLjB9LCJCYWNrZ3JvdW5kIjp7IiRpZCI6IjEyNSIsIkNvbG9yIjp7IiRyZWYiOiIyMiJ9fSwiSXNWaXNpYmxlIjp0cnVlLCJXaWR0aCI6MC4wLCJIZWlnaHQiOjAuMCwiQm9yZGVyU3R5bGUiOm51bGwsIlBhcmVudFN0eWxlIjpudWxsfSwiRGF0ZVN0eWxlIjp7IiRpZCI6IjEyNiIsIkZvbnRTZXR0aW5ncyI6eyIkaWQiOiIxMjciLCJGb250U2l6ZSI6OCwiRm9udE5hbWUiOiJDYWxpYnJpIiwiSXNCb2xkIjpmYWxzZSwiSXNJdGFsaWMiOmZhbHNlLCJJc1VuZGVybGluZWQiOmZhbHNlLCJQYXJlbnRTdHlsZSI6bnVsbH0sIkF1dG9TaXplIjowLCJGb3JlZ3JvdW5kIjp7IiRpZCI6IjEyOCIsIkNvbG9yIjp7IiRpZCI6IjEyOSIsIkEiOjI1NSwiUiI6OSwiRyI6MzMsIkIiOjU5fX0sIk1heFdpZHRoIjoyMDAuMCwiTWF4SGVpZ2h0IjoiSW5maW5pdHkiLCJTbWFydEZvcmVncm91bmRJc0FjdGl2ZSI6ZmFsc2UsIkhvcml6b250YWxBbGlnbm1lbnQiOjIsIlZlcnRpY2FsQWxpZ25tZW50IjowLCJTbWFydEZvcmVncm91bmQiOm51bGwsIkJhY2tncm91bmRGaWxsVHlwZSI6MCwiTWFyZ2luIjp7IiRpZCI6IjEzMCIsIlRvcCI6MC4wLCJMZWZ0IjowLjAsIlJpZ2h0IjowLjAsIkJvdHRvbSI6MC4wfSwiUGFkZGluZyI6eyIkaWQiOiIxMzEiLCJUb3AiOjAuMCwiTGVmdCI6MC4wLCJSaWdodCI6MC4wLCJCb3R0b20iOjAuMH0sIkJhY2tncm91bmQiOnsiJGlkIjoiMTMyIiwiQ29sb3IiOnsiJHJlZiI6IjIyIn19LCJJc1Zpc2libGUiOnRydWUsIldpZHRoIjowLjAsIkhlaWdodCI6MC4wLCJCb3JkZXJTdHlsZSI6bnVsbCwiUGFyZW50U3R5bGUiOm51bGx9LCJEYXRlRm9ybWF0Ijp7IiRpZCI6IjE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QiLCJGb3JtYXQiOjAsIklzVmlzaWJsZSI6ZmFsc2UsIkxhc3RLbm93blZpc2liaWxpdHlTdGF0ZSI6ZmFsc2V9LCJJc1Zpc2libGUiOnRydWUsIlBhcmVudFN0eWxlIjpudWxsLCJfZXhwbGljaXRseVNldCI6eyIkaWQiOiIxMz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NiIsIkdyaWRsaW5lU3R5bGUiOnsiJGlkIjoiMTM3IiwiTGluZUNvbG9yIjp7IiRpZCI6IjEzOCIsIiR0eXBlIjoiTkxSRS5Db21tb24uRG9tLlNvbGlkQ29sb3JCcnVzaCwgTkxSRS5Db21tb24iLCJDb2xvciI6eyIkaWQiOiIxMzkiLCJBIjozOCwiUiI6OTEsIkciOjE1NSwiQiI6MjEzfX0sIkxpbmVXZWlnaHQiOjEuMCwiTGluZVR5cGUiOjAsIlBhcmVudFN0eWxlIjpudWxsfSwiTWFyZ2luIjp7IiRpZCI6IjE0MCIsIlRvcCI6MC4wLCJMZWZ0IjowLjAsIlJpZ2h0IjowLjAsIkJvdHRvbSI6MC4wfSwiUGFkZGluZyI6eyIkaWQiOiIxNDEiLCJUb3AiOjAuMCwiTGVmdCI6MC4wLCJSaWdodCI6MC4wLCJCb3R0b20iOjAuMH0sIkJhY2tncm91bmQiOm51bGwsIklzVmlzaWJsZSI6dHJ1ZSwiV2lkdGgiOjAuMCwiSGVpZ2h0IjowLjAsIkJvcmRlclN0eWxlIjp7IiRpZCI6IjE0MiIsIkxpbmVDb2xvciI6bnVsbCwiTGluZVdlaWdodCI6MC4wLCJMaW5lVHlwZSI6MCwiUGFyZW50U3R5bGUiOm51bGx9LCJQYXJlbnRTdHlsZSI6bnVsbH0sIkFjdGl2aXR5TGluZVBhbmVsU3R5bGUiOnsiJGlkIjoiMTQzIiwiQWN0aXZpdHlMaW5lU3R5bGUiOnsiJGlkIjoiMTQ0IiwiTGluZUNvbG9yIjp7IiRpZCI6IjE0NSIsIiR0eXBlIjoiTkxSRS5Db21tb24uRG9tLlNvbGlkQ29sb3JCcnVzaCwgTkxSRS5Db21tb24iLCJDb2xvciI6eyIkaWQiOiIxNDYiLCJBIjozOCwiUiI6MjMyLCJHIjo3NiwiQiI6MzR9fSwiTGluZVdlaWdodCI6MS4wLCJMaW5lVHlwZSI6MCwiUGFyZW50U3R5bGUiOm51bGx9LCJNYXJnaW4iOnsiJGlkIjoiMTQ3IiwiVG9wIjowLjAsIkxlZnQiOjAuMCwiUmlnaHQiOjAuMCwiQm90dG9tIjowLjB9LCJQYWRkaW5nIjp7IiRpZCI6IjE0OC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0OSIsIkFjdGl2aXR5SGVhZGVyV2lkdGgiOjAuMCwiSXNTZXQiOmZhbHNlfSwiRGVmYXVsdFN3aW1sYW5lU3R5bGUiOnsiJGlkIjoiMTUwIiwiSGVhZGVyU3R5bGUiOnsiJGlkIjoiMTUxIiwiVGV4dFN0eWxlIjp7IiRpZCI6IjE1MiIsIkZvbnRTZXR0aW5ncyI6eyIkaWQiOiIxNTMiLCJGb250U2l6ZSI6MTIsIkZvbnROYW1lIjoiQ2FsaWJyaSIsIklzQm9sZCI6ZmFsc2UsIklzSXRhbGljIjpmYWxzZSwiSXNVbmRlcmxpbmVkIjpmYWxzZSwiUGFyZW50U3R5bGUiOm51bGx9LCJBdXRvU2l6ZSI6MCwiRm9yZWdyb3VuZCI6eyIkaWQiOiIxNTQiLCJDb2xvciI6eyIkaWQiOiIxNTUiLCJBIjoyNTUsIlIiOjMyLCJHIjo1NiwiQiI6MTAwfX0sIk1heFdpZHRoIjowLjAsIk1heEhlaWdodCI6MC4wLCJTbWFydEZvcmVncm91bmRJc0FjdGl2ZSI6ZmFsc2UsIkhvcml6b250YWxBbGlnbm1lbnQiOjAsIlZlcnRpY2FsQWxpZ25tZW50IjowLCJTbWFydEZvcmVncm91bmQiOm51bGwsIkJhY2tncm91bmRGaWxsVHlwZSI6MCwiTWFyZ2luIjp7IiRpZCI6IjE1NiIsIlRvcCI6MC4wLCJMZWZ0IjowLjAsIlJpZ2h0IjowLjAsIkJvdHRvbSI6MC4wfSwiUGFkZGluZyI6eyIkaWQiOiIxNTciLCJUb3AiOjAuMCwiTGVmdCI6MC4wLCJSaWdodCI6MC4wLCJCb3R0b20iOjAuMH0sIkJhY2tncm91bmQiOm51bGwsIklzVmlzaWJsZSI6ZmFsc2UsIldpZHRoIjowLjAsIkhlaWdodCI6MC4wLCJCb3JkZXJTdHlsZSI6bnVsbCwiUGFyZW50U3R5bGUiOm51bGx9LCJSZWN0YW5nbGVTdHlsZSI6eyIkaWQiOiIxNTgiLCJNYXJnaW4iOnsiJGlkIjoiMTU5IiwiVG9wIjowLjAsIkxlZnQiOjAuMCwiUmlnaHQiOjAuMCwiQm90dG9tIjowLjB9LCJQYWRkaW5nIjp7IiRpZCI6IjE2MCIsIlRvcCI6MC4wLCJMZWZ0IjowLjAsIlJpZ2h0IjowLjAsIkJvdHRvbSI6MC4wfSwiQmFja2dyb3VuZCI6eyIkaWQiOiIxNjEiLCJDb2xvciI6eyIkaWQiOiIxNjIiLCJBIjoxMjcsIlIiOjkxLCJHIjoxNTUsIkIiOjIxM319LCJJc1Zpc2libGUiOmZhbHNlLCJXaWR0aCI6MC4wLCJIZWlnaHQiOjAuMCwiQm9yZGVyU3R5bGUiOnsiJGlkIjoiMTYzIiwiTGluZUNvbG9yIjp7IiRpZCI6IjE2NCIsIiR0eXBlIjoiTkxSRS5Db21tb24uRG9tLlNvbGlkQ29sb3JCcnVzaCwgTkxSRS5Db21tb24iLCJDb2xvciI6eyIkaWQiOiIxNjUiLCJBIjoyNTUsIlIiOjI1NSwiRyI6MCwiQiI6MH19LCJMaW5lV2VpZ2h0IjowLjAsIkxpbmVUeXBlIjowLCJQYXJlbnRTdHlsZSI6bnVsbH0sIlBhcmVudFN0eWxlIjpudWxsfSwiTWFyZ2luIjp7IiRpZCI6IjE2NiIsIlRvcCI6MC4wLCJMZWZ0IjowLjAsIlJpZ2h0IjowLjAsIkJvdHRvbSI6MC4wfSwiUGFkZGluZyI6eyIkaWQiOiIxNjciLCJUb3AiOjAuMCwiTGVmdCI6MC4wLCJSaWdodCI6MC4wLCJCb3R0b20iOjAuMH0sIkJhY2tncm91bmQiOm51bGwsIklzVmlzaWJsZSI6dHJ1ZSwiV2lkdGgiOjAuMCwiSGVpZ2h0IjowLjAsIkJvcmRlclN0eWxlIjpudWxsLCJQYXJlbnRTdHlsZSI6bnVsbH0sIkJhY2tncm91bmRTdHlsZSI6eyIkaWQiOiIxNjgiLCJNYXJnaW4iOnsiJGlkIjoiMTY5IiwiVG9wIjowLjAsIkxlZnQiOjAuMCwiUmlnaHQiOjAuMCwiQm90dG9tIjowLjB9LCJQYWRkaW5nIjp7IiRpZCI6IjE3MCIsIlRvcCI6MC4wLCJMZWZ0IjowLjAsIlJpZ2h0IjowLjAsIkJvdHRvbSI6MC4wfSwiQmFja2dyb3VuZCI6eyIkaWQiOiIxNzEiLCJDb2xvciI6eyIkaWQiOiIxNzIiLCJBIjozOCwiUiI6OTEsIkciOjE1NSwiQiI6MjEzfX0sIklzVmlzaWJsZSI6dHJ1ZSwiV2lkdGgiOjAuMCwiSGVpZ2h0IjowLjAsIkJvcmRlclN0eWxlIjp7IiRpZCI6IjE3MyIsIkxpbmVDb2xvciI6eyIkaWQiOiIxNzQiLCIkdHlwZSI6Ik5MUkUuQ29tbW9uLkRvbS5Tb2xpZENvbG9yQnJ1c2gsIE5MUkUuQ29tbW9uIiwiQ29sb3IiOnsiJGlkIjoiMTc1IiwiQSI6MjU1LCJSIjoyNTUsIkciOjAsIkIiOjB9fSwiTGluZVdlaWdodCI6MC4wLCJMaW5lVHlwZSI6MCwiUGFyZW50U3R5bGUiOm51bGx9LCJQYXJlbnRTdHlsZSI6bnVsbH0sIklzQWJvdmVUaW1lYmFuZCI6ZmFsc2UsIk1hcmdpbiI6eyIkaWQiOiIxNzYiLCJUb3AiOjAuMCwiTGVmdCI6MC4wLCJSaWdodCI6MC4wLCJCb3R0b20iOjAuMH0sIlBhZGRpbmciOnsiJGlkIjoiMTc3IiwiVG9wIjowLjAsIkxlZnQiOjAuMCwiUmlnaHQiOjAuMCwiQm90dG9tIjowLjB9LCJJc1Zpc2libGUiOnRydWUsIldpZHRoIjowLjAsIkhlaWdodCI6MC4wLCJCb3JkZXJTdHlsZSI6bnVsbCwiUGFyZW50U3R5bGUiOm51bGx9fSwiU2NhbGUiOnsiJGlkIjoiMTc4IiwiU3RhcnREYXRlIjoiMjAxNi0wNS0yM1QwMDowMDowMFoiLCJFbmREYXRlIjoiMjAxOS0wMS0xNFQyMzo1OTowMCIsIkZvcm1hdCI6Ik1NTSIsIlR5cGUiOjIsIkF1dG9EYXRlUmFuZ2UiOnRydWUsIldvcmtpbmdEYXlzIjozMSwiRmlzY2FsWWVhciI6eyIkaWQiOiIxNzkiLCJTdGFydE1vbnRoIjoxLCJVc2VTdGFydGluZ1llYXJGb3JOdW1iZXJpbmciOnRydWUsIlNob3dGaXNjYWxZZWFyTGFiZWwiOnRydWV9LCJUb2RheU1hcmtlclRleHQiOiJUb2RheSIsIkF1dG9TY2FsZVR5cGUiOnRydWV9LCJTY2FsZVYyIjp7IiRpZCI6IjE4MCIsIlN0YXJ0RGF0ZSI6IjIwMTYtMDUtMjNUMDA6MDA6MDBaIiwiRW5kRGF0ZSI6IjIwMTktMDEtMTRUMjM6NTk6MDAiLCJBdXRvRGF0ZVJhbmdlIjp0cnVlLCJXb3JraW5nRGF5cyI6MzEsIkZpc2NhbFllYXIiOnsiJHJlZiI6IjE3OSJ9LCJUb2RheU1hcmtlclRleHQiOiJUb2RheSIsIkF1dG9TY2FsZVR5cGUiOnRydWUsIlRpbWViYW5kU2NhbGVzIjp7IiRpZCI6IjE4MSIsIlRvcFNjYWxlTGF5ZXIiOnsiJGlkIjoiMTgyIiwiRm9ybWF0IjoiTU1NIiwiVHlwZSI6Mn0sIk1pZGRsZVNjYWxlTGF5ZXIiOnsiJGlkIjoiMTgzIiwiRm9ybWF0IjpudWxsLCJUeXBlIjowfSwiQm90dG9tU2NhbGVMYXllciI6eyIkaWQiOiIxODQiLCJGb3JtYXQiOm51bGwsIlR5cGUiOjB9fX0sIk1pbGVzdG9uZXMiOlt7IiRpZCI6IjE4NSIsIkRhdGUiOiIyMDE4LTA0LTEwVDIzOjU5OjAwWiIsIlN0eWxlIjp7IiRpZCI6IjE4NiIsIlNoYXBlIjo5LCJDb25uZWN0b3JNYXJnaW4iOnsiJGlkIjoiMTg3IiwiVG9wIjowLjAsIkxlZnQiOjIuMCwiUmlnaHQiOjIuMCwiQm90dG9tIjowLjB9LCJDb25uZWN0b3JTdHlsZSI6eyIkaWQiOiIxODgiLCJMaW5lQ29sb3IiOnsiJGlkIjoiMTg5IiwiJHR5cGUiOiJOTFJFLkNvbW1vbi5Eb20uU29saWRDb2xvckJydXNoLCBOTFJFLkNvbW1vbiIsIkNvbG9yIjp7IiRpZCI6IjE5MCIsIkEiOjEyNywiUiI6MjM3LCJHIjoxMjUsIkIiOjQ5fX0sIkxpbmVXZWlnaHQiOjEuMCwiTGluZVR5cGUiOjAsIlBhcmVudFN0eWxlIjpudWxsfSwiSXNCZWxvd1RpbWViYW5kIjp0cnVlLCJQb3NpdGlvbk9uVGFzayI6MCwiSGlkZURhdGUiOmZhbHNlLCJTaGFwZVNpemUiOjEsIlNwYWNpbmciOjIuMCwiUGFkZGluZyI6eyIkaWQiOiIxOTEiLCJUb3AiOjcuMCwiTGVmdCI6My4wLCJSaWdodCI6MC4wLCJCb3R0b20iOjIuMH0sIlNoYXBlU3R5bGUiOnsiJGlkIjoiMTkyIiwiTWFyZ2luIjp7IiRpZCI6IjE5MyIsIlRvcCI6MC4wLCJMZWZ0IjowLjAsIlJpZ2h0IjowLjAsIkJvdHRvbSI6MC4wfSwiUGFkZGluZyI6eyIkaWQiOiIxOTQiLCJUb3AiOjAuMCwiTGVmdCI6MC4wLCJSaWdodCI6MC4wLCJCb3R0b20iOjAuMH0sIkJhY2tncm91bmQiOnsiJGlkIjoiMTk1IiwiQ29sb3IiOnsiJGlkIjoiMTk2IiwiQSI6MjU1LCJSIjoxMzMsIkciOjE5MywiQiI6NTh9fSwiSXNWaXNpYmxlIjp0cnVlLCJXaWR0aCI6MTguMCwiSGVpZ2h0IjoyMC4wLCJCb3JkZXJTdHlsZSI6eyIkaWQiOiIxOTciLCJMaW5lQ29sb3IiOnsiJHJlZiI6IjcyIn0sIkxpbmVXZWlnaHQiOjAuMCwiTGluZVR5cGUiOjAsIlBhcmVudFN0eWxlIjpudWxsfSwiUGFyZW50U3R5bGUiOm51bGx9LCJUaXRsZVN0eWxlIjp7IiRpZCI6IjE5OCIsIkZvbnRTZXR0aW5ncyI6eyIkaWQiOiIxOTkiLCJGb250U2l6ZSI6MTEsIkZvbnROYW1lIjoiQ2FsaWJyaSIsIklzQm9sZCI6dHJ1ZSwiSXNJdGFsaWMiOmZhbHNlLCJJc1VuZGVybGluZWQiOmZhbHNlLCJQYXJlbnRTdHlsZSI6bnVsbH0sIkF1dG9TaXplIjoyLCJGb3JlZ3JvdW5kIjp7IiRpZCI6IjIwMCIsIkNvbG9yIjp7IiRpZCI6IjIwMSIsIkEiOjI1NSwiUiI6MCwiRyI6MCwiQiI6MH19LCJNYXhXaWR0aCI6ODYuNzEwMjM1NTk1NzAzMTI1LCJNYXhIZWlnaHQiOiJJbmZpbml0eSIsIlNtYXJ0Rm9yZWdyb3VuZElzQWN0aXZlIjpmYWxzZSwiSG9yaXpvbnRhbEFsaWdubWVudCI6MSwiVmVydGljYWxBbGlnbm1lbnQiOjAsIlNtYXJ0Rm9yZWdyb3VuZCI6bnVsbCwiQmFja2dyb3VuZEZpbGxUeXBlIjowLCJNYXJnaW4iOnsiJGlkIjoiMjAyIiwiVG9wIjowLjAsIkxlZnQiOjAuMCwiUmlnaHQiOjAuMCwiQm90dG9tIjowLjB9LCJQYWRkaW5nIjp7IiRpZCI6IjIwMyIsIlRvcCI6MC4wLCJMZWZ0IjowLjAsIlJpZ2h0IjowLjAsIkJvdHRvbSI6MC4wfSwiQmFja2dyb3VuZCI6eyIkcmVmIjoiODAifSwiSXNWaXNpYmxlIjp0cnVlLCJXaWR0aCI6MC4wLCJIZWlnaHQiOjAuMCwiQm9yZGVyU3R5bGUiOnsiJGlkIjoiMjA0IiwiTGluZUNvbG9yIjpudWxsLCJMaW5lV2VpZ2h0IjowLjAsIkxpbmVUeXBlIjowLCJQYXJlbnRTdHlsZSI6bnVsbH0sIlBhcmVudFN0eWxlIjpudWxsfSwiRGF0ZVN0eWxlIjp7IiRpZCI6IjIwNSIsIkZvbnRTZXR0aW5ncyI6eyIkaWQiOiIyMDYiLCJGb250U2l6ZSI6MTAsIkZvbnROYW1lIjoiQ2FsaWJyaSIsIklzQm9sZCI6ZmFsc2UsIklzSXRhbGljIjpmYWxzZSwiSXNVbmRlcmxpbmVkIjpmYWxzZSwiUGFyZW50U3R5bGUiOm51bGx9LCJBdXRvU2l6ZSI6MiwiRm9yZWdyb3VuZCI6eyIkaWQiOiIyMDciLCJDb2xvciI6eyIkaWQiOiIyMDgiLCJBIjoyNTUsIlIiOjExNSwiRyI6MTE1LCJCIjoxMTV9fSwiTWF4V2lkdGgiOjQ4LjI0MjA0NjM1NjIwMTE3MiwiTWF4SGVpZ2h0IjoiSW5maW5pdHkiLCJTbWFydEZvcmVncm91bmRJc0FjdGl2ZSI6ZmFsc2UsIkhvcml6b250YWxBbGlnbm1lbnQiOjEsIlZlcnRpY2FsQWxpZ25tZW50IjowLCJTbWFydEZvcmVncm91bmQiOm51bGwsIkJhY2tncm91bmRGaWxsVHlwZSI6MCwiTWFyZ2luIjp7IiRpZCI6IjIwOSIsIlRvcCI6MC4wLCJMZWZ0IjowLjAsIlJpZ2h0IjowLjAsIkJvdHRvbSI6MC4wfSwiUGFkZGluZyI6eyIkaWQiOiIyMTAiLCJUb3AiOjAuMCwiTGVmdCI6MC4wLCJSaWdodCI6MC4wLCJCb3R0b20iOjAuMH0sIkJhY2tncm91bmQiOnsiJHJlZiI6Ijg3In0sIklzVmlzaWJsZSI6dHJ1ZSwiV2lkdGgiOjAuMCwiSGVpZ2h0IjowLjAsIkJvcmRlclN0eWxlIjp7IiRpZCI6IjIxMSIsIkxpbmVDb2xvciI6bnVsbCwiTGluZVdlaWdodCI6MC4wLCJMaW5lVHlwZSI6MCwiUGFyZW50U3R5bGUiOm51bGx9LCJQYXJlbnRTdHlsZSI6bnVsbH0sIkRhdGVGb3JtYXQiOnsiJGlkIjoiMjE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MyIsIkZvcm1hdCI6MCwiSXNWaXNpYmxlIjpmYWxzZSwiTGFzdEtub3duVmlzaWJpbGl0eVN0YXRlIjpmYWxzZX0sIklzVmlzaWJsZSI6dHJ1ZSwiUGFyZW50U3R5bGUiOm51bGx9LCJJbmRleCI6MCwiUGVyY2VudGFnZUNvbXBsZXRlIjpudWxsLCJQb3NpdGlvbiI6eyJSYXRpbyI6MC4wLCJJc0N1c3RvbSI6ZmFsc2V9LCJEYXRlRm9ybWF0Ijp7IiRyZWYiOiIyMTIifSwiV2Vla051bWJlcmluZyI6eyIkaWQiOiIyMTQiLCJGb3JtYXQiOjAsIklzVmlzaWJsZSI6ZmFsc2UsIkxhc3RLbm93blZpc2liaWxpdHlTdGF0ZSI6ZmFsc2V9LCJSZWxhdGVkVGFza0lkIjoiMDAwMDAwMDAtMDAwMC0wMDAwLTAwMDAtMDAwMDAwMDAwMDAwIiwiSWQiOiJjZTJiYWVhMC0zNzM4LTQxZTUtOWQ2NC00NDJiZmFiM2ZjZDAiLCJJbXBvcnRJZCI6bnVsbCwiVGl0bGUiOiJSZWxlYXNlIDEiLCJOb3RlIjpudWxsLCJIeXBlcmxpbmsiOnsiJGlkIjoiMjE1IiwiQWRkcmVzcyI6IiIsIlN1YkFkZHJlc3MiOiIifSwiSXNDaGFuZ2VkIjpmYWxzZSwiSXNOZXciOmZhbHNlfSx7IiRpZCI6IjIxNiIsIkRhdGUiOiIyMDE4LTA3LTEzVDIzOjU5OjAwWiIsIlN0eWxlIjp7IiRpZCI6IjIxNyIsIlNoYXBlIjo5LCJDb25uZWN0b3JNYXJnaW4iOnsiJGlkIjoiMjE4IiwiVG9wIjowLjAsIkxlZnQiOjIuMCwiUmlnaHQiOjIuMCwiQm90dG9tIjowLjB9LCJDb25uZWN0b3JTdHlsZSI6eyIkaWQiOiIyMTkiLCJMaW5lQ29sb3IiOnsiJGlkIjoiMjIwIiwiJHR5cGUiOiJOTFJFLkNvbW1vbi5Eb20uU29saWRDb2xvckJydXNoLCBOTFJFLkNvbW1vbiIsIkNvbG9yIjp7IiRpZCI6IjIyMSIsIkEiOjEyNywiUiI6MjM3LCJHIjoxMjUsIkIiOjQ5fX0sIkxpbmVXZWlnaHQiOjEuMCwiTGluZVR5cGUiOjAsIlBhcmVudFN0eWxlIjpudWxsfSwiSXNCZWxvd1RpbWViYW5kIjp0cnVlLCJQb3NpdGlvbk9uVGFzayI6MCwiSGlkZURhdGUiOmZhbHNlLCJTaGFwZVNpemUiOjEsIlNwYWNpbmciOjIuMCwiUGFkZGluZyI6eyIkaWQiOiIyMjIiLCJUb3AiOjcuMCwiTGVmdCI6My4wLCJSaWdodCI6MC4wLCJCb3R0b20iOjIuMH0sIlNoYXBlU3R5bGUiOnsiJGlkIjoiMjIzIiwiTWFyZ2luIjp7IiRpZCI6IjIyNCIsIlRvcCI6MC4wLCJMZWZ0IjowLjAsIlJpZ2h0IjowLjAsIkJvdHRvbSI6MC4wfSwiUGFkZGluZyI6eyIkaWQiOiIyMjUiLCJUb3AiOjAuMCwiTGVmdCI6MC4wLCJSaWdodCI6MC4wLCJCb3R0b20iOjAuMH0sIkJhY2tncm91bmQiOnsiJGlkIjoiMjI2IiwiQ29sb3IiOnsiJGlkIjoiMjI3IiwiQSI6MjU1LCJSIjoxMzMsIkciOjE5MywiQiI6NTh9fSwiSXNWaXNpYmxlIjp0cnVlLCJXaWR0aCI6MTguMCwiSGVpZ2h0IjoyMC4wLCJCb3JkZXJTdHlsZSI6eyIkaWQiOiIyMjgiLCJMaW5lQ29sb3IiOnsiJHJlZiI6IjcyIn0sIkxpbmVXZWlnaHQiOjAuMCwiTGluZVR5cGUiOjAsIlBhcmVudFN0eWxlIjpudWxsfSwiUGFyZW50U3R5bGUiOm51bGx9LCJUaXRsZVN0eWxlIjp7IiRpZCI6IjIyOSIsIkZvbnRTZXR0aW5ncyI6eyIkaWQiOiIyMzAiLCJGb250U2l6ZSI6MTEsIkZvbnROYW1lIjoiQ2FsaWJyaSIsIklzQm9sZCI6dHJ1ZSwiSXNJdGFsaWMiOmZhbHNlLCJJc1VuZGVybGluZWQiOmZhbHNlLCJQYXJlbnRTdHlsZSI6bnVsbH0sIkF1dG9TaXplIjoyLCJGb3JlZ3JvdW5kIjp7IiRpZCI6IjIzMSIsIkNvbG9yIjp7IiRpZCI6IjIzMiIsIkEiOjI1NSwiUiI6MCwiRyI6MCwiQiI6MH19LCJNYXhXaWR0aCI6ODYuNzEwMjM1NTk1NzAzMTI1LCJNYXhIZWlnaHQiOiJJbmZpbml0eSIsIlNtYXJ0Rm9yZWdyb3VuZElzQWN0aXZlIjpmYWxzZSwiSG9yaXpvbnRhbEFsaWdubWVudCI6MSwiVmVydGljYWxBbGlnbm1lbnQiOjAsIlNtYXJ0Rm9yZWdyb3VuZCI6bnVsbCwiQmFja2dyb3VuZEZpbGxUeXBlIjowLCJNYXJnaW4iOnsiJGlkIjoiMjMzIiwiVG9wIjowLjAsIkxlZnQiOjAuMCwiUmlnaHQiOjAuMCwiQm90dG9tIjowLjB9LCJQYWRkaW5nIjp7IiRpZCI6IjIzNCIsIlRvcCI6MC4wLCJMZWZ0IjowLjAsIlJpZ2h0IjowLjAsIkJvdHRvbSI6MC4wfSwiQmFja2dyb3VuZCI6eyIkcmVmIjoiODAifSwiSXNWaXNpYmxlIjp0cnVlLCJXaWR0aCI6MC4wLCJIZWlnaHQiOjAuMCwiQm9yZGVyU3R5bGUiOnsiJGlkIjoiMjM1IiwiTGluZUNvbG9yIjpudWxsLCJMaW5lV2VpZ2h0IjowLjAsIkxpbmVUeXBlIjowLCJQYXJlbnRTdHlsZSI6bnVsbH0sIlBhcmVudFN0eWxlIjpudWxsfSwiRGF0ZVN0eWxlIjp7IiRpZCI6IjIzNiIsIkZvbnRTZXR0aW5ncyI6eyIkaWQiOiIyMzciLCJGb250U2l6ZSI6MTAsIkZvbnROYW1lIjoiQ2FsaWJyaSIsIklzQm9sZCI6ZmFsc2UsIklzSXRhbGljIjpmYWxzZSwiSXNVbmRlcmxpbmVkIjpmYWxzZSwiUGFyZW50U3R5bGUiOm51bGx9LCJBdXRvU2l6ZSI6MiwiRm9yZWdyb3VuZCI6eyIkaWQiOiIyMzgiLCJDb2xvciI6eyIkaWQiOiIyMzkiLCJBIjoyNTUsIlIiOjExNSwiRyI6MTE1LCJCIjoxMTV9fSwiTWF4V2lkdGgiOjQwLjUyMzMwNzgwMDI5Mjk2OSwiTWF4SGVpZ2h0IjoiSW5maW5pdHkiLCJTbWFydEZvcmVncm91bmRJc0FjdGl2ZSI6ZmFsc2UsIkhvcml6b250YWxBbGlnbm1lbnQiOjEsIlZlcnRpY2FsQWxpZ25tZW50IjowLCJTbWFydEZvcmVncm91bmQiOm51bGwsIkJhY2tncm91bmRGaWxsVHlwZSI6MCwiTWFyZ2luIjp7IiRpZCI6IjI0MCIsIlRvcCI6MC4wLCJMZWZ0IjowLjAsIlJpZ2h0IjowLjAsIkJvdHRvbSI6MC4wfSwiUGFkZGluZyI6eyIkaWQiOiIyNDEiLCJUb3AiOjAuMCwiTGVmdCI6MC4wLCJSaWdodCI6MC4wLCJCb3R0b20iOjAuMH0sIkJhY2tncm91bmQiOnsiJHJlZiI6Ijg3In0sIklzVmlzaWJsZSI6dHJ1ZSwiV2lkdGgiOjAuMCwiSGVpZ2h0IjowLjAsIkJvcmRlclN0eWxlIjp7IiRpZCI6IjI0MiIsIkxpbmVDb2xvciI6bnVsbCwiTGluZVdlaWdodCI6MC4wLCJMaW5lVHlwZSI6MCwiUGFyZW50U3R5bGUiOm51bGx9LCJQYXJlbnRTdHlsZSI6bnVsbH0sIkRhdGVGb3JtYXQiOnsiJGlkIjoiMj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CIsIkZvcm1hdCI6MCwiSXNWaXNpYmxlIjpmYWxzZSwiTGFzdEtub3duVmlzaWJpbGl0eVN0YXRlIjpmYWxzZX0sIklzVmlzaWJsZSI6dHJ1ZSwiUGFyZW50U3R5bGUiOm51bGx9LCJJbmRleCI6MSwiUGVyY2VudGFnZUNvbXBsZXRlIjpudWxsLCJQb3NpdGlvbiI6eyJSYXRpbyI6MC4wLCJJc0N1c3RvbSI6ZmFsc2V9LCJEYXRlRm9ybWF0Ijp7IiRyZWYiOiIyNDMifSwiV2Vla051bWJlcmluZyI6eyIkaWQiOiIyNDUiLCJGb3JtYXQiOjAsIklzVmlzaWJsZSI6ZmFsc2UsIkxhc3RLbm93blZpc2liaWxpdHlTdGF0ZSI6ZmFsc2V9LCJSZWxhdGVkVGFza0lkIjoiMDAwMDAwMDAtMDAwMC0wMDAwLTAwMDAtMDAwMDAwMDAwMDAwIiwiSWQiOiJiM2NiMGRlZS0zMGE5LTQxYjUtOTVhYS1hNmFmNzBjZDlmMDQiLCJJbXBvcnRJZCI6bnVsbCwiVGl0bGUiOiJSZWxlYXNlIDIiLCJOb3RlIjpudWxsLCJIeXBlcmxpbmsiOnsiJGlkIjoiMjQ2IiwiQWRkcmVzcyI6IiIsIlN1YkFkZHJlc3MiOiIifSwiSXNDaGFuZ2VkIjpmYWxzZSwiSXNOZXciOmZhbHNlfSx7IiRpZCI6IjI0NyIsIkRhdGUiOiIyMDE4LTEwLTE3VDIzOjU5OjAwWiIsIlN0eWxlIjp7IiRpZCI6IjI0OCIsIlNoYXBlIjo5LCJDb25uZWN0b3JNYXJnaW4iOnsiJGlkIjoiMjQ5IiwiVG9wIjowLjAsIkxlZnQiOjIuMCwiUmlnaHQiOjIuMCwiQm90dG9tIjowLjB9LCJDb25uZWN0b3JTdHlsZSI6eyIkaWQiOiIyNTAiLCJMaW5lQ29sb3IiOnsiJGlkIjoiMjUxIiwiJHR5cGUiOiJOTFJFLkNvbW1vbi5Eb20uU29saWRDb2xvckJydXNoLCBOTFJFLkNvbW1vbiIsIkNvbG9yIjp7IiRpZCI6IjI1MiIsIkEiOjEyNywiUiI6MjM3LCJHIjoxMjUsIkIiOjQ5fX0sIkxpbmVXZWlnaHQiOjEuMCwiTGluZVR5cGUiOjAsIlBhcmVudFN0eWxlIjpudWxsfSwiSXNCZWxvd1RpbWViYW5kIjp0cnVlLCJQb3NpdGlvbk9uVGFzayI6MCwiSGlkZURhdGUiOmZhbHNlLCJTaGFwZVNpemUiOjEsIlNwYWNpbmciOjIuMCwiUGFkZGluZyI6eyIkaWQiOiIyNTMiLCJUb3AiOjcuMCwiTGVmdCI6My4wLCJSaWdodCI6MC4wLCJCb3R0b20iOjIuMH0sIlNoYXBlU3R5bGUiOnsiJGlkIjoiMjU0IiwiTWFyZ2luIjp7IiRpZCI6IjI1NSIsIlRvcCI6MC4wLCJMZWZ0IjowLjAsIlJpZ2h0IjowLjAsIkJvdHRvbSI6MC4wfSwiUGFkZGluZyI6eyIkaWQiOiIyNTYiLCJUb3AiOjAuMCwiTGVmdCI6MC4wLCJSaWdodCI6MC4wLCJCb3R0b20iOjAuMH0sIkJhY2tncm91bmQiOnsiJGlkIjoiMjU3IiwiQ29sb3IiOnsiJGlkIjoiMjU4IiwiQSI6MjU1LCJSIjoxMzMsIkciOjE5MywiQiI6NTh9fSwiSXNWaXNpYmxlIjp0cnVlLCJXaWR0aCI6MTguMCwiSGVpZ2h0IjoyMC4wLCJCb3JkZXJTdHlsZSI6eyIkaWQiOiIyNTkiLCJMaW5lQ29sb3IiOnsiJHJlZiI6IjcyIn0sIkxpbmVXZWlnaHQiOjAuMCwiTGluZVR5cGUiOjAsIlBhcmVudFN0eWxlIjpudWxsfSwiUGFyZW50U3R5bGUiOm51bGx9LCJUaXRsZVN0eWxlIjp7IiRpZCI6IjI2MCIsIkZvbnRTZXR0aW5ncyI6eyIkaWQiOiIyNjEiLCJGb250U2l6ZSI6MTEsIkZvbnROYW1lIjoiQ2FsaWJyaSIsIklzQm9sZCI6dHJ1ZSwiSXNJdGFsaWMiOmZhbHNlLCJJc1VuZGVybGluZWQiOmZhbHNlLCJQYXJlbnRTdHlsZSI6bnVsbH0sIkF1dG9TaXplIjoyLCJGb3JlZ3JvdW5kIjp7IiRpZCI6IjI2MiIsIkNvbG9yIjp7IiRpZCI6IjI2MyIsIkEiOjI1NSwiUiI6MCwiRyI6MCwiQiI6MH19LCJNYXhXaWR0aCI6NzQuODg2MTM4OTE2MDE1NjI1LCJNYXhIZWlnaHQiOiJJbmZpbml0eSIsIlNtYXJ0Rm9yZWdyb3VuZElzQWN0aXZlIjpmYWxzZSwiSG9yaXpvbnRhbEFsaWdubWVudCI6MSwiVmVydGljYWxBbGlnbm1lbnQiOjAsIlNtYXJ0Rm9yZWdyb3VuZCI6bnVsbCwiQmFja2dyb3VuZEZpbGxUeXBlIjowLCJNYXJnaW4iOnsiJGlkIjoiMjY0IiwiVG9wIjowLjAsIkxlZnQiOjAuMCwiUmlnaHQiOjAuMCwiQm90dG9tIjowLjB9LCJQYWRkaW5nIjp7IiRpZCI6IjI2NSIsIlRvcCI6MC4wLCJMZWZ0IjowLjAsIlJpZ2h0IjowLjAsIkJvdHRvbSI6MC4wfSwiQmFja2dyb3VuZCI6eyIkcmVmIjoiODAifSwiSXNWaXNpYmxlIjp0cnVlLCJXaWR0aCI6MC4wLCJIZWlnaHQiOjAuMCwiQm9yZGVyU3R5bGUiOnsiJGlkIjoiMjY2IiwiTGluZUNvbG9yIjpudWxsLCJMaW5lV2VpZ2h0IjowLjAsIkxpbmVUeXBlIjowLCJQYXJlbnRTdHlsZSI6bnVsbH0sIlBhcmVudFN0eWxlIjpudWxsfSwiRGF0ZVN0eWxlIjp7IiRpZCI6IjI2NyIsIkZvbnRTZXR0aW5ncyI6eyIkaWQiOiIyNjgiLCJGb250U2l6ZSI6MTAsIkZvbnROYW1lIjoiQ2FsaWJyaSIsIklzQm9sZCI6ZmFsc2UsIklzSXRhbGljIjpmYWxzZSwiSXNVbmRlcmxpbmVkIjpmYWxzZSwiUGFyZW50U3R5bGUiOm51bGx9LCJBdXRvU2l6ZSI6MiwiRm9yZWdyb3VuZCI6eyIkaWQiOiIyNjkiLCJDb2xvciI6eyIkaWQiOiIyNzAiLCJBIjoyNTUsIlIiOjExNSwiRyI6MTE1LCJCIjoxMTV9fSwiTWF4V2lkdGgiOjQ2LjMxMjI4MjU2MjI1NTg1OSwiTWF4SGVpZ2h0IjoiSW5maW5pdHkiLCJTbWFydEZvcmVncm91bmRJc0FjdGl2ZSI6ZmFsc2UsIkhvcml6b250YWxBbGlnbm1lbnQiOjEsIlZlcnRpY2FsQWxpZ25tZW50IjowLCJTbWFydEZvcmVncm91bmQiOm51bGwsIkJhY2tncm91bmRGaWxsVHlwZSI6MCwiTWFyZ2luIjp7IiRpZCI6IjI3MSIsIlRvcCI6MC4wLCJMZWZ0IjowLjAsIlJpZ2h0IjowLjAsIkJvdHRvbSI6MC4wfSwiUGFkZGluZyI6eyIkaWQiOiIyNzIiLCJUb3AiOjAuMCwiTGVmdCI6MC4wLCJSaWdodCI6MC4wLCJCb3R0b20iOjAuMH0sIkJhY2tncm91bmQiOnsiJHJlZiI6Ijg3In0sIklzVmlzaWJsZSI6dHJ1ZSwiV2lkdGgiOjAuMCwiSGVpZ2h0IjowLjAsIkJvcmRlclN0eWxlIjp7IiRpZCI6IjI3MyIsIkxpbmVDb2xvciI6bnVsbCwiTGluZVdlaWdodCI6MC4wLCJMaW5lVHlwZSI6MCwiUGFyZW50U3R5bGUiOm51bGx9LCJQYXJlbnRTdHlsZSI6bnVsbH0sIkRhdGVGb3JtYXQiOnsiJGlkIjoiMj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3NSIsIkZvcm1hdCI6MCwiSXNWaXNpYmxlIjpmYWxzZSwiTGFzdEtub3duVmlzaWJpbGl0eVN0YXRlIjpmYWxzZX0sIklzVmlzaWJsZSI6dHJ1ZSwiUGFyZW50U3R5bGUiOm51bGx9LCJJbmRleCI6MiwiUGVyY2VudGFnZUNvbXBsZXRlIjpudWxsLCJQb3NpdGlvbiI6eyJSYXRpbyI6MC4wLCJJc0N1c3RvbSI6ZmFsc2V9LCJEYXRlRm9ybWF0Ijp7IiRyZWYiOiIyNzQifSwiV2Vla051bWJlcmluZyI6eyIkaWQiOiIyNzYiLCJGb3JtYXQiOjAsIklzVmlzaWJsZSI6ZmFsc2UsIkxhc3RLbm93blZpc2liaWxpdHlTdGF0ZSI6ZmFsc2V9LCJSZWxhdGVkVGFza0lkIjoiMDAwMDAwMDAtMDAwMC0wMDAwLTAwMDAtMDAwMDAwMDAwMDAwIiwiSWQiOiI3ZDA0MTE1Ny02NDIyLTQzMmItYWNmYy03ZjA2OTJhZDc4ZmMiLCJJbXBvcnRJZCI6bnVsbCwiVGl0bGUiOiJSZWxlYXNlIDMiLCJOb3RlIjpudWxsLCJIeXBlcmxpbmsiOnsiJGlkIjoiMjc3IiwiQWRkcmVzcyI6IiIsIlN1YkFkZHJlc3MiOiIifSwiSXNDaGFuZ2VkIjpmYWxzZSwiSXNOZXciOmZhbHNlfV0sIlRhc2tzIjpbeyIkaWQiOiIyNzgiLCJHcm91cE5hbWUiOm51bGwsIlN0YXJ0RGF0ZSI6IjIwMTgtMDEtMDhUMDA6MDA6MDBaIiwiRW5kRGF0ZSI6IjIwMTgtMDQtMTBUMjM6NTk6MDBaIiwiUGVyY2VudGFnZUNvbXBsZXRlIjpudWxsLCJTdHlsZSI6eyIkaWQiOiIyNzkiLCJTaGFwZSI6NiwiU2hhcGVUaGlja25lc3MiOjMsIkR1cmF0aW9uRm9ybWF0IjowLCJJbmNsdWRlTm9uV29ya2luZ0RheXNJbkR1cmF0aW9uIjpmYWxzZSwiUGVyY2VudGFnZUNvbXBsZXRlU3R5bGUiOnsiJGlkIjoiMjgwIiwiRm9udFNldHRpbmdzIjp7IiRpZCI6IjI4MSIsIkZvbnRTaXplIjoxMCwiRm9udE5hbWUiOiJDYWxpYnJpIiwiSXNCb2xkIjpmYWxzZSwiSXNJdGFsaWMiOmZhbHNlLCJJc1VuZGVybGluZWQiOmZhbHNlLCJQYXJlbnRTdHlsZSI6bnVsbH0sIkF1dG9TaXplIjowLCJGb3JlZ3JvdW5kIjp7IiRpZCI6IjI4MiIsIkNvbG9yIjp7IiRyZWYiOiI5NCJ9fSwiTWF4V2lkdGgiOjIwMC4wLCJNYXhIZWlnaHQiOiJJbmZpbml0eSIsIlNtYXJ0Rm9yZWdyb3VuZElzQWN0aXZlIjpmYWxzZSwiSG9yaXpvbnRhbEFsaWdubWVudCI6MSwiVmVydGljYWxBbGlnbm1lbnQiOjAsIlNtYXJ0Rm9yZWdyb3VuZCI6bnVsbCwiQmFja2dyb3VuZEZpbGxUeXBlIjowLCJNYXJnaW4iOnsiJGlkIjoiMjgzIiwiVG9wIjowLjAsIkxlZnQiOjAuMCwiUmlnaHQiOjAuMCwiQm90dG9tIjowLjB9LCJQYWRkaW5nIjp7IiRpZCI6IjI4NCIsIlRvcCI6MC4wLCJMZWZ0IjowLjAsIlJpZ2h0IjowLjAsIkJvdHRvbSI6MC4wfSwiQmFja2dyb3VuZCI6eyIkcmVmIjoiOTcifSwiSXNWaXNpYmxlIjp0cnVlLCJXaWR0aCI6MC4wLCJIZWlnaHQiOjAuMCwiQm9yZGVyU3R5bGUiOnsiJGlkIjoiMjg1IiwiTGluZUNvbG9yIjpudWxsLCJMaW5lV2VpZ2h0IjowLjAsIkxpbmVUeXBlIjowLCJQYXJlbnRTdHlsZSI6bnVsbH0sIlBhcmVudFN0eWxlIjpudWxsfSwiRHVyYXRpb25TdHlsZSI6eyIkaWQiOiIyODYiLCJGb250U2V0dGluZ3MiOnsiJGlkIjoiMjg3IiwiRm9udFNpemUiOjEyLCJGb250TmFtZSI6IkNhbGlicmkiLCJJc0JvbGQiOnRydWUsIklzSXRhbGljIjp0cnVlLCJJc1VuZGVybGluZWQiOmZhbHNlLCJQYXJlbnRTdHlsZSI6bnVsbH0sIkF1dG9TaXplIjowLCJGb3JlZ3JvdW5kIjp7IiRpZCI6IjI4OCIsIkNvbG9yIjp7IiRpZCI6IjI4O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yOTAiLCJUb3AiOjAuMCwiTGVmdCI6MC4wLCJSaWdodCI6MC4wLCJCb3R0b20iOjAuMH0sIlBhZGRpbmciOnsiJGlkIjoiMjkxIiwiVG9wIjowLjAsIkxlZnQiOjAuMCwiUmlnaHQiOjAuMCwiQm90dG9tIjowLjB9LCJCYWNrZ3JvdW5kIjp7IiRyZWYiOiIxMDQifSwiSXNWaXNpYmxlIjp0cnVlLCJXaWR0aCI6MC4wLCJIZWlnaHQiOjAuMCwiQm9yZGVyU3R5bGUiOnsiJGlkIjoiMjkyIiwiTGluZUNvbG9yIjpudWxsLCJMaW5lV2VpZ2h0IjowLjAsIkxpbmVUeXBlIjowLCJQYXJlbnRTdHlsZSI6bnVsbH0sIlBhcmVudFN0eWxlIjpudWxsfSwiSG9yaXpvbnRhbENvbm5lY3RvclN0eWxlIjp7IiRpZCI6IjI5MyIsIkxpbmVDb2xvciI6eyIkcmVmIjoiMTA2In0sIkxpbmVXZWlnaHQiOjEuMCwiTGluZVR5cGUiOjAsIlBhcmVudFN0eWxlIjpudWxsfSwiVmVydGljYWxDb25uZWN0b3JTdHlsZSI6eyIkaWQiOiIyOTQiLCJMaW5lQ29sb3IiOnsiJHJlZiI6IjEwOSJ9LCJMaW5lV2VpZ2h0IjoxLjAsIkxpbmVUeXBlIjowLCJQYXJlbnRTdHlsZSI6bnVsbH0sIk1hcmdpbiI6bnVsbCwiU3RhcnREYXRlUG9zaXRpb24iOjAsIkVuZERhdGVQb3NpdGlvbiI6MCwiRGF0ZUlzVmlzaWJsZSI6dHJ1ZSwiVGl0bGVQb3NpdGlvbiI6MiwiRHVyYXRpb25Qb3NpdGlvbiI6NCwiUGVyY2VudGFnZUNvbXBsZXRlZFBvc2l0aW9uIjoyLCJTcGFjaW5nIjo1LCJJc0JlbG93VGltZWJhbmQiOmZhbHNlLCJQZXJjZW50YWdlQ29tcGxldGVTaGFwZU9wYWNpdHkiOjM1LCJTaGFwZVN0eWxlIjp7IiRpZCI6IjI5NSIsIk1hcmdpbiI6eyIkaWQiOiIyOTYiLCJUb3AiOjAuMCwiTGVmdCI6NC4wLCJSaWdodCI6NC4wLCJCb3R0b20iOjAuMH0sIlBhZGRpbmciOnsiJGlkIjoiMjk3IiwiVG9wIjowLjAsIkxlZnQiOjAuMCwiUmlnaHQiOjAuMCwiQm90dG9tIjowLjB9LCJCYWNrZ3JvdW5kIjp7IiRpZCI6IjI5OCIsIkNvbG9yIjp7IiRpZCI6IjI5OSIsIkEiOjI1NSwiUiI6ODksIkciOjg5LCJCIjo4OX19LCJJc1Zpc2libGUiOnRydWUsIldpZHRoIjowLjAsIkhlaWdodCI6MjUuMjA2NjEzNTQwNjQ5NDE0LCJCb3JkZXJTdHlsZSI6eyIkaWQiOiIzMDAiLCJMaW5lQ29sb3IiOnsiJHJlZiI6IjExNyJ9LCJMaW5lV2VpZ2h0IjowLjAsIkxpbmVUeXBlIjowLCJQYXJlbnRTdHlsZSI6bnVsbH0sIlBhcmVudFN0eWxlIjpudWxsfSwiVGl0bGVTdHlsZSI6eyIkaWQiOiIzMDEiLCJGb250U2V0dGluZ3MiOnsiJGlkIjoiMzAyIiwiRm9udFNpemUiOjEyLCJGb250TmFtZSI6IkNhbGlicmkiLCJJc0JvbGQiOnRydWUsIklzSXRhbGljIjpmYWxzZSwiSXNVbmRlcmxpbmVkIjpmYWxzZSwiUGFyZW50U3R5bGUiOm51bGx9LCJBdXRvU2l6ZSI6MCwiRm9yZWdyb3VuZCI6eyIkaWQiOiIzMDMiLCJDb2xvciI6eyIkaWQiOiIzMDQ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zA1IiwiVG9wIjowLjAsIkxlZnQiOjAuMCwiUmlnaHQiOjAuMCwiQm90dG9tIjowLjB9LCJQYWRkaW5nIjp7IiRpZCI6IjMwNiIsIlRvcCI6MC4wLCJMZWZ0IjowLjAsIlJpZ2h0IjowLjAsIkJvdHRvbSI6MC4wfSwiQmFja2dyb3VuZCI6eyIkcmVmIjoiMTI1In0sIklzVmlzaWJsZSI6dHJ1ZSwiV2lkdGgiOjAuMCwiSGVpZ2h0IjowLjAsIkJvcmRlclN0eWxlIjp7IiRpZCI6IjMwNyIsIkxpbmVDb2xvciI6bnVsbCwiTGluZVdlaWdodCI6MC4wLCJMaW5lVHlwZSI6MCwiUGFyZW50U3R5bGUiOm51bGx9LCJQYXJlbnRTdHlsZSI6bnVsbH0sIkRhdGVTdHlsZSI6eyIkaWQiOiIzMDgiLCJGb250U2V0dGluZ3MiOnsiJGlkIjoiMzA5IiwiRm9udFNpemUiOjEwLCJGb250TmFtZSI6IkNhbGlicmkiLCJJc0JvbGQiOnRydWUsIklzSXRhbGljIjpmYWxzZSwiSXNVbmRlcmxpbmVkIjpmYWxzZSwiUGFyZW50U3R5bGUiOm51bGx9LCJBdXRvU2l6ZSI6MCwiRm9yZWdyb3VuZCI6eyIkaWQiOiIzMTAiLCJDb2xvciI6eyIkaWQiOiIzMT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EyIiwiVG9wIjowLjAsIkxlZnQiOjAuMCwiUmlnaHQiOjAuMCwiQm90dG9tIjowLjB9LCJQYWRkaW5nIjp7IiRpZCI6IjMxMyIsIlRvcCI6MC4wLCJMZWZ0IjowLjAsIlJpZ2h0IjowLjAsIkJvdHRvbSI6MC4wfSwiQmFja2dyb3VuZCI6eyIkcmVmIjoiMTMyIn0sIklzVmlzaWJsZSI6dHJ1ZSwiV2lkdGgiOjAuMCwiSGVpZ2h0IjowLjAsIkJvcmRlclN0eWxlIjp7IiRpZCI6IjMxNCIsIkxpbmVDb2xvciI6bnVsbCwiTGluZVdlaWdodCI6MC4wLCJMaW5lVHlwZSI6MCwiUGFyZW50U3R5bGUiOm51bGx9LCJQYXJlbnRTdHlsZSI6bnVsbH0sIkRhdGVGb3JtYXQiOnsiJGlkIjoiMz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xNiIsIkZvcm1hdCI6MCwiSXNWaXNpYmxlIjpmYWxzZSwiTGFzdEtub3duVmlzaWJpbGl0eVN0YXRlIjpmYWxzZX0sIklzVmlzaWJsZSI6dHJ1ZSwiUGFyZW50U3R5bGUiOm51bGx9LCJJbmRleCI6MywiU21hcnREdXJhdGlvbkFjdGl2YXRlZCI6ZmFsc2UsIkRhdGVGb3JtYXQiOnsiJHJlZiI6IjMxNSJ9LCJXZWVrTnVtYmVyaW5nIjp7IiRpZCI6IjMxNyIsIkZvcm1hdCI6MCwiSXNWaXNpYmxlIjpmYWxzZSwiTGFzdEtub3duVmlzaWJpbGl0eVN0YXRlIjpmYWxzZX0sIklkIjoiZTEwZmRkMzAtMjU2Zi00NzA5LTk4NmEtNTBmNzA2ZmNlZmRhIiwiSW1wb3J0SWQiOm51bGwsIlRpdGxlIjoiUmVsZWFzZSAxIiwiTm90ZSI6bnVsbCwiSHlwZXJsaW5rIjp7IiRpZCI6IjMxOCIsIkFkZHJlc3MiOiIiLCJTdWJBZGRyZXNzIjoiIn0sIklzQ2hhbmdlZCI6ZmFsc2UsIklzTmV3IjpmYWxzZX0seyIkaWQiOiIzMTkiLCJHcm91cE5hbWUiOiJhM2JhNWUzOC0xYTc3LTQyMzMtODAzZi03MzhkNzI3ZjRmMjIiLCJTdGFydERhdGUiOiIyMDE4LTAxLTA4VDAwOjAwOjAwWiIsIkVuZERhdGUiOiIyMDE4LTAxLTI0VDIzOjU5OjAwWiIsIlBlcmNlbnRhZ2VDb21wbGV0ZSI6bnVsbCwiU3R5bGUiOnsiJGlkIjoiMzIwIiwiU2hhcGUiOjEsIlNoYXBlVGhpY2tuZXNzIjozLCJEdXJhdGlvbkZvcm1hdCI6MCwiSW5jbHVkZU5vbldvcmtpbmdEYXlzSW5EdXJhdGlvbiI6ZmFsc2UsIlBlcmNlbnRhZ2VDb21wbGV0ZVN0eWxlIjp7IiRpZCI6IjMyMSIsIkZvbnRTZXR0aW5ncyI6eyIkaWQiOiIzMjI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GlkIjoiMzIzIiwiVG9wIjowLjAsIkxlZnQiOjAuMCwiUmlnaHQiOjAuMCwiQm90dG9tIjowLjB9LCJQYWRkaW5nIjp7IiRpZCI6IjMyNCIsIlRvcCI6MC4wLCJMZWZ0IjowLjAsIlJpZ2h0IjowLjAsIkJvdHRvbSI6MC4wfSwiQmFja2dyb3VuZCI6eyIkcmVmIjoiOTcifSwiSXNWaXNpYmxlIjp0cnVlLCJXaWR0aCI6MC4wLCJIZWlnaHQiOjAuMCwiQm9yZGVyU3R5bGUiOnsiJGlkIjoiMzI1IiwiTGluZUNvbG9yIjpudWxsLCJMaW5lV2VpZ2h0IjowLjAsIkxpbmVUeXBlIjowLCJQYXJlbnRTdHlsZSI6bnVsbH0sIlBhcmVudFN0eWxlIjpudWxsfSwiRHVyYXRpb25TdHlsZSI6eyIkaWQiOiIzMjYiLCJGb250U2V0dGluZ3MiOnsiJGlkIjoiMzI3IiwiRm9udFNpemUiOjEwLCJGb250TmFtZSI6IkNhbGlicmkiLCJJc0JvbGQiOmZhbHNlLCJJc0l0YWxpYyI6dHJ1ZSwiSXNVbmRlcmxpbmVkIjpmYWxzZSwiUGFyZW50U3R5bGUiOm51bGx9LCJBdXRvU2l6ZSI6MCwiRm9yZWdyb3VuZCI6eyIkaWQiOiIzMjgiLCJDb2xvciI6eyIkcmVmIjoiMTAxIn19LCJNYXhXaWR0aCI6MjAwLjAsIk1heEhlaWdodCI6IkluZmluaXR5IiwiU21hcnRGb3JlZ3JvdW5kSXNBY3RpdmUiOmZhbHNlLCJIb3Jpem9udGFsQWxpZ25tZW50IjowLCJWZXJ0aWNhbEFsaWdubWVudCI6MCwiU21hcnRGb3JlZ3JvdW5kIjpudWxsLCJCYWNrZ3JvdW5kRmlsbFR5cGUiOjAsIk1hcmdpbiI6eyIkaWQiOiIzMjkiLCJUb3AiOjAuMCwiTGVmdCI6MC4wLCJSaWdodCI6MC4wLCJCb3R0b20iOjAuMH0sIlBhZGRpbmciOnsiJGlkIjoiMzMwIiwiVG9wIjowLjAsIkxlZnQiOjAuMCwiUmlnaHQiOjAuMCwiQm90dG9tIjowLjB9LCJCYWNrZ3JvdW5kIjp7IiRyZWYiOiIxMDQifSwiSXNWaXNpYmxlIjp0cnVlLCJXaWR0aCI6MC4wLCJIZWlnaHQiOjAuMCwiQm9yZGVyU3R5bGUiOnsiJGlkIjoiMzMxIiwiTGluZUNvbG9yIjpudWxsLCJMaW5lV2VpZ2h0IjowLjAsIkxpbmVUeXBlIjowLCJQYXJlbnRTdHlsZSI6bnVsbH0sIlBhcmVudFN0eWxlIjpudWxsfSwiSG9yaXpvbnRhbENvbm5lY3RvclN0eWxlIjp7IiRpZCI6IjMzMiIsIkxpbmVDb2xvciI6eyIkcmVmIjoiMTA2In0sIkxpbmVXZWlnaHQiOjEuMCwiTGluZVR5cGUiOjAsIlBhcmVudFN0eWxlIjpudWxsfSwiVmVydGljYWxDb25uZWN0b3JTdHlsZSI6eyIkaWQiOiIzMzMiLCJMaW5lQ29sb3IiOnsiJHJlZiI6IjEw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zMzQiLCJNYXJnaW4iOnsiJGlkIjoiMzM1IiwiVG9wIjowLjAsIkxlZnQiOjQuMCwiUmlnaHQiOjQuMCwiQm90dG9tIjowLjB9LCJQYWRkaW5nIjp7IiRpZCI6IjMzNiIsIlRvcCI6MC4wLCJMZWZ0IjowLjAsIlJpZ2h0IjowLjAsIkJvdHRvbSI6MC4wfSwiQmFja2dyb3VuZCI6eyIkaWQiOiIzMzciLCJDb2xvciI6eyIkaWQiOiIzMzgiLCJBIjoyNTUsIlIiOjY4LCJHIjoxMTQsIkIiOjE5Nn19LCJJc1Zpc2libGUiOnRydWUsIldpZHRoIjowLjAsIkhlaWdodCI6MTkuMCwiQm9yZGVyU3R5bGUiOnsiJGlkIjoiMzM5IiwiTGluZUNvbG9yIjp7IiRyZWYiOiIxMTcifSwiTGluZVdlaWdodCI6MC4wLCJMaW5lVHlwZSI6MCwiUGFyZW50U3R5bGUiOm51bGx9LCJQYXJlbnRTdHlsZSI6bnVsbH0sIlRpdGxlU3R5bGUiOnsiJGlkIjoiMzQwIiwiRm9udFNldHRpbmdzIjp7IiRpZCI6IjM0MSIsIkZvbnRTaXplIjoxMCwiRm9udE5hbWUiOiJDYWxpYnJpIiwiSXNCb2xkIjp0cnVlLCJJc0l0YWxpYyI6ZmFsc2UsIklzVW5kZXJsaW5lZCI6ZmFsc2UsIlBhcmVudFN0eWxlIjpudWxsfSwiQXV0b1NpemUiOjAsIkZvcmVncm91bmQiOnsiJGlkIjoiMzQyIiwiQ29sb3IiOnsiJGlkIjoiMzQzIiwiQSI6MjU1LCJSIjoyNTUsIkciOjI1NSwiQiI6MjU1fX0sIk1heFdpZHRoIjoxMjAwLjAsIk1heEhlaWdodCI6IkluZmluaXR5IiwiU21hcnRGb3JlZ3JvdW5kSXNBY3RpdmUiOmZhbHNlLCJIb3Jpem9udGFsQWxpZ25tZW50IjoxLCJWZXJ0aWNhbEFsaWdubWVudCI6MCwiU21hcnRGb3JlZ3JvdW5kIjpudWxsLCJCYWNrZ3JvdW5kRmlsbFR5cGUiOjEsIk1hcmdpbiI6eyIkaWQiOiIzNDQiLCJUb3AiOjAuMCwiTGVmdCI6MC4wLCJSaWdodCI6MC4wLCJCb3R0b20iOjAuMH0sIlBhZGRpbmciOnsiJGlkIjoiMzQ1IiwiVG9wIjowLjAsIkxlZnQiOjAuMCwiUmlnaHQiOjAuMCwiQm90dG9tIjowLjB9LCJCYWNrZ3JvdW5kIjp7IiRpZCI6IjM0NiIsIkNvbG9yIjp7IiRpZCI6IjM0NyIsIkEiOjI1NSwiUiI6NjgsIkciOjExNCwiQiI6MTk2fX0sIklzVmlzaWJsZSI6dHJ1ZSwiV2lkdGgiOjAuMCwiSGVpZ2h0IjowLjAsIkJvcmRlclN0eWxlIjp7IiRpZCI6IjM0OCIsIkxpbmVDb2xvciI6bnVsbCwiTGluZVdlaWdodCI6MC4wLCJMaW5lVHlwZSI6MCwiUGFyZW50U3R5bGUiOm51bGx9LCJQYXJlbnRTdHlsZSI6bnVsbH0sIkRhdGVTdHlsZSI6eyIkaWQiOiIzNDkiLCJGb250U2V0dGluZ3MiOnsiJGlkIjoiMzUwIiwiRm9udFNpemUiOjgsIkZvbnROYW1lIjoiQ2FsaWJyaSIsIklzQm9sZCI6ZmFsc2UsIklzSXRhbGljIjpmYWxzZSwiSXNVbmRlcmxpbmVkIjpmYWxzZSwiUGFyZW50U3R5bGUiOm51bGx9LCJBdXRvU2l6ZSI6MCwiRm9yZWdyb3VuZCI6eyIkaWQiOiIzNTEiLCJDb2xvciI6eyIkcmVmIjoiMTI5In19LCJNYXhXaWR0aCI6MjAwLjAsIk1heEhlaWdodCI6IkluZmluaXR5IiwiU21hcnRGb3JlZ3JvdW5kSXNBY3RpdmUiOmZhbHNlLCJIb3Jpem9udGFsQWxpZ25tZW50IjowLCJWZXJ0aWNhbEFsaWdubWVudCI6MCwiU21hcnRGb3JlZ3JvdW5kIjpudWxsLCJCYWNrZ3JvdW5kRmlsbFR5cGUiOjAsIk1hcmdpbiI6eyIkaWQiOiIzNTIiLCJUb3AiOjAuMCwiTGVmdCI6MC4wLCJSaWdodCI6MC4wLCJCb3R0b20iOjAuMH0sIlBhZGRpbmciOnsiJGlkIjoiMzUzIiwiVG9wIjowLjAsIkxlZnQiOjAuMCwiUmlnaHQiOjAuMCwiQm90dG9tIjowLjB9LCJCYWNrZ3JvdW5kIjp7IiRyZWYiOiIxMzIifSwiSXNWaXNpYmxlIjp0cnVlLCJXaWR0aCI6MC4wLCJIZWlnaHQiOjAuMCwiQm9yZGVyU3R5bGUiOnsiJGlkIjoiMzU0IiwiTGluZUNvbG9yIjpudWxsLCJMaW5lV2VpZ2h0IjowLjAsIkxpbmVUeXBlIjowLCJQYXJlbnRTdHlsZSI6bnVsbH0sIlBhcmVudFN0eWxlIjpudWxsfSwiRGF0ZUZvcm1hdCI6eyIkaWQiOiIz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U2IiwiRm9ybWF0IjowLCJJc1Zpc2libGUiOmZhbHNlLCJMYXN0S25vd25WaXNpYmlsaXR5U3RhdGUiOmZhbHNlfSwiSXNWaXNpYmxlIjp0cnVlLCJQYXJlbnRTdHlsZSI6bnVsbH0sIkluZGV4Ijo0LCJTbWFydER1cmF0aW9uQWN0aXZhdGVkIjpmYWxzZSwiRGF0ZUZvcm1hdCI6eyIkcmVmIjoiMzU1In0sIldlZWtOdW1iZXJpbmciOnsiJGlkIjoiMzU3IiwiRm9ybWF0IjowLCJJc1Zpc2libGUiOmZhbHNlLCJMYXN0S25vd25WaXNpYmlsaXR5U3RhdGUiOmZhbHNlfSwiSWQiOiIwOGUwYmVkZi0wZGU1LTQ2OGItYjY2OC01MDMzN2I4ZmRjNmEiLCJJbXBvcnRJZCI6bnVsbCwiVGl0bGUiOiJTcHJpbnQgMSIsIk5vdGUiOm51bGwsIkh5cGVybGluayI6eyIkaWQiOiIzNTgiLCJBZGRyZXNzIjoiIiwiU3ViQWRkcmVzcyI6IiJ9LCJJc0NoYW5nZWQiOmZhbHNlLCJJc05ldyI6ZmFsc2V9LHsiJGlkIjoiMzU5IiwiR3JvdXBOYW1lIjoiYTNiYTVlMzgtMWE3Ny00MjMzLTgwM2YtNzM4ZDcyN2Y0ZjIyIiwiU3RhcnREYXRlIjoiMjAxOC0wMS0yNlQwMDowMDowMFoiLCJFbmREYXRlIjoiMjAxOC0wMi0xMlQyMzo1OTowMFoiLCJQZXJjZW50YWdlQ29tcGxldGUiOm51bGwsIlN0eWxlIjp7IiRpZCI6IjM2MCIsIlNoYXBlIjoxLCJTaGFwZVRoaWNrbmVzcyI6MSwiRHVyYXRpb25Gb3JtYXQiOjAsIkluY2x1ZGVOb25Xb3JraW5nRGF5c0luRHVyYXRpb24iOmZhbHNlLCJQZXJjZW50YWdlQ29tcGxldGVTdHlsZSI6eyIkaWQiOiIzNjEiLCJGb250U2V0dGluZ3MiOnsiJGlkIjoiMzYy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M2MyIsIlRvcCI6MC4wLCJMZWZ0IjowLjAsIlJpZ2h0IjowLjAsIkJvdHRvbSI6MC4wfSwiUGFkZGluZyI6eyIkaWQiOiIzNjQiLCJUb3AiOjAuMCwiTGVmdCI6MC4wLCJSaWdodCI6MC4wLCJCb3R0b20iOjAuMH0sIkJhY2tncm91bmQiOnsiJHJlZiI6Ijk3In0sIklzVmlzaWJsZSI6dHJ1ZSwiV2lkdGgiOjAuMCwiSGVpZ2h0IjowLjAsIkJvcmRlclN0eWxlIjp7IiRpZCI6IjM2NSIsIkxpbmVDb2xvciI6bnVsbCwiTGluZVdlaWdodCI6MC4wLCJMaW5lVHlwZSI6MCwiUGFyZW50U3R5bGUiOm51bGx9LCJQYXJlbnRTdHlsZSI6bnVsbH0sIkR1cmF0aW9uU3R5bGUiOnsiJGlkIjoiMzY2IiwiRm9udFNldHRpbmdzIjp7IiRpZCI6IjM2NyIsIkZvbnRTaXplIjoxMCwiRm9udE5hbWUiOiJDYWxpYnJpIiwiSXNCb2xkIjpmYWxzZSwiSXNJdGFsaWMiOnRydWUsIklzVW5kZXJsaW5lZCI6ZmFsc2UsIlBhcmVudFN0eWxlIjpudWxsfSwiQXV0b1NpemUiOjAsIkZvcmVncm91bmQiOnsiJGlkIjoiMzY4IiwiQ29sb3IiOnsiJHJlZiI6IjEwMSJ9fSwiTWF4V2lkdGgiOjIwMC4wLCJNYXhIZWlnaHQiOiJJbmZpbml0eSIsIlNtYXJ0Rm9yZWdyb3VuZElzQWN0aXZlIjpmYWxzZSwiSG9yaXpvbnRhbEFsaWdubWVudCI6MCwiVmVydGljYWxBbGlnbm1lbnQiOjAsIlNtYXJ0Rm9yZWdyb3VuZCI6bnVsbCwiQmFja2dyb3VuZEZpbGxUeXBlIjowLCJNYXJnaW4iOnsiJGlkIjoiMzY5IiwiVG9wIjowLjAsIkxlZnQiOjAuMCwiUmlnaHQiOjAuMCwiQm90dG9tIjowLjB9LCJQYWRkaW5nIjp7IiRpZCI6IjM3MCIsIlRvcCI6MC4wLCJMZWZ0IjowLjAsIlJpZ2h0IjowLjAsIkJvdHRvbSI6MC4wfSwiQmFja2dyb3VuZCI6eyIkcmVmIjoiMTA0In0sIklzVmlzaWJsZSI6dHJ1ZSwiV2lkdGgiOjAuMCwiSGVpZ2h0IjowLjAsIkJvcmRlclN0eWxlIjp7IiRpZCI6IjM3MSIsIkxpbmVDb2xvciI6bnVsbCwiTGluZVdlaWdodCI6MC4wLCJMaW5lVHlwZSI6MCwiUGFyZW50U3R5bGUiOm51bGx9LCJQYXJlbnRTdHlsZSI6bnVsbH0sIkhvcml6b250YWxDb25uZWN0b3JTdHlsZSI6eyIkaWQiOiIzNzIiLCJMaW5lQ29sb3IiOnsiJHJlZiI6IjEwNiJ9LCJMaW5lV2VpZ2h0IjoxLjAsIkxpbmVUeXBlIjowLCJQYXJlbnRTdHlsZSI6bnVsbH0sIlZlcnRpY2FsQ29ubmVjdG9yU3R5bGUiOnsiJGlkIjoiMzcz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Mzc0IiwiTWFyZ2luIjp7IiRpZCI6IjM3NSIsIlRvcCI6MC4wLCJMZWZ0Ijo0LjAsIlJpZ2h0Ijo0LjAsIkJvdHRvbSI6MC4wfSwiUGFkZGluZyI6eyIkaWQiOiIzNzYiLCJUb3AiOjAuMCwiTGVmdCI6MC4wLCJSaWdodCI6MC4wLCJCb3R0b20iOjAuMH0sIkJhY2tncm91bmQiOnsiJGlkIjoiMzc3IiwiQ29sb3IiOnsiJGlkIjoiMzc4IiwiQSI6MjU1LCJSIjo2OCwiRyI6MTE0LCJCIjoxOTZ9fSwiSXNWaXNpYmxlIjp0cnVlLCJXaWR0aCI6MC4wLCJIZWlnaHQiOjE2LjAsIkJvcmRlclN0eWxlIjp7IiRpZCI6IjM3OSIsIkxpbmVDb2xvciI6eyIkcmVmIjoiMTE3In0sIkxpbmVXZWlnaHQiOjAuMCwiTGluZVR5cGUiOjAsIlBhcmVudFN0eWxlIjpudWxsfSwiUGFyZW50U3R5bGUiOm51bGx9LCJUaXRsZVN0eWxlIjp7IiRpZCI6IjM4MCIsIkZvbnRTZXR0aW5ncyI6eyIkaWQiOiIzODEiLCJGb250U2l6ZSI6MTAsIkZvbnROYW1lIjoiQ2FsaWJyaSIsIklzQm9sZCI6dHJ1ZSwiSXNJdGFsaWMiOmZhbHNlLCJJc1VuZGVybGluZWQiOmZhbHNlLCJQYXJlbnRTdHlsZSI6bnVsbH0sIkF1dG9TaXplIjowLCJGb3JlZ3JvdW5kIjp7IiRpZCI6IjM4MiIsIkNvbG9yIjp7IiRpZCI6IjM4MyIsIkEiOjI1NSwiUiI6MjU1LCJHIjoyNTUsIkIiOjI1NX19LCJNYXhXaWR0aCI6MTIwMC4wLCJNYXhIZWlnaHQiOiJJbmZpbml0eSIsIlNtYXJ0Rm9yZWdyb3VuZElzQWN0aXZlIjpmYWxzZSwiSG9yaXpvbnRhbEFsaWdubWVudCI6MSwiVmVydGljYWxBbGlnbm1lbnQiOjAsIlNtYXJ0Rm9yZWdyb3VuZCI6bnVsbCwiQmFja2dyb3VuZEZpbGxUeXBlIjoxLCJNYXJnaW4iOnsiJGlkIjoiMzg0IiwiVG9wIjowLjAsIkxlZnQiOjAuMCwiUmlnaHQiOjAuMCwiQm90dG9tIjowLjB9LCJQYWRkaW5nIjp7IiRpZCI6IjM4NSIsIlRvcCI6MC4wLCJMZWZ0IjowLjAsIlJpZ2h0IjowLjAsIkJvdHRvbSI6MC4wfSwiQmFja2dyb3VuZCI6eyIkaWQiOiIzODYiLCJDb2xvciI6eyIkaWQiOiIzODciLCJBIjoyNTUsIlIiOjY4LCJHIjoxMTQsIkIiOjE5Nn19LCJJc1Zpc2libGUiOnRydWUsIldpZHRoIjowLjAsIkhlaWdodCI6MC4wLCJCb3JkZXJTdHlsZSI6eyIkaWQiOiIzODgiLCJMaW5lQ29sb3IiOm51bGwsIkxpbmVXZWlnaHQiOjAuMCwiTGluZVR5cGUiOjAsIlBhcmVudFN0eWxlIjpudWxsfSwiUGFyZW50U3R5bGUiOm51bGx9LCJEYXRlU3R5bGUiOnsiJGlkIjoiMzg5IiwiRm9udFNldHRpbmdzIjp7IiRpZCI6IjM5MCIsIkZvbnRTaXplIjo4LCJGb250TmFtZSI6IkNhbGlicmkiLCJJc0JvbGQiOmZhbHNlLCJJc0l0YWxpYyI6ZmFsc2UsIklzVW5kZXJsaW5lZCI6ZmFsc2UsIlBhcmVudFN0eWxlIjpudWxsfSwiQXV0b1NpemUiOjAsIkZvcmVncm91bmQiOnsiJGlkIjoiMzkxIiwiQ29sb3IiOnsiJHJlZiI6IjEyOSJ9fSwiTWF4V2lkdGgiOjIwMC4wLCJNYXhIZWlnaHQiOiJJbmZpbml0eSIsIlNtYXJ0Rm9yZWdyb3VuZElzQWN0aXZlIjpmYWxzZSwiSG9yaXpvbnRhbEFsaWdubWVudCI6MCwiVmVydGljYWxBbGlnbm1lbnQiOjAsIlNtYXJ0Rm9yZWdyb3VuZCI6bnVsbCwiQmFja2dyb3VuZEZpbGxUeXBlIjowLCJNYXJnaW4iOnsiJGlkIjoiMzkyIiwiVG9wIjowLjAsIkxlZnQiOjAuMCwiUmlnaHQiOjAuMCwiQm90dG9tIjowLjB9LCJQYWRkaW5nIjp7IiRpZCI6IjM5MyIsIlRvcCI6MC4wLCJMZWZ0IjowLjAsIlJpZ2h0IjowLjAsIkJvdHRvbSI6MC4wfSwiQmFja2dyb3VuZCI6eyIkcmVmIjoiMTMyIn0sIklzVmlzaWJsZSI6dHJ1ZSwiV2lkdGgiOjAuMCwiSGVpZ2h0IjowLjAsIkJvcmRlclN0eWxlIjp7IiRpZCI6IjM5NCIsIkxpbmVDb2xvciI6bnVsbCwiTGluZVdlaWdodCI6MC4wLCJMaW5lVHlwZSI6MCwiUGFyZW50U3R5bGUiOm51bGx9LCJQYXJlbnRTdHlsZSI6bnVsbH0sIkRhdGVGb3JtYXQiOnsiJGlkIjoiMzk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NiIsIkZvcm1hdCI6MCwiSXNWaXNpYmxlIjpmYWxzZSwiTGFzdEtub3duVmlzaWJpbGl0eVN0YXRlIjpmYWxzZX0sIklzVmlzaWJsZSI6dHJ1ZSwiUGFyZW50U3R5bGUiOm51bGx9LCJJbmRleCI6NSwiU21hcnREdXJhdGlvbkFjdGl2YXRlZCI6ZmFsc2UsIkRhdGVGb3JtYXQiOnsiJHJlZiI6IjM5NSJ9LCJXZWVrTnVtYmVyaW5nIjp7IiRpZCI6IjM5NyIsIkZvcm1hdCI6MCwiSXNWaXNpYmxlIjpmYWxzZSwiTGFzdEtub3duVmlzaWJpbGl0eVN0YXRlIjpmYWxzZX0sIklkIjoiMWIwZTU2YTItZThjNi00MDRhLTg3NWQtMDAwN2M0YTNiNjQ2IiwiSW1wb3J0SWQiOm51bGwsIlRpdGxlIjoiU3ByaW50IDIiLCJOb3RlIjpudWxsLCJIeXBlcmxpbmsiOnsiJGlkIjoiMzk4IiwiQWRkcmVzcyI6IiIsIlN1YkFkZHJlc3MiOiIifSwiSXNDaGFuZ2VkIjpmYWxzZSwiSXNOZXciOmZhbHNlfSx7IiRpZCI6IjM5OSIsIkdyb3VwTmFtZSI6ImEzYmE1ZTM4LTFhNzctNDIzMy04MDNmLTczOGQ3MjdmNGYyMiIsIlN0YXJ0RGF0ZSI6IjIwMTgtMDItMTRUMDA6MDA6MDBaIiwiRW5kRGF0ZSI6IjIwMTgtMDMtMDJUMjM6NTk6MDBaIiwiUGVyY2VudGFnZUNvbXBsZXRlIjpudWxsLCJTdHlsZSI6eyIkaWQiOiI0MDAiLCJTaGFwZSI6MSwiU2hhcGVUaGlja25lc3MiOjEsIkR1cmF0aW9uRm9ybWF0IjowLCJJbmNsdWRlTm9uV29ya2luZ0RheXNJbkR1cmF0aW9uIjpmYWxzZSwiUGVyY2VudGFnZUNvbXBsZXRlU3R5bGUiOnsiJGlkIjoiNDAxIiwiRm9udFNldHRpbmdzIjp7IiRpZCI6IjQwMi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aWQiOiI0MDMiLCJUb3AiOjAuMCwiTGVmdCI6MC4wLCJSaWdodCI6MC4wLCJCb3R0b20iOjAuMH0sIlBhZGRpbmciOnsiJGlkIjoiNDA0IiwiVG9wIjowLjAsIkxlZnQiOjAuMCwiUmlnaHQiOjAuMCwiQm90dG9tIjowLjB9LCJCYWNrZ3JvdW5kIjp7IiRyZWYiOiI5NyJ9LCJJc1Zpc2libGUiOnRydWUsIldpZHRoIjowLjAsIkhlaWdodCI6MC4wLCJCb3JkZXJTdHlsZSI6eyIkaWQiOiI0MDUiLCJMaW5lQ29sb3IiOm51bGwsIkxpbmVXZWlnaHQiOjAuMCwiTGluZVR5cGUiOjAsIlBhcmVudFN0eWxlIjpudWxsfSwiUGFyZW50U3R5bGUiOm51bGx9LCJEdXJhdGlvblN0eWxlIjp7IiRpZCI6IjQwNiIsIkZvbnRTZXR0aW5ncyI6eyIkaWQiOiI0MDciLCJGb250U2l6ZSI6MTAsIkZvbnROYW1lIjoiQ2FsaWJyaSIsIklzQm9sZCI6ZmFsc2UsIklzSXRhbGljIjp0cnVlLCJJc1VuZGVybGluZWQiOmZhbHNlLCJQYXJlbnRTdHlsZSI6bnVsbH0sIkF1dG9TaXplIjowLCJGb3JlZ3JvdW5kIjp7IiRpZCI6IjQwOCIsIkNvbG9yIjp7IiRyZWYiOiIxMDEifX0sIk1heFdpZHRoIjoyMDAuMCwiTWF4SGVpZ2h0IjoiSW5maW5pdHkiLCJTbWFydEZvcmVncm91bmRJc0FjdGl2ZSI6ZmFsc2UsIkhvcml6b250YWxBbGlnbm1lbnQiOjAsIlZlcnRpY2FsQWxpZ25tZW50IjowLCJTbWFydEZvcmVncm91bmQiOm51bGwsIkJhY2tncm91bmRGaWxsVHlwZSI6MCwiTWFyZ2luIjp7IiRpZCI6IjQwOSIsIlRvcCI6MC4wLCJMZWZ0IjowLjAsIlJpZ2h0IjowLjAsIkJvdHRvbSI6MC4wfSwiUGFkZGluZyI6eyIkaWQiOiI0MTAiLCJUb3AiOjAuMCwiTGVmdCI6MC4wLCJSaWdodCI6MC4wLCJCb3R0b20iOjAuMH0sIkJhY2tncm91bmQiOnsiJHJlZiI6IjEwNCJ9LCJJc1Zpc2libGUiOnRydWUsIldpZHRoIjowLjAsIkhlaWdodCI6MC4wLCJCb3JkZXJTdHlsZSI6eyIkaWQiOiI0MTEiLCJMaW5lQ29sb3IiOm51bGwsIkxpbmVXZWlnaHQiOjAuMCwiTGluZVR5cGUiOjAsIlBhcmVudFN0eWxlIjpudWxsfSwiUGFyZW50U3R5bGUiOm51bGx9LCJIb3Jpem9udGFsQ29ubmVjdG9yU3R5bGUiOnsiJGlkIjoiNDEyIiwiTGluZUNvbG9yIjp7IiRyZWYiOiIxMDYifSwiTGluZVdlaWdodCI6MS4wLCJMaW5lVHlwZSI6MCwiUGFyZW50U3R5bGUiOm51bGx9LCJWZXJ0aWNhbENvbm5lY3RvclN0eWxlIjp7IiRpZCI6IjQxMyIsIkxpbmVDb2xvciI6eyIkcmVmIjoiMTA5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1LCJJc0JlbG93VGltZWJhbmQiOmZhbHNlLCJQZXJjZW50YWdlQ29tcGxldGVTaGFwZU9wYWNpdHkiOjM1LCJTaGFwZVN0eWxlIjp7IiRpZCI6IjQxNCIsIk1hcmdpbiI6eyIkaWQiOiI0MTUiLCJUb3AiOjAuMCwiTGVmdCI6NC4wLCJSaWdodCI6NC4wLCJCb3R0b20iOjAuMH0sIlBhZGRpbmciOnsiJGlkIjoiNDE2IiwiVG9wIjowLjAsIkxlZnQiOjAuMCwiUmlnaHQiOjAuMCwiQm90dG9tIjowLjB9LCJCYWNrZ3JvdW5kIjp7IiRpZCI6IjQxNyIsIkNvbG9yIjp7IiRpZCI6IjQxOCIsIkEiOjI1NSwiUiI6NjgsIkciOjExNCwiQiI6MTk2fX0sIklzVmlzaWJsZSI6dHJ1ZSwiV2lkdGgiOjAuMCwiSGVpZ2h0IjoxNi4wLCJCb3JkZXJTdHlsZSI6eyIkaWQiOiI0MTkiLCJMaW5lQ29sb3IiOnsiJHJlZiI6IjExNyJ9LCJMaW5lV2VpZ2h0IjowLjAsIkxpbmVUeXBlIjowLCJQYXJlbnRTdHlsZSI6bnVsbH0sIlBhcmVudFN0eWxlIjpudWxsfSwiVGl0bGVTdHlsZSI6eyIkaWQiOiI0MjAiLCJGb250U2V0dGluZ3MiOnsiJGlkIjoiNDIxIiwiRm9udFNpemUiOjEwLCJGb250TmFtZSI6IkNhbGlicmkiLCJJc0JvbGQiOnRydWUsIklzSXRhbGljIjpmYWxzZSwiSXNVbmRlcmxpbmVkIjpmYWxzZSwiUGFyZW50U3R5bGUiOm51bGx9LCJBdXRvU2l6ZSI6MCwiRm9yZWdyb3VuZCI6eyIkaWQiOiI0MjIiLCJDb2xvciI6eyIkaWQiOiI0MjMiLCJBIjoyNTUsIlIiOjI1NSwiRyI6MjU1LCJCIjoyNTV9fSwiTWF4V2lkdGgiOjEyMDAuMCwiTWF4SGVpZ2h0IjoiSW5maW5pdHkiLCJTbWFydEZvcmVncm91bmRJc0FjdGl2ZSI6ZmFsc2UsIkhvcml6b250YWxBbGlnbm1lbnQiOjEsIlZlcnRpY2FsQWxpZ25tZW50IjowLCJTbWFydEZvcmVncm91bmQiOm51bGwsIkJhY2tncm91bmRGaWxsVHlwZSI6MSwiTWFyZ2luIjp7IiRpZCI6IjQyNCIsIlRvcCI6MC4wLCJMZWZ0IjowLjAsIlJpZ2h0IjowLjAsIkJvdHRvbSI6MC4wfSwiUGFkZGluZyI6eyIkaWQiOiI0MjUiLCJUb3AiOjAuMCwiTGVmdCI6MC4wLCJSaWdodCI6MC4wLCJCb3R0b20iOjAuMH0sIkJhY2tncm91bmQiOnsiJGlkIjoiNDI2IiwiQ29sb3IiOnsiJGlkIjoiNDI3IiwiQSI6MjU1LCJSIjo2OCwiRyI6MTE0LCJCIjoxOTZ9fSwiSXNWaXNpYmxlIjp0cnVlLCJXaWR0aCI6MC4wLCJIZWlnaHQiOjAuMCwiQm9yZGVyU3R5bGUiOnsiJGlkIjoiNDI4IiwiTGluZUNvbG9yIjpudWxsLCJMaW5lV2VpZ2h0IjowLjAsIkxpbmVUeXBlIjowLCJQYXJlbnRTdHlsZSI6bnVsbH0sIlBhcmVudFN0eWxlIjpudWxsfSwiRGF0ZVN0eWxlIjp7IiRpZCI6IjQyOSIsIkZvbnRTZXR0aW5ncyI6eyIkaWQiOiI0MzAiLCJGb250U2l6ZSI6OCwiRm9udE5hbWUiOiJDYWxpYnJpIiwiSXNCb2xkIjpmYWxzZSwiSXNJdGFsaWMiOmZhbHNlLCJJc1VuZGVybGluZWQiOmZhbHNlLCJQYXJlbnRTdHlsZSI6bnVsbH0sIkF1dG9TaXplIjowLCJGb3JlZ3JvdW5kIjp7IiRpZCI6IjQzMSIsIkNvbG9yIjp7IiRyZWYiOiIxMjkifX0sIk1heFdpZHRoIjoyMDAuMCwiTWF4SGVpZ2h0IjoiSW5maW5pdHkiLCJTbWFydEZvcmVncm91bmRJc0FjdGl2ZSI6ZmFsc2UsIkhvcml6b250YWxBbGlnbm1lbnQiOjAsIlZlcnRpY2FsQWxpZ25tZW50IjowLCJTbWFydEZvcmVncm91bmQiOm51bGwsIkJhY2tncm91bmRGaWxsVHlwZSI6MCwiTWFyZ2luIjp7IiRpZCI6IjQzMiIsIlRvcCI6MC4wLCJMZWZ0IjowLjAsIlJpZ2h0IjowLjAsIkJvdHRvbSI6MC4wfSwiUGFkZGluZyI6eyIkaWQiOiI0MzMiLCJUb3AiOjAuMCwiTGVmdCI6MC4wLCJSaWdodCI6MC4wLCJCb3R0b20iOjAuMH0sIkJhY2tncm91bmQiOnsiJHJlZiI6IjEzMiJ9LCJJc1Zpc2libGUiOnRydWUsIldpZHRoIjowLjAsIkhlaWdodCI6MC4wLCJCb3JkZXJTdHlsZSI6eyIkaWQiOiI0MzQiLCJMaW5lQ29sb3IiOm51bGwsIkxpbmVXZWlnaHQiOjAuMCwiTGluZVR5cGUiOjAsIlBhcmVudFN0eWxlIjpudWxsfSwiUGFyZW50U3R5bGUiOm51bGx9LCJEYXRlRm9ybWF0Ijp7IiRpZCI6IjQz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zYiLCJGb3JtYXQiOjAsIklzVmlzaWJsZSI6ZmFsc2UsIkxhc3RLbm93blZpc2liaWxpdHlTdGF0ZSI6ZmFsc2V9LCJJc1Zpc2libGUiOnRydWUsIlBhcmVudFN0eWxlIjpudWxsfSwiSW5kZXgiOjYsIlNtYXJ0RHVyYXRpb25BY3RpdmF0ZWQiOmZhbHNlLCJEYXRlRm9ybWF0Ijp7IiRyZWYiOiI0MzUifSwiV2Vla051bWJlcmluZyI6eyIkaWQiOiI0MzciLCJGb3JtYXQiOjAsIklzVmlzaWJsZSI6ZmFsc2UsIkxhc3RLbm93blZpc2liaWxpdHlTdGF0ZSI6ZmFsc2V9LCJJZCI6IjcyY2Y0N2Q2LTRhNjYtNDIyMC1iODA3LTAyOTA3MGJkYjUyMiIsIkltcG9ydElkIjpudWxsLCJUaXRsZSI6IlNwcmludCAzIiwiTm90ZSI6bnVsbCwiSHlwZXJsaW5rIjp7IiRpZCI6IjQzOCIsIkFkZHJlc3MiOiIiLCJTdWJBZGRyZXNzIjoiIn0sIklzQ2hhbmdlZCI6ZmFsc2UsIklzTmV3IjpmYWxzZX0seyIkaWQiOiI0MzkiLCJHcm91cE5hbWUiOiJhM2JhNWUzOC0xYTc3LTQyMzMtODAzZi03MzhkNzI3ZjRmMjIiLCJTdGFydERhdGUiOiIyMDE4LTAzLTA0VDAwOjAwOjAwWiIsIkVuZERhdGUiOiIyMDE4LTAzLTIxVDIzOjU5OjAwWiIsIlBlcmNlbnRhZ2VDb21wbGV0ZSI6bnVsbCwiU3R5bGUiOnsiJGlkIjoiNDQwIiwiU2hhcGUiOjEsIlNoYXBlVGhpY2tuZXNzIjoxLCJEdXJhdGlvbkZvcm1hdCI6MCwiSW5jbHVkZU5vbldvcmtpbmdEYXlzSW5EdXJhdGlvbiI6ZmFsc2UsIlBlcmNlbnRhZ2VDb21wbGV0ZVN0eWxlIjp7IiRpZCI6IjQ0MSIsIkZvbnRTZXR0aW5ncyI6eyIkaWQiOiI0NDI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GlkIjoiNDQzIiwiVG9wIjowLjAsIkxlZnQiOjAuMCwiUmlnaHQiOjAuMCwiQm90dG9tIjowLjB9LCJQYWRkaW5nIjp7IiRpZCI6IjQ0NCIsIlRvcCI6MC4wLCJMZWZ0IjowLjAsIlJpZ2h0IjowLjAsIkJvdHRvbSI6MC4wfSwiQmFja2dyb3VuZCI6eyIkcmVmIjoiOTcifSwiSXNWaXNpYmxlIjp0cnVlLCJXaWR0aCI6MC4wLCJIZWlnaHQiOjAuMCwiQm9yZGVyU3R5bGUiOnsiJGlkIjoiNDQ1IiwiTGluZUNvbG9yIjpudWxsLCJMaW5lV2VpZ2h0IjowLjAsIkxpbmVUeXBlIjowLCJQYXJlbnRTdHlsZSI6bnVsbH0sIlBhcmVudFN0eWxlIjpudWxsfSwiRHVyYXRpb25TdHlsZSI6eyIkaWQiOiI0NDYiLCJGb250U2V0dGluZ3MiOnsiJGlkIjoiNDQ3IiwiRm9udFNpemUiOjEwLCJGb250TmFtZSI6IkNhbGlicmkiLCJJc0JvbGQiOmZhbHNlLCJJc0l0YWxpYyI6dHJ1ZSwiSXNVbmRlcmxpbmVkIjpmYWxzZSwiUGFyZW50U3R5bGUiOm51bGx9LCJBdXRvU2l6ZSI6MCwiRm9yZWdyb3VuZCI6eyIkaWQiOiI0NDgiLCJDb2xvciI6eyIkcmVmIjoiMTAxIn19LCJNYXhXaWR0aCI6MjAwLjAsIk1heEhlaWdodCI6IkluZmluaXR5IiwiU21hcnRGb3JlZ3JvdW5kSXNBY3RpdmUiOmZhbHNlLCJIb3Jpem9udGFsQWxpZ25tZW50IjowLCJWZXJ0aWNhbEFsaWdubWVudCI6MCwiU21hcnRGb3JlZ3JvdW5kIjpudWxsLCJCYWNrZ3JvdW5kRmlsbFR5cGUiOjAsIk1hcmdpbiI6eyIkaWQiOiI0NDkiLCJUb3AiOjAuMCwiTGVmdCI6MC4wLCJSaWdodCI6MC4wLCJCb3R0b20iOjAuMH0sIlBhZGRpbmciOnsiJGlkIjoiNDUwIiwiVG9wIjowLjAsIkxlZnQiOjAuMCwiUmlnaHQiOjAuMCwiQm90dG9tIjowLjB9LCJCYWNrZ3JvdW5kIjp7IiRyZWYiOiIxMDQifSwiSXNWaXNpYmxlIjp0cnVlLCJXaWR0aCI6MC4wLCJIZWlnaHQiOjAuMCwiQm9yZGVyU3R5bGUiOnsiJGlkIjoiNDUxIiwiTGluZUNvbG9yIjpudWxsLCJMaW5lV2VpZ2h0IjowLjAsIkxpbmVUeXBlIjowLCJQYXJlbnRTdHlsZSI6bnVsbH0sIlBhcmVudFN0eWxlIjpudWxsfSwiSG9yaXpvbnRhbENvbm5lY3RvclN0eWxlIjp7IiRpZCI6IjQ1MiIsIkxpbmVDb2xvciI6eyIkcmVmIjoiMTA2In0sIkxpbmVXZWlnaHQiOjEuMCwiTGluZVR5cGUiOjAsIlBhcmVudFN0eWxlIjpudWxsfSwiVmVydGljYWxDb25uZWN0b3JTdHlsZSI6eyIkaWQiOiI0NTMiLCJMaW5lQ29sb3IiOnsiJHJlZiI6IjEwO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NSwiSXNCZWxvd1RpbWViYW5kIjpmYWxzZSwiUGVyY2VudGFnZUNvbXBsZXRlU2hhcGVPcGFjaXR5IjozNSwiU2hhcGVTdHlsZSI6eyIkaWQiOiI0NTQiLCJNYXJnaW4iOnsiJGlkIjoiNDU1IiwiVG9wIjowLjAsIkxlZnQiOjQuMCwiUmlnaHQiOjQuMCwiQm90dG9tIjowLjB9LCJQYWRkaW5nIjp7IiRpZCI6IjQ1NiIsIlRvcCI6MC4wLCJMZWZ0IjowLjAsIlJpZ2h0IjowLjAsIkJvdHRvbSI6MC4wfSwiQmFja2dyb3VuZCI6eyIkaWQiOiI0NTciLCJDb2xvciI6eyIkaWQiOiI0NTgiLCJBIjoyNTUsIlIiOjY4LCJHIjoxMTQsIkIiOjE5Nn19LCJJc1Zpc2libGUiOnRydWUsIldpZHRoIjowLjAsIkhlaWdodCI6MTYuMCwiQm9yZGVyU3R5bGUiOnsiJGlkIjoiNDU5IiwiTGluZUNvbG9yIjp7IiRyZWYiOiIxMTcifSwiTGluZVdlaWdodCI6MC4wLCJMaW5lVHlwZSI6MCwiUGFyZW50U3R5bGUiOm51bGx9LCJQYXJlbnRTdHlsZSI6bnVsbH0sIlRpdGxlU3R5bGUiOnsiJGlkIjoiNDYwIiwiRm9udFNldHRpbmdzIjp7IiRpZCI6IjQ2MSIsIkZvbnRTaXplIjoxMCwiRm9udE5hbWUiOiJDYWxpYnJpIiwiSXNCb2xkIjp0cnVlLCJJc0l0YWxpYyI6ZmFsc2UsIklzVW5kZXJsaW5lZCI6ZmFsc2UsIlBhcmVudFN0eWxlIjpudWxsfSwiQXV0b1NpemUiOjAsIkZvcmVncm91bmQiOnsiJGlkIjoiNDYyIiwiQ29sb3IiOnsiJGlkIjoiNDYzIiwiQSI6MjU1LCJSIjoyNTUsIkciOjI1NSwiQiI6MjU1fX0sIk1heFdpZHRoIjoxMjAwLjAsIk1heEhlaWdodCI6IkluZmluaXR5IiwiU21hcnRGb3JlZ3JvdW5kSXNBY3RpdmUiOmZhbHNlLCJIb3Jpem9udGFsQWxpZ25tZW50IjoxLCJWZXJ0aWNhbEFsaWdubWVudCI6MCwiU21hcnRGb3JlZ3JvdW5kIjpudWxsLCJCYWNrZ3JvdW5kRmlsbFR5cGUiOjEsIk1hcmdpbiI6eyIkaWQiOiI0NjQiLCJUb3AiOjAuMCwiTGVmdCI6MC4wLCJSaWdodCI6MC4wLCJCb3R0b20iOjAuMH0sIlBhZGRpbmciOnsiJGlkIjoiNDY1IiwiVG9wIjowLjAsIkxlZnQiOjAuMCwiUmlnaHQiOjAuMCwiQm90dG9tIjowLjB9LCJCYWNrZ3JvdW5kIjp7IiRpZCI6IjQ2NiIsIkNvbG9yIjp7IiRpZCI6IjQ2NyIsIkEiOjI1NSwiUiI6NjgsIkciOjExNCwiQiI6MTk2fX0sIklzVmlzaWJsZSI6dHJ1ZSwiV2lkdGgiOjAuMCwiSGVpZ2h0IjowLjAsIkJvcmRlclN0eWxlIjp7IiRpZCI6IjQ2OCIsIkxpbmVDb2xvciI6bnVsbCwiTGluZVdlaWdodCI6MC4wLCJMaW5lVHlwZSI6MCwiUGFyZW50U3R5bGUiOm51bGx9LCJQYXJlbnRTdHlsZSI6bnVsbH0sIkRhdGVTdHlsZSI6eyIkaWQiOiI0NjkiLCJGb250U2V0dGluZ3MiOnsiJGlkIjoiNDcwIiwiRm9udFNpemUiOjgsIkZvbnROYW1lIjoiQ2FsaWJyaSIsIklzQm9sZCI6ZmFsc2UsIklzSXRhbGljIjpmYWxzZSwiSXNVbmRlcmxpbmVkIjpmYWxzZSwiUGFyZW50U3R5bGUiOm51bGx9LCJBdXRvU2l6ZSI6MCwiRm9yZWdyb3VuZCI6eyIkaWQiOiI0NzEiLCJDb2xvciI6eyIkcmVmIjoiMTI5In19LCJNYXhXaWR0aCI6MjAwLjAsIk1heEhlaWdodCI6IkluZmluaXR5IiwiU21hcnRGb3JlZ3JvdW5kSXNBY3RpdmUiOmZhbHNlLCJIb3Jpem9udGFsQWxpZ25tZW50IjowLCJWZXJ0aWNhbEFsaWdubWVudCI6MCwiU21hcnRGb3JlZ3JvdW5kIjpudWxsLCJCYWNrZ3JvdW5kRmlsbFR5cGUiOjAsIk1hcmdpbiI6eyIkaWQiOiI0NzIiLCJUb3AiOjAuMCwiTGVmdCI6MC4wLCJSaWdodCI6MC4wLCJCb3R0b20iOjAuMH0sIlBhZGRpbmciOnsiJGlkIjoiNDczIiwiVG9wIjowLjAsIkxlZnQiOjAuMCwiUmlnaHQiOjAuMCwiQm90dG9tIjowLjB9LCJCYWNrZ3JvdW5kIjp7IiRyZWYiOiIxMzIifSwiSXNWaXNpYmxlIjp0cnVlLCJXaWR0aCI6MC4wLCJIZWlnaHQiOjAuMCwiQm9yZGVyU3R5bGUiOnsiJGlkIjoiNDc0IiwiTGluZUNvbG9yIjpudWxsLCJMaW5lV2VpZ2h0IjowLjAsIkxpbmVUeXBlIjowLCJQYXJlbnRTdHlsZSI6bnVsbH0sIlBhcmVudFN0eWxlIjpudWxsfSwiRGF0ZUZvcm1hdCI6eyIkaWQiOiI0N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c2IiwiRm9ybWF0IjowLCJJc1Zpc2libGUiOmZhbHNlLCJMYXN0S25vd25WaXNpYmlsaXR5U3RhdGUiOmZhbHNlfSwiSXNWaXNpYmxlIjp0cnVlLCJQYXJlbnRTdHlsZSI6bnVsbH0sIkluZGV4Ijo3LCJTbWFydER1cmF0aW9uQWN0aXZhdGVkIjpmYWxzZSwiRGF0ZUZvcm1hdCI6eyIkcmVmIjoiNDc1In0sIldlZWtOdW1iZXJpbmciOnsiJGlkIjoiNDc3IiwiRm9ybWF0IjowLCJJc1Zpc2libGUiOmZhbHNlLCJMYXN0S25vd25WaXNpYmlsaXR5U3RhdGUiOmZhbHNlfSwiSWQiOiIyMDUyNWU5NS00MzU5LTRjNTMtYWNiZS0wMGFiMDU2YTYwNzciLCJJbXBvcnRJZCI6bnVsbCwiVGl0bGUiOiJTcHJpbnQgNCIsIk5vdGUiOm51bGwsIkh5cGVybGluayI6eyIkaWQiOiI0NzgiLCJBZGRyZXNzIjoiIiwiU3ViQWRkcmVzcyI6IiJ9LCJJc0NoYW5nZWQiOmZhbHNlLCJJc05ldyI6ZmFsc2V9LHsiJGlkIjoiNDc5IiwiR3JvdXBOYW1lIjoiYTNiYTVlMzgtMWE3Ny00MjMzLTgwM2YtNzM4ZDcyN2Y0ZjIyIiwiU3RhcnREYXRlIjoiMjAxOC0wMy0yM1QwMDowMDowMFoiLCJFbmREYXRlIjoiMjAxOC0wNC0xMFQyMzo1OTowMFoiLCJQZXJjZW50YWdlQ29tcGxldGUiOm51bGwsIlN0eWxlIjp7IiRpZCI6IjQ4MCIsIlNoYXBlIjoxLCJTaGFwZVRoaWNrbmVzcyI6MSwiRHVyYXRpb25Gb3JtYXQiOjAsIkluY2x1ZGVOb25Xb3JraW5nRGF5c0luRHVyYXRpb24iOmZhbHNlLCJQZXJjZW50YWdlQ29tcGxldGVTdHlsZSI6eyIkaWQiOiI0ODEiLCJGb250U2V0dGluZ3MiOnsiJGlkIjoiNDgy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Q4MyIsIlRvcCI6MC4wLCJMZWZ0IjowLjAsIlJpZ2h0IjowLjAsIkJvdHRvbSI6MC4wfSwiUGFkZGluZyI6eyIkaWQiOiI0ODQiLCJUb3AiOjAuMCwiTGVmdCI6MC4wLCJSaWdodCI6MC4wLCJCb3R0b20iOjAuMH0sIkJhY2tncm91bmQiOnsiJHJlZiI6Ijk3In0sIklzVmlzaWJsZSI6dHJ1ZSwiV2lkdGgiOjAuMCwiSGVpZ2h0IjowLjAsIkJvcmRlclN0eWxlIjp7IiRpZCI6IjQ4NSIsIkxpbmVDb2xvciI6bnVsbCwiTGluZVdlaWdodCI6MC4wLCJMaW5lVHlwZSI6MCwiUGFyZW50U3R5bGUiOm51bGx9LCJQYXJlbnRTdHlsZSI6bnVsbH0sIkR1cmF0aW9uU3R5bGUiOnsiJGlkIjoiNDg2IiwiRm9udFNldHRpbmdzIjp7IiRpZCI6IjQ4NyIsIkZvbnRTaXplIjoxMCwiRm9udE5hbWUiOiJDYWxpYnJpIiwiSXNCb2xkIjpmYWxzZSwiSXNJdGFsaWMiOnRydWUsIklzVW5kZXJsaW5lZCI6ZmFsc2UsIlBhcmVudFN0eWxlIjpudWxsfSwiQXV0b1NpemUiOjAsIkZvcmVncm91bmQiOnsiJGlkIjoiNDg4IiwiQ29sb3IiOnsiJHJlZiI6IjEwMSJ9fSwiTWF4V2lkdGgiOjIwMC4wLCJNYXhIZWlnaHQiOiJJbmZpbml0eSIsIlNtYXJ0Rm9yZWdyb3VuZElzQWN0aXZlIjpmYWxzZSwiSG9yaXpvbnRhbEFsaWdubWVudCI6MCwiVmVydGljYWxBbGlnbm1lbnQiOjAsIlNtYXJ0Rm9yZWdyb3VuZCI6bnVsbCwiQmFja2dyb3VuZEZpbGxUeXBlIjowLCJNYXJnaW4iOnsiJGlkIjoiNDg5IiwiVG9wIjowLjAsIkxlZnQiOjAuMCwiUmlnaHQiOjAuMCwiQm90dG9tIjowLjB9LCJQYWRkaW5nIjp7IiRpZCI6IjQ5MCIsIlRvcCI6MC4wLCJMZWZ0IjowLjAsIlJpZ2h0IjowLjAsIkJvdHRvbSI6MC4wfSwiQmFja2dyb3VuZCI6eyIkcmVmIjoiMTA0In0sIklzVmlzaWJsZSI6dHJ1ZSwiV2lkdGgiOjAuMCwiSGVpZ2h0IjowLjAsIkJvcmRlclN0eWxlIjp7IiRpZCI6IjQ5MSIsIkxpbmVDb2xvciI6bnVsbCwiTGluZVdlaWdodCI6MC4wLCJMaW5lVHlwZSI6MCwiUGFyZW50U3R5bGUiOm51bGx9LCJQYXJlbnRTdHlsZSI6bnVsbH0sIkhvcml6b250YWxDb25uZWN0b3JTdHlsZSI6eyIkaWQiOiI0OTIiLCJMaW5lQ29sb3IiOnsiJHJlZiI6IjEwNiJ9LCJMaW5lV2VpZ2h0IjoxLjAsIkxpbmVUeXBlIjowLCJQYXJlbnRTdHlsZSI6bnVsbH0sIlZlcnRpY2FsQ29ubmVjdG9yU3R5bGUiOnsiJGlkIjoiNDkz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NDk0IiwiTWFyZ2luIjp7IiRpZCI6IjQ5NSIsIlRvcCI6MC4wLCJMZWZ0Ijo0LjAsIlJpZ2h0Ijo0LjAsIkJvdHRvbSI6MC4wfSwiUGFkZGluZyI6eyIkaWQiOiI0OTYiLCJUb3AiOjAuMCwiTGVmdCI6MC4wLCJSaWdodCI6MC4wLCJCb3R0b20iOjAuMH0sIkJhY2tncm91bmQiOnsiJGlkIjoiNDk3IiwiQ29sb3IiOnsiJGlkIjoiNDk4IiwiQSI6MjU1LCJSIjo2OCwiRyI6MTE0LCJCIjoxOTZ9fSwiSXNWaXNpYmxlIjp0cnVlLCJXaWR0aCI6MC4wLCJIZWlnaHQiOjE2LjAsIkJvcmRlclN0eWxlIjp7IiRpZCI6IjQ5OSIsIkxpbmVDb2xvciI6eyIkcmVmIjoiMTE3In0sIkxpbmVXZWlnaHQiOjAuMCwiTGluZVR5cGUiOjAsIlBhcmVudFN0eWxlIjpudWxsfSwiUGFyZW50U3R5bGUiOm51bGx9LCJUaXRsZVN0eWxlIjp7IiRpZCI6IjUwMCIsIkZvbnRTZXR0aW5ncyI6eyIkaWQiOiI1MDEiLCJGb250U2l6ZSI6MTAsIkZvbnROYW1lIjoiQ2FsaWJyaSIsIklzQm9sZCI6dHJ1ZSwiSXNJdGFsaWMiOmZhbHNlLCJJc1VuZGVybGluZWQiOmZhbHNlLCJQYXJlbnRTdHlsZSI6bnVsbH0sIkF1dG9TaXplIjowLCJGb3JlZ3JvdW5kIjp7IiRpZCI6IjUwMiIsIkNvbG9yIjp7IiRpZCI6IjUwMyIsIkEiOjI1NSwiUiI6MjU1LCJHIjoyNTUsIkIiOjI1NX19LCJNYXhXaWR0aCI6MTIwMC4wLCJNYXhIZWlnaHQiOiJJbmZpbml0eSIsIlNtYXJ0Rm9yZWdyb3VuZElzQWN0aXZlIjpmYWxzZSwiSG9yaXpvbnRhbEFsaWdubWVudCI6MSwiVmVydGljYWxBbGlnbm1lbnQiOjAsIlNtYXJ0Rm9yZWdyb3VuZCI6bnVsbCwiQmFja2dyb3VuZEZpbGxUeXBlIjoxLCJNYXJnaW4iOnsiJGlkIjoiNTA0IiwiVG9wIjowLjAsIkxlZnQiOjAuMCwiUmlnaHQiOjAuMCwiQm90dG9tIjowLjB9LCJQYWRkaW5nIjp7IiRpZCI6IjUwNSIsIlRvcCI6MC4wLCJMZWZ0IjowLjAsIlJpZ2h0IjowLjAsIkJvdHRvbSI6MC4wfSwiQmFja2dyb3VuZCI6eyIkaWQiOiI1MDYiLCJDb2xvciI6eyIkaWQiOiI1MDciLCJBIjoyNTUsIlIiOjY4LCJHIjoxMTQsIkIiOjE5Nn19LCJJc1Zpc2libGUiOnRydWUsIldpZHRoIjowLjAsIkhlaWdodCI6MC4wLCJCb3JkZXJTdHlsZSI6eyIkaWQiOiI1MDgiLCJMaW5lQ29sb3IiOm51bGwsIkxpbmVXZWlnaHQiOjAuMCwiTGluZVR5cGUiOjAsIlBhcmVudFN0eWxlIjpudWxsfSwiUGFyZW50U3R5bGUiOm51bGx9LCJEYXRlU3R5bGUiOnsiJGlkIjoiNTA5IiwiRm9udFNldHRpbmdzIjp7IiRpZCI6IjUxMCIsIkZvbnRTaXplIjo4LCJGb250TmFtZSI6IkNhbGlicmkiLCJJc0JvbGQiOmZhbHNlLCJJc0l0YWxpYyI6ZmFsc2UsIklzVW5kZXJsaW5lZCI6ZmFsc2UsIlBhcmVudFN0eWxlIjpudWxsfSwiQXV0b1NpemUiOjAsIkZvcmVncm91bmQiOnsiJGlkIjoiNTExIiwiQ29sb3IiOnsiJHJlZiI6IjEyOSJ9fSwiTWF4V2lkdGgiOjIwMC4wLCJNYXhIZWlnaHQiOiJJbmZpbml0eSIsIlNtYXJ0Rm9yZWdyb3VuZElzQWN0aXZlIjpmYWxzZSwiSG9yaXpvbnRhbEFsaWdubWVudCI6MCwiVmVydGljYWxBbGlnbm1lbnQiOjAsIlNtYXJ0Rm9yZWdyb3VuZCI6bnVsbCwiQmFja2dyb3VuZEZpbGxUeXBlIjowLCJNYXJnaW4iOnsiJGlkIjoiNTEyIiwiVG9wIjowLjAsIkxlZnQiOjAuMCwiUmlnaHQiOjAuMCwiQm90dG9tIjowLjB9LCJQYWRkaW5nIjp7IiRpZCI6IjUxMyIsIlRvcCI6MC4wLCJMZWZ0IjowLjAsIlJpZ2h0IjowLjAsIkJvdHRvbSI6MC4wfSwiQmFja2dyb3VuZCI6eyIkcmVmIjoiMTMyIn0sIklzVmlzaWJsZSI6dHJ1ZSwiV2lkdGgiOjAuMCwiSGVpZ2h0IjowLjAsIkJvcmRlclN0eWxlIjp7IiRpZCI6IjUxNCIsIkxpbmVDb2xvciI6bnVsbCwiTGluZVdlaWdodCI6MC4wLCJMaW5lVHlwZSI6MCwiUGFyZW50U3R5bGUiOm51bGx9LCJQYXJlbnRTdHlsZSI6bnVsbH0sIkRhdGVGb3JtYXQiOnsiJGlkIjoiNT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xNiIsIkZvcm1hdCI6MCwiSXNWaXNpYmxlIjpmYWxzZSwiTGFzdEtub3duVmlzaWJpbGl0eVN0YXRlIjpmYWxzZX0sIklzVmlzaWJsZSI6dHJ1ZSwiUGFyZW50U3R5bGUiOm51bGx9LCJJbmRleCI6OCwiU21hcnREdXJhdGlvbkFjdGl2YXRlZCI6ZmFsc2UsIkRhdGVGb3JtYXQiOnsiJHJlZiI6IjUxNSJ9LCJXZWVrTnVtYmVyaW5nIjp7IiRpZCI6IjUxNyIsIkZvcm1hdCI6MCwiSXNWaXNpYmxlIjpmYWxzZSwiTGFzdEtub3duVmlzaWJpbGl0eVN0YXRlIjpmYWxzZX0sIklkIjoiMzc3MGNmMmEtMmFmZS00ZjNlLTkzOTctZWY5Y2FkODE3ZGIxIiwiSW1wb3J0SWQiOm51bGwsIlRpdGxlIjoiU3ByaW50IDUiLCJOb3RlIjpudWxsLCJIeXBlcmxpbmsiOnsiJGlkIjoiNTE4IiwiQWRkcmVzcyI6IiIsIlN1YkFkZHJlc3MiOiIifSwiSXNDaGFuZ2VkIjpmYWxzZSwiSXNOZXciOmZhbHNlfSx7IiRpZCI6IjUxOSIsIkdyb3VwTmFtZSI6bnVsbCwiU3RhcnREYXRlIjoiMjAxOC0wMi0xNFQwMDowMDowMFoiLCJFbmREYXRlIjoiMjAxOC0wNC0xMFQyMzo1OTowMFoiLCJQZXJjZW50YWdlQ29tcGxldGUiOm51bGwsIlN0eWxlIjp7IiRpZCI6IjUyMCIsIlNoYXBlIjox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UyMyIsIlRvcCI6MC4wLCJMZWZ0IjowLjAsIlJpZ2h0IjowLjAsIkJvdHRvbSI6MC4wfSwiUGFkZGluZyI6eyIkaWQiOiI1MjQiLCJUb3AiOjAuMCwiTGVmdCI6MC4wLCJSaWdodCI6MC4wLCJCb3R0b20iOjAuMH0sIkJhY2tncm91bmQiOnsiJHJlZiI6Ijk3In0sIklzVmlzaWJsZSI6dHJ1ZSwiV2lkdGgiOjAuMCwiSGVpZ2h0IjowLjAsIkJvcmRlclN0eWxlIjp7IiRpZCI6IjUyNSIsIkxpbmVDb2xvciI6bnVsbCwiTGluZVdlaWdodCI6MC4wLCJMaW5lVHlwZSI6MCwiUGFyZW50U3R5bGUiOm51bGx9LCJQYXJlbnRTdHlsZSI6bnVsbH0sIkR1cmF0aW9uU3R5bGUiOnsiJGlkIjoiNTI2IiwiRm9udFNldHRpbmdzIjp7IiRpZCI6IjUyNyIsIkZvbnRTaXplIjoxMCwiRm9udE5hbWUiOiJDYWxpYnJpIiwiSXNCb2xkIjpmYWxzZSwiSXNJdGFsaWMiOnRydWUsIklzVW5kZXJsaW5lZCI6ZmFsc2UsIlBhcmVudFN0eWxlIjpudWxsfSwiQXV0b1NpemUiOjAsIkZvcmVncm91bmQiOnsiJGlkIjoiNTI4IiwiQ29sb3IiOnsiJHJlZiI6IjEwMSJ9fSwiTWF4V2lkdGgiOjIwMC4wLCJNYXhIZWlnaHQiOiJJbmZpbml0eSIsIlNtYXJ0Rm9yZWdyb3VuZElzQWN0aXZlIjpmYWxzZSwiSG9yaXpvbnRhbEFsaWdubWVudCI6MCwiVmVydGljYWxBbGlnbm1lbnQiOjAsIlNtYXJ0Rm9yZWdyb3VuZCI6bnVsbCwiQmFja2dyb3VuZEZpbGxUeXBlIjowLCJNYXJnaW4iOnsiJGlkIjoiNTI5IiwiVG9wIjowLjAsIkxlZnQiOjAuMCwiUmlnaHQiOjAuMCwiQm90dG9tIjowLjB9LCJQYWRkaW5nIjp7IiRpZCI6IjUzMCIsIlRvcCI6MC4wLCJMZWZ0IjowLjAsIlJpZ2h0IjowLjAsIkJvdHRvbSI6MC4wfSwiQmFja2dyb3VuZCI6eyIkcmVmIjoiMTA0In0sIklzVmlzaWJsZSI6dHJ1ZSwiV2lkdGgiOjAuMCwiSGVpZ2h0IjowLjAsIkJvcmRlclN0eWxlIjp7IiRpZCI6IjUzMSIsIkxpbmVDb2xvciI6bnVsbCwiTGluZVdlaWdodCI6MC4wLCJMaW5lVHlwZSI6MCwiUGFyZW50U3R5bGUiOm51bGx9LCJQYXJlbnRTdHlsZSI6bnVsbH0sIkhvcml6b250YWxDb25uZWN0b3JTdHlsZSI6eyIkaWQiOiI1MzIiLCJMaW5lQ29sb3IiOnsiJHJlZiI6IjEwNiJ9LCJMaW5lV2VpZ2h0IjoxLjAsIkxpbmVUeXBlIjowLCJQYXJlbnRTdHlsZSI6bnVsbH0sIlZlcnRpY2FsQ29ubmVjdG9yU3R5bGUiOnsiJGlkIjoiNTMzIiwiTGluZUNvbG9yIjp7IiRyZWYiOiIxMDk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mZhbHNlLCJQZXJjZW50YWdlQ29tcGxldGVTaGFwZU9wYWNpdHkiOjM1LCJTaGFwZVN0eWxlIjp7IiRpZCI6IjUzNCIsIk1hcmdpbiI6eyIkaWQiOiI1MzUiLCJUb3AiOjAuMCwiTGVmdCI6NC4wLCJSaWdodCI6NC4wLCJCb3R0b20iOjAuMH0sIlBhZGRpbmciOnsiJGlkIjoiNTM2IiwiVG9wIjowLjAsIkxlZnQiOjAuMCwiUmlnaHQiOjAuMCwiQm90dG9tIjowLjB9LCJCYWNrZ3JvdW5kIjp7IiRpZCI6IjUzNyIsIkNvbG9yIjp7IiRpZCI6IjUzOCIsIkEiOjI1NSwiUiI6MTMzLCJHIjoxOTMsIkIiOjU4fX0sIklzVmlzaWJsZSI6dHJ1ZSwiV2lkdGgiOjAuMCwiSGVpZ2h0IjoxNi4wLCJCb3JkZXJTdHlsZSI6eyIkaWQiOiI1MzkiLCJMaW5lQ29sb3IiOnsiJHJlZiI6IjExNyJ9LCJMaW5lV2VpZ2h0IjowLjAsIkxpbmVUeXBlIjowLCJQYXJlbnRTdHlsZSI6bnVsbH0sIlBhcmVudFN0eWxlIjpudWxsfSwiVGl0bGVTdHlsZSI6eyIkaWQiOiI1NDAiLCJGb250U2V0dGluZ3MiOnsiJGlkIjoiNTQxIiwiRm9udFNpemUiOjExLCJGb250TmFtZSI6IkNhbGlicmkiLCJJc0JvbGQiOnRydWUsIklzSXRhbGljIjpmYWxzZSwiSXNVbmRlcmxpbmVkIjpmYWxzZSwiUGFyZW50U3R5bGUiOm51bGx9LCJBdXRvU2l6ZSI6MCwiRm9yZWdyb3VuZCI6eyIkaWQiOiI1NDIiLCJDb2xvciI6eyIkaWQiOiI1NDMiLCJBIjoyNTUsIlIiOjAsIkciOjAsIkIiOjB9fSwiTWF4V2lkdGgiOjE0Mi43OTI1MjA1MjMwNzEyOSwiTWF4SGVpZ2h0IjoiSW5maW5pdHkiLCJTbWFydEZvcmVncm91bmRJc0FjdGl2ZSI6ZmFsc2UsIkhvcml6b250YWxBbGlnbm1lbnQiOjEsIlZlcnRpY2FsQWxpZ25tZW50IjowLCJTbWFydEZvcmVncm91bmQiOm51bGwsIkJhY2tncm91bmRGaWxsVHlwZSI6MCwiTWFyZ2luIjp7IiRpZCI6IjU0NCIsIlRvcCI6MC4wLCJMZWZ0IjowLjAsIlJpZ2h0IjowLjAsIkJvdHRvbSI6MC4wfSwiUGFkZGluZyI6eyIkaWQiOiI1NDUiLCJUb3AiOjAuMCwiTGVmdCI6MC4wLCJSaWdodCI6MC4wLCJCb3R0b20iOjAuMH0sIkJhY2tncm91bmQiOnsiJHJlZiI6IjEyNSJ9LCJJc1Zpc2libGUiOnRydWUsIldpZHRoIjowLjAsIkhlaWdodCI6MC4wLCJCb3JkZXJTdHlsZSI6eyIkaWQiOiI1NDYiLCJMaW5lQ29sb3IiOm51bGwsIkxpbmVXZWlnaHQiOjAuMCwiTGluZVR5cGUiOjAsIlBhcmVudFN0eWxlIjpudWxsfSwiUGFyZW50U3R5bGUiOm51bGx9LCJEYXRlU3R5bGUiOnsiJGlkIjoiNTQ3IiwiRm9udFNldHRpbmdzIjp7IiRpZCI6IjU0OCIsIkZvbnRTaXplIjo4LCJGb250TmFtZSI6IkNhbGlicmkiLCJJc0JvbGQiOmZhbHNlLCJJc0l0YWxpYyI6ZmFsc2UsIklzVW5kZXJsaW5lZCI6ZmFsc2UsIlBhcmVudFN0eWxlIjpudWxsfSwiQXV0b1NpemUiOjAsIkZvcmVncm91bmQiOnsiJGlkIjoiNTQ5IiwiQ29sb3IiOnsiJHJlZiI6IjEyOSJ9fSwiTWF4V2lkdGgiOjIwMC4wLCJNYXhIZWlnaHQiOiJJbmZpbml0eSIsIlNtYXJ0Rm9yZWdyb3VuZElzQWN0aXZlIjpmYWxzZSwiSG9yaXpvbnRhbEFsaWdubWVudCI6MCwiVmVydGljYWxBbGlnbm1lbnQiOjAsIlNtYXJ0Rm9yZWdyb3VuZCI6bnVsbCwiQmFja2dyb3VuZEZpbGxUeXBlIjowLCJNYXJnaW4iOnsiJGlkIjoiNTUwIiwiVG9wIjowLjAsIkxlZnQiOjAuMCwiUmlnaHQiOjAuMCwiQm90dG9tIjowLjB9LCJQYWRkaW5nIjp7IiRpZCI6IjU1MSIsIlRvcCI6MC4wLCJMZWZ0IjowLjAsIlJpZ2h0IjowLjAsIkJvdHRvbSI6MC4wfSwiQmFja2dyb3VuZCI6eyIkcmVmIjoiMTMyIn0sIklzVmlzaWJsZSI6ZmFsc2UsIldpZHRoIjowLjAsIkhlaWdodCI6MC4wLCJCb3JkZXJTdHlsZSI6eyIkaWQiOiI1NTIiLCJMaW5lQ29sb3IiOm51bGwsIkxpbmVXZWlnaHQiOjAuMCwiTGluZVR5cGUiOjAsIlBhcmVudFN0eWxlIjpudWxsfSwiUGFyZW50U3R5bGUiOm51bGx9LCJEYXRlRm9ybWF0Ijp7IiRpZCI6IjU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QiLCJGb3JtYXQiOjAsIklzVmlzaWJsZSI6ZmFsc2UsIkxhc3RLbm93blZpc2liaWxpdHlTdGF0ZSI6ZmFsc2V9LCJJc1Zpc2libGUiOnRydWUsIlBhcmVudFN0eWxlIjpudWxsfSwiSW5kZXgiOjksIlNtYXJ0RHVyYXRpb25BY3RpdmF0ZWQiOmZhbHNlLCJEYXRlRm9ybWF0Ijp7IiRyZWYiOiI1NTMifSwiV2Vla051bWJlcmluZyI6eyIkaWQiOiI1NTUiLCJGb3JtYXQiOjAsIklzVmlzaWJsZSI6ZmFsc2UsIkxhc3RLbm93blZpc2liaWxpdHlTdGF0ZSI6ZmFsc2V9LCJJZCI6IjZkNmJlMTEwLWIwMWYtNDIxNC04ODMxLWY5ZDVlNzM2YjQ3OCIsIkltcG9ydElkIjpudWxsLCJUaXRsZSI6IlFBICsgUmVmaW5lbWVudCIsIk5vdGUiOm51bGwsIkh5cGVybGluayI6eyIkaWQiOiI1NTYiLCJBZGRyZXNzIjoiIiwiU3ViQWRkcmVzcyI6IiJ9LCJJc0NoYW5nZWQiOmZhbHNlLCJJc05ldyI6ZmFsc2V9LHsiJGlkIjoiNTU3IiwiR3JvdXBOYW1lIjpudWxsLCJTdGFydERhdGUiOiIyMDE4LTA0LTExVDAwOjAwOjAwWiIsIkVuZERhdGUiOiIyMDE4LTA3LTEzVDIzOjU5OjAwWiIsIlBlcmNlbnRhZ2VDb21wbGV0ZSI6bnVsbCwiU3R5bGUiOnsiJGlkIjoiNTU4IiwiU2hhcGUiOjYsIlNoYXBlVGhpY2tuZXNzIjozLCJEdXJhdGlvbkZvcm1hdCI6MCwiSW5jbHVkZU5vbldvcmtpbmdEYXlzSW5EdXJhdGlvbiI6ZmFsc2UsIlBlcmNlbnRhZ2VDb21wbGV0ZVN0eWxlIjp7IiRpZCI6IjU1OSIsIkZvbnRTZXR0aW5ncyI6eyIkaWQiOiI1NjAiLCJGb250U2l6ZSI6MTAsIkZvbnROYW1lIjoiQ2FsaWJyaSIsIklzQm9sZCI6ZmFsc2UsIklzSXRhbGljIjpmYWxzZSwiSXNVbmRlcmxpbmVkIjpmYWxzZSwiUGFyZW50U3R5bGUiOm51bGx9LCJBdXRvU2l6ZSI6MCwiRm9yZWdyb3VuZCI6eyIkaWQiOiI1NjEiLCJDb2xvciI6eyIkcmVmIjoiOTQifX0sIk1heFdpZHRoIjoyMDAuMCwiTWF4SGVpZ2h0IjoiSW5maW5pdHkiLCJTbWFydEZvcmVncm91bmRJc0FjdGl2ZSI6ZmFsc2UsIkhvcml6b250YWxBbGlnbm1lbnQiOjEsIlZlcnRpY2FsQWxpZ25tZW50IjowLCJTbWFydEZvcmVncm91bmQiOm51bGwsIkJhY2tncm91bmRGaWxsVHlwZSI6MCwiTWFyZ2luIjp7IiRpZCI6IjU2MiIsIlRvcCI6MC4wLCJMZWZ0IjowLjAsIlJpZ2h0IjowLjAsIkJvdHRvbSI6MC4wfSwiUGFkZGluZyI6eyIkaWQiOiI1NjMiLCJUb3AiOjAuMCwiTGVmdCI6MC4wLCJSaWdodCI6MC4wLCJCb3R0b20iOjAuMH0sIkJhY2tncm91bmQiOnsiJHJlZiI6Ijk3In0sIklzVmlzaWJsZSI6dHJ1ZSwiV2lkdGgiOjAuMCwiSGVpZ2h0IjowLjAsIkJvcmRlclN0eWxlIjp7IiRpZCI6IjU2NCIsIkxpbmVDb2xvciI6bnVsbCwiTGluZVdlaWdodCI6MC4wLCJMaW5lVHlwZSI6MCwiUGFyZW50U3R5bGUiOm51bGx9LCJQYXJlbnRTdHlsZSI6bnVsbH0sIkR1cmF0aW9uU3R5bGUiOnsiJGlkIjoiNTY1IiwiRm9udFNldHRpbmdzIjp7IiRpZCI6IjU2NiIsIkZvbnRTaXplIjoxMiwiRm9udE5hbWUiOiJDYWxpYnJpIiwiSXNCb2xkIjp0cnVlLCJJc0l0YWxpYyI6dHJ1ZSwiSXNVbmRlcmxpbmVkIjpmYWxzZSwiUGFyZW50U3R5bGUiOm51bGx9LCJBdXRvU2l6ZSI6MCwiRm9yZWdyb3VuZCI6eyIkaWQiOiI1NjciLCJDb2xvciI6eyIkaWQiOiI1Nj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TY5IiwiVG9wIjowLjAsIkxlZnQiOjAuMCwiUmlnaHQiOjAuMCwiQm90dG9tIjowLjB9LCJQYWRkaW5nIjp7IiRpZCI6IjU3MCIsIlRvcCI6MC4wLCJMZWZ0IjowLjAsIlJpZ2h0IjowLjAsIkJvdHRvbSI6MC4wfSwiQmFja2dyb3VuZCI6eyIkcmVmIjoiMTA0In0sIklzVmlzaWJsZSI6dHJ1ZSwiV2lkdGgiOjAuMCwiSGVpZ2h0IjowLjAsIkJvcmRlclN0eWxlIjp7IiRpZCI6IjU3MSIsIkxpbmVDb2xvciI6bnVsbCwiTGluZVdlaWdodCI6MC4wLCJMaW5lVHlwZSI6MCwiUGFyZW50U3R5bGUiOm51bGx9LCJQYXJlbnRTdHlsZSI6bnVsbH0sIkhvcml6b250YWxDb25uZWN0b3JTdHlsZSI6eyIkaWQiOiI1NzIiLCJMaW5lQ29sb3IiOnsiJHJlZiI6IjEwNiJ9LCJMaW5lV2VpZ2h0IjoxLjAsIkxpbmVUeXBlIjowLCJQYXJlbnRTdHlsZSI6bnVsbH0sIlZlcnRpY2FsQ29ubmVjdG9yU3R5bGUiOnsiJGlkIjoiNTczIiwiTGluZUNvbG9yIjp7IiRpZCI6IjU3NCIsIiR0eXBlIjoiTkxSRS5Db21tb24uRG9tLlNvbGlkQ29sb3JCcnVzaCwgTkxSRS5Db21tb24iLCJDb2xvciI6eyIkaWQiOiI1NzUiLCJBIjoyNTUsIlIiOjIwNCwiRyI6MjA0LCJCIjoyMDR9fSwiTGluZVdlaWdodCI6MS4wLCJMaW5lVHlwZSI6MCwiUGFyZW50U3R5bGUiOm51bGx9LCJNYXJnaW4iOm51bGwsIlN0YXJ0RGF0ZVBvc2l0aW9uIjowLCJFbmREYXRlUG9zaXRpb24iOjAsIkRhdGVJc1Zpc2libGUiOnRydWUsIlRpdGxlUG9zaXRpb24iOjIsIkR1cmF0aW9uUG9zaXRpb24iOjQsIlBlcmNlbnRhZ2VDb21wbGV0ZWRQb3NpdGlvbiI6MiwiU3BhY2luZyI6NSwiSXNCZWxvd1RpbWViYW5kIjpmYWxzZSwiUGVyY2VudGFnZUNvbXBsZXRlU2hhcGVPcGFjaXR5IjozNSwiU2hhcGVTdHlsZSI6eyIkaWQiOiI1NzYiLCJNYXJnaW4iOnsiJGlkIjoiNTc3IiwiVG9wIjowLjAsIkxlZnQiOjQuMCwiUmlnaHQiOjQuMCwiQm90dG9tIjowLjB9LCJQYWRkaW5nIjp7IiRpZCI6IjU3OCIsIlRvcCI6MC4wLCJMZWZ0IjowLjAsIlJpZ2h0IjowLjAsIkJvdHRvbSI6MC4wfSwiQmFja2dyb3VuZCI6eyIkaWQiOiI1NzkiLCJDb2xvciI6eyIkaWQiOiI1ODAiLCJBIjoyNTUsIlIiOjg5LCJHIjo4OSwiQiI6ODl9fSwiSXNWaXNpYmxlIjp0cnVlLCJXaWR0aCI6MC4wLCJIZWlnaHQiOjI1LjIwNjYxMzU0MDY0OTQxNCwiQm9yZGVyU3R5bGUiOnsiJGlkIjoiNTgxIiwiTGluZUNvbG9yIjp7IiRyZWYiOiIxMTcifSwiTGluZVdlaWdodCI6MC4wLCJMaW5lVHlwZSI6MCwiUGFyZW50U3R5bGUiOm51bGx9LCJQYXJlbnRTdHlsZSI6bnVsbH0sIlRpdGxlU3R5bGUiOnsiJGlkIjoiNTgyIiwiRm9udFNldHRpbmdzIjp7IiRpZCI6IjU4MyIsIkZvbnRTaXplIjoxMiwiRm9udE5hbWUiOiJDYWxpYnJpIiwiSXNCb2xkIjp0cnVlLCJJc0l0YWxpYyI6ZmFsc2UsIklzVW5kZXJsaW5lZCI6ZmFsc2UsIlBhcmVudFN0eWxlIjpudWxsfSwiQXV0b1NpemUiOjAsIkZvcmVncm91bmQiOnsiJGlkIjoiNTg0IiwiQ29sb3IiOnsiJGlkIjoiNTg1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HJlZiI6IjEyNSJ9LCJJc1Zpc2libGUiOnRydWUsIldpZHRoIjowLjAsIkhlaWdodCI6MC4wLCJCb3JkZXJTdHlsZSI6eyIkaWQiOiI1ODgiLCJMaW5lQ29sb3IiOm51bGwsIkxpbmVXZWlnaHQiOjAuMCwiTGluZVR5cGUiOjAsIlBhcmVudFN0eWxlIjpudWxsfSwiUGFyZW50U3R5bGUiOm51bGx9LCJEYXRlU3R5bGUiOnsiJGlkIjoiNTg5IiwiRm9udFNldHRpbmdzIjp7IiRpZCI6IjU5MCIsIkZvbnRTaXplIjoxMCwiRm9udE5hbWUiOiJDYWxpYnJpIiwiSXNCb2xkIjp0cnVlLCJJc0l0YWxpYyI6ZmFsc2UsIklzVW5kZXJsaW5lZCI6ZmFsc2UsIlBhcmVudFN0eWxlIjpudWxsfSwiQXV0b1NpemUiOjAsIkZvcmVncm91bmQiOnsiJGlkIjoiNTkxIiwiQ29sb3IiOnsiJGlkIjoiNTk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U5MyIsIlRvcCI6MC4wLCJMZWZ0IjowLjAsIlJpZ2h0IjowLjAsIkJvdHRvbSI6MC4wfSwiUGFkZGluZyI6eyIkaWQiOiI1OTQiLCJUb3AiOjAuMCwiTGVmdCI6MC4wLCJSaWdodCI6MC4wLCJCb3R0b20iOjAuMH0sIkJhY2tncm91bmQiOnsiJHJlZiI6IjEzMiJ9LCJJc1Zpc2libGUiOnRydWUsIldpZHRoIjowLjAsIkhlaWdodCI6MC4wLCJCb3JkZXJTdHlsZSI6eyIkaWQiOiI1OTUiLCJMaW5lQ29sb3IiOm51bGwsIkxpbmVXZWlnaHQiOjAuMCwiTGluZVR5cGUiOjAsIlBhcmVudFN0eWxlIjpudWxsfSwiUGFyZW50U3R5bGUiOm51bGx9LCJEYXRlRm9ybWF0Ijp7IiRpZCI6IjU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ciLCJGb3JtYXQiOjAsIklzVmlzaWJsZSI6ZmFsc2UsIkxhc3RLbm93blZpc2liaWxpdHlTdGF0ZSI6ZmFsc2V9LCJJc1Zpc2libGUiOnRydWUsIlBhcmVudFN0eWxlIjpudWxsfSwiSW5kZXgiOjEwLCJTbWFydER1cmF0aW9uQWN0aXZhdGVkIjpmYWxzZSwiRGF0ZUZvcm1hdCI6eyIkcmVmIjoiNTk2In0sIldlZWtOdW1iZXJpbmciOnsiJGlkIjoiNTk4IiwiRm9ybWF0IjowLCJJc1Zpc2libGUiOmZhbHNlLCJMYXN0S25vd25WaXNpYmlsaXR5U3RhdGUiOmZhbHNlfSwiSWQiOiJjNmNmNjcwNS02YWMwLTQxNDQtYjA1OS1lMzEwODE4N2M1OWMiLCJJbXBvcnRJZCI6bnVsbCwiVGl0bGUiOiJSZWxlYXNlIDIiLCJOb3RlIjpudWxsLCJIeXBlcmxpbmsiOnsiJGlkIjoiNTk5IiwiQWRkcmVzcyI6IiIsIlN1YkFkZHJlc3MiOiIifSwiSXNDaGFuZ2VkIjpmYWxzZSwiSXNOZXciOmZhbHNlfSx7IiRpZCI6IjYwMCIsIkdyb3VwTmFtZSI6ImM3MGEzYmYwLTIwNTQtNDMyYy04MmZkLTVhZDhkMGVkMzNiNSIsIlN0YXJ0RGF0ZSI6IjIwMTgtMDQtMTFUMDA6MDA6MDBaIiwiRW5kRGF0ZSI6IjIwMTgtMDQtMjdUMjM6NTk6MDBaIiwiUGVyY2VudGFnZUNvbXBsZXRlIjpudWxsLCJTdHlsZSI6eyIkaWQiOiI2MDEiLCJTaGFwZSI6MSwiU2hhcGVUaGlja25lc3MiOjEsIkR1cmF0aW9uRm9ybWF0IjowLCJJbmNsdWRlTm9uV29ya2luZ0RheXNJbkR1cmF0aW9uIjpmYWxzZSwiUGVyY2VudGFnZUNvbXBsZXRlU3R5bGUiOnsiJGlkIjoiNjAyIiwiRm9udFNldHRpbmdzIjp7IiRpZCI6IjYwMyIsIkZvbnRTaXplIjoxMCwiRm9udE5hbWUiOiJDYWxpYnJpIiwiSXNCb2xkIjpmYWxzZSwiSXNJdGFsaWMiOmZhbHNlLCJJc1VuZGVybGluZWQiOmZhbHNlLCJQYXJlbnRTdHlsZSI6bnVsbH0sIkF1dG9TaXplIjowLCJGb3JlZ3JvdW5kIjp7IiRpZCI6IjYwNCIsIkNvbG9yIjp7IiRyZWYiOiI5NCJ9fSwiTWF4V2lkdGgiOjIwMC4wLCJNYXhIZWlnaHQiOiJJbmZpbml0eSIsIlNtYXJ0Rm9yZWdyb3VuZElzQWN0aXZlIjpmYWxzZSwiSG9yaXpvbnRhbEFsaWdubWVudCI6MSwiVmVydGljYWxBbGlnbm1lbnQiOjAsIlNtYXJ0Rm9yZWdyb3VuZCI6bnVsbCwiQmFja2dyb3VuZEZpbGxUeXBlIjowLCJNYXJnaW4iOnsiJGlkIjoiNjA1IiwiVG9wIjowLjAsIkxlZnQiOjAuMCwiUmlnaHQiOjAuMCwiQm90dG9tIjowLjB9LCJQYWRkaW5nIjp7IiRpZCI6IjYwNiIsIlRvcCI6MC4wLCJMZWZ0IjowLjAsIlJpZ2h0IjowLjAsIkJvdHRvbSI6MC4wfSwiQmFja2dyb3VuZCI6eyIkcmVmIjoiOTcifSwiSXNWaXNpYmxlIjp0cnVlLCJXaWR0aCI6MC4wLCJIZWlnaHQiOjAuMCwiQm9yZGVyU3R5bGUiOnsiJGlkIjoiNjA3IiwiTGluZUNvbG9yIjpudWxsLCJMaW5lV2VpZ2h0IjowLjAsIkxpbmVUeXBlIjowLCJQYXJlbnRTdHlsZSI6bnVsbH0sIlBhcmVudFN0eWxlIjpudWxsfSwiRHVyYXRpb25TdHlsZSI6eyIkaWQiOiI2MDgiLCJGb250U2V0dGluZ3MiOnsiJGlkIjoiNjA5IiwiRm9udFNpemUiOjEwLCJGb250TmFtZSI6IkNhbGlicmkiLCJJc0JvbGQiOmZhbHNlLCJJc0l0YWxpYyI6dHJ1ZSwiSXNVbmRlcmxpbmVkIjpmYWxzZSwiUGFyZW50U3R5bGUiOm51bGx9LCJBdXRvU2l6ZSI6MCwiRm9yZWdyb3VuZCI6eyIkaWQiOiI2MTAiLCJDb2xvciI6eyIkcmVmIjoiMTAxIn19LCJNYXhXaWR0aCI6MjAwLjAsIk1heEhlaWdodCI6IkluZmluaXR5IiwiU21hcnRGb3JlZ3JvdW5kSXNBY3RpdmUiOmZhbHNlLCJIb3Jpem9udGFsQWxpZ25tZW50IjowLCJWZXJ0aWNhbEFsaWdubWVudCI6MCwiU21hcnRGb3JlZ3JvdW5kIjpudWxsLCJCYWNrZ3JvdW5kRmlsbFR5cGUiOjAsIk1hcmdpbiI6eyIkaWQiOiI2MTEiLCJUb3AiOjAuMCwiTGVmdCI6MC4wLCJSaWdodCI6MC4wLCJCb3R0b20iOjAuMH0sIlBhZGRpbmciOnsiJGlkIjoiNjEyIiwiVG9wIjowLjAsIkxlZnQiOjAuMCwiUmlnaHQiOjAuMCwiQm90dG9tIjowLjB9LCJCYWNrZ3JvdW5kIjp7IiRyZWYiOiIxMDQifSwiSXNWaXNpYmxlIjp0cnVlLCJXaWR0aCI6MC4wLCJIZWlnaHQiOjAuMCwiQm9yZGVyU3R5bGUiOnsiJGlkIjoiNjEzIiwiTGluZUNvbG9yIjpudWxsLCJMaW5lV2VpZ2h0IjowLjAsIkxpbmVUeXBlIjowLCJQYXJlbnRTdHlsZSI6bnVsbH0sIlBhcmVudFN0eWxlIjpudWxsfSwiSG9yaXpvbnRhbENvbm5lY3RvclN0eWxlIjp7IiRpZCI6IjYxNCIsIkxpbmVDb2xvciI6eyIkcmVmIjoiMTA2In0sIkxpbmVXZWlnaHQiOjEuMCwiTGluZVR5cGUiOjAsIlBhcmVudFN0eWxlIjpudWxsfSwiVmVydGljYWxDb25uZWN0b3JTdHlsZSI6eyIkaWQiOiI2MTUiLCJMaW5lQ29sb3IiOnsiJHJlZiI6IjEwOSJ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mYWxzZSwiUGVyY2VudGFnZUNvbXBsZXRlU2hhcGVPcGFjaXR5IjozNSwiU2hhcGVTdHlsZSI6eyIkaWQiOiI2MTYiLCJNYXJnaW4iOnsiJGlkIjoiNjE3IiwiVG9wIjowLjAsIkxlZnQiOjQuMCwiUmlnaHQiOjQuMCwiQm90dG9tIjowLjB9LCJQYWRkaW5nIjp7IiRpZCI6IjYxOCIsIlRvcCI6MC4wLCJMZWZ0IjowLjAsIlJpZ2h0IjowLjAsIkJvdHRvbSI6MC4wfSwiQmFja2dyb3VuZCI6eyIkaWQiOiI2MTkiLCJDb2xvciI6eyIkaWQiOiI2MjAiLCJBIjoyNTUsIlIiOjY4LCJHIjoxMTQsIkIiOjE5Nn19LCJJc1Zpc2libGUiOnRydWUsIldpZHRoIjowLjAsIkhlaWdodCI6MTYuMCwiQm9yZGVyU3R5bGUiOnsiJGlkIjoiNjIxIiwiTGluZUNvbG9yIjp7IiRyZWYiOiIxMTcifSwiTGluZVdlaWdodCI6MC4wLCJMaW5lVHlwZSI6MCwiUGFyZW50U3R5bGUiOm51bGx9LCJQYXJlbnRTdHlsZSI6bnVsbH0sIlRpdGxlU3R5bGUiOnsiJGlkIjoiNjIyIiwiRm9udFNldHRpbmdzIjp7IiRpZCI6IjYyMyIsIkZvbnRTaXplIjoxMCwiRm9udE5hbWUiOiJDYWxpYnJpIiwiSXNCb2xkIjp0cnVlLCJJc0l0YWxpYyI6ZmFsc2UsIklzVW5kZXJsaW5lZCI6ZmFsc2UsIlBhcmVudFN0eWxlIjpudWxsfSwiQXV0b1NpemUiOjAsIkZvcmVncm91bmQiOnsiJGlkIjoiNjI0IiwiQ29sb3IiOnsiJGlkIjoiNjI1IiwiQSI6MjU1LCJSIjoyNTUsIkciOjI1NSwiQiI6MjU1fX0sIk1heFdpZHRoIjoxMjAwLjAsIk1heEhlaWdodCI6IkluZmluaXR5IiwiU21hcnRGb3JlZ3JvdW5kSXNBY3RpdmUiOmZhbHNlLCJIb3Jpem9udGFsQWxpZ25tZW50IjoxLCJWZXJ0aWNhbEFsaWdubWVudCI6MCwiU21hcnRGb3JlZ3JvdW5kIjpudWxsLCJCYWNrZ3JvdW5kRmlsbFR5cGUiOjEsIk1hcmdpbiI6eyIkaWQiOiI2MjYiLCJUb3AiOjAuMCwiTGVmdCI6MC4wLCJSaWdodCI6MC4wLCJCb3R0b20iOjAuMH0sIlBhZGRpbmciOnsiJGlkIjoiNjI3IiwiVG9wIjowLjAsIkxlZnQiOjAuMCwiUmlnaHQiOjAuMCwiQm90dG9tIjowLjB9LCJCYWNrZ3JvdW5kIjp7IiRpZCI6IjYyOCIsIkNvbG9yIjp7IiRpZCI6IjYyOSIsIkEiOjI1NSwiUiI6NjgsIkciOjExNCwiQiI6MTk2fX0sIklzVmlzaWJsZSI6dHJ1ZSwiV2lkdGgiOjAuMCwiSGVpZ2h0IjowLjAsIkJvcmRlclN0eWxlIjp7IiRpZCI6IjYzMCIsIkxpbmVDb2xvciI6bnVsbCwiTGluZVdlaWdodCI6MC4wLCJMaW5lVHlwZSI6MCwiUGFyZW50U3R5bGUiOm51bGx9LCJQYXJlbnRTdHlsZSI6bnVsbH0sIkRhdGVTdHlsZSI6eyIkaWQiOiI2MzEiLCJGb250U2V0dGluZ3MiOnsiJGlkIjoiNjMyIiwiRm9udFNpemUiOjgsIkZvbnROYW1lIjoiQ2FsaWJyaSIsIklzQm9sZCI6ZmFsc2UsIklzSXRhbGljIjpmYWxzZSwiSXNVbmRlcmxpbmVkIjpmYWxzZSwiUGFyZW50U3R5bGUiOm51bGx9LCJBdXRvU2l6ZSI6MCwiRm9yZWdyb3VuZCI6eyIkaWQiOiI2MzMiLCJDb2xvciI6eyIkcmVmIjoiMTI5In19LCJNYXhXaWR0aCI6MjAwLjAsIk1heEhlaWdodCI6IkluZmluaXR5IiwiU21hcnRGb3JlZ3JvdW5kSXNBY3RpdmUiOmZhbHNlLCJIb3Jpem9udGFsQWxpZ25tZW50IjowLCJWZXJ0aWNhbEFsaWdubWVudCI6MCwiU21hcnRGb3JlZ3JvdW5kIjpudWxsLCJCYWNrZ3JvdW5kRmlsbFR5cGUiOjAsIk1hcmdpbiI6eyIkaWQiOiI2MzQiLCJUb3AiOjAuMCwiTGVmdCI6MC4wLCJSaWdodCI6MC4wLCJCb3R0b20iOjAuMH0sIlBhZGRpbmciOnsiJGlkIjoiNjM1IiwiVG9wIjowLjAsIkxlZnQiOjAuMCwiUmlnaHQiOjAuMCwiQm90dG9tIjowLjB9LCJCYWNrZ3JvdW5kIjp7IiRyZWYiOiIxMzIifSwiSXNWaXNpYmxlIjp0cnVlLCJXaWR0aCI6MC4wLCJIZWlnaHQiOjAuMCwiQm9yZGVyU3R5bGUiOnsiJGlkIjoiNjM2IiwiTGluZUNvbG9yIjpudWxsLCJMaW5lV2VpZ2h0IjowLjAsIkxpbmVUeXBlIjowLCJQYXJlbnRTdHlsZSI6bnVsbH0sIlBhcmVudFN0eWxlIjpudWxsfSwiRGF0ZUZvcm1hdCI6eyIkaWQiOiI2M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M4IiwiRm9ybWF0IjowLCJJc1Zpc2libGUiOmZhbHNlLCJMYXN0S25vd25WaXNpYmlsaXR5U3RhdGUiOmZhbHNlfSwiSXNWaXNpYmxlIjp0cnVlLCJQYXJlbnRTdHlsZSI6bnVsbH0sIkluZGV4IjoxMSwiU21hcnREdXJhdGlvbkFjdGl2YXRlZCI6ZmFsc2UsIkRhdGVGb3JtYXQiOnsiJHJlZiI6IjYzNyJ9LCJXZWVrTnVtYmVyaW5nIjp7IiRpZCI6IjYzOSIsIkZvcm1hdCI6MCwiSXNWaXNpYmxlIjpmYWxzZSwiTGFzdEtub3duVmlzaWJpbGl0eVN0YXRlIjpmYWxzZX0sIklkIjoiYWYxZTNkMGEtMzQ5Mi00MDhmLTg0N2UtNDA2MzY0NWQyNDAyIiwiSW1wb3J0SWQiOm51bGwsIlRpdGxlIjoiU3ByaW50IDYiLCJOb3RlIjpudWxsLCJIeXBlcmxpbmsiOnsiJGlkIjoiNjQwIiwiQWRkcmVzcyI6IiIsIlN1YkFkZHJlc3MiOiIifSwiSXNDaGFuZ2VkIjpmYWxzZSwiSXNOZXciOmZhbHNlfSx7IiRpZCI6IjY0MSIsIkdyb3VwTmFtZSI6ImM3MGEzYmYwLTIwNTQtNDMyYy04MmZkLTVhZDhkMGVkMzNiNSIsIlN0YXJ0RGF0ZSI6IjIwMTgtMDQtMjlUMDA6MDA6MDBaIiwiRW5kRGF0ZSI6IjIwMTgtMDUtMTZUMjM6NTk6MDBaIiwiUGVyY2VudGFnZUNvbXBsZXRlIjpudWxsLCJTdHlsZSI6eyIkaWQiOiI2NDIiLCJTaGFwZSI6MSwiU2hhcGVUaGlja25lc3MiOjEsIkR1cmF0aW9uRm9ybWF0IjowLCJJbmNsdWRlTm9uV29ya2luZ0RheXNJbkR1cmF0aW9uIjpmYWxzZSwiUGVyY2VudGFnZUNvbXBsZXRlU3R5bGUiOnsiJGlkIjoiNjQzIiwiRm9udFNldHRpbmdzIjp7IiRpZCI6IjY0NCIsIkZvbnRTaXplIjoxMCwiRm9udE5hbWUiOiJDYWxpYnJpIiwiSXNCb2xkIjpmYWxzZSwiSXNJdGFsaWMiOmZhbHNlLCJJc1VuZGVybGluZWQiOmZhbHNlLCJQYXJlbnRTdHlsZSI6bnVsbH0sIkF1dG9TaXplIjowLCJGb3JlZ3JvdW5kIjp7IiRpZCI6IjY0NSIsIkNvbG9yIjp7IiRpZCI6IjY0Ni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jQ3IiwiVG9wIjowLjAsIkxlZnQiOjAuMCwiUmlnaHQiOjAuMCwiQm90dG9tIjowLjB9LCJQYWRkaW5nIjp7IiRpZCI6IjY0OCIsIlRvcCI6MC4wLCJMZWZ0IjowLjAsIlJpZ2h0IjowLjAsIkJvdHRvbSI6MC4wfSwiQmFja2dyb3VuZCI6eyIkcmVmIjoiOTcifSwiSXNWaXNpYmxlIjp0cnVlLCJXaWR0aCI6MC4wLCJIZWlnaHQiOjAuMCwiQm9yZGVyU3R5bGUiOnsiJGlkIjoiNjQ5IiwiTGluZUNvbG9yIjpudWxsLCJMaW5lV2VpZ2h0IjowLjAsIkxpbmVUeXBlIjowLCJQYXJlbnRTdHlsZSI6bnVsbH0sIlBhcmVudFN0eWxlIjpudWxsfSwiRHVyYXRpb25TdHlsZSI6eyIkaWQiOiI2NTAiLCJGb250U2V0dGluZ3MiOnsiJGlkIjoiNjUxIiwiRm9udFNpemUiOjEwLCJGb250TmFtZSI6IkNhbGlicmkiLCJJc0JvbGQiOmZhbHNlLCJJc0l0YWxpYyI6dHJ1ZSwiSXNVbmRlcmxpbmVkIjpmYWxzZSwiUGFyZW50U3R5bGUiOm51bGx9LCJBdXRvU2l6ZSI6MCwiRm9yZWdyb3VuZCI6eyIkaWQiOiI2NTIiLCJDb2xvciI6eyIkaWQiOiI2NTM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jU0IiwiVG9wIjowLjAsIkxlZnQiOjAuMCwiUmlnaHQiOjAuMCwiQm90dG9tIjowLjB9LCJQYWRkaW5nIjp7IiRpZCI6IjY1NSIsIlRvcCI6MC4wLCJMZWZ0IjowLjAsIlJpZ2h0IjowLjAsIkJvdHRvbSI6MC4wfSwiQmFja2dyb3VuZCI6eyIkcmVmIjoiMTA0In0sIklzVmlzaWJsZSI6dHJ1ZSwiV2lkdGgiOjAuMCwiSGVpZ2h0IjowLjAsIkJvcmRlclN0eWxlIjp7IiRpZCI6IjY1NiIsIkxpbmVDb2xvciI6bnVsbCwiTGluZVdlaWdodCI6MC4wLCJMaW5lVHlwZSI6MCwiUGFyZW50U3R5bGUiOm51bGx9LCJQYXJlbnRTdHlsZSI6bnVsbH0sIkhvcml6b250YWxDb25uZWN0b3JTdHlsZSI6eyIkaWQiOiI2NTciLCJMaW5lQ29sb3IiOnsiJHJlZiI6IjEwNiJ9LCJMaW5lV2VpZ2h0IjoxLjAsIkxpbmVUeXBlIjowLCJQYXJlbnRTdHlsZSI6bnVsbH0sIlZlcnRpY2FsQ29ubmVjdG9yU3R5bGUiOnsiJGlkIjoiNjU4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NjU5IiwiTWFyZ2luIjp7IiRpZCI6IjY2MCIsIlRvcCI6MC4wLCJMZWZ0Ijo0LjAsIlJpZ2h0Ijo0LjAsIkJvdHRvbSI6MC4wfSwiUGFkZGluZyI6eyIkaWQiOiI2NjEiLCJUb3AiOjAuMCwiTGVmdCI6MC4wLCJSaWdodCI6MC4wLCJCb3R0b20iOjAuMH0sIkJhY2tncm91bmQiOnsiJGlkIjoiNjYyIiwiQ29sb3IiOnsiJGlkIjoiNjYzIiwiQSI6MjU1LCJSIjo2OCwiRyI6MTE0LCJCIjoxOTZ9fSwiSXNWaXNpYmxlIjp0cnVlLCJXaWR0aCI6MC4wLCJIZWlnaHQiOjE2LjAsIkJvcmRlclN0eWxlIjp7IiRpZCI6IjY2NCIsIkxpbmVDb2xvciI6eyIkcmVmIjoiMTE3In0sIkxpbmVXZWlnaHQiOjAuMCwiTGluZVR5cGUiOjAsIlBhcmVudFN0eWxlIjpudWxsfSwiUGFyZW50U3R5bGUiOm51bGx9LCJUaXRsZVN0eWxlIjp7IiRpZCI6IjY2NSIsIkZvbnRTZXR0aW5ncyI6eyIkaWQiOiI2NjYiLCJGb250U2l6ZSI6MTAsIkZvbnROYW1lIjoiQ2FsaWJyaSIsIklzQm9sZCI6dHJ1ZSwiSXNJdGFsaWMiOmZhbHNlLCJJc1VuZGVybGluZWQiOmZhbHNlLCJQYXJlbnRTdHlsZSI6bnVsbH0sIkF1dG9TaXplIjowLCJGb3JlZ3JvdW5kIjp7IiRpZCI6IjY2NyIsIkNvbG9yIjp7IiRpZCI6IjY2OCIsIkEiOjI1NSwiUiI6MjU1LCJHIjoyNTUsIkIiOjI1NX19LCJNYXhXaWR0aCI6OTAwLjAsIk1heEhlaWdodCI6IkluZmluaXR5IiwiU21hcnRGb3JlZ3JvdW5kSXNBY3RpdmUiOmZhbHNlLCJIb3Jpem9udGFsQWxpZ25tZW50IjoxLCJWZXJ0aWNhbEFsaWdubWVudCI6MCwiU21hcnRGb3JlZ3JvdW5kIjpudWxsLCJCYWNrZ3JvdW5kRmlsbFR5cGUiOjEsIk1hcmdpbiI6eyIkaWQiOiI2NjkiLCJUb3AiOjAuMCwiTGVmdCI6MC4wLCJSaWdodCI6MC4wLCJCb3R0b20iOjAuMH0sIlBhZGRpbmciOnsiJGlkIjoiNjcwIiwiVG9wIjowLjAsIkxlZnQiOjAuMCwiUmlnaHQiOjAuMCwiQm90dG9tIjowLjB9LCJCYWNrZ3JvdW5kIjp7IiRpZCI6IjY3MSIsIkNvbG9yIjp7IiRpZCI6IjY3MiIsIkEiOjI1NSwiUiI6NjgsIkciOjExNCwiQiI6MTk2fX0sIklzVmlzaWJsZSI6dHJ1ZSwiV2lkdGgiOjAuMCwiSGVpZ2h0IjowLjAsIkJvcmRlclN0eWxlIjp7IiRpZCI6IjY3MyIsIkxpbmVDb2xvciI6bnVsbCwiTGluZVdlaWdodCI6MC4wLCJMaW5lVHlwZSI6MCwiUGFyZW50U3R5bGUiOm51bGx9LCJQYXJlbnRTdHlsZSI6bnVsbH0sIkRhdGVTdHlsZSI6eyIkaWQiOiI2NzQiLCJGb250U2V0dGluZ3MiOnsiJGlkIjoiNjc1IiwiRm9udFNpemUiOjgsIkZvbnROYW1lIjoiQ2FsaWJyaSIsIklzQm9sZCI6ZmFsc2UsIklzSXRhbGljIjpmYWxzZSwiSXNVbmRlcmxpbmVkIjpmYWxzZSwiUGFyZW50U3R5bGUiOm51bGx9LCJBdXRvU2l6ZSI6MCwiRm9yZWdyb3VuZCI6eyIkaWQiOiI2NzYiLCJDb2xvciI6eyIkaWQiOiI2NzciLCJBIjoyNTUsIlIiOjksIkciOjMzLCJCIjo1OX19LCJNYXhXaWR0aCI6MjAwLjAsIk1heEhlaWdodCI6IkluZmluaXR5IiwiU21hcnRGb3JlZ3JvdW5kSXNBY3RpdmUiOmZhbHNlLCJIb3Jpem9udGFsQWxpZ25tZW50IjowLCJWZXJ0aWNhbEFsaWdubWVudCI6MCwiU21hcnRGb3JlZ3JvdW5kIjpudWxsLCJCYWNrZ3JvdW5kRmlsbFR5cGUiOjAsIk1hcmdpbiI6eyIkaWQiOiI2NzgiLCJUb3AiOjAuMCwiTGVmdCI6MC4wLCJSaWdodCI6MC4wLCJCb3R0b20iOjAuMH0sIlBhZGRpbmciOnsiJGlkIjoiNjc5IiwiVG9wIjowLjAsIkxlZnQiOjAuMCwiUmlnaHQiOjAuMCwiQm90dG9tIjowLjB9LCJCYWNrZ3JvdW5kIjp7IiRyZWYiOiIxMzIifSwiSXNWaXNpYmxlIjp0cnVlLCJXaWR0aCI6MC4wLCJIZWlnaHQiOjAuMCwiQm9yZGVyU3R5bGUiOnsiJGlkIjoiNjgwIiwiTGluZUNvbG9yIjpudWxsLCJMaW5lV2VpZ2h0IjowLjAsIkxpbmVUeXBlIjowLCJQYXJlbnRTdHlsZSI6bnVsbH0sIlBhcmVudFN0eWxlIjpudWxsfSwiRGF0ZUZvcm1hdCI6eyIkaWQiOiI2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gyIiwiRm9ybWF0IjowLCJJc1Zpc2libGUiOmZhbHNlLCJMYXN0S25vd25WaXNpYmlsaXR5U3RhdGUiOmZhbHNlfSwiSXNWaXNpYmxlIjp0cnVlLCJQYXJlbnRTdHlsZSI6bnVsbH0sIkluZGV4IjoxMiwiU21hcnREdXJhdGlvbkFjdGl2YXRlZCI6ZmFsc2UsIkRhdGVGb3JtYXQiOnsiJHJlZiI6IjY4MSJ9LCJXZWVrTnVtYmVyaW5nIjp7IiRpZCI6IjY4MyIsIkZvcm1hdCI6MCwiSXNWaXNpYmxlIjpmYWxzZSwiTGFzdEtub3duVmlzaWJpbGl0eVN0YXRlIjpmYWxzZX0sIklkIjoiMjk0ZmU3NDgtYTcxMi00YjM5LWEzYWMtYmNiNjZhOGQ5MTNjIiwiSW1wb3J0SWQiOm51bGwsIlRpdGxlIjoiU3ByaW50IDciLCJOb3RlIjpudWxsLCJIeXBlcmxpbmsiOnsiJGlkIjoiNjg0IiwiQWRkcmVzcyI6IiIsIlN1YkFkZHJlc3MiOiIifSwiSXNDaGFuZ2VkIjpmYWxzZSwiSXNOZXciOmZhbHNlfSx7IiRpZCI6IjY4NSIsIkdyb3VwTmFtZSI6ImM3MGEzYmYwLTIwNTQtNDMyYy04MmZkLTVhZDhkMGVkMzNiNSIsIlN0YXJ0RGF0ZSI6IjIwMTgtMDUtMThUMDA6MDA6MDBaIiwiRW5kRGF0ZSI6IjIwMTgtMDYtMDVUMjM6NTk6MDBaIiwiUGVyY2VudGFnZUNvbXBsZXRlIjpudWxsLCJTdHlsZSI6eyIkaWQiOiI2ODYiLCJTaGFwZSI6MSwiU2hhcGVUaGlja25lc3MiOjEsIkR1cmF0aW9uRm9ybWF0IjowLCJJbmNsdWRlTm9uV29ya2luZ0RheXNJbkR1cmF0aW9uIjpmYWxzZSwiUGVyY2VudGFnZUNvbXBsZXRlU3R5bGUiOnsiJGlkIjoiNjg3IiwiRm9udFNldHRpbmdzIjp7IiRpZCI6IjY4OCIsIkZvbnRTaXplIjoxMCwiRm9udE5hbWUiOiJDYWxpYnJpIiwiSXNCb2xkIjpmYWxzZSwiSXNJdGFsaWMiOmZhbHNlLCJJc1VuZGVybGluZWQiOmZhbHNlLCJQYXJlbnRTdHlsZSI6bnVsbH0sIkF1dG9TaXplIjowLCJGb3JlZ3JvdW5kIjp7IiRpZCI6IjY4OSIsIkNvbG9yIjp7IiRpZCI6IjY5MC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jkxIiwiVG9wIjowLjAsIkxlZnQiOjAuMCwiUmlnaHQiOjAuMCwiQm90dG9tIjowLjB9LCJQYWRkaW5nIjp7IiRpZCI6IjY5MiIsIlRvcCI6MC4wLCJMZWZ0IjowLjAsIlJpZ2h0IjowLjAsIkJvdHRvbSI6MC4wfSwiQmFja2dyb3VuZCI6eyIkcmVmIjoiOTcifSwiSXNWaXNpYmxlIjp0cnVlLCJXaWR0aCI6MC4wLCJIZWlnaHQiOjAuMCwiQm9yZGVyU3R5bGUiOnsiJGlkIjoiNjkzIiwiTGluZUNvbG9yIjpudWxsLCJMaW5lV2VpZ2h0IjowLjAsIkxpbmVUeXBlIjowLCJQYXJlbnRTdHlsZSI6bnVsbH0sIlBhcmVudFN0eWxlIjpudWxsfSwiRHVyYXRpb25TdHlsZSI6eyIkaWQiOiI2OTQiLCJGb250U2V0dGluZ3MiOnsiJGlkIjoiNjk1IiwiRm9udFNpemUiOjEwLCJGb250TmFtZSI6IkNhbGlicmkiLCJJc0JvbGQiOmZhbHNlLCJJc0l0YWxpYyI6dHJ1ZSwiSXNVbmRlcmxpbmVkIjpmYWxzZSwiUGFyZW50U3R5bGUiOm51bGx9LCJBdXRvU2l6ZSI6MCwiRm9yZWdyb3VuZCI6eyIkaWQiOiI2OTYiLCJDb2xvciI6eyIkaWQiOiI2OTc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jk4IiwiVG9wIjowLjAsIkxlZnQiOjAuMCwiUmlnaHQiOjAuMCwiQm90dG9tIjowLjB9LCJQYWRkaW5nIjp7IiRpZCI6IjY5OSIsIlRvcCI6MC4wLCJMZWZ0IjowLjAsIlJpZ2h0IjowLjAsIkJvdHRvbSI6MC4wfSwiQmFja2dyb3VuZCI6eyIkcmVmIjoiMTA0In0sIklzVmlzaWJsZSI6dHJ1ZSwiV2lkdGgiOjAuMCwiSGVpZ2h0IjowLjAsIkJvcmRlclN0eWxlIjp7IiRpZCI6IjcwMCIsIkxpbmVDb2xvciI6bnVsbCwiTGluZVdlaWdodCI6MC4wLCJMaW5lVHlwZSI6MCwiUGFyZW50U3R5bGUiOm51bGx9LCJQYXJlbnRTdHlsZSI6bnVsbH0sIkhvcml6b250YWxDb25uZWN0b3JTdHlsZSI6eyIkaWQiOiI3MDEiLCJMaW5lQ29sb3IiOnsiJHJlZiI6IjEwNiJ9LCJMaW5lV2VpZ2h0IjoxLjAsIkxpbmVUeXBlIjowLCJQYXJlbnRTdHlsZSI6bnVsbH0sIlZlcnRpY2FsQ29ubmVjdG9yU3R5bGUiOnsiJGlkIjoiNzAy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NzAzIiwiTWFyZ2luIjp7IiRpZCI6IjcwNCIsIlRvcCI6MC4wLCJMZWZ0Ijo0LjAsIlJpZ2h0Ijo0LjAsIkJvdHRvbSI6MC4wfSwiUGFkZGluZyI6eyIkaWQiOiI3MDUiLCJUb3AiOjAuMCwiTGVmdCI6MC4wLCJSaWdodCI6MC4wLCJCb3R0b20iOjAuMH0sIkJhY2tncm91bmQiOnsiJGlkIjoiNzA2IiwiQ29sb3IiOnsiJGlkIjoiNzA3IiwiQSI6MjU1LCJSIjo2OCwiRyI6MTE0LCJCIjoxOTZ9fSwiSXNWaXNpYmxlIjp0cnVlLCJXaWR0aCI6MC4wLCJIZWlnaHQiOjE2LjAsIkJvcmRlclN0eWxlIjp7IiRpZCI6IjcwOCIsIkxpbmVDb2xvciI6eyIkcmVmIjoiMTE3In0sIkxpbmVXZWlnaHQiOjAuMCwiTGluZVR5cGUiOjAsIlBhcmVudFN0eWxlIjpudWxsfSwiUGFyZW50U3R5bGUiOm51bGx9LCJUaXRsZVN0eWxlIjp7IiRpZCI6IjcwOSIsIkZvbnRTZXR0aW5ncyI6eyIkaWQiOiI3MTAiLCJGb250U2l6ZSI6MTAsIkZvbnROYW1lIjoiQ2FsaWJyaSIsIklzQm9sZCI6dHJ1ZSwiSXNJdGFsaWMiOmZhbHNlLCJJc1VuZGVybGluZWQiOmZhbHNlLCJQYXJlbnRTdHlsZSI6bnVsbH0sIkF1dG9TaXplIjowLCJGb3JlZ3JvdW5kIjp7IiRpZCI6IjcxMSIsIkNvbG9yIjp7IiRpZCI6IjcxMiIsIkEiOjI1NSwiUiI6MjU1LCJHIjoyNTUsIkIiOjI1NX19LCJNYXhXaWR0aCI6OTAwLjAsIk1heEhlaWdodCI6IkluZmluaXR5IiwiU21hcnRGb3JlZ3JvdW5kSXNBY3RpdmUiOmZhbHNlLCJIb3Jpem9udGFsQWxpZ25tZW50IjoxLCJWZXJ0aWNhbEFsaWdubWVudCI6MCwiU21hcnRGb3JlZ3JvdW5kIjpudWxsLCJCYWNrZ3JvdW5kRmlsbFR5cGUiOjEsIk1hcmdpbiI6eyIkaWQiOiI3MTMiLCJUb3AiOjAuMCwiTGVmdCI6MC4wLCJSaWdodCI6MC4wLCJCb3R0b20iOjAuMH0sIlBhZGRpbmciOnsiJGlkIjoiNzE0IiwiVG9wIjowLjAsIkxlZnQiOjAuMCwiUmlnaHQiOjAuMCwiQm90dG9tIjowLjB9LCJCYWNrZ3JvdW5kIjp7IiRpZCI6IjcxNSIsIkNvbG9yIjp7IiRpZCI6IjcxNiIsIkEiOjI1NSwiUiI6NjgsIkciOjExNCwiQiI6MTk2fX0sIklzVmlzaWJsZSI6dHJ1ZSwiV2lkdGgiOjAuMCwiSGVpZ2h0IjowLjAsIkJvcmRlclN0eWxlIjp7IiRpZCI6IjcxNyIsIkxpbmVDb2xvciI6bnVsbCwiTGluZVdlaWdodCI6MC4wLCJMaW5lVHlwZSI6MCwiUGFyZW50U3R5bGUiOm51bGx9LCJQYXJlbnRTdHlsZSI6bnVsbH0sIkRhdGVTdHlsZSI6eyIkaWQiOiI3MTgiLCJGb250U2V0dGluZ3MiOnsiJGlkIjoiNzE5IiwiRm9udFNpemUiOjgsIkZvbnROYW1lIjoiQ2FsaWJyaSIsIklzQm9sZCI6ZmFsc2UsIklzSXRhbGljIjpmYWxzZSwiSXNVbmRlcmxpbmVkIjpmYWxzZSwiUGFyZW50U3R5bGUiOm51bGx9LCJBdXRvU2l6ZSI6MCwiRm9yZWdyb3VuZCI6eyIkaWQiOiI3MjAiLCJDb2xvciI6eyIkaWQiOiI3MjEiLCJBIjoyNTUsIlIiOjksIkciOjMzLCJCIjo1OX19LCJNYXhXaWR0aCI6MjAwLjAsIk1heEhlaWdodCI6IkluZmluaXR5IiwiU21hcnRGb3JlZ3JvdW5kSXNBY3RpdmUiOmZhbHNlLCJIb3Jpem9udGFsQWxpZ25tZW50IjowLCJWZXJ0aWNhbEFsaWdubWVudCI6MCwiU21hcnRGb3JlZ3JvdW5kIjpudWxsLCJCYWNrZ3JvdW5kRmlsbFR5cGUiOjAsIk1hcmdpbiI6eyIkaWQiOiI3MjIiLCJUb3AiOjAuMCwiTGVmdCI6MC4wLCJSaWdodCI6MC4wLCJCb3R0b20iOjAuMH0sIlBhZGRpbmciOnsiJGlkIjoiNzIzIiwiVG9wIjowLjAsIkxlZnQiOjAuMCwiUmlnaHQiOjAuMCwiQm90dG9tIjowLjB9LCJCYWNrZ3JvdW5kIjp7IiRyZWYiOiIxMzIifSwiSXNWaXNpYmxlIjp0cnVlLCJXaWR0aCI6MC4wLCJIZWlnaHQiOjAuMCwiQm9yZGVyU3R5bGUiOnsiJGlkIjoiNzI0IiwiTGluZUNvbG9yIjpudWxsLCJMaW5lV2VpZ2h0IjowLjAsIkxpbmVUeXBlIjowLCJQYXJlbnRTdHlsZSI6bnVsbH0sIlBhcmVudFN0eWxlIjpudWxsfSwiRGF0ZUZvcm1hdCI6eyIkaWQiOiI3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I2IiwiRm9ybWF0IjowLCJJc1Zpc2libGUiOmZhbHNlLCJMYXN0S25vd25WaXNpYmlsaXR5U3RhdGUiOmZhbHNlfSwiSXNWaXNpYmxlIjp0cnVlLCJQYXJlbnRTdHlsZSI6bnVsbH0sIkluZGV4IjoxMywiU21hcnREdXJhdGlvbkFjdGl2YXRlZCI6ZmFsc2UsIkRhdGVGb3JtYXQiOnsiJHJlZiI6IjcyNSJ9LCJXZWVrTnVtYmVyaW5nIjp7IiRpZCI6IjcyNyIsIkZvcm1hdCI6MCwiSXNWaXNpYmxlIjpmYWxzZSwiTGFzdEtub3duVmlzaWJpbGl0eVN0YXRlIjpmYWxzZX0sIklkIjoiZDk4YzAzNmItYjFmOC00MWJjLTk5ZGYtYTIwOGVkZGM4MDU0IiwiSW1wb3J0SWQiOm51bGwsIlRpdGxlIjoiU3ByaW50IDgiLCJOb3RlIjpudWxsLCJIeXBlcmxpbmsiOnsiJGlkIjoiNzI4IiwiQWRkcmVzcyI6IiIsIlN1YkFkZHJlc3MiOiIifSwiSXNDaGFuZ2VkIjpmYWxzZSwiSXNOZXciOmZhbHNlfSx7IiRpZCI6IjcyOSIsIkdyb3VwTmFtZSI6ImM3MGEzYmYwLTIwNTQtNDMyYy04MmZkLTVhZDhkMGVkMzNiNSIsIlN0YXJ0RGF0ZSI6IjIwMTgtMDYtMDdUMDA6MDA6MDBaIiwiRW5kRGF0ZSI6IjIwMTgtMDYtMjVUMjM6NTk6MDBaIiwiUGVyY2VudGFnZUNvbXBsZXRlIjpudWxsLCJTdHlsZSI6eyIkaWQiOiI3MzAiLCJTaGFwZSI6MSwiU2hhcGVUaGlja25lc3MiOjEsIkR1cmF0aW9uRm9ybWF0IjowLCJJbmNsdWRlTm9uV29ya2luZ0RheXNJbkR1cmF0aW9uIjpmYWxzZSwiUGVyY2VudGFnZUNvbXBsZXRlU3R5bGUiOnsiJGlkIjoiNzMxIiwiRm9udFNldHRpbmdzIjp7IiRpZCI6IjczMiIsIkZvbnRTaXplIjoxMCwiRm9udE5hbWUiOiJDYWxpYnJpIiwiSXNCb2xkIjpmYWxzZSwiSXNJdGFsaWMiOmZhbHNlLCJJc1VuZGVybGluZWQiOmZhbHNlLCJQYXJlbnRTdHlsZSI6bnVsbH0sIkF1dG9TaXplIjowLCJGb3JlZ3JvdW5kIjp7IiRpZCI6IjczMyIsIkNvbG9yIjp7IiRpZCI6IjczNC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zM1IiwiVG9wIjowLjAsIkxlZnQiOjAuMCwiUmlnaHQiOjAuMCwiQm90dG9tIjowLjB9LCJQYWRkaW5nIjp7IiRpZCI6IjczNiIsIlRvcCI6MC4wLCJMZWZ0IjowLjAsIlJpZ2h0IjowLjAsIkJvdHRvbSI6MC4wfSwiQmFja2dyb3VuZCI6eyIkcmVmIjoiOTcifSwiSXNWaXNpYmxlIjp0cnVlLCJXaWR0aCI6MC4wLCJIZWlnaHQiOjAuMCwiQm9yZGVyU3R5bGUiOnsiJGlkIjoiNzM3IiwiTGluZUNvbG9yIjpudWxsLCJMaW5lV2VpZ2h0IjowLjAsIkxpbmVUeXBlIjowLCJQYXJlbnRTdHlsZSI6bnVsbH0sIlBhcmVudFN0eWxlIjpudWxsfSwiRHVyYXRpb25TdHlsZSI6eyIkaWQiOiI3MzgiLCJGb250U2V0dGluZ3MiOnsiJGlkIjoiNzM5IiwiRm9udFNpemUiOjEwLCJGb250TmFtZSI6IkNhbGlicmkiLCJJc0JvbGQiOmZhbHNlLCJJc0l0YWxpYyI6dHJ1ZSwiSXNVbmRlcmxpbmVkIjpmYWxzZSwiUGFyZW50U3R5bGUiOm51bGx9LCJBdXRvU2l6ZSI6MCwiRm9yZWdyb3VuZCI6eyIkaWQiOiI3NDAiLCJDb2xvciI6eyIkaWQiOiI3NDE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zQyIiwiVG9wIjowLjAsIkxlZnQiOjAuMCwiUmlnaHQiOjAuMCwiQm90dG9tIjowLjB9LCJQYWRkaW5nIjp7IiRpZCI6Ijc0MyIsIlRvcCI6MC4wLCJMZWZ0IjowLjAsIlJpZ2h0IjowLjAsIkJvdHRvbSI6MC4wfSwiQmFja2dyb3VuZCI6eyIkcmVmIjoiMTA0In0sIklzVmlzaWJsZSI6dHJ1ZSwiV2lkdGgiOjAuMCwiSGVpZ2h0IjowLjAsIkJvcmRlclN0eWxlIjp7IiRpZCI6Ijc0NCIsIkxpbmVDb2xvciI6bnVsbCwiTGluZVdlaWdodCI6MC4wLCJMaW5lVHlwZSI6MCwiUGFyZW50U3R5bGUiOm51bGx9LCJQYXJlbnRTdHlsZSI6bnVsbH0sIkhvcml6b250YWxDb25uZWN0b3JTdHlsZSI6eyIkaWQiOiI3NDUiLCJMaW5lQ29sb3IiOnsiJHJlZiI6IjEwNiJ9LCJMaW5lV2VpZ2h0IjoxLjAsIkxpbmVUeXBlIjowLCJQYXJlbnRTdHlsZSI6bnVsbH0sIlZlcnRpY2FsQ29ubmVjdG9yU3R5bGUiOnsiJGlkIjoiNzQ2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NzQ3IiwiTWFyZ2luIjp7IiRpZCI6Ijc0OCIsIlRvcCI6MC4wLCJMZWZ0Ijo0LjAsIlJpZ2h0Ijo0LjAsIkJvdHRvbSI6MC4wfSwiUGFkZGluZyI6eyIkaWQiOiI3NDkiLCJUb3AiOjAuMCwiTGVmdCI6MC4wLCJSaWdodCI6MC4wLCJCb3R0b20iOjAuMH0sIkJhY2tncm91bmQiOnsiJGlkIjoiNzUwIiwiQ29sb3IiOnsiJGlkIjoiNzUxIiwiQSI6MjU1LCJSIjo2OCwiRyI6MTE0LCJCIjoxOTZ9fSwiSXNWaXNpYmxlIjp0cnVlLCJXaWR0aCI6MC4wLCJIZWlnaHQiOjE2LjAsIkJvcmRlclN0eWxlIjp7IiRpZCI6Ijc1MiIsIkxpbmVDb2xvciI6eyIkcmVmIjoiMTE3In0sIkxpbmVXZWlnaHQiOjAuMCwiTGluZVR5cGUiOjAsIlBhcmVudFN0eWxlIjpudWxsfSwiUGFyZW50U3R5bGUiOm51bGx9LCJUaXRsZVN0eWxlIjp7IiRpZCI6Ijc1MyIsIkZvbnRTZXR0aW5ncyI6eyIkaWQiOiI3NTQiLCJGb250U2l6ZSI6MTAsIkZvbnROYW1lIjoiQ2FsaWJyaSIsIklzQm9sZCI6dHJ1ZSwiSXNJdGFsaWMiOmZhbHNlLCJJc1VuZGVybGluZWQiOmZhbHNlLCJQYXJlbnRTdHlsZSI6bnVsbH0sIkF1dG9TaXplIjowLCJGb3JlZ3JvdW5kIjp7IiRpZCI6Ijc1NSIsIkNvbG9yIjp7IiRpZCI6Ijc1NiIsIkEiOjI1NSwiUiI6MjU1LCJHIjoyNTUsIkIiOjI1NX19LCJNYXhXaWR0aCI6OTAwLjAsIk1heEhlaWdodCI6IkluZmluaXR5IiwiU21hcnRGb3JlZ3JvdW5kSXNBY3RpdmUiOmZhbHNlLCJIb3Jpem9udGFsQWxpZ25tZW50IjoxLCJWZXJ0aWNhbEFsaWdubWVudCI6MCwiU21hcnRGb3JlZ3JvdW5kIjpudWxsLCJCYWNrZ3JvdW5kRmlsbFR5cGUiOjEsIk1hcmdpbiI6eyIkaWQiOiI3NTciLCJUb3AiOjAuMCwiTGVmdCI6MC4wLCJSaWdodCI6MC4wLCJCb3R0b20iOjAuMH0sIlBhZGRpbmciOnsiJGlkIjoiNzU4IiwiVG9wIjowLjAsIkxlZnQiOjAuMCwiUmlnaHQiOjAuMCwiQm90dG9tIjowLjB9LCJCYWNrZ3JvdW5kIjp7IiRpZCI6Ijc1OSIsIkNvbG9yIjp7IiRpZCI6Ijc2MCIsIkEiOjI1NSwiUiI6NjgsIkciOjExNCwiQiI6MTk2fX0sIklzVmlzaWJsZSI6dHJ1ZSwiV2lkdGgiOjAuMCwiSGVpZ2h0IjowLjAsIkJvcmRlclN0eWxlIjp7IiRpZCI6Ijc2MSIsIkxpbmVDb2xvciI6bnVsbCwiTGluZVdlaWdodCI6MC4wLCJMaW5lVHlwZSI6MCwiUGFyZW50U3R5bGUiOm51bGx9LCJQYXJlbnRTdHlsZSI6bnVsbH0sIkRhdGVTdHlsZSI6eyIkaWQiOiI3NjIiLCJGb250U2V0dGluZ3MiOnsiJGlkIjoiNzYzIiwiRm9udFNpemUiOjgsIkZvbnROYW1lIjoiQ2FsaWJyaSIsIklzQm9sZCI6ZmFsc2UsIklzSXRhbGljIjpmYWxzZSwiSXNVbmRlcmxpbmVkIjpmYWxzZSwiUGFyZW50U3R5bGUiOm51bGx9LCJBdXRvU2l6ZSI6MCwiRm9yZWdyb3VuZCI6eyIkaWQiOiI3NjQiLCJDb2xvciI6eyIkaWQiOiI3NjUiLCJBIjoyNTUsIlIiOjksIkciOjMzLCJCIjo1OX19LCJNYXhXaWR0aCI6MjAwLjAsIk1heEhlaWdodCI6IkluZmluaXR5IiwiU21hcnRGb3JlZ3JvdW5kSXNBY3RpdmUiOmZhbHNlLCJIb3Jpem9udGFsQWxpZ25tZW50IjowLCJWZXJ0aWNhbEFsaWdubWVudCI6MCwiU21hcnRGb3JlZ3JvdW5kIjpudWxsLCJCYWNrZ3JvdW5kRmlsbFR5cGUiOjAsIk1hcmdpbiI6eyIkaWQiOiI3NjYiLCJUb3AiOjAuMCwiTGVmdCI6MC4wLCJSaWdodCI6MC4wLCJCb3R0b20iOjAuMH0sIlBhZGRpbmciOnsiJGlkIjoiNzY3IiwiVG9wIjowLjAsIkxlZnQiOjAuMCwiUmlnaHQiOjAuMCwiQm90dG9tIjowLjB9LCJCYWNrZ3JvdW5kIjp7IiRyZWYiOiIxMzIifSwiSXNWaXNpYmxlIjp0cnVlLCJXaWR0aCI6MC4wLCJIZWlnaHQiOjAuMCwiQm9yZGVyU3R5bGUiOnsiJGlkIjoiNzY4IiwiTGluZUNvbG9yIjpudWxsLCJMaW5lV2VpZ2h0IjowLjAsIkxpbmVUeXBlIjowLCJQYXJlbnRTdHlsZSI6bnVsbH0sIlBhcmVudFN0eWxlIjpudWxsfSwiRGF0ZUZvcm1hdCI6eyIkaWQiOiI3Nj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cwIiwiRm9ybWF0IjowLCJJc1Zpc2libGUiOmZhbHNlLCJMYXN0S25vd25WaXNpYmlsaXR5U3RhdGUiOmZhbHNlfSwiSXNWaXNpYmxlIjp0cnVlLCJQYXJlbnRTdHlsZSI6bnVsbH0sIkluZGV4IjoxNCwiU21hcnREdXJhdGlvbkFjdGl2YXRlZCI6ZmFsc2UsIkRhdGVGb3JtYXQiOnsiJHJlZiI6Ijc2OSJ9LCJXZWVrTnVtYmVyaW5nIjp7IiRpZCI6Ijc3MSIsIkZvcm1hdCI6MCwiSXNWaXNpYmxlIjpmYWxzZSwiTGFzdEtub3duVmlzaWJpbGl0eVN0YXRlIjpmYWxzZX0sIklkIjoiYjgyMzQzYjctMGI5NC00YTYyLWFhNjgtYzYxZDgxYTkwMjM2IiwiSW1wb3J0SWQiOm51bGwsIlRpdGxlIjoiU3ByaW50IDkiLCJOb3RlIjpudWxsLCJIeXBlcmxpbmsiOnsiJGlkIjoiNzcyIiwiQWRkcmVzcyI6IiIsIlN1YkFkZHJlc3MiOiIifSwiSXNDaGFuZ2VkIjpmYWxzZSwiSXNOZXciOmZhbHNlfSx7IiRpZCI6Ijc3MyIsIkdyb3VwTmFtZSI6ImM3MGEzYmYwLTIwNTQtNDMyYy04MmZkLTVhZDhkMGVkMzNiNSIsIlN0YXJ0RGF0ZSI6IjIwMTgtMDYtMjdUMDA6MDA6MDBaIiwiRW5kRGF0ZSI6IjIwMTgtMDctMTNUMjM6NTk6MDBaIiwiUGVyY2VudGFnZUNvbXBsZXRlIjpudWxsLCJTdHlsZSI6eyIkaWQiOiI3NzQiLCJTaGFwZSI6MSwiU2hhcGVUaGlja25lc3MiOjMsIkR1cmF0aW9uRm9ybWF0IjowLCJJbmNsdWRlTm9uV29ya2luZ0RheXNJbkR1cmF0aW9uIjpmYWxzZSwiUGVyY2VudGFnZUNvbXBsZXRlU3R5bGUiOnsiJGlkIjoiNzc1IiwiRm9udFNldHRpbmdzIjp7IiRpZCI6Ijc3NiIsIkZvbnRTaXplIjoxMCwiRm9udE5hbWUiOiJDYWxpYnJpIiwiSXNCb2xkIjpmYWxzZSwiSXNJdGFsaWMiOmZhbHNlLCJJc1VuZGVybGluZWQiOmZhbHNlLCJQYXJlbnRTdHlsZSI6bnVsbH0sIkF1dG9TaXplIjowLCJGb3JlZ3JvdW5kIjp7IiRpZCI6Ijc3NyIsIkNvbG9yIjp7IiRpZCI6Ijc3OC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zc5IiwiVG9wIjowLjAsIkxlZnQiOjAuMCwiUmlnaHQiOjAuMCwiQm90dG9tIjowLjB9LCJQYWRkaW5nIjp7IiRpZCI6Ijc4MCIsIlRvcCI6MC4wLCJMZWZ0IjowLjAsIlJpZ2h0IjowLjAsIkJvdHRvbSI6MC4wfSwiQmFja2dyb3VuZCI6eyIkcmVmIjoiOTcifSwiSXNWaXNpYmxlIjp0cnVlLCJXaWR0aCI6MC4wLCJIZWlnaHQiOjAuMCwiQm9yZGVyU3R5bGUiOnsiJGlkIjoiNzgxIiwiTGluZUNvbG9yIjpudWxsLCJMaW5lV2VpZ2h0IjowLjAsIkxpbmVUeXBlIjowLCJQYXJlbnRTdHlsZSI6bnVsbH0sIlBhcmVudFN0eWxlIjpudWxsfSwiRHVyYXRpb25TdHlsZSI6eyIkaWQiOiI3ODIiLCJGb250U2V0dGluZ3MiOnsiJGlkIjoiNzgzIiwiRm9udFNpemUiOjEwLCJGb250TmFtZSI6IkNhbGlicmkiLCJJc0JvbGQiOmZhbHNlLCJJc0l0YWxpYyI6dHJ1ZSwiSXNVbmRlcmxpbmVkIjpmYWxzZSwiUGFyZW50U3R5bGUiOm51bGx9LCJBdXRvU2l6ZSI6MCwiRm9yZWdyb3VuZCI6eyIkaWQiOiI3ODQiLCJDb2xvciI6eyIkaWQiOiI3OD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Nzg2IiwiVG9wIjowLjAsIkxlZnQiOjAuMCwiUmlnaHQiOjAuMCwiQm90dG9tIjowLjB9LCJQYWRkaW5nIjp7IiRpZCI6Ijc4NyIsIlRvcCI6MC4wLCJMZWZ0IjowLjAsIlJpZ2h0IjowLjAsIkJvdHRvbSI6MC4wfSwiQmFja2dyb3VuZCI6eyIkcmVmIjoiMTA0In0sIklzVmlzaWJsZSI6dHJ1ZSwiV2lkdGgiOjAuMCwiSGVpZ2h0IjowLjAsIkJvcmRlclN0eWxlIjp7IiRpZCI6Ijc4OCIsIkxpbmVDb2xvciI6bnVsbCwiTGluZVdlaWdodCI6MC4wLCJMaW5lVHlwZSI6MCwiUGFyZW50U3R5bGUiOm51bGx9LCJQYXJlbnRTdHlsZSI6bnVsbH0sIkhvcml6b250YWxDb25uZWN0b3JTdHlsZSI6eyIkaWQiOiI3ODkiLCJMaW5lQ29sb3IiOnsiJHJlZiI6IjEwNiJ9LCJMaW5lV2VpZ2h0IjoxLjAsIkxpbmVUeXBlIjowLCJQYXJlbnRTdHlsZSI6bnVsbH0sIlZlcnRpY2FsQ29ubmVjdG9yU3R5bGUiOnsiJGlkIjoiNzkw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NzkxIiwiTWFyZ2luIjp7IiRpZCI6Ijc5MiIsIlRvcCI6MC4wLCJMZWZ0Ijo0LjAsIlJpZ2h0Ijo0LjAsIkJvdHRvbSI6MC4wfSwiUGFkZGluZyI6eyIkaWQiOiI3OTMiLCJUb3AiOjAuMCwiTGVmdCI6MC4wLCJSaWdodCI6MC4wLCJCb3R0b20iOjAuMH0sIkJhY2tncm91bmQiOnsiJGlkIjoiNzk0IiwiQ29sb3IiOnsiJGlkIjoiNzk1IiwiQSI6MjU1LCJSIjo2OCwiRyI6MTE0LCJCIjoxOTZ9fSwiSXNWaXNpYmxlIjp0cnVlLCJXaWR0aCI6MC4wLCJIZWlnaHQiOjE4LjcxOTk5OTMxMzM1NDQ5MiwiQm9yZGVyU3R5bGUiOnsiJGlkIjoiNzk2IiwiTGluZUNvbG9yIjp7IiRyZWYiOiIxMTcifSwiTGluZVdlaWdodCI6MC4wLCJMaW5lVHlwZSI6MCwiUGFyZW50U3R5bGUiOm51bGx9LCJQYXJlbnRTdHlsZSI6bnVsbH0sIlRpdGxlU3R5bGUiOnsiJGlkIjoiNzk3IiwiRm9udFNldHRpbmdzIjp7IiRpZCI6Ijc5OCIsIkZvbnRTaXplIjoxMCwiRm9udE5hbWUiOiJDYWxpYnJpIiwiSXNCb2xkIjp0cnVlLCJJc0l0YWxpYyI6ZmFsc2UsIklzVW5kZXJsaW5lZCI6ZmFsc2UsIlBhcmVudFN0eWxlIjpudWxsfSwiQXV0b1NpemUiOjAsIkZvcmVncm91bmQiOnsiJGlkIjoiNzk5IiwiQ29sb3IiOnsiJGlkIjoiODAwIiwiQSI6MjU1LCJSIjoyNTUsIkciOjI1NSwiQiI6MjU1fX0sIk1heFdpZHRoIjo5MDAuMCwiTWF4SGVpZ2h0IjoiSW5maW5pdHkiLCJTbWFydEZvcmVncm91bmRJc0FjdGl2ZSI6ZmFsc2UsIkhvcml6b250YWxBbGlnbm1lbnQiOjEsIlZlcnRpY2FsQWxpZ25tZW50IjowLCJTbWFydEZvcmVncm91bmQiOm51bGwsIkJhY2tncm91bmRGaWxsVHlwZSI6MSwiTWFyZ2luIjp7IiRpZCI6IjgwMSIsIlRvcCI6MC4wLCJMZWZ0IjowLjAsIlJpZ2h0IjowLjAsIkJvdHRvbSI6MC4wfSwiUGFkZGluZyI6eyIkaWQiOiI4MDIiLCJUb3AiOjAuMCwiTGVmdCI6MC4wLCJSaWdodCI6MC4wLCJCb3R0b20iOjAuMH0sIkJhY2tncm91bmQiOnsiJGlkIjoiODAzIiwiQ29sb3IiOnsiJGlkIjoiODA0IiwiQSI6MjU1LCJSIjo2OCwiRyI6MTE0LCJCIjoxOTZ9fSwiSXNWaXNpYmxlIjp0cnVlLCJXaWR0aCI6MC4wLCJIZWlnaHQiOjAuMCwiQm9yZGVyU3R5bGUiOnsiJGlkIjoiODA1IiwiTGluZUNvbG9yIjpudWxsLCJMaW5lV2VpZ2h0IjowLjAsIkxpbmVUeXBlIjowLCJQYXJlbnRTdHlsZSI6bnVsbH0sIlBhcmVudFN0eWxlIjpudWxsfSwiRGF0ZVN0eWxlIjp7IiRpZCI6IjgwNiIsIkZvbnRTZXR0aW5ncyI6eyIkaWQiOiI4MDciLCJGb250U2l6ZSI6OCwiRm9udE5hbWUiOiJDYWxpYnJpIiwiSXNCb2xkIjpmYWxzZSwiSXNJdGFsaWMiOmZhbHNlLCJJc1VuZGVybGluZWQiOmZhbHNlLCJQYXJlbnRTdHlsZSI6bnVsbH0sIkF1dG9TaXplIjowLCJGb3JlZ3JvdW5kIjp7IiRpZCI6IjgwOCIsIkNvbG9yIjp7IiRpZCI6IjgwOSIsIkEiOjI1NSwiUiI6OSwiRyI6MzMsIkIiOjU5fX0sIk1heFdpZHRoIjoyMDAuMCwiTWF4SGVpZ2h0IjoiSW5maW5pdHkiLCJTbWFydEZvcmVncm91bmRJc0FjdGl2ZSI6ZmFsc2UsIkhvcml6b250YWxBbGlnbm1lbnQiOjAsIlZlcnRpY2FsQWxpZ25tZW50IjowLCJTbWFydEZvcmVncm91bmQiOm51bGwsIkJhY2tncm91bmRGaWxsVHlwZSI6MCwiTWFyZ2luIjp7IiRpZCI6IjgxMCIsIlRvcCI6MC4wLCJMZWZ0IjowLjAsIlJpZ2h0IjowLjAsIkJvdHRvbSI6MC4wfSwiUGFkZGluZyI6eyIkaWQiOiI4MTEiLCJUb3AiOjAuMCwiTGVmdCI6MC4wLCJSaWdodCI6MC4wLCJCb3R0b20iOjAuMH0sIkJhY2tncm91bmQiOnsiJHJlZiI6IjEzMiJ9LCJJc1Zpc2libGUiOnRydWUsIldpZHRoIjowLjAsIkhlaWdodCI6MC4wLCJCb3JkZXJTdHlsZSI6eyIkaWQiOiI4MTIiLCJMaW5lQ29sb3IiOm51bGwsIkxpbmVXZWlnaHQiOjAuMCwiTGluZVR5cGUiOjAsIlBhcmVudFN0eWxlIjpudWxsfSwiUGFyZW50U3R5bGUiOm51bGx9LCJEYXRlRm9ybWF0Ijp7IiRpZCI6Ijgx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QiLCJGb3JtYXQiOjAsIklzVmlzaWJsZSI6ZmFsc2UsIkxhc3RLbm93blZpc2liaWxpdHlTdGF0ZSI6ZmFsc2V9LCJJc1Zpc2libGUiOnRydWUsIlBhcmVudFN0eWxlIjpudWxsfSwiSW5kZXgiOjE1LCJTbWFydER1cmF0aW9uQWN0aXZhdGVkIjpmYWxzZSwiRGF0ZUZvcm1hdCI6eyIkcmVmIjoiODEzIn0sIldlZWtOdW1iZXJpbmciOnsiJGlkIjoiODE1IiwiRm9ybWF0IjowLCJJc1Zpc2libGUiOmZhbHNlLCJMYXN0S25vd25WaXNpYmlsaXR5U3RhdGUiOmZhbHNlfSwiSWQiOiIwYjhhMzk5YS01MjQ1LTQ5MGEtOGEyOC1iNDcwMDE1ZTFjMjciLCJJbXBvcnRJZCI6bnVsbCwiVGl0bGUiOiJTcHJpbnQgMTAiLCJOb3RlIjpudWxsLCJIeXBlcmxpbmsiOnsiJGlkIjoiODE2IiwiQWRkcmVzcyI6IiIsIlN1YkFkZHJlc3MiOiIifSwiSXNDaGFuZ2VkIjpmYWxzZSwiSXNOZXciOmZhbHNlfSx7IiRpZCI6IjgxNyIsIkdyb3VwTmFtZSI6bnVsbCwiU3RhcnREYXRlIjoiMjAxOC0wNS0xOFQwMDowMDowMFoiLCJFbmREYXRlIjoiMjAxOC0wNy0xM1QyMzo1OTowMFoiLCJQZXJjZW50YWdlQ29tcGxldGUiOm51bGwsIlN0eWxlIjp7IiRpZCI6IjgxOCIsIlNoYXBlIjoxLCJTaGFwZVRoaWNrbmVzcyI6MSwiRHVyYXRpb25Gb3JtYXQiOjAsIkluY2x1ZGVOb25Xb3JraW5nRGF5c0luRHVyYXRpb24iOmZhbHNlLCJQZXJjZW50YWdlQ29tcGxldGVTdHlsZSI6eyIkaWQiOiI4MTkiLCJGb250U2V0dGluZ3MiOnsiJGlkIjoiODIw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HJlZiI6Ijk3In0sIklzVmlzaWJsZSI6dHJ1ZSwiV2lkdGgiOjAuMCwiSGVpZ2h0IjowLjAsIkJvcmRlclN0eWxlIjp7IiRpZCI6IjgyMyIsIkxpbmVDb2xvciI6bnVsbCwiTGluZVdlaWdodCI6MC4wLCJMaW5lVHlwZSI6MCwiUGFyZW50U3R5bGUiOm51bGx9LCJQYXJlbnRTdHlsZSI6bnVsbH0sIkR1cmF0aW9uU3R5bGUiOnsiJGlkIjoiODI0IiwiRm9udFNldHRpbmdzIjp7IiRpZCI6IjgyNSIsIkZvbnRTaXplIjoxMCwiRm9udE5hbWUiOiJDYWxpYnJpIiwiSXNCb2xkIjpmYWxzZSwiSXNJdGFsaWMiOnRydWUsIklzVW5kZXJsaW5lZCI6ZmFsc2UsIlBhcmVudFN0eWxlIjpudWxsfSwiQXV0b1NpemUiOjAsIkZvcmVncm91bmQiOnsiJGlkIjoiODI2IiwiQ29sb3IiOnsiJHJlZiI6IjEwMSJ9fSwiTWF4V2lkdGgiOjIwMC4wLCJNYXhIZWlnaHQiOiJJbmZpbml0eSIsIlNtYXJ0Rm9yZWdyb3VuZElzQWN0aXZlIjpmYWxzZSwiSG9yaXpvbnRhbEFsaWdubWVudCI6MCwiVmVydGljYWxBbGlnbm1lbnQiOjAsIlNtYXJ0Rm9yZWdyb3VuZCI6bnVsbCwiQmFja2dyb3VuZEZpbGxUeXBlIjowLCJNYXJnaW4iOnsiJGlkIjoiODI3IiwiVG9wIjowLjAsIkxlZnQiOjAuMCwiUmlnaHQiOjAuMCwiQm90dG9tIjowLjB9LCJQYWRkaW5nIjp7IiRpZCI6IjgyOCIsIlRvcCI6MC4wLCJMZWZ0IjowLjAsIlJpZ2h0IjowLjAsIkJvdHRvbSI6MC4wfSwiQmFja2dyb3VuZCI6eyIkcmVmIjoiMTA0In0sIklzVmlzaWJsZSI6dHJ1ZSwiV2lkdGgiOjAuMCwiSGVpZ2h0IjowLjAsIkJvcmRlclN0eWxlIjp7IiRpZCI6IjgyOSIsIkxpbmVDb2xvciI6bnVsbCwiTGluZVdlaWdodCI6MC4wLCJMaW5lVHlwZSI6MCwiUGFyZW50U3R5bGUiOm51bGx9LCJQYXJlbnRTdHlsZSI6bnVsbH0sIkhvcml6b250YWxDb25uZWN0b3JTdHlsZSI6eyIkaWQiOiI4MzAiLCJMaW5lQ29sb3IiOnsiJHJlZiI6IjEwNiJ9LCJMaW5lV2VpZ2h0IjoxLjAsIkxpbmVUeXBlIjowLCJQYXJlbnRTdHlsZSI6bnVsbH0sIlZlcnRpY2FsQ29ubmVjdG9yU3R5bGUiOnsiJGlkIjoiODMxIiwiTGluZUNvbG9yIjp7IiRyZWYiOiIxMDk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mZhbHNlLCJQZXJjZW50YWdlQ29tcGxldGVTaGFwZU9wYWNpdHkiOjM1LCJTaGFwZVN0eWxlIjp7IiRpZCI6IjgzMiIsIk1hcmdpbiI6eyIkaWQiOiI4MzMiLCJUb3AiOjAuMCwiTGVmdCI6NC4wLCJSaWdodCI6NC4wLCJCb3R0b20iOjAuMH0sIlBhZGRpbmciOnsiJGlkIjoiODM0IiwiVG9wIjowLjAsIkxlZnQiOjAuMCwiUmlnaHQiOjAuMCwiQm90dG9tIjowLjB9LCJCYWNrZ3JvdW5kIjp7IiRpZCI6IjgzNSIsIkNvbG9yIjp7IiRpZCI6IjgzNiIsIkEiOjI1NSwiUiI6MTMzLCJHIjoxOTMsIkIiOjU4fX0sIklzVmlzaWJsZSI6dHJ1ZSwiV2lkdGgiOjAuMCwiSGVpZ2h0IjoxNi4wLCJCb3JkZXJTdHlsZSI6eyIkaWQiOiI4MzciLCJMaW5lQ29sb3IiOnsiJHJlZiI6IjExNyJ9LCJMaW5lV2VpZ2h0IjowLjAsIkxpbmVUeXBlIjowLCJQYXJlbnRTdHlsZSI6bnVsbH0sIlBhcmVudFN0eWxlIjpudWxsfSwiVGl0bGVTdHlsZSI6eyIkaWQiOiI4MzgiLCJGb250U2V0dGluZ3MiOnsiJGlkIjoiODM5IiwiRm9udFNpemUiOjExLCJGb250TmFtZSI6IkNhbGlicmkiLCJJc0JvbGQiOnRydWUsIklzSXRhbGljIjpmYWxzZSwiSXNVbmRlcmxpbmVkIjpmYWxzZSwiUGFyZW50U3R5bGUiOm51bGx9LCJBdXRvU2l6ZSI6MCwiRm9yZWdyb3VuZCI6eyIkaWQiOiI4NDAiLCJDb2xvciI6eyIkaWQiOiI4NDEiLCJBIjoyNTUsIlIiOjAsIkciOjAsIkIiOjB9fSwiTWF4V2lkdGgiOjE0Ni4yNzA0NzUzODc1NzMyNCwiTWF4SGVpZ2h0IjoiSW5maW5pdHkiLCJTbWFydEZvcmVncm91bmRJc0FjdGl2ZSI6ZmFsc2UsIkhvcml6b250YWxBbGlnbm1lbnQiOjEsIlZlcnRpY2FsQWxpZ25tZW50IjowLCJTbWFydEZvcmVncm91bmQiOm51bGwsIkJhY2tncm91bmRGaWxsVHlwZSI6MCwiTWFyZ2luIjp7IiRpZCI6Ijg0MiIsIlRvcCI6MC4wLCJMZWZ0IjowLjAsIlJpZ2h0IjowLjAsIkJvdHRvbSI6MC4wfSwiUGFkZGluZyI6eyIkaWQiOiI4NDMiLCJUb3AiOjAuMCwiTGVmdCI6MC4wLCJSaWdodCI6MC4wLCJCb3R0b20iOjAuMH0sIkJhY2tncm91bmQiOnsiJHJlZiI6IjEyNSJ9LCJJc1Zpc2libGUiOnRydWUsIldpZHRoIjowLjAsIkhlaWdodCI6MC4wLCJCb3JkZXJTdHlsZSI6eyIkaWQiOiI4NDQiLCJMaW5lQ29sb3IiOm51bGwsIkxpbmVXZWlnaHQiOjAuMCwiTGluZVR5cGUiOjAsIlBhcmVudFN0eWxlIjpudWxsfSwiUGFyZW50U3R5bGUiOm51bGx9LCJEYXRlU3R5bGUiOnsiJGlkIjoiODQ1IiwiRm9udFNldHRpbmdzIjp7IiRpZCI6Ijg0NiIsIkZvbnRTaXplIjo4LCJGb250TmFtZSI6IkNhbGlicmkiLCJJc0JvbGQiOmZhbHNlLCJJc0l0YWxpYyI6ZmFsc2UsIklzVW5kZXJsaW5lZCI6ZmFsc2UsIlBhcmVudFN0eWxlIjpudWxsfSwiQXV0b1NpemUiOjAsIkZvcmVncm91bmQiOnsiJGlkIjoiODQ3IiwiQ29sb3IiOnsiJHJlZiI6IjEyOSJ9fSwiTWF4V2lkdGgiOjIwMC4wLCJNYXhIZWlnaHQiOiJJbmZpbml0eSIsIlNtYXJ0Rm9yZWdyb3VuZElzQWN0aXZlIjpmYWxzZSwiSG9yaXpvbnRhbEFsaWdubWVudCI6MCwiVmVydGljYWxBbGlnbm1lbnQiOjAsIlNtYXJ0Rm9yZWdyb3VuZCI6bnVsbCwiQmFja2dyb3VuZEZpbGxUeXBlIjowLCJNYXJnaW4iOnsiJGlkIjoiODQ4IiwiVG9wIjowLjAsIkxlZnQiOjAuMCwiUmlnaHQiOjAuMCwiQm90dG9tIjowLjB9LCJQYWRkaW5nIjp7IiRpZCI6Ijg0OSIsIlRvcCI6MC4wLCJMZWZ0IjowLjAsIlJpZ2h0IjowLjAsIkJvdHRvbSI6MC4wfSwiQmFja2dyb3VuZCI6eyIkcmVmIjoiMTMyIn0sIklzVmlzaWJsZSI6ZmFsc2UsIldpZHRoIjowLjAsIkhlaWdodCI6MC4wLCJCb3JkZXJTdHlsZSI6eyIkaWQiOiI4NTAiLCJMaW5lQ29sb3IiOm51bGwsIkxpbmVXZWlnaHQiOjAuMCwiTGluZVR5cGUiOjAsIlBhcmVudFN0eWxlIjpudWxsfSwiUGFyZW50U3R5bGUiOm51bGx9LCJEYXRlRm9ybWF0Ijp7IiRpZCI6Ijg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TIiLCJGb3JtYXQiOjAsIklzVmlzaWJsZSI6ZmFsc2UsIkxhc3RLbm93blZpc2liaWxpdHlTdGF0ZSI6ZmFsc2V9LCJJc1Zpc2libGUiOnRydWUsIlBhcmVudFN0eWxlIjpudWxsfSwiSW5kZXgiOjE2LCJTbWFydER1cmF0aW9uQWN0aXZhdGVkIjpmYWxzZSwiRGF0ZUZvcm1hdCI6eyIkcmVmIjoiODUxIn0sIldlZWtOdW1iZXJpbmciOnsiJGlkIjoiODUzIiwiRm9ybWF0IjowLCJJc1Zpc2libGUiOmZhbHNlLCJMYXN0S25vd25WaXNpYmlsaXR5U3RhdGUiOmZhbHNlfSwiSWQiOiJhZDliMzdhZi1hMzU2LTRjZmEtOTIwMC01ZWRhMzUwYWRlZDgiLCJJbXBvcnRJZCI6bnVsbCwiVGl0bGUiOiJRQSArIFJlZmluZW1lbnQiLCJOb3RlIjpudWxsLCJIeXBlcmxpbmsiOnsiJGlkIjoiODU0IiwiQWRkcmVzcyI6IiIsIlN1YkFkZHJlc3MiOiIifSwiSXNDaGFuZ2VkIjpmYWxzZSwiSXNOZXciOmZhbHNlfSx7IiRpZCI6Ijg1NSIsIkdyb3VwTmFtZSI6bnVsbCwiU3RhcnREYXRlIjoiMjAxOC0wNy0xNFQwMDowMDowMFoiLCJFbmREYXRlIjoiMjAxOC0xMC0xN1QyMzo1OTowMFoiLCJQZXJjZW50YWdlQ29tcGxldGUiOm51bGwsIlN0eWxlIjp7IiRpZCI6Ijg1NiIsIlNoYXBlIjo2LCJTaGFwZVRoaWNrbmVzcyI6MywiRHVyYXRpb25Gb3JtYXQiOjAsIkluY2x1ZGVOb25Xb3JraW5nRGF5c0luRHVyYXRpb24iOmZhbHNlLCJQZXJjZW50YWdlQ29tcGxldGVTdHlsZSI6eyIkaWQiOiI4NTciLCJGb250U2V0dGluZ3MiOnsiJGlkIjoiODU4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pZCI6Ijg1OSIsIlRvcCI6MC4wLCJMZWZ0IjowLjAsIlJpZ2h0IjowLjAsIkJvdHRvbSI6MC4wfSwiUGFkZGluZyI6eyIkaWQiOiI4NjAiLCJUb3AiOjAuMCwiTGVmdCI6MC4wLCJSaWdodCI6MC4wLCJCb3R0b20iOjAuMH0sIkJhY2tncm91bmQiOnsiJHJlZiI6Ijk3In0sIklzVmlzaWJsZSI6dHJ1ZSwiV2lkdGgiOjAuMCwiSGVpZ2h0IjowLjAsIkJvcmRlclN0eWxlIjp7IiRpZCI6Ijg2MSIsIkxpbmVDb2xvciI6bnVsbCwiTGluZVdlaWdodCI6MC4wLCJMaW5lVHlwZSI6MCwiUGFyZW50U3R5bGUiOm51bGx9LCJQYXJlbnRTdHlsZSI6bnVsbH0sIkR1cmF0aW9uU3R5bGUiOnsiJGlkIjoiODYyIiwiRm9udFNldHRpbmdzIjp7IiRpZCI6Ijg2MyIsIkZvbnRTaXplIjoxMiwiRm9udE5hbWUiOiJDYWxpYnJpIiwiSXNCb2xkIjp0cnVlLCJJc0l0YWxpYyI6dHJ1ZSwiSXNVbmRlcmxpbmVkIjpmYWxzZSwiUGFyZW50U3R5bGUiOm51bGx9LCJBdXRvU2l6ZSI6MCwiRm9yZWdyb3VuZCI6eyIkaWQiOiI4NjQiLCJDb2xvciI6eyIkaWQiOiI4NjU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DY2IiwiVG9wIjowLjAsIkxlZnQiOjAuMCwiUmlnaHQiOjAuMCwiQm90dG9tIjowLjB9LCJQYWRkaW5nIjp7IiRpZCI6Ijg2NyIsIlRvcCI6MC4wLCJMZWZ0IjowLjAsIlJpZ2h0IjowLjAsIkJvdHRvbSI6MC4wfSwiQmFja2dyb3VuZCI6eyIkcmVmIjoiMTA0In0sIklzVmlzaWJsZSI6dHJ1ZSwiV2lkdGgiOjAuMCwiSGVpZ2h0IjowLjAsIkJvcmRlclN0eWxlIjp7IiRpZCI6Ijg2OCIsIkxpbmVDb2xvciI6bnVsbCwiTGluZVdlaWdodCI6MC4wLCJMaW5lVHlwZSI6MCwiUGFyZW50U3R5bGUiOm51bGx9LCJQYXJlbnRTdHlsZSI6bnVsbH0sIkhvcml6b250YWxDb25uZWN0b3JTdHlsZSI6eyIkaWQiOiI4NjkiLCJMaW5lQ29sb3IiOnsiJHJlZiI6IjEwNiJ9LCJMaW5lV2VpZ2h0IjoxLjAsIkxpbmVUeXBlIjowLCJQYXJlbnRTdHlsZSI6bnVsbH0sIlZlcnRpY2FsQ29ubmVjdG9yU3R5bGUiOnsiJGlkIjoiODcwIiwiTGluZUNvbG9yIjp7IiRpZCI6Ijg3MSIsIiR0eXBlIjoiTkxSRS5Db21tb24uRG9tLlNvbGlkQ29sb3JCcnVzaCwgTkxSRS5Db21tb24iLCJDb2xvciI6eyIkaWQiOiI4NzIiLCJBIjoyNTUsIlIiOjIwNCwiRyI6MjA0LCJCIjoyMDR9fSwiTGluZVdlaWdodCI6MS4wLCJMaW5lVHlwZSI6MCwiUGFyZW50U3R5bGUiOm51bGx9LCJNYXJnaW4iOm51bGwsIlN0YXJ0RGF0ZVBvc2l0aW9uIjowLCJFbmREYXRlUG9zaXRpb24iOjAsIkRhdGVJc1Zpc2libGUiOnRydWUsIlRpdGxlUG9zaXRpb24iOjIsIkR1cmF0aW9uUG9zaXRpb24iOjQsIlBlcmNlbnRhZ2VDb21wbGV0ZWRQb3NpdGlvbiI6NiwiU3BhY2luZyI6NSwiSXNCZWxvd1RpbWViYW5kIjpmYWxzZSwiUGVyY2VudGFnZUNvbXBsZXRlU2hhcGVPcGFjaXR5IjozNSwiU2hhcGVTdHlsZSI6eyIkaWQiOiI4NzMiLCJNYXJnaW4iOnsiJGlkIjoiODc0IiwiVG9wIjowLjAsIkxlZnQiOjQuMCwiUmlnaHQiOjQuMCwiQm90dG9tIjowLjB9LCJQYWRkaW5nIjp7IiRpZCI6Ijg3NSIsIlRvcCI6MC4wLCJMZWZ0IjowLjAsIlJpZ2h0IjowLjAsIkJvdHRvbSI6MC4wfSwiQmFja2dyb3VuZCI6eyIkaWQiOiI4NzYiLCJDb2xvciI6eyIkaWQiOiI4NzciLCJBIjoyNTUsIlIiOjg5LCJHIjo4OSwiQiI6ODl9fSwiSXNWaXNpYmxlIjp0cnVlLCJXaWR0aCI6MC4wLCJIZWlnaHQiOjI1LjIwNjYxMzU0MDY0OTQxNCwiQm9yZGVyU3R5bGUiOnsiJGlkIjoiODc4IiwiTGluZUNvbG9yIjp7IiRyZWYiOiIxMTcifSwiTGluZVdlaWdodCI6MC4wLCJMaW5lVHlwZSI6MCwiUGFyZW50U3R5bGUiOm51bGx9LCJQYXJlbnRTdHlsZSI6bnVsbH0sIlRpdGxlU3R5bGUiOnsiJGlkIjoiODc5IiwiRm9udFNldHRpbmdzIjp7IiRpZCI6Ijg4MCIsIkZvbnRTaXplIjoxMiwiRm9udE5hbWUiOiJDYWxpYnJpIiwiSXNCb2xkIjp0cnVlLCJJc0l0YWxpYyI6ZmFsc2UsIklzVW5kZXJsaW5lZCI6ZmFsc2UsIlBhcmVudFN0eWxlIjpudWxsfSwiQXV0b1NpemUiOjAsIkZvcmVncm91bmQiOnsiJGlkIjoiODgxIiwiQ29sb3IiOnsiJGlkIjoiODgy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pZCI6Ijg4MyIsIlRvcCI6MC4wLCJMZWZ0IjowLjAsIlJpZ2h0IjowLjAsIkJvdHRvbSI6MC4wfSwiUGFkZGluZyI6eyIkaWQiOiI4ODQiLCJUb3AiOjAuMCwiTGVmdCI6MC4wLCJSaWdodCI6MC4wLCJCb3R0b20iOjAuMH0sIkJhY2tncm91bmQiOnsiJHJlZiI6IjEyNSJ9LCJJc1Zpc2libGUiOnRydWUsIldpZHRoIjowLjAsIkhlaWdodCI6MC4wLCJCb3JkZXJTdHlsZSI6eyIkaWQiOiI4ODUiLCJMaW5lQ29sb3IiOm51bGwsIkxpbmVXZWlnaHQiOjAuMCwiTGluZVR5cGUiOjAsIlBhcmVudFN0eWxlIjpudWxsfSwiUGFyZW50U3R5bGUiOm51bGx9LCJEYXRlU3R5bGUiOnsiJGlkIjoiODg2IiwiRm9udFNldHRpbmdzIjp7IiRpZCI6Ijg4NyIsIkZvbnRTaXplIjoxMCwiRm9udE5hbWUiOiJDYWxpYnJpIiwiSXNCb2xkIjp0cnVlLCJJc0l0YWxpYyI6ZmFsc2UsIklzVW5kZXJsaW5lZCI6ZmFsc2UsIlBhcmVudFN0eWxlIjpudWxsfSwiQXV0b1NpemUiOjAsIkZvcmVncm91bmQiOnsiJGlkIjoiODg4IiwiQ29sb3IiOnsiJGlkIjoiODg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g5MCIsIlRvcCI6MC4wLCJMZWZ0IjowLjAsIlJpZ2h0IjowLjAsIkJvdHRvbSI6MC4wfSwiUGFkZGluZyI6eyIkaWQiOiI4OTEiLCJUb3AiOjAuMCwiTGVmdCI6MC4wLCJSaWdodCI6MC4wLCJCb3R0b20iOjAuMH0sIkJhY2tncm91bmQiOnsiJHJlZiI6IjEzMiJ9LCJJc1Zpc2libGUiOnRydWUsIldpZHRoIjowLjAsIkhlaWdodCI6MC4wLCJCb3JkZXJTdHlsZSI6eyIkaWQiOiI4OTIiLCJMaW5lQ29sb3IiOm51bGwsIkxpbmVXZWlnaHQiOjAuMCwiTGluZVR5cGUiOjAsIlBhcmVudFN0eWxlIjpudWxsfSwiUGFyZW50U3R5bGUiOm51bGx9LCJEYXRlRm9ybWF0Ijp7IiRpZCI6Ijg5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OTQiLCJGb3JtYXQiOjAsIklzVmlzaWJsZSI6ZmFsc2UsIkxhc3RLbm93blZpc2liaWxpdHlTdGF0ZSI6ZmFsc2V9LCJJc1Zpc2libGUiOnRydWUsIlBhcmVudFN0eWxlIjpudWxsfSwiSW5kZXgiOjE3LCJTbWFydER1cmF0aW9uQWN0aXZhdGVkIjpmYWxzZSwiRGF0ZUZvcm1hdCI6eyIkcmVmIjoiODkzIn0sIldlZWtOdW1iZXJpbmciOnsiJGlkIjoiODk1IiwiRm9ybWF0IjowLCJJc1Zpc2libGUiOmZhbHNlLCJMYXN0S25vd25WaXNpYmlsaXR5U3RhdGUiOmZhbHNlfSwiSWQiOiJjNmQ3ZThmNS1kN2Q3LTQ4OGEtYTdhMC1mMjM1YmNkYzk5ZDUiLCJJbXBvcnRJZCI6bnVsbCwiVGl0bGUiOiJSZWxlYXNlIDMiLCJOb3RlIjpudWxsLCJIeXBlcmxpbmsiOnsiJGlkIjoiODk2IiwiQWRkcmVzcyI6IiIsIlN1YkFkZHJlc3MiOiIifSwiSXNDaGFuZ2VkIjpmYWxzZSwiSXNOZXciOmZhbHNlfSx7IiRpZCI6Ijg5NyIsIkdyb3VwTmFtZSI6ImEyYzkyYTEwLTc0ZTQtNGRiZS1hMzIzLWU4NTJmYzk4Njk4OSIsIlN0YXJ0RGF0ZSI6IjIwMTgtMDctMTRUMDA6MDA6MDBaIiwiRW5kRGF0ZSI6IjIwMTgtMDctMzFUMjM6NTk6MDBaIiwiUGVyY2VudGFnZUNvbXBsZXRlIjpudWxsLCJTdHlsZSI6eyIkaWQiOiI4OTgiLCJTaGFwZSI6MSwiU2hhcGVUaGlja25lc3MiOjEsIkR1cmF0aW9uRm9ybWF0IjowLCJJbmNsdWRlTm9uV29ya2luZ0RheXNJbkR1cmF0aW9uIjpmYWxzZSwiUGVyY2VudGFnZUNvbXBsZXRlU3R5bGUiOnsiJGlkIjoiODk5IiwiRm9udFNldHRpbmdzIjp7IiRpZCI6IjkwMCIsIkZvbnRTaXplIjoxMCwiRm9udE5hbWUiOiJDYWxpYnJpIiwiSXNCb2xkIjpmYWxzZSwiSXNJdGFsaWMiOmZhbHNlLCJJc1VuZGVybGluZWQiOmZhbHNlLCJQYXJlbnRTdHlsZSI6bnVsbH0sIkF1dG9TaXplIjowLCJGb3JlZ3JvdW5kIjp7IiRpZCI6IjkwMSIsIkNvbG9yIjp7IiRyZWYiOiI5NCJ9fSwiTWF4V2lkdGgiOjIwMC4wLCJNYXhIZWlnaHQiOiJJbmZpbml0eSIsIlNtYXJ0Rm9yZWdyb3VuZElzQWN0aXZlIjpmYWxzZSwiSG9yaXpvbnRhbEFsaWdubWVudCI6MSwiVmVydGljYWxBbGlnbm1lbnQiOjAsIlNtYXJ0Rm9yZWdyb3VuZCI6bnVsbCwiQmFja2dyb3VuZEZpbGxUeXBlIjowLCJNYXJnaW4iOnsiJGlkIjoiOTAyIiwiVG9wIjowLjAsIkxlZnQiOjAuMCwiUmlnaHQiOjAuMCwiQm90dG9tIjowLjB9LCJQYWRkaW5nIjp7IiRpZCI6IjkwMyIsIlRvcCI6MC4wLCJMZWZ0IjowLjAsIlJpZ2h0IjowLjAsIkJvdHRvbSI6MC4wfSwiQmFja2dyb3VuZCI6eyIkcmVmIjoiOTcifSwiSXNWaXNpYmxlIjp0cnVlLCJXaWR0aCI6MC4wLCJIZWlnaHQiOjAuMCwiQm9yZGVyU3R5bGUiOnsiJGlkIjoiOTA0IiwiTGluZUNvbG9yIjpudWxsLCJMaW5lV2VpZ2h0IjowLjAsIkxpbmVUeXBlIjowLCJQYXJlbnRTdHlsZSI6bnVsbH0sIlBhcmVudFN0eWxlIjpudWxsfSwiRHVyYXRpb25TdHlsZSI6eyIkaWQiOiI5MDUiLCJGb250U2V0dGluZ3MiOnsiJGlkIjoiOTA2IiwiRm9udFNpemUiOjEwLCJGb250TmFtZSI6IkNhbGlicmkiLCJJc0JvbGQiOmZhbHNlLCJJc0l0YWxpYyI6dHJ1ZSwiSXNVbmRlcmxpbmVkIjpmYWxzZSwiUGFyZW50U3R5bGUiOm51bGx9LCJBdXRvU2l6ZSI6MCwiRm9yZWdyb3VuZCI6eyIkaWQiOiI5MDciLCJDb2xvciI6eyIkaWQiOiI5MDg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TA5IiwiVG9wIjowLjAsIkxlZnQiOjAuMCwiUmlnaHQiOjAuMCwiQm90dG9tIjowLjB9LCJQYWRkaW5nIjp7IiRpZCI6IjkxMCIsIlRvcCI6MC4wLCJMZWZ0IjowLjAsIlJpZ2h0IjowLjAsIkJvdHRvbSI6MC4wfSwiQmFja2dyb3VuZCI6eyIkcmVmIjoiMTA0In0sIklzVmlzaWJsZSI6dHJ1ZSwiV2lkdGgiOjAuMCwiSGVpZ2h0IjowLjAsIkJvcmRlclN0eWxlIjp7IiRpZCI6IjkxMSIsIkxpbmVDb2xvciI6bnVsbCwiTGluZVdlaWdodCI6MC4wLCJMaW5lVHlwZSI6MCwiUGFyZW50U3R5bGUiOm51bGx9LCJQYXJlbnRTdHlsZSI6bnVsbH0sIkhvcml6b250YWxDb25uZWN0b3JTdHlsZSI6eyIkaWQiOiI5MTIiLCJMaW5lQ29sb3IiOnsiJHJlZiI6IjEwNiJ9LCJMaW5lV2VpZ2h0IjoxLjAsIkxpbmVUeXBlIjowLCJQYXJlbnRTdHlsZSI6bnVsbH0sIlZlcnRpY2FsQ29ubmVjdG9yU3R5bGUiOnsiJGlkIjoiOTEz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OTE0IiwiTWFyZ2luIjp7IiRpZCI6IjkxNSIsIlRvcCI6MC4wLCJMZWZ0Ijo0LjAsIlJpZ2h0Ijo0LjAsIkJvdHRvbSI6MC4wfSwiUGFkZGluZyI6eyIkaWQiOiI5MTYiLCJUb3AiOjAuMCwiTGVmdCI6MC4wLCJSaWdodCI6MC4wLCJCb3R0b20iOjAuMH0sIkJhY2tncm91bmQiOnsiJGlkIjoiOTE3IiwiQ29sb3IiOnsiJGlkIjoiOTE4IiwiQSI6MjU1LCJSIjo2OCwiRyI6MTE0LCJCIjoxOTZ9fSwiSXNWaXNpYmxlIjp0cnVlLCJXaWR0aCI6MC4wLCJIZWlnaHQiOjE2LjAsIkJvcmRlclN0eWxlIjp7IiRpZCI6IjkxOSIsIkxpbmVDb2xvciI6eyIkcmVmIjoiMTE3In0sIkxpbmVXZWlnaHQiOjAuMCwiTGluZVR5cGUiOjAsIlBhcmVudFN0eWxlIjpudWxsfSwiUGFyZW50U3R5bGUiOm51bGx9LCJUaXRsZVN0eWxlIjp7IiRpZCI6IjkyMCIsIkZvbnRTZXR0aW5ncyI6eyIkaWQiOiI5MjEiLCJGb250U2l6ZSI6MTAsIkZvbnROYW1lIjoiQ2FsaWJyaSIsIklzQm9sZCI6dHJ1ZSwiSXNJdGFsaWMiOmZhbHNlLCJJc1VuZGVybGluZWQiOmZhbHNlLCJQYXJlbnRTdHlsZSI6bnVsbH0sIkF1dG9TaXplIjowLCJGb3JlZ3JvdW5kIjp7IiRpZCI6IjkyMiIsIkNvbG9yIjp7IiRpZCI6IjkyMyIsIkEiOjI1NSwiUiI6MjU1LCJHIjoyNTUsIkIiOjI1NX19LCJNYXhXaWR0aCI6NzIwLjAsIk1heEhlaWdodCI6IkluZmluaXR5IiwiU21hcnRGb3JlZ3JvdW5kSXNBY3RpdmUiOmZhbHNlLCJIb3Jpem9udGFsQWxpZ25tZW50IjoxLCJWZXJ0aWNhbEFsaWdubWVudCI6MCwiU21hcnRGb3JlZ3JvdW5kIjpudWxsLCJCYWNrZ3JvdW5kRmlsbFR5cGUiOjEsIk1hcmdpbiI6eyIkaWQiOiI5MjQiLCJUb3AiOjAuMCwiTGVmdCI6MC4wLCJSaWdodCI6MC4wLCJCb3R0b20iOjAuMH0sIlBhZGRpbmciOnsiJGlkIjoiOTI1IiwiVG9wIjowLjAsIkxlZnQiOjAuMCwiUmlnaHQiOjAuMCwiQm90dG9tIjowLjB9LCJCYWNrZ3JvdW5kIjp7IiRpZCI6IjkyNiIsIkNvbG9yIjp7IiRpZCI6IjkyNyIsIkEiOjI1NSwiUiI6NjgsIkciOjExNCwiQiI6MTk2fX0sIklzVmlzaWJsZSI6dHJ1ZSwiV2lkdGgiOjAuMCwiSGVpZ2h0IjowLjAsIkJvcmRlclN0eWxlIjp7IiRpZCI6IjkyOCIsIkxpbmVDb2xvciI6bnVsbCwiTGluZVdlaWdodCI6MC4wLCJMaW5lVHlwZSI6MCwiUGFyZW50U3R5bGUiOm51bGx9LCJQYXJlbnRTdHlsZSI6bnVsbH0sIkRhdGVTdHlsZSI6eyIkaWQiOiI5MjkiLCJGb250U2V0dGluZ3MiOnsiJGlkIjoiOTMwIiwiRm9udFNpemUiOjgsIkZvbnROYW1lIjoiQ2FsaWJyaSIsIklzQm9sZCI6ZmFsc2UsIklzSXRhbGljIjpmYWxzZSwiSXNVbmRlcmxpbmVkIjpmYWxzZSwiUGFyZW50U3R5bGUiOm51bGx9LCJBdXRvU2l6ZSI6MCwiRm9yZWdyb3VuZCI6eyIkaWQiOiI5MzEiLCJDb2xvciI6eyIkaWQiOiI5MzIiLCJBIjoyNTUsIlIiOjksIkciOjMzLCJCIjo1OX19LCJNYXhXaWR0aCI6MjAwLjAsIk1heEhlaWdodCI6IkluZmluaXR5IiwiU21hcnRGb3JlZ3JvdW5kSXNBY3RpdmUiOmZhbHNlLCJIb3Jpem9udGFsQWxpZ25tZW50IjowLCJWZXJ0aWNhbEFsaWdubWVudCI6MCwiU21hcnRGb3JlZ3JvdW5kIjpudWxsLCJCYWNrZ3JvdW5kRmlsbFR5cGUiOjAsIk1hcmdpbiI6eyIkaWQiOiI5MzMiLCJUb3AiOjAuMCwiTGVmdCI6MC4wLCJSaWdodCI6MC4wLCJCb3R0b20iOjAuMH0sIlBhZGRpbmciOnsiJGlkIjoiOTM0IiwiVG9wIjowLjAsIkxlZnQiOjAuMCwiUmlnaHQiOjAuMCwiQm90dG9tIjowLjB9LCJCYWNrZ3JvdW5kIjp7IiRyZWYiOiIxMzIifSwiSXNWaXNpYmxlIjpmYWxzZSwiV2lkdGgiOjAuMCwiSGVpZ2h0IjowLjAsIkJvcmRlclN0eWxlIjp7IiRpZCI6IjkzNSIsIkxpbmVDb2xvciI6bnVsbCwiTGluZVdlaWdodCI6MC4wLCJMaW5lVHlwZSI6MCwiUGFyZW50U3R5bGUiOm51bGx9LCJQYXJlbnRTdHlsZSI6bnVsbH0sIkRhdGVGb3JtYXQiOnsiJGlkIjoiOTM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zNyIsIkZvcm1hdCI6MCwiSXNWaXNpYmxlIjpmYWxzZSwiTGFzdEtub3duVmlzaWJpbGl0eVN0YXRlIjpmYWxzZX0sIklzVmlzaWJsZSI6dHJ1ZSwiUGFyZW50U3R5bGUiOm51bGx9LCJJbmRleCI6MTgsIlNtYXJ0RHVyYXRpb25BY3RpdmF0ZWQiOmZhbHNlLCJEYXRlRm9ybWF0Ijp7IiRyZWYiOiI5MzYifSwiV2Vla051bWJlcmluZyI6eyIkaWQiOiI5MzgiLCJGb3JtYXQiOjAsIklzVmlzaWJsZSI6ZmFsc2UsIkxhc3RLbm93blZpc2liaWxpdHlTdGF0ZSI6ZmFsc2V9LCJJZCI6ImY3MmI3ZjAyLTExYzktNGI3YS05ZGNkLTQzOGYxYTFjNmI0YSIsIkltcG9ydElkIjpudWxsLCJUaXRsZSI6IlNwcmludCAxMSIsIk5vdGUiOm51bGwsIkh5cGVybGluayI6eyIkaWQiOiI5MzkiLCJBZGRyZXNzIjoiIiwiU3ViQWRkcmVzcyI6IiJ9LCJJc0NoYW5nZWQiOmZhbHNlLCJJc05ldyI6ZmFsc2V9LHsiJGlkIjoiOTQwIiwiR3JvdXBOYW1lIjoiYTJjOTJhMTAtNzRlNC00ZGJlLWEzMjMtZTg1MmZjOTg2OTg5IiwiU3RhcnREYXRlIjoiMjAxOC0wOC0wMlQwMDowMDowMFoiLCJFbmREYXRlIjoiMjAxOC0wOC0yMFQyMzo1OTowMFoiLCJQZXJjZW50YWdlQ29tcGxldGUiOm51bGwsIlN0eWxlIjp7IiRpZCI6Ijk0MSIsIlNoYXBlIjoxLCJTaGFwZVRoaWNrbmVzcyI6MSwiRHVyYXRpb25Gb3JtYXQiOjAsIkluY2x1ZGVOb25Xb3JraW5nRGF5c0luRHVyYXRpb24iOmZhbHNlLCJQZXJjZW50YWdlQ29tcGxldGVTdHlsZSI6eyIkaWQiOiI5NDIiLCJGb250U2V0dGluZ3MiOnsiJGlkIjoiOTQzIiwiRm9udFNpemUiOjEwLCJGb250TmFtZSI6IkNhbGlicmkiLCJJc0JvbGQiOmZhbHNlLCJJc0l0YWxpYyI6ZmFsc2UsIklzVW5kZXJsaW5lZCI6ZmFsc2UsIlBhcmVudFN0eWxlIjpudWxsfSwiQXV0b1NpemUiOjAsIkZvcmVncm91bmQiOnsiJGlkIjoiOTQ0IiwiQ29sb3IiOnsiJHJlZiI6Ijk0In19LCJNYXhXaWR0aCI6MjAwLjAsIk1heEhlaWdodCI6IkluZmluaXR5IiwiU21hcnRGb3JlZ3JvdW5kSXNBY3RpdmUiOmZhbHNlLCJIb3Jpem9udGFsQWxpZ25tZW50IjoxLCJWZXJ0aWNhbEFsaWdubWVudCI6MCwiU21hcnRGb3JlZ3JvdW5kIjpudWxsLCJCYWNrZ3JvdW5kRmlsbFR5cGUiOjAsIk1hcmdpbiI6eyIkaWQiOiI5NDUiLCJUb3AiOjAuMCwiTGVmdCI6MC4wLCJSaWdodCI6MC4wLCJCb3R0b20iOjAuMH0sIlBhZGRpbmciOnsiJGlkIjoiOTQ2IiwiVG9wIjowLjAsIkxlZnQiOjAuMCwiUmlnaHQiOjAuMCwiQm90dG9tIjowLjB9LCJCYWNrZ3JvdW5kIjp7IiRyZWYiOiI5NyJ9LCJJc1Zpc2libGUiOnRydWUsIldpZHRoIjowLjAsIkhlaWdodCI6MC4wLCJCb3JkZXJTdHlsZSI6eyIkaWQiOiI5NDciLCJMaW5lQ29sb3IiOm51bGwsIkxpbmVXZWlnaHQiOjAuMCwiTGluZVR5cGUiOjAsIlBhcmVudFN0eWxlIjpudWxsfSwiUGFyZW50U3R5bGUiOm51bGx9LCJEdXJhdGlvblN0eWxlIjp7IiRpZCI6Ijk0OCIsIkZvbnRTZXR0aW5ncyI6eyIkaWQiOiI5NDkiLCJGb250U2l6ZSI6MTAsIkZvbnROYW1lIjoiQ2FsaWJyaSIsIklzQm9sZCI6ZmFsc2UsIklzSXRhbGljIjp0cnVlLCJJc1VuZGVybGluZWQiOmZhbHNlLCJQYXJlbnRTdHlsZSI6bnVsbH0sIkF1dG9TaXplIjowLCJGb3JlZ3JvdW5kIjp7IiRpZCI6Ijk1MCIsIkNvbG9yIjp7IiRpZCI6Ijk1MSIsIkEiOjI1NSwiUiI6MTE1LCJHIjoxMTUsIkIiOjExNX19LCJNYXhXaWR0aCI6MjAwLjAsIk1heEhlaWdodCI6IkluZmluaXR5IiwiU21hcnRGb3JlZ3JvdW5kSXNBY3RpdmUiOmZhbHNlLCJIb3Jpem9udGFsQWxpZ25tZW50IjowLCJWZXJ0aWNhbEFsaWdubWVudCI6MCwiU21hcnRGb3JlZ3JvdW5kIjpudWxsLCJCYWNrZ3JvdW5kRmlsbFR5cGUiOjAsIk1hcmdpbiI6eyIkaWQiOiI5NTIiLCJUb3AiOjAuMCwiTGVmdCI6MC4wLCJSaWdodCI6MC4wLCJCb3R0b20iOjAuMH0sIlBhZGRpbmciOnsiJGlkIjoiOTUzIiwiVG9wIjowLjAsIkxlZnQiOjAuMCwiUmlnaHQiOjAuMCwiQm90dG9tIjowLjB9LCJCYWNrZ3JvdW5kIjp7IiRyZWYiOiIxMDQifSwiSXNWaXNpYmxlIjp0cnVlLCJXaWR0aCI6MC4wLCJIZWlnaHQiOjAuMCwiQm9yZGVyU3R5bGUiOnsiJGlkIjoiOTU0IiwiTGluZUNvbG9yIjpudWxsLCJMaW5lV2VpZ2h0IjowLjAsIkxpbmVUeXBlIjowLCJQYXJlbnRTdHlsZSI6bnVsbH0sIlBhcmVudFN0eWxlIjpudWxsfSwiSG9yaXpvbnRhbENvbm5lY3RvclN0eWxlIjp7IiRpZCI6Ijk1NSIsIkxpbmVDb2xvciI6eyIkcmVmIjoiMTA2In0sIkxpbmVXZWlnaHQiOjEuMCwiTGluZVR5cGUiOjAsIlBhcmVudFN0eWxlIjpudWxsfSwiVmVydGljYWxDb25uZWN0b3JTdHlsZSI6eyIkaWQiOiI5NTYiLCJMaW5lQ29sb3IiOnsiJHJlZiI6IjEwOSJ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mYWxzZSwiUGVyY2VudGFnZUNvbXBsZXRlU2hhcGVPcGFjaXR5IjozNSwiU2hhcGVTdHlsZSI6eyIkaWQiOiI5NTciLCJNYXJnaW4iOnsiJGlkIjoiOTU4IiwiVG9wIjowLjAsIkxlZnQiOjQuMCwiUmlnaHQiOjQuMCwiQm90dG9tIjowLjB9LCJQYWRkaW5nIjp7IiRpZCI6Ijk1OSIsIlRvcCI6MC4wLCJMZWZ0IjowLjAsIlJpZ2h0IjowLjAsIkJvdHRvbSI6MC4wfSwiQmFja2dyb3VuZCI6eyIkaWQiOiI5NjAiLCJDb2xvciI6eyIkaWQiOiI5NjEiLCJBIjoyNTUsIlIiOjY4LCJHIjoxMTQsIkIiOjE5Nn19LCJJc1Zpc2libGUiOnRydWUsIldpZHRoIjowLjAsIkhlaWdodCI6MTYuMCwiQm9yZGVyU3R5bGUiOnsiJGlkIjoiOTYyIiwiTGluZUNvbG9yIjp7IiRyZWYiOiIxMTcifSwiTGluZVdlaWdodCI6MC4wLCJMaW5lVHlwZSI6MCwiUGFyZW50U3R5bGUiOm51bGx9LCJQYXJlbnRTdHlsZSI6bnVsbH0sIlRpdGxlU3R5bGUiOnsiJGlkIjoiOTYzIiwiRm9udFNldHRpbmdzIjp7IiRpZCI6Ijk2NCIsIkZvbnRTaXplIjoxMCwiRm9udE5hbWUiOiJDYWxpYnJpIiwiSXNCb2xkIjp0cnVlLCJJc0l0YWxpYyI6ZmFsc2UsIklzVW5kZXJsaW5lZCI6ZmFsc2UsIlBhcmVudFN0eWxlIjpudWxsfSwiQXV0b1NpemUiOjAsIkZvcmVncm91bmQiOnsiJGlkIjoiOTY1IiwiQ29sb3IiOnsiJGlkIjoiOTY2IiwiQSI6MjU1LCJSIjoyNTUsIkciOjI1NSwiQiI6MjU1fX0sIk1heFdpZHRoIjo3MjAuMCwiTWF4SGVpZ2h0IjoiSW5maW5pdHkiLCJTbWFydEZvcmVncm91bmRJc0FjdGl2ZSI6ZmFsc2UsIkhvcml6b250YWxBbGlnbm1lbnQiOjEsIlZlcnRpY2FsQWxpZ25tZW50IjowLCJTbWFydEZvcmVncm91bmQiOm51bGwsIkJhY2tncm91bmRGaWxsVHlwZSI6MSwiTWFyZ2luIjp7IiRpZCI6Ijk2NyIsIlRvcCI6MC4wLCJMZWZ0IjowLjAsIlJpZ2h0IjowLjAsIkJvdHRvbSI6MC4wfSwiUGFkZGluZyI6eyIkaWQiOiI5NjgiLCJUb3AiOjAuMCwiTGVmdCI6MC4wLCJSaWdodCI6MC4wLCJCb3R0b20iOjAuMH0sIkJhY2tncm91bmQiOnsiJGlkIjoiOTY5IiwiQ29sb3IiOnsiJGlkIjoiOTcwIiwiQSI6MjU1LCJSIjo2OCwiRyI6MTE0LCJCIjoxOTZ9fSwiSXNWaXNpYmxlIjp0cnVlLCJXaWR0aCI6MC4wLCJIZWlnaHQiOjAuMCwiQm9yZGVyU3R5bGUiOnsiJGlkIjoiOTcxIiwiTGluZUNvbG9yIjpudWxsLCJMaW5lV2VpZ2h0IjowLjAsIkxpbmVUeXBlIjowLCJQYXJlbnRTdHlsZSI6bnVsbH0sIlBhcmVudFN0eWxlIjpudWxsfSwiRGF0ZVN0eWxlIjp7IiRpZCI6Ijk3MiIsIkZvbnRTZXR0aW5ncyI6eyIkaWQiOiI5NzMiLCJGb250U2l6ZSI6OCwiRm9udE5hbWUiOiJDYWxpYnJpIiwiSXNCb2xkIjpmYWxzZSwiSXNJdGFsaWMiOmZhbHNlLCJJc1VuZGVybGluZWQiOmZhbHNlLCJQYXJlbnRTdHlsZSI6bnVsbH0sIkF1dG9TaXplIjowLCJGb3JlZ3JvdW5kIjp7IiRpZCI6Ijk3NCIsIkNvbG9yIjp7IiRpZCI6Ijk3NSIsIkEiOjI1NSwiUiI6OSwiRyI6MzMsIkIiOjU5fX0sIk1heFdpZHRoIjoyMDAuMCwiTWF4SGVpZ2h0IjoiSW5maW5pdHkiLCJTbWFydEZvcmVncm91bmRJc0FjdGl2ZSI6ZmFsc2UsIkhvcml6b250YWxBbGlnbm1lbnQiOjAsIlZlcnRpY2FsQWxpZ25tZW50IjowLCJTbWFydEZvcmVncm91bmQiOm51bGwsIkJhY2tncm91bmRGaWxsVHlwZSI6MCwiTWFyZ2luIjp7IiRpZCI6Ijk3NiIsIlRvcCI6MC4wLCJMZWZ0IjowLjAsIlJpZ2h0IjowLjAsIkJvdHRvbSI6MC4wfSwiUGFkZGluZyI6eyIkaWQiOiI5NzciLCJUb3AiOjAuMCwiTGVmdCI6MC4wLCJSaWdodCI6MC4wLCJCb3R0b20iOjAuMH0sIkJhY2tncm91bmQiOnsiJHJlZiI6IjEzMiJ9LCJJc1Zpc2libGUiOnRydWUsIldpZHRoIjowLjAsIkhlaWdodCI6MC4wLCJCb3JkZXJTdHlsZSI6eyIkaWQiOiI5NzgiLCJMaW5lQ29sb3IiOm51bGwsIkxpbmVXZWlnaHQiOjAuMCwiTGluZVR5cGUiOjAsIlBhcmVudFN0eWxlIjpudWxsfSwiUGFyZW50U3R5bGUiOm51bGx9LCJEYXRlRm9ybWF0Ijp7IiRpZCI6Ijk3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ODAiLCJGb3JtYXQiOjAsIklzVmlzaWJsZSI6ZmFsc2UsIkxhc3RLbm93blZpc2liaWxpdHlTdGF0ZSI6ZmFsc2V9LCJJc1Zpc2libGUiOnRydWUsIlBhcmVudFN0eWxlIjpudWxsfSwiSW5kZXgiOjE5LCJTbWFydER1cmF0aW9uQWN0aXZhdGVkIjpmYWxzZSwiRGF0ZUZvcm1hdCI6eyIkcmVmIjoiOTc5In0sIldlZWtOdW1iZXJpbmciOnsiJGlkIjoiOTgxIiwiRm9ybWF0IjowLCJJc1Zpc2libGUiOmZhbHNlLCJMYXN0S25vd25WaXNpYmlsaXR5U3RhdGUiOmZhbHNlfSwiSWQiOiJiNjMxMDc4MC0zMDMyLTQ2NTMtOGYzZS0yOGJlYzEzMDZjNDMiLCJJbXBvcnRJZCI6bnVsbCwiVGl0bGUiOiJTcHJpbnQgMTIiLCJOb3RlIjpudWxsLCJIeXBlcmxpbmsiOnsiJGlkIjoiOTgyIiwiQWRkcmVzcyI6IiIsIlN1YkFkZHJlc3MiOiIifSwiSXNDaGFuZ2VkIjpmYWxzZSwiSXNOZXciOmZhbHNlfSx7IiRpZCI6Ijk4MyIsIkdyb3VwTmFtZSI6ImEyYzkyYTEwLTc0ZTQtNGRiZS1hMzIzLWU4NTJmYzk4Njk4OSIsIlN0YXJ0RGF0ZSI6IjIwMTgtMDgtMjJUMDA6MDA6MDBaIiwiRW5kRGF0ZSI6IjIwMTgtMDktMDdUMjM6NTk6MDBaIiwiUGVyY2VudGFnZUNvbXBsZXRlIjpudWxsLCJTdHlsZSI6eyIkaWQiOiI5ODQiLCJTaGFwZSI6MSwiU2hhcGVUaGlja25lc3MiOjEsIkR1cmF0aW9uRm9ybWF0IjowLCJJbmNsdWRlTm9uV29ya2luZ0RheXNJbkR1cmF0aW9uIjpmYWxzZSwiUGVyY2VudGFnZUNvbXBsZXRlU3R5bGUiOnsiJGlkIjoiOTg1IiwiRm9udFNldHRpbmdzIjp7IiRpZCI6Ijk4NiIsIkZvbnRTaXplIjoxMCwiRm9udE5hbWUiOiJDYWxpYnJpIiwiSXNCb2xkIjpmYWxzZSwiSXNJdGFsaWMiOmZhbHNlLCJJc1VuZGVybGluZWQiOmZhbHNlLCJQYXJlbnRTdHlsZSI6bnVsbH0sIkF1dG9TaXplIjowLCJGb3JlZ3JvdW5kIjp7IiRpZCI6Ijk4NyIsIkNvbG9yIjp7IiRyZWYiOiI5NCJ9fSwiTWF4V2lkdGgiOjIwMC4wLCJNYXhIZWlnaHQiOiJJbmZpbml0eSIsIlNtYXJ0Rm9yZWdyb3VuZElzQWN0aXZlIjpmYWxzZSwiSG9yaXpvbnRhbEFsaWdubWVudCI6MSwiVmVydGljYWxBbGlnbm1lbnQiOjAsIlNtYXJ0Rm9yZWdyb3VuZCI6bnVsbCwiQmFja2dyb3VuZEZpbGxUeXBlIjowLCJNYXJnaW4iOnsiJGlkIjoiOTg4IiwiVG9wIjowLjAsIkxlZnQiOjAuMCwiUmlnaHQiOjAuMCwiQm90dG9tIjowLjB9LCJQYWRkaW5nIjp7IiRpZCI6Ijk4OSIsIlRvcCI6MC4wLCJMZWZ0IjowLjAsIlJpZ2h0IjowLjAsIkJvdHRvbSI6MC4wfSwiQmFja2dyb3VuZCI6eyIkcmVmIjoiOTcifSwiSXNWaXNpYmxlIjp0cnVlLCJXaWR0aCI6MC4wLCJIZWlnaHQiOjAuMCwiQm9yZGVyU3R5bGUiOnsiJGlkIjoiOTkwIiwiTGluZUNvbG9yIjpudWxsLCJMaW5lV2VpZ2h0IjowLjAsIkxpbmVUeXBlIjowLCJQYXJlbnRTdHlsZSI6bnVsbH0sIlBhcmVudFN0eWxlIjpudWxsfSwiRHVyYXRpb25TdHlsZSI6eyIkaWQiOiI5OTEiLCJGb250U2V0dGluZ3MiOnsiJGlkIjoiOTkyIiwiRm9udFNpemUiOjEwLCJGb250TmFtZSI6IkNhbGlicmkiLCJJc0JvbGQiOmZhbHNlLCJJc0l0YWxpYyI6dHJ1ZSwiSXNVbmRlcmxpbmVkIjpmYWxzZSwiUGFyZW50U3R5bGUiOm51bGx9LCJBdXRvU2l6ZSI6MCwiRm9yZWdyb3VuZCI6eyIkaWQiOiI5OTMiLCJDb2xvciI6eyIkaWQiOiI5OTQiLCJBIjoyNTUsIlIiOjExNSwiRyI6MTE1LCJCIjoxMTV9fSwiTWF4V2lkdGgiOjIwMC4wLCJNYXhIZWlnaHQiOiJJbmZpbml0eSIsIlNtYXJ0Rm9yZWdyb3VuZElzQWN0aXZlIjpmYWxzZSwiSG9yaXpvbnRhbEFsaWdubWVudCI6MCwiVmVydGljYWxBbGlnbm1lbnQiOjAsIlNtYXJ0Rm9yZWdyb3VuZCI6bnVsbCwiQmFja2dyb3VuZEZpbGxUeXBlIjowLCJNYXJnaW4iOnsiJGlkIjoiOTk1IiwiVG9wIjowLjAsIkxlZnQiOjAuMCwiUmlnaHQiOjAuMCwiQm90dG9tIjowLjB9LCJQYWRkaW5nIjp7IiRpZCI6Ijk5NiIsIlRvcCI6MC4wLCJMZWZ0IjowLjAsIlJpZ2h0IjowLjAsIkJvdHRvbSI6MC4wfSwiQmFja2dyb3VuZCI6eyIkcmVmIjoiMTA0In0sIklzVmlzaWJsZSI6dHJ1ZSwiV2lkdGgiOjAuMCwiSGVpZ2h0IjowLjAsIkJvcmRlclN0eWxlIjp7IiRpZCI6Ijk5NyIsIkxpbmVDb2xvciI6bnVsbCwiTGluZVdlaWdodCI6MC4wLCJMaW5lVHlwZSI6MCwiUGFyZW50U3R5bGUiOm51bGx9LCJQYXJlbnRTdHlsZSI6bnVsbH0sIkhvcml6b250YWxDb25uZWN0b3JTdHlsZSI6eyIkaWQiOiI5OTgiLCJMaW5lQ29sb3IiOnsiJHJlZiI6IjEwNiJ9LCJMaW5lV2VpZ2h0IjoxLjAsIkxpbmVUeXBlIjowLCJQYXJlbnRTdHlsZSI6bnVsbH0sIlZlcnRpY2FsQ29ubmVjdG9yU3R5bGUiOnsiJGlkIjoiOTk5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MTAwMCIsIk1hcmdpbiI6eyIkaWQiOiIxMDAxIiwiVG9wIjowLjAsIkxlZnQiOjQuMCwiUmlnaHQiOjQuMCwiQm90dG9tIjowLjB9LCJQYWRkaW5nIjp7IiRpZCI6IjEwMDIiLCJUb3AiOjAuMCwiTGVmdCI6MC4wLCJSaWdodCI6MC4wLCJCb3R0b20iOjAuMH0sIkJhY2tncm91bmQiOnsiJGlkIjoiMTAwMyIsIkNvbG9yIjp7IiRpZCI6IjEwMDQiLCJBIjoyNTUsIlIiOjY4LCJHIjoxMTQsIkIiOjE5Nn19LCJJc1Zpc2libGUiOnRydWUsIldpZHRoIjowLjAsIkhlaWdodCI6MTYuMCwiQm9yZGVyU3R5bGUiOnsiJGlkIjoiMTAwNSIsIkxpbmVDb2xvciI6eyIkcmVmIjoiMTE3In0sIkxpbmVXZWlnaHQiOjAuMCwiTGluZVR5cGUiOjAsIlBhcmVudFN0eWxlIjpudWxsfSwiUGFyZW50U3R5bGUiOm51bGx9LCJUaXRsZVN0eWxlIjp7IiRpZCI6IjEwMDYiLCJGb250U2V0dGluZ3MiOnsiJGlkIjoiMTAwNyIsIkZvbnRTaXplIjoxMCwiRm9udE5hbWUiOiJDYWxpYnJpIiwiSXNCb2xkIjp0cnVlLCJJc0l0YWxpYyI6ZmFsc2UsIklzVW5kZXJsaW5lZCI6ZmFsc2UsIlBhcmVudFN0eWxlIjpudWxsfSwiQXV0b1NpemUiOjAsIkZvcmVncm91bmQiOnsiJGlkIjoiMTAwOCIsIkNvbG9yIjp7IiRpZCI6IjEwMDkiLCJBIjoyNTUsIlIiOjI1NSwiRyI6MjU1LCJCIjoyNTV9fSwiTWF4V2lkdGgiOjcyMC4wLCJNYXhIZWlnaHQiOiJJbmZpbml0eSIsIlNtYXJ0Rm9yZWdyb3VuZElzQWN0aXZlIjpmYWxzZSwiSG9yaXpvbnRhbEFsaWdubWVudCI6MSwiVmVydGljYWxBbGlnbm1lbnQiOjAsIlNtYXJ0Rm9yZWdyb3VuZCI6bnVsbCwiQmFja2dyb3VuZEZpbGxUeXBlIjoxLCJNYXJnaW4iOnsiJGlkIjoiMTAxMCIsIlRvcCI6MC4wLCJMZWZ0IjowLjAsIlJpZ2h0IjowLjAsIkJvdHRvbSI6MC4wfSwiUGFkZGluZyI6eyIkaWQiOiIxMDExIiwiVG9wIjowLjAsIkxlZnQiOjAuMCwiUmlnaHQiOjAuMCwiQm90dG9tIjowLjB9LCJCYWNrZ3JvdW5kIjp7IiRpZCI6IjEwMTIiLCJDb2xvciI6eyIkaWQiOiIxMDEzIiwiQSI6MjU1LCJSIjo2OCwiRyI6MTE0LCJCIjoxOTZ9fSwiSXNWaXNpYmxlIjp0cnVlLCJXaWR0aCI6MC4wLCJIZWlnaHQiOjAuMCwiQm9yZGVyU3R5bGUiOnsiJGlkIjoiMTAxNCIsIkxpbmVDb2xvciI6bnVsbCwiTGluZVdlaWdodCI6MC4wLCJMaW5lVHlwZSI6MCwiUGFyZW50U3R5bGUiOm51bGx9LCJQYXJlbnRTdHlsZSI6bnVsbH0sIkRhdGVTdHlsZSI6eyIkaWQiOiIxMDE1IiwiRm9udFNldHRpbmdzIjp7IiRpZCI6IjEwMTYiLCJGb250U2l6ZSI6OCwiRm9udE5hbWUiOiJDYWxpYnJpIiwiSXNCb2xkIjpmYWxzZSwiSXNJdGFsaWMiOmZhbHNlLCJJc1VuZGVybGluZWQiOmZhbHNlLCJQYXJlbnRTdHlsZSI6bnVsbH0sIkF1dG9TaXplIjowLCJGb3JlZ3JvdW5kIjp7IiRpZCI6IjEwMTciLCJDb2xvciI6eyIkaWQiOiIxMDE4IiwiQSI6MjU1LCJSIjo5LCJHIjozMywiQiI6NTl9fSwiTWF4V2lkdGgiOjIwMC4wLCJNYXhIZWlnaHQiOiJJbmZpbml0eSIsIlNtYXJ0Rm9yZWdyb3VuZElzQWN0aXZlIjpmYWxzZSwiSG9yaXpvbnRhbEFsaWdubWVudCI6MCwiVmVydGljYWxBbGlnbm1lbnQiOjAsIlNtYXJ0Rm9yZWdyb3VuZCI6bnVsbCwiQmFja2dyb3VuZEZpbGxUeXBlIjowLCJNYXJnaW4iOnsiJGlkIjoiMTAxOSIsIlRvcCI6MC4wLCJMZWZ0IjowLjAsIlJpZ2h0IjowLjAsIkJvdHRvbSI6MC4wfSwiUGFkZGluZyI6eyIkaWQiOiIxMDIwIiwiVG9wIjowLjAsIkxlZnQiOjAuMCwiUmlnaHQiOjAuMCwiQm90dG9tIjowLjB9LCJCYWNrZ3JvdW5kIjp7IiRyZWYiOiIxMzIifSwiSXNWaXNpYmxlIjp0cnVlLCJXaWR0aCI6MC4wLCJIZWlnaHQiOjAuMCwiQm9yZGVyU3R5bGUiOnsiJGlkIjoiMTAyMSIsIkxpbmVDb2xvciI6bnVsbCwiTGluZVdlaWdodCI6MC4wLCJMaW5lVHlwZSI6MCwiUGFyZW50U3R5bGUiOm51bGx9LCJQYXJlbnRTdHlsZSI6bnVsbH0sIkRhdGVGb3JtYXQiOnsiJGlkIjoiMTAy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IzIiwiRm9ybWF0IjowLCJJc1Zpc2libGUiOmZhbHNlLCJMYXN0S25vd25WaXNpYmlsaXR5U3RhdGUiOmZhbHNlfSwiSXNWaXNpYmxlIjp0cnVlLCJQYXJlbnRTdHlsZSI6bnVsbH0sIkluZGV4IjoyMCwiU21hcnREdXJhdGlvbkFjdGl2YXRlZCI6ZmFsc2UsIkRhdGVGb3JtYXQiOnsiJHJlZiI6IjEwMjIifSwiV2Vla051bWJlcmluZyI6eyIkaWQiOiIxMDI0IiwiRm9ybWF0IjowLCJJc1Zpc2libGUiOmZhbHNlLCJMYXN0S25vd25WaXNpYmlsaXR5U3RhdGUiOmZhbHNlfSwiSWQiOiI3MWY2OGNiZS00OGMxLTQ0OWMtYjNjMi05NDc1ZTYwYTFmMmUiLCJJbXBvcnRJZCI6bnVsbCwiVGl0bGUiOiJTcHJpbnQgMTMiLCJOb3RlIjpudWxsLCJIeXBlcmxpbmsiOnsiJGlkIjoiMTAyNSIsIkFkZHJlc3MiOiIiLCJTdWJBZGRyZXNzIjoiIn0sIklzQ2hhbmdlZCI6ZmFsc2UsIklzTmV3IjpmYWxzZX0seyIkaWQiOiIxMDI2IiwiR3JvdXBOYW1lIjoiYTJjOTJhMTAtNzRlNC00ZGJlLWEzMjMtZTg1MmZjOTg2OTg5IiwiU3RhcnREYXRlIjoiMjAxOC0wOS0wOVQwMDowMDowMFoiLCJFbmREYXRlIjoiMjAxOC0wOS0yNlQyMzo1OTowMFoiLCJQZXJjZW50YWdlQ29tcGxldGUiOm51bGwsIlN0eWxlIjp7IiRpZCI6IjEwMjciLCJTaGFwZSI6MSwiU2hhcGVUaGlja25lc3MiOjEsIkR1cmF0aW9uRm9ybWF0IjowLCJJbmNsdWRlTm9uV29ya2luZ0RheXNJbkR1cmF0aW9uIjpmYWxzZSwiUGVyY2VudGFnZUNvbXBsZXRlU3R5bGUiOnsiJGlkIjoiMTAyOCIsIkZvbnRTZXR0aW5ncyI6eyIkaWQiOiIxMDI5IiwiRm9udFNpemUiOjEwLCJGb250TmFtZSI6IkNhbGlicmkiLCJJc0JvbGQiOmZhbHNlLCJJc0l0YWxpYyI6ZmFsc2UsIklzVW5kZXJsaW5lZCI6ZmFsc2UsIlBhcmVudFN0eWxlIjpudWxsfSwiQXV0b1NpemUiOjAsIkZvcmVncm91bmQiOnsiJGlkIjoiMTAzMCIsIkNvbG9yIjp7IiRyZWYiOiI5NCJ9fSwiTWF4V2lkdGgiOjIwMC4wLCJNYXhIZWlnaHQiOiJJbmZpbml0eSIsIlNtYXJ0Rm9yZWdyb3VuZElzQWN0aXZlIjpmYWxzZSwiSG9yaXpvbnRhbEFsaWdubWVudCI6MSwiVmVydGljYWxBbGlnbm1lbnQiOjAsIlNtYXJ0Rm9yZWdyb3VuZCI6bnVsbCwiQmFja2dyb3VuZEZpbGxUeXBlIjowLCJNYXJnaW4iOnsiJGlkIjoiMTAzMSIsIlRvcCI6MC4wLCJMZWZ0IjowLjAsIlJpZ2h0IjowLjAsIkJvdHRvbSI6MC4wfSwiUGFkZGluZyI6eyIkaWQiOiIxMDMyIiwiVG9wIjowLjAsIkxlZnQiOjAuMCwiUmlnaHQiOjAuMCwiQm90dG9tIjowLjB9LCJCYWNrZ3JvdW5kIjp7IiRyZWYiOiI5NyJ9LCJJc1Zpc2libGUiOnRydWUsIldpZHRoIjowLjAsIkhlaWdodCI6MC4wLCJCb3JkZXJTdHlsZSI6eyIkaWQiOiIxMDMzIiwiTGluZUNvbG9yIjpudWxsLCJMaW5lV2VpZ2h0IjowLjAsIkxpbmVUeXBlIjowLCJQYXJlbnRTdHlsZSI6bnVsbH0sIlBhcmVudFN0eWxlIjpudWxsfSwiRHVyYXRpb25TdHlsZSI6eyIkaWQiOiIxMDM0IiwiRm9udFNldHRpbmdzIjp7IiRpZCI6IjEwMzUiLCJGb250U2l6ZSI6MTAsIkZvbnROYW1lIjoiQ2FsaWJyaSIsIklzQm9sZCI6ZmFsc2UsIklzSXRhbGljIjp0cnVlLCJJc1VuZGVybGluZWQiOmZhbHNlLCJQYXJlbnRTdHlsZSI6bnVsbH0sIkF1dG9TaXplIjowLCJGb3JlZ3JvdW5kIjp7IiRpZCI6IjEwMzYiLCJDb2xvciI6eyIkaWQiOiIxMDM3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wMzgiLCJUb3AiOjAuMCwiTGVmdCI6MC4wLCJSaWdodCI6MC4wLCJCb3R0b20iOjAuMH0sIlBhZGRpbmciOnsiJGlkIjoiMTAzOSIsIlRvcCI6MC4wLCJMZWZ0IjowLjAsIlJpZ2h0IjowLjAsIkJvdHRvbSI6MC4wfSwiQmFja2dyb3VuZCI6eyIkcmVmIjoiMTA0In0sIklzVmlzaWJsZSI6dHJ1ZSwiV2lkdGgiOjAuMCwiSGVpZ2h0IjowLjAsIkJvcmRlclN0eWxlIjp7IiRpZCI6IjEwNDAiLCJMaW5lQ29sb3IiOm51bGwsIkxpbmVXZWlnaHQiOjAuMCwiTGluZVR5cGUiOjAsIlBhcmVudFN0eWxlIjpudWxsfSwiUGFyZW50U3R5bGUiOm51bGx9LCJIb3Jpem9udGFsQ29ubmVjdG9yU3R5bGUiOnsiJGlkIjoiMTA0MSIsIkxpbmVDb2xvciI6eyIkcmVmIjoiMTA2In0sIkxpbmVXZWlnaHQiOjEuMCwiTGluZVR5cGUiOjAsIlBhcmVudFN0eWxlIjpudWxsfSwiVmVydGljYWxDb25uZWN0b3JTdHlsZSI6eyIkaWQiOiIxMDQy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MTA0MyIsIk1hcmdpbiI6eyIkaWQiOiIxMDQ0IiwiVG9wIjowLjAsIkxlZnQiOjQuMCwiUmlnaHQiOjQuMCwiQm90dG9tIjowLjB9LCJQYWRkaW5nIjp7IiRpZCI6IjEwNDUiLCJUb3AiOjAuMCwiTGVmdCI6MC4wLCJSaWdodCI6MC4wLCJCb3R0b20iOjAuMH0sIkJhY2tncm91bmQiOnsiJGlkIjoiMTA0NiIsIkNvbG9yIjp7IiRpZCI6IjEwNDciLCJBIjoyNTUsIlIiOjY4LCJHIjoxMTQsIkIiOjE5Nn19LCJJc1Zpc2libGUiOnRydWUsIldpZHRoIjowLjAsIkhlaWdodCI6MTYuMCwiQm9yZGVyU3R5bGUiOnsiJGlkIjoiMTA0OCIsIkxpbmVDb2xvciI6eyIkcmVmIjoiMTE3In0sIkxpbmVXZWlnaHQiOjAuMCwiTGluZVR5cGUiOjAsIlBhcmVudFN0eWxlIjpudWxsfSwiUGFyZW50U3R5bGUiOm51bGx9LCJUaXRsZVN0eWxlIjp7IiRpZCI6IjEwNDkiLCJGb250U2V0dGluZ3MiOnsiJGlkIjoiMTA1MCIsIkZvbnRTaXplIjoxMCwiRm9udE5hbWUiOiJDYWxpYnJpIiwiSXNCb2xkIjp0cnVlLCJJc0l0YWxpYyI6ZmFsc2UsIklzVW5kZXJsaW5lZCI6ZmFsc2UsIlBhcmVudFN0eWxlIjpudWxsfSwiQXV0b1NpemUiOjAsIkZvcmVncm91bmQiOnsiJGlkIjoiMTA1MSIsIkNvbG9yIjp7IiRpZCI6IjEwNTIiLCJBIjoyNTUsIlIiOjI1NSwiRyI6MjU1LCJCIjoyNTV9fSwiTWF4V2lkdGgiOjcyMC4wLCJNYXhIZWlnaHQiOiJJbmZpbml0eSIsIlNtYXJ0Rm9yZWdyb3VuZElzQWN0aXZlIjpmYWxzZSwiSG9yaXpvbnRhbEFsaWdubWVudCI6MSwiVmVydGljYWxBbGlnbm1lbnQiOjAsIlNtYXJ0Rm9yZWdyb3VuZCI6bnVsbCwiQmFja2dyb3VuZEZpbGxUeXBlIjoxLCJNYXJnaW4iOnsiJGlkIjoiMTA1MyIsIlRvcCI6MC4wLCJMZWZ0IjowLjAsIlJpZ2h0IjowLjAsIkJvdHRvbSI6MC4wfSwiUGFkZGluZyI6eyIkaWQiOiIxMDU0IiwiVG9wIjowLjAsIkxlZnQiOjAuMCwiUmlnaHQiOjAuMCwiQm90dG9tIjowLjB9LCJCYWNrZ3JvdW5kIjp7IiRpZCI6IjEwNTUiLCJDb2xvciI6eyIkaWQiOiIxMDU2IiwiQSI6MjU1LCJSIjo2OCwiRyI6MTE0LCJCIjoxOTZ9fSwiSXNWaXNpYmxlIjp0cnVlLCJXaWR0aCI6MC4wLCJIZWlnaHQiOjAuMCwiQm9yZGVyU3R5bGUiOnsiJGlkIjoiMTA1NyIsIkxpbmVDb2xvciI6bnVsbCwiTGluZVdlaWdodCI6MC4wLCJMaW5lVHlwZSI6MCwiUGFyZW50U3R5bGUiOm51bGx9LCJQYXJlbnRTdHlsZSI6bnVsbH0sIkRhdGVTdHlsZSI6eyIkaWQiOiIxMDU4IiwiRm9udFNldHRpbmdzIjp7IiRpZCI6IjEwNTkiLCJGb250U2l6ZSI6OCwiRm9udE5hbWUiOiJDYWxpYnJpIiwiSXNCb2xkIjpmYWxzZSwiSXNJdGFsaWMiOmZhbHNlLCJJc1VuZGVybGluZWQiOmZhbHNlLCJQYXJlbnRTdHlsZSI6bnVsbH0sIkF1dG9TaXplIjowLCJGb3JlZ3JvdW5kIjp7IiRpZCI6IjEwNjAiLCJDb2xvciI6eyIkaWQiOiIxMDYxIiwiQSI6MjU1LCJSIjo5LCJHIjozMywiQiI6NTl9fSwiTWF4V2lkdGgiOjIwMC4wLCJNYXhIZWlnaHQiOiJJbmZpbml0eSIsIlNtYXJ0Rm9yZWdyb3VuZElzQWN0aXZlIjpmYWxzZSwiSG9yaXpvbnRhbEFsaWdubWVudCI6MCwiVmVydGljYWxBbGlnbm1lbnQiOjAsIlNtYXJ0Rm9yZWdyb3VuZCI6bnVsbCwiQmFja2dyb3VuZEZpbGxUeXBlIjowLCJNYXJnaW4iOnsiJGlkIjoiMTA2MiIsIlRvcCI6MC4wLCJMZWZ0IjowLjAsIlJpZ2h0IjowLjAsIkJvdHRvbSI6MC4wfSwiUGFkZGluZyI6eyIkaWQiOiIxMDYzIiwiVG9wIjowLjAsIkxlZnQiOjAuMCwiUmlnaHQiOjAuMCwiQm90dG9tIjowLjB9LCJCYWNrZ3JvdW5kIjp7IiRyZWYiOiIxMzIifSwiSXNWaXNpYmxlIjp0cnVlLCJXaWR0aCI6MC4wLCJIZWlnaHQiOjAuMCwiQm9yZGVyU3R5bGUiOnsiJGlkIjoiMTA2NCIsIkxpbmVDb2xvciI6bnVsbCwiTGluZVdlaWdodCI6MC4wLCJMaW5lVHlwZSI6MCwiUGFyZW50U3R5bGUiOm51bGx9LCJQYXJlbnRTdHlsZSI6bnVsbH0sIkRhdGVGb3JtYXQiOnsiJGlkIjoiMTA2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DY2IiwiRm9ybWF0IjowLCJJc1Zpc2libGUiOmZhbHNlLCJMYXN0S25vd25WaXNpYmlsaXR5U3RhdGUiOmZhbHNlfSwiSXNWaXNpYmxlIjp0cnVlLCJQYXJlbnRTdHlsZSI6bnVsbH0sIkluZGV4IjoyMSwiU21hcnREdXJhdGlvbkFjdGl2YXRlZCI6ZmFsc2UsIkRhdGVGb3JtYXQiOnsiJHJlZiI6IjEwNjUifSwiV2Vla051bWJlcmluZyI6eyIkaWQiOiIxMDY3IiwiRm9ybWF0IjowLCJJc1Zpc2libGUiOmZhbHNlLCJMYXN0S25vd25WaXNpYmlsaXR5U3RhdGUiOmZhbHNlfSwiSWQiOiI0OTA1ODJiYy1kZThmLTQxZjQtYjE5Yy1mYTZlNmIzNWMwZTMiLCJJbXBvcnRJZCI6bnVsbCwiVGl0bGUiOiJTcHJpbnQgMTQiLCJOb3RlIjpudWxsLCJIeXBlcmxpbmsiOnsiJGlkIjoiMTA2OCIsIkFkZHJlc3MiOiIiLCJTdWJBZGRyZXNzIjoiIn0sIklzQ2hhbmdlZCI6ZmFsc2UsIklzTmV3IjpmYWxzZX0seyIkaWQiOiIxMDY5IiwiR3JvdXBOYW1lIjoiYTJjOTJhMTAtNzRlNC00ZGJlLWEzMjMtZTg1MmZjOTg2OTg5IiwiU3RhcnREYXRlIjoiMjAxOC0wOS0yOFQwMDowMDowMFoiLCJFbmREYXRlIjoiMjAxOC0xMC0xNlQyMzo1OTowMFoiLCJQZXJjZW50YWdlQ29tcGxldGUiOm51bGwsIlN0eWxlIjp7IiRpZCI6IjEwNzAiLCJTaGFwZSI6MSwiU2hhcGVUaGlja25lc3MiOjMsIkR1cmF0aW9uRm9ybWF0IjowLCJJbmNsdWRlTm9uV29ya2luZ0RheXNJbkR1cmF0aW9uIjpmYWxzZSwiUGVyY2VudGFnZUNvbXBsZXRlU3R5bGUiOnsiJGlkIjoiMTA3MSIsIkZvbnRTZXR0aW5ncyI6eyIkaWQiOiIxMDcyIiwiRm9udFNpemUiOjEwLCJGb250TmFtZSI6IkNhbGlicmkiLCJJc0JvbGQiOmZhbHNlLCJJc0l0YWxpYyI6ZmFsc2UsIklzVW5kZXJsaW5lZCI6ZmFsc2UsIlBhcmVudFN0eWxlIjpudWxsfSwiQXV0b1NpemUiOjAsIkZvcmVncm91bmQiOnsiJGlkIjoiMTA3MyIsIkNvbG9yIjp7IiRyZWYiOiI5NCJ9fSwiTWF4V2lkdGgiOjIwMC4wLCJNYXhIZWlnaHQiOiJJbmZpbml0eSIsIlNtYXJ0Rm9yZWdyb3VuZElzQWN0aXZlIjpmYWxzZSwiSG9yaXpvbnRhbEFsaWdubWVudCI6MSwiVmVydGljYWxBbGlnbm1lbnQiOjAsIlNtYXJ0Rm9yZWdyb3VuZCI6bnVsbCwiQmFja2dyb3VuZEZpbGxUeXBlIjowLCJNYXJnaW4iOnsiJGlkIjoiMTA3NCIsIlRvcCI6MC4wLCJMZWZ0IjowLjAsIlJpZ2h0IjowLjAsIkJvdHRvbSI6MC4wfSwiUGFkZGluZyI6eyIkaWQiOiIxMDc1IiwiVG9wIjowLjAsIkxlZnQiOjAuMCwiUmlnaHQiOjAuMCwiQm90dG9tIjowLjB9LCJCYWNrZ3JvdW5kIjp7IiRyZWYiOiI5NyJ9LCJJc1Zpc2libGUiOnRydWUsIldpZHRoIjowLjAsIkhlaWdodCI6MC4wLCJCb3JkZXJTdHlsZSI6eyIkaWQiOiIxMDc2IiwiTGluZUNvbG9yIjpudWxsLCJMaW5lV2VpZ2h0IjowLjAsIkxpbmVUeXBlIjowLCJQYXJlbnRTdHlsZSI6bnVsbH0sIlBhcmVudFN0eWxlIjpudWxsfSwiRHVyYXRpb25TdHlsZSI6eyIkaWQiOiIxMDc3IiwiRm9udFNldHRpbmdzIjp7IiRpZCI6IjEwNzgiLCJGb250U2l6ZSI6MTAsIkZvbnROYW1lIjoiQ2FsaWJyaSIsIklzQm9sZCI6ZmFsc2UsIklzSXRhbGljIjp0cnVlLCJJc1VuZGVybGluZWQiOmZhbHNlLCJQYXJlbnRTdHlsZSI6bnVsbH0sIkF1dG9TaXplIjowLCJGb3JlZ3JvdW5kIjp7IiRpZCI6IjEwNzkiLCJDb2xvciI6eyIkaWQiOiIxMDg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wODEiLCJUb3AiOjAuMCwiTGVmdCI6MC4wLCJSaWdodCI6MC4wLCJCb3R0b20iOjAuMH0sIlBhZGRpbmciOnsiJGlkIjoiMTA4MiIsIlRvcCI6MC4wLCJMZWZ0IjowLjAsIlJpZ2h0IjowLjAsIkJvdHRvbSI6MC4wfSwiQmFja2dyb3VuZCI6eyIkcmVmIjoiMTA0In0sIklzVmlzaWJsZSI6dHJ1ZSwiV2lkdGgiOjAuMCwiSGVpZ2h0IjowLjAsIkJvcmRlclN0eWxlIjp7IiRpZCI6IjEwODMiLCJMaW5lQ29sb3IiOm51bGwsIkxpbmVXZWlnaHQiOjAuMCwiTGluZVR5cGUiOjAsIlBhcmVudFN0eWxlIjpudWxsfSwiUGFyZW50U3R5bGUiOm51bGx9LCJIb3Jpem9udGFsQ29ubmVjdG9yU3R5bGUiOnsiJGlkIjoiMTA4NCIsIkxpbmVDb2xvciI6eyIkcmVmIjoiMTA2In0sIkxpbmVXZWlnaHQiOjEuMCwiTGluZVR5cGUiOjAsIlBhcmVudFN0eWxlIjpudWxsfSwiVmVydGljYWxDb25uZWN0b3JTdHlsZSI6eyIkaWQiOiIxMDg1IiwiTGluZUNvbG9yIjp7IiRyZWYiOiIxMDki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ZmFsc2UsIlBlcmNlbnRhZ2VDb21wbGV0ZVNoYXBlT3BhY2l0eSI6MzUsIlNoYXBlU3R5bGUiOnsiJGlkIjoiMTA4NiIsIk1hcmdpbiI6eyIkaWQiOiIxMDg3IiwiVG9wIjowLjAsIkxlZnQiOjQuMCwiUmlnaHQiOjQuMCwiQm90dG9tIjowLjB9LCJQYWRkaW5nIjp7IiRpZCI6IjEwODgiLCJUb3AiOjAuMCwiTGVmdCI6MC4wLCJSaWdodCI6MC4wLCJCb3R0b20iOjAuMH0sIkJhY2tncm91bmQiOnsiJGlkIjoiMTA4OSIsIkNvbG9yIjp7IiRpZCI6IjEwOTAiLCJBIjoyNTUsIlIiOjY4LCJHIjoxMTQsIkIiOjE5Nn19LCJJc1Zpc2libGUiOnRydWUsIldpZHRoIjowLjAsIkhlaWdodCI6MTguNzE5OTk5MzEzMzU0NDkyLCJCb3JkZXJTdHlsZSI6eyIkaWQiOiIxMDkxIiwiTGluZUNvbG9yIjp7IiRyZWYiOiIxMTcifSwiTGluZVdlaWdodCI6MC4wLCJMaW5lVHlwZSI6MCwiUGFyZW50U3R5bGUiOm51bGx9LCJQYXJlbnRTdHlsZSI6bnVsbH0sIlRpdGxlU3R5bGUiOnsiJGlkIjoiMTA5MiIsIkZvbnRTZXR0aW5ncyI6eyIkaWQiOiIxMDkzIiwiRm9udFNpemUiOjEwLCJGb250TmFtZSI6IkNhbGlicmkiLCJJc0JvbGQiOnRydWUsIklzSXRhbGljIjpmYWxzZSwiSXNVbmRlcmxpbmVkIjpmYWxzZSwiUGFyZW50U3R5bGUiOm51bGx9LCJBdXRvU2l6ZSI6MCwiRm9yZWdyb3VuZCI6eyIkaWQiOiIxMDk0IiwiQ29sb3IiOnsiJGlkIjoiMTA5NSIsIkEiOjI1NSwiUiI6MjU1LCJHIjoyNTUsIkIiOjI1NX19LCJNYXhXaWR0aCI6NzIwLjAsIk1heEhlaWdodCI6IkluZmluaXR5IiwiU21hcnRGb3JlZ3JvdW5kSXNBY3RpdmUiOmZhbHNlLCJIb3Jpem9udGFsQWxpZ25tZW50IjoxLCJWZXJ0aWNhbEFsaWdubWVudCI6MCwiU21hcnRGb3JlZ3JvdW5kIjpudWxsLCJCYWNrZ3JvdW5kRmlsbFR5cGUiOjEsIk1hcmdpbiI6eyIkaWQiOiIxMDk2IiwiVG9wIjowLjAsIkxlZnQiOjAuMCwiUmlnaHQiOjAuMCwiQm90dG9tIjowLjB9LCJQYWRkaW5nIjp7IiRpZCI6IjEwOTciLCJUb3AiOjAuMCwiTGVmdCI6MC4wLCJSaWdodCI6MC4wLCJCb3R0b20iOjAuMH0sIkJhY2tncm91bmQiOnsiJGlkIjoiMTA5OCIsIkNvbG9yIjp7IiRpZCI6IjEwOTkiLCJBIjoyNTUsIlIiOjY4LCJHIjoxMTQsIkIiOjE5Nn19LCJJc1Zpc2libGUiOnRydWUsIldpZHRoIjowLjAsIkhlaWdodCI6MC4wLCJCb3JkZXJTdHlsZSI6eyIkaWQiOiIxMTAwIiwiTGluZUNvbG9yIjpudWxsLCJMaW5lV2VpZ2h0IjowLjAsIkxpbmVUeXBlIjowLCJQYXJlbnRTdHlsZSI6bnVsbH0sIlBhcmVudFN0eWxlIjpudWxsfSwiRGF0ZVN0eWxlIjp7IiRpZCI6IjExMDEiLCJGb250U2V0dGluZ3MiOnsiJGlkIjoiMTEwMiIsIkZvbnRTaXplIjo4LCJGb250TmFtZSI6IkNhbGlicmkiLCJJc0JvbGQiOmZhbHNlLCJJc0l0YWxpYyI6ZmFsc2UsIklzVW5kZXJsaW5lZCI6ZmFsc2UsIlBhcmVudFN0eWxlIjpudWxsfSwiQXV0b1NpemUiOjAsIkZvcmVncm91bmQiOnsiJGlkIjoiMTEwMyIsIkNvbG9yIjp7IiRpZCI6IjExMDQiLCJBIjoyNTUsIlIiOjksIkciOjMzLCJCIjo1OX19LCJNYXhXaWR0aCI6MjAwLjAsIk1heEhlaWdodCI6IkluZmluaXR5IiwiU21hcnRGb3JlZ3JvdW5kSXNBY3RpdmUiOmZhbHNlLCJIb3Jpem9udGFsQWxpZ25tZW50IjowLCJWZXJ0aWNhbEFsaWdubWVudCI6MCwiU21hcnRGb3JlZ3JvdW5kIjpudWxsLCJCYWNrZ3JvdW5kRmlsbFR5cGUiOjAsIk1hcmdpbiI6eyIkaWQiOiIxMTA1IiwiVG9wIjowLjAsIkxlZnQiOjAuMCwiUmlnaHQiOjAuMCwiQm90dG9tIjowLjB9LCJQYWRkaW5nIjp7IiRpZCI6IjExMDYiLCJUb3AiOjAuMCwiTGVmdCI6MC4wLCJSaWdodCI6MC4wLCJCb3R0b20iOjAuMH0sIkJhY2tncm91bmQiOnsiJHJlZiI6IjEzMiJ9LCJJc1Zpc2libGUiOnRydWUsIldpZHRoIjowLjAsIkhlaWdodCI6MC4wLCJCb3JkZXJTdHlsZSI6eyIkaWQiOiIxMTA3IiwiTGluZUNvbG9yIjpudWxsLCJMaW5lV2VpZ2h0IjowLjAsIkxpbmVUeXBlIjowLCJQYXJlbnRTdHlsZSI6bnVsbH0sIlBhcmVudFN0eWxlIjpudWxsfSwiRGF0ZUZvcm1hdCI6eyIkaWQiOiIxMT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DkiLCJGb3JtYXQiOjAsIklzVmlzaWJsZSI6ZmFsc2UsIkxhc3RLbm93blZpc2liaWxpdHlTdGF0ZSI6ZmFsc2V9LCJJc1Zpc2libGUiOnRydWUsIlBhcmVudFN0eWxlIjpudWxsfSwiSW5kZXgiOjIyLCJTbWFydER1cmF0aW9uQWN0aXZhdGVkIjpmYWxzZSwiRGF0ZUZvcm1hdCI6eyIkcmVmIjoiMTEwOCJ9LCJXZWVrTnVtYmVyaW5nIjp7IiRpZCI6IjExMTAiLCJGb3JtYXQiOjAsIklzVmlzaWJsZSI6ZmFsc2UsIkxhc3RLbm93blZpc2liaWxpdHlTdGF0ZSI6ZmFsc2V9LCJJZCI6IjY4NGY5MTUyLWM0ZjktNDFmMS1iNDAyLWExNDk2NDA3NGZhYSIsIkltcG9ydElkIjpudWxsLCJUaXRsZSI6IlNwcmludCAxNSIsIk5vdGUiOm51bGwsIkh5cGVybGluayI6eyIkaWQiOiIxMTExIiwiQWRkcmVzcyI6IiIsIlN1YkFkZHJlc3MiOiIifSwiSXNDaGFuZ2VkIjpmYWxzZSwiSXNOZXciOmZhbHNlfSx7IiRpZCI6IjExMTIiLCJHcm91cE5hbWUiOm51bGwsIlN0YXJ0RGF0ZSI6IjIwMTgtMDgtMjJUMDA6MDA6MDBaIiwiRW5kRGF0ZSI6IjIwMTgtMTAtMTdUMjM6NTk6MDBaIiwiUGVyY2VudGFnZUNvbXBsZXRlIjpudWxsLCJTdHlsZSI6eyIkaWQiOiIxMTEzIiwiU2hhcGUiOjEsIlNoYXBlVGhpY2tuZXNzIjoxLCJEdXJhdGlvbkZvcm1hdCI6MCwiSW5jbHVkZU5vbldvcmtpbmdEYXlzSW5EdXJhdGlvbiI6ZmFsc2UsIlBlcmNlbnRhZ2VDb21wbGV0ZVN0eWxlIjp7IiRpZCI6IjExMTQiLCJGb250U2V0dGluZ3MiOnsiJGlkIjoiMTExN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aWQiOiIxMTE2IiwiVG9wIjowLjAsIkxlZnQiOjAuMCwiUmlnaHQiOjAuMCwiQm90dG9tIjowLjB9LCJQYWRkaW5nIjp7IiRpZCI6IjExMTciLCJUb3AiOjAuMCwiTGVmdCI6MC4wLCJSaWdodCI6MC4wLCJCb3R0b20iOjAuMH0sIkJhY2tncm91bmQiOnsiJHJlZiI6Ijk3In0sIklzVmlzaWJsZSI6dHJ1ZSwiV2lkdGgiOjAuMCwiSGVpZ2h0IjowLjAsIkJvcmRlclN0eWxlIjp7IiRpZCI6IjExMTgiLCJMaW5lQ29sb3IiOm51bGwsIkxpbmVXZWlnaHQiOjAuMCwiTGluZVR5cGUiOjAsIlBhcmVudFN0eWxlIjpudWxsfSwiUGFyZW50U3R5bGUiOm51bGx9LCJEdXJhdGlvblN0eWxlIjp7IiRpZCI6IjExMTkiLCJGb250U2V0dGluZ3MiOnsiJGlkIjoiMTEyMCIsIkZvbnRTaXplIjoxMCwiRm9udE5hbWUiOiJDYWxpYnJpIiwiSXNCb2xkIjpmYWxzZSwiSXNJdGFsaWMiOnRydWUsIklzVW5kZXJsaW5lZCI6ZmFsc2UsIlBhcmVudFN0eWxlIjpudWxsfSwiQXV0b1NpemUiOjAsIkZvcmVncm91bmQiOnsiJGlkIjoiMTEyMSIsIkNvbG9yIjp7IiRyZWYiOiIxMDEifX0sIk1heFdpZHRoIjoyMDAuMCwiTWF4SGVpZ2h0IjoiSW5maW5pdHkiLCJTbWFydEZvcmVncm91bmRJc0FjdGl2ZSI6ZmFsc2UsIkhvcml6b250YWxBbGlnbm1lbnQiOjAsIlZlcnRpY2FsQWxpZ25tZW50IjowLCJTbWFydEZvcmVncm91bmQiOm51bGwsIkJhY2tncm91bmRGaWxsVHlwZSI6MCwiTWFyZ2luIjp7IiRpZCI6IjExMjIiLCJUb3AiOjAuMCwiTGVmdCI6MC4wLCJSaWdodCI6MC4wLCJCb3R0b20iOjAuMH0sIlBhZGRpbmciOnsiJGlkIjoiMTEyMyIsIlRvcCI6MC4wLCJMZWZ0IjowLjAsIlJpZ2h0IjowLjAsIkJvdHRvbSI6MC4wfSwiQmFja2dyb3VuZCI6eyIkcmVmIjoiMTA0In0sIklzVmlzaWJsZSI6dHJ1ZSwiV2lkdGgiOjAuMCwiSGVpZ2h0IjowLjAsIkJvcmRlclN0eWxlIjp7IiRpZCI6IjExMjQiLCJMaW5lQ29sb3IiOm51bGwsIkxpbmVXZWlnaHQiOjAuMCwiTGluZVR5cGUiOjAsIlBhcmVudFN0eWxlIjpudWxsfSwiUGFyZW50U3R5bGUiOm51bGx9LCJIb3Jpem9udGFsQ29ubmVjdG9yU3R5bGUiOnsiJGlkIjoiMTEyNSIsIkxpbmVDb2xvciI6eyIkcmVmIjoiMTA2In0sIkxpbmVXZWlnaHQiOjEuMCwiTGluZVR5cGUiOjAsIlBhcmVudFN0eWxlIjpudWxsfSwiVmVydGljYWxDb25uZWN0b3JTdHlsZSI6eyIkaWQiOiIxMTI2IiwiTGluZUNvbG9yIjp7IiRyZWYiOiIxMDkifSwiTGluZVdlaWdodCI6MS4wLCJMaW5lVHlwZSI6MCwiUGFyZW50U3R5bGUiOm51bGx9LCJNYXJnaW4iOm51bGwsIlN0YXJ0RGF0ZVBvc2l0aW9uIjo2LCJFbmREYXRlUG9zaXRpb24iOjYsIkRhdGVJc1Zpc2libGUiOmZhbHNlLCJUaXRsZVBvc2l0aW9uIjoyLCJEdXJhdGlvblBvc2l0aW9uIjo2LCJQZXJjZW50YWdlQ29tcGxldGVkUG9zaXRpb24iOjYsIlNwYWNpbmciOjUsIklzQmVsb3dUaW1lYmFuZCI6ZmFsc2UsIlBlcmNlbnRhZ2VDb21wbGV0ZVNoYXBlT3BhY2l0eSI6MzUsIlNoYXBlU3R5bGUiOnsiJGlkIjoiMTEyNyIsIk1hcmdpbiI6eyIkaWQiOiIxMTI4IiwiVG9wIjowLjAsIkxlZnQiOjQuMCwiUmlnaHQiOjQuMCwiQm90dG9tIjowLjB9LCJQYWRkaW5nIjp7IiRpZCI6IjExMjkiLCJUb3AiOjAuMCwiTGVmdCI6MC4wLCJSaWdodCI6MC4wLCJCb3R0b20iOjAuMH0sIkJhY2tncm91bmQiOnsiJGlkIjoiMTEzMCIsIkNvbG9yIjp7IiRpZCI6IjExMzEiLCJBIjoyNTUsIlIiOjEzMywiRyI6MTkzLCJCIjo1OH19LCJJc1Zpc2libGUiOnRydWUsIldpZHRoIjowLjAsIkhlaWdodCI6MTYuMCwiQm9yZGVyU3R5bGUiOnsiJGlkIjoiMTEzMiIsIkxpbmVDb2xvciI6eyIkcmVmIjoiMTE3In0sIkxpbmVXZWlnaHQiOjAuMCwiTGluZVR5cGUiOjAsIlBhcmVudFN0eWxlIjpudWxsfSwiUGFyZW50U3R5bGUiOm51bGx9LCJUaXRsZVN0eWxlIjp7IiRpZCI6IjExMzMiLCJGb250U2V0dGluZ3MiOnsiJGlkIjoiMTEzNCIsIkZvbnRTaXplIjoxMSwiRm9udE5hbWUiOiJDYWxpYnJpIiwiSXNCb2xkIjp0cnVlLCJJc0l0YWxpYyI6ZmFsc2UsIklzVW5kZXJsaW5lZCI6ZmFsc2UsIlBhcmVudFN0eWxlIjpudWxsfSwiQXV0b1NpemUiOjAsIkZvcmVncm91bmQiOnsiJGlkIjoiMTEzNSIsIkNvbG9yIjp7IiRpZCI6IjExMzYiLCJBIjoyNTUsIlIiOjAsIkciOjAsIkIiOjB9fSwiTWF4V2lkdGgiOjcyMC4wLCJNYXhIZWlnaHQiOiJJbmZpbml0eSIsIlNtYXJ0Rm9yZWdyb3VuZElzQWN0aXZlIjpmYWxzZSwiSG9yaXpvbnRhbEFsaWdubWVudCI6MSwiVmVydGljYWxBbGlnbm1lbnQiOjAsIlNtYXJ0Rm9yZWdyb3VuZCI6bnVsbCwiQmFja2dyb3VuZEZpbGxUeXBlIjowLCJNYXJnaW4iOnsiJGlkIjoiMTEzNyIsIlRvcCI6MC4wLCJMZWZ0IjowLjAsIlJpZ2h0IjowLjAsIkJvdHRvbSI6MC4wfSwiUGFkZGluZyI6eyIkaWQiOiIxMTM4IiwiVG9wIjowLjAsIkxlZnQiOjAuMCwiUmlnaHQiOjAuMCwiQm90dG9tIjowLjB9LCJCYWNrZ3JvdW5kIjp7IiRyZWYiOiIxMjUifSwiSXNWaXNpYmxlIjp0cnVlLCJXaWR0aCI6MC4wLCJIZWlnaHQiOjAuMCwiQm9yZGVyU3R5bGUiOnsiJGlkIjoiMTEzOSIsIkxpbmVDb2xvciI6bnVsbCwiTGluZVdlaWdodCI6MC4wLCJMaW5lVHlwZSI6MCwiUGFyZW50U3R5bGUiOm51bGx9LCJQYXJlbnRTdHlsZSI6bnVsbH0sIkRhdGVTdHlsZSI6eyIkaWQiOiIxMTQwIiwiRm9udFNldHRpbmdzIjp7IiRpZCI6IjExNDEiLCJGb250U2l6ZSI6OCwiRm9udE5hbWUiOiJDYWxpYnJpIiwiSXNCb2xkIjpmYWxzZSwiSXNJdGFsaWMiOmZhbHNlLCJJc1VuZGVybGluZWQiOmZhbHNlLCJQYXJlbnRTdHlsZSI6bnVsbH0sIkF1dG9TaXplIjowLCJGb3JlZ3JvdW5kIjp7IiRpZCI6IjExNDIiLCJDb2xvciI6eyIkaWQiOiIxMTQzIiwiQSI6MjU1LCJSIjo5LCJHIjozMywiQiI6NTl9fSwiTWF4V2lkdGgiOjIwMC4wLCJNYXhIZWlnaHQiOiJJbmZpbml0eSIsIlNtYXJ0Rm9yZWdyb3VuZElzQWN0aXZlIjpmYWxzZSwiSG9yaXpvbnRhbEFsaWdubWVudCI6MCwiVmVydGljYWxBbGlnbm1lbnQiOjAsIlNtYXJ0Rm9yZWdyb3VuZCI6bnVsbCwiQmFja2dyb3VuZEZpbGxUeXBlIjowLCJNYXJnaW4iOnsiJGlkIjoiMTE0NCIsIlRvcCI6MC4wLCJMZWZ0IjowLjAsIlJpZ2h0IjowLjAsIkJvdHRvbSI6MC4wfSwiUGFkZGluZyI6eyIkaWQiOiIxMTQ1IiwiVG9wIjowLjAsIkxlZnQiOjAuMCwiUmlnaHQiOjAuMCwiQm90dG9tIjowLjB9LCJCYWNrZ3JvdW5kIjp7IiRyZWYiOiIxMzIifSwiSXNWaXNpYmxlIjpmYWxzZSwiV2lkdGgiOjAuMCwiSGVpZ2h0IjowLjAsIkJvcmRlclN0eWxlIjp7IiRpZCI6IjExNDYiLCJMaW5lQ29sb3IiOm51bGwsIkxpbmVXZWlnaHQiOjAuMCwiTGluZVR5cGUiOjAsIlBhcmVudFN0eWxlIjpudWxsfSwiUGFyZW50U3R5bGUiOm51bGx9LCJEYXRlRm9ybWF0Ijp7IiRpZCI6IjExN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0OCIsIkZvcm1hdCI6MCwiSXNWaXNpYmxlIjpmYWxzZSwiTGFzdEtub3duVmlzaWJpbGl0eVN0YXRlIjpmYWxzZX0sIklzVmlzaWJsZSI6dHJ1ZSwiUGFyZW50U3R5bGUiOm51bGx9LCJJbmRleCI6MjMsIlNtYXJ0RHVyYXRpb25BY3RpdmF0ZWQiOmZhbHNlLCJEYXRlRm9ybWF0Ijp7IiRyZWYiOiIxMTQ3In0sIldlZWtOdW1iZXJpbmciOnsiJGlkIjoiMTE0OSIsIkZvcm1hdCI6MCwiSXNWaXNpYmxlIjpmYWxzZSwiTGFzdEtub3duVmlzaWJpbGl0eVN0YXRlIjpmYWxzZX0sIklkIjoiODhjY2QyYzQtZDMxOC00YjY0LWFjODktNjU4MDQ2NDZiMTEyIiwiSW1wb3J0SWQiOm51bGwsIlRpdGxlIjoiUUEgKyBSZWZpbmVtZW50IiwiTm90ZSI6bnVsbCwiSHlwZXJsaW5rIjp7IiRpZCI6IjExNTAiLCJBZGRyZXNzIjoiIiwiU3ViQWRkcmVzcyI6IiJ9LCJJc0NoYW5nZWQiOmZhbHNlLCJJc05ldyI6ZmFsc2V9XSwiU3dpbWxhbmVzIjpbXSwiTXNQcm9qZWN0SXRlbXNUcmVlIjpudWxsLCJNZXRhZGF0YSI6eyIkaWQiOiIxMTUxIiwiUmVjZW50Q29sb3JzQ29sbGVjdGlvbiI6IltcIiNGRjVCOUJENVwiLFwiI0ZGRUQ3RDMxXCIsXCIjRkY1OTU5NTlcIixcIiNGRjk2RDY0Ml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n0sIlNldHRpbmdzIjp7IiRpZCI6IjExNTIiLCJJbXBhT3B0aW9ucyI6eyIkaWQiOiIxMTUz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E1NCIsIlVzZVRpbWUiOmZhbHNlLCJXb3JrRGF5U3RhcnQiOiIwMDowMDowMCIsIldvcmtEYXlFbmQiOiIyMzo1OTowMCJ9LCJMYXN0VXNlZFRlbXBsYXRlSWQiOiJiODlmYWY4MC0wNDhlLTQ1OWMtYjY2ZS0wODFhZjZlNDg1Nzc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6-05-23T00:00:00.0000000Z"/>
  <p:tag name="OTLTIMEBANDENDDATE" val="2019-01-14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oundedCornerRectangleTimeband"/>
  <p:tag name="OTLTIMEBANDSHAPEHEIGHT" val="20"/>
  <p:tag name="OTLTIMEBANDSHAPEPADDINGLEF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08T00:00:00.0000000Z"/>
  <p:tag name="OTLENDDATE" val="2018-04-10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08T00:00:00.0000000Z"/>
  <p:tag name="OTLENDDATE" val="2018-01-24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1-26T00:00:00.0000000Z"/>
  <p:tag name="OTLENDDATE" val="2018-02-12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2-14T00:00:00.0000000Z"/>
  <p:tag name="OTLENDDATE" val="2018-03-02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3-04T00:00:00.0000000Z"/>
  <p:tag name="OTLENDDATE" val="2018-03-2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3-23T00:00:00.0000000Z"/>
  <p:tag name="OTLENDDATE" val="2018-04-10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2-14T00:00:00.0000000Z"/>
  <p:tag name="OTLENDDATE" val="2018-04-10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4-11T00:00:00.0000000Z"/>
  <p:tag name="OTLENDDATE" val="2018-07-13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4-11T00:00:00.0000000Z"/>
  <p:tag name="OTLENDDATE" val="2018-04-27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4-29T00:00:00.0000000Z"/>
  <p:tag name="OTLENDDATE" val="2018-05-16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5-18T00:00:00.0000000Z"/>
  <p:tag name="OTLENDDATE" val="2018-06-05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6-07T00:00:00.0000000Z"/>
  <p:tag name="OTLENDDATE" val="2018-06-25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6-27T00:00:00.0000000Z"/>
  <p:tag name="OTLENDDATE" val="2018-07-13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5-18T00:00:00.0000000Z"/>
  <p:tag name="OTLENDDATE" val="2018-07-13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7-14T00:00:00.0000000Z"/>
  <p:tag name="OTLENDDATE" val="2018-10-17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7-14T00:00:00.0000000Z"/>
  <p:tag name="OTLENDDATE" val="2018-07-31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8-02T00:00:00.0000000Z"/>
  <p:tag name="OTLENDDATE" val="2018-08-20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8-22T00:00:00.0000000Z"/>
  <p:tag name="OTLENDDATE" val="2018-09-07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9-09T00:00:00.0000000Z"/>
  <p:tag name="OTLENDDATE" val="2018-09-26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9-28T00:00:00.0000000Z"/>
  <p:tag name="OTLENDDATE" val="2018-10-16T23:59:00.0000000Z"/>
  <p:tag name="OTLDURATIONFORMAT" val="day"/>
  <p:tag name="OTLSPACING" val="5"/>
  <p:tag name="OTLSHAPETHICKNESSTYPE" val="Custom"/>
  <p:tag name="OTLWEEKNUMBERINGFORMAT" val="WNFormat1"/>
  <p:tag name="OTLWEEKNUMBERINGISVISIBL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8-08-22T00:00:00.0000000Z"/>
  <p:tag name="OTLENDDATE" val="2018-10-17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1"/>
  <p:tag name="OTLDATE" val="2018-04-1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2"/>
  <p:tag name="OTLDATE" val="2018-07-13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3"/>
  <p:tag name="OTLDATE" val="2018-10-17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Widescreen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Product Release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2022-10-17T14:22:56Z</dcterms:created>
  <dcterms:modified xsi:type="dcterms:W3CDTF">2022-10-17T14:23:08Z</dcterms:modified>
</cp:coreProperties>
</file>