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9" r:id="rId2"/>
    <p:sldId id="191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D248"/>
    <a:srgbClr val="37A76F"/>
    <a:srgbClr val="455F51"/>
    <a:srgbClr val="31937B"/>
    <a:srgbClr val="297D53"/>
    <a:srgbClr val="9BD3B7"/>
    <a:srgbClr val="A5A5A5"/>
    <a:srgbClr val="FFD966"/>
    <a:srgbClr val="F0F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91020-3BC4-4619-8C7A-EE330B81A7E3}" v="2658" dt="2020-03-12T17:20:01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EB1B7-E52B-4BC3-953D-86585437E5A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B4005-0215-4676-B045-A2AFDB44E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7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CBB71-D1AE-48D3-9CBD-49860B988F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2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6803-3052-4E04-B989-2CB8AF1FC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E189F-AAFA-4361-A584-9F6FE2529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E207A-BA0E-451F-B2C0-2529EDCD3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615D6-36D0-4A2D-A9F1-8634C4C1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6CBA1-1046-42F8-ACD5-E892F5D0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5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37FF-9F91-42AE-943B-16CABF59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BB280-45A5-475D-875B-48694E11A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D3258-EAEB-440A-99C2-D36BC81F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2379F-9A63-4D8A-B31F-FEFCD4DF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34C5E-2088-45B5-B7FA-1F890934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D2095-B80F-4AFF-9D06-577FFA011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B7C9D-033C-4FEA-9EF6-469E5C69C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E6633-4D60-4A2A-918E-535A2A48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0E5C2-0D91-4AE5-9FE7-1859583DC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E438B-ECEB-48E5-B4E7-37A2E86D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3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B9FE-6987-41C2-B678-6EE88876C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576E-209B-4D8E-8A32-B28CFCCE1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41449-5212-4194-95A5-984326C2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FB5E-4C77-473B-8F84-CB0FCA85F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91AB4-4C2D-4DD9-9D32-6C9C0C352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5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CE7B-9B38-4010-A165-7B99452B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52FB4-AAF6-43E6-937E-5B96FA970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2A180-D7D5-4C4A-AC90-9784D097C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37CAD-E021-4D1C-A3E6-ACD27E65D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B977D-D3DB-423C-B8D8-CE385E1A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0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1F52-634F-47BA-B3B0-8C3C7E02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7FF1C-9048-4B5B-85BE-F6DE81924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0331C-59F3-4AAE-8B78-D161C11D0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F6758-3A0A-4483-AC8C-18D8CD5D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E8A61-9A3A-4626-A434-E41587A8A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E8E71-56F6-4658-A13B-07D69C0A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3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62B7-6106-42A2-B23A-C8DBCA20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589BF-C721-4FBA-AD7E-91B47D468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E3B70-B334-4F5B-8F4D-F0281981A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365239-F736-4971-99F9-A68768DA9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6C2CF-5DD2-49D8-A7B6-2437D4D1E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FB820-14F2-47F6-BD48-F6FB35FA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F4297-23DF-4858-B33A-B1438773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840D4-6C52-4DAF-A253-871E059E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8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51199-1E35-4BC6-AA65-1C69A2A1E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538A2-D757-4818-95A9-F609BC00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CFAAA-F667-4449-9977-EC1CDCD4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EE0BC-3117-4927-A384-0E2B15D9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77510-B631-4D04-A923-B5CE79C2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BD0C3-A94E-415D-BF19-93F3F3EB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4F5EF-9FB2-4AFE-A8FE-3BCC98EC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6003-63E4-4180-9217-358839A59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4594F-8F74-45F7-AD1F-A24FF6EE8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7C7AA-3FD2-4002-B652-7BFA0293D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E5AFA-BE5F-43C9-8C3C-9CBA90A9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F5457-E8B6-4285-9381-5EC1167AF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2035C-817F-4ABA-A70F-89D76439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2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3B64F-E8CA-4834-A2B1-9C502FCF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DBE8D-D0DB-44E1-912C-AE208477B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A496A-6ED3-463C-98A7-6711414F6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776F9-45AF-4698-9BAD-BD3C4787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1D381-4913-43B9-A408-8506F972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E2133-B355-44BF-97D6-D03CE1E4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6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A3BFC-FFE6-4F9E-93B0-7E17C09D4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A23CE-15FA-47CF-AEB5-F493767C8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C2A89-3487-43F7-8E23-5D88A6A9A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B9E25-C48B-4D33-98B5-41F5BDED1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0C68E-01A5-47D6-985E-D442A3083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5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6.xml"/><Relationship Id="rId21" Type="http://schemas.openxmlformats.org/officeDocument/2006/relationships/tags" Target="../tags/tag20.xml"/><Relationship Id="rId42" Type="http://schemas.openxmlformats.org/officeDocument/2006/relationships/tags" Target="../tags/tag41.xml"/><Relationship Id="rId63" Type="http://schemas.openxmlformats.org/officeDocument/2006/relationships/tags" Target="../tags/tag62.xml"/><Relationship Id="rId84" Type="http://schemas.openxmlformats.org/officeDocument/2006/relationships/tags" Target="../tags/tag83.xml"/><Relationship Id="rId138" Type="http://schemas.openxmlformats.org/officeDocument/2006/relationships/tags" Target="../tags/tag137.xml"/><Relationship Id="rId159" Type="http://schemas.openxmlformats.org/officeDocument/2006/relationships/tags" Target="../tags/tag158.xml"/><Relationship Id="rId170" Type="http://schemas.openxmlformats.org/officeDocument/2006/relationships/tags" Target="../tags/tag169.xml"/><Relationship Id="rId191" Type="http://schemas.openxmlformats.org/officeDocument/2006/relationships/tags" Target="../tags/tag190.xml"/><Relationship Id="rId205" Type="http://schemas.openxmlformats.org/officeDocument/2006/relationships/tags" Target="../tags/tag204.xml"/><Relationship Id="rId226" Type="http://schemas.openxmlformats.org/officeDocument/2006/relationships/tags" Target="../tags/tag225.xml"/><Relationship Id="rId247" Type="http://schemas.openxmlformats.org/officeDocument/2006/relationships/tags" Target="../tags/tag246.xml"/><Relationship Id="rId107" Type="http://schemas.openxmlformats.org/officeDocument/2006/relationships/tags" Target="../tags/tag106.xml"/><Relationship Id="rId268" Type="http://schemas.openxmlformats.org/officeDocument/2006/relationships/tags" Target="../tags/tag267.xml"/><Relationship Id="rId11" Type="http://schemas.openxmlformats.org/officeDocument/2006/relationships/tags" Target="../tags/tag10.xml"/><Relationship Id="rId32" Type="http://schemas.openxmlformats.org/officeDocument/2006/relationships/tags" Target="../tags/tag31.xml"/><Relationship Id="rId53" Type="http://schemas.openxmlformats.org/officeDocument/2006/relationships/tags" Target="../tags/tag52.xml"/><Relationship Id="rId74" Type="http://schemas.openxmlformats.org/officeDocument/2006/relationships/tags" Target="../tags/tag73.xml"/><Relationship Id="rId128" Type="http://schemas.openxmlformats.org/officeDocument/2006/relationships/tags" Target="../tags/tag127.xml"/><Relationship Id="rId149" Type="http://schemas.openxmlformats.org/officeDocument/2006/relationships/tags" Target="../tags/tag148.xml"/><Relationship Id="rId5" Type="http://schemas.openxmlformats.org/officeDocument/2006/relationships/tags" Target="../tags/tag4.xml"/><Relationship Id="rId95" Type="http://schemas.openxmlformats.org/officeDocument/2006/relationships/tags" Target="../tags/tag94.xml"/><Relationship Id="rId160" Type="http://schemas.openxmlformats.org/officeDocument/2006/relationships/tags" Target="../tags/tag159.xml"/><Relationship Id="rId181" Type="http://schemas.openxmlformats.org/officeDocument/2006/relationships/tags" Target="../tags/tag180.xml"/><Relationship Id="rId216" Type="http://schemas.openxmlformats.org/officeDocument/2006/relationships/tags" Target="../tags/tag215.xml"/><Relationship Id="rId237" Type="http://schemas.openxmlformats.org/officeDocument/2006/relationships/tags" Target="../tags/tag236.xml"/><Relationship Id="rId258" Type="http://schemas.openxmlformats.org/officeDocument/2006/relationships/tags" Target="../tags/tag257.xml"/><Relationship Id="rId22" Type="http://schemas.openxmlformats.org/officeDocument/2006/relationships/tags" Target="../tags/tag21.xml"/><Relationship Id="rId43" Type="http://schemas.openxmlformats.org/officeDocument/2006/relationships/tags" Target="../tags/tag42.xml"/><Relationship Id="rId64" Type="http://schemas.openxmlformats.org/officeDocument/2006/relationships/tags" Target="../tags/tag63.xml"/><Relationship Id="rId118" Type="http://schemas.openxmlformats.org/officeDocument/2006/relationships/tags" Target="../tags/tag117.xml"/><Relationship Id="rId139" Type="http://schemas.openxmlformats.org/officeDocument/2006/relationships/tags" Target="../tags/tag138.xml"/><Relationship Id="rId85" Type="http://schemas.openxmlformats.org/officeDocument/2006/relationships/tags" Target="../tags/tag84.xml"/><Relationship Id="rId150" Type="http://schemas.openxmlformats.org/officeDocument/2006/relationships/tags" Target="../tags/tag149.xml"/><Relationship Id="rId171" Type="http://schemas.openxmlformats.org/officeDocument/2006/relationships/tags" Target="../tags/tag170.xml"/><Relationship Id="rId192" Type="http://schemas.openxmlformats.org/officeDocument/2006/relationships/tags" Target="../tags/tag191.xml"/><Relationship Id="rId206" Type="http://schemas.openxmlformats.org/officeDocument/2006/relationships/tags" Target="../tags/tag205.xml"/><Relationship Id="rId227" Type="http://schemas.openxmlformats.org/officeDocument/2006/relationships/tags" Target="../tags/tag226.xml"/><Relationship Id="rId248" Type="http://schemas.openxmlformats.org/officeDocument/2006/relationships/tags" Target="../tags/tag247.xml"/><Relationship Id="rId269" Type="http://schemas.openxmlformats.org/officeDocument/2006/relationships/tags" Target="../tags/tag268.xml"/><Relationship Id="rId12" Type="http://schemas.openxmlformats.org/officeDocument/2006/relationships/tags" Target="../tags/tag11.xml"/><Relationship Id="rId33" Type="http://schemas.openxmlformats.org/officeDocument/2006/relationships/tags" Target="../tags/tag32.xml"/><Relationship Id="rId108" Type="http://schemas.openxmlformats.org/officeDocument/2006/relationships/tags" Target="../tags/tag107.xml"/><Relationship Id="rId129" Type="http://schemas.openxmlformats.org/officeDocument/2006/relationships/tags" Target="../tags/tag128.xml"/><Relationship Id="rId54" Type="http://schemas.openxmlformats.org/officeDocument/2006/relationships/tags" Target="../tags/tag53.xml"/><Relationship Id="rId75" Type="http://schemas.openxmlformats.org/officeDocument/2006/relationships/tags" Target="../tags/tag74.xml"/><Relationship Id="rId96" Type="http://schemas.openxmlformats.org/officeDocument/2006/relationships/tags" Target="../tags/tag95.xml"/><Relationship Id="rId140" Type="http://schemas.openxmlformats.org/officeDocument/2006/relationships/tags" Target="../tags/tag139.xml"/><Relationship Id="rId161" Type="http://schemas.openxmlformats.org/officeDocument/2006/relationships/tags" Target="../tags/tag160.xml"/><Relationship Id="rId182" Type="http://schemas.openxmlformats.org/officeDocument/2006/relationships/tags" Target="../tags/tag181.xml"/><Relationship Id="rId217" Type="http://schemas.openxmlformats.org/officeDocument/2006/relationships/tags" Target="../tags/tag216.xml"/><Relationship Id="rId6" Type="http://schemas.openxmlformats.org/officeDocument/2006/relationships/tags" Target="../tags/tag5.xml"/><Relationship Id="rId238" Type="http://schemas.openxmlformats.org/officeDocument/2006/relationships/tags" Target="../tags/tag237.xml"/><Relationship Id="rId259" Type="http://schemas.openxmlformats.org/officeDocument/2006/relationships/tags" Target="../tags/tag258.xml"/><Relationship Id="rId23" Type="http://schemas.openxmlformats.org/officeDocument/2006/relationships/tags" Target="../tags/tag22.xml"/><Relationship Id="rId119" Type="http://schemas.openxmlformats.org/officeDocument/2006/relationships/tags" Target="../tags/tag118.xml"/><Relationship Id="rId270" Type="http://schemas.openxmlformats.org/officeDocument/2006/relationships/tags" Target="../tags/tag269.xml"/><Relationship Id="rId44" Type="http://schemas.openxmlformats.org/officeDocument/2006/relationships/tags" Target="../tags/tag43.xml"/><Relationship Id="rId60" Type="http://schemas.openxmlformats.org/officeDocument/2006/relationships/tags" Target="../tags/tag59.xml"/><Relationship Id="rId65" Type="http://schemas.openxmlformats.org/officeDocument/2006/relationships/tags" Target="../tags/tag64.xml"/><Relationship Id="rId81" Type="http://schemas.openxmlformats.org/officeDocument/2006/relationships/tags" Target="../tags/tag80.xml"/><Relationship Id="rId86" Type="http://schemas.openxmlformats.org/officeDocument/2006/relationships/tags" Target="../tags/tag85.xml"/><Relationship Id="rId130" Type="http://schemas.openxmlformats.org/officeDocument/2006/relationships/tags" Target="../tags/tag129.xml"/><Relationship Id="rId135" Type="http://schemas.openxmlformats.org/officeDocument/2006/relationships/tags" Target="../tags/tag134.xml"/><Relationship Id="rId151" Type="http://schemas.openxmlformats.org/officeDocument/2006/relationships/tags" Target="../tags/tag150.xml"/><Relationship Id="rId156" Type="http://schemas.openxmlformats.org/officeDocument/2006/relationships/tags" Target="../tags/tag155.xml"/><Relationship Id="rId177" Type="http://schemas.openxmlformats.org/officeDocument/2006/relationships/tags" Target="../tags/tag176.xml"/><Relationship Id="rId198" Type="http://schemas.openxmlformats.org/officeDocument/2006/relationships/tags" Target="../tags/tag197.xml"/><Relationship Id="rId172" Type="http://schemas.openxmlformats.org/officeDocument/2006/relationships/tags" Target="../tags/tag171.xml"/><Relationship Id="rId193" Type="http://schemas.openxmlformats.org/officeDocument/2006/relationships/tags" Target="../tags/tag192.xml"/><Relationship Id="rId202" Type="http://schemas.openxmlformats.org/officeDocument/2006/relationships/tags" Target="../tags/tag201.xml"/><Relationship Id="rId207" Type="http://schemas.openxmlformats.org/officeDocument/2006/relationships/tags" Target="../tags/tag206.xml"/><Relationship Id="rId223" Type="http://schemas.openxmlformats.org/officeDocument/2006/relationships/tags" Target="../tags/tag222.xml"/><Relationship Id="rId228" Type="http://schemas.openxmlformats.org/officeDocument/2006/relationships/tags" Target="../tags/tag227.xml"/><Relationship Id="rId244" Type="http://schemas.openxmlformats.org/officeDocument/2006/relationships/tags" Target="../tags/tag243.xml"/><Relationship Id="rId249" Type="http://schemas.openxmlformats.org/officeDocument/2006/relationships/tags" Target="../tags/tag248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9" Type="http://schemas.openxmlformats.org/officeDocument/2006/relationships/tags" Target="../tags/tag38.xml"/><Relationship Id="rId109" Type="http://schemas.openxmlformats.org/officeDocument/2006/relationships/tags" Target="../tags/tag108.xml"/><Relationship Id="rId260" Type="http://schemas.openxmlformats.org/officeDocument/2006/relationships/tags" Target="../tags/tag259.xml"/><Relationship Id="rId265" Type="http://schemas.openxmlformats.org/officeDocument/2006/relationships/tags" Target="../tags/tag264.xml"/><Relationship Id="rId34" Type="http://schemas.openxmlformats.org/officeDocument/2006/relationships/tags" Target="../tags/tag33.xml"/><Relationship Id="rId50" Type="http://schemas.openxmlformats.org/officeDocument/2006/relationships/tags" Target="../tags/tag49.xml"/><Relationship Id="rId55" Type="http://schemas.openxmlformats.org/officeDocument/2006/relationships/tags" Target="../tags/tag54.xml"/><Relationship Id="rId76" Type="http://schemas.openxmlformats.org/officeDocument/2006/relationships/tags" Target="../tags/tag75.xml"/><Relationship Id="rId97" Type="http://schemas.openxmlformats.org/officeDocument/2006/relationships/tags" Target="../tags/tag96.xml"/><Relationship Id="rId104" Type="http://schemas.openxmlformats.org/officeDocument/2006/relationships/tags" Target="../tags/tag103.xml"/><Relationship Id="rId120" Type="http://schemas.openxmlformats.org/officeDocument/2006/relationships/tags" Target="../tags/tag119.xml"/><Relationship Id="rId125" Type="http://schemas.openxmlformats.org/officeDocument/2006/relationships/tags" Target="../tags/tag124.xml"/><Relationship Id="rId141" Type="http://schemas.openxmlformats.org/officeDocument/2006/relationships/tags" Target="../tags/tag140.xml"/><Relationship Id="rId146" Type="http://schemas.openxmlformats.org/officeDocument/2006/relationships/tags" Target="../tags/tag145.xml"/><Relationship Id="rId167" Type="http://schemas.openxmlformats.org/officeDocument/2006/relationships/tags" Target="../tags/tag166.xml"/><Relationship Id="rId188" Type="http://schemas.openxmlformats.org/officeDocument/2006/relationships/tags" Target="../tags/tag187.xml"/><Relationship Id="rId7" Type="http://schemas.openxmlformats.org/officeDocument/2006/relationships/tags" Target="../tags/tag6.xml"/><Relationship Id="rId71" Type="http://schemas.openxmlformats.org/officeDocument/2006/relationships/tags" Target="../tags/tag70.xml"/><Relationship Id="rId92" Type="http://schemas.openxmlformats.org/officeDocument/2006/relationships/tags" Target="../tags/tag91.xml"/><Relationship Id="rId162" Type="http://schemas.openxmlformats.org/officeDocument/2006/relationships/tags" Target="../tags/tag161.xml"/><Relationship Id="rId183" Type="http://schemas.openxmlformats.org/officeDocument/2006/relationships/tags" Target="../tags/tag182.xml"/><Relationship Id="rId213" Type="http://schemas.openxmlformats.org/officeDocument/2006/relationships/tags" Target="../tags/tag212.xml"/><Relationship Id="rId218" Type="http://schemas.openxmlformats.org/officeDocument/2006/relationships/tags" Target="../tags/tag217.xml"/><Relationship Id="rId234" Type="http://schemas.openxmlformats.org/officeDocument/2006/relationships/tags" Target="../tags/tag233.xml"/><Relationship Id="rId239" Type="http://schemas.openxmlformats.org/officeDocument/2006/relationships/tags" Target="../tags/tag238.xml"/><Relationship Id="rId2" Type="http://schemas.openxmlformats.org/officeDocument/2006/relationships/tags" Target="../tags/tag1.xml"/><Relationship Id="rId29" Type="http://schemas.openxmlformats.org/officeDocument/2006/relationships/tags" Target="../tags/tag28.xml"/><Relationship Id="rId250" Type="http://schemas.openxmlformats.org/officeDocument/2006/relationships/tags" Target="../tags/tag249.xml"/><Relationship Id="rId255" Type="http://schemas.openxmlformats.org/officeDocument/2006/relationships/tags" Target="../tags/tag254.xml"/><Relationship Id="rId271" Type="http://schemas.openxmlformats.org/officeDocument/2006/relationships/tags" Target="../tags/tag270.xml"/><Relationship Id="rId24" Type="http://schemas.openxmlformats.org/officeDocument/2006/relationships/tags" Target="../tags/tag23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66" Type="http://schemas.openxmlformats.org/officeDocument/2006/relationships/tags" Target="../tags/tag65.xml"/><Relationship Id="rId87" Type="http://schemas.openxmlformats.org/officeDocument/2006/relationships/tags" Target="../tags/tag86.xml"/><Relationship Id="rId110" Type="http://schemas.openxmlformats.org/officeDocument/2006/relationships/tags" Target="../tags/tag109.xml"/><Relationship Id="rId115" Type="http://schemas.openxmlformats.org/officeDocument/2006/relationships/tags" Target="../tags/tag114.xml"/><Relationship Id="rId131" Type="http://schemas.openxmlformats.org/officeDocument/2006/relationships/tags" Target="../tags/tag130.xml"/><Relationship Id="rId136" Type="http://schemas.openxmlformats.org/officeDocument/2006/relationships/tags" Target="../tags/tag135.xml"/><Relationship Id="rId157" Type="http://schemas.openxmlformats.org/officeDocument/2006/relationships/tags" Target="../tags/tag156.xml"/><Relationship Id="rId178" Type="http://schemas.openxmlformats.org/officeDocument/2006/relationships/tags" Target="../tags/tag177.xml"/><Relationship Id="rId61" Type="http://schemas.openxmlformats.org/officeDocument/2006/relationships/tags" Target="../tags/tag60.xml"/><Relationship Id="rId82" Type="http://schemas.openxmlformats.org/officeDocument/2006/relationships/tags" Target="../tags/tag81.xml"/><Relationship Id="rId152" Type="http://schemas.openxmlformats.org/officeDocument/2006/relationships/tags" Target="../tags/tag151.xml"/><Relationship Id="rId173" Type="http://schemas.openxmlformats.org/officeDocument/2006/relationships/tags" Target="../tags/tag172.xml"/><Relationship Id="rId194" Type="http://schemas.openxmlformats.org/officeDocument/2006/relationships/tags" Target="../tags/tag193.xml"/><Relationship Id="rId199" Type="http://schemas.openxmlformats.org/officeDocument/2006/relationships/tags" Target="../tags/tag198.xml"/><Relationship Id="rId203" Type="http://schemas.openxmlformats.org/officeDocument/2006/relationships/tags" Target="../tags/tag202.xml"/><Relationship Id="rId208" Type="http://schemas.openxmlformats.org/officeDocument/2006/relationships/tags" Target="../tags/tag207.xml"/><Relationship Id="rId229" Type="http://schemas.openxmlformats.org/officeDocument/2006/relationships/tags" Target="../tags/tag228.xml"/><Relationship Id="rId19" Type="http://schemas.openxmlformats.org/officeDocument/2006/relationships/tags" Target="../tags/tag18.xml"/><Relationship Id="rId224" Type="http://schemas.openxmlformats.org/officeDocument/2006/relationships/tags" Target="../tags/tag223.xml"/><Relationship Id="rId240" Type="http://schemas.openxmlformats.org/officeDocument/2006/relationships/tags" Target="../tags/tag239.xml"/><Relationship Id="rId245" Type="http://schemas.openxmlformats.org/officeDocument/2006/relationships/tags" Target="../tags/tag244.xml"/><Relationship Id="rId261" Type="http://schemas.openxmlformats.org/officeDocument/2006/relationships/tags" Target="../tags/tag260.xml"/><Relationship Id="rId266" Type="http://schemas.openxmlformats.org/officeDocument/2006/relationships/tags" Target="../tags/tag265.xml"/><Relationship Id="rId14" Type="http://schemas.openxmlformats.org/officeDocument/2006/relationships/tags" Target="../tags/tag13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56" Type="http://schemas.openxmlformats.org/officeDocument/2006/relationships/tags" Target="../tags/tag55.xml"/><Relationship Id="rId77" Type="http://schemas.openxmlformats.org/officeDocument/2006/relationships/tags" Target="../tags/tag76.xml"/><Relationship Id="rId100" Type="http://schemas.openxmlformats.org/officeDocument/2006/relationships/tags" Target="../tags/tag99.xml"/><Relationship Id="rId105" Type="http://schemas.openxmlformats.org/officeDocument/2006/relationships/tags" Target="../tags/tag104.xml"/><Relationship Id="rId126" Type="http://schemas.openxmlformats.org/officeDocument/2006/relationships/tags" Target="../tags/tag125.xml"/><Relationship Id="rId147" Type="http://schemas.openxmlformats.org/officeDocument/2006/relationships/tags" Target="../tags/tag146.xml"/><Relationship Id="rId168" Type="http://schemas.openxmlformats.org/officeDocument/2006/relationships/tags" Target="../tags/tag167.xml"/><Relationship Id="rId8" Type="http://schemas.openxmlformats.org/officeDocument/2006/relationships/tags" Target="../tags/tag7.xml"/><Relationship Id="rId51" Type="http://schemas.openxmlformats.org/officeDocument/2006/relationships/tags" Target="../tags/tag50.xml"/><Relationship Id="rId72" Type="http://schemas.openxmlformats.org/officeDocument/2006/relationships/tags" Target="../tags/tag71.xml"/><Relationship Id="rId93" Type="http://schemas.openxmlformats.org/officeDocument/2006/relationships/tags" Target="../tags/tag92.xml"/><Relationship Id="rId98" Type="http://schemas.openxmlformats.org/officeDocument/2006/relationships/tags" Target="../tags/tag97.xml"/><Relationship Id="rId121" Type="http://schemas.openxmlformats.org/officeDocument/2006/relationships/tags" Target="../tags/tag120.xml"/><Relationship Id="rId142" Type="http://schemas.openxmlformats.org/officeDocument/2006/relationships/tags" Target="../tags/tag141.xml"/><Relationship Id="rId163" Type="http://schemas.openxmlformats.org/officeDocument/2006/relationships/tags" Target="../tags/tag162.xml"/><Relationship Id="rId184" Type="http://schemas.openxmlformats.org/officeDocument/2006/relationships/tags" Target="../tags/tag183.xml"/><Relationship Id="rId189" Type="http://schemas.openxmlformats.org/officeDocument/2006/relationships/tags" Target="../tags/tag188.xml"/><Relationship Id="rId219" Type="http://schemas.openxmlformats.org/officeDocument/2006/relationships/tags" Target="../tags/tag218.xml"/><Relationship Id="rId3" Type="http://schemas.openxmlformats.org/officeDocument/2006/relationships/tags" Target="../tags/tag2.xml"/><Relationship Id="rId214" Type="http://schemas.openxmlformats.org/officeDocument/2006/relationships/tags" Target="../tags/tag213.xml"/><Relationship Id="rId230" Type="http://schemas.openxmlformats.org/officeDocument/2006/relationships/tags" Target="../tags/tag229.xml"/><Relationship Id="rId235" Type="http://schemas.openxmlformats.org/officeDocument/2006/relationships/tags" Target="../tags/tag234.xml"/><Relationship Id="rId251" Type="http://schemas.openxmlformats.org/officeDocument/2006/relationships/tags" Target="../tags/tag250.xml"/><Relationship Id="rId256" Type="http://schemas.openxmlformats.org/officeDocument/2006/relationships/tags" Target="../tags/tag255.xml"/><Relationship Id="rId25" Type="http://schemas.openxmlformats.org/officeDocument/2006/relationships/tags" Target="../tags/tag24.xml"/><Relationship Id="rId46" Type="http://schemas.openxmlformats.org/officeDocument/2006/relationships/tags" Target="../tags/tag45.xml"/><Relationship Id="rId67" Type="http://schemas.openxmlformats.org/officeDocument/2006/relationships/tags" Target="../tags/tag66.xml"/><Relationship Id="rId116" Type="http://schemas.openxmlformats.org/officeDocument/2006/relationships/tags" Target="../tags/tag115.xml"/><Relationship Id="rId137" Type="http://schemas.openxmlformats.org/officeDocument/2006/relationships/tags" Target="../tags/tag136.xml"/><Relationship Id="rId158" Type="http://schemas.openxmlformats.org/officeDocument/2006/relationships/tags" Target="../tags/tag157.xml"/><Relationship Id="rId272" Type="http://schemas.openxmlformats.org/officeDocument/2006/relationships/tags" Target="../tags/tag271.xml"/><Relationship Id="rId20" Type="http://schemas.openxmlformats.org/officeDocument/2006/relationships/tags" Target="../tags/tag19.xml"/><Relationship Id="rId41" Type="http://schemas.openxmlformats.org/officeDocument/2006/relationships/tags" Target="../tags/tag40.xml"/><Relationship Id="rId62" Type="http://schemas.openxmlformats.org/officeDocument/2006/relationships/tags" Target="../tags/tag61.xml"/><Relationship Id="rId83" Type="http://schemas.openxmlformats.org/officeDocument/2006/relationships/tags" Target="../tags/tag82.xml"/><Relationship Id="rId88" Type="http://schemas.openxmlformats.org/officeDocument/2006/relationships/tags" Target="../tags/tag87.xml"/><Relationship Id="rId111" Type="http://schemas.openxmlformats.org/officeDocument/2006/relationships/tags" Target="../tags/tag110.xml"/><Relationship Id="rId132" Type="http://schemas.openxmlformats.org/officeDocument/2006/relationships/tags" Target="../tags/tag131.xml"/><Relationship Id="rId153" Type="http://schemas.openxmlformats.org/officeDocument/2006/relationships/tags" Target="../tags/tag152.xml"/><Relationship Id="rId174" Type="http://schemas.openxmlformats.org/officeDocument/2006/relationships/tags" Target="../tags/tag173.xml"/><Relationship Id="rId179" Type="http://schemas.openxmlformats.org/officeDocument/2006/relationships/tags" Target="../tags/tag178.xml"/><Relationship Id="rId195" Type="http://schemas.openxmlformats.org/officeDocument/2006/relationships/tags" Target="../tags/tag194.xml"/><Relationship Id="rId209" Type="http://schemas.openxmlformats.org/officeDocument/2006/relationships/tags" Target="../tags/tag208.xml"/><Relationship Id="rId190" Type="http://schemas.openxmlformats.org/officeDocument/2006/relationships/tags" Target="../tags/tag189.xml"/><Relationship Id="rId204" Type="http://schemas.openxmlformats.org/officeDocument/2006/relationships/tags" Target="../tags/tag203.xml"/><Relationship Id="rId220" Type="http://schemas.openxmlformats.org/officeDocument/2006/relationships/tags" Target="../tags/tag219.xml"/><Relationship Id="rId225" Type="http://schemas.openxmlformats.org/officeDocument/2006/relationships/tags" Target="../tags/tag224.xml"/><Relationship Id="rId241" Type="http://schemas.openxmlformats.org/officeDocument/2006/relationships/tags" Target="../tags/tag240.xml"/><Relationship Id="rId246" Type="http://schemas.openxmlformats.org/officeDocument/2006/relationships/tags" Target="../tags/tag245.xml"/><Relationship Id="rId267" Type="http://schemas.openxmlformats.org/officeDocument/2006/relationships/tags" Target="../tags/tag266.xml"/><Relationship Id="rId15" Type="http://schemas.openxmlformats.org/officeDocument/2006/relationships/tags" Target="../tags/tag14.xml"/><Relationship Id="rId36" Type="http://schemas.openxmlformats.org/officeDocument/2006/relationships/tags" Target="../tags/tag35.xml"/><Relationship Id="rId57" Type="http://schemas.openxmlformats.org/officeDocument/2006/relationships/tags" Target="../tags/tag56.xml"/><Relationship Id="rId106" Type="http://schemas.openxmlformats.org/officeDocument/2006/relationships/tags" Target="../tags/tag105.xml"/><Relationship Id="rId127" Type="http://schemas.openxmlformats.org/officeDocument/2006/relationships/tags" Target="../tags/tag126.xml"/><Relationship Id="rId262" Type="http://schemas.openxmlformats.org/officeDocument/2006/relationships/tags" Target="../tags/tag261.xml"/><Relationship Id="rId10" Type="http://schemas.openxmlformats.org/officeDocument/2006/relationships/tags" Target="../tags/tag9.xml"/><Relationship Id="rId31" Type="http://schemas.openxmlformats.org/officeDocument/2006/relationships/tags" Target="../tags/tag30.xml"/><Relationship Id="rId52" Type="http://schemas.openxmlformats.org/officeDocument/2006/relationships/tags" Target="../tags/tag51.xml"/><Relationship Id="rId73" Type="http://schemas.openxmlformats.org/officeDocument/2006/relationships/tags" Target="../tags/tag72.xml"/><Relationship Id="rId78" Type="http://schemas.openxmlformats.org/officeDocument/2006/relationships/tags" Target="../tags/tag77.xml"/><Relationship Id="rId94" Type="http://schemas.openxmlformats.org/officeDocument/2006/relationships/tags" Target="../tags/tag93.xml"/><Relationship Id="rId99" Type="http://schemas.openxmlformats.org/officeDocument/2006/relationships/tags" Target="../tags/tag98.xml"/><Relationship Id="rId101" Type="http://schemas.openxmlformats.org/officeDocument/2006/relationships/tags" Target="../tags/tag100.xml"/><Relationship Id="rId122" Type="http://schemas.openxmlformats.org/officeDocument/2006/relationships/tags" Target="../tags/tag121.xml"/><Relationship Id="rId143" Type="http://schemas.openxmlformats.org/officeDocument/2006/relationships/tags" Target="../tags/tag142.xml"/><Relationship Id="rId148" Type="http://schemas.openxmlformats.org/officeDocument/2006/relationships/tags" Target="../tags/tag147.xml"/><Relationship Id="rId164" Type="http://schemas.openxmlformats.org/officeDocument/2006/relationships/tags" Target="../tags/tag163.xml"/><Relationship Id="rId169" Type="http://schemas.openxmlformats.org/officeDocument/2006/relationships/tags" Target="../tags/tag168.xml"/><Relationship Id="rId185" Type="http://schemas.openxmlformats.org/officeDocument/2006/relationships/tags" Target="../tags/tag184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80" Type="http://schemas.openxmlformats.org/officeDocument/2006/relationships/tags" Target="../tags/tag179.xml"/><Relationship Id="rId210" Type="http://schemas.openxmlformats.org/officeDocument/2006/relationships/tags" Target="../tags/tag209.xml"/><Relationship Id="rId215" Type="http://schemas.openxmlformats.org/officeDocument/2006/relationships/tags" Target="../tags/tag214.xml"/><Relationship Id="rId236" Type="http://schemas.openxmlformats.org/officeDocument/2006/relationships/tags" Target="../tags/tag235.xml"/><Relationship Id="rId257" Type="http://schemas.openxmlformats.org/officeDocument/2006/relationships/tags" Target="../tags/tag256.xml"/><Relationship Id="rId26" Type="http://schemas.openxmlformats.org/officeDocument/2006/relationships/tags" Target="../tags/tag25.xml"/><Relationship Id="rId231" Type="http://schemas.openxmlformats.org/officeDocument/2006/relationships/tags" Target="../tags/tag230.xml"/><Relationship Id="rId252" Type="http://schemas.openxmlformats.org/officeDocument/2006/relationships/tags" Target="../tags/tag251.xml"/><Relationship Id="rId273" Type="http://schemas.openxmlformats.org/officeDocument/2006/relationships/tags" Target="../tags/tag272.xml"/><Relationship Id="rId47" Type="http://schemas.openxmlformats.org/officeDocument/2006/relationships/tags" Target="../tags/tag46.xml"/><Relationship Id="rId68" Type="http://schemas.openxmlformats.org/officeDocument/2006/relationships/tags" Target="../tags/tag67.xml"/><Relationship Id="rId89" Type="http://schemas.openxmlformats.org/officeDocument/2006/relationships/tags" Target="../tags/tag88.xml"/><Relationship Id="rId112" Type="http://schemas.openxmlformats.org/officeDocument/2006/relationships/tags" Target="../tags/tag111.xml"/><Relationship Id="rId133" Type="http://schemas.openxmlformats.org/officeDocument/2006/relationships/tags" Target="../tags/tag132.xml"/><Relationship Id="rId154" Type="http://schemas.openxmlformats.org/officeDocument/2006/relationships/tags" Target="../tags/tag153.xml"/><Relationship Id="rId175" Type="http://schemas.openxmlformats.org/officeDocument/2006/relationships/tags" Target="../tags/tag174.xml"/><Relationship Id="rId196" Type="http://schemas.openxmlformats.org/officeDocument/2006/relationships/tags" Target="../tags/tag195.xml"/><Relationship Id="rId200" Type="http://schemas.openxmlformats.org/officeDocument/2006/relationships/tags" Target="../tags/tag199.xml"/><Relationship Id="rId16" Type="http://schemas.openxmlformats.org/officeDocument/2006/relationships/tags" Target="../tags/tag15.xml"/><Relationship Id="rId221" Type="http://schemas.openxmlformats.org/officeDocument/2006/relationships/tags" Target="../tags/tag220.xml"/><Relationship Id="rId242" Type="http://schemas.openxmlformats.org/officeDocument/2006/relationships/tags" Target="../tags/tag241.xml"/><Relationship Id="rId263" Type="http://schemas.openxmlformats.org/officeDocument/2006/relationships/tags" Target="../tags/tag262.xml"/><Relationship Id="rId37" Type="http://schemas.openxmlformats.org/officeDocument/2006/relationships/tags" Target="../tags/tag36.xml"/><Relationship Id="rId58" Type="http://schemas.openxmlformats.org/officeDocument/2006/relationships/tags" Target="../tags/tag57.xml"/><Relationship Id="rId79" Type="http://schemas.openxmlformats.org/officeDocument/2006/relationships/tags" Target="../tags/tag78.xml"/><Relationship Id="rId102" Type="http://schemas.openxmlformats.org/officeDocument/2006/relationships/tags" Target="../tags/tag101.xml"/><Relationship Id="rId123" Type="http://schemas.openxmlformats.org/officeDocument/2006/relationships/tags" Target="../tags/tag122.xml"/><Relationship Id="rId144" Type="http://schemas.openxmlformats.org/officeDocument/2006/relationships/tags" Target="../tags/tag143.xml"/><Relationship Id="rId90" Type="http://schemas.openxmlformats.org/officeDocument/2006/relationships/tags" Target="../tags/tag89.xml"/><Relationship Id="rId165" Type="http://schemas.openxmlformats.org/officeDocument/2006/relationships/tags" Target="../tags/tag164.xml"/><Relationship Id="rId186" Type="http://schemas.openxmlformats.org/officeDocument/2006/relationships/tags" Target="../tags/tag185.xml"/><Relationship Id="rId211" Type="http://schemas.openxmlformats.org/officeDocument/2006/relationships/tags" Target="../tags/tag210.xml"/><Relationship Id="rId232" Type="http://schemas.openxmlformats.org/officeDocument/2006/relationships/tags" Target="../tags/tag231.xml"/><Relationship Id="rId253" Type="http://schemas.openxmlformats.org/officeDocument/2006/relationships/tags" Target="../tags/tag252.xml"/><Relationship Id="rId274" Type="http://schemas.openxmlformats.org/officeDocument/2006/relationships/slideLayout" Target="../slideLayouts/slideLayout7.xml"/><Relationship Id="rId27" Type="http://schemas.openxmlformats.org/officeDocument/2006/relationships/tags" Target="../tags/tag26.xml"/><Relationship Id="rId48" Type="http://schemas.openxmlformats.org/officeDocument/2006/relationships/tags" Target="../tags/tag47.xml"/><Relationship Id="rId69" Type="http://schemas.openxmlformats.org/officeDocument/2006/relationships/tags" Target="../tags/tag68.xml"/><Relationship Id="rId113" Type="http://schemas.openxmlformats.org/officeDocument/2006/relationships/tags" Target="../tags/tag112.xml"/><Relationship Id="rId134" Type="http://schemas.openxmlformats.org/officeDocument/2006/relationships/tags" Target="../tags/tag133.xml"/><Relationship Id="rId80" Type="http://schemas.openxmlformats.org/officeDocument/2006/relationships/tags" Target="../tags/tag79.xml"/><Relationship Id="rId155" Type="http://schemas.openxmlformats.org/officeDocument/2006/relationships/tags" Target="../tags/tag154.xml"/><Relationship Id="rId176" Type="http://schemas.openxmlformats.org/officeDocument/2006/relationships/tags" Target="../tags/tag175.xml"/><Relationship Id="rId197" Type="http://schemas.openxmlformats.org/officeDocument/2006/relationships/tags" Target="../tags/tag196.xml"/><Relationship Id="rId201" Type="http://schemas.openxmlformats.org/officeDocument/2006/relationships/tags" Target="../tags/tag200.xml"/><Relationship Id="rId222" Type="http://schemas.openxmlformats.org/officeDocument/2006/relationships/tags" Target="../tags/tag221.xml"/><Relationship Id="rId243" Type="http://schemas.openxmlformats.org/officeDocument/2006/relationships/tags" Target="../tags/tag242.xml"/><Relationship Id="rId264" Type="http://schemas.openxmlformats.org/officeDocument/2006/relationships/tags" Target="../tags/tag263.xml"/><Relationship Id="rId17" Type="http://schemas.openxmlformats.org/officeDocument/2006/relationships/tags" Target="../tags/tag16.xml"/><Relationship Id="rId38" Type="http://schemas.openxmlformats.org/officeDocument/2006/relationships/tags" Target="../tags/tag37.xml"/><Relationship Id="rId59" Type="http://schemas.openxmlformats.org/officeDocument/2006/relationships/tags" Target="../tags/tag58.xml"/><Relationship Id="rId103" Type="http://schemas.openxmlformats.org/officeDocument/2006/relationships/tags" Target="../tags/tag102.xml"/><Relationship Id="rId124" Type="http://schemas.openxmlformats.org/officeDocument/2006/relationships/tags" Target="../tags/tag123.xml"/><Relationship Id="rId70" Type="http://schemas.openxmlformats.org/officeDocument/2006/relationships/tags" Target="../tags/tag69.xml"/><Relationship Id="rId91" Type="http://schemas.openxmlformats.org/officeDocument/2006/relationships/tags" Target="../tags/tag90.xml"/><Relationship Id="rId145" Type="http://schemas.openxmlformats.org/officeDocument/2006/relationships/tags" Target="../tags/tag144.xml"/><Relationship Id="rId166" Type="http://schemas.openxmlformats.org/officeDocument/2006/relationships/tags" Target="../tags/tag165.xml"/><Relationship Id="rId187" Type="http://schemas.openxmlformats.org/officeDocument/2006/relationships/tags" Target="../tags/tag186.xml"/><Relationship Id="rId1" Type="http://schemas.openxmlformats.org/officeDocument/2006/relationships/themeOverride" Target="../theme/themeOverride1.xml"/><Relationship Id="rId212" Type="http://schemas.openxmlformats.org/officeDocument/2006/relationships/tags" Target="../tags/tag211.xml"/><Relationship Id="rId233" Type="http://schemas.openxmlformats.org/officeDocument/2006/relationships/tags" Target="../tags/tag232.xml"/><Relationship Id="rId254" Type="http://schemas.openxmlformats.org/officeDocument/2006/relationships/tags" Target="../tags/tag253.xml"/><Relationship Id="rId28" Type="http://schemas.openxmlformats.org/officeDocument/2006/relationships/tags" Target="../tags/tag27.xml"/><Relationship Id="rId49" Type="http://schemas.openxmlformats.org/officeDocument/2006/relationships/tags" Target="../tags/tag48.xml"/><Relationship Id="rId114" Type="http://schemas.openxmlformats.org/officeDocument/2006/relationships/tags" Target="../tags/tag113.xml"/><Relationship Id="rId275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999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LSHAPE_SL_fe6443d8aa054acf8aea085ef6cfedfb_BackgroundRectangle"/>
          <p:cNvSpPr/>
          <p:nvPr>
            <p:custDataLst>
              <p:tags r:id="rId3"/>
            </p:custDataLst>
          </p:nvPr>
        </p:nvSpPr>
        <p:spPr>
          <a:xfrm>
            <a:off x="63500" y="4618684"/>
            <a:ext cx="11557000" cy="1221825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TLSHAPE_SL_b879bfe1270c4de1ad3143ae67b11cde_BackgroundRectangle"/>
          <p:cNvSpPr/>
          <p:nvPr>
            <p:custDataLst>
              <p:tags r:id="rId4"/>
            </p:custDataLst>
          </p:nvPr>
        </p:nvSpPr>
        <p:spPr>
          <a:xfrm>
            <a:off x="63500" y="5904009"/>
            <a:ext cx="11557000" cy="747437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TLSHAPE_SL2A_4a7f01e6fc7d468e82fdde3daafdb317_BackgroundRectangle" hidden="1">
            <a:extLst>
              <a:ext uri="{FF2B5EF4-FFF2-40B4-BE49-F238E27FC236}">
                <a16:creationId xmlns:a16="http://schemas.microsoft.com/office/drawing/2014/main" id="{E0226504-ECD0-EF39-7A99-80A0231AA76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25465" y="4618684"/>
            <a:ext cx="10401300" cy="1221825"/>
          </a:xfrm>
          <a:prstGeom prst="rect">
            <a:avLst/>
          </a:prstGeom>
          <a:solidFill>
            <a:srgbClr val="B64926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TLSHAPE_SL2A_922fee564c6245c083e200505d85b4a0_BackgroundRectangle" hidden="1">
            <a:extLst>
              <a:ext uri="{FF2B5EF4-FFF2-40B4-BE49-F238E27FC236}">
                <a16:creationId xmlns:a16="http://schemas.microsoft.com/office/drawing/2014/main" id="{E08E3A01-CAC9-C843-EA36-16C1A5D8988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25465" y="5904009"/>
            <a:ext cx="10401300" cy="747437"/>
          </a:xfrm>
          <a:prstGeom prst="rect">
            <a:avLst/>
          </a:prstGeom>
          <a:solidFill>
            <a:srgbClr val="B64926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TB_00000000000000000000000000000000_LeftEndCaps" hidden="1">
            <a:extLst>
              <a:ext uri="{FF2B5EF4-FFF2-40B4-BE49-F238E27FC236}">
                <a16:creationId xmlns:a16="http://schemas.microsoft.com/office/drawing/2014/main" id="{53747A59-E954-881C-9590-30DBE0E62F8F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456" name="OTLSHAPE_TB_00000000000000000000000000000000_RightEndCaps" hidden="1">
            <a:extLst>
              <a:ext uri="{FF2B5EF4-FFF2-40B4-BE49-F238E27FC236}">
                <a16:creationId xmlns:a16="http://schemas.microsoft.com/office/drawing/2014/main" id="{78ED272B-7B7F-AD63-4A1F-A2B37632F3D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chemeClr val="accent2"/>
                </a:solidFill>
                <a:latin typeface="Calibri" panose="020F0502020204030204" pitchFamily="34" charset="0"/>
              </a:rPr>
              <a:t>2022</a:t>
            </a:r>
          </a:p>
        </p:txBody>
      </p:sp>
      <p:cxnSp>
        <p:nvCxnSpPr>
          <p:cNvPr id="18" name="OTLSHAPE_T_126c7706a1214aa897eaf51f8dfe330a_HorizontalConnector1">
            <a:extLst>
              <a:ext uri="{FF2B5EF4-FFF2-40B4-BE49-F238E27FC236}">
                <a16:creationId xmlns:a16="http://schemas.microsoft.com/office/drawing/2014/main" id="{C76FC424-CAD7-4484-92E1-954F52B6ADB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217718" y="2052522"/>
            <a:ext cx="65206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_cad8d00c5bfe4949aaf84c6d3d685e5a_HorizontalConnector1">
            <a:extLst>
              <a:ext uri="{FF2B5EF4-FFF2-40B4-BE49-F238E27FC236}">
                <a16:creationId xmlns:a16="http://schemas.microsoft.com/office/drawing/2014/main" id="{9962CE82-AD34-4AC6-9E28-B109082C92DB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020107" y="2293822"/>
            <a:ext cx="245806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_50266eb274c44a1f98d5f254d0340496_HorizontalConnector1">
            <a:extLst>
              <a:ext uri="{FF2B5EF4-FFF2-40B4-BE49-F238E27FC236}">
                <a16:creationId xmlns:a16="http://schemas.microsoft.com/office/drawing/2014/main" id="{7EC859B1-5280-4D81-8A63-376A658AD5D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08092" y="2535122"/>
            <a:ext cx="517559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d249f8c8e6ae40939dbb1442b138b17a_HorizontalConnector1">
            <a:extLst>
              <a:ext uri="{FF2B5EF4-FFF2-40B4-BE49-F238E27FC236}">
                <a16:creationId xmlns:a16="http://schemas.microsoft.com/office/drawing/2014/main" id="{A2417F13-81E3-4D21-BF60-5CCEDF88F13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113705" y="2776422"/>
            <a:ext cx="76354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1187365" y="3648065"/>
            <a:ext cx="10604500" cy="381000"/>
          </a:xfrm>
          <a:prstGeom prst="roundRect">
            <a:avLst>
              <a:gd name="adj" fmla="val 100000"/>
            </a:avLst>
          </a:prstGeom>
          <a:solidFill>
            <a:srgbClr val="455F5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_fe6443d8aa054acf8aea085ef6cfedfb_HeaderRectangle"/>
          <p:cNvSpPr/>
          <p:nvPr>
            <p:custDataLst>
              <p:tags r:id="rId14"/>
            </p:custDataLst>
          </p:nvPr>
        </p:nvSpPr>
        <p:spPr>
          <a:xfrm>
            <a:off x="63500" y="4618684"/>
            <a:ext cx="1168400" cy="1221825"/>
          </a:xfrm>
          <a:prstGeom prst="rect">
            <a:avLst/>
          </a:prstGeom>
          <a:solidFill>
            <a:srgbClr val="9BD3B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TLSHAPE_SL_b879bfe1270c4de1ad3143ae67b11cde_HeaderRectangle"/>
          <p:cNvSpPr/>
          <p:nvPr>
            <p:custDataLst>
              <p:tags r:id="rId15"/>
            </p:custDataLst>
          </p:nvPr>
        </p:nvSpPr>
        <p:spPr>
          <a:xfrm>
            <a:off x="63500" y="5904009"/>
            <a:ext cx="1168400" cy="747437"/>
          </a:xfrm>
          <a:prstGeom prst="rect">
            <a:avLst/>
          </a:prstGeom>
          <a:solidFill>
            <a:srgbClr val="FFE08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2A_4a7f01e6fc7d468e82fdde3daafdb317_HeaderRectangle" hidden="1">
            <a:extLst>
              <a:ext uri="{FF2B5EF4-FFF2-40B4-BE49-F238E27FC236}">
                <a16:creationId xmlns:a16="http://schemas.microsoft.com/office/drawing/2014/main" id="{5E6D7298-39B2-1F62-7C04-E89EBFF01784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25465" y="4618684"/>
            <a:ext cx="0" cy="0"/>
          </a:xfrm>
          <a:prstGeom prst="rect">
            <a:avLst/>
          </a:prstGeom>
          <a:solidFill>
            <a:srgbClr val="A5A5A5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SL2A_922fee564c6245c083e200505d85b4a0_HeaderRectangle" hidden="1">
            <a:extLst>
              <a:ext uri="{FF2B5EF4-FFF2-40B4-BE49-F238E27FC236}">
                <a16:creationId xmlns:a16="http://schemas.microsoft.com/office/drawing/2014/main" id="{D55AA439-31C8-5642-0A20-9B1180866AE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225465" y="5904009"/>
            <a:ext cx="0" cy="0"/>
          </a:xfrm>
          <a:prstGeom prst="rect">
            <a:avLst/>
          </a:prstGeom>
          <a:solidFill>
            <a:srgbClr val="A5A5A5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T_c65a86a68b714cf49cb273a8aab03599_Shape"/>
          <p:cNvSpPr/>
          <p:nvPr>
            <p:custDataLst>
              <p:tags r:id="rId18"/>
            </p:custDataLst>
          </p:nvPr>
        </p:nvSpPr>
        <p:spPr>
          <a:xfrm>
            <a:off x="2387107" y="6341227"/>
            <a:ext cx="2667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TLSHAPE_SLT_8005ab83ee09499c9e4cdc84cce3415f_Shape"/>
          <p:cNvSpPr/>
          <p:nvPr>
            <p:custDataLst>
              <p:tags r:id="rId19"/>
            </p:custDataLst>
          </p:nvPr>
        </p:nvSpPr>
        <p:spPr>
          <a:xfrm>
            <a:off x="2668260" y="6341227"/>
            <a:ext cx="6350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T_87450d0d61524865bc2fd4cabc0991cb_Shape"/>
          <p:cNvSpPr/>
          <p:nvPr>
            <p:custDataLst>
              <p:tags r:id="rId20"/>
            </p:custDataLst>
          </p:nvPr>
        </p:nvSpPr>
        <p:spPr>
          <a:xfrm>
            <a:off x="7369133" y="6341227"/>
            <a:ext cx="3048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c0206b0a537c4bce9b507d4789ea4ec4_Shape"/>
          <p:cNvSpPr/>
          <p:nvPr>
            <p:custDataLst>
              <p:tags r:id="rId21"/>
            </p:custDataLst>
          </p:nvPr>
        </p:nvSpPr>
        <p:spPr>
          <a:xfrm>
            <a:off x="7684024" y="6341227"/>
            <a:ext cx="6350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T_4348a084c4bd4fb8977134ab9d3e0792_Shape">
            <a:extLst>
              <a:ext uri="{FF2B5EF4-FFF2-40B4-BE49-F238E27FC236}">
                <a16:creationId xmlns:a16="http://schemas.microsoft.com/office/drawing/2014/main" id="{7EF8C4EE-68E4-4E06-A68B-4292B0C37CF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352465" y="4811809"/>
            <a:ext cx="27559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T_33b406e25f72424e8bd3422a75d2a0cf_Shape">
            <a:extLst>
              <a:ext uri="{FF2B5EF4-FFF2-40B4-BE49-F238E27FC236}">
                <a16:creationId xmlns:a16="http://schemas.microsoft.com/office/drawing/2014/main" id="{2460D051-2D61-4BD6-9F91-1185367CB96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117711" y="4811809"/>
            <a:ext cx="74041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SLT_26ab86d047074018a59e34c7529aa3a3_Shape">
            <a:extLst>
              <a:ext uri="{FF2B5EF4-FFF2-40B4-BE49-F238E27FC236}">
                <a16:creationId xmlns:a16="http://schemas.microsoft.com/office/drawing/2014/main" id="{3555FBF6-21C4-4D3F-A794-28F70B1313D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52465" y="5053109"/>
            <a:ext cx="101600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T_a7bb3168274249c0b8e563de6540f100_Shape">
            <a:extLst>
              <a:ext uri="{FF2B5EF4-FFF2-40B4-BE49-F238E27FC236}">
                <a16:creationId xmlns:a16="http://schemas.microsoft.com/office/drawing/2014/main" id="{9884E34F-CF60-42BB-B89F-94531F5C9709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483957" y="5294409"/>
            <a:ext cx="8509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TLSHAPE_SLT_b7c2e2dededa4ec3a12e7e859724d71f_Shape">
            <a:extLst>
              <a:ext uri="{FF2B5EF4-FFF2-40B4-BE49-F238E27FC236}">
                <a16:creationId xmlns:a16="http://schemas.microsoft.com/office/drawing/2014/main" id="{2B79BD77-87B3-4D68-A70D-597B4E3C4EA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341730" y="5294409"/>
            <a:ext cx="9271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TLSHAPE_SLT_ccc9a6a1d98140e49016c9f7dd484dc9_Shape">
            <a:extLst>
              <a:ext uri="{FF2B5EF4-FFF2-40B4-BE49-F238E27FC236}">
                <a16:creationId xmlns:a16="http://schemas.microsoft.com/office/drawing/2014/main" id="{5192EAF7-8254-488A-AC00-1A36B5CFBE2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264676" y="5294409"/>
            <a:ext cx="9017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T_28ede6bcf3c2451d97b0cd62320b2674_Shape">
            <a:extLst>
              <a:ext uri="{FF2B5EF4-FFF2-40B4-BE49-F238E27FC236}">
                <a16:creationId xmlns:a16="http://schemas.microsoft.com/office/drawing/2014/main" id="{3369C7BC-2171-4692-A6E3-87F33AAB265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183022" y="5294409"/>
            <a:ext cx="9017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SLT_221edb316b7b40f198fb96b1caecf4e6_Shape">
            <a:extLst>
              <a:ext uri="{FF2B5EF4-FFF2-40B4-BE49-F238E27FC236}">
                <a16:creationId xmlns:a16="http://schemas.microsoft.com/office/drawing/2014/main" id="{3064B321-2748-4793-8023-95A1DFDEE12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092168" y="5294409"/>
            <a:ext cx="9144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SLT_849675cc8af74c639405496c6b451cf6_Shape">
            <a:extLst>
              <a:ext uri="{FF2B5EF4-FFF2-40B4-BE49-F238E27FC236}">
                <a16:creationId xmlns:a16="http://schemas.microsoft.com/office/drawing/2014/main" id="{2E27ACC7-58A5-4605-9544-5A13F5994C9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001057" y="5294409"/>
            <a:ext cx="8890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T_b6998748822d46bb81501cf677433bd4_Shape">
            <a:extLst>
              <a:ext uri="{FF2B5EF4-FFF2-40B4-BE49-F238E27FC236}">
                <a16:creationId xmlns:a16="http://schemas.microsoft.com/office/drawing/2014/main" id="{251E3048-53B9-4B06-9907-09A9E48186D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893334" y="5294409"/>
            <a:ext cx="9017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T_19252f2ed60b41cfa9722ea9887bc8ca_Shape">
            <a:extLst>
              <a:ext uri="{FF2B5EF4-FFF2-40B4-BE49-F238E27FC236}">
                <a16:creationId xmlns:a16="http://schemas.microsoft.com/office/drawing/2014/main" id="{78D33A85-5506-485B-8624-D99783CB9F7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352465" y="5294409"/>
            <a:ext cx="11176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TLSHAPE_SLT_485daa4c5ab141cb967ab6587e48cf2e_Shape">
            <a:extLst>
              <a:ext uri="{FF2B5EF4-FFF2-40B4-BE49-F238E27FC236}">
                <a16:creationId xmlns:a16="http://schemas.microsoft.com/office/drawing/2014/main" id="{2C15A249-8E53-4004-A349-0C86E864B5D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804004" y="5294409"/>
            <a:ext cx="8763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TLSHAPE_SLT_8bf541a89a8d4a20bb606fc18cc46790_Shape">
            <a:extLst>
              <a:ext uri="{FF2B5EF4-FFF2-40B4-BE49-F238E27FC236}">
                <a16:creationId xmlns:a16="http://schemas.microsoft.com/office/drawing/2014/main" id="{9A4DB6EE-3AED-41FC-9598-E9B04BA57CB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688877" y="5294409"/>
            <a:ext cx="8890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TLSHAPE_SLT_91f252a8043d4df7abe981e4ff162107_Shape">
            <a:extLst>
              <a:ext uri="{FF2B5EF4-FFF2-40B4-BE49-F238E27FC236}">
                <a16:creationId xmlns:a16="http://schemas.microsoft.com/office/drawing/2014/main" id="{6F85964F-F2B0-4AD6-9573-7D0F45A31C8B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0589284" y="5294409"/>
            <a:ext cx="9271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T_43d62a97b1b94eb6b119fc4c68d734cd_Shape"/>
          <p:cNvSpPr/>
          <p:nvPr>
            <p:custDataLst>
              <p:tags r:id="rId36"/>
            </p:custDataLst>
          </p:nvPr>
        </p:nvSpPr>
        <p:spPr>
          <a:xfrm>
            <a:off x="10045706" y="6341227"/>
            <a:ext cx="5588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37"/>
            </p:custDataLst>
          </p:nvPr>
        </p:nvSpPr>
        <p:spPr>
          <a:xfrm>
            <a:off x="1187365" y="3648065"/>
            <a:ext cx="0" cy="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20778ac8dbda44d6a15880e97b744e7c_Shape">
            <a:extLst>
              <a:ext uri="{FF2B5EF4-FFF2-40B4-BE49-F238E27FC236}">
                <a16:creationId xmlns:a16="http://schemas.microsoft.com/office/drawing/2014/main" id="{46FD7A39-006E-44CD-8AA8-D5AD56CE34F2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872301" y="562460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97D5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M_e4629e3d16874ed4baeb5bbe883ab4c5_Shape">
            <a:extLst>
              <a:ext uri="{FF2B5EF4-FFF2-40B4-BE49-F238E27FC236}">
                <a16:creationId xmlns:a16="http://schemas.microsoft.com/office/drawing/2014/main" id="{85633ED5-0EFB-43DA-9E31-43534DC1E22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382894" y="562460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97D5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M_2cd38210f8234cfb88b17cc142289e8b_Shape">
            <a:extLst>
              <a:ext uri="{FF2B5EF4-FFF2-40B4-BE49-F238E27FC236}">
                <a16:creationId xmlns:a16="http://schemas.microsoft.com/office/drawing/2014/main" id="{0677227E-97F4-49EA-89E2-EC007F5D76F4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460713" y="562460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97D5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M_f77ef2bd426740908ab93c9bc183c006_Shape">
            <a:extLst>
              <a:ext uri="{FF2B5EF4-FFF2-40B4-BE49-F238E27FC236}">
                <a16:creationId xmlns:a16="http://schemas.microsoft.com/office/drawing/2014/main" id="{B2187D01-0442-4069-B07E-124E1CF8481E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515136" y="562460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97D5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TLSHAPE_SLM_fd0caa7cb778496a930a86345b79ce6c_Shape">
            <a:extLst>
              <a:ext uri="{FF2B5EF4-FFF2-40B4-BE49-F238E27FC236}">
                <a16:creationId xmlns:a16="http://schemas.microsoft.com/office/drawing/2014/main" id="{D05B6366-F6C9-41B6-9905-5D11DF74A38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345541" y="562460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97D5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TLSHAPE_SLM_97fe3b01d04646058ccc4f2b248884c9_Shape">
            <a:extLst>
              <a:ext uri="{FF2B5EF4-FFF2-40B4-BE49-F238E27FC236}">
                <a16:creationId xmlns:a16="http://schemas.microsoft.com/office/drawing/2014/main" id="{5363D08A-D9BA-4C6F-B811-F4D469A821B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493548" y="562460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97D5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TLSHAPE_SLT_4348a084c4bd4fb8977134ab9d3e0792_ShapePercentage" hidden="1">
            <a:extLst>
              <a:ext uri="{FF2B5EF4-FFF2-40B4-BE49-F238E27FC236}">
                <a16:creationId xmlns:a16="http://schemas.microsoft.com/office/drawing/2014/main" id="{46310723-F9DD-793C-91BF-5C3D7499DA6B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352465" y="48118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SLT_33b406e25f72424e8bd3422a75d2a0cf_ShapePercentage" hidden="1">
            <a:extLst>
              <a:ext uri="{FF2B5EF4-FFF2-40B4-BE49-F238E27FC236}">
                <a16:creationId xmlns:a16="http://schemas.microsoft.com/office/drawing/2014/main" id="{6F0EDBC2-7B42-3FDA-99C3-C63182F61FE1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4117711" y="48118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T_26ab86d047074018a59e34c7529aa3a3_ShapePercentage" hidden="1">
            <a:extLst>
              <a:ext uri="{FF2B5EF4-FFF2-40B4-BE49-F238E27FC236}">
                <a16:creationId xmlns:a16="http://schemas.microsoft.com/office/drawing/2014/main" id="{2C64F728-ECBB-7A6B-D84F-42303260A19E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352465" y="50531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SLT_a7bb3168274249c0b8e563de6540f100_ShapePercentage" hidden="1">
            <a:extLst>
              <a:ext uri="{FF2B5EF4-FFF2-40B4-BE49-F238E27FC236}">
                <a16:creationId xmlns:a16="http://schemas.microsoft.com/office/drawing/2014/main" id="{7FC1E370-D18A-1E22-878B-7AA89EE5BDC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483957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T_b7c2e2dededa4ec3a12e7e859724d71f_ShapePercentage" hidden="1">
            <a:extLst>
              <a:ext uri="{FF2B5EF4-FFF2-40B4-BE49-F238E27FC236}">
                <a16:creationId xmlns:a16="http://schemas.microsoft.com/office/drawing/2014/main" id="{346595B2-78E4-DEBD-5BA2-0E3C88760FC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341730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T_ccc9a6a1d98140e49016c9f7dd484dc9_ShapePercentage" hidden="1">
            <a:extLst>
              <a:ext uri="{FF2B5EF4-FFF2-40B4-BE49-F238E27FC236}">
                <a16:creationId xmlns:a16="http://schemas.microsoft.com/office/drawing/2014/main" id="{E84D916E-0CBD-263B-5C2E-F36C00CC6AE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4264676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TLSHAPE_SLT_28ede6bcf3c2451d97b0cd62320b2674_ShapePercentage" hidden="1">
            <a:extLst>
              <a:ext uri="{FF2B5EF4-FFF2-40B4-BE49-F238E27FC236}">
                <a16:creationId xmlns:a16="http://schemas.microsoft.com/office/drawing/2014/main" id="{EC7AB92E-4847-29AD-B636-0EDA44CAF039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183022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TLSHAPE_SLT_221edb316b7b40f198fb96b1caecf4e6_ShapePercentage" hidden="1">
            <a:extLst>
              <a:ext uri="{FF2B5EF4-FFF2-40B4-BE49-F238E27FC236}">
                <a16:creationId xmlns:a16="http://schemas.microsoft.com/office/drawing/2014/main" id="{40221F8F-F998-E927-4AB1-6102A7484D5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092168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TLSHAPE_SLT_849675cc8af74c639405496c6b451cf6_ShapePercentage" hidden="1">
            <a:extLst>
              <a:ext uri="{FF2B5EF4-FFF2-40B4-BE49-F238E27FC236}">
                <a16:creationId xmlns:a16="http://schemas.microsoft.com/office/drawing/2014/main" id="{D60D3003-8030-D346-F63D-1049D96D4454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7001057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TLSHAPE_SLT_b6998748822d46bb81501cf677433bd4_ShapePercentage" hidden="1">
            <a:extLst>
              <a:ext uri="{FF2B5EF4-FFF2-40B4-BE49-F238E27FC236}">
                <a16:creationId xmlns:a16="http://schemas.microsoft.com/office/drawing/2014/main" id="{4387182B-FB3A-E0FA-F4C0-74A5E77E6E45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893334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T_19252f2ed60b41cfa9722ea9887bc8ca_ShapePercentage" hidden="1">
            <a:extLst>
              <a:ext uri="{FF2B5EF4-FFF2-40B4-BE49-F238E27FC236}">
                <a16:creationId xmlns:a16="http://schemas.microsoft.com/office/drawing/2014/main" id="{CD634A46-FD70-FE7E-36F4-B276206E7F81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352465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TLSHAPE_SLT_485daa4c5ab141cb967ab6587e48cf2e_ShapePercentage" hidden="1">
            <a:extLst>
              <a:ext uri="{FF2B5EF4-FFF2-40B4-BE49-F238E27FC236}">
                <a16:creationId xmlns:a16="http://schemas.microsoft.com/office/drawing/2014/main" id="{32AB81B1-3DDD-F337-CEF8-100D36BBB12B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8804004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TLSHAPE_SLT_8bf541a89a8d4a20bb606fc18cc46790_ShapePercentage" hidden="1">
            <a:extLst>
              <a:ext uri="{FF2B5EF4-FFF2-40B4-BE49-F238E27FC236}">
                <a16:creationId xmlns:a16="http://schemas.microsoft.com/office/drawing/2014/main" id="{4F877E63-46AE-90C0-ED51-5DA5A02A6735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9688877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SLT_91f252a8043d4df7abe981e4ff162107_ShapePercentage" hidden="1">
            <a:extLst>
              <a:ext uri="{FF2B5EF4-FFF2-40B4-BE49-F238E27FC236}">
                <a16:creationId xmlns:a16="http://schemas.microsoft.com/office/drawing/2014/main" id="{493A355B-7C33-D190-B7C1-3AFBE48621E4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10589284" y="529440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SLT_c65a86a68b714cf49cb273a8aab03599_ShapePercentage" hidden="1">
            <a:extLst>
              <a:ext uri="{FF2B5EF4-FFF2-40B4-BE49-F238E27FC236}">
                <a16:creationId xmlns:a16="http://schemas.microsoft.com/office/drawing/2014/main" id="{B5BC7542-C315-0336-9B32-C0176953378A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2387107" y="6341227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SLT_8005ab83ee09499c9e4cdc84cce3415f_ShapePercentage" hidden="1">
            <a:extLst>
              <a:ext uri="{FF2B5EF4-FFF2-40B4-BE49-F238E27FC236}">
                <a16:creationId xmlns:a16="http://schemas.microsoft.com/office/drawing/2014/main" id="{3CAD9AE2-0079-4EED-D83D-B6F0A5A4339A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2668260" y="6341227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TLSHAPE_SLT_87450d0d61524865bc2fd4cabc0991cb_ShapePercentage" hidden="1">
            <a:extLst>
              <a:ext uri="{FF2B5EF4-FFF2-40B4-BE49-F238E27FC236}">
                <a16:creationId xmlns:a16="http://schemas.microsoft.com/office/drawing/2014/main" id="{5CCE2045-8B6E-AF84-6DA4-C9E8C10B3952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7369133" y="6341227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TLSHAPE_SLT_c0206b0a537c4bce9b507d4789ea4ec4_ShapePercentage" hidden="1">
            <a:extLst>
              <a:ext uri="{FF2B5EF4-FFF2-40B4-BE49-F238E27FC236}">
                <a16:creationId xmlns:a16="http://schemas.microsoft.com/office/drawing/2014/main" id="{717641FA-7141-3DDD-AE6C-D7217CFD9F46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684024" y="6341227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TLSHAPE_SLT_43d62a97b1b94eb6b119fc4c68d734cd_ShapePercentage" hidden="1">
            <a:extLst>
              <a:ext uri="{FF2B5EF4-FFF2-40B4-BE49-F238E27FC236}">
                <a16:creationId xmlns:a16="http://schemas.microsoft.com/office/drawing/2014/main" id="{C450FA8F-9213-15C1-C823-C6C6AB67828C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0045706" y="6341227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_fe6443d8aa054acf8aea085ef6cfedfb_Header"/>
          <p:cNvSpPr txBox="1"/>
          <p:nvPr>
            <p:custDataLst>
              <p:tags r:id="rId63"/>
            </p:custDataLst>
          </p:nvPr>
        </p:nvSpPr>
        <p:spPr>
          <a:xfrm>
            <a:off x="63500" y="5145141"/>
            <a:ext cx="1168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cap="all">
                <a:solidFill>
                  <a:srgbClr val="404040"/>
                </a:solidFill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Development</a:t>
            </a:r>
            <a:endParaRPr lang="en-US" sz="1000" b="1" cap="all" dirty="0">
              <a:solidFill>
                <a:srgbClr val="404040"/>
              </a:solidFill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378" name="OTLSHAPE_SL_b879bfe1270c4de1ad3143ae67b11cde_Header"/>
          <p:cNvSpPr txBox="1"/>
          <p:nvPr>
            <p:custDataLst>
              <p:tags r:id="rId64"/>
            </p:custDataLst>
          </p:nvPr>
        </p:nvSpPr>
        <p:spPr>
          <a:xfrm>
            <a:off x="63500" y="6193272"/>
            <a:ext cx="1168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cap="all" dirty="0">
                <a:solidFill>
                  <a:srgbClr val="404040"/>
                </a:solidFill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Design</a:t>
            </a:r>
          </a:p>
        </p:txBody>
      </p:sp>
      <p:sp>
        <p:nvSpPr>
          <p:cNvPr id="285" name="OTLSHAPE_SL2A_4a7f01e6fc7d468e82fdde3daafdb317_Header" hidden="1">
            <a:extLst>
              <a:ext uri="{FF2B5EF4-FFF2-40B4-BE49-F238E27FC236}">
                <a16:creationId xmlns:a16="http://schemas.microsoft.com/office/drawing/2014/main" id="{650831FC-6B3E-DDCA-A00C-EA6F44A74D8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4" name="OTLSHAPE_SL2A_922fee564c6245c083e200505d85b4a0_Header" hidden="1">
            <a:extLst>
              <a:ext uri="{FF2B5EF4-FFF2-40B4-BE49-F238E27FC236}">
                <a16:creationId xmlns:a16="http://schemas.microsoft.com/office/drawing/2014/main" id="{9743B08E-7468-34A6-A295-BF581ED915E2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7" name="OTLSHAPE_TB_00000000000000000000000000000000_TodayMarkerShape" hidden="1">
            <a:extLst>
              <a:ext uri="{FF2B5EF4-FFF2-40B4-BE49-F238E27FC236}">
                <a16:creationId xmlns:a16="http://schemas.microsoft.com/office/drawing/2014/main" id="{53FCFBCB-8F02-4A22-FB71-A0A814BA3F14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1298037" y="4029065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68"/>
            </p:custDataLst>
          </p:nvPr>
        </p:nvSpPr>
        <p:spPr>
          <a:xfrm>
            <a:off x="1415965" y="3745538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9" name="OTLSHAPE_TB_00000000000000000000000000000000_TimescaleInterval2"/>
          <p:cNvSpPr txBox="1"/>
          <p:nvPr>
            <p:custDataLst>
              <p:tags r:id="rId69"/>
            </p:custDataLst>
          </p:nvPr>
        </p:nvSpPr>
        <p:spPr>
          <a:xfrm>
            <a:off x="2450607" y="3745538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0" name="OTLSHAPE_TB_00000000000000000000000000000000_TimescaleInterval3"/>
          <p:cNvSpPr txBox="1"/>
          <p:nvPr>
            <p:custDataLst>
              <p:tags r:id="rId70"/>
            </p:custDataLst>
          </p:nvPr>
        </p:nvSpPr>
        <p:spPr>
          <a:xfrm>
            <a:off x="3474003" y="3745538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1" name="OTLSHAPE_TB_00000000000000000000000000000000_TimescaleInterval4"/>
          <p:cNvSpPr txBox="1"/>
          <p:nvPr>
            <p:custDataLst>
              <p:tags r:id="rId71"/>
            </p:custDataLst>
          </p:nvPr>
        </p:nvSpPr>
        <p:spPr>
          <a:xfrm>
            <a:off x="4497399" y="3745538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2" name="OTLSHAPE_TB_00000000000000000000000000000000_TimescaleInterval5"/>
          <p:cNvSpPr txBox="1"/>
          <p:nvPr>
            <p:custDataLst>
              <p:tags r:id="rId72"/>
            </p:custDataLst>
          </p:nvPr>
        </p:nvSpPr>
        <p:spPr>
          <a:xfrm>
            <a:off x="5532041" y="3745538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3" name="OTLSHAPE_TB_00000000000000000000000000000000_TimescaleInterval6"/>
          <p:cNvSpPr txBox="1"/>
          <p:nvPr>
            <p:custDataLst>
              <p:tags r:id="rId73"/>
            </p:custDataLst>
          </p:nvPr>
        </p:nvSpPr>
        <p:spPr>
          <a:xfrm>
            <a:off x="6566683" y="3745538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TLSHAPE_TB_00000000000000000000000000000000_TimescaleInterval7"/>
          <p:cNvSpPr txBox="1"/>
          <p:nvPr>
            <p:custDataLst>
              <p:tags r:id="rId74"/>
            </p:custDataLst>
          </p:nvPr>
        </p:nvSpPr>
        <p:spPr>
          <a:xfrm>
            <a:off x="7578832" y="3745538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5" name="OTLSHAPE_TB_00000000000000000000000000000000_TimescaleInterval8"/>
          <p:cNvSpPr txBox="1"/>
          <p:nvPr>
            <p:custDataLst>
              <p:tags r:id="rId75"/>
            </p:custDataLst>
          </p:nvPr>
        </p:nvSpPr>
        <p:spPr>
          <a:xfrm>
            <a:off x="8602228" y="3745538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6" name="OTLSHAPE_TB_00000000000000000000000000000000_TimescaleInterval9"/>
          <p:cNvSpPr txBox="1"/>
          <p:nvPr>
            <p:custDataLst>
              <p:tags r:id="rId76"/>
            </p:custDataLst>
          </p:nvPr>
        </p:nvSpPr>
        <p:spPr>
          <a:xfrm>
            <a:off x="9636870" y="3745538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7" name="OTLSHAPE_TB_00000000000000000000000000000000_TimescaleInterval10"/>
          <p:cNvSpPr txBox="1"/>
          <p:nvPr>
            <p:custDataLst>
              <p:tags r:id="rId77"/>
            </p:custDataLst>
          </p:nvPr>
        </p:nvSpPr>
        <p:spPr>
          <a:xfrm>
            <a:off x="10671511" y="3745538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3" name="OTLSHAPE_SLT_c65a86a68b714cf49cb273a8aab03599_Title"/>
          <p:cNvSpPr txBox="1"/>
          <p:nvPr>
            <p:custDataLst>
              <p:tags r:id="rId78"/>
            </p:custDataLst>
          </p:nvPr>
        </p:nvSpPr>
        <p:spPr>
          <a:xfrm>
            <a:off x="1673664" y="6272309"/>
            <a:ext cx="673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10">
                <a:solidFill>
                  <a:schemeClr val="dk1"/>
                </a:solidFill>
                <a:latin typeface="Calibri" panose="020F0502020204030204" pitchFamily="34" charset="0"/>
              </a:rPr>
              <a:t>Data grid Wireframes</a:t>
            </a:r>
            <a:endParaRPr lang="en-US" sz="1100" spc="-1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OTLSHAPE_SLT_8005ab83ee09499c9e4cdc84cce3415f_Title"/>
          <p:cNvSpPr txBox="1"/>
          <p:nvPr>
            <p:custDataLst>
              <p:tags r:id="rId79"/>
            </p:custDataLst>
          </p:nvPr>
        </p:nvSpPr>
        <p:spPr>
          <a:xfrm>
            <a:off x="3348834" y="6357568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Datagrid Mockups</a:t>
            </a:r>
          </a:p>
        </p:txBody>
      </p:sp>
      <p:sp>
        <p:nvSpPr>
          <p:cNvPr id="122" name="OTLSHAPE_SLT_87450d0d61524865bc2fd4cabc0991cb_Title"/>
          <p:cNvSpPr txBox="1"/>
          <p:nvPr>
            <p:custDataLst>
              <p:tags r:id="rId80"/>
            </p:custDataLst>
          </p:nvPr>
        </p:nvSpPr>
        <p:spPr>
          <a:xfrm>
            <a:off x="6655689" y="6272309"/>
            <a:ext cx="673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Charting Wireframes</a:t>
            </a:r>
          </a:p>
        </p:txBody>
      </p:sp>
      <p:sp>
        <p:nvSpPr>
          <p:cNvPr id="130" name="OTLSHAPE_SLT_c0206b0a537c4bce9b507d4789ea4ec4_Title"/>
          <p:cNvSpPr txBox="1"/>
          <p:nvPr>
            <p:custDataLst>
              <p:tags r:id="rId81"/>
            </p:custDataLst>
          </p:nvPr>
        </p:nvSpPr>
        <p:spPr>
          <a:xfrm>
            <a:off x="8364598" y="6357568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Charting Mockups</a:t>
            </a:r>
          </a:p>
        </p:txBody>
      </p:sp>
      <p:sp>
        <p:nvSpPr>
          <p:cNvPr id="142" name="OTLSHAPE_SLT_4348a084c4bd4fb8977134ab9d3e0792_Duration"/>
          <p:cNvSpPr txBox="1"/>
          <p:nvPr>
            <p:custDataLst>
              <p:tags r:id="rId82"/>
            </p:custDataLst>
          </p:nvPr>
        </p:nvSpPr>
        <p:spPr>
          <a:xfrm>
            <a:off x="1352465" y="4656784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505046"/>
                </a:solidFill>
                <a:latin typeface="Calibri" panose="020F0502020204030204" pitchFamily="34" charset="0"/>
              </a:rPr>
              <a:t>35 wks</a:t>
            </a:r>
          </a:p>
        </p:txBody>
      </p:sp>
      <p:sp>
        <p:nvSpPr>
          <p:cNvPr id="147" name="OTLSHAPE_SLT_4348a084c4bd4fb8977134ab9d3e0792_Title"/>
          <p:cNvSpPr txBox="1"/>
          <p:nvPr>
            <p:custDataLst>
              <p:tags r:id="rId83"/>
            </p:custDataLst>
          </p:nvPr>
        </p:nvSpPr>
        <p:spPr>
          <a:xfrm>
            <a:off x="2452276" y="482814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Main Dev</a:t>
            </a:r>
          </a:p>
        </p:txBody>
      </p:sp>
      <p:sp>
        <p:nvSpPr>
          <p:cNvPr id="150" name="OTLSHAPE_SLT_33b406e25f72424e8bd3422a75d2a0cf_Duration"/>
          <p:cNvSpPr txBox="1"/>
          <p:nvPr>
            <p:custDataLst>
              <p:tags r:id="rId84"/>
            </p:custDataLst>
          </p:nvPr>
        </p:nvSpPr>
        <p:spPr>
          <a:xfrm>
            <a:off x="4117711" y="4656784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505046"/>
                </a:solidFill>
                <a:latin typeface="Calibri" panose="020F0502020204030204" pitchFamily="34" charset="0"/>
              </a:rPr>
              <a:t>94 wks</a:t>
            </a:r>
          </a:p>
        </p:txBody>
      </p:sp>
      <p:sp>
        <p:nvSpPr>
          <p:cNvPr id="155" name="OTLSHAPE_SLT_33b406e25f72424e8bd3422a75d2a0cf_Title"/>
          <p:cNvSpPr txBox="1"/>
          <p:nvPr>
            <p:custDataLst>
              <p:tags r:id="rId85"/>
            </p:custDataLst>
          </p:nvPr>
        </p:nvSpPr>
        <p:spPr>
          <a:xfrm>
            <a:off x="7173466" y="4828149"/>
            <a:ext cx="1295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Focus on Charting Dev</a:t>
            </a:r>
          </a:p>
        </p:txBody>
      </p:sp>
      <p:sp>
        <p:nvSpPr>
          <p:cNvPr id="163" name="OTLSHAPE_SLT_26ab86d047074018a59e34c7529aa3a3_Title"/>
          <p:cNvSpPr txBox="1"/>
          <p:nvPr>
            <p:custDataLst>
              <p:tags r:id="rId86"/>
            </p:custDataLst>
          </p:nvPr>
        </p:nvSpPr>
        <p:spPr>
          <a:xfrm>
            <a:off x="5899324" y="5069449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Hotfix &amp; Feedback</a:t>
            </a:r>
          </a:p>
        </p:txBody>
      </p:sp>
      <p:sp>
        <p:nvSpPr>
          <p:cNvPr id="171" name="OTLSHAPE_SLT_a7bb3168274249c0b8e563de6540f100_Title"/>
          <p:cNvSpPr txBox="1"/>
          <p:nvPr>
            <p:custDataLst>
              <p:tags r:id="rId87"/>
            </p:custDataLst>
          </p:nvPr>
        </p:nvSpPr>
        <p:spPr>
          <a:xfrm>
            <a:off x="2602768" y="531074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SS Release</a:t>
            </a:r>
          </a:p>
        </p:txBody>
      </p:sp>
      <p:sp>
        <p:nvSpPr>
          <p:cNvPr id="179" name="OTLSHAPE_SLT_b7c2e2dededa4ec3a12e7e859724d71f_Title"/>
          <p:cNvSpPr txBox="1"/>
          <p:nvPr>
            <p:custDataLst>
              <p:tags r:id="rId88"/>
            </p:custDataLst>
          </p:nvPr>
        </p:nvSpPr>
        <p:spPr>
          <a:xfrm>
            <a:off x="3528997" y="531074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Release 3</a:t>
            </a:r>
          </a:p>
        </p:txBody>
      </p:sp>
      <p:sp>
        <p:nvSpPr>
          <p:cNvPr id="187" name="OTLSHAPE_SLT_ccc9a6a1d98140e49016c9f7dd484dc9_Title"/>
          <p:cNvSpPr txBox="1"/>
          <p:nvPr>
            <p:custDataLst>
              <p:tags r:id="rId89"/>
            </p:custDataLst>
          </p:nvPr>
        </p:nvSpPr>
        <p:spPr>
          <a:xfrm>
            <a:off x="4640042" y="5310749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R4</a:t>
            </a:r>
          </a:p>
        </p:txBody>
      </p:sp>
      <p:sp>
        <p:nvSpPr>
          <p:cNvPr id="195" name="OTLSHAPE_SLT_28ede6bcf3c2451d97b0cd62320b2674_Title"/>
          <p:cNvSpPr txBox="1"/>
          <p:nvPr>
            <p:custDataLst>
              <p:tags r:id="rId90"/>
            </p:custDataLst>
          </p:nvPr>
        </p:nvSpPr>
        <p:spPr>
          <a:xfrm>
            <a:off x="5554683" y="5310749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R5</a:t>
            </a:r>
          </a:p>
        </p:txBody>
      </p:sp>
      <p:sp>
        <p:nvSpPr>
          <p:cNvPr id="203" name="OTLSHAPE_SLT_221edb316b7b40f198fb96b1caecf4e6_Title"/>
          <p:cNvSpPr txBox="1"/>
          <p:nvPr>
            <p:custDataLst>
              <p:tags r:id="rId91"/>
            </p:custDataLst>
          </p:nvPr>
        </p:nvSpPr>
        <p:spPr>
          <a:xfrm>
            <a:off x="6470347" y="5310749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R6</a:t>
            </a:r>
          </a:p>
        </p:txBody>
      </p:sp>
      <p:sp>
        <p:nvSpPr>
          <p:cNvPr id="211" name="OTLSHAPE_SLT_849675cc8af74c639405496c6b451cf6_Title"/>
          <p:cNvSpPr txBox="1"/>
          <p:nvPr>
            <p:custDataLst>
              <p:tags r:id="rId92"/>
            </p:custDataLst>
          </p:nvPr>
        </p:nvSpPr>
        <p:spPr>
          <a:xfrm>
            <a:off x="7369012" y="5310749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R7</a:t>
            </a:r>
          </a:p>
        </p:txBody>
      </p:sp>
      <p:sp>
        <p:nvSpPr>
          <p:cNvPr id="219" name="OTLSHAPE_SLT_b6998748822d46bb81501cf677433bd4_Title"/>
          <p:cNvSpPr txBox="1"/>
          <p:nvPr>
            <p:custDataLst>
              <p:tags r:id="rId93"/>
            </p:custDataLst>
          </p:nvPr>
        </p:nvSpPr>
        <p:spPr>
          <a:xfrm>
            <a:off x="8264995" y="5310749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R8</a:t>
            </a:r>
          </a:p>
        </p:txBody>
      </p:sp>
      <p:sp>
        <p:nvSpPr>
          <p:cNvPr id="227" name="OTLSHAPE_SLT_19252f2ed60b41cfa9722ea9887bc8ca_Title"/>
          <p:cNvSpPr txBox="1"/>
          <p:nvPr>
            <p:custDataLst>
              <p:tags r:id="rId94"/>
            </p:custDataLst>
          </p:nvPr>
        </p:nvSpPr>
        <p:spPr>
          <a:xfrm>
            <a:off x="1538854" y="531074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MSP Release</a:t>
            </a:r>
          </a:p>
        </p:txBody>
      </p:sp>
      <p:sp>
        <p:nvSpPr>
          <p:cNvPr id="235" name="OTLSHAPE_SLT_485daa4c5ab141cb967ab6587e48cf2e_Title"/>
          <p:cNvSpPr txBox="1"/>
          <p:nvPr>
            <p:custDataLst>
              <p:tags r:id="rId95"/>
            </p:custDataLst>
          </p:nvPr>
        </p:nvSpPr>
        <p:spPr>
          <a:xfrm>
            <a:off x="9164551" y="5310749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R9</a:t>
            </a:r>
          </a:p>
        </p:txBody>
      </p:sp>
      <p:sp>
        <p:nvSpPr>
          <p:cNvPr id="243" name="OTLSHAPE_SLT_8bf541a89a8d4a20bb606fc18cc46790_Title"/>
          <p:cNvSpPr txBox="1"/>
          <p:nvPr>
            <p:custDataLst>
              <p:tags r:id="rId96"/>
            </p:custDataLst>
          </p:nvPr>
        </p:nvSpPr>
        <p:spPr>
          <a:xfrm>
            <a:off x="10021420" y="5310749"/>
            <a:ext cx="22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8" dirty="0">
                <a:solidFill>
                  <a:schemeClr val="lt1"/>
                </a:solidFill>
                <a:latin typeface="Calibri" panose="020F0502020204030204" pitchFamily="34" charset="0"/>
              </a:rPr>
              <a:t>R10</a:t>
            </a:r>
          </a:p>
        </p:txBody>
      </p:sp>
      <p:sp>
        <p:nvSpPr>
          <p:cNvPr id="251" name="OTLSHAPE_SLT_91f252a8043d4df7abe981e4ff162107_Title"/>
          <p:cNvSpPr txBox="1"/>
          <p:nvPr>
            <p:custDataLst>
              <p:tags r:id="rId97"/>
            </p:custDataLst>
          </p:nvPr>
        </p:nvSpPr>
        <p:spPr>
          <a:xfrm>
            <a:off x="10936576" y="5310749"/>
            <a:ext cx="22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8" dirty="0">
                <a:solidFill>
                  <a:schemeClr val="lt1"/>
                </a:solidFill>
                <a:latin typeface="Calibri" panose="020F0502020204030204" pitchFamily="34" charset="0"/>
              </a:rPr>
              <a:t>R11</a:t>
            </a:r>
          </a:p>
        </p:txBody>
      </p:sp>
      <p:sp>
        <p:nvSpPr>
          <p:cNvPr id="267" name="OTLSHAPE_SLT_43d62a97b1b94eb6b119fc4c68d734cd_Title"/>
          <p:cNvSpPr txBox="1"/>
          <p:nvPr>
            <p:custDataLst>
              <p:tags r:id="rId98"/>
            </p:custDataLst>
          </p:nvPr>
        </p:nvSpPr>
        <p:spPr>
          <a:xfrm>
            <a:off x="10650072" y="6357568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Onboarding</a:t>
            </a:r>
          </a:p>
        </p:txBody>
      </p:sp>
      <p:sp>
        <p:nvSpPr>
          <p:cNvPr id="67" name="OTLSHAPE_SLM_20778ac8dbda44d6a15880e97b744e7c_Title">
            <a:extLst>
              <a:ext uri="{FF2B5EF4-FFF2-40B4-BE49-F238E27FC236}">
                <a16:creationId xmlns:a16="http://schemas.microsoft.com/office/drawing/2014/main" id="{66AEFA27-C698-422F-9130-B72844FE01C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075501" y="562824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SS Import</a:t>
            </a:r>
          </a:p>
        </p:txBody>
      </p:sp>
      <p:sp>
        <p:nvSpPr>
          <p:cNvPr id="86" name="OTLSHAPE_SLM_e4629e3d16874ed4baeb5bbe883ab4c5_Title">
            <a:extLst>
              <a:ext uri="{FF2B5EF4-FFF2-40B4-BE49-F238E27FC236}">
                <a16:creationId xmlns:a16="http://schemas.microsoft.com/office/drawing/2014/main" id="{CE4ED697-6A3D-43E0-B2DA-04B628B6DEC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586094" y="5628249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MSP Online</a:t>
            </a:r>
          </a:p>
        </p:txBody>
      </p:sp>
      <p:sp>
        <p:nvSpPr>
          <p:cNvPr id="156" name="OTLSHAPE_SLM_2cd38210f8234cfb88b17cc142289e8b_Title">
            <a:extLst>
              <a:ext uri="{FF2B5EF4-FFF2-40B4-BE49-F238E27FC236}">
                <a16:creationId xmlns:a16="http://schemas.microsoft.com/office/drawing/2014/main" id="{2CDEE8C6-76E8-48A7-ADCC-582CAC65E95E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663913" y="5628249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SS Sync</a:t>
            </a:r>
          </a:p>
        </p:txBody>
      </p:sp>
      <p:sp>
        <p:nvSpPr>
          <p:cNvPr id="165" name="OTLSHAPE_SLM_f77ef2bd426740908ab93c9bc183c006_Title">
            <a:extLst>
              <a:ext uri="{FF2B5EF4-FFF2-40B4-BE49-F238E27FC236}">
                <a16:creationId xmlns:a16="http://schemas.microsoft.com/office/drawing/2014/main" id="{19042BDD-F5CE-410A-9EB6-E3F93FEBCC7C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718336" y="562824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8" dirty="0">
                <a:solidFill>
                  <a:schemeClr val="dk1"/>
                </a:solidFill>
                <a:latin typeface="Calibri" panose="020F0502020204030204" pitchFamily="34" charset="0"/>
              </a:rPr>
              <a:t>Data Sync</a:t>
            </a:r>
          </a:p>
        </p:txBody>
      </p:sp>
      <p:sp>
        <p:nvSpPr>
          <p:cNvPr id="180" name="OTLSHAPE_SLM_fd0caa7cb778496a930a86345b79ce6c_Title">
            <a:extLst>
              <a:ext uri="{FF2B5EF4-FFF2-40B4-BE49-F238E27FC236}">
                <a16:creationId xmlns:a16="http://schemas.microsoft.com/office/drawing/2014/main" id="{D641467C-2340-4F57-931B-E172F72AD0A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548741" y="562824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Onboarding</a:t>
            </a:r>
          </a:p>
        </p:txBody>
      </p:sp>
      <p:sp>
        <p:nvSpPr>
          <p:cNvPr id="189" name="OTLSHAPE_SLM_97fe3b01d04646058ccc4f2b248884c9_Title">
            <a:extLst>
              <a:ext uri="{FF2B5EF4-FFF2-40B4-BE49-F238E27FC236}">
                <a16:creationId xmlns:a16="http://schemas.microsoft.com/office/drawing/2014/main" id="{40F1ABF2-730F-44B7-A6C2-EE4FF9AA4CA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5696748" y="5628249"/>
            <a:ext cx="546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MSP Sync</a:t>
            </a:r>
          </a:p>
        </p:txBody>
      </p:sp>
      <p:sp>
        <p:nvSpPr>
          <p:cNvPr id="458" name="OTLSHAPE_TB_00000000000000000000000000000000_TodayMarkerText" hidden="1">
            <a:extLst>
              <a:ext uri="{FF2B5EF4-FFF2-40B4-BE49-F238E27FC236}">
                <a16:creationId xmlns:a16="http://schemas.microsoft.com/office/drawing/2014/main" id="{84B3BD2E-C60C-8F57-B474-6CE505E200C6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97" name="OTLSHAPE_SLT_4348a084c4bd4fb8977134ab9d3e0792_TextPercentage" hidden="1">
            <a:extLst>
              <a:ext uri="{FF2B5EF4-FFF2-40B4-BE49-F238E27FC236}">
                <a16:creationId xmlns:a16="http://schemas.microsoft.com/office/drawing/2014/main" id="{D5CD6384-4B0B-8067-B366-8F68A58A2AE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98" name="OTLSHAPE_SLT_4348a084c4bd4fb8977134ab9d3e0792_JoinedDate" hidden="1">
            <a:extLst>
              <a:ext uri="{FF2B5EF4-FFF2-40B4-BE49-F238E27FC236}">
                <a16:creationId xmlns:a16="http://schemas.microsoft.com/office/drawing/2014/main" id="{73F3BBD5-5B3B-5FB2-C2F4-3F4A6EBEB921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541298"/>
            <a:ext cx="647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Oct 1 - Jun 1</a:t>
            </a:r>
          </a:p>
        </p:txBody>
      </p:sp>
      <p:sp>
        <p:nvSpPr>
          <p:cNvPr id="299" name="OTLSHAPE_SLT_4348a084c4bd4fb8977134ab9d3e0792_StartDate" hidden="1">
            <a:extLst>
              <a:ext uri="{FF2B5EF4-FFF2-40B4-BE49-F238E27FC236}">
                <a16:creationId xmlns:a16="http://schemas.microsoft.com/office/drawing/2014/main" id="{B2E106DB-D63B-6E51-9660-BB37987074CA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0" name="OTLSHAPE_SLT_4348a084c4bd4fb8977134ab9d3e0792_EndDate" hidden="1">
            <a:extLst>
              <a:ext uri="{FF2B5EF4-FFF2-40B4-BE49-F238E27FC236}">
                <a16:creationId xmlns:a16="http://schemas.microsoft.com/office/drawing/2014/main" id="{5DACEBB9-B81E-1CB7-F2F9-1D6D43D753E6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6" name="OTLSHAPE_SLT_33b406e25f72424e8bd3422a75d2a0cf_TextPercentage" hidden="1">
            <a:extLst>
              <a:ext uri="{FF2B5EF4-FFF2-40B4-BE49-F238E27FC236}">
                <a16:creationId xmlns:a16="http://schemas.microsoft.com/office/drawing/2014/main" id="{C27E9BD6-161D-94FD-4EE8-2AE2AAD6DFE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09" name="OTLSHAPE_SLT_33b406e25f72424e8bd3422a75d2a0cf_JoinedDate" hidden="1">
            <a:extLst>
              <a:ext uri="{FF2B5EF4-FFF2-40B4-BE49-F238E27FC236}">
                <a16:creationId xmlns:a16="http://schemas.microsoft.com/office/drawing/2014/main" id="{70C25EF8-4BF0-5EA6-D774-06F10CC51E00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2 - Mar 22</a:t>
            </a:r>
          </a:p>
        </p:txBody>
      </p:sp>
      <p:sp>
        <p:nvSpPr>
          <p:cNvPr id="310" name="OTLSHAPE_SLT_33b406e25f72424e8bd3422a75d2a0cf_StartDate" hidden="1">
            <a:extLst>
              <a:ext uri="{FF2B5EF4-FFF2-40B4-BE49-F238E27FC236}">
                <a16:creationId xmlns:a16="http://schemas.microsoft.com/office/drawing/2014/main" id="{10803A39-BF0C-DF18-01DE-0DAB09066426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11" name="OTLSHAPE_SLT_33b406e25f72424e8bd3422a75d2a0cf_EndDate" hidden="1">
            <a:extLst>
              <a:ext uri="{FF2B5EF4-FFF2-40B4-BE49-F238E27FC236}">
                <a16:creationId xmlns:a16="http://schemas.microsoft.com/office/drawing/2014/main" id="{44DEEC8E-B6B0-CBCC-031E-173B828EEF62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15" name="OTLSHAPE_SLT_26ab86d047074018a59e34c7529aa3a3_Duration" hidden="1">
            <a:extLst>
              <a:ext uri="{FF2B5EF4-FFF2-40B4-BE49-F238E27FC236}">
                <a16:creationId xmlns:a16="http://schemas.microsoft.com/office/drawing/2014/main" id="{5E41FBCA-F664-DED2-251C-35300170E5A8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644.8 days</a:t>
            </a:r>
          </a:p>
        </p:txBody>
      </p:sp>
      <p:sp>
        <p:nvSpPr>
          <p:cNvPr id="316" name="OTLSHAPE_SLT_26ab86d047074018a59e34c7529aa3a3_TextPercentage" hidden="1">
            <a:extLst>
              <a:ext uri="{FF2B5EF4-FFF2-40B4-BE49-F238E27FC236}">
                <a16:creationId xmlns:a16="http://schemas.microsoft.com/office/drawing/2014/main" id="{17BD91C4-888E-BD2F-0EA7-98B2593F0DE7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18" name="OTLSHAPE_SLT_26ab86d047074018a59e34c7529aa3a3_JoinedDate" hidden="1">
            <a:extLst>
              <a:ext uri="{FF2B5EF4-FFF2-40B4-BE49-F238E27FC236}">
                <a16:creationId xmlns:a16="http://schemas.microsoft.com/office/drawing/2014/main" id="{E7211870-3F2E-E5B1-287B-310B0B2F1C5D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-618242"/>
            <a:ext cx="749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Oct 1 - Mar 21</a:t>
            </a:r>
          </a:p>
        </p:txBody>
      </p:sp>
      <p:sp>
        <p:nvSpPr>
          <p:cNvPr id="319" name="OTLSHAPE_SLT_26ab86d047074018a59e34c7529aa3a3_StartDate" hidden="1">
            <a:extLst>
              <a:ext uri="{FF2B5EF4-FFF2-40B4-BE49-F238E27FC236}">
                <a16:creationId xmlns:a16="http://schemas.microsoft.com/office/drawing/2014/main" id="{3AA67EFF-77EB-436B-FCE1-C4158B674C96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SLT_26ab86d047074018a59e34c7529aa3a3_EndDate" hidden="1">
            <a:extLst>
              <a:ext uri="{FF2B5EF4-FFF2-40B4-BE49-F238E27FC236}">
                <a16:creationId xmlns:a16="http://schemas.microsoft.com/office/drawing/2014/main" id="{D5707DC7-B133-54EE-815B-C8C4D302B69A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SLT_a7bb3168274249c0b8e563de6540f100_Duration" hidden="1">
            <a:extLst>
              <a:ext uri="{FF2B5EF4-FFF2-40B4-BE49-F238E27FC236}">
                <a16:creationId xmlns:a16="http://schemas.microsoft.com/office/drawing/2014/main" id="{0BAAC0B2-6538-44FA-E6B0-7052284D66ED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53.4 days</a:t>
            </a:r>
          </a:p>
        </p:txBody>
      </p:sp>
      <p:sp>
        <p:nvSpPr>
          <p:cNvPr id="72" name="OTLSHAPE_SLT_a7bb3168274249c0b8e563de6540f100_TextPercentage" hidden="1">
            <a:extLst>
              <a:ext uri="{FF2B5EF4-FFF2-40B4-BE49-F238E27FC236}">
                <a16:creationId xmlns:a16="http://schemas.microsoft.com/office/drawing/2014/main" id="{D1611ED8-5495-4D3C-690D-F9A0D83D766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OTLSHAPE_SLT_a7bb3168274249c0b8e563de6540f100_JoinedDate" hidden="1">
            <a:extLst>
              <a:ext uri="{FF2B5EF4-FFF2-40B4-BE49-F238E27FC236}">
                <a16:creationId xmlns:a16="http://schemas.microsoft.com/office/drawing/2014/main" id="{84D9B79A-7A8F-A556-AE6B-FFC6996FE9AF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9 - Mar 24</a:t>
            </a:r>
          </a:p>
        </p:txBody>
      </p:sp>
      <p:sp>
        <p:nvSpPr>
          <p:cNvPr id="79" name="OTLSHAPE_SLT_a7bb3168274249c0b8e563de6540f100_StartDate" hidden="1">
            <a:extLst>
              <a:ext uri="{FF2B5EF4-FFF2-40B4-BE49-F238E27FC236}">
                <a16:creationId xmlns:a16="http://schemas.microsoft.com/office/drawing/2014/main" id="{49244FB5-DF97-5E06-A991-3ABED2782EF8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TLSHAPE_SLT_a7bb3168274249c0b8e563de6540f100_EndDate" hidden="1">
            <a:extLst>
              <a:ext uri="{FF2B5EF4-FFF2-40B4-BE49-F238E27FC236}">
                <a16:creationId xmlns:a16="http://schemas.microsoft.com/office/drawing/2014/main" id="{2D373CC0-187C-8510-93F5-32E1EC48FAD6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SLT_b7c2e2dededa4ec3a12e7e859724d71f_Duration" hidden="1">
            <a:extLst>
              <a:ext uri="{FF2B5EF4-FFF2-40B4-BE49-F238E27FC236}">
                <a16:creationId xmlns:a16="http://schemas.microsoft.com/office/drawing/2014/main" id="{4FE99CF7-2003-8383-0686-A4CD1BD667BA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58.1 days</a:t>
            </a:r>
          </a:p>
        </p:txBody>
      </p:sp>
      <p:sp>
        <p:nvSpPr>
          <p:cNvPr id="83" name="OTLSHAPE_SLT_b7c2e2dededa4ec3a12e7e859724d71f_TextPercentage" hidden="1">
            <a:extLst>
              <a:ext uri="{FF2B5EF4-FFF2-40B4-BE49-F238E27FC236}">
                <a16:creationId xmlns:a16="http://schemas.microsoft.com/office/drawing/2014/main" id="{127CA711-43DC-0F43-F868-CEBD3A5ED8A9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SLT_b7c2e2dededa4ec3a12e7e859724d71f_JoinedDate" hidden="1">
            <a:extLst>
              <a:ext uri="{FF2B5EF4-FFF2-40B4-BE49-F238E27FC236}">
                <a16:creationId xmlns:a16="http://schemas.microsoft.com/office/drawing/2014/main" id="{5365EF3C-9568-BBBC-28EF-FDE6D8B6AF7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695186"/>
            <a:ext cx="800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25 - Jun 15</a:t>
            </a:r>
          </a:p>
        </p:txBody>
      </p:sp>
      <p:sp>
        <p:nvSpPr>
          <p:cNvPr id="85" name="OTLSHAPE_SLT_b7c2e2dededa4ec3a12e7e859724d71f_StartDate" hidden="1">
            <a:extLst>
              <a:ext uri="{FF2B5EF4-FFF2-40B4-BE49-F238E27FC236}">
                <a16:creationId xmlns:a16="http://schemas.microsoft.com/office/drawing/2014/main" id="{41927FDF-6732-6E3B-EE3C-89B176344038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SLT_b7c2e2dededa4ec3a12e7e859724d71f_EndDate" hidden="1">
            <a:extLst>
              <a:ext uri="{FF2B5EF4-FFF2-40B4-BE49-F238E27FC236}">
                <a16:creationId xmlns:a16="http://schemas.microsoft.com/office/drawing/2014/main" id="{38560415-2ACF-E76C-4C4A-38D644DDA55C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T_ccc9a6a1d98140e49016c9f7dd484dc9_Duration" hidden="1">
            <a:extLst>
              <a:ext uri="{FF2B5EF4-FFF2-40B4-BE49-F238E27FC236}">
                <a16:creationId xmlns:a16="http://schemas.microsoft.com/office/drawing/2014/main" id="{09FA3049-59DC-DA64-BB03-D7DB8C2AE14C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58 days</a:t>
            </a:r>
          </a:p>
        </p:txBody>
      </p:sp>
      <p:sp>
        <p:nvSpPr>
          <p:cNvPr id="91" name="OTLSHAPE_SLT_ccc9a6a1d98140e49016c9f7dd484dc9_TextPercentage" hidden="1">
            <a:extLst>
              <a:ext uri="{FF2B5EF4-FFF2-40B4-BE49-F238E27FC236}">
                <a16:creationId xmlns:a16="http://schemas.microsoft.com/office/drawing/2014/main" id="{48E0862A-FB44-3EC6-EFD0-46F6DEED98AB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92" name="OTLSHAPE_SLT_ccc9a6a1d98140e49016c9f7dd484dc9_JoinedDate" hidden="1">
            <a:extLst>
              <a:ext uri="{FF2B5EF4-FFF2-40B4-BE49-F238E27FC236}">
                <a16:creationId xmlns:a16="http://schemas.microsoft.com/office/drawing/2014/main" id="{D030100E-E6D0-3E28-35C2-4A2D377AE564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15 - Sep 3</a:t>
            </a:r>
          </a:p>
        </p:txBody>
      </p:sp>
      <p:sp>
        <p:nvSpPr>
          <p:cNvPr id="93" name="OTLSHAPE_SLT_ccc9a6a1d98140e49016c9f7dd484dc9_StartDate" hidden="1">
            <a:extLst>
              <a:ext uri="{FF2B5EF4-FFF2-40B4-BE49-F238E27FC236}">
                <a16:creationId xmlns:a16="http://schemas.microsoft.com/office/drawing/2014/main" id="{D6354B23-4741-13A7-8C43-6C5988D1AD44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4" name="OTLSHAPE_SLT_ccc9a6a1d98140e49016c9f7dd484dc9_EndDate" hidden="1">
            <a:extLst>
              <a:ext uri="{FF2B5EF4-FFF2-40B4-BE49-F238E27FC236}">
                <a16:creationId xmlns:a16="http://schemas.microsoft.com/office/drawing/2014/main" id="{A0A6154C-2A68-C172-821F-2A576DEC5B9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21" name="OTLSHAPE_SLT_28ede6bcf3c2451d97b0cd62320b2674_Duration" hidden="1">
            <a:extLst>
              <a:ext uri="{FF2B5EF4-FFF2-40B4-BE49-F238E27FC236}">
                <a16:creationId xmlns:a16="http://schemas.microsoft.com/office/drawing/2014/main" id="{38BCD326-CCF8-A305-7312-576BFF6ECBFD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56 days</a:t>
            </a:r>
          </a:p>
        </p:txBody>
      </p:sp>
      <p:sp>
        <p:nvSpPr>
          <p:cNvPr id="322" name="OTLSHAPE_SLT_28ede6bcf3c2451d97b0cd62320b2674_TextPercentage" hidden="1">
            <a:extLst>
              <a:ext uri="{FF2B5EF4-FFF2-40B4-BE49-F238E27FC236}">
                <a16:creationId xmlns:a16="http://schemas.microsoft.com/office/drawing/2014/main" id="{AD2596B5-82C6-1D75-B18C-E9A43DAE2D4A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24" name="OTLSHAPE_SLT_28ede6bcf3c2451d97b0cd62320b2674_JoinedDate" hidden="1">
            <a:extLst>
              <a:ext uri="{FF2B5EF4-FFF2-40B4-BE49-F238E27FC236}">
                <a16:creationId xmlns:a16="http://schemas.microsoft.com/office/drawing/2014/main" id="{61785959-4416-C5DB-4E1A-DA1937C13580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618242"/>
            <a:ext cx="749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Sep 5 - Nov 23</a:t>
            </a:r>
          </a:p>
        </p:txBody>
      </p:sp>
      <p:sp>
        <p:nvSpPr>
          <p:cNvPr id="325" name="OTLSHAPE_SLT_28ede6bcf3c2451d97b0cd62320b2674_StartDate" hidden="1">
            <a:extLst>
              <a:ext uri="{FF2B5EF4-FFF2-40B4-BE49-F238E27FC236}">
                <a16:creationId xmlns:a16="http://schemas.microsoft.com/office/drawing/2014/main" id="{65384B34-AE76-6738-4C91-6351C655E669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27" name="OTLSHAPE_SLT_28ede6bcf3c2451d97b0cd62320b2674_EndDate" hidden="1">
            <a:extLst>
              <a:ext uri="{FF2B5EF4-FFF2-40B4-BE49-F238E27FC236}">
                <a16:creationId xmlns:a16="http://schemas.microsoft.com/office/drawing/2014/main" id="{38E6638B-9057-5030-B428-8B64D59A801D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30" name="OTLSHAPE_SLT_221edb316b7b40f198fb96b1caecf4e6_Duration" hidden="1">
            <a:extLst>
              <a:ext uri="{FF2B5EF4-FFF2-40B4-BE49-F238E27FC236}">
                <a16:creationId xmlns:a16="http://schemas.microsoft.com/office/drawing/2014/main" id="{8BC2E0D2-6101-BE2C-FC9D-B41035601B03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57.5 days</a:t>
            </a:r>
          </a:p>
        </p:txBody>
      </p:sp>
      <p:sp>
        <p:nvSpPr>
          <p:cNvPr id="331" name="OTLSHAPE_SLT_221edb316b7b40f198fb96b1caecf4e6_TextPercentage" hidden="1">
            <a:extLst>
              <a:ext uri="{FF2B5EF4-FFF2-40B4-BE49-F238E27FC236}">
                <a16:creationId xmlns:a16="http://schemas.microsoft.com/office/drawing/2014/main" id="{589A92EA-E34C-99E9-AC96-F46C24C30E38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33" name="OTLSHAPE_SLT_221edb316b7b40f198fb96b1caecf4e6_JoinedDate" hidden="1">
            <a:extLst>
              <a:ext uri="{FF2B5EF4-FFF2-40B4-BE49-F238E27FC236}">
                <a16:creationId xmlns:a16="http://schemas.microsoft.com/office/drawing/2014/main" id="{0B024D72-C200-47B2-3996-4A8BC38AB6FC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Nov 25 - Feb 13</a:t>
            </a:r>
          </a:p>
        </p:txBody>
      </p:sp>
      <p:sp>
        <p:nvSpPr>
          <p:cNvPr id="334" name="OTLSHAPE_SLT_221edb316b7b40f198fb96b1caecf4e6_StartDate" hidden="1">
            <a:extLst>
              <a:ext uri="{FF2B5EF4-FFF2-40B4-BE49-F238E27FC236}">
                <a16:creationId xmlns:a16="http://schemas.microsoft.com/office/drawing/2014/main" id="{BC2EB327-3E80-3067-6E56-494214287E4F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35" name="OTLSHAPE_SLT_221edb316b7b40f198fb96b1caecf4e6_EndDate" hidden="1">
            <a:extLst>
              <a:ext uri="{FF2B5EF4-FFF2-40B4-BE49-F238E27FC236}">
                <a16:creationId xmlns:a16="http://schemas.microsoft.com/office/drawing/2014/main" id="{5CCEDF90-5FD7-25A9-D227-6028B24147E3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37" name="OTLSHAPE_SLT_849675cc8af74c639405496c6b451cf6_Duration" hidden="1">
            <a:extLst>
              <a:ext uri="{FF2B5EF4-FFF2-40B4-BE49-F238E27FC236}">
                <a16:creationId xmlns:a16="http://schemas.microsoft.com/office/drawing/2014/main" id="{3E7515D8-D6E4-288C-FAD3-C7FCE94A4336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56 days</a:t>
            </a:r>
          </a:p>
        </p:txBody>
      </p:sp>
      <p:sp>
        <p:nvSpPr>
          <p:cNvPr id="338" name="OTLSHAPE_SLT_849675cc8af74c639405496c6b451cf6_TextPercentage" hidden="1">
            <a:extLst>
              <a:ext uri="{FF2B5EF4-FFF2-40B4-BE49-F238E27FC236}">
                <a16:creationId xmlns:a16="http://schemas.microsoft.com/office/drawing/2014/main" id="{9545EA24-42A6-0E19-3E07-6A668F94B4B5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39" name="OTLSHAPE_SLT_849675cc8af74c639405496c6b451cf6_JoinedDate" hidden="1">
            <a:extLst>
              <a:ext uri="{FF2B5EF4-FFF2-40B4-BE49-F238E27FC236}">
                <a16:creationId xmlns:a16="http://schemas.microsoft.com/office/drawing/2014/main" id="{F80937AF-1FDD-6411-30E1-723EE156780F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2700" y="-618242"/>
            <a:ext cx="7620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Feb 14 - May 3</a:t>
            </a:r>
          </a:p>
        </p:txBody>
      </p:sp>
      <p:sp>
        <p:nvSpPr>
          <p:cNvPr id="340" name="OTLSHAPE_SLT_849675cc8af74c639405496c6b451cf6_StartDate" hidden="1">
            <a:extLst>
              <a:ext uri="{FF2B5EF4-FFF2-40B4-BE49-F238E27FC236}">
                <a16:creationId xmlns:a16="http://schemas.microsoft.com/office/drawing/2014/main" id="{9997892A-8AA7-3ABB-B042-77B19B455F8E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41" name="OTLSHAPE_SLT_849675cc8af74c639405496c6b451cf6_EndDate" hidden="1">
            <a:extLst>
              <a:ext uri="{FF2B5EF4-FFF2-40B4-BE49-F238E27FC236}">
                <a16:creationId xmlns:a16="http://schemas.microsoft.com/office/drawing/2014/main" id="{FE44192A-C02D-EA19-BE49-2D8EAEB8CF1C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43" name="OTLSHAPE_SLT_b6998748822d46bb81501cf677433bd4_Duration" hidden="1">
            <a:extLst>
              <a:ext uri="{FF2B5EF4-FFF2-40B4-BE49-F238E27FC236}">
                <a16:creationId xmlns:a16="http://schemas.microsoft.com/office/drawing/2014/main" id="{F04962D8-5D4B-BE90-63FB-6582115FB5C2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57.4 days</a:t>
            </a:r>
          </a:p>
        </p:txBody>
      </p:sp>
      <p:sp>
        <p:nvSpPr>
          <p:cNvPr id="349" name="OTLSHAPE_SLT_b6998748822d46bb81501cf677433bd4_TextPercentage" hidden="1">
            <a:extLst>
              <a:ext uri="{FF2B5EF4-FFF2-40B4-BE49-F238E27FC236}">
                <a16:creationId xmlns:a16="http://schemas.microsoft.com/office/drawing/2014/main" id="{73B0532D-6A72-657D-9FA0-3ED770BE3F24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50" name="OTLSHAPE_SLT_b6998748822d46bb81501cf677433bd4_JoinedDate" hidden="1">
            <a:extLst>
              <a:ext uri="{FF2B5EF4-FFF2-40B4-BE49-F238E27FC236}">
                <a16:creationId xmlns:a16="http://schemas.microsoft.com/office/drawing/2014/main" id="{77BD14EA-F742-4563-8911-CE0CE7E678C2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May 4 - Jul 22</a:t>
            </a:r>
          </a:p>
        </p:txBody>
      </p:sp>
      <p:sp>
        <p:nvSpPr>
          <p:cNvPr id="351" name="OTLSHAPE_SLT_b6998748822d46bb81501cf677433bd4_StartDate" hidden="1">
            <a:extLst>
              <a:ext uri="{FF2B5EF4-FFF2-40B4-BE49-F238E27FC236}">
                <a16:creationId xmlns:a16="http://schemas.microsoft.com/office/drawing/2014/main" id="{036AE57A-A499-5B92-44EC-FE693ED0B073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OTLSHAPE_SLT_b6998748822d46bb81501cf677433bd4_EndDate" hidden="1">
            <a:extLst>
              <a:ext uri="{FF2B5EF4-FFF2-40B4-BE49-F238E27FC236}">
                <a16:creationId xmlns:a16="http://schemas.microsoft.com/office/drawing/2014/main" id="{563E389C-3248-47B3-BADA-990325C99D06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4" name="OTLSHAPE_SLT_19252f2ed60b41cfa9722ea9887bc8ca_Duration" hidden="1">
            <a:extLst>
              <a:ext uri="{FF2B5EF4-FFF2-40B4-BE49-F238E27FC236}">
                <a16:creationId xmlns:a16="http://schemas.microsoft.com/office/drawing/2014/main" id="{97122D40-E90B-58A1-F4E1-B116F9D41C75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71 days</a:t>
            </a:r>
          </a:p>
        </p:txBody>
      </p:sp>
      <p:sp>
        <p:nvSpPr>
          <p:cNvPr id="357" name="OTLSHAPE_SLT_19252f2ed60b41cfa9722ea9887bc8ca_TextPercentage" hidden="1">
            <a:extLst>
              <a:ext uri="{FF2B5EF4-FFF2-40B4-BE49-F238E27FC236}">
                <a16:creationId xmlns:a16="http://schemas.microsoft.com/office/drawing/2014/main" id="{FF06C4E5-A244-E636-3DEB-C2987A3A63F1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58" name="OTLSHAPE_SLT_19252f2ed60b41cfa9722ea9887bc8ca_JoinedDate" hidden="1">
            <a:extLst>
              <a:ext uri="{FF2B5EF4-FFF2-40B4-BE49-F238E27FC236}">
                <a16:creationId xmlns:a16="http://schemas.microsoft.com/office/drawing/2014/main" id="{401BB3E2-A6B8-2347-B37F-E7F2609D7062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2700" y="-541298"/>
            <a:ext cx="6350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Oct 1 - Jan 7</a:t>
            </a:r>
          </a:p>
        </p:txBody>
      </p:sp>
      <p:sp>
        <p:nvSpPr>
          <p:cNvPr id="359" name="OTLSHAPE_SLT_19252f2ed60b41cfa9722ea9887bc8ca_StartDate" hidden="1">
            <a:extLst>
              <a:ext uri="{FF2B5EF4-FFF2-40B4-BE49-F238E27FC236}">
                <a16:creationId xmlns:a16="http://schemas.microsoft.com/office/drawing/2014/main" id="{03274947-E395-8CAA-BF1D-19433FECA288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65" name="OTLSHAPE_SLT_19252f2ed60b41cfa9722ea9887bc8ca_EndDate" hidden="1">
            <a:extLst>
              <a:ext uri="{FF2B5EF4-FFF2-40B4-BE49-F238E27FC236}">
                <a16:creationId xmlns:a16="http://schemas.microsoft.com/office/drawing/2014/main" id="{DFC6B603-D034-613D-7BA3-CABBB1055E4F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67" name="OTLSHAPE_SLT_485daa4c5ab141cb967ab6587e48cf2e_Duration" hidden="1">
            <a:extLst>
              <a:ext uri="{FF2B5EF4-FFF2-40B4-BE49-F238E27FC236}">
                <a16:creationId xmlns:a16="http://schemas.microsoft.com/office/drawing/2014/main" id="{A8D9A1F2-F0D1-C422-44B6-EB100F6CEF8B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55 days</a:t>
            </a:r>
          </a:p>
        </p:txBody>
      </p:sp>
      <p:sp>
        <p:nvSpPr>
          <p:cNvPr id="368" name="OTLSHAPE_SLT_485daa4c5ab141cb967ab6587e48cf2e_TextPercentage" hidden="1">
            <a:extLst>
              <a:ext uri="{FF2B5EF4-FFF2-40B4-BE49-F238E27FC236}">
                <a16:creationId xmlns:a16="http://schemas.microsoft.com/office/drawing/2014/main" id="{13400989-4AAA-8A68-116D-6A7348BA1136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69" name="OTLSHAPE_SLT_485daa4c5ab141cb967ab6587e48cf2e_JoinedDate" hidden="1">
            <a:extLst>
              <a:ext uri="{FF2B5EF4-FFF2-40B4-BE49-F238E27FC236}">
                <a16:creationId xmlns:a16="http://schemas.microsoft.com/office/drawing/2014/main" id="{F0652CAF-5FC3-B39C-34BC-FB1E8F020E7B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Jul 24 - Oct 9</a:t>
            </a:r>
          </a:p>
        </p:txBody>
      </p:sp>
      <p:sp>
        <p:nvSpPr>
          <p:cNvPr id="370" name="OTLSHAPE_SLT_485daa4c5ab141cb967ab6587e48cf2e_StartDate" hidden="1">
            <a:extLst>
              <a:ext uri="{FF2B5EF4-FFF2-40B4-BE49-F238E27FC236}">
                <a16:creationId xmlns:a16="http://schemas.microsoft.com/office/drawing/2014/main" id="{33A6E8B7-AA46-B947-AB7C-D1B8660F7285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71" name="OTLSHAPE_SLT_485daa4c5ab141cb967ab6587e48cf2e_EndDate" hidden="1">
            <a:extLst>
              <a:ext uri="{FF2B5EF4-FFF2-40B4-BE49-F238E27FC236}">
                <a16:creationId xmlns:a16="http://schemas.microsoft.com/office/drawing/2014/main" id="{E83C5AEC-E624-65CC-1A0E-38CCE4F459BD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80" name="OTLSHAPE_SLT_8bf541a89a8d4a20bb606fc18cc46790_Duration" hidden="1">
            <a:extLst>
              <a:ext uri="{FF2B5EF4-FFF2-40B4-BE49-F238E27FC236}">
                <a16:creationId xmlns:a16="http://schemas.microsoft.com/office/drawing/2014/main" id="{6D639407-AD69-C335-50AE-6B2BF8F0797A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56.7 days</a:t>
            </a:r>
          </a:p>
        </p:txBody>
      </p:sp>
      <p:sp>
        <p:nvSpPr>
          <p:cNvPr id="381" name="OTLSHAPE_SLT_8bf541a89a8d4a20bb606fc18cc46790_TextPercentage" hidden="1">
            <a:extLst>
              <a:ext uri="{FF2B5EF4-FFF2-40B4-BE49-F238E27FC236}">
                <a16:creationId xmlns:a16="http://schemas.microsoft.com/office/drawing/2014/main" id="{84124806-5334-6657-26A0-8ACEEB7563F4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82" name="OTLSHAPE_SLT_8bf541a89a8d4a20bb606fc18cc46790_JoinedDate" hidden="1">
            <a:extLst>
              <a:ext uri="{FF2B5EF4-FFF2-40B4-BE49-F238E27FC236}">
                <a16:creationId xmlns:a16="http://schemas.microsoft.com/office/drawing/2014/main" id="{F1DC8142-10CC-D52F-FD0F-5A07FD2047B1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12700" y="-695186"/>
            <a:ext cx="787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Oct 11 - Dec 28</a:t>
            </a:r>
          </a:p>
        </p:txBody>
      </p:sp>
      <p:sp>
        <p:nvSpPr>
          <p:cNvPr id="383" name="OTLSHAPE_SLT_8bf541a89a8d4a20bb606fc18cc46790_StartDate" hidden="1">
            <a:extLst>
              <a:ext uri="{FF2B5EF4-FFF2-40B4-BE49-F238E27FC236}">
                <a16:creationId xmlns:a16="http://schemas.microsoft.com/office/drawing/2014/main" id="{37EE2084-5390-A86A-F382-B4E8BFA2CCC0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35" name="OTLSHAPE_SLT_8bf541a89a8d4a20bb606fc18cc46790_EndDate" hidden="1">
            <a:extLst>
              <a:ext uri="{FF2B5EF4-FFF2-40B4-BE49-F238E27FC236}">
                <a16:creationId xmlns:a16="http://schemas.microsoft.com/office/drawing/2014/main" id="{EB7BCA02-4883-C34F-C6ED-E7680C62AA16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38" name="OTLSHAPE_SLT_91f252a8043d4df7abe981e4ff162107_Duration" hidden="1">
            <a:extLst>
              <a:ext uri="{FF2B5EF4-FFF2-40B4-BE49-F238E27FC236}">
                <a16:creationId xmlns:a16="http://schemas.microsoft.com/office/drawing/2014/main" id="{E6E1A376-6735-FF7D-BB83-360A62992E2E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57.4 days</a:t>
            </a:r>
          </a:p>
        </p:txBody>
      </p:sp>
      <p:sp>
        <p:nvSpPr>
          <p:cNvPr id="139" name="OTLSHAPE_SLT_91f252a8043d4df7abe981e4ff162107_TextPercentage" hidden="1">
            <a:extLst>
              <a:ext uri="{FF2B5EF4-FFF2-40B4-BE49-F238E27FC236}">
                <a16:creationId xmlns:a16="http://schemas.microsoft.com/office/drawing/2014/main" id="{86A05F4F-40A5-6D7E-5818-CB14D06335D6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40" name="OTLSHAPE_SLT_91f252a8043d4df7abe981e4ff162107_JoinedDate" hidden="1">
            <a:extLst>
              <a:ext uri="{FF2B5EF4-FFF2-40B4-BE49-F238E27FC236}">
                <a16:creationId xmlns:a16="http://schemas.microsoft.com/office/drawing/2014/main" id="{ACABB3C1-026C-6B23-27AC-EFD04928EB3F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12700" y="-695186"/>
            <a:ext cx="8255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Dec 30 - Mar 21</a:t>
            </a:r>
          </a:p>
        </p:txBody>
      </p:sp>
      <p:sp>
        <p:nvSpPr>
          <p:cNvPr id="149" name="OTLSHAPE_SLT_91f252a8043d4df7abe981e4ff162107_StartDate" hidden="1">
            <a:extLst>
              <a:ext uri="{FF2B5EF4-FFF2-40B4-BE49-F238E27FC236}">
                <a16:creationId xmlns:a16="http://schemas.microsoft.com/office/drawing/2014/main" id="{483E6448-EF62-3274-0005-2317E8A70789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64" name="OTLSHAPE_SLT_91f252a8043d4df7abe981e4ff162107_EndDate" hidden="1">
            <a:extLst>
              <a:ext uri="{FF2B5EF4-FFF2-40B4-BE49-F238E27FC236}">
                <a16:creationId xmlns:a16="http://schemas.microsoft.com/office/drawing/2014/main" id="{A00C6C14-239D-A942-0C3A-1C294A55CD73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73" name="OTLSHAPE_SLM_20778ac8dbda44d6a15880e97b744e7c_Date" hidden="1">
            <a:extLst>
              <a:ext uri="{FF2B5EF4-FFF2-40B4-BE49-F238E27FC236}">
                <a16:creationId xmlns:a16="http://schemas.microsoft.com/office/drawing/2014/main" id="{BAC19EB4-0CB8-DF5E-E63B-2BCF26C35F60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Nov 22</a:t>
            </a:r>
          </a:p>
        </p:txBody>
      </p:sp>
      <p:sp>
        <p:nvSpPr>
          <p:cNvPr id="188" name="OTLSHAPE_SLM_2cd38210f8234cfb88b17cc142289e8b_Date" hidden="1">
            <a:extLst>
              <a:ext uri="{FF2B5EF4-FFF2-40B4-BE49-F238E27FC236}">
                <a16:creationId xmlns:a16="http://schemas.microsoft.com/office/drawing/2014/main" id="{071C4D3B-49D6-5143-7B46-BBD447E808F8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3</a:t>
            </a:r>
          </a:p>
        </p:txBody>
      </p:sp>
      <p:sp>
        <p:nvSpPr>
          <p:cNvPr id="221" name="OTLSHAPE_SLM_97fe3b01d04646058ccc4f2b248884c9_Date" hidden="1">
            <a:extLst>
              <a:ext uri="{FF2B5EF4-FFF2-40B4-BE49-F238E27FC236}">
                <a16:creationId xmlns:a16="http://schemas.microsoft.com/office/drawing/2014/main" id="{EBF6BDF6-CF02-A233-05D7-49D65A54847A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Oct 9</a:t>
            </a:r>
          </a:p>
        </p:txBody>
      </p:sp>
      <p:sp>
        <p:nvSpPr>
          <p:cNvPr id="480" name="OTLSHAPE_SLM_e4629e3d16874ed4baeb5bbe883ab4c5_Date" hidden="1">
            <a:extLst>
              <a:ext uri="{FF2B5EF4-FFF2-40B4-BE49-F238E27FC236}">
                <a16:creationId xmlns:a16="http://schemas.microsoft.com/office/drawing/2014/main" id="{EC813471-E752-9F4F-0933-EB4386CC1415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26</a:t>
            </a:r>
          </a:p>
        </p:txBody>
      </p:sp>
      <p:sp>
        <p:nvSpPr>
          <p:cNvPr id="481" name="OTLSHAPE_SLM_fd0caa7cb778496a930a86345b79ce6c_Date" hidden="1">
            <a:extLst>
              <a:ext uri="{FF2B5EF4-FFF2-40B4-BE49-F238E27FC236}">
                <a16:creationId xmlns:a16="http://schemas.microsoft.com/office/drawing/2014/main" id="{B7639ECF-E078-8DBC-069F-F1CD92C17A41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Apr 1</a:t>
            </a:r>
          </a:p>
        </p:txBody>
      </p:sp>
      <p:sp>
        <p:nvSpPr>
          <p:cNvPr id="482" name="OTLSHAPE_SLM_f77ef2bd426740908ab93c9bc183c006_Date" hidden="1">
            <a:extLst>
              <a:ext uri="{FF2B5EF4-FFF2-40B4-BE49-F238E27FC236}">
                <a16:creationId xmlns:a16="http://schemas.microsoft.com/office/drawing/2014/main" id="{C4B6D8F0-571D-F72A-A782-4930CFF1040B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Jul 14</a:t>
            </a:r>
          </a:p>
        </p:txBody>
      </p:sp>
      <p:sp>
        <p:nvSpPr>
          <p:cNvPr id="487" name="OTLSHAPE_SLT_c65a86a68b714cf49cb273a8aab03599_Duration" hidden="1">
            <a:extLst>
              <a:ext uri="{FF2B5EF4-FFF2-40B4-BE49-F238E27FC236}">
                <a16:creationId xmlns:a16="http://schemas.microsoft.com/office/drawing/2014/main" id="{58C3FE97-348E-8AE6-3028-5AA1A7230A7D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17 days</a:t>
            </a:r>
          </a:p>
        </p:txBody>
      </p:sp>
      <p:sp>
        <p:nvSpPr>
          <p:cNvPr id="488" name="OTLSHAPE_SLT_c65a86a68b714cf49cb273a8aab03599_TextPercentage" hidden="1">
            <a:extLst>
              <a:ext uri="{FF2B5EF4-FFF2-40B4-BE49-F238E27FC236}">
                <a16:creationId xmlns:a16="http://schemas.microsoft.com/office/drawing/2014/main" id="{C8351121-48AE-888E-A25C-6FDFA54B93D1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89" name="OTLSHAPE_SLT_c65a86a68b714cf49cb273a8aab03599_JoinedDate" hidden="1">
            <a:extLst>
              <a:ext uri="{FF2B5EF4-FFF2-40B4-BE49-F238E27FC236}">
                <a16:creationId xmlns:a16="http://schemas.microsoft.com/office/drawing/2014/main" id="{5B24BCFF-17DE-771D-01A6-56466052C8A7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12700" y="-618242"/>
            <a:ext cx="685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1 - Jan 23</a:t>
            </a:r>
          </a:p>
        </p:txBody>
      </p:sp>
      <p:sp>
        <p:nvSpPr>
          <p:cNvPr id="490" name="OTLSHAPE_SLT_c65a86a68b714cf49cb273a8aab03599_StartDate" hidden="1">
            <a:extLst>
              <a:ext uri="{FF2B5EF4-FFF2-40B4-BE49-F238E27FC236}">
                <a16:creationId xmlns:a16="http://schemas.microsoft.com/office/drawing/2014/main" id="{5A1B706B-0239-D109-FDA3-50DEA685CCAC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491" name="OTLSHAPE_SLT_c65a86a68b714cf49cb273a8aab03599_EndDate" hidden="1">
            <a:extLst>
              <a:ext uri="{FF2B5EF4-FFF2-40B4-BE49-F238E27FC236}">
                <a16:creationId xmlns:a16="http://schemas.microsoft.com/office/drawing/2014/main" id="{ABF09385-ECFB-BFA8-89C9-860C18456718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493" name="OTLSHAPE_SLT_8005ab83ee09499c9e4cdc84cce3415f_Duration" hidden="1">
            <a:extLst>
              <a:ext uri="{FF2B5EF4-FFF2-40B4-BE49-F238E27FC236}">
                <a16:creationId xmlns:a16="http://schemas.microsoft.com/office/drawing/2014/main" id="{448DEAEC-41E6-DB8F-6D0B-8AB3BA50C10D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494" name="OTLSHAPE_SLT_8005ab83ee09499c9e4cdc84cce3415f_TextPercentage" hidden="1">
            <a:extLst>
              <a:ext uri="{FF2B5EF4-FFF2-40B4-BE49-F238E27FC236}">
                <a16:creationId xmlns:a16="http://schemas.microsoft.com/office/drawing/2014/main" id="{BF29C63C-1647-8D4D-72D3-C7A996616982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95" name="OTLSHAPE_SLT_8005ab83ee09499c9e4cdc84cce3415f_JoinedDate" hidden="1">
            <a:extLst>
              <a:ext uri="{FF2B5EF4-FFF2-40B4-BE49-F238E27FC236}">
                <a16:creationId xmlns:a16="http://schemas.microsoft.com/office/drawing/2014/main" id="{07C6B705-3A73-1C9A-F533-455E8E790509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12700" y="-695186"/>
            <a:ext cx="800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26 - Mar 21</a:t>
            </a:r>
          </a:p>
        </p:txBody>
      </p:sp>
      <p:sp>
        <p:nvSpPr>
          <p:cNvPr id="496" name="OTLSHAPE_SLT_8005ab83ee09499c9e4cdc84cce3415f_StartDate" hidden="1">
            <a:extLst>
              <a:ext uri="{FF2B5EF4-FFF2-40B4-BE49-F238E27FC236}">
                <a16:creationId xmlns:a16="http://schemas.microsoft.com/office/drawing/2014/main" id="{0AFA6F69-0DD9-7AE8-7540-C7000A3973C0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497" name="OTLSHAPE_SLT_8005ab83ee09499c9e4cdc84cce3415f_EndDate" hidden="1">
            <a:extLst>
              <a:ext uri="{FF2B5EF4-FFF2-40B4-BE49-F238E27FC236}">
                <a16:creationId xmlns:a16="http://schemas.microsoft.com/office/drawing/2014/main" id="{1E2D51B7-8446-8553-89C0-DB299B43475A}"/>
              </a:ext>
            </a:extLst>
          </p:cNvPr>
          <p:cNvSpPr txBox="1"/>
          <p:nvPr>
            <p:custDataLst>
              <p:tags r:id="rId18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00" name="OTLSHAPE_SLT_87450d0d61524865bc2fd4cabc0991cb_Duration" hidden="1">
            <a:extLst>
              <a:ext uri="{FF2B5EF4-FFF2-40B4-BE49-F238E27FC236}">
                <a16:creationId xmlns:a16="http://schemas.microsoft.com/office/drawing/2014/main" id="{D76C783E-4BFD-7C5C-AA0D-41619D62B339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18.9 days</a:t>
            </a:r>
          </a:p>
        </p:txBody>
      </p:sp>
      <p:sp>
        <p:nvSpPr>
          <p:cNvPr id="501" name="OTLSHAPE_SLT_87450d0d61524865bc2fd4cabc0991cb_TextPercentage" hidden="1">
            <a:extLst>
              <a:ext uri="{FF2B5EF4-FFF2-40B4-BE49-F238E27FC236}">
                <a16:creationId xmlns:a16="http://schemas.microsoft.com/office/drawing/2014/main" id="{8B742641-211C-FAD3-DB68-6D141409530A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502" name="OTLSHAPE_SLT_87450d0d61524865bc2fd4cabc0991cb_JoinedDate" hidden="1">
            <a:extLst>
              <a:ext uri="{FF2B5EF4-FFF2-40B4-BE49-F238E27FC236}">
                <a16:creationId xmlns:a16="http://schemas.microsoft.com/office/drawing/2014/main" id="{0852AE3B-2641-B56B-D0C3-AD408D27518C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19 - Apr 14</a:t>
            </a:r>
          </a:p>
        </p:txBody>
      </p:sp>
      <p:sp>
        <p:nvSpPr>
          <p:cNvPr id="503" name="OTLSHAPE_SLT_87450d0d61524865bc2fd4cabc0991cb_StartDate" hidden="1">
            <a:extLst>
              <a:ext uri="{FF2B5EF4-FFF2-40B4-BE49-F238E27FC236}">
                <a16:creationId xmlns:a16="http://schemas.microsoft.com/office/drawing/2014/main" id="{9A805529-ECAB-ED20-C44E-8BF74AEDE2AB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04" name="OTLSHAPE_SLT_87450d0d61524865bc2fd4cabc0991cb_EndDate" hidden="1">
            <a:extLst>
              <a:ext uri="{FF2B5EF4-FFF2-40B4-BE49-F238E27FC236}">
                <a16:creationId xmlns:a16="http://schemas.microsoft.com/office/drawing/2014/main" id="{0574E847-1441-8DD7-D62E-AC5635A73B24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06" name="OTLSHAPE_SLT_c0206b0a537c4bce9b507d4789ea4ec4_Duration" hidden="1">
            <a:extLst>
              <a:ext uri="{FF2B5EF4-FFF2-40B4-BE49-F238E27FC236}">
                <a16:creationId xmlns:a16="http://schemas.microsoft.com/office/drawing/2014/main" id="{F347FBFA-C513-8C53-F040-E42C399C72E3}"/>
              </a:ext>
            </a:extLst>
          </p:cNvPr>
          <p:cNvSpPr txBox="1"/>
          <p:nvPr>
            <p:custDataLst>
              <p:tags r:id="rId195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507" name="OTLSHAPE_SLT_c0206b0a537c4bce9b507d4789ea4ec4_TextPercentage" hidden="1">
            <a:extLst>
              <a:ext uri="{FF2B5EF4-FFF2-40B4-BE49-F238E27FC236}">
                <a16:creationId xmlns:a16="http://schemas.microsoft.com/office/drawing/2014/main" id="{F6703BBC-626F-6857-3460-2874A2520276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508" name="OTLSHAPE_SLT_c0206b0a537c4bce9b507d4789ea4ec4_JoinedDate" hidden="1">
            <a:extLst>
              <a:ext uri="{FF2B5EF4-FFF2-40B4-BE49-F238E27FC236}">
                <a16:creationId xmlns:a16="http://schemas.microsoft.com/office/drawing/2014/main" id="{8554E84C-A1C9-0586-72EC-25AB9FAC9DB5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12700" y="-695186"/>
            <a:ext cx="774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Apr 16 - Jun 10</a:t>
            </a:r>
          </a:p>
        </p:txBody>
      </p:sp>
      <p:sp>
        <p:nvSpPr>
          <p:cNvPr id="509" name="OTLSHAPE_SLT_c0206b0a537c4bce9b507d4789ea4ec4_StartDate" hidden="1">
            <a:extLst>
              <a:ext uri="{FF2B5EF4-FFF2-40B4-BE49-F238E27FC236}">
                <a16:creationId xmlns:a16="http://schemas.microsoft.com/office/drawing/2014/main" id="{A5C66084-4FD8-853C-D698-5C568DF5A423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10" name="OTLSHAPE_SLT_c0206b0a537c4bce9b507d4789ea4ec4_EndDate" hidden="1">
            <a:extLst>
              <a:ext uri="{FF2B5EF4-FFF2-40B4-BE49-F238E27FC236}">
                <a16:creationId xmlns:a16="http://schemas.microsoft.com/office/drawing/2014/main" id="{89271924-1606-454B-574E-247C84D85E15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13" name="OTLSHAPE_SLT_43d62a97b1b94eb6b119fc4c68d734cd_Duration" hidden="1">
            <a:extLst>
              <a:ext uri="{FF2B5EF4-FFF2-40B4-BE49-F238E27FC236}">
                <a16:creationId xmlns:a16="http://schemas.microsoft.com/office/drawing/2014/main" id="{3135E473-2F95-069D-B1FF-6284091FBEF2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35.2 days</a:t>
            </a:r>
          </a:p>
        </p:txBody>
      </p:sp>
      <p:sp>
        <p:nvSpPr>
          <p:cNvPr id="514" name="OTLSHAPE_SLT_43d62a97b1b94eb6b119fc4c68d734cd_TextPercentage" hidden="1">
            <a:extLst>
              <a:ext uri="{FF2B5EF4-FFF2-40B4-BE49-F238E27FC236}">
                <a16:creationId xmlns:a16="http://schemas.microsoft.com/office/drawing/2014/main" id="{B8028E45-A67A-3D51-5C6B-994A0185FC1E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515" name="OTLSHAPE_SLT_43d62a97b1b94eb6b119fc4c68d734cd_JoinedDate" hidden="1">
            <a:extLst>
              <a:ext uri="{FF2B5EF4-FFF2-40B4-BE49-F238E27FC236}">
                <a16:creationId xmlns:a16="http://schemas.microsoft.com/office/drawing/2014/main" id="{900C7DCC-4903-A438-CF8F-D5B2A53C2421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Nov 12 - Dec 31</a:t>
            </a:r>
          </a:p>
        </p:txBody>
      </p:sp>
      <p:sp>
        <p:nvSpPr>
          <p:cNvPr id="516" name="OTLSHAPE_SLT_43d62a97b1b94eb6b119fc4c68d734cd_StartDate" hidden="1">
            <a:extLst>
              <a:ext uri="{FF2B5EF4-FFF2-40B4-BE49-F238E27FC236}">
                <a16:creationId xmlns:a16="http://schemas.microsoft.com/office/drawing/2014/main" id="{2FD732FF-1E46-D04C-8501-8C8BF60BB74D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17" name="OTLSHAPE_SLT_43d62a97b1b94eb6b119fc4c68d734cd_EndDate" hidden="1">
            <a:extLst>
              <a:ext uri="{FF2B5EF4-FFF2-40B4-BE49-F238E27FC236}">
                <a16:creationId xmlns:a16="http://schemas.microsoft.com/office/drawing/2014/main" id="{259AA413-FEDA-22F6-17D2-D7A05B4D693E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OTLSHAPE_TB_00000000000000000000000000000000_Separator1">
            <a:extLst>
              <a:ext uri="{FF2B5EF4-FFF2-40B4-BE49-F238E27FC236}">
                <a16:creationId xmlns:a16="http://schemas.microsoft.com/office/drawing/2014/main" id="{E142CA1F-D1EB-4803-835E-54487287B448}"/>
              </a:ext>
            </a:extLst>
          </p:cNvPr>
          <p:cNvCxnSpPr/>
          <p:nvPr>
            <p:custDataLst>
              <p:tags r:id="rId205"/>
            </p:custDataLst>
          </p:nvPr>
        </p:nvCxnSpPr>
        <p:spPr>
          <a:xfrm>
            <a:off x="2387107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TB_00000000000000000000000000000000_Separator2">
            <a:extLst>
              <a:ext uri="{FF2B5EF4-FFF2-40B4-BE49-F238E27FC236}">
                <a16:creationId xmlns:a16="http://schemas.microsoft.com/office/drawing/2014/main" id="{669EE713-8D08-46A3-A296-E673126EC78D}"/>
              </a:ext>
            </a:extLst>
          </p:cNvPr>
          <p:cNvCxnSpPr/>
          <p:nvPr>
            <p:custDataLst>
              <p:tags r:id="rId206"/>
            </p:custDataLst>
          </p:nvPr>
        </p:nvCxnSpPr>
        <p:spPr>
          <a:xfrm>
            <a:off x="3410503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TB_00000000000000000000000000000000_Separator3">
            <a:extLst>
              <a:ext uri="{FF2B5EF4-FFF2-40B4-BE49-F238E27FC236}">
                <a16:creationId xmlns:a16="http://schemas.microsoft.com/office/drawing/2014/main" id="{8CAF7350-73E9-4094-AE98-20FA0F7DC5D0}"/>
              </a:ext>
            </a:extLst>
          </p:cNvPr>
          <p:cNvCxnSpPr/>
          <p:nvPr>
            <p:custDataLst>
              <p:tags r:id="rId207"/>
            </p:custDataLst>
          </p:nvPr>
        </p:nvCxnSpPr>
        <p:spPr>
          <a:xfrm>
            <a:off x="4433899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Separator4">
            <a:extLst>
              <a:ext uri="{FF2B5EF4-FFF2-40B4-BE49-F238E27FC236}">
                <a16:creationId xmlns:a16="http://schemas.microsoft.com/office/drawing/2014/main" id="{C9B9A9FA-A61C-48DD-A8AE-0FD6F2C851AA}"/>
              </a:ext>
            </a:extLst>
          </p:cNvPr>
          <p:cNvCxnSpPr/>
          <p:nvPr>
            <p:custDataLst>
              <p:tags r:id="rId208"/>
            </p:custDataLst>
          </p:nvPr>
        </p:nvCxnSpPr>
        <p:spPr>
          <a:xfrm>
            <a:off x="5468541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Separator5">
            <a:extLst>
              <a:ext uri="{FF2B5EF4-FFF2-40B4-BE49-F238E27FC236}">
                <a16:creationId xmlns:a16="http://schemas.microsoft.com/office/drawing/2014/main" id="{E1F3967C-D7C8-4E49-B3AA-FBBF348EF81F}"/>
              </a:ext>
            </a:extLst>
          </p:cNvPr>
          <p:cNvCxnSpPr/>
          <p:nvPr>
            <p:custDataLst>
              <p:tags r:id="rId209"/>
            </p:custDataLst>
          </p:nvPr>
        </p:nvCxnSpPr>
        <p:spPr>
          <a:xfrm>
            <a:off x="6503182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Separator6">
            <a:extLst>
              <a:ext uri="{FF2B5EF4-FFF2-40B4-BE49-F238E27FC236}">
                <a16:creationId xmlns:a16="http://schemas.microsoft.com/office/drawing/2014/main" id="{44015A67-DF5F-4FF1-9D21-FD6CFFF52CC0}"/>
              </a:ext>
            </a:extLst>
          </p:cNvPr>
          <p:cNvCxnSpPr/>
          <p:nvPr>
            <p:custDataLst>
              <p:tags r:id="rId210"/>
            </p:custDataLst>
          </p:nvPr>
        </p:nvCxnSpPr>
        <p:spPr>
          <a:xfrm>
            <a:off x="7515332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TB_00000000000000000000000000000000_Separator7">
            <a:extLst>
              <a:ext uri="{FF2B5EF4-FFF2-40B4-BE49-F238E27FC236}">
                <a16:creationId xmlns:a16="http://schemas.microsoft.com/office/drawing/2014/main" id="{CE3E1ECD-E1FB-4C43-9F72-C89C05393E24}"/>
              </a:ext>
            </a:extLst>
          </p:cNvPr>
          <p:cNvCxnSpPr/>
          <p:nvPr>
            <p:custDataLst>
              <p:tags r:id="rId211"/>
            </p:custDataLst>
          </p:nvPr>
        </p:nvCxnSpPr>
        <p:spPr>
          <a:xfrm>
            <a:off x="8538728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TB_00000000000000000000000000000000_Separator8">
            <a:extLst>
              <a:ext uri="{FF2B5EF4-FFF2-40B4-BE49-F238E27FC236}">
                <a16:creationId xmlns:a16="http://schemas.microsoft.com/office/drawing/2014/main" id="{532954E6-6B6D-47C7-981E-35C619EF560D}"/>
              </a:ext>
            </a:extLst>
          </p:cNvPr>
          <p:cNvCxnSpPr/>
          <p:nvPr>
            <p:custDataLst>
              <p:tags r:id="rId212"/>
            </p:custDataLst>
          </p:nvPr>
        </p:nvCxnSpPr>
        <p:spPr>
          <a:xfrm>
            <a:off x="9573370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Separator9">
            <a:extLst>
              <a:ext uri="{FF2B5EF4-FFF2-40B4-BE49-F238E27FC236}">
                <a16:creationId xmlns:a16="http://schemas.microsoft.com/office/drawing/2014/main" id="{E7048E47-24A1-40DF-9B38-2D6B8B0A5E00}"/>
              </a:ext>
            </a:extLst>
          </p:cNvPr>
          <p:cNvCxnSpPr/>
          <p:nvPr>
            <p:custDataLst>
              <p:tags r:id="rId213"/>
            </p:custDataLst>
          </p:nvPr>
        </p:nvCxnSpPr>
        <p:spPr>
          <a:xfrm>
            <a:off x="10608011" y="371156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OTLSHAPE_T_126c7706a1214aa897eaf51f8dfe330a_Shape">
            <a:extLst>
              <a:ext uri="{FF2B5EF4-FFF2-40B4-BE49-F238E27FC236}">
                <a16:creationId xmlns:a16="http://schemas.microsoft.com/office/drawing/2014/main" id="{1209E6A5-05D7-44E7-B5DE-549B4A5C5701}"/>
              </a:ext>
            </a:extLst>
          </p:cNvPr>
          <p:cNvSpPr/>
          <p:nvPr>
            <p:custDataLst>
              <p:tags r:id="rId214"/>
            </p:custDataLst>
          </p:nvPr>
        </p:nvSpPr>
        <p:spPr>
          <a:xfrm>
            <a:off x="1869786" y="1950922"/>
            <a:ext cx="15875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2" name="OTLSHAPE_T_cad8d00c5bfe4949aaf84c6d3d685e5a_Shape">
            <a:extLst>
              <a:ext uri="{FF2B5EF4-FFF2-40B4-BE49-F238E27FC236}">
                <a16:creationId xmlns:a16="http://schemas.microsoft.com/office/drawing/2014/main" id="{D37672E0-17A4-47AA-9AD9-51EA851109A7}"/>
              </a:ext>
            </a:extLst>
          </p:cNvPr>
          <p:cNvSpPr/>
          <p:nvPr>
            <p:custDataLst>
              <p:tags r:id="rId215"/>
            </p:custDataLst>
          </p:nvPr>
        </p:nvSpPr>
        <p:spPr>
          <a:xfrm>
            <a:off x="3478167" y="2192222"/>
            <a:ext cx="26797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3" name="OTLSHAPE_T_50266eb274c44a1f98d5f254d0340496_Shape">
            <a:extLst>
              <a:ext uri="{FF2B5EF4-FFF2-40B4-BE49-F238E27FC236}">
                <a16:creationId xmlns:a16="http://schemas.microsoft.com/office/drawing/2014/main" id="{A89B4CF1-CB99-4234-81B7-09AB22BB4041}"/>
              </a:ext>
            </a:extLst>
          </p:cNvPr>
          <p:cNvSpPr/>
          <p:nvPr>
            <p:custDataLst>
              <p:tags r:id="rId216"/>
            </p:custDataLst>
          </p:nvPr>
        </p:nvSpPr>
        <p:spPr>
          <a:xfrm>
            <a:off x="6083687" y="2433522"/>
            <a:ext cx="26797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3" name="OTLSHAPE_T_d249f8c8e6ae40939dbb1442b138b17a_Shape">
            <a:extLst>
              <a:ext uri="{FF2B5EF4-FFF2-40B4-BE49-F238E27FC236}">
                <a16:creationId xmlns:a16="http://schemas.microsoft.com/office/drawing/2014/main" id="{F5A1DC93-F519-4657-835B-DE56DE69600A}"/>
              </a:ext>
            </a:extLst>
          </p:cNvPr>
          <p:cNvSpPr/>
          <p:nvPr>
            <p:custDataLst>
              <p:tags r:id="rId217"/>
            </p:custDataLst>
          </p:nvPr>
        </p:nvSpPr>
        <p:spPr>
          <a:xfrm>
            <a:off x="8749163" y="2674822"/>
            <a:ext cx="28448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5" name="OTLSHAPE_T_126c7706a1214aa897eaf51f8dfe330a_ShapePercentage" hidden="1">
            <a:extLst>
              <a:ext uri="{FF2B5EF4-FFF2-40B4-BE49-F238E27FC236}">
                <a16:creationId xmlns:a16="http://schemas.microsoft.com/office/drawing/2014/main" id="{81004F42-542F-3A3E-671C-E61C29D87646}"/>
              </a:ext>
            </a:extLst>
          </p:cNvPr>
          <p:cNvSpPr/>
          <p:nvPr>
            <p:custDataLst>
              <p:tags r:id="rId218"/>
            </p:custDataLst>
          </p:nvPr>
        </p:nvSpPr>
        <p:spPr>
          <a:xfrm>
            <a:off x="1869786" y="1950922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5" name="OTLSHAPE_T_cad8d00c5bfe4949aaf84c6d3d685e5a_ShapePercentage" hidden="1">
            <a:extLst>
              <a:ext uri="{FF2B5EF4-FFF2-40B4-BE49-F238E27FC236}">
                <a16:creationId xmlns:a16="http://schemas.microsoft.com/office/drawing/2014/main" id="{ACD44FE4-1461-7CFA-511C-D50C4C7ED7CA}"/>
              </a:ext>
            </a:extLst>
          </p:cNvPr>
          <p:cNvSpPr/>
          <p:nvPr>
            <p:custDataLst>
              <p:tags r:id="rId219"/>
            </p:custDataLst>
          </p:nvPr>
        </p:nvSpPr>
        <p:spPr>
          <a:xfrm>
            <a:off x="3478167" y="2192222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9" name="OTLSHAPE_T_50266eb274c44a1f98d5f254d0340496_ShapePercentage" hidden="1">
            <a:extLst>
              <a:ext uri="{FF2B5EF4-FFF2-40B4-BE49-F238E27FC236}">
                <a16:creationId xmlns:a16="http://schemas.microsoft.com/office/drawing/2014/main" id="{4579DFF3-BACB-AF5E-E1D4-38CEB9A5935A}"/>
              </a:ext>
            </a:extLst>
          </p:cNvPr>
          <p:cNvSpPr/>
          <p:nvPr>
            <p:custDataLst>
              <p:tags r:id="rId220"/>
            </p:custDataLst>
          </p:nvPr>
        </p:nvSpPr>
        <p:spPr>
          <a:xfrm>
            <a:off x="6083687" y="2433522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5" name="OTLSHAPE_T_d249f8c8e6ae40939dbb1442b138b17a_ShapePercentage" hidden="1">
            <a:extLst>
              <a:ext uri="{FF2B5EF4-FFF2-40B4-BE49-F238E27FC236}">
                <a16:creationId xmlns:a16="http://schemas.microsoft.com/office/drawing/2014/main" id="{E863C95F-1770-7C5C-D114-A5A314E411CB}"/>
              </a:ext>
            </a:extLst>
          </p:cNvPr>
          <p:cNvSpPr/>
          <p:nvPr>
            <p:custDataLst>
              <p:tags r:id="rId221"/>
            </p:custDataLst>
          </p:nvPr>
        </p:nvSpPr>
        <p:spPr>
          <a:xfrm>
            <a:off x="8749163" y="2674822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4" name="OTLSHAPE_T_126c7706a1214aa897eaf51f8dfe330a_TextPercentage">
            <a:extLst>
              <a:ext uri="{FF2B5EF4-FFF2-40B4-BE49-F238E27FC236}">
                <a16:creationId xmlns:a16="http://schemas.microsoft.com/office/drawing/2014/main" id="{539BC782-7F3B-4928-812B-037F5D9E5FAB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3506514" y="197501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229E2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45" name="OTLSHAPE_T_126c7706a1214aa897eaf51f8dfe330a_JoinedDate">
            <a:extLst>
              <a:ext uri="{FF2B5EF4-FFF2-40B4-BE49-F238E27FC236}">
                <a16:creationId xmlns:a16="http://schemas.microsoft.com/office/drawing/2014/main" id="{EFFDF640-7B46-40D5-B637-17E5FD3AD690}"/>
              </a:ext>
            </a:extLst>
          </p:cNvPr>
          <p:cNvSpPr txBox="1"/>
          <p:nvPr>
            <p:custDataLst>
              <p:tags r:id="rId223"/>
            </p:custDataLst>
          </p:nvPr>
        </p:nvSpPr>
        <p:spPr>
          <a:xfrm>
            <a:off x="2294196" y="1975010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Nov 16 - Apr 5</a:t>
            </a:r>
          </a:p>
        </p:txBody>
      </p:sp>
      <p:sp>
        <p:nvSpPr>
          <p:cNvPr id="348" name="OTLSHAPE_T_126c7706a1214aa897eaf51f8dfe330a_Title">
            <a:extLst>
              <a:ext uri="{FF2B5EF4-FFF2-40B4-BE49-F238E27FC236}">
                <a16:creationId xmlns:a16="http://schemas.microsoft.com/office/drawing/2014/main" id="{23CC6174-CC88-458B-B677-477451CF455C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127000" y="1967263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Wave 1: Gemstone</a:t>
            </a:r>
          </a:p>
        </p:txBody>
      </p:sp>
      <p:sp>
        <p:nvSpPr>
          <p:cNvPr id="352" name="OTLSHAPE_T_cad8d00c5bfe4949aaf84c6d3d685e5a_TextPercentage">
            <a:extLst>
              <a:ext uri="{FF2B5EF4-FFF2-40B4-BE49-F238E27FC236}">
                <a16:creationId xmlns:a16="http://schemas.microsoft.com/office/drawing/2014/main" id="{B4C7133E-17B3-41E8-943C-06E91EB71AF4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6207766" y="221631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rgbClr val="229E2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53" name="OTLSHAPE_T_cad8d00c5bfe4949aaf84c6d3d685e5a_JoinedDate">
            <a:extLst>
              <a:ext uri="{FF2B5EF4-FFF2-40B4-BE49-F238E27FC236}">
                <a16:creationId xmlns:a16="http://schemas.microsoft.com/office/drawing/2014/main" id="{A5749AA2-E22B-4179-8930-148B13A1C6F3}"/>
              </a:ext>
            </a:extLst>
          </p:cNvPr>
          <p:cNvSpPr txBox="1"/>
          <p:nvPr>
            <p:custDataLst>
              <p:tags r:id="rId226"/>
            </p:custDataLst>
          </p:nvPr>
        </p:nvSpPr>
        <p:spPr>
          <a:xfrm>
            <a:off x="4486563" y="221631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chemeClr val="lt1"/>
                </a:solidFill>
                <a:latin typeface="Calibri" panose="020F0502020204030204" pitchFamily="34" charset="0"/>
              </a:rPr>
              <a:t>Apr 7 - Dec 1</a:t>
            </a:r>
          </a:p>
        </p:txBody>
      </p:sp>
      <p:sp>
        <p:nvSpPr>
          <p:cNvPr id="356" name="OTLSHAPE_T_cad8d00c5bfe4949aaf84c6d3d685e5a_Title">
            <a:extLst>
              <a:ext uri="{FF2B5EF4-FFF2-40B4-BE49-F238E27FC236}">
                <a16:creationId xmlns:a16="http://schemas.microsoft.com/office/drawing/2014/main" id="{3779C200-2190-49E7-AAEC-E8DFBF452098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127000" y="2208563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Wave 2: Pebble</a:t>
            </a:r>
          </a:p>
        </p:txBody>
      </p:sp>
      <p:sp>
        <p:nvSpPr>
          <p:cNvPr id="360" name="OTLSHAPE_T_50266eb274c44a1f98d5f254d0340496_TextPercentage">
            <a:extLst>
              <a:ext uri="{FF2B5EF4-FFF2-40B4-BE49-F238E27FC236}">
                <a16:creationId xmlns:a16="http://schemas.microsoft.com/office/drawing/2014/main" id="{0E0833DA-2040-4D9A-8E93-8DF55DA84E09}"/>
              </a:ext>
            </a:extLst>
          </p:cNvPr>
          <p:cNvSpPr txBox="1"/>
          <p:nvPr>
            <p:custDataLst>
              <p:tags r:id="rId228"/>
            </p:custDataLst>
          </p:nvPr>
        </p:nvSpPr>
        <p:spPr>
          <a:xfrm>
            <a:off x="8808265" y="245761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FF8427"/>
                </a:solidFill>
                <a:latin typeface="Calibri" panose="020F0502020204030204" pitchFamily="34" charset="0"/>
              </a:rPr>
              <a:t>50%</a:t>
            </a:r>
          </a:p>
        </p:txBody>
      </p:sp>
      <p:sp>
        <p:nvSpPr>
          <p:cNvPr id="361" name="OTLSHAPE_T_50266eb274c44a1f98d5f254d0340496_JoinedDate">
            <a:extLst>
              <a:ext uri="{FF2B5EF4-FFF2-40B4-BE49-F238E27FC236}">
                <a16:creationId xmlns:a16="http://schemas.microsoft.com/office/drawing/2014/main" id="{CA3EA8C4-E5ED-4B32-80C8-A6389FACA511}"/>
              </a:ext>
            </a:extLst>
          </p:cNvPr>
          <p:cNvSpPr txBox="1"/>
          <p:nvPr>
            <p:custDataLst>
              <p:tags r:id="rId229"/>
            </p:custDataLst>
          </p:nvPr>
        </p:nvSpPr>
        <p:spPr>
          <a:xfrm>
            <a:off x="7043894" y="2457610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Nov 24 - Jul 20</a:t>
            </a:r>
          </a:p>
        </p:txBody>
      </p:sp>
      <p:sp>
        <p:nvSpPr>
          <p:cNvPr id="364" name="OTLSHAPE_T_50266eb274c44a1f98d5f254d0340496_Title">
            <a:extLst>
              <a:ext uri="{FF2B5EF4-FFF2-40B4-BE49-F238E27FC236}">
                <a16:creationId xmlns:a16="http://schemas.microsoft.com/office/drawing/2014/main" id="{4BDB6A19-A864-4686-8899-4B06AF64D843}"/>
              </a:ext>
            </a:extLst>
          </p:cNvPr>
          <p:cNvSpPr txBox="1"/>
          <p:nvPr>
            <p:custDataLst>
              <p:tags r:id="rId230"/>
            </p:custDataLst>
          </p:nvPr>
        </p:nvSpPr>
        <p:spPr>
          <a:xfrm>
            <a:off x="127000" y="2449863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Wave 3: Sand</a:t>
            </a:r>
          </a:p>
        </p:txBody>
      </p:sp>
      <p:sp>
        <p:nvSpPr>
          <p:cNvPr id="372" name="OTLSHAPE_T_d249f8c8e6ae40939dbb1442b138b17a_JoinedDate">
            <a:extLst>
              <a:ext uri="{FF2B5EF4-FFF2-40B4-BE49-F238E27FC236}">
                <a16:creationId xmlns:a16="http://schemas.microsoft.com/office/drawing/2014/main" id="{84EA1C9D-0071-448A-A231-025745051AF3}"/>
              </a:ext>
            </a:extLst>
          </p:cNvPr>
          <p:cNvSpPr txBox="1"/>
          <p:nvPr>
            <p:custDataLst>
              <p:tags r:id="rId231"/>
            </p:custDataLst>
          </p:nvPr>
        </p:nvSpPr>
        <p:spPr>
          <a:xfrm>
            <a:off x="9786189" y="2698910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chemeClr val="lt1"/>
                </a:solidFill>
                <a:latin typeface="Calibri" panose="020F0502020204030204" pitchFamily="34" charset="0"/>
              </a:rPr>
              <a:t>Jul 19 - Mar 28</a:t>
            </a:r>
          </a:p>
        </p:txBody>
      </p:sp>
      <p:sp>
        <p:nvSpPr>
          <p:cNvPr id="375" name="OTLSHAPE_T_d249f8c8e6ae40939dbb1442b138b17a_Title">
            <a:extLst>
              <a:ext uri="{FF2B5EF4-FFF2-40B4-BE49-F238E27FC236}">
                <a16:creationId xmlns:a16="http://schemas.microsoft.com/office/drawing/2014/main" id="{28BDF6CD-AF0A-46C6-93B3-3C3354402D29}"/>
              </a:ext>
            </a:extLst>
          </p:cNvPr>
          <p:cNvSpPr txBox="1"/>
          <p:nvPr>
            <p:custDataLst>
              <p:tags r:id="rId232"/>
            </p:custDataLst>
          </p:nvPr>
        </p:nvSpPr>
        <p:spPr>
          <a:xfrm>
            <a:off x="127000" y="2691163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Wave 4: Charting</a:t>
            </a:r>
          </a:p>
        </p:txBody>
      </p:sp>
      <p:sp>
        <p:nvSpPr>
          <p:cNvPr id="270" name="OTLSHAPE_T_d249f8c8e6ae40939dbb1442b138b17a_TextPercentage">
            <a:extLst>
              <a:ext uri="{FF2B5EF4-FFF2-40B4-BE49-F238E27FC236}">
                <a16:creationId xmlns:a16="http://schemas.microsoft.com/office/drawing/2014/main" id="{1AE84EED-BECB-4681-AED5-7054926DC7B5}"/>
              </a:ext>
            </a:extLst>
          </p:cNvPr>
          <p:cNvSpPr txBox="1"/>
          <p:nvPr>
            <p:custDataLst>
              <p:tags r:id="rId233"/>
            </p:custDataLst>
          </p:nvPr>
        </p:nvSpPr>
        <p:spPr>
          <a:xfrm>
            <a:off x="11635294" y="2698910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466" name="OTLSHAPE_T_126c7706a1214aa897eaf51f8dfe330a_Duration" hidden="1">
            <a:extLst>
              <a:ext uri="{FF2B5EF4-FFF2-40B4-BE49-F238E27FC236}">
                <a16:creationId xmlns:a16="http://schemas.microsoft.com/office/drawing/2014/main" id="{5AD44C57-0615-CF82-0B96-2681BB0B1AE2}"/>
              </a:ext>
            </a:extLst>
          </p:cNvPr>
          <p:cNvSpPr txBox="1"/>
          <p:nvPr>
            <p:custDataLst>
              <p:tags r:id="rId234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20 wks</a:t>
            </a:r>
          </a:p>
        </p:txBody>
      </p:sp>
      <p:sp>
        <p:nvSpPr>
          <p:cNvPr id="467" name="OTLSHAPE_T_126c7706a1214aa897eaf51f8dfe330a_StartDate" hidden="1">
            <a:extLst>
              <a:ext uri="{FF2B5EF4-FFF2-40B4-BE49-F238E27FC236}">
                <a16:creationId xmlns:a16="http://schemas.microsoft.com/office/drawing/2014/main" id="{22EA3215-4BF3-6996-274D-FB02B6876A0D}"/>
              </a:ext>
            </a:extLst>
          </p:cNvPr>
          <p:cNvSpPr txBox="1"/>
          <p:nvPr>
            <p:custDataLst>
              <p:tags r:id="rId2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9" name="OTLSHAPE_T_126c7706a1214aa897eaf51f8dfe330a_EndDate" hidden="1">
            <a:extLst>
              <a:ext uri="{FF2B5EF4-FFF2-40B4-BE49-F238E27FC236}">
                <a16:creationId xmlns:a16="http://schemas.microsoft.com/office/drawing/2014/main" id="{7E4D79A3-57CE-3B2D-7CF0-FE7887A55F88}"/>
              </a:ext>
            </a:extLst>
          </p:cNvPr>
          <p:cNvSpPr txBox="1"/>
          <p:nvPr>
            <p:custDataLst>
              <p:tags r:id="rId23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7" name="OTLSHAPE_T_cad8d00c5bfe4949aaf84c6d3d685e5a_Duration" hidden="1">
            <a:extLst>
              <a:ext uri="{FF2B5EF4-FFF2-40B4-BE49-F238E27FC236}">
                <a16:creationId xmlns:a16="http://schemas.microsoft.com/office/drawing/2014/main" id="{7B6FD536-E90C-7BD1-87A5-0D286BB03379}"/>
              </a:ext>
            </a:extLst>
          </p:cNvPr>
          <p:cNvSpPr txBox="1"/>
          <p:nvPr>
            <p:custDataLst>
              <p:tags r:id="rId237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34 wks</a:t>
            </a:r>
          </a:p>
        </p:txBody>
      </p:sp>
      <p:sp>
        <p:nvSpPr>
          <p:cNvPr id="478" name="OTLSHAPE_T_cad8d00c5bfe4949aaf84c6d3d685e5a_StartDate" hidden="1">
            <a:extLst>
              <a:ext uri="{FF2B5EF4-FFF2-40B4-BE49-F238E27FC236}">
                <a16:creationId xmlns:a16="http://schemas.microsoft.com/office/drawing/2014/main" id="{4300783E-A0DE-C28C-CA09-929A2D77FFE4}"/>
              </a:ext>
            </a:extLst>
          </p:cNvPr>
          <p:cNvSpPr txBox="1"/>
          <p:nvPr>
            <p:custDataLst>
              <p:tags r:id="rId23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28" name="OTLSHAPE_T_cad8d00c5bfe4949aaf84c6d3d685e5a_EndDate" hidden="1">
            <a:extLst>
              <a:ext uri="{FF2B5EF4-FFF2-40B4-BE49-F238E27FC236}">
                <a16:creationId xmlns:a16="http://schemas.microsoft.com/office/drawing/2014/main" id="{5CC2C3CE-4BD2-71DB-B412-91A46901559E}"/>
              </a:ext>
            </a:extLst>
          </p:cNvPr>
          <p:cNvSpPr txBox="1"/>
          <p:nvPr>
            <p:custDataLst>
              <p:tags r:id="rId23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6" name="OTLSHAPE_T_50266eb274c44a1f98d5f254d0340496_Duration" hidden="1">
            <a:extLst>
              <a:ext uri="{FF2B5EF4-FFF2-40B4-BE49-F238E27FC236}">
                <a16:creationId xmlns:a16="http://schemas.microsoft.com/office/drawing/2014/main" id="{BABF8D76-B0A1-7C38-BE5F-7A692A8379EA}"/>
              </a:ext>
            </a:extLst>
          </p:cNvPr>
          <p:cNvSpPr txBox="1"/>
          <p:nvPr>
            <p:custDataLst>
              <p:tags r:id="rId240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34 wks</a:t>
            </a:r>
          </a:p>
        </p:txBody>
      </p:sp>
      <p:sp>
        <p:nvSpPr>
          <p:cNvPr id="237" name="OTLSHAPE_T_50266eb274c44a1f98d5f254d0340496_StartDate" hidden="1">
            <a:extLst>
              <a:ext uri="{FF2B5EF4-FFF2-40B4-BE49-F238E27FC236}">
                <a16:creationId xmlns:a16="http://schemas.microsoft.com/office/drawing/2014/main" id="{8D158239-84E8-5527-59BB-692993616E0F}"/>
              </a:ext>
            </a:extLst>
          </p:cNvPr>
          <p:cNvSpPr txBox="1"/>
          <p:nvPr>
            <p:custDataLst>
              <p:tags r:id="rId24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44" name="OTLSHAPE_T_50266eb274c44a1f98d5f254d0340496_EndDate" hidden="1">
            <a:extLst>
              <a:ext uri="{FF2B5EF4-FFF2-40B4-BE49-F238E27FC236}">
                <a16:creationId xmlns:a16="http://schemas.microsoft.com/office/drawing/2014/main" id="{83972B45-23B8-4D5E-7E7B-30672B0FDD5C}"/>
              </a:ext>
            </a:extLst>
          </p:cNvPr>
          <p:cNvSpPr txBox="1"/>
          <p:nvPr>
            <p:custDataLst>
              <p:tags r:id="rId2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1" name="OTLSHAPE_T_d249f8c8e6ae40939dbb1442b138b17a_Duration" hidden="1">
            <a:extLst>
              <a:ext uri="{FF2B5EF4-FFF2-40B4-BE49-F238E27FC236}">
                <a16:creationId xmlns:a16="http://schemas.microsoft.com/office/drawing/2014/main" id="{2F02C2E6-2137-ABE5-D01B-7B393414B3B7}"/>
              </a:ext>
            </a:extLst>
          </p:cNvPr>
          <p:cNvSpPr txBox="1"/>
          <p:nvPr>
            <p:custDataLst>
              <p:tags r:id="rId243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36 wks</a:t>
            </a:r>
          </a:p>
        </p:txBody>
      </p:sp>
      <p:sp>
        <p:nvSpPr>
          <p:cNvPr id="282" name="OTLSHAPE_T_d249f8c8e6ae40939dbb1442b138b17a_StartDate" hidden="1">
            <a:extLst>
              <a:ext uri="{FF2B5EF4-FFF2-40B4-BE49-F238E27FC236}">
                <a16:creationId xmlns:a16="http://schemas.microsoft.com/office/drawing/2014/main" id="{FD8F0053-9D2F-E175-CAB1-64B6ACB8AEA8}"/>
              </a:ext>
            </a:extLst>
          </p:cNvPr>
          <p:cNvSpPr txBox="1"/>
          <p:nvPr>
            <p:custDataLst>
              <p:tags r:id="rId24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T_d249f8c8e6ae40939dbb1442b138b17a_EndDate" hidden="1">
            <a:extLst>
              <a:ext uri="{FF2B5EF4-FFF2-40B4-BE49-F238E27FC236}">
                <a16:creationId xmlns:a16="http://schemas.microsoft.com/office/drawing/2014/main" id="{C0D72762-F1F9-B4C3-1FE9-5CEEA8114C1D}"/>
              </a:ext>
            </a:extLst>
          </p:cNvPr>
          <p:cNvSpPr txBox="1"/>
          <p:nvPr>
            <p:custDataLst>
              <p:tags r:id="rId2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13" name="OTLSHAPE_SLA_d7846006cc15404a827e8d92bba9fc4f_Shape">
            <a:extLst>
              <a:ext uri="{FF2B5EF4-FFF2-40B4-BE49-F238E27FC236}">
                <a16:creationId xmlns:a16="http://schemas.microsoft.com/office/drawing/2014/main" id="{D7C02D3F-8FA9-485A-9878-D87D90866A5A}"/>
              </a:ext>
            </a:extLst>
          </p:cNvPr>
          <p:cNvSpPr/>
          <p:nvPr>
            <p:custDataLst>
              <p:tags r:id="rId246"/>
            </p:custDataLst>
          </p:nvPr>
        </p:nvSpPr>
        <p:spPr>
          <a:xfrm flipV="1">
            <a:off x="2996920" y="6226927"/>
            <a:ext cx="152400" cy="177800"/>
          </a:xfrm>
          <a:prstGeom prst="triangle">
            <a:avLst/>
          </a:prstGeom>
          <a:solidFill>
            <a:srgbClr val="31937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4" name="OTLSHAPE_SLA_1ee673283973471685d0ad6945158133_Shape">
            <a:extLst>
              <a:ext uri="{FF2B5EF4-FFF2-40B4-BE49-F238E27FC236}">
                <a16:creationId xmlns:a16="http://schemas.microsoft.com/office/drawing/2014/main" id="{956E1873-73B0-4902-8B0F-181396FE70D9}"/>
              </a:ext>
            </a:extLst>
          </p:cNvPr>
          <p:cNvSpPr/>
          <p:nvPr>
            <p:custDataLst>
              <p:tags r:id="rId247"/>
            </p:custDataLst>
          </p:nvPr>
        </p:nvSpPr>
        <p:spPr>
          <a:xfrm flipV="1">
            <a:off x="8001438" y="6226927"/>
            <a:ext cx="152400" cy="177800"/>
          </a:xfrm>
          <a:prstGeom prst="triangle">
            <a:avLst/>
          </a:prstGeom>
          <a:solidFill>
            <a:srgbClr val="31937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TLSHAPE_M_9081b496ebfe4136ab51ea591446c1c0_Shape">
            <a:extLst>
              <a:ext uri="{FF2B5EF4-FFF2-40B4-BE49-F238E27FC236}">
                <a16:creationId xmlns:a16="http://schemas.microsoft.com/office/drawing/2014/main" id="{C2666FC5-2FF9-4243-85F8-7574A34DFC7E}"/>
              </a:ext>
            </a:extLst>
          </p:cNvPr>
          <p:cNvSpPr/>
          <p:nvPr>
            <p:custDataLst>
              <p:tags r:id="rId248"/>
            </p:custDataLst>
          </p:nvPr>
        </p:nvSpPr>
        <p:spPr>
          <a:xfrm>
            <a:off x="11168478" y="3457565"/>
            <a:ext cx="228600" cy="254000"/>
          </a:xfrm>
          <a:prstGeom prst="star8">
            <a:avLst/>
          </a:prstGeom>
          <a:solidFill>
            <a:srgbClr val="37A76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TLSHAPE_M_9e697440ca474fc89428118479a7c87b_Shape">
            <a:extLst>
              <a:ext uri="{FF2B5EF4-FFF2-40B4-BE49-F238E27FC236}">
                <a16:creationId xmlns:a16="http://schemas.microsoft.com/office/drawing/2014/main" id="{757E0822-FCEC-4F1A-9E8A-EEF4C6AC5681}"/>
              </a:ext>
            </a:extLst>
          </p:cNvPr>
          <p:cNvSpPr/>
          <p:nvPr>
            <p:custDataLst>
              <p:tags r:id="rId249"/>
            </p:custDataLst>
          </p:nvPr>
        </p:nvSpPr>
        <p:spPr>
          <a:xfrm flipV="1">
            <a:off x="3341188" y="3457565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TLSHAPE_M_b2909777d11242d5b70a2bff20cc8f18_Shape">
            <a:extLst>
              <a:ext uri="{FF2B5EF4-FFF2-40B4-BE49-F238E27FC236}">
                <a16:creationId xmlns:a16="http://schemas.microsoft.com/office/drawing/2014/main" id="{BE1411FF-F38A-4B6D-A179-22C706CC44C4}"/>
              </a:ext>
            </a:extLst>
          </p:cNvPr>
          <p:cNvSpPr/>
          <p:nvPr>
            <p:custDataLst>
              <p:tags r:id="rId250"/>
            </p:custDataLst>
          </p:nvPr>
        </p:nvSpPr>
        <p:spPr>
          <a:xfrm flipV="1">
            <a:off x="5905300" y="3457565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M_843f08a0895f46f5992db6ea371150d0_Shape">
            <a:extLst>
              <a:ext uri="{FF2B5EF4-FFF2-40B4-BE49-F238E27FC236}">
                <a16:creationId xmlns:a16="http://schemas.microsoft.com/office/drawing/2014/main" id="{CB83510B-B6BE-42E7-9897-492982B31444}"/>
              </a:ext>
            </a:extLst>
          </p:cNvPr>
          <p:cNvSpPr/>
          <p:nvPr>
            <p:custDataLst>
              <p:tags r:id="rId251"/>
            </p:custDataLst>
          </p:nvPr>
        </p:nvSpPr>
        <p:spPr>
          <a:xfrm flipV="1">
            <a:off x="8593120" y="3457565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M_36ce964fc70c495c8c9398ca970a1a23_Shape">
            <a:extLst>
              <a:ext uri="{FF2B5EF4-FFF2-40B4-BE49-F238E27FC236}">
                <a16:creationId xmlns:a16="http://schemas.microsoft.com/office/drawing/2014/main" id="{1507FF68-5858-4095-A39C-D7BC8FDDA528}"/>
              </a:ext>
            </a:extLst>
          </p:cNvPr>
          <p:cNvSpPr/>
          <p:nvPr>
            <p:custDataLst>
              <p:tags r:id="rId252"/>
            </p:custDataLst>
          </p:nvPr>
        </p:nvSpPr>
        <p:spPr>
          <a:xfrm>
            <a:off x="2936328" y="3965565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M_9343115b6dc64f3391ab2bc96af0781d_Shape">
            <a:extLst>
              <a:ext uri="{FF2B5EF4-FFF2-40B4-BE49-F238E27FC236}">
                <a16:creationId xmlns:a16="http://schemas.microsoft.com/office/drawing/2014/main" id="{6E13E545-509C-4223-AF55-F0DAF329B00E}"/>
              </a:ext>
            </a:extLst>
          </p:cNvPr>
          <p:cNvSpPr/>
          <p:nvPr>
            <p:custDataLst>
              <p:tags r:id="rId253"/>
            </p:custDataLst>
          </p:nvPr>
        </p:nvSpPr>
        <p:spPr>
          <a:xfrm>
            <a:off x="5511686" y="3965565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TLSHAPE_SLA_d7846006cc15404a827e8d92bba9fc4f_Title"/>
          <p:cNvSpPr txBox="1"/>
          <p:nvPr>
            <p:custDataLst>
              <p:tags r:id="rId254"/>
            </p:custDataLst>
          </p:nvPr>
        </p:nvSpPr>
        <p:spPr>
          <a:xfrm>
            <a:off x="2513664" y="6031009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Customer Feedback</a:t>
            </a:r>
          </a:p>
        </p:txBody>
      </p:sp>
      <p:sp>
        <p:nvSpPr>
          <p:cNvPr id="453" name="OTLSHAPE_SLA_1ee673283973471685d0ad6945158133_Title"/>
          <p:cNvSpPr txBox="1"/>
          <p:nvPr>
            <p:custDataLst>
              <p:tags r:id="rId255"/>
            </p:custDataLst>
          </p:nvPr>
        </p:nvSpPr>
        <p:spPr>
          <a:xfrm>
            <a:off x="7518181" y="6031009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Customer Feedback</a:t>
            </a:r>
          </a:p>
        </p:txBody>
      </p:sp>
      <p:sp>
        <p:nvSpPr>
          <p:cNvPr id="286" name="OTLSHAPE_M_9e697440ca474fc89428118479a7c87b_Title">
            <a:extLst>
              <a:ext uri="{FF2B5EF4-FFF2-40B4-BE49-F238E27FC236}">
                <a16:creationId xmlns:a16="http://schemas.microsoft.com/office/drawing/2014/main" id="{E0DC6188-CBC5-4DD6-BE0D-1CEE9D37E16B}"/>
              </a:ext>
            </a:extLst>
          </p:cNvPr>
          <p:cNvSpPr txBox="1"/>
          <p:nvPr>
            <p:custDataLst>
              <p:tags r:id="rId256"/>
            </p:custDataLst>
          </p:nvPr>
        </p:nvSpPr>
        <p:spPr>
          <a:xfrm>
            <a:off x="3158202" y="3261647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Gemstone</a:t>
            </a:r>
            <a:endParaRPr lang="en-US" sz="1100" b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7" name="OTLSHAPE_M_b2909777d11242d5b70a2bff20cc8f18_Title">
            <a:extLst>
              <a:ext uri="{FF2B5EF4-FFF2-40B4-BE49-F238E27FC236}">
                <a16:creationId xmlns:a16="http://schemas.microsoft.com/office/drawing/2014/main" id="{A38BC90E-66A1-44E7-8296-50C81C900096}"/>
              </a:ext>
            </a:extLst>
          </p:cNvPr>
          <p:cNvSpPr txBox="1"/>
          <p:nvPr>
            <p:custDataLst>
              <p:tags r:id="rId257"/>
            </p:custDataLst>
          </p:nvPr>
        </p:nvSpPr>
        <p:spPr>
          <a:xfrm>
            <a:off x="5793265" y="326164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Pebbles</a:t>
            </a:r>
          </a:p>
        </p:txBody>
      </p:sp>
      <p:sp>
        <p:nvSpPr>
          <p:cNvPr id="320" name="OTLSHAPE_M_843f08a0895f46f5992db6ea371150d0_Title">
            <a:extLst>
              <a:ext uri="{FF2B5EF4-FFF2-40B4-BE49-F238E27FC236}">
                <a16:creationId xmlns:a16="http://schemas.microsoft.com/office/drawing/2014/main" id="{F6644A32-8819-4D6A-960D-C20883FC9BAC}"/>
              </a:ext>
            </a:extLst>
          </p:cNvPr>
          <p:cNvSpPr txBox="1"/>
          <p:nvPr>
            <p:custDataLst>
              <p:tags r:id="rId258"/>
            </p:custDataLst>
          </p:nvPr>
        </p:nvSpPr>
        <p:spPr>
          <a:xfrm>
            <a:off x="8564947" y="32616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Sand</a:t>
            </a:r>
          </a:p>
        </p:txBody>
      </p:sp>
      <p:sp>
        <p:nvSpPr>
          <p:cNvPr id="326" name="OTLSHAPE_M_9081b496ebfe4136ab51ea591446c1c0_Title">
            <a:extLst>
              <a:ext uri="{FF2B5EF4-FFF2-40B4-BE49-F238E27FC236}">
                <a16:creationId xmlns:a16="http://schemas.microsoft.com/office/drawing/2014/main" id="{D96423D8-12F3-4A96-8116-DA0D53436DFD}"/>
              </a:ext>
            </a:extLst>
          </p:cNvPr>
          <p:cNvSpPr txBox="1"/>
          <p:nvPr>
            <p:custDataLst>
              <p:tags r:id="rId259"/>
            </p:custDataLst>
          </p:nvPr>
        </p:nvSpPr>
        <p:spPr>
          <a:xfrm>
            <a:off x="10903324" y="3081222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Product RTW</a:t>
            </a:r>
          </a:p>
        </p:txBody>
      </p:sp>
      <p:sp>
        <p:nvSpPr>
          <p:cNvPr id="329" name="OTLSHAPE_M_9081b496ebfe4136ab51ea591446c1c0_Date">
            <a:extLst>
              <a:ext uri="{FF2B5EF4-FFF2-40B4-BE49-F238E27FC236}">
                <a16:creationId xmlns:a16="http://schemas.microsoft.com/office/drawing/2014/main" id="{2FCEFB4D-456C-442C-9967-635FC4135DFD}"/>
              </a:ext>
            </a:extLst>
          </p:cNvPr>
          <p:cNvSpPr txBox="1"/>
          <p:nvPr>
            <p:custDataLst>
              <p:tags r:id="rId260"/>
            </p:custDataLst>
          </p:nvPr>
        </p:nvSpPr>
        <p:spPr>
          <a:xfrm>
            <a:off x="10970401" y="3277141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dk2"/>
                </a:solidFill>
                <a:latin typeface="Calibri" panose="020F0502020204030204" pitchFamily="34" charset="0"/>
              </a:rPr>
              <a:t>Mar 2, 2022</a:t>
            </a:r>
          </a:p>
        </p:txBody>
      </p:sp>
      <p:sp>
        <p:nvSpPr>
          <p:cNvPr id="289" name="OTLSHAPE_M_36ce964fc70c495c8c9398ca970a1a23_Title">
            <a:extLst>
              <a:ext uri="{FF2B5EF4-FFF2-40B4-BE49-F238E27FC236}">
                <a16:creationId xmlns:a16="http://schemas.microsoft.com/office/drawing/2014/main" id="{0163C3AF-36C3-4984-8471-BFEC54C58B5F}"/>
              </a:ext>
            </a:extLst>
          </p:cNvPr>
          <p:cNvSpPr txBox="1"/>
          <p:nvPr>
            <p:custDataLst>
              <p:tags r:id="rId261"/>
            </p:custDataLst>
          </p:nvPr>
        </p:nvSpPr>
        <p:spPr>
          <a:xfrm>
            <a:off x="2703896" y="4244965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Linear DOM</a:t>
            </a:r>
          </a:p>
        </p:txBody>
      </p:sp>
      <p:sp>
        <p:nvSpPr>
          <p:cNvPr id="294" name="OTLSHAPE_M_9343115b6dc64f3391ab2bc96af0781d_Title">
            <a:extLst>
              <a:ext uri="{FF2B5EF4-FFF2-40B4-BE49-F238E27FC236}">
                <a16:creationId xmlns:a16="http://schemas.microsoft.com/office/drawing/2014/main" id="{6ACA704A-1E2B-4053-A634-ACEFE9B80B71}"/>
              </a:ext>
            </a:extLst>
          </p:cNvPr>
          <p:cNvSpPr txBox="1"/>
          <p:nvPr>
            <p:custDataLst>
              <p:tags r:id="rId262"/>
            </p:custDataLst>
          </p:nvPr>
        </p:nvSpPr>
        <p:spPr>
          <a:xfrm>
            <a:off x="5350354" y="4244965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Data Grid</a:t>
            </a:r>
          </a:p>
        </p:txBody>
      </p:sp>
      <p:sp>
        <p:nvSpPr>
          <p:cNvPr id="459" name="OTLSHAPE_M_9e697440ca474fc89428118479a7c87b_Date" hidden="1">
            <a:extLst>
              <a:ext uri="{FF2B5EF4-FFF2-40B4-BE49-F238E27FC236}">
                <a16:creationId xmlns:a16="http://schemas.microsoft.com/office/drawing/2014/main" id="{79CC0A18-DA4E-95B5-EF6B-7CFE4FADD9CA}"/>
              </a:ext>
            </a:extLst>
          </p:cNvPr>
          <p:cNvSpPr txBox="1"/>
          <p:nvPr>
            <p:custDataLst>
              <p:tags r:id="rId263"/>
            </p:custDataLst>
          </p:nvPr>
        </p:nvSpPr>
        <p:spPr>
          <a:xfrm>
            <a:off x="12700" y="-54129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5, 2020</a:t>
            </a:r>
          </a:p>
        </p:txBody>
      </p:sp>
      <p:sp>
        <p:nvSpPr>
          <p:cNvPr id="460" name="OTLSHAPE_M_b2909777d11242d5b70a2bff20cc8f18_Date" hidden="1">
            <a:extLst>
              <a:ext uri="{FF2B5EF4-FFF2-40B4-BE49-F238E27FC236}">
                <a16:creationId xmlns:a16="http://schemas.microsoft.com/office/drawing/2014/main" id="{BEFBF43A-F197-D29F-A8D1-1F501F1B0F23}"/>
              </a:ext>
            </a:extLst>
          </p:cNvPr>
          <p:cNvSpPr txBox="1"/>
          <p:nvPr>
            <p:custDataLst>
              <p:tags r:id="rId264"/>
            </p:custDataLst>
          </p:nvPr>
        </p:nvSpPr>
        <p:spPr>
          <a:xfrm>
            <a:off x="12700" y="-618242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Nov 19, 2020</a:t>
            </a:r>
          </a:p>
        </p:txBody>
      </p:sp>
      <p:sp>
        <p:nvSpPr>
          <p:cNvPr id="461" name="OTLSHAPE_M_843f08a0895f46f5992db6ea371150d0_Date" hidden="1">
            <a:extLst>
              <a:ext uri="{FF2B5EF4-FFF2-40B4-BE49-F238E27FC236}">
                <a16:creationId xmlns:a16="http://schemas.microsoft.com/office/drawing/2014/main" id="{8486A006-ED1D-AE7F-379A-8952FE3C8B29}"/>
              </a:ext>
            </a:extLst>
          </p:cNvPr>
          <p:cNvSpPr txBox="1"/>
          <p:nvPr>
            <p:custDataLst>
              <p:tags r:id="rId265"/>
            </p:custDataLst>
          </p:nvPr>
        </p:nvSpPr>
        <p:spPr>
          <a:xfrm>
            <a:off x="12700" y="-618242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16, 2021</a:t>
            </a:r>
          </a:p>
        </p:txBody>
      </p:sp>
      <p:sp>
        <p:nvSpPr>
          <p:cNvPr id="462" name="OTLSHAPE_M_36ce964fc70c495c8c9398ca970a1a23_Date" hidden="1">
            <a:extLst>
              <a:ext uri="{FF2B5EF4-FFF2-40B4-BE49-F238E27FC236}">
                <a16:creationId xmlns:a16="http://schemas.microsoft.com/office/drawing/2014/main" id="{BB92451F-1647-AD94-A892-D0FAD848EF64}"/>
              </a:ext>
            </a:extLst>
          </p:cNvPr>
          <p:cNvSpPr txBox="1"/>
          <p:nvPr>
            <p:custDataLst>
              <p:tags r:id="rId266"/>
            </p:custDataLst>
          </p:nvPr>
        </p:nvSpPr>
        <p:spPr>
          <a:xfrm>
            <a:off x="12700" y="-618242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Feb 29, 2020</a:t>
            </a:r>
          </a:p>
        </p:txBody>
      </p:sp>
      <p:sp>
        <p:nvSpPr>
          <p:cNvPr id="464" name="OTLSHAPE_M_9343115b6dc64f3391ab2bc96af0781d_Date" hidden="1">
            <a:extLst>
              <a:ext uri="{FF2B5EF4-FFF2-40B4-BE49-F238E27FC236}">
                <a16:creationId xmlns:a16="http://schemas.microsoft.com/office/drawing/2014/main" id="{9422A6D8-4E1D-A869-5C70-576BD026F908}"/>
              </a:ext>
            </a:extLst>
          </p:cNvPr>
          <p:cNvSpPr txBox="1"/>
          <p:nvPr>
            <p:custDataLst>
              <p:tags r:id="rId267"/>
            </p:custDataLst>
          </p:nvPr>
        </p:nvSpPr>
        <p:spPr>
          <a:xfrm>
            <a:off x="12700" y="-618242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15, 2020</a:t>
            </a:r>
          </a:p>
        </p:txBody>
      </p:sp>
      <p:sp>
        <p:nvSpPr>
          <p:cNvPr id="498" name="OTLSHAPE_SLA_d7846006cc15404a827e8d92bba9fc4f_Date" hidden="1">
            <a:extLst>
              <a:ext uri="{FF2B5EF4-FFF2-40B4-BE49-F238E27FC236}">
                <a16:creationId xmlns:a16="http://schemas.microsoft.com/office/drawing/2014/main" id="{299E023E-78F3-72CF-7A63-9F425253E6F8}"/>
              </a:ext>
            </a:extLst>
          </p:cNvPr>
          <p:cNvSpPr txBox="1"/>
          <p:nvPr>
            <p:custDataLst>
              <p:tags r:id="rId268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2</a:t>
            </a:r>
          </a:p>
        </p:txBody>
      </p:sp>
      <p:sp>
        <p:nvSpPr>
          <p:cNvPr id="511" name="OTLSHAPE_SLA_1ee673283973471685d0ad6945158133_Date" hidden="1">
            <a:extLst>
              <a:ext uri="{FF2B5EF4-FFF2-40B4-BE49-F238E27FC236}">
                <a16:creationId xmlns:a16="http://schemas.microsoft.com/office/drawing/2014/main" id="{F2BDC71E-982A-CCBD-5EFC-AE4AC77AD49B}"/>
              </a:ext>
            </a:extLst>
          </p:cNvPr>
          <p:cNvSpPr txBox="1"/>
          <p:nvPr>
            <p:custDataLst>
              <p:tags r:id="rId26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May 21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09F57F05-570D-4A6E-859D-06A9E283F6C2}"/>
              </a:ext>
            </a:extLst>
          </p:cNvPr>
          <p:cNvSpPr txBox="1"/>
          <p:nvPr>
            <p:custDataLst>
              <p:tags r:id="rId270"/>
            </p:custDataLst>
          </p:nvPr>
        </p:nvSpPr>
        <p:spPr>
          <a:xfrm>
            <a:off x="2396131" y="878955"/>
            <a:ext cx="7399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Roadmap with key Milestones and Sprint Schedule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6C0F6277-D37E-4D49-BA65-70D0E75B7B7C}"/>
              </a:ext>
            </a:extLst>
          </p:cNvPr>
          <p:cNvSpPr txBox="1"/>
          <p:nvPr>
            <p:custDataLst>
              <p:tags r:id="rId271"/>
            </p:custDataLst>
          </p:nvPr>
        </p:nvSpPr>
        <p:spPr>
          <a:xfrm>
            <a:off x="2475312" y="337819"/>
            <a:ext cx="7241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dirty="0">
                <a:solidFill>
                  <a:prstClr val="black"/>
                </a:solidFill>
                <a:latin typeface="Calibri Light" panose="020F0302020204030204"/>
              </a:rPr>
              <a:t>SaaS Product Development Plan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48F955-B3AB-418B-412C-93A255244AB7}"/>
              </a:ext>
            </a:extLst>
          </p:cNvPr>
          <p:cNvSpPr txBox="1"/>
          <p:nvPr>
            <p:custDataLst>
              <p:tags r:id="rId272"/>
            </p:custDataLst>
          </p:nvPr>
        </p:nvSpPr>
        <p:spPr>
          <a:xfrm>
            <a:off x="10667981" y="408396"/>
            <a:ext cx="1125871" cy="91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ts val="1300"/>
              </a:lnSpc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Architect: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Alex</a:t>
            </a:r>
          </a:p>
          <a:p>
            <a:pPr defTabSz="914400">
              <a:lnSpc>
                <a:spcPts val="1300"/>
              </a:lnSpc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Dev Lead: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Tudor</a:t>
            </a:r>
          </a:p>
          <a:p>
            <a:pPr>
              <a:lnSpc>
                <a:spcPts val="1300"/>
              </a:lnSpc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 Lead: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Bogdan</a:t>
            </a:r>
          </a:p>
          <a:p>
            <a:pPr>
              <a:lnSpc>
                <a:spcPts val="1300"/>
              </a:lnSpc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PM: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Carmen</a:t>
            </a:r>
          </a:p>
          <a:p>
            <a:pPr>
              <a:lnSpc>
                <a:spcPts val="1300"/>
              </a:lnSpc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Design: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Narcis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EFF05A-18EC-7285-ACFA-277B9DD371A9}"/>
              </a:ext>
            </a:extLst>
          </p:cNvPr>
          <p:cNvGrpSpPr/>
          <p:nvPr/>
        </p:nvGrpSpPr>
        <p:grpSpPr>
          <a:xfrm>
            <a:off x="9636432" y="473861"/>
            <a:ext cx="962846" cy="760978"/>
            <a:chOff x="9405803" y="411562"/>
            <a:chExt cx="962846" cy="76097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3D48A3A-0801-17B7-D2AF-599CE452C928}"/>
                </a:ext>
              </a:extLst>
            </p:cNvPr>
            <p:cNvSpPr/>
            <p:nvPr/>
          </p:nvSpPr>
          <p:spPr>
            <a:xfrm>
              <a:off x="10226713" y="520241"/>
              <a:ext cx="141936" cy="141936"/>
            </a:xfrm>
            <a:prstGeom prst="ellipse">
              <a:avLst/>
            </a:prstGeom>
            <a:solidFill>
              <a:srgbClr val="37A76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6209DF8-3974-807A-DDC1-E275753CC220}"/>
                </a:ext>
              </a:extLst>
            </p:cNvPr>
            <p:cNvSpPr/>
            <p:nvPr/>
          </p:nvSpPr>
          <p:spPr>
            <a:xfrm>
              <a:off x="10226713" y="752178"/>
              <a:ext cx="141936" cy="141936"/>
            </a:xfrm>
            <a:prstGeom prst="ellipse">
              <a:avLst/>
            </a:prstGeom>
            <a:solidFill>
              <a:srgbClr val="37A76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9CD8AF6-8CDE-1AE1-1FCA-E6359BD0F59E}"/>
                </a:ext>
              </a:extLst>
            </p:cNvPr>
            <p:cNvSpPr/>
            <p:nvPr/>
          </p:nvSpPr>
          <p:spPr>
            <a:xfrm>
              <a:off x="10226713" y="984115"/>
              <a:ext cx="141936" cy="141936"/>
            </a:xfrm>
            <a:prstGeom prst="ellipse">
              <a:avLst/>
            </a:prstGeom>
            <a:solidFill>
              <a:srgbClr val="FFD24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4153B0E-04CD-CE7B-B9D3-658980B6285A}"/>
                </a:ext>
              </a:extLst>
            </p:cNvPr>
            <p:cNvSpPr txBox="1"/>
            <p:nvPr>
              <p:custDataLst>
                <p:tags r:id="rId273"/>
              </p:custDataLst>
            </p:nvPr>
          </p:nvSpPr>
          <p:spPr>
            <a:xfrm>
              <a:off x="9405803" y="411562"/>
              <a:ext cx="788032" cy="760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>
                <a:lnSpc>
                  <a:spcPct val="150000"/>
                </a:lnSpc>
                <a:defRPr/>
              </a:pPr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Core Dev</a:t>
              </a:r>
            </a:p>
            <a:p>
              <a:pPr algn="r" defTabSz="914400">
                <a:lnSpc>
                  <a:spcPct val="150000"/>
                </a:lnSpc>
                <a:defRPr/>
              </a:pPr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Prod Dev</a:t>
              </a:r>
            </a:p>
            <a:p>
              <a:pPr algn="r" defTabSz="914400">
                <a:lnSpc>
                  <a:spcPct val="150000"/>
                </a:lnSpc>
                <a:defRPr/>
              </a:pPr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Design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5529728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OTZlZTg5ZDktMGMwOC00MjdhLWJkY2EtM2I5N2EyM2I0ZjA0IiwiU3RhcnREYXRlIjoiMjAxOS0xMC0wMVQwMDowMDowMFoiLCJFbmREYXRlIjoiMjAyMC0wNi0wMVQyMzo1OTowMFoiLCJQZXJjZW50YWdlQ29tcGxldGUiOm51bGwsIlN0eWxlIjp7IiRpZCI6IjciLCJTaGFwZSI6MiwiU2hhcGVUaGlja25lc3MiOjEsIkR1cmF0aW9uRm9ybWF0Ijo1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4MCwiRyI6ODAsIkIiOjcw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wLCJSIjoyNTUsIkciOjI1NSwiQiI6MjU1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E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IsIkR1cmF0aW9uUG9zaXRpb24iOjAsIlBlcmNlbnRhZ2VDb21wbGV0ZWRQb3NpdGlvbiI6N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0NiwiRyI6MTMwLCJCIjozNH19LCJJc1Zpc2libGUiOnRydWUsIldpZHRoIjowLjAsIkhlaWdodCI6MTYuMCwiQm9yZGVyU3R5bGUiOnsiJGlkIjoiMzciLCJMaW5lQ29sb3IiOnsiJGlkIjoiMzgiLCIkdHlwZSI6Ik5MUkUuQ29tbW9uLkRvbS5Tb2xpZENvbG9yQnJ1c2gsIE5MUkUuQ29tbW9uIiwiQ29sb3IiOnsiJGlkIjoiMzkiLCJBIjoyNTUsIlIiOjAsIkciOjAsIkIiOjB9fSwiTGluZVdlaWdodCI6MC4wLCJMaW5lVHlwZSI6MCwiUGFyZW50U3R5bGUiOm51bGx9LCJQYXJlbnRTdHlsZSI6bnVsbH0sIlRpdGxlU3R5bGUiOnsiJGlkIjoiNDAiLCJGb250U2V0dGluZ3MiOnsiJGlkIjoiNDEiLCJGb250U2l6ZSI6MTEsIkZvbnROYW1lIjoiQ2FsaWJyaSIsIklzQm9sZCI6dHJ1ZSwiSXNJdGFsaWMiOmZhbHNlLCJJc1VuZGVybGluZWQiOmZhbHNlLCJQYXJlbnRTdHlsZSI6bnVsbH0sIkF1dG9TaXplIjowLCJGb3JlZ3JvdW5kIjp7IiRpZCI6IjQyIiwiQ29sb3IiOnsiJGlkIjoiND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xNSJ9fSwiSXNWaXNpYmxlIjp0cnVlLCJXaWR0aCI6MC4wLCJIZWlnaHQiOjAuMCwiQm9yZGVyU3R5bGUiOnsiJGlkIjoiNTYiLCJMaW5lQ29sb3IiOm51bGwsIkxpbmVXZWlnaHQiOjAuMCwiTGluZVR5cGUiOjAsIlBhcmVudFN0eWxlIjpudWxsfSwiUGFyZW50U3R5bGUiOm51bGx9LCJEYXRlRm9ybWF0Ijp7IiRpZCI6Ij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IiwiRm9ybWF0IjowLCJJc1Zpc2libGUiOmZhbHNlLCJMYXN0S25vd25WaXNpYmlsaXR5U3RhdGUiOmZhbHNlfSwiSXNWaXNpYmxlIjp0cnVlLCJQYXJlbnRTdHlsZSI6bnVsbH0sIkluZGV4IjoxMSwiU21hcnREdXJhdGlvbkFjdGl2YXRlZCI6ZmFsc2UsIkRhdGVGb3JtYXQiOnsiJHJlZiI6IjU3In0sIldlZWtOdW1iZXJpbmciOnsiJGlkIjoiNTkiLCJGb3JtYXQiOjAsIklzVmlzaWJsZSI6ZmFsc2UsIkxhc3RLbm93blZpc2liaWxpdHlTdGF0ZSI6ZmFsc2V9LCJJZCI6IjQzNDhhMDg0LWM0YmQtNGZiOC05NzcxLTM0YWI5ZDNlMDc5MiIsIkltcG9ydElkIjpudWxsLCJUaXRsZSI6Ik1haW4gRGV2IiwiTm90ZSI6bnVsbCwiSHlwZXJsaW5rIjp7IiRpZCI6IjYwIiwiQWRkcmVzcyI6IiIsIlN1YkFkZHJlc3MiOiIifSwiSXNDaGFuZ2VkIjpmYWxzZSwiSXNOZXciOmZhbHNlfX0seyIkaWQiOiI2MSIsIl9hdHRhY2hlZE1pbGVzdG9uZXMiOltdLCJUYXNrRGVmaW5pdGlvbiI6eyIkaWQiOiI2MiIsIkdyb3VwTmFtZSI6Ijk2ZWU4OWQ5LTBjMDgtNDI3YS1iZGNhLTNiOTdhMjNiNGYwNCIsIlN0YXJ0RGF0ZSI6IjIwMjAtMDYtMDJUMjE6MTQ6MDAiLCJFbmREYXRlIjoiMjAyMi0wMy0yMlQxNTozNjowMCIsIlBlcmNlbnRhZ2VDb21wbGV0ZSI6bnVsbCwiU3R5bGUiOnsiJGlkIjoiNjMiLCJTaGFwZSI6MiwiU2hhcGVUaGlja25lc3MiOjEsIkR1cmF0aW9uRm9ybWF0Ijo1LCJJbmNsdWRlTm9uV29ya2luZ0RheXNJbkR1cmF0aW9uIjpmYWxzZSwiUGVyY2VudGFnZUNvbXBsZXRlU3R5bGUiOnsiJGlkIjoiNjQiLCJGb250U2V0dGluZ3MiOnsiJGlkIjoiNj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jYiLCJUb3AiOjAuMCwiTGVmdCI6MC4wLCJSaWdodCI6MC4wLCJCb3R0b20iOjAuMH0sIlBhZGRpbmciOnsiJGlkIjoiNjciLCJUb3AiOjAuMCwiTGVmdCI6MC4wLCJSaWdodCI6MC4wLCJCb3R0b20iOjAuMH0sIkJhY2tncm91bmQiOnsiJHJlZiI6IjE0In0sIklzVmlzaWJsZSI6dHJ1ZSwiV2lkdGgiOjAuMCwiSGVpZ2h0IjowLjAsIkJvcmRlclN0eWxlIjp7IiRpZCI6IjY4IiwiTGluZUNvbG9yIjpudWxsLCJMaW5lV2VpZ2h0IjowLjAsIkxpbmVUeXBlIjowLCJQYXJlbnRTdHlsZSI6bnVsbH0sIlBhcmVudFN0eWxlIjpudWxsfSwiRHVyYXRpb25TdHlsZSI6eyIkaWQiOiI2OSIsIkZvbnRTZXR0aW5ncyI6eyIkaWQiOiI3MCIsIkZvbnRTaXplIjoxMCwiRm9udE5hbWUiOiJDYWxpYnJpIiwiSXNCb2xkIjpmYWxzZSwiSXNJdGFsaWMiOmZhbHNlLCJJc1VuZGVybGluZWQiOmZhbHNlLCJQYXJlbnRTdHlsZSI6bnVsbH0sIkF1dG9TaXplIjowLCJGb3JlZ3JvdW5kIjp7IiRpZCI6IjcxIiwiQ29sb3IiOnsiJGlkIjoiNzIiLCJBIjoyNTUsIlIiOjgwLCJHIjo4MCwiQiI6NzB9fSwiTWF4V2lkdGgiOjIwMC4wLCJNYXhIZWlnaHQiOiJJbmZpbml0eSIsIlNtYXJ0Rm9yZWdyb3VuZElzQWN0aXZlIjpmYWxzZSwiSG9yaXpvbnRhbEFsaWdubWVudCI6MC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nsiJGlkIjoiNzciLCJMaW5lQ29sb3IiOm51bGwsIkxpbmVXZWlnaHQiOjAuMCwiTGluZVR5cGUiOjAsIlBhcmVudFN0eWxlIjpudWxsfSwiUGFyZW50U3R5bGUiOm51bGx9LCJIb3Jpem9udGFsQ29ubmVjdG9yU3R5bGUiOnsiJGlkIjoiNzgiLCJMaW5lQ29sb3IiOnsiJHJlZiI6IjI3In0sIkxpbmVXZWlnaHQiOjEuMCwiTGluZVR5cGUiOjAsIlBhcmVudFN0eWxlIjpudWxsfSwiVmVydGljYWxDb25uZWN0b3JTdHlsZSI6eyIkaWQiOiI3OSIsIkxpbmVDb2xvciI6eyIkcmVmIjoiMzAi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MsIklzQmVsb3dUaW1lYmFuZCI6dHJ1ZSwiUGVyY2VudGFnZUNvbXBsZXRlU2hhcGVPcGFjaXR5IjozNSwiU2hhcGVTdHlsZSI6eyIkaWQiOiI4MCIsIk1hcmdpbiI6eyIkaWQiOiI4MSIsIlRvcCI6MC4wLCJMZWZ0Ijo0LjAsIlJpZ2h0Ijo0LjAsIkJvdHRvbSI6MC4wfSwiUGFkZGluZyI6eyIkaWQiOiI4MiIsIlRvcCI6MC4wLCJMZWZ0IjowLjAsIlJpZ2h0IjowLjAsIkJvdHRvbSI6MC4wfSwiQmFja2dyb3VuZCI6eyIkaWQiOiI4MyIsIkNvbG9yIjp7IiRpZCI6Ijg0IiwiQSI6MjU1LCJSIjoyNDYsIkciOjEzMCwiQiI6MzR9fSwiSXNWaXNpYmxlIjp0cnVlLCJXaWR0aCI6MC4wLCJIZWlnaHQiOjE2LjAsIkJvcmRlclN0eWxlIjp7IiRpZCI6Ijg1IiwiTGluZUNvbG9yIjp7IiRpZCI6Ijg2IiwiJHR5cGUiOiJOTFJFLkNvbW1vbi5Eb20uU29saWRDb2xvckJydXNoLCBOTFJFLkNvbW1vbiIsIkNvbG9yIjp7IiRpZCI6Ijg3IiwiQSI6MjU1LCJSIjowLCJHIjowLCJCIjowfX0sIkxpbmVXZWlnaHQiOjAuMCwiTGluZVR5cGUiOjAsIlBhcmVudFN0eWxlIjpudWxsfSwiUGFyZW50U3R5bGUiOm51bGx9LCJUaXRsZVN0eWxlIjp7IiRpZCI6Ijg4IiwiRm9udFNldHRpbmdzIjp7IiRpZCI6Ijg5IiwiRm9udFNpemUiOjExLCJGb250TmFtZSI6IkNhbGlicmkiLCJJc0JvbGQiOnRydWUsIklzSXRhbGljIjpmYWxzZSwiSXNVbmRlcmxpbmVkIjpmYWxzZSwiUGFyZW50U3R5bGUiOm51bGx9LCJBdXRvU2l6ZSI6MCwiRm9yZWdyb3VuZCI6eyIkaWQiOiI5MCIsIkNvbG9yIjp7IiRpZCI6Ijk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kyIiwiVG9wIjowLjAsIkxlZnQiOjAuMCwiUmlnaHQiOjAuMCwiQm90dG9tIjowLjB9LCJQYWRkaW5nIjp7IiRpZCI6IjkzIiwiVG9wIjowLjAsIkxlZnQiOjAuMCwiUmlnaHQiOjAuMCwiQm90dG9tIjowLjB9LCJCYWNrZ3JvdW5kIjp7IiRpZCI6Ijk0IiwiQ29sb3IiOnsiJGlkIjoiOTUiLCJBIjowLCJSIjoyNTUsIkciOjI1NSwiQiI6MjU1fX0sIklzVmlzaWJsZSI6dHJ1ZSwiV2lkdGgiOjAuMCwiSGVpZ2h0IjowLjAsIkJvcmRlclN0eWxlIjp7IiRpZCI6Ijk2IiwiTGluZUNvbG9yIjpudWxsLCJMaW5lV2VpZ2h0IjowLjAsIkxpbmVUeXBlIjowLCJQYXJlbnRTdHlsZSI6bnVsbH0sIlBhcmVudFN0eWxlIjpudWxsfSwiRGF0ZVN0eWxlIjp7IiRpZCI6Ijk3IiwiRm9udFNldHRpbmdzIjp7IiRpZCI6Ijk4IiwiRm9udFNpemUiOjEwLCJGb250TmFtZSI6IkNhbGlicmkiLCJJc0JvbGQiOmZhbHNlLCJJc0l0YWxpYyI6ZmFsc2UsIklzVW5kZXJsaW5lZCI6ZmFsc2UsIlBhcmVudFN0eWxlIjpudWxsfSwiQXV0b1NpemUiOjAsIkZvcmVncm91bmQiOnsiJGlkIjoiOTkiLCJDb2xvciI6eyIkaWQiOiIx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HJlZiI6IjU1In0sIklzVmlzaWJsZSI6dHJ1ZSwiV2lkdGgiOjAuMCwiSGVpZ2h0IjowLjAsIkJvcmRlclN0eWxlIjp7IiRpZCI6IjEwMyIsIkxpbmVDb2xvciI6bnVsbCwiTGluZVdlaWdodCI6MC4wLCJMaW5lVHlwZSI6MCwiUGFyZW50U3R5bGUiOm51bGx9LCJQYXJlbnRTdHlsZSI6bnVsbH0sIkRhdGVGb3JtYXQiOnsiJGlkIjoiMTA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SIsIkZvcm1hdCI6MCwiSXNWaXNpYmxlIjpmYWxzZSwiTGFzdEtub3duVmlzaWJpbGl0eVN0YXRlIjpmYWxzZX0sIklzVmlzaWJsZSI6dHJ1ZSwiUGFyZW50U3R5bGUiOm51bGx9LCJJbmRleCI6MTIsIlNtYXJ0RHVyYXRpb25BY3RpdmF0ZWQiOmZhbHNlLCJEYXRlRm9ybWF0Ijp7IiRyZWYiOiIxMDQifSwiV2Vla051bWJlcmluZyI6eyIkaWQiOiIxMDYiLCJGb3JtYXQiOjAsIklzVmlzaWJsZSI6ZmFsc2UsIkxhc3RLbm93blZpc2liaWxpdHlTdGF0ZSI6ZmFsc2V9LCJJZCI6IjMzYjQwNmUyLTVmNzItNDI0ZS04YmQzLTQyMmE3NWQyYTBjZiIsIkltcG9ydElkIjpudWxsLCJUaXRsZSI6IkZvY3VzIG9uIENoYXJ0aW5nIERldiIsIk5vdGUiOm51bGwsIkh5cGVybGluayI6eyIkaWQiOiIxMDciLCJBZGRyZXNzIjoiIiwiU3ViQWRkcmVzcyI6IiJ9LCJJc0NoYW5nZWQiOmZhbHNlLCJJc05ldyI6ZmFsc2V9fV0sIl9taWxlc3RvbmVzIjpbXSwiSWQiOiI5NmVlODlkOS0wYzA4LTQyN2EtYmRjYS0zYjk3YTIzYjRmMDQiLCJJc1NpbmdsZUl0ZW1Sb3ciOmZhbHNlfSx7IiRpZCI6IjEwOCIsIl90YXNrcyI6W3siJGlkIjoiMTA5IiwiX2F0dGFjaGVkTWlsZXN0b25lcyI6W10sIlRhc2tEZWZpbml0aW9uIjp7IiRpZCI6IjExMCIsIkdyb3VwTmFtZSI6bnVsbCwiU3RhcnREYXRlIjoiMjAxOS0xMC0wMVQwMDowMDowMFoiLCJFbmREYXRlIjoiMjAyMi0wMy0yMVQxODoxMjowMCIsIlBlcmNlbnRhZ2VDb21wbGV0ZSI6bnVsbCwiU3R5bGUiOnsiJGlkIjoiMTExIiwiU2hhcGUiOjIsIlNoYXBlVGhpY2tuZXNzIjoxLCJEdXJhdGlvbkZvcm1hdCI6MCwiSW5jbHVkZU5vbldvcmtpbmdEYXlzSW5EdXJhdGlvbiI6ZmFsc2UsIlBlcmNlbnRhZ2VDb21wbGV0ZVN0eWxlIjp7IiRpZCI6IjExMiIsIkZvbnRTZXR0aW5ncyI6eyIkaWQiOiIxMTM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E0IiwiVG9wIjowLjAsIkxlZnQiOjAuMCwiUmlnaHQiOjAuMCwiQm90dG9tIjowLjB9LCJQYWRkaW5nIjp7IiRpZCI6IjExNSIsIlRvcCI6MC4wLCJMZWZ0IjowLjAsIlJpZ2h0IjowLjAsIkJvdHRvbSI6MC4wfSwiQmFja2dyb3VuZCI6eyIkcmVmIjoiMTQifSwiSXNWaXNpYmxlIjp0cnVlLCJXaWR0aCI6MC4wLCJIZWlnaHQiOjAuMCwiQm9yZGVyU3R5bGUiOnsiJGlkIjoiMTE2IiwiTGluZUNvbG9yIjpudWxsLCJMaW5lV2VpZ2h0IjowLjAsIkxpbmVUeXBlIjowLCJQYXJlbnRTdHlsZSI6bnVsbH0sIlBhcmVudFN0eWxlIjpudWxsfSwiRHVyYXRpb25TdHlsZSI6eyIkaWQiOiIxMTciLCJGb250U2V0dGluZ3MiOnsiJGlkIjoiMTE4IiwiRm9udFNpemUiOjEwLCJGb250TmFtZSI6IkNhbGlicmkiLCJJc0JvbGQiOmZhbHNlLCJJc0l0YWxpYyI6ZmFsc2UsIklzVW5kZXJsaW5lZCI6ZmFsc2UsIlBhcmVudFN0eWxlIjpudWxsfSwiQXV0b1NpemUiOjAsIkZvcmVncm91bmQiOnsiJGlkIjoiMTE5IiwiQ29sb3IiOnsiJGlkIjoiMT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xIiwiVG9wIjowLjAsIkxlZnQiOjAuMCwiUmlnaHQiOjAuMCwiQm90dG9tIjowLjB9LCJQYWRkaW5nIjp7IiRpZCI6IjEyMiIsIlRvcCI6MC4wLCJMZWZ0IjowLjAsIlJpZ2h0IjowLjAsIkJvdHRvbSI6MC4wfSwiQmFja2dyb3VuZCI6eyIkaWQiOiIxMjMiLCJDb2xvciI6eyIkcmVmIjoiMTUifX0sIklzVmlzaWJsZSI6dHJ1ZSwiV2lkdGgiOjAuMCwiSGVpZ2h0IjowLjAsIkJvcmRlclN0eWxlIjp7IiRpZCI6IjEyNCIsIkxpbmVDb2xvciI6bnVsbCwiTGluZVdlaWdodCI6MC4wLCJMaW5lVHlwZSI6MCwiUGFyZW50U3R5bGUiOm51bGx9LCJQYXJlbnRTdHlsZSI6bnVsbH0sIkhvcml6b250YWxDb25uZWN0b3JTdHlsZSI6eyIkaWQiOiIxMjUiLCJMaW5lQ29sb3IiOnsiJHJlZiI6IjI3In0sIkxpbmVXZWlnaHQiOjEuMCwiTGluZVR5cGUiOjAsIlBhcmVudFN0eWxlIjpudWxsfSwiVmVydGljYWxDb25uZWN0b3JTdHlsZSI6eyIkaWQiOiIxMjY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3IiwiTWFyZ2luIjp7IiRpZCI6IjEyOCIsIlRvcCI6MC4wLCJMZWZ0Ijo0LjAsIlJpZ2h0Ijo0LjAsIkJvdHRvbSI6MC4wfSwiUGFkZGluZyI6eyIkaWQiOiIxMjkiLCJUb3AiOjAuMCwiTGVmdCI6MC4wLCJSaWdodCI6MC4wLCJCb3R0b20iOjAuMH0sIkJhY2tncm91bmQiOnsiJGlkIjoiMTMwIiwiQ29sb3IiOnsiJGlkIjoiMTMxIiwiQSI6MjU1LCJSIjoyNDYsIkciOjEzMCwiQiI6MzR9fSwiSXNWaXNpYmxlIjp0cnVlLCJXaWR0aCI6MC4wLCJIZWlnaHQiOjE2LjAsIkJvcmRlclN0eWxlIjp7IiRpZCI6IjEzMiIsIkxpbmVDb2xvciI6eyIkaWQiOiIxMzMiLCIkdHlwZSI6Ik5MUkUuQ29tbW9uLkRvbS5Tb2xpZENvbG9yQnJ1c2gsIE5MUkUuQ29tbW9uIiwiQ29sb3IiOnsiJGlkIjoiMTM0IiwiQSI6MjU1LCJSIjowLCJHIjowLCJCIjowfX0sIkxpbmVXZWlnaHQiOjAuMCwiTGluZVR5cGUiOjAsIlBhcmVudFN0eWxlIjpudWxsfSwiUGFyZW50U3R5bGUiOm51bGx9LCJUaXRsZVN0eWxlIjp7IiRpZCI6IjEzNSIsIkZvbnRTZXR0aW5ncyI6eyIkaWQiOiIxMzYiLCJGb250U2l6ZSI6MTEsIkZvbnROYW1lIjoiQ2FsaWJyaSIsIklzQm9sZCI6dHJ1ZSwiSXNJdGFsaWMiOmZhbHNlLCJJc1VuZGVybGluZWQiOmZhbHNlLCJQYXJlbnRTdHlsZSI6bnVsbH0sIkF1dG9TaXplIjoyLCJGb3JlZ3JvdW5kIjp7IiRpZCI6IjEzNyIsIkNvbG9yIjp7IiRpZCI6IjEzOCIsIkEiOjI1NSwiUiI6MjU1LCJHIjoyNTUsIkIiOjI1NX19LCJNYXhXaWR0aCI6MTIyLjg3MzIyOTk4MDQ2ODc1LCJNYXhIZWlnaHQiOiJJbmZpbml0eSIsIlNtYXJ0Rm9yZWdyb3VuZElzQWN0aXZlIjpmYWxzZSwiSG9yaXpvbnRhbEFsaWdubWVudCI6MSwiVmVydGljYWxBbGlnbm1lbnQiOjAsIlNtYXJ0Rm9yZWdyb3VuZCI6bnVsbCwiQmFja2dyb3VuZEZpbGxUeXBlIjowLCJNYXJnaW4iOnsiJGlkIjoiMTM5IiwiVG9wIjowLjAsIkxlZnQiOjAuMCwiUmlnaHQiOjAuMCwiQm90dG9tIjowLjB9LCJQYWRkaW5nIjp7IiRpZCI6IjE0MCIsIlRvcCI6MC4wLCJMZWZ0IjowLjAsIlJpZ2h0IjowLjAsIkJvdHRvbSI6MC4wfSwiQmFja2dyb3VuZCI6eyIkaWQiOiIxNDEiLCJDb2xvciI6eyIkaWQiOiIxNDIiLCJBIjowLCJSIjoyNTUsIkciOjI1NSwiQiI6MjU1fX0sIklzVmlzaWJsZSI6dHJ1ZSwiV2lkdGgiOjAuMCwiSGVpZ2h0IjowLjAsIkJvcmRlclN0eWxlIjp7IiRpZCI6IjE0MyIsIkxpbmVDb2xvciI6bnVsbCwiTGluZVdlaWdodCI6MC4wLCJMaW5lVHlwZSI6MCwiUGFyZW50U3R5bGUiOm51bGx9LCJQYXJlbnRTdHlsZSI6bnVsbH0sIkRhdGVTdHlsZSI6eyIkaWQiOiIxNDQiLCJGb250U2V0dGluZ3MiOnsiJGlkIjoiMTQ1IiwiRm9udFNpemUiOjEwLCJGb250TmFtZSI6IkNhbGlicmkiLCJJc0JvbGQiOmZhbHNlLCJJc0l0YWxpYyI6ZmFsc2UsIklzVW5kZXJsaW5lZCI6ZmFsc2UsIlBhcmVudFN0eWxlIjpudWxsfSwiQXV0b1NpemUiOjAsIkZvcmVncm91bmQiOnsiJGlkIjoiMTQ2IiwiQ29sb3IiOnsiJGlkIjoiMT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giLCJUb3AiOjAuMCwiTGVmdCI6MC4wLCJSaWdodCI6MC4wLCJCb3R0b20iOjAuMH0sIlBhZGRpbmciOnsiJGlkIjoiMTQ5IiwiVG9wIjowLjAsIkxlZnQiOjAuMCwiUmlnaHQiOjAuMCwiQm90dG9tIjowLjB9LCJCYWNrZ3JvdW5kIjp7IiRyZWYiOiI1NSJ9LCJJc1Zpc2libGUiOnRydWUsIldpZHRoIjowLjAsIkhlaWdodCI6MC4wLCJCb3JkZXJTdHlsZSI6eyIkaWQiOiIxNTAiLCJMaW5lQ29sb3IiOm51bGwsIkxpbmVXZWlnaHQiOjAuMCwiTGluZVR5cGUiOjAsIlBhcmVudFN0eWxlIjpudWxsfSwiUGFyZW50U3R5bGUiOm51bGx9LCJEYXRlRm9ybWF0Ijp7IiRpZCI6IjE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IiLCJGb3JtYXQiOjAsIklzVmlzaWJsZSI6ZmFsc2UsIkxhc3RLbm93blZpc2liaWxpdHlTdGF0ZSI6ZmFsc2V9LCJJc1Zpc2libGUiOnRydWUsIlBhcmVudFN0eWxlIjpudWxsfSwiSW5kZXgiOjEzLCJTbWFydER1cmF0aW9uQWN0aXZhdGVkIjpmYWxzZSwiRGF0ZUZvcm1hdCI6eyIkcmVmIjoiMTUxIn0sIldlZWtOdW1iZXJpbmciOnsiJGlkIjoiMTUzIiwiRm9ybWF0IjowLCJJc1Zpc2libGUiOmZhbHNlLCJMYXN0S25vd25WaXNpYmlsaXR5U3RhdGUiOmZhbHNlfSwiSWQiOiIyNmFiODZkMC00NzA3LTQwMTgtYTU5ZS0zNGM3NTI5YWEzYTMiLCJJbXBvcnRJZCI6bnVsbCwiVGl0bGUiOiJIb3RmaXggJiBGZWVkYmFjayIsIk5vdGUiOm51bGwsIkh5cGVybGluayI6eyIkaWQiOiIxNTQiLCJBZGRyZXNzIjoiIiwiU3ViQWRkcmVzcyI6IiJ9LCJJc0NoYW5nZWQiOmZhbHNlLCJJc05ldyI6ZmFsc2V9fV0sIl9taWxlc3RvbmVzIjpbXSwiSWQiOiIwMDAwMDAwMC0wMDAwLTAwMDAtMDAwMC0wMDAwMDAwMDAwMDAiLCJJc1NpbmdsZUl0ZW1Sb3ciOnRydWV9LHsiJGlkIjoiMTU1IiwiX3Rhc2tzIjpbeyIkaWQiOiIxNTYiLCJfYXR0YWNoZWRNaWxlc3RvbmVzIjpbeyIkaWQiOiIxNTciLCJEYXRlIjoiMjAyMC0wMy0yNFQwMDowMDowMFoiLCJTdHlsZSI6eyIkaWQiOiIxNTgiLCJTaGFwZSI6MTcsIkNvbm5lY3Rvck1hcmdpbiI6eyIkaWQiOiIxNTkiLCJUb3AiOjAuMCwiTGVmdCI6Mi4wLCJSaWdodCI6Mi4wLCJCb3R0b20iOjAuMH0sIkNvbm5lY3RvclN0eWxlIjp7IiRpZCI6IjE2MCIsIkxpbmVDb2xvciI6eyIkaWQiOiIxNjEiLCIkdHlwZSI6Ik5MUkUuQ29tbW9uLkRvbS5Tb2xpZENvbG9yQnJ1c2gsIE5MUkUuQ29tbW9uIiwiQ29sb3IiOnsiJGlkIjoiMTYyIiwiQSI6MTI3LCJSIjo2OCwiRyI6ODQsIkIiOjEwNn19LCJMaW5lV2VpZ2h0IjoxLjAsIkxpbmVUeXBlIjowLCJQYXJlbnRTdHlsZSI6bnVsbH0sIklzQmVsb3dUaW1lYmFuZCI6dHJ1ZSwiUG9zaXRpb25PblRhc2siOjMsIkhpZGVEYXRlIjpmYWxzZSwiU2hhcGVTaXplIjowLCJTcGFjaW5nIjoyLjAsIlBhZGRpbmciOnsiJGlkIjoiMTYzIiwiVG9wIjo3LjAsIkxlZnQiOjMuMCwiUmlnaHQiOjAuMCwiQm90dG9tIjoyLjB9LCJTaGFwZVN0eWxlIjp7IiRpZCI6IjE2NCIsIk1hcmdpbiI6eyIkaWQiOiIxNjUiLCJUb3AiOjAuMCwiTGVmdCI6MC4wLCJSaWdodCI6MC4wLCJCb3R0b20iOjAuMH0sIlBhZGRpbmciOnsiJGlkIjoiMTY2IiwiVG9wIjowLjAsIkxlZnQiOjAuMCwiUmlnaHQiOjAuMCwiQm90dG9tIjowLjB9LCJCYWNrZ3JvdW5kIjp7IiRpZCI6IjE2NyIsIkNvbG9yIjp7IiRpZCI6IjE2OCIsIkEiOjI1NSwiUiI6NjgsIkciOjg0LCJCIjoxMDZ9fSwiSXNWaXNpYmxlIjp0cnVlLCJXaWR0aCI6MTIuMCwiSGVpZ2h0IjoxNC4wLCJCb3JkZXJTdHlsZSI6eyIkaWQiOiIxNjkiLCJMaW5lQ29sb3IiOm51bGwsIkxpbmVXZWlnaHQiOjAuMCwiTGluZVR5cGUiOjAsIlBhcmVudFN0eWxlIjpudWxsfSwiUGFyZW50U3R5bGUiOm51bGx9LCJUaXRsZVN0eWxlIjp7IiRpZCI6IjE3MCIsIkZvbnRTZXR0aW5ncyI6eyIkaWQiOiIxNzEiLCJGb250U2l6ZSI6MTEsIkZvbnROYW1lIjoiQ2FsaWJyaSIsIklzQm9sZCI6ZmFsc2UsIklzSXRhbGljIjpmYWxzZSwiSXNVbmRlcmxpbmVkIjpmYWxzZSwiUGFyZW50U3R5bGUiOm51bGx9LCJBdXRvU2l6ZSI6MiwiRm9yZWdyb3VuZCI6eyIkaWQiOiIxNzIiLCJDb2xvciI6eyIkaWQiOiIxNzMiLCJBIjoyNTUsIlIiOjAsIkciOjAsIkIiOjB9fSwiTWF4V2lkdGgiOjM2LjA5MzMzMzMzMzMzMzMzNCwiTWF4SGVpZ2h0IjoiSW5maW5pdHkiLCJTbWFydEZvcmVncm91bmRJc0FjdGl2ZSI6ZmFsc2UsIkhvcml6b250YWxBbGlnbm1lbnQiOjEsIlZlcnRpY2FsQWxpZ25tZW50IjowLCJTbWFydEZvcmVncm91bmQiOm51bGwsIkJhY2tncm91bmRGaWxsVHlwZSI6MCwiTWFyZ2luIjp7IiRpZCI6IjE3NCIsIlRvcCI6MC4wLCJMZWZ0IjowLjAsIlJpZ2h0IjowLjAsIkJvdHRvbSI6MC4wfSwiUGFkZGluZyI6eyIkaWQiOiIxNzUiLCJUb3AiOjAuMCwiTGVmdCI6MC4wLCJSaWdodCI6MC4wLCJCb3R0b20iOjAuMH0sIkJhY2tncm91bmQiOnsiJGlkIjoiMTc2IiwiQ29sb3IiOnsiJGlkIjoiMTc3IiwiQSI6MCwiUiI6MjU1LCJHIjoyNTUsIkIiOjI1NX19LCJJc1Zpc2libGUiOnRydWUsIldpZHRoIjowLjAsIkhlaWdodCI6MC4wLCJCb3JkZXJTdHlsZSI6eyIkaWQiOiIxNzgiLCJMaW5lQ29sb3IiOm51bGwsIkxpbmVXZWlnaHQiOjAuMCwiTGluZVR5cGUiOjAsIlBhcmVudFN0eWxlIjpudWxsfSwiUGFyZW50U3R5bGUiOm51bGx9LCJEYXRlU3R5bGUiOnsiJGlkIjoiMTc5IiwiRm9udFNldHRpbmdzIjp7IiRpZCI6IjE4MCIsIkZvbnRTaXplIjoxMCwiRm9udE5hbWUiOiJDYWxpYnJpIiwiSXNCb2xkIjpmYWxzZSwiSXNJdGFsaWMiOmZhbHNlLCJJc1VuZGVybGluZWQiOmZhbHNlLCJQYXJlbnRTdHlsZSI6bnVsbH0sIkF1dG9TaXplIjowLCJGb3JlZ3JvdW5kIjp7IiRpZCI6IjE4MSIsIkNvbG9yIjp7IiRpZCI6IjE4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gzIiwiVG9wIjowLjAsIkxlZnQiOjAuMCwiUmlnaHQiOjAuMCwiQm90dG9tIjowLjB9LCJQYWRkaW5nIjp7IiRpZCI6IjE4NCIsIlRvcCI6MC4wLCJMZWZ0IjowLjAsIlJpZ2h0IjowLjAsIkJvdHRvbSI6MC4wfSwiQmFja2dyb3VuZCI6eyIkaWQiOiIxODUiLCJDb2xvciI6eyIkaWQiOiIxODYiLCJBIjowLCJSIjoyNTUsIkciOjI1NSwiQiI6MjU1fX0sIklzVmlzaWJsZSI6ZmFsc2UsIldpZHRoIjowLjAsIkhlaWdodCI6MC4wLCJCb3JkZXJTdHlsZSI6eyIkaWQiOiIxODciLCJMaW5lQ29sb3IiOm51bGwsIkxpbmVXZWlnaHQiOjAuMCwiTGluZVR5cGUiOjAsIlBhcmVudFN0eWxlIjpudWxsfSwiUGFyZW50U3R5bGUiOm51bGx9LCJEYXRlRm9ybWF0Ijp7IiRpZCI6IjE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kiLCJGb3JtYXQiOjAsIklzVmlzaWJsZSI6ZmFsc2UsIkxhc3RLbm93blZpc2liaWxpdHlTdGF0ZSI6ZmFsc2V9LCJJc1Zpc2libGUiOmZhbHNlLCJQYXJlbnRTdHlsZSI6bnVsbH0sIkluZGV4IjoxNSwiUGVyY2VudGFnZUNvbXBsZXRlIjpudWxsLCJQb3NpdGlvbiI6eyJSYXRpbyI6MC4wLCJJc0N1c3RvbSI6ZmFsc2V9LCJEYXRlRm9ybWF0Ijp7IiRyZWYiOiIxODgifSwiV2Vla051bWJlcmluZyI6eyIkaWQiOiIxOTAiLCJGb3JtYXQiOjAsIklzVmlzaWJsZSI6ZmFsc2UsIkxhc3RLbm93blZpc2liaWxpdHlTdGF0ZSI6ZmFsc2V9LCJSZWxhdGVkVGFza0lkIjoiYTdiYjMxNjgtMjc0Mi00OWMwLWI4ZTUtNjNkZTY1NDBmMTAwIiwiSWQiOiI4Mjc0YmViYi1hMzFlLTRhYjktYjhkYi1hZTcwNWE3ZWRmZWUiLCJJbXBvcnRJZCI6IiIsIlRpdGxlIjoiU1MgIFJUVyIsIk5vdGUiOm51bGwsIkh5cGVybGluayI6eyIkaWQiOiIxOTEiLCJBZGRyZXNzIjoiIiwiU3ViQWRkcmVzcyI6IiJ9LCJJc0NoYW5nZWQiOmZhbHNlLCJJc05ldyI6ZmFsc2V9XSwiVGFza0RlZmluaXRpb24iOnsiJGlkIjoiMTkyIiwiR3JvdXBOYW1lIjoiNGQ0MGFjOWEtZGJhMS00MDA2LWIzYzQtZjgwMzMyMTNhMDI2IiwiU3RhcnREYXRlIjoiMjAyMC0wMS0wOVQxNDo0MTowMCIsIkVuZERhdGUiOiIyMDIwLTAzLTI0VDIzOjU5OjAwWiIsIlBlcmNlbnRhZ2VDb21wbGV0ZSI6bnVsbCwiU3R5bGUiOnsiJGlkIjoiMTkzIiwiU2hhcGUiOjIsIlNoYXBlVGhpY2tuZXNzIjoxLCJEdXJhdGlvbkZvcm1hdCI6MCwiSW5jbHVkZU5vbldvcmtpbmdEYXlzSW5EdXJhdGlvbiI6ZmFsc2UsIlBlcmNlbnRhZ2VDb21wbGV0ZVN0eWxlIjp7IiRpZCI6IjE5NCIsIkZvbnRTZXR0aW5ncyI6eyIkaWQiOiIxOT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k2IiwiVG9wIjowLjAsIkxlZnQiOjAuMCwiUmlnaHQiOjAuMCwiQm90dG9tIjowLjB9LCJQYWRkaW5nIjp7IiRpZCI6IjE5NyIsIlRvcCI6MC4wLCJMZWZ0IjowLjAsIlJpZ2h0IjowLjAsIkJvdHRvbSI6MC4wfSwiQmFja2dyb3VuZCI6eyIkcmVmIjoiMTQifSwiSXNWaXNpYmxlIjp0cnVlLCJXaWR0aCI6MC4wLCJIZWlnaHQiOjAuMCwiQm9yZGVyU3R5bGUiOnsiJGlkIjoiMTk4IiwiTGluZUNvbG9yIjpudWxsLCJMaW5lV2VpZ2h0IjowLjAsIkxpbmVUeXBlIjowLCJQYXJlbnRTdHlsZSI6bnVsbH0sIlBhcmVudFN0eWxlIjpudWxsfSwiRHVyYXRpb25TdHlsZSI6eyIkaWQiOiIxOTkiLCJGb250U2V0dGluZ3MiOnsiJGlkIjoiMjAwIiwiRm9udFNpemUiOjEwLCJGb250TmFtZSI6IkNhbGlicmkiLCJJc0JvbGQiOmZhbHNlLCJJc0l0YWxpYyI6ZmFsc2UsIklzVW5kZXJsaW5lZCI6ZmFsc2UsIlBhcmVudFN0eWxlIjpudWxsfSwiQXV0b1NpemUiOjAsIkZvcmVncm91bmQiOnsiJGlkIjoiMjAxIiwiQ29sb3IiOnsiJHJlZiI6IjEyMCJ9fSwiTWF4V2lkdGgiOjIwMC4wLCJNYXhIZWlnaHQiOiJJbmZpbml0eSIsIlNtYXJ0Rm9yZWdyb3VuZElzQWN0aXZlIjpmYWxzZSwiSG9yaXpvbnRhbEFsaWdubWVudCI6MCwiVmVydGljYWxBbGlnbm1lbnQiOjAsIlNtYXJ0Rm9yZWdyb3VuZCI6bnVsbCwiQmFja2dyb3VuZEZpbGxUeXBlIjowLCJNYXJnaW4iOnsiJGlkIjoiMjAyIiwiVG9wIjowLjAsIkxlZnQiOjAuMCwiUmlnaHQiOjAuMCwiQm90dG9tIjowLjB9LCJQYWRkaW5nIjp7IiRpZCI6IjIwMyIsIlRvcCI6MC4wLCJMZWZ0IjowLjAsIlJpZ2h0IjowLjAsIkJvdHRvbSI6MC4wfSwiQmFja2dyb3VuZCI6eyIkcmVmIjoiMTIzIn0sIklzVmlzaWJsZSI6dHJ1ZSwiV2lkdGgiOjAuMCwiSGVpZ2h0IjowLjAsIkJvcmRlclN0eWxlIjp7IiRpZCI6IjIwNCIsIkxpbmVDb2xvciI6bnVsbCwiTGluZVdlaWdodCI6MC4wLCJMaW5lVHlwZSI6MCwiUGFyZW50U3R5bGUiOm51bGx9LCJQYXJlbnRTdHlsZSI6bnVsbH0sIkhvcml6b250YWxDb25uZWN0b3JTdHlsZSI6eyIkaWQiOiIyMDUiLCJMaW5lQ29sb3IiOnsiJHJlZiI6IjI3In0sIkxpbmVXZWlnaHQiOjEuMCwiTGluZVR5cGUiOjAsIlBhcmVudFN0eWxlIjpudWxsfSwiVmVydGljYWxDb25uZWN0b3JTdHlsZSI6eyIkaWQiOiIyMDY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A3IiwiTWFyZ2luIjp7IiRpZCI6IjIwOCIsIlRvcCI6MC4wLCJMZWZ0Ijo0LjAsIlJpZ2h0Ijo0LjAsIkJvdHRvbSI6MC4wfSwiUGFkZGluZyI6eyIkaWQiOiIyMDkiLCJUb3AiOjAuMCwiTGVmdCI6MC4wLCJSaWdodCI6MC4wLCJCb3R0b20iOjAuMH0sIkJhY2tncm91bmQiOnsiJGlkIjoiMjEwIiwiQ29sb3IiOnsiJGlkIjoiMjExIiwiQSI6MjU1LCJSIjoyNDYsIkciOjEzMCwiQiI6MzR9fSwiSXNWaXNpYmxlIjp0cnVlLCJXaWR0aCI6MC4wLCJIZWlnaHQiOjE2LjAsIkJvcmRlclN0eWxlIjp7IiRpZCI6IjIxMiIsIkxpbmVDb2xvciI6eyIkaWQiOiIyMTMiLCIkdHlwZSI6Ik5MUkUuQ29tbW9uLkRvbS5Tb2xpZENvbG9yQnJ1c2gsIE5MUkUuQ29tbW9uIiwiQ29sb3IiOnsiJGlkIjoiMjE0IiwiQSI6MjU1LCJSIjowLCJHIjowLCJCIjowfX0sIkxpbmVXZWlnaHQiOjAuMCwiTGluZVR5cGUiOjAsIlBhcmVudFN0eWxlIjpudWxsfSwiUGFyZW50U3R5bGUiOm51bGx9LCJUaXRsZVN0eWxlIjp7IiRpZCI6IjIxNSIsIkZvbnRTZXR0aW5ncyI6eyIkaWQiOiIyMTYiLCJGb250U2l6ZSI6MTEsIkZvbnROYW1lIjoiQ2FsaWJyaSIsIklzQm9sZCI6dHJ1ZSwiSXNJdGFsaWMiOmZhbHNlLCJJc1VuZGVybGluZWQiOmZhbHNlLCJQYXJlbnRTdHlsZSI6bnVsbH0sIkF1dG9TaXplIjoyLCJGb3JlZ3JvdW5kIjp7IiRpZCI6IjIxNyIsIkNvbG9yIjp7IiRpZCI6IjIxOCIsIkEiOjI1NSwiUiI6MjU1LCJHIjoyNTUsIkIiOjI1NX19LCJNYXhXaWR0aCI6NDguMDQ2NjY2NjY2NjY2NjY3LCJNYXhIZWlnaHQiOiJJbmZpbml0eSIsIlNtYXJ0Rm9yZWdyb3VuZElzQWN0aXZlIjpmYWxzZSwiSG9yaXpvbnRhbEFsaWdubWVudCI6MSwiVmVydGljYWxBbGlnbm1lbnQiOjAsIlNtYXJ0Rm9yZWdyb3VuZCI6bnVsbCwiQmFja2dyb3VuZEZpbGxUeXBlIjowLCJNYXJnaW4iOnsiJGlkIjoiMjE5IiwiVG9wIjowLjAsIkxlZnQiOjAuMCwiUmlnaHQiOjAuMCwiQm90dG9tIjowLjB9LCJQYWRkaW5nIjp7IiRpZCI6IjIyMCIsIlRvcCI6MC4wLCJMZWZ0IjowLjAsIlJpZ2h0IjowLjAsIkJvdHRvbSI6MC4wfSwiQmFja2dyb3VuZCI6eyIkaWQiOiIyMjEiLCJDb2xvciI6eyIkaWQiOiIyMjIiLCJBIjowLCJSIjoyNTUsIkciOjI1NSwiQiI6MjU1fX0sIklzVmlzaWJsZSI6dHJ1ZSwiV2lkdGgiOjAuMCwiSGVpZ2h0IjowLjAsIkJvcmRlclN0eWxlIjp7IiRpZCI6IjIyMyIsIkxpbmVDb2xvciI6bnVsbCwiTGluZVdlaWdodCI6MC4wLCJMaW5lVHlwZSI6MCwiUGFyZW50U3R5bGUiOm51bGx9LCJQYXJlbnRTdHlsZSI6bnVsbH0sIkRhdGV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giLCJUb3AiOjAuMCwiTGVmdCI6MC4wLCJSaWdodCI6MC4wLCJCb3R0b20iOjAuMH0sIlBhZGRpbmciOnsiJGlkIjoiMjI5IiwiVG9wIjowLjAsIkxlZnQiOjAuMCwiUmlnaHQiOjAuMCwiQm90dG9tIjowLjB9LCJCYWNrZ3JvdW5kIjp7IiRyZWYiOiI1NSJ9LCJJc1Zpc2libGUiOnRydWUsIldpZHRoIjowLjAsIkhlaWdodCI6MC4wLCJCb3JkZXJTdHlsZSI6eyIkaWQiOiIyMzAiLCJMaW5lQ29sb3IiOm51bGwsIkxpbmVXZWlnaHQiOjAuMCwiTGluZVR5cGUiOjAsIlBhcmVudFN0eWxlIjpudWxsfSwiUGFyZW50U3R5bGUiOm51bGx9LCJEYXRlRm9ybWF0Ijp7IiRpZCI6IjI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IiLCJGb3JtYXQiOjAsIklzVmlzaWJsZSI6ZmFsc2UsIkxhc3RLbm93blZpc2liaWxpdHlTdGF0ZSI6ZmFsc2V9LCJJc1Zpc2libGUiOnRydWUsIlBhcmVudFN0eWxlIjpudWxsfSwiSW5kZXgiOjE0LCJTbWFydER1cmF0aW9uQWN0aXZhdGVkIjpmYWxzZSwiRGF0ZUZvcm1hdCI6eyIkcmVmIjoiMjMxIn0sIldlZWtOdW1iZXJpbmciOnsiJGlkIjoiMjMzIiwiRm9ybWF0IjowLCJJc1Zpc2libGUiOmZhbHNlLCJMYXN0S25vd25WaXNpYmlsaXR5U3RhdGUiOmZhbHNlfSwiSWQiOiJhN2JiMzE2OC0yNzQyLTQ5YzAtYjhlNS02M2RlNjU0MGYxMDAiLCJJbXBvcnRJZCI6bnVsbCwiVGl0bGUiOiJTUyBSZWxlYXNlIiwiTm90ZSI6bnVsbCwiSHlwZXJsaW5rIjp7IiRpZCI6IjIzNCIsIkFkZHJlc3MiOiIiLCJTdWJBZGRyZXNzIjoiIn0sIklzQ2hhbmdlZCI6ZmFsc2UsIklzTmV3IjpmYWxzZX19LHsiJGlkIjoiMjM1IiwiX2F0dGFjaGVkTWlsZXN0b25lcyI6W3siJGlkIjoiMjM2IiwiRGF0ZSI6IjIwMjAtMDYtMTVUMDA6MDA6MDAiLCJTdHlsZSI6eyIkaWQiOiIyMzciLCJTaGFwZSI6MTcsIkNvbm5lY3Rvck1hcmdpbiI6eyIkaWQiOiIyMzgiLCJUb3AiOjAuMCwiTGVmdCI6Mi4wLCJSaWdodCI6Mi4wLCJCb3R0b20iOjAuMH0sIkNvbm5lY3RvclN0eWxlIjp7IiRpZCI6IjIzOSIsIkxpbmVDb2xvciI6eyIkaWQiOiIyNDAiLCIkdHlwZSI6Ik5MUkUuQ29tbW9uLkRvbS5Tb2xpZENvbG9yQnJ1c2gsIE5MUkUuQ29tbW9uIiwiQ29sb3IiOnsiJGlkIjoiMjQxIiwiQSI6MTI3LCJSIjo2OCwiRyI6ODQsIkIiOjEwNn19LCJMaW5lV2VpZ2h0IjoxLjAsIkxpbmVUeXBlIjowLCJQYXJlbnRTdHlsZSI6bnVsbH0sIklzQmVsb3dUaW1lYmFuZCI6dHJ1ZSwiUG9zaXRpb25PblRhc2siOjMsIkhpZGVEYXRlIjpmYWxzZSwiU2hhcGVTaXplIjowLCJTcGFjaW5nIjoyLjAsIlBhZGRpbmciOnsiJGlkIjoiMjQyIiwiVG9wIjo3LjAsIkxlZnQiOjMuMCwiUmlnaHQiOjAuMCwiQm90dG9tIjoyLjB9LCJTaGFwZVN0eWxlIjp7IiRpZCI6IjI0MyIsIk1hcmdpbiI6eyIkcmVmIjoiMTY1In0sIlBhZGRpbmciOnsiJHJlZiI6IjE2NiJ9LCJCYWNrZ3JvdW5kIjp7IiRpZCI6IjI0NCIsIkNvbG9yIjp7IiRpZCI6IjI0NSIsIkEiOjI1NSwiUiI6NjgsIkciOjg0LCJCIjoxMDZ9fSwiSXNWaXNpYmxlIjp0cnVlLCJXaWR0aCI6MTIuMCwiSGVpZ2h0IjoxNC4wLCJCb3JkZXJTdHlsZSI6eyIkaWQiOiIyNDYiLCJMaW5lQ29sb3IiOm51bGwsIkxpbmVXZWlnaHQiOjAuMCwiTGluZVR5cGUiOjAsIlBhcmVudFN0eWxlIjpudWxsfSwiUGFyZW50U3R5bGUiOm51bGx9LCJUaXRsZVN0eWxlIjp7IiRpZCI6IjI0NyIsIkZvbnRTZXR0aW5ncyI6eyIkaWQiOiIyNDgiLCJGb250U2l6ZSI6MTEsIkZvbnROYW1lIjoiQ2FsaWJyaSIsIklzQm9sZCI6ZmFsc2UsIklzSXRhbGljIjpmYWxzZSwiSXNVbmRlcmxpbmVkIjpmYWxzZSwiUGFyZW50U3R5bGUiOm51bGx9LCJBdXRvU2l6ZSI6MiwiRm9yZWdyb3VuZCI6eyIkaWQiOiIyNDkiLCJDb2xvciI6eyIkaWQiOiIyNTAiLCJBIjoyNTUsIlIiOjAsIkciOjAsIkIiOjB9fSwiTWF4V2lkdGgiOjc4Ljg0MzMzMzMzMzMzMzMzNCwiTWF4SGVpZ2h0IjoiSW5maW5pdHkiLCJTbWFydEZvcmVncm91bmRJc0FjdGl2ZSI6ZmFsc2UsIkhvcml6b250YWxBbGlnbm1lbnQiOjEsIlZlcnRpY2FsQWxpZ25tZW50IjowLCJTbWFydEZvcmVncm91bmQiOm51bGwsIkJhY2tncm91bmRGaWxsVHlwZSI6MCwiTWFyZ2luIjp7IiRyZWYiOiIxNzQifSwiUGFkZGluZyI6eyIkcmVmIjoiMTc1In0sIkJhY2tncm91bmQiOnsiJGlkIjoiMjUxIiwiQ29sb3IiOnsiJGlkIjoiMjUyIiwiQSI6MCwiUiI6MjU1LCJHIjoyNTUsIkIiOjI1NX19LCJJc1Zpc2libGUiOnRydWUsIldpZHRoIjowLjAsIkhlaWdodCI6MC4wLCJCb3JkZXJTdHlsZSI6eyIkaWQiOiIyNTMiLCJMaW5lQ29sb3IiOm51bGwsIkxpbmVXZWlnaHQiOjAuMCwiTGluZVR5cGUiOjAsIlBhcmVudFN0eWxlIjpudWxsfSwiUGFyZW50U3R5bGUiOm51bGx9LCJEYXRlU3R5bGUiOnsiJGlkIjoiMjU0IiwiRm9udFNldHRpbmdzIjp7IiRpZCI6IjI1NSIsIkZvbnRTaXplIjoxMCwiRm9udE5hbWUiOiJDYWxpYnJpIiwiSXNCb2xkIjpmYWxzZSwiSXNJdGFsaWMiOmZhbHNlLCJJc1VuZGVybGluZWQiOmZhbHNlLCJQYXJlbnRTdHlsZSI6bnVsbH0sIkF1dG9TaXplIjowLCJGb3JlZ3JvdW5kIjp7IiRpZCI6IjI1NiIsIkNvbG9yIjp7IiRpZCI6IjI1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4MyJ9LCJQYWRkaW5nIjp7IiRyZWYiOiIxODQifSwiQmFja2dyb3VuZCI6eyIkaWQiOiIyNTgiLCJDb2xvciI6eyIkaWQiOiIyNTkiLCJBIjowLCJSIjoyNTUsIkciOjI1NSwiQiI6MjU1fX0sIklzVmlzaWJsZSI6ZmFsc2UsIldpZHRoIjowLjAsIkhlaWdodCI6MC4wLCJCb3JkZXJTdHlsZSI6eyIkaWQiOiIyNjAiLCJMaW5lQ29sb3IiOm51bGwsIkxpbmVXZWlnaHQiOjAuMCwiTGluZVR5cGUiOjAsIlBhcmVudFN0eWxlIjpudWxsfSwiUGFyZW50U3R5bGUiOm51bGx9LCJEYXRlRm9ybWF0Ijp7IiRpZCI6IjI2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IiLCJGb3JtYXQiOjAsIklzVmlzaWJsZSI6ZmFsc2UsIkxhc3RLbm93blZpc2liaWxpdHlTdGF0ZSI6ZmFsc2V9LCJJc1Zpc2libGUiOmZhbHNlLCJQYXJlbnRTdHlsZSI6bnVsbH0sIkluZGV4IjoxNiwiUGVyY2VudGFnZUNvbXBsZXRlIjpudWxsLCJQb3NpdGlvbiI6eyJSYXRpbyI6MC4wLCJJc0N1c3RvbSI6ZmFsc2V9LCJEYXRlRm9ybWF0Ijp7IiRyZWYiOiIyNjEifSwiV2Vla051bWJlcmluZyI6eyIkaWQiOiIyNjMiLCJGb3JtYXQiOjAsIklzVmlzaWJsZSI6ZmFsc2UsIkxhc3RLbm93blZpc2liaWxpdHlTdGF0ZSI6ZmFsc2V9LCJSZWxhdGVkVGFza0lkIjoiYjdjMmUyZGUtZGVkYS00ZWMzLWExMmUtN2U4NTk3MjRkNzFmIiwiSWQiOiI2OGQzNzM0Zi03YzIxLTQ3YjUtODY5Yi1jODYyMmQ4MWVlOGIiLCJJbXBvcnRJZCI6IiIsIlRpdGxlIjoiT25ib2FyZGluZyAgUlRXIiwiTm90ZSI6bnVsbCwiSHlwZXJsaW5rIjp7IiRpZCI6IjI2NCIsIkFkZHJlc3MiOiIiLCJTdWJBZGRyZXNzIjoiIn0sIklzQ2hhbmdlZCI6ZmFsc2UsIklzTmV3IjpmYWxzZX1dLCJUYXNrRGVmaW5pdGlvbiI6eyIkaWQiOiIyNjUiLCJHcm91cE5hbWUiOiI0ZDQwYWM5YS1kYmExLTQwMDYtYjNjNC1mODAzMzIxM2EwMjYiLCJTdGFydERhdGUiOiIyMDIwLTAzLTI1VDIxOjE0OjAwIiwiRW5kRGF0ZSI6IjIwMjAtMDYtMTVUMjM6NTk6MDAiLCJQZXJjZW50YWdlQ29tcGxldGUiOm51bGwsIlN0eWxlIjp7IiRpZCI6IjI2NiIsIlNoYXBlIjoyLCJTaGFwZVRoaWNrbmVzcyI6MSwiRHVyYXRpb25Gb3JtYXQiOjAsIkluY2x1ZGVOb25Xb3JraW5nRGF5c0luRHVyYXRpb24iOmZhbHNlLCJQZXJjZW50YWdlQ29tcGxldGVTdHlsZSI6eyIkaWQiOiIyNjciLCJGb250U2V0dGluZ3MiOnsiJGlkIjoiMjY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HJlZiI6IjE0In0sIklzVmlzaWJsZSI6dHJ1ZSwiV2lkdGgiOjAuMCwiSGVpZ2h0IjowLjAsIkJvcmRlclN0eWxlIjp7IiRpZCI6IjI3MSIsIkxpbmVDb2xvciI6bnVsbCwiTGluZVdlaWdodCI6MC4wLCJMaW5lVHlwZSI6MCwiUGFyZW50U3R5bGUiOm51bGx9LCJQYXJlbnRTdHlsZSI6bnVsbH0sIkR1cmF0aW9uU3R5bGUiOnsiJGlkIjoiMjcyIiwiRm9udFNldHRpbmdzIjp7IiRpZCI6IjI3MyIsIkZvbnRTaXplIjoxMCwiRm9udE5hbWUiOiJDYWxpYnJpIiwiSXNCb2xkIjpmYWxzZSwiSXNJdGFsaWMiOmZhbHNlLCJJc1VuZGVybGluZWQiOmZhbHNlLCJQYXJlbnRTdHlsZSI6bnVsbH0sIkF1dG9TaXplIjowLCJGb3JlZ3JvdW5kIjp7IiRpZCI6IjI3NCIsIkNvbG9yIjp7IiRyZWYiOiIxMjAifX0sIk1heFdpZHRoIjoyMDAuMCwiTWF4SGVpZ2h0IjoiSW5maW5pdHkiLCJTbWFydEZvcmVncm91bmRJc0FjdGl2ZSI6ZmFsc2UsIkhvcml6b250YWxBbGlnbm1lbnQiOjAsIlZlcnRpY2FsQWxpZ25tZW50IjowLCJTbWFydEZvcmVncm91bmQiOm51bGwsIkJhY2tncm91bmRGaWxsVHlwZSI6MCwiTWFyZ2luIjp7IiRpZCI6IjI3NSIsIlRvcCI6MC4wLCJMZWZ0IjowLjAsIlJpZ2h0IjowLjAsIkJvdHRvbSI6MC4wfSwiUGFkZGluZyI6eyIkaWQiOiIyNzYiLCJUb3AiOjAuMCwiTGVmdCI6MC4wLCJSaWdodCI6MC4wLCJCb3R0b20iOjAuMH0sIkJhY2tncm91bmQiOnsiJHJlZiI6IjEyMyJ9LCJJc1Zpc2libGUiOnRydWUsIldpZHRoIjowLjAsIkhlaWdodCI6MC4wLCJCb3JkZXJTdHlsZSI6eyIkaWQiOiIyNzciLCJMaW5lQ29sb3IiOm51bGwsIkxpbmVXZWlnaHQiOjAuMCwiTGluZVR5cGUiOjAsIlBhcmVudFN0eWxlIjpudWxsfSwiUGFyZW50U3R5bGUiOm51bGx9LCJIb3Jpem9udGFsQ29ubmVjdG9yU3R5bGUiOnsiJGlkIjoiMjc4IiwiTGluZUNvbG9yIjp7IiRyZWYiOiIyNyJ9LCJMaW5lV2VpZ2h0IjoxLjAsIkxpbmVUeXBlIjowLCJQYXJlbnRTdHlsZSI6bnVsbH0sIlZlcnRpY2FsQ29ubmVjdG9yU3R5bGUiOnsiJGlkIjoiMjc5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4MCIsIk1hcmdpbiI6eyIkaWQiOiIyODEiLCJUb3AiOjAuMCwiTGVmdCI6NC4wLCJSaWdodCI6NC4wLCJCb3R0b20iOjAuMH0sIlBhZGRpbmciOnsiJGlkIjoiMjgyIiwiVG9wIjowLjAsIkxlZnQiOjAuMCwiUmlnaHQiOjAuMCwiQm90dG9tIjowLjB9LCJCYWNrZ3JvdW5kIjp7IiRpZCI6IjI4MyIsIkNvbG9yIjp7IiRpZCI6IjI4NCIsIkEiOjI1NSwiUiI6MjQ2LCJHIjoxMzAsIkIiOjM0fX0sIklzVmlzaWJsZSI6dHJ1ZSwiV2lkdGgiOjAuMCwiSGVpZ2h0IjoxNi4wLCJCb3JkZXJTdHlsZSI6eyIkaWQiOiIyODUiLCJMaW5lQ29sb3IiOnsiJGlkIjoiMjg2IiwiJHR5cGUiOiJOTFJFLkNvbW1vbi5Eb20uU29saWRDb2xvckJydXNoLCBOTFJFLkNvbW1vbiIsIkNvbG9yIjp7IiRpZCI6IjI4NyIsIkEiOjI1NSwiUiI6MCwiRyI6MCwiQiI6MH19LCJMaW5lV2VpZ2h0IjowLjAsIkxpbmVUeXBlIjowLCJQYXJlbnRTdHlsZSI6bnVsbH0sIlBhcmVudFN0eWxlIjpudWxsfSwiVGl0bGVTdHlsZSI6eyIkaWQiOiIyODgiLCJGb250U2V0dGluZ3MiOnsiJGlkIjoiMjg5IiwiRm9udFNpemUiOjExLCJGb250TmFtZSI6IkNhbGlicmkiLCJJc0JvbGQiOnRydWUsIklzSXRhbGljIjpmYWxzZSwiSXNVbmRlcmxpbmVkIjpmYWxzZSwiUGFyZW50U3R5bGUiOm51bGx9LCJBdXRvU2l6ZSI6MCwiRm9yZWdyb3VuZCI6eyIkaWQiOiIyOTAiLCJDb2xvciI6eyIkaWQiOiIyOTE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jkyIiwiVG9wIjowLjAsIkxlZnQiOjAuMCwiUmlnaHQiOjAuMCwiQm90dG9tIjowLjB9LCJQYWRkaW5nIjp7IiRpZCI6IjI5MyIsIlRvcCI6MC4wLCJMZWZ0IjowLjAsIlJpZ2h0IjowLjAsIkJvdHRvbSI6MC4wfSwiQmFja2dyb3VuZCI6eyIkaWQiOiIyOTQiLCJDb2xvciI6eyIkaWQiOiIyOTUiLCJBIjowLCJSIjoyNTUsIkciOjI1NSwiQiI6MjU1fX0sIklzVmlzaWJsZSI6dHJ1ZSwiV2lkdGgiOjAuMCwiSGVpZ2h0IjowLjAsIkJvcmRlclN0eWxlIjp7IiRpZCI6IjI5NiIsIkxpbmVDb2xvciI6bnVsbCwiTGluZVdlaWdodCI6MC4wLCJMaW5lVHlwZSI6MCwiUGFyZW50U3R5bGUiOm51bGx9LCJQYXJlbnRTdHlsZSI6bnVsbH0sIkRhdGVTdHlsZSI6eyIkaWQiOiIyOTciLCJGb250U2V0dGluZ3MiOnsiJGlkIjoiMjk4IiwiRm9udFNpemUiOjEwLCJGb250TmFtZSI6IkNhbGlicmkiLCJJc0JvbGQiOmZhbHNlLCJJc0l0YWxpYyI6ZmFsc2UsIklzVW5kZXJsaW5lZCI6ZmFsc2UsIlBhcmVudFN0eWxlIjpudWxsfSwiQXV0b1NpemUiOjAsIkZvcmVncm91bmQiOnsiJGlkIjoiMjk5IiwiQ29sb3IiOnsiJGlkIjoiMz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DEiLCJUb3AiOjAuMCwiTGVmdCI6MC4wLCJSaWdodCI6MC4wLCJCb3R0b20iOjAuMH0sIlBhZGRpbmciOnsiJGlkIjoiMzAyIiwiVG9wIjowLjAsIkxlZnQiOjAuMCwiUmlnaHQiOjAuMCwiQm90dG9tIjowLjB9LCJCYWNrZ3JvdW5kIjp7IiRyZWYiOiI1NSJ9LCJJc1Zpc2libGUiOnRydWUsIldpZHRoIjowLjAsIkhlaWdodCI6MC4wLCJCb3JkZXJTdHlsZSI6eyIkaWQiOiIzMDMiLCJMaW5lQ29sb3IiOm51bGwsIkxpbmVXZWlnaHQiOjAuMCwiTGluZVR5cGUiOjAsIlBhcmVudFN0eWxlIjpudWxsfSwiUGFyZW50U3R5bGUiOm51bGx9LCJEYXRlRm9ybWF0Ijp7IiRpZCI6IjM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UiLCJGb3JtYXQiOjAsIklzVmlzaWJsZSI6ZmFsc2UsIkxhc3RLbm93blZpc2liaWxpdHlTdGF0ZSI6ZmFsc2V9LCJJc1Zpc2libGUiOnRydWUsIlBhcmVudFN0eWxlIjpudWxsfSwiSW5kZXgiOjE1LCJTbWFydER1cmF0aW9uQWN0aXZhdGVkIjpmYWxzZSwiRGF0ZUZvcm1hdCI6eyIkcmVmIjoiMzA0In0sIldlZWtOdW1iZXJpbmciOnsiJGlkIjoiMzA2IiwiRm9ybWF0IjowLCJJc1Zpc2libGUiOmZhbHNlLCJMYXN0S25vd25WaXNpYmlsaXR5U3RhdGUiOmZhbHNlfSwiSWQiOiJiN2MyZTJkZS1kZWRhLTRlYzMtYTEyZS03ZTg1OTcyNGQ3MWYiLCJJbXBvcnRJZCI6bnVsbCwiVGl0bGUiOiJSZWxlYXNlIDMiLCJOb3RlIjpudWxsLCJIeXBlcmxpbmsiOnsiJGlkIjoiMzA3IiwiQWRkcmVzcyI6IiIsIlN1YkFkZHJlc3MiOiIifSwiSXNDaGFuZ2VkIjpmYWxzZSwiSXNOZXciOmZhbHNlfX0seyIkaWQiOiIzMDgiLCJfYXR0YWNoZWRNaWxlc3RvbmVzIjpbXSwiVGFza0RlZmluaXRpb24iOnsiJGlkIjoiMzA5IiwiR3JvdXBOYW1lIjoiNGQ0MGFjOWEtZGJhMS00MDA2LWIzYzQtZjgwMzMyMTNhMDI2IiwiU3RhcnREYXRlIjoiMjAyMC0wNi0xNVQyMjo1MjowMCIsIkVuZERhdGUiOiIyMDIwLTA5LTAzVDIzOjU5OjAwIiwiUGVyY2VudGFnZUNvbXBsZXRlIjpudWxsLCJTdHlsZSI6eyIkaWQiOiIzMTAiLCJTaGFwZSI6MiwiU2hhcGVUaGlja25lc3MiOjEsIkR1cmF0aW9uRm9ybWF0IjowLCJJbmNsdWRlTm9uV29ya2luZ0RheXNJbkR1cmF0aW9uIjpmYWxzZSwiUGVyY2VudGFnZUNvbXBsZXRlU3R5bGUiOnsiJGlkIjoiMzExIiwiRm9udFNldHRpbmdzIjp7IiRpZCI6IjMxM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zMTMiLCJUb3AiOjAuMCwiTGVmdCI6MC4wLCJSaWdodCI6MC4wLCJCb3R0b20iOjAuMH0sIlBhZGRpbmciOnsiJGlkIjoiMzE0IiwiVG9wIjowLjAsIkxlZnQiOjAuMCwiUmlnaHQiOjAuMCwiQm90dG9tIjowLjB9LCJCYWNrZ3JvdW5kIjp7IiRyZWYiOiIxNCJ9LCJJc1Zpc2libGUiOnRydWUsIldpZHRoIjowLjAsIkhlaWdodCI6MC4wLCJCb3JkZXJTdHlsZSI6eyIkaWQiOiIzMTUiLCJMaW5lQ29sb3IiOm51bGwsIkxpbmVXZWlnaHQiOjAuMCwiTGluZVR5cGUiOjAsIlBhcmVudFN0eWxlIjpudWxsfSwiUGFyZW50U3R5bGUiOm51bGx9LCJEdXJhdGlvblN0eWxlIjp7IiRpZCI6IjMxNiIsIkZvbnRTZXR0aW5ncyI6eyIkaWQiOiIzMTciLCJGb250U2l6ZSI6MTAsIkZvbnROYW1lIjoiQ2FsaWJyaSIsIklzQm9sZCI6ZmFsc2UsIklzSXRhbGljIjpmYWxzZSwiSXNVbmRlcmxpbmVkIjpmYWxzZSwiUGFyZW50U3R5bGUiOm51bGx9LCJBdXRvU2l6ZSI6MCwiRm9yZWdyb3VuZCI6eyIkaWQiOiIzMTgiLCJDb2xvciI6eyIkcmVmIjoiMTIwIn19LCJNYXhXaWR0aCI6MjAwLjAsIk1heEhlaWdodCI6IkluZmluaXR5IiwiU21hcnRGb3JlZ3JvdW5kSXNBY3RpdmUiOmZhbHNlLCJIb3Jpem9udGFsQWxpZ25tZW50IjowLCJWZXJ0aWNhbEFsaWdubWVudCI6MCwiU21hcnRGb3JlZ3JvdW5kIjpudWxsLCJCYWNrZ3JvdW5kRmlsbFR5cGUiOjAsIk1hcmdpbiI6eyIkaWQiOiIzMTkiLCJUb3AiOjAuMCwiTGVmdCI6MC4wLCJSaWdodCI6MC4wLCJCb3R0b20iOjAuMH0sIlBhZGRpbmciOnsiJGlkIjoiMzIwIiwiVG9wIjowLjAsIkxlZnQiOjAuMCwiUmlnaHQiOjAuMCwiQm90dG9tIjowLjB9LCJCYWNrZ3JvdW5kIjp7IiRyZWYiOiIxMjMifSwiSXNWaXNpYmxlIjp0cnVlLCJXaWR0aCI6MC4wLCJIZWlnaHQiOjAuMCwiQm9yZGVyU3R5bGUiOnsiJGlkIjoiMzIxIiwiTGluZUNvbG9yIjpudWxsLCJMaW5lV2VpZ2h0IjowLjAsIkxpbmVUeXBlIjowLCJQYXJlbnRTdHlsZSI6bnVsbH0sIlBhcmVudFN0eWxlIjpudWxsfSwiSG9yaXpvbnRhbENvbm5lY3RvclN0eWxlIjp7IiRpZCI6IjMyMiIsIkxpbmVDb2xvciI6eyIkcmVmIjoiMjcifSwiTGluZVdlaWdodCI6MS4wLCJMaW5lVHlwZSI6MCwiUGFyZW50U3R5bGUiOm51bGx9LCJWZXJ0aWNhbENvbm5lY3RvclN0eWxlIjp7IiRpZCI6IjMyM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MjQiLCJNYXJnaW4iOnsiJGlkIjoiMzI1IiwiVG9wIjowLjAsIkxlZnQiOjQuMCwiUmlnaHQiOjQuMCwiQm90dG9tIjowLjB9LCJQYWRkaW5nIjp7IiRpZCI6IjMyNiIsIlRvcCI6MC4wLCJMZWZ0IjowLjAsIlJpZ2h0IjowLjAsIkJvdHRvbSI6MC4wfSwiQmFja2dyb3VuZCI6eyIkaWQiOiIzMjciLCJDb2xvciI6eyIkaWQiOiIzMjgiLCJBIjoyNTUsIlIiOjI0NiwiRyI6MTMwLCJCIjozNH19LCJJc1Zpc2libGUiOnRydWUsIldpZHRoIjowLjAsIkhlaWdodCI6MTYuMCwiQm9yZGVyU3R5bGUiOnsiJGlkIjoiMzI5IiwiTGluZUNvbG9yIjp7IiRpZCI6IjMzMCIsIiR0eXBlIjoiTkxSRS5Db21tb24uRG9tLlNvbGlkQ29sb3JCcnVzaCwgTkxSRS5Db21tb24iLCJDb2xvciI6eyIkaWQiOiIzMzEiLCJBIjoyNTUsIlIiOjAsIkciOjAsIkIiOjB9fSwiTGluZVdlaWdodCI6MC4wLCJMaW5lVHlwZSI6MCwiUGFyZW50U3R5bGUiOm51bGx9LCJQYXJlbnRTdHlsZSI6bnVsbH0sIlRpdGxlU3R5bGUiOnsiJGlkIjoiMzMyIiwiRm9udFNldHRpbmdzIjp7IiRpZCI6IjMzMyIsIkZvbnRTaXplIjoxMSwiRm9udE5hbWUiOiJDYWxpYnJpIiwiSXNCb2xkIjp0cnVlLCJJc0l0YWxpYyI6ZmFsc2UsIklzVW5kZXJsaW5lZCI6ZmFsc2UsIlBhcmVudFN0eWxlIjpudWxsfSwiQXV0b1NpemUiOjAsIkZvcmVncm91bmQiOnsiJGlkIjoiMzM0IiwiQ29sb3IiOnsiJGlkIjoiMzM1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MzNiIsIlRvcCI6MC4wLCJMZWZ0IjowLjAsIlJpZ2h0IjowLjAsIkJvdHRvbSI6MC4wfSwiUGFkZGluZyI6eyIkaWQiOiIzMzciLCJUb3AiOjAuMCwiTGVmdCI6MC4wLCJSaWdodCI6MC4wLCJCb3R0b20iOjAuMH0sIkJhY2tncm91bmQiOnsiJGlkIjoiMzM4IiwiQ29sb3IiOnsiJGlkIjoiMzM5IiwiQSI6MCwiUiI6MjU1LCJHIjoyNTUsIkIiOjI1NX19LCJJc1Zpc2libGUiOnRydWUsIldpZHRoIjowLjAsIkhlaWdodCI6MC4wLCJCb3JkZXJTdHlsZSI6eyIkaWQiOiIzNDAiLCJMaW5lQ29sb3IiOm51bGwsIkxpbmVXZWlnaHQiOjAuMCwiTGluZVR5cGUiOjAsIlBhcmVudFN0eWxlIjpudWxsfSwiUGFyZW50U3R5bGUiOm51bGx9LCJEYXRlU3R5bGUiOnsiJGlkIjoiMzQxIiwiRm9udFNldHRpbmdzIjp7IiRpZCI6IjM0MiIsIkZvbnRTaXplIjoxMCwiRm9udE5hbWUiOiJDYWxpYnJpIiwiSXNCb2xkIjpmYWxzZSwiSXNJdGFsaWMiOmZhbHNlLCJJc1VuZGVybGluZWQiOmZhbHNlLCJQYXJlbnRTdHlsZSI6bnVsbH0sIkF1dG9TaXplIjowLCJGb3JlZ3JvdW5kIjp7IiRpZCI6IjM0MyIsIkNvbG9yIjp7IiRpZCI6IjM0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Q1IiwiVG9wIjowLjAsIkxlZnQiOjAuMCwiUmlnaHQiOjAuMCwiQm90dG9tIjowLjB9LCJQYWRkaW5nIjp7IiRpZCI6IjM0NiIsIlRvcCI6MC4wLCJMZWZ0IjowLjAsIlJpZ2h0IjowLjAsIkJvdHRvbSI6MC4wfSwiQmFja2dyb3VuZCI6eyIkcmVmIjoiNTUifSwiSXNWaXNpYmxlIjp0cnVlLCJXaWR0aCI6MC4wLCJIZWlnaHQiOjAuMCwiQm9yZGVyU3R5bGUiOnsiJGlkIjoiMzQ3IiwiTGluZUNvbG9yIjpudWxsLCJMaW5lV2VpZ2h0IjowLjAsIkxpbmVUeXBlIjowLCJQYXJlbnRTdHlsZSI6bnVsbH0sIlBhcmVudFN0eWxlIjpudWxsfSwiRGF0ZUZvcm1hdCI6eyIkaWQiOiIzN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Q5IiwiRm9ybWF0IjowLCJJc1Zpc2libGUiOmZhbHNlLCJMYXN0S25vd25WaXNpYmlsaXR5U3RhdGUiOmZhbHNlfSwiSXNWaXNpYmxlIjp0cnVlLCJQYXJlbnRTdHlsZSI6bnVsbH0sIkluZGV4IjoxNiwiU21hcnREdXJhdGlvbkFjdGl2YXRlZCI6ZmFsc2UsIkRhdGVGb3JtYXQiOnsiJHJlZiI6IjM0OCJ9LCJXZWVrTnVtYmVyaW5nIjp7IiRpZCI6IjM1MCIsIkZvcm1hdCI6MCwiSXNWaXNpYmxlIjpmYWxzZSwiTGFzdEtub3duVmlzaWJpbGl0eVN0YXRlIjpmYWxzZX0sIklkIjoiY2NjOWE2YTEtZDk4MS00MGU0LTkwMTYtYzlmN2RkNDg0ZGM5IiwiSW1wb3J0SWQiOm51bGwsIlRpdGxlIjoiUjQiLCJOb3RlIjpudWxsLCJIeXBlcmxpbmsiOnsiJGlkIjoiMzUxIiwiQWRkcmVzcyI6IiIsIlN1YkFkZHJlc3MiOiIifSwiSXNDaGFuZ2VkIjpmYWxzZSwiSXNOZXciOmZhbHNlfX0seyIkaWQiOiIzNTIiLCJfYXR0YWNoZWRNaWxlc3RvbmVzIjpbXSwiVGFza0RlZmluaXRpb24iOnsiJGlkIjoiMzUzIiwiR3JvdXBOYW1lIjoiNGQ0MGFjOWEtZGJhMS00MDA2LWIzYzQtZjgwMzMyMTNhMDI2IiwiU3RhcnREYXRlIjoiMjAyMC0wOS0wNVQxNDo0MTowMCIsIkVuZERhdGUiOiIyMDIwLTExLTIzVDIzOjU5OjAwIiwiUGVyY2VudGFnZUNvbXBsZXRlIjpudWxsLCJTdHlsZSI6eyIkaWQiOiIzNTQiLCJTaGFwZSI6MiwiU2hhcGVUaGlja25lc3MiOjEsIkR1cmF0aW9uRm9ybWF0IjowLCJJbmNsdWRlTm9uV29ya2luZ0RheXNJbkR1cmF0aW9uIjpmYWxzZSwiUGVyY2VudGFnZUNvbXBsZXRlU3R5bGUiOnsiJGlkIjoiMzU1IiwiRm9udFNldHRpbmdzIjp7IiRpZCI6IjM1N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zNTciLCJUb3AiOjAuMCwiTGVmdCI6MC4wLCJSaWdodCI6MC4wLCJCb3R0b20iOjAuMH0sIlBhZGRpbmciOnsiJGlkIjoiMzU4IiwiVG9wIjowLjAsIkxlZnQiOjAuMCwiUmlnaHQiOjAuMCwiQm90dG9tIjowLjB9LCJCYWNrZ3JvdW5kIjp7IiRyZWYiOiIxNCJ9LCJJc1Zpc2libGUiOnRydWUsIldpZHRoIjowLjAsIkhlaWdodCI6MC4wLCJCb3JkZXJTdHlsZSI6eyIkaWQiOiIzNTkiLCJMaW5lQ29sb3IiOm51bGwsIkxpbmVXZWlnaHQiOjAuMCwiTGluZVR5cGUiOjAsIlBhcmVudFN0eWxlIjpudWxsfSwiUGFyZW50U3R5bGUiOm51bGx9LCJEdXJhdGlvblN0eWxlIjp7IiRpZCI6IjM2MCIsIkZvbnRTZXR0aW5ncyI6eyIkaWQiOiIzNjEiLCJGb250U2l6ZSI6MTAsIkZvbnROYW1lIjoiQ2FsaWJyaSIsIklzQm9sZCI6ZmFsc2UsIklzSXRhbGljIjpmYWxzZSwiSXNVbmRlcmxpbmVkIjpmYWxzZSwiUGFyZW50U3R5bGUiOm51bGx9LCJBdXRvU2l6ZSI6MCwiRm9yZWdyb3VuZCI6eyIkaWQiOiIzNjIiLCJDb2xvciI6eyIkcmVmIjoiMTIwIn19LCJNYXhXaWR0aCI6MjAwLjAsIk1heEhlaWdodCI6IkluZmluaXR5IiwiU21hcnRGb3JlZ3JvdW5kSXNBY3RpdmUiOmZhbHNlLCJIb3Jpem9udGFsQWxpZ25tZW50IjowLCJWZXJ0aWNhbEFsaWdubWVudCI6MCwiU21hcnRGb3JlZ3JvdW5kIjpudWxsLCJCYWNrZ3JvdW5kRmlsbFR5cGUiOjAsIk1hcmdpbiI6eyIkaWQiOiIzNjMiLCJUb3AiOjAuMCwiTGVmdCI6MC4wLCJSaWdodCI6MC4wLCJCb3R0b20iOjAuMH0sIlBhZGRpbmciOnsiJGlkIjoiMzY0IiwiVG9wIjowLjAsIkxlZnQiOjAuMCwiUmlnaHQiOjAuMCwiQm90dG9tIjowLjB9LCJCYWNrZ3JvdW5kIjp7IiRyZWYiOiIxMjMifSwiSXNWaXNpYmxlIjp0cnVlLCJXaWR0aCI6MC4wLCJIZWlnaHQiOjAuMCwiQm9yZGVyU3R5bGUiOnsiJGlkIjoiMzY1IiwiTGluZUNvbG9yIjpudWxsLCJMaW5lV2VpZ2h0IjowLjAsIkxpbmVUeXBlIjowLCJQYXJlbnRTdHlsZSI6bnVsbH0sIlBhcmVudFN0eWxlIjpudWxsfSwiSG9yaXpvbnRhbENvbm5lY3RvclN0eWxlIjp7IiRpZCI6IjM2NiIsIkxpbmVDb2xvciI6eyIkcmVmIjoiMjcifSwiTGluZVdlaWdodCI6MS4wLCJMaW5lVHlwZSI6MCwiUGFyZW50U3R5bGUiOm51bGx9LCJWZXJ0aWNhbENvbm5lY3RvclN0eWxlIjp7IiRpZCI6IjM2N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NjgiLCJNYXJnaW4iOnsiJGlkIjoiMzY5IiwiVG9wIjowLjAsIkxlZnQiOjQuMCwiUmlnaHQiOjQuMCwiQm90dG9tIjowLjB9LCJQYWRkaW5nIjp7IiRpZCI6IjM3MCIsIlRvcCI6MC4wLCJMZWZ0IjowLjAsIlJpZ2h0IjowLjAsIkJvdHRvbSI6MC4wfSwiQmFja2dyb3VuZCI6eyIkaWQiOiIzNzEiLCJDb2xvciI6eyIkaWQiOiIzNzIiLCJBIjoyNTUsIlIiOjI0NiwiRyI6MTMwLCJCIjozNH19LCJJc1Zpc2libGUiOnRydWUsIldpZHRoIjowLjAsIkhlaWdodCI6MTYuMCwiQm9yZGVyU3R5bGUiOnsiJGlkIjoiMzczIiwiTGluZUNvbG9yIjp7IiRpZCI6IjM3NCIsIiR0eXBlIjoiTkxSRS5Db21tb24uRG9tLlNvbGlkQ29sb3JCcnVzaCwgTkxSRS5Db21tb24iLCJDb2xvciI6eyIkaWQiOiIzNzUiLCJBIjoyNTUsIlIiOjAsIkciOjAsIkIiOjB9fSwiTGluZVdlaWdodCI6MC4wLCJMaW5lVHlwZSI6MCwiUGFyZW50U3R5bGUiOm51bGx9LCJQYXJlbnRTdHlsZSI6bnVsbH0sIlRpdGxlU3R5bGUiOnsiJGlkIjoiMzc2IiwiRm9udFNldHRpbmdzIjp7IiRpZCI6IjM3NyIsIkZvbnRTaXplIjoxMSwiRm9udE5hbWUiOiJDYWxpYnJpIiwiSXNCb2xkIjp0cnVlLCJJc0l0YWxpYyI6ZmFsc2UsIklzVW5kZXJsaW5lZCI6ZmFsc2UsIlBhcmVudFN0eWxlIjpudWxsfSwiQXV0b1NpemUiOjAsIkZvcmVncm91bmQiOnsiJGlkIjoiMzc4IiwiQ29sb3IiOnsiJGlkIjoiMzc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M4MCIsIlRvcCI6MC4wLCJMZWZ0IjowLjAsIlJpZ2h0IjowLjAsIkJvdHRvbSI6MC4wfSwiUGFkZGluZyI6eyIkaWQiOiIzODEiLCJUb3AiOjAuMCwiTGVmdCI6MC4wLCJSaWdodCI6MC4wLCJCb3R0b20iOjAuMH0sIkJhY2tncm91bmQiOnsiJGlkIjoiMzgyIiwiQ29sb3IiOnsiJGlkIjoiMzgzIiwiQSI6MCwiUiI6MjU1LCJHIjoyNTUsIkIiOjI1NX19LCJJc1Zpc2libGUiOnRydWUsIldpZHRoIjowLjAsIkhlaWdodCI6MC4wLCJCb3JkZXJTdHlsZSI6eyIkaWQiOiIzODQiLCJMaW5lQ29sb3IiOm51bGwsIkxpbmVXZWlnaHQiOjAuMCwiTGluZVR5cGUiOjAsIlBhcmVudFN0eWxlIjpudWxsfSwiUGFyZW50U3R5bGUiOm51bGx9LCJEYXRlU3R5bGUiOnsiJGlkIjoiMzg1IiwiRm9udFNldHRpbmdzIjp7IiRpZCI6IjM4NiIsIkZvbnRTaXplIjoxMCwiRm9udE5hbWUiOiJDYWxpYnJpIiwiSXNCb2xkIjpmYWxzZSwiSXNJdGFsaWMiOmZhbHNlLCJJc1VuZGVybGluZWQiOmZhbHNlLCJQYXJlbnRTdHlsZSI6bnVsbH0sIkF1dG9TaXplIjowLCJGb3JlZ3JvdW5kIjp7IiRpZCI6IjM4NyIsIkNvbG9yIjp7IiRpZCI6IjM4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g5IiwiVG9wIjowLjAsIkxlZnQiOjAuMCwiUmlnaHQiOjAuMCwiQm90dG9tIjowLjB9LCJQYWRkaW5nIjp7IiRpZCI6IjM5MCIsIlRvcCI6MC4wLCJMZWZ0IjowLjAsIlJpZ2h0IjowLjAsIkJvdHRvbSI6MC4wfSwiQmFja2dyb3VuZCI6eyIkcmVmIjoiNTUifSwiSXNWaXNpYmxlIjp0cnVlLCJXaWR0aCI6MC4wLCJIZWlnaHQiOjAuMCwiQm9yZGVyU3R5bGUiOnsiJGlkIjoiMzkxIiwiTGluZUNvbG9yIjpudWxsLCJMaW5lV2VpZ2h0IjowLjAsIkxpbmVUeXBlIjowLCJQYXJlbnRTdHlsZSI6bnVsbH0sIlBhcmVudFN0eWxlIjpudWxsfSwiRGF0ZUZvcm1hdCI6eyIkaWQiOiIz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zIiwiRm9ybWF0IjowLCJJc1Zpc2libGUiOmZhbHNlLCJMYXN0S25vd25WaXNpYmlsaXR5U3RhdGUiOmZhbHNlfSwiSXNWaXNpYmxlIjp0cnVlLCJQYXJlbnRTdHlsZSI6bnVsbH0sIkluZGV4IjoxNywiU21hcnREdXJhdGlvbkFjdGl2YXRlZCI6ZmFsc2UsIkRhdGVGb3JtYXQiOnsiJHJlZiI6IjM5MiJ9LCJXZWVrTnVtYmVyaW5nIjp7IiRpZCI6IjM5NCIsIkZvcm1hdCI6MCwiSXNWaXNpYmxlIjpmYWxzZSwiTGFzdEtub3duVmlzaWJpbGl0eVN0YXRlIjpmYWxzZX0sIklkIjoiMjhlZGU2YmMtZjNjMi00NTFkLTk3YjAtY2Q2MjMyMGIyNjc0IiwiSW1wb3J0SWQiOm51bGwsIlRpdGxlIjoiUjUiLCJOb3RlIjpudWxsLCJIeXBlcmxpbmsiOnsiJGlkIjoiMzk1IiwiQWRkcmVzcyI6IiIsIlN1YkFkZHJlc3MiOiIifSwiSXNDaGFuZ2VkIjpmYWxzZSwiSXNOZXciOmZhbHNlfX0seyIkaWQiOiIzOTYiLCJfYXR0YWNoZWRNaWxlc3RvbmVzIjpbXSwiVGFza0RlZmluaXRpb24iOnsiJGlkIjoiMzk3IiwiR3JvdXBOYW1lIjoiNGQ0MGFjOWEtZGJhMS00MDA2LWIzYzQtZjgwMzMyMTNhMDI2IiwiU3RhcnREYXRlIjoiMjAyMC0xMS0yNVQxMDo1MjowMCIsIkVuZERhdGUiOiIyMDIxLTAyLTEzVDIzOjU5OjAwIiwiUGVyY2VudGFnZUNvbXBsZXRlIjpudWxsLCJTdHlsZSI6eyIkaWQiOiIzOTgiLCJTaGFwZSI6MiwiU2hhcGVUaGlja25lc3MiOjEsIkR1cmF0aW9uRm9ybWF0IjowLCJJbmNsdWRlTm9uV29ya2luZ0RheXNJbkR1cmF0aW9uIjpmYWxzZSwiUGVyY2VudGFnZUNvbXBsZXRlU3R5bGUiOnsiJGlkIjoiMzk5IiwiRm9udFNldHRpbmdzIjp7IiRpZCI6IjQwM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0MDEiLCJUb3AiOjAuMCwiTGVmdCI6MC4wLCJSaWdodCI6MC4wLCJCb3R0b20iOjAuMH0sIlBhZGRpbmciOnsiJGlkIjoiNDAyIiwiVG9wIjowLjAsIkxlZnQiOjAuMCwiUmlnaHQiOjAuMCwiQm90dG9tIjowLjB9LCJCYWNrZ3JvdW5kIjp7IiRyZWYiOiIxNCJ9LCJJc1Zpc2libGUiOnRydWUsIldpZHRoIjowLjAsIkhlaWdodCI6MC4wLCJCb3JkZXJTdHlsZSI6eyIkaWQiOiI0MDMiLCJMaW5lQ29sb3IiOm51bGwsIkxpbmVXZWlnaHQiOjAuMCwiTGluZVR5cGUiOjAsIlBhcmVudFN0eWxlIjpudWxsfSwiUGFyZW50U3R5bGUiOm51bGx9LCJEdXJhdGlvblN0eWxlIjp7IiRpZCI6IjQwNCIsIkZvbnRTZXR0aW5ncyI6eyIkaWQiOiI0MDUiLCJGb250U2l6ZSI6MTAsIkZvbnROYW1lIjoiQ2FsaWJyaSIsIklzQm9sZCI6ZmFsc2UsIklzSXRhbGljIjpmYWxzZSwiSXNVbmRlcmxpbmVkIjpmYWxzZSwiUGFyZW50U3R5bGUiOm51bGx9LCJBdXRvU2l6ZSI6MCwiRm9yZWdyb3VuZCI6eyIkaWQiOiI0MDYiLCJDb2xvciI6eyIkcmVmIjoiMTIwIn19LCJNYXhXaWR0aCI6MjAwLjAsIk1heEhlaWdodCI6IkluZmluaXR5IiwiU21hcnRGb3JlZ3JvdW5kSXNBY3RpdmUiOmZhbHNlLCJIb3Jpem9udGFsQWxpZ25tZW50IjowLCJWZXJ0aWNhbEFsaWdubWVudCI6MCwiU21hcnRGb3JlZ3JvdW5kIjpudWxsLCJCYWNrZ3JvdW5kRmlsbFR5cGUiOjAsIk1hcmdpbiI6eyIkaWQiOiI0MDciLCJUb3AiOjAuMCwiTGVmdCI6MC4wLCJSaWdodCI6MC4wLCJCb3R0b20iOjAuMH0sIlBhZGRpbmciOnsiJGlkIjoiNDA4IiwiVG9wIjowLjAsIkxlZnQiOjAuMCwiUmlnaHQiOjAuMCwiQm90dG9tIjowLjB9LCJCYWNrZ3JvdW5kIjp7IiRyZWYiOiIxMjMifSwiSXNWaXNpYmxlIjp0cnVlLCJXaWR0aCI6MC4wLCJIZWlnaHQiOjAuMCwiQm9yZGVyU3R5bGUiOnsiJGlkIjoiNDA5IiwiTGluZUNvbG9yIjpudWxsLCJMaW5lV2VpZ2h0IjowLjAsIkxpbmVUeXBlIjowLCJQYXJlbnRTdHlsZSI6bnVsbH0sIlBhcmVudFN0eWxlIjpudWxsfSwiSG9yaXpvbnRhbENvbm5lY3RvclN0eWxlIjp7IiRpZCI6IjQxMCIsIkxpbmVDb2xvciI6eyIkcmVmIjoiMjcifSwiTGluZVdlaWdodCI6MS4wLCJMaW5lVHlwZSI6MCwiUGFyZW50U3R5bGUiOm51bGx9LCJWZXJ0aWNhbENvbm5lY3RvclN0eWxlIjp7IiRpZCI6IjQxM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MTIiLCJNYXJnaW4iOnsiJGlkIjoiNDEzIiwiVG9wIjowLjAsIkxlZnQiOjQuMCwiUmlnaHQiOjQuMCwiQm90dG9tIjowLjB9LCJQYWRkaW5nIjp7IiRpZCI6IjQxNCIsIlRvcCI6MC4wLCJMZWZ0IjowLjAsIlJpZ2h0IjowLjAsIkJvdHRvbSI6MC4wfSwiQmFja2dyb3VuZCI6eyIkaWQiOiI0MTUiLCJDb2xvciI6eyIkaWQiOiI0MTYiLCJBIjoyNTUsIlIiOjI0NiwiRyI6MTMwLCJCIjozNH19LCJJc1Zpc2libGUiOnRydWUsIldpZHRoIjowLjAsIkhlaWdodCI6MTYuMCwiQm9yZGVyU3R5bGUiOnsiJGlkIjoiNDE3IiwiTGluZUNvbG9yIjp7IiRpZCI6IjQxOCIsIiR0eXBlIjoiTkxSRS5Db21tb24uRG9tLlNvbGlkQ29sb3JCcnVzaCwgTkxSRS5Db21tb24iLCJDb2xvciI6eyIkaWQiOiI0MTkiLCJBIjoyNTUsIlIiOjAsIkciOjAsIkIiOjB9fSwiTGluZVdlaWdodCI6MC4wLCJMaW5lVHlwZSI6MCwiUGFyZW50U3R5bGUiOm51bGx9LCJQYXJlbnRTdHlsZSI6bnVsbH0sIlRpdGxlU3R5bGUiOnsiJGlkIjoiNDIwIiwiRm9udFNldHRpbmdzIjp7IiRpZCI6IjQyMSIsIkZvbnRTaXplIjoxMSwiRm9udE5hbWUiOiJDYWxpYnJpIiwiSXNCb2xkIjp0cnVlLCJJc0l0YWxpYyI6ZmFsc2UsIklzVW5kZXJsaW5lZCI6ZmFsc2UsIlBhcmVudFN0eWxlIjpudWxsfSwiQXV0b1NpemUiOjAsIkZvcmVncm91bmQiOnsiJGlkIjoiNDIyIiwiQ29sb3IiOnsiJGlkIjoiNDI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yNCIsIlRvcCI6MC4wLCJMZWZ0IjowLjAsIlJpZ2h0IjowLjAsIkJvdHRvbSI6MC4wfSwiUGFkZGluZyI6eyIkaWQiOiI0MjUiLCJUb3AiOjAuMCwiTGVmdCI6MC4wLCJSaWdodCI6MC4wLCJCb3R0b20iOjAuMH0sIkJhY2tncm91bmQiOnsiJGlkIjoiNDI2IiwiQ29sb3IiOnsiJGlkIjoiNDI3IiwiQSI6MCwiUiI6MjU1LCJHIjoyNTUsIkIiOjI1NX19LCJJc1Zpc2libGUiOnRydWUsIldpZHRoIjowLjAsIkhlaWdodCI6MC4wLCJCb3JkZXJTdHlsZSI6eyIkaWQiOiI0MjgiLCJMaW5lQ29sb3IiOm51bGwsIkxpbmVXZWlnaHQiOjAuMCwiTGluZVR5cGUiOjAsIlBhcmVudFN0eWxlIjpudWxsfSwiUGFyZW50U3R5bGUiOm51bGx9LCJEYXRlU3R5bGUiOnsiJGlkIjoiNDI5IiwiRm9udFNldHRpbmdzIjp7IiRpZCI6IjQzMCIsIkZvbnRTaXplIjoxMCwiRm9udE5hbWUiOiJDYWxpYnJpIiwiSXNCb2xkIjpmYWxzZSwiSXNJdGFsaWMiOmZhbHNlLCJJc1VuZGVybGluZWQiOmZhbHNlLCJQYXJlbnRTdHlsZSI6bnVsbH0sIkF1dG9TaXplIjowLCJGb3JlZ3JvdW5kIjp7IiRpZCI6IjQzMSIsIkNvbG9yIjp7IiRpZCI6IjQz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MzIiwiVG9wIjowLjAsIkxlZnQiOjAuMCwiUmlnaHQiOjAuMCwiQm90dG9tIjowLjB9LCJQYWRkaW5nIjp7IiRpZCI6IjQzNCIsIlRvcCI6MC4wLCJMZWZ0IjowLjAsIlJpZ2h0IjowLjAsIkJvdHRvbSI6MC4wfSwiQmFja2dyb3VuZCI6eyIkcmVmIjoiNTUifSwiSXNWaXNpYmxlIjp0cnVlLCJXaWR0aCI6MC4wLCJIZWlnaHQiOjAuMCwiQm9yZGVyU3R5bGUiOnsiJGlkIjoiNDM1IiwiTGluZUNvbG9yIjpudWxsLCJMaW5lV2VpZ2h0IjowLjAsIkxpbmVUeXBlIjowLCJQYXJlbnRTdHlsZSI6bnVsbH0sIlBhcmVudFN0eWxlIjpudWxsfSwiRGF0ZUZvcm1hdCI6eyIkaWQiOiI0M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3IiwiRm9ybWF0IjowLCJJc1Zpc2libGUiOmZhbHNlLCJMYXN0S25vd25WaXNpYmlsaXR5U3RhdGUiOmZhbHNlfSwiSXNWaXNpYmxlIjp0cnVlLCJQYXJlbnRTdHlsZSI6bnVsbH0sIkluZGV4IjoxOCwiU21hcnREdXJhdGlvbkFjdGl2YXRlZCI6ZmFsc2UsIkRhdGVGb3JtYXQiOnsiJHJlZiI6IjQzNiJ9LCJXZWVrTnVtYmVyaW5nIjp7IiRpZCI6IjQzOCIsIkZvcm1hdCI6MCwiSXNWaXNpYmxlIjpmYWxzZSwiTGFzdEtub3duVmlzaWJpbGl0eVN0YXRlIjpmYWxzZX0sIklkIjoiMjIxZWRiMzEtNmI3Yi00MGYxLTk4ZmItOTZiMWNhZWNmNGU2IiwiSW1wb3J0SWQiOm51bGwsIlRpdGxlIjoiUjYiLCJOb3RlIjpudWxsLCJIeXBlcmxpbmsiOnsiJGlkIjoiNDM5IiwiQWRkcmVzcyI6IiIsIlN1YkFkZHJlc3MiOiIifSwiSXNDaGFuZ2VkIjpmYWxzZSwiSXNOZXciOmZhbHNlfX0seyIkaWQiOiI0NDAiLCJfYXR0YWNoZWRNaWxlc3RvbmVzIjpbXSwiVGFza0RlZmluaXRpb24iOnsiJGlkIjoiNDQxIiwiR3JvdXBOYW1lIjoiNGQ0MGFjOWEtZGJhMS00MDA2LWIzYzQtZjgwMzMyMTNhMDI2IiwiU3RhcnREYXRlIjoiMjAyMS0wMi0xNFQwNjozMDowMCIsIkVuZERhdGUiOiIyMDIxLTA1LTAzVDIzOjU5OjAwIiwiUGVyY2VudGFnZUNvbXBsZXRlIjpudWxsLCJTdHlsZSI6eyIkaWQiOiI0NDIiLCJTaGFwZSI6MiwiU2hhcGVUaGlja25lc3MiOjEsIkR1cmF0aW9uRm9ybWF0IjowLCJJbmNsdWRlTm9uV29ya2luZ0RheXNJbkR1cmF0aW9uIjpmYWxzZSwiUGVyY2VudGFnZUNvbXBsZXRlU3R5bGUiOnsiJGlkIjoiNDQzIiwiRm9udFNldHRpbmdzIjp7IiRpZCI6IjQ0N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0NDUiLCJUb3AiOjAuMCwiTGVmdCI6MC4wLCJSaWdodCI6MC4wLCJCb3R0b20iOjAuMH0sIlBhZGRpbmciOnsiJGlkIjoiNDQ2IiwiVG9wIjowLjAsIkxlZnQiOjAuMCwiUmlnaHQiOjAuMCwiQm90dG9tIjowLjB9LCJCYWNrZ3JvdW5kIjp7IiRyZWYiOiIxNCJ9LCJJc1Zpc2libGUiOnRydWUsIldpZHRoIjowLjAsIkhlaWdodCI6MC4wLCJCb3JkZXJTdHlsZSI6eyIkaWQiOiI0NDciLCJMaW5lQ29sb3IiOm51bGwsIkxpbmVXZWlnaHQiOjAuMCwiTGluZVR5cGUiOjAsIlBhcmVudFN0eWxlIjpudWxsfSwiUGFyZW50U3R5bGUiOm51bGx9LCJEdXJhdGlvblN0eWxlIjp7IiRpZCI6IjQ0OCIsIkZvbnRTZXR0aW5ncyI6eyIkaWQiOiI0NDkiLCJGb250U2l6ZSI6MTAsIkZvbnROYW1lIjoiQ2FsaWJyaSIsIklzQm9sZCI6ZmFsc2UsIklzSXRhbGljIjpmYWxzZSwiSXNVbmRlcmxpbmVkIjpmYWxzZSwiUGFyZW50U3R5bGUiOm51bGx9LCJBdXRvU2l6ZSI6MCwiRm9yZWdyb3VuZCI6eyIkaWQiOiI0NTAiLCJDb2xvciI6eyIkcmVmIjoiMTIwIn19LCJNYXhXaWR0aCI6MjAwLjAsIk1heEhlaWdodCI6IkluZmluaXR5IiwiU21hcnRGb3JlZ3JvdW5kSXNBY3RpdmUiOmZhbHNlLCJIb3Jpem9udGFsQWxpZ25tZW50IjowLCJWZXJ0aWNhbEFsaWdubWVudCI6MCwiU21hcnRGb3JlZ3JvdW5kIjpudWxsLCJCYWNrZ3JvdW5kRmlsbFR5cGUiOjAsIk1hcmdpbiI6eyIkaWQiOiI0NTEiLCJUb3AiOjAuMCwiTGVmdCI6MC4wLCJSaWdodCI6MC4wLCJCb3R0b20iOjAuMH0sIlBhZGRpbmciOnsiJGlkIjoiNDUyIiwiVG9wIjowLjAsIkxlZnQiOjAuMCwiUmlnaHQiOjAuMCwiQm90dG9tIjowLjB9LCJCYWNrZ3JvdW5kIjp7IiRyZWYiOiIxMjMifSwiSXNWaXNpYmxlIjp0cnVlLCJXaWR0aCI6MC4wLCJIZWlnaHQiOjAuMCwiQm9yZGVyU3R5bGUiOnsiJGlkIjoiNDUzIiwiTGluZUNvbG9yIjpudWxsLCJMaW5lV2VpZ2h0IjowLjAsIkxpbmVUeXBlIjowLCJQYXJlbnRTdHlsZSI6bnVsbH0sIlBhcmVudFN0eWxlIjpudWxsfSwiSG9yaXpvbnRhbENvbm5lY3RvclN0eWxlIjp7IiRpZCI6IjQ1NCIsIkxpbmVDb2xvciI6eyIkcmVmIjoiMjcifSwiTGluZVdlaWdodCI6MS4wLCJMaW5lVHlwZSI6MCwiUGFyZW50U3R5bGUiOm51bGx9LCJWZXJ0aWNhbENvbm5lY3RvclN0eWxlIjp7IiRpZCI6IjQ1N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NTYiLCJNYXJnaW4iOnsiJGlkIjoiNDU3IiwiVG9wIjowLjAsIkxlZnQiOjQuMCwiUmlnaHQiOjQuMCwiQm90dG9tIjowLjB9LCJQYWRkaW5nIjp7IiRpZCI6IjQ1OCIsIlRvcCI6MC4wLCJMZWZ0IjowLjAsIlJpZ2h0IjowLjAsIkJvdHRvbSI6MC4wfSwiQmFja2dyb3VuZCI6eyIkaWQiOiI0NTkiLCJDb2xvciI6eyIkaWQiOiI0NjAiLCJBIjoyNTUsIlIiOjI0NiwiRyI6MTMwLCJCIjozNH19LCJJc1Zpc2libGUiOnRydWUsIldpZHRoIjowLjAsIkhlaWdodCI6MTYuMCwiQm9yZGVyU3R5bGUiOnsiJGlkIjoiNDYxIiwiTGluZUNvbG9yIjp7IiRpZCI6IjQ2MiIsIiR0eXBlIjoiTkxSRS5Db21tb24uRG9tLlNvbGlkQ29sb3JCcnVzaCwgTkxSRS5Db21tb24iLCJDb2xvciI6eyIkaWQiOiI0NjMiLCJBIjoyNTUsIlIiOjAsIkciOjAsIkIiOjB9fSwiTGluZVdlaWdodCI6MC4wLCJMaW5lVHlwZSI6MCwiUGFyZW50U3R5bGUiOm51bGx9LCJQYXJlbnRTdHlsZSI6bnVsbH0sIlRpdGxlU3R5bGUiOnsiJGlkIjoiNDY0IiwiRm9udFNldHRpbmdzIjp7IiRpZCI6IjQ2NSIsIkZvbnRTaXplIjoxMSwiRm9udE5hbWUiOiJDYWxpYnJpIiwiSXNCb2xkIjp0cnVlLCJJc0l0YWxpYyI6ZmFsc2UsIklzVW5kZXJsaW5lZCI6ZmFsc2UsIlBhcmVudFN0eWxlIjpudWxsfSwiQXV0b1NpemUiOjAsIkZvcmVncm91bmQiOnsiJGlkIjoiNDY2IiwiQ29sb3IiOnsiJGlkIjoiNDY3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2OCIsIlRvcCI6MC4wLCJMZWZ0IjowLjAsIlJpZ2h0IjowLjAsIkJvdHRvbSI6MC4wfSwiUGFkZGluZyI6eyIkaWQiOiI0NjkiLCJUb3AiOjAuMCwiTGVmdCI6MC4wLCJSaWdodCI6MC4wLCJCb3R0b20iOjAuMH0sIkJhY2tncm91bmQiOnsiJGlkIjoiNDcwIiwiQ29sb3IiOnsiJGlkIjoiNDcxIiwiQSI6MCwiUiI6MjU1LCJHIjoyNTUsIkIiOjI1NX19LCJJc1Zpc2libGUiOnRydWUsIldpZHRoIjowLjAsIkhlaWdodCI6MC4wLCJCb3JkZXJTdHlsZSI6eyIkaWQiOiI0NzIiLCJMaW5lQ29sb3IiOm51bGwsIkxpbmVXZWlnaHQiOjAuMCwiTGluZVR5cGUiOjAsIlBhcmVudFN0eWxlIjpudWxsfSwiUGFyZW50U3R5bGUiOm51bGx9LCJEYXRlU3R5bGUiOnsiJGlkIjoiNDczIiwiRm9udFNldHRpbmdzIjp7IiRpZCI6IjQ3NCIsIkZvbnRTaXplIjoxMCwiRm9udE5hbWUiOiJDYWxpYnJpIiwiSXNCb2xkIjpmYWxzZSwiSXNJdGFsaWMiOmZhbHNlLCJJc1VuZGVybGluZWQiOmZhbHNlLCJQYXJlbnRTdHlsZSI6bnVsbH0sIkF1dG9TaXplIjowLCJGb3JlZ3JvdW5kIjp7IiRpZCI6IjQ3NSIsIkNvbG9yIjp7IiRpZCI6IjQ3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c3IiwiVG9wIjowLjAsIkxlZnQiOjAuMCwiUmlnaHQiOjAuMCwiQm90dG9tIjowLjB9LCJQYWRkaW5nIjp7IiRpZCI6IjQ3OCIsIlRvcCI6MC4wLCJMZWZ0IjowLjAsIlJpZ2h0IjowLjAsIkJvdHRvbSI6MC4wfSwiQmFja2dyb3VuZCI6eyIkcmVmIjoiNTUifSwiSXNWaXNpYmxlIjp0cnVlLCJXaWR0aCI6MC4wLCJIZWlnaHQiOjAuMCwiQm9yZGVyU3R5bGUiOnsiJGlkIjoiNDc5IiwiTGluZUNvbG9yIjpudWxsLCJMaW5lV2VpZ2h0IjowLjAsIkxpbmVUeXBlIjowLCJQYXJlbnRTdHlsZSI6bnVsbH0sIlBhcmVudFN0eWxlIjpudWxsfSwiRGF0ZUZvcm1hdCI6eyIkaWQiOiI0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gxIiwiRm9ybWF0IjowLCJJc1Zpc2libGUiOmZhbHNlLCJMYXN0S25vd25WaXNpYmlsaXR5U3RhdGUiOmZhbHNlfSwiSXNWaXNpYmxlIjp0cnVlLCJQYXJlbnRTdHlsZSI6bnVsbH0sIkluZGV4IjoxOSwiU21hcnREdXJhdGlvbkFjdGl2YXRlZCI6ZmFsc2UsIkRhdGVGb3JtYXQiOnsiJHJlZiI6IjQ4MCJ9LCJXZWVrTnVtYmVyaW5nIjp7IiRpZCI6IjQ4MiIsIkZvcm1hdCI6MCwiSXNWaXNpYmxlIjpmYWxzZSwiTGFzdEtub3duVmlzaWJpbGl0eVN0YXRlIjpmYWxzZX0sIklkIjoiODQ5Njc1Y2MtOGFmNy00YzYzLTk0MDUtNDk2YzZiNDUxY2Y2IiwiSW1wb3J0SWQiOm51bGwsIlRpdGxlIjoiUjciLCJOb3RlIjpudWxsLCJIeXBlcmxpbmsiOnsiJGlkIjoiNDgzIiwiQWRkcmVzcyI6IiIsIlN1YkFkZHJlc3MiOiIifSwiSXNDaGFuZ2VkIjpmYWxzZSwiSXNOZXciOmZhbHNlfX0seyIkaWQiOiI0ODQiLCJfYXR0YWNoZWRNaWxlc3RvbmVzIjpbXSwiVGFza0RlZmluaXRpb24iOnsiJGlkIjoiNDg1IiwiR3JvdXBOYW1lIjoiNGQ0MGFjOWEtZGJhMS00MDA2LWIzYzQtZjgwMzMyMTNhMDI2IiwiU3RhcnREYXRlIjoiMjAyMS0wNS0wNFQxNDo0MTowMCIsIkVuZERhdGUiOiIyMDIxLTA3LTIyVDIzOjU5OjAwIiwiUGVyY2VudGFnZUNvbXBsZXRlIjpudWxsLCJTdHlsZSI6eyIkaWQiOiI0ODYiLCJTaGFwZSI6MiwiU2hhcGVUaGlja25lc3MiOjEsIkR1cmF0aW9uRm9ybWF0IjowLCJJbmNsdWRlTm9uV29ya2luZ0RheXNJbkR1cmF0aW9uIjpmYWxzZSwiUGVyY2VudGFnZUNvbXBsZXRlU3R5bGUiOnsiJGlkIjoiNDg3IiwiRm9udFNldHRpbmdzIjp7IiRpZCI6IjQ4O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7IiRyZWYiOiIxNCJ9LCJJc1Zpc2libGUiOnRydWUsIldpZHRoIjowLjAsIkhlaWdodCI6MC4wLCJCb3JkZXJTdHlsZSI6eyIkaWQiOiI0OTEiLCJMaW5lQ29sb3IiOm51bGwsIkxpbmVXZWlnaHQiOjAuMCwiTGluZVR5cGUiOjAsIlBhcmVudFN0eWxlIjpudWxsfSwiUGFyZW50U3R5bGUiOm51bGx9LCJEdXJhdGlvblN0eWxlIjp7IiRpZCI6IjQ5MiIsIkZvbnRTZXR0aW5ncyI6eyIkaWQiOiI0OTMiLCJGb250U2l6ZSI6MTAsIkZvbnROYW1lIjoiQ2FsaWJyaSIsIklzQm9sZCI6ZmFsc2UsIklzSXRhbGljIjpmYWxzZSwiSXNVbmRlcmxpbmVkIjpmYWxzZSwiUGFyZW50U3R5bGUiOm51bGx9LCJBdXRvU2l6ZSI6MCwiRm9yZWdyb3VuZCI6eyIkaWQiOiI0OTQiLCJDb2xvciI6eyIkcmVmIjoiMTIwIn19LCJNYXhXaWR0aCI6MjAwLjAsIk1heEhlaWdodCI6IkluZmluaXR5IiwiU21hcnRGb3JlZ3JvdW5kSXNBY3RpdmUiOmZhbHNlLCJIb3Jpem9udGFsQWxpZ25tZW50IjowLCJWZXJ0aWNhbEFsaWdubWVudCI6MCwiU21hcnRGb3JlZ3JvdW5kIjpudWxsLCJCYWNrZ3JvdW5kRmlsbFR5cGUiOjAsIk1hcmdpbiI6eyIkaWQiOiI0OTUiLCJUb3AiOjAuMCwiTGVmdCI6MC4wLCJSaWdodCI6MC4wLCJCb3R0b20iOjAuMH0sIlBhZGRpbmciOnsiJGlkIjoiNDk2IiwiVG9wIjowLjAsIkxlZnQiOjAuMCwiUmlnaHQiOjAuMCwiQm90dG9tIjowLjB9LCJCYWNrZ3JvdW5kIjp7IiRyZWYiOiIxMjMifSwiSXNWaXNpYmxlIjp0cnVlLCJXaWR0aCI6MC4wLCJIZWlnaHQiOjAuMCwiQm9yZGVyU3R5bGUiOnsiJGlkIjoiNDk3IiwiTGluZUNvbG9yIjpudWxsLCJMaW5lV2VpZ2h0IjowLjAsIkxpbmVUeXBlIjowLCJQYXJlbnRTdHlsZSI6bnVsbH0sIlBhcmVudFN0eWxlIjpudWxsfSwiSG9yaXpvbnRhbENvbm5lY3RvclN0eWxlIjp7IiRpZCI6IjQ5OCIsIkxpbmVDb2xvciI6eyIkcmVmIjoiMjcifSwiTGluZVdlaWdodCI6MS4wLCJMaW5lVHlwZSI6MCwiUGFyZW50U3R5bGUiOm51bGx9LCJWZXJ0aWNhbENvbm5lY3RvclN0eWxlIjp7IiRpZCI6IjQ5O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MDAiLCJNYXJnaW4iOnsiJGlkIjoiNTAxIiwiVG9wIjowLjAsIkxlZnQiOjQuMCwiUmlnaHQiOjQuMCwiQm90dG9tIjowLjB9LCJQYWRkaW5nIjp7IiRpZCI6IjUwMiIsIlRvcCI6MC4wLCJMZWZ0IjowLjAsIlJpZ2h0IjowLjAsIkJvdHRvbSI6MC4wfSwiQmFja2dyb3VuZCI6eyIkaWQiOiI1MDMiLCJDb2xvciI6eyIkaWQiOiI1MDQiLCJBIjoyNTUsIlIiOjI0NiwiRyI6MTMwLCJCIjozNH19LCJJc1Zpc2libGUiOnRydWUsIldpZHRoIjowLjAsIkhlaWdodCI6MTYuMCwiQm9yZGVyU3R5bGUiOnsiJGlkIjoiNTA1IiwiTGluZUNvbG9yIjp7IiRpZCI6IjUwNiIsIiR0eXBlIjoiTkxSRS5Db21tb24uRG9tLlNvbGlkQ29sb3JCcnVzaCwgTkxSRS5Db21tb24iLCJDb2xvciI6eyIkaWQiOiI1MDciLCJBIjoyNTUsIlIiOjAsIkciOjAsIkIiOjB9fSwiTGluZVdlaWdodCI6MC4wLCJMaW5lVHlwZSI6MCwiUGFyZW50U3R5bGUiOm51bGx9LCJQYXJlbnRTdHlsZSI6bnVsbH0sIlRpdGxlU3R5bGUiOnsiJGlkIjoiNTA4IiwiRm9udFNldHRpbmdzIjp7IiRpZCI6IjUwOSIsIkZvbnRTaXplIjoxMSwiRm9udE5hbWUiOiJDYWxpYnJpIiwiSXNCb2xkIjp0cnVlLCJJc0l0YWxpYyI6ZmFsc2UsIklzVW5kZXJsaW5lZCI6ZmFsc2UsIlBhcmVudFN0eWxlIjpudWxsfSwiQXV0b1NpemUiOjAsIkZvcmVncm91bmQiOnsiJGlkIjoiNTEwIiwiQ29sb3IiOnsiJGlkIjoiNTE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UxMiIsIlRvcCI6MC4wLCJMZWZ0IjowLjAsIlJpZ2h0IjowLjAsIkJvdHRvbSI6MC4wfSwiUGFkZGluZyI6eyIkaWQiOiI1MTMiLCJUb3AiOjAuMCwiTGVmdCI6MC4wLCJSaWdodCI6MC4wLCJCb3R0b20iOjAuMH0sIkJhY2tncm91bmQiOnsiJGlkIjoiNTE0IiwiQ29sb3IiOnsiJGlkIjoiNTE1IiwiQSI6MCwiUiI6MjU1LCJHIjoyNTUsIkIiOjI1NX19LCJJc1Zpc2libGUiOnRydWUsIldpZHRoIjowLjAsIkhlaWdodCI6MC4wLCJCb3JkZXJTdHlsZSI6eyIkaWQiOiI1MTYiLCJMaW5lQ29sb3IiOm51bGwsIkxpbmVXZWlnaHQiOjAuMCwiTGluZVR5cGUiOjAsIlBhcmVudFN0eWxlIjpudWxsfSwiUGFyZW50U3R5bGUiOm51bGx9LCJEYXRlU3R5bGUiOnsiJGlkIjoiNTE3IiwiRm9udFNldHRpbmdzIjp7IiRpZCI6IjUxOCIsIkZvbnRTaXplIjoxMCwiRm9udE5hbWUiOiJDYWxpYnJpIiwiSXNCb2xkIjpmYWxzZSwiSXNJdGFsaWMiOmZhbHNlLCJJc1VuZGVybGluZWQiOmZhbHNlLCJQYXJlbnRTdHlsZSI6bnVsbH0sIkF1dG9TaXplIjowLCJGb3JlZ3JvdW5kIjp7IiRpZCI6IjUxOSIsIkNvbG9yIjp7IiRpZCI6IjU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IxIiwiVG9wIjowLjAsIkxlZnQiOjAuMCwiUmlnaHQiOjAuMCwiQm90dG9tIjowLjB9LCJQYWRkaW5nIjp7IiRpZCI6IjUyMiIsIlRvcCI6MC4wLCJMZWZ0IjowLjAsIlJpZ2h0IjowLjAsIkJvdHRvbSI6MC4wfSwiQmFja2dyb3VuZCI6eyIkcmVmIjoiNTUifSwiSXNWaXNpYmxlIjp0cnVlLCJXaWR0aCI6MC4wLCJIZWlnaHQiOjAuMCwiQm9yZGVyU3R5bGUiOnsiJGlkIjoiNTIzIiwiTGluZUNvbG9yIjpudWxsLCJMaW5lV2VpZ2h0IjowLjAsIkxpbmVUeXBlIjowLCJQYXJlbnRTdHlsZSI6bnVsbH0sIlBhcmVudFN0eWxlIjpudWxsfSwiRGF0ZUZvcm1hdCI6eyIkaWQiOiI1M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I1IiwiRm9ybWF0IjowLCJJc1Zpc2libGUiOmZhbHNlLCJMYXN0S25vd25WaXNpYmlsaXR5U3RhdGUiOmZhbHNlfSwiSXNWaXNpYmxlIjp0cnVlLCJQYXJlbnRTdHlsZSI6bnVsbH0sIkluZGV4IjoyMCwiU21hcnREdXJhdGlvbkFjdGl2YXRlZCI6ZmFsc2UsIkRhdGVGb3JtYXQiOnsiJHJlZiI6IjUyNCJ9LCJXZWVrTnVtYmVyaW5nIjp7IiRpZCI6IjUyNiIsIkZvcm1hdCI6MCwiSXNWaXNpYmxlIjpmYWxzZSwiTGFzdEtub3duVmlzaWJpbGl0eVN0YXRlIjpmYWxzZX0sIklkIjoiYjY5OTg3NDgtODIyZC00NmJiLTgxNTAtMWNmNjc3NDMzYmQ0IiwiSW1wb3J0SWQiOm51bGwsIlRpdGxlIjoiUjgiLCJOb3RlIjpudWxsLCJIeXBlcmxpbmsiOnsiJGlkIjoiNTI3IiwiQWRkcmVzcyI6IiIsIlN1YkFkZHJlc3MiOiIifSwiSXNDaGFuZ2VkIjpmYWxzZSwiSXNOZXciOmZhbHNlfX0seyIkaWQiOiI1MjgiLCJfYXR0YWNoZWRNaWxlc3RvbmVzIjpbXSwiVGFza0RlZmluaXRpb24iOnsiJGlkIjoiNTI5IiwiR3JvdXBOYW1lIjoiNGQ0MGFjOWEtZGJhMS00MDA2LWIzYzQtZjgwMzMyMTNhMDI2IiwiU3RhcnREYXRlIjoiMjAxOS0xMC0wMVQwMDowMDowMFoiLCJFbmREYXRlIjoiMjAyMC0wMS0wN1QyMzo1OTowMFoiLCJQZXJjZW50YWdlQ29tcGxldGUiOm51bGwsIlN0eWxlIjp7IiRpZCI6IjUzMCIsIlNoYXBlIjoyLCJTaGFwZVRoaWNrbmVzcyI6MSwiRHVyYXRpb25Gb3JtYXQiOjAsIkluY2x1ZGVOb25Xb3JraW5nRGF5c0luRHVyYXRpb24iOmZhbHNlLCJQZXJjZW50YWdlQ29tcGxldGVTdHlsZSI6eyIkaWQiOiI1MzEiLCJGb250U2V0dGluZ3MiOnsiJGlkIjoiNTM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UzMyIsIlRvcCI6MC4wLCJMZWZ0IjowLjAsIlJpZ2h0IjowLjAsIkJvdHRvbSI6MC4wfSwiUGFkZGluZyI6eyIkaWQiOiI1MzQiLCJUb3AiOjAuMCwiTGVmdCI6MC4wLCJSaWdodCI6MC4wLCJCb3R0b20iOjAuMH0sIkJhY2tncm91bmQiOnsiJHJlZiI6IjE0In0sIklzVmlzaWJsZSI6dHJ1ZSwiV2lkdGgiOjAuMCwiSGVpZ2h0IjowLjAsIkJvcmRlclN0eWxlIjp7IiRpZCI6IjUzNSIsIkxpbmVDb2xvciI6bnVsbCwiTGluZVdlaWdodCI6MC4wLCJMaW5lVHlwZSI6MCwiUGFyZW50U3R5bGUiOm51bGx9LCJQYXJlbnRTdHlsZSI6bnVsbH0sIkR1cmF0aW9uU3R5bGUiOnsiJGlkIjoiNTM2IiwiRm9udFNldHRpbmdzIjp7IiRpZCI6IjUzNyIsIkZvbnRTaXplIjoxMCwiRm9udE5hbWUiOiJDYWxpYnJpIiwiSXNCb2xkIjpmYWxzZSwiSXNJdGFsaWMiOmZhbHNlLCJJc1VuZGVybGluZWQiOmZhbHNlLCJQYXJlbnRTdHlsZSI6bnVsbH0sIkF1dG9TaXplIjowLCJGb3JlZ3JvdW5kIjp7IiRpZCI6IjUzOCIsIkNvbG9yIjp7IiRyZWYiOiIxMjAifX0sIk1heFdpZHRoIjoyMDAuMCwiTWF4SGVpZ2h0IjoiSW5maW5pdHkiLCJTbWFydEZvcmVncm91bmRJc0FjdGl2ZSI6ZmFsc2UsIkhvcml6b250YWxBbGlnbm1lbnQiOjAsIlZlcnRpY2FsQWxpZ25tZW50IjowLCJTbWFydEZvcmVncm91bmQiOm51bGwsIkJhY2tncm91bmRGaWxsVHlwZSI6MCwiTWFyZ2luIjp7IiRpZCI6IjUzOSIsIlRvcCI6MC4wLCJMZWZ0IjowLjAsIlJpZ2h0IjowLjAsIkJvdHRvbSI6MC4wfSwiUGFkZGluZyI6eyIkaWQiOiI1NDAiLCJUb3AiOjAuMCwiTGVmdCI6MC4wLCJSaWdodCI6MC4wLCJCb3R0b20iOjAuMH0sIkJhY2tncm91bmQiOnsiJHJlZiI6IjEyMyJ9LCJJc1Zpc2libGUiOnRydWUsIldpZHRoIjowLjAsIkhlaWdodCI6MC4wLCJCb3JkZXJTdHlsZSI6eyIkaWQiOiI1NDEiLCJMaW5lQ29sb3IiOm51bGwsIkxpbmVXZWlnaHQiOjAuMCwiTGluZVR5cGUiOjAsIlBhcmVudFN0eWxlIjpudWxsfSwiUGFyZW50U3R5bGUiOm51bGx9LCJIb3Jpem9udGFsQ29ubmVjdG9yU3R5bGUiOnsiJGlkIjoiNTQyIiwiTGluZUNvbG9yIjp7IiRyZWYiOiIyNyJ9LCJMaW5lV2VpZ2h0IjoxLjAsIkxpbmVUeXBlIjowLCJQYXJlbnRTdHlsZSI6bnVsbH0sIlZlcnRpY2FsQ29ubmVjdG9yU3R5bGUiOnsiJGlkIjoiNTQz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U0NCIsIk1hcmdpbiI6eyIkaWQiOiI1NDUiLCJUb3AiOjAuMCwiTGVmdCI6NC4wLCJSaWdodCI6NC4wLCJCb3R0b20iOjAuMH0sIlBhZGRpbmciOnsiJGlkIjoiNTQ2IiwiVG9wIjowLjAsIkxlZnQiOjAuMCwiUmlnaHQiOjAuMCwiQm90dG9tIjowLjB9LCJCYWNrZ3JvdW5kIjp7IiRpZCI6IjU0NyIsIkNvbG9yIjp7IiRpZCI6IjU0OCIsIkEiOjI1NSwiUiI6MjQ2LCJHIjoxMzAsIkIiOjM0fX0sIklzVmlzaWJsZSI6dHJ1ZSwiV2lkdGgiOjAuMCwiSGVpZ2h0IjoxNi4wLCJCb3JkZXJTdHlsZSI6eyIkaWQiOiI1NDkiLCJMaW5lQ29sb3IiOnsiJGlkIjoiNTUwIiwiJHR5cGUiOiJOTFJFLkNvbW1vbi5Eb20uU29saWRDb2xvckJydXNoLCBOTFJFLkNvbW1vbiIsIkNvbG9yIjp7IiRpZCI6IjU1MSIsIkEiOjI1NSwiUiI6MCwiRyI6MCwiQiI6MH19LCJMaW5lV2VpZ2h0IjowLjAsIkxpbmVUeXBlIjowLCJQYXJlbnRTdHlsZSI6bnVsbH0sIlBhcmVudFN0eWxlIjpudWxsfSwiVGl0bGVTdHlsZSI6eyIkaWQiOiI1NTIiLCJGb250U2V0dGluZ3MiOnsiJGlkIjoiNTUzIiwiRm9udFNpemUiOjExLCJGb250TmFtZSI6IkNhbGlicmkiLCJJc0JvbGQiOnRydWUsIklzSXRhbGljIjpmYWxzZSwiSXNVbmRlcmxpbmVkIjpmYWxzZSwiUGFyZW50U3R5bGUiOm51bGx9LCJBdXRvU2l6ZSI6MiwiRm9yZWdyb3VuZCI6eyIkaWQiOiI1NTQiLCJDb2xvciI6eyIkaWQiOiI1NTUiLCJBIjoyNTUsIlIiOjI1NSwiRyI6MjU1LCJCIjoyNTV9fSwiTWF4V2lkdGgiOjY5Ljk1MzMzMzMzMzMzMzMzMywiTWF4SGVpZ2h0IjoiSW5maW5pdHkiLCJTbWFydEZvcmVncm91bmRJc0FjdGl2ZSI6ZmFsc2UsIkhvcml6b250YWxBbGlnbm1lbnQiOjEsIlZlcnRpY2FsQWxpZ25tZW50IjowLCJTbWFydEZvcmVncm91bmQiOm51bGwsIkJhY2tncm91bmRGaWxsVHlwZSI6MCwiTWFyZ2luIjp7IiRpZCI6IjU1NiIsIlRvcCI6MC4wLCJMZWZ0IjowLjAsIlJpZ2h0IjowLjAsIkJvdHRvbSI6MC4wfSwiUGFkZGluZyI6eyIkaWQiOiI1NTciLCJUb3AiOjAuMCwiTGVmdCI6MC4wLCJSaWdodCI6MC4wLCJCb3R0b20iOjAuMH0sIkJhY2tncm91bmQiOnsiJGlkIjoiNTU4IiwiQ29sb3IiOnsiJGlkIjoiNTU5IiwiQSI6MCwiUiI6MjU1LCJHIjoyNTUsIkIiOjI1NX19LCJJc1Zpc2libGUiOnRydWUsIldpZHRoIjowLjAsIkhlaWdodCI6MC4wLCJCb3JkZXJTdHlsZSI6eyIkaWQiOiI1NjAiLCJMaW5lQ29sb3IiOm51bGwsIkxpbmVXZWlnaHQiOjAuMCwiTGluZVR5cGUiOjAsIlBhcmVudFN0eWxlIjpudWxsfSwiUGFyZW50U3R5bGUiOm51bGx9LCJEYXRlU3R5bGUiOnsiJGlkIjoiNTYxIiwiRm9udFNldHRpbmdzIjp7IiRpZCI6IjU2MiIsIkZvbnRTaXplIjoxMCwiRm9udE5hbWUiOiJDYWxpYnJpIiwiSXNCb2xkIjpmYWxzZSwiSXNJdGFsaWMiOmZhbHNlLCJJc1VuZGVybGluZWQiOmZhbHNlLCJQYXJlbnRTdHlsZSI6bnVsbH0sIkF1dG9TaXplIjowLCJGb3JlZ3JvdW5kIjp7IiRpZCI6IjU2MyIsIkNvbG9yIjp7IiRpZCI6IjU2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Y1IiwiVG9wIjowLjAsIkxlZnQiOjAuMCwiUmlnaHQiOjAuMCwiQm90dG9tIjowLjB9LCJQYWRkaW5nIjp7IiRpZCI6IjU2NiIsIlRvcCI6MC4wLCJMZWZ0IjowLjAsIlJpZ2h0IjowLjAsIkJvdHRvbSI6MC4wfSwiQmFja2dyb3VuZCI6eyIkcmVmIjoiNTUifSwiSXNWaXNpYmxlIjp0cnVlLCJXaWR0aCI6MC4wLCJIZWlnaHQiOjAuMCwiQm9yZGVyU3R5bGUiOnsiJGlkIjoiNTY3IiwiTGluZUNvbG9yIjpudWxsLCJMaW5lV2VpZ2h0IjowLjAsIkxpbmVUeXBlIjowLCJQYXJlbnRTdHlsZSI6bnVsbH0sIlBhcmVudFN0eWxlIjpudWxsfSwiRGF0ZUZvcm1hdCI6eyIkaWQiOiI1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Y5IiwiRm9ybWF0IjowLCJJc1Zpc2libGUiOmZhbHNlLCJMYXN0S25vd25WaXNpYmlsaXR5U3RhdGUiOmZhbHNlfSwiSXNWaXNpYmxlIjp0cnVlLCJQYXJlbnRTdHlsZSI6bnVsbH0sIkluZGV4IjoyMSwiU21hcnREdXJhdGlvbkFjdGl2YXRlZCI6ZmFsc2UsIkRhdGVGb3JtYXQiOnsiJHJlZiI6IjU2OCJ9LCJXZWVrTnVtYmVyaW5nIjp7IiRpZCI6IjU3MCIsIkZvcm1hdCI6MCwiSXNWaXNpYmxlIjpmYWxzZSwiTGFzdEtub3duVmlzaWJpbGl0eVN0YXRlIjpmYWxzZX0sIklkIjoiMTkyNTJmMmUtZDYwYi00MWNmLWE5NzItMmVhOTg4N2JjOGNhIiwiSW1wb3J0SWQiOm51bGwsIlRpdGxlIjoiTVNQIFJlbGVhc2UiLCJOb3RlIjpudWxsLCJIeXBlcmxpbmsiOnsiJGlkIjoiNTcxIiwiQWRkcmVzcyI6IiIsIlN1YkFkZHJlc3MiOiIifSwiSXNDaGFuZ2VkIjpmYWxzZSwiSXNOZXciOmZhbHNlfX0seyIkaWQiOiI1NzIiLCJfYXR0YWNoZWRNaWxlc3RvbmVzIjpbXSwiVGFza0RlZmluaXRpb24iOnsiJGlkIjoiNTczIiwiR3JvdXBOYW1lIjoiNGQ0MGFjOWEtZGJhMS00MDA2LWIzYzQtZjgwMzMyMTNhMDI2IiwiU3RhcnREYXRlIjoiMjAyMS0wNy0yNFQxNDowNzowMCIsIkVuZERhdGUiOiIyMDIxLTEwLTA5VDIzOjU5OjAwIiwiUGVyY2VudGFnZUNvbXBsZXRlIjpudWxsLCJTdHlsZSI6eyIkaWQiOiI1NzQiLCJTaGFwZSI6MiwiU2hhcGVUaGlja25lc3MiOjEsIkR1cmF0aW9uRm9ybWF0IjowLCJJbmNsdWRlTm9uV29ya2luZ0RheXNJbkR1cmF0aW9uIjpmYWxzZSwiUGVyY2VudGFnZUNvbXBsZXRlU3R5bGUiOnsiJGlkIjoiNTc1IiwiRm9udFNldHRpbmdzIjp7IiRpZCI6IjU3N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1NzciLCJUb3AiOjAuMCwiTGVmdCI6MC4wLCJSaWdodCI6MC4wLCJCb3R0b20iOjAuMH0sIlBhZGRpbmciOnsiJGlkIjoiNTc4IiwiVG9wIjowLjAsIkxlZnQiOjAuMCwiUmlnaHQiOjAuMCwiQm90dG9tIjowLjB9LCJCYWNrZ3JvdW5kIjp7IiRyZWYiOiIxNCJ9LCJJc1Zpc2libGUiOnRydWUsIldpZHRoIjowLjAsIkhlaWdodCI6MC4wLCJCb3JkZXJTdHlsZSI6eyIkaWQiOiI1NzkiLCJMaW5lQ29sb3IiOm51bGwsIkxpbmVXZWlnaHQiOjAuMCwiTGluZVR5cGUiOjAsIlBhcmVudFN0eWxlIjpudWxsfSwiUGFyZW50U3R5bGUiOm51bGx9LCJEdXJhdGlvblN0eWxlIjp7IiRpZCI6IjU4MCIsIkZvbnRTZXR0aW5ncyI6eyIkaWQiOiI1ODEiLCJGb250U2l6ZSI6MTAsIkZvbnROYW1lIjoiQ2FsaWJyaSIsIklzQm9sZCI6ZmFsc2UsIklzSXRhbGljIjpmYWxzZSwiSXNVbmRlcmxpbmVkIjpmYWxzZSwiUGFyZW50U3R5bGUiOm51bGx9LCJBdXRvU2l6ZSI6MCwiRm9yZWdyb3VuZCI6eyIkaWQiOiI1ODIiLCJDb2xvciI6eyIkcmVmIjoiMTIwIn19LCJNYXhXaWR0aCI6MjAwLjAsIk1heEhlaWdodCI6IkluZmluaXR5IiwiU21hcnRGb3JlZ3JvdW5kSXNBY3RpdmUiOmZhbHNlLCJIb3Jpem9udGFsQWxpZ25tZW50IjowLCJWZXJ0aWNhbEFsaWdubWVudCI6MCwiU21hcnRGb3JlZ3JvdW5kIjpudWxsLCJCYWNrZ3JvdW5kRmlsbFR5cGUiOjAsIk1hcmdpbiI6eyIkaWQiOiI1ODMiLCJUb3AiOjAuMCwiTGVmdCI6MC4wLCJSaWdodCI6MC4wLCJCb3R0b20iOjAuMH0sIlBhZGRpbmciOnsiJGlkIjoiNTg0IiwiVG9wIjowLjAsIkxlZnQiOjAuMCwiUmlnaHQiOjAuMCwiQm90dG9tIjowLjB9LCJCYWNrZ3JvdW5kIjp7IiRyZWYiOiIxMjMifSwiSXNWaXNpYmxlIjp0cnVlLCJXaWR0aCI6MC4wLCJIZWlnaHQiOjAuMCwiQm9yZGVyU3R5bGUiOnsiJGlkIjoiNTg1IiwiTGluZUNvbG9yIjpudWxsLCJMaW5lV2VpZ2h0IjowLjAsIkxpbmVUeXBlIjowLCJQYXJlbnRTdHlsZSI6bnVsbH0sIlBhcmVudFN0eWxlIjpudWxsfSwiSG9yaXpvbnRhbENvbm5lY3RvclN0eWxlIjp7IiRpZCI6IjU4NiIsIkxpbmVDb2xvciI6eyIkcmVmIjoiMjcifSwiTGluZVdlaWdodCI6MS4wLCJMaW5lVHlwZSI6MCwiUGFyZW50U3R5bGUiOm51bGx9LCJWZXJ0aWNhbENvbm5lY3RvclN0eWxlIjp7IiRpZCI6IjU4N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DgiLCJNYXJnaW4iOnsiJGlkIjoiNTg5IiwiVG9wIjowLjAsIkxlZnQiOjQuMCwiUmlnaHQiOjQuMCwiQm90dG9tIjowLjB9LCJQYWRkaW5nIjp7IiRpZCI6IjU5MCIsIlRvcCI6MC4wLCJMZWZ0IjowLjAsIlJpZ2h0IjowLjAsIkJvdHRvbSI6MC4wfSwiQmFja2dyb3VuZCI6eyIkaWQiOiI1OTEiLCJDb2xvciI6eyIkaWQiOiI1OTIiLCJBIjoyNTUsIlIiOjI0NiwiRyI6MTMwLCJCIjozNH19LCJJc1Zpc2libGUiOnRydWUsIldpZHRoIjowLjAsIkhlaWdodCI6MTYuMCwiQm9yZGVyU3R5bGUiOnsiJGlkIjoiNTkzIiwiTGluZUNvbG9yIjp7IiRpZCI6IjU5NCIsIiR0eXBlIjoiTkxSRS5Db21tb24uRG9tLlNvbGlkQ29sb3JCcnVzaCwgTkxSRS5Db21tb24iLCJDb2xvciI6eyIkaWQiOiI1OTUiLCJBIjoyNTUsIlIiOjAsIkciOjAsIkIiOjB9fSwiTGluZVdlaWdodCI6MC4wLCJMaW5lVHlwZSI6MCwiUGFyZW50U3R5bGUiOm51bGx9LCJQYXJlbnRTdHlsZSI6bnVsbH0sIlRpdGxlU3R5bGUiOnsiJGlkIjoiNTk2IiwiRm9udFNldHRpbmdzIjp7IiRpZCI6IjU5NyIsIkZvbnRTaXplIjoxMSwiRm9udE5hbWUiOiJDYWxpYnJpIiwiSXNCb2xkIjp0cnVlLCJJc0l0YWxpYyI6ZmFsc2UsIklzVW5kZXJsaW5lZCI6ZmFsc2UsIlBhcmVudFN0eWxlIjpudWxsfSwiQXV0b1NpemUiOjAsIkZvcmVncm91bmQiOnsiJGlkIjoiNTk4IiwiQ29sb3IiOnsiJGlkIjoiNTk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U3R5bGUiOnsiJGlkIjoiNjA1IiwiRm9udFNldHRpbmdzIjp7IiRpZCI6IjYwNiIsIkZvbnRTaXplIjoxMCwiRm9udE5hbWUiOiJDYWxpYnJpIiwiSXNCb2xkIjpmYWxzZSwiSXNJdGFsaWMiOmZhbHNlLCJJc1VuZGVybGluZWQiOmZhbHNlLCJQYXJlbnRTdHlsZSI6bnVsbH0sIkF1dG9TaXplIjowLCJGb3JlZ3JvdW5kIjp7IiRpZCI6IjYwNyIsIkNvbG9yIjp7IiRpZCI6IjY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A5IiwiVG9wIjowLjAsIkxlZnQiOjAuMCwiUmlnaHQiOjAuMCwiQm90dG9tIjowLjB9LCJQYWRkaW5nIjp7IiRpZCI6IjYxMCIsIlRvcCI6MC4wLCJMZWZ0IjowLjAsIlJpZ2h0IjowLjAsIkJvdHRvbSI6MC4wfSwiQmFja2dyb3VuZCI6eyIkcmVmIjoiNTUifSwiSXNWaXNpYmxlIjp0cnVlLCJXaWR0aCI6MC4wLCJIZWlnaHQiOjAuMCwiQm9yZGVyU3R5bGUiOnsiJGlkIjoiNjExIiwiTGluZUNvbG9yIjpudWxsLCJMaW5lV2VpZ2h0IjowLjAsIkxpbmVUeXBlIjowLCJQYXJlbnRTdHlsZSI6bnVsbH0sIlBhcmVudFN0eWxlIjpudWxsfSwiRGF0ZUZvcm1hdCI6eyIkaWQiOiI2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zIiwiRm9ybWF0IjowLCJJc1Zpc2libGUiOmZhbHNlLCJMYXN0S25vd25WaXNpYmlsaXR5U3RhdGUiOmZhbHNlfSwiSXNWaXNpYmxlIjp0cnVlLCJQYXJlbnRTdHlsZSI6bnVsbH0sIkluZGV4IjoyMiwiU21hcnREdXJhdGlvbkFjdGl2YXRlZCI6ZmFsc2UsIkRhdGVGb3JtYXQiOnsiJHJlZiI6IjYxMiJ9LCJXZWVrTnVtYmVyaW5nIjp7IiRpZCI6IjYxNCIsIkZvcm1hdCI6MCwiSXNWaXNpYmxlIjpmYWxzZSwiTGFzdEtub3duVmlzaWJpbGl0eVN0YXRlIjpmYWxzZX0sIklkIjoiNDg1ZGFhNGMtNWFiMS00MWNiLTk2N2EtYjY1ODdlNDhjZjJlIiwiSW1wb3J0SWQiOm51bGwsIlRpdGxlIjoiUjkiLCJOb3RlIjpudWxsLCJIeXBlcmxpbmsiOnsiJGlkIjoiNjE1IiwiQWRkcmVzcyI6IiIsIlN1YkFkZHJlc3MiOiIifSwiSXNDaGFuZ2VkIjpmYWxzZSwiSXNOZXciOmZhbHNlfX0seyIkaWQiOiI2MTYiLCJfYXR0YWNoZWRNaWxlc3RvbmVzIjpbXSwiVGFza0RlZmluaXRpb24iOnsiJGlkIjoiNjE3IiwiR3JvdXBOYW1lIjoiNGQ0MGFjOWEtZGJhMS00MDA2LWIzYzQtZjgwMzMyMTNhMDI2IiwiU3RhcnREYXRlIjoiMjAyMS0xMC0xMVQwNjozMDowMCIsIkVuZERhdGUiOiIyMDIxLTEyLTI4VDIzOjU5OjAwIiwiUGVyY2VudGFnZUNvbXBsZXRlIjpudWxsLCJTdHlsZSI6eyIkaWQiOiI2MTgiLCJTaGFwZSI6MiwiU2hhcGVUaGlja25lc3MiOjEsIkR1cmF0aW9uRm9ybWF0IjowLCJJbmNsdWRlTm9uV29ya2luZ0RheXNJbkR1cmF0aW9uIjpmYWxzZSwiUGVyY2VudGFnZUNvbXBsZXRlU3R5bGUiOnsiJGlkIjoiNjE5IiwiRm9udFNldHRpbmdzIjp7IiRpZCI6IjYyM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2MjEiLCJUb3AiOjAuMCwiTGVmdCI6MC4wLCJSaWdodCI6MC4wLCJCb3R0b20iOjAuMH0sIlBhZGRpbmciOnsiJGlkIjoiNjIyIiwiVG9wIjowLjAsIkxlZnQiOjAuMCwiUmlnaHQiOjAuMCwiQm90dG9tIjowLjB9LCJCYWNrZ3JvdW5kIjp7IiRyZWYiOiIxNCJ9LCJJc1Zpc2libGUiOnRydWUsIldpZHRoIjowLjAsIkhlaWdodCI6MC4wLCJCb3JkZXJTdHlsZSI6eyIkaWQiOiI2MjMiLCJMaW5lQ29sb3IiOm51bGwsIkxpbmVXZWlnaHQiOjAuMCwiTGluZVR5cGUiOjAsIlBhcmVudFN0eWxlIjpudWxsfSwiUGFyZW50U3R5bGUiOm51bGx9LCJEdXJhdGlvblN0eWxlIjp7IiRpZCI6IjYyNCIsIkZvbnRTZXR0aW5ncyI6eyIkaWQiOiI2MjUiLCJGb250U2l6ZSI6MTAsIkZvbnROYW1lIjoiQ2FsaWJyaSIsIklzQm9sZCI6ZmFsc2UsIklzSXRhbGljIjpmYWxzZSwiSXNVbmRlcmxpbmVkIjpmYWxzZSwiUGFyZW50U3R5bGUiOm51bGx9LCJBdXRvU2l6ZSI6MCwiRm9yZWdyb3VuZCI6eyIkaWQiOiI2MjYiLCJDb2xvciI6eyIkcmVmIjoiMTIwIn19LCJNYXhXaWR0aCI6MjAwLjAsIk1heEhlaWdodCI6IkluZmluaXR5IiwiU21hcnRGb3JlZ3JvdW5kSXNBY3RpdmUiOmZhbHNlLCJIb3Jpem9udGFsQWxpZ25tZW50IjowLCJWZXJ0aWNhbEFsaWdubWVudCI6MCwiU21hcnRGb3JlZ3JvdW5kIjpudWxsLCJCYWNrZ3JvdW5kRmlsbFR5cGUiOjAsIk1hcmdpbiI6eyIkaWQiOiI2MjciLCJUb3AiOjAuMCwiTGVmdCI6MC4wLCJSaWdodCI6MC4wLCJCb3R0b20iOjAuMH0sIlBhZGRpbmciOnsiJGlkIjoiNjI4IiwiVG9wIjowLjAsIkxlZnQiOjAuMCwiUmlnaHQiOjAuMCwiQm90dG9tIjowLjB9LCJCYWNrZ3JvdW5kIjp7IiRyZWYiOiIxMjMifSwiSXNWaXNpYmxlIjp0cnVlLCJXaWR0aCI6MC4wLCJIZWlnaHQiOjAuMCwiQm9yZGVyU3R5bGUiOnsiJGlkIjoiNjI5IiwiTGluZUNvbG9yIjpudWxsLCJMaW5lV2VpZ2h0IjowLjAsIkxpbmVUeXBlIjowLCJQYXJlbnRTdHlsZSI6bnVsbH0sIlBhcmVudFN0eWxlIjpudWxsfSwiSG9yaXpvbnRhbENvbm5lY3RvclN0eWxlIjp7IiRpZCI6IjYzMCIsIkxpbmVDb2xvciI6eyIkcmVmIjoiMjcifSwiTGluZVdlaWdodCI6MS4wLCJMaW5lVHlwZSI6MCwiUGFyZW50U3R5bGUiOm51bGx9LCJWZXJ0aWNhbENvbm5lY3RvclN0eWxlIjp7IiRpZCI6IjYzM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MzIiLCJNYXJnaW4iOnsiJGlkIjoiNjMzIiwiVG9wIjowLjAsIkxlZnQiOjQuMCwiUmlnaHQiOjQuMCwiQm90dG9tIjowLjB9LCJQYWRkaW5nIjp7IiRpZCI6IjYzNCIsIlRvcCI6MC4wLCJMZWZ0IjowLjAsIlJpZ2h0IjowLjAsIkJvdHRvbSI6MC4wfSwiQmFja2dyb3VuZCI6eyIkaWQiOiI2MzUiLCJDb2xvciI6eyIkaWQiOiI2MzYiLCJBIjoyNTUsIlIiOjI0NiwiRyI6MTMwLCJCIjozNH19LCJJc1Zpc2libGUiOnRydWUsIldpZHRoIjowLjAsIkhlaWdodCI6MTYuMCwiQm9yZGVyU3R5bGUiOnsiJGlkIjoiNjM3IiwiTGluZUNvbG9yIjp7IiRpZCI6IjYzOCIsIiR0eXBlIjoiTkxSRS5Db21tb24uRG9tLlNvbGlkQ29sb3JCcnVzaCwgTkxSRS5Db21tb24iLCJDb2xvciI6eyIkaWQiOiI2MzkiLCJBIjoyNTUsIlIiOjAsIkciOjAsIkIiOjB9fSwiTGluZVdlaWdodCI6MC4wLCJMaW5lVHlwZSI6MCwiUGFyZW50U3R5bGUiOm51bGx9LCJQYXJlbnRTdHlsZSI6bnVsbH0sIlRpdGxlU3R5bGUiOnsiJGlkIjoiNjQwIiwiRm9udFNldHRpbmdzIjp7IiRpZCI6IjY0MSIsIkZvbnRTaXplIjoxMSwiRm9udE5hbWUiOiJDYWxpYnJpIiwiSXNCb2xkIjp0cnVlLCJJc0l0YWxpYyI6ZmFsc2UsIklzVW5kZXJsaW5lZCI6ZmFsc2UsIlBhcmVudFN0eWxlIjpudWxsfSwiQXV0b1NpemUiOjAsIkZvcmVncm91bmQiOnsiJGlkIjoiNjQyIiwiQ29sb3IiOnsiJGlkIjoiNjQ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0NCIsIlRvcCI6MC4wLCJMZWZ0IjowLjAsIlJpZ2h0IjowLjAsIkJvdHRvbSI6MC4wfSwiUGFkZGluZyI6eyIkaWQiOiI2NDUiLCJUb3AiOjAuMCwiTGVmdCI6MC4wLCJSaWdodCI6MC4wLCJCb3R0b20iOjAuMH0sIkJhY2tncm91bmQiOnsiJGlkIjoiNjQ2IiwiQ29sb3IiOnsiJGlkIjoiNjQ3IiwiQSI6MCwiUiI6MjU1LCJHIjoyNTUsIkIiOjI1NX19LCJJc1Zpc2libGUiOnRydWUsIldpZHRoIjowLjAsIkhlaWdodCI6MC4wLCJCb3JkZXJTdHlsZSI6eyIkaWQiOiI2NDgiLCJMaW5lQ29sb3IiOm51bGwsIkxpbmVXZWlnaHQiOjAuMCwiTGluZVR5cGUiOjAsIlBhcmVudFN0eWxlIjpudWxsfSwiUGFyZW50U3R5bGUiOm51bGx9LCJEYXRlU3R5bGUiOnsiJGlkIjoiNjQ5IiwiRm9udFNldHRpbmdzIjp7IiRpZCI6IjY1MCIsIkZvbnRTaXplIjoxMCwiRm9udE5hbWUiOiJDYWxpYnJpIiwiSXNCb2xkIjpmYWxzZSwiSXNJdGFsaWMiOmZhbHNlLCJJc1VuZGVybGluZWQiOmZhbHNlLCJQYXJlbnRTdHlsZSI6bnVsbH0sIkF1dG9TaXplIjowLCJGb3JlZ3JvdW5kIjp7IiRpZCI6IjY1MSIsIkNvbG9yIjp7IiRpZCI6IjY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UzIiwiVG9wIjowLjAsIkxlZnQiOjAuMCwiUmlnaHQiOjAuMCwiQm90dG9tIjowLjB9LCJQYWRkaW5nIjp7IiRpZCI6IjY1NCIsIlRvcCI6MC4wLCJMZWZ0IjowLjAsIlJpZ2h0IjowLjAsIkJvdHRvbSI6MC4wfSwiQmFja2dyb3VuZCI6eyIkcmVmIjoiNTUifSwiSXNWaXNpYmxlIjp0cnVlLCJXaWR0aCI6MC4wLCJIZWlnaHQiOjAuMCwiQm9yZGVyU3R5bGUiOnsiJGlkIjoiNjU1IiwiTGluZUNvbG9yIjpudWxsLCJMaW5lV2VpZ2h0IjowLjAsIkxpbmVUeXBlIjowLCJQYXJlbnRTdHlsZSI6bnVsbH0sIlBhcmVudFN0eWxlIjpudWxsfSwiRGF0ZUZvcm1hdCI6eyIkaWQiOiI2N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3IiwiRm9ybWF0IjowLCJJc1Zpc2libGUiOmZhbHNlLCJMYXN0S25vd25WaXNpYmlsaXR5U3RhdGUiOmZhbHNlfSwiSXNWaXNpYmxlIjp0cnVlLCJQYXJlbnRTdHlsZSI6bnVsbH0sIkluZGV4IjoyMywiU21hcnREdXJhdGlvbkFjdGl2YXRlZCI6ZmFsc2UsIkRhdGVGb3JtYXQiOnsiJHJlZiI6IjY1NiJ9LCJXZWVrTnVtYmVyaW5nIjp7IiRpZCI6IjY1OCIsIkZvcm1hdCI6MCwiSXNWaXNpYmxlIjpmYWxzZSwiTGFzdEtub3duVmlzaWJpbGl0eVN0YXRlIjpmYWxzZX0sIklkIjoiOGJmNTQxYTgtOWE4ZC00YTIwLWJiNjAtNmZjMThjYzQ2NzkwIiwiSW1wb3J0SWQiOm51bGwsIlRpdGxlIjoiUjEwIiwiTm90ZSI6bnVsbCwiSHlwZXJsaW5rIjp7IiRpZCI6IjY1OSIsIkFkZHJlc3MiOiIiLCJTdWJBZGRyZXNzIjoiIn0sIklzQ2hhbmdlZCI6ZmFsc2UsIklzTmV3IjpmYWxzZX19LHsiJGlkIjoiNjYwIiwiX2F0dGFjaGVkTWlsZXN0b25lcyI6W10sIlRhc2tEZWZpbml0aW9uIjp7IiRpZCI6IjY2MSIsIkdyb3VwTmFtZSI6IjRkNDBhYzlhLWRiYTEtNDAwNi1iM2M0LWY4MDMzMjEzYTAyNiIsIlN0YXJ0RGF0ZSI6IjIwMjEtMTItMzBUMDg6MDI6MDAiLCJFbmREYXRlIjoiMjAyMi0wMy0yMVQxNjoyODowMCIsIlBlcmNlbnRhZ2VDb21wbGV0ZSI6bnVsbCwiU3R5bGUiOnsiJGlkIjoiNjYyIiwiU2hhcGUiOjIsIlNoYXBlVGhpY2tuZXNzIjoxLCJEdXJhdGlvbkZvcm1hdCI6MCwiSW5jbHVkZU5vbldvcmtpbmdEYXlzSW5EdXJhdGlvbiI6ZmFsc2UsIlBlcmNlbnRhZ2VDb21wbGV0ZVN0eWxlIjp7IiRpZCI6IjY2MyIsIkZvbnRTZXR0aW5ncyI6eyIkaWQiOiI2Nj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jY1IiwiVG9wIjowLjAsIkxlZnQiOjAuMCwiUmlnaHQiOjAuMCwiQm90dG9tIjowLjB9LCJQYWRkaW5nIjp7IiRpZCI6IjY2NiIsIlRvcCI6MC4wLCJMZWZ0IjowLjAsIlJpZ2h0IjowLjAsIkJvdHRvbSI6MC4wfSwiQmFja2dyb3VuZCI6eyIkcmVmIjoiMTQifSwiSXNWaXNpYmxlIjp0cnVlLCJXaWR0aCI6MC4wLCJIZWlnaHQiOjAuMCwiQm9yZGVyU3R5bGUiOnsiJGlkIjoiNjY3IiwiTGluZUNvbG9yIjpudWxsLCJMaW5lV2VpZ2h0IjowLjAsIkxpbmVUeXBlIjowLCJQYXJlbnRTdHlsZSI6bnVsbH0sIlBhcmVudFN0eWxlIjpudWxsfSwiRHVyYXRpb25TdHlsZSI6eyIkaWQiOiI2NjgiLCJGb250U2V0dGluZ3MiOnsiJGlkIjoiNjY5IiwiRm9udFNpemUiOjEwLCJGb250TmFtZSI6IkNhbGlicmkiLCJJc0JvbGQiOmZhbHNlLCJJc0l0YWxpYyI6ZmFsc2UsIklzVW5kZXJsaW5lZCI6ZmFsc2UsIlBhcmVudFN0eWxlIjpudWxsfSwiQXV0b1NpemUiOjAsIkZvcmVncm91bmQiOnsiJGlkIjoiNjcwIiwiQ29sb3IiOnsiJHJlZiI6IjEyMCJ9fSwiTWF4V2lkdGgiOjIwMC4wLCJNYXhIZWlnaHQiOiJJbmZpbml0eSIsIlNtYXJ0Rm9yZWdyb3VuZElzQWN0aXZlIjpmYWxzZSwiSG9yaXpvbnRhbEFsaWdubWVudCI6MCwiVmVydGljYWxBbGlnbm1lbnQiOjAsIlNtYXJ0Rm9yZWdyb3VuZCI6bnVsbCwiQmFja2dyb3VuZEZpbGxUeXBlIjowLCJNYXJnaW4iOnsiJGlkIjoiNjcxIiwiVG9wIjowLjAsIkxlZnQiOjAuMCwiUmlnaHQiOjAuMCwiQm90dG9tIjowLjB9LCJQYWRkaW5nIjp7IiRpZCI6IjY3MiIsIlRvcCI6MC4wLCJMZWZ0IjowLjAsIlJpZ2h0IjowLjAsIkJvdHRvbSI6MC4wfSwiQmFja2dyb3VuZCI6eyIkcmVmIjoiMTIzIn0sIklzVmlzaWJsZSI6dHJ1ZSwiV2lkdGgiOjAuMCwiSGVpZ2h0IjowLjAsIkJvcmRlclN0eWxlIjp7IiRpZCI6IjY3MyIsIkxpbmVDb2xvciI6bnVsbCwiTGluZVdlaWdodCI6MC4wLCJMaW5lVHlwZSI6MCwiUGFyZW50U3R5bGUiOm51bGx9LCJQYXJlbnRTdHlsZSI6bnVsbH0sIkhvcml6b250YWxDb25uZWN0b3JTdHlsZSI6eyIkaWQiOiI2NzQiLCJMaW5lQ29sb3IiOnsiJHJlZiI6IjI3In0sIkxpbmVXZWlnaHQiOjEuMCwiTGluZVR5cGUiOjAsIlBhcmVudFN0eWxlIjpudWxsfSwiVmVydGljYWxDb25uZWN0b3JTdHlsZSI6eyIkaWQiOiI2NzU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Y3NiIsIk1hcmdpbiI6eyIkaWQiOiI2NzciLCJUb3AiOjAuMCwiTGVmdCI6NC4wLCJSaWdodCI6NC4wLCJCb3R0b20iOjAuMH0sIlBhZGRpbmciOnsiJGlkIjoiNjc4IiwiVG9wIjowLjAsIkxlZnQiOjAuMCwiUmlnaHQiOjAuMCwiQm90dG9tIjowLjB9LCJCYWNrZ3JvdW5kIjp7IiRpZCI6IjY3OSIsIkNvbG9yIjp7IiRpZCI6IjY4MCIsIkEiOjI1NSwiUiI6MjQ2LCJHIjoxMzAsIkIiOjM0fX0sIklzVmlzaWJsZSI6dHJ1ZSwiV2lkdGgiOjAuMCwiSGVpZ2h0IjoxNi4wLCJCb3JkZXJTdHlsZSI6eyIkaWQiOiI2ODEiLCJMaW5lQ29sb3IiOnsiJGlkIjoiNjgyIiwiJHR5cGUiOiJOTFJFLkNvbW1vbi5Eb20uU29saWRDb2xvckJydXNoLCBOTFJFLkNvbW1vbiIsIkNvbG9yIjp7IiRpZCI6IjY4MyIsIkEiOjI1NSwiUiI6MCwiRyI6MCwiQiI6MH19LCJMaW5lV2VpZ2h0IjowLjAsIkxpbmVUeXBlIjowLCJQYXJlbnRTdHlsZSI6bnVsbH0sIlBhcmVudFN0eWxlIjpudWxsfSwiVGl0bGVTdHlsZSI6eyIkaWQiOiI2ODQiLCJGb250U2V0dGluZ3MiOnsiJGlkIjoiNjg1IiwiRm9udFNpemUiOjExLCJGb250TmFtZSI6IkNhbGlicmkiLCJJc0JvbGQiOnRydWUsIklzSXRhbGljIjpmYWxzZSwiSXNVbmRlcmxpbmVkIjpmYWxzZSwiUGFyZW50U3R5bGUiOm51bGx9LCJBdXRvU2l6ZSI6MCwiRm9yZWdyb3VuZCI6eyIkaWQiOiI2ODYiLCJDb2xvciI6eyIkaWQiOiI2OD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jg4IiwiVG9wIjowLjAsIkxlZnQiOjAuMCwiUmlnaHQiOjAuMCwiQm90dG9tIjowLjB9LCJQYWRkaW5nIjp7IiRpZCI6IjY4OSIsIlRvcCI6MC4wLCJMZWZ0IjowLjAsIlJpZ2h0IjowLjAsIkJvdHRvbSI6MC4wfSwiQmFja2dyb3VuZCI6eyIkaWQiOiI2OTAiLCJDb2xvciI6eyIkaWQiOiI2OTEiLCJBIjowLCJSIjoyNTUsIkciOjI1NSwiQiI6MjU1fX0sIklzVmlzaWJsZSI6dHJ1ZSwiV2lkdGgiOjAuMCwiSGVpZ2h0IjowLjAsIkJvcmRlclN0eWxlIjp7IiRpZCI6IjY5MiIsIkxpbmVDb2xvciI6bnVsbCwiTGluZVdlaWdodCI6MC4wLCJMaW5lVHlwZSI6MCwiUGFyZW50U3R5bGUiOm51bGx9LCJQYXJlbnRTdHlsZSI6bnVsbH0sIkRhdGVTdHlsZSI6eyIkaWQiOiI2OTMiLCJGb250U2V0dGluZ3MiOnsiJGlkIjoiNjk0IiwiRm9udFNpemUiOjEwLCJGb250TmFtZSI6IkNhbGlicmkiLCJJc0JvbGQiOmZhbHNlLCJJc0l0YWxpYyI6ZmFsc2UsIklzVW5kZXJsaW5lZCI6ZmFsc2UsIlBhcmVudFN0eWxlIjpudWxsfSwiQXV0b1NpemUiOjAsIkZvcmVncm91bmQiOnsiJGlkIjoiNjk1IiwiQ29sb3IiOnsiJGlkIjoiNjk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TciLCJUb3AiOjAuMCwiTGVmdCI6MC4wLCJSaWdodCI6MC4wLCJCb3R0b20iOjAuMH0sIlBhZGRpbmciOnsiJGlkIjoiNjk4IiwiVG9wIjowLjAsIkxlZnQiOjAuMCwiUmlnaHQiOjAuMCwiQm90dG9tIjowLjB9LCJCYWNrZ3JvdW5kIjp7IiRyZWYiOiI1NSJ9LCJJc1Zpc2libGUiOnRydWUsIldpZHRoIjowLjAsIkhlaWdodCI6MC4wLCJCb3JkZXJTdHlsZSI6eyIkaWQiOiI2OTkiLCJMaW5lQ29sb3IiOm51bGwsIkxpbmVXZWlnaHQiOjAuMCwiTGluZVR5cGUiOjAsIlBhcmVudFN0eWxlIjpudWxsfSwiUGFyZW50U3R5bGUiOm51bGx9LCJEYXRlRm9ybWF0Ijp7IiRpZCI6Ijc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DEiLCJGb3JtYXQiOjAsIklzVmlzaWJsZSI6ZmFsc2UsIkxhc3RLbm93blZpc2liaWxpdHlTdGF0ZSI6ZmFsc2V9LCJJc1Zpc2libGUiOnRydWUsIlBhcmVudFN0eWxlIjpudWxsfSwiSW5kZXgiOjI0LCJTbWFydER1cmF0aW9uQWN0aXZhdGVkIjpmYWxzZSwiRGF0ZUZvcm1hdCI6eyIkcmVmIjoiNzAwIn0sIldlZWtOdW1iZXJpbmciOnsiJGlkIjoiNzAyIiwiRm9ybWF0IjowLCJJc1Zpc2libGUiOmZhbHNlLCJMYXN0S25vd25WaXNpYmlsaXR5U3RhdGUiOmZhbHNlfSwiSWQiOiI5MWYyNTJhOC0wNDNkLTRkZjctYWJlOS04MWU0ZmYxNjIxMDciLCJJbXBvcnRJZCI6bnVsbCwiVGl0bGUiOiJSMTEiLCJOb3RlIjpudWxsLCJIeXBlcmxpbmsiOnsiJGlkIjoiNzAzIiwiQWRkcmVzcyI6IiIsIlN1YkFkZHJlc3MiOiIifSwiSXNDaGFuZ2VkIjpmYWxzZSwiSXNOZXciOmZhbHNlfX1dLCJfbWlsZXN0b25lcyI6W10sIklkIjoiNGQ0MGFjOWEtZGJhMS00MDA2LWIzYzQtZjgwMzMyMTNhMDI2IiwiSXNTaW5nbGVJdGVtUm93IjpmYWxzZX0seyIkaWQiOiI3MDQiLCJfdGFza3MiOltdLCJfbWlsZXN0b25lcyI6W3siJGlkIjoiNzA1IiwiSWQiOiIyMDc3OGFjOC1kYmRhLTQ0ZDYtYTE1OC04MGU5N2I3NDRlN2MiLCJJbmRleCI6MjUsIkdyb3VwSWQiOiJlN2E0NzBjZC0zNmY1LTQ5OTMtOWZjZS0xYmNlODNlNWQ1N2YiLCJUaXRsZSI6IlNTIEltcG9ydCIsIkRhdGVUaW1lIjoiMjAxOS0xMS0yMlQyMzo1OTowMCIsIlBlcmNlbnRhZ2VDb21wbGV0ZSI6bnVsbCwiTm90ZSI6bnVsbCwiU3R5bGUiOnsiJGlkIjoiNzA2IiwiVGl0bGVQb3NpdGlvbiI6IlJpZ2h0IiwiRGF0ZVBvc2l0aW9uIjoiTGVmdCIsIlNoYXBlVHlwZSI6OSwiU2hhcGVTaXplIjowLCJTaGFwZVN0eWxlIjp7IiRpZCI6IjcwNyIsIk1hcmdpbiI6eyIkcmVmIjoiMTY1In0sIlBhZGRpbmciOnsiJHJlZiI6IjE2NiJ9LCJCYWNrZ3JvdW5kIjp7IiRpZCI6IjcwOCIsIkNvbG9yIjp7IiRpZCI6IjcwOSIsIkEiOjI1NSwiUiI6NDEsIkciOjEyNSwiQiI6ODN9fSwiSXNWaXNpYmxlIjp0cnVlLCJXaWR0aCI6MTIuMCwiSGVpZ2h0IjoxNC4wLCJCb3JkZXJTdHlsZSI6eyIkaWQiOiI3MTAiLCJMaW5lQ29sb3IiOm51bGwsIkxpbmVXZWlnaHQiOjAuMCwiTGluZVR5cGUiOjAsIlBhcmVudFN0eWxlIjpudWxsfSwiUGFyZW50U3R5bGUiOm51bGx9LCJUaXRsZVN0eWxlIjp7IiRpZCI6IjcxMSIsIkZvbnRTZXR0aW5ncyI6eyIkaWQiOiI3MTIiLCJGb250U2l6ZSI6MTEsIkZvbnROYW1lIjoiQ2FsaWJyaSIsIklzQm9sZCI6ZmFsc2UsIklzSXRhbGljIjpmYWxzZSwiSXNVbmRlcmxpbmVkIjpmYWxzZSwiUGFyZW50U3R5bGUiOm51bGx9LCJBdXRvU2l6ZSI6MiwiRm9yZWdyb3VuZCI6eyIkaWQiOiI3MTMiLCJDb2xvciI6eyIkaWQiOiI3MTQiLCJBIjoyNTUsIlIiOjAsIkciOjAsIkIiOjB9fSwiTWF4V2lkdGgiOjk2LjQ4NTYxNDAzNTA4NzgyMSwiTWF4SGVpZ2h0IjoiSW5maW5pdHkiLCJTbWFydEZvcmVncm91bmRJc0FjdGl2ZSI6ZmFsc2UsIkhvcml6b250YWxBbGlnbm1lbnQiOjAsIlZlcnRpY2FsQWxpZ25tZW50IjowLCJTbWFydEZvcmVncm91bmQiOm51bGwsIkJhY2tncm91bmRGaWxsVHlwZSI6MCwiTWFyZ2luIjp7IiRyZWYiOiIxNzQifSwiUGFkZGluZyI6eyIkcmVmIjoiMTc1In0sIkJhY2tncm91bmQiOnsiJGlkIjoiNzE1IiwiQ29sb3IiOnsiJGlkIjoiNzE2IiwiQSI6MCwiUiI6MjU1LCJHIjoyNTUsIkIiOjI1NX19LCJJc1Zpc2libGUiOnRydWUsIldpZHRoIjowLjAsIkhlaWdodCI6MC4wLCJCb3JkZXJTdHlsZSI6bnVsbCwiUGFyZW50U3R5bGUiOm51bGx9LCJEYXRlU3R5bGUiOnsiJGlkIjoiNzE3IiwiRm9udFNldHRpbmdzIjp7IiRpZCI6IjcxOCIsIkZvbnRTaXplIjoxMCwiRm9udE5hbWUiOiJDYWxpYnJpIiwiSXNCb2xkIjpmYWxzZSwiSXNJdGFsaWMiOmZhbHNlLCJJc1VuZGVybGluZWQiOmZhbHNlLCJQYXJlbnRTdHlsZSI6bnVsbH0sIkF1dG9TaXplIjowLCJGb3JlZ3JvdW5kIjp7IiRpZCI6IjcxOSIsIkNvbG9yIjp7IiRpZCI6Ijcy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4MyJ9LCJQYWRkaW5nIjp7IiRyZWYiOiIxODQifSwiQmFja2dyb3VuZCI6eyIkaWQiOiI3MjEiLCJDb2xvciI6eyIkaWQiOiI3MjIiLCJBIjowLCJSIjoyNTUsIkciOjI1NSwiQiI6MjU1fX0sIklzVmlzaWJsZSI6ZmFsc2UsIldpZHRoIjowLjAsIkhlaWdodCI6MC4wLCJCb3JkZXJTdHlsZSI6bnVsbCwiUGFyZW50U3R5bGUiOm51bGx9LCJEYXRlRm9ybWF0Ijp7IiRpZCI6Ijc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jQiLCJGb3JtYXQiOjAsIklzVmlzaWJsZSI6ZmFsc2UsIkxhc3RLbm93blZpc2liaWxpdHlTdGF0ZSI6ZmFsc2V9LCJJc1Zpc2libGUiOnRydWUsIlBhcmVudFN0eWxlIjpudWxsfSwiSHlwZXJsaW5rIjp7IiRpZCI6IjcyNSIsIkFkZHJlc3MiOiIiLCJTdWJBZGRyZXNzIjoiIn0sIkltcG9ydElkIjoiIn0seyIkaWQiOiI3MjYiLCJJZCI6IjJjZDM4MjEwLWY4MjMtNGNmYi04OGIxLTdjYzE0MjI4OWU4YiIsIkluZGV4IjoyNiwiR3JvdXBJZCI6ImU3YTQ3MGNkLTM2ZjUtNDk5My05ZmNlLTFiY2U4M2U1ZDU3ZiIsIlRpdGxlIjoiU1MgU3luYyIsIkRhdGVUaW1lIjoiMjAyMS0wMS0wM1QyMzo1OTowMCIsIlBlcmNlbnRhZ2VDb21wbGV0ZSI6bnVsbCwiTm90ZSI6bnVsbCwiU3R5bGUiOnsiJGlkIjoiNzI3IiwiVGl0bGVQb3NpdGlvbiI6IlJpZ2h0IiwiRGF0ZVBvc2l0aW9uIjoiTGVmdCIsIlNoYXBlVHlwZSI6OSwiU2hhcGVTaXplIjowLCJTaGFwZVN0eWxlIjp7IiRpZCI6IjcyOCIsIk1hcmdpbiI6eyIkcmVmIjoiMTY1In0sIlBhZGRpbmciOnsiJHJlZiI6IjE2NiJ9LCJCYWNrZ3JvdW5kIjp7IiRpZCI6IjcyOSIsIkNvbG9yIjp7IiRpZCI6IjczMCIsIkEiOjI1NSwiUiI6NDEsIkciOjEyNSwiQiI6ODN9fSwiSXNWaXNpYmxlIjp0cnVlLCJXaWR0aCI6MTIuMCwiSGVpZ2h0IjoxNC4wLCJCb3JkZXJTdHlsZSI6eyIkaWQiOiI3MzEiLCJMaW5lQ29sb3IiOm51bGwsIkxpbmVXZWlnaHQiOjAuMCwiTGluZVR5cGUiOjAsIlBhcmVudFN0eWxlIjpudWxsfSwiUGFyZW50U3R5bGUiOm51bGx9LCJUaXRsZVN0eWxlIjp7IiRpZCI6IjczMiIsIkZvbnRTZXR0aW5ncyI6eyIkaWQiOiI3MzMiLCJGb250U2l6ZSI6MTEsIkZvbnROYW1lIjoiQ2FsaWJyaSIsIklzQm9sZCI6ZmFsc2UsIklzSXRhbGljIjpmYWxzZSwiSXNVbmRlcmxpbmVkIjpmYWxzZSwiUGFyZW50U3R5bGUiOm51bGx9LCJBdXRvU2l6ZSI6MCwiRm9yZWdyb3VuZCI6eyIkaWQiOiI3MzQiLCJDb2xvciI6eyIkaWQiOiI3Mz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aWQiOiI3MzYiLCJDb2xvciI6eyIkaWQiOiI3MzciLCJBIjowLCJSIjoyNTUsIkciOjI1NSwiQiI6MjU1fX0sIklzVmlzaWJsZSI6dHJ1ZSwiV2lkdGgiOjAuMCwiSGVpZ2h0IjowLjAsIkJvcmRlclN0eWxlIjpudWxsLCJQYXJlbnRTdHlsZSI6bnVsbH0sIkRhdGVTdHlsZSI6eyIkaWQiOiI3MzgiLCJGb250U2V0dGluZ3MiOnsiJGlkIjoiNzM5IiwiRm9udFNpemUiOjEwLCJGb250TmFtZSI6IkNhbGlicmkiLCJJc0JvbGQiOmZhbHNlLCJJc0l0YWxpYyI6ZmFsc2UsIklzVW5kZXJsaW5lZCI6ZmFsc2UsIlBhcmVudFN0eWxlIjpudWxsfSwiQXV0b1NpemUiOjAsIkZvcmVncm91bmQiOnsiJGlkIjoiNzQwIiwiQ29sb3IiOnsiJGlkIjoiNzQ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gzIn0sIlBhZGRpbmciOnsiJHJlZiI6IjE4NCJ9LCJCYWNrZ3JvdW5kIjp7IiRpZCI6Ijc0MiIsIkNvbG9yIjp7IiRpZCI6Ijc0MyIsIkEiOjAsIlIiOjI1NSwiRyI6MjU1LCJCIjoyNTV9fSwiSXNWaXNpYmxlIjpmYWxzZSwiV2lkdGgiOjAuMCwiSGVpZ2h0IjowLjAsIkJvcmRlclN0eWxlIjpudWxsLCJQYXJlbnRTdHlsZSI6bnVsbH0sIkRhdGVGb3JtYXQiOnsiJHJlZiI6IjcyMyJ9LCJXZWVrTnVtYmVyaW5nIjp7IiRpZCI6Ijc0NCIsIkZvcm1hdCI6MCwiSXNWaXNpYmxlIjpmYWxzZSwiTGFzdEtub3duVmlzaWJpbGl0eVN0YXRlIjpmYWxzZX0sIklzVmlzaWJsZSI6dHJ1ZSwiUGFyZW50U3R5bGUiOm51bGx9LCJIeXBlcmxpbmsiOnsiJGlkIjoiNzQ1IiwiQWRkcmVzcyI6IiIsIlN1YkFkZHJlc3MiOiIifSwiSW1wb3J0SWQiOiIifSx7IiRpZCI6Ijc0NiIsIklkIjoiOTdmZTNiMDEtZDA0Ni00NjA1LThjY2MtNGYyYjI0ODg4NGM5IiwiSW5kZXgiOjI3LCJHcm91cElkIjoiZTdhNDcwY2QtMzZmNS00OTkzLTlmY2UtMWJjZTgzZTVkNTdmIiwiVGl0bGUiOiJNU1AgU3luYyIsIkRhdGVUaW1lIjoiMjAyMC0xMC0wOVQyMzo1OTowMCIsIlBlcmNlbnRhZ2VDb21wbGV0ZSI6bnVsbCwiTm90ZSI6bnVsbCwiU3R5bGUiOnsiJGlkIjoiNzQ3IiwiVGl0bGVQb3NpdGlvbiI6IlJpZ2h0IiwiRGF0ZVBvc2l0aW9uIjoiTGVmdCIsIlNoYXBlVHlwZSI6OSwiU2hhcGVTaXplIjowLCJTaGFwZVN0eWxlIjp7IiRpZCI6Ijc0OCIsIk1hcmdpbiI6eyIkcmVmIjoiMTY1In0sIlBhZGRpbmciOnsiJHJlZiI6IjE2NiJ9LCJCYWNrZ3JvdW5kIjp7IiRpZCI6Ijc0OSIsIkNvbG9yIjp7IiRpZCI6Ijc1MCIsIkEiOjI1NSwiUiI6NDEsIkciOjEyNSwiQiI6ODN9fSwiSXNWaXNpYmxlIjp0cnVlLCJXaWR0aCI6MTIuMCwiSGVpZ2h0IjoxNC4wLCJCb3JkZXJTdHlsZSI6eyIkaWQiOiI3NTEiLCJMaW5lQ29sb3IiOm51bGwsIkxpbmVXZWlnaHQiOjAuMCwiTGluZVR5cGUiOjAsIlBhcmVudFN0eWxlIjpudWxsfSwiUGFyZW50U3R5bGUiOm51bGx9LCJUaXRsZVN0eWxlIjp7IiRpZCI6Ijc1MiIsIkZvbnRTZXR0aW5ncyI6eyIkaWQiOiI3NTMiLCJGb250U2l6ZSI6MTEsIkZvbnROYW1lIjoiQ2FsaWJyaSIsIklzQm9sZCI6ZmFsc2UsIklzSXRhbGljIjpmYWxzZSwiSXNVbmRlcmxpbmVkIjpmYWxzZSwiUGFyZW50U3R5bGUiOm51bGx9LCJBdXRvU2l6ZSI6MCwiRm9yZWdyb3VuZCI6eyIkaWQiOiI3NTQiLCJDb2xvciI6eyIkaWQiOiI3NT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aWQiOiI3NTYiLCJDb2xvciI6eyIkaWQiOiI3NTciLCJBIjowLCJSIjoyNTUsIkciOjI1NSwiQiI6MjU1fX0sIklzVmlzaWJsZSI6dHJ1ZSwiV2lkdGgiOjAuMCwiSGVpZ2h0IjowLjAsIkJvcmRlclN0eWxlIjpudWxsLCJQYXJlbnRTdHlsZSI6bnVsbH0sIkRhdGVTdHlsZSI6eyIkaWQiOiI3NTgiLCJGb250U2V0dGluZ3MiOnsiJGlkIjoiNzU5IiwiRm9udFNpemUiOjEwLCJGb250TmFtZSI6IkNhbGlicmkiLCJJc0JvbGQiOmZhbHNlLCJJc0l0YWxpYyI6ZmFsc2UsIklzVW5kZXJsaW5lZCI6ZmFsc2UsIlBhcmVudFN0eWxlIjpudWxsfSwiQXV0b1NpemUiOjAsIkZvcmVncm91bmQiOnsiJGlkIjoiNzYwIiwiQ29sb3IiOnsiJGlkIjoiNzY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gzIn0sIlBhZGRpbmciOnsiJHJlZiI6IjE4NCJ9LCJCYWNrZ3JvdW5kIjp7IiRpZCI6Ijc2MiIsIkNvbG9yIjp7IiRpZCI6Ijc2MyIsIkEiOjAsIlIiOjI1NSwiRyI6MjU1LCJCIjoyNTV9fSwiSXNWaXNpYmxlIjpmYWxzZSwiV2lkdGgiOjAuMCwiSGVpZ2h0IjowLjAsIkJvcmRlclN0eWxlIjpudWxsLCJQYXJlbnRTdHlsZSI6bnVsbH0sIkRhdGVGb3JtYXQiOnsiJHJlZiI6IjcyMyJ9LCJXZWVrTnVtYmVyaW5nIjp7IiRpZCI6Ijc2NCIsIkZvcm1hdCI6MCwiSXNWaXNpYmxlIjpmYWxzZSwiTGFzdEtub3duVmlzaWJpbGl0eVN0YXRlIjpmYWxzZX0sIklzVmlzaWJsZSI6dHJ1ZSwiUGFyZW50U3R5bGUiOm51bGx9LCJIeXBlcmxpbmsiOnsiJGlkIjoiNzY1IiwiQWRkcmVzcyI6IiIsIlN1YkFkZHJlc3MiOiIifSwiSW1wb3J0SWQiOiIifSx7IiRpZCI6Ijc2NiIsIklkIjoiZTQ2MjllM2QtMTY4Ny00ZWQ0LWJhZWItNWJiZTg4M2FiNGM1IiwiSW5kZXgiOjI4LCJHcm91cElkIjoiZTdhNDcwY2QtMzZmNS00OTkzLTlmY2UtMWJjZTgzZTVkNTdmIiwiVGl0bGUiOiJNU1AgT25saW5lIiwiRGF0ZVRpbWUiOiIyMDIxLTAzLTI2VDIzOjU5OjAwIiwiUGVyY2VudGFnZUNvbXBsZXRlIjpudWxsLCJOb3RlIjpudWxsLCJTdHlsZSI6eyIkaWQiOiI3NjciLCJUaXRsZVBvc2l0aW9uIjoiUmlnaHQiLCJEYXRlUG9zaXRpb24iOiJMZWZ0IiwiU2hhcGVUeXBlIjo5LCJTaGFwZVNpemUiOjAsIlNoYXBlU3R5bGUiOnsiJGlkIjoiNzY4IiwiTWFyZ2luIjp7IiRyZWYiOiIxNjUifSwiUGFkZGluZyI6eyIkcmVmIjoiMTY2In0sIkJhY2tncm91bmQiOnsiJGlkIjoiNzY5IiwiQ29sb3IiOnsiJGlkIjoiNzcwIiwiQSI6MjU1LCJSIjo0MSwiRyI6MTI1LCJCIjo4M319LCJJc1Zpc2libGUiOnRydWUsIldpZHRoIjoxMi4wLCJIZWlnaHQiOjE0LjAsIkJvcmRlclN0eWxlIjp7IiRpZCI6Ijc3MSIsIkxpbmVDb2xvciI6bnVsbCwiTGluZVdlaWdodCI6MC4wLCJMaW5lVHlwZSI6MCwiUGFyZW50U3R5bGUiOm51bGx9LCJQYXJlbnRTdHlsZSI6bnVsbH0sIlRpdGxlU3R5bGUiOnsiJGlkIjoiNzcyIiwiRm9udFNldHRpbmdzIjp7IiRpZCI6Ijc3MyIsIkZvbnRTaXplIjoxMSwiRm9udE5hbWUiOiJDYWxpYnJpIiwiSXNCb2xkIjpmYWxzZSwiSXNJdGFsaWMiOmZhbHNlLCJJc1VuZGVybGluZWQiOmZhbHNlLCJQYXJlbnRTdHlsZSI6bnVsbH0sIkF1dG9TaXplIjowLCJGb3JlZ3JvdW5kIjp7IiRpZCI6Ijc3NCIsIkNvbG9yIjp7IiRpZCI6Ijc3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pZCI6Ijc3NiIsIkNvbG9yIjp7IiRpZCI6Ijc3NyIsIkEiOjAsIlIiOjI1NSwiRyI6MjU1LCJCIjoyNTV9fSwiSXNWaXNpYmxlIjp0cnVlLCJXaWR0aCI6MC4wLCJIZWlnaHQiOjAuMCwiQm9yZGVyU3R5bGUiOm51bGwsIlBhcmVudFN0eWxlIjpudWxsfSwiRGF0ZVN0eWxlIjp7IiRpZCI6Ijc3OCIsIkZvbnRTZXR0aW5ncyI6eyIkaWQiOiI3NzkiLCJGb250U2l6ZSI6MTAsIkZvbnROYW1lIjoiQ2FsaWJyaSIsIklzQm9sZCI6ZmFsc2UsIklzSXRhbGljIjpmYWxzZSwiSXNVbmRlcmxpbmVkIjpmYWxzZSwiUGFyZW50U3R5bGUiOm51bGx9LCJBdXRvU2l6ZSI6MCwiRm9yZWdyb3VuZCI6eyIkaWQiOiI3ODAiLCJDb2xvciI6eyIkaWQiOiI3O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ODMifSwiUGFkZGluZyI6eyIkcmVmIjoiMTg0In0sIkJhY2tncm91bmQiOnsiJGlkIjoiNzgyIiwiQ29sb3IiOnsiJGlkIjoiNzgzIiwiQSI6MCwiUiI6MjU1LCJHIjoyNTUsIkIiOjI1NX19LCJJc1Zpc2libGUiOmZhbHNlLCJXaWR0aCI6MC4wLCJIZWlnaHQiOjAuMCwiQm9yZGVyU3R5bGUiOm51bGwsIlBhcmVudFN0eWxlIjpudWxsfSwiRGF0ZUZvcm1hdCI6eyIkcmVmIjoiNzIzIn0sIldlZWtOdW1iZXJpbmciOnsiJGlkIjoiNzg0IiwiRm9ybWF0IjowLCJJc1Zpc2libGUiOmZhbHNlLCJMYXN0S25vd25WaXNpYmlsaXR5U3RhdGUiOmZhbHNlfSwiSXNWaXNpYmxlIjp0cnVlLCJQYXJlbnRTdHlsZSI6bnVsbH0sIkh5cGVybGluayI6eyIkaWQiOiI3ODUiLCJBZGRyZXNzIjoiIiwiU3ViQWRkcmVzcyI6IiJ9LCJJbXBvcnRJZCI6IiJ9LHsiJGlkIjoiNzg2IiwiSWQiOiJmZDBjYWE3Yy1iNzc4LTQ5NmEtOTMwYS04NjM0NWI3OWNlNmMiLCJJbmRleCI6MjksIkdyb3VwSWQiOiJlN2E0NzBjZC0zNmY1LTQ5OTMtOWZjZS0xYmNlODNlNWQ1N2YiLCJUaXRsZSI6Ik9uYm9hcmRpbmciLCJEYXRlVGltZSI6IjIwMjAtMDQtMDFUMjM6NTk6MDAiLCJQZXJjZW50YWdlQ29tcGxldGUiOm51bGwsIk5vdGUiOm51bGwsIlN0eWxlIjp7IiRpZCI6Ijc4NyIsIlRpdGxlUG9zaXRpb24iOiJSaWdodCIsIkRhdGVQb3NpdGlvbiI6IkxlZnQiLCJTaGFwZVR5cGUiOjksIlNoYXBlU2l6ZSI6MCwiU2hhcGVTdHlsZSI6eyIkaWQiOiI3ODgiLCJNYXJnaW4iOnsiJHJlZiI6IjE2NSJ9LCJQYWRkaW5nIjp7IiRyZWYiOiIxNjYifSwiQmFja2dyb3VuZCI6eyIkaWQiOiI3ODkiLCJDb2xvciI6eyIkaWQiOiI3OTAiLCJBIjoyNTUsIlIiOjQxLCJHIjoxMjUsIkIiOjgzfX0sIklzVmlzaWJsZSI6dHJ1ZSwiV2lkdGgiOjEyLjAsIkhlaWdodCI6MTQuMCwiQm9yZGVyU3R5bGUiOnsiJGlkIjoiNzkxIiwiTGluZUNvbG9yIjpudWxsLCJMaW5lV2VpZ2h0IjowLjAsIkxpbmVUeXBlIjowLCJQYXJlbnRTdHlsZSI6bnVsbH0sIlBhcmVudFN0eWxlIjpudWxsfSwiVGl0bGVTdHlsZSI6eyIkaWQiOiI3OTIiLCJGb250U2V0dGluZ3MiOnsiJGlkIjoiNzkzIiwiRm9udFNpemUiOjExLCJGb250TmFtZSI6IkNhbGlicmkiLCJJc0JvbGQiOmZhbHNlLCJJc0l0YWxpYyI6ZmFsc2UsIklzVW5kZXJsaW5lZCI6ZmFsc2UsIlBhcmVudFN0eWxlIjpudWxsfSwiQXV0b1NpemUiOjAsIkZvcmVncm91bmQiOnsiJGlkIjoiNzk0IiwiQ29sb3IiOnsiJGlkIjoiNzk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NzQifSwiUGFkZGluZyI6eyIkcmVmIjoiMTc1In0sIkJhY2tncm91bmQiOnsiJGlkIjoiNzk2IiwiQ29sb3IiOnsiJGlkIjoiNzk3IiwiQSI6MCwiUiI6MjU1LCJHIjoyNTUsIkIiOjI1NX19LCJJc1Zpc2libGUiOnRydWUsIldpZHRoIjowLjAsIkhlaWdodCI6MC4wLCJCb3JkZXJTdHlsZSI6bnVsbCwiUGFyZW50U3R5bGUiOm51bGx9LCJEYXRlU3R5bGUiOnsiJGlkIjoiNzk4IiwiRm9udFNldHRpbmdzIjp7IiRpZCI6Ijc5OSIsIkZvbnRTaXplIjoxMCwiRm9udE5hbWUiOiJDYWxpYnJpIiwiSXNCb2xkIjpmYWxzZSwiSXNJdGFsaWMiOmZhbHNlLCJJc1VuZGVybGluZWQiOmZhbHNlLCJQYXJlbnRTdHlsZSI6bnVsbH0sIkF1dG9TaXplIjowLCJGb3JlZ3JvdW5kIjp7IiRpZCI6IjgwMCIsIkNvbG9yIjp7IiRpZCI6Ijgw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4MyJ9LCJQYWRkaW5nIjp7IiRyZWYiOiIxODQifSwiQmFja2dyb3VuZCI6eyIkaWQiOiI4MDIiLCJDb2xvciI6eyIkaWQiOiI4MDMiLCJBIjowLCJSIjoyNTUsIkciOjI1NSwiQiI6MjU1fX0sIklzVmlzaWJsZSI6ZmFsc2UsIldpZHRoIjowLjAsIkhlaWdodCI6MC4wLCJCb3JkZXJTdHlsZSI6bnVsbCwiUGFyZW50U3R5bGUiOm51bGx9LCJEYXRlRm9ybWF0Ijp7IiRyZWYiOiI3MjMifSwiV2Vla051bWJlcmluZyI6eyIkaWQiOiI4MDQiLCJGb3JtYXQiOjAsIklzVmlzaWJsZSI6ZmFsc2UsIkxhc3RLbm93blZpc2liaWxpdHlTdGF0ZSI6ZmFsc2V9LCJJc1Zpc2libGUiOnRydWUsIlBhcmVudFN0eWxlIjpudWxsfSwiSHlwZXJsaW5rIjp7IiRpZCI6IjgwNSIsIkFkZHJlc3MiOiIiLCJTdWJBZGRyZXNzIjoiIn0sIkltcG9ydElkIjoiIn0seyIkaWQiOiI4MDYiLCJJZCI6ImY3N2VmMmJkLTQyNjctNDA5MC04YWI5LTNjOWJjMTgzYzAwNiIsIkluZGV4IjozMCwiR3JvdXBJZCI6ImU3YTQ3MGNkLTM2ZjUtNDk5My05ZmNlLTFiY2U4M2U1ZDU3ZiIsIlRpdGxlIjoiRGF0YSBTeW5jIiwiRGF0ZVRpbWUiOiIyMDIwLTA3LTE0VDIzOjU5OjAwIiwiUGVyY2VudGFnZUNvbXBsZXRlIjpudWxsLCJOb3RlIjpudWxsLCJTdHlsZSI6eyIkaWQiOiI4MDciLCJUaXRsZVBvc2l0aW9uIjoiUmlnaHQiLCJEYXRlUG9zaXRpb24iOiJMZWZ0IiwiU2hhcGVUeXBlIjo5LCJTaGFwZVNpemUiOjAsIlNoYXBlU3R5bGUiOnsiJGlkIjoiODA4IiwiTWFyZ2luIjp7IiRyZWYiOiIxNjUifSwiUGFkZGluZyI6eyIkcmVmIjoiMTY2In0sIkJhY2tncm91bmQiOnsiJGlkIjoiODA5IiwiQ29sb3IiOnsiJGlkIjoiODEwIiwiQSI6MjU1LCJSIjo0MSwiRyI6MTI1LCJCIjo4M319LCJJc1Zpc2libGUiOnRydWUsIldpZHRoIjoxMi4wLCJIZWlnaHQiOjE0LjAsIkJvcmRlclN0eWxlIjp7IiRpZCI6IjgxMSIsIkxpbmVDb2xvciI6bnVsbCwiTGluZVdlaWdodCI6MC4wLCJMaW5lVHlwZSI6MCwiUGFyZW50U3R5bGUiOm51bGx9LCJQYXJlbnRTdHlsZSI6bnVsbH0sIlRpdGxlU3R5bGUiOnsiJGlkIjoiODEyIiwiRm9udFNldHRpbmdzIjp7IiRpZCI6IjgxMyIsIkZvbnRTaXplIjoxMSwiRm9udE5hbWUiOiJDYWxpYnJpIiwiSXNCb2xkIjpmYWxzZSwiSXNJdGFsaWMiOmZhbHNlLCJJc1VuZGVybGluZWQiOmZhbHNlLCJQYXJlbnRTdHlsZSI6bnVsbH0sIkF1dG9TaXplIjowLCJGb3JlZ3JvdW5kIjp7IiRpZCI6IjgxNCIsIkNvbG9yIjp7IiRpZCI6Ijgx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pZCI6IjgxNiIsIkNvbG9yIjp7IiRpZCI6IjgxNyIsIkEiOjAsIlIiOjI1NSwiRyI6MjU1LCJCIjoyNTV9fSwiSXNWaXNpYmxlIjp0cnVlLCJXaWR0aCI6MC4wLCJIZWlnaHQiOjAuMCwiQm9yZGVyU3R5bGUiOm51bGwsIlBhcmVudFN0eWxlIjpudWxsfSwiRGF0ZVN0eWxlIjp7IiRpZCI6IjgxOCIsIkZvbnRTZXR0aW5ncyI6eyIkaWQiOiI4MTkiLCJGb250U2l6ZSI6MTAsIkZvbnROYW1lIjoiQ2FsaWJyaSIsIklzQm9sZCI6ZmFsc2UsIklzSXRhbGljIjpmYWxzZSwiSXNVbmRlcmxpbmVkIjpmYWxzZSwiUGFyZW50U3R5bGUiOm51bGx9LCJBdXRvU2l6ZSI6MCwiRm9yZWdyb3VuZCI6eyIkaWQiOiI4MjAiLCJDb2xvciI6eyIkaWQiOiI4Mj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ODMifSwiUGFkZGluZyI6eyIkcmVmIjoiMTg0In0sIkJhY2tncm91bmQiOnsiJGlkIjoiODIyIiwiQ29sb3IiOnsiJGlkIjoiODIzIiwiQSI6MCwiUiI6MjU1LCJHIjoyNTUsIkIiOjI1NX19LCJJc1Zpc2libGUiOmZhbHNlLCJXaWR0aCI6MC4wLCJIZWlnaHQiOjAuMCwiQm9yZGVyU3R5bGUiOm51bGwsIlBhcmVudFN0eWxlIjpudWxsfSwiRGF0ZUZvcm1hdCI6eyIkcmVmIjoiNzIzIn0sIldlZWtOdW1iZXJpbmciOnsiJGlkIjoiODI0IiwiRm9ybWF0IjowLCJJc1Zpc2libGUiOmZhbHNlLCJMYXN0S25vd25WaXNpYmlsaXR5U3RhdGUiOmZhbHNlfSwiSXNWaXNpYmxlIjp0cnVlLCJQYXJlbnRTdHlsZSI6bnVsbH0sIkh5cGVybGluayI6eyIkaWQiOiI4MjUiLCJBZGRyZXNzIjoiIiwiU3ViQWRkcmVzcyI6IiJ9LCJJbXBvcnRJZCI6IiJ9LHsiJGlkIjoiODI2IiwiSWQiOiJjMTc4OTI2Mi1kZTk1LTQ5YzgtYmRiZC00Yjg5ODVhOTNlMzUiLCJJbmRleCI6MzYsIkdyb3VwSWQiOiJlN2E0NzBjZC0zNmY1LTQ5OTMtOWZjZS0xYmNlODNlNWQ1N2YiLCJUaXRsZSI6IkNvbmMuIHNlc3Npb25zIiwiRGF0ZVRpbWUiOiIyMDIwLTAxLTA2VDIzOjU5OjAwIiwiUGVyY2VudGFnZUNvbXBsZXRlIjpudWxsLCJOb3RlIjpudWxsLCJTdHlsZSI6eyIkaWQiOiI4MjciLCJUaXRsZVBvc2l0aW9uIjoiTGVmdCIsIkRhdGVQb3NpdGlvbiI6IkxlZnQiLCJTaGFwZVR5cGUiOjE3LCJTaGFwZVNpemUiOjEsIlNoYXBlU3R5bGUiOnsiJGlkIjoiODI4IiwiTWFyZ2luIjp7IiRyZWYiOiIxNjUifSwiUGFkZGluZyI6eyIkcmVmIjoiMTY2In0sIkJhY2tncm91bmQiOnsiJGlkIjoiODI5IiwiQ29sb3IiOnsiJGlkIjoiODMwIiwiQSI6MjU1LCJSIjoxMTIsIkciOjE3MywiQiI6NzF9fSwiSXNWaXNpYmxlIjp0cnVlLCJXaWR0aCI6MTguMCwiSGVpZ2h0IjoyMC4wLCJCb3JkZXJTdHlsZSI6eyIkaWQiOiI4MzEiLCJMaW5lQ29sb3IiOm51bGwsIkxpbmVXZWlnaHQiOjAuMCwiTGluZVR5cGUiOjAsIlBhcmVudFN0eWxlIjpudWxsfSwiUGFyZW50U3R5bGUiOm51bGx9LCJUaXRsZVN0eWxlIjp7IiRpZCI6IjgzMiIsIkZvbnRTZXR0aW5ncyI6eyIkaWQiOiI4MzMiLCJGb250U2l6ZSI6MTEsIkZvbnROYW1lIjoiQ2FsaWJyaSIsIklzQm9sZCI6ZmFsc2UsIklzSXRhbGljIjpmYWxzZSwiSXNVbmRlcmxpbmVkIjpmYWxzZSwiUGFyZW50U3R5bGUiOm51bGx9LCJBdXRvU2l6ZSI6MCwiRm9yZWdyb3VuZCI6eyIkaWQiOiI4MzQiLCJDb2xvciI6eyIkaWQiOiI4Mz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E3NCJ9LCJQYWRkaW5nIjp7IiRyZWYiOiIxNzUifSwiQmFja2dyb3VuZCI6eyIkaWQiOiI4MzYiLCJDb2xvciI6eyIkaWQiOiI4MzciLCJBIjowLCJSIjoyNTUsIkciOjI1NSwiQiI6MjU1fX0sIklzVmlzaWJsZSI6dHJ1ZSwiV2lkdGgiOjAuMCwiSGVpZ2h0IjowLjAsIkJvcmRlclN0eWxlIjpudWxsLCJQYXJlbnRTdHlsZSI6bnVsbH0sIkRhdGVTdHlsZSI6eyIkaWQiOiI4MzgiLCJGb250U2V0dGluZ3MiOnsiJGlkIjoiODM5IiwiRm9udFNpemUiOjEwLCJGb250TmFtZSI6IkNhbGlicmkiLCJJc0JvbGQiOmZhbHNlLCJJc0l0YWxpYyI6ZmFsc2UsIklzVW5kZXJsaW5lZCI6ZmFsc2UsIlBhcmVudFN0eWxlIjpudWxsfSwiQXV0b1NpemUiOjAsIkZvcmVncm91bmQiOnsiJGlkIjoiODQwIiwiQ29sb3IiOnsiJGlkIjoiODQ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gzIn0sIlBhZGRpbmciOnsiJHJlZiI6IjE4NCJ9LCJCYWNrZ3JvdW5kIjp7IiRpZCI6Ijg0MiIsIkNvbG9yIjp7IiRpZCI6Ijg0MyIsIkEiOjAsIlIiOjI1NSwiRyI6MjU1LCJCIjoyNTV9fSwiSXNWaXNpYmxlIjpmYWxzZSwiV2lkdGgiOjAuMCwiSGVpZ2h0IjowLjAsIkJvcmRlclN0eWxlIjpudWxsLCJQYXJlbnRTdHlsZSI6bnVsbH0sIkRhdGVGb3JtYXQiOnsiJGlkIjoiOD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NSIsIkZvcm1hdCI6MCwiSXNWaXNpYmxlIjpmYWxzZSwiTGFzdEtub3duVmlzaWJpbGl0eVN0YXRlIjpmYWxzZX0sIklzVmlzaWJsZSI6ZmFsc2UsIlBhcmVudFN0eWxlIjpudWxsfSwiSHlwZXJsaW5rIjp7IiRpZCI6Ijg0NiIsIkFkZHJlc3MiOiIiLCJTdWJBZGRyZXNzIjoiIn0sIkltcG9ydElkIjoiIn1dLCJJZCI6ImU3YTQ3MGNkLTM2ZjUtNDk5My05ZmNlLTFiY2U4M2U1ZDU3ZiIsIklzU2luZ2xlSXRlbVJvdyI6ZmFsc2V9LHsiJGlkIjoiODQ3IiwiX3Rhc2tzIjpbXSwiX21pbGVzdG9uZXMiOlt7IiRpZCI6Ijg0OCIsIklkIjoiNTRiNTY1NDctODg0Zi00NjdkLWFiOTEtNDY1MjE3NjUzMGJjIiwiSW5kZXgiOjM3LCJHcm91cElkIjoiZGZiM2JjNTktOTVjYi00OTg2LWFhNDctOWNlNGMyMGRjMjk4IiwiVGl0bGUiOiJKdW1wIHRvICBEYXRhZ3JpZCIsIkRhdGVUaW1lIjoiMjAyMC0wNC0yM1QwMDowMDowMFoiLCJQZXJjZW50YWdlQ29tcGxldGUiOm51bGwsIk5vdGUiOm51bGwsIlN0eWxlIjp7IiRpZCI6Ijg0OSIsIlRpdGxlUG9zaXRpb24iOiJSaWdodCIsIkRhdGVQb3NpdGlvbiI6IkxlZnQiLCJTaGFwZVR5cGUiOjEwLCJTaGFwZVNpemUiOjEsIlNoYXBlU3R5bGUiOnsiJGlkIjoiODUwIiwiTWFyZ2luIjp7IiRyZWYiOiIxNjUifSwiUGFkZGluZyI6eyIkcmVmIjoiMTY2In0sIkJhY2tncm91bmQiOnsiJGlkIjoiODUxIiwiQ29sb3IiOnsiJGlkIjoiODUyIiwiQSI6MjU1LCJSIjo2OCwiRyI6MTc2LCJCIjoyMDZ9fSwiSXNWaXNpYmxlIjp0cnVlLCJXaWR0aCI6MTguMCwiSGVpZ2h0IjoyMC4wLCJCb3JkZXJTdHlsZSI6eyIkaWQiOiI4NTMiLCJMaW5lQ29sb3IiOnsiJGlkIjoiODU0IiwiJHR5cGUiOiJOTFJFLkNvbW1vbi5Eb20uU29saWRDb2xvckJydXNoLCBOTFJFLkNvbW1vbiIsIkNvbG9yIjp7IiRpZCI6Ijg1NSIsIkEiOjI1NSwiUiI6MjU1LCJHIjowLCJCIjowfX0sIkxpbmVXZWlnaHQiOjAuMCwiTGluZVR5cGUiOjAsIlBhcmVudFN0eWxlIjpudWxsfSwiUGFyZW50U3R5bGUiOm51bGx9LCJUaXRsZVN0eWxlIjp7IiRpZCI6Ijg1NiIsIkZvbnRTZXR0aW5ncyI6eyIkaWQiOiI4NTciLCJGb250U2l6ZSI6MTEsIkZvbnROYW1lIjoiQ2FsaWJyaSIsIklzQm9sZCI6ZmFsc2UsIklzSXRhbGljIjpmYWxzZSwiSXNVbmRlcmxpbmVkIjpmYWxzZSwiUGFyZW50U3R5bGUiOm51bGx9LCJBdXRvU2l6ZSI6MiwiRm9yZWdyb3VuZCI6eyIkaWQiOiI4NTgiLCJDb2xvciI6eyIkaWQiOiI4NTkiLCJBIjoyNTUsIlIiOjAsIkciOjAsIkIiOjB9fSwiTWF4V2lkdGgiOjEzMC4wMDExNzQ5MjY3NTc4MSwiTWF4SGVpZ2h0IjoiSW5maW5pdHkiLCJTbWFydEZvcmVncm91bmRJc0FjdGl2ZSI6ZmFsc2UsIkhvcml6b250YWxBbGlnbm1lbnQiOjAsIlZlcnRpY2FsQWxpZ25tZW50IjowLCJTbWFydEZvcmVncm91bmQiOm51bGwsIkJhY2tncm91bmRGaWxsVHlwZSI6MCwiTWFyZ2luIjp7IiRyZWYiOiIxNzQifSwiUGFkZGluZyI6eyIkcmVmIjoiMTc1In0sIkJhY2tncm91bmQiOnsiJGlkIjoiODYwIiwiQ29sb3IiOnsiJGlkIjoiODYxIiwiQSI6MCwiUiI6MjU1LCJHIjoyNTUsIkIiOjI1NX19LCJJc1Zpc2libGUiOnRydWUsIldpZHRoIjowLjAsIkhlaWdodCI6MC4wLCJCb3JkZXJTdHlsZSI6bnVsbCwiUGFyZW50U3R5bGUiOm51bGx9LCJEYXRlU3R5bGUiOnsiJGlkIjoiODYyIiwiRm9udFNldHRpbmdzIjp7IiRpZCI6Ijg2MyIsIkZvbnRTaXplIjoxMCwiRm9udE5hbWUiOiJDYWxpYnJpIiwiSXNCb2xkIjpmYWxzZSwiSXNJdGFsaWMiOmZhbHNlLCJJc1VuZGVybGluZWQiOmZhbHNlLCJQYXJlbnRTdHlsZSI6bnVsbH0sIkF1dG9TaXplIjowLCJGb3JlZ3JvdW5kIjp7IiRpZCI6Ijg2NCIsIkNvbG9yIjp7IiRpZCI6Ijg2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4MyJ9LCJQYWRkaW5nIjp7IiRyZWYiOiIxODQifSwiQmFja2dyb3VuZCI6eyIkaWQiOiI4NjYiLCJDb2xvciI6eyIkaWQiOiI4NjciLCJBIjowLCJSIjoyNTUsIkciOjI1NSwiQiI6MjU1fX0sIklzVmlzaWJsZSI6ZmFsc2UsIldpZHRoIjowLjAsIkhlaWdodCI6MC4wLCJCb3JkZXJTdHlsZSI6bnVsbCwiUGFyZW50U3R5bGUiOm51bGx9LCJEYXRlRm9ybWF0Ijp7IiRpZCI6Ijg2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g2OSIsIkRhdGVQYXJ0SXNWaXNpYmxlIjp0cnVlLCJUaW1lUGFydElzVmlzaWJsZSI6ZmFsc2V9fSwiV2Vla051bWJlcmluZyI6eyIkaWQiOiI4NzAiLCJGb3JtYXQiOjAsIklzVmlzaWJsZSI6ZmFsc2UsIkxhc3RLbm93blZpc2liaWxpdHlTdGF0ZSI6ZmFsc2V9LCJJc1Zpc2libGUiOmZhbHNlLCJQYXJlbnRTdHlsZSI6bnVsbH0sIkh5cGVybGluayI6eyIkaWQiOiI4NzEiLCJBZGRyZXNzIjoiIiwiU3ViQWRkcmVzcyI6IiJ9LCJJbXBvcnRJZCI6IiJ9LHsiJGlkIjoiODcyIiwiSWQiOiIwNTliMWNlZC03YTExLTQxY2QtOTIyOC00OTlkNDY5ODYxNDQiLCJJbmRleCI6MzgsIkdyb3VwSWQiOiJkZmIzYmM1OS05NWNiLTQ5ODYtYWE0Ny05Y2U0YzIwZGMyOTgiLCJUaXRsZSI6IlBlYmJsZXMiLCJEYXRlVGltZSI6IjIwMjAtMDMtMTlUMDA6MDA6MDBaIiwiUGVyY2VudGFnZUNvbXBsZXRlIjpudWxsLCJOb3RlIjpudWxsLCJTdHlsZSI6eyIkaWQiOiI4NzMiLCJUaXRsZVBvc2l0aW9uIjoiQmVsb3ciLCJEYXRlUG9zaXRpb24iOiJMZWZ0IiwiU2hhcGVUeXBlIjoxMCwiU2hhcGVTaXplIjoxLCJTaGFwZVN0eWxlIjp7IiRpZCI6Ijg3NCIsIk1hcmdpbiI6eyIkcmVmIjoiMTY1In0sIlBhZGRpbmciOnsiJHJlZiI6IjE2NiJ9LCJCYWNrZ3JvdW5kIjp7IiRpZCI6Ijg3NSIsIkNvbG9yIjp7IiRpZCI6Ijg3NiIsIkEiOjI1NSwiUiI6NjgsIkciOjE3NiwiQiI6MjA2fX0sIklzVmlzaWJsZSI6dHJ1ZSwiV2lkdGgiOjE4LjAsIkhlaWdodCI6MjAuMCwiQm9yZGVyU3R5bGUiOnsiJGlkIjoiODc3IiwiTGluZUNvbG9yIjpudWxsLCJMaW5lV2VpZ2h0IjowLjAsIkxpbmVUeXBlIjowLCJQYXJlbnRTdHlsZSI6bnVsbH0sIlBhcmVudFN0eWxlIjpudWxsfSwiVGl0bGVTdHlsZSI6eyIkaWQiOiI4NzgiLCJGb250U2V0dGluZ3MiOnsiJGlkIjoiODc5IiwiRm9udFNpemUiOjExLCJGb250TmFtZSI6IkNhbGlicmkiLCJJc0JvbGQiOmZhbHNlLCJJc0l0YWxpYyI6ZmFsc2UsIklzVW5kZXJsaW5lZCI6ZmFsc2UsIlBhcmVudFN0eWxlIjpudWxsfSwiQXV0b1NpemUiOjIsIkZvcmVncm91bmQiOnsiJGlkIjoiODgwIiwiQ29sb3IiOnsiJGlkIjoiODgxIiwiQSI6MjU1LCJSIjowLCJHIjowLCJCIjowfX0sIk1heFdpZHRoIjoxMjAuNjU3MDg5MjMzMzk4NDQsIk1heEhlaWdodCI6IkluZmluaXR5IiwiU21hcnRGb3JlZ3JvdW5kSXNBY3RpdmUiOmZhbHNlLCJIb3Jpem9udGFsQWxpZ25tZW50IjoxLCJWZXJ0aWNhbEFsaWdubWVudCI6MCwiU21hcnRGb3JlZ3JvdW5kIjpudWxsLCJCYWNrZ3JvdW5kRmlsbFR5cGUiOjAsIk1hcmdpbiI6eyIkcmVmIjoiMTc0In0sIlBhZGRpbmciOnsiJHJlZiI6IjE3NSJ9LCJCYWNrZ3JvdW5kIjp7IiRpZCI6Ijg4MiIsIkNvbG9yIjp7IiRpZCI6Ijg4MyIsIkEiOjAsIlIiOjI1NSwiRyI6MjU1LCJCIjoyNTV9fSwiSXNWaXNpYmxlIjp0cnVlLCJXaWR0aCI6MC4wLCJIZWlnaHQiOjAuMCwiQm9yZGVyU3R5bGUiOm51bGwsIlBhcmVudFN0eWxlIjpudWxsfSwiRGF0ZVN0eWxlIjp7IiRpZCI6Ijg4NCIsIkZvbnRTZXR0aW5ncyI6eyIkaWQiOiI4ODUiLCJGb250U2l6ZSI6MTAsIkZvbnROYW1lIjoiQ2FsaWJyaSIsIklzQm9sZCI6ZmFsc2UsIklzSXRhbGljIjpmYWxzZSwiSXNVbmRlcmxpbmVkIjpmYWxzZSwiUGFyZW50U3R5bGUiOm51bGx9LCJBdXRvU2l6ZSI6MiwiRm9yZWdyb3VuZCI6eyIkaWQiOiI4ODYiLCJDb2xvciI6eyIkaWQiOiI4ODciLCJBIjoyNTUsIlIiOjY4LCJHIjo4NCwiQiI6MTA2fX0sIk1heFdpZHRoIjo2MC43NTg0Njg4OTk1MjE1NDYsIk1heEhlaWdodCI6IkluZmluaXR5IiwiU21hcnRGb3JlZ3JvdW5kSXNBY3RpdmUiOmZhbHNlLCJIb3Jpem9udGFsQWxpZ25tZW50IjoyLCJWZXJ0aWNhbEFsaWdubWVudCI6MCwiU21hcnRGb3JlZ3JvdW5kIjpudWxsLCJCYWNrZ3JvdW5kRmlsbFR5cGUiOjAsIk1hcmdpbiI6eyIkcmVmIjoiMTgzIn0sIlBhZGRpbmciOnsiJHJlZiI6IjE4NCJ9LCJCYWNrZ3JvdW5kIjp7IiRpZCI6Ijg4OCIsIkNvbG9yIjp7IiRpZCI6Ijg4OSIsIkEiOjAsIlIiOjI1NSwiRyI6MjU1LCJCIjoyNTV9fSwiSXNWaXNpYmxlIjpmYWxzZSwiV2lkdGgiOjAuMCwiSGVpZ2h0IjowLjAsIkJvcmRlclN0eWxlIjpudWxsLCJQYXJlbnRTdHlsZSI6bnVsbH0sIkRhdGVGb3JtYXQiOnsiJGlkIjoiODk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DkxIiwiRGF0ZVBhcnRJc1Zpc2libGUiOnRydWUsIlRpbWVQYXJ0SXNWaXNpYmxlIjpmYWxzZX19LCJXZWVrTnVtYmVyaW5nIjp7IiRpZCI6Ijg5MiIsIkZvcm1hdCI6MCwiSXNWaXNpYmxlIjpmYWxzZSwiTGFzdEtub3duVmlzaWJpbGl0eVN0YXRlIjpmYWxzZX0sIklzVmlzaWJsZSI6ZmFsc2UsIlBhcmVudFN0eWxlIjpudWxsfSwiSHlwZXJsaW5rIjp7IiRpZCI6Ijg5MyIsIkFkZHJlc3MiOiIiLCJTdWJBZGRyZXNzIjoiIn0sIkltcG9ydElkIjoiIn0seyIkaWQiOiI4OTQiLCJJZCI6IjgxNGI4Y2U5LWMwZGYtNDYzZC05YjFjLWMyOTBiMzgxMTdjNSIsIkluZGV4IjozOSwiR3JvdXBJZCI6ImRmYjNiYzU5LTk1Y2ItNDk4Ni1hYTQ3LTljZTRjMjBkYzI5OCIsIlRpdGxlIjoiSnVtcCB0byBHZW1zdG9uZSIsIkRhdGVUaW1lIjoiMjAyMC0wMi0xN1QwMDowMDowMFoiLCJQZXJjZW50YWdlQ29tcGxldGUiOm51bGwsIk5vdGUiOm51bGwsIlN0eWxlIjp7IiRpZCI6Ijg5NSIsIlRpdGxlUG9zaXRpb24iOiJMZWZ0IiwiRGF0ZVBvc2l0aW9uIjoiTGVmdCIsIlNoYXBlVHlwZSI6MTAsIlNoYXBlU2l6ZSI6MSwiU2hhcGVTdHlsZSI6eyIkaWQiOiI4OTYiLCJNYXJnaW4iOnsiJHJlZiI6IjE2NSJ9LCJQYWRkaW5nIjp7IiRyZWYiOiIxNjYifSwiQmFja2dyb3VuZCI6eyIkaWQiOiI4OTciLCJDb2xvciI6eyIkaWQiOiI4OTgiLCJBIjoyNTUsIlIiOjY4LCJHIjoxNzYsIkIiOjIwNn19LCJJc1Zpc2libGUiOnRydWUsIldpZHRoIjoxOC4wLCJIZWlnaHQiOjIwLjAsIkJvcmRlclN0eWxlIjp7IiRpZCI6Ijg5OSIsIkxpbmVDb2xvciI6eyIkcmVmIjoiODU0In0sIkxpbmVXZWlnaHQiOjAuMCwiTGluZVR5cGUiOjAsIlBhcmVudFN0eWxlIjpudWxsfSwiUGFyZW50U3R5bGUiOm51bGx9LCJUaXRsZVN0eWxlIjp7IiRpZCI6IjkwMCIsIkZvbnRTZXR0aW5ncyI6eyIkaWQiOiI5MDEiLCJGb250U2l6ZSI6MTEsIkZvbnROYW1lIjoiQ2FsaWJyaSIsIklzQm9sZCI6ZmFsc2UsIklzSXRhbGljIjpmYWxzZSwiSXNVbmRlcmxpbmVkIjpmYWxzZSwiUGFyZW50U3R5bGUiOm51bGx9LCJBdXRvU2l6ZSI6MiwiRm9yZWdyb3VuZCI6eyIkaWQiOiI5MDIiLCJDb2xvciI6eyIkaWQiOiI5MDMiLCJBIjoyNTUsIlIiOjAsIkciOjAsIkIiOjB9fSwiTWF4V2lkdGgiOjEzMy41MDQwODkzNTU0Njg3NSwiTWF4SGVpZ2h0IjoiSW5maW5pdHkiLCJTbWFydEZvcmVncm91bmRJc0FjdGl2ZSI6ZmFsc2UsIkhvcml6b250YWxBbGlnbm1lbnQiOjIsIlZlcnRpY2FsQWxpZ25tZW50IjowLCJTbWFydEZvcmVncm91bmQiOm51bGwsIkJhY2tncm91bmRGaWxsVHlwZSI6MCwiTWFyZ2luIjp7IiRyZWYiOiIxNzQifSwiUGFkZGluZyI6eyIkcmVmIjoiMTc1In0sIkJhY2tncm91bmQiOnsiJGlkIjoiOTA0IiwiQ29sb3IiOnsiJGlkIjoiOTA1IiwiQSI6MCwiUiI6MjU1LCJHIjoyNTUsIkIiOjI1NX19LCJJc1Zpc2libGUiOnRydWUsIldpZHRoIjowLjAsIkhlaWdodCI6MC4wLCJCb3JkZXJTdHlsZSI6bnVsbCwiUGFyZW50U3R5bGUiOm51bGx9LCJEYXRlU3R5bGUiOnsiJGlkIjoiOTA2IiwiRm9udFNldHRpbmdzIjp7IiRpZCI6IjkwNyIsIkZvbnRTaXplIjoxMCwiRm9udE5hbWUiOiJDYWxpYnJpIiwiSXNCb2xkIjp0cnVlLCJJc0l0YWxpYyI6ZmFsc2UsIklzVW5kZXJsaW5lZCI6ZmFsc2UsIlBhcmVudFN0eWxlIjpudWxsfSwiQXV0b1NpemUiOjAsIkZvcmVncm91bmQiOnsiJGlkIjoiOTA4IiwiQ29sb3IiOnsiJGlkIjoiOTA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gzIn0sIlBhZGRpbmciOnsiJHJlZiI6IjE4NCJ9LCJCYWNrZ3JvdW5kIjp7IiRpZCI6IjkxMCIsIkNvbG9yIjp7IiRpZCI6IjkxMSIsIkEiOjAsIlIiOjI1NSwiRyI6MjU1LCJCIjoyNTV9fSwiSXNWaXNpYmxlIjpmYWxzZSwiV2lkdGgiOjAuMCwiSGVpZ2h0IjowLjAsIkJvcmRlclN0eWxlIjpudWxsLCJQYXJlbnRTdHlsZSI6bnVsbH0sIkRhdGVGb3JtYXQiOnsiJGlkIjoiOTE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EzIiwiRGF0ZVBhcnRJc1Zpc2libGUiOnRydWUsIlRpbWVQYXJ0SXNWaXNpYmxlIjpmYWxzZX19LCJXZWVrTnVtYmVyaW5nIjp7IiRpZCI6IjkxNCIsIkZvcm1hdCI6MCwiSXNWaXNpYmxlIjpmYWxzZSwiTGFzdEtub3duVmlzaWJpbGl0eVN0YXRlIjpmYWxzZX0sIklzVmlzaWJsZSI6ZmFsc2UsIlBhcmVudFN0eWxlIjpudWxsfSwiSHlwZXJsaW5rIjp7IiRpZCI6IjkxNSIsIkFkZHJlc3MiOiIiLCJTdWJBZGRyZXNzIjoiIn0sIkltcG9ydElkIjoiIn1dLCJJZCI6ImRmYjNiYzU5LTk1Y2ItNDk4Ni1hYTQ3LTljZTRjMjBkYzI5OCIsIklzU2luZ2xlSXRlbVJvdyI6ZmFsc2V9LHsiJGlkIjoiOTE2IiwiX3Rhc2tzIjpbXSwiX21pbGVzdG9uZXMiOlt7IiRpZCI6IjkxNyIsIklkIjoiZGU3YzRhM2MtNzY2MS00MDAwLTg4N2UtYzkxMzA2ZDE3MThkIiwiSW5kZXgiOjQwLCJHcm91cElkIjpudWxsLCJUaXRsZSI6IlNTIEltcG9ydCIsIkRhdGVUaW1lIjoiMjAxOS0xMS0yMlQyMzo1OTowMCIsIlBlcmNlbnRhZ2VDb21wbGV0ZSI6bnVsbCwiTm90ZSI6bnVsbCwiU3R5bGUiOnsiJGlkIjoiOTE4IiwiVGl0bGVQb3NpdGlvbiI6IlJpZ2h0IiwiRGF0ZVBvc2l0aW9uIjoiTGVmdCIsIlNoYXBlVHlwZSI6MTcsIlNoYXBlU2l6ZSI6MSwiU2hhcGVTdHlsZSI6eyIkaWQiOiI5MTkiLCJNYXJnaW4iOnsiJHJlZiI6IjE2NSJ9LCJQYWRkaW5nIjp7IiRyZWYiOiIxNjYifSwiQmFja2dyb3VuZCI6eyIkaWQiOiI5MjAiLCJDb2xvciI6eyIkaWQiOiI5MjEiLCJBIjoyNTUsIlIiOjI0NywiRyI6MTUwLCJCIjo3MH19LCJJc1Zpc2libGUiOnRydWUsIldpZHRoIjoxOC4wLCJIZWlnaHQiOjIwLjAsIkJvcmRlclN0eWxlIjp7IiRpZCI6IjkyMiIsIkxpbmVDb2xvciI6bnVsbCwiTGluZVdlaWdodCI6MC4wLCJMaW5lVHlwZSI6MCwiUGFyZW50U3R5bGUiOm51bGx9LCJQYXJlbnRTdHlsZSI6bnVsbH0sIlRpdGxlU3R5bGUiOnsiJGlkIjoiOTIzIiwiRm9udFNldHRpbmdzIjp7IiRpZCI6IjkyNCIsIkZvbnRTaXplIjoxMSwiRm9udE5hbWUiOiJDYWxpYnJpIiwiSXNCb2xkIjpmYWxzZSwiSXNJdGFsaWMiOmZhbHNlLCJJc1VuZGVybGluZWQiOmZhbHNlLCJQYXJlbnRTdHlsZSI6bnVsbH0sIkF1dG9TaXplIjowLCJGb3JlZ3JvdW5kIjp7IiRpZCI6IjkyNSIsIkNvbG9yIjp7IiRpZCI6Ijky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pZCI6IjkyNyIsIkNvbG9yIjp7IiRpZCI6IjkyOCIsIkEiOjAsIlIiOjI1NSwiRyI6MjU1LCJCIjoyNTV9fSwiSXNWaXNpYmxlIjp0cnVlLCJXaWR0aCI6MC4wLCJIZWlnaHQiOjAuMCwiQm9yZGVyU3R5bGUiOm51bGwsIlBhcmVudFN0eWxlIjpudWxsfSwiRGF0ZVN0eWxlIjp7IiRpZCI6IjkyOSIsIkZvbnRTZXR0aW5ncyI6eyIkaWQiOiI5MzAiLCJGb250U2l6ZSI6MTAsIkZvbnROYW1lIjoiQ2FsaWJyaSIsIklzQm9sZCI6ZmFsc2UsIklzSXRhbGljIjpmYWxzZSwiSXNVbmRlcmxpbmVkIjpmYWxzZSwiUGFyZW50U3R5bGUiOm51bGx9LCJBdXRvU2l6ZSI6MCwiRm9yZWdyb3VuZCI6eyIkaWQiOiI5MzEiLCJDb2xvciI6eyIkaWQiOiI5Mz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ODMifSwiUGFkZGluZyI6eyIkcmVmIjoiMTg0In0sIkJhY2tncm91bmQiOnsiJGlkIjoiOTMzIiwiQ29sb3IiOnsiJGlkIjoiOTM0IiwiQSI6MCwiUiI6MjU1LCJHIjoyNTUsIkIiOjI1NX19LCJJc1Zpc2libGUiOmZhbHNlLCJXaWR0aCI6MC4wLCJIZWlnaHQiOjAuMCwiQm9yZGVyU3R5bGUiOm51bGwsIlBhcmVudFN0eWxlIjpudWxsfSwiRGF0ZUZvcm1hdCI6eyIkaWQiOiI5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M2IiwiRm9ybWF0IjowLCJJc1Zpc2libGUiOmZhbHNlLCJMYXN0S25vd25WaXNpYmlsaXR5U3RhdGUiOmZhbHNlfSwiSXNWaXNpYmxlIjpmYWxzZSwiUGFyZW50U3R5bGUiOm51bGx9LCJIeXBlcmxpbmsiOnsiJGlkIjoiOTM3IiwiQWRkcmVzcyI6IiIsIlN1YkFkZHJlc3MiOiIifSwiSW1wb3J0SWQiOiIifV0sIklkIjoiMDAwMDAwMDAtMDAwMC0wMDAwLTAwMDAtMDAwMDAwMDAwMDAwIiwiSXNTaW5nbGVJdGVtUm93Ijp0cnVlfSx7IiRpZCI6IjkzOCIsIl90YXNrcyI6W3siJGlkIjoiOTM5IiwiX2F0dGFjaGVkTWlsZXN0b25lcyI6W10sIlRhc2tEZWZpbml0aW9uIjp7IiRpZCI6Ijk0MCIsIkdyb3VwTmFtZSI6bnVsbCwiU3RhcnREYXRlIjoiMjAyMS0xMi0xNFQwMDowMDowMFoiLCJFbmREYXRlIjoiMjAyMi0wMS0yNVQyMzo1OTowMFoiLCJQZXJjZW50YWdlQ29tcGxldGUiOm51bGwsIlN0eWxlIjp7IiRpZCI6Ijk0MSIsIlNoYXBlIjoyLCJTaGFwZVRoaWNrbmVzcyI6MSwiRHVyYXRpb25Gb3JtYXQiOjAsIkluY2x1ZGVOb25Xb3JraW5nRGF5c0luRHVyYXRpb24iOmZhbHNlLCJQZXJjZW50YWdlQ29tcGxldGVTdHlsZSI6eyIkaWQiOiI5NDIiLCJGb250U2V0dGluZ3MiOnsiJGlkIjoiOTQz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k0NCIsIlRvcCI6MC4wLCJMZWZ0IjowLjAsIlJpZ2h0IjowLjAsIkJvdHRvbSI6MC4wfSwiUGFkZGluZyI6eyIkaWQiOiI5NDUiLCJUb3AiOjAuMCwiTGVmdCI6MC4wLCJSaWdodCI6MC4wLCJCb3R0b20iOjAuMH0sIkJhY2tncm91bmQiOnsiJHJlZiI6IjE0In0sIklzVmlzaWJsZSI6dHJ1ZSwiV2lkdGgiOjAuMCwiSGVpZ2h0IjowLjAsIkJvcmRlclN0eWxlIjp7IiRpZCI6Ijk0NiIsIkxpbmVDb2xvciI6bnVsbCwiTGluZVdlaWdodCI6MC4wLCJMaW5lVHlwZSI6MCwiUGFyZW50U3R5bGUiOm51bGx9LCJQYXJlbnRTdHlsZSI6bnVsbH0sIkR1cmF0aW9uU3R5bGUiOnsiJGlkIjoiOTQ3IiwiRm9udFNldHRpbmdzIjp7IiRpZCI6Ijk0OCIsIkZvbnRTaXplIjoxMCwiRm9udE5hbWUiOiJDYWxpYnJpIiwiSXNCb2xkIjpmYWxzZSwiSXNJdGFsaWMiOmZhbHNlLCJJc1VuZGVybGluZWQiOmZhbHNlLCJQYXJlbnRTdHlsZSI6bnVsbH0sIkF1dG9TaXplIjowLCJGb3JlZ3JvdW5kIjp7IiRpZCI6Ijk0OSIsIkNvbG9yIjp7IiRyZWYiOiIxMjAifX0sIk1heFdpZHRoIjoyMDAuMCwiTWF4SGVpZ2h0IjoiSW5maW5pdHkiLCJTbWFydEZvcmVncm91bmRJc0FjdGl2ZSI6ZmFsc2UsIkhvcml6b250YWxBbGlnbm1lbnQiOjAsIlZlcnRpY2FsQWxpZ25tZW50IjowLCJTbWFydEZvcmVncm91bmQiOm51bGwsIkJhY2tncm91bmRGaWxsVHlwZSI6MCwiTWFyZ2luIjp7IiRpZCI6Ijk1MCIsIlRvcCI6MC4wLCJMZWZ0IjowLjAsIlJpZ2h0IjowLjAsIkJvdHRvbSI6MC4wfSwiUGFkZGluZyI6eyIkaWQiOiI5NTEiLCJUb3AiOjAuMCwiTGVmdCI6MC4wLCJSaWdodCI6MC4wLCJCb3R0b20iOjAuMH0sIkJhY2tncm91bmQiOnsiJHJlZiI6IjEyMyJ9LCJJc1Zpc2libGUiOnRydWUsIldpZHRoIjowLjAsIkhlaWdodCI6MC4wLCJCb3JkZXJTdHlsZSI6eyIkaWQiOiI5NTIiLCJMaW5lQ29sb3IiOm51bGwsIkxpbmVXZWlnaHQiOjAuMCwiTGluZVR5cGUiOjAsIlBhcmVudFN0eWxlIjpudWxsfSwiUGFyZW50U3R5bGUiOm51bGx9LCJIb3Jpem9udGFsQ29ubmVjdG9yU3R5bGUiOnsiJGlkIjoiOTUzIiwiTGluZUNvbG9yIjp7IiRyZWYiOiIyNyJ9LCJMaW5lV2VpZ2h0IjoxLjAsIkxpbmVUeXBlIjowLCJQYXJlbnRTdHlsZSI6bnVsbH0sIlZlcnRpY2FsQ29ubmVjdG9yU3R5bGUiOnsiJGlkIjoiOTU0IiwiTGluZUNvbG9yIjp7IiRyZWYiOiIzMCJ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OTU1IiwiTWFyZ2luIjp7IiRpZCI6Ijk1NiIsIlRvcCI6MC4wLCJMZWZ0Ijo0LjAsIlJpZ2h0Ijo0LjAsIkJvdHRvbSI6MC4wfSwiUGFkZGluZyI6eyIkaWQiOiI5NTciLCJUb3AiOjAuMCwiTGVmdCI6MC4wLCJSaWdodCI6MC4wLCJCb3R0b20iOjAuMH0sIkJhY2tncm91bmQiOnsiJGlkIjoiOTU4IiwiQ29sb3IiOnsiJGlkIjoiOTU5IiwiQSI6MjU1LCJSIjoyNDYsIkciOjEzMCwiQiI6MzR9fSwiSXNWaXNpYmxlIjp0cnVlLCJXaWR0aCI6MC4wLCJIZWlnaHQiOjE2LjAsIkJvcmRlclN0eWxlIjp7IiRpZCI6Ijk2MCIsIkxpbmVDb2xvciI6eyIkaWQiOiI5NjEiLCIkdHlwZSI6Ik5MUkUuQ29tbW9uLkRvbS5Tb2xpZENvbG9yQnJ1c2gsIE5MUkUuQ29tbW9uIiwiQ29sb3IiOnsiJGlkIjoiOTYyIiwiQSI6MjU1LCJSIjoyNTUsIkciOjAsIkIiOjB9fSwiTGluZVdlaWdodCI6MC4wLCJMaW5lVHlwZSI6MCwiUGFyZW50U3R5bGUiOm51bGx9LCJQYXJlbnRTdHlsZSI6bnVsbH0sIlRpdGxlU3R5bGUiOnsiJGlkIjoiOTYzIiwiRm9udFNldHRpbmdzIjp7IiRpZCI6Ijk2NCIsIkZvbnRTaXplIjoxMSwiRm9udE5hbWUiOiJDYWxpYnJpIiwiSXNCb2xkIjp0cnVlLCJJc0l0YWxpYyI6ZmFsc2UsIklzVW5kZXJsaW5lZCI6ZmFsc2UsIlBhcmVudFN0eWxlIjpudWxsfSwiQXV0b1NpemUiOjAsIkZvcmVncm91bmQiOnsiJGlkIjoiOTY1IiwiQ29sb3IiOnsiJGlkIjoiOTY2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k2NyIsIlRvcCI6MC4wLCJMZWZ0IjowLjAsIlJpZ2h0IjowLjAsIkJvdHRvbSI6MC4wfSwiUGFkZGluZyI6eyIkaWQiOiI5NjgiLCJUb3AiOjAuMCwiTGVmdCI6MC4wLCJSaWdodCI6MC4wLCJCb3R0b20iOjAuMH0sIkJhY2tncm91bmQiOnsiJGlkIjoiOTY5IiwiQ29sb3IiOnsiJGlkIjoiOTcwIiwiQSI6MCwiUiI6MjU1LCJHIjoyNTUsIkIiOjI1NX19LCJJc1Zpc2libGUiOnRydWUsIldpZHRoIjowLjAsIkhlaWdodCI6MC4wLCJCb3JkZXJTdHlsZSI6eyIkaWQiOiI5NzEiLCJMaW5lQ29sb3IiOm51bGwsIkxpbmVXZWlnaHQiOjAuMCwiTGluZVR5cGUiOjAsIlBhcmVudFN0eWxlIjpudWxsfSwiUGFyZW50U3R5bGUiOm51bGx9LCJEYXRlU3R5bGUiOnsiJGlkIjoiOTcyIiwiRm9udFNldHRpbmdzIjp7IiRpZCI6Ijk3MyIsIkZvbnRTaXplIjoxMCwiRm9udE5hbWUiOiJDYWxpYnJpIiwiSXNCb2xkIjpmYWxzZSwiSXNJdGFsaWMiOmZhbHNlLCJJc1VuZGVybGluZWQiOmZhbHNlLCJQYXJlbnRTdHlsZSI6bnVsbH0sIkF1dG9TaXplIjowLCJGb3JlZ3JvdW5kIjp7IiRpZCI6Ijk3NCIsIkNvbG9yIjp7IiRpZCI6Ijk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aWQiOiI5NzkiLCJBIjowLCJSIjoyNTUsIkciOjI1NSwiQiI6MjU1fX0sIklzVmlzaWJsZSI6dHJ1ZSwiV2lkdGgiOjAuMCwiSGVpZ2h0IjowLjAsIkJvcmRlclN0eWxlIjp7IiRpZCI6Ijk4MCIsIkxpbmVDb2xvciI6bnVsbCwiTGluZVdlaWdodCI6MC4wLCJMaW5lVHlwZSI6MCwiUGFyZW50U3R5bGUiOm51bGx9LCJQYXJlbnRTdHlsZSI6bnVsbH0sIkRhdGVGb3JtYXQiOnsiJGlkIjoiOT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MiIsIkZvcm1hdCI6MCwiSXNWaXNpYmxlIjpmYWxzZSwiTGFzdEtub3duVmlzaWJpbGl0eVN0YXRlIjpmYWxzZX0sIklzVmlzaWJsZSI6ZmFsc2UsIlBhcmVudFN0eWxlIjpudWxsfSwiSW5kZXgiOjQxLCJTbWFydER1cmF0aW9uQWN0aXZhdGVkIjpmYWxzZSwiRGF0ZUZvcm1hdCI6eyIkcmVmIjoiOTgxIn0sIldlZWtOdW1iZXJpbmciOnsiJGlkIjoiOTgzIiwiRm9ybWF0IjowLCJJc1Zpc2libGUiOmZhbHNlLCJMYXN0S25vd25WaXNpYmlsaXR5U3RhdGUiOmZhbHNlfSwiSWQiOiJkZGVmNGY2OS03MzM0LTQ5NzEtODFlMC1lNDlkYzkzNTc1OTYiLCJJbXBvcnRJZCI6bnVsbCwiVGl0bGUiOiJDb250cm9scyBUdW5pbmciLCJOb3RlIjpudWxsLCJIeXBlcmxpbmsiOnsiJGlkIjoiOTg0IiwiQWRkcmVzcyI6IiIsIlN1YkFkZHJlc3MiOiIifSwiSXNDaGFuZ2VkIjpmYWxzZSwiSXNOZXciOmZhbHNlfX1dLCJfbWlsZXN0b25lcyI6W10sIklkIjoiMDAwMDAwMDAtMDAwMC0wMDAwLTAwMDAtMDAwMDAwMDAwMDAwIiwiSXNTaW5nbGVJdGVtUm93Ijp0cnVlfV0sIkluZGV4IjowLCJJZCI6IjRhN2YwMWU2LWZjN2QtNDY4ZS04MmZkLWRlM2RhYWZkYjMxNyIsIkhlYWRlclRleHQiOm51bGwsIklzRGVmYXVsdCI6dHJ1ZSwiU3R5bGUiOnsiJGlkIjoiOTg1IiwiSGVhZGVyU3R5bGUiOnsiJGlkIjoiOTg2IiwiVGV4dFN0eWxlIjp7IiRpZCI6Ijk4NyIsIkZvbnRTZXR0aW5ncyI6eyIkaWQiOiI5ODgiLCJGb250U2l6ZSI6MTEsIkZvbnROYW1lIjoiQ2FsaWJyaSIsIklzQm9sZCI6ZmFsc2UsIklzSXRhbGljIjpmYWxzZSwiSXNVbmRlcmxpbmVkIjpmYWxzZSwiUGFyZW50U3R5bGUiOm51bGx9LCJBdXRvU2l6ZSI6MiwiRm9yZWdyb3VuZCI6eyIkaWQiOiI5ODkiLCJDb2xvciI6eyIkaWQiOiI5OT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5OTEiLCJUb3AiOjAuMCwiTGVmdCI6MC4wLCJSaWdodCI6MC4wLCJCb3R0b20iOjAuMH0sIlBhZGRpbmciOnsiJGlkIjoiOTkyIiwiVG9wIjowLjAsIkxlZnQiOjAuMCwiUmlnaHQiOjAuMCwiQm90dG9tIjowLjB9LCJCYWNrZ3JvdW5kIjpudWxsLCJJc1Zpc2libGUiOnRydWUsIldpZHRoIjowLjAsIkhlaWdodCI6MC4wLCJCb3JkZXJTdHlsZSI6bnVsbCwiUGFyZW50U3R5bGUiOm51bGx9LCJSZWN0YW5nbGVTdHlsZSI6eyIkaWQiOiI5OTMiLCJNYXJnaW4iOnsiJGlkIjoiOTk0IiwiVG9wIjowLjAsIkxlZnQiOjAuMCwiUmlnaHQiOjAuMCwiQm90dG9tIjowLjB9LCJQYWRkaW5nIjp7IiRpZCI6Ijk5NSIsIlRvcCI6MC4wLCJMZWZ0IjowLjAsIlJpZ2h0IjowLjAsIkJvdHRvbSI6MC4wfSwiQmFja2dyb3VuZCI6eyIkaWQiOiI5OTYiLCJDb2xvciI6eyIkaWQiOiI5OTciLCJBIjo2MywiUiI6MTY1LCJHIjoxNjUsIkIiOjE2NX19LCJJc1Zpc2libGUiOnRydWUsIldpZHRoIjowLjAsIkhlaWdodCI6MC4wLCJCb3JkZXJTdHlsZSI6eyIkaWQiOiI5OTgiLCJMaW5lQ29sb3IiOnsiJGlkIjoiOTk5IiwiJHR5cGUiOiJOTFJFLkNvbW1vbi5Eb20uU29saWRDb2xvckJydXNoLCBOTFJFLkNvbW1vbiIsIkNvbG9yIjp7IiRpZCI6IjEwMDAiLCJBIjoyNTUsIlIiOjI1NSwiRyI6MCwiQiI6MH19LCJMaW5lV2VpZ2h0IjowLjAsIkxpbmVUeXBlIjowLCJQYXJlbnRTdHlsZSI6bnVsbH0sIlBhcmVudFN0eWxlIjpudWxsfSwiTWFyZ2luIjp7IiRpZCI6IjEwMDEiLCJUb3AiOjAuMCwiTGVmdCI6MC4wLCJSaWdodCI6MC4wLCJCb3R0b20iOjAuMH0sIlBhZGRpbmciOnsiJGlkIjoiMTAwMiIsIlRvcCI6MC4wLCJMZWZ0IjowLjAsIlJpZ2h0IjowLjAsIkJvdHRvbSI6MC4wfSwiQmFja2dyb3VuZCI6bnVsbCwiSXNWaXNpYmxlIjp0cnVlLCJXaWR0aCI6MC4wLCJIZWlnaHQiOjAuMCwiQm9yZGVyU3R5bGUiOm51bGwsIlBhcmVudFN0eWxlIjpudWxsfSwiQmFja2dyb3VuZFN0eWxlIjp7IiRpZCI6IjEwMDMiLCJNYXJnaW4iOnsiJGlkIjoiMTAwNCIsIlRvcCI6MC4wLCJMZWZ0IjowLjAsIlJpZ2h0IjowLjAsIkJvdHRvbSI6MC4wfSwiUGFkZGluZyI6eyIkaWQiOiIxMDA1IiwiVG9wIjowLjAsIkxlZnQiOjAuMCwiUmlnaHQiOjAuMCwiQm90dG9tIjowLjB9LCJCYWNrZ3JvdW5kIjp7IiRpZCI6IjEwMDYiLCJDb2xvciI6eyIkaWQiOiIxMDA3IiwiQSI6NTEsIlIiOjE4MiwiRyI6NzMsIkIiOjM4fX0sIklzVmlzaWJsZSI6dHJ1ZSwiV2lkdGgiOjAuMCwiSGVpZ2h0IjowLjAsIkJvcmRlclN0eWxlIjp7IiRpZCI6IjEwMDgiLCJMaW5lQ29sb3IiOnsiJGlkIjoiMTAwOSIsIiR0eXBlIjoiTkxSRS5Db21tb24uRG9tLlNvbGlkQ29sb3JCcnVzaCwgTkxSRS5Db21tb24iLCJDb2xvciI6eyIkaWQiOiIxMDEwIiwiQSI6MjU1LCJSIjoyNTUsIkciOjAsIkIiOjB9fSwiTGluZVdlaWdodCI6MC4wLCJMaW5lVHlwZSI6MCwiUGFyZW50U3R5bGUiOm51bGx9LCJQYXJlbnRTdHlsZSI6bnVsbH0sIk1hcmdpbiI6eyIkaWQiOiIxMDExIiwiVG9wIjowLjAsIkxlZnQiOjAuMCwiUmlnaHQiOjAuMCwiQm90dG9tIjowLjB9LCJQYWRkaW5nIjp7IiRpZCI6IjEwMTIiLCJUb3AiOjAuMCwiTGVmdCI6MC4wLCJSaWdodCI6MC4wLCJCb3R0b20iOjAuMH0sIklzVmlzaWJsZSI6dHJ1ZSwiV2lkdGgiOjAuMCwiSGVpZ2h0IjowLjAsIkJvcmRlclN0eWxlIjpudWxsLCJQYXJlbnRTdHlsZSI6bnVsbH19XSwiSWQiOiJmZTY0NDNkOC1hYTA1LTRhY2YtOGFlYS0wODVlZjZjZmVkZmIiLCJJbmRleCI6MTMsIkhlYWRlclRleHQiOiJEZXZlbG9wbWVudCIsIlN0eWxlIjp7IiRpZCI6IjEwMTMiLCJIZWFkZXJTdHlsZSI6eyIkaWQiOiIxMDE0IiwiVGV4dElzVmVydGljYWwiOmZhbHNlLCJUZXh0U3R5bGUiOnsiJGlkIjoiMTAxNSIsIkZvbnRTZXR0aW5ncyI6eyIkaWQiOiIxMDE2IiwiRm9udFNpemUiOjEwLCJGb250TmFtZSI6IlNlZ29lIFVJIiwiSXNCb2xkIjp0cnVlLCJJc0l0YWxpYyI6ZmFsc2UsIklzVW5kZXJsaW5lZCI6ZmFsc2UsIlBhcmVudFN0eWxlIjpudWxsfSwiQXV0b1NpemUiOjAsIkZvcmVncm91bmQiOnsiJGlkIjoiMTAxNyIsIkNvbG9yIjp7IiRpZCI6IjEwMTgiLCJBIjoyNTUsIlIiOjY0LCJHIjo2NCwiQiI6NjR9fSwiTWF4V2lkdGgiOjUxLjQ5MzMzMzMzMzMzMzMzOSwiTWF4SGVpZ2h0IjowLjAsIlNtYXJ0Rm9yZWdyb3VuZElzQWN0aXZlIjpmYWxzZSwiSG9yaXpvbnRhbEFsaWdubWVudCI6MCwiVmVydGljYWxBbGlnbm1lbnQiOjAsIlNtYXJ0Rm9yZWdyb3VuZCI6bnVsbCwiQmFja2dyb3VuZEZpbGxUeXBlIjowLCJNYXJnaW4iOnsiJGlkIjoiMTAxOSIsIlRvcCI6MC4wLCJMZWZ0IjowLjAsIlJpZ2h0IjowLjAsIkJvdHRvbSI6MC4wfSwiUGFkZGluZyI6eyIkaWQiOiIxMDIwIiwiVG9wIjowLjAsIkxlZnQiOjAuMCwiUmlnaHQiOjAuMCwiQm90dG9tIjowLjB9LCJCYWNrZ3JvdW5kIjpudWxsLCJJc1Zpc2libGUiOmZhbHNlLCJXaWR0aCI6MC4wLCJIZWlnaHQiOjAuMCwiQm9yZGVyU3R5bGUiOm51bGwsIlBhcmVudFN0eWxlIjpudWxsfSwiUmVjdGFuZ2xlU3R5bGUiOnsiJGlkIjoiMTAyMSIsIk1hcmdpbiI6eyIkaWQiOiIxMDIyIiwiVG9wIjowLjAsIkxlZnQiOjAuMCwiUmlnaHQiOjAuMCwiQm90dG9tIjowLjB9LCJQYWRkaW5nIjp7IiRpZCI6IjEwMjMiLCJUb3AiOjAuMCwiTGVmdCI6MC4wLCJSaWdodCI6MC4wLCJCb3R0b20iOjAuMH0sIkJhY2tncm91bmQiOnsiJGlkIjoiMTAyNCIsIkNvbG9yIjp7IiRpZCI6IjEwMjUiLCJBIjoyNTUsIlIiOjE1NSwiRyI6MjExLCJCIjoxODN9fSwiSXNWaXNpYmxlIjpmYWxzZSwiV2lkdGgiOjAuMCwiSGVpZ2h0IjowLjAsIkJvcmRlclN0eWxlIjp7IiRpZCI6IjEwMjYiLCJMaW5lQ29sb3IiOnsiJGlkIjoiMTAyNyIsIiR0eXBlIjoiTkxSRS5Db21tb24uRG9tLlNvbGlkQ29sb3JCcnVzaCwgTkxSRS5Db21tb24iLCJDb2xvciI6eyIkaWQiOiIxMDI4IiwiQSI6MjU1LCJSIjoyMSwiRyI6NTIsIkIiOjgxfX0sIkxpbmVXZWlnaHQiOjAuMCwiTGluZVR5cGUiOjAsIlBhcmVudFN0eWxlIjpudWxsfSwiUGFyZW50U3R5bGUiOm51bGx9LCJNYXJnaW4iOnsiJGlkIjoiMTAyOSIsIlRvcCI6MC4wLCJMZWZ0IjowLjAsIlJpZ2h0IjowLjAsIkJvdHRvbSI6MC4wfSwiUGFkZGluZyI6eyIkaWQiOiIxMDMwIiwiVG9wIjowLjAsIkxlZnQiOjAuMCwiUmlnaHQiOjAuMCwiQm90dG9tIjowLjB9LCJCYWNrZ3JvdW5kIjpudWxsLCJJc1Zpc2libGUiOnRydWUsIldpZHRoIjowLjAsIkhlaWdodCI6MC4wLCJCb3JkZXJTdHlsZSI6bnVsbCwiUGFyZW50U3R5bGUiOm51bGx9LCJCYWNrZ3JvdW5kU3R5bGUiOnsiJGlkIjoiMTAzMSIsIk1hcmdpbiI6eyIkaWQiOiIxMDMyIiwiVG9wIjowLjAsIkxlZnQiOjAuMCwiUmlnaHQiOjAuMCwiQm90dG9tIjowLjB9LCJQYWRkaW5nIjp7IiRpZCI6IjEwMzMiLCJUb3AiOjAuMCwiTGVmdCI6MC4wLCJSaWdodCI6MC4wLCJCb3R0b20iOjAuMH0sIkJhY2tncm91bmQiOnsiJGlkIjoiMTAzNCIsIkNvbG9yIjp7IiRpZCI6IjEwMzUiLCJBIjozOCwiUiI6MTY1LCJHIjoxNjUsIkIiOjE2NX19LCJJc1Zpc2libGUiOnRydWUsIldpZHRoIjowLjAsIkhlaWdodCI6MC4wLCJCb3JkZXJTdHlsZSI6eyIkaWQiOiIxMDM2IiwiTGluZUNvbG9yIjp7IiRpZCI6IjEwMzciLCIkdHlwZSI6Ik5MUkUuQ29tbW9uLkRvbS5Tb2xpZENvbG9yQnJ1c2gsIE5MUkUuQ29tbW9uIiwiQ29sb3IiOnsiJGlkIjoiMTAzOCIsIkEiOjI1NSwiUiI6MjEsIkciOjUyLCJCIjo4MX19LCJMaW5lV2VpZ2h0IjowLjAsIkxpbmVUeXBlIjowLCJQYXJlbnRTdHlsZSI6bnVsbH0sIlBhcmVudFN0eWxlIjpudWxsfSwiSXNBYm92ZVRpbWViYW5kIjpmYWxzZSwiTWFyZ2luIjp7IiRpZCI6IjEwMzkiLCJUb3AiOjAuMCwiTGVmdCI6MC4wLCJSaWdodCI6MC4wLCJCb3R0b20iOjAuMH0sIlBhZGRpbmciOnsiJGlkIjoiMTA0MCIsIlRvcCI6MC4wLCJMZWZ0IjowLjAsIlJpZ2h0IjowLjAsIkJvdHRvbSI6MC4wfSwiSXNWaXNpYmxlIjp0cnVlLCJXaWR0aCI6MC4wLCJIZWlnaHQiOjAuMCwiQm9yZGVyU3R5bGUiOnsiJGlkIjoiMTA0MSIsIkxpbmVDb2xvciI6bnVsbCwiTGluZVdlaWdodCI6MC4wLCJMaW5lVHlwZSI6MCwiUGFyZW50U3R5bGUiOm51bGx9LCJQYXJlbnRTdHlsZSI6bnVsbH19LHsiJGlkIjoiMTA0MiIsIl9hY3Rpdml0aWVzIjpbeyIkaWQiOiIxMDQzIiwiX3Jvd3MiOlt7IiRpZCI6IjEwNDQiLCJfdGFza3MiOlt7IiRpZCI6IjEwNDUiLCJfYXR0YWNoZWRNaWxlc3RvbmVzIjpbXSwiVGFza0RlZmluaXRpb24iOnsiJGlkIjoiMTA0NiIsIkdyb3VwTmFtZSI6IjU0NDljMjYyLWFiODItNDlmOC1iZWE2LWEzMDA0ZmI1YmYwNyIsIlN0YXJ0RGF0ZSI6IjIwMjAtMDEtMDFUMDA6MDA6MDAiLCJFbmREYXRlIjoiMjAyMC0wMS0yM1QyMzoyNTowMCIsIlBlcmNlbnRhZ2VDb21wbGV0ZSI6bnVsbCwiU3R5bGUiOnsiJGlkIjoiMTA0NyIsIlNoYXBlIjoyLCJTaGFwZVRoaWNrbmVzcyI6MywiRHVyYXRpb25Gb3JtYXQiOjAsIkluY2x1ZGVOb25Xb3JraW5nRGF5c0luRHVyYXRpb24iOmZhbHNlLCJQZXJjZW50YWdlQ29tcGxldGVTdHlsZSI6eyIkaWQiOiIxMDQ4IiwiRm9udFNldHRpbmdzIjp7IiRpZCI6IjEwNDk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A1MCIsIlRvcCI6MC4wLCJMZWZ0IjowLjAsIlJpZ2h0IjowLjAsIkJvdHRvbSI6MC4wfSwiUGFkZGluZyI6eyIkaWQiOiIxMDUxIiwiVG9wIjowLjAsIkxlZnQiOjAuMCwiUmlnaHQiOjAuMCwiQm90dG9tIjowLjB9LCJCYWNrZ3JvdW5kIjp7IiRyZWYiOiIxNCJ9LCJJc1Zpc2libGUiOnRydWUsIldpZHRoIjowLjAsIkhlaWdodCI6MC4wLCJCb3JkZXJTdHlsZSI6eyIkaWQiOiIxMDUyIiwiTGluZUNvbG9yIjpudWxsLCJMaW5lV2VpZ2h0IjowLjAsIkxpbmVUeXBlIjowLCJQYXJlbnRTdHlsZSI6bnVsbH0sIlBhcmVudFN0eWxlIjpudWxsfSwiRHVyYXRpb25TdHlsZSI6eyIkaWQiOiIxMDUzIiwiRm9udFNldHRpbmdzIjp7IiRpZCI6IjEwNTQiLCJGb250U2l6ZSI6MTAsIkZvbnROYW1lIjoiQ2FsaWJyaSIsIklzQm9sZCI6ZmFsc2UsIklzSXRhbGljIjpmYWxzZSwiSXNVbmRlcmxpbmVkIjpmYWxzZSwiUGFyZW50U3R5bGUiOm51bGx9LCJBdXRvU2l6ZSI6MCwiRm9yZWdyb3VuZCI6eyIkaWQiOiIxMDU1IiwiQ29sb3IiOnsiJHJlZiI6IjEyMCJ9fSwiTWF4V2lkdGgiOjIwMC4wLCJNYXhIZWlnaHQiOiJJbmZpbml0eSIsIlNtYXJ0Rm9yZWdyb3VuZElzQWN0aXZlIjpmYWxzZSwiSG9yaXpvbnRhbEFsaWdubWVudCI6MCwiVmVydGljYWxBbGlnbm1lbnQiOjAsIlNtYXJ0Rm9yZWdyb3VuZCI6bnVsbCwiQmFja2dyb3VuZEZpbGxUeXBlIjowLCJNYXJnaW4iOnsiJGlkIjoiMTA1NiIsIlRvcCI6MC4wLCJMZWZ0IjowLjAsIlJpZ2h0IjowLjAsIkJvdHRvbSI6MC4wfSwiUGFkZGluZyI6eyIkaWQiOiIxMDU3IiwiVG9wIjowLjAsIkxlZnQiOjAuMCwiUmlnaHQiOjAuMCwiQm90dG9tIjowLjB9LCJCYWNrZ3JvdW5kIjp7IiRyZWYiOiIxMjMifSwiSXNWaXNpYmxlIjp0cnVlLCJXaWR0aCI6MC4wLCJIZWlnaHQiOjAuMCwiQm9yZGVyU3R5bGUiOnsiJGlkIjoiMTA1OCIsIkxpbmVDb2xvciI6bnVsbCwiTGluZVdlaWdodCI6MC4wLCJMaW5lVHlwZSI6MCwiUGFyZW50U3R5bGUiOm51bGx9LCJQYXJlbnRTdHlsZSI6bnVsbH0sIkhvcml6b250YWxDb25uZWN0b3JTdHlsZSI6eyIkaWQiOiIxMDU5IiwiTGluZUNvbG9yIjp7IiRyZWYiOiIyNyJ9LCJMaW5lV2VpZ2h0IjoxLjAsIkxpbmVUeXBlIjowLCJQYXJlbnRTdHlsZSI6bnVsbH0sIlZlcnRpY2FsQ29ubmVjdG9yU3R5bGUiOnsiJGlkIjoiMTA2MC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xMDYxIiwiTWFyZ2luIjp7IiRpZCI6IjEwNjIiLCJUb3AiOjAuMCwiTGVmdCI6NC4wLCJSaWdodCI6NC4wLCJCb3R0b20iOjAuMH0sIlBhZGRpbmciOnsiJGlkIjoiMTA2MyIsIlRvcCI6MC4wLCJMZWZ0IjowLjAsIlJpZ2h0IjowLjAsIkJvdHRvbSI6MC4wfSwiQmFja2dyb3VuZCI6eyIkaWQiOiIxMDY0IiwiQ29sb3IiOnsiJGlkIjoiMTA2NSIsIkEiOjI1NSwiUiI6MTQxLCJHIjoxMTYsIkIiOjE3Mn19LCJJc1Zpc2libGUiOnRydWUsIldpZHRoIjowLjAsIkhlaWdodCI6MTYuMCwiQm9yZGVyU3R5bGUiOnsiJGlkIjoiMTA2NiIsIkxpbmVDb2xvciI6eyIkaWQiOiIxMDY3IiwiJHR5cGUiOiJOTFJFLkNvbW1vbi5Eb20uU29saWRDb2xvckJydXNoLCBOTFJFLkNvbW1vbiIsIkNvbG9yIjp7IiRpZCI6IjEwNjgiLCJBIjoyNTUsIlIiOjI1NSwiRyI6MCwiQiI6MH19LCJMaW5lV2VpZ2h0IjowLjAsIkxpbmVUeXBlIjowLCJQYXJlbnRTdHlsZSI6bnVsbH0sIlBhcmVudFN0eWxlIjpudWxsfSwiVGl0bGVTdHlsZSI6eyIkaWQiOiIxMDY5IiwiRm9udFNldHRpbmdzIjp7IiRpZCI6IjEwNzAiLCJGb250U2l6ZSI6MTEsIkZvbnROYW1lIjoiQ2FsaWJyaSIsIklzQm9sZCI6ZmFsc2UsIklzSXRhbGljIjpmYWxzZSwiSXNVbmRlcmxpbmVkIjpmYWxzZSwiUGFyZW50U3R5bGUiOm51bGx9LCJBdXRvU2l6ZSI6MiwiRm9yZWdyb3VuZCI6eyIkaWQiOiIxMDcxIiwiQ29sb3IiOnsiJGlkIjoiMTA3MiIsIkEiOjI1NSwiUiI6MCwiRyI6MCwiQiI6MH19LCJNYXhXaWR0aCI6OTQuOTc2NjY2NjY2NjY2Njc0LCJNYXhIZWlnaHQiOiJJbmZpbml0eSIsIlNtYXJ0Rm9yZWdyb3VuZElzQWN0aXZlIjpmYWxzZSwiSG9yaXpvbnRhbEFsaWdubWVudCI6MiwiVmVydGljYWxBbGlnbm1lbnQiOjAsIlNtYXJ0Rm9yZWdyb3VuZCI6bnVsbCwiQmFja2dyb3VuZEZpbGxUeXBlIjowLCJNYXJnaW4iOnsiJGlkIjoiMTA3MyIsIlRvcCI6MC4wLCJMZWZ0IjowLjAsIlJpZ2h0IjowLjAsIkJvdHRvbSI6MC4wfSwiUGFkZGluZyI6eyIkaWQiOiIxMDc0IiwiVG9wIjowLjAsIkxlZnQiOjAuMCwiUmlnaHQiOjAuMCwiQm90dG9tIjowLjB9LCJCYWNrZ3JvdW5kIjp7IiRpZCI6IjEwNzUiLCJDb2xvciI6eyIkaWQiOiIxMDc2IiwiQSI6MCwiUiI6MjU1LCJHIjoyNTUsIkIiOjI1NX19LCJJc1Zpc2libGUiOnRydWUsIldpZHRoIjowLjAsIkhlaWdodCI6MC4wLCJCb3JkZXJTdHlsZSI6eyIkaWQiOiIxMDc3IiwiTGluZUNvbG9yIjpudWxsLCJMaW5lV2VpZ2h0IjowLjAsIkxpbmVUeXBlIjowLCJQYXJlbnRTdHlsZSI6bnVsbH0sIlBhcmVudFN0eWxlIjpudWxsfSwiRGF0ZVN0eWxlIjp7IiRpZCI6IjEwNzgiLCJGb250U2V0dGluZ3MiOnsiJGlkIjoiMTA3OSIsIkZvbnRTaXplIjoxMCwiRm9udE5hbWUiOiJDYWxpYnJpIiwiSXNCb2xkIjpmYWxzZSwiSXNJdGFsaWMiOmZhbHNlLCJJc1VuZGVybGluZWQiOmZhbHNlLCJQYXJlbnRTdHlsZSI6bnVsbH0sIkF1dG9TaXplIjowLCJGb3JlZ3JvdW5kIjp7IiRpZCI6IjEwODAiLCJDb2xvciI6eyIkaWQiOiIxMD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gyIiwiVG9wIjowLjAsIkxlZnQiOjAuMCwiUmlnaHQiOjAuMCwiQm90dG9tIjowLjB9LCJQYWRkaW5nIjp7IiRpZCI6IjEwODMiLCJUb3AiOjAuMCwiTGVmdCI6MC4wLCJSaWdodCI6MC4wLCJCb3R0b20iOjAuMH0sIkJhY2tncm91bmQiOnsiJHJlZiI6IjU1In0sIklzVmlzaWJsZSI6dHJ1ZSwiV2lkdGgiOjAuMCwiSGVpZ2h0IjowLjAsIkJvcmRlclN0eWxlIjp7IiRpZCI6IjEwODQiLCJMaW5lQ29sb3IiOm51bGwsIkxpbmVXZWlnaHQiOjAuMCwiTGluZVR5cGUiOjAsIlBhcmVudFN0eWxlIjpudWxsfSwiUGFyZW50U3R5bGUiOm51bGx9LCJEYXRlRm9ybWF0Ijp7IiRpZCI6IjEw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iIsIkZvcm1hdCI6MCwiSXNWaXNpYmxlIjpmYWxzZSwiTGFzdEtub3duVmlzaWJpbGl0eVN0YXRlIjpmYWxzZX0sIklzVmlzaWJsZSI6dHJ1ZSwiUGFyZW50U3R5bGUiOm51bGx9LCJJbmRleCI6MzEsIlNtYXJ0RHVyYXRpb25BY3RpdmF0ZWQiOmZhbHNlLCJEYXRlRm9ybWF0Ijp7IiRyZWYiOiIxMDg1In0sIldlZWtOdW1iZXJpbmciOnsiJGlkIjoiMTA4NyIsIkZvcm1hdCI6MCwiSXNWaXNpYmxlIjpmYWxzZSwiTGFzdEtub3duVmlzaWJpbGl0eVN0YXRlIjpmYWxzZX0sIklkIjoiYzY1YTg2YTYtOGI3MS00Y2Y0LTljYjItNzNhOGFhYjAzNTk5IiwiSW1wb3J0SWQiOm51bGwsIlRpdGxlIjoiRGF0YSBncmlkIFdpcmVmcmFtZXMiLCJOb3RlIjpudWxsLCJIeXBlcmxpbmsiOnsiJGlkIjoiMTA4OCIsIkFkZHJlc3MiOiIiLCJTdWJBZGRyZXNzIjoiIn0sIklzQ2hhbmdlZCI6ZmFsc2UsIklzTmV3IjpmYWxzZX19LHsiJGlkIjoiMTA4OSIsIl9hdHRhY2hlZE1pbGVzdG9uZXMiOlt7IiRpZCI6IjEwOTAiLCJEYXRlIjoiMjAyMC0wMy0wMlQwMDowMDowMCIsIlN0eWxlIjp7IiRpZCI6IjEwOTEiLCJTaGFwZSI6MCwiQ29ubmVjdG9yTWFyZ2luIjp7IiRpZCI6IjEwOTIiLCJUb3AiOjAuMCwiTGVmdCI6Mi4wLCJSaWdodCI6Mi4wLCJCb3R0b20iOjAuMH0sIkNvbm5lY3RvclN0eWxlIjp7IiRpZCI6IjEwOTMiLCJMaW5lQ29sb3IiOnsiJGlkIjoiMTA5NCIsIiR0eXBlIjoiTkxSRS5Db21tb24uRG9tLlNvbGlkQ29sb3JCcnVzaCwgTkxSRS5Db21tb24iLCJDb2xvciI6eyIkaWQiOiIxMDk1IiwiQSI6MjU1LCJSIjo5NiwiRyI6NzQsIkIiOjEyM319LCJMaW5lV2VpZ2h0IjoxLjAsIkxpbmVUeXBlIjowLCJQYXJlbnRTdHlsZSI6bnVsbH0sIklzQmVsb3dUaW1lYmFuZCI6dHJ1ZSwiUG9zaXRpb25PblRhc2siOjEsIkhpZGVEYXRlIjpmYWxzZSwiU2hhcGVTaXplIjowLCJTcGFjaW5nIjoyLjAsIlBhZGRpbmciOnsiJGlkIjoiMTA5NiIsIlRvcCI6Ny4wLCJMZWZ0IjozLjAsIlJpZ2h0IjowLjAsIkJvdHRvbSI6Mi4wfSwiU2hhcGVTdHlsZSI6eyIkaWQiOiIxMDk3IiwiTWFyZ2luIjp7IiRyZWYiOiIxNjUifSwiUGFkZGluZyI6eyIkcmVmIjoiMTY2In0sIkJhY2tncm91bmQiOnsiJGlkIjoiMTA5OCIsIkNvbG9yIjp7IiRpZCI6IjEwOTkiLCJBIjoyNTUsIlIiOjQ5LCJHIjoxNDcsIkIiOjEyM319LCJJc1Zpc2libGUiOnRydWUsIldpZHRoIjoxMi4wLCJIZWlnaHQiOjE0LjAsIkJvcmRlclN0eWxlIjp7IiRpZCI6IjExMDAiLCJMaW5lQ29sb3IiOnsiJHJlZiI6Ijg1NCJ9LCJMaW5lV2VpZ2h0IjowLjAsIkxpbmVUeXBlIjowLCJQYXJlbnRTdHlsZSI6bnVsbH0sIlBhcmVudFN0eWxlIjpudWxsfSwiVGl0bGVTdHlsZSI6eyIkaWQiOiIxMTAxIiwiRm9udFNldHRpbmdzIjp7IiRpZCI6IjExMDIiLCJGb250U2l6ZSI6MTEsIkZvbnROYW1lIjoiQ2FsaWJyaSIsIklzQm9sZCI6ZmFsc2UsIklzSXRhbGljIjpmYWxzZSwiSXNVbmRlcmxpbmVkIjpmYWxzZSwiUGFyZW50U3R5bGUiOm51bGx9LCJBdXRvU2l6ZSI6MiwiRm9yZWdyb3VuZCI6eyIkaWQiOiIxMTAzIiwiQ29sb3IiOnsiJGlkIjoiMTEwNCIsIkEiOjI1NSwiUiI6MCwiRyI6MCwiQiI6MH19LCJNYXhXaWR0aCI6OTAuMCwiTWF4SGVpZ2h0IjoiSW5maW5pdHkiLCJTbWFydEZvcmVncm91bmRJc0FjdGl2ZSI6ZmFsc2UsIkhvcml6b250YWxBbGlnbm1lbnQiOjEsIlZlcnRpY2FsQWxpZ25tZW50IjowLCJTbWFydEZvcmVncm91bmQiOm51bGwsIkJhY2tncm91bmRGaWxsVHlwZSI6MCwiTWFyZ2luIjp7IiRyZWYiOiIxNzQifSwiUGFkZGluZyI6eyIkcmVmIjoiMTc1In0sIkJhY2tncm91bmQiOnsiJGlkIjoiMTEwNSIsIkNvbG9yIjp7IiRpZCI6IjExMDYiLCJBIjowLCJSIjoyNTUsIkciOjI1NSwiQiI6MjU1fX0sIklzVmlzaWJsZSI6dHJ1ZSwiV2lkdGgiOjAuMCwiSGVpZ2h0IjowLjAsIkJvcmRlclN0eWxlIjp7IiRpZCI6IjExMDciLCJMaW5lQ29sb3IiOm51bGwsIkxpbmVXZWlnaHQiOjAuMCwiTGluZVR5cGUiOjAsIlBhcmVudFN0eWxlIjpudWxsfSwiUGFyZW50U3R5bGUiOm51bGx9LCJEYXRlU3R5bGUiOnsiJGlkIjoiMTEwOCIsIkZvbnRTZXR0aW5ncyI6eyIkaWQiOiIxMTA5IiwiRm9udFNpemUiOjEwLCJGb250TmFtZSI6IkNhbGlicmkiLCJJc0JvbGQiOmZhbHNlLCJJc0l0YWxpYyI6ZmFsc2UsIklzVW5kZXJsaW5lZCI6ZmFsc2UsIlBhcmVudFN0eWxlIjpudWxsfSwiQXV0b1NpemUiOjAsIkZvcmVncm91bmQiOnsiJGlkIjoiMTExMCIsIkNvbG9yIjp7IiRpZCI6IjExMT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ODMifSwiUGFkZGluZyI6eyIkcmVmIjoiMTg0In0sIkJhY2tncm91bmQiOnsiJGlkIjoiMTExMiIsIkNvbG9yIjp7IiRpZCI6IjExMTMiLCJBIjowLCJSIjoyNTUsIkciOjI1NSwiQiI6MjU1fX0sIklzVmlzaWJsZSI6ZmFsc2UsIldpZHRoIjowLjAsIkhlaWdodCI6MC4wLCJCb3JkZXJTdHlsZSI6eyIkaWQiOiIxMTE0IiwiTGluZUNvbG9yIjpudWxsLCJMaW5lV2VpZ2h0IjowLjAsIkxpbmVUeXBlIjowLCJQYXJlbnRTdHlsZSI6bnVsbH0sIlBhcmVudFN0eWxlIjpudWxsfSwiRGF0ZUZvcm1hdCI6eyIkaWQiOiIxMT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TYiLCJGb3JtYXQiOjAsIklzVmlzaWJsZSI6ZmFsc2UsIkxhc3RLbm93blZpc2liaWxpdHlTdGF0ZSI6ZmFsc2V9LCJJc1Zpc2libGUiOnRydWUsIlBhcmVudFN0eWxlIjpudWxsfSwiSW5kZXgiOjMzLCJQZXJjZW50YWdlQ29tcGxldGUiOm51bGwsIlBvc2l0aW9uIjp7IlJhdGlvIjowLjAsIklzQ3VzdG9tIjpmYWxzZX0sIkRhdGVGb3JtYXQiOnsiJHJlZiI6IjExMTUifSwiV2Vla051bWJlcmluZyI6eyIkaWQiOiIxMTE3IiwiRm9ybWF0IjowLCJJc1Zpc2libGUiOmZhbHNlLCJMYXN0S25vd25WaXNpYmlsaXR5U3RhdGUiOmZhbHNlfSwiUmVsYXRlZFRhc2tJZCI6IjgwMDVhYjgzLWVlMDktNDk5Yy05ZTRjLWRjODRjY2UzNDE1ZiIsIklkIjoiZDc4NDYwMDYtY2MxNS00MDRhLTgyN2UtOGQ5MmJiYTlmYzRmIiwiSW1wb3J0SWQiOiIiLCJUaXRsZSI6IkN1c3RvbWVyIEZlZWRiYWNrIiwiTm90ZSI6bnVsbCwiSHlwZXJsaW5rIjp7IiRpZCI6IjExMTgiLCJBZGRyZXNzIjoiIiwiU3ViQWRkcmVzcyI6IiJ9LCJJc0NoYW5nZWQiOmZhbHNlLCJJc05ldyI6ZmFsc2V9XSwiVGFza0RlZmluaXRpb24iOnsiJGlkIjoiMTExOSIsIkdyb3VwTmFtZSI6IjU0NDljMjYyLWFiODItNDlmOC1iZWE2LWEzMDA0ZmI1YmYwNyIsIlN0YXJ0RGF0ZSI6IjIwMjAtMDEtMjZUMDA6MDA6MDAiLCJFbmREYXRlIjoiMjAyMC0wMy0yMVQyMzo1OTowMCIsIlBlcmNlbnRhZ2VDb21wbGV0ZSI6bnVsbCwiU3R5bGUiOnsiJGlkIjoiMTEyMCIsIlNoYXBlIjoyLCJTaGFwZVRoaWNrbmVzcyI6MSwiRHVyYXRpb25Gb3JtYXQiOjAsIkluY2x1ZGVOb25Xb3JraW5nRGF5c0luRHVyYXRpb24iOmZhbHNlLCJQZXJjZW50YWdlQ29tcGxldGVTdHlsZSI6eyIkaWQiOiIxMTIxIiwiRm9udFNldHRpbmdzIjp7IiRpZCI6IjExMjI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EyMyIsIlRvcCI6MC4wLCJMZWZ0IjowLjAsIlJpZ2h0IjowLjAsIkJvdHRvbSI6MC4wfSwiUGFkZGluZyI6eyIkaWQiOiIxMTI0IiwiVG9wIjowLjAsIkxlZnQiOjAuMCwiUmlnaHQiOjAuMCwiQm90dG9tIjowLjB9LCJCYWNrZ3JvdW5kIjp7IiRyZWYiOiIxNCJ9LCJJc1Zpc2libGUiOnRydWUsIldpZHRoIjowLjAsIkhlaWdodCI6MC4wLCJCb3JkZXJTdHlsZSI6eyIkaWQiOiIxMTI1IiwiTGluZUNvbG9yIjpudWxsLCJMaW5lV2VpZ2h0IjowLjAsIkxpbmVUeXBlIjowLCJQYXJlbnRTdHlsZSI6bnVsbH0sIlBhcmVudFN0eWxlIjpudWxsfSwiRHVyYXRpb25TdHlsZSI6eyIkaWQiOiIxMTI2IiwiRm9udFNldHRpbmdzIjp7IiRpZCI6IjExMjciLCJGb250U2l6ZSI6MTAsIkZvbnROYW1lIjoiQ2FsaWJyaSIsIklzQm9sZCI6ZmFsc2UsIklzSXRhbGljIjpmYWxzZSwiSXNVbmRlcmxpbmVkIjpmYWxzZSwiUGFyZW50U3R5bGUiOm51bGx9LCJBdXRvU2l6ZSI6MCwiRm9yZWdyb3VuZCI6eyIkaWQiOiIxMTI4IiwiQ29sb3IiOnsiJHJlZiI6IjEyMCJ9fSwiTWF4V2lkdGgiOjIwMC4wLCJNYXhIZWlnaHQiOiJJbmZpbml0eSIsIlNtYXJ0Rm9yZWdyb3VuZElzQWN0aXZlIjpmYWxzZSwiSG9yaXpvbnRhbEFsaWdubWVudCI6MCwiVmVydGljYWxBbGlnbm1lbnQiOjAsIlNtYXJ0Rm9yZWdyb3VuZCI6bnVsbCwiQmFja2dyb3VuZEZpbGxUeXBlIjowLCJNYXJnaW4iOnsiJGlkIjoiMTEyOSIsIlRvcCI6MC4wLCJMZWZ0IjowLjAsIlJpZ2h0IjowLjAsIkJvdHRvbSI6MC4wfSwiUGFkZGluZyI6eyIkaWQiOiIxMTMwIiwiVG9wIjowLjAsIkxlZnQiOjAuMCwiUmlnaHQiOjAuMCwiQm90dG9tIjowLjB9LCJCYWNrZ3JvdW5kIjp7IiRyZWYiOiIxMjMifSwiSXNWaXNpYmxlIjp0cnVlLCJXaWR0aCI6MC4wLCJIZWlnaHQiOjAuMCwiQm9yZGVyU3R5bGUiOnsiJGlkIjoiMTEzMSIsIkxpbmVDb2xvciI6bnVsbCwiTGluZVdlaWdodCI6MC4wLCJMaW5lVHlwZSI6MCwiUGFyZW50U3R5bGUiOm51bGx9LCJQYXJlbnRTdHlsZSI6bnVsbH0sIkhvcml6b250YWxDb25uZWN0b3JTdHlsZSI6eyIkaWQiOiIxMTMyIiwiTGluZUNvbG9yIjp7IiRyZWYiOiIyNyJ9LCJMaW5lV2VpZ2h0IjoxLjAsIkxpbmVUeXBlIjowLCJQYXJlbnRTdHlsZSI6bnVsbH0sIlZlcnRpY2FsQ29ubmVjdG9yU3R5bGUiOnsiJGlkIjoiMTEzMyIsIkxpbmVDb2xvciI6eyIkcmVmIjoiMzA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MsIklzQmVsb3dUaW1lYmFuZCI6dHJ1ZSwiUGVyY2VudGFnZUNvbXBsZXRlU2hhcGVPcGFjaXR5IjozNSwiU2hhcGVTdHlsZSI6eyIkaWQiOiIxMTM0IiwiTWFyZ2luIjp7IiRpZCI6IjExMzUiLCJUb3AiOjAuMCwiTGVmdCI6NC4wLCJSaWdodCI6NC4wLCJCb3R0b20iOjAuMH0sIlBhZGRpbmciOnsiJGlkIjoiMTEzNiIsIlRvcCI6MC4wLCJMZWZ0IjowLjAsIlJpZ2h0IjowLjAsIkJvdHRvbSI6MC4wfSwiQmFja2dyb3VuZCI6eyIkaWQiOiIxMTM3IiwiQ29sb3IiOnsiJGlkIjoiMTEzOCIsIkEiOjI1NSwiUiI6MTQxLCJHIjoxMTYsIkIiOjE3Mn19LCJJc1Zpc2libGUiOnRydWUsIldpZHRoIjowLjAsIkhlaWdodCI6MTYuMCwiQm9yZGVyU3R5bGUiOnsiJGlkIjoiMTEzOSIsIkxpbmVDb2xvciI6eyIkaWQiOiIxMTQwIiwiJHR5cGUiOiJOTFJFLkNvbW1vbi5Eb20uU29saWRDb2xvckJydXNoLCBOTFJFLkNvbW1vbiIsIkNvbG9yIjp7IiRpZCI6IjExNDEiLCJBIjoyNTUsIlIiOjI1NSwiRyI6MCwiQiI6MH19LCJMaW5lV2VpZ2h0IjowLjAsIkxpbmVUeXBlIjowLCJQYXJlbnRTdHlsZSI6bnVsbH0sIlBhcmVudFN0eWxlIjpudWxsfSwiVGl0bGVTdHlsZSI6eyIkaWQiOiIxMTQyIiwiRm9udFNldHRpbmdzIjp7IiRpZCI6IjExNDMiLCJGb250U2l6ZSI6MTEsIkZvbnROYW1lIjoiQ2FsaWJyaSIsIklzQm9sZCI6ZmFsc2UsIklzSXRhbGljIjpmYWxzZSwiSXNVbmRlcmxpbmVkIjpmYWxzZSwiUGFyZW50U3R5bGUiOm51bGx9LCJBdXRvU2l6ZSI6MCwiRm9yZWdyb3VuZCI6eyIkaWQiOiIxMTQ0IiwiQ29sb3IiOnsiJGlkIjoiMTE0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Q2IiwiVG9wIjowLjAsIkxlZnQiOjAuMCwiUmlnaHQiOjAuMCwiQm90dG9tIjowLjB9LCJQYWRkaW5nIjp7IiRpZCI6IjExNDciLCJUb3AiOjAuMCwiTGVmdCI6MC4wLCJSaWdodCI6MC4wLCJCb3R0b20iOjAuMH0sIkJhY2tncm91bmQiOnsiJGlkIjoiMTE0OCIsIkNvbG9yIjp7IiRpZCI6IjExNDkiLCJBIjowLCJSIjoyNTUsIkciOjI1NSwiQiI6MjU1fX0sIklzVmlzaWJsZSI6dHJ1ZSwiV2lkdGgiOjAuMCwiSGVpZ2h0IjowLjAsIkJvcmRlclN0eWxlIjp7IiRpZCI6IjExNTAiLCJMaW5lQ29sb3IiOm51bGwsIkxpbmVXZWlnaHQiOjAuMCwiTGluZVR5cGUiOjAsIlBhcmVudFN0eWxlIjpudWxsfSwiUGFyZW50U3R5bGUiOm51bGx9LCJEYXRlU3R5bGUiOnsiJGlkIjoiMTE1MSIsIkZvbnRTZXR0aW5ncyI6eyIkaWQiOiIxMTUyIiwiRm9udFNpemUiOjEwLCJGb250TmFtZSI6IkNhbGlicmkiLCJJc0JvbGQiOmZhbHNlLCJJc0l0YWxpYyI6ZmFsc2UsIklzVW5kZXJsaW5lZCI6ZmFsc2UsIlBhcmVudFN0eWxlIjpudWxsfSwiQXV0b1NpemUiOjAsIkZvcmVncm91bmQiOnsiJGlkIjoiMTE1MyIsIkNvbG9yIjp7IiRpZCI6IjExN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NTUiLCJUb3AiOjAuMCwiTGVmdCI6MC4wLCJSaWdodCI6MC4wLCJCb3R0b20iOjAuMH0sIlBhZGRpbmciOnsiJGlkIjoiMTE1NiIsIlRvcCI6MC4wLCJMZWZ0IjowLjAsIlJpZ2h0IjowLjAsIkJvdHRvbSI6MC4wfSwiQmFja2dyb3VuZCI6eyIkcmVmIjoiNTUifSwiSXNWaXNpYmxlIjp0cnVlLCJXaWR0aCI6MC4wLCJIZWlnaHQiOjAuMCwiQm9yZGVyU3R5bGUiOnsiJGlkIjoiMTE1NyIsIkxpbmVDb2xvciI6bnVsbCwiTGluZVdlaWdodCI6MC4wLCJMaW5lVHlwZSI6MCwiUGFyZW50U3R5bGUiOm51bGx9LCJQYXJlbnRTdHlsZSI6bnVsbH0sIkRhdGVGb3JtYXQiOnsiJGlkIjoiMTE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U5IiwiRm9ybWF0IjowLCJJc1Zpc2libGUiOmZhbHNlLCJMYXN0S25vd25WaXNpYmlsaXR5U3RhdGUiOmZhbHNlfSwiSXNWaXNpYmxlIjp0cnVlLCJQYXJlbnRTdHlsZSI6bnVsbH0sIkluZGV4IjozMiwiU21hcnREdXJhdGlvbkFjdGl2YXRlZCI6ZmFsc2UsIkRhdGVGb3JtYXQiOnsiJHJlZiI6IjExNTgifSwiV2Vla051bWJlcmluZyI6eyIkaWQiOiIxMTYwIiwiRm9ybWF0IjowLCJJc1Zpc2libGUiOmZhbHNlLCJMYXN0S25vd25WaXNpYmlsaXR5U3RhdGUiOmZhbHNlfSwiSWQiOiI4MDA1YWI4My1lZTA5LTQ5OWMtOWU0Yy1kYzg0Y2NlMzQxNWYiLCJJbXBvcnRJZCI6bnVsbCwiVGl0bGUiOiJEYXRhZ3JpZCBNb2NrdXBzIiwiTm90ZSI6bnVsbCwiSHlwZXJsaW5rIjp7IiRpZCI6IjExNjEiLCJBZGRyZXNzIjoiIiwiU3ViQWRkcmVzcyI6IiJ9LCJJc0NoYW5nZWQiOmZhbHNlLCJJc05ldyI6ZmFsc2V9fSx7IiRpZCI6IjExNjIiLCJfYXR0YWNoZWRNaWxlc3RvbmVzIjpbXSwiVGFza0RlZmluaXRpb24iOnsiJGlkIjoiMTE2MyIsIkdyb3VwTmFtZSI6IjU0NDljMjYyLWFiODItNDlmOC1iZWE2LWEzMDA0ZmI1YmYwNyIsIlN0YXJ0RGF0ZSI6IjIwMjEtMDMtMTlUMDA6MDA6MDBaIiwiRW5kRGF0ZSI6IjIwMjEtMDQtMTRUMjI6MTg6MDAiLCJQZXJjZW50YWdlQ29tcGxldGUiOm51bGwsIlN0eWxlIjp7IiRpZCI6IjExNjQiLCJTaGFwZSI6MiwiU2hhcGVUaGlja25lc3MiOjMsIkR1cmF0aW9uRm9ybWF0IjowLCJJbmNsdWRlTm9uV29ya2luZ0RheXNJbkR1cmF0aW9uIjpmYWxzZSwiUGVyY2VudGFnZUNvbXBsZXRlU3R5bGUiOnsiJGlkIjoiMTE2NSIsIkZvbnRTZXR0aW5ncyI6eyIkaWQiOiIxMTY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ExNjciLCJUb3AiOjAuMCwiTGVmdCI6MC4wLCJSaWdodCI6MC4wLCJCb3R0b20iOjAuMH0sIlBhZGRpbmciOnsiJGlkIjoiMTE2OCIsIlRvcCI6MC4wLCJMZWZ0IjowLjAsIlJpZ2h0IjowLjAsIkJvdHRvbSI6MC4wfSwiQmFja2dyb3VuZCI6eyIkcmVmIjoiMTQifSwiSXNWaXNpYmxlIjp0cnVlLCJXaWR0aCI6MC4wLCJIZWlnaHQiOjAuMCwiQm9yZGVyU3R5bGUiOnsiJGlkIjoiMTE2OSIsIkxpbmVDb2xvciI6bnVsbCwiTGluZVdlaWdodCI6MC4wLCJMaW5lVHlwZSI6MCwiUGFyZW50U3R5bGUiOm51bGx9LCJQYXJlbnRTdHlsZSI6bnVsbH0sIkR1cmF0aW9uU3R5bGUiOnsiJGlkIjoiMTE3MCIsIkZvbnRTZXR0aW5ncyI6eyIkaWQiOiIxMTcxIiwiRm9udFNpemUiOjEwLCJGb250TmFtZSI6IkNhbGlicmkiLCJJc0JvbGQiOmZhbHNlLCJJc0l0YWxpYyI6ZmFsc2UsIklzVW5kZXJsaW5lZCI6ZmFsc2UsIlBhcmVudFN0eWxlIjpudWxsfSwiQXV0b1NpemUiOjAsIkZvcmVncm91bmQiOnsiJGlkIjoiMTE3MiIsIkNvbG9yIjp7IiRyZWYiOiIxMjAifX0sIk1heFdpZHRoIjoyMDAuMCwiTWF4SGVpZ2h0IjoiSW5maW5pdHkiLCJTbWFydEZvcmVncm91bmRJc0FjdGl2ZSI6ZmFsc2UsIkhvcml6b250YWxBbGlnbm1lbnQiOjAsIlZlcnRpY2FsQWxpZ25tZW50IjowLCJTbWFydEZvcmVncm91bmQiOm51bGwsIkJhY2tncm91bmRGaWxsVHlwZSI6MCwiTWFyZ2luIjp7IiRpZCI6IjExNzMiLCJUb3AiOjAuMCwiTGVmdCI6MC4wLCJSaWdodCI6MC4wLCJCb3R0b20iOjAuMH0sIlBhZGRpbmciOnsiJGlkIjoiMTE3NCIsIlRvcCI6MC4wLCJMZWZ0IjowLjAsIlJpZ2h0IjowLjAsIkJvdHRvbSI6MC4wfSwiQmFja2dyb3VuZCI6eyIkcmVmIjoiMTIzIn0sIklzVmlzaWJsZSI6dHJ1ZSwiV2lkdGgiOjAuMCwiSGVpZ2h0IjowLjAsIkJvcmRlclN0eWxlIjp7IiRpZCI6IjExNzUiLCJMaW5lQ29sb3IiOm51bGwsIkxpbmVXZWlnaHQiOjAuMCwiTGluZVR5cGUiOjAsIlBhcmVudFN0eWxlIjpudWxsfSwiUGFyZW50U3R5bGUiOm51bGx9LCJIb3Jpem9udGFsQ29ubmVjdG9yU3R5bGUiOnsiJGlkIjoiMTE3NiIsIkxpbmVDb2xvciI6eyIkcmVmIjoiMjcifSwiTGluZVdlaWdodCI6MS4wLCJMaW5lVHlwZSI6MCwiUGFyZW50U3R5bGUiOm51bGx9LCJWZXJ0aWNhbENvbm5lY3RvclN0eWxlIjp7IiRpZCI6IjExNzc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MTE3OCIsIk1hcmdpbiI6eyIkaWQiOiIxMTc5IiwiVG9wIjowLjAsIkxlZnQiOjQuMCwiUmlnaHQiOjQuMCwiQm90dG9tIjowLjB9LCJQYWRkaW5nIjp7IiRpZCI6IjExODAiLCJUb3AiOjAuMCwiTGVmdCI6MC4wLCJSaWdodCI6MC4wLCJCb3R0b20iOjAuMH0sIkJhY2tncm91bmQiOnsiJGlkIjoiMTE4MSIsIkNvbG9yIjp7IiRpZCI6IjExODIiLCJBIjoyNTUsIlIiOjE0MSwiRyI6MTE2LCJCIjoxNzJ9fSwiSXNWaXNpYmxlIjp0cnVlLCJXaWR0aCI6MC4wLCJIZWlnaHQiOjE2LjAsIkJvcmRlclN0eWxlIjp7IiRpZCI6IjExODMiLCJMaW5lQ29sb3IiOnsiJGlkIjoiMTE4NCIsIiR0eXBlIjoiTkxSRS5Db21tb24uRG9tLlNvbGlkQ29sb3JCcnVzaCwgTkxSRS5Db21tb24iLCJDb2xvciI6eyIkaWQiOiIxMTg1IiwiQSI6MjU1LCJSIjoyNTUsIkciOjAsIkIiOjB9fSwiTGluZVdlaWdodCI6MC4wLCJMaW5lVHlwZSI6MCwiUGFyZW50U3R5bGUiOm51bGx9LCJQYXJlbnRTdHlsZSI6bnVsbH0sIlRpdGxlU3R5bGUiOnsiJGlkIjoiMTE4NiIsIkZvbnRTZXR0aW5ncyI6eyIkaWQiOiIxMTg3IiwiRm9udFNpemUiOjExLCJGb250TmFtZSI6IkNhbGlicmkiLCJJc0JvbGQiOmZhbHNlLCJJc0l0YWxpYyI6ZmFsc2UsIklzVW5kZXJsaW5lZCI6ZmFsc2UsIlBhcmVudFN0eWxlIjpudWxsfSwiQXV0b1NpemUiOjIsIkZvcmVncm91bmQiOnsiJGlkIjoiMTE4OCIsIkNvbG9yIjp7IiRpZCI6IjExODkiLCJBIjoyNTUsIlIiOjAsIkciOjAsIkIiOjB9fSwiTWF4V2lkdGgiOjc3LjQ2NTI2MzE1Nzg5NDkxLCJNYXhIZWlnaHQiOiJJbmZpbml0eSIsIlNtYXJ0Rm9yZWdyb3VuZElzQWN0aXZlIjpmYWxzZSwiSG9yaXpvbnRhbEFsaWdubWVudCI6MiwiVmVydGljYWxBbGlnbm1lbnQiOjAsIlNtYXJ0Rm9yZWdyb3VuZCI6bnVsbCwiQmFja2dyb3VuZEZpbGxUeXBlIjowLCJNYXJnaW4iOnsiJGlkIjoiMTE5MCIsIlRvcCI6MC4wLCJMZWZ0IjowLjAsIlJpZ2h0IjowLjAsIkJvdHRvbSI6MC4wfSwiUGFkZGluZyI6eyIkaWQiOiIxMTkxIiwiVG9wIjowLjAsIkxlZnQiOjAuMCwiUmlnaHQiOjAuMCwiQm90dG9tIjowLjB9LCJCYWNrZ3JvdW5kIjp7IiRpZCI6IjExOTIiLCJDb2xvciI6eyIkaWQiOiIxMTkzIiwiQSI6MCwiUiI6MjU1LCJHIjoyNTUsIkIiOjI1NX19LCJJc1Zpc2libGUiOnRydWUsIldpZHRoIjowLjAsIkhlaWdodCI6MC4wLCJCb3JkZXJTdHlsZSI6eyIkaWQiOiIxMTk0IiwiTGluZUNvbG9yIjpudWxsLCJMaW5lV2VpZ2h0IjowLjAsIkxpbmVUeXBlIjowLCJQYXJlbnRTdHlsZSI6bnVsbH0sIlBhcmVudFN0eWxlIjpudWxsfSwiRGF0ZVN0eWxlIjp7IiRpZCI6IjExOTUiLCJGb250U2V0dGluZ3MiOnsiJGlkIjoiMTE5NiIsIkZvbnRTaXplIjoxMCwiRm9udE5hbWUiOiJDYWxpYnJpIiwiSXNCb2xkIjpmYWxzZSwiSXNJdGFsaWMiOmZhbHNlLCJJc1VuZGVybGluZWQiOmZhbHNlLCJQYXJlbnRTdHlsZSI6bnVsbH0sIkF1dG9TaXplIjowLCJGb3JlZ3JvdW5kIjp7IiRpZCI6IjExOTciLCJDb2xvciI6eyIkaWQiOiIxMTk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k5IiwiVG9wIjowLjAsIkxlZnQiOjAuMCwiUmlnaHQiOjAuMCwiQm90dG9tIjowLjB9LCJQYWRkaW5nIjp7IiRpZCI6IjEyMDAiLCJUb3AiOjAuMCwiTGVmdCI6MC4wLCJSaWdodCI6MC4wLCJCb3R0b20iOjAuMH0sIkJhY2tncm91bmQiOnsiJHJlZiI6IjU1In0sIklzVmlzaWJsZSI6dHJ1ZSwiV2lkdGgiOjAuMCwiSGVpZ2h0IjowLjAsIkJvcmRlclN0eWxlIjp7IiRpZCI6IjEyMDEiLCJMaW5lQ29sb3IiOm51bGwsIkxpbmVXZWlnaHQiOjAuMCwiTGluZVR5cGUiOjAsIlBhcmVudFN0eWxlIjpudWxsfSwiUGFyZW50U3R5bGUiOm51bGx9LCJEYXRlRm9ybWF0Ijp7IiRpZCI6IjEy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MyIsIkZvcm1hdCI6MCwiSXNWaXNpYmxlIjpmYWxzZSwiTGFzdEtub3duVmlzaWJpbGl0eVN0YXRlIjpmYWxzZX0sIklzVmlzaWJsZSI6dHJ1ZSwiUGFyZW50U3R5bGUiOm51bGx9LCJJbmRleCI6MzMsIlNtYXJ0RHVyYXRpb25BY3RpdmF0ZWQiOmZhbHNlLCJEYXRlRm9ybWF0Ijp7IiRyZWYiOiIxMjAyIn0sIldlZWtOdW1iZXJpbmciOnsiJGlkIjoiMTIwNCIsIkZvcm1hdCI6MCwiSXNWaXNpYmxlIjpmYWxzZSwiTGFzdEtub3duVmlzaWJpbGl0eVN0YXRlIjpmYWxzZX0sIklkIjoiODc0NTBkMGQtNjE1Mi00ODY1LWJjMmYtZDRjYWJjMDk5MWNiIiwiSW1wb3J0SWQiOm51bGwsIlRpdGxlIjoiQ2hhcnRpbmcgV2lyZWZyYW1lcyIsIk5vdGUiOm51bGwsIkh5cGVybGluayI6eyIkaWQiOiIxMjA1IiwiQWRkcmVzcyI6IiIsIlN1YkFkZHJlc3MiOiIifSwiSXNDaGFuZ2VkIjpmYWxzZSwiSXNOZXciOmZhbHNlfX0seyIkaWQiOiIxMjA2IiwiX2F0dGFjaGVkTWlsZXN0b25lcyI6W3siJGlkIjoiMTIwNyIsIkRhdGUiOiIyMDIxLTA1LTIxVDAwOjAwOjAwIiwiU3R5bGUiOnsiJGlkIjoiMTIwOCIsIlNoYXBlIjowLCJDb25uZWN0b3JNYXJnaW4iOnsiJGlkIjoiMTIwOSIsIlRvcCI6MC4wLCJMZWZ0IjoyLjAsIlJpZ2h0IjoyLjAsIkJvdHRvbSI6MC4wfSwiQ29ubmVjdG9yU3R5bGUiOnsiJGlkIjoiMTIxMCIsIkxpbmVDb2xvciI6eyIkaWQiOiIxMjExIiwiJHR5cGUiOiJOTFJFLkNvbW1vbi5Eb20uU29saWRDb2xvckJydXNoLCBOTFJFLkNvbW1vbiIsIkNvbG9yIjp7IiRpZCI6IjEyMTIiLCJBIjoxMjcsIlIiOjEyOCwiRyI6MTAwLCJCIjoxNjJ9fSwiTGluZVdlaWdodCI6MS4wLCJMaW5lVHlwZSI6MCwiUGFyZW50U3R5bGUiOm51bGx9LCJJc0JlbG93VGltZWJhbmQiOnRydWUsIlBvc2l0aW9uT25UYXNrIjoxLCJIaWRlRGF0ZSI6ZmFsc2UsIlNoYXBlU2l6ZSI6MCwiU3BhY2luZyI6Mi4wLCJQYWRkaW5nIjp7IiRpZCI6IjEyMTMiLCJUb3AiOjcuMCwiTGVmdCI6My4wLCJSaWdodCI6MC4wLCJCb3R0b20iOjIuMH0sIlNoYXBlU3R5bGUiOnsiJGlkIjoiMTIxNCIsIk1hcmdpbiI6eyIkcmVmIjoiMTY1In0sIlBhZGRpbmciOnsiJHJlZiI6IjE2NiJ9LCJCYWNrZ3JvdW5kIjp7IiRpZCI6IjEyMTUiLCJDb2xvciI6eyIkaWQiOiIxMjE2IiwiQSI6MjU1LCJSIjo0OSwiRyI6MTQ3LCJCIjoxMjN9fSwiSXNWaXNpYmxlIjp0cnVlLCJXaWR0aCI6MTIuMCwiSGVpZ2h0IjoxNC4wLCJCb3JkZXJTdHlsZSI6eyIkaWQiOiIxMjE3IiwiTGluZUNvbG9yIjp7IiRyZWYiOiI4NTQifSwiTGluZVdlaWdodCI6MC4wLCJMaW5lVHlwZSI6MCwiUGFyZW50U3R5bGUiOm51bGx9LCJQYXJlbnRTdHlsZSI6bnVsbH0sIlRpdGxlU3R5bGUiOnsiJGlkIjoiMTIxOCIsIkZvbnRTZXR0aW5ncyI6eyIkaWQiOiIxMjE5IiwiRm9udFNpemUiOjExLCJGb250TmFtZSI6IkNhbGlicmkiLCJJc0JvbGQiOmZhbHNlLCJJc0l0YWxpYyI6ZmFsc2UsIklzVW5kZXJsaW5lZCI6ZmFsc2UsIlBhcmVudFN0eWxlIjpudWxsfSwiQXV0b1NpemUiOjIsIkZvcmVncm91bmQiOnsiJGlkIjoiMTIyMCIsIkNvbG9yIjp7IiRpZCI6IjEyMjEiLCJBIjoyNTUsIlIiOjAsIkciOjAsIkIiOjB9fSwiTWF4V2lkdGgiOjkwLjAsIk1heEhlaWdodCI6IkluZmluaXR5IiwiU21hcnRGb3JlZ3JvdW5kSXNBY3RpdmUiOmZhbHNlLCJIb3Jpem9udGFsQWxpZ25tZW50IjoxLCJWZXJ0aWNhbEFsaWdubWVudCI6MCwiU21hcnRGb3JlZ3JvdW5kIjpudWxsLCJCYWNrZ3JvdW5kRmlsbFR5cGUiOjAsIk1hcmdpbiI6eyIkcmVmIjoiMTc0In0sIlBhZGRpbmciOnsiJHJlZiI6IjE3NSJ9LCJCYWNrZ3JvdW5kIjp7IiRpZCI6IjEyMjIiLCJDb2xvciI6eyIkaWQiOiIxMjIzIiwiQSI6MCwiUiI6MjU1LCJHIjoyNTUsIkIiOjI1NX19LCJJc1Zpc2libGUiOnRydWUsIldpZHRoIjowLjAsIkhlaWdodCI6MC4wLCJCb3JkZXJTdHlsZSI6eyIkaWQiOiIxMjI0IiwiTGluZUNvbG9yIjpudWxsLCJMaW5lV2VpZ2h0IjowLjAsIkxpbmVUeXBlIjowLCJQYXJlbnRTdHlsZSI6bnVsbH0sIlBhcmVudFN0eWxlIjpudWxsfSwiRGF0ZVN0eWxlIjp7IiRpZCI6IjEyMjUiLCJGb250U2V0dGluZ3MiOnsiJGlkIjoiMTIyNiIsIkZvbnRTaXplIjoxMCwiRm9udE5hbWUiOiJDYWxpYnJpIiwiSXNCb2xkIjpmYWxzZSwiSXNJdGFsaWMiOmZhbHNlLCJJc1VuZGVybGluZWQiOmZhbHNlLCJQYXJlbnRTdHlsZSI6bnVsbH0sIkF1dG9TaXplIjowLCJGb3JlZ3JvdW5kIjp7IiRpZCI6IjEyMjciLCJDb2xvciI6eyIkaWQiOiIxMjI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gzIn0sIlBhZGRpbmciOnsiJHJlZiI6IjE4NCJ9LCJCYWNrZ3JvdW5kIjp7IiRpZCI6IjEyMjkiLCJDb2xvciI6eyIkaWQiOiIxMjMwIiwiQSI6MCwiUiI6MjU1LCJHIjoyNTUsIkIiOjI1NX19LCJJc1Zpc2libGUiOmZhbHNlLCJXaWR0aCI6MC4wLCJIZWlnaHQiOjAuMCwiQm9yZGVyU3R5bGUiOnsiJGlkIjoiMTIzMSIsIkxpbmVDb2xvciI6bnVsbCwiTGluZVdlaWdodCI6MC4wLCJMaW5lVHlwZSI6MCwiUGFyZW50U3R5bGUiOm51bGx9LCJQYXJlbnRTdHlsZSI6bnVsbH0sIkRhdGVGb3JtYXQiOnsiJGlkIjoiMTI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MzIiwiRm9ybWF0IjowLCJJc1Zpc2libGUiOmZhbHNlLCJMYXN0S25vd25WaXNpYmlsaXR5U3RhdGUiOmZhbHNlfSwiSXNWaXNpYmxlIjp0cnVlLCJQYXJlbnRTdHlsZSI6bnVsbH0sIkluZGV4IjozNSwiUGVyY2VudGFnZUNvbXBsZXRlIjpudWxsLCJQb3NpdGlvbiI6eyJSYXRpbyI6MC4wLCJJc0N1c3RvbSI6ZmFsc2V9LCJEYXRlRm9ybWF0Ijp7IiRyZWYiOiIxMjMyIn0sIldlZWtOdW1iZXJpbmciOnsiJGlkIjoiMTIzNCIsIkZvcm1hdCI6MCwiSXNWaXNpYmxlIjpmYWxzZSwiTGFzdEtub3duVmlzaWJpbGl0eVN0YXRlIjpmYWxzZX0sIlJlbGF0ZWRUYXNrSWQiOiJjMDIwNmIwYS01MzdjLTRiY2UtOWI1MC03ZDQ3ODllYTRlYzQiLCJJZCI6IjFlZTY3MzI4LTM5NzMtNDcxNi04NWQwLWFkNjk0NTE1ODEzMyIsIkltcG9ydElkIjoiIiwiVGl0bGUiOiJDdXN0b21lciBGZWVkYmFjayIsIk5vdGUiOm51bGwsIkh5cGVybGluayI6eyIkaWQiOiIxMjM1IiwiQWRkcmVzcyI6IiIsIlN1YkFkZHJlc3MiOiIifSwiSXNDaGFuZ2VkIjpmYWxzZSwiSXNOZXciOmZhbHNlfV0sIlRhc2tEZWZpbml0aW9uIjp7IiRpZCI6IjEyMzYiLCJHcm91cE5hbWUiOiI1NDQ5YzI2Mi1hYjgyLTQ5ZjgtYmVhNi1hMzAwNGZiNWJmMDciLCJTdGFydERhdGUiOiIyMDIxLTA0LTE2VDAwOjAwOjAwIiwiRW5kRGF0ZSI6IjIwMjEtMDYtMTBUMjM6NTk6MDAiLCJQZXJjZW50YWdlQ29tcGxldGUiOm51bGwsIlN0eWxlIjp7IiRpZCI6IjEyMzciLCJTaGFwZSI6MiwiU2hhcGVUaGlja25lc3MiOjMsIkR1cmF0aW9uRm9ybWF0IjowLCJJbmNsdWRlTm9uV29ya2luZ0RheXNJbkR1cmF0aW9uIjpmYWxzZSwiUGVyY2VudGFnZUNvbXBsZXRlU3R5bGUiOnsiJGlkIjoiMTIzOCIsIkZvbnRTZXR0aW5ncyI6eyIkaWQiOiIxMjM5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EyNDAiLCJUb3AiOjAuMCwiTGVmdCI6MC4wLCJSaWdodCI6MC4wLCJCb3R0b20iOjAuMH0sIlBhZGRpbmciOnsiJGlkIjoiMTI0MSIsIlRvcCI6MC4wLCJMZWZ0IjowLjAsIlJpZ2h0IjowLjAsIkJvdHRvbSI6MC4wfSwiQmFja2dyb3VuZCI6eyIkcmVmIjoiMTQifSwiSXNWaXNpYmxlIjp0cnVlLCJXaWR0aCI6MC4wLCJIZWlnaHQiOjAuMCwiQm9yZGVyU3R5bGUiOnsiJGlkIjoiMTI0MiIsIkxpbmVDb2xvciI6bnVsbCwiTGluZVdlaWdodCI6MC4wLCJMaW5lVHlwZSI6MCwiUGFyZW50U3R5bGUiOm51bGx9LCJQYXJlbnRTdHlsZSI6bnVsbH0sIkR1cmF0aW9uU3R5bGUiOnsiJGlkIjoiMTI0MyIsIkZvbnRTZXR0aW5ncyI6eyIkaWQiOiIxMjQ0IiwiRm9udFNpemUiOjEwLCJGb250TmFtZSI6IkNhbGlicmkiLCJJc0JvbGQiOmZhbHNlLCJJc0l0YWxpYyI6ZmFsc2UsIklzVW5kZXJsaW5lZCI6ZmFsc2UsIlBhcmVudFN0eWxlIjpudWxsfSwiQXV0b1NpemUiOjAsIkZvcmVncm91bmQiOnsiJGlkIjoiMTI0NSIsIkNvbG9yIjp7IiRyZWYiOiIxMjAifX0sIk1heFdpZHRoIjoyMDAuMCwiTWF4SGVpZ2h0IjoiSW5maW5pdHkiLCJTbWFydEZvcmVncm91bmRJc0FjdGl2ZSI6ZmFsc2UsIkhvcml6b250YWxBbGlnbm1lbnQiOjAsIlZlcnRpY2FsQWxpZ25tZW50IjowLCJTbWFydEZvcmVncm91bmQiOm51bGwsIkJhY2tncm91bmRGaWxsVHlwZSI6MCwiTWFyZ2luIjp7IiRpZCI6IjEyNDYiLCJUb3AiOjAuMCwiTGVmdCI6MC4wLCJSaWdodCI6MC4wLCJCb3R0b20iOjAuMH0sIlBhZGRpbmciOnsiJGlkIjoiMTI0NyIsIlRvcCI6MC4wLCJMZWZ0IjowLjAsIlJpZ2h0IjowLjAsIkJvdHRvbSI6MC4wfSwiQmFja2dyb3VuZCI6eyIkcmVmIjoiMTIzIn0sIklzVmlzaWJsZSI6dHJ1ZSwiV2lkdGgiOjAuMCwiSGVpZ2h0IjowLjAsIkJvcmRlclN0eWxlIjp7IiRpZCI6IjEyNDgiLCJMaW5lQ29sb3IiOm51bGwsIkxpbmVXZWlnaHQiOjAuMCwiTGluZVR5cGUiOjAsIlBhcmVudFN0eWxlIjpudWxsfSwiUGFyZW50U3R5bGUiOm51bGx9LCJIb3Jpem9udGFsQ29ubmVjdG9yU3R5bGUiOnsiJGlkIjoiMTI0OSIsIkxpbmVDb2xvciI6eyIkcmVmIjoiMjcifSwiTGluZVdlaWdodCI6MS4wLCJMaW5lVHlwZSI6MCwiUGFyZW50U3R5bGUiOm51bGx9LCJWZXJ0aWNhbENvbm5lY3RvclN0eWxlIjp7IiRpZCI6IjEyNTA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MTI1MSIsIk1hcmdpbiI6eyIkaWQiOiIxMjUyIiwiVG9wIjowLjAsIkxlZnQiOjQuMCwiUmlnaHQiOjQuMCwiQm90dG9tIjowLjB9LCJQYWRkaW5nIjp7IiRpZCI6IjEyNTMiLCJUb3AiOjAuMCwiTGVmdCI6MC4wLCJSaWdodCI6MC4wLCJCb3R0b20iOjAuMH0sIkJhY2tncm91bmQiOnsiJGlkIjoiMTI1NCIsIkNvbG9yIjp7IiRpZCI6IjEyNTUiLCJBIjoyNTUsIlIiOjE0MSwiRyI6MTE2LCJCIjoxNzJ9fSwiSXNWaXNpYmxlIjp0cnVlLCJXaWR0aCI6MC4wLCJIZWlnaHQiOjE2LjAsIkJvcmRlclN0eWxlIjp7IiRpZCI6IjEyNTYiLCJMaW5lQ29sb3IiOnsiJGlkIjoiMTI1NyIsIiR0eXBlIjoiTkxSRS5Db21tb24uRG9tLlNvbGlkQ29sb3JCcnVzaCwgTkxSRS5Db21tb24iLCJDb2xvciI6eyIkaWQiOiIxMjU4IiwiQSI6MjU1LCJSIjoyNTUsIkciOjAsIkIiOjB9fSwiTGluZVdlaWdodCI6MC4wLCJMaW5lVHlwZSI6MCwiUGFyZW50U3R5bGUiOm51bGx9LCJQYXJlbnRTdHlsZSI6bnVsbH0sIlRpdGxlU3R5bGUiOnsiJGlkIjoiMTI1OSIsIkZvbnRTZXR0aW5ncyI6eyIkaWQiOiIxMjYwIiwiRm9udFNpemUiOjExLCJGb250TmFtZSI6IkNhbGlicmkiLCJJc0JvbGQiOmZhbHNlLCJJc0l0YWxpYyI6ZmFsc2UsIklzVW5kZXJsaW5lZCI6ZmFsc2UsIlBhcmVudFN0eWxlIjpudWxsfSwiQXV0b1NpemUiOjAsIkZvcmVncm91bmQiOnsiJGlkIjoiMTI2MSIsIkNvbG9yIjp7IiRpZCI6IjEyNj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I2MyIsIlRvcCI6MC4wLCJMZWZ0IjowLjAsIlJpZ2h0IjowLjAsIkJvdHRvbSI6MC4wfSwiUGFkZGluZyI6eyIkaWQiOiIxMjY0IiwiVG9wIjowLjAsIkxlZnQiOjAuMCwiUmlnaHQiOjAuMCwiQm90dG9tIjowLjB9LCJCYWNrZ3JvdW5kIjp7IiRpZCI6IjEyNjUiLCJDb2xvciI6eyIkaWQiOiIxMjY2IiwiQSI6MCwiUiI6MjU1LCJHIjoyNTUsIkIiOjI1NX19LCJJc1Zpc2libGUiOnRydWUsIldpZHRoIjowLjAsIkhlaWdodCI6MC4wLCJCb3JkZXJTdHlsZSI6eyIkaWQiOiIxMjY3IiwiTGluZUNvbG9yIjpudWxsLCJMaW5lV2VpZ2h0IjowLjAsIkxpbmVUeXBlIjowLCJQYXJlbnRTdHlsZSI6bnVsbH0sIlBhcmVudFN0eWxlIjpudWxsfSwiRGF0ZVN0eWxlIjp7IiRpZCI6IjEyNjgiLCJGb250U2V0dGluZ3MiOnsiJGlkIjoiMTI2OSIsIkZvbnRTaXplIjoxMCwiRm9udE5hbWUiOiJDYWxpYnJpIiwiSXNCb2xkIjpmYWxzZSwiSXNJdGFsaWMiOmZhbHNlLCJJc1VuZGVybGluZWQiOmZhbHNlLCJQYXJlbnRTdHlsZSI6bnVsbH0sIkF1dG9TaXplIjowLCJGb3JlZ3JvdW5kIjp7IiRpZCI6IjEyNzAiLCJDb2xvciI6eyIkaWQiOiIxMjc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cyIiwiVG9wIjowLjAsIkxlZnQiOjAuMCwiUmlnaHQiOjAuMCwiQm90dG9tIjowLjB9LCJQYWRkaW5nIjp7IiRpZCI6IjEyNzMiLCJUb3AiOjAuMCwiTGVmdCI6MC4wLCJSaWdodCI6MC4wLCJCb3R0b20iOjAuMH0sIkJhY2tncm91bmQiOnsiJHJlZiI6IjU1In0sIklzVmlzaWJsZSI6dHJ1ZSwiV2lkdGgiOjAuMCwiSGVpZ2h0IjowLjAsIkJvcmRlclN0eWxlIjp7IiRpZCI6IjEyNzQiLCJMaW5lQ29sb3IiOm51bGwsIkxpbmVXZWlnaHQiOjAuMCwiTGluZVR5cGUiOjAsIlBhcmVudFN0eWxlIjpudWxsfSwiUGFyZW50U3R5bGUiOm51bGx9LCJEYXRlRm9ybWF0Ijp7IiRpZCI6IjEyN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NiIsIkZvcm1hdCI6MCwiSXNWaXNpYmxlIjpmYWxzZSwiTGFzdEtub3duVmlzaWJpbGl0eVN0YXRlIjpmYWxzZX0sIklzVmlzaWJsZSI6dHJ1ZSwiUGFyZW50U3R5bGUiOm51bGx9LCJJbmRleCI6MzQsIlNtYXJ0RHVyYXRpb25BY3RpdmF0ZWQiOmZhbHNlLCJEYXRlRm9ybWF0Ijp7IiRyZWYiOiIxMjc1In0sIldlZWtOdW1iZXJpbmciOnsiJGlkIjoiMTI3NyIsIkZvcm1hdCI6MCwiSXNWaXNpYmxlIjpmYWxzZSwiTGFzdEtub3duVmlzaWJpbGl0eVN0YXRlIjpmYWxzZX0sIklkIjoiYzAyMDZiMGEtNTM3Yy00YmNlLTliNTAtN2Q0Nzg5ZWE0ZWM0IiwiSW1wb3J0SWQiOm51bGwsIlRpdGxlIjoiQ2hhcnRpbmcgTW9ja3VwcyIsIk5vdGUiOm51bGwsIkh5cGVybGluayI6eyIkaWQiOiIxMjc4IiwiQWRkcmVzcyI6IiIsIlN1YkFkZHJlc3MiOiIifSwiSXNDaGFuZ2VkIjpmYWxzZSwiSXNOZXciOmZhbHNlfX0seyIkaWQiOiIxMjc5IiwiX2F0dGFjaGVkTWlsZXN0b25lcyI6W10sIlRhc2tEZWZpbml0aW9uIjp7IiRpZCI6IjEyODAiLCJHcm91cE5hbWUiOiI1NDQ5YzI2Mi1hYjgyLTQ5ZjgtYmVhNi1hMzAwNGZiNWJmMDciLCJTdGFydERhdGUiOiIyMDIxLTExLTEyVDAwOjAwOjAwWiIsIkVuZERhdGUiOiIyMDIxLTEyLTMxVDA1OjIxOjAwIiwiUGVyY2VudGFnZUNvbXBsZXRlIjpudWxsLCJTdHlsZSI6eyIkaWQiOiIxMjgxIiwiU2hhcGUiOjIsIlNoYXBlVGhpY2tuZXNzIjozLCJEdXJhdGlvbkZvcm1hdCI6MCwiSW5jbHVkZU5vbldvcmtpbmdEYXlzSW5EdXJhdGlvbiI6ZmFsc2UsIlBlcmNlbnRhZ2VDb21wbGV0ZVN0eWxlIjp7IiRpZCI6IjEyODIiLCJGb250U2V0dGluZ3MiOnsiJGlkIjoiMTI4M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xMjg0IiwiVG9wIjowLjAsIkxlZnQiOjAuMCwiUmlnaHQiOjAuMCwiQm90dG9tIjowLjB9LCJQYWRkaW5nIjp7IiRpZCI6IjEyODUiLCJUb3AiOjAuMCwiTGVmdCI6MC4wLCJSaWdodCI6MC4wLCJCb3R0b20iOjAuMH0sIkJhY2tncm91bmQiOnsiJHJlZiI6IjE0In0sIklzVmlzaWJsZSI6dHJ1ZSwiV2lkdGgiOjAuMCwiSGVpZ2h0IjowLjAsIkJvcmRlclN0eWxlIjp7IiRpZCI6IjEyODYiLCJMaW5lQ29sb3IiOm51bGwsIkxpbmVXZWlnaHQiOjAuMCwiTGluZVR5cGUiOjAsIlBhcmVudFN0eWxlIjpudWxsfSwiUGFyZW50U3R5bGUiOm51bGx9LCJEdXJhdGlvblN0eWxlIjp7IiRpZCI6IjEyODciLCJGb250U2V0dGluZ3MiOnsiJGlkIjoiMTI4OCIsIkZvbnRTaXplIjoxMCwiRm9udE5hbWUiOiJDYWxpYnJpIiwiSXNCb2xkIjpmYWxzZSwiSXNJdGFsaWMiOmZhbHNlLCJJc1VuZGVybGluZWQiOmZhbHNlLCJQYXJlbnRTdHlsZSI6bnVsbH0sIkF1dG9TaXplIjowLCJGb3JlZ3JvdW5kIjp7IiRpZCI6IjEyODkiLCJDb2xvciI6eyIkcmVmIjoiMTIwIn19LCJNYXhXaWR0aCI6MjAwLjAsIk1heEhlaWdodCI6IkluZmluaXR5IiwiU21hcnRGb3JlZ3JvdW5kSXNBY3RpdmUiOmZhbHNlLCJIb3Jpem9udGFsQWxpZ25tZW50IjowLCJWZXJ0aWNhbEFsaWdubWVudCI6MCwiU21hcnRGb3JlZ3JvdW5kIjpudWxsLCJCYWNrZ3JvdW5kRmlsbFR5cGUiOjAsIk1hcmdpbiI6eyIkaWQiOiIxMjkwIiwiVG9wIjowLjAsIkxlZnQiOjAuMCwiUmlnaHQiOjAuMCwiQm90dG9tIjowLjB9LCJQYWRkaW5nIjp7IiRpZCI6IjEyOTEiLCJUb3AiOjAuMCwiTGVmdCI6MC4wLCJSaWdodCI6MC4wLCJCb3R0b20iOjAuMH0sIkJhY2tncm91bmQiOnsiJHJlZiI6IjEyMyJ9LCJJc1Zpc2libGUiOnRydWUsIldpZHRoIjowLjAsIkhlaWdodCI6MC4wLCJCb3JkZXJTdHlsZSI6eyIkaWQiOiIxMjkyIiwiTGluZUNvbG9yIjpudWxsLCJMaW5lV2VpZ2h0IjowLjAsIkxpbmVUeXBlIjowLCJQYXJlbnRTdHlsZSI6bnVsbH0sIlBhcmVudFN0eWxlIjpudWxsfSwiSG9yaXpvbnRhbENvbm5lY3RvclN0eWxlIjp7IiRpZCI6IjEyOTMiLCJMaW5lQ29sb3IiOnsiJHJlZiI6IjI3In0sIkxpbmVXZWlnaHQiOjEuMCwiTGluZVR5cGUiOjAsIlBhcmVudFN0eWxlIjpudWxsfSwiVmVydGljYWxDb25uZWN0b3JTdHlsZSI6eyIkaWQiOiIxMjk0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EyOTUiLCJNYXJnaW4iOnsiJGlkIjoiMTI5NiIsIlRvcCI6MC4wLCJMZWZ0Ijo0LjAsIlJpZ2h0Ijo0LjAsIkJvdHRvbSI6MC4wfSwiUGFkZGluZyI6eyIkaWQiOiIxMjk3IiwiVG9wIjowLjAsIkxlZnQiOjAuMCwiUmlnaHQiOjAuMCwiQm90dG9tIjowLjB9LCJCYWNrZ3JvdW5kIjp7IiRpZCI6IjEyOTgiLCJDb2xvciI6eyIkaWQiOiIxMjk5IiwiQSI6MjU1LCJSIjoxNDEsIkciOjExNiwiQiI6MTcyfX0sIklzVmlzaWJsZSI6dHJ1ZSwiV2lkdGgiOjAuMCwiSGVpZ2h0IjoxNi4wLCJCb3JkZXJTdHlsZSI6eyIkaWQiOiIxMzAwIiwiTGluZUNvbG9yIjp7IiRpZCI6IjEzMDEiLCIkdHlwZSI6Ik5MUkUuQ29tbW9uLkRvbS5Tb2xpZENvbG9yQnJ1c2gsIE5MUkUuQ29tbW9uIiwiQ29sb3IiOnsiJGlkIjoiMTMwMiIsIkEiOjI1NSwiUiI6MjU1LCJHIjowLCJCIjowfX0sIkxpbmVXZWlnaHQiOjAuMCwiTGluZVR5cGUiOjAsIlBhcmVudFN0eWxlIjpudWxsfSwiUGFyZW50U3R5bGUiOm51bGx9LCJUaXRsZVN0eWxlIjp7IiRpZCI6IjEzMDMiLCJGb250U2V0dGluZ3MiOnsiJGlkIjoiMTMwNCIsIkZvbnRTaXplIjoxMSwiRm9udE5hbWUiOiJDYWxpYnJpIiwiSXNCb2xkIjpmYWxzZSwiSXNJdGFsaWMiOmZhbHNlLCJJc1VuZGVybGluZWQiOmZhbHNlLCJQYXJlbnRTdHlsZSI6bnVsbH0sIkF1dG9TaXplIjowLCJGb3JlZ3JvdW5kIjp7IiRpZCI6IjEzMDUiLCJDb2xvciI6eyIkaWQiOiIxMzA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zMDciLCJUb3AiOjAuMCwiTGVmdCI6MC4wLCJSaWdodCI6MC4wLCJCb3R0b20iOjAuMH0sIlBhZGRpbmciOnsiJGlkIjoiMTMwOCIsIlRvcCI6MC4wLCJMZWZ0IjowLjAsIlJpZ2h0IjowLjAsIkJvdHRvbSI6MC4wfSwiQmFja2dyb3VuZCI6eyIkaWQiOiIxMzA5IiwiQ29sb3IiOnsiJGlkIjoiMTMxMCIsIkEiOjAsIlIiOjI1NSwiRyI6MjU1LCJCIjoyNTV9fSwiSXNWaXNpYmxlIjp0cnVlLCJXaWR0aCI6MC4wLCJIZWlnaHQiOjAuMCwiQm9yZGVyU3R5bGUiOnsiJGlkIjoiMTMxMSIsIkxpbmVDb2xvciI6bnVsbCwiTGluZVdlaWdodCI6MC4wLCJMaW5lVHlwZSI6MCwiUGFyZW50U3R5bGUiOm51bGx9LCJQYXJlbnRTdHlsZSI6bnVsbH0sIkRhdGVTdHlsZSI6eyIkaWQiOiIxMzEyIiwiRm9udFNldHRpbmdzIjp7IiRpZCI6IjEzMTMiLCJGb250U2l6ZSI6MTAsIkZvbnROYW1lIjoiQ2FsaWJyaSIsIklzQm9sZCI6ZmFsc2UsIklzSXRhbGljIjpmYWxzZSwiSXNVbmRlcmxpbmVkIjpmYWxzZSwiUGFyZW50U3R5bGUiOm51bGx9LCJBdXRvU2l6ZSI6MCwiRm9yZWdyb3VuZCI6eyIkaWQiOiIxMzE0IiwiQ29sb3IiOnsiJGlkIjoiMTM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xNiIsIlRvcCI6MC4wLCJMZWZ0IjowLjAsIlJpZ2h0IjowLjAsIkJvdHRvbSI6MC4wfSwiUGFkZGluZyI6eyIkaWQiOiIxMzE3IiwiVG9wIjowLjAsIkxlZnQiOjAuMCwiUmlnaHQiOjAuMCwiQm90dG9tIjowLjB9LCJCYWNrZ3JvdW5kIjp7IiRyZWYiOiI1NSJ9LCJJc1Zpc2libGUiOnRydWUsIldpZHRoIjowLjAsIkhlaWdodCI6MC4wLCJCb3JkZXJTdHlsZSI6eyIkaWQiOiIxMzE4IiwiTGluZUNvbG9yIjpudWxsLCJMaW5lV2VpZ2h0IjowLjAsIkxpbmVUeXBlIjowLCJQYXJlbnRTdHlsZSI6bnVsbH0sIlBhcmVudFN0eWxlIjpudWxsfSwiRGF0ZUZvcm1hdCI6eyIkaWQiOiIxMz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jAiLCJGb3JtYXQiOjAsIklzVmlzaWJsZSI6ZmFsc2UsIkxhc3RLbm93blZpc2liaWxpdHlTdGF0ZSI6ZmFsc2V9LCJJc1Zpc2libGUiOnRydWUsIlBhcmVudFN0eWxlIjpudWxsfSwiSW5kZXgiOjM1LCJTbWFydER1cmF0aW9uQWN0aXZhdGVkIjpmYWxzZSwiRGF0ZUZvcm1hdCI6eyIkcmVmIjoiMTMxOSJ9LCJXZWVrTnVtYmVyaW5nIjp7IiRpZCI6IjEzMjEiLCJGb3JtYXQiOjAsIklzVmlzaWJsZSI6ZmFsc2UsIkxhc3RLbm93blZpc2liaWxpdHlTdGF0ZSI6ZmFsc2V9LCJJZCI6IjQzZDYyYTk3LWIxYjktNGViNi1iMTE5LWZjNGM2OGQ3MzRjZCIsIkltcG9ydElkIjpudWxsLCJUaXRsZSI6Ik9uYm9hcmRpbmciLCJOb3RlIjpudWxsLCJIeXBlcmxpbmsiOnsiJGlkIjoiMTMyMiIsIkFkZHJlc3MiOiIiLCJTdWJBZGRyZXNzIjoiIn0sIklzQ2hhbmdlZCI6ZmFsc2UsIklzTmV3IjpmYWxzZX19XSwiX21pbGVzdG9uZXMiOltdLCJJZCI6IjU0NDljMjYyLWFiODItNDlmOC1iZWE2LWEzMDA0ZmI1YmYwNyIsIklzU2luZ2xlSXRlbVJvdyI6ZmFsc2V9XSwiSW5kZXgiOjAsIklkIjoiOTIyZmVlNTYtNGM2Mi00NWMwLTgzZTItMDA1MDVkODViNGEwIiwiSGVhZGVyVGV4dCI6bnVsbCwiSXNEZWZhdWx0Ijp0cnVlLCJTdHlsZSI6eyIkaWQiOiIxMzIzIiwiSGVhZGVyU3R5bGUiOnsiJGlkIjoiMTMyNCIsIlRleHRTdHlsZSI6eyIkaWQiOiIxMzI1IiwiRm9udFNldHRpbmdzIjp7IiRpZCI6IjEzMjYiLCJGb250U2l6ZSI6MTEsIkZvbnROYW1lIjoiQ2FsaWJyaSIsIklzQm9sZCI6ZmFsc2UsIklzSXRhbGljIjpmYWxzZSwiSXNVbmRlcmxpbmVkIjpmYWxzZSwiUGFyZW50U3R5bGUiOm51bGx9LCJBdXRvU2l6ZSI6MiwiRm9yZWdyb3VuZCI6eyIkaWQiOiIxMzI3IiwiQ29sb3IiOnsiJGlkIjoiMTMy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zMjkiLCJUb3AiOjAuMCwiTGVmdCI6MC4wLCJSaWdodCI6MC4wLCJCb3R0b20iOjAuMH0sIlBhZGRpbmciOnsiJGlkIjoiMTMzMCIsIlRvcCI6MC4wLCJMZWZ0IjowLjAsIlJpZ2h0IjowLjAsIkJvdHRvbSI6MC4wfSwiQmFja2dyb3VuZCI6bnVsbCwiSXNWaXNpYmxlIjp0cnVlLCJXaWR0aCI6MC4wLCJIZWlnaHQiOjAuMCwiQm9yZGVyU3R5bGUiOm51bGwsIlBhcmVudFN0eWxlIjpudWxsfSwiUmVjdGFuZ2xlU3R5bGUiOnsiJGlkIjoiMTMzMSIsIk1hcmdpbiI6eyIkaWQiOiIxMzMyIiwiVG9wIjowLjAsIkxlZnQiOjAuMCwiUmlnaHQiOjAuMCwiQm90dG9tIjowLjB9LCJQYWRkaW5nIjp7IiRpZCI6IjEzMzMiLCJUb3AiOjAuMCwiTGVmdCI6MC4wLCJSaWdodCI6MC4wLCJCb3R0b20iOjAuMH0sIkJhY2tncm91bmQiOnsiJGlkIjoiMTMzNCIsIkNvbG9yIjp7IiRpZCI6IjEzMzUiLCJBIjo2MywiUiI6MTY1LCJHIjoxNjUsIkIiOjE2NX19LCJJc1Zpc2libGUiOnRydWUsIldpZHRoIjowLjAsIkhlaWdodCI6MC4wLCJCb3JkZXJTdHlsZSI6eyIkaWQiOiIxMzM2IiwiTGluZUNvbG9yIjp7IiRpZCI6IjEzMzciLCIkdHlwZSI6Ik5MUkUuQ29tbW9uLkRvbS5Tb2xpZENvbG9yQnJ1c2gsIE5MUkUuQ29tbW9uIiwiQ29sb3IiOnsiJGlkIjoiMTMzOCIsIkEiOjI1NSwiUiI6MjU1LCJHIjowLCJCIjowfX0sIkxpbmVXZWlnaHQiOjAuMCwiTGluZVR5cGUiOjAsIlBhcmVudFN0eWxlIjpudWxsfSwiUGFyZW50U3R5bGUiOm51bGx9LCJNYXJnaW4iOnsiJGlkIjoiMTMzOSIsIlRvcCI6MC4wLCJMZWZ0IjowLjAsIlJpZ2h0IjowLjAsIkJvdHRvbSI6MC4wfSwiUGFkZGluZyI6eyIkaWQiOiIxMzQwIiwiVG9wIjowLjAsIkxlZnQiOjAuMCwiUmlnaHQiOjAuMCwiQm90dG9tIjowLjB9LCJCYWNrZ3JvdW5kIjpudWxsLCJJc1Zpc2libGUiOnRydWUsIldpZHRoIjowLjAsIkhlaWdodCI6MC4wLCJCb3JkZXJTdHlsZSI6bnVsbCwiUGFyZW50U3R5bGUiOm51bGx9LCJCYWNrZ3JvdW5kU3R5bGUiOnsiJGlkIjoiMTM0MSIsIk1hcmdpbiI6eyIkaWQiOiIxMzQyIiwiVG9wIjowLjAsIkxlZnQiOjAuMCwiUmlnaHQiOjAuMCwiQm90dG9tIjowLjB9LCJQYWRkaW5nIjp7IiRpZCI6IjEzNDMiLCJUb3AiOjAuMCwiTGVmdCI6MC4wLCJSaWdodCI6MC4wLCJCb3R0b20iOjAuMH0sIkJhY2tncm91bmQiOnsiJGlkIjoiMTM0NCIsIkNvbG9yIjp7IiRpZCI6IjEzNDUiLCJBIjo1MSwiUiI6MTgyLCJHIjo3MywiQiI6Mzh9fSwiSXNWaXNpYmxlIjp0cnVlLCJXaWR0aCI6MC4wLCJIZWlnaHQiOjAuMCwiQm9yZGVyU3R5bGUiOnsiJGlkIjoiMTM0NiIsIkxpbmVDb2xvciI6eyIkaWQiOiIxMzQ3IiwiJHR5cGUiOiJOTFJFLkNvbW1vbi5Eb20uU29saWRDb2xvckJydXNoLCBOTFJFLkNvbW1vbiIsIkNvbG9yIjp7IiRpZCI6IjEzNDgiLCJBIjoyNTUsIlIiOjI1NSwiRyI6MCwiQiI6MH19LCJMaW5lV2VpZ2h0IjowLjAsIkxpbmVUeXBlIjowLCJQYXJlbnRTdHlsZSI6bnVsbH0sIlBhcmVudFN0eWxlIjpudWxsfSwiTWFyZ2luIjp7IiRpZCI6IjEzNDkiLCJUb3AiOjAuMCwiTGVmdCI6MC4wLCJSaWdodCI6MC4wLCJCb3R0b20iOjAuMH0sIlBhZGRpbmciOnsiJGlkIjoiMTM1MCIsIlRvcCI6MC4wLCJMZWZ0IjowLjAsIlJpZ2h0IjowLjAsIkJvdHRvbSI6MC4wfSwiSXNWaXNpYmxlIjp0cnVlLCJXaWR0aCI6MC4wLCJIZWlnaHQiOjAuMCwiQm9yZGVyU3R5bGUiOm51bGwsIlBhcmVudFN0eWxlIjpudWxsfX1dLCJJZCI6ImI4NzliZmUxLTI3MGMtNGRlMS1hZDMxLTQzYWU2N2IxMWNkZSIsIkluZGV4Ijo0MiwiSGVhZGVyVGV4dCI6IkRlc2lnbiIsIlN0eWxlIjp7IiRpZCI6IjEzNTEiLCJIZWFkZXJTdHlsZSI6eyIkaWQiOiIxMzUyIiwiVGV4dElzVmVydGljYWwiOmZhbHNlLCJUZXh0U3R5bGUiOnsiJGlkIjoiMTM1MyIsIkZvbnRTZXR0aW5ncyI6eyIkaWQiOiIxMzU0IiwiRm9udFNpemUiOjEwLCJGb250TmFtZSI6IlNlZ29lIFVJIiwiSXNCb2xkIjp0cnVlLCJJc0l0YWxpYyI6ZmFsc2UsIklzVW5kZXJsaW5lZCI6ZmFsc2UsIlBhcmVudFN0eWxlIjpudWxsfSwiQXV0b1NpemUiOjAsIkZvcmVncm91bmQiOnsiJGlkIjoiMTM1NSIsIkNvbG9yIjp7IiRpZCI6IjEzNTYiLCJBIjoyNTUsIlIiOjY0LCJHIjo2NCwiQiI6NjR9fSwiTWF4V2lkdGgiOjUxLjQ5MzMzMzMzMzMzMzMzOSwiTWF4SGVpZ2h0IjowLjAsIlNtYXJ0Rm9yZWdyb3VuZElzQWN0aXZlIjpmYWxzZSwiSG9yaXpvbnRhbEFsaWdubWVudCI6MCwiVmVydGljYWxBbGlnbm1lbnQiOjAsIlNtYXJ0Rm9yZWdyb3VuZCI6bnVsbCwiQmFja2dyb3VuZEZpbGxUeXBlIjowLCJNYXJnaW4iOnsiJHJlZiI6IjEwMTkifSwiUGFkZGluZyI6eyIkcmVmIjoiMTAyMCJ9LCJCYWNrZ3JvdW5kIjpudWxsLCJJc1Zpc2libGUiOmZhbHNlLCJXaWR0aCI6MC4wLCJIZWlnaHQiOjAuMCwiQm9yZGVyU3R5bGUiOm51bGwsIlBhcmVudFN0eWxlIjpudWxsfSwiUmVjdGFuZ2xlU3R5bGUiOnsiJGlkIjoiMTM1NyIsIk1hcmdpbiI6eyIkcmVmIjoiMTAyMiJ9LCJQYWRkaW5nIjp7IiRyZWYiOiIxMDIzIn0sIkJhY2tncm91bmQiOnsiJGlkIjoiMTM1OCIsIkNvbG9yIjp7IiRpZCI6IjEzNTkiLCJBIjoyNTUsIlIiOjI1NSwiRyI6MjI0LCJCIjoxMjh9fSwiSXNWaXNpYmxlIjpmYWxzZSwiV2lkdGgiOjAuMCwiSGVpZ2h0IjowLjAsIkJvcmRlclN0eWxlIjp7IiRpZCI6IjEzNjAiLCJMaW5lQ29sb3IiOnsiJGlkIjoiMTM2MSIsIiR0eXBlIjoiTkxSRS5Db21tb24uRG9tLlNvbGlkQ29sb3JCcnVzaCwgTkxSRS5Db21tb24iLCJDb2xvciI6eyIkaWQiOiIxMzYyIiwiQSI6MjU1LCJSIjo4OCwiRyI6MzksIkIiOjd9fSwiTGluZVdlaWdodCI6MC4wLCJMaW5lVHlwZSI6MCwiUGFyZW50U3R5bGUiOm51bGx9LCJQYXJlbnRTdHlsZSI6bnVsbH0sIk1hcmdpbiI6eyIkcmVmIjoiMTAyOSJ9LCJQYWRkaW5nIjp7IiRyZWYiOiIxMDMwIn0sIkJhY2tncm91bmQiOm51bGwsIklzVmlzaWJsZSI6dHJ1ZSwiV2lkdGgiOjAuMCwiSGVpZ2h0IjowLjAsIkJvcmRlclN0eWxlIjpudWxsLCJQYXJlbnRTdHlsZSI6bnVsbH0sIkJhY2tncm91bmRTdHlsZSI6eyIkaWQiOiIxMzYzIiwiTWFyZ2luIjp7IiRyZWYiOiIxMDMyIn0sIlBhZGRpbmciOnsiJHJlZiI6IjEwMzMifSwiQmFja2dyb3VuZCI6eyIkaWQiOiIxMzY0IiwiQ29sb3IiOnsiJGlkIjoiMTM2NSIsIkEiOjM4LCJSIjoxNjUsIkciOjE2NSwiQiI6MTY1fX0sIklzVmlzaWJsZSI6dHJ1ZSwiV2lkdGgiOjAuMCwiSGVpZ2h0IjowLjAsIkJvcmRlclN0eWxlIjp7IiRpZCI6IjEzNjYiLCJMaW5lQ29sb3IiOnsiJGlkIjoiMTM2NyIsIiR0eXBlIjoiTkxSRS5Db21tb24uRG9tLlNvbGlkQ29sb3JCcnVzaCwgTkxSRS5Db21tb24iLCJDb2xvciI6eyIkaWQiOiIxMzY4IiwiQSI6MjU1LCJSIjo4OCwiRyI6MzksIkIiOjd9fSwiTGluZVdlaWdodCI6MC4wLCJMaW5lVHlwZSI6MCwiUGFyZW50U3R5bGUiOm51bGx9LCJQYXJlbnRTdHlsZSI6bnVsbH0sIklzQWJvdmVUaW1lYmFuZCI6ZmFsc2UsIk1hcmdpbiI6eyIkaWQiOiIxMzY5IiwiVG9wIjowLjAsIkxlZnQiOjAuMCwiUmlnaHQiOjAuMCwiQm90dG9tIjowLjB9LCJQYWRkaW5nIjp7IiRpZCI6IjEzNzAiLCJUb3AiOjAuMCwiTGVmdCI6MC4wLCJSaWdodCI6MC4wLCJCb3R0b20iOjAuMH0sIklzVmlzaWJsZSI6dHJ1ZSwiV2lkdGgiOjAuMCwiSGVpZ2h0IjowLjAsIkJvcmRlclN0eWxlIjp7IiRpZCI6IjEzNzEiLCJMaW5lQ29sb3IiOm51bGwsIkxpbmVXZWlnaHQiOjAuMCwiTGluZVR5cGUiOjAsIlBhcmVudFN0eWxlIjpudWxsfSwiUGFyZW50U3R5bGUiOm51bGx9fV0sIkN1bHR1cmVJbmZvTmFtZSI6ImVuLVVTIiwiU3R5bGVOYW1lIjpudWxsLCJWZXJzaW9uIjp7IiRpZCI6IjEzNzIiLCJWZXJzaW9uIjoiMy42LjIiLCJPcmlnaW5hbEFzc2VtYmx5VmVyc2lvbiI6IjQuMDIuMDAuMDAiLCJFZGl0aW9uIjoiUHJvIiwiTGFzdFNhdmVkRWRpdGlvbiI6MywiSXNQbHVzRWRpdGlvbiI6dHJ1ZSwiSXNQcm9FZGl0aW9uIjp0cnVlfSwiRWZmZWN0IjowLCJTdHlsZSI6eyIkaWQiOiIxMzczIiwiVGltZWJhbmRTdHlsZSI6eyIkaWQiOiIxMzc0IiwiU2NhbGVNYXJraW5nIjowLCJTaGFwZSI6MTMsIlNoYXBlU3R5bGUiOnsiJGlkIjoiMTM3NSIsIk1hcmdpbiI6eyIkaWQiOiIxMzc2IiwiVG9wIjowLjAsIkxlZnQiOjEwLjAsIlJpZ2h0IjoxMC4wLCJCb3R0b20iOjAuMH0sIlBhZGRpbmciOnsiJGlkIjoiMTM3NyIsIlRvcCI6NS4wLCJMZWZ0IjoxMy4wLCJSaWdodCI6MTMuMCwiQm90dG9tIjo1LjB9LCJCYWNrZ3JvdW5kIjp7IiRpZCI6IjEzNzgiLCJDb2xvciI6eyIkaWQiOiIxMzc5IiwiQSI6MjU1LCJSIjo2OSwiRyI6OTUsIkIiOjgxfX0sIklzVmlzaWJsZSI6dHJ1ZSwiV2lkdGgiOjg1OC4wLCJIZWlnaHQiOjMwLjAsIkJvcmRlclN0eWxlIjp7IiRpZCI6IjEzODAiLCJMaW5lQ29sb3IiOnsiJGlkIjoiMTM4MSIsIiR0eXBlIjoiTkxSRS5Db21tb24uRG9tLlNvbGlkQ29sb3JCcnVzaCwgTkxSRS5Db21tb24iLCJDb2xvciI6eyIkaWQiOiIxMzgyIiwiQSI6MjU1LCJSIjoyNTUsIkciOjAsIkIiOjB9fSwiTGluZVdlaWdodCI6MC4wLCJMaW5lVHlwZSI6MCwiUGFyZW50U3R5bGUiOm51bGx9LCJQYXJlbnRTdHlsZSI6bnVsbH0sIk1pZGRsZVRpZXJTaGFwZVN0eWxlIjp7IiRpZCI6IjEzODMiLCJNYXJnaW4iOnsiJHJlZiI6IjEzNzYifSwiUGFkZGluZyI6eyIkcmVmIjoiMTM3NyJ9LCJCYWNrZ3JvdW5kIjp7IiRyZWYiOiIxMzc4In0sIklzVmlzaWJsZSI6dHJ1ZSwiV2lkdGgiOjg1OC4wLCJIZWlnaHQiOjMwLjAsIkJvcmRlclN0eWxlIjpudWxsLCJQYXJlbnRTdHlsZSI6bnVsbH0sIkJvdHRvbVRpZXJTaGFwZVN0eWxlIjp7IiRpZCI6IjEzODQiLCJNYXJnaW4iOnsiJHJlZiI6IjEzNzYifSwiUGFkZGluZyI6eyIkcmVmIjoiMTM3NyJ9LCJCYWNrZ3JvdW5kIjp7IiRyZWYiOiIxMzc4In0sIklzVmlzaWJsZSI6dHJ1ZSwiV2lkdGgiOjg1OC4wLCJIZWlnaHQiOjMwLjAsIkJvcmRlclN0eWxlIjpudWxsLCJQYXJlbnRTdHlsZSI6bnVsbH0sIlJpZ2h0RW5kQ2Fwc1N0eWxlIjp7IiRpZCI6IjEzODUiLCJGb250U2V0dGluZ3MiOnsiJGlkIjoiMTM4NiIsIkZvbnRTaXplIjoxLCJGb250TmFtZSI6IkNhbGlicmkiLCJJc0JvbGQiOnRydWUsIklzSXRhbGljIjpmYWxzZSwiSXNVbmRlcmxpbmVkIjpmYWxzZSwiUGFyZW50U3R5bGUiOm51bGx9LCJBdXRvU2l6ZSI6MCwiRm9yZWdyb3VuZCI6eyIkaWQiOiIxMzg3IiwiQ29sb3IiOnsiJGlkIjoiMTM4OCIsIkEiOjI1NSwiUiI6MTkyLCJHIjo4MCwiQiI6Nzd9fSwiTWF4V2lkdGgiOiJJbmZpbml0eSIsIk1heEhlaWdodCI6IkluZmluaXR5IiwiU21hcnRGb3JlZ3JvdW5kSXNBY3RpdmUiOmZhbHNlLCJIb3Jpem9udGFsQWxpZ25tZW50IjowLCJWZXJ0aWNhbEFsaWdubWVudCI6MCwiU21hcnRGb3JlZ3JvdW5kIjpudWxsLCJCYWNrZ3JvdW5kRmlsbFR5cGUiOjAsIk1hcmdpbiI6eyIkaWQiOiIxMzg5IiwiVG9wIjowLjAsIkxlZnQiOjAuMCwiUmlnaHQiOjIwLjAsIkJvdHRvbSI6MC4wfSwiUGFkZGluZyI6eyIkaWQiOiIxMzkwIiwiVG9wIjowLjAsIkxlZnQiOjAuMCwiUmlnaHQiOjAuMCwiQm90dG9tIjowLjB9LCJCYWNrZ3JvdW5kIjp7IiRpZCI6IjEzOTEiLCJDb2xvciI6eyIkcmVmIjoiMTUifX0sIklzVmlzaWJsZSI6ZmFsc2UsIldpZHRoIjowLjAsIkhlaWdodCI6MC4wLCJCb3JkZXJTdHlsZSI6bnVsbCwiUGFyZW50U3R5bGUiOm51bGx9LCJMZWZ0RW5kQ2Fwc1N0eWxlIjp7IiRpZCI6IjEzOTIiLCJGb250U2V0dGluZ3MiOnsiJGlkIjoiMTM5MyIsIkZvbnRTaXplIjoxOCwiRm9udE5hbWUiOiJDYWxpYnJpIiwiSXNCb2xkIjp0cnVlLCJJc0l0YWxpYyI6ZmFsc2UsIklzVW5kZXJsaW5lZCI6ZmFsc2UsIlBhcmVudFN0eWxlIjpudWxsfSwiQXV0b1NpemUiOjAsIkZvcmVncm91bmQiOnsiJGlkIjoiMTM5NCIsIkNvbG9yIjp7IiRpZCI6IjEzOTU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OTYiLCJUb3AiOjAuMCwiTGVmdCI6NDcuMCwiUmlnaHQiOjAuMCwiQm90dG9tIjowLjB9LCJQYWRkaW5nIjp7IiRpZCI6IjEzOTciLCJUb3AiOjAuMCwiTGVmdCI6MC4wLCJSaWdodCI6MC4wLCJCb3R0b20iOjAuMH0sIkJhY2tncm91bmQiOnsiJGlkIjoiMTM5OCIsIkNvbG9yIjp7IiRyZWYiOiIxNSJ9fSwiSXNWaXNpYmxlIjpmYWxzZSwiV2lkdGgiOjAuMCwiSGVpZ2h0IjowLjAsIkJvcmRlclN0eWxlIjpudWxsLCJQYXJlbnRTdHlsZSI6bnVsbH0sIlRvZGF5VGV4dFN0eWxlIjp7IiRpZCI6IjEzOTkiLCJGb250U2V0dGluZ3MiOnsiJGlkIjoiMTQwMCIsIkZvbnRTaXplIjoxMiwiRm9udE5hbWUiOiJDYWxpYnJpIiwiSXNCb2xkIjpmYWxzZSwiSXNJdGFsaWMiOmZhbHNlLCJJc1VuZGVybGluZWQiOmZhbHNlLCJQYXJlbnRTdHlsZSI6bnVsbH0sIkF1dG9TaXplIjowLCJGb3JlZ3JvdW5kIjp7IiRpZCI6IjE0MDEiLCJDb2xvciI6eyIkaWQiOiIxNDA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MDMiLCJUb3AiOjAuMCwiTGVmdCI6MC4wLCJSaWdodCI6MC4wLCJCb3R0b20iOjAuMH0sIlBhZGRpbmciOnsiJGlkIjoiMTQwNCIsIlRvcCI6MC4wLCJMZWZ0IjowLjAsIlJpZ2h0IjowLjAsIkJvdHRvbSI6MC4wfSwiQmFja2dyb3VuZCI6eyIkaWQiOiIxNDA1IiwiQ29sb3IiOnsiJHJlZiI6IjE1In19LCJJc1Zpc2libGUiOmZhbHNlLCJXaWR0aCI6MC4wLCJIZWlnaHQiOjAuMCwiQm9yZGVyU3R5bGUiOm51bGwsIlBhcmVudFN0eWxlIjpudWxsfSwiVG9kYXlNYXJrZXJTdHlsZSI6eyIkaWQiOiIxNDA2IiwiTWFyZ2luIjp7IiRpZCI6IjE0MDciLCJUb3AiOjAuMCwiTGVmdCI6MC4wLCJSaWdodCI6MC4wLCJCb3R0b20iOjAuMH0sIlBhZGRpbmciOnsiJGlkIjoiMTQwOCIsIlRvcCI6MC4wLCJMZWZ0IjowLjAsIlJpZ2h0IjowLjAsIkJvdHRvbSI6MC4wfSwiQmFja2dyb3VuZCI6eyIkaWQiOiIxNDA5IiwiQ29sb3IiOnsiJGlkIjoiMTQxMCIsIkEiOjI1NSwiUiI6MjU1LCJHIjowLCJCIjowfX0sIklzVmlzaWJsZSI6dHJ1ZSwiV2lkdGgiOjAuMCwiSGVpZ2h0IjowLjAsIkJvcmRlclN0eWxlIjpudWxsLCJQYXJlbnRTdHlsZSI6bnVsbH0sIlNjYWxlU3R5bGUiOnsiJGlkIjoiMTQxMSIsIlNoYXBlIjo0LCJTaG93U2VnbWVudFNlcGFyYXRvcnMiOnRydWUsIlNlZ21lbnRTZXBhcmF0b3JPcGFjaXR5IjozMCwiSGFzQmVlblZpc2libGVCZWZvcmUiOnRydWUsIkZvbnRTZXR0aW5ncyI6eyIkaWQiOiIxNDEyIiwiRm9udFNpemUiOjEyLCJGb250TmFtZSI6IkNhbGlicmkiLCJJc0JvbGQiOmZhbHNlLCJJc0l0YWxpYyI6ZmFsc2UsIklzVW5kZXJsaW5lZCI6ZmFsc2UsIlBhcmVudFN0eWxlIjpudWxsfSwiQXV0b1NpemUiOjAsIkZvcmVncm91bmQiOnsiJGlkIjoiMTQxMyIsIkNvbG9yIjp7IiRpZCI6IjE0MT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QxNSIsIlRvcCI6MC4wLCJMZWZ0Ijo1LjAsIlJpZ2h0IjowLjAsIkJvdHRvbSI6MC4wfSwiUGFkZGluZyI6eyIkaWQiOiIxNDE2IiwiVG9wIjowLjAsIkxlZnQiOjAuMCwiUmlnaHQiOjAuMCwiQm90dG9tIjowLjB9LCJCYWNrZ3JvdW5kIjp7IiRpZCI6IjE0MTciLCJDb2xvciI6eyIkcmVmIjoiMTUifX0sIklzVmlzaWJsZSI6dHJ1ZSwiV2lkdGgiOjAuMCwiSGVpZ2h0IjowLjAsIkJvcmRlclN0eWxlIjpudWxsLCJQYXJlbnRTdHlsZSI6bnVsbH0sIlNpbmdsZVNjYWxlU2hhcGVTdHlsZSI6eyIkaWQiOiIxNDE4IiwiU2hhcGUiOjQsIkhlaWdodCI6MzAuMH0sIk1pZGRsZVRpZXJTY2FsZVN0eWxlIjp7IiRpZCI6IjE0MTkiLCJTaGFwZSI6NCwiU2hvd1NlZ21lbnRTZXBhcmF0b3JzIjp0cnVlLCJTZWdtZW50U2VwYXJhdG9yT3BhY2l0eSI6MzAsIkhhc0JlZW5WaXNpYmxlQmVmb3JlIjpmYWxzZSwiRm9udFNldHRpbmdzIjp7IiRpZCI6IjE0MjAiLCJGb250U2l6ZSI6MTIsIkZvbnROYW1lIjoiQ2FsaWJyaSIsIklzQm9sZCI6ZmFsc2UsIklzSXRhbGljIjpmYWxzZSwiSXNVbmRlcmxpbmVkIjpmYWxzZSwiUGFyZW50U3R5bGUiOm51bGx9LCJBdXRvU2l6ZSI6MCwiRm9yZWdyb3VuZCI6eyIkcmVmIjoiMTQxMyJ9LCJNYXhXaWR0aCI6MjAwLjAsIk1heEhlaWdodCI6IkluZmluaXR5IiwiU21hcnRGb3JlZ3JvdW5kSXNBY3RpdmUiOmZhbHNlLCJIb3Jpem9udGFsQWxpZ25tZW50IjowLCJWZXJ0aWNhbEFsaWdubWVudCI6MSwiU21hcnRGb3JlZ3JvdW5kIjpudWxsLCJCYWNrZ3JvdW5kRmlsbFR5cGUiOjAsIk1hcmdpbiI6eyIkcmVmIjoiMTQxNSJ9LCJQYWRkaW5nIjp7IiRyZWYiOiIxNDE2In0sIkJhY2tncm91bmQiOnsiJHJlZiI6IjE0MTcifSwiSXNWaXNpYmxlIjpmYWxzZSwiV2lkdGgiOjAuMCwiSGVpZ2h0IjowLjAsIkJvcmRlclN0eWxlIjpudWxsLCJQYXJlbnRTdHlsZSI6bnVsbH0sIkJvdHRvbVRpZXJTY2FsZVN0eWxlIjp7IiRpZCI6IjE0MjEiLCJTaGFwZSI6NCwiU2hvd1NlZ21lbnRTZXBhcmF0b3JzIjp0cnVlLCJTZWdtZW50U2VwYXJhdG9yT3BhY2l0eSI6MzAsIkhhc0JlZW5WaXNpYmxlQmVmb3JlIjpmYWxzZSwiRm9udFNldHRpbmdzIjp7IiRpZCI6IjE0MjIiLCJGb250U2l6ZSI6MTIsIkZvbnROYW1lIjoiQ2FsaWJyaSIsIklzQm9sZCI6ZmFsc2UsIklzSXRhbGljIjpmYWxzZSwiSXNVbmRlcmxpbmVkIjpmYWxzZSwiUGFyZW50U3R5bGUiOm51bGx9LCJBdXRvU2l6ZSI6MCwiRm9yZWdyb3VuZCI6eyIkcmVmIjoiMTQxMyJ9LCJNYXhXaWR0aCI6MjAwLjAsIk1heEhlaWdodCI6IkluZmluaXR5IiwiU21hcnRGb3JlZ3JvdW5kSXNBY3RpdmUiOmZhbHNlLCJIb3Jpem9udGFsQWxpZ25tZW50IjowLCJWZXJ0aWNhbEFsaWdubWVudCI6MSwiU21hcnRGb3JlZ3JvdW5kIjpudWxsLCJCYWNrZ3JvdW5kRmlsbFR5cGUiOjAsIk1hcmdpbiI6eyIkcmVmIjoiMTQxNSJ9LCJQYWRkaW5nIjp7IiRyZWYiOiIxNDE2In0sIkJhY2tncm91bmQiOnsiJHJlZiI6IjE0MTcifSwiSXNWaXNpYmxlIjpmYWxzZSwiV2lkdGgiOjAuMCwiSGVpZ2h0IjowLjAsIkJvcmRlclN0eWxlIjpudWxsLCJQYXJlbnRTdHlsZSI6bnVsbH0sIkVsYXBzZWRUaW1lQmFja2dyb3VuZCI6eyIkaWQiOiIxNDIzIiwiQ29sb3IiOnsiJGlkIjoiMTQyNCIsIkEiOjc2LCJSIjoyNTUsIkciOjAsIkIiOjB9fSwiQXBwZW5kWWVhck9uWWVhckNoYW5nZSI6dHJ1ZSwiRWxhcHNlZFRpbWVGb3JtYXQiOjEsIlRvZGF5TWFya2VyUG9zaXRpb24iOjAsIlF1aWNrUG9zaXRpb24iOjMsIkFic29sdXRlUG9zaXRpb24iOjI4Ny4yNDkyMzcsIk1hcmdpbiI6eyIkaWQiOiIxNDI1IiwiVG9wIjowLjAsIkxlZnQiOjEwLjAsIlJpZ2h0IjoxMC4wLCJCb3R0b20iOjAuMH0sIlBhZGRpbmciOnsiJGlkIjoiMTQyNiIsIlRvcCI6MC4wLCJMZWZ0IjowLjAsIlJpZ2h0IjowLjAsIkJvdHRvbSI6MC4wfSwiQmFja2dyb3VuZCI6eyIkaWQiOiIxNDI3IiwiQ29sb3IiOnsiJGlkIjoiMTQyOCIsIkEiOjI1NSwiUiI6NDcsIkciOjU0LCJCIjoxNTN9fSwiSXNWaXNpYmxlIjp0cnVlLCJXaWR0aCI6MC4wLCJIZWlnaHQiOjAuMCwiQm9yZGVyU3R5bGUiOm51bGwsIlBhcmVudFN0eWxlIjpudWxsfSwiRGVmYXVsdE1pbGVzdG9uZVN0eWxlIjp7IiRpZCI6IjE0MjkiLCJTaGFwZSI6MCwiQ29ubmVjdG9yTWFyZ2luIjp7IiRpZCI6IjE0MzAiLCJUb3AiOjAuMCwiTGVmdCI6Mi4wLCJSaWdodCI6Mi4wLCJCb3R0b20iOjAuMH0sIkNvbm5lY3RvclN0eWxlIjp7IiRpZCI6IjE0MzEiLCJMaW5lQ29sb3IiOnsiJGlkIjoiMTQzMiIsIiR0eXBlIjoiTkxSRS5Db21tb24uRG9tLlNvbGlkQ29sb3JCcnVzaCwgTkxSRS5Db21tb24iLCJDb2xvciI6eyIkaWQiOiIxNDMzIiwiQSI6MTI3LCJSIjo3OSwiRyI6MTI5LCJCIjoxODl9fSwiTGluZVdlaWdodCI6MS4wLCJMaW5lVHlwZSI6MCwiUGFyZW50U3R5bGUiOm51bGx9LCJJc0JlbG93VGltZWJhbmQiOmZhbHNlLCJQb3NpdGlvbk9uVGFzayI6MCwiSGlkZURhdGUiOmZhbHNlLCJTaGFwZVNpemUiOjEsIlNwYWNpbmciOjIuMCwiUGFkZGluZyI6eyIkaWQiOiIxNDM0IiwiVG9wIjo3LjAsIkxlZnQiOjMuMCwiUmlnaHQiOjAuMCwiQm90dG9tIjoyLjB9LCJTaGFwZVN0eWxlIjp7IiRpZCI6IjE0MzUiLCJNYXJnaW4iOnsiJGlkIjoiMTQzNiIsIlRvcCI6MC4wLCJMZWZ0IjowLjAsIlJpZ2h0IjowLjAsIkJvdHRvbSI6MC4wfSwiUGFkZGluZyI6eyIkaWQiOiIxNDM3IiwiVG9wIjowLjAsIkxlZnQiOjAuMCwiUmlnaHQiOjAuMCwiQm90dG9tIjowLjB9LCJCYWNrZ3JvdW5kIjp7IiRpZCI6IjE0MzgiLCJDb2xvciI6eyIkaWQiOiIxNDM5IiwiQSI6MjU1LCJSIjowLCJHIjoxMTQsIkIiOjE4OH19LCJJc1Zpc2libGUiOnRydWUsIldpZHRoIjoxOC4wLCJIZWlnaHQiOjIwLjAsIkJvcmRlclN0eWxlIjp7IiRpZCI6IjE0NDAiLCJMaW5lQ29sb3IiOnsiJHJlZiI6Ijg1NCJ9LCJMaW5lV2VpZ2h0IjowLjAsIkxpbmVUeXBlIjowLCJQYXJlbnRTdHlsZSI6bnVsbH0sIlBhcmVudFN0eWxlIjpudWxsfSwiVGl0bGVTdHlsZSI6eyIkaWQiOiIxNDQxIiwiRm9udFNldHRpbmdzIjp7IiRpZCI6IjE0NDIiLCJGb250U2l6ZSI6MTEsIkZvbnROYW1lIjoiQ2FsaWJyaSIsIklzQm9sZCI6dHJ1ZSwiSXNJdGFsaWMiOmZhbHNlLCJJc1VuZGVybGluZWQiOmZhbHNlLCJQYXJlbnRTdHlsZSI6bnVsbH0sIkF1dG9TaXplIjowLCJGb3JlZ3JvdW5kIjp7IiRpZCI6IjE0NDMiLCJDb2xvciI6eyIkaWQiOiIxNDQ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0NDUiLCJUb3AiOjAuMCwiTGVmdCI6MC4wLCJSaWdodCI6MC4wLCJCb3R0b20iOjAuMH0sIlBhZGRpbmciOnsiJGlkIjoiMTQ0NiIsIlRvcCI6MC4wLCJMZWZ0IjowLjAsIlJpZ2h0IjowLjAsIkJvdHRvbSI6MC4wfSwiQmFja2dyb3VuZCI6eyIkaWQiOiIxNDQ3IiwiQ29sb3IiOnsiJHJlZiI6IjE1In19LCJJc1Zpc2libGUiOnRydWUsIldpZHRoIjowLjAsIkhlaWdodCI6MC4wLCJCb3JkZXJTdHlsZSI6bnVsbCwiUGFyZW50U3R5bGUiOm51bGx9LCJEYXRlU3R5bGUiOnsiJGlkIjoiMTQ0OCIsIkZvbnRTZXR0aW5ncyI6eyIkaWQiOiIxNDQ5IiwiRm9udFNpemUiOjEwLCJGb250TmFtZSI6IkNhbGlicmkiLCJJc0JvbGQiOmZhbHNlLCJJc0l0YWxpYyI6ZmFsc2UsIklzVW5kZXJsaW5lZCI6ZmFsc2UsIlBhcmVudFN0eWxlIjpudWxsfSwiQXV0b1NpemUiOjAsIkZvcmVncm91bmQiOnsiJGlkIjoiMTQ1MCIsIkNvbG9yIjp7IiRpZCI6IjE0N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NTIiLCJUb3AiOjAuMCwiTGVmdCI6MC4wLCJSaWdodCI6MC4wLCJCb3R0b20iOjAuMH0sIlBhZGRpbmciOnsiJGlkIjoiMTQ1MyIsIlRvcCI6MC4wLCJMZWZ0IjowLjAsIlJpZ2h0IjowLjAsIkJvdHRvbSI6MC4wfSwiQmFja2dyb3VuZCI6eyIkaWQiOiIxNDU0IiwiQ29sb3IiOnsiJHJlZiI6IjE1In19LCJJc1Zpc2libGUiOnRydWUsIldpZHRoIjowLjAsIkhlaWdodCI6MC4wLCJCb3JkZXJTdHlsZSI6bnVsbCwiUGFyZW50U3R5bGUiOm51bGx9LCJEYXRlRm9ybWF0Ijp7IiRpZCI6IjE0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1NiIsIkZvcm1hdCI6MCwiSXNWaXNpYmxlIjpmYWxzZSwiTGFzdEtub3duVmlzaWJpbGl0eVN0YXRlIjpmYWxzZX0sIklzVmlzaWJsZSI6dHJ1ZSwiUGFyZW50U3R5bGUiOm51bGx9LCJEZWZhdWx0VGFza1N0eWxlIjp7IiRpZCI6IjE0NTciLCJTaGFwZSI6MiwiU2hhcGVUaGlja25lc3MiOjEsIkR1cmF0aW9uRm9ybWF0IjowLCJJbmNsdWRlTm9uV29ya2luZ0RheXNJbkR1cmF0aW9uIjpmYWxzZSwiUGVyY2VudGFnZUNvbXBsZXRlU3R5bGUiOnsiJGlkIjoiMTQ1OCIsIkZvbnRTZXR0aW5ncyI6eyIkaWQiOiIxNDU5IiwiRm9udFNpemUiOjEwLCJGb250TmFtZSI6IkNhbGlicmkiLCJJc0JvbGQiOmZhbHNlLCJJc0l0YWxpYyI6ZmFsc2UsIklzVW5kZXJsaW5lZCI6ZmFsc2UsIlBhcmVudFN0eWxlIjpudWxsfSwiQXV0b1NpemUiOjAsIkZvcmVncm91bmQiOnsiJGlkIjoiMTQ2MCIsIkNvbG9yIjp7IiRpZCI6IjE0Nj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Q2MiIsIlRvcCI6MC4wLCJMZWZ0IjowLjAsIlJpZ2h0IjowLjAsIkJvdHRvbSI6MC4wfSwiUGFkZGluZyI6eyIkaWQiOiIxNDYzIiwiVG9wIjowLjAsIkxlZnQiOjAuMCwiUmlnaHQiOjAuMCwiQm90dG9tIjowLjB9LCJCYWNrZ3JvdW5kIjp7IiRyZWYiOiIxNCJ9LCJJc1Zpc2libGUiOnRydWUsIldpZHRoIjowLjAsIkhlaWdodCI6MC4wLCJCb3JkZXJTdHlsZSI6bnVsbCwiUGFyZW50U3R5bGUiOm51bGx9LCJEdXJhdGlvblN0eWxlIjp7IiRpZCI6IjE0NjQiLCJGb250U2V0dGluZ3MiOnsiJGlkIjoiMTQ2NSIsIkZvbnRTaXplIjoxMCwiRm9udE5hbWUiOiJDYWxpYnJpIiwiSXNCb2xkIjpmYWxzZSwiSXNJdGFsaWMiOmZhbHNlLCJJc1VuZGVybGluZWQiOmZhbHNlLCJQYXJlbnRTdHlsZSI6bnVsbH0sIkF1dG9TaXplIjowLCJGb3JlZ3JvdW5kIjp7IiRpZCI6IjE0NjYiLCJDb2xvciI6eyIkcmVmIjoiMTIwIn19LCJNYXhXaWR0aCI6MjAwLjAsIk1heEhlaWdodCI6IkluZmluaXR5IiwiU21hcnRGb3JlZ3JvdW5kSXNBY3RpdmUiOmZhbHNlLCJIb3Jpem9udGFsQWxpZ25tZW50IjowLCJWZXJ0aWNhbEFsaWdubWVudCI6MCwiU21hcnRGb3JlZ3JvdW5kIjpudWxsLCJCYWNrZ3JvdW5kRmlsbFR5cGUiOjAsIk1hcmdpbiI6eyIkaWQiOiIxNDY3IiwiVG9wIjowLjAsIkxlZnQiOjAuMCwiUmlnaHQiOjAuMCwiQm90dG9tIjowLjB9LCJQYWRkaW5nIjp7IiRpZCI6IjE0NjgiLCJUb3AiOjAuMCwiTGVmdCI6MC4wLCJSaWdodCI6MC4wLCJCb3R0b20iOjAuMH0sIkJhY2tncm91bmQiOnsiJHJlZiI6IjEyMyJ9LCJJc1Zpc2libGUiOnRydWUsIldpZHRoIjowLjAsIkhlaWdodCI6MC4wLCJCb3JkZXJTdHlsZSI6bnVsbCwiUGFyZW50U3R5bGUiOm51bGx9LCJIb3Jpem9udGFsQ29ubmVjdG9yU3R5bGUiOnsiJGlkIjoiMTQ2OSIsIkxpbmVDb2xvciI6eyIkcmVmIjoiMjcifSwiTGluZVdlaWdodCI6MS4wLCJMaW5lVHlwZSI6MCwiUGFyZW50U3R5bGUiOm51bGx9LCJWZXJ0aWNhbENvbm5lY3RvclN0eWxlIjp7IiRpZCI6IjE0NzAiLCJMaW5lQ29sb3IiOnsiJHJlZiI6IjMwIn0sIkxpbmVXZWlnaHQiOjA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ZmFsc2UsIlBlcmNlbnRhZ2VDb21wbGV0ZVNoYXBlT3BhY2l0eSI6MzUsIlNoYXBlU3R5bGUiOnsiJGlkIjoiMTQ3MSIsIk1hcmdpbiI6eyIkaWQiOiIxNDcyIiwiVG9wIjowLjAsIkxlZnQiOjQuMCwiUmlnaHQiOjQuMCwiQm90dG9tIjowLjB9LCJQYWRkaW5nIjp7IiRpZCI6IjE0NzMiLCJUb3AiOjAuMCwiTGVmdCI6MC4wLCJSaWdodCI6MC4wLCJCb3R0b20iOjAuMH0sIkJhY2tncm91bmQiOnsiJGlkIjoiMTQ3NCIsIkNvbG9yIjp7IiRpZCI6IjE0NzUiLCJBIjoyNTUsIlIiOjAsIkciOjExNCwiQiI6MTg4fX0sIklzVmlzaWJsZSI6dHJ1ZSwiV2lkdGgiOjAuMCwiSGVpZ2h0IjoxNi4wLCJCb3JkZXJTdHlsZSI6eyIkaWQiOiIxNDc2IiwiTGluZUNvbG9yIjp7IiRpZCI6IjE0NzciLCIkdHlwZSI6Ik5MUkUuQ29tbW9uLkRvbS5Tb2xpZENvbG9yQnJ1c2gsIE5MUkUuQ29tbW9uIiwiQ29sb3IiOnsiJGlkIjoiMTQ3OCIsIkEiOjI1NSwiUiI6MjU1LCJHIjowLCJCIjowfX0sIkxpbmVXZWlnaHQiOjAuMCwiTGluZVR5cGUiOjAsIlBhcmVudFN0eWxlIjpudWxsfSwiUGFyZW50U3R5bGUiOm51bGx9LCJUaXRsZVN0eWxlIjp7IiRpZCI6IjE0NzkiLCJGb250U2V0dGluZ3MiOnsiJGlkIjoiMTQ4MCIsIkZvbnRTaXplIjoxMSwiRm9udE5hbWUiOiJDYWxpYnJpIiwiSXNCb2xkIjp0cnVlLCJJc0l0YWxpYyI6ZmFsc2UsIklzVW5kZXJsaW5lZCI6ZmFsc2UsIlBhcmVudFN0eWxlIjpudWxsfSwiQXV0b1NpemUiOjAsIkZvcmVncm91bmQiOnsiJGlkIjoiMTQ4MSIsIkNvbG9yIjp7IiRpZCI6IjE0ODI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Q4MyIsIlRvcCI6MC4wLCJMZWZ0IjowLjAsIlJpZ2h0IjowLjAsIkJvdHRvbSI6MC4wfSwiUGFkZGluZyI6eyIkaWQiOiIxNDg0IiwiVG9wIjowLjAsIkxlZnQiOjAuMCwiUmlnaHQiOjAuMCwiQm90dG9tIjowLjB9LCJCYWNrZ3JvdW5kIjp7IiRpZCI6IjE0ODUiLCJDb2xvciI6eyIkcmVmIjoiMTUifX0sIklzVmlzaWJsZSI6dHJ1ZSwiV2lkdGgiOjAuMCwiSGVpZ2h0IjowLjAsIkJvcmRlclN0eWxlIjpudWxsLCJQYXJlbnRTdHlsZSI6bnVsbH0sIkRhdGVTdHlsZSI6eyIkaWQiOiIxNDg2IiwiRm9udFNldHRpbmdzIjp7IiRpZCI6IjE0ODciLCJGb250U2l6ZSI6MTAsIkZvbnROYW1lIjoiQ2FsaWJyaSIsIklzQm9sZCI6ZmFsc2UsIklzSXRhbGljIjpmYWxzZSwiSXNVbmRlcmxpbmVkIjpmYWxzZSwiUGFyZW50U3R5bGUiOm51bGx9LCJBdXRvU2l6ZSI6MCwiRm9yZWdyb3VuZCI6eyIkaWQiOiIxNDg4IiwiQ29sb3IiOnsiJGlkIjoiMTQ4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Q5MCIsIlRvcCI6MC4wLCJMZWZ0IjowLjAsIlJpZ2h0IjowLjAsIkJvdHRvbSI6MC4wfSwiUGFkZGluZyI6eyIkaWQiOiIxNDkxIiwiVG9wIjowLjAsIkxlZnQiOjAuMCwiUmlnaHQiOjAuMCwiQm90dG9tIjowLjB9LCJCYWNrZ3JvdW5kIjp7IiRyZWYiOiI1NSJ9LCJJc1Zpc2libGUiOnRydWUsIldpZHRoIjowLjAsIkhlaWdodCI6MC4wLCJCb3JkZXJTdHlsZSI6bnVsbCwiUGFyZW50U3R5bGUiOm51bGx9LCJEYXRlRm9ybWF0Ijp7IiRpZCI6IjE0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5MyIsIkZvcm1hdCI6MCwiSXNWaXNpYmxlIjpmYWxzZSwiTGFzdEtub3duVmlzaWJpbGl0eVN0YXRlIjpmYWxzZX0sIklzVmlzaWJsZSI6dHJ1ZSwiUGFyZW50U3R5bGUiOm51bGwsIl9leHBsaWNpdGx5U2V0Ijp7IiRpZCI6IjE0OT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0OTUiLCJHcmlkbGluZVN0eWxlIjp7IiRpZCI6IjE0OTYiLCJMaW5lQ29sb3IiOnsiJGlkIjoiMTQ5NyIsIiR0eXBlIjoiTkxSRS5Db21tb24uRG9tLlNvbGlkQ29sb3JCcnVzaCwgTkxSRS5Db21tb24iLCJDb2xvciI6eyIkaWQiOiIxNDk4IiwiQSI6MzgsIlIiOjc5LCJHIjoxMjksIkIiOjE4OX19LCJMaW5lV2VpZ2h0IjoxLjAsIkxpbmVUeXBlIjowLCJQYXJlbnRTdHlsZSI6bnVsbH0sIk1hcmdpbiI6eyIkaWQiOiIxNDk5IiwiVG9wIjowLjAsIkxlZnQiOjAuMCwiUmlnaHQiOjAuMCwiQm90dG9tIjowLjB9LCJQYWRkaW5nIjp7IiRpZCI6IjE1MDAiLCJUb3AiOjAuMCwiTGVmdCI6MC4wLCJSaWdodCI6MC4wLCJCb3R0b20iOjAuMH0sIkJhY2tncm91bmQiOm51bGwsIklzVmlzaWJsZSI6ZmFsc2UsIldpZHRoIjowLjAsIkhlaWdodCI6MC4wLCJCb3JkZXJTdHlsZSI6eyIkaWQiOiIxNTAxIiwiTGluZUNvbG9yIjpudWxsLCJMaW5lV2VpZ2h0IjowLjAsIkxpbmVUeXBlIjowLCJQYXJlbnRTdHlsZSI6bnVsbH0sIlBhcmVudFN0eWxlIjpudWxsfSwiQWN0aXZpdHlMaW5lUGFuZWxTdHlsZSI6eyIkaWQiOiIxNTAyIiwiQWN0aXZpdHlMaW5lU3R5bGUiOnsiJGlkIjoiMTUwMyIsIkxpbmVDb2xvciI6eyIkaWQiOiIxNTA0IiwiJHR5cGUiOiJOTFJFLkNvbW1vbi5Eb20uU29saWRDb2xvckJydXNoLCBOTFJFLkNvbW1vbiIsIkNvbG9yIjp7IiRpZCI6IjE1MDUiLCJBIjozOCwiUiI6MjMyLCJHIjo3NiwiQiI6MzR9fSwiTGluZVdlaWdodCI6MS4wLCJMaW5lVHlwZSI6MCwiUGFyZW50U3R5bGUiOm51bGx9LCJNYXJnaW4iOnsiJGlkIjoiMTUwNiIsIlRvcCI6MC4wLCJMZWZ0IjowLjAsIlJpZ2h0IjowLjAsIkJvdHRvbSI6MC4wfSwiUGFkZGluZyI6eyIkaWQiOiIxNTA3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UwOCIsIkFjdGl2aXR5SGVhZGVyV2lkdGgiOjAuMCwiSXNTZXQiOmZhbHNlfSwiRGVmYXVsdFN3aW1sYW5lU3R5bGUiOnsiJGlkIjoiMTUwOSIsIkhlYWRlclN0eWxlIjp7IiRpZCI6IjE1MTAiLCJUZXh0U3R5bGUiOnsiJGlkIjoiMTUxMSIsIkZvbnRTZXR0aW5ncyI6eyIkaWQiOiIxNTEyIiwiRm9udFNpemUiOjEyLCJGb250TmFtZSI6IkNhbGlicmkiLCJJc0JvbGQiOmZhbHNlLCJJc0l0YWxpYyI6ZmFsc2UsIklzVW5kZXJsaW5lZCI6ZmFsc2UsIlBhcmVudFN0eWxlIjpudWxsfSwiQXV0b1NpemUiOjAsIkZvcmVncm91bmQiOnsiJGlkIjoiMTUxMyIsIkNvbG9yIjp7IiRpZCI6IjE1MTQiLCJBIjoyNTUsIlIiOjMyLCJHIjo1NiwiQiI6MTAwfX0sIk1heFdpZHRoIjowLjAsIk1heEhlaWdodCI6MC4wLCJTbWFydEZvcmVncm91bmRJc0FjdGl2ZSI6ZmFsc2UsIkhvcml6b250YWxBbGlnbm1lbnQiOjAsIlZlcnRpY2FsQWxpZ25tZW50IjowLCJTbWFydEZvcmVncm91bmQiOm51bGwsIkJhY2tncm91bmRGaWxsVHlwZSI6MCwiTWFyZ2luIjp7IiRpZCI6IjE1MTUiLCJUb3AiOjAuMCwiTGVmdCI6MC4wLCJSaWdodCI6MC4wLCJCb3R0b20iOjAuMH0sIlBhZGRpbmciOnsiJGlkIjoiMTUxNiIsIlRvcCI6MC4wLCJMZWZ0IjowLjAsIlJpZ2h0IjowLjAsIkJvdHRvbSI6MC4wfSwiQmFja2dyb3VuZCI6bnVsbCwiSXNWaXNpYmxlIjpmYWxzZSwiV2lkdGgiOjAuMCwiSGVpZ2h0IjowLjAsIkJvcmRlclN0eWxlIjpudWxsLCJQYXJlbnRTdHlsZSI6bnVsbH0sIlJlY3RhbmdsZVN0eWxlIjp7IiRpZCI6IjE1MTciLCJNYXJnaW4iOnsiJGlkIjoiMTUxOCIsIlRvcCI6MC4wLCJMZWZ0IjowLjAsIlJpZ2h0IjowLjAsIkJvdHRvbSI6MC4wfSwiUGFkZGluZyI6eyIkaWQiOiIxNTE5IiwiVG9wIjowLjAsIkxlZnQiOjAuMCwiUmlnaHQiOjAuMCwiQm90dG9tIjowLjB9LCJCYWNrZ3JvdW5kIjp7IiRpZCI6IjE1MjAiLCJDb2xvciI6eyIkaWQiOiIxNTIxIiwiQSI6MTI3LCJSIjo5MSwiRyI6MTU1LCJCIjoyMTN9fSwiSXNWaXNpYmxlIjpmYWxzZSwiV2lkdGgiOjAuMCwiSGVpZ2h0IjowLjAsIkJvcmRlclN0eWxlIjp7IiRpZCI6IjE1MjIiLCJMaW5lQ29sb3IiOnsiJGlkIjoiMTUyMyIsIiR0eXBlIjoiTkxSRS5Db21tb24uRG9tLlNvbGlkQ29sb3JCcnVzaCwgTkxSRS5Db21tb24iLCJDb2xvciI6eyIkaWQiOiIxNTI0IiwiQSI6MjU1LCJSIjoyNTUsIkciOjAsIkIiOjB9fSwiTGluZVdlaWdodCI6MC4wLCJMaW5lVHlwZSI6MCwiUGFyZW50U3R5bGUiOm51bGx9LCJQYXJlbnRTdHlsZSI6bnVsbH0sIk1hcmdpbiI6eyIkaWQiOiIxNTI1IiwiVG9wIjowLjAsIkxlZnQiOjAuMCwiUmlnaHQiOjAuMCwiQm90dG9tIjowLjB9LCJQYWRkaW5nIjp7IiRpZCI6IjE1MjYiLCJUb3AiOjAuMCwiTGVmdCI6MC4wLCJSaWdodCI6MC4wLCJCb3R0b20iOjAuMH0sIkJhY2tncm91bmQiOm51bGwsIklzVmlzaWJsZSI6dHJ1ZSwiV2lkdGgiOjAuMCwiSGVpZ2h0IjowLjAsIkJvcmRlclN0eWxlIjpudWxsLCJQYXJlbnRTdHlsZSI6bnVsbH0sIkJhY2tncm91bmRTdHlsZSI6eyIkaWQiOiIxNTI3IiwiTWFyZ2luIjp7IiRpZCI6IjE1MjgiLCJUb3AiOjAuMCwiTGVmdCI6MC4wLCJSaWdodCI6MC4wLCJCb3R0b20iOjAuMH0sIlBhZGRpbmciOnsiJGlkIjoiMTUyOSIsIlRvcCI6MC4wLCJMZWZ0IjowLjAsIlJpZ2h0IjowLjAsIkJvdHRvbSI6MC4wfSwiQmFja2dyb3VuZCI6eyIkaWQiOiIxNTMwIiwiQ29sb3IiOnsiJGlkIjoiMTUzMSIsIkEiOjM4LCJSIjo5MSwiRyI6MTU1LCJCIjoyMTN9fSwiSXNWaXNpYmxlIjp0cnVlLCJXaWR0aCI6MC4wLCJIZWlnaHQiOjAuMCwiQm9yZGVyU3R5bGUiOnsiJGlkIjoiMTUzMiIsIkxpbmVDb2xvciI6eyIkaWQiOiIxNTMzIiwiJHR5cGUiOiJOTFJFLkNvbW1vbi5Eb20uU29saWRDb2xvckJydXNoLCBOTFJFLkNvbW1vbiIsIkNvbG9yIjp7IiRpZCI6IjE1MzQiLCJBIjoyNTUsIlIiOjI1NSwiRyI6MCwiQiI6MH19LCJMaW5lV2VpZ2h0IjowLjAsIkxpbmVUeXBlIjowLCJQYXJlbnRTdHlsZSI6bnVsbH0sIlBhcmVudFN0eWxlIjpudWxsfSwiSXNBYm92ZVRpbWViYW5kIjpmYWxzZSwiTWFyZ2luIjp7IiRpZCI6IjE1MzUiLCJUb3AiOjAuMCwiTGVmdCI6MC4wLCJSaWdodCI6MC4wLCJCb3R0b20iOjAuMH0sIlBhZGRpbmciOnsiJGlkIjoiMTUzNiIsIlRvcCI6MC4wLCJMZWZ0IjowLjAsIlJpZ2h0IjowLjAsIkJvdHRvbSI6MC4wfSwiSXNWaXNpYmxlIjp0cnVlLCJXaWR0aCI6MC4wLCJIZWlnaHQiOjAuMCwiQm9yZGVyU3R5bGUiOm51bGwsIlBhcmVudFN0eWxlIjpudWxsfX0sIlNjYWxlIjp7IiRpZCI6IjE1MzciLCJTdGFydERhdGUiOiIwMDAxLTAxLTAxVDAwOjAwOjAwIiwiRW5kRGF0ZSI6IjIwMjItMDMtMzFUMjM6NTk6MDAiLCJGb3JtYXQiOiJNTU0iLCJUeXBlIjoyLCJBdXRvRGF0ZVJhbmdlIjp0cnVlLCJXb3JraW5nRGF5cyI6MzEsIkZpc2NhbFllYXIiOnsiJGlkIjoiMTUzOCIsIlN0YXJ0TW9udGgiOjEsIlVzZVN0YXJ0aW5nWWVhckZvck51bWJlcmluZyI6dHJ1ZSwiU2hvd0Zpc2NhbFllYXJMYWJlbCI6dHJ1ZX0sIlRvZGF5TWFya2VyVGV4dCI6IlRvZGF5IiwiQXV0b1NjYWxlVHlwZSI6dHJ1ZX0sIlNjYWxlVjIiOnsiJGlkIjoiMTUzOSIsIlN0YXJ0RGF0ZSI6IjAwMDEtMDEtMDFUMDA6MDA6MDAiLCJFbmREYXRlIjoiMjAyMi0wMy0zMVQyMzo1OTowMCIsIkF1dG9EYXRlUmFuZ2UiOnRydWUsIldvcmtpbmdEYXlzIjozMSwiRmlzY2FsWWVhciI6eyIkcmVmIjoiMTUzOCJ9LCJUb2RheU1hcmtlclRleHQiOiJUb2RheSIsIkF1dG9TY2FsZVR5cGUiOnRydWUsIlRpbWViYW5kU2NhbGVzIjp7IiRpZCI6IjE1NDAiLCJUb3BTY2FsZUxheWVyIjp7IiRpZCI6IjE1NDEiLCJGb3JtYXQiOiJNTU0iLCJUeXBlIjoyfSwiTWlkZGxlU2NhbGVMYXllciI6eyIkaWQiOiIxNTQyIiwiRm9ybWF0IjpudWxsLCJUeXBlIjowfSwiQm90dG9tU2NhbGVMYXllciI6eyIkaWQiOiIxNTQzIiwiRm9ybWF0IjpudWxsLCJUeXBlIjowfX19LCJNaWxlc3RvbmVzIjpbeyIkaWQiOiIxNTQ0IiwiRGF0ZSI6IjIwMjAtMDQtMDVUMDA6MDA6MDBaIiwiU3R5bGUiOnsiJGlkIjoiMTU0NSIsIlNoYXBlIjowLCJDb25uZWN0b3JNYXJnaW4iOnsiJGlkIjoiMTU0NiIsIlRvcCI6MC4wLCJMZWZ0IjoyLjAsIlJpZ2h0IjoyLjAsIkJvdHRvbSI6MC4wfSwiQ29ubmVjdG9yU3R5bGUiOnsiJGlkIjoiMTU0NyIsIkxpbmVDb2xvciI6eyIkaWQiOiIxNTQ4IiwiJHR5cGUiOiJOTFJFLkNvbW1vbi5Eb20uU29saWRDb2xvckJydXNoLCBOTFJFLkNvbW1vbiIsIkNvbG9yIjp7IiRpZCI6IjE1NDkiLCJBIjoxMjcsIlIiOjE3OSwiRyI6MTYyLCJCIjoxOTl9fSwiTGluZVdlaWdodCI6MS4wLCJMaW5lVHlwZSI6MCwiUGFyZW50U3R5bGUiOm51bGx9LCJJc0JlbG93VGltZWJhbmQiOmZhbHNlLCJQb3NpdGlvbk9uVGFzayI6MSwiSGlkZURhdGUiOmZhbHNlLCJTaGFwZVNpemUiOjEsIlNwYWNpbmciOjIuMCwiUGFkZGluZyI6eyIkaWQiOiIxNTUwIiwiVG9wIjo3LjAsIkxlZnQiOjMuMCwiUmlnaHQiOjAuMCwiQm90dG9tIjoyLjB9LCJTaGFwZVN0eWxlIjp7IiRpZCI6IjE1NTEiLCJNYXJnaW4iOnsiJHJlZiI6IjE0MzYifSwiUGFkZGluZyI6eyIkcmVmIjoiMTQzNyJ9LCJCYWNrZ3JvdW5kIjp7IiRpZCI6IjE1NTIiLCJDb2xvciI6eyIkaWQiOiIxNTUzIiwiQSI6MjU1LCJSIjoyNTUsIkciOjIxMCwiQiI6NzJ9fSwiSXNWaXNpYmxlIjp0cnVlLCJXaWR0aCI6MTguMCwiSGVpZ2h0IjoyMC4wLCJCb3JkZXJTdHlsZSI6eyIkaWQiOiIxNTU0IiwiTGluZUNvbG9yIjpudWxsLCJMaW5lV2VpZ2h0IjowLjAsIkxpbmVUeXBlIjowLCJQYXJlbnRTdHlsZSI6bnVsbH0sIlBhcmVudFN0eWxlIjpudWxsfSwiVGl0bGVTdHlsZSI6eyIkaWQiOiIxNTU1IiwiRm9udFNldHRpbmdzIjp7IiRpZCI6IjE1NTYiLCJGb250U2l6ZSI6MTEsIkZvbnROYW1lIjoiQ2FsaWJyaSIsIklzQm9sZCI6dHJ1ZSwiSXNJdGFsaWMiOmZhbHNlLCJJc1VuZGVybGluZWQiOmZhbHNlLCJQYXJlbnRTdHlsZSI6bnVsbH0sIkF1dG9TaXplIjoyLCJGb3JlZ3JvdW5kIjp7IiRpZCI6IjE1NTciLCJDb2xvciI6eyIkaWQiOiIxNTU4IiwiQSI6MjU1LCJSIjowLCJHIjowLCJCIjowfX0sIk1heFdpZHRoIjoxMzMuMzU5NTI3NTg3ODkwNjMsIk1heEhlaWdodCI6IkluZmluaXR5IiwiU21hcnRGb3JlZ3JvdW5kSXNBY3RpdmUiOmZhbHNlLCJIb3Jpem9udGFsQWxpZ25tZW50IjoxLCJWZXJ0aWNhbEFsaWdubWVudCI6MCwiU21hcnRGb3JlZ3JvdW5kIjpudWxsLCJCYWNrZ3JvdW5kRmlsbFR5cGUiOjAsIk1hcmdpbiI6eyIkcmVmIjoiMTQ0NSJ9LCJQYWRkaW5nIjp7IiRyZWYiOiIxNDQ2In0sIkJhY2tncm91bmQiOnsiJGlkIjoiMTU1OSIsIkNvbG9yIjp7IiRpZCI6IjE1NjAiLCJBIjowLCJSIjoyNTUsIkciOjI1NSwiQiI6MjU1fX0sIklzVmlzaWJsZSI6dHJ1ZSwiV2lkdGgiOjAuMCwiSGVpZ2h0IjowLjAsIkJvcmRlclN0eWxlIjp7IiRpZCI6IjE1NjEiLCJMaW5lQ29sb3IiOm51bGwsIkxpbmVXZWlnaHQiOjAuMCwiTGluZVR5cGUiOjAsIlBhcmVudFN0eWxlIjpudWxsfSwiUGFyZW50U3R5bGUiOm51bGx9LCJEYXRlU3R5bGUiOnsiJGlkIjoiMTU2MiIsIkZvbnRTZXR0aW5ncyI6eyIkaWQiOiIxNTYzIiwiRm9udFNpemUiOjEwLCJGb250TmFtZSI6IkNhbGlicmkiLCJJc0JvbGQiOmZhbHNlLCJJc0l0YWxpYyI6ZmFsc2UsIklzVW5kZXJsaW5lZCI6ZmFsc2UsIlBhcmVudFN0eWxlIjpudWxsfSwiQXV0b1NpemUiOjAsIkZvcmVncm91bmQiOnsiJGlkIjoiMTU2NCIsIkNvbG9yIjp7IiRpZCI6IjE1NjUiLCJBIjoyNTUsIlIiOjMxLCJHIjo3MywiQiI6MTI1fX0sIk1heFdpZHRoIjoyMDAuMCwiTWF4SGVpZ2h0IjoiSW5maW5pdHkiLCJTbWFydEZvcmVncm91bmRJc0FjdGl2ZSI6ZmFsc2UsIkhvcml6b250YWxBbGlnbm1lbnQiOjEsIlZlcnRpY2FsQWxpZ25tZW50IjowLCJTbWFydEZvcmVncm91bmQiOm51bGwsIkJhY2tncm91bmRGaWxsVHlwZSI6MCwiTWFyZ2luIjp7IiRyZWYiOiIxNDUyIn0sIlBhZGRpbmciOnsiJHJlZiI6IjE0NTMifSwiQmFja2dyb3VuZCI6eyIkaWQiOiIxNTY2IiwiQ29sb3IiOnsiJGlkIjoiMTU2NyIsIkEiOjAsIlIiOjI1NSwiRyI6MjU1LCJCIjoyNTV9fSwiSXNWaXNpYmxlIjpmYWxzZSwiV2lkdGgiOjAuMCwiSGVpZ2h0IjowLjAsIkJvcmRlclN0eWxlIjp7IiRpZCI6IjE1NjgiLCJMaW5lQ29sb3IiOm51bGwsIkxpbmVXZWlnaHQiOjAuMCwiTGluZVR5cGUiOjAsIlBhcmVudFN0eWxlIjpudWxsfSwiUGFyZW50U3R5bGUiOm51bGx9LCJEYXRlRm9ybWF0Ijp7IiRpZCI6IjE1Nj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cwIiwiRGF0ZVBhcnRJc1Zpc2libGUiOnRydWUsIlRpbWVQYXJ0SXNWaXNpYmxlIjpmYWxzZX19LCJXZWVrTnVtYmVyaW5nIjp7IiRpZCI6IjE1NzEiLCJGb3JtYXQiOjAsIklzVmlzaWJsZSI6ZmFsc2UsIkxhc3RLbm93blZpc2liaWxpdHlTdGF0ZSI6ZmFsc2V9LCJJc1Zpc2libGUiOnRydWUsIlBhcmVudFN0eWxlIjpudWxsfSwiSW5kZXgiOjQsIlBlcmNlbnRhZ2VDb21wbGV0ZSI6bnVsbCwiUG9zaXRpb24iOnsiUmF0aW8iOjAuMDgzMDYxNzI2ODg4MDIwODQsIklzQ3VzdG9tIjpmYWxzZX0sIkRhdGVGb3JtYXQiOnsiJHJlZiI6IjE1NjkifSwiV2Vla051bWJlcmluZyI6eyIkaWQiOiIxNTcyIiwiRm9ybWF0IjowLCJJc1Zpc2libGUiOmZhbHNlLCJMYXN0S25vd25WaXNpYmlsaXR5U3RhdGUiOmZhbHNlfSwiUmVsYXRlZFRhc2tJZCI6IjAwMDAwMDAwLTAwMDAtMDAwMC0wMDAwLTAwMDAwMDAwMDAwMCIsIklkIjoiOWU2OTc0NDAtY2E0Ny00ZmM4LTk0MjgtMTE4NDc5YTdjODdiIiwiSW1wb3J0SWQiOiIiLCJUaXRsZSI6IkdlbXN0b25lIiwiTm90ZSI6bnVsbCwiSHlwZXJsaW5rIjp7IiRpZCI6IjE1NzMiLCJBZGRyZXNzIjoiIiwiU3ViQWRkcmVzcyI6IiJ9LCJJc0NoYW5nZWQiOmZhbHNlLCJJc05ldyI6ZmFsc2V9LHsiJGlkIjoiMTU3NCIsIkRhdGUiOiIyMDIwLTAyLTI5VDAwOjAwOjAwWiIsIlN0eWxlIjp7IiRpZCI6IjE1NzUiLCJTaGFwZSI6MCwiQ29ubmVjdG9yTWFyZ2luIjp7IiRpZCI6IjE1NzYiLCJUb3AiOjAuMCwiTGVmdCI6Mi4wLCJSaWdodCI6Mi4wLCJCb3R0b20iOjAuMH0sIkNvbm5lY3RvclN0eWxlIjp7IiRpZCI6IjE1NzciLCJMaW5lQ29sb3IiOnsiJGlkIjoiMTU3OCIsIiR0eXBlIjoiTkxSRS5Db21tb24uRG9tLlNvbGlkQ29sb3JCcnVzaCwgTkxSRS5Db21tb24iLCJDb2xvciI6eyIkaWQiOiIxNTc5IiwiQSI6MTI3LCJSIjoyNTUsIkciOjE4OSwiQiI6NzF9fSwiTGluZVdlaWdodCI6MS4wLCJMaW5lVHlwZSI6MCwiUGFyZW50U3R5bGUiOm51bGx9LCJJc0JlbG93VGltZWJhbmQiOnRydWUsIlBvc2l0aW9uT25UYXNrIjoxLCJIaWRlRGF0ZSI6ZmFsc2UsIlNoYXBlU2l6ZSI6MSwiU3BhY2luZyI6Mi4wLCJQYWRkaW5nIjp7IiRyZWYiOiIxNTUwIn0sIlNoYXBlU3R5bGUiOnsiJGlkIjoiMTU4MCIsIk1hcmdpbiI6eyIkcmVmIjoiMTY1In0sIlBhZGRpbmciOnsiJHJlZiI6IjE2NiJ9LCJCYWNrZ3JvdW5kIjp7IiRpZCI6IjE1ODEiLCJDb2xvciI6eyIkaWQiOiIxNTgyIiwiQSI6MjU1LCJSIjoyNTUsIkciOjIxMCwiQiI6NzJ9fSwiSXNWaXNpYmxlIjp0cnVlLCJXaWR0aCI6MTguMCwiSGVpZ2h0IjoyMC4wLCJCb3JkZXJTdHlsZSI6eyIkaWQiOiIxNTgzIiwiTGluZUNvbG9yIjpudWxsLCJMaW5lV2VpZ2h0IjowLjAsIkxpbmVUeXBlIjowLCJQYXJlbnRTdHlsZSI6bnVsbH0sIlBhcmVudFN0eWxlIjpudWxsfSwiVGl0bGVTdHlsZSI6eyIkaWQiOiIxNTg0IiwiRm9udFNldHRpbmdzIjp7IiRpZCI6IjE1ODUiLCJGb250U2l6ZSI6MTEsIkZvbnROYW1lIjoiQ2FsaWJyaSIsIklzQm9sZCI6dHJ1ZSwiSXNJdGFsaWMiOmZhbHNlLCJJc1VuZGVybGluZWQiOmZhbHNlLCJQYXJlbnRTdHlsZSI6bnVsbH0sIkF1dG9TaXplIjoyLCJGb3JlZ3JvdW5kIjp7IiRpZCI6IjE1ODYiLCJDb2xvciI6eyIkaWQiOiIxNTg3IiwiQSI6MjU1LCJSIjowLCJHIjowLCJCIjowfX0sIk1heFdpZHRoIjoxNDEuODM0NzM2ODQyMTA1MzIsIk1heEhlaWdodCI6IkluZmluaXR5IiwiU21hcnRGb3JlZ3JvdW5kSXNBY3RpdmUiOmZhbHNlLCJIb3Jpem9udGFsQWxpZ25tZW50IjoxLCJWZXJ0aWNhbEFsaWdubWVudCI6MCwiU21hcnRGb3JlZ3JvdW5kIjpudWxsLCJCYWNrZ3JvdW5kRmlsbFR5cGUiOjAsIk1hcmdpbiI6eyIkcmVmIjoiMTc0In0sIlBhZGRpbmciOnsiJHJlZiI6IjE3NSJ9LCJCYWNrZ3JvdW5kIjp7IiRpZCI6IjE1ODgiLCJDb2xvciI6eyIkaWQiOiIxNTg5IiwiQSI6MCwiUiI6MjU1LCJHIjoyNTUsIkIiOjI1NX19LCJJc1Zpc2libGUiOnRydWUsIldpZHRoIjowLjAsIkhlaWdodCI6MC4wLCJCb3JkZXJTdHlsZSI6eyIkaWQiOiIxNTkwIiwiTGluZUNvbG9yIjpudWxsLCJMaW5lV2VpZ2h0IjowLjAsIkxpbmVUeXBlIjowLCJQYXJlbnRTdHlsZSI6bnVsbH0sIlBhcmVudFN0eWxlIjpudWxsfSwiRGF0ZVN0eWxlIjp7IiRpZCI6IjE1OTEiLCJGb250U2V0dGluZ3MiOnsiJGlkIjoiMTU5MiIsIkZvbnRTaXplIjoxMCwiRm9udE5hbWUiOiJDYWxpYnJpIiwiSXNCb2xkIjpmYWxzZSwiSXNJdGFsaWMiOmZhbHNlLCJJc1VuZGVybGluZWQiOmZhbHNlLCJQYXJlbnRTdHlsZSI6bnVsbH0sIkF1dG9TaXplIjowLCJGb3JlZ3JvdW5kIjp7IiRpZCI6IjE1OTMiLCJDb2xvciI6eyIkaWQiOiIxNTk0IiwiQSI6MjU1LCJSIjozMSwiRyI6NzMsIkIiOjEyNX19LCJNYXhXaWR0aCI6MjAwLjAsIk1heEhlaWdodCI6IkluZmluaXR5IiwiU21hcnRGb3JlZ3JvdW5kSXNBY3RpdmUiOmZhbHNlLCJIb3Jpem9udGFsQWxpZ25tZW50IjoxLCJWZXJ0aWNhbEFsaWdubWVudCI6MCwiU21hcnRGb3JlZ3JvdW5kIjpudWxsLCJCYWNrZ3JvdW5kRmlsbFR5cGUiOjAsIk1hcmdpbiI6eyIkcmVmIjoiMTgzIn0sIlBhZGRpbmciOnsiJHJlZiI6IjE4NCJ9LCJCYWNrZ3JvdW5kIjp7IiRpZCI6IjE1OTUiLCJDb2xvciI6eyIkaWQiOiIxNTk2IiwiQSI6MCwiUiI6MjU1LCJHIjoyNTUsIkIiOjI1NX19LCJJc1Zpc2libGUiOmZhbHNlLCJXaWR0aCI6MC4wLCJIZWlnaHQiOjAuMCwiQm9yZGVyU3R5bGUiOnsiJGlkIjoiMTU5NyIsIkxpbmVDb2xvciI6bnVsbCwiTGluZVdlaWdodCI6MC4wLCJMaW5lVHlwZSI6MCwiUGFyZW50U3R5bGUiOm51bGx9LCJQYXJlbnRTdHlsZSI6bnVsbH0sIkRhdGVGb3JtYXQiOnsiJGlkIjoiMTU5O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OTkiLCJEYXRlUGFydElzVmlzaWJsZSI6dHJ1ZSwiVGltZVBhcnRJc1Zpc2libGUiOmZhbHNlfX0sIldlZWtOdW1iZXJpbmciOnsiJGlkIjoiMTYwMCIsIkZvcm1hdCI6MCwiSXNWaXNpYmxlIjpmYWxzZSwiTGFzdEtub3duVmlzaWJpbGl0eVN0YXRlIjpmYWxzZX0sIklzVmlzaWJsZSI6dHJ1ZSwiUGFyZW50U3R5bGUiOm51bGx9LCJJbmRleCI6NSwiUGVyY2VudGFnZUNvbXBsZXRlIjoxMDAuMCwiUG9zaXRpb24iOnsiUmF0aW8iOjAuMCwiSXNDdXN0b20iOmZhbHNlfSwiRGF0ZUZvcm1hdCI6eyIkcmVmIjoiMTU5OCJ9LCJXZWVrTnVtYmVyaW5nIjp7IiRpZCI6IjE2MDEiLCJGb3JtYXQiOjAsIklzVmlzaWJsZSI6ZmFsc2UsIkxhc3RLbm93blZpc2liaWxpdHlTdGF0ZSI6ZmFsc2V9LCJSZWxhdGVkVGFza0lkIjoiMDAwMDAwMDAtMDAwMC0wMDAwLTAwMDAtMDAwMDAwMDAwMDAwIiwiSWQiOiIzNmNlOTY0Zi1jNzBjLTQ5NWMtOGM5My05OGNhOTcwYTFhMjMiLCJJbXBvcnRJZCI6IiIsIlRpdGxlIjoiTGluZWFyIERPTSIsIk5vdGUiOm51bGwsIkh5cGVybGluayI6eyIkaWQiOiIxNjAyIiwiQWRkcmVzcyI6IiIsIlN1YkFkZHJlc3MiOiIifSwiSXNDaGFuZ2VkIjpmYWxzZSwiSXNOZXciOmZhbHNlfSx7IiRpZCI6IjE2MDMiLCJEYXRlIjoiMjAyMC0wMy0xN1QwMDowMDowMCIsIlN0eWxlIjp7IiRpZCI6IjE2MDQiLCJTaGFwZSI6MCwiQ29ubmVjdG9yTWFyZ2luIjp7IiRpZCI6IjE2MDUiLCJUb3AiOjAuMCwiTGVmdCI6Mi4wLCJSaWdodCI6Mi4wLCJCb3R0b20iOjAuMH0sIkNvbm5lY3RvclN0eWxlIjp7IiRpZCI6IjE2MDYiLCJMaW5lQ29sb3IiOnsiJGlkIjoiMTYwNyIsIiR0eXBlIjoiTkxSRS5Db21tb24uRG9tLlNvbGlkQ29sb3JCcnVzaCwgTkxSRS5Db21tb24iLCJDb2xvciI6eyIkaWQiOiIxNjA4IiwiQSI6MTI3LCJSIjoyNTUsIkciOjE4OSwiQiI6NzF9fSwiTGluZVdlaWdodCI6MS4wLCJMaW5lVHlwZSI6MCwiUGFyZW50U3R5bGUiOm51bGx9LCJJc0JlbG93VGltZWJhbmQiOmZhbHNlLCJQb3NpdGlvbk9uVGFzayI6MiwiSGlkZURhdGUiOmZhbHNlLCJTaGFwZVNpemUiOjEsIlNwYWNpbmciOjIuMCwiUGFkZGluZyI6eyIkcmVmIjoiMTU1MCJ9LCJTaGFwZVN0eWxlIjp7IiRpZCI6IjE2MDkiLCJNYXJnaW4iOnsiJHJlZiI6IjE2NSJ9LCJQYWRkaW5nIjp7IiRyZWYiOiIxNjYifSwiQmFja2dyb3VuZCI6eyIkaWQiOiIxNjEwIiwiQ29sb3IiOnsiJGlkIjoiMTYxMSIsIkEiOjI1NSwiUiI6MjU1LCJHIjoxODksIkIiOjcxfX0sIklzVmlzaWJsZSI6dHJ1ZSwiV2lkdGgiOjE4LjAsIkhlaWdodCI6MjAuMCwiQm9yZGVyU3R5bGUiOnsiJGlkIjoiMTYxMiIsIkxpbmVDb2xvciI6bnVsbCwiTGluZVdlaWdodCI6MC4wLCJMaW5lVHlwZSI6MCwiUGFyZW50U3R5bGUiOm51bGx9LCJQYXJlbnRTdHlsZSI6bnVsbH0sIlRpdGxlU3R5bGUiOnsiJGlkIjoiMTYxMyIsIkZvbnRTZXR0aW5ncyI6eyIkaWQiOiIxNjE0IiwiRm9udFNpemUiOjExLCJGb250TmFtZSI6IkNhbGlicmkiLCJJc0JvbGQiOmZhbHNlLCJJc0l0YWxpYyI6ZmFsc2UsIklzVW5kZXJsaW5lZCI6ZmFsc2UsIlBhcmVudFN0eWxlIjpudWxsfSwiQXV0b1NpemUiOjAsIkZvcmVncm91bmQiOnsiJGlkIjoiMTYxNSIsIkNvbG9yIjp7IiRpZCI6IjE2MT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3NCJ9LCJQYWRkaW5nIjp7IiRyZWYiOiIxNzUifSwiQmFja2dyb3VuZCI6eyIkaWQiOiIxNjE3IiwiQ29sb3IiOnsiJGlkIjoiMTYxOCIsIkEiOjAsIlIiOjI1NSwiRyI6MjU1LCJCIjoyNTV9fSwiSXNWaXNpYmxlIjp0cnVlLCJXaWR0aCI6MC4wLCJIZWlnaHQiOjAuMCwiQm9yZGVyU3R5bGUiOnsiJGlkIjoiMTYxOSIsIkxpbmVDb2xvciI6bnVsbCwiTGluZVdlaWdodCI6MC4wLCJMaW5lVHlwZSI6MCwiUGFyZW50U3R5bGUiOm51bGx9LCJQYXJlbnRTdHlsZSI6bnVsbH0sIkRhdGVTdHlsZSI6eyIkaWQiOiIxNjIwIiwiRm9udFNldHRpbmdzIjp7IiRpZCI6IjE2MjEiLCJGb250U2l6ZSI6MTAsIkZvbnROYW1lIjoiQ2FsaWJyaSIsIklzQm9sZCI6ZmFsc2UsIklzSXRhbGljIjpmYWxzZSwiSXNVbmRlcmxpbmVkIjpmYWxzZSwiUGFyZW50U3R5bGUiOm51bGx9LCJBdXRvU2l6ZSI6MCwiRm9yZWdyb3VuZCI6eyIkaWQiOiIxNjIyIiwiQ29sb3IiOnsiJGlkIjoiMTYyMyIsIkEiOjI1NSwiUiI6MzEsIkciOjczLCJCIjoxMjV9fSwiTWF4V2lkdGgiOjIwMC4wLCJNYXhIZWlnaHQiOiJJbmZpbml0eSIsIlNtYXJ0Rm9yZWdyb3VuZElzQWN0aXZlIjpmYWxzZSwiSG9yaXpvbnRhbEFsaWdubWVudCI6MSwiVmVydGljYWxBbGlnbm1lbnQiOjAsIlNtYXJ0Rm9yZWdyb3VuZCI6bnVsbCwiQmFja2dyb3VuZEZpbGxUeXBlIjowLCJNYXJnaW4iOnsiJHJlZiI6IjE4MyJ9LCJQYWRkaW5nIjp7IiRyZWYiOiIxODQifSwiQmFja2dyb3VuZCI6eyIkaWQiOiIxNjI0IiwiQ29sb3IiOnsiJGlkIjoiMTYyNSIsIkEiOjAsIlIiOjI1NSwiRyI6MjU1LCJCIjoyNTV9fSwiSXNWaXNpYmxlIjpmYWxzZSwiV2lkdGgiOjAuMCwiSGVpZ2h0IjowLjAsIkJvcmRlclN0eWxlIjp7IiRpZCI6IjE2MjYiLCJMaW5lQ29sb3IiOm51bGwsIkxpbmVXZWlnaHQiOjAuMCwiTGluZVR5cGUiOjAsIlBhcmVudFN0eWxlIjpudWxsfSwiUGFyZW50U3R5bGUiOm51bGx9LCJEYXRlRm9ybWF0Ijp7IiRpZCI6IjE2Mj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jI4IiwiRGF0ZVBhcnRJc1Zpc2libGUiOnRydWUsIlRpbWVQYXJ0SXNWaXNpYmxlIjpmYWxzZX19LCJXZWVrTnVtYmVyaW5nIjp7IiRpZCI6IjE2MjkiLCJGb3JtYXQiOjAsIklzVmlzaWJsZSI6ZmFsc2UsIkxhc3RLbm93blZpc2liaWxpdHlTdGF0ZSI6ZmFsc2V9LCJJc1Zpc2libGUiOmZhbHNlLCJQYXJlbnRTdHlsZSI6bnVsbH0sIkluZGV4Ijo2LCJQZXJjZW50YWdlQ29tcGxldGUiOm51bGwsIlBvc2l0aW9uIjp7IlJhdGlvIjowLjAsIklzQ3VzdG9tIjpmYWxzZX0sIkRhdGVGb3JtYXQiOnsiJHJlZiI6IjE2MjcifSwiV2Vla051bWJlcmluZyI6eyIkaWQiOiIxNjMwIiwiRm9ybWF0IjowLCJJc1Zpc2libGUiOmZhbHNlLCJMYXN0S25vd25WaXNpYmlsaXR5U3RhdGUiOmZhbHNlfSwiUmVsYXRlZFRhc2tJZCI6IjAwMDAwMDAwLTAwMDAtMDAwMC0wMDAwLTAwMDAwMDAwMDAwMCIsIklkIjoiMDYzMjFhZGItYjllNC00OTg3LWI5NDAtODBmOTk3ZDgxMDVlIiwiSW1wb3J0SWQiOiIiLCJUaXRsZSI6IlBoYXNlMiIsIk5vdGUiOm51bGwsIkh5cGVybGluayI6eyIkaWQiOiIxNjMxIiwiQWRkcmVzcyI6IiIsIlN1YkFkZHJlc3MiOiIifSwiSXNDaGFuZ2VkIjpmYWxzZSwiSXNOZXciOmZhbHNlfSx7IiRpZCI6IjE2MzIiLCJEYXRlIjoiMjAyMC0xMS0xOVQwMDowMDowMFoiLCJTdHlsZSI6eyIkaWQiOiIxNjMzIiwiU2hhcGUiOjAsIkNvbm5lY3Rvck1hcmdpbiI6eyIkaWQiOiIxNjM0IiwiVG9wIjowLjAsIkxlZnQiOjIuMCwiUmlnaHQiOjIuMCwiQm90dG9tIjowLjB9LCJDb25uZWN0b3JTdHlsZSI6eyIkaWQiOiIxNjM1IiwiTGluZUNvbG9yIjp7IiRpZCI6IjE2MzYiLCIkdHlwZSI6Ik5MUkUuQ29tbW9uLkRvbS5Tb2xpZENvbG9yQnJ1c2gsIE5MUkUuQ29tbW9uIiwiQ29sb3IiOnsiJGlkIjoiMTYzNyIsIkEiOjI1NSwiUiI6MTkyLCJHIjo4MCwiQiI6Nzd9fSwiTGluZVdlaWdodCI6MS4wLCJMaW5lVHlwZSI6MCwiUGFyZW50U3R5bGUiOm51bGx9LCJJc0JlbG93VGltZWJhbmQiOmZhbHNlLCJQb3NpdGlvbk9uVGFzayI6MiwiSGlkZURhdGUiOmZhbHNlLCJTaGFwZVNpemUiOjEsIlNwYWNpbmciOjIuMCwiUGFkZGluZyI6eyIkcmVmIjoiMTU1MCJ9LCJTaGFwZVN0eWxlIjp7IiRpZCI6IjE2MzgiLCJNYXJnaW4iOnsiJHJlZiI6IjE0MzYifSwiUGFkZGluZyI6eyIkcmVmIjoiMTQzNyJ9LCJCYWNrZ3JvdW5kIjp7IiRpZCI6IjE2MzkiLCJDb2xvciI6eyIkaWQiOiIxNjQwIiwiQSI6MjU1LCJSIjoyNTUsIkciOjIxMCwiQiI6NzJ9fSwiSXNWaXNpYmxlIjp0cnVlLCJXaWR0aCI6MTguMCwiSGVpZ2h0IjoyMC4wLCJCb3JkZXJTdHlsZSI6eyIkaWQiOiIxNjQxIiwiTGluZUNvbG9yIjpudWxsLCJMaW5lV2VpZ2h0IjowLjAsIkxpbmVUeXBlIjowLCJQYXJlbnRTdHlsZSI6bnVsbH0sIlBhcmVudFN0eWxlIjpudWxsfSwiVGl0bGVTdHlsZSI6eyIkaWQiOiIxNjQyIiwiRm9udFNldHRpbmdzIjp7IiRpZCI6IjE2NDMiLCJGb250U2l6ZSI6MTEsIkZvbnROYW1lIjoiQ2FsaWJyaSIsIklzQm9sZCI6dHJ1ZSwiSXNJdGFsaWMiOmZhbHNlLCJJc1VuZGVybGluZWQiOmZhbHNlLCJQYXJlbnRTdHlsZSI6bnVsbH0sIkF1dG9TaXplIjoyLCJGb3JlZ3JvdW5kIjp7IiRpZCI6IjE2NDQiLCJDb2xvciI6eyIkaWQiOiIxNjQ1IiwiQSI6MjU1LCJSIjowLCJHIjowLCJCIjowfX0sIk1heFdpZHRoIjoxMTEuOTk0OTU2OTcwMjE0ODQsIk1heEhlaWdodCI6IkluZmluaXR5IiwiU21hcnRGb3JlZ3JvdW5kSXNBY3RpdmUiOmZhbHNlLCJIb3Jpem9udGFsQWxpZ25tZW50IjoxLCJWZXJ0aWNhbEFsaWdubWVudCI6MCwiU21hcnRGb3JlZ3JvdW5kIjpudWxsLCJCYWNrZ3JvdW5kRmlsbFR5cGUiOjAsIk1hcmdpbiI6eyIkcmVmIjoiMTQ0NSJ9LCJQYWRkaW5nIjp7IiRyZWYiOiIxNDQ2In0sIkJhY2tncm91bmQiOnsiJGlkIjoiMTY0NiIsIkNvbG9yIjp7IiRpZCI6IjE2NDciLCJBIjowLCJSIjoyNTUsIkciOjI1NSwiQiI6MjU1fX0sIklzVmlzaWJsZSI6dHJ1ZSwiV2lkdGgiOjAuMCwiSGVpZ2h0IjowLjAsIkJvcmRlclN0eWxlIjp7IiRpZCI6IjE2NDgiLCJMaW5lQ29sb3IiOm51bGwsIkxpbmVXZWlnaHQiOjAuMCwiTGluZVR5cGUiOjAsIlBhcmVudFN0eWxlIjpudWxsfSwiUGFyZW50U3R5bGUiOm51bGx9LCJEYXRlU3R5bGUiOnsiJGlkIjoiMTY0OSIsIkZvbnRTZXR0aW5ncyI6eyIkaWQiOiIxNjUwIiwiRm9udFNpemUiOjEwLCJGb250TmFtZSI6IkNhbGlicmkiLCJJc0JvbGQiOmZhbHNlLCJJc0l0YWxpYyI6ZmFsc2UsIklzVW5kZXJsaW5lZCI6ZmFsc2UsIlBhcmVudFN0eWxlIjpudWxsfSwiQXV0b1NpemUiOjAsIkZvcmVncm91bmQiOnsiJGlkIjoiMTY1MSIsIkNvbG9yIjp7IiRpZCI6IjE2NTIiLCJBIjoyNTUsIlIiOjMxLCJHIjo3MywiQiI6MTI1fX0sIk1heFdpZHRoIjoyMDAuMCwiTWF4SGVpZ2h0IjoiSW5maW5pdHkiLCJTbWFydEZvcmVncm91bmRJc0FjdGl2ZSI6ZmFsc2UsIkhvcml6b250YWxBbGlnbm1lbnQiOjEsIlZlcnRpY2FsQWxpZ25tZW50IjowLCJTbWFydEZvcmVncm91bmQiOm51bGwsIkJhY2tncm91bmRGaWxsVHlwZSI6MCwiTWFyZ2luIjp7IiRyZWYiOiIxNDUyIn0sIlBhZGRpbmciOnsiJHJlZiI6IjE0NTMifSwiQmFja2dyb3VuZCI6eyIkaWQiOiIxNjUzIiwiQ29sb3IiOnsiJGlkIjoiMTY1NCIsIkEiOjAsIlIiOjI1NSwiRyI6MjU1LCJCIjoyNTV9fSwiSXNWaXNpYmxlIjpmYWxzZSwiV2lkdGgiOjAuMCwiSGVpZ2h0IjowLjAsIkJvcmRlclN0eWxlIjp7IiRpZCI6IjE2NTUiLCJMaW5lQ29sb3IiOm51bGwsIkxpbmVXZWlnaHQiOjAuMCwiTGluZVR5cGUiOjAsIlBhcmVudFN0eWxlIjpudWxsfSwiUGFyZW50U3R5bGUiOm51bGx9LCJEYXRlRm9ybWF0Ijp7IiRpZCI6IjE2NT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jU3IiwiRGF0ZVBhcnRJc1Zpc2libGUiOnRydWUsIlRpbWVQYXJ0SXNWaXNpYmxlIjpmYWxzZX19LCJXZWVrTnVtYmVyaW5nIjp7IiRpZCI6IjE2NTgiLCJGb3JtYXQiOjAsIklzVmlzaWJsZSI6ZmFsc2UsIkxhc3RLbm93blZpc2liaWxpdHlTdGF0ZSI6ZmFsc2V9LCJJc1Zpc2libGUiOnRydWUsIlBhcmVudFN0eWxlIjpudWxsfSwiSW5kZXgiOjcsIlBlcmNlbnRhZ2VDb21wbGV0ZSI6bnVsbCwiUG9zaXRpb24iOnsiUmF0aW8iOjAuMCwiSXNDdXN0b20iOmZhbHNlfSwiRGF0ZUZvcm1hdCI6eyIkcmVmIjoiMTY1NiJ9LCJXZWVrTnVtYmVyaW5nIjp7IiRpZCI6IjE2NTkiLCJGb3JtYXQiOjAsIklzVmlzaWJsZSI6ZmFsc2UsIkxhc3RLbm93blZpc2liaWxpdHlTdGF0ZSI6ZmFsc2V9LCJSZWxhdGVkVGFza0lkIjoiMDAwMDAwMDAtMDAwMC0wMDAwLTAwMDAtMDAwMDAwMDAwMDAwIiwiSWQiOiJiMjkwOTc3Ny1kMTEyLTQyZDUtYjcwYS0yYmZmMjBjYzhmMTgiLCJJbXBvcnRJZCI6IiIsIlRpdGxlIjoiUGViYmxlcyIsIk5vdGUiOm51bGwsIkh5cGVybGluayI6eyIkaWQiOiIxNjYwIiwiQWRkcmVzcyI6IiIsIlN1YkFkZHJlc3MiOiIifSwiSXNDaGFuZ2VkIjpmYWxzZSwiSXNOZXciOmZhbHNlfSx7IiRpZCI6IjE2NjEiLCJEYXRlIjoiMjAyMS0wNy0xNlQwMDowMDowMFoiLCJTdHlsZSI6eyIkaWQiOiIxNjYyIiwiU2hhcGUiOjAsIkNvbm5lY3Rvck1hcmdpbiI6eyIkaWQiOiIxNjYzIiwiVG9wIjowLjAsIkxlZnQiOjIuMCwiUmlnaHQiOjIuMCwiQm90dG9tIjowLjB9LCJDb25uZWN0b3JTdHlsZSI6eyIkaWQiOiIxNjY0IiwiTGluZUNvbG9yIjp7IiRpZCI6IjE2NjUiLCIkdHlwZSI6Ik5MUkUuQ29tbW9uLkRvbS5Tb2xpZENvbG9yQnJ1c2gsIE5MUkUuQ29tbW9uIiwiQ29sb3IiOnsiJGlkIjoiMTY2NiIsIkEiOjI1NSwiUiI6MTkyLCJHIjo4MCwiQiI6Nzd9fSwiTGluZVdlaWdodCI6MS4wLCJMaW5lVHlwZSI6MCwiUGFyZW50U3R5bGUiOm51bGx9LCJJc0JlbG93VGltZWJhbmQiOmZhbHNlLCJQb3NpdGlvbk9uVGFzayI6MSwiSGlkZURhdGUiOmZhbHNlLCJTaGFwZVNpemUiOjEsIlNwYWNpbmciOjIuMCwiUGFkZGluZyI6eyIkcmVmIjoiMTU1MCJ9LCJTaGFwZVN0eWxlIjp7IiRpZCI6IjE2NjciLCJNYXJnaW4iOnsiJHJlZiI6IjE0MzYifSwiUGFkZGluZyI6eyIkcmVmIjoiMTQzNyJ9LCJCYWNrZ3JvdW5kIjp7IiRpZCI6IjE2NjgiLCJDb2xvciI6eyIkaWQiOiIxNjY5IiwiQSI6MjU1LCJSIjoyNTUsIkciOjIxMCwiQiI6NzJ9fSwiSXNWaXNpYmxlIjp0cnVlLCJXaWR0aCI6MTguMCwiSGVpZ2h0IjoyMC4wLCJCb3JkZXJTdHlsZSI6eyIkaWQiOiIxNjcwIiwiTGluZUNvbG9yIjpudWxsLCJMaW5lV2VpZ2h0IjowLjAsIkxpbmVUeXBlIjowLCJQYXJlbnRTdHlsZSI6bnVsbH0sIlBhcmVudFN0eWxlIjpudWxsfSwiVGl0bGVTdHlsZSI6eyIkaWQiOiIxNjcxIiwiRm9udFNldHRpbmdzIjp7IiRpZCI6IjE2NzIiLCJGb250U2l6ZSI6MTEsIkZvbnROYW1lIjoiQ2FsaWJyaSIsIklzQm9sZCI6dHJ1ZSwiSXNJdGFsaWMiOmZhbHNlLCJJc1VuZGVybGluZWQiOmZhbHNlLCJQYXJlbnRTdHlsZSI6bnVsbH0sIkF1dG9TaXplIjoyLCJGb3JlZ3JvdW5kIjp7IiRpZCI6IjE2NzMiLCJDb2xvciI6eyIkaWQiOiIxNjc0IiwiQSI6MjU1LCJSIjowLCJHIjowLCJCIjowfX0sIk1heFdpZHRoIjo5Mi4wMTU3NDcwNzAzMTI1LCJNYXhIZWlnaHQiOiJJbmZpbml0eSIsIlNtYXJ0Rm9yZWdyb3VuZElzQWN0aXZlIjpmYWxzZSwiSG9yaXpvbnRhbEFsaWdubWVudCI6MSwiVmVydGljYWxBbGlnbm1lbnQiOjAsIlNtYXJ0Rm9yZWdyb3VuZCI6bnVsbCwiQmFja2dyb3VuZEZpbGxUeXBlIjowLCJNYXJnaW4iOnsiJHJlZiI6IjE0NDUifSwiUGFkZGluZyI6eyIkcmVmIjoiMTQ0NiJ9LCJCYWNrZ3JvdW5kIjp7IiRpZCI6IjE2NzUiLCJDb2xvciI6eyIkaWQiOiIxNjc2IiwiQSI6MCwiUiI6MjU1LCJHIjoyNTUsIkIiOjI1NX19LCJJc1Zpc2libGUiOnRydWUsIldpZHRoIjowLjAsIkhlaWdodCI6MC4wLCJCb3JkZXJTdHlsZSI6eyIkaWQiOiIxNjc3IiwiTGluZUNvbG9yIjpudWxsLCJMaW5lV2VpZ2h0IjowLjAsIkxpbmVUeXBlIjowLCJQYXJlbnRTdHlsZSI6bnVsbH0sIlBhcmVudFN0eWxlIjpudWxsfSwiRGF0ZVN0eWxlIjp7IiRpZCI6IjE2NzgiLCJGb250U2V0dGluZ3MiOnsiJGlkIjoiMTY3OSIsIkZvbnRTaXplIjoxMCwiRm9udE5hbWUiOiJDYWxpYnJpIiwiSXNCb2xkIjpmYWxzZSwiSXNJdGFsaWMiOmZhbHNlLCJJc1VuZGVybGluZWQiOmZhbHNlLCJQYXJlbnRTdHlsZSI6bnVsbH0sIkF1dG9TaXplIjowLCJGb3JlZ3JvdW5kIjp7IiRpZCI6IjE2ODAiLCJDb2xvciI6eyIkaWQiOiIxNjgxIiwiQSI6MjU1LCJSIjozMSwiRyI6NzMsIkIiOjEyNX19LCJNYXhXaWR0aCI6MjAwLjAsIk1heEhlaWdodCI6IkluZmluaXR5IiwiU21hcnRGb3JlZ3JvdW5kSXNBY3RpdmUiOmZhbHNlLCJIb3Jpem9udGFsQWxpZ25tZW50IjoxLCJWZXJ0aWNhbEFsaWdubWVudCI6MCwiU21hcnRGb3JlZ3JvdW5kIjpudWxsLCJCYWNrZ3JvdW5kRmlsbFR5cGUiOjAsIk1hcmdpbiI6eyIkcmVmIjoiMTQ1MiJ9LCJQYWRkaW5nIjp7IiRyZWYiOiIxNDUzIn0sIkJhY2tncm91bmQiOnsiJGlkIjoiMTY4MiIsIkNvbG9yIjp7IiRpZCI6IjE2ODMiLCJBIjowLCJSIjoyNTUsIkciOjI1NSwiQiI6MjU1fX0sIklzVmlzaWJsZSI6ZmFsc2UsIldpZHRoIjowLjAsIkhlaWdodCI6MC4wLCJCb3JkZXJTdHlsZSI6eyIkaWQiOiIxNjg0IiwiTGluZUNvbG9yIjpudWxsLCJMaW5lV2VpZ2h0IjowLjAsIkxpbmVUeXBlIjowLCJQYXJlbnRTdHlsZSI6bnVsbH0sIlBhcmVudFN0eWxlIjpudWxsfSwiRGF0ZUZvcm1hdCI6eyIkaWQiOiIxNjg1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Y4NiIsIkRhdGVQYXJ0SXNWaXNpYmxlIjp0cnVlLCJUaW1lUGFydElzVmlzaWJsZSI6ZmFsc2V9fSwiV2Vla051bWJlcmluZyI6eyIkaWQiOiIxNjg3IiwiRm9ybWF0IjowLCJJc1Zpc2libGUiOmZhbHNlLCJMYXN0S25vd25WaXNpYmlsaXR5U3RhdGUiOmZhbHNlfSwiSXNWaXNpYmxlIjp0cnVlLCJQYXJlbnRTdHlsZSI6bnVsbH0sIkluZGV4Ijo4LCJQZXJjZW50YWdlQ29tcGxldGUiOm51bGwsIlBvc2l0aW9uIjp7IlJhdGlvIjowLjAsIklzQ3VzdG9tIjpmYWxzZX0sIkRhdGVGb3JtYXQiOnsiJHJlZiI6IjE2ODUifSwiV2Vla051bWJlcmluZyI6eyIkaWQiOiIxNjg4IiwiRm9ybWF0IjowLCJJc1Zpc2libGUiOmZhbHNlLCJMYXN0S25vd25WaXNpYmlsaXR5U3RhdGUiOmZhbHNlfSwiUmVsYXRlZFRhc2tJZCI6IjAwMDAwMDAwLTAwMDAtMDAwMC0wMDAwLTAwMDAwMDAwMDAwMCIsIklkIjoiODQzZjA4YTAtODk1Zi00NmY1LTk5MmQtYjZlYTM3MTE1MGQwIiwiSW1wb3J0SWQiOiIiLCJUaXRsZSI6IlNhbmQiLCJOb3RlIjpudWxsLCJIeXBlcmxpbmsiOnsiJGlkIjoiMTY4OSIsIkFkZHJlc3MiOiIiLCJTdWJBZGRyZXNzIjoiIn0sIklzQ2hhbmdlZCI6ZmFsc2UsIklzTmV3IjpmYWxzZX0seyIkaWQiOiIxNjkwIiwiRGF0ZSI6IjIwMjItMDMtMDJUMDA6MDA6MDBaIiwiU3R5bGUiOnsiJGlkIjoiMTY5MSIsIlNoYXBlIjoxNCwiQ29ubmVjdG9yTWFyZ2luIjp7IiRpZCI6IjE2OTIiLCJUb3AiOjAuMCwiTGVmdCI6Mi4wLCJSaWdodCI6Mi4wLCJCb3R0b20iOjAuMH0sIkNvbm5lY3RvclN0eWxlIjp7IiRpZCI6IjE2OTMiLCJMaW5lQ29sb3IiOnsiJGlkIjoiMTY5NCIsIiR0eXBlIjoiTkxSRS5Db21tb24uRG9tLlNvbGlkQ29sb3JCcnVzaCwgTkxSRS5Db21tb24iLCJDb2xvciI6eyIkaWQiOiIxNjk1IiwiQSI6MTI3LCJSIjoxNTUsIkciOjE4NywiQiI6ODl9fSwiTGluZVdlaWdodCI6MS4wLCJMaW5lVHlwZSI6MCwiUGFyZW50U3R5bGUiOm51bGx9LCJJc0JlbG93VGltZWJhbmQiOmZhbHNlLCJQb3NpdGlvbk9uVGFzayI6MSwiSGlkZURhdGUiOmZhbHNlLCJTaGFwZVNpemUiOjEsIlNwYWNpbmciOjIuMCwiUGFkZGluZyI6eyIkcmVmIjoiMTU1MCJ9LCJTaGFwZVN0eWxlIjp7IiRpZCI6IjE2OTYiLCJNYXJnaW4iOnsiJHJlZiI6IjE0MzYifSwiUGFkZGluZyI6eyIkcmVmIjoiMTQzNyJ9LCJCYWNrZ3JvdW5kIjp7IiRpZCI6IjE2OTciLCJDb2xvciI6eyIkaWQiOiIxNjk4IiwiQSI6MjU1LCJSIjo1NSwiRyI6MTY3LCJCIjoxMTF9fSwiSXNWaXNpYmxlIjp0cnVlLCJXaWR0aCI6MTguMCwiSGVpZ2h0IjoyMC4wLCJCb3JkZXJTdHlsZSI6eyIkaWQiOiIxNjk5IiwiTGluZUNvbG9yIjpudWxsLCJMaW5lV2VpZ2h0IjowLjAsIkxpbmVUeXBlIjowLCJQYXJlbnRTdHlsZSI6bnVsbH0sIlBhcmVudFN0eWxlIjpudWxsfSwiVGl0bGVTdHlsZSI6eyIkaWQiOiIxNzAwIiwiRm9udFNldHRpbmdzIjp7IiRpZCI6IjE3MDEiLCJGb250U2l6ZSI6MTEsIkZvbnROYW1lIjoiQ2FsaWJyaSIsIklzQm9sZCI6dHJ1ZSwiSXNJdGFsaWMiOmZhbHNlLCJJc1VuZGVybGluZWQiOmZhbHNlLCJQYXJlbnRTdHlsZSI6bnVsbH0sIkF1dG9TaXplIjowLCJGb3JlZ3JvdW5kIjp7IiRpZCI6IjE3MDIiLCJDb2xvciI6eyIkaWQiOiIxNzA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NDQ1In0sIlBhZGRpbmciOnsiJHJlZiI6IjE0NDYifSwiQmFja2dyb3VuZCI6eyIkaWQiOiIxNzA0IiwiQ29sb3IiOnsiJGlkIjoiMTcwNSIsIkEiOjAsIlIiOjI1NSwiRyI6MjU1LCJCIjoyNTV9fSwiSXNWaXNpYmxlIjp0cnVlLCJXaWR0aCI6MC4wLCJIZWlnaHQiOjAuMCwiQm9yZGVyU3R5bGUiOnsiJGlkIjoiMTcwNiIsIkxpbmVDb2xvciI6bnVsbCwiTGluZVdlaWdodCI6MC4wLCJMaW5lVHlwZSI6MCwiUGFyZW50U3R5bGUiOm51bGx9LCJQYXJlbnRTdHlsZSI6bnVsbH0sIkRhdGVTdHlsZSI6eyIkaWQiOiIxNzA3IiwiRm9udFNldHRpbmdzIjp7IiRpZCI6IjE3MDgiLCJGb250U2l6ZSI6MTAsIkZvbnROYW1lIjoiQ2FsaWJyaSIsIklzQm9sZCI6ZmFsc2UsIklzSXRhbGljIjpmYWxzZSwiSXNVbmRlcmxpbmVkIjpmYWxzZSwiUGFyZW50U3R5bGUiOm51bGx9LCJBdXRvU2l6ZSI6MCwiRm9yZWdyb3VuZCI6eyIkaWQiOiIxNzA5IiwiQ29sb3IiOnsiJGlkIjoiMTcxMCIsIkEiOjI1NSwiUiI6MzEsIkciOjczLCJCIjoxMjV9fSwiTWF4V2lkdGgiOjIwMC4wLCJNYXhIZWlnaHQiOiJJbmZpbml0eSIsIlNtYXJ0Rm9yZWdyb3VuZElzQWN0aXZlIjpmYWxzZSwiSG9yaXpvbnRhbEFsaWdubWVudCI6MSwiVmVydGljYWxBbGlnbm1lbnQiOjAsIlNtYXJ0Rm9yZWdyb3VuZCI6bnVsbCwiQmFja2dyb3VuZEZpbGxUeXBlIjowLCJNYXJnaW4iOnsiJHJlZiI6IjE0NTIifSwiUGFkZGluZyI6eyIkcmVmIjoiMTQ1MyJ9LCJCYWNrZ3JvdW5kIjp7IiRpZCI6IjE3MTEiLCJDb2xvciI6eyIkaWQiOiIxNzEyIiwiQSI6MCwiUiI6MjU1LCJHIjoyNTUsIkIiOjI1NX19LCJJc1Zpc2libGUiOnRydWUsIldpZHRoIjowLjAsIkhlaWdodCI6MC4wLCJCb3JkZXJTdHlsZSI6eyIkaWQiOiIxNzEzIiwiTGluZUNvbG9yIjpudWxsLCJMaW5lV2VpZ2h0IjowLjAsIkxpbmVUeXBlIjowLCJQYXJlbnRTdHlsZSI6bnVsbH0sIlBhcmVudFN0eWxlIjpudWxsfSwiRGF0ZUZvcm1hdCI6eyIkaWQiOiIxNzE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cxNSIsIkRhdGVQYXJ0SXNWaXNpYmxlIjp0cnVlLCJUaW1lUGFydElzVmlzaWJsZSI6ZmFsc2V9fSwiV2Vla051bWJlcmluZyI6eyIkaWQiOiIxNzE2IiwiRm9ybWF0IjowLCJJc1Zpc2libGUiOmZhbHNlLCJMYXN0S25vd25WaXNpYmlsaXR5U3RhdGUiOmZhbHNlfSwiSXNWaXNpYmxlIjp0cnVlLCJQYXJlbnRTdHlsZSI6bnVsbH0sIkluZGV4Ijo5LCJQZXJjZW50YWdlQ29tcGxldGUiOm51bGwsIlBvc2l0aW9uIjp7IlJhdGlvIjowLjA5MTkxMzU4MDI0NjkxMzU2OCwiSXNDdXN0b20iOnRydWV9LCJEYXRlRm9ybWF0Ijp7IiRyZWYiOiIxNzE0In0sIldlZWtOdW1iZXJpbmciOnsiJGlkIjoiMTcxNyIsIkZvcm1hdCI6MCwiSXNWaXNpYmxlIjpmYWxzZSwiTGFzdEtub3duVmlzaWJpbGl0eVN0YXRlIjpmYWxzZX0sIlJlbGF0ZWRUYXNrSWQiOiIwMDAwMDAwMC0wMDAwLTAwMDAtMDAwMC0wMDAwMDAwMDAwMDAiLCJJZCI6IjkwODFiNDk2LWViZmUtNDEzNi1hYjUxLWVhNTkxNDQ2YzFjMCIsIkltcG9ydElkIjpudWxsLCJUaXRsZSI6IlByb2R1Y3QgUlRXIiwiTm90ZSI6bnVsbCwiSHlwZXJsaW5rIjp7IiRpZCI6IjE3MTgiLCJBZGRyZXNzIjoiIiwiU3ViQWRkcmVzcyI6IiJ9LCJJc0NoYW5nZWQiOmZhbHNlLCJJc05ldyI6ZmFsc2V9LHsiJGlkIjoiMTcxOSIsIkRhdGUiOiIyMDIwLTEwLTE1VDAwOjAwOjAwWiIsIlN0eWxlIjp7IiRpZCI6IjE3MjAiLCJTaGFwZSI6MCwiQ29ubmVjdG9yTWFyZ2luIjp7IiRpZCI6IjE3MjEiLCJUb3AiOjAuMCwiTGVmdCI6Mi4wLCJSaWdodCI6Mi4wLCJCb3R0b20iOjAuMH0sIkNvbm5lY3RvclN0eWxlIjp7IiRpZCI6IjE3MjIiLCJMaW5lQ29sb3IiOnsiJGlkIjoiMTcyMyIsIiR0eXBlIjoiTkxSRS5Db21tb24uRG9tLlNvbGlkQ29sb3JCcnVzaCwgTkxSRS5Db21tb24iLCJDb2xvciI6eyIkaWQiOiIxNzI0IiwiQSI6MTI3LCJSIjoxNzksIkciOjE2MiwiQiI6MTk5fX0sIkxpbmVXZWlnaHQiOjEuMCwiTGluZVR5cGUiOjAsIlBhcmVudFN0eWxlIjpudWxsfSwiSXNCZWxvd1RpbWViYW5kIjp0cnVlLCJQb3NpdGlvbk9uVGFzayI6MSwiSGlkZURhdGUiOmZhbHNlLCJTaGFwZVNpemUiOjEsIlNwYWNpbmciOjIuMCwiUGFkZGluZyI6eyIkcmVmIjoiMTU1MCJ9LCJTaGFwZVN0eWxlIjp7IiRpZCI6IjE3MjUiLCJNYXJnaW4iOnsiJHJlZiI6IjE0MzYifSwiUGFkZGluZyI6eyIkcmVmIjoiMTQzNyJ9LCJCYWNrZ3JvdW5kIjp7IiRpZCI6IjE3MjYiLCJDb2xvciI6eyIkaWQiOiIxNzI3IiwiQSI6MjU1LCJSIjoyNTUsIkciOjIxMCwiQiI6NzJ9fSwiSXNWaXNpYmxlIjp0cnVlLCJXaWR0aCI6MTguMCwiSGVpZ2h0IjoyMC4wLCJCb3JkZXJTdHlsZSI6eyIkaWQiOiIxNzI4IiwiTGluZUNvbG9yIjpudWxsLCJMaW5lV2VpZ2h0IjowLjAsIkxpbmVUeXBlIjowLCJQYXJlbnRTdHlsZSI6bnVsbH0sIlBhcmVudFN0eWxlIjpudWxsfSwiVGl0bGVTdHlsZSI6eyIkaWQiOiIxNzI5IiwiRm9udFNldHRpbmdzIjp7IiRpZCI6IjE3MzAiLCJGb250U2l6ZSI6MTEsIkZvbnROYW1lIjoiQ2FsaWJyaSIsIklzQm9sZCI6dHJ1ZSwiSXNJdGFsaWMiOmZhbHNlLCJJc1VuZGVybGluZWQiOmZhbHNlLCJQYXJlbnRTdHlsZSI6bnVsbH0sIkF1dG9TaXplIjowLCJGb3JlZ3JvdW5kIjp7IiRpZCI6IjE3MzEiLCJDb2xvciI6eyIkaWQiOiIxNzM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NDQ1In0sIlBhZGRpbmciOnsiJHJlZiI6IjE0NDYifSwiQmFja2dyb3VuZCI6eyIkaWQiOiIxNzMzIiwiQ29sb3IiOnsiJGlkIjoiMTczNCIsIkEiOjAsIlIiOjI1NSwiRyI6MjU1LCJCIjoyNTV9fSwiSXNWaXNpYmxlIjp0cnVlLCJXaWR0aCI6MC4wLCJIZWlnaHQiOjAuMCwiQm9yZGVyU3R5bGUiOnsiJGlkIjoiMTczNSIsIkxpbmVDb2xvciI6bnVsbCwiTGluZVdlaWdodCI6MC4wLCJMaW5lVHlwZSI6MCwiUGFyZW50U3R5bGUiOm51bGx9LCJQYXJlbnRTdHlsZSI6bnVsbH0sIkRhdGVTdHlsZSI6eyIkaWQiOiIxNzM2IiwiRm9udFNldHRpbmdzIjp7IiRpZCI6IjE3MzciLCJGb250U2l6ZSI6MTAsIkZvbnROYW1lIjoiQ2FsaWJyaSIsIklzQm9sZCI6ZmFsc2UsIklzSXRhbGljIjpmYWxzZSwiSXNVbmRlcmxpbmVkIjpmYWxzZSwiUGFyZW50U3R5bGUiOm51bGx9LCJBdXRvU2l6ZSI6MCwiRm9yZWdyb3VuZCI6eyIkaWQiOiIxNzM4IiwiQ29sb3IiOnsiJGlkIjoiMTczOSIsIkEiOjI1NSwiUiI6MzEsIkciOjczLCJCIjoxMjV9fSwiTWF4V2lkdGgiOjIwMC4wLCJNYXhIZWlnaHQiOiJJbmZpbml0eSIsIlNtYXJ0Rm9yZWdyb3VuZElzQWN0aXZlIjpmYWxzZSwiSG9yaXpvbnRhbEFsaWdubWVudCI6MSwiVmVydGljYWxBbGlnbm1lbnQiOjAsIlNtYXJ0Rm9yZWdyb3VuZCI6bnVsbCwiQmFja2dyb3VuZEZpbGxUeXBlIjowLCJNYXJnaW4iOnsiJHJlZiI6IjE0NTIifSwiUGFkZGluZyI6eyIkcmVmIjoiMTQ1MyJ9LCJCYWNrZ3JvdW5kIjp7IiRpZCI6IjE3NDAiLCJDb2xvciI6eyIkaWQiOiIxNzQxIiwiQSI6MCwiUiI6MjU1LCJHIjoyNTUsIkIiOjI1NX19LCJJc1Zpc2libGUiOmZhbHNlLCJXaWR0aCI6MC4wLCJIZWlnaHQiOjAuMCwiQm9yZGVyU3R5bGUiOnsiJGlkIjoiMTc0MiIsIkxpbmVDb2xvciI6bnVsbCwiTGluZVdlaWdodCI6MC4wLCJMaW5lVHlwZSI6MCwiUGFyZW50U3R5bGUiOm51bGx9LCJQYXJlbnRTdHlsZSI6bnVsbH0sIkRhdGVGb3JtYXQiOnsiJGlkIjoiMTc0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3NDQiLCJEYXRlUGFydElzVmlzaWJsZSI6dHJ1ZSwiVGltZVBhcnRJc1Zpc2libGUiOmZhbHNlfX0sIldlZWtOdW1iZXJpbmciOnsiJGlkIjoiMTc0NSIsIkZvcm1hdCI6MCwiSXNWaXNpYmxlIjpmYWxzZSwiTGFzdEtub3duVmlzaWJpbGl0eVN0YXRlIjpmYWxzZX0sIklzVmlzaWJsZSI6dHJ1ZSwiUGFyZW50U3R5bGUiOm51bGx9LCJJbmRleCI6MTAsIlBlcmNlbnRhZ2VDb21wbGV0ZSI6bnVsbCwiUG9zaXRpb24iOnsiUmF0aW8iOjAuMCwiSXNDdXN0b20iOmZhbHNlfSwiRGF0ZUZvcm1hdCI6eyIkcmVmIjoiMTc0MyJ9LCJXZWVrTnVtYmVyaW5nIjp7IiRpZCI6IjE3NDYiLCJGb3JtYXQiOjAsIklzVmlzaWJsZSI6ZmFsc2UsIkxhc3RLbm93blZpc2liaWxpdHlTdGF0ZSI6ZmFsc2V9LCJSZWxhdGVkVGFza0lkIjoiMDAwMDAwMDAtMDAwMC0wMDAwLTAwMDAtMDAwMDAwMDAwMDAwIiwiSWQiOiI5MzQzMTE1Yi02ZGM2LTRmMzMtOTFhYi0yYmM5NmFmMDc4MWQiLCJJbXBvcnRJZCI6IiIsIlRpdGxlIjoiRGF0YSBHcmlkIiwiTm90ZSI6bnVsbCwiSHlwZXJsaW5rIjp7IiRpZCI6IjE3NDciLCJBZGRyZXNzIjoiIiwiU3ViQWRkcmVzcyI6IiJ9LCJJc0NoYW5nZWQiOmZhbHNlLCJJc05ldyI6ZmFsc2V9LHsiJGlkIjoiMTc0OCIsIkRhdGUiOiIyMDIyLTAzLTAxVDAwOjAwOjAwWiIsIlN0eWxlIjp7IiRpZCI6IjE3NDkiLCJTaGFwZSI6MCwiQ29ubmVjdG9yTWFyZ2luIjp7IiRyZWYiOiIxNDMwIn0sIkNvbm5lY3RvclN0eWxlIjp7IiRpZCI6IjE3NTAiLCJMaW5lQ29sb3IiOnsiJGlkIjoiMTc1MSIsIiR0eXBlIjoiTkxSRS5Db21tb24uRG9tLlNvbGlkQ29sb3JCcnVzaCwgTkxSRS5Db21tb24iLCJDb2xvciI6eyIkaWQiOiIxNzUyIiwiQSI6MTI3LCJSIjoxMTEsIkciOjQ5LCJCIjoxNTJ9fSwiTGluZVdlaWdodCI6MS4wLCJMaW5lVHlwZSI6MCwiUGFyZW50U3R5bGUiOm51bGx9LCJJc0JlbG93VGltZWJhbmQiOmZhbHNlLCJQb3NpdGlvbk9uVGFzayI6MywiSGlkZURhdGUiOmZhbHNlLCJTaGFwZVNpemUiOjEsIlNwYWNpbmciOjIuMCwiUGFkZGluZyI6eyIkcmVmIjoiMTQzNCJ9LCJTaGFwZVN0eWxlIjp7IiRpZCI6IjE3NTMiLCJNYXJnaW4iOnsiJHJlZiI6IjE0MzYifSwiUGFkZGluZyI6eyIkcmVmIjoiMTQzNyJ9LCJCYWNrZ3JvdW5kIjp7IiRpZCI6IjE3NTQiLCJDb2xvciI6eyIkaWQiOiIxNzU1IiwiQSI6MjU1LCJSIjoyNTUsIkciOjE5MiwiQiI6MH19LCJJc1Zpc2libGUiOnRydWUsIldpZHRoIjoxOC4wLCJIZWlnaHQiOjIwLjAsIkJvcmRlclN0eWxlIjp7IiRpZCI6IjE3NTYiLCJMaW5lQ29sb3IiOnsiJHJlZiI6Ijg1NCJ9LCJMaW5lV2VpZ2h0IjowLjAsIkxpbmVUeXBlIjowLCJQYXJlbnRTdHlsZSI6bnVsbH0sIlBhcmVudFN0eWxlIjpudWxsfSwiVGl0bGVTdHlsZSI6eyIkaWQiOiIxNzU3IiwiRm9udFNldHRpbmdzIjp7IiRpZCI6IjE3NTgiLCJGb250U2l6ZSI6MTEsIkZvbnROYW1lIjoiQ2FsaWJyaSIsIklzQm9sZCI6dHJ1ZSwiSXNJdGFsaWMiOmZhbHNlLCJJc1VuZGVybGluZWQiOmZhbHNlLCJQYXJlbnRTdHlsZSI6bnVsbH0sIkF1dG9TaXplIjowLCJGb3JlZ3JvdW5kIjp7IiRpZCI6IjE3NTkiLCJDb2xvciI6eyIkaWQiOiIxNzY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NDQ1In0sIlBhZGRpbmciOnsiJHJlZiI6IjE0NDYifSwiQmFja2dyb3VuZCI6eyIkaWQiOiIxNzYxIiwiQ29sb3IiOnsiJGlkIjoiMTc2MiIsIkEiOjAsIlIiOjI1NSwiRyI6MjU1LCJCIjoyNTV9fSwiSXNWaXNpYmxlIjp0cnVlLCJXaWR0aCI6MC4wLCJIZWlnaHQiOjAuMCwiQm9yZGVyU3R5bGUiOnsiJGlkIjoiMTc2MyIsIkxpbmVDb2xvciI6bnVsbCwiTGluZVdlaWdodCI6MC4wLCJMaW5lVHlwZSI6MCwiUGFyZW50U3R5bGUiOm51bGx9LCJQYXJlbnRTdHlsZSI6bnVsbH0sIkRhdGVTdHlsZSI6eyIkaWQiOiIxNzY0IiwiRm9udFNldHRpbmdzIjp7IiRpZCI6IjE3NjUiLCJGb250U2l6ZSI6MTAsIkZvbnROYW1lIjoiQ2FsaWJyaSIsIklzQm9sZCI6ZmFsc2UsIklzSXRhbGljIjpmYWxzZSwiSXNVbmRlcmxpbmVkIjpmYWxzZSwiUGFyZW50U3R5bGUiOm51bGx9LCJBdXRvU2l6ZSI6MCwiRm9yZWdyb3VuZCI6eyIkaWQiOiIxNzY2IiwiQ29sb3IiOnsiJGlkIjoiMTc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0NTIifSwiUGFkZGluZyI6eyIkcmVmIjoiMTQ1MyJ9LCJCYWNrZ3JvdW5kIjp7IiRpZCI6IjE3NjgiLCJDb2xvciI6eyIkaWQiOiIxNzY5IiwiQSI6MCwiUiI6MjU1LCJHIjoyNTUsIkIiOjI1NX19LCJJc1Zpc2libGUiOnRydWUsIldpZHRoIjowLjAsIkhlaWdodCI6MC4wLCJCb3JkZXJTdHlsZSI6eyIkaWQiOiIxNzcwIiwiTGluZUNvbG9yIjpudWxsLCJMaW5lV2VpZ2h0IjowLjAsIkxpbmVUeXBlIjowLCJQYXJlbnRTdHlsZSI6bnVsbH0sIlBhcmVudFN0eWxlIjpudWxsfSwiRGF0ZUZvcm1hdCI6eyIkaWQiOiIxNz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zIiLCJGb3JtYXQiOjAsIklzVmlzaWJsZSI6ZmFsc2UsIkxhc3RLbm93blZpc2liaWxpdHlTdGF0ZSI6ZmFsc2V9LCJJc1Zpc2libGUiOmZhbHNlLCJQYXJlbnRTdHlsZSI6bnVsbH0sIkluZGV4IjoxMSwiUGVyY2VudGFnZUNvbXBsZXRlIjpudWxsLCJQb3NpdGlvbiI6eyJSYXRpbyI6MC4wLCJJc0N1c3RvbSI6ZmFsc2V9LCJEYXRlRm9ybWF0Ijp7IiRyZWYiOiIxNzcxIn0sIldlZWtOdW1iZXJpbmciOnsiJGlkIjoiMTc3MyIsIkZvcm1hdCI6MCwiSXNWaXNpYmxlIjpmYWxzZSwiTGFzdEtub3duVmlzaWJpbGl0eVN0YXRlIjpmYWxzZX0sIlJlbGF0ZWRUYXNrSWQiOiIwMDAwMDAwMC0wMDAwLTAwMDAtMDAwMC0wMDAwMDAwMDAwMDAiLCJJZCI6Ijc5NzBmNGZjLWUyOWYtNGU2MC05MTFlLTdkZDkwYThhZDMzMyIsIkltcG9ydElkIjoiIiwiVGl0bGUiOiJTd2ltbGFuZSBQaWN0dXJlIChXNCkiLCJOb3RlIjpudWxsLCJIeXBlcmxpbmsiOnsiJGlkIjoiMTc3NCIsIkFkZHJlc3MiOiIiLCJTdWJBZGRyZXNzIjoiIn0sIklzQ2hhbmdlZCI6ZmFsc2UsIklzTmV3IjpmYWxzZX1dLCJUYXNrcyI6W3siJGlkIjoiMTc3NSIsIkdyb3VwTmFtZSI6bnVsbCwiU3RhcnREYXRlIjoiMjAxOS0xMS0xNlQwMDowMDowMFoiLCJFbmREYXRlIjoiMjAyMC0wNC0wNVQwMDoyOTowMFoiLCJQZXJjZW50YWdlQ29tcGxldGUiOjEwMC4wLCJTdHlsZSI6eyIkaWQiOiIxNzc2IiwiJHR5cGUiOiJOTFJFLkNvbW1vbi5Eb20uU3R5bGVzLkV4cGxpY2l0U2V0YWJsZVRhc2tTdHlsZSwgTkxSRS5Db21tb24iLCJTaGFwZSI6NCwiU2hhcGVUaGlja25lc3MiOjEsIkR1cmF0aW9uRm9ybWF0Ijo1LCJJbmNsdWRlTm9uV29ya2luZ0RheXNJbkR1cmF0aW9uIjpmYWxzZSwiUGVyY2VudGFnZUNvbXBsZXRlU3R5bGUiOnsiJGlkIjoiMTc3NyIsIkZvbnRTZXR0aW5ncyI6eyIkaWQiOiIxNzc4IiwiRm9udFNpemUiOjEwLCJGb250TmFtZSI6IkNhbGlicmkiLCJJc0JvbGQiOnRydWUsIklzSXRhbGljIjpmYWxzZSwiSXNVbmRlcmxpbmVkIjpmYWxzZSwiUGFyZW50U3R5bGUiOm51bGx9LCJBdXRvU2l6ZSI6MCwiRm9yZWdyb3VuZCI6eyIkaWQiOiIxNzc5IiwiQ29sb3IiOnsiJGlkIjoiMTc4MCIsIkEiOjI1NSwiUiI6MzQsIkciOjE1OCwiQiI6MzR9fSwiTWF4V2lkdGgiOjIwMC4wLCJNYXhIZWlnaHQiOiJJbmZpbml0eSIsIlNtYXJ0Rm9yZWdyb3VuZElzQWN0aXZlIjpmYWxzZSwiSG9yaXpvbnRhbEFsaWdubWVudCI6MCwiVmVydGljYWxBbGlnbm1lbnQiOjAsIlNtYXJ0Rm9yZWdyb3VuZCI6bnVsbCwiQmFja2dyb3VuZEZpbGxUeXBlIjowLCJNYXJnaW4iOnsiJGlkIjoiMTc4MSIsIlRvcCI6MC4wLCJMZWZ0IjowLjAsIlJpZ2h0IjowLjAsIkJvdHRvbSI6MC4wfSwiUGFkZGluZyI6eyIkaWQiOiIxNzgyIiwiVG9wIjowLjAsIkxlZnQiOjAuMCwiUmlnaHQiOjAuMCwiQm90dG9tIjowLjB9LCJCYWNrZ3JvdW5kIjp7IiRpZCI6IjE3ODMiLCJDb2xvciI6eyIkaWQiOiIxNzg0IiwiQSI6ODksIlIiOjAsIkciOjAsIkIiOjB9fSwiSXNWaXNpYmxlIjp0cnVlLCJXaWR0aCI6MC4wLCJIZWlnaHQiOjAuMCwiQm9yZGVyU3R5bGUiOnsiJGlkIjoiMTc4NSIsIkxpbmVDb2xvciI6bnVsbCwiTGluZVdlaWdodCI6MC4wLCJMaW5lVHlwZSI6MCwiUGFyZW50U3R5bGUiOm51bGx9LCJQYXJlbnRTdHlsZSI6bnVsbH0sIkR1cmF0aW9uU3R5bGUiOnsiJGlkIjoiMTc4NiIsIkZvbnRTZXR0aW5ncyI6eyIkaWQiOiIxNzg3IiwiRm9udFNpemUiOjEwLCJGb250TmFtZSI6IkNhbGlicmkiLCJJc0JvbGQiOmZhbHNlLCJJc0l0YWxpYyI6ZmFsc2UsIklzVW5kZXJsaW5lZCI6ZmFsc2UsIlBhcmVudFN0eWxlIjpudWxsfSwiQXV0b1NpemUiOjAsIkZvcmVncm91bmQiOnsiJGlkIjoiMTc4OCIsIkNvbG9yIjp7IiRpZCI6IjE3ODkiLCJBIjoyNTUsIlIiOjIzNywiRyI6MTI1LCJCIjo0OX19LCJNYXhXaWR0aCI6MjAwLjAsIk1heEhlaWdodCI6IkluZmluaXR5IiwiU21hcnRGb3JlZ3JvdW5kSXNBY3RpdmUiOmZhbHNlLCJIb3Jpem9udGFsQWxpZ25tZW50IjoyLCJWZXJ0aWNhbEFsaWdubWVudCI6MCwiU21hcnRGb3JlZ3JvdW5kIjpudWxsLCJCYWNrZ3JvdW5kRmlsbFR5cGUiOjAsIk1hcmdpbiI6eyIkaWQiOiIxNzkwIiwiVG9wIjowLjAsIkxlZnQiOjAuMCwiUmlnaHQiOjAuMCwiQm90dG9tIjowLjB9LCJQYWRkaW5nIjp7IiRpZCI6IjE3OTEiLCJUb3AiOjAuMCwiTGVmdCI6MC4wLCJSaWdodCI6MC4wLCJCb3R0b20iOjAuMH0sIkJhY2tncm91bmQiOnsiJGlkIjoiMTc5MiIsIkNvbG9yIjp7IiRpZCI6IjE3OTMiLCJBIjowLCJSIjoyNTUsIkciOjI1NSwiQiI6MjU1fX0sIklzVmlzaWJsZSI6dHJ1ZSwiV2lkdGgiOjAuMCwiSGVpZ2h0IjowLjAsIkJvcmRlclN0eWxlIjp7IiRpZCI6IjE3OTQiLCJMaW5lQ29sb3IiOm51bGwsIkxpbmVXZWlnaHQiOjAuMCwiTGluZVR5cGUiOjAsIlBhcmVudFN0eWxlIjpudWxsfSwiUGFyZW50U3R5bGUiOm51bGx9LCJIb3Jpem9udGFsQ29ubmVjdG9yU3R5bGUiOnsiJGlkIjoiMTc5NSIsIkxpbmVDb2xvciI6eyIkcmVmIjoiMjcifSwiTGluZVdlaWdodCI6MS4wLCJMaW5lVHlwZSI6MCwiUGFyZW50U3R5bGUiOm51bGx9LCJWZXJ0aWNhbENvbm5lY3RvclN0eWxlIjp7IiRpZCI6IjE3OTYiLCJMaW5lQ29sb3IiOnsiJHJlZiI6IjMwIn0sIkxpbmVXZWlnaHQiOjAuMCwiTGluZVR5cGUiOjAsIlBhcmVudFN0eWxlIjpudWxsfSwiTWFyZ2luIjpudWxsLCJTdGFydERhdGVQb3NpdGlvbiI6MiwiRW5kRGF0ZVBvc2l0aW9uIjoyLCJEYXRlSXNWaXNpYmxlIjp0cnVlLCJUaXRsZVBvc2l0aW9uIjo1LCJEdXJhdGlvblBvc2l0aW9uIjo2LCJQZXJjZW50YWdlQ29tcGxldGVkUG9zaXRpb24iOjQsIlNwYWNpbmciOjMsIklzQmVsb3dUaW1lYmFuZCI6ZmFsc2UsIlBlcmNlbnRhZ2VDb21wbGV0ZVNoYXBlT3BhY2l0eSI6MzUsIlNoYXBlU3R5bGUiOnsiJGlkIjoiMTc5NyIsIk1hcmdpbiI6eyIkaWQiOiIxNzk4IiwiVG9wIjowLjAsIkxlZnQiOjQuMCwiUmlnaHQiOjQuMCwiQm90dG9tIjowLjB9LCJQYWRkaW5nIjp7IiRpZCI6IjE3OTkiLCJUb3AiOjAuMCwiTGVmdCI6MC4wLCJSaWdodCI6MC4wLCJCb3R0b20iOjAuMH0sIkJhY2tncm91bmQiOnsiJGlkIjoiMTgwMCIsIkNvbG9yIjp7IiRpZCI6IjE4MDEiLCJBIjoyNTUsIlIiOjY1LCJHIjoxNjQsIkIiOjIwOX19LCJJc1Zpc2libGUiOnRydWUsIldpZHRoIjowLjAsIkhlaWdodCI6MTYuMCwiQm9yZGVyU3R5bGUiOnsiJGlkIjoiMTgwMiIsIkxpbmVDb2xvciI6eyIkaWQiOiIxODAzIiwiJHR5cGUiOiJOTFJFLkNvbW1vbi5Eb20uU29saWRDb2xvckJydXNoLCBOTFJFLkNvbW1vbiIsIkNvbG9yIjp7IiRpZCI6IjE4MDQiLCJBIjoyNTUsIlIiOjAsIkciOjAsIkIiOjB9fSwiTGluZVdlaWdodCI6MC4wLCJMaW5lVHlwZSI6MCwiUGFyZW50U3R5bGUiOm51bGx9LCJQYXJlbnRTdHlsZSI6bnVsbH0sIlRpdGxlU3R5bGUiOnsiJGlkIjoiMTgwNSIsIkZvbnRTZXR0aW5ncyI6eyIkaWQiOiIxODA2IiwiRm9udFNpemUiOjExLCJGb250TmFtZSI6IkNhbGlicmkiLCJJc0JvbGQiOnRydWUsIklzSXRhbGljIjpmYWxzZSwiSXNVbmRlcmxpbmVkIjpmYWxzZSwiUGFyZW50U3R5bGUiOm51bGx9LCJBdXRvU2l6ZSI6MiwiRm9yZWdyb3VuZCI6eyIkaWQiOiIxODA3IiwiQ29sb3IiOnsiJGlkIjoiMTgwOCIsIkEiOjI1NSwiUiI6MCwiRyI6MCwiQiI6MH19LCJNYXhXaWR0aCI6OTcuNTA1MTk1NjE3Njc1NzgxLCJNYXhIZWlnaHQiOiJJbmZpbml0eSIsIlNtYXJ0Rm9yZWdyb3VuZElzQWN0aXZlIjpmYWxzZSwiSG9yaXpvbnRhbEFsaWdubWVudCI6MCwiVmVydGljYWxBbGlnbm1lbnQiOjAsIlNtYXJ0Rm9yZWdyb3VuZCI6bnVsbCwiQmFja2dyb3VuZEZpbGxUeXBlIjowLCJNYXJnaW4iOnsiJGlkIjoiMTgwOSIsIlRvcCI6MC4wLCJMZWZ0IjowLjAsIlJpZ2h0IjowLjAsIkJvdHRvbSI6MC4wfSwiUGFkZGluZyI6eyIkaWQiOiIxODEwIiwiVG9wIjowLjAsIkxlZnQiOjAuMCwiUmlnaHQiOjAuMCwiQm90dG9tIjowLjB9LCJCYWNrZ3JvdW5kIjp7IiRpZCI6IjE4MTEiLCJDb2xvciI6eyIkaWQiOiIxODEyIiwiQSI6MCwiUiI6MjU1LCJHIjoyNTUsIkIiOjI1NX19LCJJc1Zpc2libGUiOnRydWUsIldpZHRoIjowLjAsIkhlaWdodCI6MC4wLCJCb3JkZXJTdHlsZSI6eyIkaWQiOiIxODEzIiwiTGluZUNvbG9yIjpudWxsLCJMaW5lV2VpZ2h0IjowLjAsIkxpbmVUeXBlIjowLCJQYXJlbnRTdHlsZSI6bnVsbH0sIlBhcmVudFN0eWxlIjpudWxsfSwiRGF0ZVN0eWxlIjp7IiRpZCI6IjE4MTQiLCJGb250U2V0dGluZ3MiOnsiJGlkIjoiMTgxNSIsIkZvbnRTaXplIjoxMCwiRm9udE5hbWUiOiJDYWxpYnJpIiwiSXNCb2xkIjpmYWxzZSwiSXNJdGFsaWMiOmZhbHNlLCJJc1VuZGVybGluZWQiOmZhbHNlLCJQYXJlbnRTdHlsZSI6bnVsbH0sIkF1dG9TaXplIjowLCJGb3JlZ3JvdW5kIjp7IiRpZCI6IjE4MTYiLCJDb2xvciI6eyIkaWQiOiIxODE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4MTgiLCJUb3AiOjAuMCwiTGVmdCI6MC4wLCJSaWdodCI6MC4wLCJCb3R0b20iOjAuMH0sIlBhZGRpbmciOnsiJGlkIjoiMTgxOSIsIlRvcCI6MC4wLCJMZWZ0IjowLjAsIlJpZ2h0IjowLjAsIkJvdHRvbSI6MC4wfSwiQmFja2dyb3VuZCI6eyIkaWQiOiIxODIwIiwiQ29sb3IiOnsiJGlkIjoiMTgyMSIsIkEiOjAsIlIiOjI1NSwiRyI6MjU1LCJCIjoyNTV9fSwiSXNWaXNpYmxlIjp0cnVlLCJXaWR0aCI6MC4wLCJIZWlnaHQiOjAuMCwiQm9yZGVyU3R5bGUiOnsiJGlkIjoiMTgyMiIsIkxpbmVDb2xvciI6bnVsbCwiTGluZVdlaWdodCI6MC4wLCJMaW5lVHlwZSI6MCwiUGFyZW50U3R5bGUiOm51bGx9LCJQYXJlbnRTdHlsZSI6bnVsbH0sIkRhdGVGb3JtYXQiOnsiJGlkIjoiMTg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I0IiwiRm9ybWF0IjowLCJJc1Zpc2libGUiOmZhbHNlLCJMYXN0S25vd25WaXNpYmlsaXR5U3RhdGUiOmZhbHNlfSwiSXNWaXNpYmxlIjp0cnVlLCJQYXJlbnRTdHlsZSI6bnVsbCwiX2V4cGxpY2l0bHlTZXQiOnsiJGlkIjoiMTgy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JbmRleCI6MCwiU21hcnREdXJhdGlvbkFjdGl2YXRlZCI6ZmFsc2UsIkRhdGVGb3JtYXQiOnsiJHJlZiI6IjE4MjMifSwiV2Vla051bWJlcmluZyI6eyIkaWQiOiIxODI2IiwiRm9ybWF0IjowLCJJc1Zpc2libGUiOmZhbHNlLCJMYXN0S25vd25WaXNpYmlsaXR5U3RhdGUiOmZhbHNlfSwiSWQiOiIxMjZjNzcwNi1hMTIxLTRhYTgtOTdlYS1mNTFmOGRmZTMzMGEiLCJJbXBvcnRJZCI6bnVsbCwiVGl0bGUiOiJXYXZlIDE6IEdlbXN0b25lIiwiTm90ZSI6bnVsbCwiSHlwZXJsaW5rIjp7IiRpZCI6IjE4MjciLCJBZGRyZXNzIjoiIiwiU3ViQWRkcmVzcyI6IiJ9LCJJc0NoYW5nZWQiOmZhbHNlLCJJc05ldyI6ZmFsc2V9LHsiJGlkIjoiMTgyOCIsIkdyb3VwTmFtZSI6bnVsbCwiU3RhcnREYXRlIjoiMjAyMC0wNC0wN1QwMDoyNDowMFoiLCJFbmREYXRlIjoiMjAyMC0xMi0wMVQwNTowOTowMFoiLCJQZXJjZW50YWdlQ29tcGxldGUiOjEwMC4wLCJTdHlsZSI6eyIkaWQiOiIxODI5IiwiJHR5cGUiOiJOTFJFLkNvbW1vbi5Eb20uU3R5bGVzLkV4cGxpY2l0U2V0YWJsZVRhc2tTdHlsZSwgTkxSRS5Db21tb24iLCJTaGFwZSI6NCwiU2hhcGVUaGlja25lc3MiOjEsIkR1cmF0aW9uRm9ybWF0Ijo1LCJJbmNsdWRlTm9uV29ya2luZ0RheXNJbkR1cmF0aW9uIjpmYWxzZSwiUGVyY2VudGFnZUNvbXBsZXRlU3R5bGUiOnsiJGlkIjoiMTgzMCIsIkZvbnRTZXR0aW5ncyI6eyIkaWQiOiIxODMxIiwiRm9udFNpemUiOjEwLCJGb250TmFtZSI6IkNhbGlicmkiLCJJc0JvbGQiOnRydWUsIklzSXRhbGljIjpmYWxzZSwiSXNVbmRlcmxpbmVkIjpmYWxzZSwiUGFyZW50U3R5bGUiOm51bGx9LCJBdXRvU2l6ZSI6MCwiRm9yZWdyb3VuZCI6eyIkaWQiOiIxODMyIiwiQ29sb3IiOnsiJGlkIjoiMTgzMyIsIkEiOjI1NSwiUiI6MzQsIkciOjE1OCwiQiI6MzR9fSwiTWF4V2lkdGgiOjIwMC4wLCJNYXhIZWlnaHQiOiJJbmZpbml0eSIsIlNtYXJ0Rm9yZWdyb3VuZElzQWN0aXZlIjpmYWxzZSwiSG9yaXpvbnRhbEFsaWdubWVudCI6MCwiVmVydGljYWxBbGlnbm1lbnQiOjAsIlNtYXJ0Rm9yZWdyb3VuZCI6bnVsbCwiQmFja2dyb3VuZEZpbGxUeXBlIjowLCJNYXJnaW4iOnsiJGlkIjoiMTgzNCIsIlRvcCI6MC4wLCJMZWZ0IjowLjAsIlJpZ2h0IjowLjAsIkJvdHRvbSI6MC4wfSwiUGFkZGluZyI6eyIkaWQiOiIxODM1IiwiVG9wIjowLjAsIkxlZnQiOjAuMCwiUmlnaHQiOjAuMCwiQm90dG9tIjowLjB9LCJCYWNrZ3JvdW5kIjp7IiRpZCI6IjE4MzYiLCJDb2xvciI6eyIkcmVmIjoiMTc4NCJ9fSwiSXNWaXNpYmxlIjp0cnVlLCJXaWR0aCI6MC4wLCJIZWlnaHQiOjAuMCwiQm9yZGVyU3R5bGUiOnsiJGlkIjoiMTgzNyIsIkxpbmVDb2xvciI6bnVsbCwiTGluZVdlaWdodCI6MC4wLCJMaW5lVHlwZSI6MCwiUGFyZW50U3R5bGUiOm51bGx9LCJQYXJlbnRTdHlsZSI6bnVsbH0sIkR1cmF0aW9uU3R5bGUiOnsiJGlkIjoiMTgzOCIsIkZvbnRTZXR0aW5ncyI6eyIkaWQiOiIxODM5IiwiRm9udFNpemUiOjEwLCJGb250TmFtZSI6IkNhbGlicmkiLCJJc0JvbGQiOmZhbHNlLCJJc0l0YWxpYyI6ZmFsc2UsIklzVW5kZXJsaW5lZCI6ZmFsc2UsIlBhcmVudFN0eWxlIjpudWxsfSwiQXV0b1NpemUiOjAsIkZvcmVncm91bmQiOnsiJGlkIjoiMTg0MCIsIkNvbG9yIjp7IiRpZCI6IjE4NDEiLCJBIjoyNTUsIlIiOjIzNywiRyI6MTI1LCJCIjo0OX19LCJNYXhXaWR0aCI6MjAwLjAsIk1heEhlaWdodCI6IkluZmluaXR5IiwiU21hcnRGb3JlZ3JvdW5kSXNBY3RpdmUiOmZhbHNlLCJIb3Jpem9udGFsQWxpZ25tZW50IjoyLCJWZXJ0aWNhbEFsaWdubWVudCI6MCwiU21hcnRGb3JlZ3JvdW5kIjpudWxsLCJCYWNrZ3JvdW5kRmlsbFR5cGUiOjAsIk1hcmdpbiI6eyIkaWQiOiIxODQyIiwiVG9wIjowLjAsIkxlZnQiOjAuMCwiUmlnaHQiOjAuMCwiQm90dG9tIjowLjB9LCJQYWRkaW5nIjp7IiRpZCI6IjE4NDMiLCJUb3AiOjAuMCwiTGVmdCI6MC4wLCJSaWdodCI6MC4wLCJCb3R0b20iOjAuMH0sIkJhY2tncm91bmQiOnsiJGlkIjoiMTg0NCIsIkNvbG9yIjp7IiRpZCI6IjE4NDUiLCJBIjowLCJSIjoyNTUsIkciOjI1NSwiQiI6MjU1fX0sIklzVmlzaWJsZSI6dHJ1ZSwiV2lkdGgiOjAuMCwiSGVpZ2h0IjowLjAsIkJvcmRlclN0eWxlIjp7IiRpZCI6IjE4NDYiLCJMaW5lQ29sb3IiOm51bGwsIkxpbmVXZWlnaHQiOjAuMCwiTGluZVR5cGUiOjAsIlBhcmVudFN0eWxlIjpudWxsfSwiUGFyZW50U3R5bGUiOm51bGx9LCJIb3Jpem9udGFsQ29ubmVjdG9yU3R5bGUiOnsiJGlkIjoiMTg0NyIsIkxpbmVDb2xvciI6eyIkcmVmIjoiMjcifSwiTGluZVdlaWdodCI6MS4wLCJMaW5lVHlwZSI6MCwiUGFyZW50U3R5bGUiOm51bGx9LCJWZXJ0aWNhbENvbm5lY3RvclN0eWxlIjp7IiRpZCI6IjE4NDgiLCJMaW5lQ29sb3IiOnsiJHJlZiI6IjMwIn0sIkxpbmVXZWlnaHQiOjAuMCwiTGluZVR5cGUiOjAsIlBhcmVudFN0eWxlIjpudWxsfSwiTWFyZ2luIjpudWxsLCJTdGFydERhdGVQb3NpdGlvbiI6MiwiRW5kRGF0ZVBvc2l0aW9uIjoyLCJEYXRlSXNWaXNpYmxlIjp0cnVlLCJUaXRsZVBvc2l0aW9uIjo1LCJEdXJhdGlvblBvc2l0aW9uIjo2LCJQZXJjZW50YWdlQ29tcGxldGVkUG9zaXRpb24iOjQsIlNwYWNpbmciOjMsIklzQmVsb3dUaW1lYmFuZCI6ZmFsc2UsIlBlcmNlbnRhZ2VDb21wbGV0ZVNoYXBlT3BhY2l0eSI6MzUsIlNoYXBlU3R5bGUiOnsiJGlkIjoiMTg0OSIsIk1hcmdpbiI6eyIkaWQiOiIxODUwIiwiVG9wIjowLjAsIkxlZnQiOjQuMCwiUmlnaHQiOjQuMCwiQm90dG9tIjowLjB9LCJQYWRkaW5nIjp7IiRpZCI6IjE4NTEiLCJUb3AiOjAuMCwiTGVmdCI6MC4wLCJSaWdodCI6MC4wLCJCb3R0b20iOjAuMH0sIkJhY2tncm91bmQiOnsiJGlkIjoiMTg1MiIsIkNvbG9yIjp7IiRpZCI6IjE4NTMiLCJBIjoyNTUsIlIiOjY1LCJHIjoxNjQsIkIiOjIwOX19LCJJc1Zpc2libGUiOnRydWUsIldpZHRoIjowLjAsIkhlaWdodCI6MTYuMCwiQm9yZGVyU3R5bGUiOnsiJGlkIjoiMTg1NCIsIkxpbmVDb2xvciI6eyIkaWQiOiIxODU1IiwiJHR5cGUiOiJOTFJFLkNvbW1vbi5Eb20uU29saWRDb2xvckJydXNoLCBOTFJFLkNvbW1vbiIsIkNvbG9yIjp7IiRpZCI6IjE4NTYiLCJBIjoyNTUsIlIiOjAsIkciOjAsIkIiOjB9fSwiTGluZVdlaWdodCI6MC4wLCJMaW5lVHlwZSI6MCwiUGFyZW50U3R5bGUiOm51bGx9LCJQYXJlbnRTdHlsZSI6bnVsbH0sIlRpdGxlU3R5bGUiOnsiJGlkIjoiMTg1NyIsIkZvbnRTZXR0aW5ncyI6eyIkaWQiOiIxODU4IiwiRm9udFNpemUiOjExLCJGb250TmFtZSI6IkNhbGlicmkiLCJJc0JvbGQiOnRydWUsIklzSXRhbGljIjpmYWxzZSwiSXNVbmRlcmxpbmVkIjpmYWxzZSwiUGFyZW50U3R5bGUiOm51bGx9LCJBdXRvU2l6ZSI6MiwiRm9yZWdyb3VuZCI6eyIkaWQiOiIxODU5IiwiQ29sb3IiOnsiJGlkIjoiMTg2MCIsIkEiOjI1NSwiUiI6MCwiRyI6MCwiQiI6MH19LCJNYXhXaWR0aCI6OTIuMDQ2NjE1NjAwNTg1OTM4LCJNYXhIZWlnaHQiOiJJbmZpbml0eSIsIlNtYXJ0Rm9yZWdyb3VuZElzQWN0aXZlIjpmYWxzZSwiSG9yaXpvbnRhbEFsaWdubWVudCI6MCwiVmVydGljYWxBbGlnbm1lbnQiOjAsIlNtYXJ0Rm9yZWdyb3VuZCI6bnVsbCwiQmFja2dyb3VuZEZpbGxUeXBlIjowLCJNYXJnaW4iOnsiJGlkIjoiMTg2MSIsIlRvcCI6MC4wLCJMZWZ0IjowLjAsIlJpZ2h0IjowLjAsIkJvdHRvbSI6MC4wfSwiUGFkZGluZyI6eyIkaWQiOiIxODYyIiwiVG9wIjowLjAsIkxlZnQiOjAuMCwiUmlnaHQiOjAuMCwiQm90dG9tIjowLjB9LCJCYWNrZ3JvdW5kIjp7IiRpZCI6IjE4NjMiLCJDb2xvciI6eyIkaWQiOiIxODY0IiwiQSI6MCwiUiI6MjU1LCJHIjoyNTUsIkIiOjI1NX19LCJJc1Zpc2libGUiOnRydWUsIldpZHRoIjowLjAsIkhlaWdodCI6MC4wLCJCb3JkZXJTdHlsZSI6eyIkaWQiOiIxODY1IiwiTGluZUNvbG9yIjpudWxsLCJMaW5lV2VpZ2h0IjowLjAsIkxpbmVUeXBlIjowLCJQYXJlbnRTdHlsZSI6bnVsbH0sIlBhcmVudFN0eWxlIjpudWxsfSwiRGF0ZVN0eWxlIjp7IiRpZCI6IjE4NjYiLCJGb250U2V0dGluZ3MiOnsiJGlkIjoiMTg2NyIsIkZvbnRTaXplIjoxMCwiRm9udE5hbWUiOiJDYWxpYnJpIiwiSXNCb2xkIjpmYWxzZSwiSXNJdGFsaWMiOmZhbHNlLCJJc1VuZGVybGluZWQiOmZhbHNlLCJQYXJlbnRTdHlsZSI6bnVsbH0sIkF1dG9TaXplIjowLCJGb3JlZ3JvdW5kIjp7IiRpZCI6IjE4NjgiLCJDb2xvciI6eyIkaWQiOiIxODY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4NzAiLCJUb3AiOjAuMCwiTGVmdCI6MC4wLCJSaWdodCI6MC4wLCJCb3R0b20iOjAuMH0sIlBhZGRpbmciOnsiJGlkIjoiMTg3MSIsIlRvcCI6MC4wLCJMZWZ0IjowLjAsIlJpZ2h0IjowLjAsIkJvdHRvbSI6MC4wfSwiQmFja2dyb3VuZCI6eyIkaWQiOiIxODcyIiwiQ29sb3IiOnsiJGlkIjoiMTg3MyIsIkEiOjAsIlIiOjI1NSwiRyI6MjU1LCJCIjoyNTV9fSwiSXNWaXNpYmxlIjp0cnVlLCJXaWR0aCI6MC4wLCJIZWlnaHQiOjAuMCwiQm9yZGVyU3R5bGUiOnsiJGlkIjoiMTg3NCIsIkxpbmVDb2xvciI6bnVsbCwiTGluZVdlaWdodCI6MC4wLCJMaW5lVHlwZSI6MCwiUGFyZW50U3R5bGUiOm51bGx9LCJQYXJlbnRTdHlsZSI6bnVsbH0sIkRhdGVGb3JtYXQiOnsiJGlkIjoiMTg3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c2IiwiRm9ybWF0IjowLCJJc1Zpc2libGUiOmZhbHNlLCJMYXN0S25vd25WaXNpYmlsaXR5U3RhdGUiOmZhbHNlfSwiSXNWaXNpYmxlIjp0cnVlLCJQYXJlbnRTdHlsZSI6bnVsbCwiX2V4cGxpY2l0bHlTZXQiOnsiJGlkIjoiMTg3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JbmRleCI6MSwiU21hcnREdXJhdGlvbkFjdGl2YXRlZCI6ZmFsc2UsIkRhdGVGb3JtYXQiOnsiJHJlZiI6IjE4NzUifSwiV2Vla051bWJlcmluZyI6eyIkaWQiOiIxODc4IiwiRm9ybWF0IjowLCJJc1Zpc2libGUiOmZhbHNlLCJMYXN0S25vd25WaXNpYmlsaXR5U3RhdGUiOmZhbHNlfSwiSWQiOiJjYWQ4ZDAwYy01YmZlLTQ5NDktYWFmOC00YzZkM2Q2ODVlNWEiLCJJbXBvcnRJZCI6bnVsbCwiVGl0bGUiOiJXYXZlIDI6IFBlYmJsZSIsIk5vdGUiOm51bGwsIkh5cGVybGluayI6eyIkaWQiOiIxODc5IiwiQWRkcmVzcyI6IiIsIlN1YkFkZHJlc3MiOiIifSwiSXNDaGFuZ2VkIjpmYWxzZSwiSXNOZXciOmZhbHNlfSx7IiRpZCI6IjE4ODAiLCJHcm91cE5hbWUiOm51bGwsIlN0YXJ0RGF0ZSI6IjIwMjAtMTEtMjRUMTY6NDY6MDBaIiwiRW5kRGF0ZSI6IjIwMjEtMDctMjBUMTA6NDg6MDBaIiwiUGVyY2VudGFnZUNvbXBsZXRlIjo1MC4wLCJTdHlsZSI6eyIkaWQiOiIxODgxIiwiJHR5cGUiOiJOTFJFLkNvbW1vbi5Eb20uU3R5bGVzLkV4cGxpY2l0U2V0YWJsZVRhc2tTdHlsZSwgTkxSRS5Db21tb24iLCJTaGFwZSI6NCwiU2hhcGVUaGlja25lc3MiOjEsIkR1cmF0aW9uRm9ybWF0Ijo1LCJJbmNsdWRlTm9uV29ya2luZ0RheXNJbkR1cmF0aW9uIjpmYWxzZSwiUGVyY2VudGFnZUNvbXBsZXRlU3R5bGUiOnsiJGlkIjoiMTg4MiIsIkZvbnRTZXR0aW5ncyI6eyIkaWQiOiIxODgzIiwiRm9udFNpemUiOjEwLCJGb250TmFtZSI6IkNhbGlicmkiLCJJc0JvbGQiOnRydWUsIklzSXRhbGljIjpmYWxzZSwiSXNVbmRlcmxpbmVkIjpmYWxzZSwiUGFyZW50U3R5bGUiOm51bGx9LCJBdXRvU2l6ZSI6MCwiRm9yZWdyb3VuZCI6eyIkaWQiOiIxODg0IiwiQ29sb3IiOnsiJGlkIjoiMTg4NSIsIkEiOjI1NSwiUiI6MjU1LCJHIjoxMzIsIkIiOjM5fX0sIk1heFdpZHRoIjoyMDAuMCwiTWF4SGVpZ2h0IjoiSW5maW5pdHkiLCJTbWFydEZvcmVncm91bmRJc0FjdGl2ZSI6ZmFsc2UsIkhvcml6b250YWxBbGlnbm1lbnQiOjAsIlZlcnRpY2FsQWxpZ25tZW50IjowLCJTbWFydEZvcmVncm91bmQiOm51bGwsIkJhY2tncm91bmRGaWxsVHlwZSI6MCwiTWFyZ2luIjp7IiRpZCI6IjE4ODYiLCJUb3AiOjAuMCwiTGVmdCI6MC4wLCJSaWdodCI6MC4wLCJCb3R0b20iOjAuMH0sIlBhZGRpbmciOnsiJGlkIjoiMTg4NyIsIlRvcCI6MC4wLCJMZWZ0IjowLjAsIlJpZ2h0IjowLjAsIkJvdHRvbSI6MC4wfSwiQmFja2dyb3VuZCI6eyIkaWQiOiIxODg4IiwiQ29sb3IiOnsiJHJlZiI6IjE3ODQifX0sIklzVmlzaWJsZSI6dHJ1ZSwiV2lkdGgiOjAuMCwiSGVpZ2h0IjowLjAsIkJvcmRlclN0eWxlIjp7IiRpZCI6IjE4ODkiLCJMaW5lQ29sb3IiOm51bGwsIkxpbmVXZWlnaHQiOjAuMCwiTGluZVR5cGUiOjAsIlBhcmVudFN0eWxlIjpudWxsfSwiUGFyZW50U3R5bGUiOm51bGx9LCJEdXJhdGlvblN0eWxlIjp7IiRpZCI6IjE4OTAiLCJGb250U2V0dGluZ3MiOnsiJGlkIjoiMTg5MSIsIkZvbnRTaXplIjoxMCwiRm9udE5hbWUiOiJDYWxpYnJpIiwiSXNCb2xkIjpmYWxzZSwiSXNJdGFsaWMiOmZhbHNlLCJJc1VuZGVybGluZWQiOmZhbHNlLCJQYXJlbnRTdHlsZSI6bnVsbH0sIkF1dG9TaXplIjowLCJGb3JlZ3JvdW5kIjp7IiRpZCI6IjE4OTIiLCJDb2xvciI6eyIkaWQiOiIxODkzIiwiQSI6MjU1LCJSIjoyMzcsIkciOjEyNSwiQiI6NDl9fSwiTWF4V2lkdGgiOjIwMC4wLCJNYXhIZWlnaHQiOiJJbmZpbml0eSIsIlNtYXJ0Rm9yZWdyb3VuZElzQWN0aXZlIjpmYWxzZSwiSG9yaXpvbnRhbEFsaWdubWVudCI6MiwiVmVydGljYWxBbGlnbm1lbnQiOjAsIlNtYXJ0Rm9yZWdyb3VuZCI6bnVsbCwiQmFja2dyb3VuZEZpbGxUeXBlIjowLCJNYXJnaW4iOnsiJGlkIjoiMTg5NCIsIlRvcCI6MC4wLCJMZWZ0IjowLjAsIlJpZ2h0IjowLjAsIkJvdHRvbSI6MC4wfSwiUGFkZGluZyI6eyIkaWQiOiIxODk1IiwiVG9wIjowLjAsIkxlZnQiOjAuMCwiUmlnaHQiOjAuMCwiQm90dG9tIjowLjB9LCJCYWNrZ3JvdW5kIjp7IiRpZCI6IjE4OTYiLCJDb2xvciI6eyIkaWQiOiIxODk3IiwiQSI6MCwiUiI6MjU1LCJHIjoyNTUsIkIiOjI1NX19LCJJc1Zpc2libGUiOnRydWUsIldpZHRoIjowLjAsIkhlaWdodCI6MC4wLCJCb3JkZXJTdHlsZSI6eyIkaWQiOiIxODk4IiwiTGluZUNvbG9yIjpudWxsLCJMaW5lV2VpZ2h0IjowLjAsIkxpbmVUeXBlIjowLCJQYXJlbnRTdHlsZSI6bnVsbH0sIlBhcmVudFN0eWxlIjpudWxsfSwiSG9yaXpvbnRhbENvbm5lY3RvclN0eWxlIjp7IiRpZCI6IjE4OTkiLCJMaW5lQ29sb3IiOnsiJHJlZiI6IjI3In0sIkxpbmVXZWlnaHQiOjEuMCwiTGluZVR5cGUiOjAsIlBhcmVudFN0eWxlIjpudWxsfSwiVmVydGljYWxDb25uZWN0b3JTdHlsZSI6eyIkaWQiOiIxOTAwIiwiTGluZUNvbG9yIjp7IiRyZWYiOiIzMCJ9LCJMaW5lV2VpZ2h0IjowLjAsIkxpbmVUeXBlIjowLCJQYXJlbnRTdHlsZSI6bnVsbH0sIk1hcmdpbiI6bnVsbCwiU3RhcnREYXRlUG9zaXRpb24iOjIsIkVuZERhdGVQb3NpdGlvbiI6MiwiRGF0ZUlzVmlzaWJsZSI6dHJ1ZSwiVGl0bGVQb3NpdGlvbiI6NSwiRHVyYXRpb25Qb3NpdGlvbiI6NiwiUGVyY2VudGFnZUNvbXBsZXRlZFBvc2l0aW9uIjo0LCJTcGFjaW5nIjozLCJJc0JlbG93VGltZWJhbmQiOmZhbHNlLCJQZXJjZW50YWdlQ29tcGxldGVTaGFwZU9wYWNpdHkiOjM1LCJTaGFwZVN0eWxlIjp7IiRpZCI6IjE5MDEiLCJNYXJnaW4iOnsiJGlkIjoiMTkwMiIsIlRvcCI6MC4wLCJMZWZ0Ijo0LjAsIlJpZ2h0Ijo0LjAsIkJvdHRvbSI6MC4wfSwiUGFkZGluZyI6eyIkaWQiOiIxOTAzIiwiVG9wIjowLjAsIkxlZnQiOjAuMCwiUmlnaHQiOjAuMCwiQm90dG9tIjowLjB9LCJCYWNrZ3JvdW5kIjp7IiRpZCI6IjE5MDQiLCJDb2xvciI6eyIkaWQiOiIxOTA1IiwiQSI6MjU1LCJSIjo2NSwiRyI6MTY0LCJCIjoyMDl9fSwiSXNWaXNpYmxlIjp0cnVlLCJXaWR0aCI6MC4wLCJIZWlnaHQiOjE2LjAsIkJvcmRlclN0eWxlIjp7IiRpZCI6IjE5MDYiLCJMaW5lQ29sb3IiOnsiJGlkIjoiMTkwNyIsIiR0eXBlIjoiTkxSRS5Db21tb24uRG9tLlNvbGlkQ29sb3JCcnVzaCwgTkxSRS5Db21tb24iLCJDb2xvciI6eyIkaWQiOiIxOTA4IiwiQSI6MjU1LCJSIjowLCJHIjowLCJCIjowfX0sIkxpbmVXZWlnaHQiOjAuMCwiTGluZVR5cGUiOjAsIlBhcmVudFN0eWxlIjpudWxsfSwiUGFyZW50U3R5bGUiOm51bGx9LCJUaXRsZVN0eWxlIjp7IiRpZCI6IjE5MDkiLCJGb250U2V0dGluZ3MiOnsiJGlkIjoiMTkxMCIsIkZvbnRTaXplIjoxMSwiRm9udE5hbWUiOiJDYWxpYnJpIiwiSXNCb2xkIjp0cnVlLCJJc0l0YWxpYyI6ZmFsc2UsIklzVW5kZXJsaW5lZCI6ZmFsc2UsIlBhcmVudFN0eWxlIjpudWxsfSwiQXV0b1NpemUiOjIsIkZvcmVncm91bmQiOnsiJGlkIjoiMTkxMSIsIkNvbG9yIjp7IiRpZCI6IjE5MTIiLCJBIjoyNTUsIlIiOjAsIkciOjAsIkIiOjB9fSwiTWF4V2lkdGgiOjk2LjQ5MzMwOTAyMDk5NjEsIk1heEhlaWdodCI6IkluZmluaXR5IiwiU21hcnRGb3JlZ3JvdW5kSXNBY3RpdmUiOmZhbHNlLCJIb3Jpem9udGFsQWxpZ25tZW50IjowLCJWZXJ0aWNhbEFsaWdubWVudCI6MCwiU21hcnRGb3JlZ3JvdW5kIjpudWxsLCJCYWNrZ3JvdW5kRmlsbFR5cGUiOjAsIk1hcmdpbiI6eyIkaWQiOiIxOTEzIiwiVG9wIjowLjAsIkxlZnQiOjAuMCwiUmlnaHQiOjAuMCwiQm90dG9tIjowLjB9LCJQYWRkaW5nIjp7IiRpZCI6IjE5MTQiLCJUb3AiOjAuMCwiTGVmdCI6MC4wLCJSaWdodCI6MC4wLCJCb3R0b20iOjAuMH0sIkJhY2tncm91bmQiOnsiJGlkIjoiMTkxNSIsIkNvbG9yIjp7IiRpZCI6IjE5MTYiLCJBIjowLCJSIjoyNTUsIkciOjI1NSwiQiI6MjU1fX0sIklzVmlzaWJsZSI6dHJ1ZSwiV2lkdGgiOjAuMCwiSGVpZ2h0IjowLjAsIkJvcmRlclN0eWxlIjp7IiRpZCI6IjE5MTciLCJMaW5lQ29sb3IiOm51bGwsIkxpbmVXZWlnaHQiOjAuMCwiTGluZVR5cGUiOjAsIlBhcmVudFN0eWxlIjpudWxsfSwiUGFyZW50U3R5bGUiOm51bGx9LCJEYXRlU3R5bGUiOnsiJGlkIjoiMTkxOCIsIkZvbnRTZXR0aW5ncyI6eyIkaWQiOiIxOTE5IiwiRm9udFNpemUiOjEwLCJGb250TmFtZSI6IkNhbGlicmkiLCJJc0JvbGQiOmZhbHNlLCJJc0l0YWxpYyI6ZmFsc2UsIklzVW5kZXJsaW5lZCI6ZmFsc2UsIlBhcmVudFN0eWxlIjpudWxsfSwiQXV0b1NpemUiOjAsIkZvcmVncm91bmQiOnsiJGlkIjoiMTkyMCIsIkNvbG9yIjp7IiRpZCI6IjE5Mj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kyMiIsIlRvcCI6MC4wLCJMZWZ0IjowLjAsIlJpZ2h0IjowLjAsIkJvdHRvbSI6MC4wfSwiUGFkZGluZyI6eyIkaWQiOiIxOTIzIiwiVG9wIjowLjAsIkxlZnQiOjAuMCwiUmlnaHQiOjAuMCwiQm90dG9tIjowLjB9LCJCYWNrZ3JvdW5kIjp7IiRpZCI6IjE5MjQiLCJDb2xvciI6eyIkaWQiOiIxOTI1IiwiQSI6MCwiUiI6MjU1LCJHIjoyNTUsIkIiOjI1NX19LCJJc1Zpc2libGUiOnRydWUsIldpZHRoIjowLjAsIkhlaWdodCI6MC4wLCJCb3JkZXJTdHlsZSI6eyIkaWQiOiIxOTI2IiwiTGluZUNvbG9yIjpudWxsLCJMaW5lV2VpZ2h0IjowLjAsIkxpbmVUeXBlIjowLCJQYXJlbnRTdHlsZSI6bnVsbH0sIlBhcmVudFN0eWxlIjpudWxsfSwiRGF0ZUZvcm1hdCI6eyIkaWQiOiIxOT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jgiLCJGb3JtYXQiOjAsIklzVmlzaWJsZSI6ZmFsc2UsIkxhc3RLbm93blZpc2liaWxpdHlTdGF0ZSI6ZmFsc2V9LCJJc1Zpc2libGUiOnRydWUsIlBhcmVudFN0eWxlIjpudWxsLCJfZXhwbGljaXRseVNldCI6eyIkaWQiOiIxO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luZGV4IjoyLCJTbWFydER1cmF0aW9uQWN0aXZhdGVkIjpmYWxzZSwiRGF0ZUZvcm1hdCI6eyIkcmVmIjoiMTkyNyJ9LCJXZWVrTnVtYmVyaW5nIjp7IiRpZCI6IjE5MzAiLCJGb3JtYXQiOjAsIklzVmlzaWJsZSI6ZmFsc2UsIkxhc3RLbm93blZpc2liaWxpdHlTdGF0ZSI6ZmFsc2V9LCJJZCI6IjUwMjY2ZWIyLTc0YzQtNGExZi05OGQ1LWYyNTRkMDM0MDQ5NiIsIkltcG9ydElkIjpudWxsLCJUaXRsZSI6IldhdmUgMzogU2FuZCIsIk5vdGUiOm51bGwsIkh5cGVybGluayI6eyIkaWQiOiIxOTMxIiwiQWRkcmVzcyI6IiIsIlN1YkFkZHJlc3MiOiIifSwiSXNDaGFuZ2VkIjpmYWxzZSwiSXNOZXciOmZhbHNlfSx7IiRpZCI6IjE5MzIiLCJHcm91cE5hbWUiOm51bGwsIlN0YXJ0RGF0ZSI6IjIwMjEtMDctMTlUMTc6MDU6MDBaIiwiRW5kRGF0ZSI6IjIwMjItMDMtMjhUMTk6NTM6MDBaIiwiUGVyY2VudGFnZUNvbXBsZXRlIjowLjAsIlN0eWxlIjp7IiRpZCI6IjE5MzMiLCIkdHlwZSI6Ik5MUkUuQ29tbW9uLkRvbS5TdHlsZXMuRXhwbGljaXRTZXRhYmxlVGFza1N0eWxlLCBOTFJFLkNvbW1vbiIsIlNoYXBlIjo0LCJTaGFwZVRoaWNrbmVzcyI6MSwiRHVyYXRpb25Gb3JtYXQiOjUsIkluY2x1ZGVOb25Xb3JraW5nRGF5c0luRHVyYXRpb24iOmZhbHNlLCJQZXJjZW50YWdlQ29tcGxldGVTdHlsZSI6eyIkaWQiOiIxOTM0IiwiRm9udFNldHRpbmdzIjp7IiRpZCI6IjE5MzUiLCJGb250U2l6ZSI6MTAsIkZvbnROYW1lIjoiQ2FsaWJyaSIsIklzQm9sZCI6ZmFsc2UsIklzSXRhbGljIjpmYWxzZSwiSXNVbmRlcmxpbmVkIjpmYWxzZSwiUGFyZW50U3R5bGUiOm51bGx9LCJBdXRvU2l6ZSI6MCwiRm9yZWdyb3VuZCI6eyIkaWQiOiIxOTM2IiwiQ29sb3IiOnsiJGlkIjoiMTkzNy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OTM4IiwiVG9wIjowLjAsIkxlZnQiOjAuMCwiUmlnaHQiOjAuMCwiQm90dG9tIjowLjB9LCJQYWRkaW5nIjp7IiRpZCI6IjE5MzkiLCJUb3AiOjAuMCwiTGVmdCI6MC4wLCJSaWdodCI6MC4wLCJCb3R0b20iOjAuMH0sIkJhY2tncm91bmQiOnsiJGlkIjoiMTk0MCIsIkNvbG9yIjp7IiRpZCI6IjE5NDEiLCJBIjo4OSwiUiI6MCwiRyI6MCwiQiI6MH19LCJJc1Zpc2libGUiOnRydWUsIldpZHRoIjowLjAsIkhlaWdodCI6MC4wLCJCb3JkZXJTdHlsZSI6eyIkaWQiOiIxOTQyIiwiTGluZUNvbG9yIjpudWxsLCJMaW5lV2VpZ2h0IjowLjAsIkxpbmVUeXBlIjowLCJQYXJlbnRTdHlsZSI6bnVsbH0sIlBhcmVudFN0eWxlIjpudWxsfSwiRHVyYXRpb25TdHlsZSI6eyIkaWQiOiIxOTQzIiwiRm9udFNldHRpbmdzIjp7IiRpZCI6IjE5NDQiLCJGb250U2l6ZSI6MTAsIkZvbnROYW1lIjoiQ2FsaWJyaSIsIklzQm9sZCI6ZmFsc2UsIklzSXRhbGljIjpmYWxzZSwiSXNVbmRlcmxpbmVkIjpmYWxzZSwiUGFyZW50U3R5bGUiOm51bGx9LCJBdXRvU2l6ZSI6MCwiRm9yZWdyb3VuZCI6eyIkaWQiOiIxOTQ1IiwiQ29sb3IiOnsiJGlkIjoiMTk0NiIsIkEiOjI1NSwiUiI6MjM3LCJHIjoxMjUsIkIiOjQ5fX0sIk1heFdpZHRoIjoyMDAuMCwiTWF4SGVpZ2h0IjoiSW5maW5pdHkiLCJTbWFydEZvcmVncm91bmRJc0FjdGl2ZSI6ZmFsc2UsIkhvcml6b250YWxBbGlnbm1lbnQiOjIsIlZlcnRpY2FsQWxpZ25tZW50IjowLCJTbWFydEZvcmVncm91bmQiOm51bGwsIkJhY2tncm91bmRGaWxsVHlwZSI6MCwiTWFyZ2luIjp7IiRpZCI6IjE5NDciLCJUb3AiOjAuMCwiTGVmdCI6MC4wLCJSaWdodCI6MC4wLCJCb3R0b20iOjAuMH0sIlBhZGRpbmciOnsiJGlkIjoiMTk0OCIsIlRvcCI6MC4wLCJMZWZ0IjowLjAsIlJpZ2h0IjowLjAsIkJvdHRvbSI6MC4wfSwiQmFja2dyb3VuZCI6eyIkaWQiOiIxOTQ5IiwiQ29sb3IiOnsiJGlkIjoiMTk1MCIsIkEiOjAsIlIiOjI1NSwiRyI6MjU1LCJCIjoyNTV9fSwiSXNWaXNpYmxlIjp0cnVlLCJXaWR0aCI6MC4wLCJIZWlnaHQiOjAuMCwiQm9yZGVyU3R5bGUiOnsiJGlkIjoiMTk1MSIsIkxpbmVDb2xvciI6bnVsbCwiTGluZVdlaWdodCI6MC4wLCJMaW5lVHlwZSI6MCwiUGFyZW50U3R5bGUiOm51bGx9LCJQYXJlbnRTdHlsZSI6bnVsbH0sIkhvcml6b250YWxDb25uZWN0b3JTdHlsZSI6eyIkaWQiOiIxOTUyIiwiTGluZUNvbG9yIjp7IiRyZWYiOiIyNyJ9LCJMaW5lV2VpZ2h0IjoxLjAsIkxpbmVUeXBlIjowLCJQYXJlbnRTdHlsZSI6bnVsbH0sIlZlcnRpY2FsQ29ubmVjdG9yU3R5bGUiOnsiJGlkIjoiMTk1MyIsIkxpbmVDb2xvciI6eyIkcmVmIjoiMzAifSwiTGluZVdlaWdodCI6MC4wLCJMaW5lVHlwZSI6MCwiUGFyZW50U3R5bGUiOm51bGx9LCJNYXJnaW4iOm51bGwsIlN0YXJ0RGF0ZVBvc2l0aW9uIjoyLCJFbmREYXRlUG9zaXRpb24iOjIsIkRhdGVJc1Zpc2libGUiOnRydWUsIlRpdGxlUG9zaXRpb24iOjUsIkR1cmF0aW9uUG9zaXRpb24iOjYsIlBlcmNlbnRhZ2VDb21wbGV0ZWRQb3NpdGlvbiI6NCwiU3BhY2luZyI6MywiSXNCZWxvd1RpbWViYW5kIjpmYWxzZSwiUGVyY2VudGFnZUNvbXBsZXRlU2hhcGVPcGFjaXR5IjozNSwiU2hhcGVTdHlsZSI6eyIkaWQiOiIxOTU0IiwiTWFyZ2luIjp7IiRpZCI6IjE5NTUiLCJUb3AiOjAuMCwiTGVmdCI6NC4wLCJSaWdodCI6NC4wLCJCb3R0b20iOjAuMH0sIlBhZGRpbmciOnsiJGlkIjoiMTk1NiIsIlRvcCI6MC4wLCJMZWZ0IjowLjAsIlJpZ2h0IjowLjAsIkJvdHRvbSI6MC4wfSwiQmFja2dyb3VuZCI6eyIkaWQiOiIxOTU3IiwiQ29sb3IiOnsiJGlkIjoiMTk1OCIsIkEiOjI1NSwiUiI6NjUsIkciOjE2NCwiQiI6MjA5fX0sIklzVmlzaWJsZSI6dHJ1ZSwiV2lkdGgiOjAuMCwiSGVpZ2h0IjoxNi4wLCJCb3JkZXJTdHlsZSI6eyIkaWQiOiIxOTU5IiwiTGluZUNvbG9yIjp7IiRpZCI6IjE5NjAiLCIkdHlwZSI6Ik5MUkUuQ29tbW9uLkRvbS5Tb2xpZENvbG9yQnJ1c2gsIE5MUkUuQ29tbW9uIiwiQ29sb3IiOnsiJGlkIjoiMTk2MSIsIkEiOjI1NSwiUiI6MCwiRyI6MCwiQiI6MH19LCJMaW5lV2VpZ2h0IjowLjAsIkxpbmVUeXBlIjowLCJQYXJlbnRTdHlsZSI6bnVsbH0sIlBhcmVudFN0eWxlIjpudWxsfSwiVGl0bGVTdHlsZSI6eyIkaWQiOiIxOTYyIiwiRm9udFNldHRpbmdzIjp7IiRpZCI6IjE5NjMiLCJGb250U2l6ZSI6MTEsIkZvbnROYW1lIjoiQ2FsaWJyaSIsIklzQm9sZCI6dHJ1ZSwiSXNJdGFsaWMiOmZhbHNlLCJJc1VuZGVybGluZWQiOmZhbHNlLCJQYXJlbnRTdHlsZSI6bnVsbH0sIkF1dG9TaXplIjoyLCJGb3JlZ3JvdW5kIjp7IiRpZCI6IjE5NjQiLCJDb2xvciI6eyIkaWQiOiIxOTY1IiwiQSI6MjU1LCJSIjowLCJHIjowLCJCIjowfX0sIk1heFdpZHRoIjo4My40OTMzMDkwMjA5OTYxLCJNYXhIZWlnaHQiOiJJbmZpbml0eSIsIlNtYXJ0Rm9yZWdyb3VuZElzQWN0aXZlIjpmYWxzZSwiSG9yaXpvbnRhbEFsaWdubWVudCI6MCwiVmVydGljYWxBbGlnbm1lbnQiOjAsIlNtYXJ0Rm9yZWdyb3VuZCI6bnVsbCwiQmFja2dyb3VuZEZpbGxUeXBlIjowLCJNYXJnaW4iOnsiJGlkIjoiMTk2NiIsIlRvcCI6MC4wLCJMZWZ0IjowLjAsIlJpZ2h0IjowLjAsIkJvdHRvbSI6MC4wfSwiUGFkZGluZyI6eyIkaWQiOiIxOTY3IiwiVG9wIjowLjAsIkxlZnQiOjAuMCwiUmlnaHQiOjAuMCwiQm90dG9tIjowLjB9LCJCYWNrZ3JvdW5kIjp7IiRpZCI6IjE5NjgiLCJDb2xvciI6eyIkaWQiOiIxOTY5IiwiQSI6MCwiUiI6MjU1LCJHIjoyNTUsIkIiOjI1NX19LCJJc1Zpc2libGUiOnRydWUsIldpZHRoIjowLjAsIkhlaWdodCI6MC4wLCJCb3JkZXJTdHlsZSI6eyIkaWQiOiIxOTcwIiwiTGluZUNvbG9yIjpudWxsLCJMaW5lV2VpZ2h0IjowLjAsIkxpbmVUeXBlIjowLCJQYXJlbnRTdHlsZSI6bnVsbH0sIlBhcmVudFN0eWxlIjpudWxsfSwiRGF0ZVN0eWxlIjp7IiRpZCI6IjE5NzEiLCJGb250U2V0dGluZ3MiOnsiJGlkIjoiMTk3MiIsIkZvbnRTaXplIjoxMCwiRm9udE5hbWUiOiJDYWxpYnJpIiwiSXNCb2xkIjpmYWxzZSwiSXNJdGFsaWMiOmZhbHNlLCJJc1VuZGVybGluZWQiOmZhbHNlLCJQYXJlbnRTdHlsZSI6bnVsbH0sIkF1dG9TaXplIjowLCJGb3JlZ3JvdW5kIjp7IiRpZCI6IjE5NzMiLCJDb2xvciI6eyIkaWQiOiIxOTc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5NzUiLCJUb3AiOjAuMCwiTGVmdCI6MC4wLCJSaWdodCI6MC4wLCJCb3R0b20iOjAuMH0sIlBhZGRpbmciOnsiJGlkIjoiMTk3NiIsIlRvcCI6MC4wLCJMZWZ0IjowLjAsIlJpZ2h0IjowLjAsIkJvdHRvbSI6MC4wfSwiQmFja2dyb3VuZCI6eyIkaWQiOiIxOTc3IiwiQ29sb3IiOnsiJGlkIjoiMTk3OCIsIkEiOjAsIlIiOjI1NSwiRyI6MjU1LCJCIjoyNTV9fSwiSXNWaXNpYmxlIjp0cnVlLCJXaWR0aCI6MC4wLCJIZWlnaHQiOjAuMCwiQm9yZGVyU3R5bGUiOnsiJGlkIjoiMTk3OSIsIkxpbmVDb2xvciI6bnVsbCwiTGluZVdlaWdodCI6MC4wLCJMaW5lVHlwZSI6MCwiUGFyZW50U3R5bGUiOm51bGx9LCJQYXJlbnRTdHlsZSI6bnVsbH0sIkRhdGVGb3JtYXQiOnsiJGlkIjoiMTk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gxIiwiRm9ybWF0IjowLCJJc1Zpc2libGUiOmZhbHNlLCJMYXN0S25vd25WaXNpYmlsaXR5U3RhdGUiOmZhbHNlfSwiSXNWaXNpYmxlIjp0cnVlLCJQYXJlbnRTdHlsZSI6bnVsbCwiX2V4cGxpY2l0bHlTZXQiOnsiJGlkIjoiMTk4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JbmRleCI6MywiU21hcnREdXJhdGlvbkFjdGl2YXRlZCI6ZmFsc2UsIkRhdGVGb3JtYXQiOnsiJHJlZiI6IjE5ODAifSwiV2Vla051bWJlcmluZyI6eyIkaWQiOiIxOTgzIiwiRm9ybWF0IjowLCJJc1Zpc2libGUiOmZhbHNlLCJMYXN0S25vd25WaXNpYmlsaXR5U3RhdGUiOmZhbHNlfSwiSWQiOiJkMjQ5ZjhjOC1lNmFlLTQwOTMtOWRiYi0xNDQyYjEzOGIxN2EiLCJJbXBvcnRJZCI6bnVsbCwiVGl0bGUiOiJXYXZlIDQ6IENoYXJ0aW5nIiwiTm90ZSI6bnVsbCwiSHlwZXJsaW5rIjp7IiRpZCI6IjE5ODQiLCJBZGRyZXNzIjoiIiwiU3ViQWRkcmVzcyI6IiJ9LCJJc0NoYW5nZWQiOmZhbHNlLCJJc05ldyI6ZmFsc2V9LHsiJGlkIjoiMTk4NSIsIkdyb3VwTmFtZSI6bnVsbCwiU3RhcnREYXRlIjoiMjAyMC0wNC0yM1QxMzo1MzowMCIsIkVuZERhdGUiOiIyMDIwLTExLTE5VDE4OjI4OjAwIiwiUGVyY2VudGFnZUNvbXBsZXRlIjpudWxsLCJTdHlsZSI6eyIkaWQiOiIxOTg2IiwiJHR5cGUiOiJOTFJFLkNvbW1vbi5Eb20uU3R5bGVzLkV4cGxpY2l0U2V0YWJsZVRhc2tTdHlsZSwgTkxSRS5Db21tb24iLCJTaGFwZSI6MiwiU2hhcGVUaGlja25lc3MiOjEsIkR1cmF0aW9uRm9ybWF0Ijo1LCJJbmNsdWRlTm9uV29ya2luZ0RheXNJbkR1cmF0aW9uIjpmYWxzZSwiUGVyY2VudGFnZUNvbXBsZXRlU3R5bGUiOnsiJGlkIjoiMTk4NyIsIkZvbnRTZXR0aW5ncyI6eyIkaWQiOiIxOTg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E5ODkiLCJUb3AiOjAuMCwiTGVmdCI6MC4wLCJSaWdodCI6MC4wLCJCb3R0b20iOjAuMH0sIlBhZGRpbmciOnsiJGlkIjoiMTk5MCIsIlRvcCI6MC4wLCJMZWZ0IjowLjAsIlJpZ2h0IjowLjAsIkJvdHRvbSI6MC4wfSwiQmFja2dyb3VuZCI6eyIkcmVmIjoiMTQifSwiSXNWaXNpYmxlIjp0cnVlLCJXaWR0aCI6MC4wLCJIZWlnaHQiOjAuMCwiQm9yZGVyU3R5bGUiOnsiJGlkIjoiMTk5MSIsIkxpbmVDb2xvciI6bnVsbCwiTGluZVdlaWdodCI6MC4wLCJMaW5lVHlwZSI6MCwiUGFyZW50U3R5bGUiOm51bGx9LCJQYXJlbnRTdHlsZSI6bnVsbH0sIkR1cmF0aW9uU3R5bGUiOnsiJGlkIjoiMTk5MiIsIkZvbnRTZXR0aW5ncyI6eyIkaWQiOiIxOTkzIiwiRm9udFNpemUiOjEwLCJGb250TmFtZSI6IkNhbGlicmkiLCJJc0JvbGQiOmZhbHNlLCJJc0l0YWxpYyI6ZmFsc2UsIklzVW5kZXJsaW5lZCI6ZmFsc2UsIlBhcmVudFN0eWxlIjpudWxsfSwiQXV0b1NpemUiOjAsIkZvcmVncm91bmQiOnsiJGlkIjoiMTk5NCIsIkNvbG9yIjp7IiRpZCI6IjE5OTUiLCJBIjoyNTUsIlIiOjMxLCJHIjo3MywiQiI6MTI1fX0sIk1heFdpZHRoIjoyMDAuMCwiTWF4SGVpZ2h0IjoiSW5maW5pdHkiLCJTbWFydEZvcmVncm91bmRJc0FjdGl2ZSI6ZmFsc2UsIkhvcml6b250YWxBbGlnbm1lbnQiOjAsIlZlcnRpY2FsQWxpZ25tZW50IjowLCJTbWFydEZvcmVncm91bmQiOm51bGwsIkJhY2tncm91bmRGaWxsVHlwZSI6MCwiTWFyZ2luIjp7IiRpZCI6IjE5OTYiLCJUb3AiOjAuMCwiTGVmdCI6MC4wLCJSaWdodCI6MC4wLCJCb3R0b20iOjAuMH0sIlBhZGRpbmciOnsiJGlkIjoiMTk5NyIsIlRvcCI6MC4wLCJMZWZ0IjowLjAsIlJpZ2h0IjowLjAsIkJvdHRvbSI6MC4wfSwiQmFja2dyb3VuZCI6eyIkaWQiOiIxOTk4IiwiQ29sb3IiOnsiJGlkIjoiMTk5OSIsIkEiOjAsIlIiOjI1NSwiRyI6MjU1LCJCIjoyNTV9fSwiSXNWaXNpYmxlIjp0cnVlLCJXaWR0aCI6MC4wLCJIZWlnaHQiOjAuMCwiQm9yZGVyU3R5bGUiOnsiJGlkIjoiMjAwMCIsIkxpbmVDb2xvciI6bnVsbCwiTGluZVdlaWdodCI6MC4wLCJMaW5lVHlwZSI6MCwiUGFyZW50U3R5bGUiOm51bGx9LCJQYXJlbnRTdHlsZSI6bnVsbH0sIkhvcml6b250YWxDb25uZWN0b3JTdHlsZSI6eyIkaWQiOiIyMDAxIiwiTGluZUNvbG9yIjp7IiRyZWYiOiIyNyJ9LCJMaW5lV2VpZ2h0IjoxLjAsIkxpbmVUeXBlIjowLCJQYXJlbnRTdHlsZSI6bnVsbH0sIlZlcnRpY2FsQ29ubmVjdG9yU3R5bGUiOnsiJGlkIjoiMjAwMiIsIkxpbmVDb2xvciI6eyIkcmVmIjoiMzAifSwiTGluZVdlaWdodCI6MC4wLCJMaW5lVHlwZSI6MCwiUGFyZW50U3R5bGUiOm51bGx9LCJNYXJnaW4iOm51bGwsIlN0YXJ0RGF0ZVBvc2l0aW9uIjo2LCJFbmREYXRlUG9zaXRpb24iOjYsIkRhdGVJc1Zpc2libGUiOmZhbHNlLCJUaXRsZVBvc2l0aW9uIjoyLCJEdXJhdGlvblBvc2l0aW9uIjo0LCJQZXJjZW50YWdlQ29tcGxldGVkUG9zaXRpb24iOjYsIlNwYWNpbmciOjMsIklzQmVsb3dUaW1lYmFuZCI6ZmFsc2UsIlBlcmNlbnRhZ2VDb21wbGV0ZVNoYXBlT3BhY2l0eSI6MzUsIlNoYXBlU3R5bGUiOnsiJGlkIjoiMjAwMyIsIk1hcmdpbiI6eyIkaWQiOiIyMDA0IiwiVG9wIjowLjAsIkxlZnQiOjQuMCwiUmlnaHQiOjQuMCwiQm90dG9tIjowLjB9LCJQYWRkaW5nIjp7IiRpZCI6IjIwMDUiLCJUb3AiOjAuMCwiTGVmdCI6MC4wLCJSaWdodCI6MC4wLCJCb3R0b20iOjAuMH0sIkJhY2tncm91bmQiOnsiJGlkIjoiMjAwNiIsIkNvbG9yIjp7IiRpZCI6IjIwMDciLCJBIjoyNTUsIlIiOjY1LCJHIjoxNjQsIkIiOjIwOX19LCJJc1Zpc2libGUiOnRydWUsIldpZHRoIjowLjAsIkhlaWdodCI6MTYuMCwiQm9yZGVyU3R5bGUiOnsiJGlkIjoiMjAwOCIsIkxpbmVDb2xvciI6eyIkaWQiOiIyMDA5IiwiJHR5cGUiOiJOTFJFLkNvbW1vbi5Eb20uU29saWRDb2xvckJydXNoLCBOTFJFLkNvbW1vbiIsIkNvbG9yIjp7IiRpZCI6IjIwMTAiLCJBIjoyNTUsIlIiOjAsIkciOjAsIkIiOjB9fSwiTGluZVdlaWdodCI6MC4wLCJMaW5lVHlwZSI6MCwiUGFyZW50U3R5bGUiOm51bGx9LCJQYXJlbnRTdHlsZSI6bnVsbH0sIlRpdGxlU3R5bGUiOnsiJGlkIjoiMjAxMSIsIkZvbnRTZXR0aW5ncyI6eyIkaWQiOiIyMDEyIiwiRm9udFNpemUiOjExLCJGb250TmFtZSI6IkNhbGlicmkiLCJJc0JvbGQiOnRydWUsIklzSXRhbGljIjpmYWxzZSwiSXNVbmRlcmxpbmVkIjpmYWxzZSwiUGFyZW50U3R5bGUiOm51bGx9LCJBdXRvU2l6ZSI6MiwiRm9yZWdyb3VuZCI6eyIkaWQiOiIyMDEzIiwiQ29sb3IiOnsiJGlkIjoiMjAxNCIsIkEiOjI1NSwiUiI6MjU1LCJHIjoyNTUsIkIiOjI1NX19LCJNYXhXaWR0aCI6MTYwLjcxMTAyOTA1MjczNDM4LCJNYXhIZWlnaHQiOiJJbmZpbml0eSIsIlNtYXJ0Rm9yZWdyb3VuZElzQWN0aXZlIjpmYWxzZSwiSG9yaXpvbnRhbEFsaWdubWVudCI6MSwiVmVydGljYWxBbGlnbm1lbnQiOjAsIlNtYXJ0Rm9yZWdyb3VuZCI6bnVsbCwiQmFja2dyb3VuZEZpbGxUeXBlIjowLCJNYXJnaW4iOnsiJGlkIjoiMjAxNSIsIlRvcCI6MC4wLCJMZWZ0IjowLjAsIlJpZ2h0IjowLjAsIkJvdHRvbSI6MC4wfSwiUGFkZGluZyI6eyIkaWQiOiIyMDE2IiwiVG9wIjowLjAsIkxlZnQiOjAuMCwiUmlnaHQiOjAuMCwiQm90dG9tIjowLjB9LCJCYWNrZ3JvdW5kIjp7IiRpZCI6IjIwMTciLCJDb2xvciI6eyIkaWQiOiIyMDE4IiwiQSI6MCwiUiI6MjU1LCJHIjoyNTUsIkIiOjI1NX19LCJJc1Zpc2libGUiOnRydWUsIldpZHRoIjowLjAsIkhlaWdodCI6MC4wLCJCb3JkZXJTdHlsZSI6eyIkaWQiOiIyMDE5IiwiTGluZUNvbG9yIjpudWxsLCJMaW5lV2VpZ2h0IjowLjAsIkxpbmVUeXBlIjowLCJQYXJlbnRTdHlsZSI6bnVsbH0sIlBhcmVudFN0eWxlIjpudWxsfSwiRGF0ZVN0eWxlIjp7IiRpZCI6IjIwMjAiLCJGb250U2V0dGluZ3MiOnsiJGlkIjoiMjAyMSIsIkZvbnRTaXplIjoxMCwiRm9udE5hbWUiOiJDYWxpYnJpIiwiSXNCb2xkIjpmYWxzZSwiSXNJdGFsaWMiOmZhbHNlLCJJc1VuZGVybGluZWQiOmZhbHNlLCJQYXJlbnRTdHlsZSI6bnVsbH0sIkF1dG9TaXplIjowLCJGb3JlZ3JvdW5kIjp7IiRpZCI6IjIwMjIiLCJDb2xvciI6eyIkaWQiOiIyMD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I0IiwiVG9wIjowLjAsIkxlZnQiOjAuMCwiUmlnaHQiOjAuMCwiQm90dG9tIjowLjB9LCJQYWRkaW5nIjp7IiRpZCI6IjIwMjUiLCJUb3AiOjAuMCwiTGVmdCI6MC4wLCJSaWdodCI6MC4wLCJCb3R0b20iOjAuMH0sIkJhY2tncm91bmQiOnsiJHJlZiI6IjU1In0sIklzVmlzaWJsZSI6dHJ1ZSwiV2lkdGgiOjAuMCwiSGVpZ2h0IjowLjAsIkJvcmRlclN0eWxlIjp7IiRpZCI6IjIwMjYiLCJMaW5lQ29sb3IiOm51bGwsIkxpbmVXZWlnaHQiOjAuMCwiTGluZVR5cGUiOjAsIlBhcmVudFN0eWxlIjpudWxsfSwiUGFyZW50U3R5bGUiOm51bGx9LCJEYXRlRm9ybWF0Ijp7IiRpZCI6IjI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yOCIsIkZvcm1hdCI6MCwiSXNWaXNpYmxlIjpmYWxzZSwiTGFzdEtub3duVmlzaWJpbGl0eVN0YXRlIjpmYWxzZX0sIklzVmlzaWJsZSI6ZmFsc2UsIlBhcmVudFN0eWxlIjpudWxsLCJfZXhwbGljaXRseVNldCI6eyIkaWQiOiIyMD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luZGV4IjoxMiwiU21hcnREdXJhdGlvbkFjdGl2YXRlZCI6ZmFsc2UsIkRhdGVGb3JtYXQiOnsiJHJlZiI6IjIwMjcifSwiV2Vla051bWJlcmluZyI6eyIkaWQiOiIyMDMwIiwiRm9ybWF0IjowLCJJc1Zpc2libGUiOmZhbHNlLCJMYXN0S25vd25WaXNpYmlsaXR5U3RhdGUiOmZhbHNlfSwiSWQiOiJhZTI3MDdhNy1kYzVlLTQ5YmQtOWQwNS03YTA3YTVhNzI4YTQiLCJJbXBvcnRJZCI6bnVsbCwiVGl0bGUiOiJOZXh0IEdlbiBEYXRhZ3JpZCIsIk5vdGUiOm51bGwsIkh5cGVybGluayI6eyIkaWQiOiIyMDMxIiwiQWRkcmVzcyI6IiIsIlN1YkFkZHJlc3MiOiIifSwiSXNDaGFuZ2VkIjpmYWxzZSwiSXNOZXciOmZhbHNlfV0sIlN3aW1sYW5lcyI6W10sIk1zUHJvamVjdEl0ZW1zVHJlZSI6bnVsbCwiTWV0YWRhdGEiOnsiJGlkIjoiMjAzMiIsIlJlY2VudENvbG9yc0NvbGxlY3Rpb24iOiJbXCIjRkY5NkQ2NDJcIixcIiNGRkZFQkEwQV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IwMzMiLCJJbXBhT3B0aW9ucyI6eyIkaWQiOiIyMDM0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jAzNS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3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EllipseTimeband"/>
  <p:tag name="OTLTIMEBANDSHAPEHEIGHT" val="30"/>
  <p:tag name="OTLTIMEBANDSHAPEPADDINGLEFT" val="1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1T00:00:00.0000000"/>
  <p:tag name="OTLENDDATE" val="2020-01-23T23:25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26T00:00:00.0000000"/>
  <p:tag name="OTLENDDATE" val="2020-03-21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3-19T00:00:00.0000000Z"/>
  <p:tag name="OTLENDDATE" val="2021-04-14T22:18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16T00:00:00.0000000"/>
  <p:tag name="OTLENDDATE" val="2021-06-10T23:59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0-06-01T23:59:00.0000000Z"/>
  <p:tag name="OTLDURATIONFORMAT" val="wk"/>
  <p:tag name="OTLSPACING" val="3"/>
  <p:tag name="OTLSHAPETHICKNESSTYPE" val="Regular"/>
  <p:tag name="OTLWEEKNUMBERINGFORMAT" val="WNFormat1"/>
  <p:tag name="OTLWEEKNUMBERINGISVISIBLE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1-16T00:00:00.0000000Z"/>
  <p:tag name="OTLENDDATE" val="2020-04-05T00:29:00.0000000Z"/>
  <p:tag name="OTLPERCENTAGE" val="100"/>
  <p:tag name="OTLDURATIONFORMAT" val="wk"/>
  <p:tag name="OTLSPACING" val="3"/>
  <p:tag name="OTLSHAPETHICKNESSTYPE" val="Regular"/>
  <p:tag name="OTLWEEKNUMBERINGFORMAT" val="WNFormat1"/>
  <p:tag name="OTLWEEKNUMBERINGISVISIBLE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4-07T00:24:00.0000000Z"/>
  <p:tag name="OTLENDDATE" val="2020-12-01T05:09:00.0000000Z"/>
  <p:tag name="OTLPERCENTAGE" val="100"/>
  <p:tag name="OTLDURATIONFORMAT" val="wk"/>
  <p:tag name="OTLSPACING" val="3"/>
  <p:tag name="OTLSHAPETHICKNESSTYPE" val="Regular"/>
  <p:tag name="OTLWEEKNUMBERINGFORMAT" val="WNFormat1"/>
  <p:tag name="OTLWEEKNUMBERINGISVISIBLE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1-24T16:46:00.0000000Z"/>
  <p:tag name="OTLENDDATE" val="2021-07-20T10:48:00.0000000Z"/>
  <p:tag name="OTLPERCENTAGE" val="50"/>
  <p:tag name="OTLDURATIONFORMAT" val="wk"/>
  <p:tag name="OTLSPACING" val="3"/>
  <p:tag name="OTLSHAPETHICKNESSTYPE" val="Regular"/>
  <p:tag name="OTLWEEKNUMBERINGFORMAT" val="WNFormat1"/>
  <p:tag name="OTLWEEKNUMBERINGISVISIBLE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9T17:05:00.0000000Z"/>
  <p:tag name="OTLENDDATE" val="2022-03-28T19:53:00.0000000Z"/>
  <p:tag name="OTLPERCENTAGE" val="0"/>
  <p:tag name="OTLDURATIONFORMAT" val="wk"/>
  <p:tag name="OTLSPACING" val="3"/>
  <p:tag name="OTLSHAPETHICKNESSTYPE" val="Regular"/>
  <p:tag name="OTLWEEKNUMBERINGFORMAT" val="WNFormat1"/>
  <p:tag name="OTLWEEKNUMBERINGISVISIBLE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02T21:14:00.0000000"/>
  <p:tag name="OTLENDDATE" val="2022-03-22T15:36:00.0000000"/>
  <p:tag name="OTLDURATIONFORMAT" val="wk"/>
  <p:tag name="OTLSPACING" val="3"/>
  <p:tag name="OTLSHAPETHICKNESSTYPE" val="Regular"/>
  <p:tag name="OTLWEEKNUMBERINGFORMAT" val="WNFormat1"/>
  <p:tag name="OTLWEEKNUMBERINGISVISIBLE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2-03-21T18:12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9T14:41:00.0000000"/>
  <p:tag name="OTLENDDATE" val="2020-03-24T23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ustomer Feedback"/>
  <p:tag name="OTLDATE" val="2020-03-02T00:00:00.0000000"/>
  <p:tag name="OTLPOSITIONONTASK" val="Above"/>
  <p:tag name="OTLRELATEDTASKID" val="8005ab83-ee09-499c-9e4c-dc84cce3415f"/>
  <p:tag name="OTLWEEKNUMBERINGFORMAT" val="WNFormat1"/>
  <p:tag name="OTLWEEKNUMBERINGISVISIBLE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ustomer Feedback"/>
  <p:tag name="OTLDATE" val="2021-05-21T00:00:00.0000000"/>
  <p:tag name="OTLPOSITIONONTASK" val="Above"/>
  <p:tag name="OTLRELATEDTASKID" val="c0206b0a-537c-4bce-9b50-7d4789ea4ec4"/>
  <p:tag name="OTLWEEKNUMBERINGFORMAT" val="WNFormat1"/>
  <p:tag name="OTLWEEKNUMBERINGISVISIBLE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duct RTW"/>
  <p:tag name="OTLDATE" val="2022-03-02T00:00:00.0000000Z"/>
  <p:tag name="OTLPOSITIONONTASK" val="Above"/>
  <p:tag name="OTLRELATEDTASKID" val="00000000-0000-0000-0000-000000000000"/>
  <p:tag name="OTLWEEKNUMBERINGFORMAT" val="WNFormat1"/>
  <p:tag name="OTLWEEKNUMBERINGISVISIBLE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emstone"/>
  <p:tag name="OTLDATE" val="2020-04-05T00:00:00.0000000Z"/>
  <p:tag name="OTLPOSITIONONTASK" val="Above"/>
  <p:tag name="OTLRELATEDTASKID" val="00000000-0000-0000-0000-000000000000"/>
  <p:tag name="OTLWEEKNUMBERINGFORMAT" val="WNFormat1"/>
  <p:tag name="OTLWEEKNUMBERINGISVISIBLE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ebbles"/>
  <p:tag name="OTLDATE" val="2020-11-19T00:00:00.0000000Z"/>
  <p:tag name="OTLPOSITIONONTASK" val="Below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3-25T21:14:00.0000000"/>
  <p:tag name="OTLENDDATE" val="2020-06-15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and"/>
  <p:tag name="OTLDATE" val="2021-07-16T00:00:00.0000000Z"/>
  <p:tag name="OTLPOSITIONONTASK" val="Above"/>
  <p:tag name="OTLRELATEDTASKID" val="00000000-0000-0000-0000-000000000000"/>
  <p:tag name="OTLWEEKNUMBERINGFORMAT" val="WNFormat1"/>
  <p:tag name="OTLWEEKNUMBERINGISVISIBLE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inear DOM"/>
  <p:tag name="OTLDATE" val="2020-02-29T00:00:00.0000000Z"/>
  <p:tag name="OTLPOSITIONONTASK" val="Above"/>
  <p:tag name="OTLRELATEDTASKID" val="00000000-0000-0000-0000-000000000000"/>
  <p:tag name="OTLWEEKNUMBERINGFORMAT" val="WNFormat1"/>
  <p:tag name="OTLWEEKNUMBERINGISVISIBLE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ata Grid"/>
  <p:tag name="OTLDATE" val="2020-10-15T00:00:00.0000000Z"/>
  <p:tag name="OTLPOSITIONONTASK" val="Above"/>
  <p:tag name="OTLRELATEDTASKID" val="00000000-0000-0000-0000-000000000000"/>
  <p:tag name="OTLWEEKNUMBERINGFORMAT" val="WNFormat1"/>
  <p:tag name="OTLWEEKNUMBERINGISVISIBLE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15T22:52:00.0000000"/>
  <p:tag name="OTLENDDATE" val="2020-09-03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9-05T14:41:00.0000000"/>
  <p:tag name="OTLENDDATE" val="2020-11-23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1-25T10:52:00.0000000"/>
  <p:tag name="OTLENDDATE" val="2021-02-13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14T06:30:00.0000000"/>
  <p:tag name="OTLENDDATE" val="2021-05-03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4T14:41:00.0000000"/>
  <p:tag name="OTLENDDATE" val="2021-07-22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0-01-07T23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24T14:07:00.0000000"/>
  <p:tag name="OTLENDDATE" val="2021-10-09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11T06:30:00.0000000"/>
  <p:tag name="OTLENDDATE" val="2021-12-28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30T08:02:00.0000000"/>
  <p:tag name="OTLENDDATE" val="2022-03-21T16:28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1-12T00:00:00.0000000Z"/>
  <p:tag name="OTLENDDATE" val="2021-12-31T05:21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S Import"/>
  <p:tag name="OTLDATE" val="2019-11-22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SP Online"/>
  <p:tag name="OTLDATE" val="2021-03-26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S Sync"/>
  <p:tag name="OTLDATE" val="2021-01-03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ata Sync"/>
  <p:tag name="OTLDATE" val="2020-07-14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Onboarding"/>
  <p:tag name="OTLDATE" val="2020-04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SP Sync"/>
  <p:tag name="OTLDATE" val="2020-10-0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Widescreen</PresentationFormat>
  <Paragraphs>136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2022-10-17T14:27:25Z</dcterms:created>
  <dcterms:modified xsi:type="dcterms:W3CDTF">2022-10-17T14:27:50Z</dcterms:modified>
</cp:coreProperties>
</file>