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B28F7-B636-058D-C383-9ADDE6B74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EE502F-0476-0415-FAD8-ED5F81AF5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424FF-7926-FF82-D93B-E515D5387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3AB7A-E0A4-35A4-6B56-5DF32841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76E6F-FBFE-7F46-525D-D67C31B6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9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EDD7D-90D5-0887-F713-6D47C1CB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64E5C-0497-75EB-5F91-16775DA87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954A6-679B-F27D-CFFA-620CC53E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6B531-3FEF-7D73-0D8F-4CC207702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9CEDD-8C49-3D01-1A9B-8841DFCF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54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1EFEC-4AEF-65B7-4B3A-C3F826566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94A34-675C-9E81-96B2-5872792EA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0EA6B-3D70-A787-3D84-BD0D2371F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17AC8-B12E-2A38-1A43-9ED2F4FB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204B9-747F-B479-AEAA-48DDA9ABC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9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1BA59-BCEB-47DD-054B-2710F2636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3AB82-6E85-7396-4C55-3C0B04FEF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62F31-F3E3-8121-59DF-59C7EF5A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92502-1283-72B9-EE4F-7519A682D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8BB57-5294-06A6-8B2C-C6D5F888C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40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7ADD2-FEB2-3893-A477-FAF4C8F4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B05BC-BD96-CE45-80E3-7A69A2483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40381-AABA-A436-CF08-0AA64FD8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BDB76-DC93-65C9-D5F2-A99D37D0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DF531-15AA-4975-A571-A36A3A7A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14E4D-7034-FCEA-3C03-B7948C92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B89FF-1604-F94C-5E82-2CE37521C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992B1-15AC-475B-A05E-699EADF0F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FE6B0-2C93-DC05-57E5-1B9644078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FECC1-5440-5C7C-E8D5-A991E30A8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67D25-CE00-FC3B-C23F-763B6365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22B38-D903-DBBE-AFA4-543214A0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FC49-595C-3AA1-77A9-5489B31DA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ED350-2A44-4E86-459C-565E9AA58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FECE5-8DB0-BB9C-038C-31FC789E0E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272391-7DE4-75F6-078B-3C7C7B2D9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63B9AB-3F77-4F37-6D66-022EC13C6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D53342-603B-7B22-0035-680E52A6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73DF4B-310F-AF14-59D7-CAB594BDB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75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29B6-17CB-EEEA-1865-F7EC382E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51DE4-4436-B3EA-BC4D-58CDBEBC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1F468-A76E-1B13-2B1C-DDA6D5F3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60F09-7A29-C713-B9E8-F3D14D67B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3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B0AE29-6C80-46E3-E693-6626AD86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F6C86-7E5E-CB29-D2D4-4BFFD28F8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57C44-BCC9-9317-DEBA-3AF6C09D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8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2272-D066-F61A-7CA1-0C8CD7E3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E7FB-687A-341B-1527-6E368E2F6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93055-DDAB-FBC8-3155-AE098A01D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2108D-8567-CA3C-149D-A0D790E98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72A28-86F4-7AFF-B02D-6C66C0DB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F10E2-39B6-D3D0-69A6-D816B718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61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E7A9F-231D-FBE0-C96C-218BEA4B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65696-63E4-7952-2B2D-AD8184CB0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15CFA-C33B-2FE2-DFD3-B3254101B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20A76-4AF1-DBD0-029F-B217F9FE4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95858-AB33-7BB9-1B70-DB0EE83E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2215D-D0DA-0EF1-6269-98A80741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56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847CC1-8C65-41E2-6E4B-99D2105E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61F9F-B56E-B7F2-A41B-3A6E917D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9D544-A6BD-AC0A-2862-ED33D5A50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D07BA-BE1F-48AA-A01E-6260AE4B82D4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F0F2A-54E3-01DD-74E9-4E65183DF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EDCBF-0CD4-CE8A-1EE9-246CEE3B8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1E9F9-DCB4-4244-90C1-287EDEC2AB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7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image" Target="../media/image3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OTLSHAPE_SL_f0ae4867ea1f4b5d913a064fa033406b_BackgroundRectangle">
            <a:extLst>
              <a:ext uri="{FF2B5EF4-FFF2-40B4-BE49-F238E27FC236}">
                <a16:creationId xmlns:a16="http://schemas.microsoft.com/office/drawing/2014/main" id="{97E5957A-B8A9-4577-AD91-798D2F2D7A3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693583"/>
            <a:ext cx="11290300" cy="403437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TLSHAPE_SL_f3fd36f25146462ba73e79a9a616c386_BackgroundRectangle">
            <a:extLst>
              <a:ext uri="{FF2B5EF4-FFF2-40B4-BE49-F238E27FC236}">
                <a16:creationId xmlns:a16="http://schemas.microsoft.com/office/drawing/2014/main" id="{DDA62556-D75B-AC0A-A391-BDEDC7D216E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160520"/>
            <a:ext cx="11290300" cy="794173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3" name="OTLSHAPE_SL2A_916ff03b14ba44139a973ab1f2bb90c4_BackgroundRectangle">
            <a:extLst>
              <a:ext uri="{FF2B5EF4-FFF2-40B4-BE49-F238E27FC236}">
                <a16:creationId xmlns:a16="http://schemas.microsoft.com/office/drawing/2014/main" id="{5E9B68F7-0C37-D9C7-6006-C79A13F1B16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4800" y="5018193"/>
            <a:ext cx="11049000" cy="403437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6" name="OTLSHAPE_SL2A_3a65343266e24d1bb1d376baed464a76_BackgroundRectangle">
            <a:extLst>
              <a:ext uri="{FF2B5EF4-FFF2-40B4-BE49-F238E27FC236}">
                <a16:creationId xmlns:a16="http://schemas.microsoft.com/office/drawing/2014/main" id="{A59F6F05-0D39-26C5-59B4-BE3185EA793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04800" y="5421630"/>
            <a:ext cx="11049000" cy="370755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6" name="OTLSHAPE_SL2AL_00000000000000000000000000000000_ShapeBelow0">
            <a:extLst>
              <a:ext uri="{FF2B5EF4-FFF2-40B4-BE49-F238E27FC236}">
                <a16:creationId xmlns:a16="http://schemas.microsoft.com/office/drawing/2014/main" id="{FB0681AA-52D7-72FB-BFC0-4718D8DD5655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04800" y="5421630"/>
            <a:ext cx="1104273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TLSHAPE_TB_00000000000000000000000000000000_ScaleContainer">
            <a:extLst>
              <a:ext uri="{FF2B5EF4-FFF2-40B4-BE49-F238E27FC236}">
                <a16:creationId xmlns:a16="http://schemas.microsoft.com/office/drawing/2014/main" id="{014EE251-CCF7-C846-29FD-94C4C2244B6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509267" y="2400300"/>
            <a:ext cx="9842500" cy="182880"/>
          </a:xfrm>
          <a:prstGeom prst="round2Same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TLSHAPE_TB_00000000000000000000000000000000_MiddleScaleContainer">
            <a:extLst>
              <a:ext uri="{FF2B5EF4-FFF2-40B4-BE49-F238E27FC236}">
                <a16:creationId xmlns:a16="http://schemas.microsoft.com/office/drawing/2014/main" id="{37120287-04F3-0699-418B-D965830EC7E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509267" y="2592324"/>
            <a:ext cx="9842500" cy="18288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TLSHAPE_TB_00000000000000000000000000000000_BottomScaleContainer">
            <a:extLst>
              <a:ext uri="{FF2B5EF4-FFF2-40B4-BE49-F238E27FC236}">
                <a16:creationId xmlns:a16="http://schemas.microsoft.com/office/drawing/2014/main" id="{95B63518-5460-4F99-3A3A-6AE2496E053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509267" y="2784348"/>
            <a:ext cx="98425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TLSHAPE_SL_f0ae4867ea1f4b5d913a064fa033406b_HeaderRectangle">
            <a:extLst>
              <a:ext uri="{FF2B5EF4-FFF2-40B4-BE49-F238E27FC236}">
                <a16:creationId xmlns:a16="http://schemas.microsoft.com/office/drawing/2014/main" id="{D4FD11D7-6868-7A62-5061-E0A0D00AF9B5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3693583"/>
            <a:ext cx="1320800" cy="403437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TLSHAPE_SL_f3fd36f25146462ba73e79a9a616c386_HeaderRectangle">
            <a:extLst>
              <a:ext uri="{FF2B5EF4-FFF2-40B4-BE49-F238E27FC236}">
                <a16:creationId xmlns:a16="http://schemas.microsoft.com/office/drawing/2014/main" id="{8CAF0230-F606-93F5-B170-1CC97521C90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4160520"/>
            <a:ext cx="1320800" cy="794173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TLSHAPE_SL_8ae9208cfee14081bcc973534f0a2501_HeaderRectangle">
            <a:extLst>
              <a:ext uri="{FF2B5EF4-FFF2-40B4-BE49-F238E27FC236}">
                <a16:creationId xmlns:a16="http://schemas.microsoft.com/office/drawing/2014/main" id="{AAEB207C-D2C3-437A-D866-084D49D8D9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5018193"/>
            <a:ext cx="241300" cy="77419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1" name="OTLSHAPE_SL2A_916ff03b14ba44139a973ab1f2bb90c4_HeaderRectangle">
            <a:extLst>
              <a:ext uri="{FF2B5EF4-FFF2-40B4-BE49-F238E27FC236}">
                <a16:creationId xmlns:a16="http://schemas.microsoft.com/office/drawing/2014/main" id="{AE85A3F7-E4BD-5A1E-AD55-8A6A9E5A56FA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04800" y="5018193"/>
            <a:ext cx="1079500" cy="403437"/>
          </a:xfrm>
          <a:prstGeom prst="rect">
            <a:avLst/>
          </a:prstGeom>
          <a:solidFill>
            <a:srgbClr val="6F3198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4" name="OTLSHAPE_SL2A_3a65343266e24d1bb1d376baed464a76_HeaderRectangle">
            <a:extLst>
              <a:ext uri="{FF2B5EF4-FFF2-40B4-BE49-F238E27FC236}">
                <a16:creationId xmlns:a16="http://schemas.microsoft.com/office/drawing/2014/main" id="{24FA8F34-FE50-8766-9933-656801E8445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04800" y="5421630"/>
            <a:ext cx="1079500" cy="370755"/>
          </a:xfrm>
          <a:prstGeom prst="rect">
            <a:avLst/>
          </a:prstGeom>
          <a:solidFill>
            <a:srgbClr val="2F3699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6" name="OTLSHAPE_G_00000000000000000000000000000000_ShapeBelow0">
            <a:extLst>
              <a:ext uri="{FF2B5EF4-FFF2-40B4-BE49-F238E27FC236}">
                <a16:creationId xmlns:a16="http://schemas.microsoft.com/office/drawing/2014/main" id="{B556A09A-6D5E-0360-3869-7C0C5B25615F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2493093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OTLSHAPE_G_00000000000000000000000000000000_ShapeBelow1">
            <a:extLst>
              <a:ext uri="{FF2B5EF4-FFF2-40B4-BE49-F238E27FC236}">
                <a16:creationId xmlns:a16="http://schemas.microsoft.com/office/drawing/2014/main" id="{DE8D69E5-E1E7-C673-0E05-2A7ACDFBDD79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3476920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OTLSHAPE_G_00000000000000000000000000000000_ShapeBelow2">
            <a:extLst>
              <a:ext uri="{FF2B5EF4-FFF2-40B4-BE49-F238E27FC236}">
                <a16:creationId xmlns:a16="http://schemas.microsoft.com/office/drawing/2014/main" id="{90C82F49-3C28-0732-E35C-D29C10FE2D5B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4460747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OTLSHAPE_G_00000000000000000000000000000000_ShapeBelow3">
            <a:extLst>
              <a:ext uri="{FF2B5EF4-FFF2-40B4-BE49-F238E27FC236}">
                <a16:creationId xmlns:a16="http://schemas.microsoft.com/office/drawing/2014/main" id="{875BE1C6-F94F-42A6-4DDB-10D4921E34E7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5444574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OTLSHAPE_G_00000000000000000000000000000000_ShapeBelow4">
            <a:extLst>
              <a:ext uri="{FF2B5EF4-FFF2-40B4-BE49-F238E27FC236}">
                <a16:creationId xmlns:a16="http://schemas.microsoft.com/office/drawing/2014/main" id="{D414294D-0ADF-1FCE-7BEE-CCB43856CCD8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6428401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G_00000000000000000000000000000000_ShapeBelow5">
            <a:extLst>
              <a:ext uri="{FF2B5EF4-FFF2-40B4-BE49-F238E27FC236}">
                <a16:creationId xmlns:a16="http://schemas.microsoft.com/office/drawing/2014/main" id="{9A8A0A29-AC6D-CCA5-E568-89C8AE1AC89C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7412227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OTLSHAPE_G_00000000000000000000000000000000_ShapeBelow6">
            <a:extLst>
              <a:ext uri="{FF2B5EF4-FFF2-40B4-BE49-F238E27FC236}">
                <a16:creationId xmlns:a16="http://schemas.microsoft.com/office/drawing/2014/main" id="{508DE417-025C-5481-2450-0CCF986C3C9C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8396054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OTLSHAPE_G_00000000000000000000000000000000_ShapeBelow7">
            <a:extLst>
              <a:ext uri="{FF2B5EF4-FFF2-40B4-BE49-F238E27FC236}">
                <a16:creationId xmlns:a16="http://schemas.microsoft.com/office/drawing/2014/main" id="{784B02D7-E529-34E6-1259-690213897AC2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9379881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OTLSHAPE_G_00000000000000000000000000000000_ShapeBelow8">
            <a:extLst>
              <a:ext uri="{FF2B5EF4-FFF2-40B4-BE49-F238E27FC236}">
                <a16:creationId xmlns:a16="http://schemas.microsoft.com/office/drawing/2014/main" id="{7D6EE801-07EE-9830-2F72-97B8CC195645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0363708" y="2967228"/>
            <a:ext cx="0" cy="2825157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OTLSHAPE_SLT_4f0f829353f04b26beaf68d97c03c51e_Shape">
            <a:extLst>
              <a:ext uri="{FF2B5EF4-FFF2-40B4-BE49-F238E27FC236}">
                <a16:creationId xmlns:a16="http://schemas.microsoft.com/office/drawing/2014/main" id="{F97F5E0F-A108-7911-F77F-B4BB47117CE7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617467" y="3731683"/>
            <a:ext cx="11684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6" name="OTLSHAPE_SLT_532a94d9f3f24e4c8bf772894f58af6c_Shape">
            <a:extLst>
              <a:ext uri="{FF2B5EF4-FFF2-40B4-BE49-F238E27FC236}">
                <a16:creationId xmlns:a16="http://schemas.microsoft.com/office/drawing/2014/main" id="{785D33A7-CA0D-EBA9-7231-0002E8DEBB2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917524" y="3731683"/>
            <a:ext cx="8509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7" name="OTLSHAPE_SLT_0b16cd78fb76408f928988bc59fa2edc_Shape">
            <a:extLst>
              <a:ext uri="{FF2B5EF4-FFF2-40B4-BE49-F238E27FC236}">
                <a16:creationId xmlns:a16="http://schemas.microsoft.com/office/drawing/2014/main" id="{0C583F0F-6731-6C98-84EB-9B03FFA0D9D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4917524" y="4198620"/>
            <a:ext cx="1625600" cy="203200"/>
          </a:xfrm>
          <a:prstGeom prst="chevron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5" name="OTLSHAPE_SLT_24d3febe49dd495ab74dfc8524f697fb_Shape">
            <a:extLst>
              <a:ext uri="{FF2B5EF4-FFF2-40B4-BE49-F238E27FC236}">
                <a16:creationId xmlns:a16="http://schemas.microsoft.com/office/drawing/2014/main" id="{5F0C3D2D-D188-9103-A182-BC1DCCF0F96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760804" y="4589357"/>
            <a:ext cx="812800" cy="203200"/>
          </a:xfrm>
          <a:prstGeom prst="chevron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6" name="OTLSHAPE_SLT_cf2603a2b58e4b5eab3cf249221c9975_Shape">
            <a:extLst>
              <a:ext uri="{FF2B5EF4-FFF2-40B4-BE49-F238E27FC236}">
                <a16:creationId xmlns:a16="http://schemas.microsoft.com/office/drawing/2014/main" id="{D66BF75E-2ED0-4EBD-0368-576B883E9FC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4847251" y="5056293"/>
            <a:ext cx="1231900" cy="203200"/>
          </a:xfrm>
          <a:prstGeom prst="chevr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4" name="OTLSHAPE_SLT_006624021cf442ac9e3f3e97aa5e09e1_Shape">
            <a:extLst>
              <a:ext uri="{FF2B5EF4-FFF2-40B4-BE49-F238E27FC236}">
                <a16:creationId xmlns:a16="http://schemas.microsoft.com/office/drawing/2014/main" id="{BDCE9516-EBC3-13D9-168B-107784E985CB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990588" y="5056293"/>
            <a:ext cx="1092200" cy="203200"/>
          </a:xfrm>
          <a:prstGeom prst="chevr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OTLSHAPE_SLT_f8bc8aa162d34c5b8b6fd7a2a52d3a44_Shape">
            <a:extLst>
              <a:ext uri="{FF2B5EF4-FFF2-40B4-BE49-F238E27FC236}">
                <a16:creationId xmlns:a16="http://schemas.microsoft.com/office/drawing/2014/main" id="{B1E2BBFD-198F-EC40-D447-B11F4998047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9028515" y="5056293"/>
            <a:ext cx="1092200" cy="203200"/>
          </a:xfrm>
          <a:prstGeom prst="chevr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7" name="OTLSHAPE_SLM_bf20735a77cd48b7ad2c949fe91e8965_Shape">
            <a:extLst>
              <a:ext uri="{FF2B5EF4-FFF2-40B4-BE49-F238E27FC236}">
                <a16:creationId xmlns:a16="http://schemas.microsoft.com/office/drawing/2014/main" id="{2E22B102-1A3E-A5A2-DB13-32D8935FD42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103257" y="5480008"/>
            <a:ext cx="228600" cy="254000"/>
          </a:xfrm>
          <a:prstGeom prst="star8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8" name="OTLSHAPE_SLM_77d14f25225a48ddb9d4e49a53b6c4c0_Shape">
            <a:extLst>
              <a:ext uri="{FF2B5EF4-FFF2-40B4-BE49-F238E27FC236}">
                <a16:creationId xmlns:a16="http://schemas.microsoft.com/office/drawing/2014/main" id="{8D230E6E-E8E0-7C77-DF49-D19D3E8E5B4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732926" y="5480008"/>
            <a:ext cx="228600" cy="254000"/>
          </a:xfrm>
          <a:prstGeom prst="star8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9" name="OTLSHAPE_SLM_7e7d2aba93d24233acdac81a404006be_Shape">
            <a:extLst>
              <a:ext uri="{FF2B5EF4-FFF2-40B4-BE49-F238E27FC236}">
                <a16:creationId xmlns:a16="http://schemas.microsoft.com/office/drawing/2014/main" id="{C1EF4F6B-FDEE-1444-88AE-805C0A8160F6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508723" y="5480008"/>
            <a:ext cx="228600" cy="254000"/>
          </a:xfrm>
          <a:prstGeom prst="star8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TLSHAPE_SL_f0ae4867ea1f4b5d913a064fa033406b_Header">
            <a:extLst>
              <a:ext uri="{FF2B5EF4-FFF2-40B4-BE49-F238E27FC236}">
                <a16:creationId xmlns:a16="http://schemas.microsoft.com/office/drawing/2014/main" id="{2DC6EB0A-873A-734E-F762-647B9B434555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3802274"/>
            <a:ext cx="132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dirty="0">
                <a:solidFill>
                  <a:schemeClr val="lt1"/>
                </a:solidFill>
                <a:latin typeface="Calibri" panose="020F0502020204030204" pitchFamily="34" charset="0"/>
              </a:rPr>
              <a:t>Swimlane 1</a:t>
            </a:r>
          </a:p>
        </p:txBody>
      </p:sp>
      <p:sp>
        <p:nvSpPr>
          <p:cNvPr id="172" name="OTLSHAPE_SL_f3fd36f25146462ba73e79a9a616c386_Header">
            <a:extLst>
              <a:ext uri="{FF2B5EF4-FFF2-40B4-BE49-F238E27FC236}">
                <a16:creationId xmlns:a16="http://schemas.microsoft.com/office/drawing/2014/main" id="{2CCE3CFE-9767-3C5F-7C63-5733648416F1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4464579"/>
            <a:ext cx="132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dirty="0">
                <a:solidFill>
                  <a:schemeClr val="lt1"/>
                </a:solidFill>
                <a:latin typeface="Calibri" panose="020F0502020204030204" pitchFamily="34" charset="0"/>
              </a:rPr>
              <a:t>Swimlane 2</a:t>
            </a:r>
          </a:p>
        </p:txBody>
      </p:sp>
      <p:sp>
        <p:nvSpPr>
          <p:cNvPr id="175" name="OTLSHAPE_SL_8ae9208cfee14081bcc973534f0a2501_Header">
            <a:extLst>
              <a:ext uri="{FF2B5EF4-FFF2-40B4-BE49-F238E27FC236}">
                <a16:creationId xmlns:a16="http://schemas.microsoft.com/office/drawing/2014/main" id="{9AF6CFED-1902-49A8-6C70-B941986A92E1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 rot="16200000">
            <a:off x="-202946" y="5312262"/>
            <a:ext cx="774192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dirty="0">
                <a:solidFill>
                  <a:schemeClr val="lt1"/>
                </a:solidFill>
                <a:latin typeface="Calibri" panose="020F0502020204030204" pitchFamily="34" charset="0"/>
              </a:rPr>
              <a:t>Swimlane 3</a:t>
            </a:r>
          </a:p>
        </p:txBody>
      </p:sp>
      <p:sp>
        <p:nvSpPr>
          <p:cNvPr id="252" name="OTLSHAPE_SL2A_916ff03b14ba44139a973ab1f2bb90c4_Header">
            <a:extLst>
              <a:ext uri="{FF2B5EF4-FFF2-40B4-BE49-F238E27FC236}">
                <a16:creationId xmlns:a16="http://schemas.microsoft.com/office/drawing/2014/main" id="{E217C8DD-B545-C49E-A332-B88278AEBE19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68300" y="5134652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dirty="0">
                <a:solidFill>
                  <a:schemeClr val="dk1"/>
                </a:solidFill>
                <a:latin typeface="Calibri" panose="020F0502020204030204" pitchFamily="34" charset="0"/>
              </a:rPr>
              <a:t>Sub-swimlane 1</a:t>
            </a:r>
          </a:p>
        </p:txBody>
      </p:sp>
      <p:sp>
        <p:nvSpPr>
          <p:cNvPr id="255" name="OTLSHAPE_SL2A_3a65343266e24d1bb1d376baed464a76_Header">
            <a:extLst>
              <a:ext uri="{FF2B5EF4-FFF2-40B4-BE49-F238E27FC236}">
                <a16:creationId xmlns:a16="http://schemas.microsoft.com/office/drawing/2014/main" id="{0B76D1B8-DD07-16F8-B5E8-FD25DA9C38B4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368300" y="5521748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dirty="0">
                <a:solidFill>
                  <a:schemeClr val="dk1"/>
                </a:solidFill>
                <a:latin typeface="Calibri" panose="020F0502020204030204" pitchFamily="34" charset="0"/>
              </a:rPr>
              <a:t>Sub-swimlane 2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0215B7E8-FDE3-8E04-AF72-DC0C822153BD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572767" y="2398713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 dirty="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8180AD40-6C24-F902-8976-43748A0D9FCF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345774" y="2398713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7862B6D1-83BF-FF52-C81B-26E01966EE38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3399874" y="239871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B51408A5-C828-0A7C-25B4-306D22EC9D34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489110" y="2398713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7DFD8285-C874-7F4A-78BB-97DE75A59CA1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5578347" y="2398713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4AAAB48C-C80B-903B-B3B0-6C571DEB8E07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632448" y="2398713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4FF262AB-02EA-782A-13BD-06548EE8AFC8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7721684" y="2398713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2" name="OTLSHAPE_TB_00000000000000000000000000000000_TimescaleInterval8">
            <a:extLst>
              <a:ext uri="{FF2B5EF4-FFF2-40B4-BE49-F238E27FC236}">
                <a16:creationId xmlns:a16="http://schemas.microsoft.com/office/drawing/2014/main" id="{E1E1AB88-35B6-6421-F9E7-51FAF52CBBA3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8775784" y="2398713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2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24" name="OTLSHAPE_TB_00000000000000000000000000000000_TimescaleInterval9">
            <a:extLst>
              <a:ext uri="{FF2B5EF4-FFF2-40B4-BE49-F238E27FC236}">
                <a16:creationId xmlns:a16="http://schemas.microsoft.com/office/drawing/2014/main" id="{2A055F69-41CD-005D-43A7-B580B2458D03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9865022" y="2398713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115" name="OTLSHAPE_TB_00000000000000000000000000000000_TimescaleInterval10">
            <a:extLst>
              <a:ext uri="{FF2B5EF4-FFF2-40B4-BE49-F238E27FC236}">
                <a16:creationId xmlns:a16="http://schemas.microsoft.com/office/drawing/2014/main" id="{540E6606-10B7-1CD1-4B2D-32A6068C5D54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0954258" y="2398713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8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116" name="OTLSHAPE_TB_00000000000000000000000000000000_MiddleTimescaleInterval1">
            <a:extLst>
              <a:ext uri="{FF2B5EF4-FFF2-40B4-BE49-F238E27FC236}">
                <a16:creationId xmlns:a16="http://schemas.microsoft.com/office/drawing/2014/main" id="{17D771F5-4D8D-CA3C-BAD4-571A7CA02E59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572767" y="25907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 dirty="0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18" name="OTLSHAPE_TB_00000000000000000000000000000000_MiddleTimescaleInterval2">
            <a:extLst>
              <a:ext uri="{FF2B5EF4-FFF2-40B4-BE49-F238E27FC236}">
                <a16:creationId xmlns:a16="http://schemas.microsoft.com/office/drawing/2014/main" id="{27991F95-6CBA-87AB-FBCB-2BF10513B720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399874" y="25907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20" name="OTLSHAPE_TB_00000000000000000000000000000000_MiddleTimescaleInterval3">
            <a:extLst>
              <a:ext uri="{FF2B5EF4-FFF2-40B4-BE49-F238E27FC236}">
                <a16:creationId xmlns:a16="http://schemas.microsoft.com/office/drawing/2014/main" id="{2C641A77-2CD8-2145-538E-21329F0394F1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632448" y="25907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122" name="OTLSHAPE_TB_00000000000000000000000000000000_MiddleTimescaleInterval4">
            <a:extLst>
              <a:ext uri="{FF2B5EF4-FFF2-40B4-BE49-F238E27FC236}">
                <a16:creationId xmlns:a16="http://schemas.microsoft.com/office/drawing/2014/main" id="{F8F26390-D0A5-7389-21A5-EB094AA7664A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9865022" y="25907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123" name="OTLSHAPE_TB_00000000000000000000000000000000_BottomTimescaleInterval1">
            <a:extLst>
              <a:ext uri="{FF2B5EF4-FFF2-40B4-BE49-F238E27FC236}">
                <a16:creationId xmlns:a16="http://schemas.microsoft.com/office/drawing/2014/main" id="{9AE0418C-CCBF-E901-82D4-2971D3487F50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572767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125" name="OTLSHAPE_TB_00000000000000000000000000000000_BottomTimescaleInterval2">
            <a:extLst>
              <a:ext uri="{FF2B5EF4-FFF2-40B4-BE49-F238E27FC236}">
                <a16:creationId xmlns:a16="http://schemas.microsoft.com/office/drawing/2014/main" id="{31F94D15-61D4-0912-86C5-E94E2599779D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556594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127" name="OTLSHAPE_TB_00000000000000000000000000000000_BottomTimescaleInterval3">
            <a:extLst>
              <a:ext uri="{FF2B5EF4-FFF2-40B4-BE49-F238E27FC236}">
                <a16:creationId xmlns:a16="http://schemas.microsoft.com/office/drawing/2014/main" id="{440A89D9-6417-AE19-4508-14D0928FA21F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3540420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129" name="OTLSHAPE_TB_00000000000000000000000000000000_BottomTimescaleInterval4">
            <a:extLst>
              <a:ext uri="{FF2B5EF4-FFF2-40B4-BE49-F238E27FC236}">
                <a16:creationId xmlns:a16="http://schemas.microsoft.com/office/drawing/2014/main" id="{972DE2EB-0EE6-1D15-8EEE-63058586CA6E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524247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131" name="OTLSHAPE_TB_00000000000000000000000000000000_BottomTimescaleInterval5">
            <a:extLst>
              <a:ext uri="{FF2B5EF4-FFF2-40B4-BE49-F238E27FC236}">
                <a16:creationId xmlns:a16="http://schemas.microsoft.com/office/drawing/2014/main" id="{1479341D-67B1-ED1E-7B45-F7954A32E8C2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5508074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133" name="OTLSHAPE_TB_00000000000000000000000000000000_BottomTimescaleInterval6">
            <a:extLst>
              <a:ext uri="{FF2B5EF4-FFF2-40B4-BE49-F238E27FC236}">
                <a16:creationId xmlns:a16="http://schemas.microsoft.com/office/drawing/2014/main" id="{01A4D052-CB05-1D36-4CCA-EB5A1606E9FC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491901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39</a:t>
            </a:r>
          </a:p>
        </p:txBody>
      </p:sp>
      <p:sp>
        <p:nvSpPr>
          <p:cNvPr id="135" name="OTLSHAPE_TB_00000000000000000000000000000000_BottomTimescaleInterval7">
            <a:extLst>
              <a:ext uri="{FF2B5EF4-FFF2-40B4-BE49-F238E27FC236}">
                <a16:creationId xmlns:a16="http://schemas.microsoft.com/office/drawing/2014/main" id="{37E73D23-94EE-D18C-A0A0-8D9BEFF9A083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475727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43</a:t>
            </a:r>
          </a:p>
        </p:txBody>
      </p:sp>
      <p:sp>
        <p:nvSpPr>
          <p:cNvPr id="137" name="OTLSHAPE_TB_00000000000000000000000000000000_BottomTimescaleInterval8">
            <a:extLst>
              <a:ext uri="{FF2B5EF4-FFF2-40B4-BE49-F238E27FC236}">
                <a16:creationId xmlns:a16="http://schemas.microsoft.com/office/drawing/2014/main" id="{4E283DB3-CFE4-3E27-188D-E1AE1707CEC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459555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>
                <a:solidFill>
                  <a:schemeClr val="lt1"/>
                </a:solidFill>
                <a:latin typeface="Calibri" panose="020F0502020204030204" pitchFamily="34" charset="0"/>
              </a:rPr>
              <a:t>47</a:t>
            </a:r>
          </a:p>
        </p:txBody>
      </p:sp>
      <p:sp>
        <p:nvSpPr>
          <p:cNvPr id="139" name="OTLSHAPE_TB_00000000000000000000000000000000_BottomTimescaleInterval9">
            <a:extLst>
              <a:ext uri="{FF2B5EF4-FFF2-40B4-BE49-F238E27FC236}">
                <a16:creationId xmlns:a16="http://schemas.microsoft.com/office/drawing/2014/main" id="{3E0077CC-BE5D-D7A8-E02F-E7A098A70945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443382" y="2782761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8" dirty="0">
                <a:solidFill>
                  <a:schemeClr val="lt1"/>
                </a:solidFill>
                <a:latin typeface="Calibri" panose="020F0502020204030204" pitchFamily="34" charset="0"/>
              </a:rPr>
              <a:t>51</a:t>
            </a:r>
          </a:p>
        </p:txBody>
      </p:sp>
      <p:sp>
        <p:nvSpPr>
          <p:cNvPr id="141" name="OTLSHAPE_TB_00000000000000000000000000000000_BottomTimescaleInterval10">
            <a:extLst>
              <a:ext uri="{FF2B5EF4-FFF2-40B4-BE49-F238E27FC236}">
                <a16:creationId xmlns:a16="http://schemas.microsoft.com/office/drawing/2014/main" id="{F8870287-3CF0-C51F-DA46-1614E507A15B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427208" y="2782761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40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94" name="OTLSHAPE_SLT_4f0f829353f04b26beaf68d97c03c51e_JoinedDate">
            <a:extLst>
              <a:ext uri="{FF2B5EF4-FFF2-40B4-BE49-F238E27FC236}">
                <a16:creationId xmlns:a16="http://schemas.microsoft.com/office/drawing/2014/main" id="{9250BE3D-911C-2EF8-916B-F19B63C9023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617467" y="3934883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 dirty="0">
                <a:solidFill>
                  <a:srgbClr val="737373"/>
                </a:solidFill>
                <a:latin typeface="Calibri" panose="020F0502020204030204" pitchFamily="34" charset="0"/>
              </a:rPr>
              <a:t>Jul 9 - Aug 10</a:t>
            </a:r>
          </a:p>
        </p:txBody>
      </p:sp>
      <p:sp>
        <p:nvSpPr>
          <p:cNvPr id="195" name="OTLSHAPE_SLT_4f0f829353f04b26beaf68d97c03c51e_Title">
            <a:extLst>
              <a:ext uri="{FF2B5EF4-FFF2-40B4-BE49-F238E27FC236}">
                <a16:creationId xmlns:a16="http://schemas.microsoft.com/office/drawing/2014/main" id="{60230649-A560-F920-6225-B9657F5EAB43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4004805" y="374025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>
                <a:solidFill>
                  <a:schemeClr val="lt1"/>
                </a:solidFill>
                <a:latin typeface="Calibri" panose="020F0502020204030204" pitchFamily="34" charset="0"/>
              </a:rPr>
              <a:t>Task 1</a:t>
            </a:r>
          </a:p>
        </p:txBody>
      </p:sp>
      <p:sp>
        <p:nvSpPr>
          <p:cNvPr id="202" name="OTLSHAPE_SLT_532a94d9f3f24e4c8bf772894f58af6c_JoinedDate">
            <a:extLst>
              <a:ext uri="{FF2B5EF4-FFF2-40B4-BE49-F238E27FC236}">
                <a16:creationId xmlns:a16="http://schemas.microsoft.com/office/drawing/2014/main" id="{207812B8-F388-980D-7966-16CF70C8D51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917524" y="3934883"/>
            <a:ext cx="596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 dirty="0">
                <a:solidFill>
                  <a:srgbClr val="737373"/>
                </a:solidFill>
                <a:latin typeface="Calibri" panose="020F0502020204030204" pitchFamily="34" charset="0"/>
              </a:rPr>
              <a:t>Aug 15 - Sep 7</a:t>
            </a:r>
          </a:p>
        </p:txBody>
      </p:sp>
      <p:sp>
        <p:nvSpPr>
          <p:cNvPr id="203" name="OTLSHAPE_SLT_532a94d9f3f24e4c8bf772894f58af6c_Title">
            <a:extLst>
              <a:ext uri="{FF2B5EF4-FFF2-40B4-BE49-F238E27FC236}">
                <a16:creationId xmlns:a16="http://schemas.microsoft.com/office/drawing/2014/main" id="{83A08EA2-4511-43F1-DFA8-00932AB13881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5146747" y="374025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Task 2</a:t>
            </a:r>
          </a:p>
        </p:txBody>
      </p:sp>
      <p:sp>
        <p:nvSpPr>
          <p:cNvPr id="213" name="OTLSHAPE_SLT_0b16cd78fb76408f928988bc59fa2edc_JoinedDate">
            <a:extLst>
              <a:ext uri="{FF2B5EF4-FFF2-40B4-BE49-F238E27FC236}">
                <a16:creationId xmlns:a16="http://schemas.microsoft.com/office/drawing/2014/main" id="{030AF3AA-0D3C-092B-346A-2C2A9F373A4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917524" y="4401820"/>
            <a:ext cx="647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Aug 15 - Sep 30</a:t>
            </a:r>
            <a:endParaRPr lang="en-GB" sz="800" b="1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214" name="OTLSHAPE_SLT_0b16cd78fb76408f928988bc59fa2edc_Title">
            <a:extLst>
              <a:ext uri="{FF2B5EF4-FFF2-40B4-BE49-F238E27FC236}">
                <a16:creationId xmlns:a16="http://schemas.microsoft.com/office/drawing/2014/main" id="{CD239B52-F9ED-CCDE-1905-B887C5A18215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534666" y="4207192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>
                <a:solidFill>
                  <a:schemeClr val="lt1"/>
                </a:solidFill>
                <a:latin typeface="Calibri" panose="020F0502020204030204" pitchFamily="34" charset="0"/>
              </a:rPr>
              <a:t>Task 3</a:t>
            </a:r>
          </a:p>
        </p:txBody>
      </p:sp>
      <p:sp>
        <p:nvSpPr>
          <p:cNvPr id="221" name="OTLSHAPE_SLT_24d3febe49dd495ab74dfc8524f697fb_JoinedDate">
            <a:extLst>
              <a:ext uri="{FF2B5EF4-FFF2-40B4-BE49-F238E27FC236}">
                <a16:creationId xmlns:a16="http://schemas.microsoft.com/office/drawing/2014/main" id="{E82BE35F-DBA9-8CC1-3218-77AF9A6D32AA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760804" y="4792557"/>
            <a:ext cx="596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Sep 8 - Sep 30</a:t>
            </a:r>
          </a:p>
        </p:txBody>
      </p:sp>
      <p:sp>
        <p:nvSpPr>
          <p:cNvPr id="222" name="OTLSHAPE_SLT_24d3febe49dd495ab74dfc8524f697fb_Title">
            <a:extLst>
              <a:ext uri="{FF2B5EF4-FFF2-40B4-BE49-F238E27FC236}">
                <a16:creationId xmlns:a16="http://schemas.microsoft.com/office/drawing/2014/main" id="{CECDCE64-4741-FEDE-9EC7-0AD692815E9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972459" y="4597929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>
                <a:solidFill>
                  <a:schemeClr val="lt1"/>
                </a:solidFill>
                <a:latin typeface="Calibri" panose="020F0502020204030204" pitchFamily="34" charset="0"/>
              </a:rPr>
              <a:t>Task 4</a:t>
            </a:r>
          </a:p>
        </p:txBody>
      </p:sp>
      <p:sp>
        <p:nvSpPr>
          <p:cNvPr id="228" name="OTLSHAPE_SLT_cf2603a2b58e4b5eab3cf249221c9975_Duration">
            <a:extLst>
              <a:ext uri="{FF2B5EF4-FFF2-40B4-BE49-F238E27FC236}">
                <a16:creationId xmlns:a16="http://schemas.microsoft.com/office/drawing/2014/main" id="{D3EF44B0-A7F5-E12D-C0E1-7563DB30A33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127810" y="508038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 dirty="0">
                <a:solidFill>
                  <a:schemeClr val="accent3"/>
                </a:solidFill>
                <a:latin typeface="Calibri" panose="020F0502020204030204" pitchFamily="34" charset="0"/>
              </a:rPr>
              <a:t>25 days</a:t>
            </a:r>
          </a:p>
        </p:txBody>
      </p:sp>
      <p:sp>
        <p:nvSpPr>
          <p:cNvPr id="232" name="OTLSHAPE_SLT_cf2603a2b58e4b5eab3cf249221c9975_JoinedDate">
            <a:extLst>
              <a:ext uri="{FF2B5EF4-FFF2-40B4-BE49-F238E27FC236}">
                <a16:creationId xmlns:a16="http://schemas.microsoft.com/office/drawing/2014/main" id="{8CA26167-534F-7B69-E82C-CBBFAC7963BE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847251" y="5259493"/>
            <a:ext cx="647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Aug 13 - Sep 16</a:t>
            </a:r>
            <a:endParaRPr lang="en-GB" sz="800" b="1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233" name="OTLSHAPE_SLT_cf2603a2b58e4b5eab3cf249221c9975_Title">
            <a:extLst>
              <a:ext uri="{FF2B5EF4-FFF2-40B4-BE49-F238E27FC236}">
                <a16:creationId xmlns:a16="http://schemas.microsoft.com/office/drawing/2014/main" id="{DBD70B96-1777-28EA-4B7D-50CB8DBE7440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269725" y="506486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Task 5</a:t>
            </a:r>
          </a:p>
        </p:txBody>
      </p:sp>
      <p:sp>
        <p:nvSpPr>
          <p:cNvPr id="236" name="OTLSHAPE_SLT_006624021cf442ac9e3f3e97aa5e09e1_Duration">
            <a:extLst>
              <a:ext uri="{FF2B5EF4-FFF2-40B4-BE49-F238E27FC236}">
                <a16:creationId xmlns:a16="http://schemas.microsoft.com/office/drawing/2014/main" id="{5731457B-A857-5C73-0C99-60E79B253563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130600" y="508038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>
                <a:solidFill>
                  <a:schemeClr val="accent3"/>
                </a:solidFill>
                <a:latin typeface="Calibri" panose="020F0502020204030204" pitchFamily="34" charset="0"/>
              </a:rPr>
              <a:t>23 days</a:t>
            </a:r>
          </a:p>
        </p:txBody>
      </p:sp>
      <p:sp>
        <p:nvSpPr>
          <p:cNvPr id="240" name="OTLSHAPE_SLT_006624021cf442ac9e3f3e97aa5e09e1_JoinedDate">
            <a:extLst>
              <a:ext uri="{FF2B5EF4-FFF2-40B4-BE49-F238E27FC236}">
                <a16:creationId xmlns:a16="http://schemas.microsoft.com/office/drawing/2014/main" id="{1DE094D4-B144-CFE7-C911-30C078328C6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990588" y="5259493"/>
            <a:ext cx="635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 spc="-2">
                <a:solidFill>
                  <a:srgbClr val="737373"/>
                </a:solidFill>
                <a:latin typeface="Calibri" panose="020F0502020204030204" pitchFamily="34" charset="0"/>
              </a:rPr>
              <a:t>Oct 13 - Nov 12</a:t>
            </a:r>
          </a:p>
        </p:txBody>
      </p:sp>
      <p:sp>
        <p:nvSpPr>
          <p:cNvPr id="241" name="OTLSHAPE_SLT_006624021cf442ac9e3f3e97aa5e09e1_Title">
            <a:extLst>
              <a:ext uri="{FF2B5EF4-FFF2-40B4-BE49-F238E27FC236}">
                <a16:creationId xmlns:a16="http://schemas.microsoft.com/office/drawing/2014/main" id="{7C1528FD-8A75-4C2F-7598-E7D255943BB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342789" y="5064866"/>
            <a:ext cx="39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 dirty="0">
                <a:solidFill>
                  <a:schemeClr val="lt1"/>
                </a:solidFill>
                <a:latin typeface="Calibri" panose="020F0502020204030204" pitchFamily="34" charset="0"/>
              </a:rPr>
              <a:t>Task 6</a:t>
            </a:r>
          </a:p>
        </p:txBody>
      </p:sp>
      <p:sp>
        <p:nvSpPr>
          <p:cNvPr id="258" name="OTLSHAPE_SLM_bf20735a77cd48b7ad2c949fe91e8965_Title">
            <a:extLst>
              <a:ext uri="{FF2B5EF4-FFF2-40B4-BE49-F238E27FC236}">
                <a16:creationId xmlns:a16="http://schemas.microsoft.com/office/drawing/2014/main" id="{C3A6BAA6-AF5C-80B5-E222-2FF9ED0B46CD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367461" y="545973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5</a:t>
            </a:r>
          </a:p>
        </p:txBody>
      </p:sp>
      <p:sp>
        <p:nvSpPr>
          <p:cNvPr id="259" name="OTLSHAPE_SLM_bf20735a77cd48b7ad2c949fe91e8965_Date">
            <a:extLst>
              <a:ext uri="{FF2B5EF4-FFF2-40B4-BE49-F238E27FC236}">
                <a16:creationId xmlns:a16="http://schemas.microsoft.com/office/drawing/2014/main" id="{78E597B6-D55B-960C-DF1C-26927D2AD3E6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772845" y="5630249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Sep 20</a:t>
            </a:r>
          </a:p>
        </p:txBody>
      </p:sp>
      <p:sp>
        <p:nvSpPr>
          <p:cNvPr id="261" name="OTLSHAPE_SLM_77d14f25225a48ddb9d4e49a53b6c4c0_Title">
            <a:extLst>
              <a:ext uri="{FF2B5EF4-FFF2-40B4-BE49-F238E27FC236}">
                <a16:creationId xmlns:a16="http://schemas.microsoft.com/office/drawing/2014/main" id="{C6900C3D-380B-79C0-7C2D-4F7C3971AD17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997131" y="545973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4</a:t>
            </a:r>
          </a:p>
        </p:txBody>
      </p:sp>
      <p:sp>
        <p:nvSpPr>
          <p:cNvPr id="262" name="OTLSHAPE_SLM_77d14f25225a48ddb9d4e49a53b6c4c0_Date">
            <a:extLst>
              <a:ext uri="{FF2B5EF4-FFF2-40B4-BE49-F238E27FC236}">
                <a16:creationId xmlns:a16="http://schemas.microsoft.com/office/drawing/2014/main" id="{456E6C52-B55D-3FDB-4882-2467A217071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4391931" y="5630249"/>
            <a:ext cx="292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Aug 12</a:t>
            </a:r>
          </a:p>
        </p:txBody>
      </p:sp>
      <p:sp>
        <p:nvSpPr>
          <p:cNvPr id="264" name="OTLSHAPE_SLM_7e7d2aba93d24233acdac81a404006be_Title">
            <a:extLst>
              <a:ext uri="{FF2B5EF4-FFF2-40B4-BE49-F238E27FC236}">
                <a16:creationId xmlns:a16="http://schemas.microsoft.com/office/drawing/2014/main" id="{C73C67AE-4DE7-409D-D0C1-16544A86F278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772928" y="545973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Milestone 6</a:t>
            </a:r>
          </a:p>
        </p:txBody>
      </p:sp>
      <p:sp>
        <p:nvSpPr>
          <p:cNvPr id="265" name="OTLSHAPE_SLM_7e7d2aba93d24233acdac81a404006be_Date">
            <a:extLst>
              <a:ext uri="{FF2B5EF4-FFF2-40B4-BE49-F238E27FC236}">
                <a16:creationId xmlns:a16="http://schemas.microsoft.com/office/drawing/2014/main" id="{678488DB-E045-ECD4-87F3-0638A6A7265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185551" y="5630249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Oct 30</a:t>
            </a:r>
          </a:p>
        </p:txBody>
      </p:sp>
      <p:sp>
        <p:nvSpPr>
          <p:cNvPr id="36" name="OTLSHAPE_SLT_f8bc8aa162d34c5b8b6fd7a2a52d3a44_Duration">
            <a:extLst>
              <a:ext uri="{FF2B5EF4-FFF2-40B4-BE49-F238E27FC236}">
                <a16:creationId xmlns:a16="http://schemas.microsoft.com/office/drawing/2014/main" id="{E55A0235-72DE-EB00-7470-673FE23F3670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0168527" y="5080381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spc="-8">
                <a:solidFill>
                  <a:schemeClr val="accent3"/>
                </a:solidFill>
                <a:latin typeface="Calibri" panose="020F0502020204030204" pitchFamily="34" charset="0"/>
              </a:rPr>
              <a:t>21 days</a:t>
            </a:r>
          </a:p>
        </p:txBody>
      </p:sp>
      <p:sp>
        <p:nvSpPr>
          <p:cNvPr id="40" name="OTLSHAPE_SLT_f8bc8aa162d34c5b8b6fd7a2a52d3a44_JoinedDate">
            <a:extLst>
              <a:ext uri="{FF2B5EF4-FFF2-40B4-BE49-F238E27FC236}">
                <a16:creationId xmlns:a16="http://schemas.microsoft.com/office/drawing/2014/main" id="{DEDD97E6-C30F-AB29-C6A4-6C5BFC570991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9028515" y="5259493"/>
            <a:ext cx="584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Dec 10 - Jan 9</a:t>
            </a:r>
          </a:p>
        </p:txBody>
      </p:sp>
      <p:sp>
        <p:nvSpPr>
          <p:cNvPr id="41" name="OTLSHAPE_SLT_f8bc8aa162d34c5b8b6fd7a2a52d3a44_Title">
            <a:extLst>
              <a:ext uri="{FF2B5EF4-FFF2-40B4-BE49-F238E27FC236}">
                <a16:creationId xmlns:a16="http://schemas.microsoft.com/office/drawing/2014/main" id="{26A6A40D-7026-F3C2-22C6-6E727B008D68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9380716" y="5064866"/>
            <a:ext cx="38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12">
                <a:solidFill>
                  <a:schemeClr val="lt1"/>
                </a:solidFill>
                <a:latin typeface="Calibri" panose="020F0502020204030204" pitchFamily="34" charset="0"/>
              </a:rPr>
              <a:t>Task 7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E6D7ACD6-7EDA-F53C-35B9-11671E3463EB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2282273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4AA8682B-7DDE-899E-9FB4-E0FE3D97EDBE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3336373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7A6799F4-19F2-345E-D316-8066FCF15001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4425610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1BC36D9B-C950-ECBD-784E-1A4C0F67FD14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5514847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26974906-13DE-04F2-19E3-55350C2D1E5D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6568947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A5C520C6-81DA-A4F1-FA78-08E072C8AC2C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7658184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7">
            <a:extLst>
              <a:ext uri="{FF2B5EF4-FFF2-40B4-BE49-F238E27FC236}">
                <a16:creationId xmlns:a16="http://schemas.microsoft.com/office/drawing/2014/main" id="{6FC73E4E-0897-E135-C410-F63579E460B2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8712284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Separator8">
            <a:extLst>
              <a:ext uri="{FF2B5EF4-FFF2-40B4-BE49-F238E27FC236}">
                <a16:creationId xmlns:a16="http://schemas.microsoft.com/office/drawing/2014/main" id="{28BBF8F0-3274-0511-7723-13724950D51D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9801521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TB_00000000000000000000000000000000_Separator9">
            <a:extLst>
              <a:ext uri="{FF2B5EF4-FFF2-40B4-BE49-F238E27FC236}">
                <a16:creationId xmlns:a16="http://schemas.microsoft.com/office/drawing/2014/main" id="{1BF68F98-9C5E-A114-852D-9EFF149FBB35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10890758" y="24003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OTLSHAPE_TB_00000000000000000000000000000000_MiddleSeparator1">
            <a:extLst>
              <a:ext uri="{FF2B5EF4-FFF2-40B4-BE49-F238E27FC236}">
                <a16:creationId xmlns:a16="http://schemas.microsoft.com/office/drawing/2014/main" id="{F4F51151-D333-EACA-F18A-383A9F1141C3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3336373" y="25923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OTLSHAPE_TB_00000000000000000000000000000000_MiddleSeparator2">
            <a:extLst>
              <a:ext uri="{FF2B5EF4-FFF2-40B4-BE49-F238E27FC236}">
                <a16:creationId xmlns:a16="http://schemas.microsoft.com/office/drawing/2014/main" id="{3B91332E-CE8E-D4EA-31A0-78B7274F35E1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6568947" y="25923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OTLSHAPE_TB_00000000000000000000000000000000_MiddleSeparator3">
            <a:extLst>
              <a:ext uri="{FF2B5EF4-FFF2-40B4-BE49-F238E27FC236}">
                <a16:creationId xmlns:a16="http://schemas.microsoft.com/office/drawing/2014/main" id="{44839DDD-BC87-50FC-F9F2-3330AC0E5972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9801521" y="25923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B_00000000000000000000000000000000_BottomSeparator1">
            <a:extLst>
              <a:ext uri="{FF2B5EF4-FFF2-40B4-BE49-F238E27FC236}">
                <a16:creationId xmlns:a16="http://schemas.microsoft.com/office/drawing/2014/main" id="{BC333036-9CA8-A78C-5D39-3B804CB2D96C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2493093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TB_00000000000000000000000000000000_BottomSeparator2">
            <a:extLst>
              <a:ext uri="{FF2B5EF4-FFF2-40B4-BE49-F238E27FC236}">
                <a16:creationId xmlns:a16="http://schemas.microsoft.com/office/drawing/2014/main" id="{548D1321-ADC0-9437-48B5-C9932AA05D51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3476920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OTLSHAPE_TB_00000000000000000000000000000000_BottomSeparator3">
            <a:extLst>
              <a:ext uri="{FF2B5EF4-FFF2-40B4-BE49-F238E27FC236}">
                <a16:creationId xmlns:a16="http://schemas.microsoft.com/office/drawing/2014/main" id="{E773A3C1-255D-8EEB-0C2B-3665F996E6D4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4460747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OTLSHAPE_TB_00000000000000000000000000000000_BottomSeparator4">
            <a:extLst>
              <a:ext uri="{FF2B5EF4-FFF2-40B4-BE49-F238E27FC236}">
                <a16:creationId xmlns:a16="http://schemas.microsoft.com/office/drawing/2014/main" id="{7FDA3A15-E321-42D3-E110-32268443A536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5444574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TB_00000000000000000000000000000000_BottomSeparator5">
            <a:extLst>
              <a:ext uri="{FF2B5EF4-FFF2-40B4-BE49-F238E27FC236}">
                <a16:creationId xmlns:a16="http://schemas.microsoft.com/office/drawing/2014/main" id="{C7524F78-9708-F2FC-9077-CF14F92EB7A4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6428401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OTLSHAPE_TB_00000000000000000000000000000000_BottomSeparator6">
            <a:extLst>
              <a:ext uri="{FF2B5EF4-FFF2-40B4-BE49-F238E27FC236}">
                <a16:creationId xmlns:a16="http://schemas.microsoft.com/office/drawing/2014/main" id="{F34F6BB0-C3C5-94FE-A4BD-D61FEB08B643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7412227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OTLSHAPE_TB_00000000000000000000000000000000_BottomSeparator7">
            <a:extLst>
              <a:ext uri="{FF2B5EF4-FFF2-40B4-BE49-F238E27FC236}">
                <a16:creationId xmlns:a16="http://schemas.microsoft.com/office/drawing/2014/main" id="{15A6444E-40E8-9952-1109-05F1EB208708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8396054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OTLSHAPE_TB_00000000000000000000000000000000_BottomSeparator8">
            <a:extLst>
              <a:ext uri="{FF2B5EF4-FFF2-40B4-BE49-F238E27FC236}">
                <a16:creationId xmlns:a16="http://schemas.microsoft.com/office/drawing/2014/main" id="{46924B3F-DCE3-1A96-6265-F51B5E323DD1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9379881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TB_00000000000000000000000000000000_BottomSeparator9">
            <a:extLst>
              <a:ext uri="{FF2B5EF4-FFF2-40B4-BE49-F238E27FC236}">
                <a16:creationId xmlns:a16="http://schemas.microsoft.com/office/drawing/2014/main" id="{AF3DFF35-1841-C62E-2D73-DB16DD53134A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10363708" y="27843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TLSHAPE_M_56989170a12443e68c206485b66f0a6c_Shape">
            <a:extLst>
              <a:ext uri="{FF2B5EF4-FFF2-40B4-BE49-F238E27FC236}">
                <a16:creationId xmlns:a16="http://schemas.microsoft.com/office/drawing/2014/main" id="{E94895B8-2AF8-E6FD-5453-79046E3AB8FE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3959920" y="2903728"/>
            <a:ext cx="228600" cy="254000"/>
          </a:xfrm>
          <a:prstGeom prst="triangl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6" name="OTLSHAPE_M_a91e0b0272424626b8b15601ba7f80fc_Shape">
            <a:extLst>
              <a:ext uri="{FF2B5EF4-FFF2-40B4-BE49-F238E27FC236}">
                <a16:creationId xmlns:a16="http://schemas.microsoft.com/office/drawing/2014/main" id="{EDF49EE8-85BA-7592-85A5-C010C760E533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9300694" y="2903728"/>
            <a:ext cx="228600" cy="254000"/>
          </a:xfrm>
          <a:prstGeom prst="triangle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TLSHAPE_M_f0e235f238c647338f52b5718b277cd4_Shape">
            <a:extLst>
              <a:ext uri="{FF2B5EF4-FFF2-40B4-BE49-F238E27FC236}">
                <a16:creationId xmlns:a16="http://schemas.microsoft.com/office/drawing/2014/main" id="{C946BCAC-DCB2-B60E-0283-43AA4308803B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1430079" y="2209800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TLSHAPE_M_f747e3545a8c4dd59e9c3f1e2ea735fb_Shape">
            <a:extLst>
              <a:ext uri="{FF2B5EF4-FFF2-40B4-BE49-F238E27FC236}">
                <a16:creationId xmlns:a16="http://schemas.microsoft.com/office/drawing/2014/main" id="{B74F732B-FA15-7142-76EB-FD62AF72EAB9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5927573" y="2209800"/>
            <a:ext cx="228600" cy="254000"/>
          </a:xfrm>
          <a:prstGeom prst="chevron">
            <a:avLst>
              <a:gd name="adj" fmla="val 3000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OTLSHAPE_M_edcc6dce9d844874b8eb6a47c4f467c9_Shape">
            <a:extLst>
              <a:ext uri="{FF2B5EF4-FFF2-40B4-BE49-F238E27FC236}">
                <a16:creationId xmlns:a16="http://schemas.microsoft.com/office/drawing/2014/main" id="{AF2A712E-43FF-D2D5-1835-4CE1038DFC7D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10249384" y="2209800"/>
            <a:ext cx="228600" cy="254000"/>
          </a:xfrm>
          <a:prstGeom prst="flowChartManualOperation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TLSHAPE_M_f0e235f238c647338f52b5718b277cd4_Title">
            <a:extLst>
              <a:ext uri="{FF2B5EF4-FFF2-40B4-BE49-F238E27FC236}">
                <a16:creationId xmlns:a16="http://schemas.microsoft.com/office/drawing/2014/main" id="{18C1B302-EFD3-8C25-7D09-E7651ACF3B1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01881" y="187714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Milestone 1</a:t>
            </a:r>
          </a:p>
        </p:txBody>
      </p:sp>
      <p:sp>
        <p:nvSpPr>
          <p:cNvPr id="32" name="OTLSHAPE_M_f0e235f238c647338f52b5718b277cd4_Date">
            <a:extLst>
              <a:ext uri="{FF2B5EF4-FFF2-40B4-BE49-F238E27FC236}">
                <a16:creationId xmlns:a16="http://schemas.microsoft.com/office/drawing/2014/main" id="{6E30D68C-0BD8-400A-BAF8-882C3C245701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388783" y="2060363"/>
            <a:ext cx="317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May 10</a:t>
            </a:r>
          </a:p>
        </p:txBody>
      </p:sp>
      <p:sp>
        <p:nvSpPr>
          <p:cNvPr id="34" name="OTLSHAPE_M_f747e3545a8c4dd59e9c3f1e2ea735fb_Title">
            <a:extLst>
              <a:ext uri="{FF2B5EF4-FFF2-40B4-BE49-F238E27FC236}">
                <a16:creationId xmlns:a16="http://schemas.microsoft.com/office/drawing/2014/main" id="{1DD1E91E-FB59-011D-1720-DFC5B76985CB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5699375" y="187714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Milestone 2</a:t>
            </a:r>
          </a:p>
        </p:txBody>
      </p:sp>
      <p:sp>
        <p:nvSpPr>
          <p:cNvPr id="35" name="OTLSHAPE_M_f747e3545a8c4dd59e9c3f1e2ea735fb_Date">
            <a:extLst>
              <a:ext uri="{FF2B5EF4-FFF2-40B4-BE49-F238E27FC236}">
                <a16:creationId xmlns:a16="http://schemas.microsoft.com/office/drawing/2014/main" id="{FA617CCD-C6AD-8966-1B95-D03B29BB3386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5902067" y="2060363"/>
            <a:ext cx="279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Sep 15</a:t>
            </a:r>
          </a:p>
        </p:txBody>
      </p:sp>
      <p:sp>
        <p:nvSpPr>
          <p:cNvPr id="49" name="OTLSHAPE_M_a91e0b0272424626b8b15601ba7f80fc_Title">
            <a:extLst>
              <a:ext uri="{FF2B5EF4-FFF2-40B4-BE49-F238E27FC236}">
                <a16:creationId xmlns:a16="http://schemas.microsoft.com/office/drawing/2014/main" id="{BEB2CACC-3F81-7EAF-92B2-14CA22BFAB7C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9072496" y="331986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Milestone 7</a:t>
            </a:r>
          </a:p>
        </p:txBody>
      </p:sp>
      <p:sp>
        <p:nvSpPr>
          <p:cNvPr id="50" name="OTLSHAPE_M_a91e0b0272424626b8b15601ba7f80fc_Date">
            <a:extLst>
              <a:ext uri="{FF2B5EF4-FFF2-40B4-BE49-F238E27FC236}">
                <a16:creationId xmlns:a16="http://schemas.microsoft.com/office/drawing/2014/main" id="{701C6279-4B93-8050-6D66-BE42C3192E2B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9273177" y="3183128"/>
            <a:ext cx="292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dirty="0">
                <a:solidFill>
                  <a:srgbClr val="737373"/>
                </a:solidFill>
                <a:latin typeface="Calibri" panose="020F0502020204030204" pitchFamily="34" charset="0"/>
              </a:rPr>
              <a:t>Dec 20</a:t>
            </a:r>
          </a:p>
        </p:txBody>
      </p:sp>
      <p:sp>
        <p:nvSpPr>
          <p:cNvPr id="52" name="OTLSHAPE_M_edcc6dce9d844874b8eb6a47c4f467c9_Title">
            <a:extLst>
              <a:ext uri="{FF2B5EF4-FFF2-40B4-BE49-F238E27FC236}">
                <a16:creationId xmlns:a16="http://schemas.microsoft.com/office/drawing/2014/main" id="{76C3A3AC-0CA1-548A-2431-25C8B3725F09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021186" y="187714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Milestone 8</a:t>
            </a:r>
          </a:p>
        </p:txBody>
      </p:sp>
      <p:sp>
        <p:nvSpPr>
          <p:cNvPr id="53" name="OTLSHAPE_M_edcc6dce9d844874b8eb6a47c4f467c9_Date">
            <a:extLst>
              <a:ext uri="{FF2B5EF4-FFF2-40B4-BE49-F238E27FC236}">
                <a16:creationId xmlns:a16="http://schemas.microsoft.com/office/drawing/2014/main" id="{AB33E6D0-800C-F668-849D-32DD720CAF0F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0231541" y="2060363"/>
            <a:ext cx="266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dirty="0">
                <a:solidFill>
                  <a:srgbClr val="737373"/>
                </a:solidFill>
                <a:latin typeface="Calibri" panose="020F0502020204030204" pitchFamily="34" charset="0"/>
              </a:rPr>
              <a:t>Jan 16</a:t>
            </a:r>
          </a:p>
        </p:txBody>
      </p:sp>
      <p:sp>
        <p:nvSpPr>
          <p:cNvPr id="273" name="OTLSHAPE_M_56989170a12443e68c206485b66f0a6c_Title">
            <a:extLst>
              <a:ext uri="{FF2B5EF4-FFF2-40B4-BE49-F238E27FC236}">
                <a16:creationId xmlns:a16="http://schemas.microsoft.com/office/drawing/2014/main" id="{59922C56-8B23-5BA3-30B7-0826D5D066A8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3731722" y="3319865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Milestone 3</a:t>
            </a:r>
          </a:p>
        </p:txBody>
      </p:sp>
      <p:sp>
        <p:nvSpPr>
          <p:cNvPr id="274" name="OTLSHAPE_M_56989170a12443e68c206485b66f0a6c_Date">
            <a:extLst>
              <a:ext uri="{FF2B5EF4-FFF2-40B4-BE49-F238E27FC236}">
                <a16:creationId xmlns:a16="http://schemas.microsoft.com/office/drawing/2014/main" id="{57D89439-DD57-3864-1D28-EC41318B7EBE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3954691" y="3183128"/>
            <a:ext cx="241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>
                <a:solidFill>
                  <a:srgbClr val="737373"/>
                </a:solidFill>
                <a:latin typeface="Calibri" panose="020F0502020204030204" pitchFamily="34" charset="0"/>
              </a:rPr>
              <a:t>Jul 21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91BABE60-E7C6-913F-73B6-602618AFCC62}"/>
              </a:ext>
            </a:extLst>
          </p:cNvPr>
          <p:cNvSpPr txBox="1"/>
          <p:nvPr/>
        </p:nvSpPr>
        <p:spPr>
          <a:xfrm>
            <a:off x="1509266" y="676275"/>
            <a:ext cx="6456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i="0" dirty="0">
                <a:solidFill>
                  <a:srgbClr val="282832"/>
                </a:solidFill>
                <a:effectLst/>
                <a:latin typeface="Open Sans" panose="020B0606030504020204" pitchFamily="34" charset="0"/>
              </a:rPr>
              <a:t>PowerPoint timeline</a:t>
            </a:r>
          </a:p>
        </p:txBody>
      </p:sp>
      <p:pic>
        <p:nvPicPr>
          <p:cNvPr id="244" name="Picture 243" descr="Icon&#10;&#10;Description automatically generated">
            <a:extLst>
              <a:ext uri="{FF2B5EF4-FFF2-40B4-BE49-F238E27FC236}">
                <a16:creationId xmlns:a16="http://schemas.microsoft.com/office/drawing/2014/main" id="{D5C46975-F3DE-65B5-AF1B-CCAA99D7FFBE}"/>
              </a:ext>
            </a:extLst>
          </p:cNvPr>
          <p:cNvPicPr>
            <a:picLocks noChangeAspect="1"/>
          </p:cNvPicPr>
          <p:nvPr/>
        </p:nvPicPr>
        <p:blipFill>
          <a:blip r:embed="rId1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93357" y="4568341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830762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xLTA3LTA5VDAwOjAwOjAwIiwiRW5kRGF0ZSI6IjIwMjEtMDgtMTBUMjM6NTk6MDAiLCJQZXJjZW50YWdlQ29tcGxldGUiOjgwLjAsIlN0eWxlIjp7IiRpZCI6IjciLCJTaGFwZSI6NCwiU2hhcGVUaGlja25lc3MiOjE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4OSwiUiI6MCwiRyI6MCwiQiI6MH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wLjg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xLCJFbmREYXRlUG9zaXRpb24iOjEsIkRhdGVJc1Zpc2libGUiOnRydWUsIlRpdGxlUG9zaXRpb24iOjIsIkR1cmF0aW9uUG9zaXRpb24iOjYsIlBlcmNlbnRhZ2VDb21wbGV0ZWRQb3NpdGlvbiI6NiwiU3BhY2luZyI6NS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kxLCJHIjoxNTUsIkIiOjIxM319LCJJc1Zpc2libGUiOnRydWUsIldpZHRoIjowLjAsIkhlaWdodCI6MTYuMCwiQm9yZGVyU3R5bGUiOnsiJGlkIjoiMzciLCJMaW5lQ29sb3IiOnsiJGlkIjoiMzgiLCIkdHlwZSI6Ik5MUkUuQ29tbW9uLkRvbS5Tb2xpZENvbG9yQnJ1c2gsIE5MUkUuQ29tbW9uIiwiQ29sb3IiOnsiJGlkIjoiMzkiLCJBIjoyNTUsIlIiOjI1NSwiRyI6MCwiQiI6MH19LCJMaW5lV2VpZ2h0IjowLjAsIkxpbmVUeXBlIjowLCJQYXJlbnRTdHlsZSI6bnVsbH0sIlBhcmVudFN0eWxlIjpudWxsfSwiVGl0bGVTdHlsZSI6eyIkaWQiOiI0MCIsIkZvbnRTZXR0aW5ncyI6eyIkaWQiOiI0MSIsIkZvbnRTaXplIjoxMiwiRm9udE5hbWUiOiJDYWxpYnJpIiwiSXNCb2xkIjp0cnVlLCJJc0l0YWxpYyI6ZmFsc2UsIklzVW5kZXJsaW5lZCI6ZmFsc2UsIlBhcmVudFN0eWxlIjpudWxsfSwiQXV0b1NpemUiOjAsIkZvcmVncm91bmQiOnsiJGlkIjoiNDIiLCJDb2xvciI6eyIkaWQiOiI0M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4LCJGb250TmFtZSI6IkNhbGlicmkiLCJJc0JvbGQiOnRydWUsIklzSXRhbGljIjpmYWxzZSwiSXNVbmRlcmxpbmVkIjpmYWxzZSwiUGFyZW50U3R5bGUiOm51bGx9LCJBdXRvU2l6ZSI6MCwiRm9yZWdyb3VuZCI6eyIkaWQiOiI1MSIsIkNvbG9yIjp7IiRpZCI6IjUy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GlkIjoiNTYiLCJBIjowLCJSIjoyNTUsIkciOjI1NSwiQiI6MjU1fX0sIklzVmlzaWJsZSI6dHJ1ZSwiV2lkdGgiOjAuMCwiSGVpZ2h0IjowLjAsIkJvcmRlclN0eWxlIjp7IiRpZCI6IjU3IiwiTGluZUNvbG9yIjpudWxsLCJMaW5lV2VpZ2h0IjowLjAsIkxpbmVUeXBlIjowLCJQYXJlbnRTdHlsZSI6bnVsbH0sIlBhcmVudFN0eWxlIjpudWxsfSwiRGF0ZUZvcm1hdCI6eyIkaWQiOiI1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SIsIkZvcm1hdCI6MCwiSXNWaXNpYmxlIjpmYWxzZSwiTGFzdEtub3duVmlzaWJpbGl0eVN0YXRlIjpmYWxzZX0sIklzVmlzaWJsZSI6dHJ1ZSwiUGFyZW50U3R5bGUiOm51bGx9LCJJbmRleCI6NSwiU21hcnREdXJhdGlvbkFjdGl2YXRlZCI6ZmFsc2UsIkRhdGVGb3JtYXQiOnsiJHJlZiI6IjU4In0sIldlZWtOdW1iZXJpbmciOnsiJGlkIjoiNjAiLCJGb3JtYXQiOjAsIklzVmlzaWJsZSI6ZmFsc2UsIkxhc3RLbm93blZpc2liaWxpdHlTdGF0ZSI6ZmFsc2V9LCJJZCI6IjRmMGY4MjkzLTUzZjAtNGIyNi1iZWFmLTY4ZDk3YzAzYzUxZSIsIkltcG9ydElkIjpudWxsLCJUaXRsZSI6IlRhc2sgMSIsIk5vdGUiOm51bGwsIkh5cGVybGluayI6eyIkaWQiOiI2MSIsIkFkZHJlc3MiOiIiLCJTdWJBZGRyZXNzIjoiIn0sIklzQ2hhbmdlZCI6ZmFsc2UsIklzTmV3IjpmYWxzZX19LHsiJGlkIjoiNjIiLCJfYXR0YWNoZWRNaWxlc3RvbmVzIjpbXSwiVGFza0RlZmluaXRpb24iOnsiJGlkIjoiNjMiLCJHcm91cE5hbWUiOm51bGwsIlN0YXJ0RGF0ZSI6IjIwMjEtMDgtMTVUMDA6MDA6MDBaIiwiRW5kRGF0ZSI6IjIwMjEtMDktMDdUMjM6NTk6MDBaIiwiUGVyY2VudGFnZUNvbXBsZXRlIjo2OC4wLCJTdHlsZSI6eyIkaWQiOiI2NCIsIlNoYXBlIjo0LCJTaGFwZVRoaWNrbmVzcyI6MSwiRHVyYXRpb25Gb3JtYXQiOjAsIkluY2x1ZGVOb25Xb3JraW5nRGF5c0luRHVyYXRpb24iOmZhbHNlLCJQZXJjZW50YWdlQ29tcGxldGVTdHlsZSI6eyIkaWQiOiI2NSIsIkZvbnRTZXR0aW5ncyI6eyIkaWQiOiI2NiIsIkZvbnRTaXplIjoxMCwiRm9udE5hbWUiOiJDYWxpYnJpIiwiSXNCb2xkIjpmYWxzZSwiSXNJdGFsaWMiOmZhbHNlLCJJc1VuZGVybGluZWQiOmZhbHNlLCJQYXJlbnRTdHlsZSI6bnVsbH0sIkF1dG9TaXplIjowLCJGb3JlZ3JvdW5kIjp7IiRpZCI6IjY3IiwiQ29sb3IiOnsiJGlkIjoiNj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5IiwiVG9wIjowLjAsIkxlZnQiOjAuMCwiUmlnaHQiOjAuMCwiQm90dG9tIjowLjB9LCJQYWRkaW5nIjp7IiRpZCI6IjcwIiwiVG9wIjowLjAsIkxlZnQiOjAuMCwiUmlnaHQiOjAuMCwiQm90dG9tIjowLjB9LCJCYWNrZ3JvdW5kIjp7IiRpZCI6IjcxIiwiQ29sb3IiOnsiJHJlZiI6IjE1In19LCJJc1Zpc2libGUiOnRydWUsIldpZHRoIjowLjAsIkhlaWdodCI6MC4wLCJCb3JkZXJTdHlsZSI6eyIkaWQiOiI3MiIsIkxpbmVDb2xvciI6bnVsbCwiTGluZVdlaWdodCI6MC4wLCJMaW5lVHlwZSI6MCwiUGFyZW50U3R5bGUiOm51bGx9LCJQYXJlbnRTdHlsZSI6bnVsbH0sIkR1cmF0aW9uU3R5bGUiOnsiJGlkIjoiNzMiLCJGb250U2V0dGluZ3MiOnsiJGlkIjoiNzQiLCJGb250U2l6ZSI6MTAsIkZvbnROYW1lIjoiQ2FsaWJyaSIsIklzQm9sZCI6ZmFsc2UsIklzSXRhbGljIjpmYWxzZSwiSXNVbmRlcmxpbmVkIjpmYWxzZSwiUGFyZW50U3R5bGUiOm51bGx9LCJBdXRvU2l6ZSI6MCwiRm9yZWdyb3VuZCI6eyIkaWQiOiI3NSIsIkNvbG9yIjp7IiRyZWYiOiIyMCJ9fSwiTWF4V2lkdGgiOjIwMC4wLCJNYXhIZWlnaHQiOiJJbmZpbml0eSIsIlNtYXJ0Rm9yZWdyb3VuZElzQWN0aXZlIjpmYWxzZSwiSG9yaXpvbnRhbEFsaWdubWVudCI6MCwiVmVydGljYWxBbGlnbm1lbnQiOjAsIlNtYXJ0Rm9yZWdyb3VuZCI6bnVsbCwiQmFja2dyb3VuZEZpbGxUeXBlIjowLCJNYXJnaW4iOnsiJGlkIjoiNzYiLCJUb3AiOjAuMCwiTGVmdCI6MC4wLCJSaWdodCI6MC4wLCJCb3R0b20iOjAuMH0sIlBhZGRpbmciOnsiJGlkIjoiNzciLCJUb3AiOjAuMCwiTGVmdCI6MC4wLCJSaWdodCI6MC4wLCJCb3R0b20iOjAuMH0sIkJhY2tncm91bmQiOnsiJHJlZiI6IjIzIn0sIklzVmlzaWJsZSI6dHJ1ZSwiV2lkdGgiOjAuMCwiSGVpZ2h0IjowLjAsIkJvcmRlclN0eWxlIjp7IiRpZCI6Ijc4IiwiTGluZUNvbG9yIjpudWxsLCJMaW5lV2VpZ2h0IjowLjAsIkxpbmVUeXBlIjowLCJQYXJlbnRTdHlsZSI6bnVsbH0sIlBhcmVudFN0eWxlIjpudWxsfSwiSG9yaXpvbnRhbENvbm5lY3RvclN0eWxlIjp7IiRpZCI6Ijc5IiwiTGluZUNvbG9yIjp7IiRyZWYiOiIyNyJ9LCJMaW5lV2VpZ2h0IjowLjgsIkxpbmVUeXBlIjowLCJQYXJlbnRTdHlsZSI6bnVsbH0sIlZlcnRpY2FsQ29ubmVjdG9yU3R5bGUiOnsiJGlkIjoiODAiLCJMaW5lQ29sb3IiOnsiJHJlZiI6IjMwIn0sIkxpbmVXZWlnaHQiOjAuMCwiTGluZVR5cGUiOjAsIlBhcmVudFN0eWxlIjpudWxsfSwiTWFyZ2luIjpudWxsLCJTdGFydERhdGVQb3NpdGlvbiI6MSwiRW5kRGF0ZVBvc2l0aW9uIjoxLCJEYXRlSXNWaXNpYmxlIjp0cnVlLCJUaXRsZVBvc2l0aW9uIjoyLCJEdXJhdGlvblBvc2l0aW9uIjo2LCJQZXJjZW50YWdlQ29tcGxldGVkUG9zaXRpb24iOjYsIlNwYWNpbmciOjUsIklzQmVsb3dUaW1lYmFuZCI6dHJ1ZSwiUGVyY2VudGFnZUNvbXBsZXRlU2hhcGVPcGFjaXR5IjozNSwiU2hhcGVTdHlsZSI6eyIkaWQiOiI4MSIsIk1hcmdpbiI6eyIkaWQiOiI4MiIsIlRvcCI6MC4wLCJMZWZ0Ijo0LjAsIlJpZ2h0Ijo0LjAsIkJvdHRvbSI6MC4wfSwiUGFkZGluZyI6eyIkaWQiOiI4MyIsIlRvcCI6MC4wLCJMZWZ0IjowLjAsIlJpZ2h0IjowLjAsIkJvdHRvbSI6MC4wfSwiQmFja2dyb3VuZCI6eyIkaWQiOiI4NCIsIkNvbG9yIjp7IiRpZCI6Ijg1IiwiQSI6MjU1LCJSIjo5MSwiRyI6MTU1LCJCIjoyMTN9fSwiSXNWaXNpYmxlIjp0cnVlLCJXaWR0aCI6MC4wLCJIZWlnaHQiOjE2LjAsIkJvcmRlclN0eWxlIjp7IiRpZCI6Ijg2IiwiTGluZUNvbG9yIjp7IiRyZWYiOiIzOCJ9LCJMaW5lV2VpZ2h0IjowLjAsIkxpbmVUeXBlIjowLCJQYXJlbnRTdHlsZSI6bnVsbH0sIlBhcmVudFN0eWxlIjpudWxsfSwiVGl0bGVTdHlsZSI6eyIkaWQiOiI4NyIsIkZvbnRTZXR0aW5ncyI6eyIkaWQiOiI4OCIsIkZvbnRTaXplIjoxMiwiRm9udE5hbWUiOiJDYWxpYnJpIiwiSXNCb2xkIjp0cnVlLCJJc0l0YWxpYyI6ZmFsc2UsIklzVW5kZXJsaW5lZCI6ZmFsc2UsIlBhcmVudFN0eWxlIjpudWxsfSwiQXV0b1NpemUiOjAsIkZvcmVncm91bmQiOnsiJGlkIjoiODkiLCJDb2xvciI6eyIkaWQiOiI5M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5MSIsIlRvcCI6MC4wLCJMZWZ0IjowLjAsIlJpZ2h0IjowLjAsIkJvdHRvbSI6MC4wfSwiUGFkZGluZyI6eyIkaWQiOiI5MiIsIlRvcCI6MC4wLCJMZWZ0IjowLjAsIlJpZ2h0IjowLjAsIkJvdHRvbSI6MC4wfSwiQmFja2dyb3VuZCI6eyIkaWQiOiI5MyIsIkNvbG9yIjp7IiRpZCI6Ijk0IiwiQSI6MCwiUiI6MjU1LCJHIjoyNTUsIkIiOjI1NX19LCJJc1Zpc2libGUiOnRydWUsIldpZHRoIjowLjAsIkhlaWdodCI6MC4wLCJCb3JkZXJTdHlsZSI6eyIkaWQiOiI5NSIsIkxpbmVDb2xvciI6bnVsbCwiTGluZVdlaWdodCI6MC4wLCJMaW5lVHlwZSI6MCwiUGFyZW50U3R5bGUiOm51bGx9LCJQYXJlbnRTdHlsZSI6bnVsbH0sIkRhdGVTdHlsZSI6eyIkaWQiOiI5NiIsIkZvbnRTZXR0aW5ncyI6eyIkaWQiOiI5NyIsIkZvbnRTaXplIjo4LCJGb250TmFtZSI6IkNhbGlicmkiLCJJc0JvbGQiOnRydWUsIklzSXRhbGljIjpmYWxzZSwiSXNVbmRlcmxpbmVkIjpmYWxzZSwiUGFyZW50U3R5bGUiOm51bGx9LCJBdXRvU2l6ZSI6MCwiRm9yZWdyb3VuZCI6eyIkaWQiOiI5OCIsIkNvbG9yIjp7IiRpZCI6Ijk5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wMCIsIlRvcCI6MC4wLCJMZWZ0IjowLjAsIlJpZ2h0IjowLjAsIkJvdHRvbSI6MC4wfSwiUGFkZGluZyI6eyIkaWQiOiIxMDEiLCJUb3AiOjAuMCwiTGVmdCI6MC4wLCJSaWdodCI6MC4wLCJCb3R0b20iOjAuMH0sIkJhY2tncm91bmQiOnsiJGlkIjoiMTAyIiwiQ29sb3IiOnsiJGlkIjoiMTAzIiwiQSI6MCwiUiI6MjU1LCJHIjoyNTUsIkIiOjI1NX19LCJJc1Zpc2libGUiOnRydWUsIldpZHRoIjowLjAsIkhlaWdodCI6MC4wLCJCb3JkZXJTdHlsZSI6eyIkaWQiOiIxMDQiLCJMaW5lQ29sb3IiOm51bGwsIkxpbmVXZWlnaHQiOjAuMCwiTGluZVR5cGUiOjAsIlBhcmVudFN0eWxlIjpudWxsfSwiUGFyZW50U3R5bGUiOm51bGx9LCJEYXRlRm9ybWF0Ijp7IiRpZCI6IjE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YiLCJGb3JtYXQiOjAsIklzVmlzaWJsZSI6ZmFsc2UsIkxhc3RLbm93blZpc2liaWxpdHlTdGF0ZSI6ZmFsc2V9LCJJc1Zpc2libGUiOnRydWUsIlBhcmVudFN0eWxlIjpudWxsfSwiSW5kZXgiOjYsIlNtYXJ0RHVyYXRpb25BY3RpdmF0ZWQiOmZhbHNlLCJEYXRlRm9ybWF0Ijp7IiRyZWYiOiIxMDUifSwiV2Vla051bWJlcmluZyI6eyIkaWQiOiIxMDciLCJGb3JtYXQiOjAsIklzVmlzaWJsZSI6ZmFsc2UsIkxhc3RLbm93blZpc2liaWxpdHlTdGF0ZSI6ZmFsc2V9LCJJZCI6IjUzMmE5NGQ5LWYzZjItNGU0Yy04YmY3LTcyODk0ZjU4YWY2YyIsIkltcG9ydElkIjpudWxsLCJUaXRsZSI6IlRhc2sgMiIsIk5vdGUiOm51bGwsIkh5cGVybGluayI6eyIkaWQiOiIxMDgiLCJBZGRyZXNzIjoiIiwiU3ViQWRkcmVzcyI6IiJ9LCJJc0NoYW5nZWQiOmZhbHNlLCJJc05ldyI6ZmFsc2V9fV0sIl9taWxlc3RvbmVzIjpbXSwiSWQiOiI2YWMwZDliMi0yNGM4LTRjMjItOGNiNC1kZmViNjkxNjUwYzQiLCJJc1NpbmdsZUl0ZW1Sb3ciOmZhbHNlfV0sIkluZGV4IjowLCJJZCI6ImNlMGRlNmM2LTAwN2UtNDE0NC1iMDJmLWE3Yjc3YWRkODYxZiIsIkhlYWRlclRleHQiOm51bGwsIklzRGVmYXVsdCI6dHJ1ZSwiU3R5bGUiOnsiJGlkIjoiMTA5IiwiSGVhZGVyU3R5bGUiOnsiJGlkIjoiMTEwIiwiVGV4dFN0eWxlIjp7IiRpZCI6IjExMSIsIkZvbnRTZXR0aW5ncyI6eyIkaWQiOiIxMTIiLCJGb250U2l6ZSI6MTEsIkZvbnROYW1lIjoiQ2FsaWJyaSIsIklzQm9sZCI6ZmFsc2UsIklzSXRhbGljIjpmYWxzZSwiSXNVbmRlcmxpbmVkIjpmYWxzZSwiUGFyZW50U3R5bGUiOm51bGx9LCJBdXRvU2l6ZSI6MiwiRm9yZWdyb3VuZCI6eyIkaWQiOiIxMTMiLCJDb2xvciI6eyIkaWQiOiIxMTQ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xNSIsIlRvcCI6MC4wLCJMZWZ0IjowLjAsIlJpZ2h0IjowLjAsIkJvdHRvbSI6MC4wfSwiUGFkZGluZyI6eyIkaWQiOiIxMTYiLCJUb3AiOjAuMCwiTGVmdCI6MC4wLCJSaWdodCI6MC4wLCJCb3R0b20iOjAuMH0sIkJhY2tncm91bmQiOnsiJGlkIjoiMTE3IiwiQ29sb3IiOnsiJGlkIjoiMTE4IiwiQSI6MCwiUiI6MjU1LCJHIjoyNTUsIkIiOjI1NX19LCJJc1Zpc2libGUiOnRydWUsIldpZHRoIjowLjAsIkhlaWdodCI6MC4wLCJCb3JkZXJTdHlsZSI6bnVsbCwiUGFyZW50U3R5bGUiOm51bGx9LCJSZWN0YW5nbGVTdHlsZSI6eyIkaWQiOiIxMTkiLCJNYXJnaW4iOnsiJGlkIjoiMTIwIiwiVG9wIjowLjAsIkxlZnQiOjAuMCwiUmlnaHQiOjAuMCwiQm90dG9tIjowLjB9LCJQYWRkaW5nIjp7IiRpZCI6IjEyMSIsIlRvcCI6MC4wLCJMZWZ0IjowLjAsIlJpZ2h0IjowLjAsIkJvdHRvbSI6MC4wfSwiQmFja2dyb3VuZCI6eyIkaWQiOiIxMjIiLCJDb2xvciI6eyIkaWQiOiIxMjMiLCJBIjo2MywiUiI6NjgsIkciOjExNCwiQiI6MTk2fX0sIklzVmlzaWJsZSI6dHJ1ZSwiV2lkdGgiOjAuMCwiSGVpZ2h0IjowLjAsIkJvcmRlclN0eWxlIjp7IiRpZCI6IjEyNCIsIkxpbmVDb2xvciI6eyIkaWQiOiIxMjUiLCIkdHlwZSI6Ik5MUkUuQ29tbW9uLkRvbS5Tb2xpZENvbG9yQnJ1c2gsIE5MUkUuQ29tbW9uIiwiQ29sb3IiOnsiJGlkIjoiMTI2IiwiQSI6MjU1LCJSIjoyNTUsIkciOjAsIkIiOjB9fSwiTGluZVdlaWdodCI6MC4wLCJMaW5lVHlwZSI6MCwiUGFyZW50U3R5bGUiOm51bGx9LCJQYXJlbnRTdHlsZSI6bnVsbH0sIk1hcmdpbiI6eyIkaWQiOiIxMjciLCJUb3AiOjAuMCwiTGVmdCI6MC4wLCJSaWdodCI6MC4wLCJCb3R0b20iOjAuMH0sIlBhZGRpbmciOnsiJGlkIjoiMTI4IiwiVG9wIjowLjAsIkxlZnQiOjAuMCwiUmlnaHQiOjAuMCwiQm90dG9tIjowLjB9LCJCYWNrZ3JvdW5kIjpudWxsLCJJc1Zpc2libGUiOnRydWUsIldpZHRoIjowLjAsIkhlaWdodCI6MC4wLCJCb3JkZXJTdHlsZSI6bnVsbCwiUGFyZW50U3R5bGUiOm51bGx9LCJCYWNrZ3JvdW5kU3R5bGUiOnsiJGlkIjoiMTI5IiwiTWFyZ2luIjp7IiRpZCI6IjEzMCIsIlRvcCI6MC4wLCJMZWZ0IjowLjAsIlJpZ2h0IjowLjAsIkJvdHRvbSI6MC4wfSwiUGFkZGluZyI6eyIkaWQiOiIxMzEiLCJUb3AiOjAuMCwiTGVmdCI6MC4wLCJSaWdodCI6MC4wLCJCb3R0b20iOjAuMH0sIkJhY2tncm91bmQiOnsiJGlkIjoiMTMyIiwiQ29sb3IiOnsiJGlkIjoiMTMzIiwiQSI6NTEsIlIiOjE2NSwiRyI6MTY1LCJCIjoxNjV9fSwiSXNWaXNpYmxlIjp0cnVlLCJXaWR0aCI6MC4wLCJIZWlnaHQiOjAuMCwiQm9yZGVyU3R5bGUiOnsiJGlkIjoiMTM0IiwiTGluZUNvbG9yIjp7IiRpZCI6IjEzNSIsIiR0eXBlIjoiTkxSRS5Db21tb24uRG9tLlNvbGlkQ29sb3JCcnVzaCwgTkxSRS5Db21tb24iLCJDb2xvciI6eyIkaWQiOiIxMzYiLCJBIjoyNTUsIlIiOjI1NSwiRyI6MCwiQiI6MH19LCJMaW5lV2VpZ2h0IjowLjAsIkxpbmVUeXBlIjowLCJQYXJlbnRTdHlsZSI6bnVsbH0sIlBhcmVudFN0eWxlIjpudWxsfSwiTWFyZ2luIjp7IiRpZCI6IjEzNyIsIlRvcCI6MC4wLCJMZWZ0IjowLjAsIlJpZ2h0IjowLjAsIkJvdHRvbSI6MC4wfSwiUGFkZGluZyI6eyIkaWQiOiIxMzgiLCJUb3AiOjAuMCwiTGVmdCI6MC4wLCJSaWdodCI6MC4wLCJCb3R0b20iOjAuMH0sIklzVmlzaWJsZSI6ZmFsc2UsIldpZHRoIjowLjAsIkhlaWdodCI6MC4wLCJCb3JkZXJTdHlsZSI6bnVsbCwiUGFyZW50U3R5bGUiOm51bGx9fV0sIklkIjoiZjBhZTQ4NjctZWExZi00YjVkLTkxM2EtMDY0ZmEwMzM0MDZiIiwiSW5kZXgiOjAsIkhlYWRlclRleHQiOiJTd2ltbGFuZSAxIiwiU3R5bGUiOnsiJGlkIjoiMTM5IiwiSGVhZGVyU3R5bGUiOnsiJGlkIjoiMTQwIiwiVGV4dElzVmVydGljYWwiOmZhbHNlLCJUZXh0U3R5bGUiOnsiJGlkIjoiMTQxIiwiRm9udFNldHRpbmdzIjp7IiRpZCI6IjE0MiIsIkZvbnRTaXplIjoxMiwiRm9udE5hbWUiOiJDYWxpYnJpIiwiSXNCb2xkIjpmYWxzZSwiSXNJdGFsaWMiOmZhbHNlLCJJc1VuZGVybGluZWQiOmZhbHNlLCJQYXJlbnRTdHlsZSI6bnVsbH0sIkF1dG9TaXplIjoyLCJGb3JlZ3JvdW5kIjp7IiRpZCI6IjE0MyIsIkNvbG9yIjp7IiRpZCI6IjE0NCIsIkEiOjI1NSwiUiI6MjU1LCJHIjoyNTUsIkIiOjI1NX19LCJNYXhXaWR0aCI6MTAzLjgzOTkwOTgwODM0MjU4LCJNYXhIZWlnaHQiOiJJbmZpbml0eSIsIlNtYXJ0Rm9yZWdyb3VuZElzQWN0aXZlIjpmYWxzZSwiSG9yaXpvbnRhbEFsaWdubWVudCI6MCwiVmVydGljYWxBbGlnbm1lbnQiOjAsIlNtYXJ0Rm9yZWdyb3VuZCI6bnVsbCwiQmFja2dyb3VuZEZpbGxUeXBlIjowLCJNYXJnaW4iOnsiJGlkIjoiMTQ1IiwiVG9wIjowLjAsIkxlZnQiOjAuMCwiUmlnaHQiOjAuMCwiQm90dG9tIjowLjB9LCJQYWRkaW5nIjp7IiRpZCI6IjE0NiIsIlRvcCI6MC4wLCJMZWZ0IjowLjAsIlJpZ2h0IjowLjAsIkJvdHRvbSI6MC4wfSwiQmFja2dyb3VuZCI6eyIkaWQiOiIxNDciLCJDb2xvciI6eyIkaWQiOiIxNDgiLCJBIjowLCJSIjoyNTUsIkciOjI1NSwiQiI6MjU1fX0sIklzVmlzaWJsZSI6dHJ1ZSwiV2lkdGgiOjAuMCwiSGVpZ2h0IjowLjAsIkJvcmRlclN0eWxlIjpudWxsLCJQYXJlbnRTdHlsZSI6bnVsbH0sIlJlY3RhbmdsZVN0eWxlIjp7IiRpZCI6IjE0OSIsIk1hcmdpbiI6eyIkaWQiOiIxNTAiLCJUb3AiOjAuMCwiTGVmdCI6MC4wLCJSaWdodCI6MC4wLCJCb3R0b20iOjAuMH0sIlBhZGRpbmciOnsiJGlkIjoiMTUxIiwiVG9wIjowLjAsIkxlZnQiOjAuMCwiUmlnaHQiOjAuMCwiQm90dG9tIjowLjB9LCJCYWNrZ3JvdW5kIjp7IiRpZCI6IjE1MiIsIkNvbG9yIjp7IiRpZCI6IjE1MyIsIkEiOjI1NSwiUiI6OTEsIkciOjE1NSwiQiI6MjEzfX0sIklzVmlzaWJsZSI6dHJ1ZSwiV2lkdGgiOjAuMCwiSGVpZ2h0IjowLjAsIkJvcmRlclN0eWxlIjp7IiRpZCI6IjE1NCIsIkxpbmVDb2xvciI6eyIkaWQiOiIxNTUiLCIkdHlwZSI6Ik5MUkUuQ29tbW9uLkRvbS5Tb2xpZENvbG9yQnJ1c2gsIE5MUkUuQ29tbW9uIiwiQ29sb3IiOnsiJGlkIjoiMTU2IiwiQSI6MjU1LCJSIjoyNTUsIkciOjAsIkIiOjB9fSwiTGluZVdlaWdodCI6MC4wLCJMaW5lVHlwZSI6MCwiUGFyZW50U3R5bGUiOm51bGx9LCJQYXJlbnRTdHlsZSI6bnVsbH0sIk1hcmdpbiI6eyIkaWQiOiIxNTciLCJUb3AiOjAuMCwiTGVmdCI6MC4wLCJSaWdodCI6MC4wLCJCb3R0b20iOjAuMH0sIlBhZGRpbmciOnsiJGlkIjoiMTU4IiwiVG9wIjowLjAsIkxlZnQiOjAuMCwiUmlnaHQiOjAuMCwiQm90dG9tIjowLjB9LCJCYWNrZ3JvdW5kIjpudWxsLCJJc1Zpc2libGUiOnRydWUsIldpZHRoIjowLjAsIkhlaWdodCI6MC4wLCJCb3JkZXJTdHlsZSI6bnVsbCwiUGFyZW50U3R5bGUiOm51bGx9LCJCYWNrZ3JvdW5kU3R5bGUiOnsiJGlkIjoiMTU5IiwiTWFyZ2luIjp7IiRpZCI6IjE2MCIsIlRvcCI6MC4wLCJMZWZ0IjowLjAsIlJpZ2h0IjowLjAsIkJvdHRvbSI6MC4wfSwiUGFkZGluZyI6eyIkaWQiOiIxNjEiLCJUb3AiOjAuMCwiTGVmdCI6MC4wLCJSaWdodCI6MC4wLCJCb3R0b20iOjAuMH0sIkJhY2tncm91bmQiOnsiJGlkIjoiMTYyIiwiQ29sb3IiOnsiJGlkIjoiMTYzIiwiQSI6NTEsIlIiOjkxLCJHIjoxNTUsIkIiOjIxM319LCJJc1Zpc2libGUiOnRydWUsIldpZHRoIjowLjAsIkhlaWdodCI6MC4wLCJCb3JkZXJTdHlsZSI6eyIkaWQiOiIxNjQiLCJMaW5lQ29sb3IiOnsiJGlkIjoiMTY1IiwiJHR5cGUiOiJOTFJFLkNvbW1vbi5Eb20uU29saWRDb2xvckJydXNoLCBOTFJFLkNvbW1vbiIsIkNvbG9yIjp7IiRpZCI6IjE2NiIsIkEiOjI1NSwiUiI6MjU1LCJHIjowLCJCIjowfX0sIkxpbmVXZWlnaHQiOjAuMCwiTGluZVR5cGUiOjAsIlBhcmVudFN0eWxlIjpudWxsfSwiUGFyZW50U3R5bGUiOm51bGx9LCJJc0Fib3ZlVGltZWJhbmQiOmZhbHNlLCJNYXJnaW4iOnsiJGlkIjoiMTY3IiwiVG9wIjowLjAsIkxlZnQiOjAuMCwiUmlnaHQiOjAuMCwiQm90dG9tIjowLjB9LCJQYWRkaW5nIjp7IiRpZCI6IjE2OCIsIlRvcCI6MC4wLCJMZWZ0IjowLjAsIlJpZ2h0IjowLjAsIkJvdHRvbSI6MC4wfSwiSXNWaXNpYmxlIjp0cnVlLCJXaWR0aCI6MC4wLCJIZWlnaHQiOjAuMCwiQm9yZGVyU3R5bGUiOnsiJGlkIjoiMTY5IiwiTGluZUNvbG9yIjpudWxsLCJMaW5lV2VpZ2h0IjowLjAsIkxpbmVUeXBlIjowLCJQYXJlbnRTdHlsZSI6bnVsbH0sIlBhcmVudFN0eWxlIjpudWxsfX0seyIkaWQiOiIxNzAiLCJfYWN0aXZpdGllcyI6W3siJGlkIjoiMTcxIiwiX3Jvd3MiOlt7IiRpZCI6IjE3MiIsIl90YXNrcyI6W3siJGlkIjoiMTczIiwiX2F0dGFjaGVkTWlsZXN0b25lcyI6W10sIlRhc2tEZWZpbml0aW9uIjp7IiRpZCI6IjE3NCIsIkdyb3VwTmFtZSI6bnVsbCwiU3RhcnREYXRlIjoiMjAyMS0wOC0xNVQwMDowMDowMCIsIkVuZERhdGUiOiIyMDIxLTA5LTMwVDAxOjU1OjAwIiwiUGVyY2VudGFnZUNvbXBsZXRlIjo1MC4wLCJTdHlsZSI6eyIkaWQiOiIxNzUiLCJTaGFwZSI6NCwiU2hhcGVUaGlja25lc3MiOjEsIkR1cmF0aW9uRm9ybWF0IjowLCJJbmNsdWRlTm9uV29ya2luZ0RheXNJbkR1cmF0aW9uIjpmYWxzZSwiUGVyY2VudGFnZUNvbXBsZXRlU3R5bGUiOnsiJGlkIjoiMTc2IiwiRm9udFNldHRpbmdzIjp7IiRpZCI6IjE3NyIsIkZvbnRTaXplIjoxMCwiRm9udE5hbWUiOiJDYWxpYnJpIiwiSXNCb2xkIjpmYWxzZSwiSXNJdGFsaWMiOmZhbHNlLCJJc1VuZGVybGluZWQiOmZhbHNlLCJQYXJlbnRTdHlsZSI6bnVsbH0sIkF1dG9TaXplIjowLCJGb3JlZ3JvdW5kIjp7IiRpZCI6IjE3OCIsIkNvbG9yIjp7IiRpZCI6IjE3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gwIiwiVG9wIjowLjAsIkxlZnQiOjAuMCwiUmlnaHQiOjAuMCwiQm90dG9tIjowLjB9LCJQYWRkaW5nIjp7IiRpZCI6IjE4MSIsIlRvcCI6MC4wLCJMZWZ0IjowLjAsIlJpZ2h0IjowLjAsIkJvdHRvbSI6MC4wfSwiQmFja2dyb3VuZCI6eyIkaWQiOiIxODIiLCJDb2xvciI6eyIkcmVmIjoiMTUifX0sIklzVmlzaWJsZSI6dHJ1ZSwiV2lkdGgiOjAuMCwiSGVpZ2h0IjowLjAsIkJvcmRlclN0eWxlIjp7IiRpZCI6IjE4MyIsIkxpbmVDb2xvciI6bnVsbCwiTGluZVdlaWdodCI6MC4wLCJMaW5lVHlwZSI6MCwiUGFyZW50U3R5bGUiOm51bGx9LCJQYXJlbnRTdHlsZSI6bnVsbH0sIkR1cmF0aW9uU3R5bGUiOnsiJGlkIjoiMTg0IiwiRm9udFNldHRpbmdzIjp7IiRpZCI6IjE4NSIsIkZvbnRTaXplIjoxMCwiRm9udE5hbWUiOiJDYWxpYnJpIiwiSXNCb2xkIjpmYWxzZSwiSXNJdGFsaWMiOmZhbHNlLCJJc1VuZGVybGluZWQiOmZhbHNlLCJQYXJlbnRTdHlsZSI6bnVsbH0sIkF1dG9TaXplIjowLCJGb3JlZ3JvdW5kIjp7IiRpZCI6IjE4NiIsIkNvbG9yIjp7IiRyZWYiOiIyMCJ9fSwiTWF4V2lkdGgiOjIwMC4wLCJNYXhIZWlnaHQiOiJJbmZpbml0eSIsIlNtYXJ0Rm9yZWdyb3VuZElzQWN0aXZlIjpmYWxzZSwiSG9yaXpvbnRhbEFsaWdubWVudCI6MCwiVmVydGljYWxBbGlnbm1lbnQiOjAsIlNtYXJ0Rm9yZWdyb3VuZCI6bnVsbCwiQmFja2dyb3VuZEZpbGxUeXBlIjowLCJNYXJnaW4iOnsiJGlkIjoiMTg3IiwiVG9wIjowLjAsIkxlZnQiOjAuMCwiUmlnaHQiOjAuMCwiQm90dG9tIjowLjB9LCJQYWRkaW5nIjp7IiRpZCI6IjE4OCIsIlRvcCI6MC4wLCJMZWZ0IjowLjAsIlJpZ2h0IjowLjAsIkJvdHRvbSI6MC4wfSwiQmFja2dyb3VuZCI6eyIkcmVmIjoiMjMifSwiSXNWaXNpYmxlIjp0cnVlLCJXaWR0aCI6MC4wLCJIZWlnaHQiOjAuMCwiQm9yZGVyU3R5bGUiOnsiJGlkIjoiMTg5IiwiTGluZUNvbG9yIjpudWxsLCJMaW5lV2VpZ2h0IjowLjAsIkxpbmVUeXBlIjowLCJQYXJlbnRTdHlsZSI6bnVsbH0sIlBhcmVudFN0eWxlIjpudWxsfSwiSG9yaXpvbnRhbENvbm5lY3RvclN0eWxlIjp7IiRpZCI6IjE5MCIsIkxpbmVDb2xvciI6eyIkcmVmIjoiMjcifSwiTGluZVdlaWdodCI6MC44LCJMaW5lVHlwZSI6MCwiUGFyZW50U3R5bGUiOm51bGx9LCJWZXJ0aWNhbENvbm5lY3RvclN0eWxlIjp7IiRpZCI6IjE5MSIsIkxpbmVDb2xvciI6eyIkcmVmIjoiMzAifSwiTGluZVdlaWdodCI6MC4wLCJMaW5lVHlwZSI6MCwiUGFyZW50U3R5bGUiOm51bGx9LCJNYXJnaW4iOm51bGwsIlN0YXJ0RGF0ZVBvc2l0aW9uIjoxLCJFbmREYXRlUG9zaXRpb24iOjEsIkRhdGVJc1Zpc2libGUiOnRydWUsIlRpdGxlUG9zaXRpb24iOjIsIkR1cmF0aW9uUG9zaXRpb24iOjYsIlBlcmNlbnRhZ2VDb21wbGV0ZWRQb3NpdGlvbiI6NiwiU3BhY2luZyI6NSwiSXNCZWxvd1RpbWViYW5kIjp0cnVlLCJQZXJjZW50YWdlQ29tcGxldGVTaGFwZU9wYWNpdHkiOjM1LCJTaGFwZVN0eWxlIjp7IiRpZCI6IjE5MiIsIk1hcmdpbiI6eyIkaWQiOiIxOTMiLCJUb3AiOjAuMCwiTGVmdCI6NC4wLCJSaWdodCI6NC4wLCJCb3R0b20iOjAuMH0sIlBhZGRpbmciOnsiJGlkIjoiMTk0IiwiVG9wIjowLjAsIkxlZnQiOjAuMCwiUmlnaHQiOjAuMCwiQm90dG9tIjowLjB9LCJCYWNrZ3JvdW5kIjp7IiRpZCI6IjE5NSIsIkNvbG9yIjp7IiRpZCI6IjE5NiIsIkEiOjI1NSwiUiI6MCwiRyI6MTE0LCJCIjoxODh9fSwiSXNWaXNpYmxlIjp0cnVlLCJXaWR0aCI6MC4wLCJIZWlnaHQiOjE2LjAsIkJvcmRlclN0eWxlIjp7IiRpZCI6IjE5NyIsIkxpbmVDb2xvciI6eyIkcmVmIjoiMzgifSwiTGluZVdlaWdodCI6MC4wLCJMaW5lVHlwZSI6MCwiUGFyZW50U3R5bGUiOm51bGx9LCJQYXJlbnRTdHlsZSI6bnVsbH0sIlRpdGxlU3R5bGUiOnsiJGlkIjoiMTk4IiwiRm9udFNldHRpbmdzIjp7IiRpZCI6IjE5OSIsIkZvbnRTaXplIjoxMiwiRm9udE5hbWUiOiJDYWxpYnJpIiwiSXNCb2xkIjp0cnVlLCJJc0l0YWxpYyI6ZmFsc2UsIklzVW5kZXJsaW5lZCI6ZmFsc2UsIlBhcmVudFN0eWxlIjpudWxsfSwiQXV0b1NpemUiOjAsIkZvcmVncm91bmQiOnsiJGlkIjoiMjAwIiwiQ29sb3IiOnsiJGlkIjoiMjAx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IwMiIsIlRvcCI6MC4wLCJMZWZ0IjowLjAsIlJpZ2h0IjowLjAsIkJvdHRvbSI6MC4wfSwiUGFkZGluZyI6eyIkaWQiOiIyMDMiLCJUb3AiOjAuMCwiTGVmdCI6MC4wLCJSaWdodCI6MC4wLCJCb3R0b20iOjAuMH0sIkJhY2tncm91bmQiOnsiJGlkIjoiMjA0IiwiQ29sb3IiOnsiJGlkIjoiMjA1IiwiQSI6MCwiUiI6MjU1LCJHIjoyNTUsIkIiOjI1NX19LCJJc1Zpc2libGUiOnRydWUsIldpZHRoIjowLjAsIkhlaWdodCI6MC4wLCJCb3JkZXJTdHlsZSI6eyIkaWQiOiIyMDYiLCJMaW5lQ29sb3IiOm51bGwsIkxpbmVXZWlnaHQiOjAuMCwiTGluZVR5cGUiOjAsIlBhcmVudFN0eWxlIjpudWxsfSwiUGFyZW50U3R5bGUiOm51bGx9LCJEYXRlU3R5bGUiOnsiJGlkIjoiMjA3IiwiRm9udFNldHRpbmdzIjp7IiRpZCI6IjIwOCIsIkZvbnRTaXplIjo4LCJGb250TmFtZSI6IkNhbGlicmkiLCJJc0JvbGQiOnRydWUsIklzSXRhbGljIjpmYWxzZSwiSXNVbmRlcmxpbmVkIjpmYWxzZSwiUGFyZW50U3R5bGUiOm51bGx9LCJBdXRvU2l6ZSI6MCwiRm9yZWdyb3VuZCI6eyIkaWQiOiIyMDkiLCJDb2xvciI6eyIkaWQiOiIyMTA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ExIiwiVG9wIjowLjAsIkxlZnQiOjAuMCwiUmlnaHQiOjAuMCwiQm90dG9tIjowLjB9LCJQYWRkaW5nIjp7IiRpZCI6IjIxMiIsIlRvcCI6MC4wLCJMZWZ0IjowLjAsIlJpZ2h0IjowLjAsIkJvdHRvbSI6MC4wfSwiQmFja2dyb3VuZCI6eyIkaWQiOiIyMTMiLCJDb2xvciI6eyIkaWQiOiIyMTQiLCJBIjowLCJSIjoyNTUsIkciOjI1NSwiQiI6MjU1fX0sIklzVmlzaWJsZSI6dHJ1ZSwiV2lkdGgiOjAuMCwiSGVpZ2h0IjowLjAsIkJvcmRlclN0eWxlIjp7IiRpZCI6IjIxNSIsIkxpbmVDb2xvciI6bnVsbCwiTGluZVdlaWdodCI6MC4wLCJMaW5lVHlwZSI6MCwiUGFyZW50U3R5bGUiOm51bGx9LCJQYXJlbnRTdHlsZSI6bnVsbH0sIkRhdGVGb3JtYXQiOnsiJGlkIjoiMjE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yIsIkZvcm1hdCI6MCwiSXNWaXNpYmxlIjpmYWxzZSwiTGFzdEtub3duVmlzaWJpbGl0eVN0YXRlIjpmYWxzZX0sIklzVmlzaWJsZSI6dHJ1ZSwiUGFyZW50U3R5bGUiOm51bGx9LCJJbmRleCI6NywiU21hcnREdXJhdGlvbkFjdGl2YXRlZCI6ZmFsc2UsIkRhdGVGb3JtYXQiOnsiJHJlZiI6IjIxNiJ9LCJXZWVrTnVtYmVyaW5nIjp7IiRpZCI6IjIxOCIsIkZvcm1hdCI6MCwiSXNWaXNpYmxlIjpmYWxzZSwiTGFzdEtub3duVmlzaWJpbGl0eVN0YXRlIjpmYWxzZX0sIklkIjoiMGIxNmNkNzgtZmI3Ni00MDhmLTkyODktODhiYzU5ZmEyZWRjIiwiSW1wb3J0SWQiOm51bGwsIlRpdGxlIjoiVGFzayAzIiwiTm90ZSI6bnVsbCwiSHlwZXJsaW5rIjp7IiRpZCI6IjIxOSIsIkFkZHJlc3MiOiIiLCJTdWJBZGRyZXNzIjoiIn0sIklzQ2hhbmdlZCI6ZmFsc2UsIklzTmV3IjpmYWxzZX19XSwiX21pbGVzdG9uZXMiOltdLCJJZCI6IjAwMDAwMDAwLTAwMDAtMDAwMC0wMDAwLTAwMDAwMDAwMDAwMCIsIklzU2luZ2xlSXRlbVJvdyI6dHJ1ZX0seyIkaWQiOiIyMjAiLCJfdGFza3MiOlt7IiRpZCI6IjIyMSIsIl9hdHRhY2hlZE1pbGVzdG9uZXMiOltdLCJUYXNrRGVmaW5pdGlvbiI6eyIkaWQiOiIyMjIiLCJHcm91cE5hbWUiOm51bGwsIlN0YXJ0RGF0ZSI6IjIwMjEtMDktMDhUMDA6MDA6MDAiLCJFbmREYXRlIjoiMjAyMS0wOS0zMFQyMzo1OTowMCIsIlBlcmNlbnRhZ2VDb21wbGV0ZSI6MzQuMCwiU3R5bGUiOnsiJGlkIjoiMjIzIiwiU2hhcGUiOjQsIlNoYXBlVGhpY2tuZXNzIjoxLCJEdXJhdGlvbkZvcm1hdCI6MCwiSW5jbHVkZU5vbldvcmtpbmdEYXlzSW5EdXJhdGlvbiI6ZmFsc2UsIlBlcmNlbnRhZ2VDb21wbGV0ZVN0eWxlIjp7IiRpZCI6IjIyNCIsIkZvbnRTZXR0aW5ncyI6eyIkaWQiOiIyMjUiLCJGb250U2l6ZSI6MTAsIkZvbnROYW1lIjoiQ2FsaWJyaSIsIklzQm9sZCI6ZmFsc2UsIklzSXRhbGljIjpmYWxzZSwiSXNVbmRlcmxpbmVkIjpmYWxzZSwiUGFyZW50U3R5bGUiOm51bGx9LCJBdXRvU2l6ZSI6MCwiRm9yZWdyb3VuZCI6eyIkaWQiOiIyMjYiLCJDb2xvciI6eyIkaWQiOiIyMj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yOCIsIlRvcCI6MC4wLCJMZWZ0IjowLjAsIlJpZ2h0IjowLjAsIkJvdHRvbSI6MC4wfSwiUGFkZGluZyI6eyIkaWQiOiIyMjkiLCJUb3AiOjAuMCwiTGVmdCI6MC4wLCJSaWdodCI6MC4wLCJCb3R0b20iOjAuMH0sIkJhY2tncm91bmQiOnsiJGlkIjoiMjMwIiwiQ29sb3IiOnsiJHJlZiI6IjE1In19LCJJc1Zpc2libGUiOnRydWUsIldpZHRoIjowLjAsIkhlaWdodCI6MC4wLCJCb3JkZXJTdHlsZSI6eyIkaWQiOiIyMzEiLCJMaW5lQ29sb3IiOm51bGwsIkxpbmVXZWlnaHQiOjAuMCwiTGluZVR5cGUiOjAsIlBhcmVudFN0eWxlIjpudWxsfSwiUGFyZW50U3R5bGUiOm51bGx9LCJEdXJhdGlvblN0eWxlIjp7IiRpZCI6IjIzMiIsIkZvbnRTZXR0aW5ncyI6eyIkaWQiOiIyMzMiLCJGb250U2l6ZSI6MTAsIkZvbnROYW1lIjoiQ2FsaWJyaSIsIklzQm9sZCI6ZmFsc2UsIklzSXRhbGljIjpmYWxzZSwiSXNVbmRlcmxpbmVkIjpmYWxzZSwiUGFyZW50U3R5bGUiOm51bGx9LCJBdXRvU2l6ZSI6MCwiRm9yZWdyb3VuZCI6eyIkaWQiOiIyMzQiLCJDb2xvciI6eyIkcmVmIjoiMjAifX0sIk1heFdpZHRoIjoyMDAuMCwiTWF4SGVpZ2h0IjoiSW5maW5pdHkiLCJTbWFydEZvcmVncm91bmRJc0FjdGl2ZSI6ZmFsc2UsIkhvcml6b250YWxBbGlnbm1lbnQiOjAsIlZlcnRpY2FsQWxpZ25tZW50IjowLCJTbWFydEZvcmVncm91bmQiOm51bGwsIkJhY2tncm91bmRGaWxsVHlwZSI6MCwiTWFyZ2luIjp7IiRpZCI6IjIzNSIsIlRvcCI6MC4wLCJMZWZ0IjowLjAsIlJpZ2h0IjowLjAsIkJvdHRvbSI6MC4wfSwiUGFkZGluZyI6eyIkaWQiOiIyMzYiLCJUb3AiOjAuMCwiTGVmdCI6MC4wLCJSaWdodCI6MC4wLCJCb3R0b20iOjAuMH0sIkJhY2tncm91bmQiOnsiJHJlZiI6IjIzIn0sIklzVmlzaWJsZSI6dHJ1ZSwiV2lkdGgiOjAuMCwiSGVpZ2h0IjowLjAsIkJvcmRlclN0eWxlIjp7IiRpZCI6IjIzNyIsIkxpbmVDb2xvciI6bnVsbCwiTGluZVdlaWdodCI6MC4wLCJMaW5lVHlwZSI6MCwiUGFyZW50U3R5bGUiOm51bGx9LCJQYXJlbnRTdHlsZSI6bnVsbH0sIkhvcml6b250YWxDb25uZWN0b3JTdHlsZSI6eyIkaWQiOiIyMzgiLCJMaW5lQ29sb3IiOnsiJHJlZiI6IjI3In0sIkxpbmVXZWlnaHQiOjAuOCwiTGluZVR5cGUiOjAsIlBhcmVudFN0eWxlIjpudWxsfSwiVmVydGljYWxDb25uZWN0b3JTdHlsZSI6eyIkaWQiOiIyMzkiLCJMaW5lQ29sb3IiOnsiJHJlZiI6IjMwIn0sIkxpbmVXZWlnaHQiOjAuMCwiTGluZVR5cGUiOjAsIlBhcmVudFN0eWxlIjpudWxsfSwiTWFyZ2luIjpudWxsLCJTdGFydERhdGVQb3NpdGlvbiI6MSwiRW5kRGF0ZVBvc2l0aW9uIjoxLCJEYXRlSXNWaXNpYmxlIjp0cnVlLCJUaXRsZVBvc2l0aW9uIjoyLCJEdXJhdGlvblBvc2l0aW9uIjo2LCJQZXJjZW50YWdlQ29tcGxldGVkUG9zaXRpb24iOjYsIlNwYWNpbmciOjUsIklzQmVsb3dUaW1lYmFuZCI6dHJ1ZSwiUGVyY2VudGFnZUNvbXBsZXRlU2hhcGVPcGFjaXR5IjozNSwiU2hhcGVTdHlsZSI6eyIkaWQiOiIyNDAiLCJNYXJnaW4iOnsiJGlkIjoiMjQxIiwiVG9wIjowLjAsIkxlZnQiOjQuMCwiUmlnaHQiOjQuMCwiQm90dG9tIjowLjB9LCJQYWRkaW5nIjp7IiRpZCI6IjI0MiIsIlRvcCI6MC4wLCJMZWZ0IjowLjAsIlJpZ2h0IjowLjAsIkJvdHRvbSI6MC4wfSwiQmFja2dyb3VuZCI6eyIkaWQiOiIyNDMiLCJDb2xvciI6eyIkaWQiOiIyNDQiLCJBIjoyNTUsIlIiOjAsIkciOjExNCwiQiI6MTg4fX0sIklzVmlzaWJsZSI6dHJ1ZSwiV2lkdGgiOjAuMCwiSGVpZ2h0IjoxNi4wLCJCb3JkZXJTdHlsZSI6eyIkaWQiOiIyNDUiLCJMaW5lQ29sb3IiOnsiJHJlZiI6IjM4In0sIkxpbmVXZWlnaHQiOjAuMCwiTGluZVR5cGUiOjAsIlBhcmVudFN0eWxlIjpudWxsfSwiUGFyZW50U3R5bGUiOm51bGx9LCJUaXRsZVN0eWxlIjp7IiRpZCI6IjI0NiIsIkZvbnRTZXR0aW5ncyI6eyIkaWQiOiIyNDciLCJGb250U2l6ZSI6MTIsIkZvbnROYW1lIjoiQ2FsaWJyaSIsIklzQm9sZCI6dHJ1ZSwiSXNJdGFsaWMiOmZhbHNlLCJJc1VuZGVybGluZWQiOmZhbHNlLCJQYXJlbnRTdHlsZSI6bnVsbH0sIkF1dG9TaXplIjowLCJGb3JlZ3JvdW5kIjp7IiRpZCI6IjI0OCIsIkNvbG9yIjp7IiRpZCI6IjI0O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yNTAiLCJUb3AiOjAuMCwiTGVmdCI6MC4wLCJSaWdodCI6MC4wLCJCb3R0b20iOjAuMH0sIlBhZGRpbmciOnsiJGlkIjoiMjUxIiwiVG9wIjowLjAsIkxlZnQiOjAuMCwiUmlnaHQiOjAuMCwiQm90dG9tIjowLjB9LCJCYWNrZ3JvdW5kIjp7IiRpZCI6IjI1MiIsIkNvbG9yIjp7IiRpZCI6IjI1MyIsIkEiOjAsIlIiOjI1NSwiRyI6MjU1LCJCIjoyNTV9fSwiSXNWaXNpYmxlIjp0cnVlLCJXaWR0aCI6MC4wLCJIZWlnaHQiOjAuMCwiQm9yZGVyU3R5bGUiOnsiJGlkIjoiMjU0IiwiTGluZUNvbG9yIjpudWxsLCJMaW5lV2VpZ2h0IjowLjAsIkxpbmVUeXBlIjowLCJQYXJlbnRTdHlsZSI6bnVsbH0sIlBhcmVudFN0eWxlIjpudWxsfSwiRGF0ZVN0eWxlIjp7IiRpZCI6IjI1NSIsIkZvbnRTZXR0aW5ncyI6eyIkaWQiOiIyNTYiLCJGb250U2l6ZSI6OCwiRm9udE5hbWUiOiJDYWxpYnJpIiwiSXNCb2xkIjp0cnVlLCJJc0l0YWxpYyI6ZmFsc2UsIklzVW5kZXJsaW5lZCI6ZmFsc2UsIlBhcmVudFN0eWxlIjpudWxsfSwiQXV0b1NpemUiOjAsIkZvcmVncm91bmQiOnsiJGlkIjoiMjU3IiwiQ29sb3IiOnsiJGlkIjoiMjU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I1OSIsIlRvcCI6MC4wLCJMZWZ0IjowLjAsIlJpZ2h0IjowLjAsIkJvdHRvbSI6MC4wfSwiUGFkZGluZyI6eyIkaWQiOiIyNjAiLCJUb3AiOjAuMCwiTGVmdCI6MC4wLCJSaWdodCI6MC4wLCJCb3R0b20iOjAuMH0sIkJhY2tncm91bmQiOnsiJGlkIjoiMjYxIiwiQ29sb3IiOnsiJGlkIjoiMjYyIiwiQSI6MCwiUiI6MjU1LCJHIjoyNTUsIkIiOjI1NX19LCJJc1Zpc2libGUiOnRydWUsIldpZHRoIjowLjAsIkhlaWdodCI6MC4wLCJCb3JkZXJTdHlsZSI6eyIkaWQiOiIyNjMiLCJMaW5lQ29sb3IiOm51bGwsIkxpbmVXZWlnaHQiOjAuMCwiTGluZVR5cGUiOjAsIlBhcmVudFN0eWxlIjpudWxsfSwiUGFyZW50U3R5bGUiOm51bGx9LCJEYXRlRm9ybWF0Ijp7IiRpZCI6IjI2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UiLCJGb3JtYXQiOjAsIklzVmlzaWJsZSI6ZmFsc2UsIkxhc3RLbm93blZpc2liaWxpdHlTdGF0ZSI6ZmFsc2V9LCJJc1Zpc2libGUiOnRydWUsIlBhcmVudFN0eWxlIjpudWxsfSwiSW5kZXgiOjgsIlNtYXJ0RHVyYXRpb25BY3RpdmF0ZWQiOmZhbHNlLCJEYXRlRm9ybWF0Ijp7IiRyZWYiOiIyNjQifSwiV2Vla051bWJlcmluZyI6eyIkaWQiOiIyNjYiLCJGb3JtYXQiOjAsIklzVmlzaWJsZSI6ZmFsc2UsIkxhc3RLbm93blZpc2liaWxpdHlTdGF0ZSI6ZmFsc2V9LCJJZCI6IjI0ZDNmZWJlLTQ5ZGQtNDk1YS1iNzRkLWZjODUyNGY2OTdmYiIsIkltcG9ydElkIjpudWxsLCJUaXRsZSI6IlRhc2sgNCIsIk5vdGUiOm51bGwsIkh5cGVybGluayI6eyIkaWQiOiIyNjciLCJBZGRyZXNzIjoiIiwiU3ViQWRkcmVzcyI6IiJ9LCJJc0NoYW5nZWQiOmZhbHNlLCJJc05ldyI6ZmFsc2V9fV0sIl9taWxlc3RvbmVzIjpbXSwiSWQiOiIwMDAwMDAwMC0wMDAwLTAwMDAtMDAwMC0wMDAwMDAwMDAwMDAiLCJJc1NpbmdsZUl0ZW1Sb3ciOnRydWV9XSwiSW5kZXgiOjAsIklkIjoiOGQyYmU3NTctMmZmZi00YTY3LTg3NmItOWYxOTI3YmRhNTE4IiwiSGVhZGVyVGV4dCI6bnVsbCwiSXNEZWZhdWx0Ijp0cnVlLCJTdHlsZSI6eyIkaWQiOiIyNjgiLCJIZWFkZXJTdHlsZSI6eyIkaWQiOiIyNjkiLCJUZXh0U3R5bGUiOnsiJGlkIjoiMjcwIiwiRm9udFNldHRpbmdzIjp7IiRpZCI6IjI3MSIsIkZvbnRTaXplIjoxMSwiRm9udE5hbWUiOiJDYWxpYnJpIiwiSXNCb2xkIjpmYWxzZSwiSXNJdGFsaWMiOmZhbHNlLCJJc1VuZGVybGluZWQiOmZhbHNlLCJQYXJlbnRTdHlsZSI6bnVsbH0sIkF1dG9TaXplIjoyLCJGb3JlZ3JvdW5kIjp7IiRpZCI6IjI3MiIsIkNvbG9yIjp7IiRpZCI6IjI3M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jc0IiwiVG9wIjowLjAsIkxlZnQiOjAuMCwiUmlnaHQiOjAuMCwiQm90dG9tIjowLjB9LCJQYWRkaW5nIjp7IiRpZCI6IjI3NSIsIlRvcCI6MC4wLCJMZWZ0IjowLjAsIlJpZ2h0IjowLjAsIkJvdHRvbSI6MC4wfSwiQmFja2dyb3VuZCI6eyIkaWQiOiIyNzYiLCJDb2xvciI6eyIkaWQiOiIyNzciLCJBIjowLCJSIjoyNTUsIkciOjI1NSwiQiI6MjU1fX0sIklzVmlzaWJsZSI6dHJ1ZSwiV2lkdGgiOjAuMCwiSGVpZ2h0IjowLjAsIkJvcmRlclN0eWxlIjpudWxsLCJQYXJlbnRTdHlsZSI6bnVsbH0sIlJlY3RhbmdsZVN0eWxlIjp7IiRpZCI6IjI3OCIsIk1hcmdpbiI6eyIkaWQiOiIyNzkiLCJUb3AiOjAuMCwiTGVmdCI6MC4wLCJSaWdodCI6MC4wLCJCb3R0b20iOjAuMH0sIlBhZGRpbmciOnsiJGlkIjoiMjgwIiwiVG9wIjowLjAsIkxlZnQiOjAuMCwiUmlnaHQiOjAuMCwiQm90dG9tIjowLjB9LCJCYWNrZ3JvdW5kIjp7IiRpZCI6IjI4MSIsIkNvbG9yIjp7IiRpZCI6IjI4MiIsIkEiOjYzLCJSIjoyMzcsIkciOjEyNSwiQiI6NDl9fSwiSXNWaXNpYmxlIjp0cnVlLCJXaWR0aCI6MC4wLCJIZWlnaHQiOjAuMCwiQm9yZGVyU3R5bGUiOnsiJGlkIjoiMjgzIiwiTGluZUNvbG9yIjp7IiRpZCI6IjI4NCIsIiR0eXBlIjoiTkxSRS5Db21tb24uRG9tLlNvbGlkQ29sb3JCcnVzaCwgTkxSRS5Db21tb24iLCJDb2xvciI6eyIkaWQiOiIyODUiLCJBIjoyNTUsIlIiOjI1NSwiRyI6MCwiQiI6MH19LCJMaW5lV2VpZ2h0IjowLjAsIkxpbmVUeXBlIjowLCJQYXJlbnRTdHlsZSI6bnVsbH0sIlBhcmVudFN0eWxlIjpudWxsfSwiTWFyZ2luIjp7IiRpZCI6IjI4NiIsIlRvcCI6MC4wLCJMZWZ0IjowLjAsIlJpZ2h0IjowLjAsIkJvdHRvbSI6MC4wfSwiUGFkZGluZyI6eyIkaWQiOiIyODciLCJUb3AiOjAuMCwiTGVmdCI6MC4wLCJSaWdodCI6MC4wLCJCb3R0b20iOjAuMH0sIkJhY2tncm91bmQiOm51bGwsIklzVmlzaWJsZSI6dHJ1ZSwiV2lkdGgiOjAuMCwiSGVpZ2h0IjowLjAsIkJvcmRlclN0eWxlIjpudWxsLCJQYXJlbnRTdHlsZSI6bnVsbH0sIkJhY2tncm91bmRTdHlsZSI6eyIkaWQiOiIyODgiLCJNYXJnaW4iOnsiJGlkIjoiMjg5IiwiVG9wIjowLjAsIkxlZnQiOjAuMCwiUmlnaHQiOjAuMCwiQm90dG9tIjowLjB9LCJQYWRkaW5nIjp7IiRpZCI6IjI5MCIsIlRvcCI6MC4wLCJMZWZ0IjowLjAsIlJpZ2h0IjowLjAsIkJvdHRvbSI6MC4wfSwiQmFja2dyb3VuZCI6eyIkaWQiOiIyOTEiLCJDb2xvciI6eyIkaWQiOiIyOTIiLCJBIjo1MSwiUiI6MTY1LCJHIjoxNjUsIkIiOjE2NX19LCJJc1Zpc2libGUiOnRydWUsIldpZHRoIjowLjAsIkhlaWdodCI6MC4wLCJCb3JkZXJTdHlsZSI6eyIkaWQiOiIyOTMiLCJMaW5lQ29sb3IiOnsiJGlkIjoiMjk0IiwiJHR5cGUiOiJOTFJFLkNvbW1vbi5Eb20uU29saWRDb2xvckJydXNoLCBOTFJFLkNvbW1vbiIsIkNvbG9yIjp7IiRpZCI6IjI5NSIsIkEiOjI1NSwiUiI6MjU1LCJHIjowLCJCIjowfX0sIkxpbmVXZWlnaHQiOjAuMCwiTGluZVR5cGUiOjAsIlBhcmVudFN0eWxlIjpudWxsfSwiUGFyZW50U3R5bGUiOm51bGx9LCJNYXJnaW4iOnsiJGlkIjoiMjk2IiwiVG9wIjowLjAsIkxlZnQiOjAuMCwiUmlnaHQiOjAuMCwiQm90dG9tIjowLjB9LCJQYWRkaW5nIjp7IiRpZCI6IjI5NyIsIlRvcCI6MC4wLCJMZWZ0IjowLjAsIlJpZ2h0IjowLjAsIkJvdHRvbSI6MC4wfSwiSXNWaXNpYmxlIjpmYWxzZSwiV2lkdGgiOjAuMCwiSGVpZ2h0IjowLjAsIkJvcmRlclN0eWxlIjpudWxsLCJQYXJlbnRTdHlsZSI6bnVsbH19XSwiSWQiOiJmM2ZkMzZmMi01MTQ2LTQ2MmItYTczZS03OWE5YTYxNmMzODYiLCJJbmRleCI6MSwiSGVhZGVyVGV4dCI6IlN3aW1sYW5lIDIiLCJTdHlsZSI6eyIkaWQiOiIyOTgiLCJIZWFkZXJTdHlsZSI6eyIkaWQiOiIyOTkiLCJUZXh0SXNWZXJ0aWNhbCI6ZmFsc2UsIlRleHRTdHlsZSI6eyIkaWQiOiIzMDAiLCJGb250U2V0dGluZ3MiOnsiJGlkIjoiMzAxIiwiRm9udFNpemUiOjEyLCJGb250TmFtZSI6IkNhbGlicmkiLCJJc0JvbGQiOmZhbHNlLCJJc0l0YWxpYyI6ZmFsc2UsIklzVW5kZXJsaW5lZCI6ZmFsc2UsIlBhcmVudFN0eWxlIjpudWxsfSwiQXV0b1NpemUiOjIsIkZvcmVncm91bmQiOnsiJGlkIjoiMzAyIiwiQ29sb3IiOnsiJGlkIjoiMzAzIiwiQSI6MjU1LCJSIjoyNTUsIkciOjI1NSwiQiI6MjU1fX0sIk1heFdpZHRoIjoxMDMuODM5OTA5ODA4MzQyNTgsIk1heEhlaWdodCI6IkluZmluaXR5IiwiU21hcnRGb3JlZ3JvdW5kSXNBY3RpdmUiOmZhbHNlLCJIb3Jpem9udGFsQWxpZ25tZW50IjowLCJWZXJ0aWNhbEFsaWdubWVudCI6MCwiU21hcnRGb3JlZ3JvdW5kIjpudWxsLCJCYWNrZ3JvdW5kRmlsbFR5cGUiOjAsIk1hcmdpbiI6eyIkaWQiOiIzMDQiLCJUb3AiOjAuMCwiTGVmdCI6MC4wLCJSaWdodCI6MC4wLCJCb3R0b20iOjAuMH0sIlBhZGRpbmciOnsiJGlkIjoiMzA1IiwiVG9wIjowLjAsIkxlZnQiOjAuMCwiUmlnaHQiOjAuMCwiQm90dG9tIjowLjB9LCJCYWNrZ3JvdW5kIjp7IiRpZCI6IjMwNiIsIkNvbG9yIjp7IiRpZCI6IjMwNyIsIkEiOjAsIlIiOjI1NSwiRyI6MjU1LCJCIjoyNTV9fSwiSXNWaXNpYmxlIjp0cnVlLCJXaWR0aCI6MC4wLCJIZWlnaHQiOjAuMCwiQm9yZGVyU3R5bGUiOm51bGwsIlBhcmVudFN0eWxlIjpudWxsfSwiUmVjdGFuZ2xlU3R5bGUiOnsiJGlkIjoiMzA4IiwiTWFyZ2luIjp7IiRpZCI6IjMwOSIsIlRvcCI6MC4wLCJMZWZ0IjowLjAsIlJpZ2h0IjowLjAsIkJvdHRvbSI6MC4wfSwiUGFkZGluZyI6eyIkaWQiOiIzMTAiLCJUb3AiOjAuMCwiTGVmdCI6MC4wLCJSaWdodCI6MC4wLCJCb3R0b20iOjAuMH0sIkJhY2tncm91bmQiOnsiJGlkIjoiMzExIiwiQ29sb3IiOnsiJGlkIjoiMzEyIiwiQSI6MjU1LCJSIjowLCJHIjoxMTQsIkIiOjE4OH19LCJJc1Zpc2libGUiOnRydWUsIldpZHRoIjowLjAsIkhlaWdodCI6MC4wLCJCb3JkZXJTdHlsZSI6eyIkaWQiOiIzMTMiLCJMaW5lQ29sb3IiOnsiJGlkIjoiMzE0IiwiJHR5cGUiOiJOTFJFLkNvbW1vbi5Eb20uU29saWRDb2xvckJydXNoLCBOTFJFLkNvbW1vbiIsIkNvbG9yIjp7IiRpZCI6IjMxNSIsIkEiOjI1NSwiUiI6NDcsIkciOjgyLCJCIjoxNDN9fSwiTGluZVdlaWdodCI6MC4wLCJMaW5lVHlwZSI6MCwiUGFyZW50U3R5bGUiOm51bGx9LCJQYXJlbnRTdHlsZSI6bnVsbH0sIk1hcmdpbiI6eyIkaWQiOiIzMTYiLCJUb3AiOjAuMCwiTGVmdCI6MC4wLCJSaWdodCI6MC4wLCJCb3R0b20iOjAuMH0sIlBhZGRpbmciOnsiJGlkIjoiMzE3IiwiVG9wIjowLjAsIkxlZnQiOjAuMCwiUmlnaHQiOjAuMCwiQm90dG9tIjowLjB9LCJCYWNrZ3JvdW5kIjpudWxsLCJJc1Zpc2libGUiOnRydWUsIldpZHRoIjowLjAsIkhlaWdodCI6MC4wLCJCb3JkZXJTdHlsZSI6bnVsbCwiUGFyZW50U3R5bGUiOm51bGx9LCJCYWNrZ3JvdW5kU3R5bGUiOnsiJGlkIjoiMzE4IiwiTWFyZ2luIjp7IiRpZCI6IjMxOSIsIlRvcCI6MC4wLCJMZWZ0IjowLjAsIlJpZ2h0IjowLjAsIkJvdHRvbSI6MC4wfSwiUGFkZGluZyI6eyIkaWQiOiIzMjAiLCJUb3AiOjAuMCwiTGVmdCI6MC4wLCJSaWdodCI6MC4wLCJCb3R0b20iOjAuMH0sIkJhY2tncm91bmQiOnsiJGlkIjoiMzIxIiwiQ29sb3IiOnsiJGlkIjoiMzIyIiwiQSI6NTEsIlIiOjkxLCJHIjoxNTUsIkIiOjIxM319LCJJc1Zpc2libGUiOnRydWUsIldpZHRoIjowLjAsIkhlaWdodCI6MC4wLCJCb3JkZXJTdHlsZSI6eyIkaWQiOiIzMjMiLCJMaW5lQ29sb3IiOnsiJGlkIjoiMzI0IiwiJHR5cGUiOiJOTFJFLkNvbW1vbi5Eb20uU29saWRDb2xvckJydXNoLCBOTFJFLkNvbW1vbiIsIkNvbG9yIjp7IiRpZCI6IjMyNSIsIkEiOjI1NSwiUiI6MjU1LCJHIjowLCJCIjowfX0sIkxpbmVXZWlnaHQiOjAuMCwiTGluZVR5cGUiOjAsIlBhcmVudFN0eWxlIjpudWxsfSwiUGFyZW50U3R5bGUiOm51bGx9LCJJc0Fib3ZlVGltZWJhbmQiOmZhbHNlLCJNYXJnaW4iOnsiJGlkIjoiMzI2IiwiVG9wIjowLjAsIkxlZnQiOjAuMCwiUmlnaHQiOjAuMCwiQm90dG9tIjowLjB9LCJQYWRkaW5nIjp7IiRpZCI6IjMyNyIsIlRvcCI6MC4wLCJMZWZ0IjowLjAsIlJpZ2h0IjowLjAsIkJvdHRvbSI6MC4wfSwiSXNWaXNpYmxlIjp0cnVlLCJXaWR0aCI6MC4wLCJIZWlnaHQiOjAuMCwiQm9yZGVyU3R5bGUiOnsiJGlkIjoiMzI4IiwiTGluZUNvbG9yIjpudWxsLCJMaW5lV2VpZ2h0IjowLjAsIkxpbmVUeXBlIjowLCJQYXJlbnRTdHlsZSI6bnVsbH0sIlBhcmVudFN0eWxlIjpudWxsfX0seyIkaWQiOiIzMjkiLCJfYWN0aXZpdGllcyI6W3siJGlkIjoiMzMwIiwiX3Jvd3MiOlt7IiRpZCI6IjMzMSIsIl90YXNrcyI6W3siJGlkIjoiMzMyIiwiX2F0dGFjaGVkTWlsZXN0b25lcyI6W10sIlRhc2tEZWZpbml0aW9uIjp7IiRpZCI6IjMzMyIsIkdyb3VwTmFtZSI6bnVsbCwiU3RhcnREYXRlIjoiMjAyMS0wOC0xM1QwMDowMDowMCIsIkVuZERhdGUiOiIyMDIxLTA5LTE2VDIzOjU5OjAwIiwiUGVyY2VudGFnZUNvbXBsZXRlIjoyNi4wLCJTdHlsZSI6eyIkaWQiOiIzMzQiLCJTaGFwZSI6NCwiU2hhcGVUaGlja25lc3MiOjEsIkR1cmF0aW9uRm9ybWF0IjowLCJJbmNsdWRlTm9uV29ya2luZ0RheXNJbkR1cmF0aW9uIjpmYWxzZSwiUGVyY2VudGFnZUNvbXBsZXRlU3R5bGUiOnsiJGlkIjoiMzM1IiwiRm9udFNldHRpbmdzIjp7IiRpZCI6IjMzNiIsIkZvbnRTaXplIjoxMCwiRm9udE5hbWUiOiJDYWxpYnJpIiwiSXNCb2xkIjpmYWxzZSwiSXNJdGFsaWMiOmZhbHNlLCJJc1VuZGVybGluZWQiOmZhbHNlLCJQYXJlbnRTdHlsZSI6bnVsbH0sIkF1dG9TaXplIjowLCJGb3JlZ3JvdW5kIjp7IiRpZCI6IjMzNyIsIkNvbG9yIjp7IiRpZCI6IjMz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zM5IiwiVG9wIjowLjAsIkxlZnQiOjAuMCwiUmlnaHQiOjAuMCwiQm90dG9tIjowLjB9LCJQYWRkaW5nIjp7IiRpZCI6IjM0MCIsIlRvcCI6MC4wLCJMZWZ0IjowLjAsIlJpZ2h0IjowLjAsIkJvdHRvbSI6MC4wfSwiQmFja2dyb3VuZCI6eyIkaWQiOiIzNDEiLCJDb2xvciI6eyIkcmVmIjoiMTUifX0sIklzVmlzaWJsZSI6dHJ1ZSwiV2lkdGgiOjAuMCwiSGVpZ2h0IjowLjAsIkJvcmRlclN0eWxlIjp7IiRpZCI6IjM0MiIsIkxpbmVDb2xvciI6bnVsbCwiTGluZVdlaWdodCI6MC4wLCJMaW5lVHlwZSI6MCwiUGFyZW50U3R5bGUiOm51bGx9LCJQYXJlbnRTdHlsZSI6bnVsbH0sIkR1cmF0aW9uU3R5bGUiOnsiJGlkIjoiMzQzIiwiRm9udFNldHRpbmdzIjp7IiRpZCI6IjM0NCIsIkZvbnRTaXplIjoxMCwiRm9udE5hbWUiOiJDYWxpYnJpIiwiSXNCb2xkIjpmYWxzZSwiSXNJdGFsaWMiOmZhbHNlLCJJc1VuZGVybGluZWQiOmZhbHNlLCJQYXJlbnRTdHlsZSI6bnVsbH0sIkF1dG9TaXplIjowLCJGb3JlZ3JvdW5kIjp7IiRpZCI6IjM0NSIsIkNvbG9yIjp7IiRpZCI6IjM0Ni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NDciLCJUb3AiOjAuMCwiTGVmdCI6MC4wLCJSaWdodCI6MC4wLCJCb3R0b20iOjAuMH0sIlBhZGRpbmciOnsiJGlkIjoiMzQ4IiwiVG9wIjowLjAsIkxlZnQiOjAuMCwiUmlnaHQiOjAuMCwiQm90dG9tIjowLjB9LCJCYWNrZ3JvdW5kIjp7IiRpZCI6IjM0OSIsIkNvbG9yIjp7IiRpZCI6IjM1MCIsIkEiOjAsIlIiOjI1NSwiRyI6MjU1LCJCIjoyNTV9fSwiSXNWaXNpYmxlIjp0cnVlLCJXaWR0aCI6MC4wLCJIZWlnaHQiOjAuMCwiQm9yZGVyU3R5bGUiOnsiJGlkIjoiMzUxIiwiTGluZUNvbG9yIjpudWxsLCJMaW5lV2VpZ2h0IjowLjAsIkxpbmVUeXBlIjowLCJQYXJlbnRTdHlsZSI6bnVsbH0sIlBhcmVudFN0eWxlIjpudWxsfSwiSG9yaXpvbnRhbENvbm5lY3RvclN0eWxlIjp7IiRpZCI6IjM1MiIsIkxpbmVDb2xvciI6eyIkcmVmIjoiMjcifSwiTGluZVdlaWdodCI6MC44LCJMaW5lVHlwZSI6MCwiUGFyZW50U3R5bGUiOm51bGx9LCJWZXJ0aWNhbENvbm5lY3RvclN0eWxlIjp7IiRpZCI6IjM1MyIsIkxpbmVDb2xvciI6eyIkcmVmIjoiMzA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NSwiSXNCZWxvd1RpbWViYW5kIjp0cnVlLCJQZXJjZW50YWdlQ29tcGxldGVTaGFwZU9wYWNpdHkiOjM1LCJTaGFwZVN0eWxlIjp7IiRpZCI6IjM1NCIsIk1hcmdpbiI6eyIkaWQiOiIzNTUiLCJUb3AiOjAuMCwiTGVmdCI6NC4wLCJSaWdodCI6NC4wLCJCb3R0b20iOjAuMH0sIlBhZGRpbmciOnsiJGlkIjoiMzU2IiwiVG9wIjowLjAsIkxlZnQiOjAuMCwiUmlnaHQiOjAuMCwiQm90dG9tIjowLjB9LCJCYWNrZ3JvdW5kIjp7IiRpZCI6IjM1NyIsIkNvbG9yIjp7IiRpZCI6IjM1OCIsIkEiOjI1NSwiUiI6MTExLCJHIjo0OSwiQiI6MTUyfX0sIklzVmlzaWJsZSI6dHJ1ZSwiV2lkdGgiOjAuMCwiSGVpZ2h0IjoxNi4wLCJCb3JkZXJTdHlsZSI6eyIkaWQiOiIzNTkiLCJMaW5lQ29sb3IiOnsiJHJlZiI6IjM4In0sIkxpbmVXZWlnaHQiOjAuMCwiTGluZVR5cGUiOjAsIlBhcmVudFN0eWxlIjpudWxsfSwiUGFyZW50U3R5bGUiOm51bGx9LCJUaXRsZVN0eWxlIjp7IiRpZCI6IjM2MCIsIkZvbnRTZXR0aW5ncyI6eyIkaWQiOiIzNjEiLCJGb250U2l6ZSI6MTIsIkZvbnROYW1lIjoiQ2FsaWJyaSIsIklzQm9sZCI6dHJ1ZSwiSXNJdGFsaWMiOmZhbHNlLCJJc1VuZGVybGluZWQiOmZhbHNlLCJQYXJlbnRTdHlsZSI6bnVsbH0sIkF1dG9TaXplIjowLCJGb3JlZ3JvdW5kIjp7IiRpZCI6IjM2MiIsIkNvbG9yIjp7IiRpZCI6IjM2M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zNjQiLCJUb3AiOjAuMCwiTGVmdCI6MC4wLCJSaWdodCI6MC4wLCJCb3R0b20iOjAuMH0sIlBhZGRpbmciOnsiJGlkIjoiMzY1IiwiVG9wIjowLjAsIkxlZnQiOjAuMCwiUmlnaHQiOjAuMCwiQm90dG9tIjowLjB9LCJCYWNrZ3JvdW5kIjp7IiRpZCI6IjM2NiIsIkNvbG9yIjp7IiRpZCI6IjM2NyIsIkEiOjAsIlIiOjI1NSwiRyI6MjU1LCJCIjoyNTV9fSwiSXNWaXNpYmxlIjp0cnVlLCJXaWR0aCI6MC4wLCJIZWlnaHQiOjAuMCwiQm9yZGVyU3R5bGUiOnsiJGlkIjoiMzY4IiwiTGluZUNvbG9yIjpudWxsLCJMaW5lV2VpZ2h0IjowLjAsIkxpbmVUeXBlIjowLCJQYXJlbnRTdHlsZSI6bnVsbH0sIlBhcmVudFN0eWxlIjpudWxsfSwiRGF0ZVN0eWxlIjp7IiRpZCI6IjM2OSIsIkZvbnRTZXR0aW5ncyI6eyIkaWQiOiIzNzAiLCJGb250U2l6ZSI6OCwiRm9udE5hbWUiOiJDYWxpYnJpIiwiSXNCb2xkIjp0cnVlLCJJc0l0YWxpYyI6ZmFsc2UsIklzVW5kZXJsaW5lZCI6ZmFsc2UsIlBhcmVudFN0eWxlIjpudWxsfSwiQXV0b1NpemUiOjAsIkZvcmVncm91bmQiOnsiJGlkIjoiMzcxIiwiQ29sb3IiOnsiJGlkIjoiMzcy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M3MyIsIlRvcCI6MC4wLCJMZWZ0IjowLjAsIlJpZ2h0IjowLjAsIkJvdHRvbSI6MC4wfSwiUGFkZGluZyI6eyIkaWQiOiIzNzQiLCJUb3AiOjAuMCwiTGVmdCI6MC4wLCJSaWdodCI6MC4wLCJCb3R0b20iOjAuMH0sIkJhY2tncm91bmQiOnsiJGlkIjoiMzc1IiwiQ29sb3IiOnsiJGlkIjoiMzc2IiwiQSI6MCwiUiI6MjU1LCJHIjoyNTUsIkIiOjI1NX19LCJJc1Zpc2libGUiOnRydWUsIldpZHRoIjowLjAsIkhlaWdodCI6MC4wLCJCb3JkZXJTdHlsZSI6eyIkaWQiOiIzNzciLCJMaW5lQ29sb3IiOm51bGwsIkxpbmVXZWlnaHQiOjAuMCwiTGluZVR5cGUiOjAsIlBhcmVudFN0eWxlIjpudWxsfSwiUGFyZW50U3R5bGUiOm51bGx9LCJEYXRlRm9ybWF0Ijp7IiRpZCI6IjM3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kiLCJGb3JtYXQiOjAsIklzVmlzaWJsZSI6ZmFsc2UsIkxhc3RLbm93blZpc2liaWxpdHlTdGF0ZSI6ZmFsc2V9LCJJc1Zpc2libGUiOnRydWUsIlBhcmVudFN0eWxlIjpudWxsfSwiSW5kZXgiOjksIlNtYXJ0RHVyYXRpb25BY3RpdmF0ZWQiOmZhbHNlLCJEYXRlRm9ybWF0Ijp7IiRyZWYiOiIzNzgifSwiV2Vla051bWJlcmluZyI6eyIkaWQiOiIzODAiLCJGb3JtYXQiOjAsIklzVmlzaWJsZSI6ZmFsc2UsIkxhc3RLbm93blZpc2liaWxpdHlTdGF0ZSI6ZmFsc2V9LCJJZCI6ImNmMjYwM2EyLWI1OGUtNGI1ZS1hYjNjLWYyNDkyMjFjOTk3NSIsIkltcG9ydElkIjpudWxsLCJUaXRsZSI6IlRhc2sgNSIsIk5vdGUiOm51bGwsIkh5cGVybGluayI6eyIkaWQiOiIzODEiLCJBZGRyZXNzIjoiIiwiU3ViQWRkcmVzcyI6IiJ9LCJJc0NoYW5nZWQiOmZhbHNlLCJJc05ldyI6ZmFsc2V9fSx7IiRpZCI6IjM4MiIsIl9hdHRhY2hlZE1pbGVzdG9uZXMiOltdLCJUYXNrRGVmaW5pdGlvbiI6eyIkaWQiOiIzODMiLCJHcm91cE5hbWUiOm51bGwsIlN0YXJ0RGF0ZSI6IjIwMjEtMTAtMTNUMDA6MDA6MDAiLCJFbmREYXRlIjoiMjAyMS0xMS0xMlQyMzo1OTowMCIsIlBlcmNlbnRhZ2VDb21wbGV0ZSI6MTUuMCwiU3R5bGUiOnsiJGlkIjoiMzg0IiwiU2hhcGUiOjQsIlNoYXBlVGhpY2tuZXNzIjoxLCJEdXJhdGlvbkZvcm1hdCI6MCwiSW5jbHVkZU5vbldvcmtpbmdEYXlzSW5EdXJhdGlvbiI6ZmFsc2UsIlBlcmNlbnRhZ2VDb21wbGV0ZVN0eWxlIjp7IiRpZCI6IjM4NSIsIkZvbnRTZXR0aW5ncyI6eyIkaWQiOiIzODYiLCJGb250U2l6ZSI6MTAsIkZvbnROYW1lIjoiQ2FsaWJyaSIsIklzQm9sZCI6ZmFsc2UsIklzSXRhbGljIjpmYWxzZSwiSXNVbmRlcmxpbmVkIjpmYWxzZSwiUGFyZW50U3R5bGUiOm51bGx9LCJBdXRvU2l6ZSI6MCwiRm9yZWdyb3VuZCI6eyIkaWQiOiIzODciLCJDb2xvciI6eyIkaWQiOiIzOD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M4OSIsIlRvcCI6MC4wLCJMZWZ0IjowLjAsIlJpZ2h0IjowLjAsIkJvdHRvbSI6MC4wfSwiUGFkZGluZyI6eyIkaWQiOiIzOTAiLCJUb3AiOjAuMCwiTGVmdCI6MC4wLCJSaWdodCI6MC4wLCJCb3R0b20iOjAuMH0sIkJhY2tncm91bmQiOnsiJGlkIjoiMzkxIiwiQ29sb3IiOnsiJHJlZiI6IjE1In19LCJJc1Zpc2libGUiOnRydWUsIldpZHRoIjowLjAsIkhlaWdodCI6MC4wLCJCb3JkZXJTdHlsZSI6eyIkaWQiOiIzOTIiLCJMaW5lQ29sb3IiOm51bGwsIkxpbmVXZWlnaHQiOjAuMCwiTGluZVR5cGUiOjAsIlBhcmVudFN0eWxlIjpudWxsfSwiUGFyZW50U3R5bGUiOm51bGx9LCJEdXJhdGlvblN0eWxlIjp7IiRpZCI6IjM5MyIsIkZvbnRTZXR0aW5ncyI6eyIkaWQiOiIzOTQiLCJGb250U2l6ZSI6MTAsIkZvbnROYW1lIjoiQ2FsaWJyaSIsIklzQm9sZCI6ZmFsc2UsIklzSXRhbGljIjpmYWxzZSwiSXNVbmRlcmxpbmVkIjpmYWxzZSwiUGFyZW50U3R5bGUiOm51bGx9LCJBdXRvU2l6ZSI6MCwiRm9yZWdyb3VuZCI6eyIkaWQiOiIzOTUiLCJDb2xvciI6eyIkaWQiOiIzOTY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zk3IiwiVG9wIjowLjAsIkxlZnQiOjAuMCwiUmlnaHQiOjAuMCwiQm90dG9tIjowLjB9LCJQYWRkaW5nIjp7IiRpZCI6IjM5OCIsIlRvcCI6MC4wLCJMZWZ0IjowLjAsIlJpZ2h0IjowLjAsIkJvdHRvbSI6MC4wfSwiQmFja2dyb3VuZCI6eyIkaWQiOiIzOTkiLCJDb2xvciI6eyIkaWQiOiI0MDAiLCJBIjowLCJSIjoyNTUsIkciOjI1NSwiQiI6MjU1fX0sIklzVmlzaWJsZSI6dHJ1ZSwiV2lkdGgiOjAuMCwiSGVpZ2h0IjowLjAsIkJvcmRlclN0eWxlIjp7IiRpZCI6IjQwMSIsIkxpbmVDb2xvciI6bnVsbCwiTGluZVdlaWdodCI6MC4wLCJMaW5lVHlwZSI6MCwiUGFyZW50U3R5bGUiOm51bGx9LCJQYXJlbnRTdHlsZSI6bnVsbH0sIkhvcml6b250YWxDb25uZWN0b3JTdHlsZSI6eyIkaWQiOiI0MDIiLCJMaW5lQ29sb3IiOnsiJHJlZiI6IjI3In0sIkxpbmVXZWlnaHQiOjAuOCwiTGluZVR5cGUiOjAsIlBhcmVudFN0eWxlIjpudWxsfSwiVmVydGljYWxDb25uZWN0b3JTdHlsZSI6eyIkaWQiOiI0MDMiLCJMaW5lQ29sb3IiOnsiJHJlZiI6IjMwIn0sIkxpbmVXZWlnaHQiOjEuMCwiTGluZVR5cGUiOjAsIlBhcmVudFN0eWxlIjpudWxsfSwiTWFyZ2luIjpudWxsLCJTdGFydERhdGVQb3NpdGlvbiI6MSwiRW5kRGF0ZVBvc2l0aW9uIjoxLCJEYXRlSXNWaXNpYmxlIjp0cnVlLCJUaXRsZVBvc2l0aW9uIjoyLCJEdXJhdGlvblBvc2l0aW9uIjo0LCJQZXJjZW50YWdlQ29tcGxldGVkUG9zaXRpb24iOjYsIlNwYWNpbmciOjUsIklzQmVsb3dUaW1lYmFuZCI6dHJ1ZSwiUGVyY2VudGFnZUNvbXBsZXRlU2hhcGVPcGFjaXR5IjozNSwiU2hhcGVTdHlsZSI6eyIkaWQiOiI0MDQiLCJNYXJnaW4iOnsiJGlkIjoiNDA1IiwiVG9wIjowLjAsIkxlZnQiOjQuMCwiUmlnaHQiOjQuMCwiQm90dG9tIjowLjB9LCJQYWRkaW5nIjp7IiRpZCI6IjQwNiIsIlRvcCI6MC4wLCJMZWZ0IjowLjAsIlJpZ2h0IjowLjAsIkJvdHRvbSI6MC4wfSwiQmFja2dyb3VuZCI6eyIkaWQiOiI0MDciLCJDb2xvciI6eyIkaWQiOiI0MDgiLCJBIjoyNTUsIlIiOjExMSwiRyI6NDksIkIiOjE1Mn19LCJJc1Zpc2libGUiOnRydWUsIldpZHRoIjowLjAsIkhlaWdodCI6MTYuMCwiQm9yZGVyU3R5bGUiOnsiJGlkIjoiNDA5IiwiTGluZUNvbG9yIjp7IiRyZWYiOiIzOCJ9LCJMaW5lV2VpZ2h0IjowLjAsIkxpbmVUeXBlIjowLCJQYXJlbnRTdHlsZSI6bnVsbH0sIlBhcmVudFN0eWxlIjpudWxsfSwiVGl0bGVTdHlsZSI6eyIkaWQiOiI0MTAiLCJGb250U2V0dGluZ3MiOnsiJGlkIjoiNDExIiwiRm9udFNpemUiOjEyLCJGb250TmFtZSI6IkNhbGlicmkiLCJJc0JvbGQiOnRydWUsIklzSXRhbGljIjpmYWxzZSwiSXNVbmRlcmxpbmVkIjpmYWxzZSwiUGFyZW50U3R5bGUiOm51bGx9LCJBdXRvU2l6ZSI6MCwiRm9yZWdyb3VuZCI6eyIkaWQiOiI0MTIiLCJDb2xvciI6eyIkaWQiOiI0MT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E0IiwiVG9wIjowLjAsIkxlZnQiOjAuMCwiUmlnaHQiOjAuMCwiQm90dG9tIjowLjB9LCJQYWRkaW5nIjp7IiRpZCI6IjQxNSIsIlRvcCI6MC4wLCJMZWZ0IjowLjAsIlJpZ2h0IjowLjAsIkJvdHRvbSI6MC4wfSwiQmFja2dyb3VuZCI6eyIkaWQiOiI0MTYiLCJDb2xvciI6eyIkaWQiOiI0MTciLCJBIjowLCJSIjoyNTUsIkciOjI1NSwiQiI6MjU1fX0sIklzVmlzaWJsZSI6dHJ1ZSwiV2lkdGgiOjAuMCwiSGVpZ2h0IjowLjAsIkJvcmRlclN0eWxlIjp7IiRpZCI6IjQxOCIsIkxpbmVDb2xvciI6bnVsbCwiTGluZVdlaWdodCI6MC4wLCJMaW5lVHlwZSI6MCwiUGFyZW50U3R5bGUiOm51bGx9LCJQYXJlbnRTdHlsZSI6bnVsbH0sIkRhdGVTdHlsZSI6eyIkaWQiOiI0MTkiLCJGb250U2V0dGluZ3MiOnsiJGlkIjoiNDIwIiwiRm9udFNpemUiOjgsIkZvbnROYW1lIjoiQ2FsaWJyaSIsIklzQm9sZCI6dHJ1ZSwiSXNJdGFsaWMiOmZhbHNlLCJJc1VuZGVybGluZWQiOmZhbHNlLCJQYXJlbnRTdHlsZSI6bnVsbH0sIkF1dG9TaXplIjowLCJGb3JlZ3JvdW5kIjp7IiRpZCI6IjQyMSIsIkNvbG9yIjp7IiRpZCI6IjQy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nsiJGlkIjoiNDI3IiwiTGluZUNvbG9yIjpudWxsLCJMaW5lV2VpZ2h0IjowLjAsIkxpbmVUeXBlIjowLCJQYXJlbnRTdHlsZSI6bnVsbH0sIlBhcmVudFN0eWxlIjpudWxsfSwiRGF0ZUZvcm1hdCI6eyIkaWQiOiI0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I5IiwiRm9ybWF0IjowLCJJc1Zpc2libGUiOmZhbHNlLCJMYXN0S25vd25WaXNpYmlsaXR5U3RhdGUiOmZhbHNlfSwiSXNWaXNpYmxlIjp0cnVlLCJQYXJlbnRTdHlsZSI6bnVsbH0sIkluZGV4IjoxMCwiU21hcnREdXJhdGlvbkFjdGl2YXRlZCI6ZmFsc2UsIkRhdGVGb3JtYXQiOnsiJHJlZiI6IjQyOCJ9LCJXZWVrTnVtYmVyaW5nIjp7IiRpZCI6IjQzMCIsIkZvcm1hdCI6MCwiSXNWaXNpYmxlIjpmYWxzZSwiTGFzdEtub3duVmlzaWJpbGl0eVN0YXRlIjpmYWxzZX0sIklkIjoiMDA2NjI0MDItMWNmNC00MmFjLTllM2YtM2U5N2FhNWUwOWUxIiwiSW1wb3J0SWQiOm51bGwsIlRpdGxlIjoiVGFzayA2IiwiTm90ZSI6bnVsbCwiSHlwZXJsaW5rIjp7IiRpZCI6IjQzMSIsIkFkZHJlc3MiOiIiLCJTdWJBZGRyZXNzIjoiIn0sIklzQ2hhbmdlZCI6ZmFsc2UsIklzTmV3IjpmYWxzZX19LHsiJGlkIjoiNDMyIiwiX2F0dGFjaGVkTWlsZXN0b25lcyI6W10sIlRhc2tEZWZpbml0aW9uIjp7IiRpZCI6IjQzMyIsIkdyb3VwTmFtZSI6bnVsbCwiU3RhcnREYXRlIjoiMjAyMS0xMi0xMFQwMDowMDowMCIsIkVuZERhdGUiOiIyMDIyLTAxLTA5VDIzOjU5OjAwIiwiUGVyY2VudGFnZUNvbXBsZXRlIjoxNS4wLCJTdHlsZSI6eyIkaWQiOiI0MzQiLCJTaGFwZSI6NCwiU2hhcGVUaGlja25lc3MiOjEsIkR1cmF0aW9uRm9ybWF0IjowLCJJbmNsdWRlTm9uV29ya2luZ0RheXNJbkR1cmF0aW9uIjpmYWxzZSwiUGVyY2VudGFnZUNvbXBsZXRlU3R5bGUiOnsiJGlkIjoiNDM1IiwiRm9udFNldHRpbmdzIjp7IiRpZCI6IjQzNiIsIkZvbnRTaXplIjoxMCwiRm9udE5hbWUiOiJDYWxpYnJpIiwiSXNCb2xkIjpmYWxzZSwiSXNJdGFsaWMiOmZhbHNlLCJJc1VuZGVybGluZWQiOmZhbHNlLCJQYXJlbnRTdHlsZSI6bnVsbH0sIkF1dG9TaXplIjowLCJGb3JlZ3JvdW5kIjp7IiRpZCI6IjQzNyIsIkNvbG9yIjp7IiRpZCI6IjQz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DM5IiwiVG9wIjowLjAsIkxlZnQiOjAuMCwiUmlnaHQiOjAuMCwiQm90dG9tIjowLjB9LCJQYWRkaW5nIjp7IiRpZCI6IjQ0MCIsIlRvcCI6MC4wLCJMZWZ0IjowLjAsIlJpZ2h0IjowLjAsIkJvdHRvbSI6MC4wfSwiQmFja2dyb3VuZCI6eyIkaWQiOiI0NDEiLCJDb2xvciI6eyIkcmVmIjoiMjQifX0sIklzVmlzaWJsZSI6dHJ1ZSwiV2lkdGgiOjAuMCwiSGVpZ2h0IjowLjAsIkJvcmRlclN0eWxlIjp7IiRpZCI6IjQ0MiIsIkxpbmVDb2xvciI6bnVsbCwiTGluZVdlaWdodCI6MC4wLCJMaW5lVHlwZSI6MCwiUGFyZW50U3R5bGUiOm51bGx9LCJQYXJlbnRTdHlsZSI6bnVsbH0sIkR1cmF0aW9uU3R5bGUiOnsiJGlkIjoiNDQzIiwiRm9udFNldHRpbmdzIjp7IiRpZCI6IjQ0NCIsIkZvbnRTaXplIjoxMCwiRm9udE5hbWUiOiJDYWxpYnJpIiwiSXNCb2xkIjpmYWxzZSwiSXNJdGFsaWMiOmZhbHNlLCJJc1VuZGVybGluZWQiOmZhbHNlLCJQYXJlbnRTdHlsZSI6bnVsbH0sIkF1dG9TaXplIjowLCJGb3JlZ3JvdW5kIjp7IiRpZCI6IjQ0NSIsIkNvbG9yIjp7IiRpZCI6IjQ0Ni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0NDciLCJUb3AiOjAuMCwiTGVmdCI6MC4wLCJSaWdodCI6MC4wLCJCb3R0b20iOjAuMH0sIlBhZGRpbmciOnsiJGlkIjoiNDQ4IiwiVG9wIjowLjAsIkxlZnQiOjAuMCwiUmlnaHQiOjAuMCwiQm90dG9tIjowLjB9LCJCYWNrZ3JvdW5kIjp7IiRpZCI6IjQ0OSIsIkNvbG9yIjp7IiRpZCI6IjQ1MCIsIkEiOjAsIlIiOjI1NSwiRyI6MjU1LCJCIjoyNTV9fSwiSXNWaXNpYmxlIjp0cnVlLCJXaWR0aCI6MC4wLCJIZWlnaHQiOjAuMCwiQm9yZGVyU3R5bGUiOnsiJGlkIjoiNDUxIiwiTGluZUNvbG9yIjpudWxsLCJMaW5lV2VpZ2h0IjowLjAsIkxpbmVUeXBlIjowLCJQYXJlbnRTdHlsZSI6bnVsbH0sIlBhcmVudFN0eWxlIjpudWxsfSwiSG9yaXpvbnRhbENvbm5lY3RvclN0eWxlIjp7IiRpZCI6IjQ1MiIsIkxpbmVDb2xvciI6eyIkcmVmIjoiMjcifSwiTGluZVdlaWdodCI6MS4wLCJMaW5lVHlwZSI6MCwiUGFyZW50U3R5bGUiOm51bGx9LCJWZXJ0aWNhbENvbm5lY3RvclN0eWxlIjp7IiRpZCI6IjQ1MyIsIkxpbmVDb2xvciI6eyIkcmVmIjoiMzA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NSwiSXNCZWxvd1RpbWViYW5kIjp0cnVlLCJQZXJjZW50YWdlQ29tcGxldGVTaGFwZU9wYWNpdHkiOjM1LCJTaGFwZVN0eWxlIjp7IiRpZCI6IjQ1NCIsIk1hcmdpbiI6eyIkaWQiOiI0NTUiLCJUb3AiOjAuMCwiTGVmdCI6NC4wLCJSaWdodCI6NC4wLCJCb3R0b20iOjAuMH0sIlBhZGRpbmciOnsiJGlkIjoiNDU2IiwiVG9wIjowLjAsIkxlZnQiOjAuMCwiUmlnaHQiOjAuMCwiQm90dG9tIjowLjB9LCJCYWNrZ3JvdW5kIjp7IiRpZCI6IjQ1NyIsIkNvbG9yIjp7IiRpZCI6IjQ1OCIsIkEiOjI1NSwiUiI6MTExLCJHIjo0OSwiQiI6MTUyfX0sIklzVmlzaWJsZSI6dHJ1ZSwiV2lkdGgiOjAuMCwiSGVpZ2h0IjoxNi4wLCJCb3JkZXJTdHlsZSI6eyIkaWQiOiI0NTkiLCJMaW5lQ29sb3IiOnsiJHJlZiI6IjM4In0sIkxpbmVXZWlnaHQiOjAuMCwiTGluZVR5cGUiOjAsIlBhcmVudFN0eWxlIjpudWxsfSwiUGFyZW50U3R5bGUiOm51bGx9LCJUaXRsZVN0eWxlIjp7IiRpZCI6IjQ2MCIsIkZvbnRTZXR0aW5ncyI6eyIkaWQiOiI0NjEiLCJGb250U2l6ZSI6MTIsIkZvbnROYW1lIjoiQ2FsaWJyaSIsIklzQm9sZCI6dHJ1ZSwiSXNJdGFsaWMiOmZhbHNlLCJJc1VuZGVybGluZWQiOmZhbHNlLCJQYXJlbnRTdHlsZSI6bnVsbH0sIkF1dG9TaXplIjowLCJGb3JlZ3JvdW5kIjp7IiRpZCI6IjQ2MiIsIkNvbG9yIjp7IiRpZCI6IjQ2M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0NjQiLCJUb3AiOjAuMCwiTGVmdCI6MC4wLCJSaWdodCI6MC4wLCJCb3R0b20iOjAuMH0sIlBhZGRpbmciOnsiJGlkIjoiNDY1IiwiVG9wIjowLjAsIkxlZnQiOjAuMCwiUmlnaHQiOjAuMCwiQm90dG9tIjowLjB9LCJCYWNrZ3JvdW5kIjp7IiRpZCI6IjQ2NiIsIkNvbG9yIjp7IiRpZCI6IjQ2NyIsIkEiOjAsIlIiOjI1NSwiRyI6MjU1LCJCIjoyNTV9fSwiSXNWaXNpYmxlIjp0cnVlLCJXaWR0aCI6MC4wLCJIZWlnaHQiOjAuMCwiQm9yZGVyU3R5bGUiOnsiJGlkIjoiNDY4IiwiTGluZUNvbG9yIjpudWxsLCJMaW5lV2VpZ2h0IjowLjAsIkxpbmVUeXBlIjowLCJQYXJlbnRTdHlsZSI6bnVsbH0sIlBhcmVudFN0eWxlIjpudWxsfSwiRGF0ZVN0eWxlIjp7IiRpZCI6IjQ2OSIsIkZvbnRTZXR0aW5ncyI6eyIkaWQiOiI0NzAiLCJGb250U2l6ZSI6OCwiRm9udE5hbWUiOiJDYWxpYnJpIiwiSXNCb2xkIjp0cnVlLCJJc0l0YWxpYyI6ZmFsc2UsIklzVW5kZXJsaW5lZCI6ZmFsc2UsIlBhcmVudFN0eWxlIjpudWxsfSwiQXV0b1NpemUiOjAsIkZvcmVncm91bmQiOnsiJGlkIjoiNDcxIiwiQ29sb3IiOnsiJGlkIjoiNDcy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Q3MyIsIlRvcCI6MC4wLCJMZWZ0IjowLjAsIlJpZ2h0IjowLjAsIkJvdHRvbSI6MC4wfSwiUGFkZGluZyI6eyIkaWQiOiI0NzQiLCJUb3AiOjAuMCwiTGVmdCI6MC4wLCJSaWdodCI6MC4wLCJCb3R0b20iOjAuMH0sIkJhY2tncm91bmQiOnsiJGlkIjoiNDc1IiwiQ29sb3IiOnsiJGlkIjoiNDc2IiwiQSI6MCwiUiI6MjU1LCJHIjoyNTUsIkIiOjI1NX19LCJJc1Zpc2libGUiOnRydWUsIldpZHRoIjowLjAsIkhlaWdodCI6MC4wLCJCb3JkZXJTdHlsZSI6eyIkaWQiOiI0NzciLCJMaW5lQ29sb3IiOm51bGwsIkxpbmVXZWlnaHQiOjAuMCwiTGluZVR5cGUiOjAsIlBhcmVudFN0eWxlIjpudWxsfSwiUGFyZW50U3R5bGUiOm51bGx9LCJEYXRlRm9ybWF0Ijp7IiRyZWYiOiI0MjgifSwiV2Vla051bWJlcmluZyI6eyIkaWQiOiI0NzgiLCJGb3JtYXQiOjAsIklzVmlzaWJsZSI6ZmFsc2UsIkxhc3RLbm93blZpc2liaWxpdHlTdGF0ZSI6ZmFsc2V9LCJJc1Zpc2libGUiOnRydWUsIlBhcmVudFN0eWxlIjpudWxsfSwiSW5kZXgiOjExLCJTbWFydER1cmF0aW9uQWN0aXZhdGVkIjpmYWxzZSwiRGF0ZUZvcm1hdCI6eyIkcmVmIjoiNDI4In0sIldlZWtOdW1iZXJpbmciOnsiJGlkIjoiNDc5IiwiRm9ybWF0IjowLCJJc1Zpc2libGUiOmZhbHNlLCJMYXN0S25vd25WaXNpYmlsaXR5U3RhdGUiOmZhbHNlfSwiSWQiOiJmOGJjOGFhMS02MmQzLTRjNWItOGI2Zi1kN2EyYTUyZDNhNDQiLCJJbXBvcnRJZCI6bnVsbCwiVGl0bGUiOiJUYXNrIDciLCJOb3RlIjpudWxsLCJIeXBlcmxpbmsiOnsiJGlkIjoiNDgwIiwiQWRkcmVzcyI6IiIsIlN1YkFkZHJlc3MiOiIifSwiSXNDaGFuZ2VkIjpmYWxzZSwiSXNOZXciOmZhbHNlfX1dLCJfbWlsZXN0b25lcyI6W10sIklkIjoiOTJkYTM3ZGQtYjgyYi00N2ZhLWI0MWQtZjlkODVjYzNmYjdhIiwiSXNTaW5nbGVJdGVtUm93IjpmYWxzZX1dLCJJbmRleCI6MCwiSWQiOiI5MTZmZjAzYi0xNGJhLTQ0MTMtOWE5Ny0zYWIxZjJiYjkwYzQiLCJIZWFkZXJUZXh0IjoiU3ViLXN3aW1sYW5lIDEiLCJJc0RlZmF1bHQiOmZhbHNlLCJTdHlsZSI6eyIkaWQiOiI0ODEiLCJIZWFkZXJTdHlsZSI6eyIkaWQiOiI0ODIiLCJUZXh0U3R5bGUiOnsiJGlkIjoiNDgzIiwiRm9udFNldHRpbmdzIjp7IiRpZCI6IjQ4NCIsIkZvbnRTaXplIjoxMSwiRm9udE5hbWUiOiJDYWxpYnJpIiwiSXNCb2xkIjpmYWxzZSwiSXNJdGFsaWMiOmZhbHNlLCJJc1VuZGVybGluZWQiOmZhbHNlLCJQYXJlbnRTdHlsZSI6bnVsbH0sIkF1dG9TaXplIjoyLCJGb3JlZ3JvdW5kIjp7IiRpZCI6IjQ4NSIsIkNvbG9yIjp7IiRpZCI6IjQ4NiIsIkEiOjI1NSwiUiI6MCwiRyI6MCwiQiI6MH19LCJNYXhXaWR0aCI6NzQuODM5OTA5ODA4MzQyNTgzLCJNYXhIZWlnaHQiOiJJbmZpbml0eSIsIlNtYXJ0Rm9yZWdyb3VuZElzQWN0aXZlIjpmYWxzZSwiSG9yaXpvbnRhbEFsaWdubWVudCI6MCwiVmVydGljYWxBbGlnbm1lbnQiOjAsIlNtYXJ0Rm9yZWdyb3VuZCI6bnVsbCwiQmFja2dyb3VuZEZpbGxUeXBlIjowLCJNYXJnaW4iOnsiJGlkIjoiNDg3IiwiVG9wIjowLjAsIkxlZnQiOjAuMCwiUmlnaHQiOjAuMCwiQm90dG9tIjowLjB9LCJQYWRkaW5nIjp7IiRpZCI6IjQ4OCIsIlRvcCI6MC4wLCJMZWZ0IjowLjAsIlJpZ2h0IjowLjAsIkJvdHRvbSI6MC4wfSwiQmFja2dyb3VuZCI6eyIkaWQiOiI0ODkiLCJDb2xvciI6eyIkaWQiOiI0OTAiLCJBIjowLCJSIjoyNTUsIkciOjI1NSwiQiI6MjU1fX0sIklzVmlzaWJsZSI6dHJ1ZSwiV2lkdGgiOjAuMCwiSGVpZ2h0IjowLjAsIkJvcmRlclN0eWxlIjpudWxsLCJQYXJlbnRTdHlsZSI6bnVsbH0sIlJlY3RhbmdsZVN0eWxlIjp7IiRpZCI6IjQ5MSIsIk1hcmdpbiI6eyIkaWQiOiI0OTIiLCJUb3AiOjAuMCwiTGVmdCI6MC4wLCJSaWdodCI6MC4wLCJCb3R0b20iOjAuMH0sIlBhZGRpbmciOnsiJGlkIjoiNDkzIiwiVG9wIjowLjAsIkxlZnQiOjAuMCwiUmlnaHQiOjAuMCwiQm90dG9tIjowLjB9LCJCYWNrZ3JvdW5kIjp7IiRpZCI6IjQ5NCIsIkNvbG9yIjp7IiRpZCI6IjQ5NSIsIkEiOjYzLCJSIjoxMTEsIkciOjQ5LCJCIjoxNTJ9fSwiSXNWaXNpYmxlIjp0cnVlLCJXaWR0aCI6MC4wLCJIZWlnaHQiOjAuMCwiQm9yZGVyU3R5bGUiOnsiJGlkIjoiNDk2IiwiTGluZUNvbG9yIjp7IiRpZCI6IjQ5NyIsIiR0eXBlIjoiTkxSRS5Db21tb24uRG9tLlNvbGlkQ29sb3JCcnVzaCwgTkxSRS5Db21tb24iLCJDb2xvciI6eyIkaWQiOiI0OTgiLCJBIjoyNTUsIlIiOjI1NSwiRyI6MCwiQiI6MH19LCJMaW5lV2VpZ2h0IjowLjAsIkxpbmVUeXBlIjowLCJQYXJlbnRTdHlsZSI6bnVsbH0sIlBhcmVudFN0eWxlIjpudWxsfSwiTWFyZ2luIjp7IiRpZCI6IjQ5OSIsIlRvcCI6MC4wLCJMZWZ0IjowLjAsIlJpZ2h0IjowLjAsIkJvdHRvbSI6MC4wfSwiUGFkZGluZyI6eyIkaWQiOiI1MDAiLCJUb3AiOjAuMCwiTGVmdCI6MC4wLCJSaWdodCI6MC4wLCJCb3R0b20iOjAuMH0sIkJhY2tncm91bmQiOm51bGwsIklzVmlzaWJsZSI6dHJ1ZSwiV2lkdGgiOjAuMCwiSGVpZ2h0IjowLjAsIkJvcmRlclN0eWxlIjpudWxsLCJQYXJlbnRTdHlsZSI6bnVsbH0sIkJhY2tncm91bmRTdHlsZSI6eyIkaWQiOiI1MDEiLCJNYXJnaW4iOnsiJGlkIjoiNTAyIiwiVG9wIjowLjAsIkxlZnQiOjAuMCwiUmlnaHQiOjAuMCwiQm90dG9tIjowLjB9LCJQYWRkaW5nIjp7IiRpZCI6IjUwMyIsIlRvcCI6MC4wLCJMZWZ0IjowLjAsIlJpZ2h0IjowLjAsIkJvdHRvbSI6MC4wfSwiQmFja2dyb3VuZCI6eyIkaWQiOiI1MDQiLCJDb2xvciI6eyIkaWQiOiI1MDUiLCJBIjo1MSwiUiI6OTEsIkciOjE1NSwiQiI6MjEzfX0sIklzVmlzaWJsZSI6dHJ1ZSwiV2lkdGgiOjAuMCwiSGVpZ2h0IjowLjAsIkJvcmRlclN0eWxlIjp7IiRpZCI6IjUwNiIsIkxpbmVDb2xvciI6eyIkaWQiOiI1MDciLCIkdHlwZSI6Ik5MUkUuQ29tbW9uLkRvbS5Tb2xpZENvbG9yQnJ1c2gsIE5MUkUuQ29tbW9uIiwiQ29sb3IiOnsiJGlkIjoiNTA4IiwiQSI6MjU1LCJSIjo0NywiRyI6ODIsIkIiOjE0M319LCJMaW5lV2VpZ2h0IjowLjAsIkxpbmVUeXBlIjowLCJQYXJlbnRTdHlsZSI6bnVsbH0sIlBhcmVudFN0eWxlIjpudWxsfSwiTWFyZ2luIjp7IiRpZCI6IjUwOSIsIlRvcCI6MC4wLCJMZWZ0IjowLjAsIlJpZ2h0IjowLjAsIkJvdHRvbSI6MC4wfSwiUGFkZGluZyI6eyIkaWQiOiI1MTAiLCJUb3AiOjAuMCwiTGVmdCI6MC4wLCJSaWdodCI6MC4wLCJCb3R0b20iOjAuMH0sIklzVmlzaWJsZSI6dHJ1ZSwiV2lkdGgiOjAuMCwiSGVpZ2h0IjowLjAsIkJvcmRlclN0eWxlIjpudWxsLCJQYXJlbnRTdHlsZSI6bnVsbH19LHsiJGlkIjoiNTExIiwiX3Jvd3MiOlt7IiRpZCI6IjUxMiIsIl90YXNrcyI6W10sIl9taWxlc3RvbmVzIjpbeyIkaWQiOiI1MTMiLCJJZCI6ImJmMjA3MzVhLTc3Y2QtNDhiNy1hZDJjLTk0OWZlOTFlODk2NSIsIkluZGV4IjoxMiwiR3JvdXBJZCI6bnVsbCwiVGl0bGUiOiJNaWxlc3RvbmUgNSIsIkRhdGVUaW1lIjoiMjAyMS0wOS0yMFQyMzo1OTowMCIsIlBlcmNlbnRhZ2VDb21wbGV0ZSI6bnVsbCwiTm90ZSI6bnVsbCwiU3R5bGUiOnsiJGlkIjoiNTE0IiwiVGl0bGVQb3NpdGlvbiI6IkxlZnQiLCJEYXRlUG9zaXRpb24iOiJMZWZ0IiwiU2hhcGVUeXBlIjoxNCwiU2hhcGVTaXplIjoxLCJTaGFwZVN0eWxlIjp7IiRpZCI6IjUxNSIsIk1hcmdpbiI6eyIkaWQiOiI1MTYiLCJUb3AiOjUuMCwiTGVmdCI6MC4wLCJSaWdodCI6MC4wLCJCb3R0b20iOjAuMH0sIlBhZGRpbmciOnsiJGlkIjoiNTE3IiwiVG9wIjowLjAsIkxlZnQiOjAuMCwiUmlnaHQiOjAuMCwiQm90dG9tIjowLjB9LCJCYWNrZ3JvdW5kIjp7IiRpZCI6IjUxOCIsIkNvbG9yIjp7IiRpZCI6IjUxOSIsIkEiOjI1NSwiUiI6NDcsIkciOjU0LCJCIjoxNTN9fSwiSXNWaXNpYmxlIjp0cnVlLCJXaWR0aCI6MTguMCwiSGVpZ2h0IjoyMC4wLCJCb3JkZXJTdHlsZSI6eyIkaWQiOiI1MjAiLCJMaW5lQ29sb3IiOnsiJGlkIjoiNTIxIiwiJHR5cGUiOiJOTFJFLkNvbW1vbi5Eb20uU29saWRDb2xvckJydXNoLCBOTFJFLkNvbW1vbiIsIkNvbG9yIjp7IiRpZCI6IjUyMiIsIkEiOjI1NSwiUiI6MjU1LCJHIjowLCJCIjowfX0sIkxpbmVXZWlnaHQiOjAuMCwiTGluZVR5cGUiOjAsIlBhcmVudFN0eWxlIjpudWxsfSwiUGFyZW50U3R5bGUiOm51bGx9LCJUaXRsZVN0eWxlIjp7IiRpZCI6IjUyMyIsIkZvbnRTZXR0aW5ncyI6eyIkaWQiOiI1MjQiLCJGb250U2l6ZSI6MTEsIkZvbnROYW1lIjoiQ2FsaWJyaSIsIklzQm9sZCI6dHJ1ZSwiSXNJdGFsaWMiOmZhbHNlLCJJc1VuZGVybGluZWQiOmZhbHNlLCJQYXJlbnRTdHlsZSI6bnVsbH0sIkF1dG9TaXplIjowLCJGb3JlZ3JvdW5kIjp7IiRpZCI6IjUyNSIsIkNvbG9yIjp7IiRpZCI6IjUy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AsIlIiOjI1NSwiRyI6MjU1LCJCIjoyNTV9fSwiSXNWaXNpYmxlIjp0cnVlLCJXaWR0aCI6MC4wLCJIZWlnaHQiOjAuMCwiQm9yZGVyU3R5bGUiOm51bGwsIlBhcmVudFN0eWxlIjpudWxsfSwiRGF0ZVN0eWxlIjp7IiRpZCI6IjUzMSIsIkZvbnRTZXR0aW5ncyI6eyIkaWQiOiI1MzIiLCJGb250U2l6ZSI6OCwiRm9udE5hbWUiOiJDYWxpYnJpIiwiSXNCb2xkIjp0cnVlLCJJc0l0YWxpYyI6ZmFsc2UsIklzVW5kZXJsaW5lZCI6ZmFsc2UsIlBhcmVudFN0eWxlIjpudWxsfSwiQXV0b1NpemUiOjAsIkZvcmVncm91bmQiOnsiJGlkIjoiNTMzIiwiQ29sb3IiOnsiJGlkIjoiNTM0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UzNSIsIlRvcCI6MC4wLCJMZWZ0IjowLjAsIlJpZ2h0IjowLjAsIkJvdHRvbSI6MC4wfSwiUGFkZGluZyI6eyIkaWQiOiI1MzYiLCJUb3AiOjAuMCwiTGVmdCI6MC4wLCJSaWdodCI6MC4wLCJCb3R0b20iOjAuMH0sIkJhY2tncm91bmQiOnsiJGlkIjoiNTM3IiwiQ29sb3IiOnsiJGlkIjoiNTM4IiwiQSI6MCwiUiI6MjU1LCJHIjoyNTUsIkIiOjI1NX19LCJJc1Zpc2libGUiOnRydWUsIldpZHRoIjowLjAsIkhlaWdodCI6MC4wLCJCb3JkZXJTdHlsZSI6bnVsbCwiUGFyZW50U3R5bGUiOm51bGx9LCJEYXRlRm9ybWF0Ijp7IiRpZCI6IjUz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0MCIsIkRhdGVQYXJ0SXNWaXNpYmxlIjp0cnVlLCJUaW1lUGFydElzVmlzaWJsZSI6ZmFsc2V9fSwiV2Vla051bWJlcmluZyI6eyIkaWQiOiI1NDEiLCJGb3JtYXQiOjAsIklzVmlzaWJsZSI6ZmFsc2UsIkxhc3RLbm93blZpc2liaWxpdHlTdGF0ZSI6ZmFsc2V9LCJJc1Zpc2libGUiOnRydWUsIlBhcmVudFN0eWxlIjpudWxsfSwiSHlwZXJsaW5rIjpudWxsLCJJbXBvcnRJZCI6bnVsbH0seyIkaWQiOiI1NDIiLCJJZCI6Ijc3ZDE0ZjI1LTIyNWEtNDhkZC1iOWQ0LWU0OWE1M2I2YzRjMCIsIkluZGV4IjoxMywiR3JvdXBJZCI6bnVsbCwiVGl0bGUiOiJNaWxlc3RvbmUgNCIsIkRhdGVUaW1lIjoiMjAyMS0wOC0xMlQyMzo1OTowMCIsIlBlcmNlbnRhZ2VDb21wbGV0ZSI6bnVsbCwiTm90ZSI6bnVsbCwiU3R5bGUiOnsiJGlkIjoiNTQzIiwiVGl0bGVQb3NpdGlvbiI6IkxlZnQiLCJEYXRlUG9zaXRpb24iOiJMZWZ0IiwiU2hhcGVUeXBlIjoxNCwiU2hhcGVTaXplIjoxLCJTaGFwZVN0eWxlIjp7IiRpZCI6IjU0NCIsIk1hcmdpbiI6eyIkaWQiOiI1NDUiLCJUb3AiOjUuMCwiTGVmdCI6MC4wLCJSaWdodCI6MC4wLCJCb3R0b20iOjAuMH0sIlBhZGRpbmciOnsiJGlkIjoiNTQ2IiwiVG9wIjowLjAsIkxlZnQiOjAuMCwiUmlnaHQiOjAuMCwiQm90dG9tIjowLjB9LCJCYWNrZ3JvdW5kIjp7IiRpZCI6IjU0NyIsIkNvbG9yIjp7IiRpZCI6IjU0OCIsIkEiOjI1NSwiUiI6NDcsIkciOjU0LCJCIjoxNTN9fSwiSXNWaXNpYmxlIjp0cnVlLCJXaWR0aCI6MTguMCwiSGVpZ2h0IjoyMC4wLCJCb3JkZXJTdHlsZSI6eyIkaWQiOiI1NDkiLCJMaW5lQ29sb3IiOnsiJHJlZiI6IjUyMSJ9LCJMaW5lV2VpZ2h0IjowLjAsIkxpbmVUeXBlIjowLCJQYXJlbnRTdHlsZSI6bnVsbH0sIlBhcmVudFN0eWxlIjpudWxsfSwiVGl0bGVTdHlsZSI6eyIkaWQiOiI1NTAiLCJGb250U2V0dGluZ3MiOnsiJGlkIjoiNTUxIiwiRm9udFNpemUiOjExLCJGb250TmFtZSI6IkNhbGlicmkiLCJJc0JvbGQiOnRydWUsIklzSXRhbGljIjpmYWxzZSwiSXNVbmRlcmxpbmVkIjpmYWxzZSwiUGFyZW50U3R5bGUiOm51bGx9LCJBdXRvU2l6ZSI6MCwiRm9yZWdyb3VuZCI6eyIkaWQiOiI1NTIiLCJDb2xvciI6eyIkaWQiOiI1NTM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TU0IiwiVG9wIjowLjAsIkxlZnQiOjAuMCwiUmlnaHQiOjAuMCwiQm90dG9tIjowLjB9LCJQYWRkaW5nIjp7IiRpZCI6IjU1NSIsIlRvcCI6MC4wLCJMZWZ0IjowLjAsIlJpZ2h0IjowLjAsIkJvdHRvbSI6MC4wfSwiQmFja2dyb3VuZCI6eyIkaWQiOiI1NTYiLCJDb2xvciI6eyIkaWQiOiI1NTciLCJBIjowLCJSIjoyNTUsIkciOjI1NSwiQiI6MjU1fX0sIklzVmlzaWJsZSI6dHJ1ZSwiV2lkdGgiOjAuMCwiSGVpZ2h0IjowLjAsIkJvcmRlclN0eWxlIjpudWxsLCJQYXJlbnRTdHlsZSI6bnVsbH0sIkRhdGVTdHlsZSI6eyIkaWQiOiI1NTgiLCJGb250U2V0dGluZ3MiOnsiJGlkIjoiNTU5IiwiRm9udFNpemUiOjgsIkZvbnROYW1lIjoiQ2FsaWJyaSIsIklzQm9sZCI6dHJ1ZSwiSXNJdGFsaWMiOmZhbHNlLCJJc1VuZGVybGluZWQiOmZhbHNlLCJQYXJlbnRTdHlsZSI6bnVsbH0sIkF1dG9TaXplIjowLCJGb3JlZ3JvdW5kIjp7IiRpZCI6IjU2MCIsIkNvbG9yIjp7IiRpZCI6IjU2M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1NjIiLCJUb3AiOjAuMCwiTGVmdCI6MC4wLCJSaWdodCI6MC4wLCJCb3R0b20iOjAuMH0sIlBhZGRpbmciOnsiJGlkIjoiNTYzIiwiVG9wIjowLjAsIkxlZnQiOjAuMCwiUmlnaHQiOjAuMCwiQm90dG9tIjowLjB9LCJCYWNrZ3JvdW5kIjp7IiRpZCI6IjU2NCIsIkNvbG9yIjp7IiRpZCI6IjU2NSIsIkEiOjAsIlIiOjI1NSwiRyI6MjU1LCJCIjoyNTV9fSwiSXNWaXNpYmxlIjp0cnVlLCJXaWR0aCI6MC4wLCJIZWlnaHQiOjAuMCwiQm9yZGVyU3R5bGUiOm51bGwsIlBhcmVudFN0eWxlIjpudWxsfSwiRGF0ZUZvcm1hdCI6eyIkaWQiOiI1Nj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NjciLCJEYXRlUGFydElzVmlzaWJsZSI6dHJ1ZSwiVGltZVBhcnRJc1Zpc2libGUiOmZhbHNlfX0sIldlZWtOdW1iZXJpbmciOnsiJGlkIjoiNTY4IiwiRm9ybWF0IjowLCJJc1Zpc2libGUiOmZhbHNlLCJMYXN0S25vd25WaXNpYmlsaXR5U3RhdGUiOmZhbHNlfSwiSXNWaXNpYmxlIjp0cnVlLCJQYXJlbnRTdHlsZSI6bnVsbH0sIkh5cGVybGluayI6bnVsbCwiSW1wb3J0SWQiOm51bGx9LHsiJGlkIjoiNTY5IiwiSWQiOiI3ZTdkMmFiYS05M2QyLTQyMzMtYWNkYS1jODFhNDA0MDA2YmUiLCJJbmRleCI6MTQsIkdyb3VwSWQiOm51bGwsIlRpdGxlIjoiTWlsZXN0b25lIDYiLCJEYXRlVGltZSI6IjIwMjEtMTAtMzBUMjM6NTk6MDAiLCJQZXJjZW50YWdlQ29tcGxldGUiOm51bGwsIk5vdGUiOm51bGwsIlN0eWxlIjp7IiRpZCI6IjU3MCIsIlRpdGxlUG9zaXRpb24iOiJMZWZ0IiwiRGF0ZVBvc2l0aW9uIjoiTGVmdCIsIlNoYXBlVHlwZSI6MTQsIlNoYXBlU2l6ZSI6MSwiU2hhcGVTdHlsZSI6eyIkaWQiOiI1NzEiLCJNYXJnaW4iOnsiJGlkIjoiNTcyIiwiVG9wIjo1LjAsIkxlZnQiOjAuMCwiUmlnaHQiOjAuMCwiQm90dG9tIjowLjB9LCJQYWRkaW5nIjp7IiRpZCI6IjU3MyIsIlRvcCI6MC4wLCJMZWZ0IjowLjAsIlJpZ2h0IjowLjAsIkJvdHRvbSI6MC4wfSwiQmFja2dyb3VuZCI6eyIkaWQiOiI1NzQiLCJDb2xvciI6eyIkaWQiOiI1NzUiLCJBIjoyNTUsIlIiOjQ3LCJHIjo1NCwiQiI6MTUzfX0sIklzVmlzaWJsZSI6dHJ1ZSwiV2lkdGgiOjE4LjAsIkhlaWdodCI6MjAuMCwiQm9yZGVyU3R5bGUiOnsiJGlkIjoiNTc2IiwiTGluZUNvbG9yIjp7IiRyZWYiOiI1MjEifSwiTGluZVdlaWdodCI6MC4wLCJMaW5lVHlwZSI6MCwiUGFyZW50U3R5bGUiOm51bGx9LCJQYXJlbnRTdHlsZSI6bnVsbH0sIlRpdGxlU3R5bGUiOnsiJGlkIjoiNTc3IiwiRm9udFNldHRpbmdzIjp7IiRpZCI6IjU3OCIsIkZvbnRTaXplIjoxMSwiRm9udE5hbWUiOiJDYWxpYnJpIiwiSXNCb2xkIjp0cnVlLCJJc0l0YWxpYyI6ZmFsc2UsIklzVW5kZXJsaW5lZCI6ZmFsc2UsIlBhcmVudFN0eWxlIjpudWxsfSwiQXV0b1NpemUiOjAsIkZvcmVncm91bmQiOnsiJGlkIjoiNTc5IiwiQ29sb3IiOnsiJGlkIjoiNTgw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U4MSIsIlRvcCI6MC4wLCJMZWZ0IjowLjAsIlJpZ2h0IjowLjAsIkJvdHRvbSI6MC4wfSwiUGFkZGluZyI6eyIkaWQiOiI1ODIiLCJUb3AiOjAuMCwiTGVmdCI6MC4wLCJSaWdodCI6MC4wLCJCb3R0b20iOjAuMH0sIkJhY2tncm91bmQiOnsiJGlkIjoiNTgzIiwiQ29sb3IiOnsiJGlkIjoiNTg0IiwiQSI6MCwiUiI6MjU1LCJHIjoyNTUsIkIiOjI1NX19LCJJc1Zpc2libGUiOnRydWUsIldpZHRoIjowLjAsIkhlaWdodCI6MC4wLCJCb3JkZXJTdHlsZSI6bnVsbCwiUGFyZW50U3R5bGUiOm51bGx9LCJEYXRlU3R5bGUiOnsiJGlkIjoiNTg1IiwiRm9udFNldHRpbmdzIjp7IiRpZCI6IjU4NiIsIkZvbnRTaXplIjo4LCJGb250TmFtZSI6IkNhbGlicmkiLCJJc0JvbGQiOnRydWUsIklzSXRhbGljIjpmYWxzZSwiSXNVbmRlcmxpbmVkIjpmYWxzZSwiUGFyZW50U3R5bGUiOm51bGx9LCJBdXRvU2l6ZSI6MCwiRm9yZWdyb3VuZCI6eyIkaWQiOiI1ODciLCJDb2xvciI6eyIkaWQiOiI1ODg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Tg5IiwiVG9wIjowLjAsIkxlZnQiOjAuMCwiUmlnaHQiOjAuMCwiQm90dG9tIjowLjB9LCJQYWRkaW5nIjp7IiRpZCI6IjU5MCIsIlRvcCI6MC4wLCJMZWZ0IjowLjAsIlJpZ2h0IjowLjAsIkJvdHRvbSI6MC4wfSwiQmFja2dyb3VuZCI6eyIkaWQiOiI1OTEiLCJDb2xvciI6eyIkaWQiOiI1OTIiLCJBIjowLCJSIjoyNTUsIkciOjI1NSwiQiI6MjU1fX0sIklzVmlzaWJsZSI6dHJ1ZSwiV2lkdGgiOjAuMCwiSGVpZ2h0IjowLjAsIkJvcmRlclN0eWxlIjpudWxsLCJQYXJlbnRTdHlsZSI6bnVsbH0sIkRhdGVGb3JtYXQiOnsiJGlkIjoiNTk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k0IiwiRGF0ZVBhcnRJc1Zpc2libGUiOnRydWUsIlRpbWVQYXJ0SXNWaXNpYmxlIjpmYWxzZX19LCJXZWVrTnVtYmVyaW5nIjp7IiRpZCI6IjU5NSIsIkZvcm1hdCI6MCwiSXNWaXNpYmxlIjpmYWxzZSwiTGFzdEtub3duVmlzaWJpbGl0eVN0YXRlIjpmYWxzZX0sIklzVmlzaWJsZSI6dHJ1ZSwiUGFyZW50U3R5bGUiOm51bGx9LCJIeXBlcmxpbmsiOm51bGwsIkltcG9ydElkIjpudWxsfV0sIklkIjoiNWYwNzQwYTItNmIwZC00YjZkLTgzNmUtOTA5NDZkYjJmZDBiIiwiSXNTaW5nbGVJdGVtUm93IjpmYWxzZX0seyIkaWQiOiI1OTYiLCJfdGFza3MiOltdLCJfbWlsZXN0b25lcyI6W3siJGlkIjoiNTk3IiwiSWQiOiI5OTBlMjBmMC02ZmZjLTQxYjEtYWI1OC1iYWJiNmE0OTQ5ZGMiLCJJbmRleCI6MTUsIkdyb3VwSWQiOm51bGwsIlRpdGxlIjoiVW50aXRsZWQgbWlsZXN0b25lIiwiRGF0ZVRpbWUiOiIyMDIxLTA5LTIxVDIzOjU5OjAwIiwiUGVyY2VudGFnZUNvbXBsZXRlIjpudWxsLCJOb3RlIjpudWxsLCJTdHlsZSI6eyIkaWQiOiI1OTgiLCJUaXRsZVBvc2l0aW9uIjoiTGVmdCIsIkRhdGVQb3NpdGlvbiI6IkxlZnQiLCJTaGFwZVR5cGUiOjAsIlNoYXBlU2l6ZSI6MSwiU2hhcGVTdHlsZSI6eyIkaWQiOiI1OTkiLCJNYXJnaW4iOnsiJGlkIjoiNjAwIiwiVG9wIjo1LjAsIkxlZnQiOjAuMCwiUmlnaHQiOjAuMCwiQm90dG9tIjowLjB9LCJQYWRkaW5nIjp7IiRpZCI6IjYwMSIsIlRvcCI6MC4wLCJMZWZ0IjowLjAsIlJpZ2h0IjowLjAsIkJvdHRvbSI6MC4wfSwiQmFja2dyb3VuZCI6eyIkaWQiOiI2MDIiLCJDb2xvciI6eyIkaWQiOiI2MDMiLCJBIjoyNTUsIlIiOjQ3LCJHIjo1NCwiQiI6MTUzfX0sIklzVmlzaWJsZSI6dHJ1ZSwiV2lkdGgiOjE4LjAsIkhlaWdodCI6MjAuMCwiQm9yZGVyU3R5bGUiOnsiJGlkIjoiNjA0IiwiTGluZUNvbG9yIjp7IiRyZWYiOiI1MjEifSwiTGluZVdlaWdodCI6MC4wLCJMaW5lVHlwZSI6MCwiUGFyZW50U3R5bGUiOm51bGx9LCJQYXJlbnRTdHlsZSI6bnVsbH0sIlRpdGxlU3R5bGUiOnsiJGlkIjoiNjA1IiwiRm9udFNldHRpbmdzIjp7IiRpZCI6IjYwNiIsIkZvbnRTaXplIjoxMSwiRm9udE5hbWUiOiJDYWxpYnJpIiwiSXNCb2xkIjp0cnVlLCJJc0l0YWxpYyI6ZmFsc2UsIklzVW5kZXJsaW5lZCI6ZmFsc2UsIlBhcmVudFN0eWxlIjpudWxsfSwiQXV0b1NpemUiOjAsIkZvcmVncm91bmQiOnsiJGlkIjoiNjA3IiwiQ29sb3IiOnsiJGlkIjoiNjA4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YwOSIsIlRvcCI6MC4wLCJMZWZ0IjowLjAsIlJpZ2h0IjowLjAsIkJvdHRvbSI6MC4wfSwiUGFkZGluZyI6eyIkaWQiOiI2MTAiLCJUb3AiOjAuMCwiTGVmdCI6MC4wLCJSaWdodCI6MC4wLCJCb3R0b20iOjAuMH0sIkJhY2tncm91bmQiOnsiJGlkIjoiNjExIiwiQ29sb3IiOnsiJGlkIjoiNjEyIiwiQSI6MCwiUiI6MjU1LCJHIjoyNTUsIkIiOjI1NX19LCJJc1Zpc2libGUiOnRydWUsIldpZHRoIjowLjAsIkhlaWdodCI6MC4wLCJCb3JkZXJTdHlsZSI6bnVsbCwiUGFyZW50U3R5bGUiOm51bGx9LCJEYXRlU3R5bGUiOnsiJGlkIjoiNjEzIiwiRm9udFNldHRpbmdzIjp7IiRpZCI6IjYxNCIsIkZvbnRTaXplIjo4LCJGb250TmFtZSI6IkNhbGlicmkiLCJJc0JvbGQiOnRydWUsIklzSXRhbGljIjpmYWxzZSwiSXNVbmRlcmxpbmVkIjpmYWxzZSwiUGFyZW50U3R5bGUiOm51bGx9LCJBdXRvU2l6ZSI6MCwiRm9yZWdyb3VuZCI6eyIkaWQiOiI2MTUiLCJDb2xvciI6eyIkaWQiOiI2MTY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jE3IiwiVG9wIjowLjAsIkxlZnQiOjAuMCwiUmlnaHQiOjAuMCwiQm90dG9tIjowLjB9LCJQYWRkaW5nIjp7IiRpZCI6IjYxOCIsIlRvcCI6MC4wLCJMZWZ0IjowLjAsIlJpZ2h0IjowLjAsIkJvdHRvbSI6MC4wfSwiQmFja2dyb3VuZCI6eyIkaWQiOiI2MTkiLCJDb2xvciI6eyIkaWQiOiI2MjAiLCJBIjowLCJSIjoyNTUsIkciOjI1NSwiQiI6MjU1fX0sIklzVmlzaWJsZSI6dHJ1ZSwiV2lkdGgiOjAuMCwiSGVpZ2h0IjowLjAsIkJvcmRlclN0eWxlIjpudWxsLCJQYXJlbnRTdHlsZSI6bnVsbH0sIkRhdGVGb3JtYXQiOnsiJGlkIjoiNjI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IyIiwiRGF0ZVBhcnRJc1Zpc2libGUiOnRydWUsIlRpbWVQYXJ0SXNWaXNpYmxlIjpmYWxzZX19LCJXZWVrTnVtYmVyaW5nIjp7IiRpZCI6IjYyMyIsIkZvcm1hdCI6MCwiSXNWaXNpYmxlIjpmYWxzZSwiTGFzdEtub3duVmlzaWJpbGl0eVN0YXRlIjpmYWxzZX0sIklzVmlzaWJsZSI6ZmFsc2UsIlBhcmVudFN0eWxlIjpudWxsfSwiSHlwZXJsaW5rIjpudWxsLCJJbXBvcnRJZCI6bnVsbH1dLCJJZCI6IjAwMDAwMDAwLTAwMDAtMDAwMC0wMDAwLTAwMDAwMDAwMDAwMCIsIklzU2luZ2xlSXRlbVJvdyI6dHJ1ZX1dLCJJbmRleCI6MSwiSWQiOiIzYTY1MzQzMi02NmUyLTRkMWItYjFkMy03NmJhZWQ0NjRhNzYiLCJIZWFkZXJUZXh0IjoiU3ViLXN3aW1sYW5lIDIiLCJJc0RlZmF1bHQiOmZhbHNlLCJTdHlsZSI6eyIkaWQiOiI2MjQiLCJIZWFkZXJTdHlsZSI6eyIkaWQiOiI2MjUiLCJUZXh0U3R5bGUiOnsiJGlkIjoiNjI2IiwiRm9udFNldHRpbmdzIjp7IiRpZCI6IjYyNyIsIkZvbnRTaXplIjoxMSwiRm9udE5hbWUiOiJDYWxpYnJpIiwiSXNCb2xkIjpmYWxzZSwiSXNJdGFsaWMiOmZhbHNlLCJJc1VuZGVybGluZWQiOmZhbHNlLCJQYXJlbnRTdHlsZSI6bnVsbH0sIkF1dG9TaXplIjoyLCJGb3JlZ3JvdW5kIjp7IiRpZCI6IjYyOCIsIkNvbG9yIjp7IiRpZCI6IjYyOSIsIkEiOjI1NSwiUiI6MCwiRyI6MCwiQiI6MH19LCJNYXhXaWR0aCI6NzQuODM5OTA5ODA4MzQyNTgzLCJNYXhIZWlnaHQiOiJJbmZpbml0eSIsIlNtYXJ0Rm9yZWdyb3VuZElzQWN0aXZlIjpmYWxzZSwiSG9yaXpvbnRhbEFsaWdubWVudCI6MCwiVmVydGljYWxBbGlnbm1lbnQiOjAsIlNtYXJ0Rm9yZWdyb3VuZCI6bnVsbCwiQmFja2dyb3VuZEZpbGxUeXBlIjowLCJNYXJnaW4iOnsiJGlkIjoiNjMwIiwiVG9wIjowLjAsIkxlZnQiOjAuMCwiUmlnaHQiOjAuMCwiQm90dG9tIjowLjB9LCJQYWRkaW5nIjp7IiRpZCI6IjYzMSIsIlRvcCI6MC4wLCJMZWZ0IjowLjAsIlJpZ2h0IjowLjAsIkJvdHRvbSI6MC4wfSwiQmFja2dyb3VuZCI6eyIkaWQiOiI2MzIiLCJDb2xvciI6eyIkaWQiOiI2MzMiLCJBIjowLCJSIjoyNTUsIkciOjI1NSwiQiI6MjU1fX0sIklzVmlzaWJsZSI6dHJ1ZSwiV2lkdGgiOjAuMCwiSGVpZ2h0IjowLjAsIkJvcmRlclN0eWxlIjpudWxsLCJQYXJlbnRTdHlsZSI6bnVsbH0sIlJlY3RhbmdsZVN0eWxlIjp7IiRpZCI6IjYzNCIsIk1hcmdpbiI6eyIkaWQiOiI2MzUiLCJUb3AiOjAuMCwiTGVmdCI6MC4wLCJSaWdodCI6MC4wLCJCb3R0b20iOjAuMH0sIlBhZGRpbmciOnsiJGlkIjoiNjM2IiwiVG9wIjowLjAsIkxlZnQiOjAuMCwiUmlnaHQiOjAuMCwiQm90dG9tIjowLjB9LCJCYWNrZ3JvdW5kIjp7IiRpZCI6IjYzNyIsIkNvbG9yIjp7IiRpZCI6IjYzOCIsIkEiOjYzLCJSIjo0NywiRyI6NTQsIkIiOjE1M319LCJJc1Zpc2libGUiOnRydWUsIldpZHRoIjowLjAsIkhlaWdodCI6MC4wLCJCb3JkZXJTdHlsZSI6eyIkaWQiOiI2MzkiLCJMaW5lQ29sb3IiOnsiJGlkIjoiNjQwIiwiJHR5cGUiOiJOTFJFLkNvbW1vbi5Eb20uU29saWRDb2xvckJydXNoLCBOTFJFLkNvbW1vbiIsIkNvbG9yIjp7IiRpZCI6IjY0MSIsIkEiOjI1NSwiUiI6MjU1LCJHIjowLCJCIjowfX0sIkxpbmVXZWlnaHQiOjAuMCwiTGluZVR5cGUiOjAsIlBhcmVudFN0eWxlIjpudWxsfSwiUGFyZW50U3R5bGUiOm51bGx9LCJNYXJnaW4iOnsiJGlkIjoiNjQyIiwiVG9wIjowLjAsIkxlZnQiOjAuMCwiUmlnaHQiOjAuMCwiQm90dG9tIjowLjB9LCJQYWRkaW5nIjp7IiRpZCI6IjY0MyIsIlRvcCI6MC4wLCJMZWZ0IjowLjAsIlJpZ2h0IjowLjAsIkJvdHRvbSI6MC4wfSwiQmFja2dyb3VuZCI6bnVsbCwiSXNWaXNpYmxlIjp0cnVlLCJXaWR0aCI6MC4wLCJIZWlnaHQiOjAuMCwiQm9yZGVyU3R5bGUiOm51bGwsIlBhcmVudFN0eWxlIjpudWxsfSwiQmFja2dyb3VuZFN0eWxlIjp7IiRpZCI6IjY0NCIsIk1hcmdpbiI6eyIkaWQiOiI2NDUiLCJUb3AiOjAuMCwiTGVmdCI6MC4wLCJSaWdodCI6MC4wLCJCb3R0b20iOjAuMH0sIlBhZGRpbmciOnsiJGlkIjoiNjQ2IiwiVG9wIjowLjAsIkxlZnQiOjAuMCwiUmlnaHQiOjAuMCwiQm90dG9tIjowLjB9LCJCYWNrZ3JvdW5kIjp7IiRpZCI6IjY0NyIsIkNvbG9yIjp7IiRpZCI6IjY0OCIsIkEiOjUxLCJSIjo5MSwiRyI6MTU1LCJCIjoyMTN9fSwiSXNWaXNpYmxlIjp0cnVlLCJXaWR0aCI6MC4wLCJIZWlnaHQiOjAuMCwiQm9yZGVyU3R5bGUiOnsiJGlkIjoiNjQ5IiwiTGluZUNvbG9yIjp7IiRpZCI6IjY1MCIsIiR0eXBlIjoiTkxSRS5Db21tb24uRG9tLlNvbGlkQ29sb3JCcnVzaCwgTkxSRS5Db21tb24iLCJDb2xvciI6eyIkaWQiOiI2NTEiLCJBIjoyNTUsIlIiOjQ3LCJHIjo4MiwiQiI6MTQzfX0sIkxpbmVXZWlnaHQiOjAuMCwiTGluZVR5cGUiOjAsIlBhcmVudFN0eWxlIjpudWxsfSwiUGFyZW50U3R5bGUiOm51bGx9LCJNYXJnaW4iOnsiJGlkIjoiNjUyIiwiVG9wIjowLjAsIkxlZnQiOjAuMCwiUmlnaHQiOjAuMCwiQm90dG9tIjowLjB9LCJQYWRkaW5nIjp7IiRpZCI6IjY1MyIsIlRvcCI6MC4wLCJMZWZ0IjowLjAsIlJpZ2h0IjowLjAsIkJvdHRvbSI6MC4wfSwiSXNWaXNpYmxlIjp0cnVlLCJXaWR0aCI6MC4wLCJIZWlnaHQiOjAuMCwiQm9yZGVyU3R5bGUiOm51bGwsIlBhcmVudFN0eWxlIjpudWxsfX0seyIkaWQiOiI2NTQiLCJfcm93cyI6W10sIkluZGV4IjoxMSwiSWQiOiIxNzc3YjNmOC0wZWQ1LTRhNGItOWU4Zi1kZGMxYTg5NjM3ZWYiLCJIZWFkZXJUZXh0IjpudWxsLCJJc0RlZmF1bHQiOnRydWUsIlN0eWxlIjp7IiRpZCI6IjY1NSIsIkhlYWRlclN0eWxlIjp7IiRpZCI6IjY1NiIsIlRleHRTdHlsZSI6eyIkaWQiOiI2NTciLCJGb250U2V0dGluZ3MiOnsiJGlkIjoiNjU4IiwiRm9udFNpemUiOjExLCJGb250TmFtZSI6IkNhbGlicmkiLCJJc0JvbGQiOmZhbHNlLCJJc0l0YWxpYyI6ZmFsc2UsIklzVW5kZXJsaW5lZCI6ZmFsc2UsIlBhcmVudFN0eWxlIjpudWxsfSwiQXV0b1NpemUiOjIsIkZvcmVncm91bmQiOnsiJGlkIjoiNjU5IiwiQ29sb3IiOnsiJGlkIjoiNjYwIiwiQSI6MjU1LCJSIjowLCJHIjowLCJCIjowfX0sIk1heFdpZHRoIjowLjAsIk1heEhlaWdodCI6IkluZmluaXR5IiwiU21hcnRGb3JlZ3JvdW5kSXNBY3RpdmUiOmZhbHNlLCJIb3Jpem9udGFsQWxpZ25tZW50IjowLCJWZXJ0aWNhbEFsaWdubWVudCI6MCwiU21hcnRGb3JlZ3JvdW5kIjpudWxsLCJCYWNrZ3JvdW5kRmlsbFR5cGUiOjAsIk1hcmdpbiI6eyIkaWQiOiI2NjEiLCJUb3AiOjAuMCwiTGVmdCI6MC4wLCJSaWdodCI6MC4wLCJCb3R0b20iOjAuMH0sIlBhZGRpbmciOnsiJGlkIjoiNjYyIiwiVG9wIjowLjAsIkxlZnQiOjAuMCwiUmlnaHQiOjAuMCwiQm90dG9tIjowLjB9LCJCYWNrZ3JvdW5kIjp7IiRpZCI6IjY2MyIsIkNvbG9yIjp7IiRpZCI6IjY2NCIsIkEiOjAsIlIiOjI1NSwiRyI6MjU1LCJCIjoyNTV9fSwiSXNWaXNpYmxlIjp0cnVlLCJXaWR0aCI6MC4wLCJIZWlnaHQiOjAuMCwiQm9yZGVyU3R5bGUiOm51bGwsIlBhcmVudFN0eWxlIjpudWxsfSwiUmVjdGFuZ2xlU3R5bGUiOnsiJGlkIjoiNjY1IiwiTWFyZ2luIjp7IiRpZCI6IjY2NiIsIlRvcCI6MC4wLCJMZWZ0IjowLjAsIlJpZ2h0IjowLjAsIkJvdHRvbSI6MC4wfSwiUGFkZGluZyI6eyIkaWQiOiI2NjciLCJUb3AiOjAuMCwiTGVmdCI6MC4wLCJSaWdodCI6MC4wLCJCb3R0b20iOjAuMH0sIkJhY2tncm91bmQiOnsiJGlkIjoiNjY4IiwiQ29sb3IiOnsiJGlkIjoiNjY5IiwiQSI6NjMsIlIiOjE2NSwiRyI6MTY1LCJCIjoxNjV9fSwiSXNWaXNpYmxlIjp0cnVlLCJXaWR0aCI6MC4wLCJIZWlnaHQiOjAuMCwiQm9yZGVyU3R5bGUiOnsiJGlkIjoiNjcwIiwiTGluZUNvbG9yIjp7IiRpZCI6IjY3MSIsIiR0eXBlIjoiTkxSRS5Db21tb24uRG9tLlNvbGlkQ29sb3JCcnVzaCwgTkxSRS5Db21tb24iLCJDb2xvciI6eyIkaWQiOiI2NzIiLCJBIjoyNTUsIlIiOjI1NSwiRyI6MCwiQiI6MH19LCJMaW5lV2VpZ2h0IjowLjAsIkxpbmVUeXBlIjowLCJQYXJlbnRTdHlsZSI6bnVsbH0sIlBhcmVudFN0eWxlIjpudWxsfSwiTWFyZ2luIjp7IiRpZCI6IjY3MyIsIlRvcCI6MC4wLCJMZWZ0IjowLjAsIlJpZ2h0IjowLjAsIkJvdHRvbSI6MC4wfSwiUGFkZGluZyI6eyIkaWQiOiI2NzQiLCJUb3AiOjAuMCwiTGVmdCI6MC4wLCJSaWdodCI6MC4wLCJCb3R0b20iOjAuMH0sIkJhY2tncm91bmQiOm51bGwsIklzVmlzaWJsZSI6dHJ1ZSwiV2lkdGgiOjAuMCwiSGVpZ2h0IjowLjAsIkJvcmRlclN0eWxlIjpudWxsLCJQYXJlbnRTdHlsZSI6bnVsbH0sIkJhY2tncm91bmRTdHlsZSI6eyIkaWQiOiI2NzUiLCJNYXJnaW4iOnsiJGlkIjoiNjc2IiwiVG9wIjowLjAsIkxlZnQiOjAuMCwiUmlnaHQiOjAuMCwiQm90dG9tIjowLjB9LCJQYWRkaW5nIjp7IiRpZCI6IjY3NyIsIlRvcCI6MC4wLCJMZWZ0IjowLjAsIlJpZ2h0IjowLjAsIkJvdHRvbSI6MC4wfSwiQmFja2dyb3VuZCI6eyIkaWQiOiI2NzgiLCJDb2xvciI6eyIkaWQiOiI2NzkiLCJBIjo1MSwiUiI6MTY1LCJHIjoxNjUsIkIiOjE2NX19LCJJc1Zpc2libGUiOnRydWUsIldpZHRoIjowLjAsIkhlaWdodCI6MC4wLCJCb3JkZXJTdHlsZSI6eyIkaWQiOiI2ODAiLCJMaW5lQ29sb3IiOnsiJGlkIjoiNjgxIiwiJHR5cGUiOiJOTFJFLkNvbW1vbi5Eb20uU29saWRDb2xvckJydXNoLCBOTFJFLkNvbW1vbiIsIkNvbG9yIjp7IiRpZCI6IjY4MiIsIkEiOjI1NSwiUiI6MjU1LCJHIjowLCJCIjowfX0sIkxpbmVXZWlnaHQiOjAuMCwiTGluZVR5cGUiOjAsIlBhcmVudFN0eWxlIjpudWxsfSwiUGFyZW50U3R5bGUiOm51bGx9LCJNYXJnaW4iOnsiJGlkIjoiNjgzIiwiVG9wIjowLjAsIkxlZnQiOjAuMCwiUmlnaHQiOjAuMCwiQm90dG9tIjowLjB9LCJQYWRkaW5nIjp7IiRpZCI6IjY4NCIsIlRvcCI6MC4wLCJMZWZ0IjowLjAsIlJpZ2h0IjowLjAsIkJvdHRvbSI6MC4wfSwiSXNWaXNpYmxlIjpmYWxzZSwiV2lkdGgiOjAuMCwiSGVpZ2h0IjowLjAsIkJvcmRlclN0eWxlIjpudWxsLCJQYXJlbnRTdHlsZSI6bnVsbH19XSwiSWQiOiI4YWU5MjA4Yy1mZWUxLTQwODEtYmNjOS03MzUzNGYwYTI1MDEiLCJJbmRleCI6MiwiSGVhZGVyVGV4dCI6IlN3aW1sYW5lIDMiLCJTdHlsZSI6eyIkaWQiOiI2ODUiLCJIZWFkZXJTdHlsZSI6eyIkaWQiOiI2ODYiLCJUZXh0SXNWZXJ0aWNhbCI6dHJ1ZSwiVGV4dFN0eWxlIjp7IiRpZCI6IjY4NyIsIkZvbnRTZXR0aW5ncyI6eyIkaWQiOiI2ODgiLCJGb250U2l6ZSI6MTIsIkZvbnROYW1lIjoiQ2FsaWJyaSIsIklzQm9sZCI6ZmFsc2UsIklzSXRhbGljIjpmYWxzZSwiSXNVbmRlcmxpbmVkIjpmYWxzZSwiUGFyZW50U3R5bGUiOm51bGx9LCJBdXRvU2l6ZSI6MiwiRm9yZWdyb3VuZCI6eyIkaWQiOiI2ODkiLCJDb2xvciI6eyIkaWQiOiI2OTAiLCJBIjoyNTUsIlIiOjI1NSwiRyI6MjU1LCJCIjoyNTV9fSwiTWF4V2lkdGgiOjYwLjk2LCJNYXhIZWlnaHQiOiJJbmZpbml0eSIsIlNtYXJ0Rm9yZWdyb3VuZElzQWN0aXZlIjpmYWxzZSwiSG9yaXpvbnRhbEFsaWdubWVudCI6MCwiVmVydGljYWxBbGlnbm1lbnQiOjAsIlNtYXJ0Rm9yZWdyb3VuZCI6bnVsbCwiQmFja2dyb3VuZEZpbGxUeXBlIjowLCJNYXJnaW4iOnsiJGlkIjoiNjkxIiwiVG9wIjowLjAsIkxlZnQiOjAuMCwiUmlnaHQiOjAuMCwiQm90dG9tIjowLjB9LCJQYWRkaW5nIjp7IiRpZCI6IjY5MiIsIlRvcCI6MC4wLCJMZWZ0IjowLjAsIlJpZ2h0IjowLjAsIkJvdHRvbSI6MC4wfSwiQmFja2dyb3VuZCI6eyIkaWQiOiI2OTMiLCJDb2xvciI6eyIkaWQiOiI2OTQiLCJBIjowLCJSIjoyNTUsIkciOjI1NSwiQiI6MjU1fX0sIklzVmlzaWJsZSI6dHJ1ZSwiV2lkdGgiOjAuMCwiSGVpZ2h0IjowLjAsIkJvcmRlclN0eWxlIjpudWxsLCJQYXJlbnRTdHlsZSI6bnVsbH0sIlJlY3RhbmdsZVN0eWxlIjp7IiRpZCI6IjY5NSIsIk1hcmdpbiI6eyIkaWQiOiI2OTYiLCJUb3AiOjAuMCwiTGVmdCI6MC4wLCJSaWdodCI6MC4wLCJCb3R0b20iOjAuMH0sIlBhZGRpbmciOnsiJGlkIjoiNjk3IiwiVG9wIjowLjAsIkxlZnQiOjAuMCwiUmlnaHQiOjAuMCwiQm90dG9tIjowLjB9LCJCYWNrZ3JvdW5kIjp7IiRpZCI6IjY5OCIsIkNvbG9yIjp7IiRpZCI6IjY5OSIsIkEiOjI1NSwiUiI6NjgsIkciOjExNCwiQiI6MTk2fX0sIklzVmlzaWJsZSI6dHJ1ZSwiV2lkdGgiOjAuMCwiSGVpZ2h0IjowLjAsIkJvcmRlclN0eWxlIjp7IiRpZCI6IjcwMCIsIkxpbmVDb2xvciI6eyIkaWQiOiI3MDEiLCIkdHlwZSI6Ik5MUkUuQ29tbW9uLkRvbS5Tb2xpZENvbG9yQnJ1c2gsIE5MUkUuQ29tbW9uIiwiQ29sb3IiOnsiJGlkIjoiNzAyIiwiQSI6MjU1LCJSIjoyNTUsIkciOjAsIkIiOjB9fSwiTGluZVdlaWdodCI6MC4wLCJMaW5lVHlwZSI6MCwiUGFyZW50U3R5bGUiOm51bGx9LCJQYXJlbnRTdHlsZSI6bnVsbH0sIk1hcmdpbiI6eyIkaWQiOiI3MDMiLCJUb3AiOjAuMCwiTGVmdCI6MC4wLCJSaWdodCI6MC4wLCJCb3R0b20iOjAuMH0sIlBhZGRpbmciOnsiJGlkIjoiNzA0IiwiVG9wIjowLjAsIkxlZnQiOjAuMCwiUmlnaHQiOjAuMCwiQm90dG9tIjowLjB9LCJCYWNrZ3JvdW5kIjpudWxsLCJJc1Zpc2libGUiOnRydWUsIldpZHRoIjowLjAsIkhlaWdodCI6MC4wLCJCb3JkZXJTdHlsZSI6bnVsbCwiUGFyZW50U3R5bGUiOm51bGx9LCJCYWNrZ3JvdW5kU3R5bGUiOnsiJGlkIjoiNzA1IiwiTWFyZ2luIjp7IiRpZCI6IjcwNiIsIlRvcCI6MC4wLCJMZWZ0IjowLjAsIlJpZ2h0IjowLjAsIkJvdHRvbSI6MC4wfSwiUGFkZGluZyI6eyIkaWQiOiI3MDciLCJUb3AiOjAuMCwiTGVmdCI6MC4wLCJSaWdodCI6MC4wLCJCb3R0b20iOjAuMH0sIkJhY2tncm91bmQiOnsiJGlkIjoiNzA4IiwiQ29sb3IiOnsiJGlkIjoiNzA5IiwiQSI6NTEsIlIiOjE2NSwiRyI6MTY1LCJCIjoxNjV9fSwiSXNWaXNpYmxlIjp0cnVlLCJXaWR0aCI6MC4wLCJIZWlnaHQiOjAuMCwiQm9yZGVyU3R5bGUiOnsiJGlkIjoiNzEwIiwiTGluZUNvbG9yIjp7IiRpZCI6IjcxMSIsIiR0eXBlIjoiTkxSRS5Db21tb24uRG9tLlNvbGlkQ29sb3JCcnVzaCwgTkxSRS5Db21tb24iLCJDb2xvciI6eyIkaWQiOiI3MTIiLCJBIjoyNTUsIlIiOjI1NSwiRyI6MCwiQiI6MH19LCJMaW5lV2VpZ2h0IjowLjAsIkxpbmVUeXBlIjowLCJQYXJlbnRTdHlsZSI6bnVsbH0sIlBhcmVudFN0eWxlIjpudWxsfSwiSXNBYm92ZVRpbWViYW5kIjpmYWxzZSwiTWFyZ2luIjp7IiRpZCI6IjcxMyIsIlRvcCI6MC4wLCJMZWZ0IjowLjAsIlJpZ2h0IjowLjAsIkJvdHRvbSI6MC4wfSwiUGFkZGluZyI6eyIkaWQiOiI3MTQiLCJUb3AiOjAuMCwiTGVmdCI6MC4wLCJSaWdodCI6MC4wLCJCb3R0b20iOjAuMH0sIklzVmlzaWJsZSI6dHJ1ZSwiV2lkdGgiOjAuMCwiSGVpZ2h0IjowLjAsIkJvcmRlclN0eWxlIjp7IiRpZCI6IjcxNSIsIkxpbmVDb2xvciI6bnVsbCwiTGluZVdlaWdodCI6MC4wLCJMaW5lVHlwZSI6MCwiUGFyZW50U3R5bGUiOm51bGx9LCJQYXJlbnRTdHlsZSI6bnVsbH19LHsiJGlkIjoiNzE2IiwiX2FjdGl2aXRpZXMiOlt7IiRpZCI6IjcxNyIsIl9yb3dzIjpbXSwiSW5kZXgiOjIwLCJJZCI6IjhiZDg0MGE4LWI0MmQtNDI4Ny1hODkzLWE4ZDE2ZDlmMWM2NSIsIkhlYWRlclRleHQiOm51bGwsIklzRGVmYXVsdCI6dHJ1ZSwiU3R5bGUiOnsiJGlkIjoiNzE4IiwiSGVhZGVyU3R5bGUiOnsiJGlkIjoiNzE5IiwiVGV4dFN0eWxlIjp7IiRpZCI6IjcyMCIsIkZvbnRTZXR0aW5ncyI6eyIkaWQiOiI3MjEiLCJGb250U2l6ZSI6MTEsIkZvbnROYW1lIjoiQ2FsaWJyaSIsIklzQm9sZCI6ZmFsc2UsIklzSXRhbGljIjpmYWxzZSwiSXNVbmRlcmxpbmVkIjpmYWxzZSwiUGFyZW50U3R5bGUiOm51bGx9LCJBdXRvU2l6ZSI6MiwiRm9yZWdyb3VuZCI6eyIkaWQiOiI3MjIiLCJDb2xvciI6eyIkaWQiOiI3MjMiLCJBIjoyNTUsIlIiOjAsIkciOjAsIkIiOjB9fSwiTWF4V2lkdGgiOjAuMCwiTWF4SGVpZ2h0IjoiSW5maW5pdHkiLCJTbWFydEZvcmVncm91bmRJc0FjdGl2ZSI6ZmFsc2UsIkhvcml6b250YWxBbGlnbm1lbnQiOjAsIlZlcnRpY2FsQWxpZ25tZW50IjowLCJTbWFydEZvcmVncm91bmQiOm51bGwsIkJhY2tncm91bmRGaWxsVHlwZSI6MCwiTWFyZ2luIjp7IiRpZCI6IjcyNCIsIlRvcCI6MC4wLCJMZWZ0IjowLjAsIlJpZ2h0IjowLjAsIkJvdHRvbSI6MC4wfSwiUGFkZGluZyI6eyIkaWQiOiI3MjUiLCJUb3AiOjAuMCwiTGVmdCI6MC4wLCJSaWdodCI6MC4wLCJCb3R0b20iOjAuMH0sIkJhY2tncm91bmQiOnsiJGlkIjoiNzI2IiwiQ29sb3IiOnsiJGlkIjoiNzI3IiwiQSI6MCwiUiI6MjU1LCJHIjoyNTUsIkIiOjI1NX19LCJJc1Zpc2libGUiOnRydWUsIldpZHRoIjowLjAsIkhlaWdodCI6MC4wLCJCb3JkZXJTdHlsZSI6bnVsbCwiUGFyZW50U3R5bGUiOm51bGx9LCJSZWN0YW5nbGVTdHlsZSI6eyIkaWQiOiI3MjgiLCJNYXJnaW4iOnsiJGlkIjoiNzI5IiwiVG9wIjowLjAsIkxlZnQiOjAuMCwiUmlnaHQiOjAuMCwiQm90dG9tIjowLjB9LCJQYWRkaW5nIjp7IiRpZCI6IjczMCIsIlRvcCI6MC4wLCJMZWZ0IjowLjAsIlJpZ2h0IjowLjAsIkJvdHRvbSI6MC4wfSwiQmFja2dyb3VuZCI6eyIkaWQiOiI3MzEiLCJDb2xvciI6eyIkaWQiOiI3MzIiLCJBIjo2MywiUiI6MjU1LCJHIjoxOTIsIkIiOjB9fSwiSXNWaXNpYmxlIjp0cnVlLCJXaWR0aCI6MC4wLCJIZWlnaHQiOjAuMCwiQm9yZGVyU3R5bGUiOnsiJGlkIjoiNzMzIiwiTGluZUNvbG9yIjp7IiRpZCI6IjczNCIsIiR0eXBlIjoiTkxSRS5Db21tb24uRG9tLlNvbGlkQ29sb3JCcnVzaCwgTkxSRS5Db21tb24iLCJDb2xvciI6eyIkaWQiOiI3MzUiLCJBIjoyNTUsIlIiOjI1NSwiRyI6MCwiQiI6MH19LCJMaW5lV2VpZ2h0IjowLjAsIkxpbmVUeXBlIjowLCJQYXJlbnRTdHlsZSI6bnVsbH0sIlBhcmVudFN0eWxlIjpudWxsfSwiTWFyZ2luIjp7IiRpZCI6IjczNiIsIlRvcCI6MC4wLCJMZWZ0IjowLjAsIlJpZ2h0IjowLjAsIkJvdHRvbSI6MC4wfSwiUGFkZGluZyI6eyIkaWQiOiI3MzciLCJUb3AiOjAuMCwiTGVmdCI6MC4wLCJSaWdodCI6MC4wLCJCb3R0b20iOjAuMH0sIkJhY2tncm91bmQiOm51bGwsIklzVmlzaWJsZSI6dHJ1ZSwiV2lkdGgiOjAuMCwiSGVpZ2h0IjowLjAsIkJvcmRlclN0eWxlIjpudWxsLCJQYXJlbnRTdHlsZSI6bnVsbH0sIkJhY2tncm91bmRTdHlsZSI6eyIkaWQiOiI3MzgiLCJNYXJnaW4iOnsiJGlkIjoiNzM5IiwiVG9wIjowLjAsIkxlZnQiOjAuMCwiUmlnaHQiOjAuMCwiQm90dG9tIjowLjB9LCJQYWRkaW5nIjp7IiRpZCI6Ijc0MCIsIlRvcCI6MC4wLCJMZWZ0IjowLjAsIlJpZ2h0IjowLjAsIkJvdHRvbSI6MC4wfSwiQmFja2dyb3VuZCI6eyIkaWQiOiI3NDEiLCJDb2xvciI6eyIkaWQiOiI3NDIiLCJBIjo1MSwiUiI6MTY1LCJHIjoxNjUsIkIiOjE2NX19LCJJc1Zpc2libGUiOnRydWUsIldpZHRoIjowLjAsIkhlaWdodCI6MC4wLCJCb3JkZXJTdHlsZSI6eyIkaWQiOiI3NDMiLCJMaW5lQ29sb3IiOnsiJGlkIjoiNzQ0IiwiJHR5cGUiOiJOTFJFLkNvbW1vbi5Eb20uU29saWRDb2xvckJydXNoLCBOTFJFLkNvbW1vbiIsIkNvbG9yIjp7IiRpZCI6Ijc0NSIsIkEiOjI1NSwiUiI6MjU1LCJHIjowLCJCIjowfX0sIkxpbmVXZWlnaHQiOjAuMCwiTGluZVR5cGUiOjAsIlBhcmVudFN0eWxlIjpudWxsfSwiUGFyZW50U3R5bGUiOm51bGx9LCJNYXJnaW4iOnsiJGlkIjoiNzQ2IiwiVG9wIjowLjAsIkxlZnQiOjAuMCwiUmlnaHQiOjAuMCwiQm90dG9tIjowLjB9LCJQYWRkaW5nIjp7IiRpZCI6Ijc0NyIsIlRvcCI6MC4wLCJMZWZ0IjowLjAsIlJpZ2h0IjowLjAsIkJvdHRvbSI6MC4wfSwiSXNWaXNpYmxlIjpmYWxzZSwiV2lkdGgiOjAuMCwiSGVpZ2h0IjowLjAsIkJvcmRlclN0eWxlIjpudWxsLCJQYXJlbnRTdHlsZSI6bnVsbH19XSwiSWQiOiJmZTBiMmViZC1mNzRkLTRlZjktODNkZC1iOWM2NDc3YWEwMzkiLCJJbmRleCI6MjAsIkhlYWRlclRleHQiOiJVbnRpdGxlZCIsIlN0eWxlIjp7IiRpZCI6Ijc0OCIsIkhlYWRlclN0eWxlIjp7IiRpZCI6Ijc0OSIsIlRleHRJc1ZlcnRpY2FsIjpmYWxzZSwiVGV4dFN0eWxlIjp7IiRpZCI6Ijc1MCIsIkZvbnRTZXR0aW5ncyI6eyIkaWQiOiI3NTEiLCJGb250U2l6ZSI6MTIsIkZvbnROYW1lIjoiQ2FsaWJyaSIsIklzQm9sZCI6ZmFsc2UsIklzSXRhbGljIjpmYWxzZSwiSXNVbmRlcmxpbmVkIjpmYWxzZSwiUGFyZW50U3R5bGUiOm51bGx9LCJBdXRvU2l6ZSI6MiwiRm9yZWdyb3VuZCI6eyIkaWQiOiI3NTIiLCJDb2xvciI6eyIkaWQiOiI3NTMiLCJBIjoyNTUsIlIiOjI1NSwiRyI6MjU1LCJCIjoyNTV9fSwiTWF4V2lkdGgiOjExMS4xNDk5NDM2MzAyMTM5NSwiTWF4SGVpZ2h0IjoiSW5maW5pdHkiLCJTbWFydEZvcmVncm91bmRJc0FjdGl2ZSI6ZmFsc2UsIkhvcml6b250YWxBbGlnbm1lbnQiOjA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bnVsbCwiUGFyZW50U3R5bGUiOm51bGx9LCJSZWN0YW5nbGVTdHlsZSI6eyIkaWQiOiI3NTgiLCJNYXJnaW4iOnsiJGlkIjoiNzU5IiwiVG9wIjowLjAsIkxlZnQiOjAuMCwiUmlnaHQiOjAuMCwiQm90dG9tIjowLjB9LCJQYWRkaW5nIjp7IiRpZCI6Ijc2MCIsIlRvcCI6MC4wLCJMZWZ0IjowLjAsIlJpZ2h0IjowLjAsIkJvdHRvbSI6MC4wfSwiQmFja2dyb3VuZCI6eyIkaWQiOiI3NjEiLCJDb2xvciI6eyIkaWQiOiI3NjIiLCJBIjoyNTUsIlIiOjI1NSwiRyI6MTkyLCJCIjowfX0sIklzVmlzaWJsZSI6dHJ1ZSwiV2lkdGgiOjAuMCwiSGVpZ2h0IjowLjAsIkJvcmRlclN0eWxlIjp7IiRpZCI6Ijc2MyIsIkxpbmVDb2xvciI6eyIkaWQiOiI3NjQiLCIkdHlwZSI6Ik5MUkUuQ29tbW9uLkRvbS5Tb2xpZENvbG9yQnJ1c2gsIE5MUkUuQ29tbW9uIiwiQ29sb3IiOnsiJGlkIjoiNzY1IiwiQSI6MjU1LCJSIjoyNTUsIkciOjAsIkIiOjB9fSwiTGluZVdlaWdodCI6MC4wLCJMaW5lVHlwZSI6MCwiUGFyZW50U3R5bGUiOm51bGx9LCJQYXJlbnRTdHlsZSI6bnVsbH0sIk1hcmdpbiI6eyIkaWQiOiI3NjYiLCJUb3AiOjAuMCwiTGVmdCI6MC4wLCJSaWdodCI6MC4wLCJCb3R0b20iOjAuMH0sIlBhZGRpbmciOnsiJGlkIjoiNzY3IiwiVG9wIjowLjAsIkxlZnQiOjAuMCwiUmlnaHQiOjAuMCwiQm90dG9tIjowLjB9LCJCYWNrZ3JvdW5kIjpudWxsLCJJc1Zpc2libGUiOnRydWUsIldpZHRoIjowLjAsIkhlaWdodCI6MC4wLCJCb3JkZXJTdHlsZSI6bnVsbCwiUGFyZW50U3R5bGUiOm51bGx9LCJCYWNrZ3JvdW5kU3R5bGUiOnsiJGlkIjoiNzY4IiwiTWFyZ2luIjp7IiRpZCI6Ijc2OSIsIlRvcCI6MC4wLCJMZWZ0IjowLjAsIlJpZ2h0IjowLjAsIkJvdHRvbSI6MC4wfSwiUGFkZGluZyI6eyIkaWQiOiI3NzAiLCJUb3AiOjAuMCwiTGVmdCI6MC4wLCJSaWdodCI6MC4wLCJCb3R0b20iOjAuMH0sIkJhY2tncm91bmQiOnsiJGlkIjoiNzcxIiwiQ29sb3IiOnsiJGlkIjoiNzcyIiwiQSI6NTEsIlIiOjE2NSwiRyI6MTY1LCJCIjoxNjV9fSwiSXNWaXNpYmxlIjp0cnVlLCJXaWR0aCI6MC4wLCJIZWlnaHQiOjAuMCwiQm9yZGVyU3R5bGUiOnsiJGlkIjoiNzczIiwiTGluZUNvbG9yIjp7IiRpZCI6Ijc3NCIsIiR0eXBlIjoiTkxSRS5Db21tb24uRG9tLlNvbGlkQ29sb3JCcnVzaCwgTkxSRS5Db21tb24iLCJDb2xvciI6eyIkaWQiOiI3NzUiLCJBIjoyNTUsIlIiOjI1NSwiRyI6MCwiQiI6MH19LCJMaW5lV2VpZ2h0IjowLjAsIkxpbmVUeXBlIjowLCJQYXJlbnRTdHlsZSI6bnVsbH0sIlBhcmVudFN0eWxlIjpudWxsfSwiSXNBYm92ZVRpbWViYW5kIjpmYWxzZSwiTWFyZ2luIjp7IiRpZCI6Ijc3NiIsIlRvcCI6MC4wLCJMZWZ0IjowLjAsIlJpZ2h0IjowLjAsIkJvdHRvbSI6MC4wfSwiUGFkZGluZyI6eyIkaWQiOiI3NzciLCJUb3AiOjAuMCwiTGVmdCI6MC4wLCJSaWdodCI6MC4wLCJCb3R0b20iOjAuMH0sIklzVmlzaWJsZSI6ZmFsc2UsIldpZHRoIjowLjAsIkhlaWdodCI6MC4wLCJCb3JkZXJTdHlsZSI6eyIkaWQiOiI3NzgiLCJMaW5lQ29sb3IiOm51bGwsIkxpbmVXZWlnaHQiOjAuMCwiTGluZVR5cGUiOjAsIlBhcmVudFN0eWxlIjpudWxsfSwiUGFyZW50U3R5bGUiOm51bGx9fV0sIkN1bHR1cmVJbmZvTmFtZSI6ImVuLVVTIiwiU3R5bGVOYW1lIjpudWxsLCJWZXJzaW9uIjp7IiRpZCI6Ijc3OSIsIlZlcnNpb24iOiIzLjYuMiIsIk9yaWdpbmFsQXNzZW1ibHlWZXJzaW9uIjoiNi4wNi4wMi4wMCIsIkVkaXRpb24iOm51bGwsIkxhc3RTYXZlZEVkaXRpb24iOjMsIklzUGx1c0VkaXRpb24iOmZhbHNlLCJJc1Byb0VkaXRpb24iOmZhbHNlfSwiRWZmZWN0IjowLCJTdHlsZSI6eyIkaWQiOiI3ODAiLCJUaW1lYmFuZFN0eWxlIjp7IiRpZCI6Ijc4MSIsIlNjYWxlTWFya2luZyI6MCwiU2hhcGUiOjAsIlNoYXBlU3R5bGUiOnsiJGlkIjoiNzgyIiwiTWFyZ2luIjp7IiRpZCI6Ijc4MyIsIlRvcCI6MC4wLCJMZWZ0IjoxMC4wLCJSaWdodCI6MTAuMCwiQm90dG9tIjowLjB9LCJQYWRkaW5nIjp7IiRpZCI6Ijc4NCIsIlRvcCI6Ni4wLCJMZWZ0IjowLjAsIlJpZ2h0IjowLjAsIkJvdHRvbSI6Ni4wfSwiQmFja2dyb3VuZCI6eyIkaWQiOiI3ODUiLCJDb2xvciI6eyIkaWQiOiI3ODYiLCJBIjoyNTUsIlIiOjkxLCJHIjoxNTUsIkIiOjIxM319LCJJc1Zpc2libGUiOnRydWUsIldpZHRoIjo4NTguMCwiSGVpZ2h0IjoxNC4zOTk5OTk2MTg1MzAyNzMsIkJvcmRlclN0eWxlIjp7IiRpZCI6Ijc4NyIsIkxpbmVDb2xvciI6eyIkaWQiOiI3ODgiLCIkdHlwZSI6Ik5MUkUuQ29tbW9uLkRvbS5Tb2xpZENvbG9yQnJ1c2gsIE5MUkUuQ29tbW9uIiwiQ29sb3IiOnsiJGlkIjoiNzg5IiwiQSI6MjU1LCJSIjoyNTUsIkciOjAsIkIiOjB9fSwiTGluZVdlaWdodCI6MC4wLCJMaW5lVHlwZSI6MCwiUGFyZW50U3R5bGUiOm51bGx9LCJQYXJlbnRTdHlsZSI6bnVsbH0sIk1pZGRsZVRpZXJTaGFwZVN0eWxlIjp7IiRpZCI6Ijc5MCIsIk1hcmdpbiI6eyIkaWQiOiI3OTEiLCJUb3AiOjAuMCwiTGVmdCI6MTAuMCwiUmlnaHQiOjEwLjAsIkJvdHRvbSI6MC4wfSwiUGFkZGluZyI6eyIkaWQiOiI3OTIiLCJUb3AiOjYuMCwiTGVmdCI6MC4wLCJSaWdodCI6MC4wLCJCb3R0b20iOjYuMH0sIkJhY2tncm91bmQiOnsiJGlkIjoiNzkzIiwiQ29sb3IiOnsiJGlkIjoiNzk0IiwiQSI6MjU1LCJSIjowLCJHIjoxMTQsIkIiOjE4OH19LCJJc1Zpc2libGUiOnRydWUsIldpZHRoIjo4NTguMCwiSGVpZ2h0IjoxNC4zOTk5OTk2MTg1MzAyNzMsIkJvcmRlclN0eWxlIjp7IiRpZCI6Ijc5NSIsIkxpbmVDb2xvciI6eyIkaWQiOiI3OTYiLCIkdHlwZSI6Ik5MUkUuQ29tbW9uLkRvbS5Tb2xpZENvbG9yQnJ1c2gsIE5MUkUuQ29tbW9uIiwiQ29sb3IiOnsiJGlkIjoiNzk3IiwiQSI6MjU1LCJSIjoyNTUsIkciOjAsIkIiOjB9fSwiTGluZVdlaWdodCI6MC4wLCJMaW5lVHlwZSI6MCwiUGFyZW50U3R5bGUiOm51bGx9LCJQYXJlbnRTdHlsZSI6bnVsbH0sIkJvdHRvbVRpZXJTaGFwZVN0eWxlIjp7IiRpZCI6Ijc5OCIsIk1hcmdpbiI6eyIkaWQiOiI3OTkiLCJUb3AiOjAuMCwiTGVmdCI6MTAuMCwiUmlnaHQiOjEwLjAsIkJvdHRvbSI6MC4wfSwiUGFkZGluZyI6eyIkaWQiOiI4MDAiLCJUb3AiOjYuMCwiTGVmdCI6MC4wLCJSaWdodCI6MC4wLCJCb3R0b20iOjYuMH0sIkJhY2tncm91bmQiOnsiJGlkIjoiODAxIiwiQ29sb3IiOnsiJGlkIjoiODAyIiwiQSI6MjU1LCJSIjozMSwiRyI6NzMsIkIiOjEyNX19LCJJc1Zpc2libGUiOnRydWUsIldpZHRoIjo4NTguMCwiSGVpZ2h0IjoxNC4zOTk5OTk2MTg1MzAyNzMsIkJvcmRlclN0eWxlIjp7IiRpZCI6IjgwMyIsIkxpbmVDb2xvciI6eyIkaWQiOiI4MDQiLCIkdHlwZSI6Ik5MUkUuQ29tbW9uLkRvbS5Tb2xpZENvbG9yQnJ1c2gsIE5MUkUuQ29tbW9uIiwiQ29sb3IiOnsiJGlkIjoiODA1IiwiQSI6MjU1LCJSIjoyNTUsIkciOjAsIkIiOjB9fSwiTGluZVdlaWdodCI6MC4wLCJMaW5lVHlwZSI6MCwiUGFyZW50U3R5bGUiOm51bGx9LCJQYXJlbnRTdHlsZSI6bnVsbH0sIlJpZ2h0RW5kQ2Fwc1N0eWxlIjp7IiRpZCI6IjgwNiIsIkZvbnRTZXR0aW5ncyI6eyIkaWQiOiI4MDciLCJGb250U2l6ZSI6MTgsIkZvbnROYW1lIjoiQ2FsaWJyaSIsIklzQm9sZCI6dHJ1ZSwiSXNJdGFsaWMiOmZhbHNlLCJJc1VuZGVybGluZWQiOmZhbHNlLCJQYXJlbnRTdHlsZSI6bnVsbH0sIkF1dG9TaXplIjowLCJGb3JlZ3JvdW5kIjp7IiRpZCI6IjgwOCIsIkNvbG9yIjp7IiRpZCI6IjgwO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DEwIiwiVG9wIjowLjAsIkxlZnQiOjAuMCwiUmlnaHQiOjIwLjAsIkJvdHRvbSI6MC4wfSwiUGFkZGluZyI6eyIkaWQiOiI4MTEiLCJUb3AiOjAuMCwiTGVmdCI6MC4wLCJSaWdodCI6MC4wLCJCb3R0b20iOjAuMH0sIkJhY2tncm91bmQiOnsiJGlkIjoiODEyIiwiQ29sb3IiOnsiJHJlZiI6IjI0In19LCJJc1Zpc2libGUiOmZhbHNlLCJXaWR0aCI6MC4wLCJIZWlnaHQiOjAuMCwiQm9yZGVyU3R5bGUiOm51bGwsIlBhcmVudFN0eWxlIjpudWxsfSwiTGVmdEVuZENhcHNTdHlsZSI6eyIkaWQiOiI4MTMiLCJGb250U2V0dGluZ3MiOnsiJGlkIjoiODE0IiwiRm9udFNpemUiOjE4LCJGb250TmFtZSI6IkNhbGlicmkiLCJJc0JvbGQiOnRydWUsIklzSXRhbGljIjpmYWxzZSwiSXNVbmRlcmxpbmVkIjpmYWxzZSwiUGFyZW50U3R5bGUiOm51bGx9LCJBdXRvU2l6ZSI6MCwiRm9yZWdyb3VuZCI6eyIkaWQiOiI4MTUiLCJDb2xvciI6eyIkaWQiOiI4MT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gxNyIsIlRvcCI6MC4wLCJMZWZ0Ijo3Mi4zNDY1NzY0NzUwMDkyNDMsIlJpZ2h0IjowLjAsIkJvdHRvbSI6MC4wfSwiUGFkZGluZyI6eyIkaWQiOiI4MTgiLCJUb3AiOjAuMCwiTGVmdCI6MC4wLCJSaWdodCI6MC4wLCJCb3R0b20iOjAuMH0sIkJhY2tncm91bmQiOnsiJGlkIjoiODE5IiwiQ29sb3IiOnsiJHJlZiI6IjI0In19LCJJc1Zpc2libGUiOmZhbHNlLCJXaWR0aCI6MC4wLCJIZWlnaHQiOjAuMCwiQm9yZGVyU3R5bGUiOm51bGwsIlBhcmVudFN0eWxlIjpudWxsfSwiVG9kYXlUZXh0U3R5bGUiOnsiJGlkIjoiODIwIiwiRm9udFNldHRpbmdzIjp7IiRpZCI6IjgyMSIsIkZvbnRTaXplIjoxMiwiRm9udE5hbWUiOiJDYWxpYnJpIiwiSXNCb2xkIjpmYWxzZSwiSXNJdGFsaWMiOmZhbHNlLCJJc1VuZGVybGluZWQiOmZhbHNlLCJQYXJlbnRTdHlsZSI6bnVsbH0sIkF1dG9TaXplIjowLCJGb3JlZ3JvdW5kIjp7IiRpZCI6IjgyMiIsIkNvbG9yIjp7IiRpZCI6Ijgy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MjQiLCJUb3AiOjAuMCwiTGVmdCI6MC4wLCJSaWdodCI6MC4wLCJCb3R0b20iOjAuMH0sIlBhZGRpbmciOnsiJGlkIjoiODI1IiwiVG9wIjowLjAsIkxlZnQiOjAuMCwiUmlnaHQiOjAuMCwiQm90dG9tIjowLjB9LCJCYWNrZ3JvdW5kIjp7IiRpZCI6IjgyNiIsIkNvbG9yIjp7IiRyZWYiOiIyNCJ9fSwiSXNWaXNpYmxlIjpmYWxzZSwiV2lkdGgiOjAuMCwiSGVpZ2h0IjowLjAsIkJvcmRlclN0eWxlIjpudWxsLCJQYXJlbnRTdHlsZSI6bnVsbH0sIlRvZGF5TWFya2VyU3R5bGUiOnsiJGlkIjoiODI3IiwiTWFyZ2luIjp7IiRpZCI6IjgyOCIsIlRvcCI6MC4wLCJMZWZ0IjowLjAsIlJpZ2h0IjowLjAsIkJvdHRvbSI6MC4wfSwiUGFkZGluZyI6eyIkaWQiOiI4MjkiLCJUb3AiOjAuMCwiTGVmdCI6MC4wLCJSaWdodCI6MC4wLCJCb3R0b20iOjAuMH0sIkJhY2tncm91bmQiOnsiJGlkIjoiODMwIiwiQ29sb3IiOnsiJGlkIjoiODMxIiwiQSI6MjU1LCJSIjoyNTUsIkciOjAsIkIiOjB9fSwiSXNWaXNpYmxlIjp0cnVlLCJXaWR0aCI6MC4wLCJIZWlnaHQiOjAuMCwiQm9yZGVyU3R5bGUiOm51bGwsIlBhcmVudFN0eWxlIjpudWxsfSwiU2NhbGVTdHlsZSI6eyIkaWQiOiI4MzIiLCJTaGFwZSI6MCwiU2hvd1NlZ21lbnRTZXBhcmF0b3JzIjp0cnVlLCJTZWdtZW50U2VwYXJhdG9yT3BhY2l0eSI6MzAsIkhhc0JlZW5WaXNpYmxlQmVmb3JlIjp0cnVlLCJGb250U2V0dGluZ3MiOnsiJGlkIjoiODMzIiwiRm9udFNpemUiOjEyLCJGb250TmFtZSI6IkNhbGlicmkiLCJJc0JvbGQiOmZhbHNlLCJJc0l0YWxpYyI6ZmFsc2UsIklzVW5kZXJsaW5lZCI6ZmFsc2UsIlBhcmVudFN0eWxlIjpudWxsfSwiQXV0b1NpemUiOjAsIkZvcmVncm91bmQiOnsiJGlkIjoiODM0IiwiQ29sb3IiOnsiJGlkIjoiODM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zNiIsIlRvcCI6MC4wLCJMZWZ0Ijo1LjAsIlJpZ2h0IjowLjAsIkJvdHRvbSI6MC4wfSwiUGFkZGluZyI6eyIkaWQiOiI4MzciLCJUb3AiOjAuMCwiTGVmdCI6MC4wLCJSaWdodCI6MC4wLCJCb3R0b20iOjAuMH0sIkJhY2tncm91bmQiOnsiJGlkIjoiODM4IiwiQ29sb3IiOnsiJHJlZiI6IjI0In19LCJJc1Zpc2libGUiOnRydWUsIldpZHRoIjowLjAsIkhlaWdodCI6MC4wLCJCb3JkZXJTdHlsZSI6bnVsbCwiUGFyZW50U3R5bGUiOm51bGx9LCJTaW5nbGVTY2FsZVNoYXBlU3R5bGUiOnsiJGlkIjoiODM5IiwiU2hhcGUiOjAsIkhlaWdodCI6MzAuMH0sIk1pZGRsZVRpZXJTY2FsZVN0eWxlIjp7IiRpZCI6Ijg0MCIsIlNoYXBlIjowLCJTaG93U2VnbWVudFNlcGFyYXRvcnMiOnRydWUsIlNlZ21lbnRTZXBhcmF0b3JPcGFjaXR5IjozMCwiSGFzQmVlblZpc2libGVCZWZvcmUiOnRydWUsIkZvbnRTZXR0aW5ncyI6eyIkaWQiOiI4NDEiLCJGb250U2l6ZSI6MTIsIkZvbnROYW1lIjoiQ2FsaWJyaSIsIklzQm9sZCI6ZmFsc2UsIklzSXRhbGljIjpmYWxzZSwiSXNVbmRlcmxpbmVkIjpmYWxzZSwiUGFyZW50U3R5bGUiOm51bGx9LCJBdXRvU2l6ZSI6MCwiRm9yZWdyb3VuZCI6eyIkcmVmIjoiODM0In0sIk1heFdpZHRoIjoyMDAuMCwiTWF4SGVpZ2h0IjoiSW5maW5pdHkiLCJTbWFydEZvcmVncm91bmRJc0FjdGl2ZSI6ZmFsc2UsIkhvcml6b250YWxBbGlnbm1lbnQiOjAsIlZlcnRpY2FsQWxpZ25tZW50IjoxLCJTbWFydEZvcmVncm91bmQiOm51bGwsIkJhY2tncm91bmRGaWxsVHlwZSI6MCwiTWFyZ2luIjp7IiRpZCI6Ijg0MiIsIlRvcCI6MC4wLCJMZWZ0Ijo1LjAsIlJpZ2h0IjowLjAsIkJvdHRvbSI6MC4wfSwiUGFkZGluZyI6eyIkaWQiOiI4NDMiLCJUb3AiOjAuMCwiTGVmdCI6MC4wLCJSaWdodCI6MC4wLCJCb3R0b20iOjAuMH0sIkJhY2tncm91bmQiOnsiJGlkIjoiODQ0IiwiQ29sb3IiOnsiJGlkIjoiODQ1IiwiQSI6ODksIlIiOjAsIkciOjAsIkIiOjB9fSwiSXNWaXNpYmxlIjp0cnVlLCJXaWR0aCI6MC4wLCJIZWlnaHQiOjAuMCwiQm9yZGVyU3R5bGUiOm51bGwsIlBhcmVudFN0eWxlIjpudWxsfSwiQm90dG9tVGllclNjYWxlU3R5bGUiOnsiJGlkIjoiODQ2IiwiU2hhcGUiOjAsIlNob3dTZWdtZW50U2VwYXJhdG9ycyI6dHJ1ZSwiU2VnbWVudFNlcGFyYXRvck9wYWNpdHkiOjMwLCJIYXNCZWVuVmlzaWJsZUJlZm9yZSI6dHJ1ZSwiRm9udFNldHRpbmdzIjp7IiRpZCI6Ijg0NyIsIkZvbnRTaXplIjoxMiwiRm9udE5hbWUiOiJDYWxpYnJpIiwiSXNCb2xkIjpmYWxzZSwiSXNJdGFsaWMiOmZhbHNlLCJJc1VuZGVybGluZWQiOmZhbHNlLCJQYXJlbnRTdHlsZSI6bnVsbH0sIkF1dG9TaXplIjowLCJGb3JlZ3JvdW5kIjp7IiRyZWYiOiI4MzQifSwiTWF4V2lkdGgiOjIwMC4wLCJNYXhIZWlnaHQiOiJJbmZpbml0eSIsIlNtYXJ0Rm9yZWdyb3VuZElzQWN0aXZlIjpmYWxzZSwiSG9yaXpvbnRhbEFsaWdubWVudCI6MCwiVmVydGljYWxBbGlnbm1lbnQiOjEsIlNtYXJ0Rm9yZWdyb3VuZCI6bnVsbCwiQmFja2dyb3VuZEZpbGxUeXBlIjowLCJNYXJnaW4iOnsiJGlkIjoiODQ4IiwiVG9wIjowLjAsIkxlZnQiOjUuMCwiUmlnaHQiOjAuMCwiQm90dG9tIjowLjB9LCJQYWRkaW5nIjp7IiRpZCI6Ijg0OSIsIlRvcCI6MC4wLCJMZWZ0IjowLjAsIlJpZ2h0IjowLjAsIkJvdHRvbSI6MC4wfSwiQmFja2dyb3VuZCI6eyIkaWQiOiI4NTAiLCJDb2xvciI6eyIkaWQiOiI4NTEiLCJBIjo4OSwiUiI6MCwiRyI6MCwiQiI6MH19LCJJc1Zpc2libGUiOnRydWUsIldpZHRoIjowLjAsIkhlaWdodCI6MC4wLCJCb3JkZXJTdHlsZSI6bnVsbCwiUGFyZW50U3R5bGUiOm51bGx9LCJFbGFwc2VkVGltZUJhY2tncm91bmQiOnsiJGlkIjoiODUyIiwiQ29sb3IiOnsiJGlkIjoiODUzIiwiQSI6MTkxLCJSIjoyNTUsIkciOjAsIkIiOjB9fSwiQXBwZW5kWWVhck9uWWVhckNoYW5nZSI6dHJ1ZSwiRWxhcHNlZFRpbWVGb3JtYXQiOjAsIlRvZGF5TWFya2VyUG9zaXRpb24iOjAsIlF1aWNrUG9zaXRpb24iOjMsIkFic29sdXRlUG9zaXRpb24iOjE4OS4wLCJNYXJnaW4iOnsiJGlkIjoiODU0IiwiVG9wIjowLjAsIkxlZnQiOjEwLjAsIlJpZ2h0IjoxMC4wLCJCb3R0b20iOjAuMH0sIlBhZGRpbmciOnsiJGlkIjoiODU1IiwiVG9wIjowLjAsIkxlZnQiOjAuMCwiUmlnaHQiOjAuMCwiQm90dG9tIjowLjB9LCJCYWNrZ3JvdW5kIjp7IiRpZCI6Ijg1NiIsIkNvbG9yIjp7IiRpZCI6Ijg1NyIsIkEiOjI1NSwiUiI6MzEsIkciOjczLCJCIjoxMjV9fSwiSXNWaXNpYmxlIjp0cnVlLCJXaWR0aCI6MC4wLCJIZWlnaHQiOjAuMCwiQm9yZGVyU3R5bGUiOm51bGwsIlBhcmVudFN0eWxlIjpudWxsfSwiRGVmYXVsdE1pbGVzdG9uZVN0eWxlIjp7IiRpZCI6Ijg1OCIsIlNoYXBlIjoyLCJDb25uZWN0b3JNYXJnaW4iOnsiJGlkIjoiODU5IiwiVG9wIjowLjAsIkxlZnQiOjIuMCwiUmlnaHQiOjIuMCwiQm90dG9tIjowLjB9LCJDb25uZWN0b3JTdHlsZSI6eyIkaWQiOiI4NjAiLCJMaW5lQ29sb3IiOnsiJGlkIjoiODYxIiwiJHR5cGUiOiJOTFJFLkNvbW1vbi5Eb20uU29saWRDb2xvckJydXNoLCBOTFJFLkNvbW1vbiIsIkNvbG9yIjp7IiRpZCI6Ijg2MiIsIkEiOjEyNywiUiI6MCwiRyI6MCwiQiI6MH19LCJMaW5lV2VpZ2h0IjowLjgsIkxpbmVUeXBlIjowLCJQYXJlbnRTdHlsZSI6bnVsbH0sIklzQmVsb3dUaW1lYmFuZCI6ZmFsc2UsIlBvc2l0aW9uT25UYXNrIjowLCJIaWRlRGF0ZSI6ZmFsc2UsIlNoYXBlU2l6ZSI6MSwiU3BhY2luZyI6MS4wLCJQYWRkaW5nIjp7IiRpZCI6Ijg2MyIsIlRvcCI6Ny4wLCJMZWZ0IjozLjAsIlJpZ2h0IjowLjAsIkJvdHRvbSI6Mi4wfSwiU2hhcGVTdHlsZSI6eyIkaWQiOiI4NjQiLCJNYXJnaW4iOnsiJHJlZiI6IjYwMCJ9LCJQYWRkaW5nIjp7IiRyZWYiOiI2MDEifSwiQmFja2dyb3VuZCI6eyIkaWQiOiI4NjUiLCJDb2xvciI6eyIkaWQiOiI4NjYiLCJBIjoyNTUsIlIiOjIzNywiRyI6MTI1LCJCIjo0OX19LCJJc1Zpc2libGUiOnRydWUsIldpZHRoIjoxOC4wLCJIZWlnaHQiOjIwLjAsIkJvcmRlclN0eWxlIjp7IiRpZCI6Ijg2NyIsIkxpbmVDb2xvciI6eyIkcmVmIjoiNTIxIn0sIkxpbmVXZWlnaHQiOjAuMCwiTGluZVR5cGUiOjAsIlBhcmVudFN0eWxlIjpudWxsfSwiUGFyZW50U3R5bGUiOm51bGx9LCJUaXRsZVN0eWxlIjp7IiRpZCI6Ijg2OCIsIkZvbnRTZXR0aW5ncyI6eyIkaWQiOiI4NjkiLCJGb250U2l6ZSI6MTEsIkZvbnROYW1lIjoiQ2FsaWJyaSIsIklzQm9sZCI6dHJ1ZSwiSXNJdGFsaWMiOmZhbHNlLCJJc1VuZGVybGluZWQiOmZhbHNlLCJQYXJlbnRTdHlsZSI6bnVsbH0sIkF1dG9TaXplIjowLCJGb3JlZ3JvdW5kIjp7IiRyZWYiOiI2MDcifSwiTWF4V2lkdGgiOjIwMC4wLCJNYXhIZWlnaHQiOiJJbmZpbml0eSIsIlNtYXJ0Rm9yZWdyb3VuZElzQWN0aXZlIjpmYWxzZSwiSG9yaXpvbnRhbEFsaWdubWVudCI6MSwiVmVydGljYWxBbGlnbm1lbnQiOjAsIlNtYXJ0Rm9yZWdyb3VuZCI6bnVsbCwiQmFja2dyb3VuZEZpbGxUeXBlIjowLCJNYXJnaW4iOnsiJHJlZiI6IjYwOSJ9LCJQYWRkaW5nIjp7IiRyZWYiOiI2MTAifSwiQmFja2dyb3VuZCI6eyIkaWQiOiI4NzAiLCJDb2xvciI6eyIkcmVmIjoiMjQifX0sIklzVmlzaWJsZSI6dHJ1ZSwiV2lkdGgiOjAuMCwiSGVpZ2h0IjowLjAsIkJvcmRlclN0eWxlIjpudWxsLCJQYXJlbnRTdHlsZSI6bnVsbH0sIkRhdGVTdHlsZSI6eyIkaWQiOiI4NzEiLCJGb250U2V0dGluZ3MiOnsiJGlkIjoiODcyIiwiRm9udFNpemUiOjgsIkZvbnROYW1lIjoiQ2FsaWJyaSIsIklzQm9sZCI6dHJ1ZSwiSXNJdGFsaWMiOmZhbHNlLCJJc1VuZGVybGluZWQiOmZhbHNlLCJQYXJlbnRTdHlsZSI6bnVsbH0sIkF1dG9TaXplIjowLCJGb3JlZ3JvdW5kIjp7IiRyZWYiOiI2MTUifSwiTWF4V2lkdGgiOjIwMC4wLCJNYXhIZWlnaHQiOiJJbmZpbml0eSIsIlNtYXJ0Rm9yZWdyb3VuZElzQWN0aXZlIjpmYWxzZSwiSG9yaXpvbnRhbEFsaWdubWVudCI6MCwiVmVydGljYWxBbGlnbm1lbnQiOjAsIlNtYXJ0Rm9yZWdyb3VuZCI6bnVsbCwiQmFja2dyb3VuZEZpbGxUeXBlIjowLCJNYXJnaW4iOnsiJHJlZiI6IjYxNyJ9LCJQYWRkaW5nIjp7IiRyZWYiOiI2MTgifSwiQmFja2dyb3VuZCI6eyIkaWQiOiI4NzMiLCJDb2xvciI6eyIkcmVmIjoiMjQifX0sIklzVmlzaWJsZSI6dHJ1ZSwiV2lkdGgiOjAuMCwiSGVpZ2h0IjowLjAsIkJvcmRlclN0eWxlIjpudWxsLCJQYXJlbnRTdHlsZSI6bnVsbH0sIkRhdGVGb3JtYXQiOnsiJGlkIjoiODc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c1IiwiRGF0ZVBhcnRJc1Zpc2libGUiOnRydWUsIlRpbWVQYXJ0SXNWaXNpYmxlIjpmYWxzZX19LCJXZWVrTnVtYmVyaW5nIjp7IiRpZCI6Ijg3NiIsIkZvcm1hdCI6MCwiSXNWaXNpYmxlIjpmYWxzZSwiTGFzdEtub3duVmlzaWJpbGl0eVN0YXRlIjpmYWxzZX0sIklzVmlzaWJsZSI6dHJ1ZSwiUGFyZW50U3R5bGUiOm51bGx9LCJEZWZhdWx0VGFza1N0eWxlIjp7IiRpZCI6Ijg3NyIsIlNoYXBlIjo0LCJTaGFwZVRoaWNrbmVzcyI6MSwiRHVyYXRpb25Gb3JtYXQiOjAsIkluY2x1ZGVOb25Xb3JraW5nRGF5c0luRHVyYXRpb24iOmZhbHNlLCJQZXJjZW50YWdlQ29tcGxldGVTdHlsZSI6eyIkaWQiOiI4NzgiLCJGb250U2V0dGluZ3MiOnsiJGlkIjoiODc5IiwiRm9udFNpemUiOjEwLCJGb250TmFtZSI6IkNhbGlicmkiLCJJc0JvbGQiOmZhbHNlLCJJc0l0YWxpYyI6ZmFsc2UsIklzVW5kZXJsaW5lZCI6ZmFsc2UsIlBhcmVudFN0eWxlIjpudWxsfSwiQXV0b1NpemUiOjAsIkZvcmVncm91bmQiOnsiJHJlZiI6IjQzNyJ9LCJNYXhXaWR0aCI6MjAwLjAsIk1heEhlaWdodCI6IkluZmluaXR5IiwiU21hcnRGb3JlZ3JvdW5kSXNBY3RpdmUiOmZhbHNlLCJIb3Jpem9udGFsQWxpZ25tZW50IjowLCJWZXJ0aWNhbEFsaWdubWVudCI6MCwiU21hcnRGb3JlZ3JvdW5kIjpudWxsLCJCYWNrZ3JvdW5kRmlsbFR5cGUiOjAsIk1hcmdpbiI6eyIkcmVmIjoiNDM5In0sIlBhZGRpbmciOnsiJHJlZiI6IjQ0MCJ9LCJCYWNrZ3JvdW5kIjp7IiRyZWYiOiI0NDEifSwiSXNWaXNpYmxlIjp0cnVlLCJXaWR0aCI6MC4wLCJIZWlnaHQiOjAuMCwiQm9yZGVyU3R5bGUiOm51bGwsIlBhcmVudFN0eWxlIjpudWxsfSwiRHVyYXRpb25TdHlsZSI6eyIkaWQiOiI4ODAiLCJGb250U2V0dGluZ3MiOnsiJGlkIjoiODgxIiwiRm9udFNpemUiOjEwLCJGb250TmFtZSI6IkNhbGlicmkiLCJJc0JvbGQiOmZhbHNlLCJJc0l0YWxpYyI6ZmFsc2UsIklzVW5kZXJsaW5lZCI6ZmFsc2UsIlBhcmVudFN0eWxlIjpudWxsfSwiQXV0b1NpemUiOjAsIkZvcmVncm91bmQiOnsiJGlkIjoiODgyIiwiQ29sb3IiOnsiJHJlZiI6IjIwIn19LCJNYXhXaWR0aCI6MjAwLjAsIk1heEhlaWdodCI6IkluZmluaXR5IiwiU21hcnRGb3JlZ3JvdW5kSXNBY3RpdmUiOmZhbHNlLCJIb3Jpem9udGFsQWxpZ25tZW50IjowLCJWZXJ0aWNhbEFsaWdubWVudCI6MCwiU21hcnRGb3JlZ3JvdW5kIjpudWxsLCJCYWNrZ3JvdW5kRmlsbFR5cGUiOjAsIk1hcmdpbiI6eyIkcmVmIjoiNDQ3In0sIlBhZGRpbmciOnsiJHJlZiI6IjQ0OCJ9LCJCYWNrZ3JvdW5kIjp7IiRyZWYiOiIyMyJ9LCJJc1Zpc2libGUiOnRydWUsIldpZHRoIjowLjAsIkhlaWdodCI6MC4wLCJCb3JkZXJTdHlsZSI6bnVsbCwiUGFyZW50U3R5bGUiOm51bGx9LCJIb3Jpem9udGFsQ29ubmVjdG9yU3R5bGUiOnsiJGlkIjoiODgzIiwiTGluZUNvbG9yIjp7IiRyZWYiOiIyNyJ9LCJMaW5lV2VpZ2h0IjoxLjAsIkxpbmVUeXBlIjowLCJQYXJlbnRTdHlsZSI6bnVsbH0sIlZlcnRpY2FsQ29ubmVjdG9yU3R5bGUiOnsiJGlkIjoiODg0IiwiTGluZUNvbG9yIjp7IiRyZWYiOiIzMCJ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1LCJJc0JlbG93VGltZWJhbmQiOnRydWUsIlBlcmNlbnRhZ2VDb21wbGV0ZVNoYXBlT3BhY2l0eSI6MzUsIlNoYXBlU3R5bGUiOnsiJGlkIjoiODg1IiwiTWFyZ2luIjp7IiRyZWYiOiI0NTUifSwiUGFkZGluZyI6eyIkcmVmIjoiNDU2In0sIkJhY2tncm91bmQiOnsiJGlkIjoiODg2IiwiQ29sb3IiOnsiJGlkIjoiODg3IiwiQSI6MjU1LCJSIjo5MSwiRyI6MTU1LCJCIjoyMTN9fSwiSXNWaXNpYmxlIjp0cnVlLCJXaWR0aCI6MC4wLCJIZWlnaHQiOjE2LjAsIkJvcmRlclN0eWxlIjp7IiRpZCI6Ijg4OCIsIkxpbmVDb2xvciI6eyIkaWQiOiI4ODkiLCIkdHlwZSI6Ik5MUkUuQ29tbW9uLkRvbS5Tb2xpZENvbG9yQnJ1c2gsIE5MUkUuQ29tbW9uIiwiQ29sb3IiOnsiJGlkIjoiODkwIiwiQSI6MjU1LCJSIjoyNTUsIkciOjAsIkIiOjB9fSwiTGluZVdlaWdodCI6MC4wLCJMaW5lVHlwZSI6MCwiUGFyZW50U3R5bGUiOm51bGx9LCJQYXJlbnRTdHlsZSI6bnVsbH0sIlRpdGxlU3R5bGUiOnsiJGlkIjoiODkxIiwiRm9udFNldHRpbmdzIjp7IiRpZCI6Ijg5MiIsIkZvbnRTaXplIjoxMiwiRm9udE5hbWUiOiJDYWxpYnJpIiwiSXNCb2xkIjp0cnVlLCJJc0l0YWxpYyI6ZmFsc2UsIklzVW5kZXJsaW5lZCI6ZmFsc2UsIlBhcmVudFN0eWxlIjpudWxsfSwiQXV0b1NpemUiOjAsIkZvcmVncm91bmQiOnsiJGlkIjoiODkzIiwiQ29sb3IiOnsiJGlkIjoiODk0IiwiQSI6MjU1LCJSIjoyNTUsIkciOjI1NSwiQiI6MjU1fX0sIk1heFdpZHRoIjo5NjAuMCwiTWF4SGVpZ2h0IjoiSW5maW5pdHkiLCJTbWFydEZvcmVncm91bmRJc0FjdGl2ZSI6ZmFsc2UsIkhvcml6b250YWxBbGlnbm1lbnQiOjIsIlZlcnRpY2FsQWxpZ25tZW50IjowLCJTbWFydEZvcmVncm91bmQiOm51bGwsIkJhY2tncm91bmRGaWxsVHlwZSI6MCwiTWFyZ2luIjp7IiRyZWYiOiI0NjQifSwiUGFkZGluZyI6eyIkcmVmIjoiNDY1In0sIkJhY2tncm91bmQiOnsiJGlkIjoiODk1IiwiQ29sb3IiOnsiJHJlZiI6IjI0In19LCJJc1Zpc2libGUiOnRydWUsIldpZHRoIjowLjAsIkhlaWdodCI6MC4wLCJCb3JkZXJTdHlsZSI6bnVsbCwiUGFyZW50U3R5bGUiOm51bGx9LCJEYXRlU3R5bGUiOnsiJGlkIjoiODk2IiwiRm9udFNldHRpbmdzIjp7IiRpZCI6Ijg5NyIsIkZvbnRTaXplIjo4LCJGb250TmFtZSI6IkNhbGlicmkiLCJJc0JvbGQiOnRydWUsIklzSXRhbGljIjpmYWxzZSwiSXNVbmRlcmxpbmVkIjpmYWxzZSwiUGFyZW50U3R5bGUiOm51bGx9LCJBdXRvU2l6ZSI6MCwiRm9yZWdyb3VuZCI6eyIkaWQiOiI4OTgiLCJDb2xvciI6eyIkaWQiOiI4OTk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Q3MyJ9LCJQYWRkaW5nIjp7IiRyZWYiOiI0NzQifSwiQmFja2dyb3VuZCI6eyIkaWQiOiI5MDAiLCJDb2xvciI6eyIkcmVmIjoiMjQifX0sIklzVmlzaWJsZSI6dHJ1ZSwiV2lkdGgiOjAuMCwiSGVpZ2h0IjowLjAsIkJvcmRlclN0eWxlIjpudWxsLCJQYXJlbnRTdHlsZSI6bnVsbH0sIkRhdGVGb3JtYXQiOnsiJGlkIjoiOTA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wMiIsIkZvcm1hdCI6MCwiSXNWaXNpYmxlIjpmYWxzZSwiTGFzdEtub3duVmlzaWJpbGl0eVN0YXRlIjpmYWxzZX0sIklzVmlzaWJsZSI6dHJ1ZSwiUGFyZW50U3R5bGUiOm51bGwsIl9leHBsaWNpdGx5U2V0Ijp7IiRpZCI6Ijkw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OTA0IiwiR3JpZGxpbmVTdHlsZSI6eyIkaWQiOiI5MDUiLCJMaW5lQ29sb3IiOnsiJGlkIjoiOTA2IiwiJHR5cGUiOiJOTFJFLkNvbW1vbi5Eb20uU29saWRDb2xvckJydXNoLCBOTFJFLkNvbW1vbiIsIkNvbG9yIjp7IiRpZCI6IjkwNyIsIkEiOjM4LCJSIjo5MSwiRyI6MTU1LCJCIjoyMTN9fSwiTGluZVdlaWdodCI6MS4wLCJMaW5lVHlwZSI6MCwiUGFyZW50U3R5bGUiOm51bGx9LCJNYXJnaW4iOnsiJGlkIjoiOTA4IiwiVG9wIjowLjAsIkxlZnQiOjAuMCwiUmlnaHQiOjAuMCwiQm90dG9tIjowLjB9LCJQYWRkaW5nIjp7IiRpZCI6IjkwOSIsIlRvcCI6MC4wLCJMZWZ0IjowLjAsIlJpZ2h0IjowLjAsIkJvdHRvbSI6MC4wfSwiQmFja2dyb3VuZCI6bnVsbCwiSXNWaXNpYmxlIjp0cnVlLCJXaWR0aCI6MC4wLCJIZWlnaHQiOjAuMCwiQm9yZGVyU3R5bGUiOnsiJGlkIjoiOTEwIiwiTGluZUNvbG9yIjpudWxsLCJMaW5lV2VpZ2h0IjowLjAsIkxpbmVUeXBlIjowLCJQYXJlbnRTdHlsZSI6bnVsbH0sIlBhcmVudFN0eWxlIjpudWxsfSwiQWN0aXZpdHlMaW5lUGFuZWxTdHlsZSI6eyIkaWQiOiI5MTEiLCJBY3Rpdml0eUxpbmVTdHlsZSI6eyIkaWQiOiI5MTIiLCJMaW5lQ29sb3IiOnsiJGlkIjoiOTEzIiwiJHR5cGUiOiJOTFJFLkNvbW1vbi5Eb20uU29saWRDb2xvckJydXNoLCBOTFJFLkNvbW1vbiIsIkNvbG9yIjp7IiRpZCI6IjkxNCIsIkEiOjM4LCJSIjo2OCwiRyI6MTE0LCJCIjoxOTZ9fSwiTGluZVdlaWdodCI6MS4wLCJMaW5lVHlwZSI6MCwiUGFyZW50U3R5bGUiOm51bGx9LCJNYXJnaW4iOnsiJGlkIjoiOTE1IiwiVG9wIjowLjAsIkxlZnQiOjAuMCwiUmlnaHQiOjAuMCwiQm90dG9tIjowLjB9LCJQYWRkaW5nIjp7IiRpZCI6IjkxNiIsIlRvcCI6MC4wLCJMZWZ0IjowLjAsIlJpZ2h0IjowLjAsIkJvdHRvbSI6MC4wfSwiQmFja2dyb3VuZCI6bnVsbCwiSXNWaXNpYmxlIjp0cnVlLCJXaWR0aCI6MC4wLCJIZWlnaHQiOjAuMCwiQm9yZGVyU3R5bGUiOnsiJGlkIjoiOTE3IiwiTGluZUNvbG9yIjpudWxsLCJMaW5lV2VpZ2h0IjowLjAsIkxpbmVUeXBlIjowLCJQYXJlbnRTdHlsZSI6bnVsbH0sIlBhcmVudFN0eWxlIjpudWxsfSwiU2hvd0VsYXBzZWRUaW1lR3JhZGllbnRTdHlsZSI6ZmFsc2UsIlRpbWViYW5kUmVzZXJ2ZWRMZWZ0QXJlYVN0eWxlIjp7IiRpZCI6IjkxOCIsIkFjdGl2aXR5SGVhZGVyV2lkdGgiOjg0LjgzOTkwOTgwODM0MjU4MywiSXNTZXQiOnRydWV9LCJEZWZhdWx0U3dpbWxhbmVTdHlsZSI6bnVsbH0sIlNjYWxlIjpudWxsLCJTY2FsZVYyIjp7IiRpZCI6IjkxOSIsIlN0YXJ0RGF0ZSI6IjIwMTgtMDUtMTBUMjM6NTk6MDAiLCJFbmREYXRlIjoiMjAyMi0wMS0zMFQyMzo1OTowMCIsIkF1dG9EYXRlUmFuZ2UiOnRydWUsIldvcmtpbmdEYXlzIjozMSwiRmlzY2FsWWVhciI6eyIkaWQiOiI5MjAiLCJTdGFydE1vbnRoIjoxLCJVc2VTdGFydGluZ1llYXJGb3JOdW1iZXJpbmciOnRydWUsIlNob3dGaXNjYWxZZWFyTGFiZWwiOnRydWV9LCJUb2RheU1hcmtlclRleHQiOiJUb2RheSIsIkF1dG9TY2FsZVR5cGUiOmZhbHNlLCJUaW1lYmFuZFNjYWxlcyI6eyIkaWQiOiI5MjEiLCJUb3BTY2FsZUxheWVyIjp7IiRpZCI6IjkyMiIsIkZvcm1hdCI6Ik1NTSIsIlR5cGUiOjJ9LCJNaWRkbGVTY2FsZUxheWVyIjp7IiRpZCI6IjkyMyIsIkZvcm1hdCI6Ik1NTSIsIlR5cGUiOjN9LCJCb3R0b21TY2FsZUxheWVyIjp7IiRpZCI6IjkyNCIsIkZvcm1hdCI6Ik1NTSIsIlR5cGUiOjV9fX0sIk1pbGVzdG9uZXMiOlt7IiRpZCI6IjkyNSIsIkRhdGUiOiIyMDIxLTA1LTEwVDIzOjU5OjAwIiwiU3R5bGUiOnsiJGlkIjoiOTI2IiwiU2hhcGUiOjEsIkNvbm5lY3Rvck1hcmdpbiI6eyIkaWQiOiI5MjciLCJUb3AiOjAuMCwiTGVmdCI6Mi4wLCJSaWdodCI6Mi4wLCJCb3R0b20iOjAuMH0sIkNvbm5lY3RvclN0eWxlIjp7IiRpZCI6IjkyOCIsIkxpbmVDb2xvciI6eyIkaWQiOiI5MjkiLCIkdHlwZSI6Ik5MUkUuQ29tbW9uLkRvbS5Tb2xpZENvbG9yQnJ1c2gsIE5MUkUuQ29tbW9uIiwiQ29sb3IiOnsiJGlkIjoiOTMwIiwiQSI6MTI3LCJSIjoyMzcsIkciOjEyNSwiQiI6NDl9fSwiTGluZVdlaWdodCI6MC44LCJMaW5lVHlwZSI6MCwiUGFyZW50U3R5bGUiOm51bGx9LCJJc0JlbG93VGltZWJhbmQiOmZhbHNlLCJQb3NpdGlvbk9uVGFzayI6MCwiSGlkZURhdGUiOmZhbHNlLCJTaGFwZVNpemUiOjEsIlNwYWNpbmciOjEuMCwiUGFkZGluZyI6eyIkaWQiOiI5MzEiLCJUb3AiOjcuMCwiTGVmdCI6My4wLCJSaWdodCI6MC4wLCJCb3R0b20iOjIuMH0sIlNoYXBlU3R5bGUiOnsiJGlkIjoiOTMyIiwiTWFyZ2luIjp7IiRpZCI6IjkzMyIsIlRvcCI6NS4wLCJMZWZ0IjowLjAsIlJpZ2h0IjowLjAsIkJvdHRvbSI6MC4wfSwiUGFkZGluZyI6eyIkaWQiOiI5MzQiLCJUb3AiOjAuMCwiTGVmdCI6MC4wLCJSaWdodCI6MC4wLCJCb3R0b20iOjAuMH0sIkJhY2tncm91bmQiOnsiJGlkIjoiOTM1IiwiQ29sb3IiOnsiJGlkIjoiOTM2IiwiQSI6MjU1LCJSIjoyMzcsIkciOjEyNSwiQiI6NDl9fSwiSXNWaXNpYmxlIjp0cnVlLCJXaWR0aCI6MTguMCwiSGVpZ2h0IjoyMC4wLCJCb3JkZXJTdHlsZSI6eyIkaWQiOiI5MzciLCJMaW5lQ29sb3IiOnsiJHJlZiI6IjUyMSJ9LCJMaW5lV2VpZ2h0IjowLjAsIkxpbmVUeXBlIjowLCJQYXJlbnRTdHlsZSI6bnVsbH0sIlBhcmVudFN0eWxlIjpudWxsfSwiVGl0bGVTdHlsZSI6eyIkaWQiOiI5MzgiLCJGb250U2V0dGluZ3MiOnsiJGlkIjoiOTM5IiwiRm9udFNpemUiOjExLCJGb250TmFtZSI6IkNhbGlicmkiLCJJc0JvbGQiOnRydWUsIklzSXRhbGljIjpmYWxzZSwiSXNVbmRlcmxpbmVkIjpmYWxzZSwiUGFyZW50U3R5bGUiOm51bGx9LCJBdXRvU2l6ZSI6MCwiRm9yZWdyb3VuZCI6eyIkaWQiOiI5NDAiLCJDb2xvciI6eyIkaWQiOiI5ND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QyIiwiVG9wIjowLjAsIkxlZnQiOjAuMCwiUmlnaHQiOjAuMCwiQm90dG9tIjowLjB9LCJQYWRkaW5nIjp7IiRpZCI6Ijk0MyIsIlRvcCI6MC4wLCJMZWZ0IjowLjAsIlJpZ2h0IjowLjAsIkJvdHRvbSI6MC4wfSwiQmFja2dyb3VuZCI6eyIkaWQiOiI5NDQiLCJDb2xvciI6eyIkaWQiOiI5NDUiLCJBIjowLCJSIjoyNTUsIkciOjI1NSwiQiI6MjU1fX0sIklzVmlzaWJsZSI6dHJ1ZSwiV2lkdGgiOjAuMCwiSGVpZ2h0IjowLjAsIkJvcmRlclN0eWxlIjp7IiRpZCI6Ijk0NiIsIkxpbmVDb2xvciI6bnVsbCwiTGluZVdlaWdodCI6MC4wLCJMaW5lVHlwZSI6MCwiUGFyZW50U3R5bGUiOm51bGx9LCJQYXJlbnRTdHlsZSI6bnVsbH0sIkRhdGVTdHlsZSI6eyIkaWQiOiI5NDciLCJGb250U2V0dGluZ3MiOnsiJGlkIjoiOTQ4IiwiRm9udFNpemUiOjgsIkZvbnROYW1lIjoiQ2FsaWJyaSIsIklzQm9sZCI6dHJ1ZSwiSXNJdGFsaWMiOmZhbHNlLCJJc1VuZGVybGluZWQiOmZhbHNlLCJQYXJlbnRTdHlsZSI6bnVsbH0sIkF1dG9TaXplIjowLCJGb3JlZ3JvdW5kIjp7IiRpZCI6Ijk0OSIsIkNvbG9yIjp7IiRpZCI6Ijk1M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5NTEiLCJUb3AiOjAuMCwiTGVmdCI6MC4wLCJSaWdodCI6MC4wLCJCb3R0b20iOjAuMH0sIlBhZGRpbmciOnsiJGlkIjoiOTUyIiwiVG9wIjowLjAsIkxlZnQiOjAuMCwiUmlnaHQiOjAuMCwiQm90dG9tIjowLjB9LCJCYWNrZ3JvdW5kIjp7IiRpZCI6Ijk1MyIsIkNvbG9yIjp7IiRpZCI6Ijk1NCIsIkEiOjAsIlIiOjI1NSwiRyI6MjU1LCJCIjoyNTV9fSwiSXNWaXNpYmxlIjp0cnVlLCJXaWR0aCI6MC4wLCJIZWlnaHQiOjAuMCwiQm9yZGVyU3R5bGUiOnsiJGlkIjoiOTU1IiwiTGluZUNvbG9yIjpudWxsLCJMaW5lV2VpZ2h0IjowLjAsIkxpbmVUeXBlIjowLCJQYXJlbnRTdHlsZSI6bnVsbH0sIlBhcmVudFN0eWxlIjpudWxsfSwiRGF0ZUZvcm1hdCI6eyIkaWQiOiI5NT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NTciLCJEYXRlUGFydElzVmlzaWJsZSI6dHJ1ZSwiVGltZVBhcnRJc1Zpc2libGUiOmZhbHNlfX0sIldlZWtOdW1iZXJpbmciOnsiJGlkIjoiOTU4IiwiRm9ybWF0IjowLCJJc1Zpc2libGUiOmZhbHNlLCJMYXN0S25vd25WaXNpYmlsaXR5U3RhdGUiOmZhbHNlfSwiSXNWaXNpYmxlIjp0cnVlLCJQYXJlbnRTdHlsZSI6bnVsbH0sIkluZGV4IjowLCJQZXJjZW50YWdlQ29tcGxldGUiOm51bGwsIlBvc2l0aW9uIjp7IlJhdGlvIjowLjA4NTU0MzIwOTg3NjU0MzI1LCJJc0N1c3RvbSI6dHJ1ZX0sIkRhdGVGb3JtYXQiOnsiJHJlZiI6Ijk1NiJ9LCJXZWVrTnVtYmVyaW5nIjp7IiRpZCI6Ijk1OSIsIkZvcm1hdCI6MCwiSXNWaXNpYmxlIjpmYWxzZSwiTGFzdEtub3duVmlzaWJpbGl0eVN0YXRlIjpmYWxzZX0sIlJlbGF0ZWRUYXNrSWQiOiIwMDAwMDAwMC0wMDAwLTAwMDAtMDAwMC0wMDAwMDAwMDAwMDAiLCJJZCI6ImYwZTIzNWYyLTM4YzYtNDczMy04ZjUyLWI1NzE4YjI3N2NkNCIsIkltcG9ydElkIjpudWxsLCJUaXRsZSI6Ik1pbGVzdG9uZSAxIiwiTm90ZSI6bnVsbCwiSHlwZXJsaW5rIjp7IiRpZCI6Ijk2MCIsIkFkZHJlc3MiOiIiLCJTdWJBZGRyZXNzIjoiIn0sIklzQ2hhbmdlZCI6ZmFsc2UsIklzTmV3IjpmYWxzZX0seyIkaWQiOiI5NjEiLCJEYXRlIjoiMjAyMS0wNy0yMVQyMzo1OTowMCIsIlN0eWxlIjp7IiRpZCI6Ijk2MiIsIlNoYXBlIjowLCJDb25uZWN0b3JNYXJnaW4iOnsiJGlkIjoiOTYzIiwiVG9wIjowLjAsIkxlZnQiOjIuMCwiUmlnaHQiOjIuMCwiQm90dG9tIjowLjB9LCJDb25uZWN0b3JTdHlsZSI6eyIkaWQiOiI5NjQiLCJMaW5lQ29sb3IiOnsiJHJlZiI6Ijg2MSJ9LCJMaW5lV2VpZ2h0IjowLjgsIkxpbmVUeXBlIjowLCJQYXJlbnRTdHlsZSI6bnVsbH0sIklzQmVsb3dUaW1lYmFuZCI6dHJ1ZSwiUG9zaXRpb25PblRhc2siOjEsIkhpZGVEYXRlIjpmYWxzZSwiU2hhcGVTaXplIjoxLCJTcGFjaW5nIjoxLjAsIlBhZGRpbmciOnsiJGlkIjoiOTY1IiwiVG9wIjo3LjAsIkxlZnQiOjMuMCwiUmlnaHQiOjAuMCwiQm90dG9tIjoyLjB9LCJTaGFwZVN0eWxlIjp7IiRpZCI6Ijk2NiIsIk1hcmdpbiI6eyIkaWQiOiI5NjciLCJUb3AiOjUuMCwiTGVmdCI6MC4wLCJSaWdodCI6MC4wLCJCb3R0b20iOjAuMH0sIlBhZGRpbmciOnsiJGlkIjoiOTY4IiwiVG9wIjowLjAsIkxlZnQiOjAuMCwiUmlnaHQiOjAuMCwiQm90dG9tIjowLjB9LCJCYWNrZ3JvdW5kIjp7IiRpZCI6Ijk2OSIsIkNvbG9yIjp7IiRpZCI6Ijk3MCIsIkEiOjI1NSwiUiI6MjYsIkciOjE3MCwiQiI6NjZ9fSwiSXNWaXNpYmxlIjp0cnVlLCJXaWR0aCI6MTguMCwiSGVpZ2h0IjoyMC4wLCJCb3JkZXJTdHlsZSI6eyIkaWQiOiI5NzEiLCJMaW5lQ29sb3IiOnsiJHJlZiI6IjUyMSJ9LCJMaW5lV2VpZ2h0IjowLjAsIkxpbmVUeXBlIjowLCJQYXJlbnRTdHlsZSI6bnVsbH0sIlBhcmVudFN0eWxlIjpudWxsfSwiVGl0bGVTdHlsZSI6eyIkaWQiOiI5NzIiLCJGb250U2V0dGluZ3MiOnsiJGlkIjoiOTczIiwiRm9udFNpemUiOjExLCJGb250TmFtZSI6IkNhbGlicmk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aWQiOiI5NzkiLCJBIjowLCJSIjoyNTUsIkciOjI1NSwiQiI6MjU1fX0sIklzVmlzaWJsZSI6dHJ1ZSwiV2lkdGgiOjAuMCwiSGVpZ2h0IjowLjAsIkJvcmRlclN0eWxlIjp7IiRpZCI6Ijk4MCIsIkxpbmVDb2xvciI6bnVsbCwiTGluZVdlaWdodCI6MC4wLCJMaW5lVHlwZSI6MCwiUGFyZW50U3R5bGUiOm51bGx9LCJQYXJlbnRTdHlsZSI6bnVsbH0sIkRhdGVTdHlsZSI6eyIkaWQiOiI5ODEiLCJGb250U2V0dGluZ3MiOnsiJGlkIjoiOTgyIiwiRm9udFNpemUiOjgsIkZvbnROYW1lIjoiQ2FsaWJyaSIsIklzQm9sZCI6dHJ1ZSwiSXNJdGFsaWMiOmZhbHNlLCJJc1VuZGVybGluZWQiOmZhbHNlLCJQYXJlbnRTdHlsZSI6bnVsbH0sIkF1dG9TaXplIjowLCJGb3JlZ3JvdW5kIjp7IiRpZCI6Ijk4MyIsIkNvbG9yIjp7IiRpZCI6Ijk4N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5ODUiLCJUb3AiOjAuMCwiTGVmdCI6MC4wLCJSaWdodCI6MC4wLCJCb3R0b20iOjAuMH0sIlBhZGRpbmciOnsiJGlkIjoiOTg2IiwiVG9wIjowLjAsIkxlZnQiOjAuMCwiUmlnaHQiOjAuMCwiQm90dG9tIjowLjB9LCJCYWNrZ3JvdW5kIjp7IiRpZCI6Ijk4NyIsIkNvbG9yIjp7IiRpZCI6Ijk4OCIsIkEiOjAsIlIiOjI1NSwiRyI6MjU1LCJCIjoyNTV9fSwiSXNWaXNpYmxlIjp0cnVlLCJXaWR0aCI6MC4wLCJIZWlnaHQiOjAuMCwiQm9yZGVyU3R5bGUiOnsiJGlkIjoiOTg5IiwiTGluZUNvbG9yIjpudWxsLCJMaW5lV2VpZ2h0IjowLjAsIkxpbmVUeXBlIjowLCJQYXJlbnRTdHlsZSI6bnVsbH0sIlBhcmVudFN0eWxlIjpudWxsfSwiRGF0ZUZvcm1hdCI6eyIkaWQiOiI5OT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OTEiLCJEYXRlUGFydElzVmlzaWJsZSI6dHJ1ZSwiVGltZVBhcnRJc1Zpc2libGUiOmZhbHNlfX0sIldlZWtOdW1iZXJpbmciOnsiJGlkIjoiOTkyIiwiRm9ybWF0IjowLCJJc1Zpc2libGUiOmZhbHNlLCJMYXN0S25vd25WaXNpYmlsaXR5U3RhdGUiOmZhbHNlfSwiSXNWaXNpYmxlIjp0cnVlLCJQYXJlbnRTdHlsZSI6bnVsbH0sIkluZGV4IjoxLCJQZXJjZW50YWdlQ29tcGxldGUiOm51bGwsIlBvc2l0aW9uIjp7IlJhdGlvIjowLjE2NDQ2MDkwOTk4OTI4Mjg0LCJJc0N1c3RvbSI6ZmFsc2V9LCJEYXRlRm9ybWF0Ijp7IiRyZWYiOiI5OTAifSwiV2Vla051bWJlcmluZyI6eyIkaWQiOiI5OTMiLCJGb3JtYXQiOjAsIklzVmlzaWJsZSI6ZmFsc2UsIkxhc3RLbm93blZpc2liaWxpdHlTdGF0ZSI6ZmFsc2V9LCJSZWxhdGVkVGFza0lkIjoiMDAwMDAwMDAtMDAwMC0wMDAwLTAwMDAtMDAwMDAwMDAwMDAwIiwiSWQiOiI1Njk4OTE3MC1hMTI0LTQzZTYtOGMyMC02NDg1YjY2ZjBhNmMiLCJJbXBvcnRJZCI6bnVsbCwiVGl0bGUiOiJNaWxlc3RvbmUgMyIsIk5vdGUiOm51bGwsIkh5cGVybGluayI6eyIkaWQiOiI5OTQiLCJBZGRyZXNzIjoiIiwiU3ViQWRkcmVzcyI6IiJ9LCJJc0NoYW5nZWQiOmZhbHNlLCJJc05ldyI6ZmFsc2V9LHsiJGlkIjoiOTk1IiwiRGF0ZSI6IjIwMjEtMTItMjBUMjM6NTk6MDAiLCJTdHlsZSI6eyIkaWQiOiI5OTYiLCJTaGFwZSI6MCwiQ29ubmVjdG9yTWFyZ2luIjp7IiRpZCI6Ijk5NyIsIlRvcCI6MC4wLCJMZWZ0IjoyLjAsIlJpZ2h0IjoyLjAsIkJvdHRvbSI6MC4wfSwiQ29ubmVjdG9yU3R5bGUiOnsiJGlkIjoiOTk4IiwiTGluZUNvbG9yIjp7IiRyZWYiOiI4NjEifSwiTGluZVdlaWdodCI6MC44LCJMaW5lVHlwZSI6MCwiUGFyZW50U3R5bGUiOm51bGx9LCJJc0JlbG93VGltZWJhbmQiOnRydWUsIlBvc2l0aW9uT25UYXNrIjowLCJIaWRlRGF0ZSI6ZmFsc2UsIlNoYXBlU2l6ZSI6MSwiU3BhY2luZyI6MS4wLCJQYWRkaW5nIjp7IiRpZCI6Ijk5OSIsIlRvcCI6Ny4wLCJMZWZ0IjozLjAsIlJpZ2h0IjowLjAsIkJvdHRvbSI6Mi4wfSwiU2hhcGVTdHlsZSI6eyIkaWQiOiIxMDAwIiwiTWFyZ2luIjp7IiRpZCI6IjEwMDEiLCJUb3AiOjUuMCwiTGVmdCI6MC4wLCJSaWdodCI6MC4wLCJCb3R0b20iOjAuMH0sIlBhZGRpbmciOnsiJGlkIjoiMTAwMiIsIlRvcCI6MC4wLCJMZWZ0IjowLjAsIlJpZ2h0IjowLjAsIkJvdHRvbSI6MC4wfSwiQmFja2dyb3VuZCI6eyIkaWQiOiIxMDAzIiwiQ29sb3IiOnsiJGlkIjoiMTAwNCIsIkEiOjI1NSwiUiI6MjU0LCJHIjoxODYsIkIiOjEwfX0sIklzVmlzaWJsZSI6dHJ1ZSwiV2lkdGgiOjE4LjAsIkhlaWdodCI6MjAuMCwiQm9yZGVyU3R5bGUiOnsiJGlkIjoiMTAwNSIsIkxpbmVDb2xvciI6eyIkcmVmIjoiNTIxIn0sIkxpbmVXZWlnaHQiOjAuMCwiTGluZVR5cGUiOjAsIlBhcmVudFN0eWxlIjpudWxsfSwiUGFyZW50U3R5bGUiOm51bGx9LCJUaXRsZVN0eWxlIjp7IiRpZCI6IjEwMDYiLCJGb250U2V0dGluZ3MiOnsiJGlkIjoiMTAwNyIsIkZvbnRTaXplIjoxMSwiRm9udE5hbWUiOiJDYWxpYnJpIiwiSXNCb2xkIjp0cnVlLCJJc0l0YWxpYyI6ZmFsc2UsIklzVW5kZXJsaW5lZCI6ZmFsc2UsIlBhcmVudFN0eWxlIjpudWxsfSwiQXV0b1NpemUiOjAsIkZvcmVncm91bmQiOnsiJGlkIjoiMTAwOCIsIkNvbG9yIjp7IiRpZCI6IjEwMD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xMCIsIlRvcCI6MC4wLCJMZWZ0IjowLjAsIlJpZ2h0IjowLjAsIkJvdHRvbSI6MC4wfSwiUGFkZGluZyI6eyIkaWQiOiIxMDExIiwiVG9wIjowLjAsIkxlZnQiOjAuMCwiUmlnaHQiOjAuMCwiQm90dG9tIjowLjB9LCJCYWNrZ3JvdW5kIjp7IiRpZCI6IjEwMTIiLCJDb2xvciI6eyIkaWQiOiIxMDEzIiwiQSI6MCwiUiI6MjU1LCJHIjoyNTUsIkIiOjI1NX19LCJJc1Zpc2libGUiOnRydWUsIldpZHRoIjowLjAsIkhlaWdodCI6MC4wLCJCb3JkZXJTdHlsZSI6eyIkaWQiOiIxMDE0IiwiTGluZUNvbG9yIjpudWxsLCJMaW5lV2VpZ2h0IjowLjAsIkxpbmVUeXBlIjowLCJQYXJlbnRTdHlsZSI6bnVsbH0sIlBhcmVudFN0eWxlIjpudWxsfSwiRGF0ZVN0eWxlIjp7IiRpZCI6IjEwMTUiLCJGb250U2V0dGluZ3MiOnsiJGlkIjoiMTAxNiIsIkZvbnRTaXplIjo4LCJGb250TmFtZSI6IkNhbGlicmkiLCJJc0JvbGQiOnRydWUsIklzSXRhbGljIjpmYWxzZSwiSXNVbmRlcmxpbmVkIjpmYWxzZSwiUGFyZW50U3R5bGUiOm51bGx9LCJBdXRvU2l6ZSI6MCwiRm9yZWdyb3VuZCI6eyIkaWQiOiIxMDE3IiwiQ29sb3IiOnsiJGlkIjoiMTAxO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xMDE5IiwiVG9wIjowLjAsIkxlZnQiOjAuMCwiUmlnaHQiOjAuMCwiQm90dG9tIjowLjB9LCJQYWRkaW5nIjp7IiRpZCI6IjEwMjAiLCJUb3AiOjAuMCwiTGVmdCI6MC4wLCJSaWdodCI6MC4wLCJCb3R0b20iOjAuMH0sIkJhY2tncm91bmQiOnsiJGlkIjoiMTAyMSIsIkNvbG9yIjp7IiRpZCI6IjEwMjIiLCJBIjowLCJSIjoyNTUsIkciOjI1NSwiQiI6MjU1fX0sIklzVmlzaWJsZSI6dHJ1ZSwiV2lkdGgiOjAuMCwiSGVpZ2h0IjowLjAsIkJvcmRlclN0eWxlIjp7IiRpZCI6IjEwMjMiLCJMaW5lQ29sb3IiOm51bGwsIkxpbmVXZWlnaHQiOjAuMCwiTGluZVR5cGUiOjAsIlBhcmVudFN0eWxlIjpudWxsfSwiUGFyZW50U3R5bGUiOm51bGx9LCJEYXRlRm9ybWF0Ijp7IiRpZCI6IjEwMj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I1IiwiRGF0ZVBhcnRJc1Zpc2libGUiOnRydWUsIlRpbWVQYXJ0SXNWaXNpYmxlIjpmYWxzZX19LCJXZWVrTnVtYmVyaW5nIjp7IiRpZCI6IjEwMjYiLCJGb3JtYXQiOjAsIklzVmlzaWJsZSI6ZmFsc2UsIkxhc3RLbm93blZpc2liaWxpdHlTdGF0ZSI6ZmFsc2V9LCJJc1Zpc2libGUiOnRydWUsIlBhcmVudFN0eWxlIjpudWxsfSwiSW5kZXgiOjIsIlBlcmNlbnRhZ2VDb21wbGV0ZSI6bnVsbCwiUG9zaXRpb24iOnsiUmF0aW8iOjAuMDg1NTQzMjA5ODc2NTQzNDE2LCJJc0N1c3RvbSI6dHJ1ZX0sIkRhdGVGb3JtYXQiOnsiJHJlZiI6IjEwMjQifSwiV2Vla051bWJlcmluZyI6eyIkaWQiOiIxMDI3IiwiRm9ybWF0IjowLCJJc1Zpc2libGUiOmZhbHNlLCJMYXN0S25vd25WaXNpYmlsaXR5U3RhdGUiOmZhbHNlfSwiUmVsYXRlZFRhc2tJZCI6IjAwMDAwMDAwLTAwMDAtMDAwMC0wMDAwLTAwMDAwMDAwMDAwMCIsIklkIjoiYTkxZTBiMDItNzI0Mi00NjI2LWI4YjEtNTYwMWJhN2Y4MGZjIiwiSW1wb3J0SWQiOm51bGwsIlRpdGxlIjoiTWlsZXN0b25lIDciLCJOb3RlIjpudWxsLCJIeXBlcmxpbmsiOnsiJGlkIjoiMTAyOCIsIkFkZHJlc3MiOiIiLCJTdWJBZGRyZXNzIjoiIn0sIklzQ2hhbmdlZCI6ZmFsc2UsIklzTmV3IjpmYWxzZX0seyIkaWQiOiIxMDI5IiwiRGF0ZSI6IjIwMjItMDEtMTZUMjM6NTk6MDAiLCJTdHlsZSI6eyIkaWQiOiIxMDMwIiwiU2hhcGUiOjUsIkNvbm5lY3Rvck1hcmdpbiI6eyIkaWQiOiIxMDMxIiwiVG9wIjowLjAsIkxlZnQiOjIuMCwiUmlnaHQiOjIuMCwiQm90dG9tIjowLjB9LCJDb25uZWN0b3JTdHlsZSI6eyIkaWQiOiIxMDMyIiwiTGluZUNvbG9yIjp7IiRpZCI6IjEwMzMiLCIkdHlwZSI6Ik5MUkUuQ29tbW9uLkRvbS5Tb2xpZENvbG9yQnJ1c2gsIE5MUkUuQ29tbW9uIiwiQ29sb3IiOnsiJGlkIjoiMTAzNCIsIkEiOjEyNywiUiI6MjM0LCJHIjoyMiwiQiI6MzB9fSwiTGluZVdlaWdodCI6MC44LCJMaW5lVHlwZSI6MCwiUGFyZW50U3R5bGUiOm51bGx9LCJJc0JlbG93VGltZWJhbmQiOmZhbHNlLCJQb3NpdGlvbk9uVGFzayI6MCwiSGlkZURhdGUiOmZhbHNlLCJTaGFwZVNpemUiOjEsIlNwYWNpbmciOjEuMCwiUGFkZGluZyI6eyIkcmVmIjoiOTk5In0sIlNoYXBlU3R5bGUiOnsiJGlkIjoiMTAzNSIsIk1hcmdpbiI6eyIkaWQiOiIxMDM2IiwiVG9wIjo1LjAsIkxlZnQiOjAuMCwiUmlnaHQiOjAuMCwiQm90dG9tIjowLjB9LCJQYWRkaW5nIjp7IiRpZCI6IjEwMzciLCJUb3AiOjAuMCwiTGVmdCI6MC4wLCJSaWdodCI6MC4wLCJCb3R0b20iOjAuMH0sIkJhY2tncm91bmQiOnsiJGlkIjoiMTAzOCIsIkNvbG9yIjp7IiRpZCI6IjEwMzkiLCJBIjoyNTUsIlIiOjIzNCwiRyI6MjIsIkIiOjMwfX0sIklzVmlzaWJsZSI6dHJ1ZSwiV2lkdGgiOjE4LjAsIkhlaWdodCI6MjAuMCwiQm9yZGVyU3R5bGUiOnsiJGlkIjoiMTA0MCIsIkxpbmVDb2xvciI6eyIkcmVmIjoiNTIxIn0sIkxpbmVXZWlnaHQiOjAuMCwiTGluZVR5cGUiOjAsIlBhcmVudFN0eWxlIjpudWxsfSwiUGFyZW50U3R5bGUiOm51bGx9LCJUaXRsZVN0eWxlIjp7IiRpZCI6IjEwNDEiLCJGb250U2V0dGluZ3MiOnsiJGlkIjoiMTA0MiIsIkZvbnRTaXplIjoxMSwiRm9udE5hbWUiOiJDYWxpYnJpIiwiSXNCb2xkIjp0cnVlLCJJc0l0YWxpYyI6ZmFsc2UsIklzVW5kZXJsaW5lZCI6ZmFsc2UsIlBhcmVudFN0eWxlIjpudWxsfSwiQXV0b1NpemUiOjAsIkZvcmVncm91bmQiOnsiJGlkIjoiMTA0MyIsIkNvbG9yIjp7IiRpZCI6IjEwND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0NSIsIlRvcCI6MC4wLCJMZWZ0IjowLjAsIlJpZ2h0IjowLjAsIkJvdHRvbSI6MC4wfSwiUGFkZGluZyI6eyIkaWQiOiIxMDQ2IiwiVG9wIjowLjAsIkxlZnQiOjAuMCwiUmlnaHQiOjAuMCwiQm90dG9tIjowLjB9LCJCYWNrZ3JvdW5kIjp7IiRpZCI6IjEwNDciLCJDb2xvciI6eyIkaWQiOiIxMDQ4IiwiQSI6MCwiUiI6MjU1LCJHIjoyNTUsIkIiOjI1NX19LCJJc1Zpc2libGUiOnRydWUsIldpZHRoIjowLjAsIkhlaWdodCI6MC4wLCJCb3JkZXJTdHlsZSI6eyIkaWQiOiIxMDQ5IiwiTGluZUNvbG9yIjpudWxsLCJMaW5lV2VpZ2h0IjowLjAsIkxpbmVUeXBlIjowLCJQYXJlbnRTdHlsZSI6bnVsbH0sIlBhcmVudFN0eWxlIjpudWxsfSwiRGF0ZVN0eWxlIjp7IiRpZCI6IjEwNTAiLCJGb250U2V0dGluZ3MiOnsiJGlkIjoiMTA1MSIsIkZvbnRTaXplIjo4LCJGb250TmFtZSI6IkNhbGlicmkiLCJJc0JvbGQiOnRydWUsIklzSXRhbGljIjpmYWxzZSwiSXNVbmRlcmxpbmVkIjpmYWxzZSwiUGFyZW50U3R5bGUiOm51bGx9LCJBdXRvU2l6ZSI6MCwiRm9yZWdyb3VuZCI6eyIkaWQiOiIxMDUyIiwiQ29sb3IiOnsiJGlkIjoiMTA1My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xMDU0IiwiVG9wIjowLjAsIkxlZnQiOjAuMCwiUmlnaHQiOjAuMCwiQm90dG9tIjowLjB9LCJQYWRkaW5nIjp7IiRpZCI6IjEwNTUiLCJUb3AiOjAuMCwiTGVmdCI6MC4wLCJSaWdodCI6MC4wLCJCb3R0b20iOjAuMH0sIkJhY2tncm91bmQiOnsiJGlkIjoiMTA1NiIsIkNvbG9yIjp7IiRpZCI6IjEwNTciLCJBIjowLCJSIjoyNTUsIkciOjI1NSwiQiI6MjU1fX0sIklzVmlzaWJsZSI6dHJ1ZSwiV2lkdGgiOjAuMCwiSGVpZ2h0IjowLjAsIkJvcmRlclN0eWxlIjp7IiRpZCI6IjEwNTgiLCJMaW5lQ29sb3IiOm51bGwsIkxpbmVXZWlnaHQiOjAuMCwiTGluZVR5cGUiOjAsIlBhcmVudFN0eWxlIjpudWxsfSwiUGFyZW50U3R5bGUiOm51bGx9LCJEYXRlRm9ybWF0Ijp7IiRpZCI6IjEwNT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YwIiwiRGF0ZVBhcnRJc1Zpc2libGUiOnRydWUsIlRpbWVQYXJ0SXNWaXNpYmxlIjpmYWxzZX19LCJXZWVrTnVtYmVyaW5nIjp7IiRpZCI6IjEwNjEiLCJGb3JtYXQiOjAsIklzVmlzaWJsZSI6ZmFsc2UsIkxhc3RLbm93blZpc2liaWxpdHlTdGF0ZSI6ZmFsc2V9LCJJc1Zpc2libGUiOnRydWUsIlBhcmVudFN0eWxlIjpudWxsfSwiSW5kZXgiOjMsIlBlcmNlbnRhZ2VDb21wbGV0ZSI6bnVsbCwiUG9zaXRpb24iOnsiUmF0aW8iOjAuMDg1NTQzMjA5ODc2NTQzMjUsIklzQ3VzdG9tIjp0cnVlfSwiRGF0ZUZvcm1hdCI6eyIkcmVmIjoiMTA1OSJ9LCJXZWVrTnVtYmVyaW5nIjp7IiRpZCI6IjEwNjIiLCJGb3JtYXQiOjAsIklzVmlzaWJsZSI6ZmFsc2UsIkxhc3RLbm93blZpc2liaWxpdHlTdGF0ZSI6ZmFsc2V9LCJSZWxhdGVkVGFza0lkIjoiMDAwMDAwMDAtMDAwMC0wMDAwLTAwMDAtMDAwMDAwMDAwMDAwIiwiSWQiOiJlZGNjNmRjZS05ZDg0LTQ4NzQtYjhlYi02YTQ3YzRmNDY3YzkiLCJJbXBvcnRJZCI6bnVsbCwiVGl0bGUiOiJNaWxlc3RvbmUgOCIsIk5vdGUiOm51bGwsIkh5cGVybGluayI6eyIkaWQiOiIxMDYzIiwiQWRkcmVzcyI6IiIsIlN1YkFkZHJlc3MiOiIifSwiSXNDaGFuZ2VkIjpmYWxzZSwiSXNOZXciOmZhbHNlfSx7IiRpZCI6IjEwNjQiLCJEYXRlIjoiMjAyMS0wOS0xNVQyMzo1OTowMCIsIlN0eWxlIjp7IiRpZCI6IjEwNjUiLCJTaGFwZSI6NywiQ29ubmVjdG9yTWFyZ2luIjp7IiRpZCI6IjEwNjYiLCJUb3AiOjAuMCwiTGVmdCI6Mi4wLCJSaWdodCI6Mi4wLCJCb3R0b20iOjAuMH0sIkNvbm5lY3RvclN0eWxlIjp7IiRpZCI6IjEwNjciLCJMaW5lQ29sb3IiOnsiJGlkIjoiMTA2OCIsIiR0eXBlIjoiTkxSRS5Db21tb24uRG9tLlNvbGlkQ29sb3JCcnVzaCwgTkxSRS5Db21tb24iLCJDb2xvciI6eyIkaWQiOiIxMDY5IiwiQSI6MTI3LCJSIjoxNzgsIkciOjE0LCJCIjoxOH19LCJMaW5lV2VpZ2h0IjowLjgsIkxpbmVUeXBlIjowLCJQYXJlbnRTdHlsZSI6bnVsbH0sIklzQmVsb3dUaW1lYmFuZCI6ZmFsc2UsIlBvc2l0aW9uT25UYXNrIjowLCJIaWRlRGF0ZSI6ZmFsc2UsIlNoYXBlU2l6ZSI6MSwiU3BhY2luZyI6MS4wLCJQYWRkaW5nIjp7IiRpZCI6IjEwNzAiLCJUb3AiOjcuMCwiTGVmdCI6My4wLCJSaWdodCI6MC4wLCJCb3R0b20iOjIuMH0sIlNoYXBlU3R5bGUiOnsiJGlkIjoiMTA3MSIsIk1hcmdpbiI6eyIkaWQiOiIxMDcyIiwiVG9wIjo1LjAsIkxlZnQiOjAuMCwiUmlnaHQiOjAuMCwiQm90dG9tIjowLjB9LCJQYWRkaW5nIjp7IiRpZCI6IjEwNzMiLCJUb3AiOjAuMCwiTGVmdCI6MC4wLCJSaWdodCI6MC4wLCJCb3R0b20iOjAuMH0sIkJhY2tncm91bmQiOnsiJGlkIjoiMTA3NCIsIkNvbG9yIjp7IiRpZCI6IjEwNzUiLCJBIjoyNTUsIlIiOjE3OCwiRyI6MTQsIkIiOjE4fX0sIklzVmlzaWJsZSI6dHJ1ZSwiV2lkdGgiOjE4LjAsIkhlaWdodCI6MjAuMCwiQm9yZGVyU3R5bGUiOnsiJGlkIjoiMTA3NiIsIkxpbmVDb2xvciI6eyIkcmVmIjoiNTIxIn0sIkxpbmVXZWlnaHQiOjAuMCwiTGluZVR5cGUiOjAsIlBhcmVudFN0eWxlIjpudWxsfSwiUGFyZW50U3R5bGUiOm51bGx9LCJUaXRsZVN0eWxlIjp7IiRpZCI6IjEwNzciLCJGb250U2V0dGluZ3MiOnsiJGlkIjoiMTA3OCIsIkZvbnRTaXplIjoxMSwiRm9udE5hbWUiOiJDYWxpYnJpIiwiSXNCb2xkIjp0cnVlLCJJc0l0YWxpYyI6ZmFsc2UsIklzVW5kZXJsaW5lZCI6ZmFsc2UsIlBhcmVudFN0eWxlIjpudWxsfSwiQXV0b1NpemUiOjAsIkZvcmVncm91bmQiOnsiJGlkIjoiMTA3OSIsIkNvbG9yIjp7IiRpZCI6IjEwOD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4MSIsIlRvcCI6MC4wLCJMZWZ0IjowLjAsIlJpZ2h0IjowLjAsIkJvdHRvbSI6MC4wfSwiUGFkZGluZyI6eyIkaWQiOiIxMDgyIiwiVG9wIjowLjAsIkxlZnQiOjAuMCwiUmlnaHQiOjAuMCwiQm90dG9tIjowLjB9LCJCYWNrZ3JvdW5kIjp7IiRpZCI6IjEwODMiLCJDb2xvciI6eyIkaWQiOiIxMDg0IiwiQSI6MCwiUiI6MjU1LCJHIjoyNTUsIkIiOjI1NX19LCJJc1Zpc2libGUiOnRydWUsIldpZHRoIjowLjAsIkhlaWdodCI6MC4wLCJCb3JkZXJTdHlsZSI6eyIkaWQiOiIxMDg1IiwiTGluZUNvbG9yIjpudWxsLCJMaW5lV2VpZ2h0IjowLjAsIkxpbmVUeXBlIjowLCJQYXJlbnRTdHlsZSI6bnVsbH0sIlBhcmVudFN0eWxlIjpudWxsfSwiRGF0ZVN0eWxlIjp7IiRpZCI6IjEwODYiLCJGb250U2V0dGluZ3MiOnsiJGlkIjoiMTA4NyIsIkZvbnRTaXplIjo4LCJGb250TmFtZSI6IkNhbGlicmkiLCJJc0JvbGQiOnRydWUsIklzSXRhbGljIjpmYWxzZSwiSXNVbmRlcmxpbmVkIjpmYWxzZSwiUGFyZW50U3R5bGUiOm51bGx9LCJBdXRvU2l6ZSI6MCwiRm9yZWdyb3VuZCI6eyIkaWQiOiIxMDg4IiwiQ29sb3IiOnsiJGlkIjoiMTA4O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xMDkwIiwiVG9wIjowLjAsIkxlZnQiOjAuMCwiUmlnaHQiOjAuMCwiQm90dG9tIjowLjB9LCJQYWRkaW5nIjp7IiRpZCI6IjEwOTEiLCJUb3AiOjAuMCwiTGVmdCI6MC4wLCJSaWdodCI6MC4wLCJCb3R0b20iOjAuMH0sIkJhY2tncm91bmQiOnsiJGlkIjoiMTA5MiIsIkNvbG9yIjp7IiRpZCI6IjEwOTMiLCJBIjowLCJSIjoyNTUsIkciOjI1NSwiQiI6MjU1fX0sIklzVmlzaWJsZSI6dHJ1ZSwiV2lkdGgiOjAuMCwiSGVpZ2h0IjowLjAsIkJvcmRlclN0eWxlIjp7IiRpZCI6IjEwOTQiLCJMaW5lQ29sb3IiOm51bGwsIkxpbmVXZWlnaHQiOjAuMCwiTGluZVR5cGUiOjAsIlBhcmVudFN0eWxlIjpudWxsfSwiUGFyZW50U3R5bGUiOm51bGx9LCJEYXRlRm9ybWF0Ijp7IiRpZCI6IjEwOT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k2IiwiRGF0ZVBhcnRJc1Zpc2libGUiOnRydWUsIlRpbWVQYXJ0SXNWaXNpYmxlIjpmYWxzZX19LCJXZWVrTnVtYmVyaW5nIjp7IiRpZCI6IjEwOTciLCJGb3JtYXQiOjAsIklzVmlzaWJsZSI6ZmFsc2UsIkxhc3RLbm93blZpc2liaWxpdHlTdGF0ZSI6ZmFsc2V9LCJJc1Zpc2libGUiOnRydWUsIlBhcmVudFN0eWxlIjpudWxsfSwiSW5kZXgiOjQsIlBlcmNlbnRhZ2VDb21wbGV0ZSI6bnVsbCwiUG9zaXRpb24iOnsiUmF0aW8iOjAuMDg1NTQzMjA5ODc2NTQzMjUsIklzQ3VzdG9tIjp0cnVlfSwiRGF0ZUZvcm1hdCI6eyIkcmVmIjoiMTA5NSJ9LCJXZWVrTnVtYmVyaW5nIjp7IiRpZCI6IjEwOTgiLCJGb3JtYXQiOjAsIklzVmlzaWJsZSI6ZmFsc2UsIkxhc3RLbm93blZpc2liaWxpdHlTdGF0ZSI6ZmFsc2V9LCJSZWxhdGVkVGFza0lkIjoiMDAwMDAwMDAtMDAwMC0wMDAwLTAwMDAtMDAwMDAwMDAwMDAwIiwiSWQiOiJmNzQ3ZTM1NC01YThjLTRkZDUtOWU5Yy0zZjFlMmVhNzM1ZmIiLCJJbXBvcnRJZCI6bnVsbCwiVGl0bGUiOiJNaWxlc3RvbmUgMiIsIk5vdGUiOm51bGwsIkh5cGVybGluayI6eyIkaWQiOiIxMDk5IiwiQWRkcmVzcyI6bnVsbCwiU3ViQWRkcmVzcyI6bnVsbH0sIklzQ2hhbmdlZCI6ZmFsc2UsIklzTmV3IjpmYWxzZX1dLCJUYXNrcyI6W10sIlN3aW1sYW5lcyI6W10sIk1zUHJvamVjdEl0ZW1zVHJlZSI6eyIkaWQiOiIxMTAwIiwiUm9vdCI6eyJJbXBvcnRJZCI6bnVsbCwiSXNJbXBvcnRlZCI6ZmFsc2UsIkNoaWxkcmVuIjpbXX19LCJNZXRhZGF0YSI6eyIkaWQiOiIxMTAxIiwiUmVjZW50Q29sb3JzQ29sbGVjdGlvbiI6IltcIiNGRkJGQkZCRlwiLFwiI0ZGNUI5QkQ1XCJdIiwiU291cmNlVGVtcGxhdGUiOiJ7XCIkaWRcIjpcIjFcIixcIklkXCI6XCJhMDdhNzc2ZS1mNzQ1LTQyN2QtOWJhOC1hNjY0N2ZiODc4YTRcIixcIkN1bHR1cmVJbmZvTmFtZVwiOlwiZW4tVVNcIixcIlZlcnNpb25cIjp7XCIkaWRcIjpcIjJcIixcIlRlbXBsYXRlRG9tVmVyc2lvblwiOlwiMS4yLjBcIn0sXCJFZmZlY3RcIjowLFwiU3R5bGVcIjp7XCIkaWRcIjpcIjNcIixcIlRpbWViYW5kU3R5bGVcIjp7XCIkaWRcIjpcIjRcIixcIlNjYWxlTWFya2luZ1wiOjAsXCJTaGFwZVwiOjAsXCJTaGFwZVN0eWxlXCI6e1wiJGlkXCI6XCI1XCIsXCJNYXJnaW5cIjp7XCIkaWRcIjpcIjZcIixcIlRvcFwiOjAuMCxcIkxlZnRcIjoxMC4wLFwiUmlnaHRcIjoxMC4wLFwiQm90dG9tXCI6MC4wfSxcIlBhZGRpbmdcIjp7XCIkaWRcIjpcIjdcIixcIlRvcFwiOjYuMCxcIkxlZnRcIjowLjAsXCJSaWdodFwiOjAuMCxcIkJvdHRvbVwiOjYuMH0sXCJCYWNrZ3JvdW5kXCI6e1wiJGlkXCI6XCI4XCIsXCJDb2xvclwiOntcIiRpZFwiOlwiOVwiLFwiQVwiOjI1NSxcIlJcIjozMSxcIkdcIjo3MyxcIkJcIjoxMjV9fSxcIklzVmlzaWJsZVwiOnRydWUsXCJXaWR0aFwiOjg1OC4wLFwiSGVpZ2h0XCI6Mz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Ni4wLFwiTGVmdFwiOjAuMCxcIlJpZ2h0XCI6MC4wLFwiQm90dG9tXCI6Ni4wfSxcIkJhY2tncm91bmRcIjp7XCIkaWRcIjpcIjE2XCIsXCJDb2xvclwiOntcIiRpZFwiOlwiMTdcIixcIkFcIjoyNTUsXCJSXCI6MzEsXCJHXCI6NzMsXCJCXCI6MTI1fX0sXCJJc1Zpc2libGVcIjp0cnVlLFwiV2lkdGhcIjo4NTguMCxcIkhlaWdodFwiOjM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YuMCxcIkxlZnRcIjowLjAsXCJSaWdodFwiOjAuMCxcIkJvdHRvbVwiOjYuMH0sXCJCYWNrZ3JvdW5kXCI6e1wiJGlkXCI6XCIyNFwiLFwiQ29sb3JcIjp7XCIkaWRcIjpcIjI1XCIsXCJBXCI6MjU1LFwiUlwiOjMxLFwiR1wiOjczLFwiQlwiOjEyNX19LFwiSXNWaXNpYmxlXCI6dHJ1ZSxcIldpZHRoXCI6ODU4LjAsXCJIZWlnaHRcIjoz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g5LFwiUlwiOjAsXCJHXCI6MCxcIkJcIjowfX0sXCJJc1Zpc2libGVcIjpmYWxz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nRydWUsXCJTZWdtZW50U2VwYXJhdG9yT3BhY2l0eVwiOjMwLFwiU2hhcGVcIjowLFwiSGFzQmVlblZpc2libGVCZWZvcmVcIjp0cnVlLFwiRm9udFNldHRpbmdzXCI6e1wiJGlkXCI6XCI1N1wiLFwiRm9udFNpemVcIjoxNCxcIkZvbnROYW1lXCI6XCJDYWxpYnJpXCIsXCJJc0JvbGRcIjpmYWxzZSxcIklzSXRhbGljXCI6ZmFsc2UsXCJJc1VuZGVybGluZWRcIjpmYWxzZX0sXCJBdXRvU2l6ZVwiOjAsXCJGb3JlZ3JvdW5kXCI6e1wiJGlkXCI6XCI1OFwiLFwiQ29sb3JcIjp7XCIkaWRcIjpcIjU5XCIsXCJBXCI6MjU1LFwiUlwiOjIzMSxcIkdcIjoyMzAsXCJCXCI6MjMw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0cnVlLFwiU2VnbWVudFNlcGFyYXRvck9wYWNpdHlcIjozMCxcIlNoYXBlXCI6MCxcIkhhc0JlZW5WaXNpYmxlQmVmb3JlXCI6ZmFsc2UsXCJGb250U2V0dGluZ3NcIjp7XCIkaWRcIjpcIjY0XCIsXCJGb250U2l6ZVwiOjE0LFwiRm9udE5hbWVcIjpcIkNhbGlicmlcIixcIklzQm9sZFwiOmZhbHNlLFwiSXNJdGFsaWNcIjpmYWxzZSxcIklzVW5kZXJsaW5lZFwiOmZhbHNlfSxcIkF1dG9TaXplXCI6MCxcIkZvcmVncm91bmRcIjp7XCIkaWRcIjpcIjY1XCIsXCJDb2xvclwiOntcIiRpZFwiOlwiNjZcIixcIkFcIjoyNTUsXCJSXCI6MjMxLFwiR1wiOjIzMCxcIkJcIjoyMzB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4OSxcIlJcIjowLFwiR1wiOjAsXCJCXCI6MH19LFwiSXNWaXNpYmxlXCI6ZmFsc2UsXCJXaWR0aFwiOjAuMCxcIkhlaWdodFwiOjAuMCxcIkJvcmRlclN0eWxlXCI6bnVsbH0sXCJCb3R0b21UaWVyU2NhbGVTdHlsZVwiOntcIiRpZFwiOlwiNzFcIixcIlNob3dTZWdtZW50U2VwYXJhdG9yc1wiOnRydWUsXCJTZWdtZW50U2VwYXJhdG9yT3BhY2l0eVwiOjMwLFwiU2hhcGVcIjowLFwiSGFzQmVlblZpc2libGVCZWZvcmVcIjpmYWxzZSxcIkZvbnRTZXR0aW5nc1wiOntcIiRpZFwiOlwiNzJcIixcIkZvbnRTaXplXCI6MTQsXCJGb250TmFtZVwiOlwiQ2FsaWJyaVwiLFwiSXNCb2xkXCI6ZmFsc2UsXCJJc0l0YWxpY1wiOmZhbHNlLFwiSXNVbmRlcmxpbmVkXCI6ZmFsc2V9LFwiQXV0b1NpemVcIjowLFwiRm9yZWdyb3VuZFwiOntcIiRpZFwiOlwiNzNcIixcIkNvbG9yXCI6e1wiJGlkXCI6XCI3NFwiLFwiQVwiOjI1NSxcIlJcIjoyMzEsXCJHXCI6MjMwLFwiQlwiOjIzMH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g5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nRydWUsXCJFbGFwc2VkVGltZUZvcm1hdFwiOjIsXCJUb2RheU1hcmtlclBvc2l0aW9uXCI6MyxcIlF1aWNrUG9zaXRpb25cIjoxLFwiQWJzb2x1dGVQb3NpdGlvblwiOjI0MC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MxLFwiR1wiOjczLFwiQlwiOjEyNX19LFwiSXNWaXNpYmxlXCI6dHJ1ZSxcIldpZHRoXCI6MC4wLFwiSGVpZ2h0XCI6MC4wLFwiQm9yZGVyU3R5bGVcIjpudWxsfSxcIkRlZmF1bHRNaWxlc3RvbmVTdHlsZVwiOntcIiRpZFwiOlwiODVcIixcIlNoYXBlXCI6MC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E5MSxcIkdcIjoxOTEsXCJCXCI6MTkxfX0sXCJMaW5lV2VpZ2h0XCI6MC44LFwiTGluZVR5cGVcIjowfSxcIklzQmVsb3dUaW1lYmFuZFwiOmZhbHNlLFwiSGlkZURhdGVcIjpmYWxzZSxcIlNoYXBlU2l6ZVwiOjEsXCJTcGFjaW5nXCI6MS4wLFwiUGFkZGluZ1wiOntcIiRpZFwiOlwiOTBcIixcIlRvcFwiOjcuMCxcIkxlZnRcIjozLjAsXCJSaWdodFwiOjAuMCxcIkJvdHRvbVwiOjIuMH0sXCJQb3NpdGlvblwiOm51bGwsXCJQb3NpdGlvbk9uVGFza1wiOjAsXCJTaGFwZVN0eWxlXCI6e1wiJGlkXCI6XCI5MVwiLFwiTWFyZ2luXCI6e1wiJGlkXCI6XCI5MlwiLFwiVG9wXCI6NS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4LjAsXCJIZWlnaHRcIjoyMC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kxLFwiR1wiOjE1NSxcIkJcIjoyMTN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AsXCJTaGFwZVRoaWNrbmVzc1wiOjE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4LFwiR1wiOjIzNixcIkJcIjoyMjV9fSxcIkJhY2tncm91bmRGaWxsVHlwZVwiOjAsXCJNYXhXaWR0aFwiOjIwMC4wLFwiTWF4SGVpZ2h0XCI6XCJJbmZpbml0eVwiLFwiU21hcnRGb3JlZ3JvdW5kSXNBY3RpdmVcIjpmYWxzZSxcIkhvcml6b250YWxBbGlnbm1lbnRcIjox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QsXCJFbmREYXRlUG9zaXRpb25cIjo0LFwiVGl0bGVQb3NpdGlvblwiOjUsXCJEdXJhdGlvblBvc2l0aW9uXCI6NixcIlBlcmNlbnRhZ2VDb21wbGV0ZWRQb3NpdGlvblwiOjIsXCJTcGFjaW5nXCI6NSxcIklzQmVsb3dUaW1lYmFuZFwiOnRydW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2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IsXCJGb250TmFtZVwiOlwiQ2FsaWJyaVwiLFwiSXNCb2xkXCI6dHJ1ZSxcIklzSXRhbGljXCI6ZmFsc2UsXCJJc1VuZGVybGluZWRcIjpmYWxzZX0sXCJBdXRvU2l6ZVwiOjAsXCJGb3JlZ3JvdW5kXCI6e1wiJGlkXCI6XCIxNDVcIixcIkNvbG9yXCI6e1wiJGlkXCI6XCIxNDZcIixcIkFcIjoyNTUsXCJSXCI6MTE1LFwiR1wiOjExNSxcIkJcIjoxMTV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e1wiJGlkXCI6XCIxODJcIixcIlNoYXBlXCI6MSxcIkNvbm5lY3Rvck1hcmdpblwiOntcIiRpZFwiOlwiMTgzXCIsXCJUb3BcIjowLjAsXCJMZWZ0XCI6Mi4wLFwiUmlnaHRcIjoyLjAsXCJCb3R0b21cIjowLjB9LFwiQ29ubmVjdG9yU3R5bGVcIjp7XCIkaWRcIjpcIjE4NFwiLFwiTGluZUNvbG9yXCI6e1wiJGlkXCI6XCIxODVcIixcIiR0eXBlXCI6XCJOTFJFLkNvbW1vbi5Eb20uU29saWRDb2xvckJydXNoLCBOTFJFLkNvbW1vblwiLFwiQ29sb3JcIjp7XCIkaWRcIjpcIjE4NlwiLFwiQVwiOjEyNyxcIlJcIjoxOTEsXCJHXCI6MTkxLFwiQlwiOjE5MX19LFwiTGluZVdlaWdodFwiOjAuOCxcIkxpbmVUeXBlXCI6MH0sXCJJc0JlbG93VGltZWJhbmRcIjpmYWxzZSxcIkhpZGVEYXRlXCI6ZmFsc2UsXCJTaGFwZVNpemVcIjoxLFwiU3BhY2luZ1wiOjEuMCxcIlBhZGRpbmdcIjp7XCIkaWRcIjpcIjE4N1wiLFwiVG9wXCI6Ny4wLFwiTGVmdFwiOjMuMCxcIlJpZ2h0XCI6MC4wLFwiQm90dG9tXCI6Mi4wfSxcIlBvc2l0aW9uXCI6e1wiJGlkXCI6XCIxODhcIixcIlJhdGlvXCI6MC4wLFwiSXNDdXN0b21cIjpmYWxzZX0sXCJQb3NpdGlvbk9uVGFza1wiOjAsXCJTaGFwZVN0eWxlXCI6e1wiJGlkXCI6XCIxODlcIixcIk1hcmdpblwiOntcIiRpZFwiOlwiMTkwXCIsXCJUb3BcIjo1LjAsXCJMZWZ0XCI6MC4wLFwiUmlnaHRcIjowLjAsXCJCb3R0b21cIjowLjB9LFwiUGFkZGluZ1wiOntcIiRpZFwiOlwiMTkxXCIsXCJUb3BcIjowLjAsXCJMZWZ0XCI6MC4wLFwiUmlnaHRcIjowLjAsXCJCb3R0b21cIjowLjB9LFwiQmFja2dyb3VuZFwiOntcIiRpZFwiOlwiMTkyXCIsXCJDb2xvclwiOntcIiRpZFwiOlwiMTkzXCIsXCJBXCI6MjU1LFwiUlwiOjE5MSxcIkdcIjoxOTEsXCJCXCI6MTkxfX0sXCJJc1Zpc2libGVcIjp0cnVlLFwiV2lkdGhcIjoxOC4wLFwiSGVpZ2h0XCI6MjAuMCxcIkJvcmRlclN0eWxlXCI6e1wiJGlkXCI6XCIxOTRcIixcIkxpbmVDb2xvclwiOntcIiRyZWZcIjpcIjk3XCJ9LFwiTGluZVdlaWdodFwiOjAuMCxcIkxpbmVUeXBlXCI6MH19LFwiVGl0bGVTdHlsZVwiOntcIiRpZFwiOlwiMTk1XCIsXCJGb250U2V0dGluZ3NcIjp7XCIkaWRcIjpcIjE5NlwiLFwiRm9udFNpemVcIjoxMSxcIkZvbnROYW1lXCI6XCJDYWxpYnJpXCIsXCJJc0JvbGRcIjp0cnVlLFwiSXNJdGFsaWNcIjpmYWxzZSxcIklzVW5kZXJsaW5lZFwiOmZhbHNlfSxcIkF1dG9TaXplXCI6MCxcIkZvcmVncm91bmRcIjp7XCIkaWRcIjpcIjE5N1wiLFwiQ29sb3JcIjp7XCIkaWRcIjpcIjE5O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xOTlcIixcIlRvcFwiOjAuMCxcIkxlZnRcIjowLjAsXCJSaWdodFwiOjAuMCxcIkJvdHRvbVwiOjAuMH0sXCJQYWRkaW5nXCI6e1wiJGlkXCI6XCIyMDBcIixcIlRvcFwiOjAuMCxcIkxlZnRcIjowLjAsXCJSaWdodFwiOjAuMCxcIkJvdHRvbVwiOjAuMH0sXCJCYWNrZ3JvdW5kXCI6e1wiJHJlZlwiOlwiMTA1XCJ9LFwiSXNWaXNpYmxlXCI6dHJ1ZSxcIldpZHRoXCI6MC4wLFwiSGVpZ2h0XCI6MC4wLFwiQm9yZGVyU3R5bGVcIjp7XCIkaWRcIjpcIjIwMVwiLFwiTGluZUNvbG9yXCI6bnVsbCxcIkxpbmVXZWlnaHRcIjowLjAsXCJMaW5lVHlwZVwiOjB9fSxcIkRhdGVTdHlsZVwiOntcIiRpZFwiOlwiMjAyXCIsXCJGb250U2V0dGluZ3NcIjp7XCIkaWRcIjpcIjIwM1wiLFwiRm9udFNpemVcIjoxMCxcIkZvbnROYW1lXCI6XCJDYWxpYnJpXCIsXCJJc0JvbGRcIjpmYWxzZSxcIklzSXRhbGljXCI6ZmFsc2UsXCJJc1VuZGVybGluZWRcIjpmYWxzZX0sXCJBdXRvU2l6ZVwiOjAsXCJGb3JlZ3JvdW5kXCI6e1wiJGlkXCI6XCIyMDRcIixcIkNvbG9yXCI6e1wiJGlkXCI6XCIyMDV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yMDZcIixcIlRvcFwiOjAuMCxcIkxlZnRcIjowLjAsXCJSaWdodFwiOjAuMCxcIkJvdHRvbVwiOjAuMH0sXCJQYWRkaW5nXCI6e1wiJGlkXCI6XCIyMDdcIixcIlRvcFwiOjAuMCxcIkxlZnRcIjowLjAsXCJSaWdodFwiOjAuMCxcIkJvdHRvbVwiOjAuMH0sXCJCYWNrZ3JvdW5kXCI6e1wiJHJlZlwiOlwiMTEyXCJ9LFwiSXNWaXNpYmxlXCI6dHJ1ZSxcIldpZHRoXCI6MC4wLFwiSGVpZ2h0XCI6MC4wLFwiQm9yZGVyU3R5bGVcIjp7XCIkaWRcIjpcIjIwOFwiLFwiTGluZUNvbG9yXCI6bnVsbCxcIkxpbmVXZWlnaHRcIjowLjAsXCJMaW5lVHlwZVwiOjB9fSxcIkRhdGVGb3JtYXRcIjp7XCIkaWRcIjpcIjIwO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MTBcIixcIlNoYXBlXCI6MSxcIkNvbm5lY3Rvck1hcmdpblwiOntcIiRpZFwiOlwiMjExXCIsXCJUb3BcIjowLjAsXCJMZWZ0XCI6Mi4wLFwiUmlnaHRcIjoyLjAsXCJCb3R0b21cIjowLjB9LFwiQ29ubmVjdG9yU3R5bGVcIjp7XCIkaWRcIjpcIjIxMlwiLFwiTGluZUNvbG9yXCI6e1wiJGlkXCI6XCIyMTNcIixcIiR0eXBlXCI6XCJOTFJFLkNvbW1vbi5Eb20uU29saWRDb2xvckJydXNoLCBOTFJFLkNvbW1vblwiLFwiQ29sb3JcIjp7XCIkaWRcIjpcIjIxNFwiLFwiQVwiOjEyNyxcIlJcIjoxOTEsXCJHXCI6MTkxLFwiQlwiOjE5MX19LFwiTGluZVdlaWdodFwiOjAuOCxcIkxpbmVUeXBlXCI6MH0sXCJJc0JlbG93VGltZWJhbmRcIjpmYWxzZSxcIkhpZGVEYXRlXCI6ZmFsc2UsXCJTaGFwZVNpemVcIjoxLFwiU3BhY2luZ1wiOjEuMCxcIlBhZGRpbmdcIjp7XCIkaWRcIjpcIjIxNVwiLFwiVG9wXCI6Ny4wLFwiTGVmdFwiOjMuMCxcIlJpZ2h0XCI6MC4wLFwiQm90dG9tXCI6Mi4wfSxcIlBvc2l0aW9uXCI6e1wiJGlkXCI6XCIyMTZcIixcIlJhdGlvXCI6MC4wLFwiSXNDdXN0b21cIjpmYWxzZX0sXCJQb3NpdGlvbk9uVGFza1wiOjAsXCJTaGFwZVN0eWxlXCI6e1wiJGlkXCI6XCIyMTdcIixcIk1hcmdpblwiOntcIiRpZFwiOlwiMjE4XCIsXCJUb3BcIjo1LjAsXCJMZWZ0XCI6MC4wLFwiUmlnaHRcIjowLjAsXCJCb3R0b21cIjowLjB9LFwiUGFkZGluZ1wiOntcIiRpZFwiOlwiMjE5XCIsXCJUb3BcIjowLjAsXCJMZWZ0XCI6MC4wLFwiUmlnaHRcIjowLjAsXCJCb3R0b21cIjowLjB9LFwiQmFja2dyb3VuZFwiOntcIiRpZFwiOlwiMjIwXCIsXCJDb2xvclwiOntcIiRpZFwiOlwiMjIxXCIsXCJBXCI6MjU1LFwiUlwiOjE5MSxcIkdcIjoxOTEsXCJCXCI6MTkxfX0sXCJJc1Zpc2libGVcIjp0cnVlLFwiV2lkdGhcIjoxOC4wLFwiSGVpZ2h0XCI6MjAuMCxcIkJvcmRlclN0eWxlXCI6e1wiJGlkXCI6XCIyMjJcIixcIkxpbmVDb2xvclwiOntcIiRyZWZcIjpcIjk3XCJ9LFwiTGluZVdlaWdodFwiOjAuMCxcIkxpbmVUeXBlXCI6MH19LFwiVGl0bGVTdHlsZVwiOntcIiRpZFwiOlwiMjIzXCIsXCJGb250U2V0dGluZ3NcIjp7XCIkaWRcIjpcIjIyNFwiLFwiRm9udFNpemVcIjoxMSxcIkZvbnROYW1lXCI6XCJDYWxpYnJpXCIsXCJJc0JvbGRcIjp0cnVlLFwiSXNJdGFsaWNcIjpmYWxzZSxcIklzVW5kZXJsaW5lZFwiOmZhbHNlfSxcIkF1dG9TaXplXCI6MCxcIkZvcmVncm91bmRcIjp7XCIkaWRcIjpcIjIyNVwiLFwiQ29sb3JcIjp7XCIkaWRcIjpcIjIyNl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yMjdcIixcIlRvcFwiOjAuMCxcIkxlZnRcIjowLjAsXCJSaWdodFwiOjAuMCxcIkJvdHRvbVwiOjAuMH0sXCJQYWRkaW5nXCI6e1wiJGlkXCI6XCIyMjhcIixcIlRvcFwiOjAuMCxcIkxlZnRcIjowLjAsXCJSaWdodFwiOjAuMCxcIkJvdHRvbVwiOjAuMH0sXCJCYWNrZ3JvdW5kXCI6e1wiJHJlZlwiOlwiMTA1XCJ9LFwiSXNWaXNpYmxlXCI6dHJ1ZSxcIldpZHRoXCI6MC4wLFwiSGVpZ2h0XCI6MC4wLFwiQm9yZGVyU3R5bGVcIjp7XCIkaWRcIjpcIjIyOVwiLFwiTGluZUNvbG9yXCI6bnVsbCxcIkxpbmVXZWlnaHRcIjowLjAsXCJMaW5lVHlwZVwiOjB9fSxcIkRhdGVTdHlsZVwiOntcIiRpZFwiOlwiMjMwXCIsXCJGb250U2V0dGluZ3NcIjp7XCIkaWRcIjpcIjIzMVwiLFwiRm9udFNpemVcIjoxMCxcIkZvbnROYW1lXCI6XCJDYWxpYnJpXCIsXCJJc0JvbGRcIjpmYWxzZSxcIklzSXRhbGljXCI6ZmFsc2UsXCJJc1VuZGVybGluZWRcIjpmYWxzZX0sXCJBdXRvU2l6ZVwiOjAsXCJGb3JlZ3JvdW5kXCI6e1wiJGlkXCI6XCIyMzJcIixcIkNvbG9yXCI6e1wiJGlkXCI6XCIyMzN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yMzRcIixcIlRvcFwiOjAuMCxcIkxlZnRcIjowLjAsXCJSaWdodFwiOjAuMCxcIkJvdHRvbVwiOjAuMH0sXCJQYWRkaW5nXCI6e1wiJGlkXCI6XCIyMzVcIixcIlRvcFwiOjAuMCxcIkxlZnRcIjowLjAsXCJSaWdodFwiOjAuMCxcIkJvdHRvbVwiOjAuMH0sXCJCYWNrZ3JvdW5kXCI6e1wiJHJlZlwiOlwiMTEyXCJ9LFwiSXNWaXNpYmxlXCI6dHJ1ZSxcIldpZHRoXCI6MC4wLFwiSGVpZ2h0XCI6MC4wLFwiQm9yZGVyU3R5bGVcIjp7XCIkaWRcIjpcIjIzNlwiLFwiTGluZUNvbG9yXCI6bnVsbCxcIkxpbmVXZWlnaHRcIjowLjAsXCJMaW5lVHlwZVwiOjB9fSxcIkRhdGVGb3JtYXRcIjp7XCIkaWRcIjpcIjIzN1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MzhcIixcIlNoYXBlXCI6MSxcIkNvbm5lY3Rvck1hcmdpblwiOntcIiRpZFwiOlwiMjM5XCIsXCJUb3BcIjowLjAsXCJMZWZ0XCI6Mi4wLFwiUmlnaHRcIjoyLjAsXCJCb3R0b21cIjowLjB9LFwiQ29ubmVjdG9yU3R5bGVcIjp7XCIkaWRcIjpcIjI0MFwiLFwiTGluZUNvbG9yXCI6e1wiJGlkXCI6XCIyNDFcIixcIiR0eXBlXCI6XCJOTFJFLkNvbW1vbi5Eb20uU29saWRDb2xvckJydXNoLCBOTFJFLkNvbW1vblwiLFwiQ29sb3JcIjp7XCIkaWRcIjpcIjI0MlwiLFwiQVwiOjEyNyxcIlJcIjoxOTEsXCJHXCI6MTkxLFwiQlwiOjE5MX19LFwiTGluZVdlaWdodFwiOjAuOCxcIkxpbmVUeXBlXCI6MH0sXCJJc0JlbG93VGltZWJhbmRcIjpmYWxzZSxcIkhpZGVEYXRlXCI6ZmFsc2UsXCJTaGFwZVNpemVcIjoxLFwiU3BhY2luZ1wiOjEuMCxcIlBhZGRpbmdcIjp7XCIkaWRcIjpcIjI0M1wiLFwiVG9wXCI6Ny4wLFwiTGVmdFwiOjMuMCxcIlJpZ2h0XCI6MC4wLFwiQm90dG9tXCI6Mi4wfSxcIlBvc2l0aW9uXCI6e1wiJGlkXCI6XCIyNDRcIixcIlJhdGlvXCI6MC4wLFwiSXNDdXN0b21cIjpmYWxzZX0sXCJQb3NpdGlvbk9uVGFza1wiOjAsXCJTaGFwZVN0eWxlXCI6e1wiJGlkXCI6XCIyNDVcIixcIk1hcmdpblwiOntcIiRpZFwiOlwiMjQ2XCIsXCJUb3BcIjo1LjAsXCJMZWZ0XCI6MC4wLFwiUmlnaHRcIjowLjAsXCJCb3R0b21cIjowLjB9LFwiUGFkZGluZ1wiOntcIiRpZFwiOlwiMjQ3XCIsXCJUb3BcIjowLjAsXCJMZWZ0XCI6MC4wLFwiUmlnaHRcIjowLjAsXCJCb3R0b21cIjowLjB9LFwiQmFja2dyb3VuZFwiOntcIiRpZFwiOlwiMjQ4XCIsXCJDb2xvclwiOntcIiRpZFwiOlwiMjQ5XCIsXCJBXCI6MjU1LFwiUlwiOjE5MSxcIkdcIjoxOTEsXCJCXCI6MTkxfX0sXCJJc1Zpc2libGVcIjp0cnVlLFwiV2lkdGhcIjoxOC4wLFwiSGVpZ2h0XCI6MjAuMCxcIkJvcmRlclN0eWxlXCI6e1wiJGlkXCI6XCIyNTBcIixcIkxpbmVDb2xvclwiOntcIiRyZWZcIjpcIjk3XCJ9LFwiTGluZVdlaWdodFwiOjAuMCxcIkxpbmVUeXBlXCI6MH19LFwiVGl0bGVTdHlsZVwiOntcIiRpZFwiOlwiMjUxXCIsXCJGb250U2V0dGluZ3NcIjp7XCIkaWRcIjpcIjI1MlwiLFwiRm9udFNpemVcIjoxMSxcIkZvbnROYW1lXCI6XCJDYWxpYnJpXCIsXCJJc0JvbGRcIjp0cnVlLFwiSXNJdGFsaWNcIjpmYWxzZSxcIklzVW5kZXJsaW5lZFwiOmZhbHNlfSxcIkF1dG9TaXplXCI6MCxcIkZvcmVncm91bmRcIjp7XCIkaWRcIjpcIjI1M1wiLFwiQ29sb3JcIjp7XCIkaWRcIjpcIjI1N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yNTVcIixcIlRvcFwiOjAuMCxcIkxlZnRcIjowLjAsXCJSaWdodFwiOjAuMCxcIkJvdHRvbVwiOjAuMH0sXCJQYWRkaW5nXCI6e1wiJGlkXCI6XCIyNTZcIixcIlRvcFwiOjAuMCxcIkxlZnRcIjowLjAsXCJSaWdodFwiOjAuMCxcIkJvdHRvbVwiOjAuMH0sXCJCYWNrZ3JvdW5kXCI6e1wiJHJlZlwiOlwiMTA1XCJ9LFwiSXNWaXNpYmxlXCI6dHJ1ZSxcIldpZHRoXCI6MC4wLFwiSGVpZ2h0XCI6MC4wLFwiQm9yZGVyU3R5bGVcIjp7XCIkaWRcIjpcIjI1N1wiLFwiTGluZUNvbG9yXCI6bnVsbCxcIkxpbmVXZWlnaHRcIjowLjAsXCJMaW5lVHlwZVwiOjB9fSxcIkRhdGVTdHlsZVwiOntcIiRpZFwiOlwiMjU4XCIsXCJGb250U2V0dGluZ3NcIjp7XCIkaWRcIjpcIjI1OVwiLFwiRm9udFNpemVcIjoxMCxcIkZvbnROYW1lXCI6XCJDYWxpYnJpXCIsXCJJc0JvbGRcIjpmYWxzZSxcIklzSXRhbGljXCI6ZmFsc2UsXCJJc1VuZGVybGluZWRcIjpmYWxzZX0sXCJBdXRvU2l6ZVwiOjAsXCJGb3JlZ3JvdW5kXCI6e1wiJGlkXCI6XCIyNjBcIixcIkNvbG9yXCI6e1wiJGlkXCI6XCIyNjF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yNjJcIixcIlRvcFwiOjAuMCxcIkxlZnRcIjowLjAsXCJSaWdodFwiOjAuMCxcIkJvdHRvbVwiOjAuMH0sXCJQYWRkaW5nXCI6e1wiJGlkXCI6XCIyNjNcIixcIlRvcFwiOjAuMCxcIkxlZnRcIjowLjAsXCJSaWdodFwiOjAuMCxcIkJvdHRvbVwiOjAuMH0sXCJCYWNrZ3JvdW5kXCI6e1wiJHJlZlwiOlwiMTEyXCJ9LFwiSXNWaXNpYmxlXCI6dHJ1ZSxcIldpZHRoXCI6MC4wLFwiSGVpZ2h0XCI6MC4wLFwiQm9yZGVyU3R5bGVcIjp7XCIkaWRcIjpcIjI2NFwiLFwiTGluZUNvbG9yXCI6bnVsbCxcIkxpbmVXZWlnaHRcIjowLjAsXCJMaW5lVHlwZVwiOjB9fSxcIkRhdGVGb3JtYXRcIjp7XCIkaWRcIjpcIjI2N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NjZcIixcIlNoYXBlXCI6MSxcIkNvbm5lY3Rvck1hcmdpblwiOntcIiRpZFwiOlwiMjY3XCIsXCJUb3BcIjowLjAsXCJMZWZ0XCI6Mi4wLFwiUmlnaHRcIjoyLjAsXCJCb3R0b21cIjowLjB9LFwiQ29ubmVjdG9yU3R5bGVcIjp7XCIkaWRcIjpcIjI2OFwiLFwiTGluZUNvbG9yXCI6e1wiJGlkXCI6XCIyNjlcIixcIiR0eXBlXCI6XCJOTFJFLkNvbW1vbi5Eb20uU29saWRDb2xvckJydXNoLCBOTFJFLkNvbW1vblwiLFwiQ29sb3JcIjp7XCIkaWRcIjpcIjI3MFwiLFwiQVwiOjEyNyxcIlJcIjoxOTEsXCJHXCI6MTkxLFwiQlwiOjE5MX19LFwiTGluZVdlaWdodFwiOjAuOCxcIkxpbmVUeXBlXCI6MH0sXCJJc0JlbG93VGltZWJhbmRcIjpmYWxzZSxcIkhpZGVEYXRlXCI6ZmFsc2UsXCJTaGFwZVNpemVcIjoxLFwiU3BhY2luZ1wiOjEuMCxcIlBhZGRpbmdcIjp7XCIkaWRcIjpcIjI3MVwiLFwiVG9wXCI6Ny4wLFwiTGVmdFwiOjMuMCxcIlJpZ2h0XCI6MC4wLFwiQm90dG9tXCI6Mi4wfSxcIlBvc2l0aW9uXCI6e1wiJGlkXCI6XCIyNzJcIixcIlJhdGlvXCI6MC4wLFwiSXNDdXN0b21cIjpmYWxzZX0sXCJQb3NpdGlvbk9uVGFza1wiOjAsXCJTaGFwZVN0eWxlXCI6e1wiJGlkXCI6XCIyNzNcIixcIk1hcmdpblwiOntcIiRpZFwiOlwiMjc0XCIsXCJUb3BcIjo1LjAsXCJMZWZ0XCI6MC4wLFwiUmlnaHRcIjowLjAsXCJCb3R0b21cIjowLjB9LFwiUGFkZGluZ1wiOntcIiRpZFwiOlwiMjc1XCIsXCJUb3BcIjowLjAsXCJMZWZ0XCI6MC4wLFwiUmlnaHRcIjowLjAsXCJCb3R0b21cIjowLjB9LFwiQmFja2dyb3VuZFwiOntcIiRpZFwiOlwiMjc2XCIsXCJDb2xvclwiOntcIiRpZFwiOlwiMjc3XCIsXCJBXCI6MjU1LFwiUlwiOjE5MSxcIkdcIjoxOTEsXCJCXCI6MTkxfX0sXCJJc1Zpc2libGVcIjp0cnVlLFwiV2lkdGhcIjoxOC4wLFwiSGVpZ2h0XCI6MjAuMCxcIkJvcmRlclN0eWxlXCI6e1wiJGlkXCI6XCIyNzhcIixcIkxpbmVDb2xvclwiOntcIiRyZWZcIjpcIjk3XCJ9LFwiTGluZVdlaWdodFwiOjAuMCxcIkxpbmVUeXBlXCI6MH19LFwiVGl0bGVTdHlsZVwiOntcIiRpZFwiOlwiMjc5XCIsXCJGb250U2V0dGluZ3NcIjp7XCIkaWRcIjpcIjI4MFwiLFwiRm9udFNpemVcIjoxMSxcIkZvbnROYW1lXCI6XCJDYWxpYnJpXCIsXCJJc0JvbGRcIjp0cnVlLFwiSXNJdGFsaWNcIjpmYWxzZSxcIklzVW5kZXJsaW5lZFwiOmZhbHNlfSxcIkF1dG9TaXplXCI6MCxcIkZvcmVncm91bmRcIjp7XCIkaWRcIjpcIjI4MVwiLFwiQ29sb3JcIjp7XCIkaWRcIjpcIjI4Ml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yODNcIixcIlRvcFwiOjAuMCxcIkxlZnRcIjowLjAsXCJSaWdodFwiOjAuMCxcIkJvdHRvbVwiOjAuMH0sXCJQYWRkaW5nXCI6e1wiJGlkXCI6XCIyODRcIixcIlRvcFwiOjAuMCxcIkxlZnRcIjowLjAsXCJSaWdodFwiOjAuMCxcIkJvdHRvbVwiOjAuMH0sXCJCYWNrZ3JvdW5kXCI6e1wiJHJlZlwiOlwiMTA1XCJ9LFwiSXNWaXNpYmxlXCI6dHJ1ZSxcIldpZHRoXCI6MC4wLFwiSGVpZ2h0XCI6MC4wLFwiQm9yZGVyU3R5bGVcIjp7XCIkaWRcIjpcIjI4NVwiLFwiTGluZUNvbG9yXCI6bnVsbCxcIkxpbmVXZWlnaHRcIjowLjAsXCJMaW5lVHlwZVwiOjB9fSxcIkRhdGVTdHlsZVwiOntcIiRpZFwiOlwiMjg2XCIsXCJGb250U2V0dGluZ3NcIjp7XCIkaWRcIjpcIjI4N1wiLFwiRm9udFNpemVcIjoxMCxcIkZvbnROYW1lXCI6XCJDYWxpYnJpXCIsXCJJc0JvbGRcIjpmYWxzZSxcIklzSXRhbGljXCI6ZmFsc2UsXCJJc1VuZGVybGluZWRcIjpmYWxzZX0sXCJBdXRvU2l6ZVwiOjAsXCJGb3JlZ3JvdW5kXCI6e1wiJGlkXCI6XCIyODhcIixcIkNvbG9yXCI6e1wiJGlkXCI6XCIyODl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yOTBcIixcIlRvcFwiOjAuMCxcIkxlZnRcIjowLjAsXCJSaWdodFwiOjAuMCxcIkJvdHRvbVwiOjAuMH0sXCJQYWRkaW5nXCI6e1wiJGlkXCI6XCIyOTFcIixcIlRvcFwiOjAuMCxcIkxlZnRcIjowLjAsXCJSaWdodFwiOjAuMCxcIkJvdHRvbVwiOjAuMH0sXCJCYWNrZ3JvdW5kXCI6e1wiJHJlZlwiOlwiMTEyXCJ9LFwiSXNWaXNpYmxlXCI6dHJ1ZSxcIldpZHRoXCI6MC4wLFwiSGVpZ2h0XCI6MC4wLFwiQm9yZGVyU3R5bGVcIjp7XCIkaWRcIjpcIjI5MlwiLFwiTGluZUNvbG9yXCI6bnVsbCxcIkxpbmVXZWlnaHRcIjowLjAsXCJMaW5lVHlwZVwiOjB9fSxcIkRhdGVGb3JtYXRcIjp7XCIkaWRcIjpcIjI5M1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OTRcIixcIlNoYXBlXCI6MSxcIkNvbm5lY3Rvck1hcmdpblwiOntcIiRpZFwiOlwiMjk1XCIsXCJUb3BcIjowLjAsXCJMZWZ0XCI6Mi4wLFwiUmlnaHRcIjoyLjAsXCJCb3R0b21cIjowLjB9LFwiQ29ubmVjdG9yU3R5bGVcIjp7XCIkaWRcIjpcIjI5NlwiLFwiTGluZUNvbG9yXCI6e1wiJGlkXCI6XCIyOTdcIixcIiR0eXBlXCI6XCJOTFJFLkNvbW1vbi5Eb20uU29saWRDb2xvckJydXNoLCBOTFJFLkNvbW1vblwiLFwiQ29sb3JcIjp7XCIkaWRcIjpcIjI5OFwiLFwiQVwiOjEyNyxcIlJcIjoxOTEsXCJHXCI6MTkxLFwiQlwiOjE5MX19LFwiTGluZVdlaWdodFwiOjAuOCxcIkxpbmVUeXBlXCI6MH0sXCJJc0JlbG93VGltZWJhbmRcIjpmYWxzZSxcIkhpZGVEYXRlXCI6ZmFsc2UsXCJTaGFwZVNpemVcIjoxLFwiU3BhY2luZ1wiOjEuMCxcIlBhZGRpbmdcIjp7XCIkaWRcIjpcIjI5OVwiLFwiVG9wXCI6Ny4wLFwiTGVmdFwiOjMuMCxcIlJpZ2h0XCI6MC4wLFwiQm90dG9tXCI6Mi4wfSxcIlBvc2l0aW9uXCI6e1wiJGlkXCI6XCIzMDBcIixcIlJhdGlvXCI6MC4wLFwiSXNDdXN0b21cIjpmYWxzZX0sXCJQb3NpdGlvbk9uVGFza1wiOjAsXCJTaGFwZVN0eWxlXCI6e1wiJGlkXCI6XCIzMDFcIixcIk1hcmdpblwiOntcIiRpZFwiOlwiMzAyXCIsXCJUb3BcIjo1LjAsXCJMZWZ0XCI6MC4wLFwiUmlnaHRcIjowLjAsXCJCb3R0b21cIjowLjB9LFwiUGFkZGluZ1wiOntcIiRpZFwiOlwiMzAzXCIsXCJUb3BcIjowLjAsXCJMZWZ0XCI6MC4wLFwiUmlnaHRcIjowLjAsXCJCb3R0b21cIjowLjB9LFwiQmFja2dyb3VuZFwiOntcIiRpZFwiOlwiMzA0XCIsXCJDb2xvclwiOntcIiRpZFwiOlwiMzA1XCIsXCJBXCI6MjU1LFwiUlwiOjE5MSxcIkdcIjoxOTEsXCJCXCI6MTkxfX0sXCJJc1Zpc2libGVcIjp0cnVlLFwiV2lkdGhcIjoxOC4wLFwiSGVpZ2h0XCI6MjAuMCxcIkJvcmRlclN0eWxlXCI6e1wiJGlkXCI6XCIzMDZcIixcIkxpbmVDb2xvclwiOntcIiRyZWZcIjpcIjk3XCJ9LFwiTGluZVdlaWdodFwiOjAuMCxcIkxpbmVUeXBlXCI6MH19LFwiVGl0bGVTdHlsZVwiOntcIiRpZFwiOlwiMzA3XCIsXCJGb250U2V0dGluZ3NcIjp7XCIkaWRcIjpcIjMwOFwiLFwiRm9udFNpemVcIjoxMSxcIkZvbnROYW1lXCI6XCJDYWxpYnJpXCIsXCJJc0JvbGRcIjp0cnVlLFwiSXNJdGFsaWNcIjpmYWxzZSxcIklzVW5kZXJsaW5lZFwiOmZhbHNlfSxcIkF1dG9TaXplXCI6MCxcIkZvcmVncm91bmRcIjp7XCIkaWRcIjpcIjMwOVwiLFwiQ29sb3JcIjp7XCIkaWRcIjpcIjMxM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MTFcIixcIlRvcFwiOjAuMCxcIkxlZnRcIjowLjAsXCJSaWdodFwiOjAuMCxcIkJvdHRvbVwiOjAuMH0sXCJQYWRkaW5nXCI6e1wiJGlkXCI6XCIzMTJcIixcIlRvcFwiOjAuMCxcIkxlZnRcIjowLjAsXCJSaWdodFwiOjAuMCxcIkJvdHRvbVwiOjAuMH0sXCJCYWNrZ3JvdW5kXCI6e1wiJHJlZlwiOlwiMTA1XCJ9LFwiSXNWaXNpYmxlXCI6dHJ1ZSxcIldpZHRoXCI6MC4wLFwiSGVpZ2h0XCI6MC4wLFwiQm9yZGVyU3R5bGVcIjp7XCIkaWRcIjpcIjMxM1wiLFwiTGluZUNvbG9yXCI6bnVsbCxcIkxpbmVXZWlnaHRcIjowLjAsXCJMaW5lVHlwZVwiOjB9fSxcIkRhdGVTdHlsZVwiOntcIiRpZFwiOlwiMzE0XCIsXCJGb250U2V0dGluZ3NcIjp7XCIkaWRcIjpcIjMxNVwiLFwiRm9udFNpemVcIjoxMCxcIkZvbnROYW1lXCI6XCJDYWxpYnJpXCIsXCJJc0JvbGRcIjpmYWxzZSxcIklzSXRhbGljXCI6ZmFsc2UsXCJJc1VuZGVybGluZWRcIjpmYWxzZX0sXCJBdXRvU2l6ZVwiOjAsXCJGb3JlZ3JvdW5kXCI6e1wiJGlkXCI6XCIzMTZcIixcIkNvbG9yXCI6e1wiJGlkXCI6XCIzMTd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zMThcIixcIlRvcFwiOjAuMCxcIkxlZnRcIjowLjAsXCJSaWdodFwiOjAuMCxcIkJvdHRvbVwiOjAuMH0sXCJQYWRkaW5nXCI6e1wiJGlkXCI6XCIzMTlcIixcIlRvcFwiOjAuMCxcIkxlZnRcIjowLjAsXCJSaWdodFwiOjAuMCxcIkJvdHRvbVwiOjAuMH0sXCJCYWNrZ3JvdW5kXCI6e1wiJHJlZlwiOlwiMTEyXCJ9LFwiSXNWaXNpYmxlXCI6dHJ1ZSxcIldpZHRoXCI6MC4wLFwiSGVpZ2h0XCI6MC4wLFwiQm9yZGVyU3R5bGVcIjp7XCIkaWRcIjpcIjMyMFwiLFwiTGluZUNvbG9yXCI6bnVsbCxcIkxpbmVXZWlnaHRcIjowLjAsXCJMaW5lVHlwZVwiOjB9fSxcIkRhdGVGb3JtYXRcIjp7XCIkaWRcIjpcIjMyM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MjJcIixcIlNoYXBlXCI6MSxcIkNvbm5lY3Rvck1hcmdpblwiOntcIiRpZFwiOlwiMzIzXCIsXCJUb3BcIjowLjAsXCJMZWZ0XCI6Mi4wLFwiUmlnaHRcIjoyLjAsXCJCb3R0b21cIjowLjB9LFwiQ29ubmVjdG9yU3R5bGVcIjp7XCIkaWRcIjpcIjMyNFwiLFwiTGluZUNvbG9yXCI6e1wiJGlkXCI6XCIzMjVcIixcIiR0eXBlXCI6XCJOTFJFLkNvbW1vbi5Eb20uU29saWRDb2xvckJydXNoLCBOTFJFLkNvbW1vblwiLFwiQ29sb3JcIjp7XCIkaWRcIjpcIjMyNlwiLFwiQVwiOjEyNyxcIlJcIjoxOTEsXCJHXCI6MTkxLFwiQlwiOjE5MX19LFwiTGluZVdlaWdodFwiOjAuOCxcIkxpbmVUeXBlXCI6MH0sXCJJc0JlbG93VGltZWJhbmRcIjpmYWxzZSxcIkhpZGVEYXRlXCI6ZmFsc2UsXCJTaGFwZVNpemVcIjoxLFwiU3BhY2luZ1wiOjEuMCxcIlBhZGRpbmdcIjp7XCIkaWRcIjpcIjMyN1wiLFwiVG9wXCI6Ny4wLFwiTGVmdFwiOjMuMCxcIlJpZ2h0XCI6MC4wLFwiQm90dG9tXCI6Mi4wfSxcIlBvc2l0aW9uXCI6e1wiJGlkXCI6XCIzMjhcIixcIlJhdGlvXCI6MC4wLFwiSXNDdXN0b21cIjpmYWxzZX0sXCJQb3NpdGlvbk9uVGFza1wiOjAsXCJTaGFwZVN0eWxlXCI6e1wiJGlkXCI6XCIzMjlcIixcIk1hcmdpblwiOntcIiRpZFwiOlwiMzMwXCIsXCJUb3BcIjo1LjAsXCJMZWZ0XCI6MC4wLFwiUmlnaHRcIjowLjAsXCJCb3R0b21cIjowLjB9LFwiUGFkZGluZ1wiOntcIiRpZFwiOlwiMzMxXCIsXCJUb3BcIjowLjAsXCJMZWZ0XCI6MC4wLFwiUmlnaHRcIjowLjAsXCJCb3R0b21cIjowLjB9LFwiQmFja2dyb3VuZFwiOntcIiRpZFwiOlwiMzMyXCIsXCJDb2xvclwiOntcIiRpZFwiOlwiMzMzXCIsXCJBXCI6MjU1LFwiUlwiOjE5MSxcIkdcIjoxOTEsXCJCXCI6MTkxfX0sXCJJc1Zpc2libGVcIjp0cnVlLFwiV2lkdGhcIjoxOC4wLFwiSGVpZ2h0XCI6MjAuMCxcIkJvcmRlclN0eWxlXCI6e1wiJGlkXCI6XCIzMzRcIixcIkxpbmVDb2xvclwiOntcIiRyZWZcIjpcIjk3XCJ9LFwiTGluZVdlaWdodFwiOjAuMCxcIkxpbmVUeXBlXCI6MH19LFwiVGl0bGVTdHlsZVwiOntcIiRpZFwiOlwiMzM1XCIsXCJGb250U2V0dGluZ3NcIjp7XCIkaWRcIjpcIjMzNlwiLFwiRm9udFNpemVcIjoxMSxcIkZvbnROYW1lXCI6XCJDYWxpYnJpXCIsXCJJc0JvbGRcIjp0cnVlLFwiSXNJdGFsaWNcIjpmYWxzZSxcIklzVW5kZXJsaW5lZFwiOmZhbHNlfSxcIkF1dG9TaXplXCI6MCxcIkZvcmVncm91bmRcIjp7XCIkaWRcIjpcIjMzN1wiLFwiQ29sb3JcIjp7XCIkaWRcIjpcIjMzO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MzlcIixcIlRvcFwiOjAuMCxcIkxlZnRcIjowLjAsXCJSaWdodFwiOjAuMCxcIkJvdHRvbVwiOjAuMH0sXCJQYWRkaW5nXCI6e1wiJGlkXCI6XCIzNDBcIixcIlRvcFwiOjAuMCxcIkxlZnRcIjowLjAsXCJSaWdodFwiOjAuMCxcIkJvdHRvbVwiOjAuMH0sXCJCYWNrZ3JvdW5kXCI6e1wiJHJlZlwiOlwiMTA1XCJ9LFwiSXNWaXNpYmxlXCI6dHJ1ZSxcIldpZHRoXCI6MC4wLFwiSGVpZ2h0XCI6MC4wLFwiQm9yZGVyU3R5bGVcIjp7XCIkaWRcIjpcIjM0MVwiLFwiTGluZUNvbG9yXCI6bnVsbCxcIkxpbmVXZWlnaHRcIjowLjAsXCJMaW5lVHlwZVwiOjB9fSxcIkRhdGVTdHlsZVwiOntcIiRpZFwiOlwiMzQyXCIsXCJGb250U2V0dGluZ3NcIjp7XCIkaWRcIjpcIjM0M1wiLFwiRm9udFNpemVcIjoxMCxcIkZvbnROYW1lXCI6XCJDYWxpYnJpXCIsXCJJc0JvbGRcIjpmYWxzZSxcIklzSXRhbGljXCI6ZmFsc2UsXCJJc1VuZGVybGluZWRcIjpmYWxzZX0sXCJBdXRvU2l6ZVwiOjAsXCJGb3JlZ3JvdW5kXCI6e1wiJGlkXCI6XCIzNDRcIixcIkNvbG9yXCI6e1wiJGlkXCI6XCIzNDV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zNDZcIixcIlRvcFwiOjAuMCxcIkxlZnRcIjowLjAsXCJSaWdodFwiOjAuMCxcIkJvdHRvbVwiOjAuMH0sXCJQYWRkaW5nXCI6e1wiJGlkXCI6XCIzNDdcIixcIlRvcFwiOjAuMCxcIkxlZnRcIjowLjAsXCJSaWdodFwiOjAuMCxcIkJvdHRvbVwiOjAuMH0sXCJCYWNrZ3JvdW5kXCI6e1wiJHJlZlwiOlwiMTEyXCJ9LFwiSXNWaXNpYmxlXCI6dHJ1ZSxcIldpZHRoXCI6MC4wLFwiSGVpZ2h0XCI6MC4wLFwiQm9yZGVyU3R5bGVcIjp7XCIkaWRcIjpcIjM0OFwiLFwiTGluZUNvbG9yXCI6bnVsbCxcIkxpbmVXZWlnaHRcIjowLjAsXCJMaW5lVHlwZVwiOjB9fSxcIkRhdGVGb3JtYXRcIjp7XCIkaWRcIjpcIjM0O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NTBcIixcIlNoYXBlXCI6MSxcIkNvbm5lY3Rvck1hcmdpblwiOntcIiRpZFwiOlwiMzUxXCIsXCJUb3BcIjowLjAsXCJMZWZ0XCI6Mi4wLFwiUmlnaHRcIjoyLjAsXCJCb3R0b21cIjowLjB9LFwiQ29ubmVjdG9yU3R5bGVcIjp7XCIkaWRcIjpcIjM1MlwiLFwiTGluZUNvbG9yXCI6e1wiJGlkXCI6XCIzNTNcIixcIiR0eXBlXCI6XCJOTFJFLkNvbW1vbi5Eb20uU29saWRDb2xvckJydXNoLCBOTFJFLkNvbW1vblwiLFwiQ29sb3JcIjp7XCIkaWRcIjpcIjM1NFwiLFwiQVwiOjEyNyxcIlJcIjoxOTEsXCJHXCI6MTkxLFwiQlwiOjE5MX19LFwiTGluZVdlaWdodFwiOjAuOCxcIkxpbmVUeXBlXCI6MH0sXCJJc0JlbG93VGltZWJhbmRcIjpmYWxzZSxcIkhpZGVEYXRlXCI6ZmFsc2UsXCJTaGFwZVNpemVcIjoxLFwiU3BhY2luZ1wiOjEuMCxcIlBhZGRpbmdcIjp7XCIkaWRcIjpcIjM1NVwiLFwiVG9wXCI6Ny4wLFwiTGVmdFwiOjMuMCxcIlJpZ2h0XCI6MC4wLFwiQm90dG9tXCI6Mi4wfSxcIlBvc2l0aW9uXCI6e1wiJGlkXCI6XCIzNTZcIixcIlJhdGlvXCI6MC4wLFwiSXNDdXN0b21cIjpmYWxzZX0sXCJQb3NpdGlvbk9uVGFza1wiOjAsXCJTaGFwZVN0eWxlXCI6e1wiJGlkXCI6XCIzNTdcIixcIk1hcmdpblwiOntcIiRpZFwiOlwiMzU4XCIsXCJUb3BcIjo1LjAsXCJMZWZ0XCI6MC4wLFwiUmlnaHRcIjowLjAsXCJCb3R0b21cIjowLjB9LFwiUGFkZGluZ1wiOntcIiRpZFwiOlwiMzU5XCIsXCJUb3BcIjowLjAsXCJMZWZ0XCI6MC4wLFwiUmlnaHRcIjowLjAsXCJCb3R0b21cIjowLjB9LFwiQmFja2dyb3VuZFwiOntcIiRpZFwiOlwiMzYwXCIsXCJDb2xvclwiOntcIiRpZFwiOlwiMzYxXCIsXCJBXCI6MjU1LFwiUlwiOjE5MSxcIkdcIjoxOTEsXCJCXCI6MTkxfX0sXCJJc1Zpc2libGVcIjp0cnVlLFwiV2lkdGhcIjoxOC4wLFwiSGVpZ2h0XCI6MjAuMCxcIkJvcmRlclN0eWxlXCI6e1wiJGlkXCI6XCIzNjJcIixcIkxpbmVDb2xvclwiOntcIiRyZWZcIjpcIjk3XCJ9LFwiTGluZVdlaWdodFwiOjAuMCxcIkxpbmVUeXBlXCI6MH19LFwiVGl0bGVTdHlsZVwiOntcIiRpZFwiOlwiMzYzXCIsXCJGb250U2V0dGluZ3NcIjp7XCIkaWRcIjpcIjM2NFwiLFwiRm9udFNpemVcIjoxMSxcIkZvbnROYW1lXCI6XCJDYWxpYnJpXCIsXCJJc0JvbGRcIjp0cnVlLFwiSXNJdGFsaWNcIjpmYWxzZSxcIklzVW5kZXJsaW5lZFwiOmZhbHNlfSxcIkF1dG9TaXplXCI6MCxcIkZvcmVncm91bmRcIjp7XCIkaWRcIjpcIjM2NVwiLFwiQ29sb3JcIjp7XCIkaWRcIjpcIjM2Nl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NjdcIixcIlRvcFwiOjAuMCxcIkxlZnRcIjowLjAsXCJSaWdodFwiOjAuMCxcIkJvdHRvbVwiOjAuMH0sXCJQYWRkaW5nXCI6e1wiJGlkXCI6XCIzNjhcIixcIlRvcFwiOjAuMCxcIkxlZnRcIjowLjAsXCJSaWdodFwiOjAuMCxcIkJvdHRvbVwiOjAuMH0sXCJCYWNrZ3JvdW5kXCI6e1wiJHJlZlwiOlwiMTA1XCJ9LFwiSXNWaXNpYmxlXCI6dHJ1ZSxcIldpZHRoXCI6MC4wLFwiSGVpZ2h0XCI6MC4wLFwiQm9yZGVyU3R5bGVcIjp7XCIkaWRcIjpcIjM2OVwiLFwiTGluZUNvbG9yXCI6bnVsbCxcIkxpbmVXZWlnaHRcIjowLjAsXCJMaW5lVHlwZVwiOjB9fSxcIkRhdGVTdHlsZVwiOntcIiRpZFwiOlwiMzcwXCIsXCJGb250U2V0dGluZ3NcIjp7XCIkaWRcIjpcIjM3MVwiLFwiRm9udFNpemVcIjoxMCxcIkZvbnROYW1lXCI6XCJDYWxpYnJpXCIsXCJJc0JvbGRcIjpmYWxzZSxcIklzSXRhbGljXCI6ZmFsc2UsXCJJc1VuZGVybGluZWRcIjpmYWxzZX0sXCJBdXRvU2l6ZVwiOjAsXCJGb3JlZ3JvdW5kXCI6e1wiJGlkXCI6XCIzNzJcIixcIkNvbG9yXCI6e1wiJGlkXCI6XCIzNzN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zNzRcIixcIlRvcFwiOjAuMCxcIkxlZnRcIjowLjAsXCJSaWdodFwiOjAuMCxcIkJvdHRvbVwiOjAuMH0sXCJQYWRkaW5nXCI6e1wiJGlkXCI6XCIzNzVcIixcIlRvcFwiOjAuMCxcIkxlZnRcIjowLjAsXCJSaWdodFwiOjAuMCxcIkJvdHRvbVwiOjAuMH0sXCJCYWNrZ3JvdW5kXCI6e1wiJHJlZlwiOlwiMTEyXCJ9LFwiSXNWaXNpYmxlXCI6dHJ1ZSxcIldpZHRoXCI6MC4wLFwiSGVpZ2h0XCI6MC4wLFwiQm9yZGVyU3R5bGVcIjp7XCIkaWRcIjpcIjM3NlwiLFwiTGluZUNvbG9yXCI6bnVsbCxcIkxpbmVXZWlnaHRcIjowLjAsXCJMaW5lVHlwZVwiOjB9fSxcIkRhdGVGb3JtYXRcIjp7XCIkaWRcIjpcIjM3N1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NzhcIixcIlNoYXBlXCI6MSxcIkNvbm5lY3Rvck1hcmdpblwiOntcIiRpZFwiOlwiMzc5XCIsXCJUb3BcIjowLjAsXCJMZWZ0XCI6Mi4wLFwiUmlnaHRcIjoyLjAsXCJCb3R0b21cIjowLjB9LFwiQ29ubmVjdG9yU3R5bGVcIjp7XCIkaWRcIjpcIjM4MFwiLFwiTGluZUNvbG9yXCI6e1wiJGlkXCI6XCIzODFcIixcIiR0eXBlXCI6XCJOTFJFLkNvbW1vbi5Eb20uU29saWRDb2xvckJydXNoLCBOTFJFLkNvbW1vblwiLFwiQ29sb3JcIjp7XCIkaWRcIjpcIjM4MlwiLFwiQVwiOjEyNyxcIlJcIjoxOTEsXCJHXCI6MTkxLFwiQlwiOjE5MX19LFwiTGluZVdlaWdodFwiOjAuOCxcIkxpbmVUeXBlXCI6MH0sXCJJc0JlbG93VGltZWJhbmRcIjpmYWxzZSxcIkhpZGVEYXRlXCI6ZmFsc2UsXCJTaGFwZVNpemVcIjoxLFwiU3BhY2luZ1wiOjEuMCxcIlBhZGRpbmdcIjp7XCIkaWRcIjpcIjM4M1wiLFwiVG9wXCI6Ny4wLFwiTGVmdFwiOjMuMCxcIlJpZ2h0XCI6MC4wLFwiQm90dG9tXCI6Mi4wfSxcIlBvc2l0aW9uXCI6e1wiJGlkXCI6XCIzODRcIixcIlJhdGlvXCI6MC4wLFwiSXNDdXN0b21cIjpmYWxzZX0sXCJQb3NpdGlvbk9uVGFza1wiOjAsXCJTaGFwZVN0eWxlXCI6e1wiJGlkXCI6XCIzODVcIixcIk1hcmdpblwiOntcIiRpZFwiOlwiMzg2XCIsXCJUb3BcIjo1LjAsXCJMZWZ0XCI6MC4wLFwiUmlnaHRcIjowLjAsXCJCb3R0b21cIjowLjB9LFwiUGFkZGluZ1wiOntcIiRpZFwiOlwiMzg3XCIsXCJUb3BcIjowLjAsXCJMZWZ0XCI6MC4wLFwiUmlnaHRcIjowLjAsXCJCb3R0b21cIjowLjB9LFwiQmFja2dyb3VuZFwiOntcIiRpZFwiOlwiMzg4XCIsXCJDb2xvclwiOntcIiRpZFwiOlwiMzg5XCIsXCJBXCI6MjU1LFwiUlwiOjE5MSxcIkdcIjoxOTEsXCJCXCI6MTkxfX0sXCJJc1Zpc2libGVcIjp0cnVlLFwiV2lkdGhcIjoxOC4wLFwiSGVpZ2h0XCI6MjAuMCxcIkJvcmRlclN0eWxlXCI6e1wiJGlkXCI6XCIzOTBcIixcIkxpbmVDb2xvclwiOntcIiRyZWZcIjpcIjk3XCJ9LFwiTGluZVdlaWdodFwiOjAuMCxcIkxpbmVUeXBlXCI6MH19LFwiVGl0bGVTdHlsZVwiOntcIiRpZFwiOlwiMzkxXCIsXCJGb250U2V0dGluZ3NcIjp7XCIkaWRcIjpcIjM5MlwiLFwiRm9udFNpemVcIjoxMSxcIkZvbnROYW1lXCI6XCJDYWxpYnJpXCIsXCJJc0JvbGRcIjp0cnVlLFwiSXNJdGFsaWNcIjpmYWxzZSxcIklzVW5kZXJsaW5lZFwiOmZhbHNlfSxcIkF1dG9TaXplXCI6MCxcIkZvcmVncm91bmRcIjp7XCIkaWRcIjpcIjM5M1wiLFwiQ29sb3JcIjp7XCIkaWRcIjpcIjM5N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OTVcIixcIlRvcFwiOjAuMCxcIkxlZnRcIjowLjAsXCJSaWdodFwiOjAuMCxcIkJvdHRvbVwiOjAuMH0sXCJQYWRkaW5nXCI6e1wiJGlkXCI6XCIzOTZcIixcIlRvcFwiOjAuMCxcIkxlZnRcIjowLjAsXCJSaWdodFwiOjAuMCxcIkJvdHRvbVwiOjAuMH0sXCJCYWNrZ3JvdW5kXCI6e1wiJHJlZlwiOlwiMTA1XCJ9LFwiSXNWaXNpYmxlXCI6dHJ1ZSxcIldpZHRoXCI6MC4wLFwiSGVpZ2h0XCI6MC4wLFwiQm9yZGVyU3R5bGVcIjp7XCIkaWRcIjpcIjM5N1wiLFwiTGluZUNvbG9yXCI6bnVsbCxcIkxpbmVXZWlnaHRcIjowLjAsXCJMaW5lVHlwZVwiOjB9fSxcIkRhdGVTdHlsZVwiOntcIiRpZFwiOlwiMzk4XCIsXCJGb250U2V0dGluZ3NcIjp7XCIkaWRcIjpcIjM5OVwiLFwiRm9udFNpemVcIjoxMCxcIkZvbnROYW1lXCI6XCJDYWxpYnJpXCIsXCJJc0JvbGRcIjpmYWxzZSxcIklzSXRhbGljXCI6ZmFsc2UsXCJJc1VuZGVybGluZWRcIjpmYWxzZX0sXCJBdXRvU2l6ZVwiOjAsXCJGb3JlZ3JvdW5kXCI6e1wiJGlkXCI6XCI0MDBcIixcIkNvbG9yXCI6e1wiJGlkXCI6XCI0MDFcIixcIkFcIjoyNTUsXCJSXCI6OTEsXCJHXCI6MTU1LFwiQlwiOjIxM319LFwiQmFja2dyb3VuZEZpbGxUeXBlXCI6MCxcIk1heFdpZHRoXCI6MjAwLjAsXCJNYXhIZWlnaHRcIjpcIkluZmluaXR5XCIsXCJTbWFydEZvcmVncm91bmRJc0FjdGl2ZVwiOmZhbHNlLFwiSG9yaXpvbnRhbEFsaWdubWVudFwiOjEsXCJWZXJ0aWNhbEFsaWdubWVudFwiOjAsXCJTbWFydEZvcmVncm91bmRcIjpudWxsLFwiTWFyZ2luXCI6e1wiJGlkXCI6XCI0MDJcIixcIlRvcFwiOjAuMCxcIkxlZnRcIjowLjAsXCJSaWdodFwiOjAuMCxcIkJvdHRvbVwiOjAuMH0sXCJQYWRkaW5nXCI6e1wiJGlkXCI6XCI0MDNcIixcIlRvcFwiOjAuMCxcIkxlZnRcIjowLjAsXCJSaWdodFwiOjAuMCxcIkJvdHRvbVwiOjAuMH0sXCJCYWNrZ3JvdW5kXCI6e1wiJHJlZlwiOlwiMTEyXCJ9LFwiSXNWaXNpYmxlXCI6dHJ1ZSxcIldpZHRoXCI6MC4wLFwiSGVpZ2h0XCI6MC4wLFwiQm9yZGVyU3R5bGVcIjp7XCIkaWRcIjpcIjQwNFwiLFwiTGluZUNvbG9yXCI6bnVsbCxcIkxpbmVXZWlnaHRcIjowLjAsXCJMaW5lVHlwZVwiOjB9fSxcIkRhdGVGb3JtYXRcIjp7XCIkaWRcIjpcIjQwNVwiLFwiRm9ybWF0U3RyaW5nXCI6XCJNTU0gZCwgeXl5eV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1dLFwiQ3VzdG9tVGFza1N0eWxlTGlzdFwiOlt7XCIkaWRcIjpcIjQwNlwiLFwiU2hhcGVcIjowLFwiU2hhcGVUaGlja25lc3NcIjoxLFwiRHVyYXRpb25Gb3JtYXRcIjowLFwiUGVyY2VudGFnZUNvbXBsZXRlU3R5bGVcIjp7XCIkaWRcIjpcIjQwN1wiLFwiRm9udFNldHRpbmdzXCI6e1wiJGlkXCI6XCI0MDhcIixcIkZvbnRTaXplXCI6MTAsXCJGb250TmFtZVwiOlwiQ2FsaWJyaVwiLFwiSXNCb2xkXCI6ZmFsc2UsXCJJc0l0YWxpY1wiOmZhbHNlLFwiSXNVbmRlcmxpbmVkXCI6ZmFsc2V9LFwiQXV0b1NpemVcIjowLFwiRm9yZWdyb3VuZFwiOntcIiRpZFwiOlwiNDA5XCIsXCJDb2xvclwiOntcIiRpZFwiOlwiNDEw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QxMVwiLFwiVG9wXCI6MC4wLFwiTGVmdFwiOjAuMCxcIlJpZ2h0XCI6MC4wLFwiQm90dG9tXCI6MC4wfSxcIlBhZGRpbmdcIjp7XCIkaWRcIjpcIjQxMlwiLFwiVG9wXCI6MC4wLFwiTGVmdFwiOjAuMCxcIlJpZ2h0XCI6MC4wLFwiQm90dG9tXCI6MC4wfSxcIkJhY2tncm91bmRcIjp7XCIkcmVmXCI6XCIxMjFcIn0sXCJJc1Zpc2libGVcIjp0cnVlLFwiV2lkdGhcIjowLjAsXCJIZWlnaHRcIjowLjAsXCJCb3JkZXJTdHlsZVwiOntcIiRpZFwiOlwiNDEzXCIsXCJMaW5lQ29sb3JcIjpudWxsLFwiTGluZVdlaWdodFwiOjAuMCxcIkxpbmVUeXBlXCI6MH19LFwiRHVyYXRpb25TdHlsZVwiOntcIiRpZFwiOlwiNDE0XCIsXCJGb250U2V0dGluZ3NcIjp7XCIkaWRcIjpcIjQxNVwiLFwiRm9udFNpemVcIjoxMCxcIkZvbnROYW1lXCI6XCJDYWxpYnJpXCIsXCJJc0JvbGRcIjpmYWxzZSxcIklzSXRhbGljXCI6ZmFsc2UsXCJJc1VuZGVybGluZWRcIjpmYWxzZX0sXCJBdXRvU2l6ZVwiOjAsXCJGb3JlZ3JvdW5kXCI6e1wiJGlkXCI6XCI0MTZ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DE3XCIsXCJUb3BcIjowLjAsXCJMZWZ0XCI6MC4wLFwiUmlnaHRcIjowLjAsXCJCb3R0b21cIjowLjB9LFwiUGFkZGluZ1wiOntcIiRpZFwiOlwiNDE4XCIsXCJUb3BcIjowLjAsXCJMZWZ0XCI6MC4wLFwiUmlnaHRcIjowLjAsXCJCb3R0b21cIjowLjB9LFwiQmFja2dyb3VuZFwiOntcIiRyZWZcIjpcIjEyOFwifSxcIklzVmlzaWJsZVwiOnRydWUsXCJXaWR0aFwiOjAuMCxcIkhlaWdodFwiOjAuMCxcIkJvcmRlclN0eWxlXCI6e1wiJGlkXCI6XCI0MTlcIixcIkxpbmVDb2xvclwiOm51bGwsXCJMaW5lV2VpZ2h0XCI6MC4wLFwiTGluZVR5cGVcIjowfX0sXCJIb3Jpem9udGFsQ29ubmVjdG9yU3R5bGVcIjp7XCIkaWRcIjpcIjQyMFwiLFwiTGluZUNvbG9yXCI6e1wiJHJlZlwiOlwiMTMwXCJ9LFwiTGluZVdlaWdodFwiOjAuOCxcIkxpbmVUeXBlXCI6MH0sXCJWZXJ0aWNhbENvbm5lY3RvclN0eWxlXCI6e1wiJGlkXCI6XCI0MjFcIixcIkxpbmVDb2xvclwiOntcIiRyZWZcIjpcIjEzM1wifSxcIkxpbmVXZWlnaHRcIjowLjAsXCJMaW5lVHlwZVwiOjB9LFwiTWFyZ2luXCI6bnVsbCxcIlN0YXJ0RGF0ZVBvc2l0aW9uXCI6NCxcIkVuZERhdGVQb3NpdGlvblwiOjQsXCJUaXRsZVBvc2l0aW9uXCI6NSxcIkR1cmF0aW9uUG9zaXRpb25cIjo2LFwiUGVyY2VudGFnZUNvbXBsZXRlZFBvc2l0aW9uXCI6MixcIlNwYWNpbmdcIjo1LFwiSXNCZWxvd1RpbWViYW5kXCI6dHJ1ZSxcIlBlcmNlbnRhZ2VDb21wbGV0ZVNoYXBlT3BhY2l0eVwiOjM1LFwiR3JvdXBOYW1lXCI6bnVsbCxcIkF0dGFjaGVkTWlsZXN0b25lc1N0eWxlc1wiOltdLFwiU2hhcGVTdHlsZVwiOntcIiRpZFwiOlwiNDIyXCIsXCJNYXJnaW5cIjp7XCIkaWRcIjpcIjQyM1wiLFwiVG9wXCI6MC4wLFwiTGVmdFwiOjQuMCxcIlJpZ2h0XCI6NC4wLFwiQm90dG9tXCI6MC4wfSxcIlBhZGRpbmdcIjp7XCIkaWRcIjpcIjQyNFwiLFwiVG9wXCI6MC4wLFwiTGVmdFwiOjAuMCxcIlJpZ2h0XCI6MC4wLFwiQm90dG9tXCI6MC4wfSxcIkJhY2tncm91bmRcIjp7XCIkaWRcIjpcIjQyNVwiLFwiQ29sb3JcIjp7XCIkaWRcIjpcIjQyNlwiLFwiQVwiOjI1NSxcIlJcIjo5MSxcIkdcIjoxNTUsXCJCXCI6MjEzfX0sXCJJc1Zpc2libGVcIjp0cnVlLFwiV2lkdGhcIjowLjAsXCJIZWlnaHRcIjoxNi4wLFwiQm9yZGVyU3R5bGVcIjp7XCIkaWRcIjpcIjQyN1wiLFwiTGluZUNvbG9yXCI6e1wiJHJlZlwiOlwiMTQxXCJ9LFwiTGluZVdlaWdodFwiOjAuMCxcIkxpbmVUeXBlXCI6MH19LFwiVGl0bGVTdHlsZVwiOntcIiRpZFwiOlwiNDI4XCIsXCJGb250U2V0dGluZ3NcIjp7XCIkaWRcIjpcIjQyOVwiLFwiRm9udFNpemVcIjoxMixcIkZvbnROYW1lXCI6XCJDYWxpYnJpXCIsXCJJc0JvbGRcIjp0cnVlLFwiSXNJdGFsaWNcIjpmYWxzZSxcIklzVW5kZXJsaW5lZFwiOmZhbHNlfSxcIkF1dG9TaXplXCI6MCxcIkZvcmVncm91bmRcIjp7XCIkaWRcIjpcIjQzMFwiLFwiQ29sb3JcIjp7XCIkaWRcIjpcIjQzMVwiLFwiQVwiOjI1NSxcIlJcIjoxMTUsXCJHXCI6MTE1LFwiQlwiOjExNX19LFwiQmFja2dyb3VuZEZpbGxUeXBlXCI6MCxcIk1heFdpZHRoXCI6OTYwLjAsXCJNYXhIZWlnaHRcIjpcIkluZmluaXR5XCIsXCJTbWFydEZvcmVncm91bmRJc0FjdGl2ZVwiOmZhbHNlLFwiSG9yaXpvbnRhbEFsaWdubWVudFwiOjAsXCJWZXJ0aWNhbEFsaWdubWVudFwiOjAsXCJTbWFydEZvcmVncm91bmRcIjpudWxsLFwiTWFyZ2luXCI6e1wiJGlkXCI6XCI0MzJcIixcIlRvcFwiOjAuMCxcIkxlZnRcIjowLjAsXCJSaWdodFwiOjAuMCxcIkJvdHRvbVwiOjAuMH0sXCJQYWRkaW5nXCI6e1wiJGlkXCI6XCI0MzNcIixcIlRvcFwiOjAuMCxcIkxlZnRcIjowLjAsXCJSaWdodFwiOjAuMCxcIkJvdHRvbVwiOjAuMH0sXCJCYWNrZ3JvdW5kXCI6e1wiJHJlZlwiOlwiMTQ5XCJ9LFwiSXNWaXNpYmxlXCI6dHJ1ZSxcIldpZHRoXCI6MC4wLFwiSGVpZ2h0XCI6MC4wLFwiQm9yZGVyU3R5bGVcIjp7XCIkaWRcIjpcIjQzNFwiLFwiTGluZUNvbG9yXCI6bnVsbCxcIkxpbmVXZWlnaHRcIjowLjAsXCJMaW5lVHlwZVwiOjB9fSxcIkRhdGVTdHlsZVwiOntcIiRpZFwiOlwiNDM1XCIsXCJGb250U2V0dGluZ3NcIjp7XCIkaWRcIjpcIjQzNlwiLFwiRm9udFNpemVcIjoxMCxcIkZvbnROYW1lXCI6XCJDYWxpYnJpXCIsXCJJc0JvbGRcIjpmYWxzZSxcIklzSXRhbGljXCI6ZmFsc2UsXCJJc1VuZGVybGluZWRcIjpmYWxzZX0sXCJBdXRvU2l6ZVwiOjAsXCJGb3JlZ3JvdW5kXCI6e1wiJGlkXCI6XCI0MzdcIixcIkNvbG9yXCI6e1wiJGlkXCI6XCI0Mzh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QzOVwiLFwiVG9wXCI6MC4wLFwiTGVmdFwiOjAuMCxcIlJpZ2h0XCI6MC4wLFwiQm90dG9tXCI6MC4wfSxcIlBhZGRpbmdcIjp7XCIkaWRcIjpcIjQ0MFwiLFwiVG9wXCI6MC4wLFwiTGVmdFwiOjAuMCxcIlJpZ2h0XCI6MC4wLFwiQm90dG9tXCI6MC4wfSxcIkJhY2tncm91bmRcIjp7XCIkcmVmXCI6XCIxNTZcIn0sXCJJc1Zpc2libGVcIjp0cnVlLFwiV2lkdGhcIjowLjAsXCJIZWlnaHRcIjowLjAsXCJCb3JkZXJTdHlsZVwiOntcIiRpZFwiOlwiNDQxXCIsXCJMaW5lQ29sb3JcIjpudWxsLFwiTGluZVdlaWdodFwiOjAuMCxcIkxpbmVUeXBlXCI6MH19LFwiRGF0ZUZvcm1hdFwiOntcIiRpZFwiOlwiNDQ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Q0M1wiLFwiU2hhcGVcIjowLFwiU2hhcGVUaGlja25lc3NcIjoxLFwiRHVyYXRpb25Gb3JtYXRcIjowLFwiUGVyY2VudGFnZUNvbXBsZXRlU3R5bGVcIjp7XCIkaWRcIjpcIjQ0NFwiLFwiRm9udFNldHRpbmdzXCI6e1wiJGlkXCI6XCI0NDVcIixcIkZvbnRTaXplXCI6MTAsXCJGb250TmFtZVwiOlwiQ2FsaWJyaVwiLFwiSXNCb2xkXCI6ZmFsc2UsXCJJc0l0YWxpY1wiOmZhbHNlLFwiSXNVbmRlcmxpbmVkXCI6ZmFsc2V9LFwiQXV0b1NpemVcIjowLFwiRm9yZWdyb3VuZFwiOntcIiRpZFwiOlwiNDQ2XCIsXCJDb2xvclwiOntcIiRpZFwiOlwiNDQ3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Q0OFwiLFwiVG9wXCI6MC4wLFwiTGVmdFwiOjAuMCxcIlJpZ2h0XCI6MC4wLFwiQm90dG9tXCI6MC4wfSxcIlBhZGRpbmdcIjp7XCIkaWRcIjpcIjQ0OVwiLFwiVG9wXCI6MC4wLFwiTGVmdFwiOjAuMCxcIlJpZ2h0XCI6MC4wLFwiQm90dG9tXCI6MC4wfSxcIkJhY2tncm91bmRcIjp7XCIkcmVmXCI6XCIxMjFcIn0sXCJJc1Zpc2libGVcIjp0cnVlLFwiV2lkdGhcIjowLjAsXCJIZWlnaHRcIjowLjAsXCJCb3JkZXJTdHlsZVwiOntcIiRpZFwiOlwiNDUwXCIsXCJMaW5lQ29sb3JcIjpudWxsLFwiTGluZVdlaWdodFwiOjAuMCxcIkxpbmVUeXBlXCI6MH19LFwiRHVyYXRpb25TdHlsZVwiOntcIiRpZFwiOlwiNDUxXCIsXCJGb250U2V0dGluZ3NcIjp7XCIkaWRcIjpcIjQ1MlwiLFwiRm9udFNpemVcIjoxMCxcIkZvbnROYW1lXCI6XCJDYWxpYnJpXCIsXCJJc0JvbGRcIjpmYWxzZSxcIklzSXRhbGljXCI6ZmFsc2UsXCJJc1VuZGVybGluZWRcIjpmYWxzZX0sXCJBdXRvU2l6ZVwiOjAsXCJGb3JlZ3JvdW5kXCI6e1wiJGlkXCI6XCI0NTN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DU0XCIsXCJUb3BcIjowLjAsXCJMZWZ0XCI6MC4wLFwiUmlnaHRcIjowLjAsXCJCb3R0b21cIjowLjB9LFwiUGFkZGluZ1wiOntcIiRpZFwiOlwiNDU1XCIsXCJUb3BcIjowLjAsXCJMZWZ0XCI6MC4wLFwiUmlnaHRcIjowLjAsXCJCb3R0b21cIjowLjB9LFwiQmFja2dyb3VuZFwiOntcIiRyZWZcIjpcIjEyOFwifSxcIklzVmlzaWJsZVwiOnRydWUsXCJXaWR0aFwiOjAuMCxcIkhlaWdodFwiOjAuMCxcIkJvcmRlclN0eWxlXCI6e1wiJGlkXCI6XCI0NTZcIixcIkxpbmVDb2xvclwiOm51bGwsXCJMaW5lV2VpZ2h0XCI6MC4wLFwiTGluZVR5cGVcIjowfX0sXCJIb3Jpem9udGFsQ29ubmVjdG9yU3R5bGVcIjp7XCIkaWRcIjpcIjQ1N1wiLFwiTGluZUNvbG9yXCI6e1wiJHJlZlwiOlwiMTMwXCJ9LFwiTGluZVdlaWdodFwiOjAuOCxcIkxpbmVUeXBlXCI6MH0sXCJWZXJ0aWNhbENvbm5lY3RvclN0eWxlXCI6e1wiJGlkXCI6XCI0NThcIixcIkxpbmVDb2xvclwiOntcIiRyZWZcIjpcIjEzM1wifSxcIkxpbmVXZWlnaHRcIjowLjAsXCJMaW5lVHlwZVwiOjB9LFwiTWFyZ2luXCI6bnVsbCxcIlN0YXJ0RGF0ZVBvc2l0aW9uXCI6NCxcIkVuZERhdGVQb3NpdGlvblwiOjQsXCJUaXRsZVBvc2l0aW9uXCI6NSxcIkR1cmF0aW9uUG9zaXRpb25cIjo2LFwiUGVyY2VudGFnZUNvbXBsZXRlZFBvc2l0aW9uXCI6MixcIlNwYWNpbmdcIjo1LFwiSXNCZWxvd1RpbWViYW5kXCI6dHJ1ZSxcIlBlcmNlbnRhZ2VDb21wbGV0ZVNoYXBlT3BhY2l0eVwiOjM1LFwiR3JvdXBOYW1lXCI6bnVsbCxcIkF0dGFjaGVkTWlsZXN0b25lc1N0eWxlc1wiOltdLFwiU2hhcGVTdHlsZVwiOntcIiRpZFwiOlwiNDU5XCIsXCJNYXJnaW5cIjp7XCIkaWRcIjpcIjQ2MFwiLFwiVG9wXCI6MC4wLFwiTGVmdFwiOjQuMCxcIlJpZ2h0XCI6NC4wLFwiQm90dG9tXCI6MC4wfSxcIlBhZGRpbmdcIjp7XCIkaWRcIjpcIjQ2MVwiLFwiVG9wXCI6MC4wLFwiTGVmdFwiOjAuMCxcIlJpZ2h0XCI6MC4wLFwiQm90dG9tXCI6MC4wfSxcIkJhY2tncm91bmRcIjp7XCIkaWRcIjpcIjQ2MlwiLFwiQ29sb3JcIjp7XCIkaWRcIjpcIjQ2M1wiLFwiQVwiOjI1NSxcIlJcIjo5MSxcIkdcIjoxNTUsXCJCXCI6MjEzfX0sXCJJc1Zpc2libGVcIjp0cnVlLFwiV2lkdGhcIjowLjAsXCJIZWlnaHRcIjoxNi4wLFwiQm9yZGVyU3R5bGVcIjp7XCIkaWRcIjpcIjQ2NFwiLFwiTGluZUNvbG9yXCI6e1wiJHJlZlwiOlwiMTQxXCJ9LFwiTGluZVdlaWdodFwiOjAuMCxcIkxpbmVUeXBlXCI6MH19LFwiVGl0bGVTdHlsZVwiOntcIiRpZFwiOlwiNDY1XCIsXCJGb250U2V0dGluZ3NcIjp7XCIkaWRcIjpcIjQ2NlwiLFwiRm9udFNpemVcIjoxMixcIkZvbnROYW1lXCI6XCJDYWxpYnJpXCIsXCJJc0JvbGRcIjp0cnVlLFwiSXNJdGFsaWNcIjpmYWxzZSxcIklzVW5kZXJsaW5lZFwiOmZhbHNlfSxcIkF1dG9TaXplXCI6MCxcIkZvcmVncm91bmRcIjp7XCIkaWRcIjpcIjQ2N1wiLFwiQ29sb3JcIjp7XCIkaWRcIjpcIjQ2OFwiLFwiQVwiOjI1NSxcIlJcIjoxMTUsXCJHXCI6MTE1LFwiQlwiOjExNX19LFwiQmFja2dyb3VuZEZpbGxUeXBlXCI6MCxcIk1heFdpZHRoXCI6OTYwLjAsXCJNYXhIZWlnaHRcIjpcIkluZmluaXR5XCIsXCJTbWFydEZvcmVncm91bmRJc0FjdGl2ZVwiOmZhbHNlLFwiSG9yaXpvbnRhbEFsaWdubWVudFwiOjAsXCJWZXJ0aWNhbEFsaWdubWVudFwiOjAsXCJTbWFydEZvcmVncm91bmRcIjpudWxsLFwiTWFyZ2luXCI6e1wiJGlkXCI6XCI0NjlcIixcIlRvcFwiOjAuMCxcIkxlZnRcIjowLjAsXCJSaWdodFwiOjAuMCxcIkJvdHRvbVwiOjAuMH0sXCJQYWRkaW5nXCI6e1wiJGlkXCI6XCI0NzBcIixcIlRvcFwiOjAuMCxcIkxlZnRcIjowLjAsXCJSaWdodFwiOjAuMCxcIkJvdHRvbVwiOjAuMH0sXCJCYWNrZ3JvdW5kXCI6e1wiJHJlZlwiOlwiMTQ5XCJ9LFwiSXNWaXNpYmxlXCI6dHJ1ZSxcIldpZHRoXCI6MC4wLFwiSGVpZ2h0XCI6MC4wLFwiQm9yZGVyU3R5bGVcIjp7XCIkaWRcIjpcIjQ3MVwiLFwiTGluZUNvbG9yXCI6bnVsbCxcIkxpbmVXZWlnaHRcIjowLjAsXCJMaW5lVHlwZVwiOjB9fSxcIkRhdGVTdHlsZVwiOntcIiRpZFwiOlwiNDcyXCIsXCJGb250U2V0dGluZ3NcIjp7XCIkaWRcIjpcIjQ3M1wiLFwiRm9udFNpemVcIjoxMCxcIkZvbnROYW1lXCI6XCJDYWxpYnJpXCIsXCJJc0JvbGRcIjpmYWxzZSxcIklzSXRhbGljXCI6ZmFsc2UsXCJJc1VuZGVybGluZWRcIjpmYWxzZX0sXCJBdXRvU2l6ZVwiOjAsXCJGb3JlZ3JvdW5kXCI6e1wiJGlkXCI6XCI0NzRcIixcIkNvbG9yXCI6e1wiJGlkXCI6XCI0NzV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Q3NlwiLFwiVG9wXCI6MC4wLFwiTGVmdFwiOjAuMCxcIlJpZ2h0XCI6MC4wLFwiQm90dG9tXCI6MC4wfSxcIlBhZGRpbmdcIjp7XCIkaWRcIjpcIjQ3N1wiLFwiVG9wXCI6MC4wLFwiTGVmdFwiOjAuMCxcIlJpZ2h0XCI6MC4wLFwiQm90dG9tXCI6MC4wfSxcIkJhY2tncm91bmRcIjp7XCIkcmVmXCI6XCIxNTZcIn0sXCJJc1Zpc2libGVcIjp0cnVlLFwiV2lkdGhcIjowLjAsXCJIZWlnaHRcIjowLjAsXCJCb3JkZXJTdHlsZVwiOntcIiRpZFwiOlwiNDc4XCIsXCJMaW5lQ29sb3JcIjpudWxsLFwiTGluZVdlaWdodFwiOjAuMCxcIkxpbmVUeXBlXCI6MH19LFwiRGF0ZUZvcm1hdFwiOntcIiRpZFwiOlwiNDc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Q4MFwiLFwiU2hhcGVcIjowLFwiU2hhcGVUaGlja25lc3NcIjoxLFwiRHVyYXRpb25Gb3JtYXRcIjowLFwiUGVyY2VudGFnZUNvbXBsZXRlU3R5bGVcIjp7XCIkaWRcIjpcIjQ4MVwiLFwiRm9udFNldHRpbmdzXCI6e1wiJGlkXCI6XCI0ODJcIixcIkZvbnRTaXplXCI6MTAsXCJGb250TmFtZVwiOlwiQ2FsaWJyaVwiLFwiSXNCb2xkXCI6ZmFsc2UsXCJJc0l0YWxpY1wiOmZhbHNlLFwiSXNVbmRlcmxpbmVkXCI6ZmFsc2V9LFwiQXV0b1NpemVcIjowLFwiRm9yZWdyb3VuZFwiOntcIiRpZFwiOlwiNDgzXCIsXCJDb2xvclwiOntcIiRpZFwiOlwiNDg0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Q4NVwiLFwiVG9wXCI6MC4wLFwiTGVmdFwiOjAuMCxcIlJpZ2h0XCI6MC4wLFwiQm90dG9tXCI6MC4wfSxcIlBhZGRpbmdcIjp7XCIkaWRcIjpcIjQ4NlwiLFwiVG9wXCI6MC4wLFwiTGVmdFwiOjAuMCxcIlJpZ2h0XCI6MC4wLFwiQm90dG9tXCI6MC4wfSxcIkJhY2tncm91bmRcIjp7XCIkcmVmXCI6XCIxMjFcIn0sXCJJc1Zpc2libGVcIjp0cnVlLFwiV2lkdGhcIjowLjAsXCJIZWlnaHRcIjowLjAsXCJCb3JkZXJTdHlsZVwiOntcIiRpZFwiOlwiNDg3XCIsXCJMaW5lQ29sb3JcIjpudWxsLFwiTGluZVdlaWdodFwiOjAuMCxcIkxpbmVUeXBlXCI6MH19LFwiRHVyYXRpb25TdHlsZVwiOntcIiRpZFwiOlwiNDg4XCIsXCJGb250U2V0dGluZ3NcIjp7XCIkaWRcIjpcIjQ4OVwiLFwiRm9udFNpemVcIjoxMCxcIkZvbnROYW1lXCI6XCJDYWxpYnJpXCIsXCJJc0JvbGRcIjpmYWxzZSxcIklzSXRhbGljXCI6ZmFsc2UsXCJJc1VuZGVybGluZWRcIjpmYWxzZX0sXCJBdXRvU2l6ZVwiOjAsXCJGb3JlZ3JvdW5kXCI6e1wiJGlkXCI6XCI0OTB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DkxXCIsXCJUb3BcIjowLjAsXCJMZWZ0XCI6MC4wLFwiUmlnaHRcIjowLjAsXCJCb3R0b21cIjowLjB9LFwiUGFkZGluZ1wiOntcIiRpZFwiOlwiNDkyXCIsXCJUb3BcIjowLjAsXCJMZWZ0XCI6MC4wLFwiUmlnaHRcIjowLjAsXCJCb3R0b21cIjowLjB9LFwiQmFja2dyb3VuZFwiOntcIiRyZWZcIjpcIjEyOFwifSxcIklzVmlzaWJsZVwiOnRydWUsXCJXaWR0aFwiOjAuMCxcIkhlaWdodFwiOjAuMCxcIkJvcmRlclN0eWxlXCI6e1wiJGlkXCI6XCI0OTNcIixcIkxpbmVDb2xvclwiOm51bGwsXCJMaW5lV2VpZ2h0XCI6MC4wLFwiTGluZVR5cGVcIjowfX0sXCJIb3Jpem9udGFsQ29ubmVjdG9yU3R5bGVcIjp7XCIkaWRcIjpcIjQ5NFwiLFwiTGluZUNvbG9yXCI6e1wiJHJlZlwiOlwiMTMwXCJ9LFwiTGluZVdlaWdodFwiOjAuOCxcIkxpbmVUeXBlXCI6MH0sXCJWZXJ0aWNhbENvbm5lY3RvclN0eWxlXCI6e1wiJGlkXCI6XCI0OTVcIixcIkxpbmVDb2xvclwiOntcIiRyZWZcIjpcIjEzM1wifSxcIkxpbmVXZWlnaHRcIjowLjAsXCJMaW5lVHlwZVwiOjB9LFwiTWFyZ2luXCI6bnVsbCxcIlN0YXJ0RGF0ZVBvc2l0aW9uXCI6NCxcIkVuZERhdGVQb3NpdGlvblwiOjQsXCJUaXRsZVBvc2l0aW9uXCI6NSxcIkR1cmF0aW9uUG9zaXRpb25cIjo2LFwiUGVyY2VudGFnZUNvbXBsZXRlZFBvc2l0aW9uXCI6MixcIlNwYWNpbmdcIjo1LFwiSXNCZWxvd1RpbWViYW5kXCI6dHJ1ZSxcIlBlcmNlbnRhZ2VDb21wbGV0ZVNoYXBlT3BhY2l0eVwiOjM1LFwiR3JvdXBOYW1lXCI6bnVsbCxcIkF0dGFjaGVkTWlsZXN0b25lc1N0eWxlc1wiOltdLFwiU2hhcGVTdHlsZVwiOntcIiRpZFwiOlwiNDk2XCIsXCJNYXJnaW5cIjp7XCIkaWRcIjpcIjQ5N1wiLFwiVG9wXCI6MC4wLFwiTGVmdFwiOjQuMCxcIlJpZ2h0XCI6NC4wLFwiQm90dG9tXCI6MC4wfSxcIlBhZGRpbmdcIjp7XCIkaWRcIjpcIjQ5OFwiLFwiVG9wXCI6MC4wLFwiTGVmdFwiOjAuMCxcIlJpZ2h0XCI6MC4wLFwiQm90dG9tXCI6MC4wfSxcIkJhY2tncm91bmRcIjp7XCIkaWRcIjpcIjQ5OVwiLFwiQ29sb3JcIjp7XCIkaWRcIjpcIjUwMFwiLFwiQVwiOjI1NSxcIlJcIjo5MSxcIkdcIjoxNTUsXCJCXCI6MjEzfX0sXCJJc1Zpc2libGVcIjp0cnVlLFwiV2lkdGhcIjowLjAsXCJIZWlnaHRcIjoxNi4wLFwiQm9yZGVyU3R5bGVcIjp7XCIkaWRcIjpcIjUwMVwiLFwiTGluZUNvbG9yXCI6e1wiJHJlZlwiOlwiMTQxXCJ9LFwiTGluZVdlaWdodFwiOjAuMCxcIkxpbmVUeXBlXCI6MH19LFwiVGl0bGVTdHlsZVwiOntcIiRpZFwiOlwiNTAyXCIsXCJGb250U2V0dGluZ3NcIjp7XCIkaWRcIjpcIjUwM1wiLFwiRm9udFNpemVcIjoxMixcIkZvbnROYW1lXCI6XCJDYWxpYnJpXCIsXCJJc0JvbGRcIjp0cnVlLFwiSXNJdGFsaWNcIjpmYWxzZSxcIklzVW5kZXJsaW5lZFwiOmZhbHNlfSxcIkF1dG9TaXplXCI6MCxcIkZvcmVncm91bmRcIjp7XCIkaWRcIjpcIjUwNFwiLFwiQ29sb3JcIjp7XCIkaWRcIjpcIjUwNVwiLFwiQVwiOjI1NSxcIlJcIjoxMTUsXCJHXCI6MTE1LFwiQlwiOjExNX19LFwiQmFja2dyb3VuZEZpbGxUeXBlXCI6MCxcIk1heFdpZHRoXCI6OTYwLjAsXCJNYXhIZWlnaHRcIjpcIkluZmluaXR5XCIsXCJTbWFydEZvcmVncm91bmRJc0FjdGl2ZVwiOmZhbHNlLFwiSG9yaXpvbnRhbEFsaWdubWVudFwiOjAsXCJWZXJ0aWNhbEFsaWdubWVudFwiOjAsXCJTbWFydEZvcmVncm91bmRcIjpudWxsLFwiTWFyZ2luXCI6e1wiJGlkXCI6XCI1MDZcIixcIlRvcFwiOjAuMCxcIkxlZnRcIjowLjAsXCJSaWdodFwiOjAuMCxcIkJvdHRvbVwiOjAuMH0sXCJQYWRkaW5nXCI6e1wiJGlkXCI6XCI1MDdcIixcIlRvcFwiOjAuMCxcIkxlZnRcIjowLjAsXCJSaWdodFwiOjAuMCxcIkJvdHRvbVwiOjAuMH0sXCJCYWNrZ3JvdW5kXCI6e1wiJHJlZlwiOlwiMTQ5XCJ9LFwiSXNWaXNpYmxlXCI6dHJ1ZSxcIldpZHRoXCI6MC4wLFwiSGVpZ2h0XCI6MC4wLFwiQm9yZGVyU3R5bGVcIjp7XCIkaWRcIjpcIjUwOFwiLFwiTGluZUNvbG9yXCI6bnVsbCxcIkxpbmVXZWlnaHRcIjowLjAsXCJMaW5lVHlwZVwiOjB9fSxcIkRhdGVTdHlsZVwiOntcIiRpZFwiOlwiNTA5XCIsXCJGb250U2V0dGluZ3NcIjp7XCIkaWRcIjpcIjUxMFwiLFwiRm9udFNpemVcIjoxMCxcIkZvbnROYW1lXCI6XCJDYWxpYnJpXCIsXCJJc0JvbGRcIjpmYWxzZSxcIklzSXRhbGljXCI6ZmFsc2UsXCJJc1VuZGVybGluZWRcIjpmYWxzZX0sXCJBdXRvU2l6ZVwiOjAsXCJGb3JlZ3JvdW5kXCI6e1wiJGlkXCI6XCI1MTFcIixcIkNvbG9yXCI6e1wiJGlkXCI6XCI1MTJ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UxM1wiLFwiVG9wXCI6MC4wLFwiTGVmdFwiOjAuMCxcIlJpZ2h0XCI6MC4wLFwiQm90dG9tXCI6MC4wfSxcIlBhZGRpbmdcIjp7XCIkaWRcIjpcIjUxNFwiLFwiVG9wXCI6MC4wLFwiTGVmdFwiOjAuMCxcIlJpZ2h0XCI6MC4wLFwiQm90dG9tXCI6MC4wfSxcIkJhY2tncm91bmRcIjp7XCIkcmVmXCI6XCIxNTZcIn0sXCJJc1Zpc2libGVcIjp0cnVlLFwiV2lkdGhcIjowLjAsXCJIZWlnaHRcIjowLjAsXCJCb3JkZXJTdHlsZVwiOntcIiRpZFwiOlwiNTE1XCIsXCJMaW5lQ29sb3JcIjpudWxsLFwiTGluZVdlaWdodFwiOjAuMCxcIkxpbmVUeXBlXCI6MH19LFwiRGF0ZUZvcm1hdFwiOntcIiRpZFwiOlwiNTE2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UxN1wiLFwiU2hhcGVcIjowLFwiU2hhcGVUaGlja25lc3NcIjoxLFwiRHVyYXRpb25Gb3JtYXRcIjowLFwiUGVyY2VudGFnZUNvbXBsZXRlU3R5bGVcIjp7XCIkaWRcIjpcIjUxOFwiLFwiRm9udFNldHRpbmdzXCI6e1wiJGlkXCI6XCI1MTlcIixcIkZvbnRTaXplXCI6MTAsXCJGb250TmFtZVwiOlwiQ2FsaWJyaVwiLFwiSXNCb2xkXCI6ZmFsc2UsXCJJc0l0YWxpY1wiOmZhbHNlLFwiSXNVbmRlcmxpbmVkXCI6ZmFsc2V9LFwiQXV0b1NpemVcIjowLFwiRm9yZWdyb3VuZFwiOntcIiRpZFwiOlwiNTIwXCIsXCJDb2xvclwiOntcIiRpZFwiOlwiNTIx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UyMlwiLFwiVG9wXCI6MC4wLFwiTGVmdFwiOjAuMCxcIlJpZ2h0XCI6MC4wLFwiQm90dG9tXCI6MC4wfSxcIlBhZGRpbmdcIjp7XCIkaWRcIjpcIjUyM1wiLFwiVG9wXCI6MC4wLFwiTGVmdFwiOjAuMCxcIlJpZ2h0XCI6MC4wLFwiQm90dG9tXCI6MC4wfSxcIkJhY2tncm91bmRcIjp7XCIkcmVmXCI6XCIxMjFcIn0sXCJJc1Zpc2libGVcIjp0cnVlLFwiV2lkdGhcIjowLjAsXCJIZWlnaHRcIjowLjAsXCJCb3JkZXJTdHlsZVwiOntcIiRpZFwiOlwiNTI0XCIsXCJMaW5lQ29sb3JcIjpudWxsLFwiTGluZVdlaWdodFwiOjAuMCxcIkxpbmVUeXBlXCI6MH19LFwiRHVyYXRpb25TdHlsZVwiOntcIiRpZFwiOlwiNTI1XCIsXCJGb250U2V0dGluZ3NcIjp7XCIkaWRcIjpcIjUyNlwiLFwiRm9udFNpemVcIjoxMCxcIkZvbnROYW1lXCI6XCJDYWxpYnJpXCIsXCJJc0JvbGRcIjpmYWxzZSxcIklzSXRhbGljXCI6ZmFsc2UsXCJJc1VuZGVybGluZWRcIjpmYWxzZX0sXCJBdXRvU2l6ZVwiOjAsXCJGb3JlZ3JvdW5kXCI6e1wiJGlkXCI6XCI1Mjd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TI4XCIsXCJUb3BcIjowLjAsXCJMZWZ0XCI6MC4wLFwiUmlnaHRcIjowLjAsXCJCb3R0b21cIjowLjB9LFwiUGFkZGluZ1wiOntcIiRpZFwiOlwiNTI5XCIsXCJUb3BcIjowLjAsXCJMZWZ0XCI6MC4wLFwiUmlnaHRcIjowLjAsXCJCb3R0b21cIjowLjB9LFwiQmFja2dyb3VuZFwiOntcIiRyZWZcIjpcIjEyOFwifSxcIklzVmlzaWJsZVwiOnRydWUsXCJXaWR0aFwiOjAuMCxcIkhlaWdodFwiOjAuMCxcIkJvcmRlclN0eWxlXCI6e1wiJGlkXCI6XCI1MzBcIixcIkxpbmVDb2xvclwiOm51bGwsXCJMaW5lV2VpZ2h0XCI6MC4wLFwiTGluZVR5cGVcIjowfX0sXCJIb3Jpem9udGFsQ29ubmVjdG9yU3R5bGVcIjp7XCIkaWRcIjpcIjUzMVwiLFwiTGluZUNvbG9yXCI6e1wiJHJlZlwiOlwiMTMwXCJ9LFwiTGluZVdlaWdodFwiOjAuOCxcIkxpbmVUeXBlXCI6MH0sXCJWZXJ0aWNhbENvbm5lY3RvclN0eWxlXCI6e1wiJGlkXCI6XCI1MzJcIixcIkxpbmVDb2xvclwiOntcIiRyZWZcIjpcIjEzM1wifSxcIkxpbmVXZWlnaHRcIjowLjAsXCJMaW5lVHlwZVwiOjB9LFwiTWFyZ2luXCI6bnVsbCxcIlN0YXJ0RGF0ZVBvc2l0aW9uXCI6NCxcIkVuZERhdGVQb3NpdGlvblwiOjQsXCJUaXRsZVBvc2l0aW9uXCI6NSxcIkR1cmF0aW9uUG9zaXRpb25cIjo2LFwiUGVyY2VudGFnZUNvbXBsZXRlZFBvc2l0aW9uXCI6MixcIlNwYWNpbmdcIjo1LFwiSXNCZWxvd1RpbWViYW5kXCI6dHJ1ZSxcIlBlcmNlbnRhZ2VDb21wbGV0ZVNoYXBlT3BhY2l0eVwiOjM1LFwiR3JvdXBOYW1lXCI6bnVsbCxcIkF0dGFjaGVkTWlsZXN0b25lc1N0eWxlc1wiOltdLFwiU2hhcGVTdHlsZVwiOntcIiRpZFwiOlwiNTMzXCIsXCJNYXJnaW5cIjp7XCIkaWRcIjpcIjUzNFwiLFwiVG9wXCI6MC4wLFwiTGVmdFwiOjQuMCxcIlJpZ2h0XCI6NC4wLFwiQm90dG9tXCI6MC4wfSxcIlBhZGRpbmdcIjp7XCIkaWRcIjpcIjUzNVwiLFwiVG9wXCI6MC4wLFwiTGVmdFwiOjAuMCxcIlJpZ2h0XCI6MC4wLFwiQm90dG9tXCI6MC4wfSxcIkJhY2tncm91bmRcIjp7XCIkaWRcIjpcIjUzNlwiLFwiQ29sb3JcIjp7XCIkaWRcIjpcIjUzN1wiLFwiQVwiOjI1NSxcIlJcIjo5MSxcIkdcIjoxNTUsXCJCXCI6MjEzfX0sXCJJc1Zpc2libGVcIjp0cnVlLFwiV2lkdGhcIjowLjAsXCJIZWlnaHRcIjoxNi4wLFwiQm9yZGVyU3R5bGVcIjp7XCIkaWRcIjpcIjUzOFwiLFwiTGluZUNvbG9yXCI6e1wiJHJlZlwiOlwiMTQxXCJ9LFwiTGluZVdlaWdodFwiOjAuMCxcIkxpbmVUeXBlXCI6MH19LFwiVGl0bGVTdHlsZVwiOntcIiRpZFwiOlwiNTM5XCIsXCJGb250U2V0dGluZ3NcIjp7XCIkaWRcIjpcIjU0MFwiLFwiRm9udFNpemVcIjoxMixcIkZvbnROYW1lXCI6XCJDYWxpYnJpXCIsXCJJc0JvbGRcIjp0cnVlLFwiSXNJdGFsaWNcIjpmYWxzZSxcIklzVW5kZXJsaW5lZFwiOmZhbHNlfSxcIkF1dG9TaXplXCI6MCxcIkZvcmVncm91bmRcIjp7XCIkaWRcIjpcIjU0MVwiLFwiQ29sb3JcIjp7XCIkaWRcIjpcIjU0MlwiLFwiQVwiOjI1NSxcIlJcIjoxMTUsXCJHXCI6MTE1LFwiQlwiOjExNX19LFwiQmFja2dyb3VuZEZpbGxUeXBlXCI6MCxcIk1heFdpZHRoXCI6OTYwLjAsXCJNYXhIZWlnaHRcIjpcIkluZmluaXR5XCIsXCJTbWFydEZvcmVncm91bmRJc0FjdGl2ZVwiOmZhbHNlLFwiSG9yaXpvbnRhbEFsaWdubWVudFwiOjAsXCJWZXJ0aWNhbEFsaWdubWVudFwiOjAsXCJTbWFydEZvcmVncm91bmRcIjpudWxsLFwiTWFyZ2luXCI6e1wiJGlkXCI6XCI1NDNcIixcIlRvcFwiOjAuMCxcIkxlZnRcIjowLjAsXCJSaWdodFwiOjAuMCxcIkJvdHRvbVwiOjAuMH0sXCJQYWRkaW5nXCI6e1wiJGlkXCI6XCI1NDRcIixcIlRvcFwiOjAuMCxcIkxlZnRcIjowLjAsXCJSaWdodFwiOjAuMCxcIkJvdHRvbVwiOjAuMH0sXCJCYWNrZ3JvdW5kXCI6e1wiJHJlZlwiOlwiMTQ5XCJ9LFwiSXNWaXNpYmxlXCI6dHJ1ZSxcIldpZHRoXCI6MC4wLFwiSGVpZ2h0XCI6MC4wLFwiQm9yZGVyU3R5bGVcIjp7XCIkaWRcIjpcIjU0NVwiLFwiTGluZUNvbG9yXCI6bnVsbCxcIkxpbmVXZWlnaHRcIjowLjAsXCJMaW5lVHlwZVwiOjB9fSxcIkRhdGVTdHlsZVwiOntcIiRpZFwiOlwiNTQ2XCIsXCJGb250U2V0dGluZ3NcIjp7XCIkaWRcIjpcIjU0N1wiLFwiRm9udFNpemVcIjoxMCxcIkZvbnROYW1lXCI6XCJDYWxpYnJpXCIsXCJJc0JvbGRcIjpmYWxzZSxcIklzSXRhbGljXCI6ZmFsc2UsXCJJc1VuZGVybGluZWRcIjpmYWxzZX0sXCJBdXRvU2l6ZVwiOjAsXCJGb3JlZ3JvdW5kXCI6e1wiJGlkXCI6XCI1NDhcIixcIkNvbG9yXCI6e1wiJGlkXCI6XCI1N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U1MFwiLFwiVG9wXCI6MC4wLFwiTGVmdFwiOjAuMCxcIlJpZ2h0XCI6MC4wLFwiQm90dG9tXCI6MC4wfSxcIlBhZGRpbmdcIjp7XCIkaWRcIjpcIjU1MVwiLFwiVG9wXCI6MC4wLFwiTGVmdFwiOjAuMCxcIlJpZ2h0XCI6MC4wLFwiQm90dG9tXCI6MC4wfSxcIkJhY2tncm91bmRcIjp7XCIkcmVmXCI6XCIxNTZcIn0sXCJJc1Zpc2libGVcIjp0cnVlLFwiV2lkdGhcIjowLjAsXCJIZWlnaHRcIjowLjAsXCJCb3JkZXJTdHlsZVwiOntcIiRpZFwiOlwiNTUyXCIsXCJMaW5lQ29sb3JcIjpudWxsLFwiTGluZVdlaWdodFwiOjAuMCxcIkxpbmVUeXBlXCI6MH19LFwiRGF0ZUZvcm1hdFwiOntcIiRpZFwiOlwiNTU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U1NFwiLFwiU2hhcGVcIjowLFwiU2hhcGVUaGlja25lc3NcIjoxLFwiRHVyYXRpb25Gb3JtYXRcIjowLFwiUGVyY2VudGFnZUNvbXBsZXRlU3R5bGVcIjp7XCIkaWRcIjpcIjU1NVwiLFwiRm9udFNldHRpbmdzXCI6e1wiJGlkXCI6XCI1NTZcIixcIkZvbnRTaXplXCI6MTAsXCJGb250TmFtZVwiOlwiQ2FsaWJyaVwiLFwiSXNCb2xkXCI6ZmFsc2UsXCJJc0l0YWxpY1wiOmZhbHNlLFwiSXNVbmRlcmxpbmVkXCI6ZmFsc2V9LFwiQXV0b1NpemVcIjowLFwiRm9yZWdyb3VuZFwiOntcIiRpZFwiOlwiNTU3XCIsXCJDb2xvclwiOntcIiRpZFwiOlwiNTU4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U1OVwiLFwiVG9wXCI6MC4wLFwiTGVmdFwiOjAuMCxcIlJpZ2h0XCI6MC4wLFwiQm90dG9tXCI6MC4wfSxcIlBhZGRpbmdcIjp7XCIkaWRcIjpcIjU2MFwiLFwiVG9wXCI6MC4wLFwiTGVmdFwiOjAuMCxcIlJpZ2h0XCI6MC4wLFwiQm90dG9tXCI6MC4wfSxcIkJhY2tncm91bmRcIjp7XCIkcmVmXCI6XCIxMjFcIn0sXCJJc1Zpc2libGVcIjp0cnVlLFwiV2lkdGhcIjowLjAsXCJIZWlnaHRcIjowLjAsXCJCb3JkZXJTdHlsZVwiOntcIiRpZFwiOlwiNTYxXCIsXCJMaW5lQ29sb3JcIjpudWxsLFwiTGluZVdlaWdodFwiOjAuMCxcIkxpbmVUeXBlXCI6MH19LFwiRHVyYXRpb25TdHlsZVwiOntcIiRpZFwiOlwiNTYyXCIsXCJGb250U2V0dGluZ3NcIjp7XCIkaWRcIjpcIjU2M1wiLFwiRm9udFNpemVcIjoxMCxcIkZvbnROYW1lXCI6XCJDYWxpYnJpXCIsXCJJc0JvbGRcIjpmYWxzZSxcIklzSXRhbGljXCI6ZmFsc2UsXCJJc1VuZGVybGluZWRcIjpmYWxzZX0sXCJBdXRvU2l6ZVwiOjAsXCJGb3JlZ3JvdW5kXCI6e1wiJGlkXCI6XCI1NjR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TY1XCIsXCJUb3BcIjowLjAsXCJMZWZ0XCI6MC4wLFwiUmlnaHRcIjowLjAsXCJCb3R0b21cIjowLjB9LFwiUGFkZGluZ1wiOntcIiRpZFwiOlwiNTY2XCIsXCJUb3BcIjowLjAsXCJMZWZ0XCI6MC4wLFwiUmlnaHRcIjowLjAsXCJCb3R0b21cIjowLjB9LFwiQmFja2dyb3VuZFwiOntcIiRyZWZcIjpcIjEyOFwifSxcIklzVmlzaWJsZVwiOnRydWUsXCJXaWR0aFwiOjAuMCxcIkhlaWdodFwiOjAuMCxcIkJvcmRlclN0eWxlXCI6e1wiJGlkXCI6XCI1NjdcIixcIkxpbmVDb2xvclwiOm51bGwsXCJMaW5lV2VpZ2h0XCI6MC4wLFwiTGluZVR5cGVcIjowfX0sXCJIb3Jpem9udGFsQ29ubmVjdG9yU3R5bGVcIjp7XCIkaWRcIjpcIjU2OFwiLFwiTGluZUNvbG9yXCI6e1wiJHJlZlwiOlwiMTMwXCJ9LFwiTGluZVdlaWdodFwiOjAuOCxcIkxpbmVUeXBlXCI6MH0sXCJWZXJ0aWNhbENvbm5lY3RvclN0eWxlXCI6e1wiJGlkXCI6XCI1NjlcIixcIkxpbmVDb2xvclwiOntcIiRyZWZcIjpcIjEzM1wifSxcIkxpbmVXZWlnaHRcIjowLjAsXCJMaW5lVHlwZVwiOjB9LFwiTWFyZ2luXCI6bnVsbCxcIlN0YXJ0RGF0ZVBvc2l0aW9uXCI6NCxcIkVuZERhdGVQb3NpdGlvblwiOjQsXCJUaXRsZVBvc2l0aW9uXCI6NSxcIkR1cmF0aW9uUG9zaXRpb25cIjo2LFwiUGVyY2VudGFnZUNvbXBsZXRlZFBvc2l0aW9uXCI6MixcIlNwYWNpbmdcIjo1LFwiSXNCZWxvd1RpbWViYW5kXCI6dHJ1ZSxcIlBlcmNlbnRhZ2VDb21wbGV0ZVNoYXBlT3BhY2l0eVwiOjM1LFwiR3JvdXBOYW1lXCI6bnVsbCxcIkF0dGFjaGVkTWlsZXN0b25lc1N0eWxlc1wiOltdLFwiU2hhcGVTdHlsZVwiOntcIiRpZFwiOlwiNTcwXCIsXCJNYXJnaW5cIjp7XCIkaWRcIjpcIjU3MVwiLFwiVG9wXCI6MC4wLFwiTGVmdFwiOjQuMCxcIlJpZ2h0XCI6NC4wLFwiQm90dG9tXCI6MC4wfSxcIlBhZGRpbmdcIjp7XCIkaWRcIjpcIjU3MlwiLFwiVG9wXCI6MC4wLFwiTGVmdFwiOjAuMCxcIlJpZ2h0XCI6MC4wLFwiQm90dG9tXCI6MC4wfSxcIkJhY2tncm91bmRcIjp7XCIkaWRcIjpcIjU3M1wiLFwiQ29sb3JcIjp7XCIkaWRcIjpcIjU3NFwiLFwiQVwiOjI1NSxcIlJcIjo5MSxcIkdcIjoxNTUsXCJCXCI6MjEzfX0sXCJJc1Zpc2libGVcIjp0cnVlLFwiV2lkdGhcIjowLjAsXCJIZWlnaHRcIjoxNi4wLFwiQm9yZGVyU3R5bGVcIjp7XCIkaWRcIjpcIjU3NVwiLFwiTGluZUNvbG9yXCI6e1wiJHJlZlwiOlwiMTQxXCJ9LFwiTGluZVdlaWdodFwiOjAuMCxcIkxpbmVUeXBlXCI6MH19LFwiVGl0bGVTdHlsZVwiOntcIiRpZFwiOlwiNTc2XCIsXCJGb250U2V0dGluZ3NcIjp7XCIkaWRcIjpcIjU3N1wiLFwiRm9udFNpemVcIjoxMixcIkZvbnROYW1lXCI6XCJDYWxpYnJpXCIsXCJJc0JvbGRcIjp0cnVlLFwiSXNJdGFsaWNcIjpmYWxzZSxcIklzVW5kZXJsaW5lZFwiOmZhbHNlfSxcIkF1dG9TaXplXCI6MCxcIkZvcmVncm91bmRcIjp7XCIkaWRcIjpcIjU3OFwiLFwiQ29sb3JcIjp7XCIkaWRcIjpcIjU3OVwiLFwiQVwiOjI1NSxcIlJcIjoxMTUsXCJHXCI6MTE1LFwiQlwiOjExNX19LFwiQmFja2dyb3VuZEZpbGxUeXBlXCI6MCxcIk1heFdpZHRoXCI6OTYwLjAsXCJNYXhIZWlnaHRcIjpcIkluZmluaXR5XCIsXCJTbWFydEZvcmVncm91bmRJc0FjdGl2ZVwiOmZhbHNlLFwiSG9yaXpvbnRhbEFsaWdubWVudFwiOjAsXCJWZXJ0aWNhbEFsaWdubWVudFwiOjAsXCJTbWFydEZvcmVncm91bmRcIjpudWxsLFwiTWFyZ2luXCI6e1wiJGlkXCI6XCI1ODBcIixcIlRvcFwiOjAuMCxcIkxlZnRcIjowLjAsXCJSaWdodFwiOjAuMCxcIkJvdHRvbVwiOjAuMH0sXCJQYWRkaW5nXCI6e1wiJGlkXCI6XCI1ODFcIixcIlRvcFwiOjAuMCxcIkxlZnRcIjowLjAsXCJSaWdodFwiOjAuMCxcIkJvdHRvbVwiOjAuMH0sXCJCYWNrZ3JvdW5kXCI6e1wiJHJlZlwiOlwiMTQ5XCJ9LFwiSXNWaXNpYmxlXCI6dHJ1ZSxcIldpZHRoXCI6MC4wLFwiSGVpZ2h0XCI6MC4wLFwiQm9yZGVyU3R5bGVcIjp7XCIkaWRcIjpcIjU4MlwiLFwiTGluZUNvbG9yXCI6bnVsbCxcIkxpbmVXZWlnaHRcIjowLjAsXCJMaW5lVHlwZVwiOjB9fSxcIkRhdGVTdHlsZVwiOntcIiRpZFwiOlwiNTgzXCIsXCJGb250U2V0dGluZ3NcIjp7XCIkaWRcIjpcIjU4NFwiLFwiRm9udFNpemVcIjoxMCxcIkZvbnROYW1lXCI6XCJDYWxpYnJpXCIsXCJJc0JvbGRcIjpmYWxzZSxcIklzSXRhbGljXCI6ZmFsc2UsXCJJc1VuZGVybGluZWRcIjpmYWxzZX0sXCJBdXRvU2l6ZVwiOjAsXCJGb3JlZ3JvdW5kXCI6e1wiJGlkXCI6XCI1ODVcIixcIkNvbG9yXCI6e1wiJGlkXCI6XCI1ODZ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U4N1wiLFwiVG9wXCI6MC4wLFwiTGVmdFwiOjAuMCxcIlJpZ2h0XCI6MC4wLFwiQm90dG9tXCI6MC4wfSxcIlBhZGRpbmdcIjp7XCIkaWRcIjpcIjU4OFwiLFwiVG9wXCI6MC4wLFwiTGVmdFwiOjAuMCxcIlJpZ2h0XCI6MC4wLFwiQm90dG9tXCI6MC4wfSxcIkJhY2tncm91bmRcIjp7XCIkcmVmXCI6XCIxNTZcIn0sXCJJc1Zpc2libGVcIjp0cnVlLFwiV2lkdGhcIjowLjAsXCJIZWlnaHRcIjowLjAsXCJCb3JkZXJTdHlsZVwiOntcIiRpZFwiOlwiNTg5XCIsXCJMaW5lQ29sb3JcIjpudWxsLFwiTGluZVdlaWdodFwiOjAuMCxcIkxpbmVUeXBlXCI6MH19LFwiRGF0ZUZvcm1hdFwiOntcIiRpZFwiOlwiNTkw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U5MVwiLFwiU2hhcGVcIjowLFwiU2hhcGVUaGlja25lc3NcIjoxLFwiRHVyYXRpb25Gb3JtYXRcIjowLFwiUGVyY2VudGFnZUNvbXBsZXRlU3R5bGVcIjp7XCIkaWRcIjpcIjU5MlwiLFwiRm9udFNldHRpbmdzXCI6e1wiJGlkXCI6XCI1OTNcIixcIkZvbnRTaXplXCI6MTAsXCJGb250TmFtZVwiOlwiQ2FsaWJyaVwiLFwiSXNCb2xkXCI6ZmFsc2UsXCJJc0l0YWxpY1wiOmZhbHNlLFwiSXNVbmRlcmxpbmVkXCI6ZmFsc2V9LFwiQXV0b1NpemVcIjowLFwiRm9yZWdyb3VuZFwiOntcIiRpZFwiOlwiNTk0XCIsXCJDb2xvclwiOntcIiRpZFwiOlwiNTk1XCIsXCJBXCI6MjU1LFwiUlwiOjIzOCxcIkdcIjoyMzYsXCJCXCI6MjI1fX0sXCJCYWNrZ3JvdW5kRmlsbFR5cGVcIjowLFwiTWF4V2lkdGhcIjoyMDAuMCxcIk1heEhlaWdodFwiOlwiSW5maW5pdHlcIixcIlNtYXJ0Rm9yZWdyb3VuZElzQWN0aXZlXCI6ZmFsc2UsXCJIb3Jpem9udGFsQWxpZ25tZW50XCI6MSxcIlZlcnRpY2FsQWxpZ25tZW50XCI6MCxcIlNtYXJ0Rm9yZWdyb3VuZFwiOm51bGwsXCJNYXJnaW5cIjp7XCIkaWRcIjpcIjU5NlwiLFwiVG9wXCI6MC4wLFwiTGVmdFwiOjAuMCxcIlJpZ2h0XCI6MC4wLFwiQm90dG9tXCI6MC4wfSxcIlBhZGRpbmdcIjp7XCIkaWRcIjpcIjU5N1wiLFwiVG9wXCI6MC4wLFwiTGVmdFwiOjAuMCxcIlJpZ2h0XCI6MC4wLFwiQm90dG9tXCI6MC4wfSxcIkJhY2tncm91bmRcIjp7XCIkcmVmXCI6XCIxMjFcIn0sXCJJc1Zpc2libGVcIjp0cnVlLFwiV2lkdGhcIjowLjAsXCJIZWlnaHRcIjowLjAsXCJCb3JkZXJTdHlsZVwiOntcIiRpZFwiOlwiNTk4XCIsXCJMaW5lQ29sb3JcIjpudWxsLFwiTGluZVdlaWdodFwiOjAuMCxcIkxpbmVUeXBlXCI6MH19LFwiRHVyYXRpb25TdHlsZVwiOntcIiRpZFwiOlwiNTk5XCIsXCJGb250U2V0dGluZ3NcIjp7XCIkaWRcIjpcIjYwMFwiLFwiRm9udFNpemVcIjoxMCxcIkZvbnROYW1lXCI6XCJDYWxpYnJpXCIsXCJJc0JvbGRcIjpmYWxzZSxcIklzSXRhbGljXCI6ZmFsc2UsXCJJc1VuZGVybGluZWRcIjpmYWxzZX0sXCJBdXRvU2l6ZVwiOjAsXCJGb3JlZ3JvdW5kXCI6e1wiJGlkXCI6XCI2MDF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jAyXCIsXCJUb3BcIjowLjAsXCJMZWZ0XCI6MC4wLFwiUmlnaHRcIjowLjAsXCJCb3R0b21cIjowLjB9LFwiUGFkZGluZ1wiOntcIiRpZFwiOlwiNjAzXCIsXCJUb3BcIjowLjAsXCJMZWZ0XCI6MC4wLFwiUmlnaHRcIjowLjAsXCJCb3R0b21cIjowLjB9LFwiQmFja2dyb3VuZFwiOntcIiRyZWZcIjpcIjEyOFwifSxcIklzVmlzaWJsZVwiOnRydWUsXCJXaWR0aFwiOjAuMCxcIkhlaWdodFwiOjAuMCxcIkJvcmRlclN0eWxlXCI6e1wiJGlkXCI6XCI2MDRcIixcIkxpbmVDb2xvclwiOm51bGwsXCJMaW5lV2VpZ2h0XCI6MC4wLFwiTGluZVR5cGVcIjowfX0sXCJIb3Jpem9udGFsQ29ubmVjdG9yU3R5bGVcIjp7XCIkaWRcIjpcIjYwNVwiLFwiTGluZUNvbG9yXCI6e1wiJHJlZlwiOlwiMTMwXCJ9LFwiTGluZVdlaWdodFwiOjAuOCxcIkxpbmVUeXBlXCI6MH0sXCJWZXJ0aWNhbENvbm5lY3RvclN0eWxlXCI6e1wiJGlkXCI6XCI2MDZcIixcIkxpbmVDb2xvclwiOntcIiRyZWZcIjpcIjEzM1wifSxcIkxpbmVXZWlnaHRcIjowLjAsXCJMaW5lVHlwZVwiOjB9LFwiTWFyZ2luXCI6bnVsbCxcIlN0YXJ0RGF0ZVBvc2l0aW9uXCI6NCxcIkVuZERhdGVQb3NpdGlvblwiOjQsXCJUaXRsZVBvc2l0aW9uXCI6NSxcIkR1cmF0aW9uUG9zaXRpb25cIjo2LFwiUGVyY2VudGFnZUNvbXBsZXRlZFBvc2l0aW9uXCI6MixcIlNwYWNpbmdcIjo1LFwiSXNCZWxvd1RpbWViYW5kXCI6dHJ1ZSxcIlBlcmNlbnRhZ2VDb21wbGV0ZVNoYXBlT3BhY2l0eVwiOjM1LFwiR3JvdXBOYW1lXCI6bnVsbCxcIkF0dGFjaGVkTWlsZXN0b25lc1N0eWxlc1wiOltdLFwiU2hhcGVTdHlsZVwiOntcIiRpZFwiOlwiNjA3XCIsXCJNYXJnaW5cIjp7XCIkaWRcIjpcIjYwOFwiLFwiVG9wXCI6MC4wLFwiTGVmdFwiOjQuMCxcIlJpZ2h0XCI6NC4wLFwiQm90dG9tXCI6MC4wfSxcIlBhZGRpbmdcIjp7XCIkaWRcIjpcIjYwOVwiLFwiVG9wXCI6MC4wLFwiTGVmdFwiOjAuMCxcIlJpZ2h0XCI6MC4wLFwiQm90dG9tXCI6MC4wfSxcIkJhY2tncm91bmRcIjp7XCIkaWRcIjpcIjYxMFwiLFwiQ29sb3JcIjp7XCIkaWRcIjpcIjYxMVwiLFwiQVwiOjI1NSxcIlJcIjo5MSxcIkdcIjoxNTUsXCJCXCI6MjEzfX0sXCJJc1Zpc2libGVcIjp0cnVlLFwiV2lkdGhcIjowLjAsXCJIZWlnaHRcIjoxNi4wLFwiQm9yZGVyU3R5bGVcIjp7XCIkaWRcIjpcIjYxMlwiLFwiTGluZUNvbG9yXCI6e1wiJHJlZlwiOlwiMTQxXCJ9LFwiTGluZVdlaWdodFwiOjAuMCxcIkxpbmVUeXBlXCI6MH19LFwiVGl0bGVTdHlsZVwiOntcIiRpZFwiOlwiNjEzXCIsXCJGb250U2V0dGluZ3NcIjp7XCIkaWRcIjpcIjYxNFwiLFwiRm9udFNpemVcIjoxMixcIkZvbnROYW1lXCI6XCJDYWxpYnJpXCIsXCJJc0JvbGRcIjp0cnVlLFwiSXNJdGFsaWNcIjpmYWxzZSxcIklzVW5kZXJsaW5lZFwiOmZhbHNlfSxcIkF1dG9TaXplXCI6MCxcIkZvcmVncm91bmRcIjp7XCIkaWRcIjpcIjYxNVwiLFwiQ29sb3JcIjp7XCIkaWRcIjpcIjYxNlwiLFwiQVwiOjI1NSxcIlJcIjoxMTUsXCJHXCI6MTE1LFwiQlwiOjExNX19LFwiQmFja2dyb3VuZEZpbGxUeXBlXCI6MCxcIk1heFdpZHRoXCI6OTYwLjAsXCJNYXhIZWlnaHRcIjpcIkluZmluaXR5XCIsXCJTbWFydEZvcmVncm91bmRJc0FjdGl2ZVwiOmZhbHNlLFwiSG9yaXpvbnRhbEFsaWdubWVudFwiOjAsXCJWZXJ0aWNhbEFsaWdubWVudFwiOjAsXCJTbWFydEZvcmVncm91bmRcIjpudWxsLFwiTWFyZ2luXCI6e1wiJGlkXCI6XCI2MTdcIixcIlRvcFwiOjAuMCxcIkxlZnRcIjowLjAsXCJSaWdodFwiOjAuMCxcIkJvdHRvbVwiOjAuMH0sXCJQYWRkaW5nXCI6e1wiJGlkXCI6XCI2MThcIixcIlRvcFwiOjAuMCxcIkxlZnRcIjowLjAsXCJSaWdodFwiOjAuMCxcIkJvdHRvbVwiOjAuMH0sXCJCYWNrZ3JvdW5kXCI6e1wiJHJlZlwiOlwiMTQ5XCJ9LFwiSXNWaXNpYmxlXCI6dHJ1ZSxcIldpZHRoXCI6MC4wLFwiSGVpZ2h0XCI6MC4wLFwiQm9yZGVyU3R5bGVcIjp7XCIkaWRcIjpcIjYxOVwiLFwiTGluZUNvbG9yXCI6bnVsbCxcIkxpbmVXZWlnaHRcIjowLjAsXCJMaW5lVHlwZVwiOjB9fSxcIkRhdGVTdHlsZVwiOntcIiRpZFwiOlwiNjIwXCIsXCJGb250U2V0dGluZ3NcIjp7XCIkaWRcIjpcIjYyMVwiLFwiRm9udFNpemVcIjoxMCxcIkZvbnROYW1lXCI6XCJDYWxpYnJpXCIsXCJJc0JvbGRcIjpmYWxzZSxcIklzSXRhbGljXCI6ZmFsc2UsXCJJc1VuZGVybGluZWRcIjpmYWxzZX0sXCJBdXRvU2l6ZVwiOjAsXCJGb3JlZ3JvdW5kXCI6e1wiJGlkXCI6XCI2MjJcIixcIkNvbG9yXCI6e1wiJGlkXCI6XCI2MjN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YyNFwiLFwiVG9wXCI6MC4wLFwiTGVmdFwiOjAuMCxcIlJpZ2h0XCI6MC4wLFwiQm90dG9tXCI6MC4wfSxcIlBhZGRpbmdcIjp7XCIkaWRcIjpcIjYyNVwiLFwiVG9wXCI6MC4wLFwiTGVmdFwiOjAuMCxcIlJpZ2h0XCI6MC4wLFwiQm90dG9tXCI6MC4wfSxcIkJhY2tncm91bmRcIjp7XCIkcmVmXCI6XCIxNTZcIn0sXCJJc1Zpc2libGVcIjp0cnVlLFwiV2lkdGhcIjowLjAsXCJIZWlnaHRcIjowLjAsXCJCb3JkZXJTdHlsZVwiOntcIiRpZFwiOlwiNjI2XCIsXCJMaW5lQ29sb3JcIjpudWxsLFwiTGluZVdlaWdodFwiOjAuMCxcIkxpbmVUeXBlXCI6MH19LFwiRGF0ZUZvcm1hdFwiOntcIiRpZFwiOlwiNjI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V0sXCJDdXN0b21Td2ltbGFuZURlZmluaXRpb25TdHlsZUxpc3RcIjpbXSxcIkN1c3RvbVN3aW1sYW5lVjJTdHlsZUxpc3RcIjpbXSxcIkdyaWRsaW5lUGFuZWxTdHlsZVwiOntcIiRpZFwiOlwiNjI4XCIsXCJHcmlkbGluZVN0eWxlXCI6e1wiJGlkXCI6XCI2MjlcIixcIkxpbmVDb2xvclwiOntcIiRpZFwiOlwiNjMwXCIsXCIkdHlwZVwiOlwiTkxSRS5Db21tb24uRG9tLlNvbGlkQ29sb3JCcnVzaCwgTkxSRS5Db21tb25cIixcIkNvbG9yXCI6e1wiJGlkXCI6XCI2MzFcIixcIkFcIjozOCxcIlJcIjo5MSxcIkdcIjoxNTUsXCJCXCI6MjEzfX0sXCJMaW5lV2VpZ2h0XCI6MS4wLFwiTGluZVR5cGVcIjowfSxcIklzVmlzaWJsZVwiOnRydWV9LFwiQWN0aXZpdHlMaW5lUGFuZWxTdHlsZVwiOntcIiRpZFwiOlwiNjMyXCIsXCJBY3Rpdml0eUxpbmVTdHlsZVwiOntcIiRpZFwiOlwiNjMzXCIsXCJMaW5lQ29sb3JcIjp7XCIkaWRcIjpcIjYzNFwiLFwiJHR5cGVcIjpcIk5MUkUuQ29tbW9uLkRvbS5Tb2xpZENvbG9yQnJ1c2gsIE5MUkUuQ29tbW9uXCIsXCJDb2xvclwiOntcIiRpZFwiOlwiNjM1XCIsXCJBXCI6MzgsXCJSXCI6NjgsXCJHXCI6MTE0LFwiQlwiOjE5Nn19LFwiTGluZVdlaWdodFwiOjEuMCxcIkxpbmVUeXBlXCI6MH0sXCJJc1Zpc2libGVcIjp0cnVlfX0sXCJTY2FsZVwiOntcIiRpZFwiOlwiNjM2XCIsXCJTdGFydERhdGVcIjpcIjIwMTgtMDUtMTBUMjM6NTk6MDBcIixcIkVuZERhdGVcIjpcIjIwMTktMDEtMzBUMjM6NTk6NTkuOTk5WlwiLFwiRm9ybWF0XCI6XCJNTU1cIixcIlR5cGVcIjoyLFwiQXV0b0RhdGVSYW5nZVwiOnRydWUsXCJXb3JraW5nRGF5c1wiOjMxLFwiVG9kYXlNYXJrZXJUZXh0XCI6XCJUb2RheVwiLFwiQXV0b1NjYWxlVHlwZVwiOmZhbHNlfSxcIlNjYWxlVjJcIjp7XCIkaWRcIjpcIjYzN1wiLFwiU3RhcnREYXRlXCI6XCIyMDE4LTA1LTEwVDIzOjU5OjAwXCIsXCJFbmREYXRlXCI6XCIyMDE5LTAxLTMwVDIzOjU5OjU5Ljk5OVpcIixcIkF1dG9EYXRlUmFuZ2VcIjp0cnVlLFwiV29ya2luZ0RheXNcIjozMSxcIlRvZGF5TWFya2VyVGV4dFwiOlwiVG9kYXlcIixcIkF1dG9TY2FsZVR5cGVcIjpmYWxzZSxcIlRpbWViYW5kU2NhbGVzXCI6e1wiJGlkXCI6XCI2MzhcIixcIlRvcFNjYWxlTGF5ZXJcIjp7XCIkaWRcIjpcIjYzOVwiLFwiRm9ybWF0XCI6XCJNTU1cIixcIlR5cGVcIjoyfSxcIk1pZGRsZVNjYWxlTGF5ZXJcIjp7XCIkaWRcIjpcIjY0MFwiLFwiRm9ybWF0XCI6bnVsbCxcIlR5cGVcIjowfSxcIkJvdHRvbVNjYWxlTGF5ZXJcIjp7XCIkaWRcIjpcIjY0MVwiLFwiRm9ybWF0XCI6bnVsbCxcIlR5cGVcIjowfX19LFwiTWlsZXN0b25lc1wiOltdLFwiVGFza3NcIjpbXSxcIlN3aW1sYW5lc1wiOltdLFwiU3dpbWxhbmVzVjJcIjpbXSxcIlNldHRpbmdzXCI6e1wiJGlkXCI6XCI2NDJcIixcIkltcGFPcHRpb25zXCI6e1wiJGlkXCI6XCI2NDNcIixcIkxlZnRUb1JpZ2h0XCI6ZmFsc2UsXCJQYXlsb2FkT3B0aW9uc1wiOjJ9fSxcIlRpbWVDb25maWd1cmF0aW9uXCI6e1wiJGlkXCI6XCI2NDRcIixcIlVzZVRpbWVcIjpmYWxzZSxcIldvcmtEYXlTdGFydFwiOlwiMDA6MDA6MDBcIixcIldvcmtEYXlFbmRcIjpcIjIzOjU5OjAwXCJ9fSJ9LCJTZXR0aW5ncyI6eyIkaWQiOiIxMTAyIiwiSW1wYU9wdGlvbnMiOnsiJGlkIjoiMTEwMy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xMDQiLCJVc2VUaW1lIjpmYWxzZSwiV29ya0RheVN0YXJ0IjoiMDA6MDA6MDAiLCJXb3JrRGF5RW5kIjoiMjM6NTk6MDAifSwiTGFzdFVzZWRUZW1wbGF0ZUlkIjoiYTA3YTc3NmUtZjc0NS00MjdkLTliYTgtYTY2NDdmYjg3OGE0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3"/>
  <p:tag name="OTLDATE" val="2021-07-21T23:59:00.0000000"/>
  <p:tag name="OTLPOSITIONONTASK" val="Above"/>
  <p:tag name="OTLRELATEDTASKID" val="00000000-0000-0000-0000-00000000000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7"/>
  <p:tag name="OTLDATE" val="2021-12-20T23:59:00.0000000"/>
  <p:tag name="OTLPOSITIONONTASK" val="None"/>
  <p:tag name="OTLRELATEDTASKID" val="00000000-0000-0000-0000-00000000000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1"/>
  <p:tag name="OTLDATE" val="2021-05-10T23:59:00.0000000"/>
  <p:tag name="OTLPOSITIONONTASK" val="None"/>
  <p:tag name="OTLRELATEDTASKID" val="00000000-0000-0000-0000-0000000000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2"/>
  <p:tag name="OTLDATE" val="2021-09-15T23:59:00.0000000"/>
  <p:tag name="OTLPOSITIONONTASK" val="None"/>
  <p:tag name="OTLRELATEDTASKID" val="00000000-0000-0000-0000-00000000000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8"/>
  <p:tag name="OTLDATE" val="2022-01-16T23:59:00.0000000"/>
  <p:tag name="OTLPOSITIONONTASK" val="None"/>
  <p:tag name="OTLRELATEDTASKID" val="00000000-0000-0000-0000-00000000000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09T00:00:00.0000000"/>
  <p:tag name="OTLENDDATE" val="2021-08-10T23:59:00.0000000"/>
  <p:tag name="OTLPERCENTAGE" val="80"/>
  <p:tag name="OTLDURATIONFORMAT" val="day"/>
  <p:tag name="OTLSPACING" val="5"/>
  <p:tag name="OTLSHAPETHICKNESSTYPE" val="Regula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15T00:00:00.0000000Z"/>
  <p:tag name="OTLENDDATE" val="2021-09-07T23:59:00.0000000Z"/>
  <p:tag name="OTLPERCENTAGE" val="68"/>
  <p:tag name="OTLDURATIONFORMAT" val="day"/>
  <p:tag name="OTLSPACING" val="5"/>
  <p:tag name="OTLSHAPETHICKNESSTYPE" val="Regula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15T00:00:00.0000000"/>
  <p:tag name="OTLPERCENTAGE" val="50"/>
  <p:tag name="OTLDURATIONFORMAT" val="day"/>
  <p:tag name="OTLSPACING" val="5"/>
  <p:tag name="OTLSHAPETHICKNESSTYPE" val="Regular"/>
  <p:tag name="OTLENDDATE" val="2021-09-30T01:55:00.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08T00:00:00.0000000"/>
  <p:tag name="OTLENDDATE" val="2021-09-30T23:59:00.0000000"/>
  <p:tag name="OTLPERCENTAGE" val="34"/>
  <p:tag name="OTLDURATIONFORMAT" val="day"/>
  <p:tag name="OTLSPACING" val="5"/>
  <p:tag name="OTLSHAPETHICKNESSTYPE" val="Regula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26"/>
  <p:tag name="OTLDURATIONFORMAT" val="day"/>
  <p:tag name="OTLSPACING" val="5"/>
  <p:tag name="OTLSHAPETHICKNESSTYPE" val="Regular"/>
  <p:tag name="OTLSTARTDATE" val="2021-08-13T00:00:00.0000000"/>
  <p:tag name="OTLENDDATE" val="2021-09-16T23:59:00.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5"/>
  <p:tag name="OTLDURATIONFORMAT" val="day"/>
  <p:tag name="OTLSPACING" val="5"/>
  <p:tag name="OTLSHAPETHICKNESSTYPE" val="Regular"/>
  <p:tag name="OTLSTARTDATE" val="2021-10-13T00:00:00.0000000"/>
  <p:tag name="OTLENDDATE" val="2021-11-12T23:59:00.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0T00:00:00.0000000"/>
  <p:tag name="OTLENDDATE" val="2022-01-09T23:59:00.0000000"/>
  <p:tag name="OTLPERCENTAGE" val="15"/>
  <p:tag name="OTLDURATIONFORMAT" val="day"/>
  <p:tag name="OTLSPACING" val="5"/>
  <p:tag name="OTLSHAPETHICKNESSTYPE" val="Regula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5"/>
  <p:tag name="OTLDATE" val="2021-09-20T23:59:00.0000000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4"/>
  <p:tag name="OTLDATE" val="2021-08-12T23:59:00.0000000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 6"/>
  <p:tag name="OTLDATE" val="2021-10-30T23:59:00.0000000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2018-05-10T23:59:00.0000000"/>
  <p:tag name="OTLTIMEBANDENDDATE" val="2022-01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TIMEBANDFYSTARTMONTH" val="January"/>
  <p:tag name="OTLTIMEBANDSHOWFYLABEL" val="True"/>
  <p:tag name="OTLTIMEBANDUSESTARTINGOFTHEYEARFORFYNUMBERING" val="True"/>
  <p:tag name="OTLTIMEBANDRESERVEDLEFTAREAWIDTH" val="84.8399098083426"/>
  <p:tag name="OTLTIMEBANDRESERVEDLEFTAREAISSET" val="True"/>
  <p:tag name="OTLLEFTENDCAPSMARGINLEFT" val="72.3465764750092"/>
  <p:tag name="OTLRIGHTENDCAPSMARGINRIGHT" val="2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2018-05-10T23:59:00.0000000"/>
  <p:tag name="OTLTIMEBANDENDDATE" val="2022-01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TIMEBANDFYSTARTMONTH" val="January"/>
  <p:tag name="OTLTIMEBANDSHOWFYLABEL" val="True"/>
  <p:tag name="OTLTIMEBANDUSESTARTINGOFTHEYEARFORFYNUMBERING" val="True"/>
  <p:tag name="OTLTIMEBANDRESERVEDLEFTAREAWIDTH" val="84.8399098083426"/>
  <p:tag name="OTLTIMEBANDRESERVEDLEFTAREAISSET" val="True"/>
  <p:tag name="OTLLEFTENDCAPSMARGINLEFT" val="72.3465764750092"/>
  <p:tag name="OTLRIGHTENDCAPSMARGINRIGHT" val="2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IsoWeek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2018-05-10T23:59:00.0000000"/>
  <p:tag name="OTLTIMEBANDENDDATE" val="2022-01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TIMEBANDFYSTARTMONTH" val="January"/>
  <p:tag name="OTLTIMEBANDSHOWFYLABEL" val="True"/>
  <p:tag name="OTLTIMEBANDUSESTARTINGOFTHEYEARFORFYNUMBERING" val="True"/>
  <p:tag name="OTLTIMEBANDRESERVEDLEFTAREAWIDTH" val="84.8399098083426"/>
  <p:tag name="OTLTIMEBANDRESERVEDLEFTAREAISSET" val="True"/>
  <p:tag name="OTLLEFTENDCAPSMARGINLEFT" val="72.3465764750092"/>
  <p:tag name="OTLRIGHTENDCAPSMARGINRIGHT" val="2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2022-07-01T07:27:31Z</dcterms:created>
  <dcterms:modified xsi:type="dcterms:W3CDTF">2022-10-28T11:52:12Z</dcterms:modified>
</cp:coreProperties>
</file>