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173"/>
    <a:srgbClr val="C8D0D6"/>
    <a:srgbClr val="51616B"/>
    <a:srgbClr val="8796A3"/>
    <a:srgbClr val="B2BBC4"/>
    <a:srgbClr val="94A1AE"/>
    <a:srgbClr val="983494"/>
    <a:srgbClr val="F90205"/>
    <a:srgbClr val="02CDFB"/>
    <a:srgbClr val="6BC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1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1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9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6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8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3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4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9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6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C54D-31B9-4003-82B0-BCC38393E56C}" type="datetimeFigureOut">
              <a:rPr lang="en-US" smtClean="0"/>
              <a:t>03/08/18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D7A0-9FB5-48F0-84BC-47F5D7E1C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5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image" Target="../media/image1.jpeg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274.xml"/><Relationship Id="rId21" Type="http://schemas.openxmlformats.org/officeDocument/2006/relationships/tags" Target="../tags/tag178.xml"/><Relationship Id="rId42" Type="http://schemas.openxmlformats.org/officeDocument/2006/relationships/tags" Target="../tags/tag199.xml"/><Relationship Id="rId63" Type="http://schemas.openxmlformats.org/officeDocument/2006/relationships/tags" Target="../tags/tag220.xml"/><Relationship Id="rId84" Type="http://schemas.openxmlformats.org/officeDocument/2006/relationships/tags" Target="../tags/tag241.xml"/><Relationship Id="rId138" Type="http://schemas.openxmlformats.org/officeDocument/2006/relationships/tags" Target="../tags/tag295.xml"/><Relationship Id="rId159" Type="http://schemas.openxmlformats.org/officeDocument/2006/relationships/image" Target="../media/image2.jpeg"/><Relationship Id="rId107" Type="http://schemas.openxmlformats.org/officeDocument/2006/relationships/tags" Target="../tags/tag264.xml"/><Relationship Id="rId11" Type="http://schemas.openxmlformats.org/officeDocument/2006/relationships/tags" Target="../tags/tag168.xml"/><Relationship Id="rId32" Type="http://schemas.openxmlformats.org/officeDocument/2006/relationships/tags" Target="../tags/tag189.xml"/><Relationship Id="rId53" Type="http://schemas.openxmlformats.org/officeDocument/2006/relationships/tags" Target="../tags/tag210.xml"/><Relationship Id="rId74" Type="http://schemas.openxmlformats.org/officeDocument/2006/relationships/tags" Target="../tags/tag231.xml"/><Relationship Id="rId128" Type="http://schemas.openxmlformats.org/officeDocument/2006/relationships/tags" Target="../tags/tag285.xml"/><Relationship Id="rId149" Type="http://schemas.openxmlformats.org/officeDocument/2006/relationships/tags" Target="../tags/tag306.xml"/><Relationship Id="rId5" Type="http://schemas.openxmlformats.org/officeDocument/2006/relationships/tags" Target="../tags/tag162.xml"/><Relationship Id="rId95" Type="http://schemas.openxmlformats.org/officeDocument/2006/relationships/tags" Target="../tags/tag252.xml"/><Relationship Id="rId22" Type="http://schemas.openxmlformats.org/officeDocument/2006/relationships/tags" Target="../tags/tag179.xml"/><Relationship Id="rId43" Type="http://schemas.openxmlformats.org/officeDocument/2006/relationships/tags" Target="../tags/tag200.xml"/><Relationship Id="rId64" Type="http://schemas.openxmlformats.org/officeDocument/2006/relationships/tags" Target="../tags/tag221.xml"/><Relationship Id="rId118" Type="http://schemas.openxmlformats.org/officeDocument/2006/relationships/tags" Target="../tags/tag275.xml"/><Relationship Id="rId139" Type="http://schemas.openxmlformats.org/officeDocument/2006/relationships/tags" Target="../tags/tag296.xml"/><Relationship Id="rId80" Type="http://schemas.openxmlformats.org/officeDocument/2006/relationships/tags" Target="../tags/tag237.xml"/><Relationship Id="rId85" Type="http://schemas.openxmlformats.org/officeDocument/2006/relationships/tags" Target="../tags/tag242.xml"/><Relationship Id="rId150" Type="http://schemas.openxmlformats.org/officeDocument/2006/relationships/tags" Target="../tags/tag307.xml"/><Relationship Id="rId155" Type="http://schemas.openxmlformats.org/officeDocument/2006/relationships/tags" Target="../tags/tag312.xml"/><Relationship Id="rId12" Type="http://schemas.openxmlformats.org/officeDocument/2006/relationships/tags" Target="../tags/tag169.xml"/><Relationship Id="rId17" Type="http://schemas.openxmlformats.org/officeDocument/2006/relationships/tags" Target="../tags/tag174.xml"/><Relationship Id="rId33" Type="http://schemas.openxmlformats.org/officeDocument/2006/relationships/tags" Target="../tags/tag190.xml"/><Relationship Id="rId38" Type="http://schemas.openxmlformats.org/officeDocument/2006/relationships/tags" Target="../tags/tag195.xml"/><Relationship Id="rId59" Type="http://schemas.openxmlformats.org/officeDocument/2006/relationships/tags" Target="../tags/tag216.xml"/><Relationship Id="rId103" Type="http://schemas.openxmlformats.org/officeDocument/2006/relationships/tags" Target="../tags/tag260.xml"/><Relationship Id="rId108" Type="http://schemas.openxmlformats.org/officeDocument/2006/relationships/tags" Target="../tags/tag265.xml"/><Relationship Id="rId124" Type="http://schemas.openxmlformats.org/officeDocument/2006/relationships/tags" Target="../tags/tag281.xml"/><Relationship Id="rId129" Type="http://schemas.openxmlformats.org/officeDocument/2006/relationships/tags" Target="../tags/tag286.xml"/><Relationship Id="rId54" Type="http://schemas.openxmlformats.org/officeDocument/2006/relationships/tags" Target="../tags/tag211.xml"/><Relationship Id="rId70" Type="http://schemas.openxmlformats.org/officeDocument/2006/relationships/tags" Target="../tags/tag227.xml"/><Relationship Id="rId75" Type="http://schemas.openxmlformats.org/officeDocument/2006/relationships/tags" Target="../tags/tag232.xml"/><Relationship Id="rId91" Type="http://schemas.openxmlformats.org/officeDocument/2006/relationships/tags" Target="../tags/tag248.xml"/><Relationship Id="rId96" Type="http://schemas.openxmlformats.org/officeDocument/2006/relationships/tags" Target="../tags/tag253.xml"/><Relationship Id="rId140" Type="http://schemas.openxmlformats.org/officeDocument/2006/relationships/tags" Target="../tags/tag297.xml"/><Relationship Id="rId145" Type="http://schemas.openxmlformats.org/officeDocument/2006/relationships/tags" Target="../tags/tag302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23" Type="http://schemas.openxmlformats.org/officeDocument/2006/relationships/tags" Target="../tags/tag180.xml"/><Relationship Id="rId28" Type="http://schemas.openxmlformats.org/officeDocument/2006/relationships/tags" Target="../tags/tag185.xml"/><Relationship Id="rId49" Type="http://schemas.openxmlformats.org/officeDocument/2006/relationships/tags" Target="../tags/tag206.xml"/><Relationship Id="rId114" Type="http://schemas.openxmlformats.org/officeDocument/2006/relationships/tags" Target="../tags/tag271.xml"/><Relationship Id="rId119" Type="http://schemas.openxmlformats.org/officeDocument/2006/relationships/tags" Target="../tags/tag276.xml"/><Relationship Id="rId44" Type="http://schemas.openxmlformats.org/officeDocument/2006/relationships/tags" Target="../tags/tag201.xml"/><Relationship Id="rId60" Type="http://schemas.openxmlformats.org/officeDocument/2006/relationships/tags" Target="../tags/tag217.xml"/><Relationship Id="rId65" Type="http://schemas.openxmlformats.org/officeDocument/2006/relationships/tags" Target="../tags/tag222.xml"/><Relationship Id="rId81" Type="http://schemas.openxmlformats.org/officeDocument/2006/relationships/tags" Target="../tags/tag238.xml"/><Relationship Id="rId86" Type="http://schemas.openxmlformats.org/officeDocument/2006/relationships/tags" Target="../tags/tag243.xml"/><Relationship Id="rId130" Type="http://schemas.openxmlformats.org/officeDocument/2006/relationships/tags" Target="../tags/tag287.xml"/><Relationship Id="rId135" Type="http://schemas.openxmlformats.org/officeDocument/2006/relationships/tags" Target="../tags/tag292.xml"/><Relationship Id="rId151" Type="http://schemas.openxmlformats.org/officeDocument/2006/relationships/tags" Target="../tags/tag308.xml"/><Relationship Id="rId156" Type="http://schemas.openxmlformats.org/officeDocument/2006/relationships/tags" Target="../tags/tag313.xml"/><Relationship Id="rId13" Type="http://schemas.openxmlformats.org/officeDocument/2006/relationships/tags" Target="../tags/tag170.xml"/><Relationship Id="rId18" Type="http://schemas.openxmlformats.org/officeDocument/2006/relationships/tags" Target="../tags/tag175.xml"/><Relationship Id="rId39" Type="http://schemas.openxmlformats.org/officeDocument/2006/relationships/tags" Target="../tags/tag196.xml"/><Relationship Id="rId109" Type="http://schemas.openxmlformats.org/officeDocument/2006/relationships/tags" Target="../tags/tag266.xml"/><Relationship Id="rId34" Type="http://schemas.openxmlformats.org/officeDocument/2006/relationships/tags" Target="../tags/tag191.xml"/><Relationship Id="rId50" Type="http://schemas.openxmlformats.org/officeDocument/2006/relationships/tags" Target="../tags/tag207.xml"/><Relationship Id="rId55" Type="http://schemas.openxmlformats.org/officeDocument/2006/relationships/tags" Target="../tags/tag212.xml"/><Relationship Id="rId76" Type="http://schemas.openxmlformats.org/officeDocument/2006/relationships/tags" Target="../tags/tag233.xml"/><Relationship Id="rId97" Type="http://schemas.openxmlformats.org/officeDocument/2006/relationships/tags" Target="../tags/tag254.xml"/><Relationship Id="rId104" Type="http://schemas.openxmlformats.org/officeDocument/2006/relationships/tags" Target="../tags/tag261.xml"/><Relationship Id="rId120" Type="http://schemas.openxmlformats.org/officeDocument/2006/relationships/tags" Target="../tags/tag277.xml"/><Relationship Id="rId125" Type="http://schemas.openxmlformats.org/officeDocument/2006/relationships/tags" Target="../tags/tag282.xml"/><Relationship Id="rId141" Type="http://schemas.openxmlformats.org/officeDocument/2006/relationships/tags" Target="../tags/tag298.xml"/><Relationship Id="rId146" Type="http://schemas.openxmlformats.org/officeDocument/2006/relationships/tags" Target="../tags/tag303.xml"/><Relationship Id="rId7" Type="http://schemas.openxmlformats.org/officeDocument/2006/relationships/tags" Target="../tags/tag164.xml"/><Relationship Id="rId71" Type="http://schemas.openxmlformats.org/officeDocument/2006/relationships/tags" Target="../tags/tag228.xml"/><Relationship Id="rId92" Type="http://schemas.openxmlformats.org/officeDocument/2006/relationships/tags" Target="../tags/tag249.xml"/><Relationship Id="rId2" Type="http://schemas.openxmlformats.org/officeDocument/2006/relationships/tags" Target="../tags/tag159.xml"/><Relationship Id="rId29" Type="http://schemas.openxmlformats.org/officeDocument/2006/relationships/tags" Target="../tags/tag186.xml"/><Relationship Id="rId24" Type="http://schemas.openxmlformats.org/officeDocument/2006/relationships/tags" Target="../tags/tag181.xml"/><Relationship Id="rId40" Type="http://schemas.openxmlformats.org/officeDocument/2006/relationships/tags" Target="../tags/tag197.xml"/><Relationship Id="rId45" Type="http://schemas.openxmlformats.org/officeDocument/2006/relationships/tags" Target="../tags/tag202.xml"/><Relationship Id="rId66" Type="http://schemas.openxmlformats.org/officeDocument/2006/relationships/tags" Target="../tags/tag223.xml"/><Relationship Id="rId87" Type="http://schemas.openxmlformats.org/officeDocument/2006/relationships/tags" Target="../tags/tag244.xml"/><Relationship Id="rId110" Type="http://schemas.openxmlformats.org/officeDocument/2006/relationships/tags" Target="../tags/tag267.xml"/><Relationship Id="rId115" Type="http://schemas.openxmlformats.org/officeDocument/2006/relationships/tags" Target="../tags/tag272.xml"/><Relationship Id="rId131" Type="http://schemas.openxmlformats.org/officeDocument/2006/relationships/tags" Target="../tags/tag288.xml"/><Relationship Id="rId136" Type="http://schemas.openxmlformats.org/officeDocument/2006/relationships/tags" Target="../tags/tag293.xml"/><Relationship Id="rId157" Type="http://schemas.openxmlformats.org/officeDocument/2006/relationships/tags" Target="../tags/tag314.xml"/><Relationship Id="rId61" Type="http://schemas.openxmlformats.org/officeDocument/2006/relationships/tags" Target="../tags/tag218.xml"/><Relationship Id="rId82" Type="http://schemas.openxmlformats.org/officeDocument/2006/relationships/tags" Target="../tags/tag239.xml"/><Relationship Id="rId152" Type="http://schemas.openxmlformats.org/officeDocument/2006/relationships/tags" Target="../tags/tag309.xml"/><Relationship Id="rId19" Type="http://schemas.openxmlformats.org/officeDocument/2006/relationships/tags" Target="../tags/tag176.xml"/><Relationship Id="rId14" Type="http://schemas.openxmlformats.org/officeDocument/2006/relationships/tags" Target="../tags/tag171.xml"/><Relationship Id="rId30" Type="http://schemas.openxmlformats.org/officeDocument/2006/relationships/tags" Target="../tags/tag187.xml"/><Relationship Id="rId35" Type="http://schemas.openxmlformats.org/officeDocument/2006/relationships/tags" Target="../tags/tag192.xml"/><Relationship Id="rId56" Type="http://schemas.openxmlformats.org/officeDocument/2006/relationships/tags" Target="../tags/tag213.xml"/><Relationship Id="rId77" Type="http://schemas.openxmlformats.org/officeDocument/2006/relationships/tags" Target="../tags/tag234.xml"/><Relationship Id="rId100" Type="http://schemas.openxmlformats.org/officeDocument/2006/relationships/tags" Target="../tags/tag257.xml"/><Relationship Id="rId105" Type="http://schemas.openxmlformats.org/officeDocument/2006/relationships/tags" Target="../tags/tag262.xml"/><Relationship Id="rId126" Type="http://schemas.openxmlformats.org/officeDocument/2006/relationships/tags" Target="../tags/tag283.xml"/><Relationship Id="rId147" Type="http://schemas.openxmlformats.org/officeDocument/2006/relationships/tags" Target="../tags/tag304.xml"/><Relationship Id="rId8" Type="http://schemas.openxmlformats.org/officeDocument/2006/relationships/tags" Target="../tags/tag165.xml"/><Relationship Id="rId51" Type="http://schemas.openxmlformats.org/officeDocument/2006/relationships/tags" Target="../tags/tag208.xml"/><Relationship Id="rId72" Type="http://schemas.openxmlformats.org/officeDocument/2006/relationships/tags" Target="../tags/tag229.xml"/><Relationship Id="rId93" Type="http://schemas.openxmlformats.org/officeDocument/2006/relationships/tags" Target="../tags/tag250.xml"/><Relationship Id="rId98" Type="http://schemas.openxmlformats.org/officeDocument/2006/relationships/tags" Target="../tags/tag255.xml"/><Relationship Id="rId121" Type="http://schemas.openxmlformats.org/officeDocument/2006/relationships/tags" Target="../tags/tag278.xml"/><Relationship Id="rId142" Type="http://schemas.openxmlformats.org/officeDocument/2006/relationships/tags" Target="../tags/tag299.xml"/><Relationship Id="rId3" Type="http://schemas.openxmlformats.org/officeDocument/2006/relationships/tags" Target="../tags/tag160.xml"/><Relationship Id="rId25" Type="http://schemas.openxmlformats.org/officeDocument/2006/relationships/tags" Target="../tags/tag182.xml"/><Relationship Id="rId46" Type="http://schemas.openxmlformats.org/officeDocument/2006/relationships/tags" Target="../tags/tag203.xml"/><Relationship Id="rId67" Type="http://schemas.openxmlformats.org/officeDocument/2006/relationships/tags" Target="../tags/tag224.xml"/><Relationship Id="rId116" Type="http://schemas.openxmlformats.org/officeDocument/2006/relationships/tags" Target="../tags/tag273.xml"/><Relationship Id="rId137" Type="http://schemas.openxmlformats.org/officeDocument/2006/relationships/tags" Target="../tags/tag294.xml"/><Relationship Id="rId158" Type="http://schemas.openxmlformats.org/officeDocument/2006/relationships/slideLayout" Target="../slideLayouts/slideLayout7.xml"/><Relationship Id="rId20" Type="http://schemas.openxmlformats.org/officeDocument/2006/relationships/tags" Target="../tags/tag177.xml"/><Relationship Id="rId41" Type="http://schemas.openxmlformats.org/officeDocument/2006/relationships/tags" Target="../tags/tag198.xml"/><Relationship Id="rId62" Type="http://schemas.openxmlformats.org/officeDocument/2006/relationships/tags" Target="../tags/tag219.xml"/><Relationship Id="rId83" Type="http://schemas.openxmlformats.org/officeDocument/2006/relationships/tags" Target="../tags/tag240.xml"/><Relationship Id="rId88" Type="http://schemas.openxmlformats.org/officeDocument/2006/relationships/tags" Target="../tags/tag245.xml"/><Relationship Id="rId111" Type="http://schemas.openxmlformats.org/officeDocument/2006/relationships/tags" Target="../tags/tag268.xml"/><Relationship Id="rId132" Type="http://schemas.openxmlformats.org/officeDocument/2006/relationships/tags" Target="../tags/tag289.xml"/><Relationship Id="rId153" Type="http://schemas.openxmlformats.org/officeDocument/2006/relationships/tags" Target="../tags/tag310.xml"/><Relationship Id="rId15" Type="http://schemas.openxmlformats.org/officeDocument/2006/relationships/tags" Target="../tags/tag172.xml"/><Relationship Id="rId36" Type="http://schemas.openxmlformats.org/officeDocument/2006/relationships/tags" Target="../tags/tag193.xml"/><Relationship Id="rId57" Type="http://schemas.openxmlformats.org/officeDocument/2006/relationships/tags" Target="../tags/tag214.xml"/><Relationship Id="rId106" Type="http://schemas.openxmlformats.org/officeDocument/2006/relationships/tags" Target="../tags/tag263.xml"/><Relationship Id="rId127" Type="http://schemas.openxmlformats.org/officeDocument/2006/relationships/tags" Target="../tags/tag284.xml"/><Relationship Id="rId10" Type="http://schemas.openxmlformats.org/officeDocument/2006/relationships/tags" Target="../tags/tag167.xml"/><Relationship Id="rId31" Type="http://schemas.openxmlformats.org/officeDocument/2006/relationships/tags" Target="../tags/tag188.xml"/><Relationship Id="rId52" Type="http://schemas.openxmlformats.org/officeDocument/2006/relationships/tags" Target="../tags/tag209.xml"/><Relationship Id="rId73" Type="http://schemas.openxmlformats.org/officeDocument/2006/relationships/tags" Target="../tags/tag230.xml"/><Relationship Id="rId78" Type="http://schemas.openxmlformats.org/officeDocument/2006/relationships/tags" Target="../tags/tag235.xml"/><Relationship Id="rId94" Type="http://schemas.openxmlformats.org/officeDocument/2006/relationships/tags" Target="../tags/tag251.xml"/><Relationship Id="rId99" Type="http://schemas.openxmlformats.org/officeDocument/2006/relationships/tags" Target="../tags/tag256.xml"/><Relationship Id="rId101" Type="http://schemas.openxmlformats.org/officeDocument/2006/relationships/tags" Target="../tags/tag258.xml"/><Relationship Id="rId122" Type="http://schemas.openxmlformats.org/officeDocument/2006/relationships/tags" Target="../tags/tag279.xml"/><Relationship Id="rId143" Type="http://schemas.openxmlformats.org/officeDocument/2006/relationships/tags" Target="../tags/tag300.xml"/><Relationship Id="rId148" Type="http://schemas.openxmlformats.org/officeDocument/2006/relationships/tags" Target="../tags/tag305.xml"/><Relationship Id="rId4" Type="http://schemas.openxmlformats.org/officeDocument/2006/relationships/tags" Target="../tags/tag161.xml"/><Relationship Id="rId9" Type="http://schemas.openxmlformats.org/officeDocument/2006/relationships/tags" Target="../tags/tag166.xml"/><Relationship Id="rId26" Type="http://schemas.openxmlformats.org/officeDocument/2006/relationships/tags" Target="../tags/tag183.xml"/><Relationship Id="rId47" Type="http://schemas.openxmlformats.org/officeDocument/2006/relationships/tags" Target="../tags/tag204.xml"/><Relationship Id="rId68" Type="http://schemas.openxmlformats.org/officeDocument/2006/relationships/tags" Target="../tags/tag225.xml"/><Relationship Id="rId89" Type="http://schemas.openxmlformats.org/officeDocument/2006/relationships/tags" Target="../tags/tag246.xml"/><Relationship Id="rId112" Type="http://schemas.openxmlformats.org/officeDocument/2006/relationships/tags" Target="../tags/tag269.xml"/><Relationship Id="rId133" Type="http://schemas.openxmlformats.org/officeDocument/2006/relationships/tags" Target="../tags/tag290.xml"/><Relationship Id="rId154" Type="http://schemas.openxmlformats.org/officeDocument/2006/relationships/tags" Target="../tags/tag311.xml"/><Relationship Id="rId16" Type="http://schemas.openxmlformats.org/officeDocument/2006/relationships/tags" Target="../tags/tag173.xml"/><Relationship Id="rId37" Type="http://schemas.openxmlformats.org/officeDocument/2006/relationships/tags" Target="../tags/tag194.xml"/><Relationship Id="rId58" Type="http://schemas.openxmlformats.org/officeDocument/2006/relationships/tags" Target="../tags/tag215.xml"/><Relationship Id="rId79" Type="http://schemas.openxmlformats.org/officeDocument/2006/relationships/tags" Target="../tags/tag236.xml"/><Relationship Id="rId102" Type="http://schemas.openxmlformats.org/officeDocument/2006/relationships/tags" Target="../tags/tag259.xml"/><Relationship Id="rId123" Type="http://schemas.openxmlformats.org/officeDocument/2006/relationships/tags" Target="../tags/tag280.xml"/><Relationship Id="rId144" Type="http://schemas.openxmlformats.org/officeDocument/2006/relationships/tags" Target="../tags/tag301.xml"/><Relationship Id="rId90" Type="http://schemas.openxmlformats.org/officeDocument/2006/relationships/tags" Target="../tags/tag247.xml"/><Relationship Id="rId27" Type="http://schemas.openxmlformats.org/officeDocument/2006/relationships/tags" Target="../tags/tag184.xml"/><Relationship Id="rId48" Type="http://schemas.openxmlformats.org/officeDocument/2006/relationships/tags" Target="../tags/tag205.xml"/><Relationship Id="rId69" Type="http://schemas.openxmlformats.org/officeDocument/2006/relationships/tags" Target="../tags/tag226.xml"/><Relationship Id="rId113" Type="http://schemas.openxmlformats.org/officeDocument/2006/relationships/tags" Target="../tags/tag270.xml"/><Relationship Id="rId134" Type="http://schemas.openxmlformats.org/officeDocument/2006/relationships/tags" Target="../tags/tag291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431.xml"/><Relationship Id="rId21" Type="http://schemas.openxmlformats.org/officeDocument/2006/relationships/tags" Target="../tags/tag335.xml"/><Relationship Id="rId42" Type="http://schemas.openxmlformats.org/officeDocument/2006/relationships/tags" Target="../tags/tag356.xml"/><Relationship Id="rId63" Type="http://schemas.openxmlformats.org/officeDocument/2006/relationships/tags" Target="../tags/tag377.xml"/><Relationship Id="rId84" Type="http://schemas.openxmlformats.org/officeDocument/2006/relationships/tags" Target="../tags/tag398.xml"/><Relationship Id="rId138" Type="http://schemas.openxmlformats.org/officeDocument/2006/relationships/tags" Target="../tags/tag452.xml"/><Relationship Id="rId159" Type="http://schemas.openxmlformats.org/officeDocument/2006/relationships/image" Target="../media/image3.jpeg"/><Relationship Id="rId107" Type="http://schemas.openxmlformats.org/officeDocument/2006/relationships/tags" Target="../tags/tag421.xml"/><Relationship Id="rId11" Type="http://schemas.openxmlformats.org/officeDocument/2006/relationships/tags" Target="../tags/tag325.xml"/><Relationship Id="rId32" Type="http://schemas.openxmlformats.org/officeDocument/2006/relationships/tags" Target="../tags/tag346.xml"/><Relationship Id="rId53" Type="http://schemas.openxmlformats.org/officeDocument/2006/relationships/tags" Target="../tags/tag367.xml"/><Relationship Id="rId74" Type="http://schemas.openxmlformats.org/officeDocument/2006/relationships/tags" Target="../tags/tag388.xml"/><Relationship Id="rId128" Type="http://schemas.openxmlformats.org/officeDocument/2006/relationships/tags" Target="../tags/tag442.xml"/><Relationship Id="rId149" Type="http://schemas.openxmlformats.org/officeDocument/2006/relationships/tags" Target="../tags/tag463.xml"/><Relationship Id="rId5" Type="http://schemas.openxmlformats.org/officeDocument/2006/relationships/tags" Target="../tags/tag319.xml"/><Relationship Id="rId95" Type="http://schemas.openxmlformats.org/officeDocument/2006/relationships/tags" Target="../tags/tag409.xml"/><Relationship Id="rId160" Type="http://schemas.openxmlformats.org/officeDocument/2006/relationships/image" Target="../media/image1.jpeg"/><Relationship Id="rId22" Type="http://schemas.openxmlformats.org/officeDocument/2006/relationships/tags" Target="../tags/tag336.xml"/><Relationship Id="rId43" Type="http://schemas.openxmlformats.org/officeDocument/2006/relationships/tags" Target="../tags/tag357.xml"/><Relationship Id="rId64" Type="http://schemas.openxmlformats.org/officeDocument/2006/relationships/tags" Target="../tags/tag378.xml"/><Relationship Id="rId118" Type="http://schemas.openxmlformats.org/officeDocument/2006/relationships/tags" Target="../tags/tag432.xml"/><Relationship Id="rId139" Type="http://schemas.openxmlformats.org/officeDocument/2006/relationships/tags" Target="../tags/tag453.xml"/><Relationship Id="rId80" Type="http://schemas.openxmlformats.org/officeDocument/2006/relationships/tags" Target="../tags/tag394.xml"/><Relationship Id="rId85" Type="http://schemas.openxmlformats.org/officeDocument/2006/relationships/tags" Target="../tags/tag399.xml"/><Relationship Id="rId150" Type="http://schemas.openxmlformats.org/officeDocument/2006/relationships/tags" Target="../tags/tag464.xml"/><Relationship Id="rId155" Type="http://schemas.openxmlformats.org/officeDocument/2006/relationships/tags" Target="../tags/tag469.xml"/><Relationship Id="rId12" Type="http://schemas.openxmlformats.org/officeDocument/2006/relationships/tags" Target="../tags/tag326.xml"/><Relationship Id="rId17" Type="http://schemas.openxmlformats.org/officeDocument/2006/relationships/tags" Target="../tags/tag331.xml"/><Relationship Id="rId33" Type="http://schemas.openxmlformats.org/officeDocument/2006/relationships/tags" Target="../tags/tag347.xml"/><Relationship Id="rId38" Type="http://schemas.openxmlformats.org/officeDocument/2006/relationships/tags" Target="../tags/tag352.xml"/><Relationship Id="rId59" Type="http://schemas.openxmlformats.org/officeDocument/2006/relationships/tags" Target="../tags/tag373.xml"/><Relationship Id="rId103" Type="http://schemas.openxmlformats.org/officeDocument/2006/relationships/tags" Target="../tags/tag417.xml"/><Relationship Id="rId108" Type="http://schemas.openxmlformats.org/officeDocument/2006/relationships/tags" Target="../tags/tag422.xml"/><Relationship Id="rId124" Type="http://schemas.openxmlformats.org/officeDocument/2006/relationships/tags" Target="../tags/tag438.xml"/><Relationship Id="rId129" Type="http://schemas.openxmlformats.org/officeDocument/2006/relationships/tags" Target="../tags/tag443.xml"/><Relationship Id="rId54" Type="http://schemas.openxmlformats.org/officeDocument/2006/relationships/tags" Target="../tags/tag368.xml"/><Relationship Id="rId70" Type="http://schemas.openxmlformats.org/officeDocument/2006/relationships/tags" Target="../tags/tag384.xml"/><Relationship Id="rId75" Type="http://schemas.openxmlformats.org/officeDocument/2006/relationships/tags" Target="../tags/tag389.xml"/><Relationship Id="rId91" Type="http://schemas.openxmlformats.org/officeDocument/2006/relationships/tags" Target="../tags/tag405.xml"/><Relationship Id="rId96" Type="http://schemas.openxmlformats.org/officeDocument/2006/relationships/tags" Target="../tags/tag410.xml"/><Relationship Id="rId140" Type="http://schemas.openxmlformats.org/officeDocument/2006/relationships/tags" Target="../tags/tag454.xml"/><Relationship Id="rId145" Type="http://schemas.openxmlformats.org/officeDocument/2006/relationships/tags" Target="../tags/tag459.xml"/><Relationship Id="rId1" Type="http://schemas.openxmlformats.org/officeDocument/2006/relationships/tags" Target="../tags/tag315.xml"/><Relationship Id="rId6" Type="http://schemas.openxmlformats.org/officeDocument/2006/relationships/tags" Target="../tags/tag320.xml"/><Relationship Id="rId23" Type="http://schemas.openxmlformats.org/officeDocument/2006/relationships/tags" Target="../tags/tag337.xml"/><Relationship Id="rId28" Type="http://schemas.openxmlformats.org/officeDocument/2006/relationships/tags" Target="../tags/tag342.xml"/><Relationship Id="rId49" Type="http://schemas.openxmlformats.org/officeDocument/2006/relationships/tags" Target="../tags/tag363.xml"/><Relationship Id="rId114" Type="http://schemas.openxmlformats.org/officeDocument/2006/relationships/tags" Target="../tags/tag428.xml"/><Relationship Id="rId119" Type="http://schemas.openxmlformats.org/officeDocument/2006/relationships/tags" Target="../tags/tag433.xml"/><Relationship Id="rId44" Type="http://schemas.openxmlformats.org/officeDocument/2006/relationships/tags" Target="../tags/tag358.xml"/><Relationship Id="rId60" Type="http://schemas.openxmlformats.org/officeDocument/2006/relationships/tags" Target="../tags/tag374.xml"/><Relationship Id="rId65" Type="http://schemas.openxmlformats.org/officeDocument/2006/relationships/tags" Target="../tags/tag379.xml"/><Relationship Id="rId81" Type="http://schemas.openxmlformats.org/officeDocument/2006/relationships/tags" Target="../tags/tag395.xml"/><Relationship Id="rId86" Type="http://schemas.openxmlformats.org/officeDocument/2006/relationships/tags" Target="../tags/tag400.xml"/><Relationship Id="rId130" Type="http://schemas.openxmlformats.org/officeDocument/2006/relationships/tags" Target="../tags/tag444.xml"/><Relationship Id="rId135" Type="http://schemas.openxmlformats.org/officeDocument/2006/relationships/tags" Target="../tags/tag449.xml"/><Relationship Id="rId151" Type="http://schemas.openxmlformats.org/officeDocument/2006/relationships/tags" Target="../tags/tag465.xml"/><Relationship Id="rId156" Type="http://schemas.openxmlformats.org/officeDocument/2006/relationships/tags" Target="../tags/tag470.xml"/><Relationship Id="rId13" Type="http://schemas.openxmlformats.org/officeDocument/2006/relationships/tags" Target="../tags/tag327.xml"/><Relationship Id="rId18" Type="http://schemas.openxmlformats.org/officeDocument/2006/relationships/tags" Target="../tags/tag332.xml"/><Relationship Id="rId39" Type="http://schemas.openxmlformats.org/officeDocument/2006/relationships/tags" Target="../tags/tag353.xml"/><Relationship Id="rId109" Type="http://schemas.openxmlformats.org/officeDocument/2006/relationships/tags" Target="../tags/tag423.xml"/><Relationship Id="rId34" Type="http://schemas.openxmlformats.org/officeDocument/2006/relationships/tags" Target="../tags/tag348.xml"/><Relationship Id="rId50" Type="http://schemas.openxmlformats.org/officeDocument/2006/relationships/tags" Target="../tags/tag364.xml"/><Relationship Id="rId55" Type="http://schemas.openxmlformats.org/officeDocument/2006/relationships/tags" Target="../tags/tag369.xml"/><Relationship Id="rId76" Type="http://schemas.openxmlformats.org/officeDocument/2006/relationships/tags" Target="../tags/tag390.xml"/><Relationship Id="rId97" Type="http://schemas.openxmlformats.org/officeDocument/2006/relationships/tags" Target="../tags/tag411.xml"/><Relationship Id="rId104" Type="http://schemas.openxmlformats.org/officeDocument/2006/relationships/tags" Target="../tags/tag418.xml"/><Relationship Id="rId120" Type="http://schemas.openxmlformats.org/officeDocument/2006/relationships/tags" Target="../tags/tag434.xml"/><Relationship Id="rId125" Type="http://schemas.openxmlformats.org/officeDocument/2006/relationships/tags" Target="../tags/tag439.xml"/><Relationship Id="rId141" Type="http://schemas.openxmlformats.org/officeDocument/2006/relationships/tags" Target="../tags/tag455.xml"/><Relationship Id="rId146" Type="http://schemas.openxmlformats.org/officeDocument/2006/relationships/tags" Target="../tags/tag460.xml"/><Relationship Id="rId7" Type="http://schemas.openxmlformats.org/officeDocument/2006/relationships/tags" Target="../tags/tag321.xml"/><Relationship Id="rId71" Type="http://schemas.openxmlformats.org/officeDocument/2006/relationships/tags" Target="../tags/tag385.xml"/><Relationship Id="rId92" Type="http://schemas.openxmlformats.org/officeDocument/2006/relationships/tags" Target="../tags/tag406.xml"/><Relationship Id="rId2" Type="http://schemas.openxmlformats.org/officeDocument/2006/relationships/tags" Target="../tags/tag316.xml"/><Relationship Id="rId29" Type="http://schemas.openxmlformats.org/officeDocument/2006/relationships/tags" Target="../tags/tag343.xml"/><Relationship Id="rId24" Type="http://schemas.openxmlformats.org/officeDocument/2006/relationships/tags" Target="../tags/tag338.xml"/><Relationship Id="rId40" Type="http://schemas.openxmlformats.org/officeDocument/2006/relationships/tags" Target="../tags/tag354.xml"/><Relationship Id="rId45" Type="http://schemas.openxmlformats.org/officeDocument/2006/relationships/tags" Target="../tags/tag359.xml"/><Relationship Id="rId66" Type="http://schemas.openxmlformats.org/officeDocument/2006/relationships/tags" Target="../tags/tag380.xml"/><Relationship Id="rId87" Type="http://schemas.openxmlformats.org/officeDocument/2006/relationships/tags" Target="../tags/tag401.xml"/><Relationship Id="rId110" Type="http://schemas.openxmlformats.org/officeDocument/2006/relationships/tags" Target="../tags/tag424.xml"/><Relationship Id="rId115" Type="http://schemas.openxmlformats.org/officeDocument/2006/relationships/tags" Target="../tags/tag429.xml"/><Relationship Id="rId131" Type="http://schemas.openxmlformats.org/officeDocument/2006/relationships/tags" Target="../tags/tag445.xml"/><Relationship Id="rId136" Type="http://schemas.openxmlformats.org/officeDocument/2006/relationships/tags" Target="../tags/tag450.xml"/><Relationship Id="rId157" Type="http://schemas.openxmlformats.org/officeDocument/2006/relationships/tags" Target="../tags/tag471.xml"/><Relationship Id="rId61" Type="http://schemas.openxmlformats.org/officeDocument/2006/relationships/tags" Target="../tags/tag375.xml"/><Relationship Id="rId82" Type="http://schemas.openxmlformats.org/officeDocument/2006/relationships/tags" Target="../tags/tag396.xml"/><Relationship Id="rId152" Type="http://schemas.openxmlformats.org/officeDocument/2006/relationships/tags" Target="../tags/tag466.xml"/><Relationship Id="rId19" Type="http://schemas.openxmlformats.org/officeDocument/2006/relationships/tags" Target="../tags/tag333.xml"/><Relationship Id="rId14" Type="http://schemas.openxmlformats.org/officeDocument/2006/relationships/tags" Target="../tags/tag328.xml"/><Relationship Id="rId30" Type="http://schemas.openxmlformats.org/officeDocument/2006/relationships/tags" Target="../tags/tag344.xml"/><Relationship Id="rId35" Type="http://schemas.openxmlformats.org/officeDocument/2006/relationships/tags" Target="../tags/tag349.xml"/><Relationship Id="rId56" Type="http://schemas.openxmlformats.org/officeDocument/2006/relationships/tags" Target="../tags/tag370.xml"/><Relationship Id="rId77" Type="http://schemas.openxmlformats.org/officeDocument/2006/relationships/tags" Target="../tags/tag391.xml"/><Relationship Id="rId100" Type="http://schemas.openxmlformats.org/officeDocument/2006/relationships/tags" Target="../tags/tag414.xml"/><Relationship Id="rId105" Type="http://schemas.openxmlformats.org/officeDocument/2006/relationships/tags" Target="../tags/tag419.xml"/><Relationship Id="rId126" Type="http://schemas.openxmlformats.org/officeDocument/2006/relationships/tags" Target="../tags/tag440.xml"/><Relationship Id="rId147" Type="http://schemas.openxmlformats.org/officeDocument/2006/relationships/tags" Target="../tags/tag461.xml"/><Relationship Id="rId8" Type="http://schemas.openxmlformats.org/officeDocument/2006/relationships/tags" Target="../tags/tag322.xml"/><Relationship Id="rId51" Type="http://schemas.openxmlformats.org/officeDocument/2006/relationships/tags" Target="../tags/tag365.xml"/><Relationship Id="rId72" Type="http://schemas.openxmlformats.org/officeDocument/2006/relationships/tags" Target="../tags/tag386.xml"/><Relationship Id="rId93" Type="http://schemas.openxmlformats.org/officeDocument/2006/relationships/tags" Target="../tags/tag407.xml"/><Relationship Id="rId98" Type="http://schemas.openxmlformats.org/officeDocument/2006/relationships/tags" Target="../tags/tag412.xml"/><Relationship Id="rId121" Type="http://schemas.openxmlformats.org/officeDocument/2006/relationships/tags" Target="../tags/tag435.xml"/><Relationship Id="rId142" Type="http://schemas.openxmlformats.org/officeDocument/2006/relationships/tags" Target="../tags/tag456.xml"/><Relationship Id="rId3" Type="http://schemas.openxmlformats.org/officeDocument/2006/relationships/tags" Target="../tags/tag317.xml"/><Relationship Id="rId25" Type="http://schemas.openxmlformats.org/officeDocument/2006/relationships/tags" Target="../tags/tag339.xml"/><Relationship Id="rId46" Type="http://schemas.openxmlformats.org/officeDocument/2006/relationships/tags" Target="../tags/tag360.xml"/><Relationship Id="rId67" Type="http://schemas.openxmlformats.org/officeDocument/2006/relationships/tags" Target="../tags/tag381.xml"/><Relationship Id="rId116" Type="http://schemas.openxmlformats.org/officeDocument/2006/relationships/tags" Target="../tags/tag430.xml"/><Relationship Id="rId137" Type="http://schemas.openxmlformats.org/officeDocument/2006/relationships/tags" Target="../tags/tag451.xml"/><Relationship Id="rId158" Type="http://schemas.openxmlformats.org/officeDocument/2006/relationships/slideLayout" Target="../slideLayouts/slideLayout7.xml"/><Relationship Id="rId20" Type="http://schemas.openxmlformats.org/officeDocument/2006/relationships/tags" Target="../tags/tag334.xml"/><Relationship Id="rId41" Type="http://schemas.openxmlformats.org/officeDocument/2006/relationships/tags" Target="../tags/tag355.xml"/><Relationship Id="rId62" Type="http://schemas.openxmlformats.org/officeDocument/2006/relationships/tags" Target="../tags/tag376.xml"/><Relationship Id="rId83" Type="http://schemas.openxmlformats.org/officeDocument/2006/relationships/tags" Target="../tags/tag397.xml"/><Relationship Id="rId88" Type="http://schemas.openxmlformats.org/officeDocument/2006/relationships/tags" Target="../tags/tag402.xml"/><Relationship Id="rId111" Type="http://schemas.openxmlformats.org/officeDocument/2006/relationships/tags" Target="../tags/tag425.xml"/><Relationship Id="rId132" Type="http://schemas.openxmlformats.org/officeDocument/2006/relationships/tags" Target="../tags/tag446.xml"/><Relationship Id="rId153" Type="http://schemas.openxmlformats.org/officeDocument/2006/relationships/tags" Target="../tags/tag467.xml"/><Relationship Id="rId15" Type="http://schemas.openxmlformats.org/officeDocument/2006/relationships/tags" Target="../tags/tag329.xml"/><Relationship Id="rId36" Type="http://schemas.openxmlformats.org/officeDocument/2006/relationships/tags" Target="../tags/tag350.xml"/><Relationship Id="rId57" Type="http://schemas.openxmlformats.org/officeDocument/2006/relationships/tags" Target="../tags/tag371.xml"/><Relationship Id="rId106" Type="http://schemas.openxmlformats.org/officeDocument/2006/relationships/tags" Target="../tags/tag420.xml"/><Relationship Id="rId127" Type="http://schemas.openxmlformats.org/officeDocument/2006/relationships/tags" Target="../tags/tag441.xml"/><Relationship Id="rId10" Type="http://schemas.openxmlformats.org/officeDocument/2006/relationships/tags" Target="../tags/tag324.xml"/><Relationship Id="rId31" Type="http://schemas.openxmlformats.org/officeDocument/2006/relationships/tags" Target="../tags/tag345.xml"/><Relationship Id="rId52" Type="http://schemas.openxmlformats.org/officeDocument/2006/relationships/tags" Target="../tags/tag366.xml"/><Relationship Id="rId73" Type="http://schemas.openxmlformats.org/officeDocument/2006/relationships/tags" Target="../tags/tag387.xml"/><Relationship Id="rId78" Type="http://schemas.openxmlformats.org/officeDocument/2006/relationships/tags" Target="../tags/tag392.xml"/><Relationship Id="rId94" Type="http://schemas.openxmlformats.org/officeDocument/2006/relationships/tags" Target="../tags/tag408.xml"/><Relationship Id="rId99" Type="http://schemas.openxmlformats.org/officeDocument/2006/relationships/tags" Target="../tags/tag413.xml"/><Relationship Id="rId101" Type="http://schemas.openxmlformats.org/officeDocument/2006/relationships/tags" Target="../tags/tag415.xml"/><Relationship Id="rId122" Type="http://schemas.openxmlformats.org/officeDocument/2006/relationships/tags" Target="../tags/tag436.xml"/><Relationship Id="rId143" Type="http://schemas.openxmlformats.org/officeDocument/2006/relationships/tags" Target="../tags/tag457.xml"/><Relationship Id="rId148" Type="http://schemas.openxmlformats.org/officeDocument/2006/relationships/tags" Target="../tags/tag462.xml"/><Relationship Id="rId4" Type="http://schemas.openxmlformats.org/officeDocument/2006/relationships/tags" Target="../tags/tag318.xml"/><Relationship Id="rId9" Type="http://schemas.openxmlformats.org/officeDocument/2006/relationships/tags" Target="../tags/tag323.xml"/><Relationship Id="rId26" Type="http://schemas.openxmlformats.org/officeDocument/2006/relationships/tags" Target="../tags/tag340.xml"/><Relationship Id="rId47" Type="http://schemas.openxmlformats.org/officeDocument/2006/relationships/tags" Target="../tags/tag361.xml"/><Relationship Id="rId68" Type="http://schemas.openxmlformats.org/officeDocument/2006/relationships/tags" Target="../tags/tag382.xml"/><Relationship Id="rId89" Type="http://schemas.openxmlformats.org/officeDocument/2006/relationships/tags" Target="../tags/tag403.xml"/><Relationship Id="rId112" Type="http://schemas.openxmlformats.org/officeDocument/2006/relationships/tags" Target="../tags/tag426.xml"/><Relationship Id="rId133" Type="http://schemas.openxmlformats.org/officeDocument/2006/relationships/tags" Target="../tags/tag447.xml"/><Relationship Id="rId154" Type="http://schemas.openxmlformats.org/officeDocument/2006/relationships/tags" Target="../tags/tag468.xml"/><Relationship Id="rId16" Type="http://schemas.openxmlformats.org/officeDocument/2006/relationships/tags" Target="../tags/tag330.xml"/><Relationship Id="rId37" Type="http://schemas.openxmlformats.org/officeDocument/2006/relationships/tags" Target="../tags/tag351.xml"/><Relationship Id="rId58" Type="http://schemas.openxmlformats.org/officeDocument/2006/relationships/tags" Target="../tags/tag372.xml"/><Relationship Id="rId79" Type="http://schemas.openxmlformats.org/officeDocument/2006/relationships/tags" Target="../tags/tag393.xml"/><Relationship Id="rId102" Type="http://schemas.openxmlformats.org/officeDocument/2006/relationships/tags" Target="../tags/tag416.xml"/><Relationship Id="rId123" Type="http://schemas.openxmlformats.org/officeDocument/2006/relationships/tags" Target="../tags/tag437.xml"/><Relationship Id="rId144" Type="http://schemas.openxmlformats.org/officeDocument/2006/relationships/tags" Target="../tags/tag458.xml"/><Relationship Id="rId90" Type="http://schemas.openxmlformats.org/officeDocument/2006/relationships/tags" Target="../tags/tag404.xml"/><Relationship Id="rId27" Type="http://schemas.openxmlformats.org/officeDocument/2006/relationships/tags" Target="../tags/tag341.xml"/><Relationship Id="rId48" Type="http://schemas.openxmlformats.org/officeDocument/2006/relationships/tags" Target="../tags/tag362.xml"/><Relationship Id="rId69" Type="http://schemas.openxmlformats.org/officeDocument/2006/relationships/tags" Target="../tags/tag383.xml"/><Relationship Id="rId113" Type="http://schemas.openxmlformats.org/officeDocument/2006/relationships/tags" Target="../tags/tag427.xml"/><Relationship Id="rId134" Type="http://schemas.openxmlformats.org/officeDocument/2006/relationships/tags" Target="../tags/tag4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Picture 4" descr="Image result for pink floyd timeline"/>
          <p:cNvPicPr>
            <a:picLocks noChangeAspect="1" noChangeArrowheads="1"/>
          </p:cNvPicPr>
          <p:nvPr/>
        </p:nvPicPr>
        <p:blipFill rotWithShape="1">
          <a:blip r:embed="rId1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01185" y="4097443"/>
            <a:ext cx="6096000" cy="277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56" name="OTLSHAPE_M_151404cae9574c57be8fb1c8c1b6654c_Connector1"/>
          <p:cNvCxnSpPr/>
          <p:nvPr>
            <p:custDataLst>
              <p:tags r:id="rId2"/>
            </p:custDataLst>
          </p:nvPr>
        </p:nvCxnSpPr>
        <p:spPr>
          <a:xfrm>
            <a:off x="6558186" y="3667760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5" name="OTLSHAPE_M_7cc8c912621749ab879e78acd65da6e3_Connector1"/>
          <p:cNvCxnSpPr/>
          <p:nvPr>
            <p:custDataLst>
              <p:tags r:id="rId3"/>
            </p:custDataLst>
          </p:nvPr>
        </p:nvCxnSpPr>
        <p:spPr>
          <a:xfrm>
            <a:off x="4282590" y="3667760"/>
            <a:ext cx="0" cy="579543"/>
          </a:xfrm>
          <a:prstGeom prst="line">
            <a:avLst/>
          </a:prstGeom>
          <a:ln w="9525" cap="flat" cmpd="sng" algn="ctr">
            <a:solidFill>
              <a:srgbClr val="D7D72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4" name="OTLSHAPE_M_d5e3b11101f84c418e70d197a69a2baa_Connector2"/>
          <p:cNvCxnSpPr/>
          <p:nvPr>
            <p:custDataLst>
              <p:tags r:id="rId4"/>
            </p:custDataLst>
          </p:nvPr>
        </p:nvCxnSpPr>
        <p:spPr>
          <a:xfrm>
            <a:off x="2729531" y="4158404"/>
            <a:ext cx="0" cy="88900"/>
          </a:xfrm>
          <a:prstGeom prst="line">
            <a:avLst/>
          </a:prstGeom>
          <a:ln w="9525" cap="flat" cmpd="sng" algn="ctr">
            <a:solidFill>
              <a:srgbClr val="D7D72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3" name="OTLSHAPE_M_d5e3b11101f84c418e70d197a69a2baa_Connector1"/>
          <p:cNvCxnSpPr/>
          <p:nvPr>
            <p:custDataLst>
              <p:tags r:id="rId5"/>
            </p:custDataLst>
          </p:nvPr>
        </p:nvCxnSpPr>
        <p:spPr>
          <a:xfrm>
            <a:off x="2729531" y="3667760"/>
            <a:ext cx="0" cy="320125"/>
          </a:xfrm>
          <a:prstGeom prst="line">
            <a:avLst/>
          </a:prstGeom>
          <a:ln w="9525" cap="flat" cmpd="sng" algn="ctr">
            <a:solidFill>
              <a:srgbClr val="D7D72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2" name="OTLSHAPE_M_3de19f4f836f44589e8e3101f5cbafd7_Connector2"/>
          <p:cNvCxnSpPr/>
          <p:nvPr>
            <p:custDataLst>
              <p:tags r:id="rId6"/>
            </p:custDataLst>
          </p:nvPr>
        </p:nvCxnSpPr>
        <p:spPr>
          <a:xfrm>
            <a:off x="1930670" y="4158404"/>
            <a:ext cx="0" cy="541443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1" name="OTLSHAPE_M_3de19f4f836f44589e8e3101f5cbafd7_Connector1"/>
          <p:cNvCxnSpPr/>
          <p:nvPr>
            <p:custDataLst>
              <p:tags r:id="rId7"/>
            </p:custDataLst>
          </p:nvPr>
        </p:nvCxnSpPr>
        <p:spPr>
          <a:xfrm>
            <a:off x="1930670" y="3667760"/>
            <a:ext cx="0" cy="1524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0" name="OTLSHAPE_M_8771c41cc55045db8b8d0eb0742a67d7_Connector3"/>
          <p:cNvCxnSpPr/>
          <p:nvPr>
            <p:custDataLst>
              <p:tags r:id="rId8"/>
            </p:custDataLst>
          </p:nvPr>
        </p:nvCxnSpPr>
        <p:spPr>
          <a:xfrm>
            <a:off x="1708481" y="5063490"/>
            <a:ext cx="0" cy="889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9" name="OTLSHAPE_M_8771c41cc55045db8b8d0eb0742a67d7_Connector2"/>
          <p:cNvCxnSpPr/>
          <p:nvPr>
            <p:custDataLst>
              <p:tags r:id="rId9"/>
            </p:custDataLst>
          </p:nvPr>
        </p:nvCxnSpPr>
        <p:spPr>
          <a:xfrm>
            <a:off x="1708481" y="4158404"/>
            <a:ext cx="0" cy="566843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8" name="OTLSHAPE_M_8771c41cc55045db8b8d0eb0742a67d7_Connector1"/>
          <p:cNvCxnSpPr/>
          <p:nvPr>
            <p:custDataLst>
              <p:tags r:id="rId10"/>
            </p:custDataLst>
          </p:nvPr>
        </p:nvCxnSpPr>
        <p:spPr>
          <a:xfrm>
            <a:off x="1708481" y="3667760"/>
            <a:ext cx="0" cy="320125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7" name="OTLSHAPE_M_ed91ba5876214c83a9630cc1e8fa5c66_Connector2"/>
          <p:cNvCxnSpPr/>
          <p:nvPr>
            <p:custDataLst>
              <p:tags r:id="rId11"/>
            </p:custDataLst>
          </p:nvPr>
        </p:nvCxnSpPr>
        <p:spPr>
          <a:xfrm>
            <a:off x="1439367" y="4158404"/>
            <a:ext cx="0" cy="889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6" name="OTLSHAPE_M_ed91ba5876214c83a9630cc1e8fa5c66_Connector1"/>
          <p:cNvCxnSpPr/>
          <p:nvPr>
            <p:custDataLst>
              <p:tags r:id="rId12"/>
            </p:custDataLst>
          </p:nvPr>
        </p:nvCxnSpPr>
        <p:spPr>
          <a:xfrm>
            <a:off x="1439367" y="3667760"/>
            <a:ext cx="0" cy="320125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5" name="OTLSHAPE_M_dcae27c148294afcbe0134843711b801_Connector1"/>
          <p:cNvCxnSpPr/>
          <p:nvPr>
            <p:custDataLst>
              <p:tags r:id="rId13"/>
            </p:custDataLst>
          </p:nvPr>
        </p:nvCxnSpPr>
        <p:spPr>
          <a:xfrm>
            <a:off x="1055484" y="3667760"/>
            <a:ext cx="0" cy="1937173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4" name="OTLSHAPE_M_17f6710cc9244cbeb99aeb50040acf96_Connector1"/>
          <p:cNvCxnSpPr/>
          <p:nvPr>
            <p:custDataLst>
              <p:tags r:id="rId14"/>
            </p:custDataLst>
          </p:nvPr>
        </p:nvCxnSpPr>
        <p:spPr>
          <a:xfrm>
            <a:off x="10171437" y="2580217"/>
            <a:ext cx="0" cy="579543"/>
          </a:xfrm>
          <a:prstGeom prst="line">
            <a:avLst/>
          </a:prstGeom>
          <a:ln w="9525" cap="flat" cmpd="sng" algn="ctr">
            <a:solidFill>
              <a:srgbClr val="02CDF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3" name="OTLSHAPE_M_339dca8581134338ac87d5e4b695bc1a_Connector1"/>
          <p:cNvCxnSpPr/>
          <p:nvPr>
            <p:custDataLst>
              <p:tags r:id="rId15"/>
            </p:custDataLst>
          </p:nvPr>
        </p:nvCxnSpPr>
        <p:spPr>
          <a:xfrm>
            <a:off x="6803554" y="2580217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2" name="OTLSHAPE_M_1f6681bdc537429e8dd3ac32e9a50e4b_Connector1"/>
          <p:cNvCxnSpPr/>
          <p:nvPr>
            <p:custDataLst>
              <p:tags r:id="rId16"/>
            </p:custDataLst>
          </p:nvPr>
        </p:nvCxnSpPr>
        <p:spPr>
          <a:xfrm>
            <a:off x="5204701" y="2580217"/>
            <a:ext cx="0" cy="579543"/>
          </a:xfrm>
          <a:prstGeom prst="line">
            <a:avLst/>
          </a:prstGeom>
          <a:ln w="9525" cap="flat" cmpd="sng" algn="ctr">
            <a:solidFill>
              <a:srgbClr val="D7D72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1" name="OTLSHAPE_M_56a7c322be68403ca3de20bc4413cfb2_Connector1"/>
          <p:cNvCxnSpPr/>
          <p:nvPr>
            <p:custDataLst>
              <p:tags r:id="rId17"/>
            </p:custDataLst>
          </p:nvPr>
        </p:nvCxnSpPr>
        <p:spPr>
          <a:xfrm>
            <a:off x="3010518" y="2580217"/>
            <a:ext cx="0" cy="579543"/>
          </a:xfrm>
          <a:prstGeom prst="line">
            <a:avLst/>
          </a:prstGeom>
          <a:ln w="9525" cap="flat" cmpd="sng" algn="ctr">
            <a:solidFill>
              <a:srgbClr val="D7D72F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0" name="OTLSHAPE_M_4a5ff93a91d14a599221df687d05667c_Connector2"/>
          <p:cNvCxnSpPr/>
          <p:nvPr>
            <p:custDataLst>
              <p:tags r:id="rId18"/>
            </p:custDataLst>
          </p:nvPr>
        </p:nvCxnSpPr>
        <p:spPr>
          <a:xfrm>
            <a:off x="2052788" y="3007360"/>
            <a:ext cx="0" cy="1524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9" name="OTLSHAPE_M_4a5ff93a91d14a599221df687d05667c_Connector1"/>
          <p:cNvCxnSpPr/>
          <p:nvPr>
            <p:custDataLst>
              <p:tags r:id="rId19"/>
            </p:custDataLst>
          </p:nvPr>
        </p:nvCxnSpPr>
        <p:spPr>
          <a:xfrm>
            <a:off x="2052788" y="2580217"/>
            <a:ext cx="0" cy="272119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8" name="OTLSHAPE_M_651e5812b9a24a8bb7835a01d3e8db95_Connector2"/>
          <p:cNvCxnSpPr/>
          <p:nvPr>
            <p:custDataLst>
              <p:tags r:id="rId20"/>
            </p:custDataLst>
          </p:nvPr>
        </p:nvCxnSpPr>
        <p:spPr>
          <a:xfrm>
            <a:off x="1522476" y="2387092"/>
            <a:ext cx="0" cy="772668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7" name="OTLSHAPE_M_651e5812b9a24a8bb7835a01d3e8db95_Connector1"/>
          <p:cNvCxnSpPr/>
          <p:nvPr>
            <p:custDataLst>
              <p:tags r:id="rId21"/>
            </p:custDataLst>
          </p:nvPr>
        </p:nvCxnSpPr>
        <p:spPr>
          <a:xfrm>
            <a:off x="1522476" y="2127673"/>
            <a:ext cx="0" cy="889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6" name="OTLSHAPE_M_2fbba842124f43a2b73fdad98f129f62_Connector2"/>
          <p:cNvCxnSpPr/>
          <p:nvPr>
            <p:custDataLst>
              <p:tags r:id="rId22"/>
            </p:custDataLst>
          </p:nvPr>
        </p:nvCxnSpPr>
        <p:spPr>
          <a:xfrm>
            <a:off x="1241489" y="1934549"/>
            <a:ext cx="0" cy="1225211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5" name="OTLSHAPE_M_2fbba842124f43a2b73fdad98f129f62_Connector1"/>
          <p:cNvCxnSpPr/>
          <p:nvPr>
            <p:custDataLst>
              <p:tags r:id="rId23"/>
            </p:custDataLst>
          </p:nvPr>
        </p:nvCxnSpPr>
        <p:spPr>
          <a:xfrm>
            <a:off x="1241489" y="1675130"/>
            <a:ext cx="0" cy="889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4" name="OTLSHAPE_M_b5a96a14614d4ecbb69e3dd483b36a12_Connector2"/>
          <p:cNvCxnSpPr/>
          <p:nvPr>
            <p:custDataLst>
              <p:tags r:id="rId24"/>
            </p:custDataLst>
          </p:nvPr>
        </p:nvCxnSpPr>
        <p:spPr>
          <a:xfrm>
            <a:off x="972375" y="1649730"/>
            <a:ext cx="0" cy="151003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3" name="OTLSHAPE_M_b5a96a14614d4ecbb69e3dd483b36a12_Connector1"/>
          <p:cNvCxnSpPr/>
          <p:nvPr>
            <p:custDataLst>
              <p:tags r:id="rId25"/>
            </p:custDataLst>
          </p:nvPr>
        </p:nvCxnSpPr>
        <p:spPr>
          <a:xfrm>
            <a:off x="972375" y="1222587"/>
            <a:ext cx="0" cy="88900"/>
          </a:xfrm>
          <a:prstGeom prst="line">
            <a:avLst/>
          </a:prstGeom>
          <a:ln w="9525" cap="flat" cmpd="sng" algn="ctr">
            <a:solidFill>
              <a:srgbClr val="9B694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4" name="OTLSHAPE_T_7f33c722858040b1b5d31d6f560072e1_RightVerticalConnector2"/>
          <p:cNvCxnSpPr/>
          <p:nvPr>
            <p:custDataLst>
              <p:tags r:id="rId26"/>
            </p:custDataLst>
          </p:nvPr>
        </p:nvCxnSpPr>
        <p:spPr>
          <a:xfrm>
            <a:off x="6714792" y="2554817"/>
            <a:ext cx="0" cy="66844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3" name="OTLSHAPE_T_7f33c722858040b1b5d31d6f560072e1_RightVerticalConnector1"/>
          <p:cNvCxnSpPr/>
          <p:nvPr>
            <p:custDataLst>
              <p:tags r:id="rId27"/>
            </p:custDataLst>
          </p:nvPr>
        </p:nvCxnSpPr>
        <p:spPr>
          <a:xfrm>
            <a:off x="6714792" y="53238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9" name="OTLSHAPE_T_c69d156324dd41ea98e55fb996d412ac_RightVerticalConnector3"/>
          <p:cNvCxnSpPr/>
          <p:nvPr>
            <p:custDataLst>
              <p:tags r:id="rId28"/>
            </p:custDataLst>
          </p:nvPr>
        </p:nvCxnSpPr>
        <p:spPr>
          <a:xfrm>
            <a:off x="4856436" y="283963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8" name="OTLSHAPE_T_c69d156324dd41ea98e55fb996d412ac_RightVerticalConnector2"/>
          <p:cNvCxnSpPr/>
          <p:nvPr>
            <p:custDataLst>
              <p:tags r:id="rId29"/>
            </p:custDataLst>
          </p:nvPr>
        </p:nvCxnSpPr>
        <p:spPr>
          <a:xfrm>
            <a:off x="4856436" y="2387092"/>
            <a:ext cx="0" cy="2820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7" name="OTLSHAPE_T_c69d156324dd41ea98e55fb996d412ac_RightVerticalConnector1"/>
          <p:cNvCxnSpPr/>
          <p:nvPr>
            <p:custDataLst>
              <p:tags r:id="rId30"/>
            </p:custDataLst>
          </p:nvPr>
        </p:nvCxnSpPr>
        <p:spPr>
          <a:xfrm>
            <a:off x="4856436" y="53238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6" name="OTLSHAPE_T_c69d156324dd41ea98e55fb996d412ac_LeftVerticalConnector2"/>
          <p:cNvCxnSpPr/>
          <p:nvPr>
            <p:custDataLst>
              <p:tags r:id="rId31"/>
            </p:custDataLst>
          </p:nvPr>
        </p:nvCxnSpPr>
        <p:spPr>
          <a:xfrm>
            <a:off x="3410797" y="283963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5" name="OTLSHAPE_T_c69d156324dd41ea98e55fb996d412ac_LeftVerticalConnector1"/>
          <p:cNvCxnSpPr/>
          <p:nvPr>
            <p:custDataLst>
              <p:tags r:id="rId32"/>
            </p:custDataLst>
          </p:nvPr>
        </p:nvCxnSpPr>
        <p:spPr>
          <a:xfrm>
            <a:off x="3410797" y="617643"/>
            <a:ext cx="0" cy="205147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6" name="OTLSHAPE_T_7f33c722858040b1b5d31d6f560072e1_Shape"/>
          <p:cNvSpPr/>
          <p:nvPr>
            <p:custDataLst>
              <p:tags r:id="rId33"/>
            </p:custDataLst>
          </p:nvPr>
        </p:nvSpPr>
        <p:spPr>
          <a:xfrm>
            <a:off x="4856436" y="447125"/>
            <a:ext cx="1866900" cy="170519"/>
          </a:xfrm>
          <a:prstGeom prst="chevron">
            <a:avLst/>
          </a:prstGeom>
          <a:gradFill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7" name="OTLSHAPE_T_7f33c722858040b1b5d31d6f560072e1_ShapePercentage" hidden="1"/>
          <p:cNvSpPr/>
          <p:nvPr>
            <p:custDataLst>
              <p:tags r:id="rId34"/>
            </p:custDataLst>
          </p:nvPr>
        </p:nvSpPr>
        <p:spPr>
          <a:xfrm>
            <a:off x="4856436" y="44712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4" name="OTLSHAPE_T_c69d156324dd41ea98e55fb996d412ac_Shape"/>
          <p:cNvSpPr/>
          <p:nvPr>
            <p:custDataLst>
              <p:tags r:id="rId35"/>
            </p:custDataLst>
          </p:nvPr>
        </p:nvSpPr>
        <p:spPr>
          <a:xfrm>
            <a:off x="3410797" y="447125"/>
            <a:ext cx="1447800" cy="170519"/>
          </a:xfrm>
          <a:prstGeom prst="chevron">
            <a:avLst/>
          </a:prstGeom>
          <a:gradFill flip="none" rotWithShape="1"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5" name="OTLSHAPE_T_c69d156324dd41ea98e55fb996d412ac_ShapePercentage" hidden="1"/>
          <p:cNvSpPr/>
          <p:nvPr>
            <p:custDataLst>
              <p:tags r:id="rId36"/>
            </p:custDataLst>
          </p:nvPr>
        </p:nvSpPr>
        <p:spPr>
          <a:xfrm>
            <a:off x="3410797" y="44712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8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317500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90205"/>
                </a:solidFill>
                <a:latin typeface="Calibri" panose="020F0502020204030204" pitchFamily="34" charset="0"/>
              </a:rPr>
              <a:t>1967</a:t>
            </a:r>
            <a:endParaRPr lang="en-US" b="1" spc="-38">
              <a:solidFill>
                <a:srgbClr val="F90205"/>
              </a:solidFill>
              <a:latin typeface="Calibri" panose="020F0502020204030204" pitchFamily="34" charset="0"/>
            </a:endParaRPr>
          </a:p>
        </p:txBody>
      </p:sp>
      <p:sp>
        <p:nvSpPr>
          <p:cNvPr id="3499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11034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983494"/>
                </a:solidFill>
                <a:latin typeface="Calibri" panose="020F0502020204030204" pitchFamily="34" charset="0"/>
              </a:rPr>
              <a:t>2016</a:t>
            </a:r>
            <a:endParaRPr lang="en-US" b="1" spc="-38">
              <a:solidFill>
                <a:srgbClr val="983494"/>
              </a:solidFill>
              <a:latin typeface="Calibri" panose="020F0502020204030204" pitchFamily="34" charset="0"/>
            </a:endParaRPr>
          </a:p>
        </p:txBody>
      </p:sp>
      <p:sp>
        <p:nvSpPr>
          <p:cNvPr id="3500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933365" y="3223260"/>
            <a:ext cx="10337800" cy="3810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rgbClr val="8796A3"/>
            </a:solidFill>
            <a:prstDash val="solid"/>
            <a:miter lim="800000"/>
          </a:ln>
          <a:effectLst>
            <a:glow rad="38100">
              <a:srgbClr val="94A1AE">
                <a:alpha val="56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1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-20574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2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878937" y="36042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3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933365" y="37312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504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996865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5" name="OTLSHAPE_TB_00000000000000000000000000000000_Separator1"/>
          <p:cNvCxnSpPr/>
          <p:nvPr>
            <p:custDataLst>
              <p:tags r:id="rId44"/>
            </p:custDataLst>
          </p:nvPr>
        </p:nvCxnSpPr>
        <p:spPr>
          <a:xfrm>
            <a:off x="1965723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6" name="OTLSHAPE_TB_00000000000000000000000000000000_TimescaleInterval2"/>
          <p:cNvSpPr txBox="1"/>
          <p:nvPr>
            <p:custDataLst>
              <p:tags r:id="rId45"/>
            </p:custDataLst>
          </p:nvPr>
        </p:nvSpPr>
        <p:spPr>
          <a:xfrm>
            <a:off x="2029223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1972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7" name="OTLSHAPE_TB_00000000000000000000000000000000_Separator2"/>
          <p:cNvCxnSpPr/>
          <p:nvPr>
            <p:custDataLst>
              <p:tags r:id="rId46"/>
            </p:custDataLst>
          </p:nvPr>
        </p:nvCxnSpPr>
        <p:spPr>
          <a:xfrm>
            <a:off x="2998645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8" name="OTLSHAPE_TB_00000000000000000000000000000000_TimescaleInterval3"/>
          <p:cNvSpPr txBox="1"/>
          <p:nvPr>
            <p:custDataLst>
              <p:tags r:id="rId47"/>
            </p:custDataLst>
          </p:nvPr>
        </p:nvSpPr>
        <p:spPr>
          <a:xfrm>
            <a:off x="3062145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9" name="OTLSHAPE_TB_00000000000000000000000000000000_Separator3"/>
          <p:cNvCxnSpPr/>
          <p:nvPr>
            <p:custDataLst>
              <p:tags r:id="rId48"/>
            </p:custDataLst>
          </p:nvPr>
        </p:nvCxnSpPr>
        <p:spPr>
          <a:xfrm>
            <a:off x="4031003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0" name="OTLSHAPE_TB_00000000000000000000000000000000_TimescaleInterval4"/>
          <p:cNvSpPr txBox="1"/>
          <p:nvPr>
            <p:custDataLst>
              <p:tags r:id="rId49"/>
            </p:custDataLst>
          </p:nvPr>
        </p:nvSpPr>
        <p:spPr>
          <a:xfrm>
            <a:off x="4094503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1" name="OTLSHAPE_TB_00000000000000000000000000000000_Separator4"/>
          <p:cNvCxnSpPr/>
          <p:nvPr>
            <p:custDataLst>
              <p:tags r:id="rId50"/>
            </p:custDataLst>
          </p:nvPr>
        </p:nvCxnSpPr>
        <p:spPr>
          <a:xfrm>
            <a:off x="5063360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2" name="OTLSHAPE_TB_00000000000000000000000000000000_TimescaleInterval5"/>
          <p:cNvSpPr txBox="1"/>
          <p:nvPr>
            <p:custDataLst>
              <p:tags r:id="rId51"/>
            </p:custDataLst>
          </p:nvPr>
        </p:nvSpPr>
        <p:spPr>
          <a:xfrm>
            <a:off x="5126860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3" name="OTLSHAPE_TB_00000000000000000000000000000000_Separator5"/>
          <p:cNvCxnSpPr/>
          <p:nvPr>
            <p:custDataLst>
              <p:tags r:id="rId52"/>
            </p:custDataLst>
          </p:nvPr>
        </p:nvCxnSpPr>
        <p:spPr>
          <a:xfrm>
            <a:off x="6095717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4" name="OTLSHAPE_TB_00000000000000000000000000000000_TimescaleInterval6"/>
          <p:cNvSpPr txBox="1"/>
          <p:nvPr>
            <p:custDataLst>
              <p:tags r:id="rId53"/>
            </p:custDataLst>
          </p:nvPr>
        </p:nvSpPr>
        <p:spPr>
          <a:xfrm>
            <a:off x="6159217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5" name="OTLSHAPE_TB_00000000000000000000000000000000_Separator6"/>
          <p:cNvCxnSpPr/>
          <p:nvPr>
            <p:custDataLst>
              <p:tags r:id="rId54"/>
            </p:custDataLst>
          </p:nvPr>
        </p:nvCxnSpPr>
        <p:spPr>
          <a:xfrm>
            <a:off x="7128640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6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7192140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7" name="OTLSHAPE_TB_00000000000000000000000000000000_Separator7"/>
          <p:cNvCxnSpPr/>
          <p:nvPr>
            <p:custDataLst>
              <p:tags r:id="rId56"/>
            </p:custDataLst>
          </p:nvPr>
        </p:nvCxnSpPr>
        <p:spPr>
          <a:xfrm>
            <a:off x="8160997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8" name="OTLSHAPE_TB_00000000000000000000000000000000_TimescaleInterval8"/>
          <p:cNvSpPr txBox="1"/>
          <p:nvPr>
            <p:custDataLst>
              <p:tags r:id="rId57"/>
            </p:custDataLst>
          </p:nvPr>
        </p:nvSpPr>
        <p:spPr>
          <a:xfrm>
            <a:off x="8224497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9" name="OTLSHAPE_TB_00000000000000000000000000000000_Separator8"/>
          <p:cNvCxnSpPr/>
          <p:nvPr>
            <p:custDataLst>
              <p:tags r:id="rId58"/>
            </p:custDataLst>
          </p:nvPr>
        </p:nvCxnSpPr>
        <p:spPr>
          <a:xfrm>
            <a:off x="9193354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0" name="OTLSHAPE_TB_00000000000000000000000000000000_TimescaleInterval9"/>
          <p:cNvSpPr txBox="1"/>
          <p:nvPr>
            <p:custDataLst>
              <p:tags r:id="rId59"/>
            </p:custDataLst>
          </p:nvPr>
        </p:nvSpPr>
        <p:spPr>
          <a:xfrm>
            <a:off x="9256854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21" name="OTLSHAPE_TB_00000000000000000000000000000000_Separator9"/>
          <p:cNvCxnSpPr/>
          <p:nvPr>
            <p:custDataLst>
              <p:tags r:id="rId60"/>
            </p:custDataLst>
          </p:nvPr>
        </p:nvCxnSpPr>
        <p:spPr>
          <a:xfrm>
            <a:off x="10225712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2" name="OTLSHAPE_TB_00000000000000000000000000000000_TimescaleInterval10"/>
          <p:cNvSpPr txBox="1"/>
          <p:nvPr>
            <p:custDataLst>
              <p:tags r:id="rId61"/>
            </p:custDataLst>
          </p:nvPr>
        </p:nvSpPr>
        <p:spPr>
          <a:xfrm>
            <a:off x="10289212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40" name="OTLSHAPE_T_7f33c722858040b1b5d31d6f560072e1_LeftVerticalConnector1" hidden="1"/>
          <p:cNvCxnSpPr/>
          <p:nvPr>
            <p:custDataLst>
              <p:tags r:id="rId62"/>
            </p:custDataLst>
          </p:nvPr>
        </p:nvCxnSpPr>
        <p:spPr>
          <a:xfrm>
            <a:off x="4856436" y="617643"/>
            <a:ext cx="0" cy="1598930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1" name="OTLSHAPE_T_7f33c722858040b1b5d31d6f560072e1_LeftVerticalConnector2" hidden="1"/>
          <p:cNvCxnSpPr/>
          <p:nvPr>
            <p:custDataLst>
              <p:tags r:id="rId63"/>
            </p:custDataLst>
          </p:nvPr>
        </p:nvCxnSpPr>
        <p:spPr>
          <a:xfrm>
            <a:off x="4856436" y="2387092"/>
            <a:ext cx="0" cy="2820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2" name="OTLSHAPE_T_7f33c722858040b1b5d31d6f560072e1_LeftVerticalConnector3" hidden="1"/>
          <p:cNvCxnSpPr/>
          <p:nvPr>
            <p:custDataLst>
              <p:tags r:id="rId64"/>
            </p:custDataLst>
          </p:nvPr>
        </p:nvCxnSpPr>
        <p:spPr>
          <a:xfrm>
            <a:off x="4856436" y="2839635"/>
            <a:ext cx="0" cy="3836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7" name="OTLSHAPE_M_b5a96a14614d4ecbb69e3dd483b36a12_Title"/>
          <p:cNvSpPr txBox="1"/>
          <p:nvPr>
            <p:custDataLst>
              <p:tags r:id="rId65"/>
            </p:custDataLst>
          </p:nvPr>
        </p:nvSpPr>
        <p:spPr>
          <a:xfrm>
            <a:off x="227943" y="858943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u="sng" spc="-4" smtClean="0">
                <a:solidFill>
                  <a:srgbClr val="FDB173"/>
                </a:solidFill>
                <a:latin typeface="Calibri" panose="020F0502020204030204" pitchFamily="34" charset="0"/>
              </a:rPr>
              <a:t>Arnold Layne (first single)</a:t>
            </a:r>
            <a:endParaRPr lang="en-US" sz="1100" b="1" u="sng" spc="-4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8" name="OTLSHAPE_M_b5a96a14614d4ecbb69e3dd483b36a12_Date"/>
          <p:cNvSpPr txBox="1"/>
          <p:nvPr>
            <p:custDataLst>
              <p:tags r:id="rId66"/>
            </p:custDataLst>
          </p:nvPr>
        </p:nvSpPr>
        <p:spPr>
          <a:xfrm>
            <a:off x="687684" y="104216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'67</a:t>
            </a:r>
            <a:endParaRPr lang="en-US" sz="1000" spc="-8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9" name="OTLSHAPE_M_b5a96a14614d4ecbb69e3dd483b36a12_Shape"/>
          <p:cNvSpPr/>
          <p:nvPr>
            <p:custDataLst>
              <p:tags r:id="rId67"/>
            </p:custDataLst>
          </p:nvPr>
        </p:nvSpPr>
        <p:spPr>
          <a:xfrm flipV="1">
            <a:off x="858075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0" name="OTLSHAPE_M_2fbba842124f43a2b73fdad98f129f62_Title"/>
          <p:cNvSpPr txBox="1"/>
          <p:nvPr>
            <p:custDataLst>
              <p:tags r:id="rId68"/>
            </p:custDataLst>
          </p:nvPr>
        </p:nvSpPr>
        <p:spPr>
          <a:xfrm>
            <a:off x="606637" y="1311487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A Saucerful of Secrets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1" name="OTLSHAPE_M_2fbba842124f43a2b73fdad98f129f62_Date"/>
          <p:cNvSpPr txBox="1"/>
          <p:nvPr>
            <p:custDataLst>
              <p:tags r:id="rId69"/>
            </p:custDataLst>
          </p:nvPr>
        </p:nvSpPr>
        <p:spPr>
          <a:xfrm>
            <a:off x="960713" y="149470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6/28/1968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2" name="OTLSHAPE_M_2fbba842124f43a2b73fdad98f129f62_Shape"/>
          <p:cNvSpPr/>
          <p:nvPr>
            <p:custDataLst>
              <p:tags r:id="rId70"/>
            </p:custDataLst>
          </p:nvPr>
        </p:nvSpPr>
        <p:spPr>
          <a:xfrm flipV="1">
            <a:off x="1127189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3" name="OTLSHAPE_M_651e5812b9a24a8bb7835a01d3e8db95_Title"/>
          <p:cNvSpPr txBox="1"/>
          <p:nvPr>
            <p:custDataLst>
              <p:tags r:id="rId71"/>
            </p:custDataLst>
          </p:nvPr>
        </p:nvSpPr>
        <p:spPr>
          <a:xfrm>
            <a:off x="1103714" y="176403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Ummagumma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4" name="OTLSHAPE_M_651e5812b9a24a8bb7835a01d3e8db95_Date"/>
          <p:cNvSpPr txBox="1"/>
          <p:nvPr>
            <p:custDataLst>
              <p:tags r:id="rId72"/>
            </p:custDataLst>
          </p:nvPr>
        </p:nvSpPr>
        <p:spPr>
          <a:xfrm>
            <a:off x="1241700" y="1947249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11/7/1969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5" name="OTLSHAPE_M_651e5812b9a24a8bb7835a01d3e8db95_Shape"/>
          <p:cNvSpPr/>
          <p:nvPr>
            <p:custDataLst>
              <p:tags r:id="rId73"/>
            </p:custDataLst>
          </p:nvPr>
        </p:nvSpPr>
        <p:spPr>
          <a:xfrm flipV="1">
            <a:off x="1408176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6" name="OTLSHAPE_M_3cd81f28d4d248a6b16acc980a037daf_Title"/>
          <p:cNvSpPr txBox="1"/>
          <p:nvPr>
            <p:custDataLst>
              <p:tags r:id="rId74"/>
            </p:custDataLst>
          </p:nvPr>
        </p:nvSpPr>
        <p:spPr>
          <a:xfrm>
            <a:off x="1663927" y="2669117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Relics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7" name="OTLSHAPE_M_3cd81f28d4d248a6b16acc980a037daf_Date"/>
          <p:cNvSpPr txBox="1"/>
          <p:nvPr>
            <p:custDataLst>
              <p:tags r:id="rId75"/>
            </p:custDataLst>
          </p:nvPr>
        </p:nvSpPr>
        <p:spPr>
          <a:xfrm>
            <a:off x="1554347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5/14/1971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8" name="OTLSHAPE_M_3cd81f28d4d248a6b16acc980a037daf_Shape"/>
          <p:cNvSpPr/>
          <p:nvPr>
            <p:custDataLst>
              <p:tags r:id="rId76"/>
            </p:custDataLst>
          </p:nvPr>
        </p:nvSpPr>
        <p:spPr>
          <a:xfrm flipV="1">
            <a:off x="1720823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9" name="OTLSHAPE_M_4a5ff93a91d14a599221df687d05667c_Title"/>
          <p:cNvSpPr txBox="1"/>
          <p:nvPr>
            <p:custDataLst>
              <p:tags r:id="rId77"/>
            </p:custDataLst>
          </p:nvPr>
        </p:nvSpPr>
        <p:spPr>
          <a:xfrm>
            <a:off x="1474515" y="221657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Obscured by Clouds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0" name="OTLSHAPE_M_4a5ff93a91d14a599221df687d05667c_Date"/>
          <p:cNvSpPr txBox="1"/>
          <p:nvPr>
            <p:custDataLst>
              <p:tags r:id="rId78"/>
            </p:custDataLst>
          </p:nvPr>
        </p:nvSpPr>
        <p:spPr>
          <a:xfrm>
            <a:off x="1804207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6/2/1972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1" name="OTLSHAPE_M_4a5ff93a91d14a599221df687d05667c_Shape"/>
          <p:cNvSpPr/>
          <p:nvPr>
            <p:custDataLst>
              <p:tags r:id="rId79"/>
            </p:custDataLst>
          </p:nvPr>
        </p:nvSpPr>
        <p:spPr>
          <a:xfrm flipV="1">
            <a:off x="193848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2" name="OTLSHAPE_M_8671a4ecbe9c46468824312498c9cc6d_Title"/>
          <p:cNvSpPr txBox="1"/>
          <p:nvPr>
            <p:custDataLst>
              <p:tags r:id="rId80"/>
            </p:custDataLst>
          </p:nvPr>
        </p:nvSpPr>
        <p:spPr>
          <a:xfrm>
            <a:off x="2275457" y="2669117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A Nice Pair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3" name="OTLSHAPE_M_8671a4ecbe9c46468824312498c9cc6d_Date"/>
          <p:cNvSpPr txBox="1"/>
          <p:nvPr>
            <p:custDataLst>
              <p:tags r:id="rId81"/>
            </p:custDataLst>
          </p:nvPr>
        </p:nvSpPr>
        <p:spPr>
          <a:xfrm>
            <a:off x="2314764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1/18/1975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4" name="OTLSHAPE_M_8671a4ecbe9c46468824312498c9cc6d_Shape"/>
          <p:cNvSpPr/>
          <p:nvPr>
            <p:custDataLst>
              <p:tags r:id="rId82"/>
            </p:custDataLst>
          </p:nvPr>
        </p:nvSpPr>
        <p:spPr>
          <a:xfrm flipV="1">
            <a:off x="2481239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5" name="OTLSHAPE_M_56a7c322be68403ca3de20bc4413cfb2_Title"/>
          <p:cNvSpPr txBox="1"/>
          <p:nvPr>
            <p:custDataLst>
              <p:tags r:id="rId83"/>
            </p:custDataLst>
          </p:nvPr>
        </p:nvSpPr>
        <p:spPr>
          <a:xfrm>
            <a:off x="2770911" y="2216573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DFD01"/>
                </a:solidFill>
                <a:latin typeface="Calibri" panose="020F0502020204030204" pitchFamily="34" charset="0"/>
              </a:rPr>
              <a:t>Animals</a:t>
            </a:r>
            <a:endParaRPr lang="en-US" sz="1100" b="1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6" name="OTLSHAPE_M_56a7c322be68403ca3de20bc4413cfb2_Date"/>
          <p:cNvSpPr txBox="1"/>
          <p:nvPr>
            <p:custDataLst>
              <p:tags r:id="rId84"/>
            </p:custDataLst>
          </p:nvPr>
        </p:nvSpPr>
        <p:spPr>
          <a:xfrm>
            <a:off x="2729742" y="239979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1/21/1977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7" name="OTLSHAPE_M_56a7c322be68403ca3de20bc4413cfb2_Shape"/>
          <p:cNvSpPr/>
          <p:nvPr>
            <p:custDataLst>
              <p:tags r:id="rId85"/>
            </p:custDataLst>
          </p:nvPr>
        </p:nvSpPr>
        <p:spPr>
          <a:xfrm flipV="1">
            <a:off x="289621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8" name="OTLSHAPE_M_e8905114dd2d453a965c8efd00dc3c4f_Title"/>
          <p:cNvSpPr txBox="1"/>
          <p:nvPr>
            <p:custDataLst>
              <p:tags r:id="rId86"/>
            </p:custDataLst>
          </p:nvPr>
        </p:nvSpPr>
        <p:spPr>
          <a:xfrm>
            <a:off x="3020793" y="2669117"/>
            <a:ext cx="196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Collection of Great Dance Songs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9" name="OTLSHAPE_M_e8905114dd2d453a965c8efd00dc3c4f_Date"/>
          <p:cNvSpPr txBox="1"/>
          <p:nvPr>
            <p:custDataLst>
              <p:tags r:id="rId87"/>
            </p:custDataLst>
          </p:nvPr>
        </p:nvSpPr>
        <p:spPr>
          <a:xfrm>
            <a:off x="3695417" y="285233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11/21/1981</a:t>
            </a:r>
            <a:endParaRPr lang="en-US" sz="1000" spc="-8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0" name="OTLSHAPE_M_e8905114dd2d453a965c8efd00dc3c4f_Shape"/>
          <p:cNvSpPr/>
          <p:nvPr>
            <p:custDataLst>
              <p:tags r:id="rId88"/>
            </p:custDataLst>
          </p:nvPr>
        </p:nvSpPr>
        <p:spPr>
          <a:xfrm flipV="1">
            <a:off x="389408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1" name="OTLSHAPE_M_1f6681bdc537429e8dd3ac32e9a50e4b_Title"/>
          <p:cNvSpPr txBox="1"/>
          <p:nvPr>
            <p:custDataLst>
              <p:tags r:id="rId89"/>
            </p:custDataLst>
          </p:nvPr>
        </p:nvSpPr>
        <p:spPr>
          <a:xfrm>
            <a:off x="4314558" y="2216573"/>
            <a:ext cx="177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Momentary Lapse of Reason</a:t>
            </a:r>
            <a:endParaRPr lang="en-US" sz="1100" b="1" spc="-4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2" name="OTLSHAPE_M_1f6681bdc537429e8dd3ac32e9a50e4b_Date"/>
          <p:cNvSpPr txBox="1"/>
          <p:nvPr>
            <p:custDataLst>
              <p:tags r:id="rId90"/>
            </p:custDataLst>
          </p:nvPr>
        </p:nvSpPr>
        <p:spPr>
          <a:xfrm>
            <a:off x="4956120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9/7/1987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3" name="OTLSHAPE_M_1f6681bdc537429e8dd3ac32e9a50e4b_Shape"/>
          <p:cNvSpPr/>
          <p:nvPr>
            <p:custDataLst>
              <p:tags r:id="rId91"/>
            </p:custDataLst>
          </p:nvPr>
        </p:nvSpPr>
        <p:spPr>
          <a:xfrm flipV="1">
            <a:off x="5090401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" name="OTLSHAPE_M_e46d9a677ad94599bc640e2bbeeef7cf_Title"/>
          <p:cNvSpPr txBox="1"/>
          <p:nvPr>
            <p:custDataLst>
              <p:tags r:id="rId92"/>
            </p:custDataLst>
          </p:nvPr>
        </p:nvSpPr>
        <p:spPr>
          <a:xfrm>
            <a:off x="6002119" y="2669117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6BCD01"/>
                </a:solidFill>
                <a:latin typeface="Calibri" panose="020F0502020204030204" pitchFamily="34" charset="0"/>
              </a:rPr>
              <a:t>Shine On</a:t>
            </a:r>
            <a:endParaRPr lang="en-US" sz="1100" b="1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5" name="OTLSHAPE_M_e46d9a677ad94599bc640e2bbeeef7cf_Date"/>
          <p:cNvSpPr txBox="1"/>
          <p:nvPr>
            <p:custDataLst>
              <p:tags r:id="rId93"/>
            </p:custDataLst>
          </p:nvPr>
        </p:nvSpPr>
        <p:spPr>
          <a:xfrm>
            <a:off x="5988508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11/2/1992</a:t>
            </a:r>
            <a:endParaRPr lang="en-US" sz="1000" spc="-8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6" name="OTLSHAPE_M_e46d9a677ad94599bc640e2bbeeef7cf_Shape"/>
          <p:cNvSpPr/>
          <p:nvPr>
            <p:custDataLst>
              <p:tags r:id="rId94"/>
            </p:custDataLst>
          </p:nvPr>
        </p:nvSpPr>
        <p:spPr>
          <a:xfrm flipV="1">
            <a:off x="6154984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7" name="OTLSHAPE_M_339dca8581134338ac87d5e4b695bc1a_Title"/>
          <p:cNvSpPr txBox="1"/>
          <p:nvPr>
            <p:custDataLst>
              <p:tags r:id="rId95"/>
            </p:custDataLst>
          </p:nvPr>
        </p:nvSpPr>
        <p:spPr>
          <a:xfrm>
            <a:off x="6642391" y="2216573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6BCD01"/>
                </a:solidFill>
                <a:latin typeface="Calibri" panose="020F0502020204030204" pitchFamily="34" charset="0"/>
              </a:rPr>
              <a:t>Pulse</a:t>
            </a:r>
            <a:endParaRPr lang="en-US" sz="1100" b="1" spc="-10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8" name="OTLSHAPE_M_339dca8581134338ac87d5e4b695bc1a_Date"/>
          <p:cNvSpPr txBox="1"/>
          <p:nvPr>
            <p:custDataLst>
              <p:tags r:id="rId96"/>
            </p:custDataLst>
          </p:nvPr>
        </p:nvSpPr>
        <p:spPr>
          <a:xfrm>
            <a:off x="6554973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6/5/1995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9" name="OTLSHAPE_M_339dca8581134338ac87d5e4b695bc1a_Shape"/>
          <p:cNvSpPr/>
          <p:nvPr>
            <p:custDataLst>
              <p:tags r:id="rId97"/>
            </p:custDataLst>
          </p:nvPr>
        </p:nvSpPr>
        <p:spPr>
          <a:xfrm flipV="1">
            <a:off x="6689254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0" name="OTLSHAPE_M_bd4192275d004274a4e0549df1bb6823_Title"/>
          <p:cNvSpPr txBox="1"/>
          <p:nvPr>
            <p:custDataLst>
              <p:tags r:id="rId98"/>
            </p:custDataLst>
          </p:nvPr>
        </p:nvSpPr>
        <p:spPr>
          <a:xfrm>
            <a:off x="6928050" y="2669117"/>
            <a:ext cx="171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Is There Anybody Out There? 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1" name="OTLSHAPE_M_bd4192275d004274a4e0549df1bb6823_Date"/>
          <p:cNvSpPr txBox="1"/>
          <p:nvPr>
            <p:custDataLst>
              <p:tags r:id="rId99"/>
            </p:custDataLst>
          </p:nvPr>
        </p:nvSpPr>
        <p:spPr>
          <a:xfrm>
            <a:off x="7510472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3/17/2000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2" name="OTLSHAPE_M_bd4192275d004274a4e0549df1bb6823_Shape"/>
          <p:cNvSpPr/>
          <p:nvPr>
            <p:custDataLst>
              <p:tags r:id="rId100"/>
            </p:custDataLst>
          </p:nvPr>
        </p:nvSpPr>
        <p:spPr>
          <a:xfrm flipV="1">
            <a:off x="767694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3" name="OTLSHAPE_M_17f6710cc9244cbeb99aeb50040acf96_Title"/>
          <p:cNvSpPr txBox="1"/>
          <p:nvPr>
            <p:custDataLst>
              <p:tags r:id="rId101"/>
            </p:custDataLst>
          </p:nvPr>
        </p:nvSpPr>
        <p:spPr>
          <a:xfrm>
            <a:off x="9551719" y="2216573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Pink Floyd: Discovery</a:t>
            </a:r>
            <a:endParaRPr lang="en-US" sz="1100" b="1" spc="-4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4" name="OTLSHAPE_M_17f6710cc9244cbeb99aeb50040acf96_Date"/>
          <p:cNvSpPr txBox="1"/>
          <p:nvPr>
            <p:custDataLst>
              <p:tags r:id="rId102"/>
            </p:custDataLst>
          </p:nvPr>
        </p:nvSpPr>
        <p:spPr>
          <a:xfrm>
            <a:off x="9890661" y="239979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9/26/2011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5" name="OTLSHAPE_M_17f6710cc9244cbeb99aeb50040acf96_Shape"/>
          <p:cNvSpPr/>
          <p:nvPr>
            <p:custDataLst>
              <p:tags r:id="rId103"/>
            </p:custDataLst>
          </p:nvPr>
        </p:nvSpPr>
        <p:spPr>
          <a:xfrm flipV="1">
            <a:off x="10057137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6" name="OTLSHAPE_M_fc4f03292d094d359e189f727dcad9d4_Title"/>
          <p:cNvSpPr txBox="1"/>
          <p:nvPr>
            <p:custDataLst>
              <p:tags r:id="rId104"/>
            </p:custDataLst>
          </p:nvPr>
        </p:nvSpPr>
        <p:spPr>
          <a:xfrm>
            <a:off x="10469890" y="2669117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The Early Years 1965-1972</a:t>
            </a:r>
            <a:endParaRPr lang="en-US" sz="1100" b="1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7" name="OTLSHAPE_M_fc4f03292d094d359e189f727dcad9d4_Date"/>
          <p:cNvSpPr txBox="1"/>
          <p:nvPr>
            <p:custDataLst>
              <p:tags r:id="rId105"/>
            </p:custDataLst>
          </p:nvPr>
        </p:nvSpPr>
        <p:spPr>
          <a:xfrm>
            <a:off x="10917396" y="285233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11/11/2016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8" name="OTLSHAPE_M_fc4f03292d094d359e189f727dcad9d4_Shape"/>
          <p:cNvSpPr/>
          <p:nvPr>
            <p:custDataLst>
              <p:tags r:id="rId106"/>
            </p:custDataLst>
          </p:nvPr>
        </p:nvSpPr>
        <p:spPr>
          <a:xfrm flipV="1">
            <a:off x="11116066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9" name="OTLSHAPE_M_dcae27c148294afcbe0134843711b801_Title"/>
          <p:cNvSpPr txBox="1"/>
          <p:nvPr>
            <p:custDataLst>
              <p:tags r:id="rId107"/>
            </p:custDataLst>
          </p:nvPr>
        </p:nvSpPr>
        <p:spPr>
          <a:xfrm>
            <a:off x="148619" y="5798058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The Piper at the Gates of Dawn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0" name="OTLSHAPE_M_dcae27c148294afcbe0134843711b801_Date"/>
          <p:cNvSpPr txBox="1"/>
          <p:nvPr>
            <p:custDataLst>
              <p:tags r:id="rId108"/>
            </p:custDataLst>
          </p:nvPr>
        </p:nvSpPr>
        <p:spPr>
          <a:xfrm>
            <a:off x="806903" y="5630333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8/4/1967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1" name="OTLSHAPE_M_dcae27c148294afcbe0134843711b801_Shape"/>
          <p:cNvSpPr/>
          <p:nvPr>
            <p:custDataLst>
              <p:tags r:id="rId109"/>
            </p:custDataLst>
          </p:nvPr>
        </p:nvSpPr>
        <p:spPr>
          <a:xfrm>
            <a:off x="941184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2" name="OTLSHAPE_M_ed91ba5876214c83a9630cc1e8fa5c66_Title"/>
          <p:cNvSpPr txBox="1"/>
          <p:nvPr>
            <p:custDataLst>
              <p:tags r:id="rId110"/>
            </p:custDataLst>
          </p:nvPr>
        </p:nvSpPr>
        <p:spPr>
          <a:xfrm>
            <a:off x="1275220" y="4440428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More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3" name="OTLSHAPE_M_ed91ba5876214c83a9630cc1e8fa5c66_Date"/>
          <p:cNvSpPr txBox="1"/>
          <p:nvPr>
            <p:custDataLst>
              <p:tags r:id="rId111"/>
            </p:custDataLst>
          </p:nvPr>
        </p:nvSpPr>
        <p:spPr>
          <a:xfrm>
            <a:off x="1158591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6/13/1969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4" name="OTLSHAPE_M_ed91ba5876214c83a9630cc1e8fa5c66_Shape"/>
          <p:cNvSpPr/>
          <p:nvPr>
            <p:custDataLst>
              <p:tags r:id="rId112"/>
            </p:custDataLst>
          </p:nvPr>
        </p:nvSpPr>
        <p:spPr>
          <a:xfrm>
            <a:off x="1325067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5" name="OTLSHAPE_M_8771c41cc55045db8b8d0eb0742a67d7_Title"/>
          <p:cNvSpPr txBox="1"/>
          <p:nvPr>
            <p:custDataLst>
              <p:tags r:id="rId113"/>
            </p:custDataLst>
          </p:nvPr>
        </p:nvSpPr>
        <p:spPr>
          <a:xfrm>
            <a:off x="1129446" y="534551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Atom Heart Mother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6" name="OTLSHAPE_M_8771c41cc55045db8b8d0eb0742a67d7_Date"/>
          <p:cNvSpPr txBox="1"/>
          <p:nvPr>
            <p:custDataLst>
              <p:tags r:id="rId114"/>
            </p:custDataLst>
          </p:nvPr>
        </p:nvSpPr>
        <p:spPr>
          <a:xfrm>
            <a:off x="1427705" y="517779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10/2/1970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7" name="OTLSHAPE_M_8771c41cc55045db8b8d0eb0742a67d7_Shape"/>
          <p:cNvSpPr/>
          <p:nvPr>
            <p:custDataLst>
              <p:tags r:id="rId115"/>
            </p:custDataLst>
          </p:nvPr>
        </p:nvSpPr>
        <p:spPr>
          <a:xfrm>
            <a:off x="1594181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8" name="OTLSHAPE_M_3de19f4f836f44589e8e3101f5cbafd7_Title"/>
          <p:cNvSpPr txBox="1"/>
          <p:nvPr>
            <p:custDataLst>
              <p:tags r:id="rId116"/>
            </p:custDataLst>
          </p:nvPr>
        </p:nvSpPr>
        <p:spPr>
          <a:xfrm>
            <a:off x="1700842" y="489297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C8727"/>
                </a:solidFill>
                <a:latin typeface="Calibri" panose="020F0502020204030204" pitchFamily="34" charset="0"/>
              </a:rPr>
              <a:t>Meddle</a:t>
            </a:r>
            <a:endParaRPr lang="en-US" sz="1100" b="1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9" name="OTLSHAPE_M_3de19f4f836f44589e8e3101f5cbafd7_Date"/>
          <p:cNvSpPr txBox="1"/>
          <p:nvPr>
            <p:custDataLst>
              <p:tags r:id="rId117"/>
            </p:custDataLst>
          </p:nvPr>
        </p:nvSpPr>
        <p:spPr>
          <a:xfrm>
            <a:off x="1617699" y="4725247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10/30/1971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10" name="OTLSHAPE_M_3de19f4f836f44589e8e3101f5cbafd7_Shape"/>
          <p:cNvSpPr/>
          <p:nvPr>
            <p:custDataLst>
              <p:tags r:id="rId118"/>
            </p:custDataLst>
          </p:nvPr>
        </p:nvSpPr>
        <p:spPr>
          <a:xfrm>
            <a:off x="181637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1" name="OTLSHAPE_M_d0d29bbcdefb4ce4bf7d8e89d783e94e_Title"/>
          <p:cNvSpPr txBox="1"/>
          <p:nvPr>
            <p:custDataLst>
              <p:tags r:id="rId119"/>
            </p:custDataLst>
          </p:nvPr>
        </p:nvSpPr>
        <p:spPr>
          <a:xfrm>
            <a:off x="1429315" y="3987885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2" smtClean="0">
                <a:solidFill>
                  <a:srgbClr val="FDB173"/>
                </a:solidFill>
                <a:latin typeface="Calibri" panose="020F0502020204030204" pitchFamily="34" charset="0"/>
              </a:rPr>
              <a:t>The Dark Side of the Moon</a:t>
            </a:r>
            <a:endParaRPr lang="en-US" sz="1100" b="1" u="sng" spc="-2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2" name="OTLSHAPE_M_d0d29bbcdefb4ce4bf7d8e89d783e94e_Date"/>
          <p:cNvSpPr txBox="1"/>
          <p:nvPr>
            <p:custDataLst>
              <p:tags r:id="rId120"/>
            </p:custDataLst>
          </p:nvPr>
        </p:nvSpPr>
        <p:spPr>
          <a:xfrm>
            <a:off x="1926965" y="38201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'73</a:t>
            </a:r>
            <a:endParaRPr lang="en-US" sz="1000" spc="-8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3" name="OTLSHAPE_M_d0d29bbcdefb4ce4bf7d8e89d783e94e_Shape"/>
          <p:cNvSpPr/>
          <p:nvPr>
            <p:custDataLst>
              <p:tags r:id="rId121"/>
            </p:custDataLst>
          </p:nvPr>
        </p:nvSpPr>
        <p:spPr>
          <a:xfrm>
            <a:off x="2097356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4" name="OTLSHAPE_M_d5e3b11101f84c418e70d197a69a2baa_Title"/>
          <p:cNvSpPr txBox="1"/>
          <p:nvPr>
            <p:custDataLst>
              <p:tags r:id="rId122"/>
            </p:custDataLst>
          </p:nvPr>
        </p:nvSpPr>
        <p:spPr>
          <a:xfrm>
            <a:off x="2130705" y="4440428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Wish You Were Here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5" name="OTLSHAPE_M_d5e3b11101f84c418e70d197a69a2baa_Date"/>
          <p:cNvSpPr txBox="1"/>
          <p:nvPr>
            <p:custDataLst>
              <p:tags r:id="rId123"/>
            </p:custDataLst>
          </p:nvPr>
        </p:nvSpPr>
        <p:spPr>
          <a:xfrm>
            <a:off x="2448755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9/12/1975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6" name="OTLSHAPE_M_d5e3b11101f84c418e70d197a69a2baa_Shape"/>
          <p:cNvSpPr/>
          <p:nvPr>
            <p:custDataLst>
              <p:tags r:id="rId124"/>
            </p:custDataLst>
          </p:nvPr>
        </p:nvSpPr>
        <p:spPr>
          <a:xfrm>
            <a:off x="2615231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7" name="OTLSHAPE_M_827923501c0846fdbacd80aef45a5e98_Title"/>
          <p:cNvSpPr txBox="1"/>
          <p:nvPr>
            <p:custDataLst>
              <p:tags r:id="rId125"/>
            </p:custDataLst>
          </p:nvPr>
        </p:nvSpPr>
        <p:spPr>
          <a:xfrm>
            <a:off x="3341283" y="3987885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The Wall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8" name="OTLSHAPE_M_827923501c0846fdbacd80aef45a5e98_Date"/>
          <p:cNvSpPr txBox="1"/>
          <p:nvPr>
            <p:custDataLst>
              <p:tags r:id="rId126"/>
            </p:custDataLst>
          </p:nvPr>
        </p:nvSpPr>
        <p:spPr>
          <a:xfrm>
            <a:off x="3287223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11/30/1979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9" name="OTLSHAPE_M_827923501c0846fdbacd80aef45a5e98_Shape"/>
          <p:cNvSpPr/>
          <p:nvPr>
            <p:custDataLst>
              <p:tags r:id="rId127"/>
            </p:custDataLst>
          </p:nvPr>
        </p:nvSpPr>
        <p:spPr>
          <a:xfrm>
            <a:off x="3485894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0" name="OTLSHAPE_M_7cc8c912621749ab879e78acd65da6e3_Title"/>
          <p:cNvSpPr txBox="1"/>
          <p:nvPr>
            <p:custDataLst>
              <p:tags r:id="rId128"/>
            </p:custDataLst>
          </p:nvPr>
        </p:nvSpPr>
        <p:spPr>
          <a:xfrm>
            <a:off x="3900426" y="444042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The Final Cut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1" name="OTLSHAPE_M_7cc8c912621749ab879e78acd65da6e3_Date"/>
          <p:cNvSpPr txBox="1"/>
          <p:nvPr>
            <p:custDataLst>
              <p:tags r:id="rId129"/>
            </p:custDataLst>
          </p:nvPr>
        </p:nvSpPr>
        <p:spPr>
          <a:xfrm>
            <a:off x="4001814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3/21/1983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2" name="OTLSHAPE_M_7cc8c912621749ab879e78acd65da6e3_Shape"/>
          <p:cNvSpPr/>
          <p:nvPr>
            <p:custDataLst>
              <p:tags r:id="rId130"/>
            </p:custDataLst>
          </p:nvPr>
        </p:nvSpPr>
        <p:spPr>
          <a:xfrm>
            <a:off x="416829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3" name="OTLSHAPE_M_4d6ce363b0ff4482a93936d182cc4776_Title"/>
          <p:cNvSpPr txBox="1"/>
          <p:nvPr>
            <p:custDataLst>
              <p:tags r:id="rId131"/>
            </p:custDataLst>
          </p:nvPr>
        </p:nvSpPr>
        <p:spPr>
          <a:xfrm>
            <a:off x="4678459" y="3987885"/>
            <a:ext cx="154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Delicate Sound of Thunder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4" name="OTLSHAPE_M_4d6ce363b0ff4482a93936d182cc4776_Date"/>
          <p:cNvSpPr txBox="1"/>
          <p:nvPr>
            <p:custDataLst>
              <p:tags r:id="rId132"/>
            </p:custDataLst>
          </p:nvPr>
        </p:nvSpPr>
        <p:spPr>
          <a:xfrm>
            <a:off x="5141057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11/21/1988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5" name="OTLSHAPE_M_4d6ce363b0ff4482a93936d182cc4776_Shape"/>
          <p:cNvSpPr/>
          <p:nvPr>
            <p:custDataLst>
              <p:tags r:id="rId133"/>
            </p:custDataLst>
          </p:nvPr>
        </p:nvSpPr>
        <p:spPr>
          <a:xfrm>
            <a:off x="5339727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6" name="OTLSHAPE_M_151404cae9574c57be8fb1c8c1b6654c_Title"/>
          <p:cNvSpPr txBox="1"/>
          <p:nvPr>
            <p:custDataLst>
              <p:tags r:id="rId134"/>
            </p:custDataLst>
          </p:nvPr>
        </p:nvSpPr>
        <p:spPr>
          <a:xfrm>
            <a:off x="6073025" y="4440428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The Division Bell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7" name="OTLSHAPE_M_151404cae9574c57be8fb1c8c1b6654c_Date"/>
          <p:cNvSpPr txBox="1"/>
          <p:nvPr>
            <p:custDataLst>
              <p:tags r:id="rId135"/>
            </p:custDataLst>
          </p:nvPr>
        </p:nvSpPr>
        <p:spPr>
          <a:xfrm>
            <a:off x="6277410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3/28/1994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8" name="OTLSHAPE_M_151404cae9574c57be8fb1c8c1b6654c_Shape"/>
          <p:cNvSpPr/>
          <p:nvPr>
            <p:custDataLst>
              <p:tags r:id="rId136"/>
            </p:custDataLst>
          </p:nvPr>
        </p:nvSpPr>
        <p:spPr>
          <a:xfrm>
            <a:off x="6443886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9" name="OTLSHAPE_M_bb3f7240bea94d0092471c3c12985448_Title"/>
          <p:cNvSpPr txBox="1"/>
          <p:nvPr>
            <p:custDataLst>
              <p:tags r:id="rId137"/>
            </p:custDataLst>
          </p:nvPr>
        </p:nvSpPr>
        <p:spPr>
          <a:xfrm>
            <a:off x="6728979" y="3987885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6BCD01"/>
                </a:solidFill>
                <a:latin typeface="Calibri" panose="020F0502020204030204" pitchFamily="34" charset="0"/>
              </a:rPr>
              <a:t>The First 3 Singles</a:t>
            </a:r>
            <a:endParaRPr lang="en-US" sz="1100" b="1" spc="-6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0" name="OTLSHAPE_M_bb3f7240bea94d0092471c3c12985448_Date"/>
          <p:cNvSpPr txBox="1"/>
          <p:nvPr>
            <p:custDataLst>
              <p:tags r:id="rId138"/>
            </p:custDataLst>
          </p:nvPr>
        </p:nvSpPr>
        <p:spPr>
          <a:xfrm>
            <a:off x="7002177" y="382016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8/4/1997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1" name="OTLSHAPE_M_bb3f7240bea94d0092471c3c12985448_Shape"/>
          <p:cNvSpPr/>
          <p:nvPr>
            <p:custDataLst>
              <p:tags r:id="rId139"/>
            </p:custDataLst>
          </p:nvPr>
        </p:nvSpPr>
        <p:spPr>
          <a:xfrm>
            <a:off x="7136458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2" name="OTLSHAPE_M_4da266f042594eee8803551e1d1e5f1e_Title"/>
          <p:cNvSpPr txBox="1"/>
          <p:nvPr>
            <p:custDataLst>
              <p:tags r:id="rId140"/>
            </p:custDataLst>
          </p:nvPr>
        </p:nvSpPr>
        <p:spPr>
          <a:xfrm>
            <a:off x="8946748" y="3987885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Oh, by the way</a:t>
            </a:r>
            <a:endParaRPr lang="en-US" sz="1100" b="1" spc="-8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3" name="OTLSHAPE_M_4da266f042594eee8803551e1d1e5f1e_Date"/>
          <p:cNvSpPr txBox="1"/>
          <p:nvPr>
            <p:custDataLst>
              <p:tags r:id="rId141"/>
            </p:custDataLst>
          </p:nvPr>
        </p:nvSpPr>
        <p:spPr>
          <a:xfrm>
            <a:off x="9074869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12/10/2007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4" name="OTLSHAPE_M_4da266f042594eee8803551e1d1e5f1e_Shape"/>
          <p:cNvSpPr/>
          <p:nvPr>
            <p:custDataLst>
              <p:tags r:id="rId142"/>
            </p:custDataLst>
          </p:nvPr>
        </p:nvSpPr>
        <p:spPr>
          <a:xfrm>
            <a:off x="927354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5" name="OTLSHAPE_M_68ee8a86c343464da89973a656820a75_Title"/>
          <p:cNvSpPr txBox="1"/>
          <p:nvPr>
            <p:custDataLst>
              <p:tags r:id="rId143"/>
            </p:custDataLst>
          </p:nvPr>
        </p:nvSpPr>
        <p:spPr>
          <a:xfrm>
            <a:off x="10303732" y="3987885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The Endless River</a:t>
            </a:r>
            <a:endParaRPr lang="en-US" sz="1100" b="1" spc="-4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6" name="OTLSHAPE_M_68ee8a86c343464da89973a656820a75_Date"/>
          <p:cNvSpPr txBox="1"/>
          <p:nvPr>
            <p:custDataLst>
              <p:tags r:id="rId144"/>
            </p:custDataLst>
          </p:nvPr>
        </p:nvSpPr>
        <p:spPr>
          <a:xfrm>
            <a:off x="10534047" y="38201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11/7/2014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7" name="OTLSHAPE_M_68ee8a86c343464da89973a656820a75_Shape"/>
          <p:cNvSpPr/>
          <p:nvPr>
            <p:custDataLst>
              <p:tags r:id="rId145"/>
            </p:custDataLst>
          </p:nvPr>
        </p:nvSpPr>
        <p:spPr>
          <a:xfrm>
            <a:off x="10700522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0" name="OTLSHAPE_T_c69d156324dd41ea98e55fb996d412ac_Duration" hidden="1"/>
          <p:cNvSpPr txBox="1"/>
          <p:nvPr>
            <p:custDataLst>
              <p:tags r:id="rId146"/>
            </p:custDataLst>
          </p:nvPr>
        </p:nvSpPr>
        <p:spPr>
          <a:xfrm>
            <a:off x="0" y="44712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1826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1" name="OTLSHAPE_T_c69d156324dd41ea98e55fb996d412ac_JoinedDate" hidden="1"/>
          <p:cNvSpPr txBox="1"/>
          <p:nvPr>
            <p:custDataLst>
              <p:tags r:id="rId147"/>
            </p:custDataLst>
          </p:nvPr>
        </p:nvSpPr>
        <p:spPr>
          <a:xfrm>
            <a:off x="0" y="60214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12/31/1978 - 12/30/1985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2" name="OTLSHAPE_T_c69d156324dd41ea98e55fb996d412ac_StartDate" hidden="1"/>
          <p:cNvSpPr txBox="1"/>
          <p:nvPr>
            <p:custDataLst>
              <p:tags r:id="rId148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3" name="OTLSHAPE_T_c69d156324dd41ea98e55fb996d412ac_EndDate" hidden="1"/>
          <p:cNvSpPr txBox="1"/>
          <p:nvPr>
            <p:custDataLst>
              <p:tags r:id="rId149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4" name="OTLSHAPE_T_c69d156324dd41ea98e55fb996d412ac_Title"/>
          <p:cNvSpPr txBox="1"/>
          <p:nvPr>
            <p:custDataLst>
              <p:tags r:id="rId150"/>
            </p:custDataLst>
          </p:nvPr>
        </p:nvSpPr>
        <p:spPr>
          <a:xfrm>
            <a:off x="3821006" y="447125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dirty="0" smtClean="0">
                <a:solidFill>
                  <a:schemeClr val="dk1"/>
                </a:solidFill>
                <a:latin typeface="Calibri" panose="020F0502020204030204" pitchFamily="34" charset="0"/>
              </a:rPr>
              <a:t>Waters Era</a:t>
            </a:r>
            <a:endParaRPr lang="en-US" sz="1100" b="1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45" name="OTLSHAPE_T_c69d156324dd41ea98e55fb996d412ac_TextPercentage" hidden="1"/>
          <p:cNvSpPr txBox="1"/>
          <p:nvPr>
            <p:custDataLst>
              <p:tags r:id="rId151"/>
            </p:custDataLst>
          </p:nvPr>
        </p:nvSpPr>
        <p:spPr>
          <a:xfrm>
            <a:off x="3410797" y="6176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8" name="OTLSHAPE_T_7f33c722858040b1b5d31d6f560072e1_Duration" hidden="1"/>
          <p:cNvSpPr txBox="1"/>
          <p:nvPr>
            <p:custDataLst>
              <p:tags r:id="rId152"/>
            </p:custDataLst>
          </p:nvPr>
        </p:nvSpPr>
        <p:spPr>
          <a:xfrm>
            <a:off x="0" y="44712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2349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9" name="OTLSHAPE_T_7f33c722858040b1b5d31d6f560072e1_JoinedDate" hidden="1"/>
          <p:cNvSpPr txBox="1"/>
          <p:nvPr>
            <p:custDataLst>
              <p:tags r:id="rId153"/>
            </p:custDataLst>
          </p:nvPr>
        </p:nvSpPr>
        <p:spPr>
          <a:xfrm>
            <a:off x="0" y="60214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12/31/1985 - 12/30/1994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0" name="OTLSHAPE_T_7f33c722858040b1b5d31d6f560072e1_StartDate" hidden="1"/>
          <p:cNvSpPr txBox="1"/>
          <p:nvPr>
            <p:custDataLst>
              <p:tags r:id="rId154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1" name="OTLSHAPE_T_7f33c722858040b1b5d31d6f560072e1_EndDate" hidden="1"/>
          <p:cNvSpPr txBox="1"/>
          <p:nvPr>
            <p:custDataLst>
              <p:tags r:id="rId155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2" name="OTLSHAPE_T_7f33c722858040b1b5d31d6f560072e1_Title"/>
          <p:cNvSpPr txBox="1"/>
          <p:nvPr>
            <p:custDataLst>
              <p:tags r:id="rId156"/>
            </p:custDataLst>
          </p:nvPr>
        </p:nvSpPr>
        <p:spPr>
          <a:xfrm>
            <a:off x="5442481" y="447125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Gilmour Era</a:t>
            </a:r>
            <a:endParaRPr lang="en-US" sz="11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53" name="OTLSHAPE_T_7f33c722858040b1b5d31d6f560072e1_TextPercentage" hidden="1"/>
          <p:cNvSpPr txBox="1"/>
          <p:nvPr>
            <p:custDataLst>
              <p:tags r:id="rId157"/>
            </p:custDataLst>
          </p:nvPr>
        </p:nvSpPr>
        <p:spPr>
          <a:xfrm>
            <a:off x="4856436" y="6176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723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ink floyd logo white on black"/>
          <p:cNvPicPr>
            <a:picLocks noChangeAspect="1" noChangeArrowheads="1"/>
          </p:cNvPicPr>
          <p:nvPr/>
        </p:nvPicPr>
        <p:blipFill rotWithShape="1">
          <a:blip r:embed="rId1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23048" y="4554943"/>
            <a:ext cx="2310834" cy="223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56" name="OTLSHAPE_M_151404cae9574c57be8fb1c8c1b6654c_Connector1"/>
          <p:cNvCxnSpPr/>
          <p:nvPr>
            <p:custDataLst>
              <p:tags r:id="rId2"/>
            </p:custDataLst>
          </p:nvPr>
        </p:nvCxnSpPr>
        <p:spPr>
          <a:xfrm>
            <a:off x="6558186" y="3667760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5" name="OTLSHAPE_M_7cc8c912621749ab879e78acd65da6e3_Connector1"/>
          <p:cNvCxnSpPr/>
          <p:nvPr>
            <p:custDataLst>
              <p:tags r:id="rId3"/>
            </p:custDataLst>
          </p:nvPr>
        </p:nvCxnSpPr>
        <p:spPr>
          <a:xfrm>
            <a:off x="4282590" y="3667760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4" name="OTLSHAPE_M_d5e3b11101f84c418e70d197a69a2baa_Connector2"/>
          <p:cNvCxnSpPr/>
          <p:nvPr>
            <p:custDataLst>
              <p:tags r:id="rId4"/>
            </p:custDataLst>
          </p:nvPr>
        </p:nvCxnSpPr>
        <p:spPr>
          <a:xfrm>
            <a:off x="2729531" y="4158404"/>
            <a:ext cx="0" cy="88900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3" name="OTLSHAPE_M_d5e3b11101f84c418e70d197a69a2baa_Connector1"/>
          <p:cNvCxnSpPr/>
          <p:nvPr>
            <p:custDataLst>
              <p:tags r:id="rId5"/>
            </p:custDataLst>
          </p:nvPr>
        </p:nvCxnSpPr>
        <p:spPr>
          <a:xfrm>
            <a:off x="2729531" y="3667760"/>
            <a:ext cx="0" cy="320125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2" name="OTLSHAPE_M_3de19f4f836f44589e8e3101f5cbafd7_Connector2"/>
          <p:cNvCxnSpPr/>
          <p:nvPr>
            <p:custDataLst>
              <p:tags r:id="rId6"/>
            </p:custDataLst>
          </p:nvPr>
        </p:nvCxnSpPr>
        <p:spPr>
          <a:xfrm>
            <a:off x="1930670" y="4158404"/>
            <a:ext cx="0" cy="541443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1" name="OTLSHAPE_M_3de19f4f836f44589e8e3101f5cbafd7_Connector1"/>
          <p:cNvCxnSpPr/>
          <p:nvPr>
            <p:custDataLst>
              <p:tags r:id="rId7"/>
            </p:custDataLst>
          </p:nvPr>
        </p:nvCxnSpPr>
        <p:spPr>
          <a:xfrm>
            <a:off x="1930670" y="3667760"/>
            <a:ext cx="0" cy="1524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0" name="OTLSHAPE_M_8771c41cc55045db8b8d0eb0742a67d7_Connector3"/>
          <p:cNvCxnSpPr/>
          <p:nvPr>
            <p:custDataLst>
              <p:tags r:id="rId8"/>
            </p:custDataLst>
          </p:nvPr>
        </p:nvCxnSpPr>
        <p:spPr>
          <a:xfrm>
            <a:off x="1708481" y="5063490"/>
            <a:ext cx="0" cy="889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9" name="OTLSHAPE_M_8771c41cc55045db8b8d0eb0742a67d7_Connector2"/>
          <p:cNvCxnSpPr/>
          <p:nvPr>
            <p:custDataLst>
              <p:tags r:id="rId9"/>
            </p:custDataLst>
          </p:nvPr>
        </p:nvCxnSpPr>
        <p:spPr>
          <a:xfrm>
            <a:off x="1708481" y="4158404"/>
            <a:ext cx="0" cy="566843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8" name="OTLSHAPE_M_8771c41cc55045db8b8d0eb0742a67d7_Connector1"/>
          <p:cNvCxnSpPr/>
          <p:nvPr>
            <p:custDataLst>
              <p:tags r:id="rId10"/>
            </p:custDataLst>
          </p:nvPr>
        </p:nvCxnSpPr>
        <p:spPr>
          <a:xfrm>
            <a:off x="1708481" y="3667760"/>
            <a:ext cx="0" cy="320125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7" name="OTLSHAPE_M_ed91ba5876214c83a9630cc1e8fa5c66_Connector2"/>
          <p:cNvCxnSpPr/>
          <p:nvPr>
            <p:custDataLst>
              <p:tags r:id="rId11"/>
            </p:custDataLst>
          </p:nvPr>
        </p:nvCxnSpPr>
        <p:spPr>
          <a:xfrm>
            <a:off x="1439367" y="4158404"/>
            <a:ext cx="0" cy="889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6" name="OTLSHAPE_M_ed91ba5876214c83a9630cc1e8fa5c66_Connector1"/>
          <p:cNvCxnSpPr/>
          <p:nvPr>
            <p:custDataLst>
              <p:tags r:id="rId12"/>
            </p:custDataLst>
          </p:nvPr>
        </p:nvCxnSpPr>
        <p:spPr>
          <a:xfrm>
            <a:off x="1439367" y="3667760"/>
            <a:ext cx="0" cy="320125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5" name="OTLSHAPE_M_dcae27c148294afcbe0134843711b801_Connector1"/>
          <p:cNvCxnSpPr/>
          <p:nvPr>
            <p:custDataLst>
              <p:tags r:id="rId13"/>
            </p:custDataLst>
          </p:nvPr>
        </p:nvCxnSpPr>
        <p:spPr>
          <a:xfrm>
            <a:off x="1055484" y="3667760"/>
            <a:ext cx="0" cy="1937173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4" name="OTLSHAPE_M_17f6710cc9244cbeb99aeb50040acf96_Connector1"/>
          <p:cNvCxnSpPr/>
          <p:nvPr>
            <p:custDataLst>
              <p:tags r:id="rId14"/>
            </p:custDataLst>
          </p:nvPr>
        </p:nvCxnSpPr>
        <p:spPr>
          <a:xfrm>
            <a:off x="10171437" y="2580217"/>
            <a:ext cx="0" cy="579543"/>
          </a:xfrm>
          <a:prstGeom prst="line">
            <a:avLst/>
          </a:prstGeom>
          <a:ln w="9525" cap="flat" cmpd="sng" algn="ctr">
            <a:solidFill>
              <a:srgbClr val="02CDF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3" name="OTLSHAPE_M_339dca8581134338ac87d5e4b695bc1a_Connector1"/>
          <p:cNvCxnSpPr/>
          <p:nvPr>
            <p:custDataLst>
              <p:tags r:id="rId15"/>
            </p:custDataLst>
          </p:nvPr>
        </p:nvCxnSpPr>
        <p:spPr>
          <a:xfrm>
            <a:off x="6803554" y="2580217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2" name="OTLSHAPE_M_1f6681bdc537429e8dd3ac32e9a50e4b_Connector1"/>
          <p:cNvCxnSpPr/>
          <p:nvPr>
            <p:custDataLst>
              <p:tags r:id="rId16"/>
            </p:custDataLst>
          </p:nvPr>
        </p:nvCxnSpPr>
        <p:spPr>
          <a:xfrm>
            <a:off x="5204701" y="2580217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1" name="OTLSHAPE_M_56a7c322be68403ca3de20bc4413cfb2_Connector1"/>
          <p:cNvCxnSpPr/>
          <p:nvPr>
            <p:custDataLst>
              <p:tags r:id="rId17"/>
            </p:custDataLst>
          </p:nvPr>
        </p:nvCxnSpPr>
        <p:spPr>
          <a:xfrm>
            <a:off x="3010518" y="2580217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0" name="OTLSHAPE_M_4a5ff93a91d14a599221df687d05667c_Connector2"/>
          <p:cNvCxnSpPr/>
          <p:nvPr>
            <p:custDataLst>
              <p:tags r:id="rId18"/>
            </p:custDataLst>
          </p:nvPr>
        </p:nvCxnSpPr>
        <p:spPr>
          <a:xfrm>
            <a:off x="2052788" y="3007360"/>
            <a:ext cx="0" cy="1524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9" name="OTLSHAPE_M_4a5ff93a91d14a599221df687d05667c_Connector1"/>
          <p:cNvCxnSpPr/>
          <p:nvPr>
            <p:custDataLst>
              <p:tags r:id="rId19"/>
            </p:custDataLst>
          </p:nvPr>
        </p:nvCxnSpPr>
        <p:spPr>
          <a:xfrm>
            <a:off x="2052788" y="2580217"/>
            <a:ext cx="0" cy="272119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8" name="OTLSHAPE_M_651e5812b9a24a8bb7835a01d3e8db95_Connector2"/>
          <p:cNvCxnSpPr/>
          <p:nvPr>
            <p:custDataLst>
              <p:tags r:id="rId20"/>
            </p:custDataLst>
          </p:nvPr>
        </p:nvCxnSpPr>
        <p:spPr>
          <a:xfrm>
            <a:off x="1522476" y="2387092"/>
            <a:ext cx="0" cy="772668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7" name="OTLSHAPE_M_651e5812b9a24a8bb7835a01d3e8db95_Connector1"/>
          <p:cNvCxnSpPr/>
          <p:nvPr>
            <p:custDataLst>
              <p:tags r:id="rId21"/>
            </p:custDataLst>
          </p:nvPr>
        </p:nvCxnSpPr>
        <p:spPr>
          <a:xfrm>
            <a:off x="1522476" y="2127673"/>
            <a:ext cx="0" cy="889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6" name="OTLSHAPE_M_2fbba842124f43a2b73fdad98f129f62_Connector2"/>
          <p:cNvCxnSpPr/>
          <p:nvPr>
            <p:custDataLst>
              <p:tags r:id="rId22"/>
            </p:custDataLst>
          </p:nvPr>
        </p:nvCxnSpPr>
        <p:spPr>
          <a:xfrm>
            <a:off x="1241489" y="1934549"/>
            <a:ext cx="0" cy="1225211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5" name="OTLSHAPE_M_2fbba842124f43a2b73fdad98f129f62_Connector1"/>
          <p:cNvCxnSpPr/>
          <p:nvPr>
            <p:custDataLst>
              <p:tags r:id="rId23"/>
            </p:custDataLst>
          </p:nvPr>
        </p:nvCxnSpPr>
        <p:spPr>
          <a:xfrm>
            <a:off x="1241489" y="1675130"/>
            <a:ext cx="0" cy="889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4" name="OTLSHAPE_M_b5a96a14614d4ecbb69e3dd483b36a12_Connector2"/>
          <p:cNvCxnSpPr/>
          <p:nvPr>
            <p:custDataLst>
              <p:tags r:id="rId24"/>
            </p:custDataLst>
          </p:nvPr>
        </p:nvCxnSpPr>
        <p:spPr>
          <a:xfrm>
            <a:off x="972375" y="1649730"/>
            <a:ext cx="0" cy="151003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3" name="OTLSHAPE_M_b5a96a14614d4ecbb69e3dd483b36a12_Connector1"/>
          <p:cNvCxnSpPr/>
          <p:nvPr>
            <p:custDataLst>
              <p:tags r:id="rId25"/>
            </p:custDataLst>
          </p:nvPr>
        </p:nvCxnSpPr>
        <p:spPr>
          <a:xfrm>
            <a:off x="972375" y="1222587"/>
            <a:ext cx="0" cy="889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4" name="OTLSHAPE_T_7f33c722858040b1b5d31d6f560072e1_RightVerticalConnector2"/>
          <p:cNvCxnSpPr/>
          <p:nvPr>
            <p:custDataLst>
              <p:tags r:id="rId26"/>
            </p:custDataLst>
          </p:nvPr>
        </p:nvCxnSpPr>
        <p:spPr>
          <a:xfrm>
            <a:off x="6714792" y="2554817"/>
            <a:ext cx="0" cy="66844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3" name="OTLSHAPE_T_7f33c722858040b1b5d31d6f560072e1_RightVerticalConnector1"/>
          <p:cNvCxnSpPr/>
          <p:nvPr>
            <p:custDataLst>
              <p:tags r:id="rId27"/>
            </p:custDataLst>
          </p:nvPr>
        </p:nvCxnSpPr>
        <p:spPr>
          <a:xfrm>
            <a:off x="6714792" y="53238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9" name="OTLSHAPE_T_c69d156324dd41ea98e55fb996d412ac_RightVerticalConnector3"/>
          <p:cNvCxnSpPr/>
          <p:nvPr>
            <p:custDataLst>
              <p:tags r:id="rId28"/>
            </p:custDataLst>
          </p:nvPr>
        </p:nvCxnSpPr>
        <p:spPr>
          <a:xfrm>
            <a:off x="4856436" y="283963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8" name="OTLSHAPE_T_c69d156324dd41ea98e55fb996d412ac_RightVerticalConnector2"/>
          <p:cNvCxnSpPr/>
          <p:nvPr>
            <p:custDataLst>
              <p:tags r:id="rId29"/>
            </p:custDataLst>
          </p:nvPr>
        </p:nvCxnSpPr>
        <p:spPr>
          <a:xfrm>
            <a:off x="4856436" y="2387092"/>
            <a:ext cx="0" cy="2820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7" name="OTLSHAPE_T_c69d156324dd41ea98e55fb996d412ac_RightVerticalConnector1"/>
          <p:cNvCxnSpPr/>
          <p:nvPr>
            <p:custDataLst>
              <p:tags r:id="rId30"/>
            </p:custDataLst>
          </p:nvPr>
        </p:nvCxnSpPr>
        <p:spPr>
          <a:xfrm>
            <a:off x="4856436" y="53238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6" name="OTLSHAPE_T_c69d156324dd41ea98e55fb996d412ac_LeftVerticalConnector2"/>
          <p:cNvCxnSpPr/>
          <p:nvPr>
            <p:custDataLst>
              <p:tags r:id="rId31"/>
            </p:custDataLst>
          </p:nvPr>
        </p:nvCxnSpPr>
        <p:spPr>
          <a:xfrm>
            <a:off x="3410797" y="283963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5" name="OTLSHAPE_T_c69d156324dd41ea98e55fb996d412ac_LeftVerticalConnector1"/>
          <p:cNvCxnSpPr/>
          <p:nvPr>
            <p:custDataLst>
              <p:tags r:id="rId32"/>
            </p:custDataLst>
          </p:nvPr>
        </p:nvCxnSpPr>
        <p:spPr>
          <a:xfrm>
            <a:off x="3410797" y="617643"/>
            <a:ext cx="0" cy="205147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6" name="OTLSHAPE_T_7f33c722858040b1b5d31d6f560072e1_Shape"/>
          <p:cNvSpPr/>
          <p:nvPr>
            <p:custDataLst>
              <p:tags r:id="rId33"/>
            </p:custDataLst>
          </p:nvPr>
        </p:nvSpPr>
        <p:spPr>
          <a:xfrm>
            <a:off x="4856436" y="447125"/>
            <a:ext cx="1866900" cy="170519"/>
          </a:xfrm>
          <a:prstGeom prst="chevron">
            <a:avLst/>
          </a:prstGeom>
          <a:gradFill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7" name="OTLSHAPE_T_7f33c722858040b1b5d31d6f560072e1_ShapePercentage" hidden="1"/>
          <p:cNvSpPr/>
          <p:nvPr>
            <p:custDataLst>
              <p:tags r:id="rId34"/>
            </p:custDataLst>
          </p:nvPr>
        </p:nvSpPr>
        <p:spPr>
          <a:xfrm>
            <a:off x="4856436" y="44712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4" name="OTLSHAPE_T_c69d156324dd41ea98e55fb996d412ac_Shape"/>
          <p:cNvSpPr/>
          <p:nvPr>
            <p:custDataLst>
              <p:tags r:id="rId35"/>
            </p:custDataLst>
          </p:nvPr>
        </p:nvSpPr>
        <p:spPr>
          <a:xfrm>
            <a:off x="3410797" y="447125"/>
            <a:ext cx="1447800" cy="170519"/>
          </a:xfrm>
          <a:prstGeom prst="chevron">
            <a:avLst/>
          </a:prstGeom>
          <a:gradFill flip="none" rotWithShape="1"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5" name="OTLSHAPE_T_c69d156324dd41ea98e55fb996d412ac_ShapePercentage" hidden="1"/>
          <p:cNvSpPr/>
          <p:nvPr>
            <p:custDataLst>
              <p:tags r:id="rId36"/>
            </p:custDataLst>
          </p:nvPr>
        </p:nvSpPr>
        <p:spPr>
          <a:xfrm>
            <a:off x="3410797" y="44712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8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317500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90205"/>
                </a:solidFill>
                <a:latin typeface="Calibri" panose="020F0502020204030204" pitchFamily="34" charset="0"/>
              </a:rPr>
              <a:t>1967</a:t>
            </a:r>
            <a:endParaRPr lang="en-US" b="1" spc="-38">
              <a:solidFill>
                <a:srgbClr val="F90205"/>
              </a:solidFill>
              <a:latin typeface="Calibri" panose="020F0502020204030204" pitchFamily="34" charset="0"/>
            </a:endParaRPr>
          </a:p>
        </p:txBody>
      </p:sp>
      <p:sp>
        <p:nvSpPr>
          <p:cNvPr id="3499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11034" y="32742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983494"/>
                </a:solidFill>
                <a:latin typeface="Calibri" panose="020F0502020204030204" pitchFamily="34" charset="0"/>
              </a:rPr>
              <a:t>2016</a:t>
            </a:r>
            <a:endParaRPr lang="en-US" b="1" spc="-38">
              <a:solidFill>
                <a:srgbClr val="983494"/>
              </a:solidFill>
              <a:latin typeface="Calibri" panose="020F0502020204030204" pitchFamily="34" charset="0"/>
            </a:endParaRPr>
          </a:p>
        </p:txBody>
      </p:sp>
      <p:sp>
        <p:nvSpPr>
          <p:cNvPr id="3500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933365" y="3223260"/>
            <a:ext cx="10337800" cy="3810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rgbClr val="8796A3"/>
            </a:solidFill>
            <a:prstDash val="solid"/>
            <a:miter lim="800000"/>
          </a:ln>
          <a:effectLst>
            <a:glow rad="38100">
              <a:srgbClr val="94A1AE">
                <a:alpha val="56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1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-20574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2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878937" y="36042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3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933365" y="37312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504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996865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5" name="OTLSHAPE_TB_00000000000000000000000000000000_Separator1"/>
          <p:cNvCxnSpPr/>
          <p:nvPr>
            <p:custDataLst>
              <p:tags r:id="rId44"/>
            </p:custDataLst>
          </p:nvPr>
        </p:nvCxnSpPr>
        <p:spPr>
          <a:xfrm>
            <a:off x="1965723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6" name="OTLSHAPE_TB_00000000000000000000000000000000_TimescaleInterval2"/>
          <p:cNvSpPr txBox="1"/>
          <p:nvPr>
            <p:custDataLst>
              <p:tags r:id="rId45"/>
            </p:custDataLst>
          </p:nvPr>
        </p:nvSpPr>
        <p:spPr>
          <a:xfrm>
            <a:off x="2029223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1972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7" name="OTLSHAPE_TB_00000000000000000000000000000000_Separator2"/>
          <p:cNvCxnSpPr/>
          <p:nvPr>
            <p:custDataLst>
              <p:tags r:id="rId46"/>
            </p:custDataLst>
          </p:nvPr>
        </p:nvCxnSpPr>
        <p:spPr>
          <a:xfrm>
            <a:off x="2998645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8" name="OTLSHAPE_TB_00000000000000000000000000000000_TimescaleInterval3"/>
          <p:cNvSpPr txBox="1"/>
          <p:nvPr>
            <p:custDataLst>
              <p:tags r:id="rId47"/>
            </p:custDataLst>
          </p:nvPr>
        </p:nvSpPr>
        <p:spPr>
          <a:xfrm>
            <a:off x="3062145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9" name="OTLSHAPE_TB_00000000000000000000000000000000_Separator3"/>
          <p:cNvCxnSpPr/>
          <p:nvPr>
            <p:custDataLst>
              <p:tags r:id="rId48"/>
            </p:custDataLst>
          </p:nvPr>
        </p:nvCxnSpPr>
        <p:spPr>
          <a:xfrm>
            <a:off x="4031003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0" name="OTLSHAPE_TB_00000000000000000000000000000000_TimescaleInterval4"/>
          <p:cNvSpPr txBox="1"/>
          <p:nvPr>
            <p:custDataLst>
              <p:tags r:id="rId49"/>
            </p:custDataLst>
          </p:nvPr>
        </p:nvSpPr>
        <p:spPr>
          <a:xfrm>
            <a:off x="4094503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1" name="OTLSHAPE_TB_00000000000000000000000000000000_Separator4"/>
          <p:cNvCxnSpPr/>
          <p:nvPr>
            <p:custDataLst>
              <p:tags r:id="rId50"/>
            </p:custDataLst>
          </p:nvPr>
        </p:nvCxnSpPr>
        <p:spPr>
          <a:xfrm>
            <a:off x="5063360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2" name="OTLSHAPE_TB_00000000000000000000000000000000_TimescaleInterval5"/>
          <p:cNvSpPr txBox="1"/>
          <p:nvPr>
            <p:custDataLst>
              <p:tags r:id="rId51"/>
            </p:custDataLst>
          </p:nvPr>
        </p:nvSpPr>
        <p:spPr>
          <a:xfrm>
            <a:off x="5126860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3" name="OTLSHAPE_TB_00000000000000000000000000000000_Separator5"/>
          <p:cNvCxnSpPr/>
          <p:nvPr>
            <p:custDataLst>
              <p:tags r:id="rId52"/>
            </p:custDataLst>
          </p:nvPr>
        </p:nvCxnSpPr>
        <p:spPr>
          <a:xfrm>
            <a:off x="6095717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4" name="OTLSHAPE_TB_00000000000000000000000000000000_TimescaleInterval6"/>
          <p:cNvSpPr txBox="1"/>
          <p:nvPr>
            <p:custDataLst>
              <p:tags r:id="rId53"/>
            </p:custDataLst>
          </p:nvPr>
        </p:nvSpPr>
        <p:spPr>
          <a:xfrm>
            <a:off x="6159217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5" name="OTLSHAPE_TB_00000000000000000000000000000000_Separator6"/>
          <p:cNvCxnSpPr/>
          <p:nvPr>
            <p:custDataLst>
              <p:tags r:id="rId54"/>
            </p:custDataLst>
          </p:nvPr>
        </p:nvCxnSpPr>
        <p:spPr>
          <a:xfrm>
            <a:off x="7128640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6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7192140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7" name="OTLSHAPE_TB_00000000000000000000000000000000_Separator7"/>
          <p:cNvCxnSpPr/>
          <p:nvPr>
            <p:custDataLst>
              <p:tags r:id="rId56"/>
            </p:custDataLst>
          </p:nvPr>
        </p:nvCxnSpPr>
        <p:spPr>
          <a:xfrm>
            <a:off x="8160997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8" name="OTLSHAPE_TB_00000000000000000000000000000000_TimescaleInterval8"/>
          <p:cNvSpPr txBox="1"/>
          <p:nvPr>
            <p:custDataLst>
              <p:tags r:id="rId57"/>
            </p:custDataLst>
          </p:nvPr>
        </p:nvSpPr>
        <p:spPr>
          <a:xfrm>
            <a:off x="8224497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9" name="OTLSHAPE_TB_00000000000000000000000000000000_Separator8"/>
          <p:cNvCxnSpPr/>
          <p:nvPr>
            <p:custDataLst>
              <p:tags r:id="rId58"/>
            </p:custDataLst>
          </p:nvPr>
        </p:nvCxnSpPr>
        <p:spPr>
          <a:xfrm>
            <a:off x="9193354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0" name="OTLSHAPE_TB_00000000000000000000000000000000_TimescaleInterval9"/>
          <p:cNvSpPr txBox="1"/>
          <p:nvPr>
            <p:custDataLst>
              <p:tags r:id="rId59"/>
            </p:custDataLst>
          </p:nvPr>
        </p:nvSpPr>
        <p:spPr>
          <a:xfrm>
            <a:off x="9256854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21" name="OTLSHAPE_TB_00000000000000000000000000000000_Separator9"/>
          <p:cNvCxnSpPr/>
          <p:nvPr>
            <p:custDataLst>
              <p:tags r:id="rId60"/>
            </p:custDataLst>
          </p:nvPr>
        </p:nvCxnSpPr>
        <p:spPr>
          <a:xfrm>
            <a:off x="10225712" y="33121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2" name="OTLSHAPE_TB_00000000000000000000000000000000_TimescaleInterval10"/>
          <p:cNvSpPr txBox="1"/>
          <p:nvPr>
            <p:custDataLst>
              <p:tags r:id="rId61"/>
            </p:custDataLst>
          </p:nvPr>
        </p:nvSpPr>
        <p:spPr>
          <a:xfrm>
            <a:off x="10289212" y="33207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40" name="OTLSHAPE_T_7f33c722858040b1b5d31d6f560072e1_LeftVerticalConnector1" hidden="1"/>
          <p:cNvCxnSpPr/>
          <p:nvPr>
            <p:custDataLst>
              <p:tags r:id="rId62"/>
            </p:custDataLst>
          </p:nvPr>
        </p:nvCxnSpPr>
        <p:spPr>
          <a:xfrm>
            <a:off x="4856436" y="617643"/>
            <a:ext cx="0" cy="1598930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1" name="OTLSHAPE_T_7f33c722858040b1b5d31d6f560072e1_LeftVerticalConnector2" hidden="1"/>
          <p:cNvCxnSpPr/>
          <p:nvPr>
            <p:custDataLst>
              <p:tags r:id="rId63"/>
            </p:custDataLst>
          </p:nvPr>
        </p:nvCxnSpPr>
        <p:spPr>
          <a:xfrm>
            <a:off x="4856436" y="2387092"/>
            <a:ext cx="0" cy="2820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2" name="OTLSHAPE_T_7f33c722858040b1b5d31d6f560072e1_LeftVerticalConnector3" hidden="1"/>
          <p:cNvCxnSpPr/>
          <p:nvPr>
            <p:custDataLst>
              <p:tags r:id="rId64"/>
            </p:custDataLst>
          </p:nvPr>
        </p:nvCxnSpPr>
        <p:spPr>
          <a:xfrm>
            <a:off x="4856436" y="2839635"/>
            <a:ext cx="0" cy="3836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7" name="OTLSHAPE_M_b5a96a14614d4ecbb69e3dd483b36a12_Title"/>
          <p:cNvSpPr txBox="1"/>
          <p:nvPr>
            <p:custDataLst>
              <p:tags r:id="rId65"/>
            </p:custDataLst>
          </p:nvPr>
        </p:nvSpPr>
        <p:spPr>
          <a:xfrm>
            <a:off x="227943" y="858943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u="sng" spc="-4" smtClean="0">
                <a:solidFill>
                  <a:srgbClr val="FDB173"/>
                </a:solidFill>
                <a:latin typeface="Calibri" panose="020F0502020204030204" pitchFamily="34" charset="0"/>
              </a:rPr>
              <a:t>Arnold Layne (first single)</a:t>
            </a:r>
            <a:endParaRPr lang="en-US" sz="1100" b="1" u="sng" spc="-4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8" name="OTLSHAPE_M_b5a96a14614d4ecbb69e3dd483b36a12_Date"/>
          <p:cNvSpPr txBox="1"/>
          <p:nvPr>
            <p:custDataLst>
              <p:tags r:id="rId66"/>
            </p:custDataLst>
          </p:nvPr>
        </p:nvSpPr>
        <p:spPr>
          <a:xfrm>
            <a:off x="687684" y="104216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'67</a:t>
            </a:r>
            <a:endParaRPr lang="en-US" sz="1000" spc="-8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9" name="OTLSHAPE_M_b5a96a14614d4ecbb69e3dd483b36a12_Shape"/>
          <p:cNvSpPr/>
          <p:nvPr>
            <p:custDataLst>
              <p:tags r:id="rId67"/>
            </p:custDataLst>
          </p:nvPr>
        </p:nvSpPr>
        <p:spPr>
          <a:xfrm flipV="1">
            <a:off x="858075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0" name="OTLSHAPE_M_2fbba842124f43a2b73fdad98f129f62_Title"/>
          <p:cNvSpPr txBox="1"/>
          <p:nvPr>
            <p:custDataLst>
              <p:tags r:id="rId68"/>
            </p:custDataLst>
          </p:nvPr>
        </p:nvSpPr>
        <p:spPr>
          <a:xfrm>
            <a:off x="606637" y="1311487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A Saucerful of Secrets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1" name="OTLSHAPE_M_2fbba842124f43a2b73fdad98f129f62_Date"/>
          <p:cNvSpPr txBox="1"/>
          <p:nvPr>
            <p:custDataLst>
              <p:tags r:id="rId69"/>
            </p:custDataLst>
          </p:nvPr>
        </p:nvSpPr>
        <p:spPr>
          <a:xfrm>
            <a:off x="960713" y="149470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6/28/1968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2" name="OTLSHAPE_M_2fbba842124f43a2b73fdad98f129f62_Shape"/>
          <p:cNvSpPr/>
          <p:nvPr>
            <p:custDataLst>
              <p:tags r:id="rId70"/>
            </p:custDataLst>
          </p:nvPr>
        </p:nvSpPr>
        <p:spPr>
          <a:xfrm flipV="1">
            <a:off x="1127189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3" name="OTLSHAPE_M_651e5812b9a24a8bb7835a01d3e8db95_Title"/>
          <p:cNvSpPr txBox="1"/>
          <p:nvPr>
            <p:custDataLst>
              <p:tags r:id="rId71"/>
            </p:custDataLst>
          </p:nvPr>
        </p:nvSpPr>
        <p:spPr>
          <a:xfrm>
            <a:off x="1103714" y="176403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Ummagumma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4" name="OTLSHAPE_M_651e5812b9a24a8bb7835a01d3e8db95_Date"/>
          <p:cNvSpPr txBox="1"/>
          <p:nvPr>
            <p:custDataLst>
              <p:tags r:id="rId72"/>
            </p:custDataLst>
          </p:nvPr>
        </p:nvSpPr>
        <p:spPr>
          <a:xfrm>
            <a:off x="1241700" y="1947249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11/7/1969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5" name="OTLSHAPE_M_651e5812b9a24a8bb7835a01d3e8db95_Shape"/>
          <p:cNvSpPr/>
          <p:nvPr>
            <p:custDataLst>
              <p:tags r:id="rId73"/>
            </p:custDataLst>
          </p:nvPr>
        </p:nvSpPr>
        <p:spPr>
          <a:xfrm flipV="1">
            <a:off x="1408176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6" name="OTLSHAPE_M_3cd81f28d4d248a6b16acc980a037daf_Title"/>
          <p:cNvSpPr txBox="1"/>
          <p:nvPr>
            <p:custDataLst>
              <p:tags r:id="rId74"/>
            </p:custDataLst>
          </p:nvPr>
        </p:nvSpPr>
        <p:spPr>
          <a:xfrm>
            <a:off x="1663927" y="2669117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Relics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7" name="OTLSHAPE_M_3cd81f28d4d248a6b16acc980a037daf_Date"/>
          <p:cNvSpPr txBox="1"/>
          <p:nvPr>
            <p:custDataLst>
              <p:tags r:id="rId75"/>
            </p:custDataLst>
          </p:nvPr>
        </p:nvSpPr>
        <p:spPr>
          <a:xfrm>
            <a:off x="1554347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5/14/1971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8" name="OTLSHAPE_M_3cd81f28d4d248a6b16acc980a037daf_Shape"/>
          <p:cNvSpPr/>
          <p:nvPr>
            <p:custDataLst>
              <p:tags r:id="rId76"/>
            </p:custDataLst>
          </p:nvPr>
        </p:nvSpPr>
        <p:spPr>
          <a:xfrm flipV="1">
            <a:off x="1720823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9" name="OTLSHAPE_M_4a5ff93a91d14a599221df687d05667c_Title"/>
          <p:cNvSpPr txBox="1"/>
          <p:nvPr>
            <p:custDataLst>
              <p:tags r:id="rId77"/>
            </p:custDataLst>
          </p:nvPr>
        </p:nvSpPr>
        <p:spPr>
          <a:xfrm>
            <a:off x="1474515" y="221657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Obscured by Clouds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0" name="OTLSHAPE_M_4a5ff93a91d14a599221df687d05667c_Date"/>
          <p:cNvSpPr txBox="1"/>
          <p:nvPr>
            <p:custDataLst>
              <p:tags r:id="rId78"/>
            </p:custDataLst>
          </p:nvPr>
        </p:nvSpPr>
        <p:spPr>
          <a:xfrm>
            <a:off x="1804207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6/2/1972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1" name="OTLSHAPE_M_4a5ff93a91d14a599221df687d05667c_Shape"/>
          <p:cNvSpPr/>
          <p:nvPr>
            <p:custDataLst>
              <p:tags r:id="rId79"/>
            </p:custDataLst>
          </p:nvPr>
        </p:nvSpPr>
        <p:spPr>
          <a:xfrm flipV="1">
            <a:off x="193848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2" name="OTLSHAPE_M_8671a4ecbe9c46468824312498c9cc6d_Title"/>
          <p:cNvSpPr txBox="1"/>
          <p:nvPr>
            <p:custDataLst>
              <p:tags r:id="rId80"/>
            </p:custDataLst>
          </p:nvPr>
        </p:nvSpPr>
        <p:spPr>
          <a:xfrm>
            <a:off x="2275457" y="2669117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A Nice Pair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3" name="OTLSHAPE_M_8671a4ecbe9c46468824312498c9cc6d_Date"/>
          <p:cNvSpPr txBox="1"/>
          <p:nvPr>
            <p:custDataLst>
              <p:tags r:id="rId81"/>
            </p:custDataLst>
          </p:nvPr>
        </p:nvSpPr>
        <p:spPr>
          <a:xfrm>
            <a:off x="2314764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1/18/1975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4" name="OTLSHAPE_M_8671a4ecbe9c46468824312498c9cc6d_Shape"/>
          <p:cNvSpPr/>
          <p:nvPr>
            <p:custDataLst>
              <p:tags r:id="rId82"/>
            </p:custDataLst>
          </p:nvPr>
        </p:nvSpPr>
        <p:spPr>
          <a:xfrm flipV="1">
            <a:off x="2481239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5" name="OTLSHAPE_M_56a7c322be68403ca3de20bc4413cfb2_Title"/>
          <p:cNvSpPr txBox="1"/>
          <p:nvPr>
            <p:custDataLst>
              <p:tags r:id="rId83"/>
            </p:custDataLst>
          </p:nvPr>
        </p:nvSpPr>
        <p:spPr>
          <a:xfrm>
            <a:off x="2770911" y="2216573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DFD01"/>
                </a:solidFill>
                <a:latin typeface="Calibri" panose="020F0502020204030204" pitchFamily="34" charset="0"/>
              </a:rPr>
              <a:t>Animals</a:t>
            </a:r>
            <a:endParaRPr lang="en-US" sz="1100" b="1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6" name="OTLSHAPE_M_56a7c322be68403ca3de20bc4413cfb2_Date"/>
          <p:cNvSpPr txBox="1"/>
          <p:nvPr>
            <p:custDataLst>
              <p:tags r:id="rId84"/>
            </p:custDataLst>
          </p:nvPr>
        </p:nvSpPr>
        <p:spPr>
          <a:xfrm>
            <a:off x="2729742" y="239979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1/21/1977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7" name="OTLSHAPE_M_56a7c322be68403ca3de20bc4413cfb2_Shape"/>
          <p:cNvSpPr/>
          <p:nvPr>
            <p:custDataLst>
              <p:tags r:id="rId85"/>
            </p:custDataLst>
          </p:nvPr>
        </p:nvSpPr>
        <p:spPr>
          <a:xfrm flipV="1">
            <a:off x="289621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8" name="OTLSHAPE_M_e8905114dd2d453a965c8efd00dc3c4f_Title"/>
          <p:cNvSpPr txBox="1"/>
          <p:nvPr>
            <p:custDataLst>
              <p:tags r:id="rId86"/>
            </p:custDataLst>
          </p:nvPr>
        </p:nvSpPr>
        <p:spPr>
          <a:xfrm>
            <a:off x="3020793" y="2669117"/>
            <a:ext cx="196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Collection of Great Dance Songs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9" name="OTLSHAPE_M_e8905114dd2d453a965c8efd00dc3c4f_Date"/>
          <p:cNvSpPr txBox="1"/>
          <p:nvPr>
            <p:custDataLst>
              <p:tags r:id="rId87"/>
            </p:custDataLst>
          </p:nvPr>
        </p:nvSpPr>
        <p:spPr>
          <a:xfrm>
            <a:off x="3695417" y="285233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11/21/1981</a:t>
            </a:r>
            <a:endParaRPr lang="en-US" sz="1000" spc="-8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0" name="OTLSHAPE_M_e8905114dd2d453a965c8efd00dc3c4f_Shape"/>
          <p:cNvSpPr/>
          <p:nvPr>
            <p:custDataLst>
              <p:tags r:id="rId88"/>
            </p:custDataLst>
          </p:nvPr>
        </p:nvSpPr>
        <p:spPr>
          <a:xfrm flipV="1">
            <a:off x="389408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1" name="OTLSHAPE_M_1f6681bdc537429e8dd3ac32e9a50e4b_Title"/>
          <p:cNvSpPr txBox="1"/>
          <p:nvPr>
            <p:custDataLst>
              <p:tags r:id="rId89"/>
            </p:custDataLst>
          </p:nvPr>
        </p:nvSpPr>
        <p:spPr>
          <a:xfrm>
            <a:off x="4314558" y="2216573"/>
            <a:ext cx="177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Momentary Lapse of Reason</a:t>
            </a:r>
            <a:endParaRPr lang="en-US" sz="1100" b="1" spc="-4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2" name="OTLSHAPE_M_1f6681bdc537429e8dd3ac32e9a50e4b_Date"/>
          <p:cNvSpPr txBox="1"/>
          <p:nvPr>
            <p:custDataLst>
              <p:tags r:id="rId90"/>
            </p:custDataLst>
          </p:nvPr>
        </p:nvSpPr>
        <p:spPr>
          <a:xfrm>
            <a:off x="4956120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9/7/1987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3" name="OTLSHAPE_M_1f6681bdc537429e8dd3ac32e9a50e4b_Shape"/>
          <p:cNvSpPr/>
          <p:nvPr>
            <p:custDataLst>
              <p:tags r:id="rId91"/>
            </p:custDataLst>
          </p:nvPr>
        </p:nvSpPr>
        <p:spPr>
          <a:xfrm flipV="1">
            <a:off x="5090401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" name="OTLSHAPE_M_e46d9a677ad94599bc640e2bbeeef7cf_Title"/>
          <p:cNvSpPr txBox="1"/>
          <p:nvPr>
            <p:custDataLst>
              <p:tags r:id="rId92"/>
            </p:custDataLst>
          </p:nvPr>
        </p:nvSpPr>
        <p:spPr>
          <a:xfrm>
            <a:off x="6002119" y="2669117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6BCD01"/>
                </a:solidFill>
                <a:latin typeface="Calibri" panose="020F0502020204030204" pitchFamily="34" charset="0"/>
              </a:rPr>
              <a:t>Shine On</a:t>
            </a:r>
            <a:endParaRPr lang="en-US" sz="1100" b="1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5" name="OTLSHAPE_M_e46d9a677ad94599bc640e2bbeeef7cf_Date"/>
          <p:cNvSpPr txBox="1"/>
          <p:nvPr>
            <p:custDataLst>
              <p:tags r:id="rId93"/>
            </p:custDataLst>
          </p:nvPr>
        </p:nvSpPr>
        <p:spPr>
          <a:xfrm>
            <a:off x="5988508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11/2/1992</a:t>
            </a:r>
            <a:endParaRPr lang="en-US" sz="1000" spc="-8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6" name="OTLSHAPE_M_e46d9a677ad94599bc640e2bbeeef7cf_Shape"/>
          <p:cNvSpPr/>
          <p:nvPr>
            <p:custDataLst>
              <p:tags r:id="rId94"/>
            </p:custDataLst>
          </p:nvPr>
        </p:nvSpPr>
        <p:spPr>
          <a:xfrm flipV="1">
            <a:off x="6154984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7" name="OTLSHAPE_M_339dca8581134338ac87d5e4b695bc1a_Title"/>
          <p:cNvSpPr txBox="1"/>
          <p:nvPr>
            <p:custDataLst>
              <p:tags r:id="rId95"/>
            </p:custDataLst>
          </p:nvPr>
        </p:nvSpPr>
        <p:spPr>
          <a:xfrm>
            <a:off x="6642391" y="2216573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6BCD01"/>
                </a:solidFill>
                <a:latin typeface="Calibri" panose="020F0502020204030204" pitchFamily="34" charset="0"/>
              </a:rPr>
              <a:t>Pulse</a:t>
            </a:r>
            <a:endParaRPr lang="en-US" sz="1100" b="1" spc="-10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8" name="OTLSHAPE_M_339dca8581134338ac87d5e4b695bc1a_Date"/>
          <p:cNvSpPr txBox="1"/>
          <p:nvPr>
            <p:custDataLst>
              <p:tags r:id="rId96"/>
            </p:custDataLst>
          </p:nvPr>
        </p:nvSpPr>
        <p:spPr>
          <a:xfrm>
            <a:off x="6554973" y="239979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6/5/1995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9" name="OTLSHAPE_M_339dca8581134338ac87d5e4b695bc1a_Shape"/>
          <p:cNvSpPr/>
          <p:nvPr>
            <p:custDataLst>
              <p:tags r:id="rId97"/>
            </p:custDataLst>
          </p:nvPr>
        </p:nvSpPr>
        <p:spPr>
          <a:xfrm flipV="1">
            <a:off x="6689254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0" name="OTLSHAPE_M_bd4192275d004274a4e0549df1bb6823_Title"/>
          <p:cNvSpPr txBox="1"/>
          <p:nvPr>
            <p:custDataLst>
              <p:tags r:id="rId98"/>
            </p:custDataLst>
          </p:nvPr>
        </p:nvSpPr>
        <p:spPr>
          <a:xfrm>
            <a:off x="6928050" y="2669117"/>
            <a:ext cx="171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Is There Anybody Out There? 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1" name="OTLSHAPE_M_bd4192275d004274a4e0549df1bb6823_Date"/>
          <p:cNvSpPr txBox="1"/>
          <p:nvPr>
            <p:custDataLst>
              <p:tags r:id="rId99"/>
            </p:custDataLst>
          </p:nvPr>
        </p:nvSpPr>
        <p:spPr>
          <a:xfrm>
            <a:off x="7510472" y="28523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3/17/2000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2" name="OTLSHAPE_M_bd4192275d004274a4e0549df1bb6823_Shape"/>
          <p:cNvSpPr/>
          <p:nvPr>
            <p:custDataLst>
              <p:tags r:id="rId100"/>
            </p:custDataLst>
          </p:nvPr>
        </p:nvSpPr>
        <p:spPr>
          <a:xfrm flipV="1">
            <a:off x="7676948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3" name="OTLSHAPE_M_17f6710cc9244cbeb99aeb50040acf96_Title"/>
          <p:cNvSpPr txBox="1"/>
          <p:nvPr>
            <p:custDataLst>
              <p:tags r:id="rId101"/>
            </p:custDataLst>
          </p:nvPr>
        </p:nvSpPr>
        <p:spPr>
          <a:xfrm>
            <a:off x="9551719" y="2216573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Pink Floyd: Discovery</a:t>
            </a:r>
            <a:endParaRPr lang="en-US" sz="1100" b="1" spc="-4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4" name="OTLSHAPE_M_17f6710cc9244cbeb99aeb50040acf96_Date"/>
          <p:cNvSpPr txBox="1"/>
          <p:nvPr>
            <p:custDataLst>
              <p:tags r:id="rId102"/>
            </p:custDataLst>
          </p:nvPr>
        </p:nvSpPr>
        <p:spPr>
          <a:xfrm>
            <a:off x="9890661" y="239979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9/26/2011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5" name="OTLSHAPE_M_17f6710cc9244cbeb99aeb50040acf96_Shape"/>
          <p:cNvSpPr/>
          <p:nvPr>
            <p:custDataLst>
              <p:tags r:id="rId103"/>
            </p:custDataLst>
          </p:nvPr>
        </p:nvSpPr>
        <p:spPr>
          <a:xfrm flipV="1">
            <a:off x="10057137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6" name="OTLSHAPE_M_fc4f03292d094d359e189f727dcad9d4_Title"/>
          <p:cNvSpPr txBox="1"/>
          <p:nvPr>
            <p:custDataLst>
              <p:tags r:id="rId104"/>
            </p:custDataLst>
          </p:nvPr>
        </p:nvSpPr>
        <p:spPr>
          <a:xfrm>
            <a:off x="10469890" y="2669117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The Early Years 1965-1972</a:t>
            </a:r>
            <a:endParaRPr lang="en-US" sz="1100" b="1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7" name="OTLSHAPE_M_fc4f03292d094d359e189f727dcad9d4_Date"/>
          <p:cNvSpPr txBox="1"/>
          <p:nvPr>
            <p:custDataLst>
              <p:tags r:id="rId105"/>
            </p:custDataLst>
          </p:nvPr>
        </p:nvSpPr>
        <p:spPr>
          <a:xfrm>
            <a:off x="10917396" y="285233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11/11/2016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8" name="OTLSHAPE_M_fc4f03292d094d359e189f727dcad9d4_Shape"/>
          <p:cNvSpPr/>
          <p:nvPr>
            <p:custDataLst>
              <p:tags r:id="rId106"/>
            </p:custDataLst>
          </p:nvPr>
        </p:nvSpPr>
        <p:spPr>
          <a:xfrm flipV="1">
            <a:off x="11116066" y="3032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9" name="OTLSHAPE_M_dcae27c148294afcbe0134843711b801_Title"/>
          <p:cNvSpPr txBox="1"/>
          <p:nvPr>
            <p:custDataLst>
              <p:tags r:id="rId107"/>
            </p:custDataLst>
          </p:nvPr>
        </p:nvSpPr>
        <p:spPr>
          <a:xfrm>
            <a:off x="148619" y="5798058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The Piper at the Gates of Dawn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0" name="OTLSHAPE_M_dcae27c148294afcbe0134843711b801_Date"/>
          <p:cNvSpPr txBox="1"/>
          <p:nvPr>
            <p:custDataLst>
              <p:tags r:id="rId108"/>
            </p:custDataLst>
          </p:nvPr>
        </p:nvSpPr>
        <p:spPr>
          <a:xfrm>
            <a:off x="806903" y="5630333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8/4/1967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1" name="OTLSHAPE_M_dcae27c148294afcbe0134843711b801_Shape"/>
          <p:cNvSpPr/>
          <p:nvPr>
            <p:custDataLst>
              <p:tags r:id="rId109"/>
            </p:custDataLst>
          </p:nvPr>
        </p:nvSpPr>
        <p:spPr>
          <a:xfrm>
            <a:off x="941184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2" name="OTLSHAPE_M_ed91ba5876214c83a9630cc1e8fa5c66_Title"/>
          <p:cNvSpPr txBox="1"/>
          <p:nvPr>
            <p:custDataLst>
              <p:tags r:id="rId110"/>
            </p:custDataLst>
          </p:nvPr>
        </p:nvSpPr>
        <p:spPr>
          <a:xfrm>
            <a:off x="1275220" y="4440428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More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3" name="OTLSHAPE_M_ed91ba5876214c83a9630cc1e8fa5c66_Date"/>
          <p:cNvSpPr txBox="1"/>
          <p:nvPr>
            <p:custDataLst>
              <p:tags r:id="rId111"/>
            </p:custDataLst>
          </p:nvPr>
        </p:nvSpPr>
        <p:spPr>
          <a:xfrm>
            <a:off x="1158591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6/13/1969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4" name="OTLSHAPE_M_ed91ba5876214c83a9630cc1e8fa5c66_Shape"/>
          <p:cNvSpPr/>
          <p:nvPr>
            <p:custDataLst>
              <p:tags r:id="rId112"/>
            </p:custDataLst>
          </p:nvPr>
        </p:nvSpPr>
        <p:spPr>
          <a:xfrm>
            <a:off x="1325067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5" name="OTLSHAPE_M_8771c41cc55045db8b8d0eb0742a67d7_Title"/>
          <p:cNvSpPr txBox="1"/>
          <p:nvPr>
            <p:custDataLst>
              <p:tags r:id="rId113"/>
            </p:custDataLst>
          </p:nvPr>
        </p:nvSpPr>
        <p:spPr>
          <a:xfrm>
            <a:off x="1129446" y="534551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Atom Heart Mother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6" name="OTLSHAPE_M_8771c41cc55045db8b8d0eb0742a67d7_Date"/>
          <p:cNvSpPr txBox="1"/>
          <p:nvPr>
            <p:custDataLst>
              <p:tags r:id="rId114"/>
            </p:custDataLst>
          </p:nvPr>
        </p:nvSpPr>
        <p:spPr>
          <a:xfrm>
            <a:off x="1427705" y="517779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10/2/1970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7" name="OTLSHAPE_M_8771c41cc55045db8b8d0eb0742a67d7_Shape"/>
          <p:cNvSpPr/>
          <p:nvPr>
            <p:custDataLst>
              <p:tags r:id="rId115"/>
            </p:custDataLst>
          </p:nvPr>
        </p:nvSpPr>
        <p:spPr>
          <a:xfrm>
            <a:off x="1594181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8" name="OTLSHAPE_M_3de19f4f836f44589e8e3101f5cbafd7_Title"/>
          <p:cNvSpPr txBox="1"/>
          <p:nvPr>
            <p:custDataLst>
              <p:tags r:id="rId116"/>
            </p:custDataLst>
          </p:nvPr>
        </p:nvSpPr>
        <p:spPr>
          <a:xfrm>
            <a:off x="1700842" y="489297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C8727"/>
                </a:solidFill>
                <a:latin typeface="Calibri" panose="020F0502020204030204" pitchFamily="34" charset="0"/>
              </a:rPr>
              <a:t>Meddle</a:t>
            </a:r>
            <a:endParaRPr lang="en-US" sz="1100" b="1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9" name="OTLSHAPE_M_3de19f4f836f44589e8e3101f5cbafd7_Date"/>
          <p:cNvSpPr txBox="1"/>
          <p:nvPr>
            <p:custDataLst>
              <p:tags r:id="rId117"/>
            </p:custDataLst>
          </p:nvPr>
        </p:nvSpPr>
        <p:spPr>
          <a:xfrm>
            <a:off x="1617699" y="4725247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10/30/1971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10" name="OTLSHAPE_M_3de19f4f836f44589e8e3101f5cbafd7_Shape"/>
          <p:cNvSpPr/>
          <p:nvPr>
            <p:custDataLst>
              <p:tags r:id="rId118"/>
            </p:custDataLst>
          </p:nvPr>
        </p:nvSpPr>
        <p:spPr>
          <a:xfrm>
            <a:off x="181637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1" name="OTLSHAPE_M_d0d29bbcdefb4ce4bf7d8e89d783e94e_Title"/>
          <p:cNvSpPr txBox="1"/>
          <p:nvPr>
            <p:custDataLst>
              <p:tags r:id="rId119"/>
            </p:custDataLst>
          </p:nvPr>
        </p:nvSpPr>
        <p:spPr>
          <a:xfrm>
            <a:off x="1429315" y="3987885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2" smtClean="0">
                <a:solidFill>
                  <a:srgbClr val="FDB173"/>
                </a:solidFill>
                <a:latin typeface="Calibri" panose="020F0502020204030204" pitchFamily="34" charset="0"/>
              </a:rPr>
              <a:t>The Dark Side of the Moon</a:t>
            </a:r>
            <a:endParaRPr lang="en-US" sz="1100" b="1" u="sng" spc="-2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2" name="OTLSHAPE_M_d0d29bbcdefb4ce4bf7d8e89d783e94e_Date"/>
          <p:cNvSpPr txBox="1"/>
          <p:nvPr>
            <p:custDataLst>
              <p:tags r:id="rId120"/>
            </p:custDataLst>
          </p:nvPr>
        </p:nvSpPr>
        <p:spPr>
          <a:xfrm>
            <a:off x="1926965" y="38201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'73</a:t>
            </a:r>
            <a:endParaRPr lang="en-US" sz="1000" spc="-8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3" name="OTLSHAPE_M_d0d29bbcdefb4ce4bf7d8e89d783e94e_Shape"/>
          <p:cNvSpPr/>
          <p:nvPr>
            <p:custDataLst>
              <p:tags r:id="rId121"/>
            </p:custDataLst>
          </p:nvPr>
        </p:nvSpPr>
        <p:spPr>
          <a:xfrm>
            <a:off x="2097356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4" name="OTLSHAPE_M_d5e3b11101f84c418e70d197a69a2baa_Title"/>
          <p:cNvSpPr txBox="1"/>
          <p:nvPr>
            <p:custDataLst>
              <p:tags r:id="rId122"/>
            </p:custDataLst>
          </p:nvPr>
        </p:nvSpPr>
        <p:spPr>
          <a:xfrm>
            <a:off x="2130705" y="4440428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Wish You Were Here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5" name="OTLSHAPE_M_d5e3b11101f84c418e70d197a69a2baa_Date"/>
          <p:cNvSpPr txBox="1"/>
          <p:nvPr>
            <p:custDataLst>
              <p:tags r:id="rId123"/>
            </p:custDataLst>
          </p:nvPr>
        </p:nvSpPr>
        <p:spPr>
          <a:xfrm>
            <a:off x="2448755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9/12/1975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6" name="OTLSHAPE_M_d5e3b11101f84c418e70d197a69a2baa_Shape"/>
          <p:cNvSpPr/>
          <p:nvPr>
            <p:custDataLst>
              <p:tags r:id="rId124"/>
            </p:custDataLst>
          </p:nvPr>
        </p:nvSpPr>
        <p:spPr>
          <a:xfrm>
            <a:off x="2615231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7" name="OTLSHAPE_M_827923501c0846fdbacd80aef45a5e98_Title"/>
          <p:cNvSpPr txBox="1"/>
          <p:nvPr>
            <p:custDataLst>
              <p:tags r:id="rId125"/>
            </p:custDataLst>
          </p:nvPr>
        </p:nvSpPr>
        <p:spPr>
          <a:xfrm>
            <a:off x="3341283" y="3987885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The Wall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8" name="OTLSHAPE_M_827923501c0846fdbacd80aef45a5e98_Date"/>
          <p:cNvSpPr txBox="1"/>
          <p:nvPr>
            <p:custDataLst>
              <p:tags r:id="rId126"/>
            </p:custDataLst>
          </p:nvPr>
        </p:nvSpPr>
        <p:spPr>
          <a:xfrm>
            <a:off x="3287223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11/30/1979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9" name="OTLSHAPE_M_827923501c0846fdbacd80aef45a5e98_Shape"/>
          <p:cNvSpPr/>
          <p:nvPr>
            <p:custDataLst>
              <p:tags r:id="rId127"/>
            </p:custDataLst>
          </p:nvPr>
        </p:nvSpPr>
        <p:spPr>
          <a:xfrm>
            <a:off x="3485894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0" name="OTLSHAPE_M_7cc8c912621749ab879e78acd65da6e3_Title"/>
          <p:cNvSpPr txBox="1"/>
          <p:nvPr>
            <p:custDataLst>
              <p:tags r:id="rId128"/>
            </p:custDataLst>
          </p:nvPr>
        </p:nvSpPr>
        <p:spPr>
          <a:xfrm>
            <a:off x="3900426" y="444042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The Final Cut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1" name="OTLSHAPE_M_7cc8c912621749ab879e78acd65da6e3_Date"/>
          <p:cNvSpPr txBox="1"/>
          <p:nvPr>
            <p:custDataLst>
              <p:tags r:id="rId129"/>
            </p:custDataLst>
          </p:nvPr>
        </p:nvSpPr>
        <p:spPr>
          <a:xfrm>
            <a:off x="4001814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3/21/1983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2" name="OTLSHAPE_M_7cc8c912621749ab879e78acd65da6e3_Shape"/>
          <p:cNvSpPr/>
          <p:nvPr>
            <p:custDataLst>
              <p:tags r:id="rId130"/>
            </p:custDataLst>
          </p:nvPr>
        </p:nvSpPr>
        <p:spPr>
          <a:xfrm>
            <a:off x="416829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3" name="OTLSHAPE_M_4d6ce363b0ff4482a93936d182cc4776_Title"/>
          <p:cNvSpPr txBox="1"/>
          <p:nvPr>
            <p:custDataLst>
              <p:tags r:id="rId131"/>
            </p:custDataLst>
          </p:nvPr>
        </p:nvSpPr>
        <p:spPr>
          <a:xfrm>
            <a:off x="4678459" y="3987885"/>
            <a:ext cx="154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Delicate Sound of Thunder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4" name="OTLSHAPE_M_4d6ce363b0ff4482a93936d182cc4776_Date"/>
          <p:cNvSpPr txBox="1"/>
          <p:nvPr>
            <p:custDataLst>
              <p:tags r:id="rId132"/>
            </p:custDataLst>
          </p:nvPr>
        </p:nvSpPr>
        <p:spPr>
          <a:xfrm>
            <a:off x="5141057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11/21/1988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5" name="OTLSHAPE_M_4d6ce363b0ff4482a93936d182cc4776_Shape"/>
          <p:cNvSpPr/>
          <p:nvPr>
            <p:custDataLst>
              <p:tags r:id="rId133"/>
            </p:custDataLst>
          </p:nvPr>
        </p:nvSpPr>
        <p:spPr>
          <a:xfrm>
            <a:off x="5339727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6" name="OTLSHAPE_M_151404cae9574c57be8fb1c8c1b6654c_Title"/>
          <p:cNvSpPr txBox="1"/>
          <p:nvPr>
            <p:custDataLst>
              <p:tags r:id="rId134"/>
            </p:custDataLst>
          </p:nvPr>
        </p:nvSpPr>
        <p:spPr>
          <a:xfrm>
            <a:off x="6073025" y="4440428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The Division Bell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7" name="OTLSHAPE_M_151404cae9574c57be8fb1c8c1b6654c_Date"/>
          <p:cNvSpPr txBox="1"/>
          <p:nvPr>
            <p:custDataLst>
              <p:tags r:id="rId135"/>
            </p:custDataLst>
          </p:nvPr>
        </p:nvSpPr>
        <p:spPr>
          <a:xfrm>
            <a:off x="6277410" y="4272704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3/28/1994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8" name="OTLSHAPE_M_151404cae9574c57be8fb1c8c1b6654c_Shape"/>
          <p:cNvSpPr/>
          <p:nvPr>
            <p:custDataLst>
              <p:tags r:id="rId136"/>
            </p:custDataLst>
          </p:nvPr>
        </p:nvSpPr>
        <p:spPr>
          <a:xfrm>
            <a:off x="6443886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9" name="OTLSHAPE_M_bb3f7240bea94d0092471c3c12985448_Title"/>
          <p:cNvSpPr txBox="1"/>
          <p:nvPr>
            <p:custDataLst>
              <p:tags r:id="rId137"/>
            </p:custDataLst>
          </p:nvPr>
        </p:nvSpPr>
        <p:spPr>
          <a:xfrm>
            <a:off x="6728979" y="3987885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6BCD01"/>
                </a:solidFill>
                <a:latin typeface="Calibri" panose="020F0502020204030204" pitchFamily="34" charset="0"/>
              </a:rPr>
              <a:t>The First 3 Singles</a:t>
            </a:r>
            <a:endParaRPr lang="en-US" sz="1100" b="1" spc="-6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0" name="OTLSHAPE_M_bb3f7240bea94d0092471c3c12985448_Date"/>
          <p:cNvSpPr txBox="1"/>
          <p:nvPr>
            <p:custDataLst>
              <p:tags r:id="rId138"/>
            </p:custDataLst>
          </p:nvPr>
        </p:nvSpPr>
        <p:spPr>
          <a:xfrm>
            <a:off x="7002177" y="382016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8/4/1997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1" name="OTLSHAPE_M_bb3f7240bea94d0092471c3c12985448_Shape"/>
          <p:cNvSpPr/>
          <p:nvPr>
            <p:custDataLst>
              <p:tags r:id="rId139"/>
            </p:custDataLst>
          </p:nvPr>
        </p:nvSpPr>
        <p:spPr>
          <a:xfrm>
            <a:off x="7136458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2" name="OTLSHAPE_M_4da266f042594eee8803551e1d1e5f1e_Title"/>
          <p:cNvSpPr txBox="1"/>
          <p:nvPr>
            <p:custDataLst>
              <p:tags r:id="rId140"/>
            </p:custDataLst>
          </p:nvPr>
        </p:nvSpPr>
        <p:spPr>
          <a:xfrm>
            <a:off x="8946748" y="3987885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Oh, by the way</a:t>
            </a:r>
            <a:endParaRPr lang="en-US" sz="1100" b="1" spc="-8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3" name="OTLSHAPE_M_4da266f042594eee8803551e1d1e5f1e_Date"/>
          <p:cNvSpPr txBox="1"/>
          <p:nvPr>
            <p:custDataLst>
              <p:tags r:id="rId141"/>
            </p:custDataLst>
          </p:nvPr>
        </p:nvSpPr>
        <p:spPr>
          <a:xfrm>
            <a:off x="9074869" y="382016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12/10/2007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4" name="OTLSHAPE_M_4da266f042594eee8803551e1d1e5f1e_Shape"/>
          <p:cNvSpPr/>
          <p:nvPr>
            <p:custDataLst>
              <p:tags r:id="rId142"/>
            </p:custDataLst>
          </p:nvPr>
        </p:nvSpPr>
        <p:spPr>
          <a:xfrm>
            <a:off x="9273540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5" name="OTLSHAPE_M_68ee8a86c343464da89973a656820a75_Title"/>
          <p:cNvSpPr txBox="1"/>
          <p:nvPr>
            <p:custDataLst>
              <p:tags r:id="rId143"/>
            </p:custDataLst>
          </p:nvPr>
        </p:nvSpPr>
        <p:spPr>
          <a:xfrm>
            <a:off x="10303732" y="3987885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The Endless River</a:t>
            </a:r>
            <a:endParaRPr lang="en-US" sz="1100" b="1" spc="-4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6" name="OTLSHAPE_M_68ee8a86c343464da89973a656820a75_Date"/>
          <p:cNvSpPr txBox="1"/>
          <p:nvPr>
            <p:custDataLst>
              <p:tags r:id="rId144"/>
            </p:custDataLst>
          </p:nvPr>
        </p:nvSpPr>
        <p:spPr>
          <a:xfrm>
            <a:off x="10534047" y="38201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11/7/2014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7" name="OTLSHAPE_M_68ee8a86c343464da89973a656820a75_Shape"/>
          <p:cNvSpPr/>
          <p:nvPr>
            <p:custDataLst>
              <p:tags r:id="rId145"/>
            </p:custDataLst>
          </p:nvPr>
        </p:nvSpPr>
        <p:spPr>
          <a:xfrm>
            <a:off x="10700522" y="354076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0" name="OTLSHAPE_T_c69d156324dd41ea98e55fb996d412ac_Duration" hidden="1"/>
          <p:cNvSpPr txBox="1"/>
          <p:nvPr>
            <p:custDataLst>
              <p:tags r:id="rId146"/>
            </p:custDataLst>
          </p:nvPr>
        </p:nvSpPr>
        <p:spPr>
          <a:xfrm>
            <a:off x="0" y="44712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1826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1" name="OTLSHAPE_T_c69d156324dd41ea98e55fb996d412ac_JoinedDate" hidden="1"/>
          <p:cNvSpPr txBox="1"/>
          <p:nvPr>
            <p:custDataLst>
              <p:tags r:id="rId147"/>
            </p:custDataLst>
          </p:nvPr>
        </p:nvSpPr>
        <p:spPr>
          <a:xfrm>
            <a:off x="0" y="60214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12/31/1978 - 12/30/1985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2" name="OTLSHAPE_T_c69d156324dd41ea98e55fb996d412ac_StartDate" hidden="1"/>
          <p:cNvSpPr txBox="1"/>
          <p:nvPr>
            <p:custDataLst>
              <p:tags r:id="rId148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3" name="OTLSHAPE_T_c69d156324dd41ea98e55fb996d412ac_EndDate" hidden="1"/>
          <p:cNvSpPr txBox="1"/>
          <p:nvPr>
            <p:custDataLst>
              <p:tags r:id="rId149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4" name="OTLSHAPE_T_c69d156324dd41ea98e55fb996d412ac_Title"/>
          <p:cNvSpPr txBox="1"/>
          <p:nvPr>
            <p:custDataLst>
              <p:tags r:id="rId150"/>
            </p:custDataLst>
          </p:nvPr>
        </p:nvSpPr>
        <p:spPr>
          <a:xfrm>
            <a:off x="3821006" y="447125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dirty="0" smtClean="0">
                <a:solidFill>
                  <a:schemeClr val="dk1"/>
                </a:solidFill>
                <a:latin typeface="Calibri" panose="020F0502020204030204" pitchFamily="34" charset="0"/>
              </a:rPr>
              <a:t>Waters Era</a:t>
            </a:r>
            <a:endParaRPr lang="en-US" sz="1100" b="1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45" name="OTLSHAPE_T_c69d156324dd41ea98e55fb996d412ac_TextPercentage" hidden="1"/>
          <p:cNvSpPr txBox="1"/>
          <p:nvPr>
            <p:custDataLst>
              <p:tags r:id="rId151"/>
            </p:custDataLst>
          </p:nvPr>
        </p:nvSpPr>
        <p:spPr>
          <a:xfrm>
            <a:off x="3410797" y="6176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8" name="OTLSHAPE_T_7f33c722858040b1b5d31d6f560072e1_Duration" hidden="1"/>
          <p:cNvSpPr txBox="1"/>
          <p:nvPr>
            <p:custDataLst>
              <p:tags r:id="rId152"/>
            </p:custDataLst>
          </p:nvPr>
        </p:nvSpPr>
        <p:spPr>
          <a:xfrm>
            <a:off x="0" y="44712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2349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9" name="OTLSHAPE_T_7f33c722858040b1b5d31d6f560072e1_JoinedDate" hidden="1"/>
          <p:cNvSpPr txBox="1"/>
          <p:nvPr>
            <p:custDataLst>
              <p:tags r:id="rId153"/>
            </p:custDataLst>
          </p:nvPr>
        </p:nvSpPr>
        <p:spPr>
          <a:xfrm>
            <a:off x="0" y="60214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12/31/1985 - 12/30/1994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0" name="OTLSHAPE_T_7f33c722858040b1b5d31d6f560072e1_StartDate" hidden="1"/>
          <p:cNvSpPr txBox="1"/>
          <p:nvPr>
            <p:custDataLst>
              <p:tags r:id="rId154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1" name="OTLSHAPE_T_7f33c722858040b1b5d31d6f560072e1_EndDate" hidden="1"/>
          <p:cNvSpPr txBox="1"/>
          <p:nvPr>
            <p:custDataLst>
              <p:tags r:id="rId155"/>
            </p:custDataLst>
          </p:nvPr>
        </p:nvSpPr>
        <p:spPr>
          <a:xfrm>
            <a:off x="0" y="75717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2" name="OTLSHAPE_T_7f33c722858040b1b5d31d6f560072e1_Title"/>
          <p:cNvSpPr txBox="1"/>
          <p:nvPr>
            <p:custDataLst>
              <p:tags r:id="rId156"/>
            </p:custDataLst>
          </p:nvPr>
        </p:nvSpPr>
        <p:spPr>
          <a:xfrm>
            <a:off x="5442481" y="447125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 smtClean="0">
                <a:solidFill>
                  <a:schemeClr val="dk1"/>
                </a:solidFill>
                <a:latin typeface="Calibri" panose="020F0502020204030204" pitchFamily="34" charset="0"/>
              </a:rPr>
              <a:t>Gilmour Era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53" name="OTLSHAPE_T_7f33c722858040b1b5d31d6f560072e1_TextPercentage" hidden="1"/>
          <p:cNvSpPr txBox="1"/>
          <p:nvPr>
            <p:custDataLst>
              <p:tags r:id="rId157"/>
            </p:custDataLst>
          </p:nvPr>
        </p:nvSpPr>
        <p:spPr>
          <a:xfrm>
            <a:off x="4856436" y="61764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957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ink floyd logo white on black"/>
          <p:cNvPicPr>
            <a:picLocks noChangeAspect="1" noChangeArrowheads="1"/>
          </p:cNvPicPr>
          <p:nvPr/>
        </p:nvPicPr>
        <p:blipFill>
          <a:blip r:embed="rId15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446" y="32794"/>
            <a:ext cx="1505176" cy="150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1" name="Picture 4" descr="Image result for pink floyd timeline"/>
          <p:cNvPicPr>
            <a:picLocks noChangeAspect="1" noChangeArrowheads="1"/>
          </p:cNvPicPr>
          <p:nvPr/>
        </p:nvPicPr>
        <p:blipFill rotWithShape="1">
          <a:blip r:embed="rId1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01185" y="4097443"/>
            <a:ext cx="6096000" cy="277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56" name="OTLSHAPE_M_151404cae9574c57be8fb1c8c1b6654c_Connector1"/>
          <p:cNvCxnSpPr/>
          <p:nvPr>
            <p:custDataLst>
              <p:tags r:id="rId2"/>
            </p:custDataLst>
          </p:nvPr>
        </p:nvCxnSpPr>
        <p:spPr>
          <a:xfrm>
            <a:off x="6558186" y="3873500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5" name="OTLSHAPE_M_7cc8c912621749ab879e78acd65da6e3_Connector1"/>
          <p:cNvCxnSpPr/>
          <p:nvPr>
            <p:custDataLst>
              <p:tags r:id="rId3"/>
            </p:custDataLst>
          </p:nvPr>
        </p:nvCxnSpPr>
        <p:spPr>
          <a:xfrm>
            <a:off x="4282590" y="3873500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4" name="OTLSHAPE_M_d5e3b11101f84c418e70d197a69a2baa_Connector2"/>
          <p:cNvCxnSpPr/>
          <p:nvPr>
            <p:custDataLst>
              <p:tags r:id="rId4"/>
            </p:custDataLst>
          </p:nvPr>
        </p:nvCxnSpPr>
        <p:spPr>
          <a:xfrm>
            <a:off x="2729531" y="4364143"/>
            <a:ext cx="0" cy="88900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3" name="OTLSHAPE_M_d5e3b11101f84c418e70d197a69a2baa_Connector1"/>
          <p:cNvCxnSpPr/>
          <p:nvPr>
            <p:custDataLst>
              <p:tags r:id="rId5"/>
            </p:custDataLst>
          </p:nvPr>
        </p:nvCxnSpPr>
        <p:spPr>
          <a:xfrm>
            <a:off x="2729531" y="3873500"/>
            <a:ext cx="0" cy="320125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2" name="OTLSHAPE_M_3de19f4f836f44589e8e3101f5cbafd7_Connector2"/>
          <p:cNvCxnSpPr/>
          <p:nvPr>
            <p:custDataLst>
              <p:tags r:id="rId6"/>
            </p:custDataLst>
          </p:nvPr>
        </p:nvCxnSpPr>
        <p:spPr>
          <a:xfrm>
            <a:off x="1930670" y="4364143"/>
            <a:ext cx="0" cy="541443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1" name="OTLSHAPE_M_3de19f4f836f44589e8e3101f5cbafd7_Connector1"/>
          <p:cNvCxnSpPr/>
          <p:nvPr>
            <p:custDataLst>
              <p:tags r:id="rId7"/>
            </p:custDataLst>
          </p:nvPr>
        </p:nvCxnSpPr>
        <p:spPr>
          <a:xfrm>
            <a:off x="1930670" y="3873500"/>
            <a:ext cx="0" cy="1524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0" name="OTLSHAPE_M_8771c41cc55045db8b8d0eb0742a67d7_Connector3"/>
          <p:cNvCxnSpPr/>
          <p:nvPr>
            <p:custDataLst>
              <p:tags r:id="rId8"/>
            </p:custDataLst>
          </p:nvPr>
        </p:nvCxnSpPr>
        <p:spPr>
          <a:xfrm>
            <a:off x="1708481" y="5269230"/>
            <a:ext cx="0" cy="889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9" name="OTLSHAPE_M_8771c41cc55045db8b8d0eb0742a67d7_Connector2"/>
          <p:cNvCxnSpPr/>
          <p:nvPr>
            <p:custDataLst>
              <p:tags r:id="rId9"/>
            </p:custDataLst>
          </p:nvPr>
        </p:nvCxnSpPr>
        <p:spPr>
          <a:xfrm>
            <a:off x="1708481" y="4364143"/>
            <a:ext cx="0" cy="566843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8" name="OTLSHAPE_M_8771c41cc55045db8b8d0eb0742a67d7_Connector1"/>
          <p:cNvCxnSpPr/>
          <p:nvPr>
            <p:custDataLst>
              <p:tags r:id="rId10"/>
            </p:custDataLst>
          </p:nvPr>
        </p:nvCxnSpPr>
        <p:spPr>
          <a:xfrm>
            <a:off x="1708481" y="3873500"/>
            <a:ext cx="0" cy="320125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7" name="OTLSHAPE_M_ed91ba5876214c83a9630cc1e8fa5c66_Connector2"/>
          <p:cNvCxnSpPr/>
          <p:nvPr>
            <p:custDataLst>
              <p:tags r:id="rId11"/>
            </p:custDataLst>
          </p:nvPr>
        </p:nvCxnSpPr>
        <p:spPr>
          <a:xfrm>
            <a:off x="1439367" y="4364143"/>
            <a:ext cx="0" cy="889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6" name="OTLSHAPE_M_ed91ba5876214c83a9630cc1e8fa5c66_Connector1"/>
          <p:cNvCxnSpPr/>
          <p:nvPr>
            <p:custDataLst>
              <p:tags r:id="rId12"/>
            </p:custDataLst>
          </p:nvPr>
        </p:nvCxnSpPr>
        <p:spPr>
          <a:xfrm>
            <a:off x="1439367" y="3873500"/>
            <a:ext cx="0" cy="320125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5" name="OTLSHAPE_M_dcae27c148294afcbe0134843711b801_Connector1"/>
          <p:cNvCxnSpPr/>
          <p:nvPr>
            <p:custDataLst>
              <p:tags r:id="rId13"/>
            </p:custDataLst>
          </p:nvPr>
        </p:nvCxnSpPr>
        <p:spPr>
          <a:xfrm>
            <a:off x="1055484" y="3873500"/>
            <a:ext cx="0" cy="1937173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4" name="OTLSHAPE_M_17f6710cc9244cbeb99aeb50040acf96_Connector1"/>
          <p:cNvCxnSpPr/>
          <p:nvPr>
            <p:custDataLst>
              <p:tags r:id="rId14"/>
            </p:custDataLst>
          </p:nvPr>
        </p:nvCxnSpPr>
        <p:spPr>
          <a:xfrm>
            <a:off x="10171437" y="2785957"/>
            <a:ext cx="0" cy="579543"/>
          </a:xfrm>
          <a:prstGeom prst="line">
            <a:avLst/>
          </a:prstGeom>
          <a:ln w="9525" cap="flat" cmpd="sng" algn="ctr">
            <a:solidFill>
              <a:srgbClr val="02CDF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3" name="OTLSHAPE_M_339dca8581134338ac87d5e4b695bc1a_Connector1"/>
          <p:cNvCxnSpPr/>
          <p:nvPr>
            <p:custDataLst>
              <p:tags r:id="rId15"/>
            </p:custDataLst>
          </p:nvPr>
        </p:nvCxnSpPr>
        <p:spPr>
          <a:xfrm>
            <a:off x="6803554" y="2785957"/>
            <a:ext cx="0" cy="579543"/>
          </a:xfrm>
          <a:prstGeom prst="line">
            <a:avLst/>
          </a:prstGeom>
          <a:ln w="9525" cap="flat" cmpd="sng" algn="ctr">
            <a:solidFill>
              <a:srgbClr val="6BC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2" name="OTLSHAPE_M_1f6681bdc537429e8dd3ac32e9a50e4b_Connector1"/>
          <p:cNvCxnSpPr/>
          <p:nvPr>
            <p:custDataLst>
              <p:tags r:id="rId16"/>
            </p:custDataLst>
          </p:nvPr>
        </p:nvCxnSpPr>
        <p:spPr>
          <a:xfrm>
            <a:off x="5204701" y="2785957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1" name="OTLSHAPE_M_56a7c322be68403ca3de20bc4413cfb2_Connector1"/>
          <p:cNvCxnSpPr/>
          <p:nvPr>
            <p:custDataLst>
              <p:tags r:id="rId17"/>
            </p:custDataLst>
          </p:nvPr>
        </p:nvCxnSpPr>
        <p:spPr>
          <a:xfrm>
            <a:off x="3010518" y="2785957"/>
            <a:ext cx="0" cy="579543"/>
          </a:xfrm>
          <a:prstGeom prst="line">
            <a:avLst/>
          </a:prstGeom>
          <a:ln w="9525" cap="flat" cmpd="sng" algn="ctr">
            <a:solidFill>
              <a:srgbClr val="FDFD0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0" name="OTLSHAPE_M_4a5ff93a91d14a599221df687d05667c_Connector2"/>
          <p:cNvCxnSpPr/>
          <p:nvPr>
            <p:custDataLst>
              <p:tags r:id="rId18"/>
            </p:custDataLst>
          </p:nvPr>
        </p:nvCxnSpPr>
        <p:spPr>
          <a:xfrm>
            <a:off x="2052788" y="3213100"/>
            <a:ext cx="0" cy="152400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9" name="OTLSHAPE_M_4a5ff93a91d14a599221df687d05667c_Connector1"/>
          <p:cNvCxnSpPr/>
          <p:nvPr>
            <p:custDataLst>
              <p:tags r:id="rId19"/>
            </p:custDataLst>
          </p:nvPr>
        </p:nvCxnSpPr>
        <p:spPr>
          <a:xfrm>
            <a:off x="2052788" y="2785957"/>
            <a:ext cx="0" cy="272119"/>
          </a:xfrm>
          <a:prstGeom prst="line">
            <a:avLst/>
          </a:prstGeom>
          <a:ln w="9525" cap="flat" cmpd="sng" algn="ctr">
            <a:solidFill>
              <a:srgbClr val="FC872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8" name="OTLSHAPE_M_651e5812b9a24a8bb7835a01d3e8db95_Connector2"/>
          <p:cNvCxnSpPr/>
          <p:nvPr>
            <p:custDataLst>
              <p:tags r:id="rId20"/>
            </p:custDataLst>
          </p:nvPr>
        </p:nvCxnSpPr>
        <p:spPr>
          <a:xfrm>
            <a:off x="1522476" y="2592832"/>
            <a:ext cx="0" cy="772668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7" name="OTLSHAPE_M_651e5812b9a24a8bb7835a01d3e8db95_Connector1"/>
          <p:cNvCxnSpPr/>
          <p:nvPr>
            <p:custDataLst>
              <p:tags r:id="rId21"/>
            </p:custDataLst>
          </p:nvPr>
        </p:nvCxnSpPr>
        <p:spPr>
          <a:xfrm>
            <a:off x="1522476" y="2333413"/>
            <a:ext cx="0" cy="889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6" name="OTLSHAPE_M_2fbba842124f43a2b73fdad98f129f62_Connector2"/>
          <p:cNvCxnSpPr/>
          <p:nvPr>
            <p:custDataLst>
              <p:tags r:id="rId22"/>
            </p:custDataLst>
          </p:nvPr>
        </p:nvCxnSpPr>
        <p:spPr>
          <a:xfrm>
            <a:off x="1241489" y="2140289"/>
            <a:ext cx="0" cy="1225211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5" name="OTLSHAPE_M_2fbba842124f43a2b73fdad98f129f62_Connector1"/>
          <p:cNvCxnSpPr/>
          <p:nvPr>
            <p:custDataLst>
              <p:tags r:id="rId23"/>
            </p:custDataLst>
          </p:nvPr>
        </p:nvCxnSpPr>
        <p:spPr>
          <a:xfrm>
            <a:off x="1241489" y="1880870"/>
            <a:ext cx="0" cy="889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4" name="OTLSHAPE_M_b5a96a14614d4ecbb69e3dd483b36a12_Connector2"/>
          <p:cNvCxnSpPr/>
          <p:nvPr>
            <p:custDataLst>
              <p:tags r:id="rId24"/>
            </p:custDataLst>
          </p:nvPr>
        </p:nvCxnSpPr>
        <p:spPr>
          <a:xfrm>
            <a:off x="972375" y="1855470"/>
            <a:ext cx="0" cy="151003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3" name="OTLSHAPE_M_b5a96a14614d4ecbb69e3dd483b36a12_Connector1"/>
          <p:cNvCxnSpPr/>
          <p:nvPr>
            <p:custDataLst>
              <p:tags r:id="rId25"/>
            </p:custDataLst>
          </p:nvPr>
        </p:nvCxnSpPr>
        <p:spPr>
          <a:xfrm>
            <a:off x="972375" y="1428327"/>
            <a:ext cx="0" cy="88900"/>
          </a:xfrm>
          <a:prstGeom prst="line">
            <a:avLst/>
          </a:prstGeom>
          <a:ln w="9525" cap="flat" cmpd="sng" algn="ctr">
            <a:solidFill>
              <a:srgbClr val="AE6F3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4" name="OTLSHAPE_T_7f33c722858040b1b5d31d6f560072e1_RightVerticalConnector2"/>
          <p:cNvCxnSpPr/>
          <p:nvPr>
            <p:custDataLst>
              <p:tags r:id="rId26"/>
            </p:custDataLst>
          </p:nvPr>
        </p:nvCxnSpPr>
        <p:spPr>
          <a:xfrm>
            <a:off x="6714792" y="2760557"/>
            <a:ext cx="0" cy="66844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3" name="OTLSHAPE_T_7f33c722858040b1b5d31d6f560072e1_RightVerticalConnector1"/>
          <p:cNvCxnSpPr/>
          <p:nvPr>
            <p:custDataLst>
              <p:tags r:id="rId27"/>
            </p:custDataLst>
          </p:nvPr>
        </p:nvCxnSpPr>
        <p:spPr>
          <a:xfrm>
            <a:off x="6714792" y="73812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9" name="OTLSHAPE_T_c69d156324dd41ea98e55fb996d412ac_RightVerticalConnector3"/>
          <p:cNvCxnSpPr/>
          <p:nvPr>
            <p:custDataLst>
              <p:tags r:id="rId28"/>
            </p:custDataLst>
          </p:nvPr>
        </p:nvCxnSpPr>
        <p:spPr>
          <a:xfrm>
            <a:off x="4856436" y="304537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8" name="OTLSHAPE_T_c69d156324dd41ea98e55fb996d412ac_RightVerticalConnector2"/>
          <p:cNvCxnSpPr/>
          <p:nvPr>
            <p:custDataLst>
              <p:tags r:id="rId29"/>
            </p:custDataLst>
          </p:nvPr>
        </p:nvCxnSpPr>
        <p:spPr>
          <a:xfrm>
            <a:off x="4856436" y="2592832"/>
            <a:ext cx="0" cy="2820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7" name="OTLSHAPE_T_c69d156324dd41ea98e55fb996d412ac_RightVerticalConnector1"/>
          <p:cNvCxnSpPr/>
          <p:nvPr>
            <p:custDataLst>
              <p:tags r:id="rId30"/>
            </p:custDataLst>
          </p:nvPr>
        </p:nvCxnSpPr>
        <p:spPr>
          <a:xfrm>
            <a:off x="4856436" y="738124"/>
            <a:ext cx="0" cy="1684189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6" name="OTLSHAPE_T_c69d156324dd41ea98e55fb996d412ac_LeftVerticalConnector2"/>
          <p:cNvCxnSpPr/>
          <p:nvPr>
            <p:custDataLst>
              <p:tags r:id="rId31"/>
            </p:custDataLst>
          </p:nvPr>
        </p:nvCxnSpPr>
        <p:spPr>
          <a:xfrm>
            <a:off x="3410797" y="3045375"/>
            <a:ext cx="0" cy="383625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5" name="OTLSHAPE_T_c69d156324dd41ea98e55fb996d412ac_LeftVerticalConnector1"/>
          <p:cNvCxnSpPr/>
          <p:nvPr>
            <p:custDataLst>
              <p:tags r:id="rId32"/>
            </p:custDataLst>
          </p:nvPr>
        </p:nvCxnSpPr>
        <p:spPr>
          <a:xfrm>
            <a:off x="3410797" y="823383"/>
            <a:ext cx="0" cy="2051473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6" name="OTLSHAPE_T_7f33c722858040b1b5d31d6f560072e1_Shape"/>
          <p:cNvSpPr/>
          <p:nvPr>
            <p:custDataLst>
              <p:tags r:id="rId33"/>
            </p:custDataLst>
          </p:nvPr>
        </p:nvSpPr>
        <p:spPr>
          <a:xfrm>
            <a:off x="4856436" y="652865"/>
            <a:ext cx="1866900" cy="170519"/>
          </a:xfrm>
          <a:prstGeom prst="chevron">
            <a:avLst/>
          </a:prstGeom>
          <a:gradFill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7" name="OTLSHAPE_T_7f33c722858040b1b5d31d6f560072e1_ShapePercentage" hidden="1"/>
          <p:cNvSpPr/>
          <p:nvPr>
            <p:custDataLst>
              <p:tags r:id="rId34"/>
            </p:custDataLst>
          </p:nvPr>
        </p:nvSpPr>
        <p:spPr>
          <a:xfrm>
            <a:off x="4856436" y="65286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4" name="OTLSHAPE_T_c69d156324dd41ea98e55fb996d412ac_Shape"/>
          <p:cNvSpPr/>
          <p:nvPr>
            <p:custDataLst>
              <p:tags r:id="rId35"/>
            </p:custDataLst>
          </p:nvPr>
        </p:nvSpPr>
        <p:spPr>
          <a:xfrm>
            <a:off x="3410797" y="652865"/>
            <a:ext cx="1447800" cy="170519"/>
          </a:xfrm>
          <a:prstGeom prst="chevron">
            <a:avLst/>
          </a:prstGeom>
          <a:gradFill flip="none" rotWithShape="1">
            <a:gsLst>
              <a:gs pos="0">
                <a:srgbClr val="51616B"/>
              </a:gs>
              <a:gs pos="100000">
                <a:srgbClr val="C8D0D6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 rad="63500">
              <a:schemeClr val="bg1">
                <a:alpha val="20000"/>
              </a:schemeClr>
            </a:glow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55" name="OTLSHAPE_T_c69d156324dd41ea98e55fb996d412ac_ShapePercentage" hidden="1"/>
          <p:cNvSpPr/>
          <p:nvPr>
            <p:custDataLst>
              <p:tags r:id="rId36"/>
            </p:custDataLst>
          </p:nvPr>
        </p:nvSpPr>
        <p:spPr>
          <a:xfrm>
            <a:off x="3410797" y="652865"/>
            <a:ext cx="0" cy="1705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98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317500" y="3479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90205"/>
                </a:solidFill>
                <a:latin typeface="Calibri" panose="020F0502020204030204" pitchFamily="34" charset="0"/>
              </a:rPr>
              <a:t>1967</a:t>
            </a:r>
            <a:endParaRPr lang="en-US" b="1" spc="-38">
              <a:solidFill>
                <a:srgbClr val="F90205"/>
              </a:solidFill>
              <a:latin typeface="Calibri" panose="020F0502020204030204" pitchFamily="34" charset="0"/>
            </a:endParaRPr>
          </a:p>
        </p:txBody>
      </p:sp>
      <p:sp>
        <p:nvSpPr>
          <p:cNvPr id="3499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11034" y="3479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983494"/>
                </a:solidFill>
                <a:latin typeface="Calibri" panose="020F0502020204030204" pitchFamily="34" charset="0"/>
              </a:rPr>
              <a:t>2016</a:t>
            </a:r>
            <a:endParaRPr lang="en-US" b="1" spc="-38">
              <a:solidFill>
                <a:srgbClr val="983494"/>
              </a:solidFill>
              <a:latin typeface="Calibri" panose="020F0502020204030204" pitchFamily="34" charset="0"/>
            </a:endParaRPr>
          </a:p>
        </p:txBody>
      </p:sp>
      <p:sp>
        <p:nvSpPr>
          <p:cNvPr id="3500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933365" y="3429000"/>
            <a:ext cx="10337800" cy="381000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rgbClr val="8796A3"/>
            </a:solidFill>
            <a:prstDash val="solid"/>
            <a:miter lim="800000"/>
          </a:ln>
          <a:effectLst>
            <a:glow rad="38100">
              <a:srgbClr val="94A1AE">
                <a:alpha val="56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1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2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878937" y="3810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3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933365" y="3937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504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996865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5" name="OTLSHAPE_TB_00000000000000000000000000000000_Separator1"/>
          <p:cNvCxnSpPr/>
          <p:nvPr>
            <p:custDataLst>
              <p:tags r:id="rId44"/>
            </p:custDataLst>
          </p:nvPr>
        </p:nvCxnSpPr>
        <p:spPr>
          <a:xfrm>
            <a:off x="1965723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6" name="OTLSHAPE_TB_00000000000000000000000000000000_TimescaleInterval2"/>
          <p:cNvSpPr txBox="1"/>
          <p:nvPr>
            <p:custDataLst>
              <p:tags r:id="rId45"/>
            </p:custDataLst>
          </p:nvPr>
        </p:nvSpPr>
        <p:spPr>
          <a:xfrm>
            <a:off x="2029223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1972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7" name="OTLSHAPE_TB_00000000000000000000000000000000_Separator2"/>
          <p:cNvCxnSpPr/>
          <p:nvPr>
            <p:custDataLst>
              <p:tags r:id="rId46"/>
            </p:custDataLst>
          </p:nvPr>
        </p:nvCxnSpPr>
        <p:spPr>
          <a:xfrm>
            <a:off x="2998645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8" name="OTLSHAPE_TB_00000000000000000000000000000000_TimescaleInterval3"/>
          <p:cNvSpPr txBox="1"/>
          <p:nvPr>
            <p:custDataLst>
              <p:tags r:id="rId47"/>
            </p:custDataLst>
          </p:nvPr>
        </p:nvSpPr>
        <p:spPr>
          <a:xfrm>
            <a:off x="3062145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09" name="OTLSHAPE_TB_00000000000000000000000000000000_Separator3"/>
          <p:cNvCxnSpPr/>
          <p:nvPr>
            <p:custDataLst>
              <p:tags r:id="rId48"/>
            </p:custDataLst>
          </p:nvPr>
        </p:nvCxnSpPr>
        <p:spPr>
          <a:xfrm>
            <a:off x="4031003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0" name="OTLSHAPE_TB_00000000000000000000000000000000_TimescaleInterval4"/>
          <p:cNvSpPr txBox="1"/>
          <p:nvPr>
            <p:custDataLst>
              <p:tags r:id="rId49"/>
            </p:custDataLst>
          </p:nvPr>
        </p:nvSpPr>
        <p:spPr>
          <a:xfrm>
            <a:off x="4094503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1" name="OTLSHAPE_TB_00000000000000000000000000000000_Separator4"/>
          <p:cNvCxnSpPr/>
          <p:nvPr>
            <p:custDataLst>
              <p:tags r:id="rId50"/>
            </p:custDataLst>
          </p:nvPr>
        </p:nvCxnSpPr>
        <p:spPr>
          <a:xfrm>
            <a:off x="5063360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2" name="OTLSHAPE_TB_00000000000000000000000000000000_TimescaleInterval5"/>
          <p:cNvSpPr txBox="1"/>
          <p:nvPr>
            <p:custDataLst>
              <p:tags r:id="rId51"/>
            </p:custDataLst>
          </p:nvPr>
        </p:nvSpPr>
        <p:spPr>
          <a:xfrm>
            <a:off x="5126860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3" name="OTLSHAPE_TB_00000000000000000000000000000000_Separator5"/>
          <p:cNvCxnSpPr/>
          <p:nvPr>
            <p:custDataLst>
              <p:tags r:id="rId52"/>
            </p:custDataLst>
          </p:nvPr>
        </p:nvCxnSpPr>
        <p:spPr>
          <a:xfrm>
            <a:off x="6095717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4" name="OTLSHAPE_TB_00000000000000000000000000000000_TimescaleInterval6"/>
          <p:cNvSpPr txBox="1"/>
          <p:nvPr>
            <p:custDataLst>
              <p:tags r:id="rId53"/>
            </p:custDataLst>
          </p:nvPr>
        </p:nvSpPr>
        <p:spPr>
          <a:xfrm>
            <a:off x="6159217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5" name="OTLSHAPE_TB_00000000000000000000000000000000_Separator6"/>
          <p:cNvCxnSpPr/>
          <p:nvPr>
            <p:custDataLst>
              <p:tags r:id="rId54"/>
            </p:custDataLst>
          </p:nvPr>
        </p:nvCxnSpPr>
        <p:spPr>
          <a:xfrm>
            <a:off x="7128640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6" name="OTLSHAPE_TB_00000000000000000000000000000000_TimescaleInterval7"/>
          <p:cNvSpPr txBox="1"/>
          <p:nvPr>
            <p:custDataLst>
              <p:tags r:id="rId55"/>
            </p:custDataLst>
          </p:nvPr>
        </p:nvSpPr>
        <p:spPr>
          <a:xfrm>
            <a:off x="7192140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7" name="OTLSHAPE_TB_00000000000000000000000000000000_Separator7"/>
          <p:cNvCxnSpPr/>
          <p:nvPr>
            <p:custDataLst>
              <p:tags r:id="rId56"/>
            </p:custDataLst>
          </p:nvPr>
        </p:nvCxnSpPr>
        <p:spPr>
          <a:xfrm>
            <a:off x="8160997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8" name="OTLSHAPE_TB_00000000000000000000000000000000_TimescaleInterval8"/>
          <p:cNvSpPr txBox="1"/>
          <p:nvPr>
            <p:custDataLst>
              <p:tags r:id="rId57"/>
            </p:custDataLst>
          </p:nvPr>
        </p:nvSpPr>
        <p:spPr>
          <a:xfrm>
            <a:off x="8224497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19" name="OTLSHAPE_TB_00000000000000000000000000000000_Separator8"/>
          <p:cNvCxnSpPr/>
          <p:nvPr>
            <p:custDataLst>
              <p:tags r:id="rId58"/>
            </p:custDataLst>
          </p:nvPr>
        </p:nvCxnSpPr>
        <p:spPr>
          <a:xfrm>
            <a:off x="9193354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0" name="OTLSHAPE_TB_00000000000000000000000000000000_TimescaleInterval9"/>
          <p:cNvSpPr txBox="1"/>
          <p:nvPr>
            <p:custDataLst>
              <p:tags r:id="rId59"/>
            </p:custDataLst>
          </p:nvPr>
        </p:nvSpPr>
        <p:spPr>
          <a:xfrm>
            <a:off x="9256854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21" name="OTLSHAPE_TB_00000000000000000000000000000000_Separator9"/>
          <p:cNvCxnSpPr/>
          <p:nvPr>
            <p:custDataLst>
              <p:tags r:id="rId60"/>
            </p:custDataLst>
          </p:nvPr>
        </p:nvCxnSpPr>
        <p:spPr>
          <a:xfrm>
            <a:off x="10225712" y="351790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2" name="OTLSHAPE_TB_00000000000000000000000000000000_TimescaleInterval10"/>
          <p:cNvSpPr txBox="1"/>
          <p:nvPr>
            <p:custDataLst>
              <p:tags r:id="rId61"/>
            </p:custDataLst>
          </p:nvPr>
        </p:nvSpPr>
        <p:spPr>
          <a:xfrm>
            <a:off x="10289212" y="35264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540" name="OTLSHAPE_T_7f33c722858040b1b5d31d6f560072e1_LeftVerticalConnector1" hidden="1"/>
          <p:cNvCxnSpPr/>
          <p:nvPr>
            <p:custDataLst>
              <p:tags r:id="rId62"/>
            </p:custDataLst>
          </p:nvPr>
        </p:nvCxnSpPr>
        <p:spPr>
          <a:xfrm>
            <a:off x="4856436" y="823383"/>
            <a:ext cx="0" cy="1598930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1" name="OTLSHAPE_T_7f33c722858040b1b5d31d6f560072e1_LeftVerticalConnector2" hidden="1"/>
          <p:cNvCxnSpPr/>
          <p:nvPr>
            <p:custDataLst>
              <p:tags r:id="rId63"/>
            </p:custDataLst>
          </p:nvPr>
        </p:nvCxnSpPr>
        <p:spPr>
          <a:xfrm>
            <a:off x="4856436" y="2592832"/>
            <a:ext cx="0" cy="2820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2" name="OTLSHAPE_T_7f33c722858040b1b5d31d6f560072e1_LeftVerticalConnector3" hidden="1"/>
          <p:cNvCxnSpPr/>
          <p:nvPr>
            <p:custDataLst>
              <p:tags r:id="rId64"/>
            </p:custDataLst>
          </p:nvPr>
        </p:nvCxnSpPr>
        <p:spPr>
          <a:xfrm>
            <a:off x="4856436" y="3045375"/>
            <a:ext cx="0" cy="383625"/>
          </a:xfrm>
          <a:prstGeom prst="line">
            <a:avLst/>
          </a:prstGeom>
          <a:ln w="63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7" name="OTLSHAPE_M_b5a96a14614d4ecbb69e3dd483b36a12_Title"/>
          <p:cNvSpPr txBox="1"/>
          <p:nvPr>
            <p:custDataLst>
              <p:tags r:id="rId65"/>
            </p:custDataLst>
          </p:nvPr>
        </p:nvSpPr>
        <p:spPr>
          <a:xfrm>
            <a:off x="227943" y="1064683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u="sng" spc="-4" smtClean="0">
                <a:solidFill>
                  <a:srgbClr val="FDB173"/>
                </a:solidFill>
                <a:latin typeface="Calibri" panose="020F0502020204030204" pitchFamily="34" charset="0"/>
              </a:rPr>
              <a:t>Arnold Layne (first single)</a:t>
            </a:r>
            <a:endParaRPr lang="en-US" sz="1100" b="1" u="sng" spc="-4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8" name="OTLSHAPE_M_b5a96a14614d4ecbb69e3dd483b36a12_Date"/>
          <p:cNvSpPr txBox="1"/>
          <p:nvPr>
            <p:custDataLst>
              <p:tags r:id="rId66"/>
            </p:custDataLst>
          </p:nvPr>
        </p:nvSpPr>
        <p:spPr>
          <a:xfrm>
            <a:off x="687684" y="124790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'67</a:t>
            </a:r>
            <a:endParaRPr lang="en-US" sz="1000" spc="-8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559" name="OTLSHAPE_M_b5a96a14614d4ecbb69e3dd483b36a12_Shape"/>
          <p:cNvSpPr/>
          <p:nvPr>
            <p:custDataLst>
              <p:tags r:id="rId67"/>
            </p:custDataLst>
          </p:nvPr>
        </p:nvSpPr>
        <p:spPr>
          <a:xfrm flipV="1">
            <a:off x="858075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0" name="OTLSHAPE_M_2fbba842124f43a2b73fdad98f129f62_Title"/>
          <p:cNvSpPr txBox="1"/>
          <p:nvPr>
            <p:custDataLst>
              <p:tags r:id="rId68"/>
            </p:custDataLst>
          </p:nvPr>
        </p:nvSpPr>
        <p:spPr>
          <a:xfrm>
            <a:off x="606637" y="1517227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A Saucerful of Secrets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1" name="OTLSHAPE_M_2fbba842124f43a2b73fdad98f129f62_Date"/>
          <p:cNvSpPr txBox="1"/>
          <p:nvPr>
            <p:custDataLst>
              <p:tags r:id="rId69"/>
            </p:custDataLst>
          </p:nvPr>
        </p:nvSpPr>
        <p:spPr>
          <a:xfrm>
            <a:off x="960713" y="170044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6/28/1968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2" name="OTLSHAPE_M_2fbba842124f43a2b73fdad98f129f62_Shape"/>
          <p:cNvSpPr/>
          <p:nvPr>
            <p:custDataLst>
              <p:tags r:id="rId70"/>
            </p:custDataLst>
          </p:nvPr>
        </p:nvSpPr>
        <p:spPr>
          <a:xfrm flipV="1">
            <a:off x="1127189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3" name="OTLSHAPE_M_651e5812b9a24a8bb7835a01d3e8db95_Title"/>
          <p:cNvSpPr txBox="1"/>
          <p:nvPr>
            <p:custDataLst>
              <p:tags r:id="rId71"/>
            </p:custDataLst>
          </p:nvPr>
        </p:nvSpPr>
        <p:spPr>
          <a:xfrm>
            <a:off x="1103714" y="19697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Ummagumma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4" name="OTLSHAPE_M_651e5812b9a24a8bb7835a01d3e8db95_Date"/>
          <p:cNvSpPr txBox="1"/>
          <p:nvPr>
            <p:custDataLst>
              <p:tags r:id="rId72"/>
            </p:custDataLst>
          </p:nvPr>
        </p:nvSpPr>
        <p:spPr>
          <a:xfrm>
            <a:off x="1241700" y="2152989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11/7/1969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5" name="OTLSHAPE_M_651e5812b9a24a8bb7835a01d3e8db95_Shape"/>
          <p:cNvSpPr/>
          <p:nvPr>
            <p:custDataLst>
              <p:tags r:id="rId73"/>
            </p:custDataLst>
          </p:nvPr>
        </p:nvSpPr>
        <p:spPr>
          <a:xfrm flipV="1">
            <a:off x="1408176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6" name="OTLSHAPE_M_3cd81f28d4d248a6b16acc980a037daf_Title"/>
          <p:cNvSpPr txBox="1"/>
          <p:nvPr>
            <p:custDataLst>
              <p:tags r:id="rId74"/>
            </p:custDataLst>
          </p:nvPr>
        </p:nvSpPr>
        <p:spPr>
          <a:xfrm>
            <a:off x="1663927" y="2874857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Relics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7" name="OTLSHAPE_M_3cd81f28d4d248a6b16acc980a037daf_Date"/>
          <p:cNvSpPr txBox="1"/>
          <p:nvPr>
            <p:custDataLst>
              <p:tags r:id="rId75"/>
            </p:custDataLst>
          </p:nvPr>
        </p:nvSpPr>
        <p:spPr>
          <a:xfrm>
            <a:off x="1554347" y="30580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5/14/1971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68" name="OTLSHAPE_M_3cd81f28d4d248a6b16acc980a037daf_Shape"/>
          <p:cNvSpPr/>
          <p:nvPr>
            <p:custDataLst>
              <p:tags r:id="rId76"/>
            </p:custDataLst>
          </p:nvPr>
        </p:nvSpPr>
        <p:spPr>
          <a:xfrm flipV="1">
            <a:off x="1720823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9" name="OTLSHAPE_M_4a5ff93a91d14a599221df687d05667c_Title"/>
          <p:cNvSpPr txBox="1"/>
          <p:nvPr>
            <p:custDataLst>
              <p:tags r:id="rId77"/>
            </p:custDataLst>
          </p:nvPr>
        </p:nvSpPr>
        <p:spPr>
          <a:xfrm>
            <a:off x="1474515" y="242231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Obscured by Clouds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0" name="OTLSHAPE_M_4a5ff93a91d14a599221df687d05667c_Date"/>
          <p:cNvSpPr txBox="1"/>
          <p:nvPr>
            <p:custDataLst>
              <p:tags r:id="rId78"/>
            </p:custDataLst>
          </p:nvPr>
        </p:nvSpPr>
        <p:spPr>
          <a:xfrm>
            <a:off x="1804207" y="260553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6/2/1972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571" name="OTLSHAPE_M_4a5ff93a91d14a599221df687d05667c_Shape"/>
          <p:cNvSpPr/>
          <p:nvPr>
            <p:custDataLst>
              <p:tags r:id="rId79"/>
            </p:custDataLst>
          </p:nvPr>
        </p:nvSpPr>
        <p:spPr>
          <a:xfrm flipV="1">
            <a:off x="1938488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2" name="OTLSHAPE_M_8671a4ecbe9c46468824312498c9cc6d_Title"/>
          <p:cNvSpPr txBox="1"/>
          <p:nvPr>
            <p:custDataLst>
              <p:tags r:id="rId80"/>
            </p:custDataLst>
          </p:nvPr>
        </p:nvSpPr>
        <p:spPr>
          <a:xfrm>
            <a:off x="2275457" y="2874857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A Nice Pair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3" name="OTLSHAPE_M_8671a4ecbe9c46468824312498c9cc6d_Date"/>
          <p:cNvSpPr txBox="1"/>
          <p:nvPr>
            <p:custDataLst>
              <p:tags r:id="rId81"/>
            </p:custDataLst>
          </p:nvPr>
        </p:nvSpPr>
        <p:spPr>
          <a:xfrm>
            <a:off x="2314764" y="30580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1/18/1975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4" name="OTLSHAPE_M_8671a4ecbe9c46468824312498c9cc6d_Shape"/>
          <p:cNvSpPr/>
          <p:nvPr>
            <p:custDataLst>
              <p:tags r:id="rId82"/>
            </p:custDataLst>
          </p:nvPr>
        </p:nvSpPr>
        <p:spPr>
          <a:xfrm flipV="1">
            <a:off x="2481239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5" name="OTLSHAPE_M_56a7c322be68403ca3de20bc4413cfb2_Title"/>
          <p:cNvSpPr txBox="1"/>
          <p:nvPr>
            <p:custDataLst>
              <p:tags r:id="rId83"/>
            </p:custDataLst>
          </p:nvPr>
        </p:nvSpPr>
        <p:spPr>
          <a:xfrm>
            <a:off x="2770911" y="2422313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DFD01"/>
                </a:solidFill>
                <a:latin typeface="Calibri" panose="020F0502020204030204" pitchFamily="34" charset="0"/>
              </a:rPr>
              <a:t>Animals</a:t>
            </a:r>
            <a:endParaRPr lang="en-US" sz="1100" b="1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6" name="OTLSHAPE_M_56a7c322be68403ca3de20bc4413cfb2_Date"/>
          <p:cNvSpPr txBox="1"/>
          <p:nvPr>
            <p:custDataLst>
              <p:tags r:id="rId84"/>
            </p:custDataLst>
          </p:nvPr>
        </p:nvSpPr>
        <p:spPr>
          <a:xfrm>
            <a:off x="2729742" y="260553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1/21/1977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7" name="OTLSHAPE_M_56a7c322be68403ca3de20bc4413cfb2_Shape"/>
          <p:cNvSpPr/>
          <p:nvPr>
            <p:custDataLst>
              <p:tags r:id="rId85"/>
            </p:custDataLst>
          </p:nvPr>
        </p:nvSpPr>
        <p:spPr>
          <a:xfrm flipV="1">
            <a:off x="2896218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8" name="OTLSHAPE_M_e8905114dd2d453a965c8efd00dc3c4f_Title"/>
          <p:cNvSpPr txBox="1"/>
          <p:nvPr>
            <p:custDataLst>
              <p:tags r:id="rId86"/>
            </p:custDataLst>
          </p:nvPr>
        </p:nvSpPr>
        <p:spPr>
          <a:xfrm>
            <a:off x="3020793" y="2874857"/>
            <a:ext cx="196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Collection of Great Dance Songs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79" name="OTLSHAPE_M_e8905114dd2d453a965c8efd00dc3c4f_Date"/>
          <p:cNvSpPr txBox="1"/>
          <p:nvPr>
            <p:custDataLst>
              <p:tags r:id="rId87"/>
            </p:custDataLst>
          </p:nvPr>
        </p:nvSpPr>
        <p:spPr>
          <a:xfrm>
            <a:off x="3695417" y="305807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11/21/1981</a:t>
            </a:r>
            <a:endParaRPr lang="en-US" sz="1000" spc="-8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0" name="OTLSHAPE_M_e8905114dd2d453a965c8efd00dc3c4f_Shape"/>
          <p:cNvSpPr/>
          <p:nvPr>
            <p:custDataLst>
              <p:tags r:id="rId88"/>
            </p:custDataLst>
          </p:nvPr>
        </p:nvSpPr>
        <p:spPr>
          <a:xfrm flipV="1">
            <a:off x="3894088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1" name="OTLSHAPE_M_1f6681bdc537429e8dd3ac32e9a50e4b_Title"/>
          <p:cNvSpPr txBox="1"/>
          <p:nvPr>
            <p:custDataLst>
              <p:tags r:id="rId89"/>
            </p:custDataLst>
          </p:nvPr>
        </p:nvSpPr>
        <p:spPr>
          <a:xfrm>
            <a:off x="4314558" y="2422313"/>
            <a:ext cx="177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A Momentary Lapse of Reason</a:t>
            </a:r>
            <a:endParaRPr lang="en-US" sz="1100" b="1" spc="-4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2" name="OTLSHAPE_M_1f6681bdc537429e8dd3ac32e9a50e4b_Date"/>
          <p:cNvSpPr txBox="1"/>
          <p:nvPr>
            <p:custDataLst>
              <p:tags r:id="rId90"/>
            </p:custDataLst>
          </p:nvPr>
        </p:nvSpPr>
        <p:spPr>
          <a:xfrm>
            <a:off x="4956120" y="260553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9/7/1987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583" name="OTLSHAPE_M_1f6681bdc537429e8dd3ac32e9a50e4b_Shape"/>
          <p:cNvSpPr/>
          <p:nvPr>
            <p:custDataLst>
              <p:tags r:id="rId91"/>
            </p:custDataLst>
          </p:nvPr>
        </p:nvSpPr>
        <p:spPr>
          <a:xfrm flipV="1">
            <a:off x="5090401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" name="OTLSHAPE_M_e46d9a677ad94599bc640e2bbeeef7cf_Title"/>
          <p:cNvSpPr txBox="1"/>
          <p:nvPr>
            <p:custDataLst>
              <p:tags r:id="rId92"/>
            </p:custDataLst>
          </p:nvPr>
        </p:nvSpPr>
        <p:spPr>
          <a:xfrm>
            <a:off x="6002119" y="2874857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6BCD01"/>
                </a:solidFill>
                <a:latin typeface="Calibri" panose="020F0502020204030204" pitchFamily="34" charset="0"/>
              </a:rPr>
              <a:t>Shine On</a:t>
            </a:r>
            <a:endParaRPr lang="en-US" sz="1100" b="1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5" name="OTLSHAPE_M_e46d9a677ad94599bc640e2bbeeef7cf_Date"/>
          <p:cNvSpPr txBox="1"/>
          <p:nvPr>
            <p:custDataLst>
              <p:tags r:id="rId93"/>
            </p:custDataLst>
          </p:nvPr>
        </p:nvSpPr>
        <p:spPr>
          <a:xfrm>
            <a:off x="5988508" y="30580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11/2/1992</a:t>
            </a:r>
            <a:endParaRPr lang="en-US" sz="1000" spc="-8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6" name="OTLSHAPE_M_e46d9a677ad94599bc640e2bbeeef7cf_Shape"/>
          <p:cNvSpPr/>
          <p:nvPr>
            <p:custDataLst>
              <p:tags r:id="rId94"/>
            </p:custDataLst>
          </p:nvPr>
        </p:nvSpPr>
        <p:spPr>
          <a:xfrm flipV="1">
            <a:off x="6154984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7" name="OTLSHAPE_M_339dca8581134338ac87d5e4b695bc1a_Title"/>
          <p:cNvSpPr txBox="1"/>
          <p:nvPr>
            <p:custDataLst>
              <p:tags r:id="rId95"/>
            </p:custDataLst>
          </p:nvPr>
        </p:nvSpPr>
        <p:spPr>
          <a:xfrm>
            <a:off x="6642391" y="2422313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6BCD01"/>
                </a:solidFill>
                <a:latin typeface="Calibri" panose="020F0502020204030204" pitchFamily="34" charset="0"/>
              </a:rPr>
              <a:t>Pulse</a:t>
            </a:r>
            <a:endParaRPr lang="en-US" sz="1100" b="1" spc="-10" dirty="0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8" name="OTLSHAPE_M_339dca8581134338ac87d5e4b695bc1a_Date"/>
          <p:cNvSpPr txBox="1"/>
          <p:nvPr>
            <p:custDataLst>
              <p:tags r:id="rId96"/>
            </p:custDataLst>
          </p:nvPr>
        </p:nvSpPr>
        <p:spPr>
          <a:xfrm>
            <a:off x="6554973" y="260553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6/5/1995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89" name="OTLSHAPE_M_339dca8581134338ac87d5e4b695bc1a_Shape"/>
          <p:cNvSpPr/>
          <p:nvPr>
            <p:custDataLst>
              <p:tags r:id="rId97"/>
            </p:custDataLst>
          </p:nvPr>
        </p:nvSpPr>
        <p:spPr>
          <a:xfrm flipV="1">
            <a:off x="6689254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0" name="OTLSHAPE_M_bd4192275d004274a4e0549df1bb6823_Title"/>
          <p:cNvSpPr txBox="1"/>
          <p:nvPr>
            <p:custDataLst>
              <p:tags r:id="rId98"/>
            </p:custDataLst>
          </p:nvPr>
        </p:nvSpPr>
        <p:spPr>
          <a:xfrm>
            <a:off x="6928050" y="2874857"/>
            <a:ext cx="171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Is There Anybody Out There? 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1" name="OTLSHAPE_M_bd4192275d004274a4e0549df1bb6823_Date"/>
          <p:cNvSpPr txBox="1"/>
          <p:nvPr>
            <p:custDataLst>
              <p:tags r:id="rId99"/>
            </p:custDataLst>
          </p:nvPr>
        </p:nvSpPr>
        <p:spPr>
          <a:xfrm>
            <a:off x="7510472" y="305807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3/17/2000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592" name="OTLSHAPE_M_bd4192275d004274a4e0549df1bb6823_Shape"/>
          <p:cNvSpPr/>
          <p:nvPr>
            <p:custDataLst>
              <p:tags r:id="rId100"/>
            </p:custDataLst>
          </p:nvPr>
        </p:nvSpPr>
        <p:spPr>
          <a:xfrm flipV="1">
            <a:off x="7676948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3" name="OTLSHAPE_M_17f6710cc9244cbeb99aeb50040acf96_Title"/>
          <p:cNvSpPr txBox="1"/>
          <p:nvPr>
            <p:custDataLst>
              <p:tags r:id="rId101"/>
            </p:custDataLst>
          </p:nvPr>
        </p:nvSpPr>
        <p:spPr>
          <a:xfrm>
            <a:off x="9551719" y="2422313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Pink Floyd: Discovery</a:t>
            </a:r>
            <a:endParaRPr lang="en-US" sz="1100" b="1" spc="-4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4" name="OTLSHAPE_M_17f6710cc9244cbeb99aeb50040acf96_Date"/>
          <p:cNvSpPr txBox="1"/>
          <p:nvPr>
            <p:custDataLst>
              <p:tags r:id="rId102"/>
            </p:custDataLst>
          </p:nvPr>
        </p:nvSpPr>
        <p:spPr>
          <a:xfrm>
            <a:off x="9890661" y="2605532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9/26/2011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5" name="OTLSHAPE_M_17f6710cc9244cbeb99aeb50040acf96_Shape"/>
          <p:cNvSpPr/>
          <p:nvPr>
            <p:custDataLst>
              <p:tags r:id="rId103"/>
            </p:custDataLst>
          </p:nvPr>
        </p:nvSpPr>
        <p:spPr>
          <a:xfrm flipV="1">
            <a:off x="10057137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6" name="OTLSHAPE_M_fc4f03292d094d359e189f727dcad9d4_Title"/>
          <p:cNvSpPr txBox="1"/>
          <p:nvPr>
            <p:custDataLst>
              <p:tags r:id="rId104"/>
            </p:custDataLst>
          </p:nvPr>
        </p:nvSpPr>
        <p:spPr>
          <a:xfrm>
            <a:off x="10469890" y="2874857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The Early Years 1965-1972</a:t>
            </a:r>
            <a:endParaRPr lang="en-US" sz="1100" b="1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7" name="OTLSHAPE_M_fc4f03292d094d359e189f727dcad9d4_Date"/>
          <p:cNvSpPr txBox="1"/>
          <p:nvPr>
            <p:custDataLst>
              <p:tags r:id="rId105"/>
            </p:custDataLst>
          </p:nvPr>
        </p:nvSpPr>
        <p:spPr>
          <a:xfrm>
            <a:off x="10917396" y="3058075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11/11/2016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598" name="OTLSHAPE_M_fc4f03292d094d359e189f727dcad9d4_Shape"/>
          <p:cNvSpPr/>
          <p:nvPr>
            <p:custDataLst>
              <p:tags r:id="rId106"/>
            </p:custDataLst>
          </p:nvPr>
        </p:nvSpPr>
        <p:spPr>
          <a:xfrm flipV="1">
            <a:off x="11116066" y="3238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9" name="OTLSHAPE_M_dcae27c148294afcbe0134843711b801_Title"/>
          <p:cNvSpPr txBox="1"/>
          <p:nvPr>
            <p:custDataLst>
              <p:tags r:id="rId107"/>
            </p:custDataLst>
          </p:nvPr>
        </p:nvSpPr>
        <p:spPr>
          <a:xfrm>
            <a:off x="148619" y="6003798"/>
            <a:ext cx="180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C8727"/>
                </a:solidFill>
                <a:latin typeface="Calibri" panose="020F0502020204030204" pitchFamily="34" charset="0"/>
              </a:rPr>
              <a:t>The Piper at the Gates of Dawn</a:t>
            </a:r>
            <a:endParaRPr lang="en-US" sz="1100" b="1" spc="-4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0" name="OTLSHAPE_M_dcae27c148294afcbe0134843711b801_Date"/>
          <p:cNvSpPr txBox="1"/>
          <p:nvPr>
            <p:custDataLst>
              <p:tags r:id="rId108"/>
            </p:custDataLst>
          </p:nvPr>
        </p:nvSpPr>
        <p:spPr>
          <a:xfrm>
            <a:off x="806903" y="5836073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8/4/1967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1" name="OTLSHAPE_M_dcae27c148294afcbe0134843711b801_Shape"/>
          <p:cNvSpPr/>
          <p:nvPr>
            <p:custDataLst>
              <p:tags r:id="rId109"/>
            </p:custDataLst>
          </p:nvPr>
        </p:nvSpPr>
        <p:spPr>
          <a:xfrm>
            <a:off x="941184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2" name="OTLSHAPE_M_ed91ba5876214c83a9630cc1e8fa5c66_Title"/>
          <p:cNvSpPr txBox="1"/>
          <p:nvPr>
            <p:custDataLst>
              <p:tags r:id="rId110"/>
            </p:custDataLst>
          </p:nvPr>
        </p:nvSpPr>
        <p:spPr>
          <a:xfrm>
            <a:off x="1275220" y="4646168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C8727"/>
                </a:solidFill>
                <a:latin typeface="Calibri" panose="020F0502020204030204" pitchFamily="34" charset="0"/>
              </a:rPr>
              <a:t>More</a:t>
            </a:r>
            <a:endParaRPr lang="en-US" sz="1100" b="1" spc="-12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3" name="OTLSHAPE_M_ed91ba5876214c83a9630cc1e8fa5c66_Date"/>
          <p:cNvSpPr txBox="1"/>
          <p:nvPr>
            <p:custDataLst>
              <p:tags r:id="rId111"/>
            </p:custDataLst>
          </p:nvPr>
        </p:nvSpPr>
        <p:spPr>
          <a:xfrm>
            <a:off x="1158591" y="447844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6/13/1969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4" name="OTLSHAPE_M_ed91ba5876214c83a9630cc1e8fa5c66_Shape"/>
          <p:cNvSpPr/>
          <p:nvPr>
            <p:custDataLst>
              <p:tags r:id="rId112"/>
            </p:custDataLst>
          </p:nvPr>
        </p:nvSpPr>
        <p:spPr>
          <a:xfrm>
            <a:off x="1325067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5" name="OTLSHAPE_M_8771c41cc55045db8b8d0eb0742a67d7_Title"/>
          <p:cNvSpPr txBox="1"/>
          <p:nvPr>
            <p:custDataLst>
              <p:tags r:id="rId113"/>
            </p:custDataLst>
          </p:nvPr>
        </p:nvSpPr>
        <p:spPr>
          <a:xfrm>
            <a:off x="1129446" y="555125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C8727"/>
                </a:solidFill>
                <a:latin typeface="Calibri" panose="020F0502020204030204" pitchFamily="34" charset="0"/>
              </a:rPr>
              <a:t>Atom Heart Mother</a:t>
            </a:r>
            <a:endParaRPr lang="en-US" sz="1100" b="1" spc="-6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6" name="OTLSHAPE_M_8771c41cc55045db8b8d0eb0742a67d7_Date"/>
          <p:cNvSpPr txBox="1"/>
          <p:nvPr>
            <p:custDataLst>
              <p:tags r:id="rId114"/>
            </p:custDataLst>
          </p:nvPr>
        </p:nvSpPr>
        <p:spPr>
          <a:xfrm>
            <a:off x="1427705" y="538353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10/2/1970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7" name="OTLSHAPE_M_8771c41cc55045db8b8d0eb0742a67d7_Shape"/>
          <p:cNvSpPr/>
          <p:nvPr>
            <p:custDataLst>
              <p:tags r:id="rId115"/>
            </p:custDataLst>
          </p:nvPr>
        </p:nvSpPr>
        <p:spPr>
          <a:xfrm>
            <a:off x="1594181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8" name="OTLSHAPE_M_3de19f4f836f44589e8e3101f5cbafd7_Title"/>
          <p:cNvSpPr txBox="1"/>
          <p:nvPr>
            <p:custDataLst>
              <p:tags r:id="rId116"/>
            </p:custDataLst>
          </p:nvPr>
        </p:nvSpPr>
        <p:spPr>
          <a:xfrm>
            <a:off x="1700842" y="509871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FC8727"/>
                </a:solidFill>
                <a:latin typeface="Calibri" panose="020F0502020204030204" pitchFamily="34" charset="0"/>
              </a:rPr>
              <a:t>Meddle</a:t>
            </a:r>
            <a:endParaRPr lang="en-US" sz="1100" b="1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09" name="OTLSHAPE_M_3de19f4f836f44589e8e3101f5cbafd7_Date"/>
          <p:cNvSpPr txBox="1"/>
          <p:nvPr>
            <p:custDataLst>
              <p:tags r:id="rId117"/>
            </p:custDataLst>
          </p:nvPr>
        </p:nvSpPr>
        <p:spPr>
          <a:xfrm>
            <a:off x="1617699" y="4930987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C8727"/>
                </a:solidFill>
                <a:latin typeface="Calibri" panose="020F0502020204030204" pitchFamily="34" charset="0"/>
              </a:rPr>
              <a:t>10/30/1971</a:t>
            </a:r>
            <a:endParaRPr lang="en-US" sz="1000" spc="-8">
              <a:solidFill>
                <a:srgbClr val="FC8727"/>
              </a:solidFill>
              <a:latin typeface="Calibri" panose="020F0502020204030204" pitchFamily="34" charset="0"/>
            </a:endParaRPr>
          </a:p>
        </p:txBody>
      </p:sp>
      <p:sp>
        <p:nvSpPr>
          <p:cNvPr id="3610" name="OTLSHAPE_M_3de19f4f836f44589e8e3101f5cbafd7_Shape"/>
          <p:cNvSpPr/>
          <p:nvPr>
            <p:custDataLst>
              <p:tags r:id="rId118"/>
            </p:custDataLst>
          </p:nvPr>
        </p:nvSpPr>
        <p:spPr>
          <a:xfrm>
            <a:off x="1816370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1" name="OTLSHAPE_M_d0d29bbcdefb4ce4bf7d8e89d783e94e_Title"/>
          <p:cNvSpPr txBox="1"/>
          <p:nvPr>
            <p:custDataLst>
              <p:tags r:id="rId119"/>
            </p:custDataLst>
          </p:nvPr>
        </p:nvSpPr>
        <p:spPr>
          <a:xfrm>
            <a:off x="1429315" y="4193625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2" smtClean="0">
                <a:solidFill>
                  <a:srgbClr val="FDB173"/>
                </a:solidFill>
                <a:latin typeface="Calibri" panose="020F0502020204030204" pitchFamily="34" charset="0"/>
              </a:rPr>
              <a:t>The Dark Side of the Moon</a:t>
            </a:r>
            <a:endParaRPr lang="en-US" sz="1100" b="1" u="sng" spc="-2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2" name="OTLSHAPE_M_d0d29bbcdefb4ce4bf7d8e89d783e94e_Date"/>
          <p:cNvSpPr txBox="1"/>
          <p:nvPr>
            <p:custDataLst>
              <p:tags r:id="rId120"/>
            </p:custDataLst>
          </p:nvPr>
        </p:nvSpPr>
        <p:spPr>
          <a:xfrm>
            <a:off x="1926965" y="402590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B173"/>
                </a:solidFill>
                <a:latin typeface="Calibri" panose="020F0502020204030204" pitchFamily="34" charset="0"/>
              </a:rPr>
              <a:t>Mar 10 '73</a:t>
            </a:r>
            <a:endParaRPr lang="en-US" sz="1000" spc="-8" dirty="0">
              <a:solidFill>
                <a:srgbClr val="FDB173"/>
              </a:solidFill>
              <a:latin typeface="Calibri" panose="020F0502020204030204" pitchFamily="34" charset="0"/>
            </a:endParaRPr>
          </a:p>
        </p:txBody>
      </p:sp>
      <p:sp>
        <p:nvSpPr>
          <p:cNvPr id="3613" name="OTLSHAPE_M_d0d29bbcdefb4ce4bf7d8e89d783e94e_Shape"/>
          <p:cNvSpPr/>
          <p:nvPr>
            <p:custDataLst>
              <p:tags r:id="rId121"/>
            </p:custDataLst>
          </p:nvPr>
        </p:nvSpPr>
        <p:spPr>
          <a:xfrm>
            <a:off x="2097356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4" name="OTLSHAPE_M_d5e3b11101f84c418e70d197a69a2baa_Title"/>
          <p:cNvSpPr txBox="1"/>
          <p:nvPr>
            <p:custDataLst>
              <p:tags r:id="rId122"/>
            </p:custDataLst>
          </p:nvPr>
        </p:nvSpPr>
        <p:spPr>
          <a:xfrm>
            <a:off x="2130705" y="4646168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Wish You Were Here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5" name="OTLSHAPE_M_d5e3b11101f84c418e70d197a69a2baa_Date"/>
          <p:cNvSpPr txBox="1"/>
          <p:nvPr>
            <p:custDataLst>
              <p:tags r:id="rId123"/>
            </p:custDataLst>
          </p:nvPr>
        </p:nvSpPr>
        <p:spPr>
          <a:xfrm>
            <a:off x="2448755" y="447844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9/12/1975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6" name="OTLSHAPE_M_d5e3b11101f84c418e70d197a69a2baa_Shape"/>
          <p:cNvSpPr/>
          <p:nvPr>
            <p:custDataLst>
              <p:tags r:id="rId124"/>
            </p:custDataLst>
          </p:nvPr>
        </p:nvSpPr>
        <p:spPr>
          <a:xfrm>
            <a:off x="2615231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7" name="OTLSHAPE_M_827923501c0846fdbacd80aef45a5e98_Title"/>
          <p:cNvSpPr txBox="1"/>
          <p:nvPr>
            <p:custDataLst>
              <p:tags r:id="rId125"/>
            </p:custDataLst>
          </p:nvPr>
        </p:nvSpPr>
        <p:spPr>
          <a:xfrm>
            <a:off x="3341283" y="4193625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rgbClr val="FDFD01"/>
                </a:solidFill>
                <a:latin typeface="Calibri" panose="020F0502020204030204" pitchFamily="34" charset="0"/>
              </a:rPr>
              <a:t>The Wall</a:t>
            </a:r>
            <a:endParaRPr lang="en-US" sz="1100" b="1" spc="-12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8" name="OTLSHAPE_M_827923501c0846fdbacd80aef45a5e98_Date"/>
          <p:cNvSpPr txBox="1"/>
          <p:nvPr>
            <p:custDataLst>
              <p:tags r:id="rId126"/>
            </p:custDataLst>
          </p:nvPr>
        </p:nvSpPr>
        <p:spPr>
          <a:xfrm>
            <a:off x="3287223" y="402590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11/30/1979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19" name="OTLSHAPE_M_827923501c0846fdbacd80aef45a5e98_Shape"/>
          <p:cNvSpPr/>
          <p:nvPr>
            <p:custDataLst>
              <p:tags r:id="rId127"/>
            </p:custDataLst>
          </p:nvPr>
        </p:nvSpPr>
        <p:spPr>
          <a:xfrm>
            <a:off x="3485894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0" name="OTLSHAPE_M_7cc8c912621749ab879e78acd65da6e3_Title"/>
          <p:cNvSpPr txBox="1"/>
          <p:nvPr>
            <p:custDataLst>
              <p:tags r:id="rId128"/>
            </p:custDataLst>
          </p:nvPr>
        </p:nvSpPr>
        <p:spPr>
          <a:xfrm>
            <a:off x="3900426" y="4646168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FDFD01"/>
                </a:solidFill>
                <a:latin typeface="Calibri" panose="020F0502020204030204" pitchFamily="34" charset="0"/>
              </a:rPr>
              <a:t>The Final Cut</a:t>
            </a:r>
            <a:endParaRPr lang="en-US" sz="1100" b="1" spc="-6" dirty="0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1" name="OTLSHAPE_M_7cc8c912621749ab879e78acd65da6e3_Date"/>
          <p:cNvSpPr txBox="1"/>
          <p:nvPr>
            <p:custDataLst>
              <p:tags r:id="rId129"/>
            </p:custDataLst>
          </p:nvPr>
        </p:nvSpPr>
        <p:spPr>
          <a:xfrm>
            <a:off x="4001814" y="447844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3/21/1983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2" name="OTLSHAPE_M_7cc8c912621749ab879e78acd65da6e3_Shape"/>
          <p:cNvSpPr/>
          <p:nvPr>
            <p:custDataLst>
              <p:tags r:id="rId130"/>
            </p:custDataLst>
          </p:nvPr>
        </p:nvSpPr>
        <p:spPr>
          <a:xfrm>
            <a:off x="4168290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3" name="OTLSHAPE_M_4d6ce363b0ff4482a93936d182cc4776_Title"/>
          <p:cNvSpPr txBox="1"/>
          <p:nvPr>
            <p:custDataLst>
              <p:tags r:id="rId131"/>
            </p:custDataLst>
          </p:nvPr>
        </p:nvSpPr>
        <p:spPr>
          <a:xfrm>
            <a:off x="4678459" y="4193625"/>
            <a:ext cx="154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FDFD01"/>
                </a:solidFill>
                <a:latin typeface="Calibri" panose="020F0502020204030204" pitchFamily="34" charset="0"/>
              </a:rPr>
              <a:t>Delicate Sound of Thunder</a:t>
            </a:r>
            <a:endParaRPr lang="en-US" sz="1100" b="1" spc="-4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4" name="OTLSHAPE_M_4d6ce363b0ff4482a93936d182cc4776_Date"/>
          <p:cNvSpPr txBox="1"/>
          <p:nvPr>
            <p:custDataLst>
              <p:tags r:id="rId132"/>
            </p:custDataLst>
          </p:nvPr>
        </p:nvSpPr>
        <p:spPr>
          <a:xfrm>
            <a:off x="5141057" y="402590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FDFD01"/>
                </a:solidFill>
                <a:latin typeface="Calibri" panose="020F0502020204030204" pitchFamily="34" charset="0"/>
              </a:rPr>
              <a:t>11/21/1988</a:t>
            </a:r>
            <a:endParaRPr lang="en-US" sz="1000" spc="-8">
              <a:solidFill>
                <a:srgbClr val="FDFD01"/>
              </a:solidFill>
              <a:latin typeface="Calibri" panose="020F0502020204030204" pitchFamily="34" charset="0"/>
            </a:endParaRPr>
          </a:p>
        </p:txBody>
      </p:sp>
      <p:sp>
        <p:nvSpPr>
          <p:cNvPr id="3625" name="OTLSHAPE_M_4d6ce363b0ff4482a93936d182cc4776_Shape"/>
          <p:cNvSpPr/>
          <p:nvPr>
            <p:custDataLst>
              <p:tags r:id="rId133"/>
            </p:custDataLst>
          </p:nvPr>
        </p:nvSpPr>
        <p:spPr>
          <a:xfrm>
            <a:off x="5339727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6" name="OTLSHAPE_M_151404cae9574c57be8fb1c8c1b6654c_Title"/>
          <p:cNvSpPr txBox="1"/>
          <p:nvPr>
            <p:custDataLst>
              <p:tags r:id="rId134"/>
            </p:custDataLst>
          </p:nvPr>
        </p:nvSpPr>
        <p:spPr>
          <a:xfrm>
            <a:off x="6073025" y="4646168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6BCD01"/>
                </a:solidFill>
                <a:latin typeface="Calibri" panose="020F0502020204030204" pitchFamily="34" charset="0"/>
              </a:rPr>
              <a:t>The Division Bell</a:t>
            </a:r>
            <a:endParaRPr lang="en-US" sz="1100" b="1" spc="-4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7" name="OTLSHAPE_M_151404cae9574c57be8fb1c8c1b6654c_Date"/>
          <p:cNvSpPr txBox="1"/>
          <p:nvPr>
            <p:custDataLst>
              <p:tags r:id="rId135"/>
            </p:custDataLst>
          </p:nvPr>
        </p:nvSpPr>
        <p:spPr>
          <a:xfrm>
            <a:off x="6277410" y="4478443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3/28/1994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28" name="OTLSHAPE_M_151404cae9574c57be8fb1c8c1b6654c_Shape"/>
          <p:cNvSpPr/>
          <p:nvPr>
            <p:custDataLst>
              <p:tags r:id="rId136"/>
            </p:custDataLst>
          </p:nvPr>
        </p:nvSpPr>
        <p:spPr>
          <a:xfrm>
            <a:off x="6443886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9" name="OTLSHAPE_M_bb3f7240bea94d0092471c3c12985448_Title"/>
          <p:cNvSpPr txBox="1"/>
          <p:nvPr>
            <p:custDataLst>
              <p:tags r:id="rId137"/>
            </p:custDataLst>
          </p:nvPr>
        </p:nvSpPr>
        <p:spPr>
          <a:xfrm>
            <a:off x="6728979" y="4193625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6BCD01"/>
                </a:solidFill>
                <a:latin typeface="Calibri" panose="020F0502020204030204" pitchFamily="34" charset="0"/>
              </a:rPr>
              <a:t>The First 3 Singles</a:t>
            </a:r>
            <a:endParaRPr lang="en-US" sz="1100" b="1" spc="-6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0" name="OTLSHAPE_M_bb3f7240bea94d0092471c3c12985448_Date"/>
          <p:cNvSpPr txBox="1"/>
          <p:nvPr>
            <p:custDataLst>
              <p:tags r:id="rId138"/>
            </p:custDataLst>
          </p:nvPr>
        </p:nvSpPr>
        <p:spPr>
          <a:xfrm>
            <a:off x="7002177" y="402590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6BCD01"/>
                </a:solidFill>
                <a:latin typeface="Calibri" panose="020F0502020204030204" pitchFamily="34" charset="0"/>
              </a:rPr>
              <a:t>8/4/1997</a:t>
            </a:r>
            <a:endParaRPr lang="en-US" sz="1000" spc="-8">
              <a:solidFill>
                <a:srgbClr val="6BCD01"/>
              </a:solidFill>
              <a:latin typeface="Calibri" panose="020F0502020204030204" pitchFamily="34" charset="0"/>
            </a:endParaRPr>
          </a:p>
        </p:txBody>
      </p:sp>
      <p:sp>
        <p:nvSpPr>
          <p:cNvPr id="3631" name="OTLSHAPE_M_bb3f7240bea94d0092471c3c12985448_Shape"/>
          <p:cNvSpPr/>
          <p:nvPr>
            <p:custDataLst>
              <p:tags r:id="rId139"/>
            </p:custDataLst>
          </p:nvPr>
        </p:nvSpPr>
        <p:spPr>
          <a:xfrm>
            <a:off x="7136458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2" name="OTLSHAPE_M_4da266f042594eee8803551e1d1e5f1e_Title"/>
          <p:cNvSpPr txBox="1"/>
          <p:nvPr>
            <p:custDataLst>
              <p:tags r:id="rId140"/>
            </p:custDataLst>
          </p:nvPr>
        </p:nvSpPr>
        <p:spPr>
          <a:xfrm>
            <a:off x="8946748" y="4193625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rgbClr val="02CDFB"/>
                </a:solidFill>
                <a:latin typeface="Calibri" panose="020F0502020204030204" pitchFamily="34" charset="0"/>
              </a:rPr>
              <a:t>Oh, by the way</a:t>
            </a:r>
            <a:endParaRPr lang="en-US" sz="1100" b="1" spc="-8" dirty="0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3" name="OTLSHAPE_M_4da266f042594eee8803551e1d1e5f1e_Date"/>
          <p:cNvSpPr txBox="1"/>
          <p:nvPr>
            <p:custDataLst>
              <p:tags r:id="rId141"/>
            </p:custDataLst>
          </p:nvPr>
        </p:nvSpPr>
        <p:spPr>
          <a:xfrm>
            <a:off x="9074869" y="4025900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12/10/2007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4" name="OTLSHAPE_M_4da266f042594eee8803551e1d1e5f1e_Shape"/>
          <p:cNvSpPr/>
          <p:nvPr>
            <p:custDataLst>
              <p:tags r:id="rId142"/>
            </p:custDataLst>
          </p:nvPr>
        </p:nvSpPr>
        <p:spPr>
          <a:xfrm>
            <a:off x="9273540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5" name="OTLSHAPE_M_68ee8a86c343464da89973a656820a75_Title"/>
          <p:cNvSpPr txBox="1"/>
          <p:nvPr>
            <p:custDataLst>
              <p:tags r:id="rId143"/>
            </p:custDataLst>
          </p:nvPr>
        </p:nvSpPr>
        <p:spPr>
          <a:xfrm>
            <a:off x="10303732" y="4193625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rgbClr val="02CDFB"/>
                </a:solidFill>
                <a:latin typeface="Calibri" panose="020F0502020204030204" pitchFamily="34" charset="0"/>
              </a:rPr>
              <a:t>The Endless River</a:t>
            </a:r>
            <a:endParaRPr lang="en-US" sz="1100" b="1" spc="-4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6" name="OTLSHAPE_M_68ee8a86c343464da89973a656820a75_Date"/>
          <p:cNvSpPr txBox="1"/>
          <p:nvPr>
            <p:custDataLst>
              <p:tags r:id="rId144"/>
            </p:custDataLst>
          </p:nvPr>
        </p:nvSpPr>
        <p:spPr>
          <a:xfrm>
            <a:off x="10534047" y="402590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rgbClr val="02CDFB"/>
                </a:solidFill>
                <a:latin typeface="Calibri" panose="020F0502020204030204" pitchFamily="34" charset="0"/>
              </a:rPr>
              <a:t>11/7/2014</a:t>
            </a:r>
            <a:endParaRPr lang="en-US" sz="1000" spc="-8">
              <a:solidFill>
                <a:srgbClr val="02CDFB"/>
              </a:solidFill>
              <a:latin typeface="Calibri" panose="020F0502020204030204" pitchFamily="34" charset="0"/>
            </a:endParaRPr>
          </a:p>
        </p:txBody>
      </p:sp>
      <p:sp>
        <p:nvSpPr>
          <p:cNvPr id="3637" name="OTLSHAPE_M_68ee8a86c343464da89973a656820a75_Shape"/>
          <p:cNvSpPr/>
          <p:nvPr>
            <p:custDataLst>
              <p:tags r:id="rId145"/>
            </p:custDataLst>
          </p:nvPr>
        </p:nvSpPr>
        <p:spPr>
          <a:xfrm>
            <a:off x="10700522" y="37465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>
            <a:glow rad="50800">
              <a:srgbClr val="B2BBC4">
                <a:alpha val="65000"/>
              </a:srgbClr>
            </a:glow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0" name="OTLSHAPE_T_c69d156324dd41ea98e55fb996d412ac_Duration" hidden="1"/>
          <p:cNvSpPr txBox="1"/>
          <p:nvPr>
            <p:custDataLst>
              <p:tags r:id="rId146"/>
            </p:custDataLst>
          </p:nvPr>
        </p:nvSpPr>
        <p:spPr>
          <a:xfrm>
            <a:off x="0" y="65286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1826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1" name="OTLSHAPE_T_c69d156324dd41ea98e55fb996d412ac_JoinedDate" hidden="1"/>
          <p:cNvSpPr txBox="1"/>
          <p:nvPr>
            <p:custDataLst>
              <p:tags r:id="rId147"/>
            </p:custDataLst>
          </p:nvPr>
        </p:nvSpPr>
        <p:spPr>
          <a:xfrm>
            <a:off x="0" y="80788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12/31/1978 - 12/30/1985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2" name="OTLSHAPE_T_c69d156324dd41ea98e55fb996d412ac_StartDate" hidden="1"/>
          <p:cNvSpPr txBox="1"/>
          <p:nvPr>
            <p:custDataLst>
              <p:tags r:id="rId148"/>
            </p:custDataLst>
          </p:nvPr>
        </p:nvSpPr>
        <p:spPr>
          <a:xfrm>
            <a:off x="0" y="9629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3" name="OTLSHAPE_T_c69d156324dd41ea98e55fb996d412ac_EndDate" hidden="1"/>
          <p:cNvSpPr txBox="1"/>
          <p:nvPr>
            <p:custDataLst>
              <p:tags r:id="rId149"/>
            </p:custDataLst>
          </p:nvPr>
        </p:nvSpPr>
        <p:spPr>
          <a:xfrm>
            <a:off x="0" y="9629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44" name="OTLSHAPE_T_c69d156324dd41ea98e55fb996d412ac_Title"/>
          <p:cNvSpPr txBox="1"/>
          <p:nvPr>
            <p:custDataLst>
              <p:tags r:id="rId150"/>
            </p:custDataLst>
          </p:nvPr>
        </p:nvSpPr>
        <p:spPr>
          <a:xfrm>
            <a:off x="3821006" y="652865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dirty="0" smtClean="0">
                <a:solidFill>
                  <a:schemeClr val="dk1"/>
                </a:solidFill>
                <a:latin typeface="Calibri" panose="020F0502020204030204" pitchFamily="34" charset="0"/>
              </a:rPr>
              <a:t>Waters Era</a:t>
            </a:r>
            <a:endParaRPr lang="en-US" sz="1100" b="1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45" name="OTLSHAPE_T_c69d156324dd41ea98e55fb996d412ac_TextPercentage" hidden="1"/>
          <p:cNvSpPr txBox="1"/>
          <p:nvPr>
            <p:custDataLst>
              <p:tags r:id="rId151"/>
            </p:custDataLst>
          </p:nvPr>
        </p:nvSpPr>
        <p:spPr>
          <a:xfrm>
            <a:off x="3410797" y="82338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8" name="OTLSHAPE_T_7f33c722858040b1b5d31d6f560072e1_Duration" hidden="1"/>
          <p:cNvSpPr txBox="1"/>
          <p:nvPr>
            <p:custDataLst>
              <p:tags r:id="rId152"/>
            </p:custDataLst>
          </p:nvPr>
        </p:nvSpPr>
        <p:spPr>
          <a:xfrm>
            <a:off x="0" y="652865"/>
            <a:ext cx="5207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2349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49" name="OTLSHAPE_T_7f33c722858040b1b5d31d6f560072e1_JoinedDate" hidden="1"/>
          <p:cNvSpPr txBox="1"/>
          <p:nvPr>
            <p:custDataLst>
              <p:tags r:id="rId153"/>
            </p:custDataLst>
          </p:nvPr>
        </p:nvSpPr>
        <p:spPr>
          <a:xfrm>
            <a:off x="0" y="807889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chemeClr val="dk2"/>
                </a:solidFill>
                <a:latin typeface="Calibri" panose="020F0502020204030204" pitchFamily="34" charset="0"/>
              </a:rPr>
              <a:t>12/31/1985 - 12/30/1994</a:t>
            </a:r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0" name="OTLSHAPE_T_7f33c722858040b1b5d31d6f560072e1_StartDate" hidden="1"/>
          <p:cNvSpPr txBox="1"/>
          <p:nvPr>
            <p:custDataLst>
              <p:tags r:id="rId154"/>
            </p:custDataLst>
          </p:nvPr>
        </p:nvSpPr>
        <p:spPr>
          <a:xfrm>
            <a:off x="0" y="9629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1" name="OTLSHAPE_T_7f33c722858040b1b5d31d6f560072e1_EndDate" hidden="1"/>
          <p:cNvSpPr txBox="1"/>
          <p:nvPr>
            <p:custDataLst>
              <p:tags r:id="rId155"/>
            </p:custDataLst>
          </p:nvPr>
        </p:nvSpPr>
        <p:spPr>
          <a:xfrm>
            <a:off x="0" y="96291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52" name="OTLSHAPE_T_7f33c722858040b1b5d31d6f560072e1_Title"/>
          <p:cNvSpPr txBox="1"/>
          <p:nvPr>
            <p:custDataLst>
              <p:tags r:id="rId156"/>
            </p:custDataLst>
          </p:nvPr>
        </p:nvSpPr>
        <p:spPr>
          <a:xfrm>
            <a:off x="5442481" y="652865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Gilmour Era</a:t>
            </a:r>
            <a:endParaRPr lang="en-US" sz="11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653" name="OTLSHAPE_T_7f33c722858040b1b5d31d6f560072e1_TextPercentage" hidden="1"/>
          <p:cNvSpPr txBox="1"/>
          <p:nvPr>
            <p:custDataLst>
              <p:tags r:id="rId157"/>
            </p:custDataLst>
          </p:nvPr>
        </p:nvSpPr>
        <p:spPr>
          <a:xfrm>
            <a:off x="4856436" y="82338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0214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MCwiRyI6MCwiQiI6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UyLCJHIjo1MiwiQiI6MTQ4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DksIkciOjIsIkIiOjV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1My44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CwiRyI6MTE0LCJCIjoxODh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NjgsIkciOjg0LCJCIjoxMDZ9fSwiTWF4V2lkdGgiOjIwMC4wLCJNYXhIZWlnaHQiOiJJbmZpbml0eSIsIlNtYXJ0Rm9yZWdyb3VuZElzQWN0aXZlIjpmYWxzZSwiSG9yaXpvbnRhbEFsaWdubWVudCI6MCwiVmVydGljYWxBbGlnbm1lbnQiOjAsIlNtYXJ0Rm9yZWdyb3VuZCI6bnVsb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C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TWFyZ2luIjpudWxsLCJTdGFydERhdGVQb3NpdGlvbiI6NCwiRW5kRGF0ZVBvc2l0aW9uIjo0LCJEYXRlSXNWaXNpYmxlIjp0cnVlLCJUaXRsZVBvc2l0aW9uIjo1LCJEdXJhdGlvblBvc2l0aW9uIjo2LCJQZXJjZW50YWdlQ29tcGxldGVkUG9zaXRpb24iOjYsIlNwYWNpbmciOjM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YtMTEtMTFUMjM6NTk6MDBaIiwiRm9ybWF0IjoiTU1NIiwiVHlwZSI6NCwiQXV0b0RhdGVSYW5nZSI6dHJ1ZSwiV29ya2luZ0RheXMiOjMxLCJUb2RheU1hcmtlclRleHQiOiJUb2RheSIsIkF1dG9TY2FsZVR5cGUiOnRydWV9LCJNaWxlc3RvbmVzIjpbeyIkaWQiOiIxMjkiLCJEYXRlIjoiMTk2Ny0wMy0xMFQyMzo1OTowMFoiLCJTdHlsZSI6eyIkaWQiOiIxMzAiLCJTaGFwZSI6MCwiQ29ubmVjdG9yTWFyZ2luIjp7IiRyZWYiOiI1NCJ9LCJDb25uZWN0b3JTdHlsZSI6eyIkaWQiOiIxMzEiLCJMaW5lQ29sb3IiOnsiJGlkIjoiMTMyIiwiJHR5cGUiOiJOTFJFLkNvbW1vbi5Eb20uU29saWRDb2xvckJydXNoLCBOTFJFLkNvbW1vbiIsIkNvbG9yIjp7IiRpZCI6IjEzMyIsIkEiOjI1NSwiUiI6MTU1LCJHIjoxMDUsIkIiOjY0fX0sIkxpbmVXZWlnaHQiOjEuMCwiTGluZVR5cGUiOjAsIlBhcmVudFN0eWxlIjpudWxsfSwiSXNCZWxvd1RpbWViYW5kIjpmYWxzZSwiSGlkZURhdGUiOmZhbHNlLCJTaGFwZVNpemUiOjEsIlNwYWNpbmciOjEuMCwiUGFkZGluZyI6eyIkcmVmIjoiNTgifSwiU2hhcGVTdHlsZSI6eyIkaWQiOiIxMzQiLCJNYXJnaW4iOnsiJHJlZiI6IjYwIn0sIlBhZGRpbmciOnsiJHJlZiI6IjYxIn0sIkJhY2tncm91bmQiOnsiJGlkIjoiMTM1IiwiQ29sb3IiOnsiJGlkIjoiMTM2IiwiQSI6MjU1LCJSIjowLCJHIjowLCJCIjowfX0sIklzVmlzaWJsZSI6dHJ1ZSwiV2lkdGgiOjE4LjAsIkhlaWdodCI6MjAuMCwiQm9yZGVyU3R5bGUiOnsiJGlkIjoiMTM3IiwiTGluZUNvbG9yIjp7IiRyZWYiOiI2NSJ9LCJMaW5lV2VpZ2h0IjowLjAsIkxpbmVUeXBlIjowLCJQYXJlbnRTdHlsZSI6bnVsbH0sIlBhcmVudFN0eWxlIjpudWxsfSwiVGl0bGVTdHlsZSI6eyIkaWQiOiIxMzgiLCJGb250U2V0dGluZ3MiOnsiJGlkIjoiMTM5IiwiRm9udFNpemUiOjExLCJGb250TmFtZSI6IkNhbGlicmkiLCJJc0JvbGQiOnRydWUsIklzSXRhbGljIjpmYWxzZSwiSXNVbmRlcmxpbmVkIjp0cnVlLCJQYXJlbnRTdHlsZSI6bnVsbH0sIkF1dG9TaXplIjoyLCJGb3JlZ3JvdW5kIjp7IiRpZCI6IjE0MCIsIkNvbG9yIjp7IiRpZCI6IjE0MSIsIkEiOjI1NSwiUiI6MjUzLCJHIjoxNzcsIkIiOjExNX19LCJNYXhXaWR0aCI6MTM1LjY4MDIzNjgxNjQwNjI1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xNDIiLCJMaW5lQ29sb3IiOm51bGwsIkxpbmVXZWlnaHQiOjAuMCwiTGluZVR5cGUiOjAsIlBhcmVudFN0eWxlIjpudWxsfSwiUGFyZW50U3R5bGUiOm51bGx9LCJEYXRlU3R5bGUiOnsiJGlkIjoiMTQzIiwiRm9udFNldHRpbmdzIjp7IiRpZCI6IjE0NCIsIkZvbnRTaXplIjoxMCwiRm9udE5hbWUiOiJDYWxpYnJpIiwiSXNCb2xkIjpmYWxzZSwiSXNJdGFsaWMiOmZhbHNlLCJJc1VuZGVybGluZWQiOmZhbHNlLCJQYXJlbnRTdHlsZSI6bnVsbH0sIkF1dG9TaXplIjowLCJGb3JlZ3JvdW5kIjp7IiRpZCI6IjE0NSIsIkNvbG9yIjp7IiRpZCI6IjE0Ni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0NyIsIkxpbmVDb2xvciI6bnVsbCwiTGluZVdlaWdodCI6MC4wLCJMaW5lVHlwZSI6MCwiUGFyZW50U3R5bGUiOm51bGx9LCJQYXJlbnRTdHlsZSI6bnVsbH0sIkRhdGVGb3JtYXQiOnsiJGlkIjoiMTQ4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DkiLCJEYXRlUGFydElzVmlzaWJsZSI6dHJ1ZSwiVGltZVBhcnRJc1Zpc2libGUiOmZhbHNlfX0sIklzVmlzaWJsZSI6dHJ1ZSwiUGFyZW50U3R5bGUiOm51bGx9LCJJbmRleCI6MSwiUGVyY2VudGFnZUNvbXBsZXRlIjpudWxsLCJQb3NpdGlvbiI6eyJSYXRpbyI6MC4zNDI4MTA3Mjk2OTc4OTg2MSwiSXNDdXN0b20iOmZhbHNlfSwiRGF0ZUZvcm1hdCI6eyIkcmVmIjoiMTQ4In0sIklkIjoiYjVhOTZhMTQtNjE0ZC00ZWNiLWI2OWUtM2RkNDgzYjM2YTEyIiwiSW1wb3J0SWQiOiIxIiwiVGl0bGUiOiJBcm5vbGQgTGF5bmUgKGZpcnN0IHNpbmdsZSkiLCJOb3RlIjpudWxsLCJIeXBlcmxpbmsiOm51bGwsIklzQ2hhbmdlZCI6ZmFsc2UsIklzTmV3IjpmYWxzZX0seyIkaWQiOiIxNTAiLCJEYXRlIjoiMTk2Ny0wOC0wNFQyMzo1OTowMFoiLCJTdHlsZSI6eyIkaWQiOiIxNTEiLCJTaGFwZSI6MCwiQ29ubmVjdG9yTWFyZ2luIjp7IiRyZWYiOiI1NCJ9LCJDb25uZWN0b3JTdHlsZSI6eyIkaWQiOiIxNTIiLCJMaW5lQ29sb3IiOnsiJGlkIjoiMTUzIiwiJHR5cGUiOiJOTFJFLkNvbW1vbi5Eb20uU29saWRDb2xvckJydXNoLCBOTFJFLkNvbW1vbiIsIkNvbG9yIjp7IiRpZCI6IjE1NCIsIkEiOjI1NSwiUiI6MTU1LCJHIjoxMDUsIkIiOjY0fX0sIkxpbmVXZWlnaHQiOjEuMCwiTGluZVR5cGUiOjAsIlBhcmVudFN0eWxlIjpudWxsfSwiSXNCZWxvd1RpbWViYW5kIjp0cnVlLCJIaWRlRGF0ZSI6ZmFsc2UsIlNoYXBlU2l6ZSI6MSwiU3BhY2luZyI6MS4wLCJQYWRkaW5nIjp7IiRyZWYiOiI1OCJ9LCJTaGFwZVN0eWxlIjp7IiRpZCI6IjE1NSIsIk1hcmdpbiI6eyIkcmVmIjoiNjAifSwiUGFkZGluZyI6eyIkcmVmIjoiNjEifSwiQmFja2dyb3VuZCI6eyIkaWQiOiIxNTYiLCJDb2xvciI6eyIkaWQiOiIxNTciLCJBIjoyNTUsIlIiOjAsIkciOjAsIkIiOjB9fSwiSXNWaXNpYmxlIjp0cnVlLCJXaWR0aCI6MTguMCwiSGVpZ2h0IjoyMC4wLCJCb3JkZXJTdHlsZSI6eyIkaWQiOiIxNTgiLCJMaW5lQ29sb3IiOnsiJHJlZiI6IjY1In0sIkxpbmVXZWlnaHQiOjAuMCwiTGluZVR5cGUiOjAsIlBhcmVudFN0eWxlIjpudWxsfSwiUGFyZW50U3R5bGUiOm51bGx9LCJUaXRsZVN0eWxlIjp7IiRpZCI6IjE1OSIsIkZvbnRTZXR0aW5ncyI6eyIkaWQiOiIxNjAiLCJGb250U2l6ZSI6MTEsIkZvbnROYW1lIjoiQ2FsaWJyaSIsIklzQm9sZCI6dHJ1ZSwiSXNJdGFsaWMiOmZhbHNlLCJJc1VuZGVybGluZWQiOmZhbHNlLCJQYXJlbnRTdHlsZSI6bnVsbH0sIkF1dG9TaXplIjowLCJGb3JlZ3JvdW5kIjp7IiRpZCI6IjE2MSIsIkNvbG9yIjp7IiRpZCI6IjE2MiIsIkEiOjI1NSwiUiI6MjUyLCJHIjoxMzUsIkIiOjM5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TYzIiwiTGluZUNvbG9yIjpudWxsLCJMaW5lV2VpZ2h0IjowLjAsIkxpbmVUeXBlIjowLCJQYXJlbnRTdHlsZSI6bnVsbH0sIlBhcmVudFN0eWxlIjpudWxsfSwiRGF0ZVN0eWxlIjp7IiRpZCI6IjE2NCIsIkZvbnRTZXR0aW5ncyI6eyIkaWQiOiIxNjUiLCJGb250U2l6ZSI6MTAsIkZvbnROYW1lIjoiQ2FsaWJyaSIsIklzQm9sZCI6ZmFsc2UsIklzSXRhbGljIjpmYWxzZSwiSXNVbmRlcmxpbmVkIjpmYWxzZSwiUGFyZW50U3R5bGUiOm51bGx9LCJBdXRvU2l6ZSI6MCwiRm9yZWdyb3VuZCI6eyIkaWQiOiIxNjYiLCJDb2xvciI6eyIkaWQiOiIxNjciLCJBIjoyNTUsIlIiOjI1MiwiRyI6MTM1LCJCIjozO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2OCIsIkxpbmVDb2xvciI6bnVsbCwiTGluZVdlaWdodCI6MC4wLCJMaW5lVHlwZSI6MCwiUGFyZW50U3R5bGUiOm51bGx9LCJQYXJlbnRTdHlsZSI6bnVsbH0sIkRhdGVGb3JtYXQiOnsiJGlkIjoiMTY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TcwIiwiRGF0ZVBhcnRJc1Zpc2libGUiOnRydWUsIlRpbWVQYXJ0SXNWaXNpYmxlIjpmYWxzZX19LCJJc1Zpc2libGUiOnRydWUsIlBhcmVudFN0eWxlIjpudWxsfSwiSW5kZXgiOjIsIlBlcmNlbnRhZ2VDb21wbGV0ZSI6bnVsbCwiUG9zaXRpb24iOnsiUmF0aW8iOjAuMCwiSXNDdXN0b20iOmZhbHNlfSwiRGF0ZUZvcm1hdCI6eyIkcmVmIjoiMTY5In0sIklkIjoiZGNhZTI3YzEtNDgyOS00YWZjLWJlMDEtMzQ4NDM3MTFiODAxIiwiSW1wb3J0SWQiOiIxIiwiVGl0bGUiOiJUaGUgUGlwZXIgYXQgdGhlIEdhdGVzIG9mIERhd24iLCJOb3RlIjpudWxsLCJIeXBlcmxpbmsiOm51bGwsIklzQ2hhbmdlZCI6ZmFsc2UsIklzTmV3IjpmYWxzZX0seyIkaWQiOiIxNzEiLCJEYXRlIjoiMTk2OC0wNi0yOFQyMzo1OTowMFoiLCJTdHlsZSI6eyIkaWQiOiIxNzIiLCJTaGFwZSI6MCwiQ29ubmVjdG9yTWFyZ2luIjp7IiRyZWYiOiI1NCJ9LCJDb25uZWN0b3JTdHlsZSI6eyIkaWQiOiIxNzMiLCJMaW5lQ29sb3IiOnsiJGlkIjoiMTc0IiwiJHR5cGUiOiJOTFJFLkNvbW1vbi5Eb20uU29saWRDb2xvckJydXNoLCBOTFJFLkNvbW1vbiIsIkNvbG9yIjp7IiRpZCI6IjE3NSIsIkEiOjI1NSwiUiI6MTU1LCJHIjoxMDUsIkIiOjY0fX0sIkxpbmVXZWlnaHQiOjEuMCwiTGluZVR5cGUiOjAsIlBhcmVudFN0eWxlIjpudWxsfSwiSXNCZWxvd1RpbWViYW5kIjpmYWxzZSwiSGlkZURhdGUiOmZhbHNlLCJTaGFwZVNpemUiOjEsIlNwYWNpbmciOjEuMCwiUGFkZGluZyI6eyIkcmVmIjoiNTgifSwiU2hhcGVTdHlsZSI6eyIkaWQiOiIxNzYiLCJNYXJnaW4iOnsiJHJlZiI6IjYwIn0sIlBhZGRpbmciOnsiJHJlZiI6IjYxIn0sIkJhY2tncm91bmQiOnsiJGlkIjoiMTc3IiwiQ29sb3IiOnsiJGlkIjoiMTc4IiwiQSI6MjU1LCJSIjowLCJHIjowLCJCIjowfX0sIklzVmlzaWJsZSI6dHJ1ZSwiV2lkdGgiOjE4LjAsIkhlaWdodCI6MjAuMCwiQm9yZGVyU3R5bGUiOnsiJGlkIjoiMTc5IiwiTGluZUNvbG9yIjp7IiRyZWYiOiI2NSJ9LCJMaW5lV2VpZ2h0IjowLjAsIkxpbmVUeXBlIjowLCJQYXJlbnRTdHlsZSI6bnVsbH0sIlBhcmVudFN0eWxlIjpudWxsfSwiVGl0bGVTdHlsZSI6eyIkaWQiOiIxODAiLCJGb250U2V0dGluZ3MiOnsiJGlkIjoiMTgxIiwiRm9udFNpemUiOjExLCJGb250TmFtZSI6IkNhbGlicmkiLCJJc0JvbGQiOnRydWUsIklzSXRhbGljIjpmYWxzZSwiSXNVbmRlcmxpbmVkIjpmYWxzZSwiUGFyZW50U3R5bGUiOm51bGx9LCJBdXRvU2l6ZSI6MCwiRm9yZWdyb3VuZCI6eyIkaWQiOiIxODIiLCJDb2xvciI6eyIkaWQiOiIxODM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4NCIsIkxpbmVDb2xvciI6bnVsbCwiTGluZVdlaWdodCI6MC4wLCJMaW5lVHlwZSI6MCwiUGFyZW50U3R5bGUiOm51bGx9LCJQYXJlbnRTdHlsZSI6bnVsbH0sIkRhdGVTdHlsZSI6eyIkaWQiOiIxODUiLCJGb250U2V0dGluZ3MiOnsiJGlkIjoiMTg2IiwiRm9udFNpemUiOjEwLCJGb250TmFtZSI6IkNhbGlicmkiLCJJc0JvbGQiOmZhbHNlLCJJc0l0YWxpYyI6ZmFsc2UsIklzVW5kZXJsaW5lZCI6ZmFsc2UsIlBhcmVudFN0eWxlIjpudWxsfSwiQXV0b1NpemUiOjAsIkZvcmVncm91bmQiOnsiJGlkIjoiMTg3IiwiQ29sb3IiOnsiJGlkIjoiMTg4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xODkiLCJMaW5lQ29sb3IiOm51bGwsIkxpbmVXZWlnaHQiOjAuMCwiTGluZVR5cGUiOjAsIlBhcmVudFN0eWxlIjpudWxsfSwiUGFyZW50U3R5bGUiOm51bGx9LCJEYXRlRm9ybWF0Ijp7IiRpZCI6IjE5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E5MSIsIkRhdGVQYXJ0SXNWaXNpYmxlIjp0cnVlLCJUaW1lUGFydElzVmlzaWJsZSI6ZmFsc2V9fSwiSXNWaXNpYmxlIjp0cnVlLCJQYXJlbnRTdHlsZSI6bnVsbH0sIkluZGV4IjozLCJQZXJjZW50YWdlQ29tcGxldGUiOm51bGwsIlBvc2l0aW9uIjp7IlJhdGlvIjowLjAsIklzQ3VzdG9tIjpmYWxzZX0sIkRhdGVGb3JtYXQiOnsiJHJlZiI6IjE5MCJ9LCJJZCI6IjJmYmJhODQyLTEyNGYtNDNhMi1iNzNmLWRhZDk4ZjEyOWY2MiIsIkltcG9ydElkIjoiMSIsIlRpdGxlIjoiQSBTYXVjZXJmdWwgb2YgU2VjcmV0cyIsIk5vdGUiOm51bGwsIkh5cGVybGluayI6bnVsbCwiSXNDaGFuZ2VkIjpmYWxzZSwiSXNOZXciOmZhbHNlfSx7IiRpZCI6IjE5MiIsIkRhdGUiOiIxOTY5LTA2LTEzVDIzOjU5OjAwWiIsIlN0eWxlIjp7IiRpZCI6IjE5MyIsIlNoYXBlIjowLCJDb25uZWN0b3JNYXJnaW4iOnsiJHJlZiI6IjU0In0sIkNvbm5lY3RvclN0eWxlIjp7IiRpZCI6IjE5NCIsIkxpbmVDb2xvciI6eyIkaWQiOiIxOTUiLCIkdHlwZSI6Ik5MUkUuQ29tbW9uLkRvbS5Tb2xpZENvbG9yQnJ1c2gsIE5MUkUuQ29tbW9uIiwiQ29sb3IiOnsiJGlkIjoiMTk2IiwiQSI6MjU1LCJSIjoxNTUsIkciOjEwNSwiQiI6NjR9fSwiTGluZVdlaWdodCI6MS4wLCJMaW5lVHlwZSI6MCwiUGFyZW50U3R5bGUiOm51bGx9LCJJc0JlbG93VGltZWJhbmQiOnRydWUsIkhpZGVEYXRlIjpmYWxzZSwiU2hhcGVTaXplIjoxLCJTcGFjaW5nIjoxLjAsIlBhZGRpbmciOnsiJHJlZiI6IjU4In0sIlNoYXBlU3R5bGUiOnsiJGlkIjoiMTk3IiwiTWFyZ2luIjp7IiRyZWYiOiI2MCJ9LCJQYWRkaW5nIjp7IiRyZWYiOiI2MSJ9LCJCYWNrZ3JvdW5kIjp7IiRpZCI6IjE5OCIsIkNvbG9yIjp7IiRpZCI6IjE5OSIsIkEiOjI1NSwiUiI6MCwiRyI6MCwiQiI6MH19LCJJc1Zpc2libGUiOnRydWUsIldpZHRoIjoxOC4wLCJIZWlnaHQiOjIwLjAsIkJvcmRlclN0eWxlIjp7IiRpZCI6IjIwMCIsIkxpbmVDb2xvciI6eyIkcmVmIjoiNjUifSwiTGluZVdlaWdodCI6MC4wLCJMaW5lVHlwZSI6MCwiUGFyZW50U3R5bGUiOm51bGx9LCJQYXJlbnRTdHlsZSI6bnVsbH0sIlRpdGxlU3R5bGUiOnsiJGlkIjoiMjAxIiwiRm9udFNldHRpbmdzIjp7IiRpZCI6IjIwMiIsIkZvbnRTaXplIjoxMSwiRm9udE5hbWUiOiJDYWxpYnJpIiwiSXNCb2xkIjp0cnVlLCJJc0l0YWxpYyI6ZmFsc2UsIklzVW5kZXJsaW5lZCI6ZmFsc2UsIlBhcmVudFN0eWxlIjpudWxsfSwiQXV0b1NpemUiOjAsIkZvcmVncm91bmQiOnsiJGlkIjoiMjAzIiwiQ29sb3IiOnsiJGlkIjoiMjA0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MDUiLCJMaW5lQ29sb3IiOm51bGwsIkxpbmVXZWlnaHQiOjAuMCwiTGluZVR5cGUiOjAsIlBhcmVudFN0eWxlIjpudWxsfSwiUGFyZW50U3R5bGUiOm51bGx9LCJEYXRlU3R5bGUiOnsiJGlkIjoiMjA2IiwiRm9udFNldHRpbmdzIjp7IiRpZCI6IjIwNyIsIkZvbnRTaXplIjoxMCwiRm9udE5hbWUiOiJDYWxpYnJpIiwiSXNCb2xkIjpmYWxzZSwiSXNJdGFsaWMiOmZhbHNlLCJJc1VuZGVybGluZWQiOmZhbHNlLCJQYXJlbnRTdHlsZSI6bnVsbH0sIkF1dG9TaXplIjowLCJGb3JlZ3JvdW5kIjp7IiRpZCI6IjIwOCIsIkNvbG9yIjp7IiRpZCI6IjIwOS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jEwIiwiTGluZUNvbG9yIjpudWxsLCJMaW5lV2VpZ2h0IjowLjAsIkxpbmVUeXBlIjowLCJQYXJlbnRTdHlsZSI6bnVsbH0sIlBhcmVudFN0eWxlIjpudWxsfSwiRGF0ZUZvcm1hdCI6eyIkaWQiOiIyMT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yMTIiLCJEYXRlUGFydElzVmlzaWJsZSI6dHJ1ZSwiVGltZVBhcnRJc1Zpc2libGUiOmZhbHNlfX0sIklzVmlzaWJsZSI6dHJ1ZSwiUGFyZW50U3R5bGUiOm51bGx9LCJJbmRleCI6NCwiUGVyY2VudGFnZUNvbXBsZXRlIjpudWxsLCJQb3NpdGlvbiI6eyJSYXRpbyI6MC4wLCJJc0N1c3RvbSI6ZmFsc2V9LCJEYXRlRm9ybWF0Ijp7IiRyZWYiOiIyMTEifSwiSWQiOiJlZDkxYmE1OC03NjIxLTRjODMtYTk2My0wY2MxZThmYTVjNjYiLCJJbXBvcnRJZCI6IjEiLCJUaXRsZSI6Ik1vcmUiLCJOb3RlIjpudWxsLCJIeXBlcmxpbmsiOm51bGwsIklzQ2hhbmdlZCI6ZmFsc2UsIklzTmV3IjpmYWxzZX0seyIkaWQiOiIyMTMiLCJEYXRlIjoiMTk2OS0xMS0wN1QyMzo1OTowMFoiLCJTdHlsZSI6eyIkaWQiOiIyMTQiLCJTaGFwZSI6MCwiQ29ubmVjdG9yTWFyZ2luIjp7IiRyZWYiOiI1NCJ9LCJDb25uZWN0b3JTdHlsZSI6eyIkaWQiOiIyMTUiLCJMaW5lQ29sb3IiOnsiJGlkIjoiMjE2IiwiJHR5cGUiOiJOTFJFLkNvbW1vbi5Eb20uU29saWRDb2xvckJydXNoLCBOTFJFLkNvbW1vbiIsIkNvbG9yIjp7IiRpZCI6IjIxNyIsIkEiOjI1NSwiUiI6MTU1LCJHIjoxMDUsIkIiOjY0fX0sIkxpbmVXZWlnaHQiOjEuMCwiTGluZVR5cGUiOjAsIlBhcmVudFN0eWxlIjpudWxsfSwiSXNCZWxvd1RpbWViYW5kIjpmYWxzZSwiSGlkZURhdGUiOmZhbHNlLCJTaGFwZVNpemUiOjEsIlNwYWNpbmciOjEuMCwiUGFkZGluZyI6eyIkcmVmIjoiNTgifSwiU2hhcGVTdHlsZSI6eyIkaWQiOiIyMTgiLCJNYXJnaW4iOnsiJHJlZiI6IjYwIn0sIlBhZGRpbmciOnsiJHJlZiI6IjYxIn0sIkJhY2tncm91bmQiOnsiJGlkIjoiMjE5IiwiQ29sb3IiOnsiJGlkIjoiMjIwIiwiQSI6MjU1LCJSIjowLCJHIjowLCJCIjowfX0sIklzVmlzaWJsZSI6dHJ1ZSwiV2lkdGgiOjE4LjAsIkhlaWdodCI6MjAuMCwiQm9yZGVyU3R5bGUiOnsiJGlkIjoiMjIxIiwiTGluZUNvbG9yIjp7IiRyZWYiOiI2NSJ9LCJMaW5lV2VpZ2h0IjowLjAsIkxpbmVUeXBlIjowLCJQYXJlbnRTdHlsZSI6bnVsbH0sIlBhcmVudFN0eWxlIjpudWxsfSwiVGl0bGVTdHlsZSI6eyIkaWQiOiIyMjIiLCJGb250U2V0dGluZ3MiOnsiJGlkIjoiMjIzIiwiRm9udFNpemUiOjExLCJGb250TmFtZSI6IkNhbGlicmkiLCJJc0JvbGQiOnRydWUsIklzSXRhbGljIjpmYWxzZSwiSXNVbmRlcmxpbmVkIjpmYWxzZSwiUGFyZW50U3R5bGUiOm51bGx9LCJBdXRvU2l6ZSI6MCwiRm9yZWdyb3VuZCI6eyIkaWQiOiIyMjQiLCJDb2xvciI6eyIkaWQiOiIyMjU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wLCJGb250TmFtZSI6IkNhbGlicmkiLCJJc0JvbGQiOmZhbHNlLCJJc0l0YWxpYyI6ZmFsc2UsIklzVW5kZXJsaW5lZCI6ZmFsc2UsIlBhcmVudFN0eWxlIjpudWxsfSwiQXV0b1NpemUiOjAsIkZvcmVncm91bmQiOnsiJGlkIjoiMjI5IiwiQ29sb3IiOnsiJGlkIjoiMjMw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MzEiLCJMaW5lQ29sb3IiOm51bGwsIkxpbmVXZWlnaHQiOjAuMCwiTGluZVR5cGUiOjAsIlBhcmVudFN0eWxlIjpudWxsfSwiUGFyZW50U3R5bGUiOm51bGx9LCJEYXRlRm9ybWF0Ijp7IiRpZCI6IjIzM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zMyIsIkRhdGVQYXJ0SXNWaXNpYmxlIjp0cnVlLCJUaW1lUGFydElzVmlzaWJsZSI6ZmFsc2V9fSwiSXNWaXNpYmxlIjp0cnVlLCJQYXJlbnRTdHlsZSI6bnVsbH0sIkluZGV4Ijo1LCJQZXJjZW50YWdlQ29tcGxldGUiOm51bGwsIlBvc2l0aW9uIjp7IlJhdGlvIjowLjAsIklzQ3VzdG9tIjpmYWxzZX0sIkRhdGVGb3JtYXQiOnsiJHJlZiI6IjIzMiJ9LCJJZCI6IjY1MWU1ODEyLWI5YTItNGE4Yi1iNzgzLTVhMDFkM2U4ZGI5NSIsIkltcG9ydElkIjoiMSIsIlRpdGxlIjoiVW1tYWd1bW1hIiwiTm90ZSI6bnVsbCwiSHlwZXJsaW5rIjpudWxsLCJJc0NoYW5nZWQiOmZhbHNlLCJJc05ldyI6ZmFsc2V9LHsiJGlkIjoiMjM0IiwiRGF0ZSI6IjE5NzAtMTAtMDJUMjM6NTk6MDBaIiwiU3R5bGUiOnsiJGlkIjoiMjM1IiwiU2hhcGUiOjAsIkNvbm5lY3Rvck1hcmdpbiI6eyIkcmVmIjoiNTQifSwiQ29ubmVjdG9yU3R5bGUiOnsiJGlkIjoiMjM2IiwiTGluZUNvbG9yIjp7IiRpZCI6IjIzNyIsIiR0eXBlIjoiTkxSRS5Db21tb24uRG9tLlNvbGlkQ29sb3JCcnVzaCwgTkxSRS5Db21tb24iLCJDb2xvciI6eyIkaWQiOiIyMzgiLCJBIjoyNTUsIlIiOjE1NSwiRyI6MTA1LCJCIjo2NH19LCJMaW5lV2VpZ2h0IjoxLjAsIkxpbmVUeXBlIjowLCJQYXJlbnRTdHlsZSI6bnVsbH0sIklzQmVsb3dUaW1lYmFuZCI6dHJ1ZSwiSGlkZURhdGUiOmZhbHNlLCJTaGFwZVNpemUiOjEsIlNwYWNpbmciOjEuMCwiUGFkZGluZyI6eyIkcmVmIjoiNTgifSwiU2hhcGVTdHlsZSI6eyIkaWQiOiIyMzkiLCJNYXJnaW4iOnsiJHJlZiI6IjYwIn0sIlBhZGRpbmciOnsiJHJlZiI6IjYxIn0sIkJhY2tncm91bmQiOnsiJGlkIjoiMjQwIiwiQ29sb3IiOnsiJGlkIjoiMjQxIiwiQSI6MjU1LCJSIjowLCJHIjowLCJCIjowfX0sIklzVmlzaWJsZSI6dHJ1ZSwiV2lkdGgiOjE4LjAsIkhlaWdodCI6MjAuMCwiQm9yZGVyU3R5bGUiOnsiJGlkIjoiMjQyIiwiTGluZUNvbG9yIjp7IiRyZWYiOiI2NSJ9LCJMaW5lV2VpZ2h0IjowLjAsIkxpbmVUeXBlIjowLCJQYXJlbnRTdHlsZSI6bnVsbH0sIlBhcmVudFN0eWxlIjpudWxsfSwiVGl0bGVTdHlsZSI6eyIkaWQiOiIyNDMiLCJGb250U2V0dGluZ3MiOnsiJGlkIjoiMjQ0IiwiRm9udFNpemUiOjExLCJGb250TmFtZSI6IkNhbGlicmkiLCJJc0JvbGQiOnRydWUsIklzSXRhbGljIjpmYWxzZSwiSXNVbmRlcmxpbmVkIjpmYWxzZSwiUGFyZW50U3R5bGUiOm51bGx9LCJBdXRvU2l6ZSI6MCwiRm9yZWdyb3VuZCI6eyIkaWQiOiIyNDUiLCJDb2xvciI6eyIkaWQiOiIyNDY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0NyIsIkxpbmVDb2xvciI6bnVsbCwiTGluZVdlaWdodCI6MC4wLCJMaW5lVHlwZSI6MCwiUGFyZW50U3R5bGUiOm51bGx9LCJQYXJlbnRTdHlsZSI6bnVsbH0sIkRhdGVTdHlsZSI6eyIkaWQiOiIyNDgiLCJGb250U2V0dGluZ3MiOnsiJGlkIjoiMjQ5IiwiRm9udFNpemUiOjEwLCJGb250TmFtZSI6IkNhbGlicmkiLCJJc0JvbGQiOmZhbHNlLCJJc0l0YWxpYyI6ZmFsc2UsIklzVW5kZXJsaW5lZCI6ZmFsc2UsIlBhcmVudFN0eWxlIjpudWxsfSwiQXV0b1NpemUiOjAsIkZvcmVncm91bmQiOnsiJGlkIjoiMjUwIiwiQ29sb3IiOnsiJGlkIjoiMjUx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TIiLCJMaW5lQ29sb3IiOm51bGwsIkxpbmVXZWlnaHQiOjAuMCwiTGluZVR5cGUiOjAsIlBhcmVudFN0eWxlIjpudWxsfSwiUGFyZW50U3R5bGUiOm51bGx9LCJEYXRlRm9ybWF0Ijp7IiRpZCI6IjI1M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1NCIsIkRhdGVQYXJ0SXNWaXNpYmxlIjp0cnVlLCJUaW1lUGFydElzVmlzaWJsZSI6ZmFsc2V9fSwiSXNWaXNpYmxlIjp0cnVlLCJQYXJlbnRTdHlsZSI6bnVsbH0sIkluZGV4Ijo2LCJQZXJjZW50YWdlQ29tcGxldGUiOm51bGwsIlBvc2l0aW9uIjp7IlJhdGlvIjowLjAsIklzQ3VzdG9tIjpmYWxzZX0sIkRhdGVGb3JtYXQiOnsiJHJlZiI6IjI1MyJ9LCJJZCI6Ijg3NzFjNDFjLWM1NTAtNDVkYi04YjhkLTBlYjA3NDJhNjdkNyIsIkltcG9ydElkIjoiMSIsIlRpdGxlIjoiQXRvbSBIZWFydCBNb3RoZXIiLCJOb3RlIjpudWxsLCJIeXBlcmxpbmsiOm51bGwsIklzQ2hhbmdlZCI6ZmFsc2UsIklzTmV3IjpmYWxzZX0seyIkaWQiOiIyNTUiLCJEYXRlIjoiMTk3MS0wNS0xNFQyMzo1OTowMFoiLCJTdHlsZSI6eyIkaWQiOiIyNTYiLCJTaGFwZSI6MCwiQ29ubmVjdG9yTWFyZ2luIjp7IiRyZWYiOiI1NCJ9LCJDb25uZWN0b3JTdHlsZSI6eyIkaWQiOiIyNTciLCJMaW5lQ29sb3IiOnsiJGlkIjoiMjU4IiwiJHR5cGUiOiJOTFJFLkNvbW1vbi5Eb20uU29saWRDb2xvckJydXNoLCBOTFJFLkNvbW1vbiIsIkNvbG9yIjp7IiRpZCI6IjI1OSIsIkEiOjI1NSwiUiI6MTU1LCJHIjoxMDUsIkIiOjY0fX0sIkxpbmVXZWlnaHQiOjEuMCwiTGluZVR5cGUiOjAsIlBhcmVudFN0eWxlIjpudWxsfSwiSXNCZWxvd1RpbWViYW5kIjpmYWxzZSwiSGlkZURhdGUiOmZhbHNlLCJTaGFwZVNpemUiOjEsIlNwYWNpbmciOjEuMCwiUGFkZGluZyI6eyIkcmVmIjoiNTgifSwiU2hhcGVTdHlsZSI6eyIkaWQiOiIyNjAiLCJNYXJnaW4iOnsiJHJlZiI6IjYwIn0sIlBhZGRpbmciOnsiJHJlZiI6IjYxIn0sIkJhY2tncm91bmQiOnsiJGlkIjoiMjYxIiwiQ29sb3IiOnsiJGlkIjoiMjYyIiwiQSI6MjU1LCJSIjowLCJHIjowLCJCIjowfX0sIklzVmlzaWJsZSI6dHJ1ZSwiV2lkdGgiOjE4LjAsIkhlaWdodCI6MjAuMCwiQm9yZGVyU3R5bGUiOnsiJGlkIjoiMjYzIiwiTGluZUNvbG9yIjp7IiRyZWYiOiI2NSJ9LCJMaW5lV2VpZ2h0IjowLjAsIkxpbmVUeXBlIjowLCJQYXJlbnRTdHlsZSI6bnVsbH0sIlBhcmVudFN0eWxlIjpudWxsfSwiVGl0bGVTdHlsZSI6eyIkaWQiOiIyNjQiLCJGb250U2V0dGluZ3MiOnsiJGlkIjoiMjY1IiwiRm9udFNpemUiOjExLCJGb250TmFtZSI6IkNhbGlicmkiLCJJc0JvbGQiOnRydWUsIklzSXRhbGljIjpmYWxzZSwiSXNVbmRlcmxpbmVkIjpmYWxzZSwiUGFyZW50U3R5bGUiOm51bGx9LCJBdXRvU2l6ZSI6MCwiRm9yZWdyb3VuZCI6eyIkaWQiOiIyNjYiLCJDb2xvciI6eyIkaWQiOiIyNjc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2OCIsIkxpbmVDb2xvciI6bnVsbCwiTGluZVdlaWdodCI6MC4wLCJMaW5lVHlwZSI6MCwiUGFyZW50U3R5bGUiOm51bGx9LCJQYXJlbnRTdHlsZSI6bnVsbH0sIkRhdGVTdHlsZSI6eyIkaWQiOiIyNjkiLCJGb250U2V0dGluZ3MiOnsiJGlkIjoiMjcwIiwiRm9udFNpemUiOjEwLCJGb250TmFtZSI6IkNhbGlicmkiLCJJc0JvbGQiOmZhbHNlLCJJc0l0YWxpYyI6ZmFsc2UsIklzVW5kZXJsaW5lZCI6ZmFsc2UsIlBhcmVudFN0eWxlIjpudWxsfSwiQXV0b1NpemUiOjAsIkZvcmVncm91bmQiOnsiJGlkIjoiMjcxIiwiQ29sb3IiOnsiJGlkIjoiMjcy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zMiLCJMaW5lQ29sb3IiOm51bGwsIkxpbmVXZWlnaHQiOjAuMCwiTGluZVR5cGUiOjAsIlBhcmVudFN0eWxlIjpudWxsfSwiUGFyZW50U3R5bGUiOm51bGx9LCJEYXRlRm9ybWF0Ijp7IiRpZCI6IjI3N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3NSIsIkRhdGVQYXJ0SXNWaXNpYmxlIjp0cnVlLCJUaW1lUGFydElzVmlzaWJsZSI6ZmFsc2V9fSwiSXNWaXNpYmxlIjp0cnVlLCJQYXJlbnRTdHlsZSI6bnVsbH0sIkluZGV4Ijo3LCJQZXJjZW50YWdlQ29tcGxldGUiOm51bGwsIlBvc2l0aW9uIjp7IlJhdGlvIjowLjAsIklzQ3VzdG9tIjpmYWxzZX0sIkRhdGVGb3JtYXQiOnsiJHJlZiI6IjI3NCJ9LCJJZCI6IjNjZDgxZjI4LWQ0ZDItNDhhNi1iMTZhLWNjOTgwYTAzN2RhZiIsIkltcG9ydElkIjoiMSIsIlRpdGxlIjoiUmVsaWNzIiwiTm90ZSI6bnVsbCwiSHlwZXJsaW5rIjpudWxsLCJJc0NoYW5nZWQiOmZhbHNlLCJJc05ldyI6ZmFsc2V9LHsiJGlkIjoiMjc2IiwiRGF0ZSI6IjE5NzEtMTAtMzBUMjM6NTk6MDBaIiwiU3R5bGUiOnsiJGlkIjoiMjc3IiwiU2hhcGUiOjAsIkNvbm5lY3Rvck1hcmdpbiI6eyIkcmVmIjoiNTQifSwiQ29ubmVjdG9yU3R5bGUiOnsiJGlkIjoiMjc4IiwiTGluZUNvbG9yIjp7IiRpZCI6IjI3OSIsIiR0eXBlIjoiTkxSRS5Db21tb24uRG9tLlNvbGlkQ29sb3JCcnVzaCwgTkxSRS5Db21tb24iLCJDb2xvciI6eyIkaWQiOiIyODAiLCJBIjoyNTUsIlIiOjE1NSwiRyI6MTA1LCJCIjo2NH19LCJMaW5lV2VpZ2h0IjoxLjAsIkxpbmVUeXBlIjowLCJQYXJlbnRTdHlsZSI6bnVsbH0sIklzQmVsb3dUaW1lYmFuZCI6dHJ1ZSwiSGlkZURhdGUiOmZhbHNlLCJTaGFwZVNpemUiOjEsIlNwYWNpbmciOjEuMCwiUGFkZGluZyI6eyIkcmVmIjoiNTgifSwiU2hhcGVTdHlsZSI6eyIkaWQiOiIyODEiLCJNYXJnaW4iOnsiJHJlZiI6IjYwIn0sIlBhZGRpbmciOnsiJHJlZiI6IjYxIn0sIkJhY2tncm91bmQiOnsiJGlkIjoiMjgyIiwiQ29sb3IiOnsiJGlkIjoiMjgzIiwiQSI6MjU1LCJSIjowLCJHIjowLCJCIjowfX0sIklzVmlzaWJsZSI6dHJ1ZSwiV2lkdGgiOjE4LjAsIkhlaWdodCI6MjAuMCwiQm9yZGVyU3R5bGUiOnsiJGlkIjoiMjg0IiwiTGluZUNvbG9yIjp7IiRyZWYiOiI2NSJ9LCJMaW5lV2VpZ2h0IjowLjAsIkxpbmVUeXBlIjowLCJQYXJlbnRTdHlsZSI6bnVsbH0sIlBhcmVudFN0eWxlIjpudWxsfSwiVGl0bGVTdHlsZSI6eyIkaWQiOiIyODUiLCJGb250U2V0dGluZ3MiOnsiJGlkIjoiMjg2IiwiRm9udFNpemUiOjExLCJGb250TmFtZSI6IkNhbGlicmkiLCJJc0JvbGQiOnRydWUsIklzSXRhbGljIjpmYWxzZSwiSXNVbmRlcmxpbmVkIjpmYWxzZSwiUGFyZW50U3R5bGUiOm51bGx9LCJBdXRvU2l6ZSI6MCwiRm9yZWdyb3VuZCI6eyIkaWQiOiIyODciLCJDb2xvciI6eyIkaWQiOiIyODg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4OSIsIkxpbmVDb2xvciI6bnVsbCwiTGluZVdlaWdodCI6MC4wLCJMaW5lVHlwZSI6MCwiUGFyZW50U3R5bGUiOm51bGx9LCJQYXJlbnRTdHlsZSI6bnVsbH0sIkRhdGVTdHlsZSI6eyIkaWQiOiIyOTAiLCJGb250U2V0dGluZ3MiOnsiJGlkIjoiMjkxIiwiRm9udFNpemUiOjEwLCJGb250TmFtZSI6IkNhbGlicmkiLCJJc0JvbGQiOmZhbHNlLCJJc0l0YWxpYyI6ZmFsc2UsIklzVW5kZXJsaW5lZCI6ZmFsc2UsIlBhcmVudFN0eWxlIjpudWxsfSwiQXV0b1NpemUiOjAsIkZvcmVncm91bmQiOnsiJGlkIjoiMjkyIiwiQ29sb3IiOnsiJGlkIjoiMjkz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OTQiLCJMaW5lQ29sb3IiOm51bGwsIkxpbmVXZWlnaHQiOjAuMCwiTGluZVR5cGUiOjAsIlBhcmVudFN0eWxlIjpudWxsfSwiUGFyZW50U3R5bGUiOm51bGx9LCJEYXRlRm9ybWF0Ijp7IiRpZCI6IjI5N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5NiIsIkRhdGVQYXJ0SXNWaXNpYmxlIjp0cnVlLCJUaW1lUGFydElzVmlzaWJsZSI6ZmFsc2V9fSwiSXNWaXNpYmxlIjp0cnVlLCJQYXJlbnRTdHlsZSI6bnVsbH0sIkluZGV4Ijo4LCJQZXJjZW50YWdlQ29tcGxldGUiOm51bGwsIlBvc2l0aW9uIjp7IlJhdGlvIjowLjAsIklzQ3VzdG9tIjpmYWxzZX0sIkRhdGVGb3JtYXQiOnsiJHJlZiI6IjI5NSJ9LCJJZCI6IjNkZTE5ZjRmLTgzNmYtNDQ1OC05ZThlLTMxMDFmNWNiYWZkNyIsIkltcG9ydElkIjoiMSIsIlRpdGxlIjoiTWVkZGxlIiwiTm90ZSI6bnVsbCwiSHlwZXJsaW5rIjpudWxsLCJJc0NoYW5nZWQiOmZhbHNlLCJJc05ldyI6ZmFsc2V9LHsiJGlkIjoiMjk3IiwiRGF0ZSI6IjE5NzItMDYtMDJUMjM6NTk6MDBaIiwiU3R5bGUiOnsiJGlkIjoiMjk4IiwiU2hhcGUiOjAsIkNvbm5lY3Rvck1hcmdpbiI6eyIkcmVmIjoiNTQifSwiQ29ubmVjdG9yU3R5bGUiOnsiJGlkIjoiMjk5IiwiTGluZUNvbG9yIjp7IiRpZCI6IjMwMCIsIiR0eXBlIjoiTkxSRS5Db21tb24uRG9tLlNvbGlkQ29sb3JCcnVzaCwgTkxSRS5Db21tb24iLCJDb2xvciI6eyIkaWQiOiIzMDEiLCJBIjoyNTUsIlIiOjE1NSwiRyI6MTA1LCJCIjo2NH19LCJMaW5lV2VpZ2h0IjoxLjAsIkxpbmVUeXBlIjowLCJQYXJlbnRTdHlsZSI6bnVsbH0sIklzQmVsb3dUaW1lYmFuZCI6ZmFsc2UsIkhpZGVEYXRlIjpmYWxzZSwiU2hhcGVTaXplIjoxLCJTcGFjaW5nIjoxLjAsIlBhZGRpbmciOnsiJHJlZiI6IjU4In0sIlNoYXBlU3R5bGUiOnsiJGlkIjoiMzAyIiwiTWFyZ2luIjp7IiRyZWYiOiI2MCJ9LCJQYWRkaW5nIjp7IiRyZWYiOiI2MSJ9LCJCYWNrZ3JvdW5kIjp7IiRpZCI6IjMwMyIsIkNvbG9yIjp7IiRpZCI6IjMwNCIsIkEiOjI1NSwiUiI6MCwiRyI6MCwiQiI6MH19LCJJc1Zpc2libGUiOnRydWUsIldpZHRoIjoxOC4wLCJIZWlnaHQiOjIwLjAsIkJvcmRlclN0eWxlIjp7IiRpZCI6IjMwNSIsIkxpbmVDb2xvciI6eyIkcmVmIjoiNjUifSwiTGluZVdlaWdodCI6MC4wLCJMaW5lVHlwZSI6MCwiUGFyZW50U3R5bGUiOm51bGx9LCJQYXJlbnRTdHlsZSI6bnVsbH0sIlRpdGxlU3R5bGUiOnsiJGlkIjoiMzA2IiwiRm9udFNldHRpbmdzIjp7IiRpZCI6IjMwNyIsIkZvbnRTaXplIjoxMSwiRm9udE5hbWUiOiJDYWxpYnJpIiwiSXNCb2xkIjp0cnVlLCJJc0l0YWxpYyI6ZmFsc2UsIklzVW5kZXJsaW5lZCI6ZmFsc2UsIlBhcmVudFN0eWxlIjpudWxsfSwiQXV0b1NpemUiOjAsIkZvcmVncm91bmQiOnsiJGlkIjoiMzA4IiwiQ29sb3IiOnsiJGlkIjoiMzA5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CwiRm9udE5hbWUiOiJDYWxpYnJpIiwiSXNCb2xkIjpmYWxzZSwiSXNJdGFsaWMiOmZhbHNlLCJJc1VuZGVybGluZWQiOmZhbHNlLCJQYXJlbnRTdHlsZSI6bnVsbH0sIkF1dG9TaXplIjowLCJGb3JlZ3JvdW5kIjp7IiRpZCI6IjMxMyIsIkNvbG9yIjp7IiRpZCI6IjMxNC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E1IiwiTGluZUNvbG9yIjpudWxsLCJMaW5lV2VpZ2h0IjowLjAsIkxpbmVUeXBlIjowLCJQYXJlbnRTdHlsZSI6bnVsbH0sIlBhcmVudFN0eWxlIjpudWxsfSwiRGF0ZUZvcm1hdCI6eyIkaWQiOiIzMTY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MTciLCJEYXRlUGFydElzVmlzaWJsZSI6dHJ1ZSwiVGltZVBhcnRJc1Zpc2libGUiOmZhbHNlfX0sIklzVmlzaWJsZSI6dHJ1ZSwiUGFyZW50U3R5bGUiOm51bGx9LCJJbmRleCI6OSwiUGVyY2VudGFnZUNvbXBsZXRlIjpudWxsLCJQb3NpdGlvbiI6eyJSYXRpbyI6MC4wLCJJc0N1c3RvbSI6ZmFsc2V9LCJEYXRlRm9ybWF0Ijp7IiRyZWYiOiIzMTYifSwiSWQiOiI0YTVmZjkzYS05MWQxLTRhNTktOTIyMS1kZjY4N2QwNTY2N2MiLCJJbXBvcnRJZCI6IjEiLCJUaXRsZSI6Ik9ic2N1cmVkIGJ5IENsb3VkcyIsIk5vdGUiOm51bGwsIkh5cGVybGluayI6bnVsbCwiSXNDaGFuZ2VkIjpmYWxzZSwiSXNOZXciOmZhbHNlfSx7IiRpZCI6IjMxOCIsIkRhdGUiOiIxOTczLTAzLTEwVDIzOjU5OjAwWiIsIlN0eWxlIjp7IiRpZCI6IjMxOSIsIlNoYXBlIjowLCJDb25uZWN0b3JNYXJnaW4iOnsiJHJlZiI6IjU0In0sIkNvbm5lY3RvclN0eWxlIjp7IiRpZCI6IjMyMCIsIkxpbmVDb2xvciI6eyIkaWQiOiIzMjEiLCIkdHlwZSI6Ik5MUkUuQ29tbW9uLkRvbS5Tb2xpZENvbG9yQnJ1c2gsIE5MUkUuQ29tbW9uIiwiQ29sb3IiOnsiJGlkIjoiMzIyIiwiQSI6MjU1LCJSIjoxNTUsIkciOjEwNSwiQiI6NjR9fSwiTGluZVdlaWdodCI6MS4wLCJMaW5lVHlwZSI6MCwiUGFyZW50U3R5bGUiOm51bGx9LCJJc0JlbG93VGltZWJhbmQiOnRydWUsIkhpZGVEYXRlIjpmYWxzZSwiU2hhcGVTaXplIjoxLCJTcGFjaW5nIjoxLjAsIlBhZGRpbmciOnsiJHJlZiI6IjU4In0sIlNoYXBlU3R5bGUiOnsiJGlkIjoiMzIzIiwiTWFyZ2luIjp7IiRyZWYiOiI2MCJ9LCJQYWRkaW5nIjp7IiRyZWYiOiI2MSJ9LCJCYWNrZ3JvdW5kIjp7IiRpZCI6IjMyNCIsIkNvbG9yIjp7IiRpZCI6IjMyNSIsIkEiOjI1NSwiUiI6MCwiRyI6MCwiQiI6MH19LCJJc1Zpc2libGUiOnRydWUsIldpZHRoIjoxOC4wLCJIZWlnaHQiOjIwLjAsIkJvcmRlclN0eWxlIjp7IiRpZCI6IjMyNiIsIkxpbmVDb2xvciI6eyIkcmVmIjoiNjUifSwiTGluZVdlaWdodCI6MC4wLCJMaW5lVHlwZSI6MCwiUGFyZW50U3R5bGUiOm51bGx9LCJQYXJlbnRTdHlsZSI6bnVsbH0sIlRpdGxlU3R5bGUiOnsiJGlkIjoiMzI3IiwiRm9udFNldHRpbmdzIjp7IiRpZCI6IjMyOCIsIkZvbnRTaXplIjoxMSwiRm9udE5hbWUiOiJDYWxpYnJpIiwiSXNCb2xkIjp0cnVlLCJJc0l0YWxpYyI6ZmFsc2UsIklzVW5kZXJsaW5lZCI6dHJ1ZSwiUGFyZW50U3R5bGUiOm51bGx9LCJBdXRvU2l6ZSI6MCwiRm9yZWdyb3VuZCI6eyIkaWQiOiIzMjkiLCJDb2xvciI6eyIkaWQiOiIzMzAiLCJBIjoyNTUsIlIiOjI1MywiRyI6MTc3LCJCIjoxMTV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pZCI6IjMzNCIsIkNvbG9yIjp7IiRpZCI6IjMzNS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zNiIsIkxpbmVDb2xvciI6bnVsbCwiTGluZVdlaWdodCI6MC4wLCJMaW5lVHlwZSI6MCwiUGFyZW50U3R5bGUiOm51bGx9LCJQYXJlbnRTdHlsZSI6bnVsbH0sIkRhdGVGb3JtYXQiOnsiJGlkIjoiMzM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zgiLCJEYXRlUGFydElzVmlzaWJsZSI6dHJ1ZSwiVGltZVBhcnRJc1Zpc2libGUiOmZhbHNlfX0sIklzVmlzaWJsZSI6dHJ1ZSwiUGFyZW50U3R5bGUiOm51bGx9LCJJbmRleCI6MTAsIlBlcmNlbnRhZ2VDb21wbGV0ZSI6bnVsbCwiUG9zaXRpb24iOnsiUmF0aW8iOjAuMCwiSXNDdXN0b20iOmZhbHNlfSwiRGF0ZUZvcm1hdCI6eyIkcmVmIjoiMzM3In0sIklkIjoiZDBkMjliYmMtZGVmYi00Y2U0LWJmN2QtOGU4OWQ3ODNlOTRlIiwiSW1wb3J0SWQiOiIxIiwiVGl0bGUiOiJUaGUgRGFyayBTaWRlIG9mIHRoZSBNb29uIiwiTm90ZSI6bnVsbCwiSHlwZXJsaW5rIjpudWxsLCJJc0NoYW5nZWQiOmZhbHNlLCJJc05ldyI6ZmFsc2V9LHsiJGlkIjoiMzM5IiwiRGF0ZSI6IjE5NzUtMDEtMThUMjM6NTk6MDBaIiwiU3R5bGUiOnsiJGlkIjoiMzQwIiwiU2hhcGUiOjAsIkNvbm5lY3Rvck1hcmdpbiI6eyIkcmVmIjoiNTQifSwiQ29ubmVjdG9yU3R5bGUiOnsiJGlkIjoiMzQxIiwiTGluZUNvbG9yIjp7IiRpZCI6IjM0MiIsIiR0eXBlIjoiTkxSRS5Db21tb24uRG9tLlNvbGlkQ29sb3JCcnVzaCwgTkxSRS5Db21tb24iLCJDb2xvciI6eyIkaWQiOiIzNDMiLCJBIjoyNTUsIlIiOjIxNSwiRyI6MjE1LCJCIjo0N319LCJMaW5lV2VpZ2h0IjoxLjAsIkxpbmVUeXBlIjowLCJQYXJlbnRTdHlsZSI6bnVsbH0sIklzQmVsb3dUaW1lYmFuZCI6ZmFsc2UsIkhpZGVEYXRlIjpmYWxzZSwiU2hhcGVTaXplIjoxLCJTcGFjaW5nIjoxLjAsIlBhZGRpbmciOnsiJHJlZiI6IjU4In0sIlNoYXBlU3R5bGUiOnsiJGlkIjoiMzQ0IiwiTWFyZ2luIjp7IiRyZWYiOiI2MCJ9LCJQYWRkaW5nIjp7IiRyZWYiOiI2MSJ9LCJCYWNrZ3JvdW5kIjp7IiRpZCI6IjM0NSIsIkNvbG9yIjp7IiRpZCI6IjM0NiIsIkEiOjI1NSwiUiI6MCwiRyI6MCwiQiI6MH19LCJJc1Zpc2libGUiOnRydWUsIldpZHRoIjoxOC4wLCJIZWlnaHQiOjIwLjAsIkJvcmRlclN0eWxlIjp7IiRpZCI6IjM0NyIsIkxpbmVDb2xvciI6eyIkcmVmIjoiNjUifSwiTGluZVdlaWdodCI6MC4wLCJMaW5lVHlwZSI6MCwiUGFyZW50U3R5bGUiOm51bGx9LCJQYXJlbnRTdHlsZSI6bnVsbH0sIlRpdGxlU3R5bGUiOnsiJGlkIjoiMzQ4IiwiRm9udFNldHRpbmdzIjp7IiRpZCI6IjM0OSIsIkZvbnRTaXplIjoxMSwiRm9udE5hbWUiOiJDYWxpYnJpIiwiSXNCb2xkIjp0cnVlLCJJc0l0YWxpYyI6ZmFsc2UsIklzVW5kZXJsaW5lZCI6ZmFsc2UsIlBhcmVudFN0eWxlIjpudWxsfSwiQXV0b1NpemUiOjAsIkZvcmVncm91bmQiOnsiJGlkIjoiMzUwIiwiQ29sb3IiOnsiJGlkIjoiMzUx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M1MiIsIkxpbmVDb2xvciI6bnVsbCwiTGluZVdlaWdodCI6MC4wLCJMaW5lVHlwZSI6MCwiUGFyZW50U3R5bGUiOm51bGx9LCJQYXJlbnRTdHlsZSI6bnVsbH0sIkRhdGVTdHlsZSI6eyIkaWQiOiIzNTMiLCJGb250U2V0dGluZ3MiOnsiJGlkIjoiMzU0IiwiRm9udFNpemUiOjEwLCJGb250TmFtZSI6IkNhbGlicmkiLCJJc0JvbGQiOmZhbHNlLCJJc0l0YWxpYyI6ZmFsc2UsIklzVW5kZXJsaW5lZCI6ZmFsc2UsIlBhcmVudFN0eWxlIjpudWxsfSwiQXV0b1NpemUiOjAsIkZvcmVncm91bmQiOnsiJGlkIjoiMzU1IiwiQ29sb3IiOnsiJGlkIjoiMzU2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1NyIsIkxpbmVDb2xvciI6bnVsbCwiTGluZVdlaWdodCI6MC4wLCJMaW5lVHlwZSI6MCwiUGFyZW50U3R5bGUiOm51bGx9LCJQYXJlbnRTdHlsZSI6bnVsbH0sIkRhdGVGb3JtYXQiOnsiJGlkIjoiMzU4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zU5IiwiRGF0ZVBhcnRJc1Zpc2libGUiOnRydWUsIlRpbWVQYXJ0SXNWaXNpYmxlIjpmYWxzZX19LCJJc1Zpc2libGUiOnRydWUsIlBhcmVudFN0eWxlIjpudWxsfSwiSW5kZXgiOjExLCJQZXJjZW50YWdlQ29tcGxldGUiOm51bGwsIlBvc2l0aW9uIjp7IlJhdGlvIjowLjAsIklzQ3VzdG9tIjpmYWxzZX0sIkRhdGVGb3JtYXQiOnsiJHJlZiI6IjM1OCJ9LCJJZCI6Ijg2NzFhNGVjLWJlOWMtNDY0Ni04ODI0LTMxMjQ5OGM5Y2M2ZCIsIkltcG9ydElkIjoiMSIsIlRpdGxlIjoiQSBOaWNlIFBhaXIiLCJOb3RlIjpudWxsLCJIeXBlcmxpbmsiOm51bGwsIklzQ2hhbmdlZCI6ZmFsc2UsIklzTmV3IjpmYWxzZX0seyIkaWQiOiIzNjAiLCJEYXRlIjoiMTk3NS0wOS0xMlQyMzo1OTowMFoiLCJTdHlsZSI6eyIkaWQiOiIzNjEiLCJTaGFwZSI6MCwiQ29ubmVjdG9yTWFyZ2luIjp7IiRyZWYiOiI1NCJ9LCJDb25uZWN0b3JTdHlsZSI6eyIkaWQiOiIzNjIiLCJMaW5lQ29sb3IiOnsiJGlkIjoiMzYzIiwiJHR5cGUiOiJOTFJFLkNvbW1vbi5Eb20uU29saWRDb2xvckJydXNoLCBOTFJFLkNvbW1vbiIsIkNvbG9yIjp7IiRpZCI6IjM2NCIsIkEiOjI1NSwiUiI6MjE1LCJHIjoyMTUsIkIiOjQ3fX0sIkxpbmVXZWlnaHQiOjEuMCwiTGluZVR5cGUiOjAsIlBhcmVudFN0eWxlIjpudWxsfSwiSXNCZWxvd1RpbWViYW5kIjp0cnVlLCJIaWRlRGF0ZSI6ZmFsc2UsIlNoYXBlU2l6ZSI6MSwiU3BhY2luZyI6MS4wLCJQYWRkaW5nIjp7IiRyZWYiOiI1OCJ9LCJTaGFwZVN0eWxlIjp7IiRpZCI6IjM2NSIsIk1hcmdpbiI6eyIkcmVmIjoiNjAifSwiUGFkZGluZyI6eyIkcmVmIjoiNjEifSwiQmFja2dyb3VuZCI6eyIkaWQiOiIzNjYiLCJDb2xvciI6eyIkaWQiOiIzNjciLCJBIjoyNTUsIlIiOjAsIkciOjAsIkIiOjB9fSwiSXNWaXNpYmxlIjp0cnVlLCJXaWR0aCI6MTguMCwiSGVpZ2h0IjoyMC4wLCJCb3JkZXJTdHlsZSI6eyIkaWQiOiIzNjgiLCJMaW5lQ29sb3IiOnsiJHJlZiI6IjY1In0sIkxpbmVXZWlnaHQiOjAuMCwiTGluZVR5cGUiOjAsIlBhcmVudFN0eWxlIjpudWxsfSwiUGFyZW50U3R5bGUiOm51bGx9LCJUaXRsZVN0eWxlIjp7IiRpZCI6IjM2OSIsIkZvbnRTZXR0aW5ncyI6eyIkaWQiOiIzNzAiLCJGb250U2l6ZSI6MTEsIkZvbnROYW1lIjoiQ2FsaWJyaSIsIklzQm9sZCI6dHJ1ZSwiSXNJdGFsaWMiOmZhbHNlLCJJc1VuZGVybGluZWQiOmZhbHNlLCJQYXJlbnRTdHlsZSI6bnVsbH0sIkF1dG9TaXplIjowLCJGb3JlZ3JvdW5kIjp7IiRpZCI6IjM3MSIsIkNvbG9yIjp7IiRpZCI6IjM3Mi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NzMiLCJMaW5lQ29sb3IiOm51bGwsIkxpbmVXZWlnaHQiOjAuMCwiTGluZVR5cGUiOjAsIlBhcmVudFN0eWxlIjpudWxsfSwiUGFyZW50U3R5bGUiOm51bGx9LCJEYXRlU3R5bGUiOnsiJGlkIjoiMzc0IiwiRm9udFNldHRpbmdzIjp7IiRpZCI6IjM3NSIsIkZvbnRTaXplIjoxMCwiRm9udE5hbWUiOiJDYWxpYnJpIiwiSXNCb2xkIjpmYWxzZSwiSXNJdGFsaWMiOmZhbHNlLCJJc1VuZGVybGluZWQiOmZhbHNlLCJQYXJlbnRTdHlsZSI6bnVsbH0sIkF1dG9TaXplIjowLCJGb3JlZ3JvdW5kIjp7IiRpZCI6IjM3NiIsIkNvbG9yIjp7IiRpZCI6IjM3Ny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zNzgiLCJMaW5lQ29sb3IiOm51bGwsIkxpbmVXZWlnaHQiOjAuMCwiTGluZVR5cGUiOjAsIlBhcmVudFN0eWxlIjpudWxsfSwiUGFyZW50U3R5bGUiOm51bGx9LCJEYXRlRm9ybWF0Ijp7IiRpZCI6IjM3O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M4MCIsIkRhdGVQYXJ0SXNWaXNpYmxlIjp0cnVlLCJUaW1lUGFydElzVmlzaWJsZSI6ZmFsc2V9fSwiSXNWaXNpYmxlIjp0cnVlLCJQYXJlbnRTdHlsZSI6bnVsbH0sIkluZGV4IjoxMiwiUGVyY2VudGFnZUNvbXBsZXRlIjpudWxsLCJQb3NpdGlvbiI6eyJSYXRpbyI6MC4wLCJJc0N1c3RvbSI6ZmFsc2V9LCJEYXRlRm9ybWF0Ijp7IiRyZWYiOiIzNzkifSwiSWQiOiJkNWUzYjExMS0wMWY4LTRjNDEtOGU3MC1kMTk3YTY5YTJiYWEiLCJJbXBvcnRJZCI6IjEiLCJUaXRsZSI6Ildpc2ggWW91IFdlcmUgSGVyZSIsIk5vdGUiOm51bGwsIkh5cGVybGluayI6bnVsbCwiSXNDaGFuZ2VkIjpmYWxzZSwiSXNOZXciOmZhbHNlfSx7IiRpZCI6IjM4MSIsIkRhdGUiOiIxOTc3LTAxLTIxVDIzOjU5OjAwWiIsIlN0eWxlIjp7IiRpZCI6IjM4MiIsIlNoYXBlIjowLCJDb25uZWN0b3JNYXJnaW4iOnsiJHJlZiI6IjU0In0sIkNvbm5lY3RvclN0eWxlIjp7IiRpZCI6IjM4MyIsIkxpbmVDb2xvciI6eyIkaWQiOiIzODQiLCIkdHlwZSI6Ik5MUkUuQ29tbW9uLkRvbS5Tb2xpZENvbG9yQnJ1c2gsIE5MUkUuQ29tbW9uIiwiQ29sb3IiOnsiJGlkIjoiMzg1IiwiQSI6MjU1LCJSIjoyMTUsIkciOjIxNSwiQiI6NDd9fSwiTGluZVdlaWdodCI6MS4wLCJMaW5lVHlwZSI6MCwiUGFyZW50U3R5bGUiOm51bGx9LCJJc0JlbG93VGltZWJhbmQiOmZhbHNlLCJIaWRlRGF0ZSI6ZmFsc2UsIlNoYXBlU2l6ZSI6MSwiU3BhY2luZyI6MS4wLCJQYWRkaW5nIjp7IiRyZWYiOiI1OCJ9LCJTaGFwZVN0eWxlIjp7IiRpZCI6IjM4NiIsIk1hcmdpbiI6eyIkcmVmIjoiNjAifSwiUGFkZGluZyI6eyIkcmVmIjoiNjEifSwiQmFja2dyb3VuZCI6eyIkaWQiOiIzODciLCJDb2xvciI6eyIkaWQiOiIzODgiLCJBIjoyNTUsIlIiOjAsIkciOjAsIkIiOjB9fSwiSXNWaXNpYmxlIjp0cnVlLCJXaWR0aCI6MTguMCwiSGVpZ2h0IjoyMC4wLCJCb3JkZXJTdHlsZSI6eyIkaWQiOiIzODkiLCJMaW5lQ29sb3IiOnsiJHJlZiI6IjY1In0sIkxpbmVXZWlnaHQiOjAuMCwiTGluZVR5cGUiOjAsIlBhcmVudFN0eWxlIjpudWxsfSwiUGFyZW50U3R5bGUiOm51bGx9LCJUaXRsZVN0eWxlIjp7IiRpZCI6IjM5MCIsIkZvbnRTZXR0aW5ncyI6eyIkaWQiOiIzOTEiLCJGb250U2l6ZSI6MTEsIkZvbnROYW1lIjoiQ2FsaWJyaSIsIklzQm9sZCI6dHJ1ZSwiSXNJdGFsaWMiOmZhbHNlLCJJc1VuZGVybGluZWQiOmZhbHNlLCJQYXJlbnRTdHlsZSI6bnVsbH0sIkF1dG9TaXplIjowLCJGb3JlZ3JvdW5kIjp7IiRpZCI6IjM5MiIsIkNvbG9yIjp7IiRpZCI6IjM5My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OTQiLCJMaW5lQ29sb3IiOm51bGwsIkxpbmVXZWlnaHQiOjAuMCwiTGluZVR5cGUiOjAsIlBhcmVudFN0eWxlIjpudWxsfSwiUGFyZW50U3R5bGUiOm51bGx9LCJEYXRlU3R5bGUiOnsiJGlkIjoiMzk1IiwiRm9udFNldHRpbmdzIjp7IiRpZCI6IjM5NiIsIkZvbnRTaXplIjoxMCwiRm9udE5hbWUiOiJDYWxpYnJpIiwiSXNCb2xkIjpmYWxzZSwiSXNJdGFsaWMiOmZhbHNlLCJJc1VuZGVybGluZWQiOmZhbHNlLCJQYXJlbnRTdHlsZSI6bnVsbH0sIkF1dG9TaXplIjowLCJGb3JlZ3JvdW5kIjp7IiRpZCI6IjM5NyIsIkNvbG9yIjp7IiRpZCI6IjM5OC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zOTkiLCJMaW5lQ29sb3IiOm51bGwsIkxpbmVXZWlnaHQiOjAuMCwiTGluZVR5cGUiOjAsIlBhcmVudFN0eWxlIjpudWxsfSwiUGFyZW50U3R5bGUiOm51bGx9LCJEYXRlRm9ybWF0Ijp7IiRpZCI6IjQw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QwMSIsIkRhdGVQYXJ0SXNWaXNpYmxlIjp0cnVlLCJUaW1lUGFydElzVmlzaWJsZSI6ZmFsc2V9fSwiSXNWaXNpYmxlIjp0cnVlLCJQYXJlbnRTdHlsZSI6bnVsbH0sIkluZGV4IjoxMywiUGVyY2VudGFnZUNvbXBsZXRlIjpudWxsLCJQb3NpdGlvbiI6eyJSYXRpbyI6MC4wLCJJc0N1c3RvbSI6ZmFsc2V9LCJEYXRlRm9ybWF0Ijp7IiRyZWYiOiI0MDAifSwiSWQiOiI1NmE3YzMyMi1iZTY4LTQwM2MtYTNkZS0yMGJjNDQxM2NmYjIiLCJJbXBvcnRJZCI6IjEiLCJUaXRsZSI6IkFuaW1hbHMiLCJOb3RlIjpudWxsLCJIeXBlcmxpbmsiOm51bGwsIklzQ2hhbmdlZCI6ZmFsc2UsIklzTmV3IjpmYWxzZX0seyIkaWQiOiI0MDIiLCJEYXRlIjoiMTk3OS0xMS0zMFQyMzo1OTowMFoiLCJTdHlsZSI6eyIkaWQiOiI0MDMiLCJTaGFwZSI6MCwiQ29ubmVjdG9yTWFyZ2luIjp7IiRyZWYiOiI1NCJ9LCJDb25uZWN0b3JTdHlsZSI6eyIkaWQiOiI0MDQiLCJMaW5lQ29sb3IiOnsiJGlkIjoiNDA1IiwiJHR5cGUiOiJOTFJFLkNvbW1vbi5Eb20uU29saWRDb2xvckJydXNoLCBOTFJFLkNvbW1vbiIsIkNvbG9yIjp7IiRpZCI6IjQwNiIsIkEiOjI1NSwiUiI6MjE1LCJHIjoyMTUsIkIiOjQ3fX0sIkxpbmVXZWlnaHQiOjEuMCwiTGluZVR5cGUiOjAsIlBhcmVudFN0eWxlIjpudWxsfSwiSXNCZWxvd1RpbWViYW5kIjp0cnVlLCJIaWRlRGF0ZSI6ZmFsc2UsIlNoYXBlU2l6ZSI6MSwiU3BhY2luZyI6MS4wLCJQYWRkaW5nIjp7IiRyZWYiOiI1OCJ9LCJTaGFwZVN0eWxlIjp7IiRpZCI6IjQwNyIsIk1hcmdpbiI6eyIkcmVmIjoiNjAifSwiUGFkZGluZyI6eyIkcmVmIjoiNjEifSwiQmFja2dyb3VuZCI6eyIkaWQiOiI0MDgiLCJDb2xvciI6eyIkaWQiOiI0MDkiLCJBIjoyNTUsIlIiOjAsIkciOjAsIkIiOjB9fSwiSXNWaXNpYmxlIjp0cnVlLCJXaWR0aCI6MTguMCwiSGVpZ2h0IjoyMC4wLCJCb3JkZXJTdHlsZSI6eyIkaWQiOiI0MTAiLCJMaW5lQ29sb3IiOnsiJHJlZiI6IjY1In0sIkxpbmVXZWlnaHQiOjAuMCwiTGluZVR5cGUiOjAsIlBhcmVudFN0eWxlIjpudWxsfSwiUGFyZW50U3R5bGUiOm51bGx9LCJUaXRsZVN0eWxlIjp7IiRpZCI6IjQxMSIsIkZvbnRTZXR0aW5ncyI6eyIkaWQiOiI0MTIiLCJGb250U2l6ZSI6MTEsIkZvbnROYW1lIjoiQ2FsaWJyaSIsIklzQm9sZCI6dHJ1ZSwiSXNJdGFsaWMiOmZhbHNlLCJJc1VuZGVybGluZWQiOmZhbHNlLCJQYXJlbnRTdHlsZSI6bnVsbH0sIkF1dG9TaXplIjowLCJGb3JlZ3JvdW5kIjp7IiRpZCI6IjQxMyIsIkNvbG9yIjp7IiRpZCI6IjQxNC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0MTUiLCJMaW5lQ29sb3IiOm51bGwsIkxpbmVXZWlnaHQiOjAuMCwiTGluZVR5cGUiOjAsIlBhcmVudFN0eWxlIjpudWxsfSwiUGFyZW50U3R5bGUiOm51bGx9LCJEYXRlU3R5bGUiOnsiJGlkIjoiNDE2IiwiRm9udFNldHRpbmdzIjp7IiRpZCI6IjQxNyIsIkZvbnRTaXplIjoxMCwiRm9udE5hbWUiOiJDYWxpYnJpIiwiSXNCb2xkIjpmYWxzZSwiSXNJdGFsaWMiOmZhbHNlLCJJc1VuZGVybGluZWQiOmZhbHNlLCJQYXJlbnRTdHlsZSI6bnVsbH0sIkF1dG9TaXplIjowLCJGb3JlZ3JvdW5kIjp7IiRpZCI6IjQxOCIsIkNvbG9yIjp7IiRpZCI6IjQxOS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MjAiLCJMaW5lQ29sb3IiOm51bGwsIkxpbmVXZWlnaHQiOjAuMCwiTGluZVR5cGUiOjAsIlBhcmVudFN0eWxlIjpudWxsfSwiUGFyZW50U3R5bGUiOm51bGx9LCJEYXRlRm9ybWF0Ijp7IiRpZCI6IjQyM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QyMiIsIkRhdGVQYXJ0SXNWaXNpYmxlIjp0cnVlLCJUaW1lUGFydElzVmlzaWJsZSI6ZmFsc2V9fSwiSXNWaXNpYmxlIjp0cnVlLCJQYXJlbnRTdHlsZSI6bnVsbH0sIkluZGV4IjoxNCwiUGVyY2VudGFnZUNvbXBsZXRlIjpudWxsLCJQb3NpdGlvbiI6eyJSYXRpbyI6MC4wLCJJc0N1c3RvbSI6ZmFsc2V9LCJEYXRlRm9ybWF0Ijp7IiRyZWYiOiI0MjEifSwiSWQiOiI4Mjc5MjM1MC0xYzA4LTQ2ZmQtYmFjZC04MGFlZjQ1YTVlOTgiLCJJbXBvcnRJZCI6IjEiLCJUaXRsZSI6IlRoZSBXYWxsIiwiTm90ZSI6bnVsbCwiSHlwZXJsaW5rIjpudWxsLCJJc0NoYW5nZWQiOmZhbHNlLCJJc05ldyI6ZmFsc2V9LHsiJGlkIjoiNDIzIiwiRGF0ZSI6IjE5ODEtMTEtMjFUMjM6NTk6MDBaIiwiU3R5bGUiOnsiJGlkIjoiNDI0IiwiU2hhcGUiOjAsIkNvbm5lY3Rvck1hcmdpbiI6eyIkcmVmIjoiNTQifSwiQ29ubmVjdG9yU3R5bGUiOnsiJGlkIjoiNDI1IiwiTGluZUNvbG9yIjp7IiRpZCI6IjQyNiIsIiR0eXBlIjoiTkxSRS5Db21tb24uRG9tLlNvbGlkQ29sb3JCcnVzaCwgTkxSRS5Db21tb24iLCJDb2xvciI6eyIkaWQiOiI0MjciLCJBIjoyNTUsIlIiOjIxNSwiRyI6MjE1LCJCIjo0N319LCJMaW5lV2VpZ2h0IjoxLjAsIkxpbmVUeXBlIjowLCJQYXJlbnRTdHlsZSI6bnVsbH0sIklzQmVsb3dUaW1lYmFuZCI6ZmFsc2UsIkhpZGVEYXRlIjpmYWxzZSwiU2hhcGVTaXplIjoxLCJTcGFjaW5nIjoxLjAsIlBhZGRpbmciOnsiJHJlZiI6IjU4In0sIlNoYXBlU3R5bGUiOnsiJGlkIjoiNDI4IiwiTWFyZ2luIjp7IiRyZWYiOiI2MCJ9LCJQYWRkaW5nIjp7IiRyZWYiOiI2MSJ9LCJCYWNrZ3JvdW5kIjp7IiRpZCI6IjQyOSIsIkNvbG9yIjp7IiRpZCI6IjQzMCIsIkEiOjI1NSwiUiI6MCwiRyI6MCwiQiI6MH19LCJJc1Zpc2libGUiOnRydWUsIldpZHRoIjoxOC4wLCJIZWlnaHQiOjIwLjAsIkJvcmRlclN0eWxlIjp7IiRpZCI6IjQzMSIsIkxpbmVDb2xvciI6eyIkcmVmIjoiNjUifSwiTGluZVdlaWdodCI6MC4wLCJMaW5lVHlwZSI6MCwiUGFyZW50U3R5bGUiOm51bGx9LCJQYXJlbnRTdHlsZSI6bnVsbH0sIlRpdGxlU3R5bGUiOnsiJGlkIjoiNDMyIiwiRm9udFNldHRpbmdzIjp7IiRpZCI6IjQzMyIsIkZvbnRTaXplIjoxMSwiRm9udE5hbWUiOiJDYWxpYnJpIiwiSXNCb2xkIjp0cnVlLCJJc0l0YWxpYyI6ZmFsc2UsIklzVW5kZXJsaW5lZCI6ZmFsc2UsIlBhcmVudFN0eWxlIjpudWxsfSwiQXV0b1NpemUiOjAsIkZvcmVncm91bmQiOnsiJGlkIjoiNDM0IiwiQ29sb3IiOnsiJGlkIjoiNDM1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zNiIsIkxpbmVDb2xvciI6bnVsbCwiTGluZVdlaWdodCI6MC4wLCJMaW5lVHlwZSI6MCwiUGFyZW50U3R5bGUiOm51bGx9LCJQYXJlbnRTdHlsZSI6bnVsbH0sIkRhdGVTdHlsZSI6eyIkaWQiOiI0MzciLCJGb250U2V0dGluZ3MiOnsiJGlkIjoiNDM4IiwiRm9udFNpemUiOjEwLCJGb250TmFtZSI6IkNhbGlicmkiLCJJc0JvbGQiOmZhbHNlLCJJc0l0YWxpYyI6ZmFsc2UsIklzVW5kZXJsaW5lZCI6ZmFsc2UsIlBhcmVudFN0eWxlIjpudWxsfSwiQXV0b1NpemUiOjAsIkZvcmVncm91bmQiOnsiJGlkIjoiNDM5IiwiQ29sb3IiOnsiJGlkIjoiNDQw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Q0MSIsIkxpbmVDb2xvciI6bnVsbCwiTGluZVdlaWdodCI6MC4wLCJMaW5lVHlwZSI6MCwiUGFyZW50U3R5bGUiOm51bGx9LCJQYXJlbnRTdHlsZSI6bnVsbH0sIkRhdGVGb3JtYXQiOnsiJGlkIjoiNDQy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DQzIiwiRGF0ZVBhcnRJc1Zpc2libGUiOnRydWUsIlRpbWVQYXJ0SXNWaXNpYmxlIjpmYWxzZX19LCJJc1Zpc2libGUiOnRydWUsIlBhcmVudFN0eWxlIjpudWxsfSwiSW5kZXgiOjE1LCJQZXJjZW50YWdlQ29tcGxldGUiOm51bGwsIlBvc2l0aW9uIjp7IlJhdGlvIjowLjAsIklzQ3VzdG9tIjpmYWxzZX0sIkRhdGVGb3JtYXQiOnsiJHJlZiI6IjQ0MiJ9LCJJZCI6ImU4OTA1MTE0LWRkMmQtNDUzYS05NjVjLThlZmQwMGRjM2M0ZiIsIkltcG9ydElkIjoiMSIsIlRpdGxlIjoiQSBDb2xsZWN0aW9uIG9mIEdyZWF0IERhbmNlIFNvbmdzIiwiTm90ZSI6bnVsbCwiSHlwZXJsaW5rIjpudWxsLCJJc0NoYW5nZWQiOmZhbHNlLCJJc05ldyI6ZmFsc2V9LHsiJGlkIjoiNDQ0IiwiRGF0ZSI6IjE5ODMtMDMtMjFUMjM6NTk6MDBaIiwiU3R5bGUiOnsiJGlkIjoiNDQ1IiwiU2hhcGUiOjAsIkNvbm5lY3Rvck1hcmdpbiI6eyIkcmVmIjoiNTQifSwiQ29ubmVjdG9yU3R5bGUiOnsiJGlkIjoiNDQ2IiwiTGluZUNvbG9yIjp7IiRpZCI6IjQ0NyIsIiR0eXBlIjoiTkxSRS5Db21tb24uRG9tLlNvbGlkQ29sb3JCcnVzaCwgTkxSRS5Db21tb24iLCJDb2xvciI6eyIkaWQiOiI0NDgiLCJBIjoyNTUsIlIiOjIxNSwiRyI6MjE1LCJCIjo0N319LCJMaW5lV2VpZ2h0IjoxLjAsIkxpbmVUeXBlIjowLCJQYXJlbnRTdHlsZSI6bnVsbH0sIklzQmVsb3dUaW1lYmFuZCI6dHJ1ZSwiSGlkZURhdGUiOmZhbHNlLCJTaGFwZVNpemUiOjEsIlNwYWNpbmciOjEuMCwiUGFkZGluZyI6eyIkcmVmIjoiNTgifSwiU2hhcGVTdHlsZSI6eyIkaWQiOiI0NDkiLCJNYXJnaW4iOnsiJHJlZiI6IjYwIn0sIlBhZGRpbmciOnsiJHJlZiI6IjYxIn0sIkJhY2tncm91bmQiOnsiJGlkIjoiNDUwIiwiQ29sb3IiOnsiJGlkIjoiNDUxIiwiQSI6MjU1LCJSIjowLCJHIjowLCJCIjowfX0sIklzVmlzaWJsZSI6dHJ1ZSwiV2lkdGgiOjE4LjAsIkhlaWdodCI6MjAuMCwiQm9yZGVyU3R5bGUiOnsiJGlkIjoiNDUyIiwiTGluZUNvbG9yIjp7IiRyZWYiOiI2NSJ9LCJMaW5lV2VpZ2h0IjowLjAsIkxpbmVUeXBlIjowLCJQYXJlbnRTdHlsZSI6bnVsbH0sIlBhcmVudFN0eWxlIjpudWxsfSwiVGl0bGVTdHlsZSI6eyIkaWQiOiI0NTMiLCJGb250U2V0dGluZ3MiOnsiJGlkIjoiNDU0IiwiRm9udFNpemUiOjExLCJGb250TmFtZSI6IkNhbGlicmkiLCJJc0JvbGQiOnRydWUsIklzSXRhbGljIjpmYWxzZSwiSXNVbmRlcmxpbmVkIjpmYWxzZSwiUGFyZW50U3R5bGUiOm51bGx9LCJBdXRvU2l6ZSI6MCwiRm9yZWdyb3VuZCI6eyIkaWQiOiI0NTUiLCJDb2xvciI6eyIkaWQiOiI0NTY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U3IiwiTGluZUNvbG9yIjpudWxsLCJMaW5lV2VpZ2h0IjowLjAsIkxpbmVUeXBlIjowLCJQYXJlbnRTdHlsZSI6bnVsbH0sIlBhcmVudFN0eWxlIjpudWxsfSwiRGF0ZVN0eWxlIjp7IiRpZCI6IjQ1OCIsIkZvbnRTZXR0aW5ncyI6eyIkaWQiOiI0NTkiLCJGb250U2l6ZSI6MTAsIkZvbnROYW1lIjoiQ2FsaWJyaSIsIklzQm9sZCI6ZmFsc2UsIklzSXRhbGljIjpmYWxzZSwiSXNVbmRlcmxpbmVkIjpmYWxzZSwiUGFyZW50U3R5bGUiOm51bGx9LCJBdXRvU2l6ZSI6MCwiRm9yZWdyb3VuZCI6eyIkaWQiOiI0NjAiLCJDb2xvciI6eyIkaWQiOiI0NjE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YyIiwiTGluZUNvbG9yIjpudWxsLCJMaW5lV2VpZ2h0IjowLjAsIkxpbmVUeXBlIjowLCJQYXJlbnRTdHlsZSI6bnVsbH0sIlBhcmVudFN0eWxlIjpudWxsfSwiRGF0ZUZvcm1hdCI6eyIkaWQiOiI0NjM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NjQiLCJEYXRlUGFydElzVmlzaWJsZSI6dHJ1ZSwiVGltZVBhcnRJc1Zpc2libGUiOmZhbHNlfX0sIklzVmlzaWJsZSI6dHJ1ZSwiUGFyZW50U3R5bGUiOm51bGx9LCJJbmRleCI6MTYsIlBlcmNlbnRhZ2VDb21wbGV0ZSI6bnVsbCwiUG9zaXRpb24iOnsiUmF0aW8iOjAuMCwiSXNDdXN0b20iOmZhbHNlfSwiRGF0ZUZvcm1hdCI6eyIkcmVmIjoiNDYzIn0sIklkIjoiN2NjOGM5MTItNjIxNy00OWFiLTg3OWUtNzhhY2Q2NWRhNmUzIiwiSW1wb3J0SWQiOiIxIiwiVGl0bGUiOiJUaGUgRmluYWwgQ3V0IiwiTm90ZSI6bnVsbCwiSHlwZXJsaW5rIjpudWxsLCJJc0NoYW5nZWQiOmZhbHNlLCJJc05ldyI6ZmFsc2V9LHsiJGlkIjoiNDY1IiwiRGF0ZSI6IjE5ODctMDktMDdUMjM6NTk6MDBaIiwiU3R5bGUiOnsiJGlkIjoiNDY2IiwiU2hhcGUiOjAsIkNvbm5lY3Rvck1hcmdpbiI6eyIkcmVmIjoiNTQifSwiQ29ubmVjdG9yU3R5bGUiOnsiJGlkIjoiNDY3IiwiTGluZUNvbG9yIjp7IiRpZCI6IjQ2OCIsIiR0eXBlIjoiTkxSRS5Db21tb24uRG9tLlNvbGlkQ29sb3JCcnVzaCwgTkxSRS5Db21tb24iLCJDb2xvciI6eyIkaWQiOiI0NjkiLCJBIjoyNTUsIlIiOjIxNSwiRyI6MjE1LCJCIjo0N319LCJMaW5lV2VpZ2h0IjoxLjAsIkxpbmVUeXBlIjowLCJQYXJlbnRTdHlsZSI6bnVsbH0sIklzQmVsb3dUaW1lYmFuZCI6ZmFsc2UsIkhpZGVEYXRlIjpmYWxzZSwiU2hhcGVTaXplIjoxLCJTcGFjaW5nIjoxLjAsIlBhZGRpbmciOnsiJHJlZiI6IjU4In0sIlNoYXBlU3R5bGUiOnsiJGlkIjoiNDcwIiwiTWFyZ2luIjp7IiRyZWYiOiI2MCJ9LCJQYWRkaW5nIjp7IiRyZWYiOiI2MSJ9LCJCYWNrZ3JvdW5kIjp7IiRpZCI6IjQ3MSIsIkNvbG9yIjp7IiRpZCI6IjQ3MiIsIkEiOjI1NSwiUiI6MCwiRyI6MCwiQiI6MH19LCJJc1Zpc2libGUiOnRydWUsIldpZHRoIjoxOC4wLCJIZWlnaHQiOjIwLjAsIkJvcmRlclN0eWxlIjp7IiRpZCI6IjQ3MyIsIkxpbmVDb2xvciI6eyIkcmVmIjoiNjUifSwiTGluZVdlaWdodCI6MC4wLCJMaW5lVHlwZSI6MCwiUGFyZW50U3R5bGUiOm51bGx9LCJQYXJlbnRTdHlsZSI6bnVsbH0sIlRpdGxlU3R5bGUiOnsiJGlkIjoiNDc0IiwiRm9udFNldHRpbmdzIjp7IiRpZCI6IjQ3NSIsIkZvbnRTaXplIjoxMSwiRm9udE5hbWUiOiJDYWxpYnJpIiwiSXNCb2xkIjp0cnVlLCJJc0l0YWxpYyI6ZmFsc2UsIklzVW5kZXJsaW5lZCI6ZmFsc2UsIlBhcmVudFN0eWxlIjpudWxsfSwiQXV0b1NpemUiOjAsIkZvcmVncm91bmQiOnsiJGlkIjoiNDc2IiwiQ29sb3IiOnsiJGlkIjoiNDc3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3OCIsIkxpbmVDb2xvciI6bnVsbCwiTGluZVdlaWdodCI6MC4wLCJMaW5lVHlwZSI6MCwiUGFyZW50U3R5bGUiOm51bGx9LCJQYXJlbnRTdHlsZSI6bnVsbH0sIkRhdGVTdHlsZSI6eyIkaWQiOiI0NzkiLCJGb250U2V0dGluZ3MiOnsiJGlkIjoiNDgwIiwiRm9udFNpemUiOjEwLCJGb250TmFtZSI6IkNhbGlicmkiLCJJc0JvbGQiOmZhbHNlLCJJc0l0YWxpYyI6ZmFsc2UsIklzVW5kZXJsaW5lZCI6ZmFsc2UsIlBhcmVudFN0eWxlIjpudWxsfSwiQXV0b1NpemUiOjAsIkZvcmVncm91bmQiOnsiJGlkIjoiNDgxIiwiQ29sb3IiOnsiJGlkIjoiNDgy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Q4MyIsIkxpbmVDb2xvciI6bnVsbCwiTGluZVdlaWdodCI6MC4wLCJMaW5lVHlwZSI6MCwiUGFyZW50U3R5bGUiOm51bGx9LCJQYXJlbnRTdHlsZSI6bnVsbH0sIkRhdGVGb3JtYXQiOnsiJGlkIjoiNDg0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Dg1IiwiRGF0ZVBhcnRJc1Zpc2libGUiOnRydWUsIlRpbWVQYXJ0SXNWaXNpYmxlIjpmYWxzZX19LCJJc1Zpc2libGUiOnRydWUsIlBhcmVudFN0eWxlIjpudWxsfSwiSW5kZXgiOjE3LCJQZXJjZW50YWdlQ29tcGxldGUiOm51bGwsIlBvc2l0aW9uIjp7IlJhdGlvIjowLjAsIklzQ3VzdG9tIjpmYWxzZX0sIkRhdGVGb3JtYXQiOnsiJHJlZiI6IjQ4NCJ9LCJJZCI6IjFmNjY4MWJkLWM1MzctNDI5ZS04ZGQzLWFjMzJlOWE1MGU0YiIsIkltcG9ydElkIjoiMSIsIlRpdGxlIjoiQSBNb21lbnRhcnkgTGFwc2Ugb2YgUmVhc29uIiwiTm90ZSI6bnVsbCwiSHlwZXJsaW5rIjpudWxsLCJJc0NoYW5nZWQiOmZhbHNlLCJJc05ldyI6ZmFsc2V9LHsiJGlkIjoiNDg2IiwiRGF0ZSI6IjE5ODgtMTEtMjFUMjM6NTk6MDBaIiwiU3R5bGUiOnsiJGlkIjoiNDg3IiwiU2hhcGUiOjAsIkNvbm5lY3Rvck1hcmdpbiI6eyIkcmVmIjoiNTQifSwiQ29ubmVjdG9yU3R5bGUiOnsiJGlkIjoiNDg4IiwiTGluZUNvbG9yIjp7IiRpZCI6IjQ4OSIsIiR0eXBlIjoiTkxSRS5Db21tb24uRG9tLlNvbGlkQ29sb3JCcnVzaCwgTkxSRS5Db21tb24iLCJDb2xvciI6eyIkaWQiOiI0OTAiLCJBIjoyNTUsIlIiOjIxNSwiRyI6MjE1LCJCIjo0N319LCJMaW5lV2VpZ2h0IjoxLjAsIkxpbmVUeXBlIjowLCJQYXJlbnRTdHlsZSI6bnVsbH0sIklzQmVsb3dUaW1lYmFuZCI6dHJ1ZSwiSGlkZURhdGUiOmZhbHNlLCJTaGFwZVNpemUiOjEsIlNwYWNpbmciOjEuMCwiUGFkZGluZyI6eyIkcmVmIjoiNTgifSwiU2hhcGVTdHlsZSI6eyIkaWQiOiI0OTEiLCJNYXJnaW4iOnsiJHJlZiI6IjYwIn0sIlBhZGRpbmciOnsiJHJlZiI6IjYxIn0sIkJhY2tncm91bmQiOnsiJGlkIjoiNDkyIiwiQ29sb3IiOnsiJGlkIjoiNDkzIiwiQSI6MjU1LCJSIjowLCJHIjowLCJCIjowfX0sIklzVmlzaWJsZSI6dHJ1ZSwiV2lkdGgiOjE4LjAsIkhlaWdodCI6MjAuMCwiQm9yZGVyU3R5bGUiOnsiJGlkIjoiNDk0IiwiTGluZUNvbG9yIjp7IiRyZWYiOiI2NSJ9LCJMaW5lV2VpZ2h0IjowLjAsIkxpbmVUeXBlIjowLCJQYXJlbnRTdHlsZSI6bnVsbH0sIlBhcmVudFN0eWxlIjpudWxsfSwiVGl0bGVTdHlsZSI6eyIkaWQiOiI0OTUiLCJGb250U2V0dGluZ3MiOnsiJGlkIjoiNDk2IiwiRm9udFNpemUiOjExLCJGb250TmFtZSI6IkNhbGlicmkiLCJJc0JvbGQiOnRydWUsIklzSXRhbGljIjpmYWxzZSwiSXNVbmRlcmxpbmVkIjpmYWxzZSwiUGFyZW50U3R5bGUiOm51bGx9LCJBdXRvU2l6ZSI6MCwiRm9yZWdyb3VuZCI6eyIkaWQiOiI0OTciLCJDb2xvciI6eyIkaWQiOiI0OTg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k5IiwiTGluZUNvbG9yIjpudWxsLCJMaW5lV2VpZ2h0IjowLjAsIkxpbmVUeXBlIjowLCJQYXJlbnRTdHlsZSI6bnVsbH0sIlBhcmVudFN0eWxlIjpudWxsfSwiRGF0ZVN0eWxlIjp7IiRpZCI6IjUwMCIsIkZvbnRTZXR0aW5ncyI6eyIkaWQiOiI1MDEiLCJGb250U2l6ZSI6MTAsIkZvbnROYW1lIjoiQ2FsaWJyaSIsIklzQm9sZCI6ZmFsc2UsIklzSXRhbGljIjpmYWxzZSwiSXNVbmRlcmxpbmVkIjpmYWxzZSwiUGFyZW50U3R5bGUiOm51bGx9LCJBdXRvU2l6ZSI6MCwiRm9yZWdyb3VuZCI6eyIkaWQiOiI1MDIiLCJDb2xvciI6eyIkaWQiOiI1MDM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A0IiwiTGluZUNvbG9yIjpudWxsLCJMaW5lV2VpZ2h0IjowLjAsIkxpbmVUeXBlIjowLCJQYXJlbnRTdHlsZSI6bnVsbH0sIlBhcmVudFN0eWxlIjpudWxsfSwiRGF0ZUZvcm1hdCI6eyIkaWQiOiI1MDU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1MDYiLCJEYXRlUGFydElzVmlzaWJsZSI6dHJ1ZSwiVGltZVBhcnRJc1Zpc2libGUiOmZhbHNlfX0sIklzVmlzaWJsZSI6dHJ1ZSwiUGFyZW50U3R5bGUiOm51bGx9LCJJbmRleCI6MTgsIlBlcmNlbnRhZ2VDb21wbGV0ZSI6bnVsbCwiUG9zaXRpb24iOnsiUmF0aW8iOjAuMCwiSXNDdXN0b20iOmZhbHNlfSwiRGF0ZUZvcm1hdCI6eyIkcmVmIjoiNTA1In0sIklkIjoiNGQ2Y2UzNjMtYjBmZi00NDgyLWE5MzktMzZkMTgyY2M0Nzc2IiwiSW1wb3J0SWQiOiIxIiwiVGl0bGUiOiJEZWxpY2F0ZSBTb3VuZCBvZiBUaHVuZGVyIiwiTm90ZSI6bnVsbCwiSHlwZXJsaW5rIjpudWxsLCJJc0NoYW5nZWQiOmZhbHNlLCJJc05ldyI6ZmFsc2V9LHsiJGlkIjoiNTA3IiwiRGF0ZSI6IjE5OTItMTEtMDJUMjM6NTk6MDBaIiwiU3R5bGUiOnsiJGlkIjoiNTA4IiwiU2hhcGUiOjAsIkNvbm5lY3Rvck1hcmdpbiI6eyIkcmVmIjoiNTQifSwiQ29ubmVjdG9yU3R5bGUiOnsiJGlkIjoiNTA5IiwiTGluZUNvbG9yIjp7IiRpZCI6IjUxMCIsIiR0eXBlIjoiTkxSRS5Db21tb24uRG9tLlNvbGlkQ29sb3JCcnVzaCwgTkxSRS5Db21tb24iLCJDb2xvciI6eyIkaWQiOiI1MTEiLCJBIjoyNTUsIlIiOjEwNywiRyI6MjA1LCJCIjoxfX0sIkxpbmVXZWlnaHQiOjEuMCwiTGluZVR5cGUiOjAsIlBhcmVudFN0eWxlIjpudWxsfSwiSXNCZWxvd1RpbWViYW5kIjpmYWxzZSwiSGlkZURhdGUiOmZhbHNlLCJTaGFwZVNpemUiOjEsIlNwYWNpbmciOjEuMCwiUGFkZGluZyI6eyIkcmVmIjoiNTgifSwiU2hhcGVTdHlsZSI6eyIkaWQiOiI1MTIiLCJNYXJnaW4iOnsiJHJlZiI6IjYwIn0sIlBhZGRpbmciOnsiJHJlZiI6IjYxIn0sIkJhY2tncm91bmQiOnsiJGlkIjoiNTEzIiwiQ29sb3IiOnsiJGlkIjoiNTE0IiwiQSI6MjU1LCJSIjowLCJHIjowLCJCIjowfX0sIklzVmlzaWJsZSI6dHJ1ZSwiV2lkdGgiOjE4LjAsIkhlaWdodCI6MjAuMCwiQm9yZGVyU3R5bGUiOnsiJGlkIjoiNTE1IiwiTGluZUNvbG9yIjp7IiRyZWYiOiI2NSJ9LCJMaW5lV2VpZ2h0IjowLjAsIkxpbmVUeXBlIjowLCJQYXJlbnRTdHlsZSI6bnVsbH0sIlBhcmVudFN0eWxlIjpudWxsfSwiVGl0bGVTdHlsZSI6eyIkaWQiOiI1MTYiLCJGb250U2V0dGluZ3MiOnsiJGlkIjoiNTE3IiwiRm9udFNpemUiOjExLCJGb250TmFtZSI6IkNhbGlicmkiLCJJc0JvbGQiOnRydWUsIklzSXRhbGljIjpmYWxzZSwiSXNVbmRlcmxpbmVkIjpmYWxzZSwiUGFyZW50U3R5bGUiOm51bGx9LCJBdXRvU2l6ZSI6MCwiRm9yZWdyb3VuZCI6eyIkaWQiOiI1MTgiLCJDb2xvciI6eyIkaWQiOiI1MTkiLCJBIjoyNTUsIlIiOjEwNywiRyI6MjA1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MTAsIkZvbnROYW1lIjoiQ2FsaWJyaSIsIklzQm9sZCI6ZmFsc2UsIklzSXRhbGljIjpmYWxzZSwiSXNVbmRlcmxpbmVkIjpmYWxzZSwiUGFyZW50U3R5bGUiOm51bGx9LCJBdXRvU2l6ZSI6MCwiRm9yZWdyb3VuZCI6eyIkaWQiOiI1MjMiLCJDb2xvciI6eyIkaWQiOiI1MjQiLCJBIjoyNTUsIlIiOjEwNywiRyI6MjA1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I1IiwiTGluZUNvbG9yIjpudWxsLCJMaW5lV2VpZ2h0IjowLjAsIkxpbmVUeXBlIjowLCJQYXJlbnRTdHlsZSI6bnVsbH0sIlBhcmVudFN0eWxlIjpudWxsfSwiRGF0ZUZvcm1hdCI6eyIkaWQiOiI1MjY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1MjciLCJEYXRlUGFydElzVmlzaWJsZSI6dHJ1ZSwiVGltZVBhcnRJc1Zpc2libGUiOmZhbHNlfX0sIklzVmlzaWJsZSI6dHJ1ZSwiUGFyZW50U3R5bGUiOm51bGx9LCJJbmRleCI6MTksIlBlcmNlbnRhZ2VDb21wbGV0ZSI6bnVsbCwiUG9zaXRpb24iOnsiUmF0aW8iOjAuMCwiSXNDdXN0b20iOmZhbHNlfSwiRGF0ZUZvcm1hdCI6eyIkcmVmIjoiNTI2In0sIklkIjoiZTQ2ZDlhNjctN2FkOS00NTk5LWJjNjQtMGUyYmJlZWVmN2NmIiwiSW1wb3J0SWQiOiIxIiwiVGl0bGUiOiJTaGluZSBPbiIsIk5vdGUiOm51bGwsIkh5cGVybGluayI6bnVsbCwiSXNDaGFuZ2VkIjpmYWxzZSwiSXNOZXciOmZhbHNlfSx7IiRpZCI6IjUyOCIsIkRhdGUiOiIxOTk0LTAzLTI4VDIzOjU5OjAwWiIsIlN0eWxlIjp7IiRpZCI6IjUyOSIsIlNoYXBlIjowLCJDb25uZWN0b3JNYXJnaW4iOnsiJHJlZiI6IjU0In0sIkNvbm5lY3RvclN0eWxlIjp7IiRpZCI6IjUzMCIsIkxpbmVDb2xvciI6eyIkaWQiOiI1MzEiLCIkdHlwZSI6Ik5MUkUuQ29tbW9uLkRvbS5Tb2xpZENvbG9yQnJ1c2gsIE5MUkUuQ29tbW9uIiwiQ29sb3IiOnsiJGlkIjoiNTMyIiwiQSI6MjU1LCJSIjoxMDcsIkciOjIwNSwiQiI6MX19LCJMaW5lV2VpZ2h0IjoxLjAsIkxpbmVUeXBlIjowLCJQYXJlbnRTdHlsZSI6bnVsbH0sIklzQmVsb3dUaW1lYmFuZCI6dHJ1ZSwiSGlkZURhdGUiOmZhbHNlLCJTaGFwZVNpemUiOjEsIlNwYWNpbmciOjEuMCwiUGFkZGluZyI6eyIkcmVmIjoiNTgifSwiU2hhcGVTdHlsZSI6eyIkaWQiOiI1MzMiLCJNYXJnaW4iOnsiJHJlZiI6IjYwIn0sIlBhZGRpbmciOnsiJHJlZiI6IjYxIn0sIkJhY2tncm91bmQiOnsiJGlkIjoiNTM0IiwiQ29sb3IiOnsiJGlkIjoiNTM1IiwiQSI6MjU1LCJSIjowLCJHIjowLCJCIjowfX0sIklzVmlzaWJsZSI6dHJ1ZSwiV2lkdGgiOjE4LjAsIkhlaWdodCI6MjAuMCwiQm9yZGVyU3R5bGUiOnsiJGlkIjoiNTM2IiwiTGluZUNvbG9yIjp7IiRyZWYiOiI2NSJ9LCJMaW5lV2VpZ2h0IjowLjAsIkxpbmVUeXBlIjowLCJQYXJlbnRTdHlsZSI6bnVsbH0sIlBhcmVudFN0eWxlIjpudWxsfSwiVGl0bGVTdHlsZSI6eyIkaWQiOiI1MzciLCJGb250U2V0dGluZ3MiOnsiJGlkIjoiNTM4IiwiRm9udFNpemUiOjExLCJGb250TmFtZSI6IkNhbGlicmkiLCJJc0JvbGQiOnRydWUsIklzSXRhbGljIjpmYWxzZSwiSXNVbmRlcmxpbmVkIjpmYWxzZSwiUGFyZW50U3R5bGUiOm51bGx9LCJBdXRvU2l6ZSI6MCwiRm9yZWdyb3VuZCI6eyIkaWQiOiI1MzkiLCJDb2xvciI6eyIkaWQiOiI1NDAiLCJBIjoyNTUsIlIiOjEwNywiRyI6MjA1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TQxIiwiTGluZUNvbG9yIjpudWxsLCJMaW5lV2VpZ2h0IjowLjAsIkxpbmVUeXBlIjowLCJQYXJlbnRTdHlsZSI6bnVsbH0sIlBhcmVudFN0eWxlIjpudWxsfSwiRGF0ZVN0eWxlIjp7IiRpZCI6IjU0MiIsIkZvbnRTZXR0aW5ncyI6eyIkaWQiOiI1NDMiLCJGb250U2l6ZSI6MTAsIkZvbnROYW1lIjoiQ2FsaWJyaSIsIklzQm9sZCI6ZmFsc2UsIklzSXRhbGljIjpmYWxzZSwiSXNVbmRlcmxpbmVkIjpmYWxzZSwiUGFyZW50U3R5bGUiOm51bGx9LCJBdXRvU2l6ZSI6MCwiRm9yZWdyb3VuZCI6eyIkaWQiOiI1NDQiLCJDb2xvciI6eyIkaWQiOiI1NDUiLCJBIjoyNTUsIlIiOjEwNywiRyI6MjA1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TQ2IiwiTGluZUNvbG9yIjpudWxsLCJMaW5lV2VpZ2h0IjowLjAsIkxpbmVUeXBlIjowLCJQYXJlbnRTdHlsZSI6bnVsbH0sIlBhcmVudFN0eWxlIjpudWxsfSwiRGF0ZUZvcm1hdCI6eyIkaWQiOiI1NDc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1NDgiLCJEYXRlUGFydElzVmlzaWJsZSI6dHJ1ZSwiVGltZVBhcnRJc1Zpc2libGUiOmZhbHNlfX0sIklzVmlzaWJsZSI6dHJ1ZSwiUGFyZW50U3R5bGUiOm51bGx9LCJJbmRleCI6MjAsIlBlcmNlbnRhZ2VDb21wbGV0ZSI6bnVsbCwiUG9zaXRpb24iOnsiUmF0aW8iOjAuMCwiSXNDdXN0b20iOmZhbHNlfSwiRGF0ZUZvcm1hdCI6eyIkcmVmIjoiNTQ3In0sIklkIjoiMTUxNDA0Y2EtZTk1Ny00YzU3LWJlOGYtYjFjOGMxYjY2NTRjIiwiSW1wb3J0SWQiOiIxIiwiVGl0bGUiOiJUaGUgRGl2aXNpb24gQmVsbCIsIk5vdGUiOm51bGwsIkh5cGVybGluayI6bnVsbCwiSXNDaGFuZ2VkIjpmYWxzZSwiSXNOZXciOmZhbHNlfSx7IiRpZCI6IjU0OSIsIkRhdGUiOiIxOTk1LTA2LTA1VDIzOjU5OjAwWiIsIlN0eWxlIjp7IiRpZCI6IjU1MCIsIlNoYXBlIjowLCJDb25uZWN0b3JNYXJnaW4iOnsiJHJlZiI6IjU0In0sIkNvbm5lY3RvclN0eWxlIjp7IiRpZCI6IjU1MSIsIkxpbmVDb2xvciI6eyIkaWQiOiI1NTIiLCIkdHlwZSI6Ik5MUkUuQ29tbW9uLkRvbS5Tb2xpZENvbG9yQnJ1c2gsIE5MUkUuQ29tbW9uIiwiQ29sb3IiOnsiJGlkIjoiNTUzIiwiQSI6MjU1LCJSIjoxMDcsIkciOjIwNSwiQiI6MX19LCJMaW5lV2VpZ2h0IjoxLjAsIkxpbmVUeXBlIjowLCJQYXJlbnRTdHlsZSI6bnVsbH0sIklzQmVsb3dUaW1lYmFuZCI6ZmFsc2UsIkhpZGVEYXRlIjpmYWxzZSwiU2hhcGVTaXplIjoxLCJTcGFjaW5nIjoxLjAsIlBhZGRpbmciOnsiJHJlZiI6IjU4In0sIlNoYXBlU3R5bGUiOnsiJGlkIjoiNTU0IiwiTWFyZ2luIjp7IiRyZWYiOiI2MCJ9LCJQYWRkaW5nIjp7IiRyZWYiOiI2MSJ9LCJCYWNrZ3JvdW5kIjp7IiRpZCI6IjU1NSIsIkNvbG9yIjp7IiRpZCI6IjU1NiIsIkEiOjI1NSwiUiI6MCwiRyI6MCwiQiI6MH19LCJJc1Zpc2libGUiOnRydWUsIldpZHRoIjoxOC4wLCJIZWlnaHQiOjIwLjAsIkJvcmRlclN0eWxlIjp7IiRpZCI6IjU1NyIsIkxpbmVDb2xvciI6eyIkcmVmIjoiNjUifSwiTGluZVdlaWdodCI6MC4wLCJMaW5lVHlwZSI6MCwiUGFyZW50U3R5bGUiOm51bGx9LCJQYXJlbnRTdHlsZSI6bnVsbH0sIlRpdGxlU3R5bGUiOnsiJGlkIjoiNTU4IiwiRm9udFNldHRpbmdzIjp7IiRpZCI6IjU1OSIsIkZvbnRTaXplIjoxMSwiRm9udE5hbWUiOiJDYWxpYnJpIiwiSXNCb2xkIjp0cnVlLCJJc0l0YWxpYyI6ZmFsc2UsIklzVW5kZXJsaW5lZCI6ZmFsc2UsIlBhcmVudFN0eWxlIjpudWxsfSwiQXV0b1NpemUiOjAsIkZvcmVncm91bmQiOnsiJGlkIjoiNTYwIiwiQ29sb3IiOnsiJGlkIjoiNTYx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2MiIsIkxpbmVDb2xvciI6bnVsbCwiTGluZVdlaWdodCI6MC4wLCJMaW5lVHlwZSI6MCwiUGFyZW50U3R5bGUiOm51bGx9LCJQYXJlbnRTdHlsZSI6bnVsbH0sIkRhdGVTdHlsZSI6eyIkaWQiOiI1NjMiLCJGb250U2V0dGluZ3MiOnsiJGlkIjoiNTY0IiwiRm9udFNpemUiOjEwLCJGb250TmFtZSI6IkNhbGlicmkiLCJJc0JvbGQiOmZhbHNlLCJJc0l0YWxpYyI6ZmFsc2UsIklzVW5kZXJsaW5lZCI6ZmFsc2UsIlBhcmVudFN0eWxlIjpudWxsfSwiQXV0b1NpemUiOjAsIkZvcmVncm91bmQiOnsiJGlkIjoiNTY1IiwiQ29sb3IiOnsiJGlkIjoiNTY2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2NyIsIkxpbmVDb2xvciI6bnVsbCwiTGluZVdlaWdodCI6MC4wLCJMaW5lVHlwZSI6MCwiUGFyZW50U3R5bGUiOm51bGx9LCJQYXJlbnRTdHlsZSI6bnVsbH0sIkRhdGVGb3JtYXQiOnsiJGlkIjoiNTY4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Y5IiwiRGF0ZVBhcnRJc1Zpc2libGUiOnRydWUsIlRpbWVQYXJ0SXNWaXNpYmxlIjpmYWxzZX19LCJJc1Zpc2libGUiOnRydWUsIlBhcmVudFN0eWxlIjpudWxsfSwiSW5kZXgiOjIxLCJQZXJjZW50YWdlQ29tcGxldGUiOm51bGwsIlBvc2l0aW9uIjp7IlJhdGlvIjowLjAsIklzQ3VzdG9tIjpmYWxzZX0sIkRhdGVGb3JtYXQiOnsiJHJlZiI6IjU2OCJ9LCJJZCI6IjMzOWRjYTg1LTgxMTMtNDMzOC1hYzg3LWQ1ZTRiNjk1YmMxYSIsIkltcG9ydElkIjoiMSIsIlRpdGxlIjoiUHVsc2UiLCJOb3RlIjpudWxsLCJIeXBlcmxpbmsiOm51bGwsIklzQ2hhbmdlZCI6ZmFsc2UsIklzTmV3IjpmYWxzZX0seyIkaWQiOiI1NzAiLCJEYXRlIjoiMTk5Ny0wOC0wNFQyMzo1OTowMFoiLCJTdHlsZSI6eyIkaWQiOiI1NzEiLCJTaGFwZSI6MCwiQ29ubmVjdG9yTWFyZ2luIjp7IiRyZWYiOiI1NCJ9LCJDb25uZWN0b3JTdHlsZSI6eyIkaWQiOiI1NzIiLCJMaW5lQ29sb3IiOnsiJGlkIjoiNTczIiwiJHR5cGUiOiJOTFJFLkNvbW1vbi5Eb20uU29saWRDb2xvckJydXNoLCBOTFJFLkNvbW1vbiIsIkNvbG9yIjp7IiRpZCI6IjU3NCIsIkEiOjI1NSwiUiI6MTA3LCJHIjoyMDUsIkIiOjF9fSwiTGluZVdlaWdodCI6MS4wLCJMaW5lVHlwZSI6MCwiUGFyZW50U3R5bGUiOm51bGx9LCJJc0JlbG93VGltZWJhbmQiOnRydWUsIkhpZGVEYXRlIjpmYWxzZSwiU2hhcGVTaXplIjoxLCJTcGFjaW5nIjoxLjAsIlBhZGRpbmciOnsiJHJlZiI6IjU4In0sIlNoYXBlU3R5bGUiOnsiJGlkIjoiNTc1IiwiTWFyZ2luIjp7IiRyZWYiOiI2MCJ9LCJQYWRkaW5nIjp7IiRyZWYiOiI2MSJ9LCJCYWNrZ3JvdW5kIjp7IiRpZCI6IjU3NiIsIkNvbG9yIjp7IiRpZCI6IjU3NyIsIkEiOjI1NSwiUiI6MCwiRyI6MCwiQiI6MH19LCJJc1Zpc2libGUiOnRydWUsIldpZHRoIjoxOC4wLCJIZWlnaHQiOjIwLjAsIkJvcmRlclN0eWxlIjp7IiRpZCI6IjU3OCIsIkxpbmVDb2xvciI6eyIkcmVmIjoiNjUifSwiTGluZVdlaWdodCI6MC4wLCJMaW5lVHlwZSI6MCwiUGFyZW50U3R5bGUiOm51bGx9LCJQYXJlbnRTdHlsZSI6bnVsbH0sIlRpdGxlU3R5bGUiOnsiJGlkIjoiNTc5IiwiRm9udFNldHRpbmdzIjp7IiRpZCI6IjU4MCIsIkZvbnRTaXplIjoxMSwiRm9udE5hbWUiOiJDYWxpYnJpIiwiSXNCb2xkIjp0cnVlLCJJc0l0YWxpYyI6ZmFsc2UsIklzVW5kZXJsaW5lZCI6ZmFsc2UsIlBhcmVudFN0eWxlIjpudWxsfSwiQXV0b1NpemUiOjAsIkZvcmVncm91bmQiOnsiJGlkIjoiNTgxIiwiQ29sb3IiOnsiJGlkIjoiNTgy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4MyIsIkxpbmVDb2xvciI6bnVsbCwiTGluZVdlaWdodCI6MC4wLCJMaW5lVHlwZSI6MCwiUGFyZW50U3R5bGUiOm51bGx9LCJQYXJlbnRTdHlsZSI6bnVsbH0sIkRhdGVTdHlsZSI6eyIkaWQiOiI1ODQiLCJGb250U2V0dGluZ3MiOnsiJGlkIjoiNTg1IiwiRm9udFNpemUiOjEwLCJGb250TmFtZSI6IkNhbGlicmkiLCJJc0JvbGQiOmZhbHNlLCJJc0l0YWxpYyI6ZmFsc2UsIklzVW5kZXJsaW5lZCI6ZmFsc2UsIlBhcmVudFN0eWxlIjpudWxsfSwiQXV0b1NpemUiOjAsIkZvcmVncm91bmQiOnsiJGlkIjoiNTg2IiwiQ29sb3IiOnsiJGlkIjoiNTg3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4OCIsIkxpbmVDb2xvciI6bnVsbCwiTGluZVdlaWdodCI6MC4wLCJMaW5lVHlwZSI6MCwiUGFyZW50U3R5bGUiOm51bGx9LCJQYXJlbnRTdHlsZSI6bnVsbH0sIkRhdGVGb3JtYXQiOnsiJGlkIjoiNTg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kwIiwiRGF0ZVBhcnRJc1Zpc2libGUiOnRydWUsIlRpbWVQYXJ0SXNWaXNpYmxlIjpmYWxzZX19LCJJc1Zpc2libGUiOnRydWUsIlBhcmVudFN0eWxlIjpudWxsfSwiSW5kZXgiOjIyLCJQZXJjZW50YWdlQ29tcGxldGUiOm51bGwsIlBvc2l0aW9uIjp7IlJhdGlvIjowLjAsIklzQ3VzdG9tIjpmYWxzZX0sIkRhdGVGb3JtYXQiOnsiJHJlZiI6IjU4OSJ9LCJJZCI6ImJiM2Y3MjQwLWJlYTktNGQwMC05MjQ3LTFjM2MxMjk4NTQ0OCIsIkltcG9ydElkIjoiMSIsIlRpdGxlIjoiVGhlIEZpcnN0IDMgU2luZ2xlcyIsIk5vdGUiOm51bGwsIkh5cGVybGluayI6bnVsbCwiSXNDaGFuZ2VkIjpmYWxzZSwiSXNOZXciOmZhbHNlfSx7IiRpZCI6IjU5MSIsIkRhdGUiOiIyMDAwLTAzLTE3VDIzOjU5OjAwWiIsIlN0eWxlIjp7IiRpZCI6IjU5MiIsIlNoYXBlIjowLCJDb25uZWN0b3JNYXJnaW4iOnsiJHJlZiI6IjU0In0sIkNvbm5lY3RvclN0eWxlIjp7IiRpZCI6IjU5MyIsIkxpbmVDb2xvciI6eyIkaWQiOiI1OTQiLCIkdHlwZSI6Ik5MUkUuQ29tbW9uLkRvbS5Tb2xpZENvbG9yQnJ1c2gsIE5MUkUuQ29tbW9uIiwiQ29sb3IiOnsiJGlkIjoiNTk1IiwiQSI6MjU1LCJSIjoxMDcsIkciOjIwNSwiQiI6MX19LCJMaW5lV2VpZ2h0IjoxLjAsIkxpbmVUeXBlIjowLCJQYXJlbnRTdHlsZSI6bnVsbH0sIklzQmVsb3dUaW1lYmFuZCI6ZmFsc2UsIkhpZGVEYXRlIjpmYWxzZSwiU2hhcGVTaXplIjoxLCJTcGFjaW5nIjoxLjAsIlBhZGRpbmciOnsiJHJlZiI6IjU4In0sIlNoYXBlU3R5bGUiOnsiJGlkIjoiNTk2IiwiTWFyZ2luIjp7IiRyZWYiOiI2MCJ9LCJQYWRkaW5nIjp7IiRyZWYiOiI2MSJ9LCJCYWNrZ3JvdW5kIjp7IiRpZCI6IjU5NyIsIkNvbG9yIjp7IiRpZCI6IjU5OCIsIkEiOjI1NSwiUiI6MCwiRyI6MCwiQiI6MH19LCJJc1Zpc2libGUiOnRydWUsIldpZHRoIjoxOC4wLCJIZWlnaHQiOjIwLjAsIkJvcmRlclN0eWxlIjp7IiRpZCI6IjU5OSIsIkxpbmVDb2xvciI6eyIkcmVmIjoiNjUifSwiTGluZVdlaWdodCI6MC4wLCJMaW5lVHlwZSI6MCwiUGFyZW50U3R5bGUiOm51bGx9LCJQYXJlbnRTdHlsZSI6bnVsbH0sIlRpdGxlU3R5bGUiOnsiJGlkIjoiNjAwIiwiRm9udFNldHRpbmdzIjp7IiRpZCI6IjYwMSIsIkZvbnRTaXplIjoxMSwiRm9udE5hbWUiOiJDYWxpYnJpIiwiSXNCb2xkIjp0cnVlLCJJc0l0YWxpYyI6ZmFsc2UsIklzVW5kZXJsaW5lZCI6ZmFsc2UsIlBhcmVudFN0eWxlIjpudWxsfSwiQXV0b1NpemUiOjAsIkZvcmVncm91bmQiOnsiJGlkIjoiNjAyIiwiQ29sb3IiOnsiJGlkIjoiNjAz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wNCIsIkxpbmVDb2xvciI6bnVsbCwiTGluZVdlaWdodCI6MC4wLCJMaW5lVHlwZSI6MCwiUGFyZW50U3R5bGUiOm51bGx9LCJQYXJlbnRTdHlsZSI6bnVsbH0sIkRhdGVTdHlsZSI6eyIkaWQiOiI2MDUiLCJGb250U2V0dGluZ3MiOnsiJGlkIjoiNjA2IiwiRm9udFNpemUiOjEwLCJGb250TmFtZSI6IkNhbGlicmkiLCJJc0JvbGQiOmZhbHNlLCJJc0l0YWxpYyI6ZmFsc2UsIklzVW5kZXJsaW5lZCI6ZmFsc2UsIlBhcmVudFN0eWxlIjpudWxsfSwiQXV0b1NpemUiOjAsIkZvcmVncm91bmQiOnsiJGlkIjoiNjA3IiwiQ29sb3IiOnsiJGlkIjoiNjA4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wOSIsIkxpbmVDb2xvciI6bnVsbCwiTGluZVdlaWdodCI6MC4wLCJMaW5lVHlwZSI6MCwiUGFyZW50U3R5bGUiOm51bGx9LCJQYXJlbnRTdHlsZSI6bnVsbH0sIkRhdGVGb3JtYXQiOnsiJGlkIjoiNjEw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ExIiwiRGF0ZVBhcnRJc1Zpc2libGUiOnRydWUsIlRpbWVQYXJ0SXNWaXNpYmxlIjpmYWxzZX19LCJJc1Zpc2libGUiOnRydWUsIlBhcmVudFN0eWxlIjpudWxsfSwiSW5kZXgiOjIzLCJQZXJjZW50YWdlQ29tcGxldGUiOm51bGwsIlBvc2l0aW9uIjp7IlJhdGlvIjowLjAsIklzQ3VzdG9tIjpmYWxzZX0sIkRhdGVGb3JtYXQiOnsiJHJlZiI6IjYxMCJ9LCJJZCI6ImJkNDE5MjI3LTVkMDAtNDI3NC1hNGUwLTU0OWRmMWJiNjgyMyIsIkltcG9ydElkIjoiMSIsIlRpdGxlIjoiSXMgVGhlcmUgQW55Ym9keSBPdXQgVGhlcmU/ICIsIk5vdGUiOm51bGwsIkh5cGVybGluayI6bnVsbCwiSXNDaGFuZ2VkIjpmYWxzZSwiSXNOZXciOmZhbHNlfSx7IiRpZCI6IjYxMiIsIkRhdGUiOiIyMDA3LTEyLTEwVDIzOjU5OjAwWiIsIlN0eWxlIjp7IiRpZCI6IjYxMyIsIlNoYXBlIjowLCJDb25uZWN0b3JNYXJnaW4iOnsiJHJlZiI6IjU0In0sIkNvbm5lY3RvclN0eWxlIjp7IiRpZCI6IjYxNCIsIkxpbmVDb2xvciI6eyIkaWQiOiI2MTUiLCIkdHlwZSI6Ik5MUkUuQ29tbW9uLkRvbS5Tb2xpZENvbG9yQnJ1c2gsIE5MUkUuQ29tbW9uIiwiQ29sb3IiOnsiJGlkIjoiNjE2IiwiQSI6MjU1LCJSIjoyLCJHIjoyMDUsIkIiOjI1MX19LCJMaW5lV2VpZ2h0IjoxLjAsIkxpbmVUeXBlIjowLCJQYXJlbnRTdHlsZSI6bnVsbH0sIklzQmVsb3dUaW1lYmFuZCI6dHJ1ZSwiSGlkZURhdGUiOmZhbHNlLCJTaGFwZVNpemUiOjEsIlNwYWNpbmciOjEuMCwiUGFkZGluZyI6eyIkcmVmIjoiNTgifSwiU2hhcGVTdHlsZSI6eyIkaWQiOiI2MTciLCJNYXJnaW4iOnsiJHJlZiI6IjYwIn0sIlBhZGRpbmciOnsiJHJlZiI6IjYxIn0sIkJhY2tncm91bmQiOnsiJGlkIjoiNjE4IiwiQ29sb3IiOnsiJGlkIjoiNjE5IiwiQSI6MjU1LCJSIjowLCJHIjowLCJCIjowfX0sIklzVmlzaWJsZSI6dHJ1ZSwiV2lkdGgiOjE4LjAsIkhlaWdodCI6MjAuMCwiQm9yZGVyU3R5bGUiOnsiJGlkIjoiNjIwIiwiTGluZUNvbG9yIjp7IiRyZWYiOiI2NSJ9LCJMaW5lV2VpZ2h0IjowLjAsIkxpbmVUeXBlIjowLCJQYXJlbnRTdHlsZSI6bnVsbH0sIlBhcmVudFN0eWxlIjpudWxsfSwiVGl0bGVTdHlsZSI6eyIkaWQiOiI2MjEiLCJGb250U2V0dGluZ3MiOnsiJGlkIjoiNjIyIiwiRm9udFNpemUiOjExLCJGb250TmFtZSI6IkNhbGlicmkiLCJJc0JvbGQiOnRydWUsIklzSXRhbGljIjpmYWxzZSwiSXNVbmRlcmxpbmVkIjpmYWxzZSwiUGFyZW50U3R5bGUiOm51bGx9LCJBdXRvU2l6ZSI6MCwiRm9yZWdyb3VuZCI6eyIkaWQiOiI2MjMiLCJDb2xvciI6eyIkaWQiOiI2MjQiLCJBIjoyNTUsIlIiOjIsIkciOjIwNSwiQiI6MjU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jI1IiwiTGluZUNvbG9yIjpudWxsLCJMaW5lV2VpZ2h0IjowLjAsIkxpbmVUeXBlIjowLCJQYXJlbnRTdHlsZSI6bnVsbH0sIlBhcmVudFN0eWxlIjpudWxsfSwiRGF0ZVN0eWxlIjp7IiRpZCI6IjYyNiIsIkZvbnRTZXR0aW5ncyI6eyIkaWQiOiI2MjciLCJGb250U2l6ZSI6MTAsIkZvbnROYW1lIjoiQ2FsaWJyaSIsIklzQm9sZCI6ZmFsc2UsIklzSXRhbGljIjpmYWxzZSwiSXNVbmRlcmxpbmVkIjpmYWxzZSwiUGFyZW50U3R5bGUiOm51bGx9LCJBdXRvU2l6ZSI6MCwiRm9yZWdyb3VuZCI6eyIkaWQiOiI2MjgiLCJDb2xvciI6eyIkaWQiOiI2MjkiLCJBIjoyNTUsIlIiOjIsIkciOjIwNSwiQiI6MjU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jMwIiwiTGluZUNvbG9yIjpudWxsLCJMaW5lV2VpZ2h0IjowLjAsIkxpbmVUeXBlIjowLCJQYXJlbnRTdHlsZSI6bnVsbH0sIlBhcmVudFN0eWxlIjpudWxsfSwiRGF0ZUZvcm1hdCI6eyIkaWQiOiI2Mz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2MzIiLCJEYXRlUGFydElzVmlzaWJsZSI6dHJ1ZSwiVGltZVBhcnRJc1Zpc2libGUiOmZhbHNlfX0sIklzVmlzaWJsZSI6dHJ1ZSwiUGFyZW50U3R5bGUiOm51bGx9LCJJbmRleCI6MjQsIlBlcmNlbnRhZ2VDb21wbGV0ZSI6bnVsbCwiUG9zaXRpb24iOnsiUmF0aW8iOjAuMCwiSXNDdXN0b20iOmZhbHNlfSwiRGF0ZUZvcm1hdCI6eyIkcmVmIjoiNjMxIn0sIklkIjoiNGRhMjY2ZjAtNDI1OS00ZWVlLTg4MDMtNTUxZTFkMWU1ZjFlIiwiSW1wb3J0SWQiOiIxIiwiVGl0bGUiOiJPaCwgYnkgdGhlIHdheSIsIk5vdGUiOm51bGwsIkh5cGVybGluayI6bnVsbCwiSXNDaGFuZ2VkIjpmYWxzZSwiSXNOZXciOmZhbHNlfSx7IiRpZCI6IjYzMyIsIkRhdGUiOiIyMDExLTA5LTI2VDIzOjU5OjAwWiIsIlN0eWxlIjp7IiRpZCI6IjYzNCIsIlNoYXBlIjowLCJDb25uZWN0b3JNYXJnaW4iOnsiJHJlZiI6IjU0In0sIkNvbm5lY3RvclN0eWxlIjp7IiRpZCI6IjYzNSIsIkxpbmVDb2xvciI6eyIkaWQiOiI2MzYiLCIkdHlwZSI6Ik5MUkUuQ29tbW9uLkRvbS5Tb2xpZENvbG9yQnJ1c2gsIE5MUkUuQ29tbW9uIiwiQ29sb3IiOnsiJGlkIjoiNjM3IiwiQSI6MjU1LCJSIjoyLCJHIjoyMDUsIkIiOjI1MX19LCJMaW5lV2VpZ2h0IjoxLjAsIkxpbmVUeXBlIjowLCJQYXJlbnRTdHlsZSI6bnVsbH0sIklzQmVsb3dUaW1lYmFuZCI6ZmFsc2UsIkhpZGVEYXRlIjpmYWxzZSwiU2hhcGVTaXplIjoxLCJTcGFjaW5nIjoxLjAsIlBhZGRpbmciOnsiJHJlZiI6IjU4In0sIlNoYXBlU3R5bGUiOnsiJGlkIjoiNjM4IiwiTWFyZ2luIjp7IiRyZWYiOiI2MCJ9LCJQYWRkaW5nIjp7IiRyZWYiOiI2MSJ9LCJCYWNrZ3JvdW5kIjp7IiRpZCI6IjYzOSIsIkNvbG9yIjp7IiRpZCI6IjY0MCIsIkEiOjI1NSwiUiI6MCwiRyI6MCwiQiI6MH19LCJJc1Zpc2libGUiOnRydWUsIldpZHRoIjoxOC4wLCJIZWlnaHQiOjIwLjAsIkJvcmRlclN0eWxlIjp7IiRpZCI6IjY0MSIsIkxpbmVDb2xvciI6eyIkcmVmIjoiNjUifSwiTGluZVdlaWdodCI6MC4wLCJMaW5lVHlwZSI6MCwiUGFyZW50U3R5bGUiOm51bGx9LCJQYXJlbnRTdHlsZSI6bnVsbH0sIlRpdGxlU3R5bGUiOnsiJGlkIjoiNjQyIiwiRm9udFNldHRpbmdzIjp7IiRpZCI6IjY0MyIsIkZvbnRTaXplIjoxMSwiRm9udE5hbWUiOiJDYWxpYnJpIiwiSXNCb2xkIjp0cnVlLCJJc0l0YWxpYyI6ZmFsc2UsIklzVW5kZXJsaW5lZCI6ZmFsc2UsIlBhcmVudFN0eWxlIjpudWxsfSwiQXV0b1NpemUiOjAsIkZvcmVncm91bmQiOnsiJGlkIjoiNjQ0IiwiQ29sb3IiOnsiJGlkIjoiNjQ1IiwiQSI6MjU1LCJSIjoyLCJHIjoyMDUsIkIiOjI1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0NiIsIkxpbmVDb2xvciI6bnVsbCwiTGluZVdlaWdodCI6MC4wLCJMaW5lVHlwZSI6MCwiUGFyZW50U3R5bGUiOm51bGx9LCJQYXJlbnRTdHlsZSI6bnVsbH0sIkRhdGVTdHlsZSI6eyIkaWQiOiI2NDciLCJGb250U2V0dGluZ3MiOnsiJGlkIjoiNjQ4IiwiRm9udFNpemUiOjEwLCJGb250TmFtZSI6IkNhbGlicmkiLCJJc0JvbGQiOmZhbHNlLCJJc0l0YWxpYyI6ZmFsc2UsIklzVW5kZXJsaW5lZCI6ZmFsc2UsIlBhcmVudFN0eWxlIjpudWxsfSwiQXV0b1NpemUiOjAsIkZvcmVncm91bmQiOnsiJGlkIjoiNjQ5IiwiQ29sb3IiOnsiJGlkIjoiNjUwIiwiQSI6MjU1LCJSIjoyLCJHIjoyMDUsIkIiOjI1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1MSIsIkxpbmVDb2xvciI6bnVsbCwiTGluZVdlaWdodCI6MC4wLCJMaW5lVHlwZSI6MCwiUGFyZW50U3R5bGUiOm51bGx9LCJQYXJlbnRTdHlsZSI6bnVsbH0sIkRhdGVGb3JtYXQiOnsiJGlkIjoiNjUy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UzIiwiRGF0ZVBhcnRJc1Zpc2libGUiOnRydWUsIlRpbWVQYXJ0SXNWaXNpYmxlIjpmYWxzZX19LCJJc1Zpc2libGUiOnRydWUsIlBhcmVudFN0eWxlIjpudWxsfSwiSW5kZXgiOjI1LCJQZXJjZW50YWdlQ29tcGxldGUiOm51bGwsIlBvc2l0aW9uIjp7IlJhdGlvIjowLjAsIklzQ3VzdG9tIjpmYWxzZX0sIkRhdGVGb3JtYXQiOnsiJHJlZiI6IjY1MiJ9LCJJZCI6IjE3ZjY3MTBjLWM5MjQtNGNiZS1iOTlhLWViNTAwNDBhY2Y5NiIsIkltcG9ydElkIjoiMSIsIlRpdGxlIjoiUGluayBGbG95ZDogRGlzY292ZXJ5IiwiTm90ZSI6bnVsbCwiSHlwZXJsaW5rIjpudWxsLCJJc0NoYW5nZWQiOmZhbHNlLCJJc05ldyI6ZmFsc2V9LHsiJGlkIjoiNjU0IiwiRGF0ZSI6IjIwMTQtMTEtMDdUMjM6NTk6MDBaIiwiU3R5bGUiOnsiJGlkIjoiNjU1IiwiU2hhcGUiOjAsIkNvbm5lY3Rvck1hcmdpbiI6eyIkcmVmIjoiNTQifSwiQ29ubmVjdG9yU3R5bGUiOnsiJGlkIjoiNjU2IiwiTGluZUNvbG9yIjp7IiRpZCI6IjY1NyIsIiR0eXBlIjoiTkxSRS5Db21tb24uRG9tLlNvbGlkQ29sb3JCcnVzaCwgTkxSRS5Db21tb24iLCJDb2xvciI6eyIkaWQiOiI2NTgiLCJBIjoyNTUsIlIiOjIsIkciOjIwNSwiQiI6MjUxfX0sIkxpbmVXZWlnaHQiOjEuMCwiTGluZVR5cGUiOjAsIlBhcmVudFN0eWxlIjpudWxsfSwiSXNCZWxvd1RpbWViYW5kIjp0cnVlLCJIaWRlRGF0ZSI6ZmFsc2UsIlNoYXBlU2l6ZSI6MSwiU3BhY2luZyI6MS4wLCJQYWRkaW5nIjp7IiRyZWYiOiI1OCJ9LCJTaGFwZVN0eWxlIjp7IiRpZCI6IjY1OSIsIk1hcmdpbiI6eyIkcmVmIjoiNjAifSwiUGFkZGluZyI6eyIkcmVmIjoiNjEifSwiQmFja2dyb3VuZCI6eyIkaWQiOiI2NjAiLCJDb2xvciI6eyIkaWQiOiI2NjEiLCJBIjoyNTUsIlIiOjAsIkciOjAsIkIiOjB9fSwiSXNWaXNpYmxlIjp0cnVlLCJXaWR0aCI6MTguMCwiSGVpZ2h0IjoyMC4wLCJCb3JkZXJTdHlsZSI6eyIkaWQiOiI2NjIiLCJMaW5lQ29sb3IiOnsiJHJlZiI6IjY1In0sIkxpbmVXZWlnaHQiOjAuMCwiTGluZVR5cGUiOjAsIlBhcmVudFN0eWxlIjpudWxsfSwiUGFyZW50U3R5bGUiOm51bGx9LCJUaXRsZVN0eWxlIjp7IiRpZCI6IjY2MyIsIkZvbnRTZXR0aW5ncyI6eyIkaWQiOiI2NjQiLCJGb250U2l6ZSI6MTEsIkZvbnROYW1lIjoiQ2FsaWJyaSIsIklzQm9sZCI6dHJ1ZSwiSXNJdGFsaWMiOmZhbHNlLCJJc1VuZGVybGluZWQiOmZhbHNlLCJQYXJlbnRTdHlsZSI6bnVsbH0sIkF1dG9TaXplIjowLCJGb3JlZ3JvdW5kIjp7IiRpZCI6IjY2NSIsIkNvbG9yIjp7IiRpZCI6IjY2NiIsIkEiOjI1NSwiUiI6MiwiRyI6MjA1LCJCIjoyNT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NjciLCJMaW5lQ29sb3IiOm51bGwsIkxpbmVXZWlnaHQiOjAuMCwiTGluZVR5cGUiOjAsIlBhcmVudFN0eWxlIjpudWxsfSwiUGFyZW50U3R5bGUiOm51bGx9LCJEYXRlU3R5bGUiOnsiJGlkIjoiNjY4IiwiRm9udFNldHRpbmdzIjp7IiRpZCI6IjY2OSIsIkZvbnRTaXplIjoxMCwiRm9udE5hbWUiOiJDYWxpYnJpIiwiSXNCb2xkIjpmYWxzZSwiSXNJdGFsaWMiOmZhbHNlLCJJc1VuZGVybGluZWQiOmZhbHNlLCJQYXJlbnRTdHlsZSI6bnVsbH0sIkF1dG9TaXplIjowLCJGb3JlZ3JvdW5kIjp7IiRpZCI6IjY3MCIsIkNvbG9yIjp7IiRpZCI6IjY3MSIsIkEiOjI1NSwiUiI6MiwiRyI6MjA1LCJCIjoyNT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2NzIiLCJMaW5lQ29sb3IiOm51bGwsIkxpbmVXZWlnaHQiOjAuMCwiTGluZVR5cGUiOjAsIlBhcmVudFN0eWxlIjpudWxsfSwiUGFyZW50U3R5bGUiOm51bGx9LCJEYXRlRm9ybWF0Ijp7IiRpZCI6IjY3M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Y3NCIsIkRhdGVQYXJ0SXNWaXNpYmxlIjp0cnVlLCJUaW1lUGFydElzVmlzaWJsZSI6ZmFsc2V9fSwiSXNWaXNpYmxlIjp0cnVlLCJQYXJlbnRTdHlsZSI6bnVsbH0sIkluZGV4IjoyNiwiUGVyY2VudGFnZUNvbXBsZXRlIjpudWxsLCJQb3NpdGlvbiI6eyJSYXRpbyI6MC4wLCJJc0N1c3RvbSI6ZmFsc2V9LCJEYXRlRm9ybWF0Ijp7IiRyZWYiOiI2NzMifSwiSWQiOiI2OGVlOGE4Ni1jMzQzLTQ2NGQtYTg5OS03M2E2NTY4MjBhNzUiLCJJbXBvcnRJZCI6IjEiLCJUaXRsZSI6IlRoZSBFbmRsZXNzIFJpdmVyIiwiTm90ZSI6bnVsbCwiSHlwZXJsaW5rIjpudWxsLCJJc0NoYW5nZWQiOmZhbHNlLCJJc05ldyI6ZmFsc2V9LHsiJGlkIjoiNjc1IiwiRGF0ZSI6IjIwMTYtMTEtMTFUMjM6NTk6MDBaIiwiU3R5bGUiOnsiJGlkIjoiNjc2IiwiU2hhcGUiOjAsIkNvbm5lY3Rvck1hcmdpbiI6eyIkcmVmIjoiNTQifSwiQ29ubmVjdG9yU3R5bGUiOnsiJGlkIjoiNjc3IiwiTGluZUNvbG9yIjp7IiRpZCI6IjY3OCIsIiR0eXBlIjoiTkxSRS5Db21tb24uRG9tLlNvbGlkQ29sb3JCcnVzaCwgTkxSRS5Db21tb24iLCJDb2xvciI6eyIkaWQiOiI2NzkiLCJBIjoyNTUsIlIiOjIsIkciOjIwNSwiQiI6MjUxfX0sIkxpbmVXZWlnaHQiOjEuMCwiTGluZVR5cGUiOjAsIlBhcmVudFN0eWxlIjpudWxsfSwiSXNCZWxvd1RpbWViYW5kIjpmYWxzZSwiSGlkZURhdGUiOmZhbHNlLCJTaGFwZVNpemUiOjEsIlNwYWNpbmciOjEuMCwiUGFkZGluZyI6eyIkcmVmIjoiNTgifSwiU2hhcGVTdHlsZSI6eyIkaWQiOiI2ODAiLCJNYXJnaW4iOnsiJHJlZiI6IjYwIn0sIlBhZGRpbmciOnsiJHJlZiI6IjYxIn0sIkJhY2tncm91bmQiOnsiJGlkIjoiNjgxIiwiQ29sb3IiOnsiJGlkIjoiNjgyIiwiQSI6MjU1LCJSIjowLCJHIjowLCJCIjowfX0sIklzVmlzaWJsZSI6dHJ1ZSwiV2lkdGgiOjE4LjAsIkhlaWdodCI6MjAuMCwiQm9yZGVyU3R5bGUiOnsiJGlkIjoiNjgzIiwiTGluZUNvbG9yIjp7IiRyZWYiOiI2NSJ9LCJMaW5lV2VpZ2h0IjowLjAsIkxpbmVUeXBlIjowLCJQYXJlbnRTdHlsZSI6bnVsbH0sIlBhcmVudFN0eWxlIjpudWxsfSwiVGl0bGVTdHlsZSI6eyIkaWQiOiI2ODQiLCJGb250U2V0dGluZ3MiOnsiJGlkIjoiNjg1IiwiRm9udFNpemUiOjExLCJGb250TmFtZSI6IkNhbGlicmkiLCJJc0JvbGQiOnRydWUsIklzSXRhbGljIjpmYWxzZSwiSXNVbmRlcmxpbmVkIjpmYWxzZSwiUGFyZW50U3R5bGUiOm51bGx9LCJBdXRvU2l6ZSI6MCwiRm9yZWdyb3VuZCI6eyIkaWQiOiI2ODYiLCJDb2xvciI6eyIkaWQiOiI2ODciLCJBIjoyNTUsIlIiOjIsIkciOjIwNSwiQiI6MjU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jg4IiwiTGluZUNvbG9yIjpudWxsLCJMaW5lV2VpZ2h0IjowLjAsIkxpbmVUeXBlIjowLCJQYXJlbnRTdHlsZSI6bnVsbH0sIlBhcmVudFN0eWxlIjpudWxsfSwiRGF0ZVN0eWxlIjp7IiRpZCI6IjY4OSIsIkZvbnRTZXR0aW5ncyI6eyIkaWQiOiI2OTAiLCJGb250U2l6ZSI6MTAsIkZvbnROYW1lIjoiQ2FsaWJyaSIsIklzQm9sZCI6ZmFsc2UsIklzSXRhbGljIjpmYWxzZSwiSXNVbmRlcmxpbmVkIjpmYWxzZSwiUGFyZW50U3R5bGUiOm51bGx9LCJBdXRvU2l6ZSI6MCwiRm9yZWdyb3VuZCI6eyIkaWQiOiI2OTEiLCJDb2xvciI6eyIkaWQiOiI2OTIiLCJBIjoyNTUsIlIiOjIsIkciOjIwNSwiQiI6MjU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jkzIiwiTGluZUNvbG9yIjpudWxsLCJMaW5lV2VpZ2h0IjowLjAsIkxpbmVUeXBlIjowLCJQYXJlbnRTdHlsZSI6bnVsbH0sIlBhcmVudFN0eWxlIjpudWxsfSwiRGF0ZUZvcm1hdCI6eyIkaWQiOiI2OTQ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2OTUiLCJEYXRlUGFydElzVmlzaWJsZSI6dHJ1ZSwiVGltZVBhcnRJc1Zpc2libGUiOmZhbHNlfX0sIklzVmlzaWJsZSI6dHJ1ZSwiUGFyZW50U3R5bGUiOm51bGx9LCJJbmRleCI6MjcsIlBlcmNlbnRhZ2VDb21wbGV0ZSI6bnVsbCwiUG9zaXRpb24iOnsiUmF0aW8iOjAuMCwiSXNDdXN0b20iOmZhbHNlfSwiRGF0ZUZvcm1hdCI6eyIkcmVmIjoiNjk0In0sIklkIjoiZmM0ZjAzMjktMmQwOS00ZDM1LTllMTgtOWY3MjdkY2FkOWQ0IiwiSW1wb3J0SWQiOiIxIiwiVGl0bGUiOiJUaGUgRWFybHkgWWVhcnMgMTk2NS0xOTcyIiwiTm90ZSI6bnVsbCwiSHlwZXJsaW5rIjpudWxsLCJJc0NoYW5nZWQiOmZhbHNlLCJJc05ldyI6ZmFsc2V9XSwiVGFza3MiOlt7IiRpZCI6IjY5NiIsIkdyb3VwTmFtZSI6ImE2YmY3NmVhLTMxOGItNDQ2ZS04NmQwLTMwMDZlMzUwMzI1YyIsIlN0YXJ0RGF0ZSI6IjE5NjctMTItMzFUMDA6MDA6MDBaIiwiRW5kRGF0ZSI6IjE5NzgtMTItMzBUMjM6NTk6MDBaIiwiUGVyY2VudGFnZUNvbXBsZXRlIjpudWxsLCJTdHlsZSI6eyIkaWQiOiI2OTciLCJTaGFwZSI6MCwiU2hhcGVUaGlja25lc3MiOjAsIkR1cmF0aW9uRm9ybWF0IjowLCJJbmNsdWRlTm9uV29ya2luZ0RheXNJbkR1cmF0aW9uIjpmYWxzZSwiUGVyY2VudGFnZUNvbXBsZXRlU3R5bGUiOnsiJGlkIjoiNjk4IiwiRm9udFNldHRpbmdzIjp7IiRpZCI6IjY5OS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NYXJnaW4iOnsiJHJlZiI6Ijg4In0sIlBhZGRpbmciOnsiJHJlZiI6Ijg5In0sIkJhY2tncm91bmQiOnsiJHJlZiI6IjkwIn0sIklzVmlzaWJsZSI6dHJ1ZSwiV2lkdGgiOjAuMCwiSGVpZ2h0IjowLjAsIkJvcmRlclN0eWxlIjp7IiRpZCI6IjcwMCIsIkxpbmVDb2xvciI6bnVsbCwiTGluZVdlaWdodCI6MC4wLCJMaW5lVHlwZSI6MCwiUGFyZW50U3R5bGUiOm51bGx9LCJQYXJlbnRTdHlsZSI6bnVsbH0sIkR1cmF0aW9uU3R5bGUiOnsiJGlkIjoiNzAxIiwiRm9udFNldHRpbmdzIjp7IiRpZCI6Ijcw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NYXJnaW4iOnsiJHJlZiI6Ijk1In0sIlBhZGRpbmciOnsiJHJlZiI6Ijk2In0sIkJhY2tncm91bmQiOnsiJHJlZiI6Ijk3In0sIklzVmlzaWJsZSI6dHJ1ZSwiV2lkdGgiOjAuMCwiSGVpZ2h0IjowLjAsIkJvcmRlclN0eWxlIjp7IiRpZCI6IjcwMyIsIkxpbmVDb2xvciI6bnVsbCwiTGluZVdlaWdodCI6MC4wLCJMaW5lVHlwZSI6MCwiUGFyZW50U3R5bGUiOm51bGx9LCJQYXJlbnRTdHlsZSI6bnVsbH0sIkhvcml6b250YWxDb25uZWN0b3JTdHlsZSI6eyIkaWQiOiI3MDQiLCJMaW5lQ29sb3IiOnsiJHJlZiI6Ijk5In0sIkxpbmVXZWlnaHQiOjEuMCwiTGluZVR5cGUiOjAsIlBhcmVudFN0eWxlIjpudWxsfSwiVmVydGljYWxDb25uZWN0b3JTdHlsZSI6eyIkaWQiOiI3MDUiLCJMaW5lQ29sb3IiOnsiJGlkIjoiNzA2IiwiJHR5cGUiOiJOTFJFLkNvbW1vbi5Eb20uU29saWRDb2xvckJydXNoLCBOTFJFLkNvbW1vbiIsIkNvbG9yIjp7IiRpZCI6IjcwNy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mYWxzZSwiUGVyY2VudGFnZUNvbXBsZXRlU2hhcGVPcGFjaXR5IjozNSwiU2hhcGVTdHlsZSI6eyIkaWQiOiI3MDgiLCJNYXJnaW4iOnsiJHJlZiI6IjEwNSJ9LCJQYWRkaW5nIjp7IiRyZWYiOiIxMDYifSwiQmFja2dyb3VuZCI6eyIkaWQiOiI3MDkiLCJDb2xvciI6eyIkaWQiOiI3MTAiLCJBIjoyNTUsIlIiOjkxLCJHIjoxNTUsIkIiOjIxM319LCJJc1Zpc2libGUiOnRydWUsIldpZHRoIjowLjAsIkhlaWdodCI6MTAuMCwiQm9yZGVyU3R5bGUiOnsiJGlkIjoiNzExIiwiTGluZUNvbG9yIjp7IiRyZWYiOiIxMTAifSwiTGluZVdlaWdodCI6MC4wLCJMaW5lVHlwZSI6MCwiUGFyZW50U3R5bGUiOm51bGx9LCJQYXJlbnRTdHlsZSI6bnVsbH0sIlRpdGxlU3R5bGUiOnsiJGlkIjoiNzEyIiwiRm9udFNldHRpbmdzIjp7IiRpZCI6IjcxMyIsIkZvbnRTaXplIjoxMSwiRm9udE5hbWUiOiJDYWxpYnJpIiwiSXNCb2xkIjp0cnVlLCJJc0l0YWxpYyI6ZmFsc2UsIklzVW5kZXJsaW5lZCI6ZmFsc2UsIlBhcmVudFN0eWxlIjpudWxsfSwiQXV0b1NpemUiOjAsIkZvcmVncm91bmQiOnsiJGlkIjoiNzE0IiwiQ29sb3IiOnsiJGlkIjoiNzE1IiwiQSI6MjU1LCJSIjowLCJHIjowLCJCIjowfX0sIk1heFdpZHRoIjo3MjAuMCwiTWF4SGVpZ2h0IjoiSW5maW5pdHkiLCJTbWFydEZvcmVncm91bmRJc0FjdGl2ZSI6ZmFsc2UsIkhvcml6b250YWxBbGlnbm1lbnQiOjAsIlZlcnRpY2FsQWxpZ25tZW50IjowLCJTbWFydEZvcmVncm91bmQiOm51bGwsIk1hcmdpbiI6eyIkcmVmIjoiMTE2In0sIlBhZGRpbmciOnsiJHJlZiI6IjExNyJ9LCJCYWNrZ3JvdW5kIjp7IiRyZWYiOiIxMTgifSwiSXNWaXNpYmxlIjp0cnVlLCJXaWR0aCI6MC4wLCJIZWlnaHQiOjAuMCwiQm9yZGVyU3R5bGUiOnsiJGlkIjoiNzE2IiwiTGluZUNvbG9yIjpudWxsLCJMaW5lV2VpZ2h0IjowLjAsIkxpbmVUeXBlIjowLCJQYXJlbnRTdHlsZSI6bnVsbH0sIlBhcmVudFN0eWxlIjpudWxsfSwiRGF0ZVN0eWxlIjp7IiRpZCI6IjcxNyIsIkZvbnRTZXR0aW5ncyI6eyIkaWQiOiI3MTgiLCJGb250U2l6ZSI6MTAsIkZvbnROYW1lIjoiQ2FsaWJyaSIsIklzQm9sZCI6ZmFsc2UsIklzSXRhbGljIjpmYWxzZSwiSXNVbmRlcmxpbmVkIjpmYWxzZSwiUGFyZW50U3R5bGUiOm51bGx9LCJBdXRvU2l6ZSI6MCwiRm9yZWdyb3VuZCI6eyIkaWQiOiI3MTkiLCJDb2xvciI6eyIkaWQiOiI3MjAiLCJBIjoyNTUsIlIiOjY4LCJHIjo4NCwiQiI6MTA2fX0sIk1heFdpZHRoIjoyMDAuMCwiTWF4SGVpZ2h0IjoiSW5maW5pdHkiLCJTbWFydEZvcmVncm91bmRJc0FjdGl2ZSI6ZmFsc2UsIkhvcml6b250YWxBbGlnbm1lbnQiOjAsIlZlcnRpY2FsQWxpZ25tZW50IjowLCJTbWFydEZvcmVncm91bmQiOm51bGwsIk1hcmdpbiI6eyIkcmVmIjoiMTIzIn0sIlBhZGRpbmciOnsiJHJlZiI6IjEyNCJ9LCJCYWNrZ3JvdW5kIjp7IiRyZWYiOiIxMjUifSwiSXNWaXNpYmxlIjp0cnVlLCJXaWR0aCI6MC4wLCJIZWlnaHQiOjAuMCwiQm9yZGVyU3R5bGUiOnsiJGlkIjoiNzIxIiwiTGluZUNvbG9yIjpudWxsLCJMaW5lV2VpZ2h0IjowLjAsIkxpbmVUeXBlIjowLCJQYXJlbnRTdHlsZSI6bnVsbH0sIlBhcmVudFN0eWxlIjpudWxsfSwiRGF0ZUZvcm1hdCI6eyIkcmVmIjoiMTI2In0sIklzVmlzaWJsZSI6ZmFsc2UsIlBhcmVudFN0eWxlIjpudWxsfSwiSW5kZXgiOjI4LCJTbWFydER1cmF0aW9uQWN0aXZhdGVkIjpmYWxzZSwiRGF0ZUZvcm1hdCI6eyIkcmVmIjoiMTI2In0sIklkIjoiNDNkNzE5ZjAtNTM2Yy00ZjZmLTkyMDktNDk5ZmU0MzhiNjUyIiwiSW1wb3J0SWQiOm51bGwsIlRpdGxlIjoiVHJhbnNpdGlvbiAmIEZhbWUiLCJOb3RlIjpudWxsLCJIeXBlcmxpbmsiOm51bGwsIklzQ2hhbmdlZCI6ZmFsc2UsIklzTmV3IjpmYWxzZX0seyIkaWQiOiI3MjIiLCJHcm91cE5hbWUiOiJhNmJmNzZlYS0zMThiLTQ0NmUtODZkMC0zMDA2ZTM1MDMyNWMiLCJTdGFydERhdGUiOiIxOTc4LTEyLTMxVDAwOjAwOjAwWiIsIkVuZERhdGUiOiIxOTg1LTEyLTMwVDIzOjU5OjAwWiIsIlBlcmNlbnRhZ2VDb21wbGV0ZSI6bnVsbCwiU3R5bGUiOnsiJGlkIjoiNzIzIiwiU2hhcGUiOjQsIlNoYXBlVGhpY2tuZXNzIjowLCJEdXJhdGlvbkZvcm1hdCI6MCwiSW5jbHVkZU5vbldvcmtpbmdEYXlzSW5EdXJhdGlvbiI6ZmFsc2UsIlBlcmNlbnRhZ2VDb21wbGV0ZVN0eWxlIjp7IiRpZCI6IjcyNCIsIkZvbnRTZXR0aW5ncyI6eyIkaWQiOiI3MjU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3MjYiLCJMaW5lQ29sb3IiOm51bGwsIkxpbmVXZWlnaHQiOjAuMCwiTGluZVR5cGUiOjAsIlBhcmVudFN0eWxlIjpudWxsfSwiUGFyZW50U3R5bGUiOm51bGx9LCJEdXJhdGlvblN0eWxlIjp7IiRpZCI6IjcyNyIsIkZvbnRTZXR0aW5ncyI6eyIkaWQiOiI3Mjg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3MjkiLCJMaW5lQ29sb3IiOm51bGwsIkxpbmVXZWlnaHQiOjAuMCwiTGluZVR5cGUiOjAsIlBhcmVudFN0eWxlIjpudWxsfSwiUGFyZW50U3R5bGUiOm51bGx9LCJIb3Jpem9udGFsQ29ubmVjdG9yU3R5bGUiOnsiJGlkIjoiNzMwIiwiTGluZUNvbG9yIjp7IiRyZWYiOiI5OSJ9LCJMaW5lV2VpZ2h0IjoxLjAsIkxpbmVUeXBlIjowLCJQYXJlbnRTdHlsZSI6bnVsbH0sIlZlcnRpY2FsQ29ubmVjdG9yU3R5bGUiOnsiJGlkIjoiNzMxIiwiTGluZUNvbG9yIjp7IiRpZCI6IjczMiIsIiR0eXBlIjoiTkxSRS5Db21tb24uRG9tLlNvbGlkQ29sb3JCcnVzaCwgTkxSRS5Db21tb24iLCJDb2xvciI6eyIkaWQiOiI3MzMiLCJBIjoyNTUsIlIiOjE2NSwiRyI6MTY1LCJCIjoxNjV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NzM0IiwiTWFyZ2luIjp7IiRyZWYiOiIxMDUifSwiUGFkZGluZyI6eyIkcmVmIjoiMTA2In0sIkJhY2tncm91bmQiOnsiJGlkIjoiNzM1IiwiQ29sb3IiOnsiJGlkIjoiNzM2IiwiQSI6MjU1LCJSIjo4MSwiRyI6OTcsIkIiOjEwN319LCJJc1Zpc2libGUiOnRydWUsIldpZHRoIjowLjAsIkhlaWdodCI6MTAuMCwiQm9yZGVyU3R5bGUiOnsiJGlkIjoiNzM3IiwiTGluZUNvbG9yIjp7IiRyZWYiOiIxMTAifSwiTGluZVdlaWdodCI6MC4wLCJMaW5lVHlwZSI6MCwiUGFyZW50U3R5bGUiOm51bGx9LCJQYXJlbnRTdHlsZSI6bnVsbH0sIlRpdGxlU3R5bGUiOnsiJGlkIjoiNzM4IiwiRm9udFNldHRpbmdzIjp7IiRpZCI6IjczOSIsIkZvbnRTaXplIjoxMSwiRm9udE5hbWUiOiJDYWxpYnJpIiwiSXNCb2xkIjp0cnVlLCJJc0l0YWxpYyI6ZmFsc2UsIklzVW5kZXJsaW5lZCI6ZmFsc2UsIlBhcmVudFN0eWxlIjpudWxsfSwiQXV0b1NpemUiOjAsIkZvcmVncm91bmQiOnsiJGlkIjoiNzQwIiwiQ29sb3IiOnsiJGlkIjoiNzQxIiwiQSI6MjU1LCJSIjowLCJHIjowLCJCIjowfX0sIk1heFdpZHRoIjo3MjAuMCwiTWF4SGVpZ2h0IjoiSW5maW5pdHkiLCJTbWFydEZvcmVncm91bmRJc0FjdGl2ZSI6ZmFsc2UsIkhvcml6b250YWxBbGlnbm1lbnQiOjAsIlZlcnRpY2FsQWxpZ25tZW50IjowLCJTbWFydEZvcmVncm91bmQiOm51bGwsIk1hcmdpbiI6eyIkcmVmIjoiMTE2In0sIlBhZGRpbmciOnsiJHJlZiI6IjExNyJ9LCJCYWNrZ3JvdW5kIjp7IiRyZWYiOiIxMTgifSwiSXNWaXNpYmxlIjp0cnVlLCJXaWR0aCI6MC4wLCJIZWlnaHQiOjAuMCwiQm9yZGVyU3R5bGUiOnsiJGlkIjoiNzQyIiwiTGluZUNvbG9yIjpudWxsLCJMaW5lV2VpZ2h0IjowLjAsIkxpbmVUeXBlIjowLCJQYXJlbnRTdHlsZSI6bnVsbH0sIlBhcmVudFN0eWxlIjpudWxsfSwiRGF0ZVN0eWxlIjp7IiRpZCI6Ijc0MyIsIkZvbnRTZXR0aW5ncyI6eyIkaWQiOiI3NDQiLCJGb250U2l6ZSI6MTAsIkZvbnROYW1lIjoiQ2FsaWJyaSIsIklzQm9sZCI6ZmFsc2UsIklzSXRhbGljIjpmYWxzZSwiSXNVbmRlcmxpbmVkIjpmYWxzZSwiUGFyZW50U3R5bGUiOm51bGx9LCJBdXRvU2l6ZSI6MCwiRm9yZWdyb3VuZCI6eyIkaWQiOiI3NDUiLCJDb2xvciI6eyIkaWQiOiI3NDYiLCJBIjoyNTUsIlIiOjY4LCJHIjo4NCwiQiI6MTA2fX0sIk1heFdpZHRoIjoyMDAuMCwiTWF4SGVpZ2h0IjoiSW5maW5pdHkiLCJTbWFydEZvcmVncm91bmRJc0FjdGl2ZSI6ZmFsc2UsIkhvcml6b250YWxBbGlnbm1lbnQiOjAsIlZlcnRpY2FsQWxpZ25tZW50IjowLCJTbWFydEZvcmVncm91bmQiOm51bGwsIk1hcmdpbiI6eyIkcmVmIjoiMTIzIn0sIlBhZGRpbmciOnsiJHJlZiI6IjEyNCJ9LCJCYWNrZ3JvdW5kIjp7IiRyZWYiOiIxMjUifSwiSXNWaXNpYmxlIjp0cnVlLCJXaWR0aCI6MC4wLCJIZWlnaHQiOjAuMCwiQm9yZGVyU3R5bGUiOnsiJGlkIjoiNzQ3IiwiTGluZUNvbG9yIjpudWxsLCJMaW5lV2VpZ2h0IjowLjAsIkxpbmVUeXBlIjowLCJQYXJlbnRTdHlsZSI6bnVsbH0sIlBhcmVudFN0eWxlIjpudWxsfSwiRGF0ZUZvcm1hdCI6eyIkcmVmIjoiMTI2In0sIklzVmlzaWJsZSI6dHJ1ZSwiUGFyZW50U3R5bGUiOm51bGx9LCJJbmRleCI6MjksIlNtYXJ0RHVyYXRpb25BY3RpdmF0ZWQiOmZhbHNlLCJEYXRlRm9ybWF0Ijp7IiRyZWYiOiIxMjYifSwiSWQiOiJjNjlkMTU2My0yNGRkLTQxZWEtOThlNS01ZmI5OTZkNDEyYWMiLCJJbXBvcnRJZCI6bnVsbCwiVGl0bGUiOiJXYXRlcnMgRXJhIiwiTm90ZSI6bnVsbCwiSHlwZXJsaW5rIjpudWxsLCJJc0NoYW5nZWQiOmZhbHNlLCJJc05ldyI6ZmFsc2V9LHsiJGlkIjoiNzQ4IiwiR3JvdXBOYW1lIjoiYTZiZjc2ZWEtMzE4Yi00NDZlLTg2ZDAtMzAwNmUzNTAzMjVjIiwiU3RhcnREYXRlIjoiMTk4NS0xMi0zMVQwMDowMDowMFoiLCJFbmREYXRlIjoiMTk5NC0xMi0zMFQyMzo1OTowMFoiLCJQZXJjZW50YWdlQ29tcGxldGUiOm51bGwsIlN0eWxlIjp7IiRpZCI6Ijc0OSIsIlNoYXBlIjo0LCJTaGFwZVRoaWNrbmVzcyI6MCwiRHVyYXRpb25Gb3JtYXQiOjAsIkluY2x1ZGVOb25Xb3JraW5nRGF5c0luRHVyYXRpb24iOmZhbHNlLCJQZXJjZW50YWdlQ29tcGxldGVTdHlsZSI6eyIkaWQiOiI3NTAiLCJGb250U2V0dGluZ3MiOnsiJGlkIjoiNzUx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1hcmdpbiI6eyIkcmVmIjoiODgifSwiUGFkZGluZyI6eyIkcmVmIjoiODkifSwiQmFja2dyb3VuZCI6eyIkcmVmIjoiOTAifSwiSXNWaXNpYmxlIjp0cnVlLCJXaWR0aCI6MC4wLCJIZWlnaHQiOjAuMCwiQm9yZGVyU3R5bGUiOnsiJGlkIjoiNzUyIiwiTGluZUNvbG9yIjpudWxsLCJMaW5lV2VpZ2h0IjowLjAsIkxpbmVUeXBlIjowLCJQYXJlbnRTdHlsZSI6bnVsbH0sIlBhcmVudFN0eWxlIjpudWxsfSwiRHVyYXRpb25TdHlsZSI6eyIkaWQiOiI3NTMiLCJGb250U2V0dGluZ3MiOnsiJGlkIjoiNzU0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1hcmdpbiI6eyIkcmVmIjoiOTUifSwiUGFkZGluZyI6eyIkcmVmIjoiOTYifSwiQmFja2dyb3VuZCI6eyIkcmVmIjoiOTcifSwiSXNWaXNpYmxlIjp0cnVlLCJXaWR0aCI6MC4wLCJIZWlnaHQiOjAuMCwiQm9yZGVyU3R5bGUiOnsiJGlkIjoiNzU1IiwiTGluZUNvbG9yIjpudWxsLCJMaW5lV2VpZ2h0IjowLjAsIkxpbmVUeXBlIjowLCJQYXJlbnRTdHlsZSI6bnVsbH0sIlBhcmVudFN0eWxlIjpudWxsfSwiSG9yaXpvbnRhbENvbm5lY3RvclN0eWxlIjp7IiRpZCI6Ijc1NiIsIkxpbmVDb2xvciI6eyIkcmVmIjoiOTkifSwiTGluZVdlaWdodCI6MS4wLCJMaW5lVHlwZSI6MCwiUGFyZW50U3R5bGUiOm51bGx9LCJWZXJ0aWNhbENvbm5lY3RvclN0eWxlIjp7IiRpZCI6Ijc1NyIsIkxpbmVDb2xvciI6eyIkaWQiOiI3NTgiLCIkdHlwZSI6Ik5MUkUuQ29tbW9uLkRvbS5Tb2xpZENvbG9yQnJ1c2gsIE5MUkUuQ29tbW9uIiwiQ29sb3IiOnsiJGlkIjoiNzU5IiwiQSI6MjU1LCJSIjoxNjUsIkciOjE2NSwiQiI6MTY1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mZhbHNlLCJQZXJjZW50YWdlQ29tcGxldGVTaGFwZU9wYWNpdHkiOjM1LCJTaGFwZVN0eWxlIjp7IiRpZCI6Ijc2MCIsIk1hcmdpbiI6eyIkcmVmIjoiMTA1In0sIlBhZGRpbmciOnsiJHJlZiI6IjEwNiJ9LCJCYWNrZ3JvdW5kIjp7IiRpZCI6Ijc2MSIsIkNvbG9yIjp7IiRpZCI6Ijc2MiIsIkEiOjI1NSwiUiI6ODEsIkciOjk3LCJCIjoxMDd9fSwiSXNWaXNpYmxlIjp0cnVlLCJXaWR0aCI6MC4wLCJIZWlnaHQiOjEwLjAsIkJvcmRlclN0eWxlIjp7IiRpZCI6Ijc2MyIsIkxpbmVDb2xvciI6eyIkcmVmIjoiMTEwIn0sIkxpbmVXZWlnaHQiOjAuMCwiTGluZVR5cGUiOjAsIlBhcmVudFN0eWxlIjpudWxsfSwiUGFyZW50U3R5bGUiOm51bGx9LCJUaXRsZVN0eWxlIjp7IiRpZCI6Ijc2NCIsIkZvbnRTZXR0aW5ncyI6eyIkaWQiOiI3NjUiLCJGb250U2l6ZSI6MTEsIkZvbnROYW1lIjoiQ2FsaWJyaSIsIklzQm9sZCI6dHJ1ZSwiSXNJdGFsaWMiOmZhbHNlLCJJc1VuZGVybGluZWQiOmZhbHNlLCJQYXJlbnRTdHlsZSI6bnVsbH0sIkF1dG9TaXplIjowLCJGb3JlZ3JvdW5kIjp7IiRpZCI6Ijc2NiIsIkNvbG9yIjp7IiRpZCI6Ijc2Ny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2OCIsIkxpbmVDb2xvciI6bnVsbCwiTGluZVdlaWdodCI6MC4wLCJMaW5lVHlwZSI6MCwiUGFyZW50U3R5bGUiOm51bGx9LCJQYXJlbnRTdHlsZSI6bnVsbH0sIkRhdGVTdHlsZSI6eyIkaWQiOiI3NjkiLCJGb250U2V0dGluZ3MiOnsiJGlkIjoiNzcw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3MSIsIkxpbmVDb2xvciI6bnVsbCwiTGluZVdlaWdodCI6MC4wLCJMaW5lVHlwZSI6MCwiUGFyZW50U3R5bGUiOm51bGx9LCJQYXJlbnRTdHlsZSI6bnVsbH0sIkRhdGVGb3JtYXQiOnsiJHJlZiI6IjEyNiJ9LCJJc1Zpc2libGUiOnRydWUsIlBhcmVudFN0eWxlIjpudWxsfSwiSW5kZXgiOjMwLCJTbWFydER1cmF0aW9uQWN0aXZhdGVkIjpmYWxzZSwiRGF0ZUZvcm1hdCI6eyIkcmVmIjoiMTI2In0sIklkIjoiN2YzM2M3MjItODU4MC00MGIxLWI1ZDMtMWQ2ZjU2MDA3MmUxIiwiSW1wb3J0SWQiOm51bGwsIlRpdGxlIjoiR2lsbW91ciBFcmEiLCJOb3RlIjpudWxsLCJIeXBlcmxpbmsiOm51bGwsIklzQ2hhbmdlZCI6ZmFsc2UsIklzTmV3IjpmYWxzZX0seyIkaWQiOiI3NzIiLCJHcm91cE5hbWUiOiJhNmJmNzZlYS0zMThiLTQ0NmUtODZkMC0zMDA2ZTM1MDMyNWMiLCJTdGFydERhdGUiOiIyMDA1LTA3LTAyVDAwOjAwOjAwWiIsIkVuZERhdGUiOiIyMDE2LTExLTExVDIzOjU5OjAwWiIsIlBlcmNlbnRhZ2VDb21wbGV0ZSI6bnVsbCwiU3R5bGUiOnsiJGlkIjoiNzczIiwiU2hhcGUiOjAsIlNoYXBlVGhpY2tuZXNzIjowLCJEdXJhdGlvbkZvcm1hdCI6MCwiSW5jbHVkZU5vbldvcmtpbmdEYXlzSW5EdXJhdGlvbiI6ZmFsc2UsIlBlcmNlbnRhZ2VDb21wbGV0ZVN0eWxlIjp7IiRpZCI6Ijc3NCIsIkZvbnRTZXR0aW5ncyI6eyIkaWQiOiI3NzU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3NzYiLCJMaW5lQ29sb3IiOm51bGwsIkxpbmVXZWlnaHQiOjAuMCwiTGluZVR5cGUiOjAsIlBhcmVudFN0eWxlIjpudWxsfSwiUGFyZW50U3R5bGUiOm51bGx9LCJEdXJhdGlvblN0eWxlIjp7IiRpZCI6Ijc3NyIsIkZvbnRTZXR0aW5ncyI6eyIkaWQiOiI3Nzg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3NzkiLCJMaW5lQ29sb3IiOm51bGwsIkxpbmVXZWlnaHQiOjAuMCwiTGluZVR5cGUiOjAsIlBhcmVudFN0eWxlIjpudWxsfSwiUGFyZW50U3R5bGUiOm51bGx9LCJIb3Jpem9udGFsQ29ubmVjdG9yU3R5bGUiOnsiJGlkIjoiNzgwIiwiTGluZUNvbG9yIjp7IiRyZWYiOiI5OSJ9LCJMaW5lV2VpZ2h0IjoxLjAsIkxpbmVUeXBlIjowLCJQYXJlbnRTdHlsZSI6bnVsbH0sIlZlcnRpY2FsQ29ubmVjdG9yU3R5bGUiOnsiJGlkIjoiNzgxIiwiTGluZUNvbG9yIjp7IiRpZCI6Ijc4MiIsIiR0eXBlIjoiTkxSRS5Db21tb24uRG9tLlNvbGlkQ29sb3JCcnVzaCwgTkxSRS5Db21tb24iLCJDb2xvciI6eyIkaWQiOiI3ODM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Nzg0IiwiTWFyZ2luIjp7IiRyZWYiOiIxMDUifSwiUGFkZGluZyI6eyIkcmVmIjoiMTA2In0sIkJhY2tncm91bmQiOnsiJGlkIjoiNzg1IiwiQ29sb3IiOnsiJGlkIjoiNzg2IiwiQSI6MjU1LCJSIjo5MSwiRyI6MTU1LCJCIjoyMTN9fSwiSXNWaXNpYmxlIjp0cnVlLCJXaWR0aCI6MC4wLCJIZWlnaHQiOjEwLjAsIkJvcmRlclN0eWxlIjp7IiRpZCI6Ijc4NyIsIkxpbmVDb2xvciI6eyIkcmVmIjoiMTEwIn0sIkxpbmVXZWlnaHQiOjAuMCwiTGluZVR5cGUiOjAsIlBhcmVudFN0eWxlIjpudWxsfSwiUGFyZW50U3R5bGUiOm51bGx9LCJUaXRsZVN0eWxlIjp7IiRpZCI6Ijc4OCIsIkZvbnRTZXR0aW5ncyI6eyIkaWQiOiI3ODkiLCJGb250U2l6ZSI6MTEsIkZvbnROYW1lIjoiQ2FsaWJyaSIsIklzQm9sZCI6dHJ1ZSwiSXNJdGFsaWMiOmZhbHNlLCJJc1VuZGVybGluZWQiOmZhbHNlLCJQYXJlbnRTdHlsZSI6bnVsbH0sIkF1dG9TaXplIjowLCJGb3JlZ3JvdW5kIjp7IiRpZCI6Ijc5MCIsIkNvbG9yIjp7IiRpZCI6Ijc5MS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5MiIsIkxpbmVDb2xvciI6bnVsbCwiTGluZVdlaWdodCI6MC4wLCJMaW5lVHlwZSI6MCwiUGFyZW50U3R5bGUiOm51bGx9LCJQYXJlbnRTdHlsZSI6bnVsbH0sIkRhdGVTdHlsZSI6eyIkaWQiOiI3OTMiLCJGb250U2V0dGluZ3MiOnsiJGlkIjoiNzk0IiwiRm9udFNpemUiOjEwLCJGb250TmFtZSI6IkNhbGlicmkiLCJJc0JvbGQiOmZhbHNlLCJJc0l0YWxpYyI6ZmFsc2UsIklzVW5kZXJsaW5lZCI6ZmFsc2UsIlBhcmVudFN0eWxlIjpudWxsfSwiQXV0b1NpemUiOjAsIkZvcmVncm91bmQiOnsiJHJlZiI6IjEyMSJ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5NSIsIkxpbmVDb2xvciI6bnVsbCwiTGluZVdlaWdodCI6MC4wLCJMaW5lVHlwZSI6MCwiUGFyZW50U3R5bGUiOm51bGx9LCJQYXJlbnRTdHlsZSI6bnVsbH0sIkRhdGVGb3JtYXQiOnsiJHJlZiI6IjEyNiJ9LCJJc1Zpc2libGUiOmZhbHNlLCJQYXJlbnRTdHlsZSI6bnVsbH0sIkluZGV4IjozMSwiU21hcnREdXJhdGlvbkFjdGl2YXRlZCI6ZmFsc2UsIkRhdGVGb3JtYXQiOnsiJHJlZiI6IjEyNiJ9LCJJZCI6IjFlYzI0OWYyLWRmYjktNDg0MS04OWE2LThjN2E5MjcyZDcyMCIsIkltcG9ydElkIjpudWxsLCJUaXRsZSI6IlJldW5pb24gJiBGaW5hbCBBbGJ1bXMiLCJOb3RlIjpudWxsLCJIeXBlcmxpbmsiOm51bGwsIklzQ2hhbmdlZCI6ZmFsc2UsIklzTmV3IjpmYWxzZX0seyIkaWQiOiI3OTYiLCJHcm91cE5hbWUiOm51bGwsIlN0YXJ0RGF0ZSI6IjE5NjUtMTEtMDFUMjM6NTk6MDBaIiwiRW5kRGF0ZSI6IjE5NjctMTItMzBUMjM6NTk6MDBaIiwiUGVyY2VudGFnZUNvbXBsZXRlIjpudWxsLCJTdHlsZSI6eyIkaWQiOiI3OTciLCJTaGFwZSI6MCwiU2hhcGVUaGlja25lc3MiOjAsIkR1cmF0aW9uRm9ybWF0IjowLCJJbmNsdWRlTm9uV29ya2luZ0RheXNJbkR1cmF0aW9uIjpmYWxzZSwiUGVyY2VudGFnZUNvbXBsZXRlU3R5bGUiOnsiJGlkIjoiNzk4IiwiRm9udFNldHRpbmdzIjp7IiRpZCI6Ijc5OS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NYXJnaW4iOnsiJHJlZiI6Ijg4In0sIlBhZGRpbmciOnsiJHJlZiI6Ijg5In0sIkJhY2tncm91bmQiOnsiJHJlZiI6IjkwIn0sIklzVmlzaWJsZSI6dHJ1ZSwiV2lkdGgiOjAuMCwiSGVpZ2h0IjowLjAsIkJvcmRlclN0eWxlIjp7IiRpZCI6IjgwMCIsIkxpbmVDb2xvciI6bnVsbCwiTGluZVdlaWdodCI6MC4wLCJMaW5lVHlwZSI6MCwiUGFyZW50U3R5bGUiOm51bGx9LCJQYXJlbnRTdHlsZSI6bnVsbH0sIkR1cmF0aW9uU3R5bGUiOnsiJGlkIjoiODAxIiwiRm9udFNldHRpbmdzIjp7IiRpZCI6Ijgw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NYXJnaW4iOnsiJHJlZiI6Ijk1In0sIlBhZGRpbmciOnsiJHJlZiI6Ijk2In0sIkJhY2tncm91bmQiOnsiJHJlZiI6Ijk3In0sIklzVmlzaWJsZSI6dHJ1ZSwiV2lkdGgiOjAuMCwiSGVpZ2h0IjowLjAsIkJvcmRlclN0eWxlIjp7IiRpZCI6IjgwMyIsIkxpbmVDb2xvciI6bnVsbCwiTGluZVdlaWdodCI6MC4wLCJMaW5lVHlwZSI6MCwiUGFyZW50U3R5bGUiOm51bGx9LCJQYXJlbnRTdHlsZSI6bnVsbH0sIkhvcml6b250YWxDb25uZWN0b3JTdHlsZSI6eyIkaWQiOiI4MDQiLCJMaW5lQ29sb3IiOnsiJHJlZiI6Ijk5In0sIkxpbmVXZWlnaHQiOjEuMCwiTGluZVR5cGUiOjAsIlBhcmVudFN0eWxlIjpudWxsfSwiVmVydGljYWxDb25uZWN0b3JTdHlsZSI6eyIkaWQiOiI4MDUiLCJMaW5lQ29sb3IiOnsiJGlkIjoiODA2IiwiJHR5cGUiOiJOTFJFLkNvbW1vbi5Eb20uU29saWRDb2xvckJydXNoLCBOTFJFLkNvbW1vbiIsIkNvbG9yIjp7IiRpZCI6IjgwNyIsIkEiOjI1NSwiUiI6MjA0LCJHIjoyMDQsIkIiOjIwNH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mYWxzZSwiUGVyY2VudGFnZUNvbXBsZXRlU2hhcGVPcGFjaXR5IjozNSwiU2hhcGVTdHlsZSI6eyIkaWQiOiI4MDgiLCJNYXJnaW4iOnsiJHJlZiI6IjEwNSJ9LCJQYWRkaW5nIjp7IiRyZWYiOiIxMDYifSwiQmFja2dyb3VuZCI6eyIkaWQiOiI4MDkiLCJDb2xvciI6eyIkaWQiOiI4MTAiLCJBIjoyNTUsIlIiOjkxLCJHIjoxNTUsIkIiOjIxM319LCJJc1Zpc2libGUiOnRydWUsIldpZHRoIjowLjAsIkhlaWdodCI6MTAuMCwiQm9yZGVyU3R5bGUiOnsiJGlkIjoiODExIiwiTGluZUNvbG9yIjp7IiRyZWYiOiIxMTAifSwiTGluZVdlaWdodCI6MC4wLCJMaW5lVHlwZSI6MCwiUGFyZW50U3R5bGUiOm51bGx9LCJQYXJlbnRTdHlsZSI6bnVsbH0sIlRpdGxlU3R5bGUiOnsiJGlkIjoiODEyIiwiRm9udFNldHRpbmdzIjp7IiRpZCI6IjgxMyIsIkZvbnRTaXplIjoxMSwiRm9udE5hbWUiOiJDYWxpYnJpIiwiSXNCb2xkIjp0cnVlLCJJc0l0YWxpYyI6ZmFsc2UsIklzVW5kZXJsaW5lZCI6ZmFsc2UsIlBhcmVudFN0eWxlIjpudWxsfSwiQXV0b1NpemUiOjAsIkZvcmVncm91bmQiOnsiJGlkIjoiODE0IiwiQ29sb3IiOnsiJGlkIjoiODE1IiwiQSI6MjU1LCJSIjowLCJHIjowLCJCIjowfX0sIk1heFdpZHRoIjo3MjAuMCwiTWF4SGVpZ2h0IjoiSW5maW5pdHkiLCJTbWFydEZvcmVncm91bmRJc0FjdGl2ZSI6ZmFsc2UsIkhvcml6b250YWxBbGlnbm1lbnQiOjIsIlZlcnRpY2FsQWxpZ25tZW50IjowLCJTbWFydEZvcmVncm91bmQiOm51bGwsIk1hcmdpbiI6eyIkcmVmIjoiMTE2In0sIlBhZGRpbmciOnsiJHJlZiI6IjExNyJ9LCJCYWNrZ3JvdW5kIjp7IiRyZWYiOiIxMTgifSwiSXNWaXNpYmxlIjp0cnVlLCJXaWR0aCI6MC4wLCJIZWlnaHQiOjAuMCwiQm9yZGVyU3R5bGUiOnsiJGlkIjoiODE2IiwiTGluZUNvbG9yIjpudWxsLCJMaW5lV2VpZ2h0IjowLjAsIkxpbmVUeXBlIjowLCJQYXJlbnRTdHlsZSI6bnVsbH0sIlBhcmVudFN0eWxlIjpudWxsfSwiRGF0ZVN0eWxlIjp7IiRpZCI6IjgxNyIsIkZvbnRTZXR0aW5ncyI6eyIkaWQiOiI4MTgiLCJGb250U2l6ZSI6MTAsIkZvbnROYW1lIjoiQ2FsaWJyaSIsIklzQm9sZCI6ZmFsc2UsIklzSXRhbGljIjpmYWxzZSwiSXNVbmRlcmxpbmVkIjpmYWxzZSwiUGFyZW50U3R5bGUiOm51bGx9LCJBdXRvU2l6ZSI6MiwiRm9yZWdyb3VuZCI6eyIkaWQiOiI4MTkiLCJDb2xvciI6eyIkaWQiOiI4MjAiLCJBIjoyNTUsIlIiOjY4LCJHIjo4NCwiQiI6MTA2fX0sIk1heFdpZHRoIjoxMzIuNjkwNzgwNjM5NjQ4NDQ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gyMSIsIkxpbmVDb2xvciI6bnVsbCwiTGluZVdlaWdodCI6MC4wLCJMaW5lVHlwZSI6MCwiUGFyZW50U3R5bGUiOm51bGx9LCJQYXJlbnRTdHlsZSI6bnVsbH0sIkRhdGVGb3JtYXQiOnsiJHJlZiI6IjEyNiJ9LCJJc1Zpc2libGUiOmZhbHNlLCJQYXJlbnRTdHlsZSI6bnVsbH0sIkluZGV4IjozMiwiU21hcnREdXJhdGlvbkFjdGl2YXRlZCI6ZmFsc2UsIkRhdGVGb3JtYXQiOnsiJHJlZiI6IjEyNiJ9LCJJZCI6ImRlN2U3MDcyLTk1NzUtNGIxZi1hMDI2LTUzMzkwZjE0ZGI5YyIsIkltcG9ydElkIjpudWxsLCJUaXRsZSI6IkVhcmx5IFllYXJzIiwiTm90ZSI6bnVsbCwiSHlwZXJsaW5rIjpudWxsLCJJc0NoYW5nZWQiOmZhbHNlLCJJc05ldyI6ZmFsc2V9XSwiTXNQcm9qZWN0SXRlbXNUcmVlIjp7IiRpZCI6IjgyMiIsIlJvb3QiOnsiSW1wb3J0SWQiOm51bGwsIklzSW1wb3J0ZWQiOmZhbHNlLCJDaGlsZHJlbiI6W119fSwiTWV0YWRhdGEiOnsiJGlkIjoiODIzIiwiRXhjZWxTaGVldE5hbWUiOiJTaGVldDEiLCJJdGVtc1RpdGxlcyI6IltcIkFybm9sZCBMYXluZSwgZmlyc3Qgc2luZ2xlXCIsXCJUaGUgUGlwZXIgYXQgdGhlIEdhdGVzIG9mIERhd25cIixcIkEgU2F1Y2VyZnVsIG9mIFNlY3JldHNcIixcIk1vcmVcIixcIlVtbWFndW1tYVwiLFwiQXRvbSBIZWFydCBNb3RoZXJcIixcIlJlbGljc1wiLFwiTWVkZGxlXCIsXCJPYnNjdXJlZCBieSBDbG91ZHNcIixcIlRoZSBEYXJrIFNpZGUgb2YgdGhlIE1vb25cIixcIkEgTmljZSBQYWlyXCIsXCJXaXNoIFlvdSBXZXJlIEhlcmVcIixcIkFuaW1hbHNcIixcIlRoZSBXYWxsXCIsXCJBIENvbGxlY3Rpb24gb2YgR3JlYXQgRGFuY2UgU29uZ3NcIixcIlRoZSBGaW5hbCBDdXRcIixcIkEgTW9tZW50YXJ5IExhcHNlIG9mIFJlYXNvblwiLFwiRGVsaWNhdGUgU291bmQgb2YgVGh1bmRlclwiLFwiU2hpbmUgT25cIixcIlRoZSBEaXZpc2lvbiBCZWxsXCIsXCJQdWxzZVwiLFwiVGhlIEZpcnN0IDMgU2luZ2xlc1wiLFwiSXMgVGhlcmUgQW55Ym9keSBPdXQgVGhlcmU/IFwiLFwiT2gsIGJ5IHRoZSB3YXlcIixcIlBpbmsgRmxveWQ6IERpc2NvdmVyeVwiLFwiVGhlIEVuZGxlc3MgUml2ZXJcIixcIlRoZSBFYXJseSBZZWFycyAxOTY1LTE5NzJcIl0iLCJDb2x1bW5zTWFwcGluZyI6IntcIiRpZFwiOlwiMVwiLFwiVGl0bGVDb2x1bW5OYW1lXCI6XCJDb2x1bW4yXCIsXCJUaXRsZUZyaWVuZGx5Q29sdW1uTmFtZVwiOlwiQ29sdW1uIDJ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wsIlJlY2VudENvbG9yc0NvbGxlY3Rpb24iOiJbXSJ9LCJTZXR0aW5ncyI6eyIkaWQiOiI4MjQiLCJJbXBhT3B0aW9ucyI6eyIkaWQiOiI4MjU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T2ZmaWNlIFRpbWVsaW5lXFxQaW5rIEZsb3lkIFRpbWVsaW5lLnhsc3giLCJUaW1lQ29uZmlndXJhdGlvbiI6eyIkaWQiOiI4MjYiLCJVc2VUaW1lIjpmYWxzZSwiV29ya0RheVN0YXJ0IjoiMDA6MDA6MDAiLCJXb3JrRGF5RW5kIjoiMjM6NTk6MDAifSwiTGFzdFVzZWRUZW1wbGF0ZUlkIjoiY2MyNmY4NjMtMjdjZS00ODBlLWE1ODktYjNmMTJmMmQ2ZWIw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MCwiRyI6MCwiQiI6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UyLCJHIjo1MiwiQiI6MTQ4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DksIkciOjIsIkIiOjV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1My44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CwiRyI6MTE0LCJCIjoxODh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NjgsIkciOjg0LCJCIjoxMDZ9fSwiTWF4V2lkdGgiOjIwMC4wLCJNYXhIZWlnaHQiOiJJbmZpbml0eSIsIlNtYXJ0Rm9yZWdyb3VuZElzQWN0aXZlIjpmYWxzZSwiSG9yaXpvbnRhbEFsaWdubWVudCI6MCwiVmVydGljYWxBbGlnbm1lbnQiOjAsIlNtYXJ0Rm9yZWdyb3VuZCI6bnVsb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C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TWFyZ2luIjpudWxsLCJTdGFydERhdGVQb3NpdGlvbiI6NCwiRW5kRGF0ZVBvc2l0aW9uIjo0LCJEYXRlSXNWaXNpYmxlIjp0cnVlLCJUaXRsZVBvc2l0aW9uIjo1LCJEdXJhdGlvblBvc2l0aW9uIjo2LCJQZXJjZW50YWdlQ29tcGxldGVkUG9zaXRpb24iOjYsIlNwYWNpbmciOjM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YtMTEtMTFUMjM6NTk6MDBaIiwiRm9ybWF0IjoiTU1NIiwiVHlwZSI6NCwiQXV0b0RhdGVSYW5nZSI6dHJ1ZSwiV29ya2luZ0RheXMiOjMxLCJUb2RheU1hcmtlclRleHQiOiJUb2RheSIsIkF1dG9TY2FsZVR5cGUiOnRydWV9LCJNaWxlc3RvbmVzIjpbeyIkaWQiOiIxMjkiLCJEYXRlIjoiMTk2Ny0wMy0xMFQyMzo1OTowMFoiLCJTdHlsZSI6eyIkaWQiOiIxMzAiLCJTaGFwZSI6MCwiQ29ubmVjdG9yTWFyZ2luIjp7IiRyZWYiOiI1NCJ9LCJDb25uZWN0b3JTdHlsZSI6eyIkaWQiOiIxMzEiLCJMaW5lQ29sb3IiOnsiJGlkIjoiMTMyIiwiJHR5cGUiOiJOTFJFLkNvbW1vbi5Eb20uU29saWRDb2xvckJydXNoLCBOTFJFLkNvbW1vbiIsIkNvbG9yIjp7IiRpZCI6IjEzMyIsIkEiOjI1NSwiUiI6MjUyLCJHIjoxMzUsIkIiOjM5fX0sIkxpbmVXZWlnaHQiOjEuMCwiTGluZVR5cGUiOjAsIlBhcmVudFN0eWxlIjpudWxsfSwiSXNCZWxvd1RpbWViYW5kIjpmYWxzZSwiSGlkZURhdGUiOmZhbHNlLCJTaGFwZVNpemUiOjEsIlNwYWNpbmciOjEuMCwiUGFkZGluZyI6eyIkcmVmIjoiNTgifSwiU2hhcGVTdHlsZSI6eyIkaWQiOiIxMzQiLCJNYXJnaW4iOnsiJHJlZiI6IjYwIn0sIlBhZGRpbmciOnsiJHJlZiI6IjYxIn0sIkJhY2tncm91bmQiOnsiJGlkIjoiMTM1IiwiQ29sb3IiOnsiJGlkIjoiMTM2IiwiQSI6MjU1LCJSIjowLCJHIjowLCJCIjowfX0sIklzVmlzaWJsZSI6dHJ1ZSwiV2lkdGgiOjE4LjAsIkhlaWdodCI6MjAuMCwiQm9yZGVyU3R5bGUiOnsiJGlkIjoiMTM3IiwiTGluZUNvbG9yIjp7IiRyZWYiOiI2NSJ9LCJMaW5lV2VpZ2h0IjowLjAsIkxpbmVUeXBlIjowLCJQYXJlbnRTdHlsZSI6bnVsbH0sIlBhcmVudFN0eWxlIjpudWxsfSwiVGl0bGVTdHlsZSI6eyIkaWQiOiIxMzgiLCJGb250U2V0dGluZ3MiOnsiJGlkIjoiMTM5IiwiRm9udFNpemUiOjExLCJGb250TmFtZSI6IkNhbGlicmkiLCJJc0JvbGQiOnRydWUsIklzSXRhbGljIjpmYWxzZSwiSXNVbmRlcmxpbmVkIjp0cnVlLCJQYXJlbnRTdHlsZSI6bnVsbH0sIkF1dG9TaXplIjoyLCJGb3JlZ3JvdW5kIjp7IiRpZCI6IjE0MCIsIkNvbG9yIjp7IiRpZCI6IjE0MSIsIkEiOjI1NSwiUiI6MjUzLCJHIjoxNzcsIkIiOjExNX19LCJNYXhXaWR0aCI6MTM1LjY4MDIzNjgxNjQwNjI1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xNDIiLCJMaW5lQ29sb3IiOm51bGwsIkxpbmVXZWlnaHQiOjAuMCwiTGluZVR5cGUiOjAsIlBhcmVudFN0eWxlIjpudWxsfSwiUGFyZW50U3R5bGUiOm51bGx9LCJEYXRlU3R5bGUiOnsiJGlkIjoiMTQzIiwiRm9udFNldHRpbmdzIjp7IiRpZCI6IjE0NCIsIkZvbnRTaXplIjoxMCwiRm9udE5hbWUiOiJDYWxpYnJpIiwiSXNCb2xkIjpmYWxzZSwiSXNJdGFsaWMiOmZhbHNlLCJJc1VuZGVybGluZWQiOmZhbHNlLCJQYXJlbnRTdHlsZSI6bnVsbH0sIkF1dG9TaXplIjowLCJGb3JlZ3JvdW5kIjp7IiRpZCI6IjE0NSIsIkNvbG9yIjp7IiRpZCI6IjE0Ni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0NyIsIkxpbmVDb2xvciI6bnVsbCwiTGluZVdlaWdodCI6MC4wLCJMaW5lVHlwZSI6MCwiUGFyZW50U3R5bGUiOm51bGx9LCJQYXJlbnRTdHlsZSI6bnVsbH0sIkRhdGVGb3JtYXQiOnsiJGlkIjoiMTQ4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DkiLCJEYXRlUGFydElzVmlzaWJsZSI6dHJ1ZSwiVGltZVBhcnRJc1Zpc2libGUiOmZhbHNlfX0sIklzVmlzaWJsZSI6dHJ1ZSwiUGFyZW50U3R5bGUiOm51bGx9LCJJbmRleCI6MSwiUGVyY2VudGFnZUNvbXBsZXRlIjpudWxsLCJQb3NpdGlvbiI6eyJSYXRpbyI6MC4zNDI4MTA3Mjk2OTc4OTg2MSwiSXNDdXN0b20iOmZhbHNlfSwiRGF0ZUZvcm1hdCI6eyIkcmVmIjoiMTQ4In0sIklkIjoiYjVhOTZhMTQtNjE0ZC00ZWNiLWI2OWUtM2RkNDgzYjM2YTEyIiwiSW1wb3J0SWQiOiIxIiwiVGl0bGUiOiJBcm5vbGQgTGF5bmUgKGZpcnN0IHNpbmdsZSkiLCJOb3RlIjpudWxsLCJIeXBlcmxpbmsiOm51bGwsIklzQ2hhbmdlZCI6ZmFsc2UsIklzTmV3IjpmYWxzZX0seyIkaWQiOiIxNTAiLCJEYXRlIjoiMTk2Ny0wOC0wNFQyMzo1OTowMFoiLCJTdHlsZSI6eyIkaWQiOiIxNTEiLCJTaGFwZSI6MCwiQ29ubmVjdG9yTWFyZ2luIjp7IiRyZWYiOiI1NCJ9LCJDb25uZWN0b3JTdHlsZSI6eyIkaWQiOiIxNTIiLCJMaW5lQ29sb3IiOnsiJGlkIjoiMTUzIiwiJHR5cGUiOiJOTFJFLkNvbW1vbi5Eb20uU29saWRDb2xvckJydXNoLCBOTFJFLkNvbW1vbiIsIkNvbG9yIjp7IiRpZCI6IjE1NCIsIkEiOjI1NSwiUiI6MjUyLCJHIjoxMzUsIkIiOjM5fX0sIkxpbmVXZWlnaHQiOjEuMCwiTGluZVR5cGUiOjAsIlBhcmVudFN0eWxlIjpudWxsfSwiSXNCZWxvd1RpbWViYW5kIjp0cnVlLCJIaWRlRGF0ZSI6ZmFsc2UsIlNoYXBlU2l6ZSI6MSwiU3BhY2luZyI6MS4wLCJQYWRkaW5nIjp7IiRyZWYiOiI1OCJ9LCJTaGFwZVN0eWxlIjp7IiRpZCI6IjE1NSIsIk1hcmdpbiI6eyIkcmVmIjoiNjAifSwiUGFkZGluZyI6eyIkcmVmIjoiNjEifSwiQmFja2dyb3VuZCI6eyIkaWQiOiIxNTYiLCJDb2xvciI6eyIkaWQiOiIxNTciLCJBIjoyNTUsIlIiOjAsIkciOjAsIkIiOjB9fSwiSXNWaXNpYmxlIjp0cnVlLCJXaWR0aCI6MTguMCwiSGVpZ2h0IjoyMC4wLCJCb3JkZXJTdHlsZSI6eyIkaWQiOiIxNTgiLCJMaW5lQ29sb3IiOnsiJHJlZiI6IjY1In0sIkxpbmVXZWlnaHQiOjAuMCwiTGluZVR5cGUiOjAsIlBhcmVudFN0eWxlIjpudWxsfSwiUGFyZW50U3R5bGUiOm51bGx9LCJUaXRsZVN0eWxlIjp7IiRpZCI6IjE1OSIsIkZvbnRTZXR0aW5ncyI6eyIkaWQiOiIxNjAiLCJGb250U2l6ZSI6MTEsIkZvbnROYW1lIjoiQ2FsaWJyaSIsIklzQm9sZCI6dHJ1ZSwiSXNJdGFsaWMiOmZhbHNlLCJJc1VuZGVybGluZWQiOmZhbHNlLCJQYXJlbnRTdHlsZSI6bnVsbH0sIkF1dG9TaXplIjowLCJGb3JlZ3JvdW5kIjp7IiRpZCI6IjE2MSIsIkNvbG9yIjp7IiRpZCI6IjE2MiIsIkEiOjI1NSwiUiI6MjUyLCJHIjoxMzUsIkIiOjM5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TYzIiwiTGluZUNvbG9yIjpudWxsLCJMaW5lV2VpZ2h0IjowLjAsIkxpbmVUeXBlIjowLCJQYXJlbnRTdHlsZSI6bnVsbH0sIlBhcmVudFN0eWxlIjpudWxsfSwiRGF0ZVN0eWxlIjp7IiRpZCI6IjE2NCIsIkZvbnRTZXR0aW5ncyI6eyIkaWQiOiIxNjUiLCJGb250U2l6ZSI6MTAsIkZvbnROYW1lIjoiQ2FsaWJyaSIsIklzQm9sZCI6ZmFsc2UsIklzSXRhbGljIjpmYWxzZSwiSXNVbmRlcmxpbmVkIjpmYWxzZSwiUGFyZW50U3R5bGUiOm51bGx9LCJBdXRvU2l6ZSI6MCwiRm9yZWdyb3VuZCI6eyIkaWQiOiIxNjYiLCJDb2xvciI6eyIkaWQiOiIxNjciLCJBIjoyNTUsIlIiOjI1MiwiRyI6MTM1LCJCIjozO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2OCIsIkxpbmVDb2xvciI6bnVsbCwiTGluZVdlaWdodCI6MC4wLCJMaW5lVHlwZSI6MCwiUGFyZW50U3R5bGUiOm51bGx9LCJQYXJlbnRTdHlsZSI6bnVsbH0sIkRhdGVGb3JtYXQiOnsiJGlkIjoiMTY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TcwIiwiRGF0ZVBhcnRJc1Zpc2libGUiOnRydWUsIlRpbWVQYXJ0SXNWaXNpYmxlIjpmYWxzZX19LCJJc1Zpc2libGUiOnRydWUsIlBhcmVudFN0eWxlIjpudWxsfSwiSW5kZXgiOjIsIlBlcmNlbnRhZ2VDb21wbGV0ZSI6bnVsbCwiUG9zaXRpb24iOnsiUmF0aW8iOjAuMCwiSXNDdXN0b20iOmZhbHNlfSwiRGF0ZUZvcm1hdCI6eyIkcmVmIjoiMTY5In0sIklkIjoiZGNhZTI3YzEtNDgyOS00YWZjLWJlMDEtMzQ4NDM3MTFiODAxIiwiSW1wb3J0SWQiOiIxIiwiVGl0bGUiOiJUaGUgUGlwZXIgYXQgdGhlIEdhdGVzIG9mIERhd24iLCJOb3RlIjpudWxsLCJIeXBlcmxpbmsiOm51bGwsIklzQ2hhbmdlZCI6ZmFsc2UsIklzTmV3IjpmYWxzZX0seyIkaWQiOiIxNzEiLCJEYXRlIjoiMTk2OC0wNi0yOFQyMzo1OTowMFoiLCJTdHlsZSI6eyIkaWQiOiIxNzIiLCJTaGFwZSI6MCwiQ29ubmVjdG9yTWFyZ2luIjp7IiRyZWYiOiI1NCJ9LCJDb25uZWN0b3JTdHlsZSI6eyIkaWQiOiIxNzMiLCJMaW5lQ29sb3IiOnsiJGlkIjoiMTc0IiwiJHR5cGUiOiJOTFJFLkNvbW1vbi5Eb20uU29saWRDb2xvckJydXNoLCBOTFJFLkNvbW1vbiIsIkNvbG9yIjp7IiRpZCI6IjE3NSIsIkEiOjI1NSwiUiI6MjUyLCJHIjoxMzUsIkIiOjM5fX0sIkxpbmVXZWlnaHQiOjEuMCwiTGluZVR5cGUiOjAsIlBhcmVudFN0eWxlIjpudWxsfSwiSXNCZWxvd1RpbWViYW5kIjpmYWxzZSwiSGlkZURhdGUiOmZhbHNlLCJTaGFwZVNpemUiOjEsIlNwYWNpbmciOjEuMCwiUGFkZGluZyI6eyIkcmVmIjoiNTgifSwiU2hhcGVTdHlsZSI6eyIkaWQiOiIxNzYiLCJNYXJnaW4iOnsiJHJlZiI6IjYwIn0sIlBhZGRpbmciOnsiJHJlZiI6IjYxIn0sIkJhY2tncm91bmQiOnsiJGlkIjoiMTc3IiwiQ29sb3IiOnsiJGlkIjoiMTc4IiwiQSI6MjU1LCJSIjowLCJHIjowLCJCIjowfX0sIklzVmlzaWJsZSI6dHJ1ZSwiV2lkdGgiOjE4LjAsIkhlaWdodCI6MjAuMCwiQm9yZGVyU3R5bGUiOnsiJGlkIjoiMTc5IiwiTGluZUNvbG9yIjp7IiRyZWYiOiI2NSJ9LCJMaW5lV2VpZ2h0IjowLjAsIkxpbmVUeXBlIjowLCJQYXJlbnRTdHlsZSI6bnVsbH0sIlBhcmVudFN0eWxlIjpudWxsfSwiVGl0bGVTdHlsZSI6eyIkaWQiOiIxODAiLCJGb250U2V0dGluZ3MiOnsiJGlkIjoiMTgxIiwiRm9udFNpemUiOjExLCJGb250TmFtZSI6IkNhbGlicmkiLCJJc0JvbGQiOnRydWUsIklzSXRhbGljIjpmYWxzZSwiSXNVbmRlcmxpbmVkIjpmYWxzZSwiUGFyZW50U3R5bGUiOm51bGx9LCJBdXRvU2l6ZSI6MCwiRm9yZWdyb3VuZCI6eyIkaWQiOiIxODIiLCJDb2xvciI6eyIkaWQiOiIxODM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4NCIsIkxpbmVDb2xvciI6bnVsbCwiTGluZVdlaWdodCI6MC4wLCJMaW5lVHlwZSI6MCwiUGFyZW50U3R5bGUiOm51bGx9LCJQYXJlbnRTdHlsZSI6bnVsbH0sIkRhdGVTdHlsZSI6eyIkaWQiOiIxODUiLCJGb250U2V0dGluZ3MiOnsiJGlkIjoiMTg2IiwiRm9udFNpemUiOjEwLCJGb250TmFtZSI6IkNhbGlicmkiLCJJc0JvbGQiOmZhbHNlLCJJc0l0YWxpYyI6ZmFsc2UsIklzVW5kZXJsaW5lZCI6ZmFsc2UsIlBhcmVudFN0eWxlIjpudWxsfSwiQXV0b1NpemUiOjAsIkZvcmVncm91bmQiOnsiJGlkIjoiMTg3IiwiQ29sb3IiOnsiJGlkIjoiMTg4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xODkiLCJMaW5lQ29sb3IiOm51bGwsIkxpbmVXZWlnaHQiOjAuMCwiTGluZVR5cGUiOjAsIlBhcmVudFN0eWxlIjpudWxsfSwiUGFyZW50U3R5bGUiOm51bGx9LCJEYXRlRm9ybWF0Ijp7IiRpZCI6IjE5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E5MSIsIkRhdGVQYXJ0SXNWaXNpYmxlIjp0cnVlLCJUaW1lUGFydElzVmlzaWJsZSI6ZmFsc2V9fSwiSXNWaXNpYmxlIjp0cnVlLCJQYXJlbnRTdHlsZSI6bnVsbH0sIkluZGV4IjozLCJQZXJjZW50YWdlQ29tcGxldGUiOm51bGwsIlBvc2l0aW9uIjp7IlJhdGlvIjowLjAsIklzQ3VzdG9tIjpmYWxzZX0sIkRhdGVGb3JtYXQiOnsiJHJlZiI6IjE5MCJ9LCJJZCI6IjJmYmJhODQyLTEyNGYtNDNhMi1iNzNmLWRhZDk4ZjEyOWY2MiIsIkltcG9ydElkIjoiMSIsIlRpdGxlIjoiQSBTYXVjZXJmdWwgb2YgU2VjcmV0cyIsIk5vdGUiOm51bGwsIkh5cGVybGluayI6bnVsbCwiSXNDaGFuZ2VkIjpmYWxzZSwiSXNOZXciOmZhbHNlfSx7IiRpZCI6IjE5MiIsIkRhdGUiOiIxOTY5LTA2LTEzVDIzOjU5OjAwWiIsIlN0eWxlIjp7IiRpZCI6IjE5MyIsIlNoYXBlIjowLCJDb25uZWN0b3JNYXJnaW4iOnsiJHJlZiI6IjU0In0sIkNvbm5lY3RvclN0eWxlIjp7IiRpZCI6IjE5NCIsIkxpbmVDb2xvciI6eyIkaWQiOiIxOTUiLCIkdHlwZSI6Ik5MUkUuQ29tbW9uLkRvbS5Tb2xpZENvbG9yQnJ1c2gsIE5MUkUuQ29tbW9uIiwiQ29sb3IiOnsiJGlkIjoiMTk2IiwiQSI6MjU1LCJSIjoyNTIsIkciOjEzNSwiQiI6Mzl9fSwiTGluZVdlaWdodCI6MS4wLCJMaW5lVHlwZSI6MCwiUGFyZW50U3R5bGUiOm51bGx9LCJJc0JlbG93VGltZWJhbmQiOnRydWUsIkhpZGVEYXRlIjpmYWxzZSwiU2hhcGVTaXplIjoxLCJTcGFjaW5nIjoxLjAsIlBhZGRpbmciOnsiJHJlZiI6IjU4In0sIlNoYXBlU3R5bGUiOnsiJGlkIjoiMTk3IiwiTWFyZ2luIjp7IiRyZWYiOiI2MCJ9LCJQYWRkaW5nIjp7IiRyZWYiOiI2MSJ9LCJCYWNrZ3JvdW5kIjp7IiRpZCI6IjE5OCIsIkNvbG9yIjp7IiRpZCI6IjE5OSIsIkEiOjI1NSwiUiI6MCwiRyI6MCwiQiI6MH19LCJJc1Zpc2libGUiOnRydWUsIldpZHRoIjoxOC4wLCJIZWlnaHQiOjIwLjAsIkJvcmRlclN0eWxlIjp7IiRpZCI6IjIwMCIsIkxpbmVDb2xvciI6eyIkcmVmIjoiNjUifSwiTGluZVdlaWdodCI6MC4wLCJMaW5lVHlwZSI6MCwiUGFyZW50U3R5bGUiOm51bGx9LCJQYXJlbnRTdHlsZSI6bnVsbH0sIlRpdGxlU3R5bGUiOnsiJGlkIjoiMjAxIiwiRm9udFNldHRpbmdzIjp7IiRpZCI6IjIwMiIsIkZvbnRTaXplIjoxMSwiRm9udE5hbWUiOiJDYWxpYnJpIiwiSXNCb2xkIjp0cnVlLCJJc0l0YWxpYyI6ZmFsc2UsIklzVW5kZXJsaW5lZCI6ZmFsc2UsIlBhcmVudFN0eWxlIjpudWxsfSwiQXV0b1NpemUiOjAsIkZvcmVncm91bmQiOnsiJGlkIjoiMjAzIiwiQ29sb3IiOnsiJGlkIjoiMjA0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MDUiLCJMaW5lQ29sb3IiOm51bGwsIkxpbmVXZWlnaHQiOjAuMCwiTGluZVR5cGUiOjAsIlBhcmVudFN0eWxlIjpudWxsfSwiUGFyZW50U3R5bGUiOm51bGx9LCJEYXRlU3R5bGUiOnsiJGlkIjoiMjA2IiwiRm9udFNldHRpbmdzIjp7IiRpZCI6IjIwNyIsIkZvbnRTaXplIjoxMCwiRm9udE5hbWUiOiJDYWxpYnJpIiwiSXNCb2xkIjpmYWxzZSwiSXNJdGFsaWMiOmZhbHNlLCJJc1VuZGVybGluZWQiOmZhbHNlLCJQYXJlbnRTdHlsZSI6bnVsbH0sIkF1dG9TaXplIjowLCJGb3JlZ3JvdW5kIjp7IiRpZCI6IjIwOCIsIkNvbG9yIjp7IiRpZCI6IjIwOS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jEwIiwiTGluZUNvbG9yIjpudWxsLCJMaW5lV2VpZ2h0IjowLjAsIkxpbmVUeXBlIjowLCJQYXJlbnRTdHlsZSI6bnVsbH0sIlBhcmVudFN0eWxlIjpudWxsfSwiRGF0ZUZvcm1hdCI6eyIkaWQiOiIyMT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yMTIiLCJEYXRlUGFydElzVmlzaWJsZSI6dHJ1ZSwiVGltZVBhcnRJc1Zpc2libGUiOmZhbHNlfX0sIklzVmlzaWJsZSI6dHJ1ZSwiUGFyZW50U3R5bGUiOm51bGx9LCJJbmRleCI6NCwiUGVyY2VudGFnZUNvbXBsZXRlIjpudWxsLCJQb3NpdGlvbiI6eyJSYXRpbyI6MC4wLCJJc0N1c3RvbSI6ZmFsc2V9LCJEYXRlRm9ybWF0Ijp7IiRyZWYiOiIyMTEifSwiSWQiOiJlZDkxYmE1OC03NjIxLTRjODMtYTk2My0wY2MxZThmYTVjNjYiLCJJbXBvcnRJZCI6IjEiLCJUaXRsZSI6Ik1vcmUiLCJOb3RlIjpudWxsLCJIeXBlcmxpbmsiOm51bGwsIklzQ2hhbmdlZCI6ZmFsc2UsIklzTmV3IjpmYWxzZX0seyIkaWQiOiIyMTMiLCJEYXRlIjoiMTk2OS0xMS0wN1QyMzo1OTowMFoiLCJTdHlsZSI6eyIkaWQiOiIyMTQiLCJTaGFwZSI6MCwiQ29ubmVjdG9yTWFyZ2luIjp7IiRyZWYiOiI1NCJ9LCJDb25uZWN0b3JTdHlsZSI6eyIkaWQiOiIyMTUiLCJMaW5lQ29sb3IiOnsiJGlkIjoiMjE2IiwiJHR5cGUiOiJOTFJFLkNvbW1vbi5Eb20uU29saWRDb2xvckJydXNoLCBOTFJFLkNvbW1vbiIsIkNvbG9yIjp7IiRpZCI6IjIxNyIsIkEiOjI1NSwiUiI6MjUyLCJHIjoxMzUsIkIiOjM5fX0sIkxpbmVXZWlnaHQiOjEuMCwiTGluZVR5cGUiOjAsIlBhcmVudFN0eWxlIjpudWxsfSwiSXNCZWxvd1RpbWViYW5kIjpmYWxzZSwiSGlkZURhdGUiOmZhbHNlLCJTaGFwZVNpemUiOjEsIlNwYWNpbmciOjEuMCwiUGFkZGluZyI6eyIkcmVmIjoiNTgifSwiU2hhcGVTdHlsZSI6eyIkaWQiOiIyMTgiLCJNYXJnaW4iOnsiJHJlZiI6IjYwIn0sIlBhZGRpbmciOnsiJHJlZiI6IjYxIn0sIkJhY2tncm91bmQiOnsiJGlkIjoiMjE5IiwiQ29sb3IiOnsiJGlkIjoiMjIwIiwiQSI6MjU1LCJSIjowLCJHIjowLCJCIjowfX0sIklzVmlzaWJsZSI6dHJ1ZSwiV2lkdGgiOjE4LjAsIkhlaWdodCI6MjAuMCwiQm9yZGVyU3R5bGUiOnsiJGlkIjoiMjIxIiwiTGluZUNvbG9yIjp7IiRyZWYiOiI2NSJ9LCJMaW5lV2VpZ2h0IjowLjAsIkxpbmVUeXBlIjowLCJQYXJlbnRTdHlsZSI6bnVsbH0sIlBhcmVudFN0eWxlIjpudWxsfSwiVGl0bGVTdHlsZSI6eyIkaWQiOiIyMjIiLCJGb250U2V0dGluZ3MiOnsiJGlkIjoiMjIzIiwiRm9udFNpemUiOjExLCJGb250TmFtZSI6IkNhbGlicmkiLCJJc0JvbGQiOnRydWUsIklzSXRhbGljIjpmYWxzZSwiSXNVbmRlcmxpbmVkIjpmYWxzZSwiUGFyZW50U3R5bGUiOm51bGx9LCJBdXRvU2l6ZSI6MCwiRm9yZWdyb3VuZCI6eyIkaWQiOiIyMjQiLCJDb2xvciI6eyIkaWQiOiIyMjU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wLCJGb250TmFtZSI6IkNhbGlicmkiLCJJc0JvbGQiOmZhbHNlLCJJc0l0YWxpYyI6ZmFsc2UsIklzVW5kZXJsaW5lZCI6ZmFsc2UsIlBhcmVudFN0eWxlIjpudWxsfSwiQXV0b1NpemUiOjAsIkZvcmVncm91bmQiOnsiJGlkIjoiMjI5IiwiQ29sb3IiOnsiJGlkIjoiMjMw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MzEiLCJMaW5lQ29sb3IiOm51bGwsIkxpbmVXZWlnaHQiOjAuMCwiTGluZVR5cGUiOjAsIlBhcmVudFN0eWxlIjpudWxsfSwiUGFyZW50U3R5bGUiOm51bGx9LCJEYXRlRm9ybWF0Ijp7IiRpZCI6IjIzM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zMyIsIkRhdGVQYXJ0SXNWaXNpYmxlIjp0cnVlLCJUaW1lUGFydElzVmlzaWJsZSI6ZmFsc2V9fSwiSXNWaXNpYmxlIjp0cnVlLCJQYXJlbnRTdHlsZSI6bnVsbH0sIkluZGV4Ijo1LCJQZXJjZW50YWdlQ29tcGxldGUiOm51bGwsIlBvc2l0aW9uIjp7IlJhdGlvIjowLjAsIklzQ3VzdG9tIjpmYWxzZX0sIkRhdGVGb3JtYXQiOnsiJHJlZiI6IjIzMiJ9LCJJZCI6IjY1MWU1ODEyLWI5YTItNGE4Yi1iNzgzLTVhMDFkM2U4ZGI5NSIsIkltcG9ydElkIjoiMSIsIlRpdGxlIjoiVW1tYWd1bW1hIiwiTm90ZSI6bnVsbCwiSHlwZXJsaW5rIjpudWxsLCJJc0NoYW5nZWQiOmZhbHNlLCJJc05ldyI6ZmFsc2V9LHsiJGlkIjoiMjM0IiwiRGF0ZSI6IjE5NzAtMTAtMDJUMjM6NTk6MDBaIiwiU3R5bGUiOnsiJGlkIjoiMjM1IiwiU2hhcGUiOjAsIkNvbm5lY3Rvck1hcmdpbiI6eyIkcmVmIjoiNTQifSwiQ29ubmVjdG9yU3R5bGUiOnsiJGlkIjoiMjM2IiwiTGluZUNvbG9yIjp7IiRpZCI6IjIzNyIsIiR0eXBlIjoiTkxSRS5Db21tb24uRG9tLlNvbGlkQ29sb3JCcnVzaCwgTkxSRS5Db21tb24iLCJDb2xvciI6eyIkaWQiOiIyMzgiLCJBIjoyNTUsIlIiOjI1MiwiRyI6MTM1LCJCIjozOX19LCJMaW5lV2VpZ2h0IjoxLjAsIkxpbmVUeXBlIjowLCJQYXJlbnRTdHlsZSI6bnVsbH0sIklzQmVsb3dUaW1lYmFuZCI6dHJ1ZSwiSGlkZURhdGUiOmZhbHNlLCJTaGFwZVNpemUiOjEsIlNwYWNpbmciOjEuMCwiUGFkZGluZyI6eyIkcmVmIjoiNTgifSwiU2hhcGVTdHlsZSI6eyIkaWQiOiIyMzkiLCJNYXJnaW4iOnsiJHJlZiI6IjYwIn0sIlBhZGRpbmciOnsiJHJlZiI6IjYxIn0sIkJhY2tncm91bmQiOnsiJGlkIjoiMjQwIiwiQ29sb3IiOnsiJGlkIjoiMjQxIiwiQSI6MjU1LCJSIjowLCJHIjowLCJCIjowfX0sIklzVmlzaWJsZSI6dHJ1ZSwiV2lkdGgiOjE4LjAsIkhlaWdodCI6MjAuMCwiQm9yZGVyU3R5bGUiOnsiJGlkIjoiMjQyIiwiTGluZUNvbG9yIjp7IiRyZWYiOiI2NSJ9LCJMaW5lV2VpZ2h0IjowLjAsIkxpbmVUeXBlIjowLCJQYXJlbnRTdHlsZSI6bnVsbH0sIlBhcmVudFN0eWxlIjpudWxsfSwiVGl0bGVTdHlsZSI6eyIkaWQiOiIyNDMiLCJGb250U2V0dGluZ3MiOnsiJGlkIjoiMjQ0IiwiRm9udFNpemUiOjExLCJGb250TmFtZSI6IkNhbGlicmkiLCJJc0JvbGQiOnRydWUsIklzSXRhbGljIjpmYWxzZSwiSXNVbmRlcmxpbmVkIjpmYWxzZSwiUGFyZW50U3R5bGUiOm51bGx9LCJBdXRvU2l6ZSI6MCwiRm9yZWdyb3VuZCI6eyIkaWQiOiIyNDUiLCJDb2xvciI6eyIkaWQiOiIyNDY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0NyIsIkxpbmVDb2xvciI6bnVsbCwiTGluZVdlaWdodCI6MC4wLCJMaW5lVHlwZSI6MCwiUGFyZW50U3R5bGUiOm51bGx9LCJQYXJlbnRTdHlsZSI6bnVsbH0sIkRhdGVTdHlsZSI6eyIkaWQiOiIyNDgiLCJGb250U2V0dGluZ3MiOnsiJGlkIjoiMjQ5IiwiRm9udFNpemUiOjEwLCJGb250TmFtZSI6IkNhbGlicmkiLCJJc0JvbGQiOmZhbHNlLCJJc0l0YWxpYyI6ZmFsc2UsIklzVW5kZXJsaW5lZCI6ZmFsc2UsIlBhcmVudFN0eWxlIjpudWxsfSwiQXV0b1NpemUiOjAsIkZvcmVncm91bmQiOnsiJGlkIjoiMjUwIiwiQ29sb3IiOnsiJGlkIjoiMjUx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TIiLCJMaW5lQ29sb3IiOm51bGwsIkxpbmVXZWlnaHQiOjAuMCwiTGluZVR5cGUiOjAsIlBhcmVudFN0eWxlIjpudWxsfSwiUGFyZW50U3R5bGUiOm51bGx9LCJEYXRlRm9ybWF0Ijp7IiRpZCI6IjI1M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1NCIsIkRhdGVQYXJ0SXNWaXNpYmxlIjp0cnVlLCJUaW1lUGFydElzVmlzaWJsZSI6ZmFsc2V9fSwiSXNWaXNpYmxlIjp0cnVlLCJQYXJlbnRTdHlsZSI6bnVsbH0sIkluZGV4Ijo2LCJQZXJjZW50YWdlQ29tcGxldGUiOm51bGwsIlBvc2l0aW9uIjp7IlJhdGlvIjowLjAsIklzQ3VzdG9tIjpmYWxzZX0sIkRhdGVGb3JtYXQiOnsiJHJlZiI6IjI1MyJ9LCJJZCI6Ijg3NzFjNDFjLWM1NTAtNDVkYi04YjhkLTBlYjA3NDJhNjdkNyIsIkltcG9ydElkIjoiMSIsIlRpdGxlIjoiQXRvbSBIZWFydCBNb3RoZXIiLCJOb3RlIjpudWxsLCJIeXBlcmxpbmsiOm51bGwsIklzQ2hhbmdlZCI6ZmFsc2UsIklzTmV3IjpmYWxzZX0seyIkaWQiOiIyNTUiLCJEYXRlIjoiMTk3MS0wNS0xNFQyMzo1OTowMFoiLCJTdHlsZSI6eyIkaWQiOiIyNTYiLCJTaGFwZSI6MCwiQ29ubmVjdG9yTWFyZ2luIjp7IiRyZWYiOiI1NCJ9LCJDb25uZWN0b3JTdHlsZSI6eyIkaWQiOiIyNTciLCJMaW5lQ29sb3IiOnsiJGlkIjoiMjU4IiwiJHR5cGUiOiJOTFJFLkNvbW1vbi5Eb20uU29saWRDb2xvckJydXNoLCBOTFJFLkNvbW1vbiIsIkNvbG9yIjp7IiRpZCI6IjI1OSIsIkEiOjI1NSwiUiI6MjUyLCJHIjoxMzUsIkIiOjM5fX0sIkxpbmVXZWlnaHQiOjEuMCwiTGluZVR5cGUiOjAsIlBhcmVudFN0eWxlIjpudWxsfSwiSXNCZWxvd1RpbWViYW5kIjpmYWxzZSwiSGlkZURhdGUiOmZhbHNlLCJTaGFwZVNpemUiOjEsIlNwYWNpbmciOjEuMCwiUGFkZGluZyI6eyIkcmVmIjoiNTgifSwiU2hhcGVTdHlsZSI6eyIkaWQiOiIyNjAiLCJNYXJnaW4iOnsiJHJlZiI6IjYwIn0sIlBhZGRpbmciOnsiJHJlZiI6IjYxIn0sIkJhY2tncm91bmQiOnsiJGlkIjoiMjYxIiwiQ29sb3IiOnsiJGlkIjoiMjYyIiwiQSI6MjU1LCJSIjowLCJHIjowLCJCIjowfX0sIklzVmlzaWJsZSI6dHJ1ZSwiV2lkdGgiOjE4LjAsIkhlaWdodCI6MjAuMCwiQm9yZGVyU3R5bGUiOnsiJGlkIjoiMjYzIiwiTGluZUNvbG9yIjp7IiRyZWYiOiI2NSJ9LCJMaW5lV2VpZ2h0IjowLjAsIkxpbmVUeXBlIjowLCJQYXJlbnRTdHlsZSI6bnVsbH0sIlBhcmVudFN0eWxlIjpudWxsfSwiVGl0bGVTdHlsZSI6eyIkaWQiOiIyNjQiLCJGb250U2V0dGluZ3MiOnsiJGlkIjoiMjY1IiwiRm9udFNpemUiOjExLCJGb250TmFtZSI6IkNhbGlicmkiLCJJc0JvbGQiOnRydWUsIklzSXRhbGljIjpmYWxzZSwiSXNVbmRlcmxpbmVkIjpmYWxzZSwiUGFyZW50U3R5bGUiOm51bGx9LCJBdXRvU2l6ZSI6MCwiRm9yZWdyb3VuZCI6eyIkaWQiOiIyNjYiLCJDb2xvciI6eyIkaWQiOiIyNjc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2OCIsIkxpbmVDb2xvciI6bnVsbCwiTGluZVdlaWdodCI6MC4wLCJMaW5lVHlwZSI6MCwiUGFyZW50U3R5bGUiOm51bGx9LCJQYXJlbnRTdHlsZSI6bnVsbH0sIkRhdGVTdHlsZSI6eyIkaWQiOiIyNjkiLCJGb250U2V0dGluZ3MiOnsiJGlkIjoiMjcwIiwiRm9udFNpemUiOjEwLCJGb250TmFtZSI6IkNhbGlicmkiLCJJc0JvbGQiOmZhbHNlLCJJc0l0YWxpYyI6ZmFsc2UsIklzVW5kZXJsaW5lZCI6ZmFsc2UsIlBhcmVudFN0eWxlIjpudWxsfSwiQXV0b1NpemUiOjAsIkZvcmVncm91bmQiOnsiJGlkIjoiMjcxIiwiQ29sb3IiOnsiJGlkIjoiMjcy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zMiLCJMaW5lQ29sb3IiOm51bGwsIkxpbmVXZWlnaHQiOjAuMCwiTGluZVR5cGUiOjAsIlBhcmVudFN0eWxlIjpudWxsfSwiUGFyZW50U3R5bGUiOm51bGx9LCJEYXRlRm9ybWF0Ijp7IiRpZCI6IjI3N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3NSIsIkRhdGVQYXJ0SXNWaXNpYmxlIjp0cnVlLCJUaW1lUGFydElzVmlzaWJsZSI6ZmFsc2V9fSwiSXNWaXNpYmxlIjp0cnVlLCJQYXJlbnRTdHlsZSI6bnVsbH0sIkluZGV4Ijo3LCJQZXJjZW50YWdlQ29tcGxldGUiOm51bGwsIlBvc2l0aW9uIjp7IlJhdGlvIjowLjAsIklzQ3VzdG9tIjpmYWxzZX0sIkRhdGVGb3JtYXQiOnsiJHJlZiI6IjI3NCJ9LCJJZCI6IjNjZDgxZjI4LWQ0ZDItNDhhNi1iMTZhLWNjOTgwYTAzN2RhZiIsIkltcG9ydElkIjoiMSIsIlRpdGxlIjoiUmVsaWNzIiwiTm90ZSI6bnVsbCwiSHlwZXJsaW5rIjpudWxsLCJJc0NoYW5nZWQiOmZhbHNlLCJJc05ldyI6ZmFsc2V9LHsiJGlkIjoiMjc2IiwiRGF0ZSI6IjE5NzEtMTAtMzBUMjM6NTk6MDBaIiwiU3R5bGUiOnsiJGlkIjoiMjc3IiwiU2hhcGUiOjAsIkNvbm5lY3Rvck1hcmdpbiI6eyIkcmVmIjoiNTQifSwiQ29ubmVjdG9yU3R5bGUiOnsiJGlkIjoiMjc4IiwiTGluZUNvbG9yIjp7IiRpZCI6IjI3OSIsIiR0eXBlIjoiTkxSRS5Db21tb24uRG9tLlNvbGlkQ29sb3JCcnVzaCwgTkxSRS5Db21tb24iLCJDb2xvciI6eyIkaWQiOiIyODAiLCJBIjoyNTUsIlIiOjI1MiwiRyI6MTM1LCJCIjozOX19LCJMaW5lV2VpZ2h0IjoxLjAsIkxpbmVUeXBlIjowLCJQYXJlbnRTdHlsZSI6bnVsbH0sIklzQmVsb3dUaW1lYmFuZCI6dHJ1ZSwiSGlkZURhdGUiOmZhbHNlLCJTaGFwZVNpemUiOjEsIlNwYWNpbmciOjEuMCwiUGFkZGluZyI6eyIkcmVmIjoiNTgifSwiU2hhcGVTdHlsZSI6eyIkaWQiOiIyODEiLCJNYXJnaW4iOnsiJHJlZiI6IjYwIn0sIlBhZGRpbmciOnsiJHJlZiI6IjYxIn0sIkJhY2tncm91bmQiOnsiJGlkIjoiMjgyIiwiQ29sb3IiOnsiJGlkIjoiMjgzIiwiQSI6MjU1LCJSIjowLCJHIjowLCJCIjowfX0sIklzVmlzaWJsZSI6dHJ1ZSwiV2lkdGgiOjE4LjAsIkhlaWdodCI6MjAuMCwiQm9yZGVyU3R5bGUiOnsiJGlkIjoiMjg0IiwiTGluZUNvbG9yIjp7IiRyZWYiOiI2NSJ9LCJMaW5lV2VpZ2h0IjowLjAsIkxpbmVUeXBlIjowLCJQYXJlbnRTdHlsZSI6bnVsbH0sIlBhcmVudFN0eWxlIjpudWxsfSwiVGl0bGVTdHlsZSI6eyIkaWQiOiIyODUiLCJGb250U2V0dGluZ3MiOnsiJGlkIjoiMjg2IiwiRm9udFNpemUiOjExLCJGb250TmFtZSI6IkNhbGlicmkiLCJJc0JvbGQiOnRydWUsIklzSXRhbGljIjpmYWxzZSwiSXNVbmRlcmxpbmVkIjpmYWxzZSwiUGFyZW50U3R5bGUiOm51bGx9LCJBdXRvU2l6ZSI6MCwiRm9yZWdyb3VuZCI6eyIkaWQiOiIyODciLCJDb2xvciI6eyIkaWQiOiIyODg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4OSIsIkxpbmVDb2xvciI6bnVsbCwiTGluZVdlaWdodCI6MC4wLCJMaW5lVHlwZSI6MCwiUGFyZW50U3R5bGUiOm51bGx9LCJQYXJlbnRTdHlsZSI6bnVsbH0sIkRhdGVTdHlsZSI6eyIkaWQiOiIyOTAiLCJGb250U2V0dGluZ3MiOnsiJGlkIjoiMjkxIiwiRm9udFNpemUiOjEwLCJGb250TmFtZSI6IkNhbGlicmkiLCJJc0JvbGQiOmZhbHNlLCJJc0l0YWxpYyI6ZmFsc2UsIklzVW5kZXJsaW5lZCI6ZmFsc2UsIlBhcmVudFN0eWxlIjpudWxsfSwiQXV0b1NpemUiOjAsIkZvcmVncm91bmQiOnsiJGlkIjoiMjkyIiwiQ29sb3IiOnsiJGlkIjoiMjkz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OTQiLCJMaW5lQ29sb3IiOm51bGwsIkxpbmVXZWlnaHQiOjAuMCwiTGluZVR5cGUiOjAsIlBhcmVudFN0eWxlIjpudWxsfSwiUGFyZW50U3R5bGUiOm51bGx9LCJEYXRlRm9ybWF0Ijp7IiRpZCI6IjI5N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5NiIsIkRhdGVQYXJ0SXNWaXNpYmxlIjp0cnVlLCJUaW1lUGFydElzVmlzaWJsZSI6ZmFsc2V9fSwiSXNWaXNpYmxlIjp0cnVlLCJQYXJlbnRTdHlsZSI6bnVsbH0sIkluZGV4Ijo4LCJQZXJjZW50YWdlQ29tcGxldGUiOm51bGwsIlBvc2l0aW9uIjp7IlJhdGlvIjowLjAsIklzQ3VzdG9tIjpmYWxzZX0sIkRhdGVGb3JtYXQiOnsiJHJlZiI6IjI5NSJ9LCJJZCI6IjNkZTE5ZjRmLTgzNmYtNDQ1OC05ZThlLTMxMDFmNWNiYWZkNyIsIkltcG9ydElkIjoiMSIsIlRpdGxlIjoiTWVkZGxlIiwiTm90ZSI6bnVsbCwiSHlwZXJsaW5rIjpudWxsLCJJc0NoYW5nZWQiOmZhbHNlLCJJc05ldyI6ZmFsc2V9LHsiJGlkIjoiMjk3IiwiRGF0ZSI6IjE5NzItMDYtMDJUMjM6NTk6MDBaIiwiU3R5bGUiOnsiJGlkIjoiMjk4IiwiU2hhcGUiOjAsIkNvbm5lY3Rvck1hcmdpbiI6eyIkcmVmIjoiNTQifSwiQ29ubmVjdG9yU3R5bGUiOnsiJGlkIjoiMjk5IiwiTGluZUNvbG9yIjp7IiRpZCI6IjMwMCIsIiR0eXBlIjoiTkxSRS5Db21tb24uRG9tLlNvbGlkQ29sb3JCcnVzaCwgTkxSRS5Db21tb24iLCJDb2xvciI6eyIkaWQiOiIzMDEiLCJBIjoyNTUsIlIiOjI1MiwiRyI6MTM1LCJCIjozOX19LCJMaW5lV2VpZ2h0IjoxLjAsIkxpbmVUeXBlIjowLCJQYXJlbnRTdHlsZSI6bnVsbH0sIklzQmVsb3dUaW1lYmFuZCI6ZmFsc2UsIkhpZGVEYXRlIjpmYWxzZSwiU2hhcGVTaXplIjoxLCJTcGFjaW5nIjoxLjAsIlBhZGRpbmciOnsiJHJlZiI6IjU4In0sIlNoYXBlU3R5bGUiOnsiJGlkIjoiMzAyIiwiTWFyZ2luIjp7IiRyZWYiOiI2MCJ9LCJQYWRkaW5nIjp7IiRyZWYiOiI2MSJ9LCJCYWNrZ3JvdW5kIjp7IiRpZCI6IjMwMyIsIkNvbG9yIjp7IiRpZCI6IjMwNCIsIkEiOjI1NSwiUiI6MCwiRyI6MCwiQiI6MH19LCJJc1Zpc2libGUiOnRydWUsIldpZHRoIjoxOC4wLCJIZWlnaHQiOjIwLjAsIkJvcmRlclN0eWxlIjp7IiRpZCI6IjMwNSIsIkxpbmVDb2xvciI6eyIkcmVmIjoiNjUifSwiTGluZVdlaWdodCI6MC4wLCJMaW5lVHlwZSI6MCwiUGFyZW50U3R5bGUiOm51bGx9LCJQYXJlbnRTdHlsZSI6bnVsbH0sIlRpdGxlU3R5bGUiOnsiJGlkIjoiMzA2IiwiRm9udFNldHRpbmdzIjp7IiRpZCI6IjMwNyIsIkZvbnRTaXplIjoxMSwiRm9udE5hbWUiOiJDYWxpYnJpIiwiSXNCb2xkIjp0cnVlLCJJc0l0YWxpYyI6ZmFsc2UsIklzVW5kZXJsaW5lZCI6ZmFsc2UsIlBhcmVudFN0eWxlIjpudWxsfSwiQXV0b1NpemUiOjAsIkZvcmVncm91bmQiOnsiJGlkIjoiMzA4IiwiQ29sb3IiOnsiJGlkIjoiMzA5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CwiRm9udE5hbWUiOiJDYWxpYnJpIiwiSXNCb2xkIjpmYWxzZSwiSXNJdGFsaWMiOmZhbHNlLCJJc1VuZGVybGluZWQiOmZhbHNlLCJQYXJlbnRTdHlsZSI6bnVsbH0sIkF1dG9TaXplIjowLCJGb3JlZ3JvdW5kIjp7IiRpZCI6IjMxMyIsIkNvbG9yIjp7IiRpZCI6IjMxNC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E1IiwiTGluZUNvbG9yIjpudWxsLCJMaW5lV2VpZ2h0IjowLjAsIkxpbmVUeXBlIjowLCJQYXJlbnRTdHlsZSI6bnVsbH0sIlBhcmVudFN0eWxlIjpudWxsfSwiRGF0ZUZvcm1hdCI6eyIkaWQiOiIzMTY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MTciLCJEYXRlUGFydElzVmlzaWJsZSI6dHJ1ZSwiVGltZVBhcnRJc1Zpc2libGUiOmZhbHNlfX0sIklzVmlzaWJsZSI6dHJ1ZSwiUGFyZW50U3R5bGUiOm51bGx9LCJJbmRleCI6OSwiUGVyY2VudGFnZUNvbXBsZXRlIjpudWxsLCJQb3NpdGlvbiI6eyJSYXRpbyI6MC4wLCJJc0N1c3RvbSI6ZmFsc2V9LCJEYXRlRm9ybWF0Ijp7IiRyZWYiOiIzMTYifSwiSWQiOiI0YTVmZjkzYS05MWQxLTRhNTktOTIyMS1kZjY4N2QwNTY2N2MiLCJJbXBvcnRJZCI6IjEiLCJUaXRsZSI6Ik9ic2N1cmVkIGJ5IENsb3VkcyIsIk5vdGUiOm51bGwsIkh5cGVybGluayI6bnVsbCwiSXNDaGFuZ2VkIjpmYWxzZSwiSXNOZXciOmZhbHNlfSx7IiRpZCI6IjMxOCIsIkRhdGUiOiIxOTczLTAzLTEwVDIzOjU5OjAwWiIsIlN0eWxlIjp7IiRpZCI6IjMxOSIsIlNoYXBlIjowLCJDb25uZWN0b3JNYXJnaW4iOnsiJHJlZiI6IjU0In0sIkNvbm5lY3RvclN0eWxlIjp7IiRpZCI6IjMyMCIsIkxpbmVDb2xvciI6eyIkcmVmIjoiNTYifSwiTGluZVdlaWdodCI6MS4wLCJMaW5lVHlwZSI6MCwiUGFyZW50U3R5bGUiOm51bGx9LCJJc0JlbG93VGltZWJhbmQiOnRydWUsIkhpZGVEYXRlIjpmYWxzZSwiU2hhcGVTaXplIjoxLCJTcGFjaW5nIjoxLjAsIlBhZGRpbmciOnsiJHJlZiI6IjU4In0sIlNoYXBlU3R5bGUiOnsiJGlkIjoiMzIxIiwiTWFyZ2luIjp7IiRyZWYiOiI2MCJ9LCJQYWRkaW5nIjp7IiRyZWYiOiI2MSJ9LCJCYWNrZ3JvdW5kIjp7IiRpZCI6IjMyMiIsIkNvbG9yIjp7IiRpZCI6IjMyMyIsIkEiOjI1NSwiUiI6MCwiRyI6MCwiQiI6MH19LCJJc1Zpc2libGUiOnRydWUsIldpZHRoIjoxOC4wLCJIZWlnaHQiOjIwLjAsIkJvcmRlclN0eWxlIjp7IiRpZCI6IjMyNCIsIkxpbmVDb2xvciI6eyIkcmVmIjoiNjUifSwiTGluZVdlaWdodCI6MC4wLCJMaW5lVHlwZSI6MCwiUGFyZW50U3R5bGUiOm51bGx9LCJQYXJlbnRTdHlsZSI6bnVsbH0sIlRpdGxlU3R5bGUiOnsiJGlkIjoiMzI1IiwiRm9udFNldHRpbmdzIjp7IiRpZCI6IjMyNiIsIkZvbnRTaXplIjoxMSwiRm9udE5hbWUiOiJDYWxpYnJpIiwiSXNCb2xkIjp0cnVlLCJJc0l0YWxpYyI6ZmFsc2UsIklzVW5kZXJsaW5lZCI6dHJ1ZSwiUGFyZW50U3R5bGUiOm51bGx9LCJBdXRvU2l6ZSI6MCwiRm9yZWdyb3VuZCI6eyIkaWQiOiIzMjciLCJDb2xvciI6eyIkaWQiOiIzMjgiLCJBIjoyNTUsIlIiOjI1MywiRyI6MTc3LCJCIjoxMTV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jkiLCJMaW5lQ29sb3IiOm51bGwsIkxpbmVXZWlnaHQiOjAuMCwiTGluZVR5cGUiOjAsIlBhcmVudFN0eWxlIjpudWxsfSwiUGFyZW50U3R5bGUiOm51bGx9LCJEYXRlU3R5bGUiOnsiJGlkIjoiMzMwIiwiRm9udFNldHRpbmdzIjp7IiRpZCI6IjMzMSIsIkZvbnRTaXplIjoxMCwiRm9udE5hbWUiOiJDYWxpYnJpIiwiSXNCb2xkIjpmYWxzZSwiSXNJdGFsaWMiOmZhbHNlLCJJc1VuZGVybGluZWQiOmZhbHNlLCJQYXJlbnRTdHlsZSI6bnVsbH0sIkF1dG9TaXplIjowLCJGb3JlZ3JvdW5kIjp7IiRpZCI6IjMzMiIsIkNvbG9yIjp7IiRpZCI6IjMzMy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zNCIsIkxpbmVDb2xvciI6bnVsbCwiTGluZVdlaWdodCI6MC4wLCJMaW5lVHlwZSI6MCwiUGFyZW50U3R5bGUiOm51bGx9LCJQYXJlbnRTdHlsZSI6bnVsbH0sIkRhdGVGb3JtYXQiOnsiJGlkIjoiMzM1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zYiLCJEYXRlUGFydElzVmlzaWJsZSI6dHJ1ZSwiVGltZVBhcnRJc1Zpc2libGUiOmZhbHNlfX0sIklzVmlzaWJsZSI6dHJ1ZSwiUGFyZW50U3R5bGUiOm51bGx9LCJJbmRleCI6MTAsIlBlcmNlbnRhZ2VDb21wbGV0ZSI6bnVsbCwiUG9zaXRpb24iOnsiUmF0aW8iOjAuMCwiSXNDdXN0b20iOmZhbHNlfSwiRGF0ZUZvcm1hdCI6eyIkcmVmIjoiMzM1In0sIklkIjoiZDBkMjliYmMtZGVmYi00Y2U0LWJmN2QtOGU4OWQ3ODNlOTRlIiwiSW1wb3J0SWQiOiIxIiwiVGl0bGUiOiJUaGUgRGFyayBTaWRlIG9mIHRoZSBNb29uIiwiTm90ZSI6bnVsbCwiSHlwZXJsaW5rIjpudWxsLCJJc0NoYW5nZWQiOmZhbHNlLCJJc05ldyI6ZmFsc2V9LHsiJGlkIjoiMzM3IiwiRGF0ZSI6IjE5NzUtMDEtMThUMjM6NTk6MDBaIiwiU3R5bGUiOnsiJGlkIjoiMzM4IiwiU2hhcGUiOjAsIkNvbm5lY3Rvck1hcmdpbiI6eyIkcmVmIjoiNTQifSwiQ29ubmVjdG9yU3R5bGUiOnsiJGlkIjoiMzM5IiwiTGluZUNvbG9yIjp7IiRpZCI6IjM0MCIsIiR0eXBlIjoiTkxSRS5Db21tb24uRG9tLlNvbGlkQ29sb3JCcnVzaCwgTkxSRS5Db21tb24iLCJDb2xvciI6eyIkaWQiOiIzNDEiLCJBIjoyNTUsIlIiOjI1MywiRyI6MjUzLCJCIjoxfX0sIkxpbmVXZWlnaHQiOjEuMCwiTGluZVR5cGUiOjAsIlBhcmVudFN0eWxlIjpudWxsfSwiSXNCZWxvd1RpbWViYW5kIjpmYWxzZSwiSGlkZURhdGUiOmZhbHNlLCJTaGFwZVNpemUiOjEsIlNwYWNpbmciOjEuMCwiUGFkZGluZyI6eyIkcmVmIjoiNTgifSwiU2hhcGVTdHlsZSI6eyIkaWQiOiIzNDIiLCJNYXJnaW4iOnsiJHJlZiI6IjYwIn0sIlBhZGRpbmciOnsiJHJlZiI6IjYxIn0sIkJhY2tncm91bmQiOnsiJGlkIjoiMzQzIiwiQ29sb3IiOnsiJGlkIjoiMzQ0IiwiQSI6MjU1LCJSIjowLCJHIjowLCJCIjowfX0sIklzVmlzaWJsZSI6dHJ1ZSwiV2lkdGgiOjE4LjAsIkhlaWdodCI6MjAuMCwiQm9yZGVyU3R5bGUiOnsiJGlkIjoiMzQ1IiwiTGluZUNvbG9yIjp7IiRyZWYiOiI2NSJ9LCJMaW5lV2VpZ2h0IjowLjAsIkxpbmVUeXBlIjowLCJQYXJlbnRTdHlsZSI6bnVsbH0sIlBhcmVudFN0eWxlIjpudWxsfSwiVGl0bGVTdHlsZSI6eyIkaWQiOiIzNDYiLCJGb250U2V0dGluZ3MiOnsiJGlkIjoiMzQ3IiwiRm9udFNpemUiOjExLCJGb250TmFtZSI6IkNhbGlicmkiLCJJc0JvbGQiOnRydWUsIklzSXRhbGljIjpmYWxzZSwiSXNVbmRlcmxpbmVkIjpmYWxzZSwiUGFyZW50U3R5bGUiOm51bGx9LCJBdXRvU2l6ZSI6MCwiRm9yZWdyb3VuZCI6eyIkaWQiOiIzNDgiLCJDb2xvciI6eyIkaWQiOiIzNDk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zUwIiwiTGluZUNvbG9yIjpudWxsLCJMaW5lV2VpZ2h0IjowLjAsIkxpbmVUeXBlIjowLCJQYXJlbnRTdHlsZSI6bnVsbH0sIlBhcmVudFN0eWxlIjpudWxsfSwiRGF0ZVN0eWxlIjp7IiRpZCI6IjM1MSIsIkZvbnRTZXR0aW5ncyI6eyIkaWQiOiIzNTIiLCJGb250U2l6ZSI6MTAsIkZvbnROYW1lIjoiQ2FsaWJyaSIsIklzQm9sZCI6ZmFsc2UsIklzSXRhbGljIjpmYWxzZSwiSXNVbmRlcmxpbmVkIjpmYWxzZSwiUGFyZW50U3R5bGUiOm51bGx9LCJBdXRvU2l6ZSI6MCwiRm9yZWdyb3VuZCI6eyIkaWQiOiIzNTMiLCJDb2xvciI6eyIkaWQiOiIzNTQ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U1IiwiTGluZUNvbG9yIjpudWxsLCJMaW5lV2VpZ2h0IjowLjAsIkxpbmVUeXBlIjowLCJQYXJlbnRTdHlsZSI6bnVsbH0sIlBhcmVudFN0eWxlIjpudWxsfSwiRGF0ZUZvcm1hdCI6eyIkaWQiOiIzNTY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NTciLCJEYXRlUGFydElzVmlzaWJsZSI6dHJ1ZSwiVGltZVBhcnRJc1Zpc2libGUiOmZhbHNlfX0sIklzVmlzaWJsZSI6dHJ1ZSwiUGFyZW50U3R5bGUiOm51bGx9LCJJbmRleCI6MTEsIlBlcmNlbnRhZ2VDb21wbGV0ZSI6bnVsbCwiUG9zaXRpb24iOnsiUmF0aW8iOjAuMCwiSXNDdXN0b20iOmZhbHNlfSwiRGF0ZUZvcm1hdCI6eyIkcmVmIjoiMzU2In0sIklkIjoiODY3MWE0ZWMtYmU5Yy00NjQ2LTg4MjQtMzEyNDk4YzljYzZkIiwiSW1wb3J0SWQiOiIxIiwiVGl0bGUiOiJBIE5pY2UgUGFpciIsIk5vdGUiOm51bGwsIkh5cGVybGluayI6bnVsbCwiSXNDaGFuZ2VkIjpmYWxzZSwiSXNOZXciOmZhbHNlfSx7IiRpZCI6IjM1OCIsIkRhdGUiOiIxOTc1LTA5LTEyVDIzOjU5OjAwWiIsIlN0eWxlIjp7IiRpZCI6IjM1OSIsIlNoYXBlIjowLCJDb25uZWN0b3JNYXJnaW4iOnsiJHJlZiI6IjU0In0sIkNvbm5lY3RvclN0eWxlIjp7IiRpZCI6IjM2MCIsIkxpbmVDb2xvciI6eyIkaWQiOiIzNjEiLCIkdHlwZSI6Ik5MUkUuQ29tbW9uLkRvbS5Tb2xpZENvbG9yQnJ1c2gsIE5MUkUuQ29tbW9uIiwiQ29sb3IiOnsiJGlkIjoiMzYyIiwiQSI6MjU1LCJSIjoyNTMsIkciOjI1MywiQiI6MX19LCJMaW5lV2VpZ2h0IjoxLjAsIkxpbmVUeXBlIjowLCJQYXJlbnRTdHlsZSI6bnVsbH0sIklzQmVsb3dUaW1lYmFuZCI6dHJ1ZSwiSGlkZURhdGUiOmZhbHNlLCJTaGFwZVNpemUiOjEsIlNwYWNpbmciOjEuMCwiUGFkZGluZyI6eyIkcmVmIjoiNTgifSwiU2hhcGVTdHlsZSI6eyIkaWQiOiIzNjMiLCJNYXJnaW4iOnsiJHJlZiI6IjYwIn0sIlBhZGRpbmciOnsiJHJlZiI6IjYxIn0sIkJhY2tncm91bmQiOnsiJGlkIjoiMzY0IiwiQ29sb3IiOnsiJGlkIjoiMzY1IiwiQSI6MjU1LCJSIjowLCJHIjowLCJCIjowfX0sIklzVmlzaWJsZSI6dHJ1ZSwiV2lkdGgiOjE4LjAsIkhlaWdodCI6MjAuMCwiQm9yZGVyU3R5bGUiOnsiJGlkIjoiMzY2IiwiTGluZUNvbG9yIjp7IiRyZWYiOiI2NSJ9LCJMaW5lV2VpZ2h0IjowLjAsIkxpbmVUeXBlIjowLCJQYXJlbnRTdHlsZSI6bnVsbH0sIlBhcmVudFN0eWxlIjpudWxsfSwiVGl0bGVTdHlsZSI6eyIkaWQiOiIzNjciLCJGb250U2V0dGluZ3MiOnsiJGlkIjoiMzY4IiwiRm9udFNpemUiOjExLCJGb250TmFtZSI6IkNhbGlicmkiLCJJc0JvbGQiOnRydWUsIklzSXRhbGljIjpmYWxzZSwiSXNVbmRlcmxpbmVkIjpmYWxzZSwiUGFyZW50U3R5bGUiOm51bGx9LCJBdXRvU2l6ZSI6MCwiRm9yZWdyb3VuZCI6eyIkaWQiOiIzNjkiLCJDb2xvciI6eyIkaWQiOiIzNzA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zcxIiwiTGluZUNvbG9yIjpudWxsLCJMaW5lV2VpZ2h0IjowLjAsIkxpbmVUeXBlIjowLCJQYXJlbnRTdHlsZSI6bnVsbH0sIlBhcmVudFN0eWxlIjpudWxsfSwiRGF0ZVN0eWxlIjp7IiRpZCI6IjM3MiIsIkZvbnRTZXR0aW5ncyI6eyIkaWQiOiIzNzMiLCJGb250U2l6ZSI6MTAsIkZvbnROYW1lIjoiQ2FsaWJyaSIsIklzQm9sZCI6ZmFsc2UsIklzSXRhbGljIjpmYWxzZSwiSXNVbmRlcmxpbmVkIjpmYWxzZSwiUGFyZW50U3R5bGUiOm51bGx9LCJBdXRvU2l6ZSI6MCwiRm9yZWdyb3VuZCI6eyIkaWQiOiIzNzQiLCJDb2xvciI6eyIkaWQiOiIzNzU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c2IiwiTGluZUNvbG9yIjpudWxsLCJMaW5lV2VpZ2h0IjowLjAsIkxpbmVUeXBlIjowLCJQYXJlbnRTdHlsZSI6bnVsbH0sIlBhcmVudFN0eWxlIjpudWxsfSwiRGF0ZUZvcm1hdCI6eyIkaWQiOiIzNzc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NzgiLCJEYXRlUGFydElzVmlzaWJsZSI6dHJ1ZSwiVGltZVBhcnRJc1Zpc2libGUiOmZhbHNlfX0sIklzVmlzaWJsZSI6dHJ1ZSwiUGFyZW50U3R5bGUiOm51bGx9LCJJbmRleCI6MTIsIlBlcmNlbnRhZ2VDb21wbGV0ZSI6bnVsbCwiUG9zaXRpb24iOnsiUmF0aW8iOjAuMCwiSXNDdXN0b20iOmZhbHNlfSwiRGF0ZUZvcm1hdCI6eyIkcmVmIjoiMzc3In0sIklkIjoiZDVlM2IxMTEtMDFmOC00YzQxLThlNzAtZDE5N2E2OWEyYmFhIiwiSW1wb3J0SWQiOiIxIiwiVGl0bGUiOiJXaXNoIFlvdSBXZXJlIEhlcmUiLCJOb3RlIjpudWxsLCJIeXBlcmxpbmsiOm51bGwsIklzQ2hhbmdlZCI6ZmFsc2UsIklzTmV3IjpmYWxzZX0seyIkaWQiOiIzNzkiLCJEYXRlIjoiMTk3Ny0wMS0yMVQyMzo1OTowMFoiLCJTdHlsZSI6eyIkaWQiOiIzODAiLCJTaGFwZSI6MCwiQ29ubmVjdG9yTWFyZ2luIjp7IiRyZWYiOiI1NCJ9LCJDb25uZWN0b3JTdHlsZSI6eyIkaWQiOiIzODEiLCJMaW5lQ29sb3IiOnsiJGlkIjoiMzgyIiwiJHR5cGUiOiJOTFJFLkNvbW1vbi5Eb20uU29saWRDb2xvckJydXNoLCBOTFJFLkNvbW1vbiIsIkNvbG9yIjp7IiRpZCI6IjM4MyIsIkEiOjI1NSwiUiI6MjUzLCJHIjoyNTMsIkIiOjF9fSwiTGluZVdlaWdodCI6MS4wLCJMaW5lVHlwZSI6MCwiUGFyZW50U3R5bGUiOm51bGx9LCJJc0JlbG93VGltZWJhbmQiOmZhbHNlLCJIaWRlRGF0ZSI6ZmFsc2UsIlNoYXBlU2l6ZSI6MSwiU3BhY2luZyI6MS4wLCJQYWRkaW5nIjp7IiRyZWYiOiI1OCJ9LCJTaGFwZVN0eWxlIjp7IiRpZCI6IjM4NCIsIk1hcmdpbiI6eyIkcmVmIjoiNjAifSwiUGFkZGluZyI6eyIkcmVmIjoiNjEifSwiQmFja2dyb3VuZCI6eyIkaWQiOiIzODUiLCJDb2xvciI6eyIkaWQiOiIzODYiLCJBIjoyNTUsIlIiOjAsIkciOjAsIkIiOjB9fSwiSXNWaXNpYmxlIjp0cnVlLCJXaWR0aCI6MTguMCwiSGVpZ2h0IjoyMC4wLCJCb3JkZXJTdHlsZSI6eyIkaWQiOiIzODciLCJMaW5lQ29sb3IiOnsiJHJlZiI6IjY1In0sIkxpbmVXZWlnaHQiOjAuMCwiTGluZVR5cGUiOjAsIlBhcmVudFN0eWxlIjpudWxsfSwiUGFyZW50U3R5bGUiOm51bGx9LCJUaXRsZVN0eWxlIjp7IiRpZCI6IjM4OCIsIkZvbnRTZXR0aW5ncyI6eyIkaWQiOiIzODkiLCJGb250U2l6ZSI6MTEsIkZvbnROYW1lIjoiQ2FsaWJyaSIsIklzQm9sZCI6dHJ1ZSwiSXNJdGFsaWMiOmZhbHNlLCJJc1VuZGVybGluZWQiOmZhbHNlLCJQYXJlbnRTdHlsZSI6bnVsbH0sIkF1dG9TaXplIjowLCJGb3JlZ3JvdW5kIjp7IiRpZCI6IjM5MCIsIkNvbG9yIjp7IiRpZCI6IjM5MS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OTIiLCJMaW5lQ29sb3IiOm51bGwsIkxpbmVXZWlnaHQiOjAuMCwiTGluZVR5cGUiOjAsIlBhcmVudFN0eWxlIjpudWxsfSwiUGFyZW50U3R5bGUiOm51bGx9LCJEYXRlU3R5bGUiOnsiJGlkIjoiMzkzIiwiRm9udFNldHRpbmdzIjp7IiRpZCI6IjM5NCIsIkZvbnRTaXplIjoxMCwiRm9udE5hbWUiOiJDYWxpYnJpIiwiSXNCb2xkIjpmYWxzZSwiSXNJdGFsaWMiOmZhbHNlLCJJc1VuZGVybGluZWQiOmZhbHNlLCJQYXJlbnRTdHlsZSI6bnVsbH0sIkF1dG9TaXplIjowLCJGb3JlZ3JvdW5kIjp7IiRpZCI6IjM5NSIsIkNvbG9yIjp7IiRpZCI6IjM5Ni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zOTciLCJMaW5lQ29sb3IiOm51bGwsIkxpbmVXZWlnaHQiOjAuMCwiTGluZVR5cGUiOjAsIlBhcmVudFN0eWxlIjpudWxsfSwiUGFyZW50U3R5bGUiOm51bGx9LCJEYXRlRm9ybWF0Ijp7IiRpZCI6IjM5O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M5OSIsIkRhdGVQYXJ0SXNWaXNpYmxlIjp0cnVlLCJUaW1lUGFydElzVmlzaWJsZSI6ZmFsc2V9fSwiSXNWaXNpYmxlIjp0cnVlLCJQYXJlbnRTdHlsZSI6bnVsbH0sIkluZGV4IjoxMywiUGVyY2VudGFnZUNvbXBsZXRlIjpudWxsLCJQb3NpdGlvbiI6eyJSYXRpbyI6MC4wLCJJc0N1c3RvbSI6ZmFsc2V9LCJEYXRlRm9ybWF0Ijp7IiRyZWYiOiIzOTgifSwiSWQiOiI1NmE3YzMyMi1iZTY4LTQwM2MtYTNkZS0yMGJjNDQxM2NmYjIiLCJJbXBvcnRJZCI6IjEiLCJUaXRsZSI6IkFuaW1hbHMiLCJOb3RlIjpudWxsLCJIeXBlcmxpbmsiOm51bGwsIklzQ2hhbmdlZCI6ZmFsc2UsIklzTmV3IjpmYWxzZX0seyIkaWQiOiI0MDAiLCJEYXRlIjoiMTk3OS0xMS0zMFQyMzo1OTowMFoiLCJTdHlsZSI6eyIkaWQiOiI0MDEiLCJTaGFwZSI6MCwiQ29ubmVjdG9yTWFyZ2luIjp7IiRyZWYiOiI1NCJ9LCJDb25uZWN0b3JTdHlsZSI6eyIkaWQiOiI0MDIiLCJMaW5lQ29sb3IiOnsiJGlkIjoiNDAzIiwiJHR5cGUiOiJOTFJFLkNvbW1vbi5Eb20uU29saWRDb2xvckJydXNoLCBOTFJFLkNvbW1vbiIsIkNvbG9yIjp7IiRpZCI6IjQwNCIsIkEiOjI1NSwiUiI6MjUzLCJHIjoyNTMsIkIiOjF9fSwiTGluZVdlaWdodCI6MS4wLCJMaW5lVHlwZSI6MCwiUGFyZW50U3R5bGUiOm51bGx9LCJJc0JlbG93VGltZWJhbmQiOnRydWUsIkhpZGVEYXRlIjpmYWxzZSwiU2hhcGVTaXplIjoxLCJTcGFjaW5nIjoxLjAsIlBhZGRpbmciOnsiJHJlZiI6IjU4In0sIlNoYXBlU3R5bGUiOnsiJGlkIjoiNDA1IiwiTWFyZ2luIjp7IiRyZWYiOiI2MCJ9LCJQYWRkaW5nIjp7IiRyZWYiOiI2MSJ9LCJCYWNrZ3JvdW5kIjp7IiRpZCI6IjQwNiIsIkNvbG9yIjp7IiRpZCI6IjQwNyIsIkEiOjI1NSwiUiI6MCwiRyI6MCwiQiI6MH19LCJJc1Zpc2libGUiOnRydWUsIldpZHRoIjoxOC4wLCJIZWlnaHQiOjIwLjAsIkJvcmRlclN0eWxlIjp7IiRpZCI6IjQwOCIsIkxpbmVDb2xvciI6eyIkcmVmIjoiNjUifSwiTGluZVdlaWdodCI6MC4wLCJMaW5lVHlwZSI6MCwiUGFyZW50U3R5bGUiOm51bGx9LCJQYXJlbnRTdHlsZSI6bnVsbH0sIlRpdGxlU3R5bGUiOnsiJGlkIjoiNDA5IiwiRm9udFNldHRpbmdzIjp7IiRpZCI6IjQxMCIsIkZvbnRTaXplIjoxMSwiRm9udE5hbWUiOiJDYWxpYnJpIiwiSXNCb2xkIjp0cnVlLCJJc0l0YWxpYyI6ZmFsc2UsIklzVW5kZXJsaW5lZCI6ZmFsc2UsIlBhcmVudFN0eWxlIjpudWxsfSwiQXV0b1NpemUiOjAsIkZvcmVncm91bmQiOnsiJGlkIjoiNDExIiwiQ29sb3IiOnsiJGlkIjoiNDEy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xMyIsIkxpbmVDb2xvciI6bnVsbCwiTGluZVdlaWdodCI6MC4wLCJMaW5lVHlwZSI6MCwiUGFyZW50U3R5bGUiOm51bGx9LCJQYXJlbnRTdHlsZSI6bnVsbH0sIkRhdGVTdHlsZSI6eyIkaWQiOiI0MTQiLCJGb250U2V0dGluZ3MiOnsiJGlkIjoiNDE1IiwiRm9udFNpemUiOjEwLCJGb250TmFtZSI6IkNhbGlicmkiLCJJc0JvbGQiOmZhbHNlLCJJc0l0YWxpYyI6ZmFsc2UsIklzVW5kZXJsaW5lZCI6ZmFsc2UsIlBhcmVudFN0eWxlIjpudWxsfSwiQXV0b1NpemUiOjAsIkZvcmVncm91bmQiOnsiJGlkIjoiNDE2IiwiQ29sb3IiOnsiJGlkIjoiNDE3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QxOCIsIkxpbmVDb2xvciI6bnVsbCwiTGluZVdlaWdodCI6MC4wLCJMaW5lVHlwZSI6MCwiUGFyZW50U3R5bGUiOm51bGx9LCJQYXJlbnRTdHlsZSI6bnVsbH0sIkRhdGVGb3JtYXQiOnsiJGlkIjoiNDE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DIwIiwiRGF0ZVBhcnRJc1Zpc2libGUiOnRydWUsIlRpbWVQYXJ0SXNWaXNpYmxlIjpmYWxzZX19LCJJc1Zpc2libGUiOnRydWUsIlBhcmVudFN0eWxlIjpudWxsfSwiSW5kZXgiOjE0LCJQZXJjZW50YWdlQ29tcGxldGUiOm51bGwsIlBvc2l0aW9uIjp7IlJhdGlvIjowLjAsIklzQ3VzdG9tIjpmYWxzZX0sIkRhdGVGb3JtYXQiOnsiJHJlZiI6IjQxOSJ9LCJJZCI6IjgyNzkyMzUwLTFjMDgtNDZmZC1iYWNkLTgwYWVmNDVhNWU5OCIsIkltcG9ydElkIjoiMSIsIlRpdGxlIjoiVGhlIFdhbGwiLCJOb3RlIjpudWxsLCJIeXBlcmxpbmsiOm51bGwsIklzQ2hhbmdlZCI6ZmFsc2UsIklzTmV3IjpmYWxzZX0seyIkaWQiOiI0MjEiLCJEYXRlIjoiMTk4MS0xMS0yMVQyMzo1OTowMFoiLCJTdHlsZSI6eyIkaWQiOiI0MjIiLCJTaGFwZSI6MCwiQ29ubmVjdG9yTWFyZ2luIjp7IiRyZWYiOiI1NCJ9LCJDb25uZWN0b3JTdHlsZSI6eyIkaWQiOiI0MjMiLCJMaW5lQ29sb3IiOnsiJGlkIjoiNDI0IiwiJHR5cGUiOiJOTFJFLkNvbW1vbi5Eb20uU29saWRDb2xvckJydXNoLCBOTFJFLkNvbW1vbiIsIkNvbG9yIjp7IiRpZCI6IjQyNSIsIkEiOjI1NSwiUiI6MjUzLCJHIjoyNTMsIkIiOjF9fSwiTGluZVdlaWdodCI6MS4wLCJMaW5lVHlwZSI6MCwiUGFyZW50U3R5bGUiOm51bGx9LCJJc0JlbG93VGltZWJhbmQiOmZhbHNlLCJIaWRlRGF0ZSI6ZmFsc2UsIlNoYXBlU2l6ZSI6MSwiU3BhY2luZyI6MS4wLCJQYWRkaW5nIjp7IiRyZWYiOiI1OCJ9LCJTaGFwZVN0eWxlIjp7IiRpZCI6IjQyNiIsIk1hcmdpbiI6eyIkcmVmIjoiNjAifSwiUGFkZGluZyI6eyIkcmVmIjoiNjEifSwiQmFja2dyb3VuZCI6eyIkaWQiOiI0MjciLCJDb2xvciI6eyIkaWQiOiI0MjgiLCJBIjoyNTUsIlIiOjAsIkciOjAsIkIiOjB9fSwiSXNWaXNpYmxlIjp0cnVlLCJXaWR0aCI6MTguMCwiSGVpZ2h0IjoyMC4wLCJCb3JkZXJTdHlsZSI6eyIkaWQiOiI0MjkiLCJMaW5lQ29sb3IiOnsiJHJlZiI6IjY1In0sIkxpbmVXZWlnaHQiOjAuMCwiTGluZVR5cGUiOjAsIlBhcmVudFN0eWxlIjpudWxsfSwiUGFyZW50U3R5bGUiOm51bGx9LCJUaXRsZVN0eWxlIjp7IiRpZCI6IjQzMCIsIkZvbnRTZXR0aW5ncyI6eyIkaWQiOiI0MzEiLCJGb250U2l6ZSI6MTEsIkZvbnROYW1lIjoiQ2FsaWJyaSIsIklzQm9sZCI6dHJ1ZSwiSXNJdGFsaWMiOmZhbHNlLCJJc1VuZGVybGluZWQiOmZhbHNlLCJQYXJlbnRTdHlsZSI6bnVsbH0sIkF1dG9TaXplIjowLCJGb3JlZ3JvdW5kIjp7IiRpZCI6IjQzMiIsIkNvbG9yIjp7IiRpZCI6IjQzMy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0MzQiLCJMaW5lQ29sb3IiOm51bGwsIkxpbmVXZWlnaHQiOjAuMCwiTGluZVR5cGUiOjAsIlBhcmVudFN0eWxlIjpudWxsfSwiUGFyZW50U3R5bGUiOm51bGx9LCJEYXRlU3R5bGUiOnsiJGlkIjoiNDM1IiwiRm9udFNldHRpbmdzIjp7IiRpZCI6IjQzNiIsIkZvbnRTaXplIjoxMCwiRm9udE5hbWUiOiJDYWxpYnJpIiwiSXNCb2xkIjpmYWxzZSwiSXNJdGFsaWMiOmZhbHNlLCJJc1VuZGVybGluZWQiOmZhbHNlLCJQYXJlbnRTdHlsZSI6bnVsbH0sIkF1dG9TaXplIjowLCJGb3JlZ3JvdW5kIjp7IiRpZCI6IjQzNyIsIkNvbG9yIjp7IiRpZCI6IjQzOC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MzkiLCJMaW5lQ29sb3IiOm51bGwsIkxpbmVXZWlnaHQiOjAuMCwiTGluZVR5cGUiOjAsIlBhcmVudFN0eWxlIjpudWxsfSwiUGFyZW50U3R5bGUiOm51bGx9LCJEYXRlRm9ybWF0Ijp7IiRpZCI6IjQ0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Q0MSIsIkRhdGVQYXJ0SXNWaXNpYmxlIjp0cnVlLCJUaW1lUGFydElzVmlzaWJsZSI6ZmFsc2V9fSwiSXNWaXNpYmxlIjp0cnVlLCJQYXJlbnRTdHlsZSI6bnVsbH0sIkluZGV4IjoxNSwiUGVyY2VudGFnZUNvbXBsZXRlIjpudWxsLCJQb3NpdGlvbiI6eyJSYXRpbyI6MC4wLCJJc0N1c3RvbSI6ZmFsc2V9LCJEYXRlRm9ybWF0Ijp7IiRyZWYiOiI0NDAifSwiSWQiOiJlODkwNTExNC1kZDJkLTQ1M2EtOTY1Yy04ZWZkMDBkYzNjNGYiLCJJbXBvcnRJZCI6IjEiLCJUaXRsZSI6IkEgQ29sbGVjdGlvbiBvZiBHcmVhdCBEYW5jZSBTb25ncyIsIk5vdGUiOm51bGwsIkh5cGVybGluayI6bnVsbCwiSXNDaGFuZ2VkIjpmYWxzZSwiSXNOZXciOmZhbHNlfSx7IiRpZCI6IjQ0MiIsIkRhdGUiOiIxOTgzLTAzLTIxVDIzOjU5OjAwWiIsIlN0eWxlIjp7IiRpZCI6IjQ0MyIsIlNoYXBlIjowLCJDb25uZWN0b3JNYXJnaW4iOnsiJHJlZiI6IjU0In0sIkNvbm5lY3RvclN0eWxlIjp7IiRpZCI6IjQ0NCIsIkxpbmVDb2xvciI6eyIkaWQiOiI0NDUiLCIkdHlwZSI6Ik5MUkUuQ29tbW9uLkRvbS5Tb2xpZENvbG9yQnJ1c2gsIE5MUkUuQ29tbW9uIiwiQ29sb3IiOnsiJGlkIjoiNDQ2IiwiQSI6MjU1LCJSIjoyNTMsIkciOjI1MywiQiI6MX19LCJMaW5lV2VpZ2h0IjoxLjAsIkxpbmVUeXBlIjowLCJQYXJlbnRTdHlsZSI6bnVsbH0sIklzQmVsb3dUaW1lYmFuZCI6dHJ1ZSwiSGlkZURhdGUiOmZhbHNlLCJTaGFwZVNpemUiOjEsIlNwYWNpbmciOjEuMCwiUGFkZGluZyI6eyIkcmVmIjoiNTgifSwiU2hhcGVTdHlsZSI6eyIkaWQiOiI0NDciLCJNYXJnaW4iOnsiJHJlZiI6IjYwIn0sIlBhZGRpbmciOnsiJHJlZiI6IjYxIn0sIkJhY2tncm91bmQiOnsiJGlkIjoiNDQ4IiwiQ29sb3IiOnsiJGlkIjoiNDQ5IiwiQSI6MjU1LCJSIjowLCJHIjowLCJCIjowfX0sIklzVmlzaWJsZSI6dHJ1ZSwiV2lkdGgiOjE4LjAsIkhlaWdodCI6MjAuMCwiQm9yZGVyU3R5bGUiOnsiJGlkIjoiNDUwIiwiTGluZUNvbG9yIjp7IiRyZWYiOiI2NSJ9LCJMaW5lV2VpZ2h0IjowLjAsIkxpbmVUeXBlIjowLCJQYXJlbnRTdHlsZSI6bnVsbH0sIlBhcmVudFN0eWxlIjpudWxsfSwiVGl0bGVTdHlsZSI6eyIkaWQiOiI0NTEiLCJGb250U2V0dGluZ3MiOnsiJGlkIjoiNDUyIiwiRm9udFNpemUiOjExLCJGb250TmFtZSI6IkNhbGlicmkiLCJJc0JvbGQiOnRydWUsIklzSXRhbGljIjpmYWxzZSwiSXNVbmRlcmxpbmVkIjpmYWxzZSwiUGFyZW50U3R5bGUiOm51bGx9LCJBdXRvU2l6ZSI6MCwiRm9yZWdyb3VuZCI6eyIkaWQiOiI0NTMiLCJDb2xvciI6eyIkaWQiOiI0NTQ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U1IiwiTGluZUNvbG9yIjpudWxsLCJMaW5lV2VpZ2h0IjowLjAsIkxpbmVUeXBlIjowLCJQYXJlbnRTdHlsZSI6bnVsbH0sIlBhcmVudFN0eWxlIjpudWxsfSwiRGF0ZVN0eWxlIjp7IiRpZCI6IjQ1NiIsIkZvbnRTZXR0aW5ncyI6eyIkaWQiOiI0NTciLCJGb250U2l6ZSI6MTAsIkZvbnROYW1lIjoiQ2FsaWJyaSIsIklzQm9sZCI6ZmFsc2UsIklzSXRhbGljIjpmYWxzZSwiSXNVbmRlcmxpbmVkIjpmYWxzZSwiUGFyZW50U3R5bGUiOm51bGx9LCJBdXRvU2l6ZSI6MCwiRm9yZWdyb3VuZCI6eyIkaWQiOiI0NTgiLCJDb2xvciI6eyIkaWQiOiI0NTk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YwIiwiTGluZUNvbG9yIjpudWxsLCJMaW5lV2VpZ2h0IjowLjAsIkxpbmVUeXBlIjowLCJQYXJlbnRTdHlsZSI6bnVsbH0sIlBhcmVudFN0eWxlIjpudWxsfSwiRGF0ZUZvcm1hdCI6eyIkaWQiOiI0Nj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NjIiLCJEYXRlUGFydElzVmlzaWJsZSI6dHJ1ZSwiVGltZVBhcnRJc1Zpc2libGUiOmZhbHNlfX0sIklzVmlzaWJsZSI6dHJ1ZSwiUGFyZW50U3R5bGUiOm51bGx9LCJJbmRleCI6MTYsIlBlcmNlbnRhZ2VDb21wbGV0ZSI6bnVsbCwiUG9zaXRpb24iOnsiUmF0aW8iOjAuMCwiSXNDdXN0b20iOmZhbHNlfSwiRGF0ZUZvcm1hdCI6eyIkcmVmIjoiNDYxIn0sIklkIjoiN2NjOGM5MTItNjIxNy00OWFiLTg3OWUtNzhhY2Q2NWRhNmUzIiwiSW1wb3J0SWQiOiIxIiwiVGl0bGUiOiJUaGUgRmluYWwgQ3V0IiwiTm90ZSI6bnVsbCwiSHlwZXJsaW5rIjpudWxsLCJJc0NoYW5nZWQiOmZhbHNlLCJJc05ldyI6ZmFsc2V9LHsiJGlkIjoiNDYzIiwiRGF0ZSI6IjE5ODctMDktMDdUMjM6NTk6MDBaIiwiU3R5bGUiOnsiJGlkIjoiNDY0IiwiU2hhcGUiOjAsIkNvbm5lY3Rvck1hcmdpbiI6eyIkcmVmIjoiNTQifSwiQ29ubmVjdG9yU3R5bGUiOnsiJGlkIjoiNDY1IiwiTGluZUNvbG9yIjp7IiRpZCI6IjQ2NiIsIiR0eXBlIjoiTkxSRS5Db21tb24uRG9tLlNvbGlkQ29sb3JCcnVzaCwgTkxSRS5Db21tb24iLCJDb2xvciI6eyIkaWQiOiI0NjciLCJBIjoyNTUsIlIiOjI1MywiRyI6MjUzLCJCIjoxfX0sIkxpbmVXZWlnaHQiOjEuMCwiTGluZVR5cGUiOjAsIlBhcmVudFN0eWxlIjpudWxsfSwiSXNCZWxvd1RpbWViYW5kIjpmYWxzZSwiSGlkZURhdGUiOmZhbHNlLCJTaGFwZVNpemUiOjEsIlNwYWNpbmciOjEuMCwiUGFkZGluZyI6eyIkcmVmIjoiNTgifSwiU2hhcGVTdHlsZSI6eyIkaWQiOiI0NjgiLCJNYXJnaW4iOnsiJHJlZiI6IjYwIn0sIlBhZGRpbmciOnsiJHJlZiI6IjYxIn0sIkJhY2tncm91bmQiOnsiJGlkIjoiNDY5IiwiQ29sb3IiOnsiJGlkIjoiNDcwIiwiQSI6MjU1LCJSIjowLCJHIjowLCJCIjowfX0sIklzVmlzaWJsZSI6dHJ1ZSwiV2lkdGgiOjE4LjAsIkhlaWdodCI6MjAuMCwiQm9yZGVyU3R5bGUiOnsiJGlkIjoiNDcxIiwiTGluZUNvbG9yIjp7IiRyZWYiOiI2NSJ9LCJMaW5lV2VpZ2h0IjowLjAsIkxpbmVUeXBlIjowLCJQYXJlbnRTdHlsZSI6bnVsbH0sIlBhcmVudFN0eWxlIjpudWxsfSwiVGl0bGVTdHlsZSI6eyIkaWQiOiI0NzIiLCJGb250U2V0dGluZ3MiOnsiJGlkIjoiNDczIiwiRm9udFNpemUiOjExLCJGb250TmFtZSI6IkNhbGlicmkiLCJJc0JvbGQiOnRydWUsIklzSXRhbGljIjpmYWxzZSwiSXNVbmRlcmxpbmVkIjpmYWxzZSwiUGFyZW50U3R5bGUiOm51bGx9LCJBdXRvU2l6ZSI6MCwiRm9yZWdyb3VuZCI6eyIkaWQiOiI0NzQiLCJDb2xvciI6eyIkaWQiOiI0NzU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c2IiwiTGluZUNvbG9yIjpudWxsLCJMaW5lV2VpZ2h0IjowLjAsIkxpbmVUeXBlIjowLCJQYXJlbnRTdHlsZSI6bnVsbH0sIlBhcmVudFN0eWxlIjpudWxsfSwiRGF0ZVN0eWxlIjp7IiRpZCI6IjQ3NyIsIkZvbnRTZXR0aW5ncyI6eyIkaWQiOiI0NzgiLCJGb250U2l6ZSI6MTAsIkZvbnROYW1lIjoiQ2FsaWJyaSIsIklzQm9sZCI6ZmFsc2UsIklzSXRhbGljIjpmYWxzZSwiSXNVbmRlcmxpbmVkIjpmYWxzZSwiUGFyZW50U3R5bGUiOm51bGx9LCJBdXRvU2l6ZSI6MCwiRm9yZWdyb3VuZCI6eyIkaWQiOiI0NzkiLCJDb2xvciI6eyIkaWQiOiI0ODA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gxIiwiTGluZUNvbG9yIjpudWxsLCJMaW5lV2VpZ2h0IjowLjAsIkxpbmVUeXBlIjowLCJQYXJlbnRTdHlsZSI6bnVsbH0sIlBhcmVudFN0eWxlIjpudWxsfSwiRGF0ZUZvcm1hdCI6eyIkaWQiOiI0ODI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ODMiLCJEYXRlUGFydElzVmlzaWJsZSI6dHJ1ZSwiVGltZVBhcnRJc1Zpc2libGUiOmZhbHNlfX0sIklzVmlzaWJsZSI6dHJ1ZSwiUGFyZW50U3R5bGUiOm51bGx9LCJJbmRleCI6MTcsIlBlcmNlbnRhZ2VDb21wbGV0ZSI6bnVsbCwiUG9zaXRpb24iOnsiUmF0aW8iOjAuMCwiSXNDdXN0b20iOmZhbHNlfSwiRGF0ZUZvcm1hdCI6eyIkcmVmIjoiNDgyIn0sIklkIjoiMWY2NjgxYmQtYzUzNy00MjllLThkZDMtYWMzMmU5YTUwZTRiIiwiSW1wb3J0SWQiOiIxIiwiVGl0bGUiOiJBIE1vbWVudGFyeSBMYXBzZSBvZiBSZWFzb24iLCJOb3RlIjpudWxsLCJIeXBlcmxpbmsiOm51bGwsIklzQ2hhbmdlZCI6ZmFsc2UsIklzTmV3IjpmYWxzZX0seyIkaWQiOiI0ODQiLCJEYXRlIjoiMTk4OC0xMS0yMVQyMzo1OTowMFoiLCJTdHlsZSI6eyIkaWQiOiI0ODUiLCJTaGFwZSI6MCwiQ29ubmVjdG9yTWFyZ2luIjp7IiRyZWYiOiI1NCJ9LCJDb25uZWN0b3JTdHlsZSI6eyIkaWQiOiI0ODYiLCJMaW5lQ29sb3IiOnsiJGlkIjoiNDg3IiwiJHR5cGUiOiJOTFJFLkNvbW1vbi5Eb20uU29saWRDb2xvckJydXNoLCBOTFJFLkNvbW1vbiIsIkNvbG9yIjp7IiRpZCI6IjQ4OCIsIkEiOjI1NSwiUiI6MjUzLCJHIjoyNTMsIkIiOjF9fSwiTGluZVdlaWdodCI6MS4wLCJMaW5lVHlwZSI6MCwiUGFyZW50U3R5bGUiOm51bGx9LCJJc0JlbG93VGltZWJhbmQiOnRydWUsIkhpZGVEYXRlIjpmYWxzZSwiU2hhcGVTaXplIjoxLCJTcGFjaW5nIjoxLjAsIlBhZGRpbmciOnsiJHJlZiI6IjU4In0sIlNoYXBlU3R5bGUiOnsiJGlkIjoiNDg5IiwiTWFyZ2luIjp7IiRyZWYiOiI2MCJ9LCJQYWRkaW5nIjp7IiRyZWYiOiI2MSJ9LCJCYWNrZ3JvdW5kIjp7IiRpZCI6IjQ5MCIsIkNvbG9yIjp7IiRpZCI6IjQ5MSIsIkEiOjI1NSwiUiI6MCwiRyI6MCwiQiI6MH19LCJJc1Zpc2libGUiOnRydWUsIldpZHRoIjoxOC4wLCJIZWlnaHQiOjIwLjAsIkJvcmRlclN0eWxlIjp7IiRpZCI6IjQ5MiIsIkxpbmVDb2xvciI6eyIkcmVmIjoiNjUifSwiTGluZVdlaWdodCI6MC4wLCJMaW5lVHlwZSI6MCwiUGFyZW50U3R5bGUiOm51bGx9LCJQYXJlbnRTdHlsZSI6bnVsbH0sIlRpdGxlU3R5bGUiOnsiJGlkIjoiNDkzIiwiRm9udFNldHRpbmdzIjp7IiRpZCI6IjQ5NCIsIkZvbnRTaXplIjoxMSwiRm9udE5hbWUiOiJDYWxpYnJpIiwiSXNCb2xkIjp0cnVlLCJJc0l0YWxpYyI6ZmFsc2UsIklzVW5kZXJsaW5lZCI6ZmFsc2UsIlBhcmVudFN0eWxlIjpudWxsfSwiQXV0b1NpemUiOjAsIkZvcmVncm91bmQiOnsiJGlkIjoiNDk1IiwiQ29sb3IiOnsiJGlkIjoiNDk2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5NyIsIkxpbmVDb2xvciI6bnVsbCwiTGluZVdlaWdodCI6MC4wLCJMaW5lVHlwZSI6MCwiUGFyZW50U3R5bGUiOm51bGx9LCJQYXJlbnRTdHlsZSI6bnVsbH0sIkRhdGVTdHlsZSI6eyIkaWQiOiI0OTgiLCJGb250U2V0dGluZ3MiOnsiJGlkIjoiNDk5IiwiRm9udFNpemUiOjEwLCJGb250TmFtZSI6IkNhbGlicmkiLCJJc0JvbGQiOmZhbHNlLCJJc0l0YWxpYyI6ZmFsc2UsIklzVW5kZXJsaW5lZCI6ZmFsc2UsIlBhcmVudFN0eWxlIjpudWxsfSwiQXV0b1NpemUiOjAsIkZvcmVncm91bmQiOnsiJGlkIjoiNTAwIiwiQ29sb3IiOnsiJGlkIjoiNTAx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wMiIsIkxpbmVDb2xvciI6bnVsbCwiTGluZVdlaWdodCI6MC4wLCJMaW5lVHlwZSI6MCwiUGFyZW50U3R5bGUiOm51bGx9LCJQYXJlbnRTdHlsZSI6bnVsbH0sIkRhdGVGb3JtYXQiOnsiJGlkIjoiNTAz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A0IiwiRGF0ZVBhcnRJc1Zpc2libGUiOnRydWUsIlRpbWVQYXJ0SXNWaXNpYmxlIjpmYWxzZX19LCJJc1Zpc2libGUiOnRydWUsIlBhcmVudFN0eWxlIjpudWxsfSwiSW5kZXgiOjE4LCJQZXJjZW50YWdlQ29tcGxldGUiOm51bGwsIlBvc2l0aW9uIjp7IlJhdGlvIjowLjAsIklzQ3VzdG9tIjpmYWxzZX0sIkRhdGVGb3JtYXQiOnsiJHJlZiI6IjUwMyJ9LCJJZCI6IjRkNmNlMzYzLWIwZmYtNDQ4Mi1hOTM5LTM2ZDE4MmNjNDc3NiIsIkltcG9ydElkIjoiMSIsIlRpdGxlIjoiRGVsaWNhdGUgU291bmQgb2YgVGh1bmRlciIsIk5vdGUiOm51bGwsIkh5cGVybGluayI6bnVsbCwiSXNDaGFuZ2VkIjpmYWxzZSwiSXNOZXciOmZhbHNlfSx7IiRpZCI6IjUwNSIsIkRhdGUiOiIxOTkyLTExLTAyVDIzOjU5OjAwWiIsIlN0eWxlIjp7IiRpZCI6IjUwNiIsIlNoYXBlIjowLCJDb25uZWN0b3JNYXJnaW4iOnsiJHJlZiI6IjU0In0sIkNvbm5lY3RvclN0eWxlIjp7IiRpZCI6IjUwNyIsIkxpbmVDb2xvciI6eyIkaWQiOiI1MDgiLCIkdHlwZSI6Ik5MUkUuQ29tbW9uLkRvbS5Tb2xpZENvbG9yQnJ1c2gsIE5MUkUuQ29tbW9uIiwiQ29sb3IiOnsiJGlkIjoiNTA5IiwiQSI6MjU1LCJSIjoxMDcsIkciOjIwNSwiQiI6MX19LCJMaW5lV2VpZ2h0IjoxLjAsIkxpbmVUeXBlIjowLCJQYXJlbnRTdHlsZSI6bnVsbH0sIklzQmVsb3dUaW1lYmFuZCI6ZmFsc2UsIkhpZGVEYXRlIjpmYWxzZSwiU2hhcGVTaXplIjoxLCJTcGFjaW5nIjoxLjAsIlBhZGRpbmciOnsiJHJlZiI6IjU4In0sIlNoYXBlU3R5bGUiOnsiJGlkIjoiNTEwIiwiTWFyZ2luIjp7IiRyZWYiOiI2MCJ9LCJQYWRkaW5nIjp7IiRyZWYiOiI2MSJ9LCJCYWNrZ3JvdW5kIjp7IiRpZCI6IjUxMSIsIkNvbG9yIjp7IiRpZCI6IjUxMiIsIkEiOjI1NSwiUiI6MCwiRyI6MCwiQiI6MH19LCJJc1Zpc2libGUiOnRydWUsIldpZHRoIjoxOC4wLCJIZWlnaHQiOjIwLjAsIkJvcmRlclN0eWxlIjp7IiRpZCI6IjUxMyIsIkxpbmVDb2xvciI6eyIkcmVmIjoiNjUifSwiTGluZVdlaWdodCI6MC4wLCJMaW5lVHlwZSI6MCwiUGFyZW50U3R5bGUiOm51bGx9LCJQYXJlbnRTdHlsZSI6bnVsbH0sIlRpdGxlU3R5bGUiOnsiJGlkIjoiNTE0IiwiRm9udFNldHRpbmdzIjp7IiRpZCI6IjUxNSIsIkZvbnRTaXplIjoxMSwiRm9udE5hbWUiOiJDYWxpYnJpIiwiSXNCb2xkIjp0cnVlLCJJc0l0YWxpYyI6ZmFsc2UsIklzVW5kZXJsaW5lZCI6ZmFsc2UsIlBhcmVudFN0eWxlIjpudWxsfSwiQXV0b1NpemUiOjAsIkZvcmVncm91bmQiOnsiJGlkIjoiNTE2IiwiQ29sb3IiOnsiJGlkIjoiNTE3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xOCIsIkxpbmVDb2xvciI6bnVsbCwiTGluZVdlaWdodCI6MC4wLCJMaW5lVHlwZSI6MCwiUGFyZW50U3R5bGUiOm51bGx9LCJQYXJlbnRTdHlsZSI6bnVsbH0sIkRhdGVTdHlsZSI6eyIkaWQiOiI1MTkiLCJGb250U2V0dGluZ3MiOnsiJGlkIjoiNTIwIiwiRm9udFNpemUiOjEwLCJGb250TmFtZSI6IkNhbGlicmkiLCJJc0JvbGQiOmZhbHNlLCJJc0l0YWxpYyI6ZmFsc2UsIklzVW5kZXJsaW5lZCI6ZmFsc2UsIlBhcmVudFN0eWxlIjpudWxsfSwiQXV0b1NpemUiOjAsIkZvcmVncm91bmQiOnsiJGlkIjoiNTIxIiwiQ29sb3IiOnsiJGlkIjoiNTIy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yMyIsIkxpbmVDb2xvciI6bnVsbCwiTGluZVdlaWdodCI6MC4wLCJMaW5lVHlwZSI6MCwiUGFyZW50U3R5bGUiOm51bGx9LCJQYXJlbnRTdHlsZSI6bnVsbH0sIkRhdGVGb3JtYXQiOnsiJGlkIjoiNTI0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I1IiwiRGF0ZVBhcnRJc1Zpc2libGUiOnRydWUsIlRpbWVQYXJ0SXNWaXNpYmxlIjpmYWxzZX19LCJJc1Zpc2libGUiOnRydWUsIlBhcmVudFN0eWxlIjpudWxsfSwiSW5kZXgiOjE5LCJQZXJjZW50YWdlQ29tcGxldGUiOm51bGwsIlBvc2l0aW9uIjp7IlJhdGlvIjowLjAsIklzQ3VzdG9tIjpmYWxzZX0sIkRhdGVGb3JtYXQiOnsiJHJlZiI6IjUyNCJ9LCJJZCI6ImU0NmQ5YTY3LTdhZDktNDU5OS1iYzY0LTBlMmJiZWVlZjdjZiIsIkltcG9ydElkIjoiMSIsIlRpdGxlIjoiU2hpbmUgT24iLCJOb3RlIjpudWxsLCJIeXBlcmxpbmsiOm51bGwsIklzQ2hhbmdlZCI6ZmFsc2UsIklzTmV3IjpmYWxzZX0seyIkaWQiOiI1MjYiLCJEYXRlIjoiMTk5NC0wMy0yOFQyMzo1OTowMFoiLCJTdHlsZSI6eyIkaWQiOiI1MjciLCJTaGFwZSI6MCwiQ29ubmVjdG9yTWFyZ2luIjp7IiRyZWYiOiI1NCJ9LCJDb25uZWN0b3JTdHlsZSI6eyIkaWQiOiI1MjgiLCJMaW5lQ29sb3IiOnsiJGlkIjoiNTI5IiwiJHR5cGUiOiJOTFJFLkNvbW1vbi5Eb20uU29saWRDb2xvckJydXNoLCBOTFJFLkNvbW1vbiIsIkNvbG9yIjp7IiRpZCI6IjUzMCIsIkEiOjI1NSwiUiI6MTA3LCJHIjoyMDUsIkIiOjF9fSwiTGluZVdlaWdodCI6MS4wLCJMaW5lVHlwZSI6MCwiUGFyZW50U3R5bGUiOm51bGx9LCJJc0JlbG93VGltZWJhbmQiOnRydWUsIkhpZGVEYXRlIjpmYWxzZSwiU2hhcGVTaXplIjoxLCJTcGFjaW5nIjoxLjAsIlBhZGRpbmciOnsiJHJlZiI6IjU4In0sIlNoYXBlU3R5bGUiOnsiJGlkIjoiNTMxIiwiTWFyZ2luIjp7IiRyZWYiOiI2MCJ9LCJQYWRkaW5nIjp7IiRyZWYiOiI2MSJ9LCJCYWNrZ3JvdW5kIjp7IiRpZCI6IjUzMiIsIkNvbG9yIjp7IiRpZCI6IjUzMyIsIkEiOjI1NSwiUiI6MCwiRyI6MCwiQiI6MH19LCJJc1Zpc2libGUiOnRydWUsIldpZHRoIjoxOC4wLCJIZWlnaHQiOjIwLjAsIkJvcmRlclN0eWxlIjp7IiRpZCI6IjUzNCIsIkxpbmVDb2xvciI6eyIkcmVmIjoiNjUifSwiTGluZVdlaWdodCI6MC4wLCJMaW5lVHlwZSI6MCwiUGFyZW50U3R5bGUiOm51bGx9LCJQYXJlbnRTdHlsZSI6bnVsbH0sIlRpdGxlU3R5bGUiOnsiJGlkIjoiNTM1IiwiRm9udFNldHRpbmdzIjp7IiRpZCI6IjUzNiIsIkZvbnRTaXplIjoxMSwiRm9udE5hbWUiOiJDYWxpYnJpIiwiSXNCb2xkIjp0cnVlLCJJc0l0YWxpYyI6ZmFsc2UsIklzVW5kZXJsaW5lZCI6ZmFsc2UsIlBhcmVudFN0eWxlIjpudWxsfSwiQXV0b1NpemUiOjAsIkZvcmVncm91bmQiOnsiJGlkIjoiNTM3IiwiQ29sb3IiOnsiJGlkIjoiNTM4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zOSIsIkxpbmVDb2xvciI6bnVsbCwiTGluZVdlaWdodCI6MC4wLCJMaW5lVHlwZSI6MCwiUGFyZW50U3R5bGUiOm51bGx9LCJQYXJlbnRTdHlsZSI6bnVsbH0sIkRhdGVTdHlsZSI6eyIkaWQiOiI1NDAiLCJGb250U2V0dGluZ3MiOnsiJGlkIjoiNTQxIiwiRm9udFNpemUiOjEwLCJGb250TmFtZSI6IkNhbGlicmkiLCJJc0JvbGQiOmZhbHNlLCJJc0l0YWxpYyI6ZmFsc2UsIklzVW5kZXJsaW5lZCI6ZmFsc2UsIlBhcmVudFN0eWxlIjpudWxsfSwiQXV0b1NpemUiOjAsIkZvcmVncm91bmQiOnsiJGlkIjoiNTQyIiwiQ29sb3IiOnsiJGlkIjoiNTQz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0NCIsIkxpbmVDb2xvciI6bnVsbCwiTGluZVdlaWdodCI6MC4wLCJMaW5lVHlwZSI6MCwiUGFyZW50U3R5bGUiOm51bGx9LCJQYXJlbnRTdHlsZSI6bnVsbH0sIkRhdGVGb3JtYXQiOnsiJGlkIjoiNTQ1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Q2IiwiRGF0ZVBhcnRJc1Zpc2libGUiOnRydWUsIlRpbWVQYXJ0SXNWaXNpYmxlIjpmYWxzZX19LCJJc1Zpc2libGUiOnRydWUsIlBhcmVudFN0eWxlIjpudWxsfSwiSW5kZXgiOjIwLCJQZXJjZW50YWdlQ29tcGxldGUiOm51bGwsIlBvc2l0aW9uIjp7IlJhdGlvIjowLjAsIklzQ3VzdG9tIjpmYWxzZX0sIkRhdGVGb3JtYXQiOnsiJHJlZiI6IjU0NSJ9LCJJZCI6IjE1MTQwNGNhLWU5NTctNGM1Ny1iZThmLWIxYzhjMWI2NjU0YyIsIkltcG9ydElkIjoiMSIsIlRpdGxlIjoiVGhlIERpdmlzaW9uIEJlbGwiLCJOb3RlIjpudWxsLCJIeXBlcmxpbmsiOm51bGwsIklzQ2hhbmdlZCI6ZmFsc2UsIklzTmV3IjpmYWxzZX0seyIkaWQiOiI1NDciLCJEYXRlIjoiMTk5NS0wNi0wNVQyMzo1OTowMFoiLCJTdHlsZSI6eyIkaWQiOiI1NDgiLCJTaGFwZSI6MCwiQ29ubmVjdG9yTWFyZ2luIjp7IiRyZWYiOiI1NCJ9LCJDb25uZWN0b3JTdHlsZSI6eyIkaWQiOiI1NDkiLCJMaW5lQ29sb3IiOnsiJGlkIjoiNTUwIiwiJHR5cGUiOiJOTFJFLkNvbW1vbi5Eb20uU29saWRDb2xvckJydXNoLCBOTFJFLkNvbW1vbiIsIkNvbG9yIjp7IiRpZCI6IjU1MSIsIkEiOjI1NSwiUiI6MTA3LCJHIjoyMDUsIkIiOjF9fSwiTGluZVdlaWdodCI6MS4wLCJMaW5lVHlwZSI6MCwiUGFyZW50U3R5bGUiOm51bGx9LCJJc0JlbG93VGltZWJhbmQiOmZhbHNlLCJIaWRlRGF0ZSI6ZmFsc2UsIlNoYXBlU2l6ZSI6MSwiU3BhY2luZyI6MS4wLCJQYWRkaW5nIjp7IiRyZWYiOiI1OCJ9LCJTaGFwZVN0eWxlIjp7IiRpZCI6IjU1MiIsIk1hcmdpbiI6eyIkcmVmIjoiNjAifSwiUGFkZGluZyI6eyIkcmVmIjoiNjEifSwiQmFja2dyb3VuZCI6eyIkaWQiOiI1NTMiLCJDb2xvciI6eyIkaWQiOiI1NTQiLCJBIjoyNTUsIlIiOjAsIkciOjAsIkIiOjB9fSwiSXNWaXNpYmxlIjp0cnVlLCJXaWR0aCI6MTguMCwiSGVpZ2h0IjoyMC4wLCJCb3JkZXJTdHlsZSI6eyIkaWQiOiI1NTUiLCJMaW5lQ29sb3IiOnsiJHJlZiI6IjY1In0sIkxpbmVXZWlnaHQiOjAuMCwiTGluZVR5cGUiOjAsIlBhcmVudFN0eWxlIjpudWxsfSwiUGFyZW50U3R5bGUiOm51bGx9LCJUaXRsZVN0eWxlIjp7IiRpZCI6IjU1NiIsIkZvbnRTZXR0aW5ncyI6eyIkaWQiOiI1NTciLCJGb250U2l6ZSI6MTEsIkZvbnROYW1lIjoiQ2FsaWJyaSIsIklzQm9sZCI6dHJ1ZSwiSXNJdGFsaWMiOmZhbHNlLCJJc1VuZGVybGluZWQiOmZhbHNlLCJQYXJlbnRTdHlsZSI6bnVsbH0sIkF1dG9TaXplIjowLCJGb3JlZ3JvdW5kIjp7IiRpZCI6IjU1OCIsIkNvbG9yIjp7IiRpZCI6IjU1OS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NjAiLCJMaW5lQ29sb3IiOm51bGwsIkxpbmVXZWlnaHQiOjAuMCwiTGluZVR5cGUiOjAsIlBhcmVudFN0eWxlIjpudWxsfSwiUGFyZW50U3R5bGUiOm51bGx9LCJEYXRlU3R5bGUiOnsiJGlkIjoiNTYxIiwiRm9udFNldHRpbmdzIjp7IiRpZCI6IjU2MiIsIkZvbnRTaXplIjoxMCwiRm9udE5hbWUiOiJDYWxpYnJpIiwiSXNCb2xkIjpmYWxzZSwiSXNJdGFsaWMiOmZhbHNlLCJJc1VuZGVybGluZWQiOmZhbHNlLCJQYXJlbnRTdHlsZSI6bnVsbH0sIkF1dG9TaXplIjowLCJGb3JlZ3JvdW5kIjp7IiRpZCI6IjU2MyIsIkNvbG9yIjp7IiRpZCI6IjU2NC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NjUiLCJMaW5lQ29sb3IiOm51bGwsIkxpbmVXZWlnaHQiOjAuMCwiTGluZVR5cGUiOjAsIlBhcmVudFN0eWxlIjpudWxsfSwiUGFyZW50U3R5bGUiOm51bGx9LCJEYXRlRm9ybWF0Ijp7IiRpZCI6IjU2N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U2NyIsIkRhdGVQYXJ0SXNWaXNpYmxlIjp0cnVlLCJUaW1lUGFydElzVmlzaWJsZSI6ZmFsc2V9fSwiSXNWaXNpYmxlIjp0cnVlLCJQYXJlbnRTdHlsZSI6bnVsbH0sIkluZGV4IjoyMSwiUGVyY2VudGFnZUNvbXBsZXRlIjpudWxsLCJQb3NpdGlvbiI6eyJSYXRpbyI6MC4wLCJJc0N1c3RvbSI6ZmFsc2V9LCJEYXRlRm9ybWF0Ijp7IiRyZWYiOiI1NjYifSwiSWQiOiIzMzlkY2E4NS04MTEzLTQzMzgtYWM4Ny1kNWU0YjY5NWJjMWEiLCJJbXBvcnRJZCI6IjEiLCJUaXRsZSI6IlB1bHNlIiwiTm90ZSI6bnVsbCwiSHlwZXJsaW5rIjpudWxsLCJJc0NoYW5nZWQiOmZhbHNlLCJJc05ldyI6ZmFsc2V9LHsiJGlkIjoiNTY4IiwiRGF0ZSI6IjE5OTctMDgtMDRUMjM6NTk6MDBaIiwiU3R5bGUiOnsiJGlkIjoiNTY5IiwiU2hhcGUiOjAsIkNvbm5lY3Rvck1hcmdpbiI6eyIkcmVmIjoiNTQifSwiQ29ubmVjdG9yU3R5bGUiOnsiJGlkIjoiNTcwIiwiTGluZUNvbG9yIjp7IiRpZCI6IjU3MSIsIiR0eXBlIjoiTkxSRS5Db21tb24uRG9tLlNvbGlkQ29sb3JCcnVzaCwgTkxSRS5Db21tb24iLCJDb2xvciI6eyIkaWQiOiI1NzIiLCJBIjoyNTUsIlIiOjEwNywiRyI6MjA1LCJCIjoxfX0sIkxpbmVXZWlnaHQiOjEuMCwiTGluZVR5cGUiOjAsIlBhcmVudFN0eWxlIjpudWxsfSwiSXNCZWxvd1RpbWViYW5kIjp0cnVlLCJIaWRlRGF0ZSI6ZmFsc2UsIlNoYXBlU2l6ZSI6MSwiU3BhY2luZyI6MS4wLCJQYWRkaW5nIjp7IiRyZWYiOiI1OCJ9LCJTaGFwZVN0eWxlIjp7IiRpZCI6IjU3MyIsIk1hcmdpbiI6eyIkcmVmIjoiNjAifSwiUGFkZGluZyI6eyIkcmVmIjoiNjEifSwiQmFja2dyb3VuZCI6eyIkaWQiOiI1NzQiLCJDb2xvciI6eyIkaWQiOiI1NzUiLCJBIjoyNTUsIlIiOjAsIkciOjAsIkIiOjB9fSwiSXNWaXNpYmxlIjp0cnVlLCJXaWR0aCI6MTguMCwiSGVpZ2h0IjoyMC4wLCJCb3JkZXJTdHlsZSI6eyIkaWQiOiI1NzYiLCJMaW5lQ29sb3IiOnsiJHJlZiI6IjY1In0sIkxpbmVXZWlnaHQiOjAuMCwiTGluZVR5cGUiOjAsIlBhcmVudFN0eWxlIjpudWxsfSwiUGFyZW50U3R5bGUiOm51bGx9LCJUaXRsZVN0eWxlIjp7IiRpZCI6IjU3NyIsIkZvbnRTZXR0aW5ncyI6eyIkaWQiOiI1NzgiLCJGb250U2l6ZSI6MTEsIkZvbnROYW1lIjoiQ2FsaWJyaSIsIklzQm9sZCI6dHJ1ZSwiSXNJdGFsaWMiOmZhbHNlLCJJc1VuZGVybGluZWQiOmZhbHNlLCJQYXJlbnRTdHlsZSI6bnVsbH0sIkF1dG9TaXplIjowLCJGb3JlZ3JvdW5kIjp7IiRpZCI6IjU3OSIsIkNvbG9yIjp7IiRpZCI6IjU4MC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ODEiLCJMaW5lQ29sb3IiOm51bGwsIkxpbmVXZWlnaHQiOjAuMCwiTGluZVR5cGUiOjAsIlBhcmVudFN0eWxlIjpudWxsfSwiUGFyZW50U3R5bGUiOm51bGx9LCJEYXRlU3R5bGUiOnsiJGlkIjoiNTgyIiwiRm9udFNldHRpbmdzIjp7IiRpZCI6IjU4MyIsIkZvbnRTaXplIjoxMCwiRm9udE5hbWUiOiJDYWxpYnJpIiwiSXNCb2xkIjpmYWxzZSwiSXNJdGFsaWMiOmZhbHNlLCJJc1VuZGVybGluZWQiOmZhbHNlLCJQYXJlbnRTdHlsZSI6bnVsbH0sIkF1dG9TaXplIjowLCJGb3JlZ3JvdW5kIjp7IiRpZCI6IjU4NCIsIkNvbG9yIjp7IiRpZCI6IjU4NS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ODYiLCJMaW5lQ29sb3IiOm51bGwsIkxpbmVXZWlnaHQiOjAuMCwiTGluZVR5cGUiOjAsIlBhcmVudFN0eWxlIjpudWxsfSwiUGFyZW50U3R5bGUiOm51bGx9LCJEYXRlRm9ybWF0Ijp7IiRpZCI6IjU4N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U4OCIsIkRhdGVQYXJ0SXNWaXNpYmxlIjp0cnVlLCJUaW1lUGFydElzVmlzaWJsZSI6ZmFsc2V9fSwiSXNWaXNpYmxlIjp0cnVlLCJQYXJlbnRTdHlsZSI6bnVsbH0sIkluZGV4IjoyMiwiUGVyY2VudGFnZUNvbXBsZXRlIjpudWxsLCJQb3NpdGlvbiI6eyJSYXRpbyI6MC4wLCJJc0N1c3RvbSI6ZmFsc2V9LCJEYXRlRm9ybWF0Ijp7IiRyZWYiOiI1ODcifSwiSWQiOiJiYjNmNzI0MC1iZWE5LTRkMDAtOTI0Ny0xYzNjMTI5ODU0NDgiLCJJbXBvcnRJZCI6IjEiLCJUaXRsZSI6IlRoZSBGaXJzdCAzIFNpbmdsZXMiLCJOb3RlIjpudWxsLCJIeXBlcmxpbmsiOm51bGwsIklzQ2hhbmdlZCI6ZmFsc2UsIklzTmV3IjpmYWxzZX0seyIkaWQiOiI1ODkiLCJEYXRlIjoiMjAwMC0wMy0xN1QyMzo1OTowMFoiLCJTdHlsZSI6eyIkaWQiOiI1OTAiLCJTaGFwZSI6MCwiQ29ubmVjdG9yTWFyZ2luIjp7IiRyZWYiOiI1NCJ9LCJDb25uZWN0b3JTdHlsZSI6eyIkaWQiOiI1OTEiLCJMaW5lQ29sb3IiOnsiJGlkIjoiNTkyIiwiJHR5cGUiOiJOTFJFLkNvbW1vbi5Eb20uU29saWRDb2xvckJydXNoLCBOTFJFLkNvbW1vbiIsIkNvbG9yIjp7IiRpZCI6IjU5MyIsIkEiOjI1NSwiUiI6MTA3LCJHIjoyMDUsIkIiOjF9fSwiTGluZVdlaWdodCI6MS4wLCJMaW5lVHlwZSI6MCwiUGFyZW50U3R5bGUiOm51bGx9LCJJc0JlbG93VGltZWJhbmQiOmZhbHNlLCJIaWRlRGF0ZSI6ZmFsc2UsIlNoYXBlU2l6ZSI6MSwiU3BhY2luZyI6MS4wLCJQYWRkaW5nIjp7IiRyZWYiOiI1OCJ9LCJTaGFwZVN0eWxlIjp7IiRpZCI6IjU5NCIsIk1hcmdpbiI6eyIkcmVmIjoiNjAifSwiUGFkZGluZyI6eyIkcmVmIjoiNjEifSwiQmFja2dyb3VuZCI6eyIkaWQiOiI1OTUiLCJDb2xvciI6eyIkaWQiOiI1OTYiLCJBIjoyNTUsIlIiOjAsIkciOjAsIkIiOjB9fSwiSXNWaXNpYmxlIjp0cnVlLCJXaWR0aCI6MTguMCwiSGVpZ2h0IjoyMC4wLCJCb3JkZXJTdHlsZSI6eyIkaWQiOiI1OTciLCJMaW5lQ29sb3IiOnsiJHJlZiI6IjY1In0sIkxpbmVXZWlnaHQiOjAuMCwiTGluZVR5cGUiOjAsIlBhcmVudFN0eWxlIjpudWxsfSwiUGFyZW50U3R5bGUiOm51bGx9LCJUaXRsZVN0eWxlIjp7IiRpZCI6IjU5OCIsIkZvbnRTZXR0aW5ncyI6eyIkaWQiOiI1OTkiLCJGb250U2l6ZSI6MTEsIkZvbnROYW1lIjoiQ2FsaWJyaSIsIklzQm9sZCI6dHJ1ZSwiSXNJdGFsaWMiOmZhbHNlLCJJc1VuZGVybGluZWQiOmZhbHNlLCJQYXJlbnRTdHlsZSI6bnVsbH0sIkF1dG9TaXplIjowLCJGb3JlZ3JvdW5kIjp7IiRpZCI6IjYwMCIsIkNvbG9yIjp7IiRpZCI6IjYwMS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MDIiLCJMaW5lQ29sb3IiOm51bGwsIkxpbmVXZWlnaHQiOjAuMCwiTGluZVR5cGUiOjAsIlBhcmVudFN0eWxlIjpudWxsfSwiUGFyZW50U3R5bGUiOm51bGx9LCJEYXRlU3R5bGUiOnsiJGlkIjoiNjAzIiwiRm9udFNldHRpbmdzIjp7IiRpZCI6IjYwNCIsIkZvbnRTaXplIjoxMCwiRm9udE5hbWUiOiJDYWxpYnJpIiwiSXNCb2xkIjpmYWxzZSwiSXNJdGFsaWMiOmZhbHNlLCJJc1VuZGVybGluZWQiOmZhbHNlLCJQYXJlbnRTdHlsZSI6bnVsbH0sIkF1dG9TaXplIjowLCJGb3JlZ3JvdW5kIjp7IiRpZCI6IjYwNSIsIkNvbG9yIjp7IiRpZCI6IjYwNi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2MDciLCJMaW5lQ29sb3IiOm51bGwsIkxpbmVXZWlnaHQiOjAuMCwiTGluZVR5cGUiOjAsIlBhcmVudFN0eWxlIjpudWxsfSwiUGFyZW50U3R5bGUiOm51bGx9LCJEYXRlRm9ybWF0Ijp7IiRpZCI6IjYwO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YwOSIsIkRhdGVQYXJ0SXNWaXNpYmxlIjp0cnVlLCJUaW1lUGFydElzVmlzaWJsZSI6ZmFsc2V9fSwiSXNWaXNpYmxlIjp0cnVlLCJQYXJlbnRTdHlsZSI6bnVsbH0sIkluZGV4IjoyMywiUGVyY2VudGFnZUNvbXBsZXRlIjpudWxsLCJQb3NpdGlvbiI6eyJSYXRpbyI6MC4wLCJJc0N1c3RvbSI6ZmFsc2V9LCJEYXRlRm9ybWF0Ijp7IiRyZWYiOiI2MDgifSwiSWQiOiJiZDQxOTIyNy01ZDAwLTQyNzQtYTRlMC01NDlkZjFiYjY4MjMiLCJJbXBvcnRJZCI6IjEiLCJUaXRsZSI6IklzIFRoZXJlIEFueWJvZHkgT3V0IFRoZXJlPyAiLCJOb3RlIjpudWxsLCJIeXBlcmxpbmsiOm51bGwsIklzQ2hhbmdlZCI6ZmFsc2UsIklzTmV3IjpmYWxzZX0seyIkaWQiOiI2MTAiLCJEYXRlIjoiMjAwNy0xMi0xMFQyMzo1OTowMFoiLCJTdHlsZSI6eyIkaWQiOiI2MTEiLCJTaGFwZSI6MCwiQ29ubmVjdG9yTWFyZ2luIjp7IiRyZWYiOiI1NCJ9LCJDb25uZWN0b3JTdHlsZSI6eyIkaWQiOiI2MTIiLCJMaW5lQ29sb3IiOnsiJGlkIjoiNjEzIiwiJHR5cGUiOiJOTFJFLkNvbW1vbi5Eb20uU29saWRDb2xvckJydXNoLCBOTFJFLkNvbW1vbiIsIkNvbG9yIjp7IiRpZCI6IjYxNCIsIkEiOjI1NSwiUiI6MiwiRyI6MjA1LCJCIjoyNTF9fSwiTGluZVdlaWdodCI6MS4wLCJMaW5lVHlwZSI6MCwiUGFyZW50U3R5bGUiOm51bGx9LCJJc0JlbG93VGltZWJhbmQiOnRydWUsIkhpZGVEYXRlIjpmYWxzZSwiU2hhcGVTaXplIjoxLCJTcGFjaW5nIjoxLjAsIlBhZGRpbmciOnsiJHJlZiI6IjU4In0sIlNoYXBlU3R5bGUiOnsiJGlkIjoiNjE1IiwiTWFyZ2luIjp7IiRyZWYiOiI2MCJ9LCJQYWRkaW5nIjp7IiRyZWYiOiI2MSJ9LCJCYWNrZ3JvdW5kIjp7IiRpZCI6IjYxNiIsIkNvbG9yIjp7IiRpZCI6IjYxNyIsIkEiOjI1NSwiUiI6MCwiRyI6MCwiQiI6MH19LCJJc1Zpc2libGUiOnRydWUsIldpZHRoIjoxOC4wLCJIZWlnaHQiOjIwLjAsIkJvcmRlclN0eWxlIjp7IiRpZCI6IjYxOCIsIkxpbmVDb2xvciI6eyIkcmVmIjoiNjUifSwiTGluZVdlaWdodCI6MC4wLCJMaW5lVHlwZSI6MCwiUGFyZW50U3R5bGUiOm51bGx9LCJQYXJlbnRTdHlsZSI6bnVsbH0sIlRpdGxlU3R5bGUiOnsiJGlkIjoiNjE5IiwiRm9udFNldHRpbmdzIjp7IiRpZCI6IjYyMCIsIkZvbnRTaXplIjoxMSwiRm9udE5hbWUiOiJDYWxpYnJpIiwiSXNCb2xkIjp0cnVlLCJJc0l0YWxpYyI6ZmFsc2UsIklzVW5kZXJsaW5lZCI6ZmFsc2UsIlBhcmVudFN0eWxlIjpudWxsfSwiQXV0b1NpemUiOjAsIkZvcmVncm91bmQiOnsiJGlkIjoiNjIxIiwiQ29sb3IiOnsiJGlkIjoiNjIyIiwiQSI6MjU1LCJSIjoyLCJHIjoyMDUsIkIiOjI1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yMyIsIkxpbmVDb2xvciI6bnVsbCwiTGluZVdlaWdodCI6MC4wLCJMaW5lVHlwZSI6MCwiUGFyZW50U3R5bGUiOm51bGx9LCJQYXJlbnRTdHlsZSI6bnVsbH0sIkRhdGVTdHlsZSI6eyIkaWQiOiI2MjQiLCJGb250U2V0dGluZ3MiOnsiJGlkIjoiNjI1IiwiRm9udFNpemUiOjEwLCJGb250TmFtZSI6IkNhbGlicmkiLCJJc0JvbGQiOmZhbHNlLCJJc0l0YWxpYyI6ZmFsc2UsIklzVW5kZXJsaW5lZCI6ZmFsc2UsIlBhcmVudFN0eWxlIjpudWxsfSwiQXV0b1NpemUiOjAsIkZvcmVncm91bmQiOnsiJGlkIjoiNjI2IiwiQ29sb3IiOnsiJGlkIjoiNjI3IiwiQSI6MjU1LCJSIjoyLCJHIjoyMDUsIkIiOjI1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yOCIsIkxpbmVDb2xvciI6bnVsbCwiTGluZVdlaWdodCI6MC4wLCJMaW5lVHlwZSI6MCwiUGFyZW50U3R5bGUiOm51bGx9LCJQYXJlbnRTdHlsZSI6bnVsbH0sIkRhdGVGb3JtYXQiOnsiJGlkIjoiNjI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MwIiwiRGF0ZVBhcnRJc1Zpc2libGUiOnRydWUsIlRpbWVQYXJ0SXNWaXNpYmxlIjpmYWxzZX19LCJJc1Zpc2libGUiOnRydWUsIlBhcmVudFN0eWxlIjpudWxsfSwiSW5kZXgiOjI0LCJQZXJjZW50YWdlQ29tcGxldGUiOm51bGwsIlBvc2l0aW9uIjp7IlJhdGlvIjowLjAsIklzQ3VzdG9tIjpmYWxzZX0sIkRhdGVGb3JtYXQiOnsiJHJlZiI6IjYyOSJ9LCJJZCI6IjRkYTI2NmYwLTQyNTktNGVlZS04ODAzLTU1MWUxZDFlNWYxZSIsIkltcG9ydElkIjoiMSIsIlRpdGxlIjoiT2gsIGJ5IHRoZSB3YXkiLCJOb3RlIjpudWxsLCJIeXBlcmxpbmsiOm51bGwsIklzQ2hhbmdlZCI6ZmFsc2UsIklzTmV3IjpmYWxzZX0seyIkaWQiOiI2MzEiLCJEYXRlIjoiMjAxMS0wOS0yNlQyMzo1OTowMFoiLCJTdHlsZSI6eyIkaWQiOiI2MzIiLCJTaGFwZSI6MCwiQ29ubmVjdG9yTWFyZ2luIjp7IiRyZWYiOiI1NCJ9LCJDb25uZWN0b3JTdHlsZSI6eyIkaWQiOiI2MzMiLCJMaW5lQ29sb3IiOnsiJGlkIjoiNjM0IiwiJHR5cGUiOiJOTFJFLkNvbW1vbi5Eb20uU29saWRDb2xvckJydXNoLCBOTFJFLkNvbW1vbiIsIkNvbG9yIjp7IiRpZCI6IjYzNSIsIkEiOjI1NSwiUiI6MiwiRyI6MjA1LCJCIjoyNTF9fSwiTGluZVdlaWdodCI6MS4wLCJMaW5lVHlwZSI6MCwiUGFyZW50U3R5bGUiOm51bGx9LCJJc0JlbG93VGltZWJhbmQiOmZhbHNlLCJIaWRlRGF0ZSI6ZmFsc2UsIlNoYXBlU2l6ZSI6MSwiU3BhY2luZyI6MS4wLCJQYWRkaW5nIjp7IiRyZWYiOiI1OCJ9LCJTaGFwZVN0eWxlIjp7IiRpZCI6IjYzNiIsIk1hcmdpbiI6eyIkcmVmIjoiNjAifSwiUGFkZGluZyI6eyIkcmVmIjoiNjEifSwiQmFja2dyb3VuZCI6eyIkaWQiOiI2MzciLCJDb2xvciI6eyIkaWQiOiI2MzgiLCJBIjoyNTUsIlIiOjAsIkciOjAsIkIiOjB9fSwiSXNWaXNpYmxlIjp0cnVlLCJXaWR0aCI6MTguMCwiSGVpZ2h0IjoyMC4wLCJCb3JkZXJTdHlsZSI6eyIkaWQiOiI2MzkiLCJMaW5lQ29sb3IiOnsiJHJlZiI6IjY1In0sIkxpbmVXZWlnaHQiOjAuMCwiTGluZVR5cGUiOjAsIlBhcmVudFN0eWxlIjpudWxsfSwiUGFyZW50U3R5bGUiOm51bGx9LCJUaXRsZVN0eWxlIjp7IiRpZCI6IjY0MCIsIkZvbnRTZXR0aW5ncyI6eyIkaWQiOiI2NDEiLCJGb250U2l6ZSI6MTEsIkZvbnROYW1lIjoiQ2FsaWJyaSIsIklzQm9sZCI6dHJ1ZSwiSXNJdGFsaWMiOmZhbHNlLCJJc1VuZGVybGluZWQiOmZhbHNlLCJQYXJlbnRTdHlsZSI6bnVsbH0sIkF1dG9TaXplIjowLCJGb3JlZ3JvdW5kIjp7IiRpZCI6IjY0MiIsIkNvbG9yIjp7IiRpZCI6IjY0MyIsIkEiOjI1NSwiUiI6MiwiRyI6MjA1LCJCIjoyNT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NDQiLCJMaW5lQ29sb3IiOm51bGwsIkxpbmVXZWlnaHQiOjAuMCwiTGluZVR5cGUiOjAsIlBhcmVudFN0eWxlIjpudWxsfSwiUGFyZW50U3R5bGUiOm51bGx9LCJEYXRlU3R5bGUiOnsiJGlkIjoiNjQ1IiwiRm9udFNldHRpbmdzIjp7IiRpZCI6IjY0NiIsIkZvbnRTaXplIjoxMCwiRm9udE5hbWUiOiJDYWxpYnJpIiwiSXNCb2xkIjpmYWxzZSwiSXNJdGFsaWMiOmZhbHNlLCJJc1VuZGVybGluZWQiOmZhbHNlLCJQYXJlbnRTdHlsZSI6bnVsbH0sIkF1dG9TaXplIjowLCJGb3JlZ3JvdW5kIjp7IiRpZCI6IjY0NyIsIkNvbG9yIjp7IiRpZCI6IjY0OCIsIkEiOjI1NSwiUiI6MiwiRyI6MjA1LCJCIjoyNT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2NDkiLCJMaW5lQ29sb3IiOm51bGwsIkxpbmVXZWlnaHQiOjAuMCwiTGluZVR5cGUiOjAsIlBhcmVudFN0eWxlIjpudWxsfSwiUGFyZW50U3R5bGUiOm51bGx9LCJEYXRlRm9ybWF0Ijp7IiRpZCI6IjY1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Y1MSIsIkRhdGVQYXJ0SXNWaXNpYmxlIjp0cnVlLCJUaW1lUGFydElzVmlzaWJsZSI6ZmFsc2V9fSwiSXNWaXNpYmxlIjp0cnVlLCJQYXJlbnRTdHlsZSI6bnVsbH0sIkluZGV4IjoyNSwiUGVyY2VudGFnZUNvbXBsZXRlIjpudWxsLCJQb3NpdGlvbiI6eyJSYXRpbyI6MC4wLCJJc0N1c3RvbSI6ZmFsc2V9LCJEYXRlRm9ybWF0Ijp7IiRyZWYiOiI2NTAifSwiSWQiOiIxN2Y2NzEwYy1jOTI0LTRjYmUtYjk5YS1lYjUwMDQwYWNmOTYiLCJJbXBvcnRJZCI6IjEiLCJUaXRsZSI6IlBpbmsgRmxveWQ6IERpc2NvdmVyeSIsIk5vdGUiOm51bGwsIkh5cGVybGluayI6bnVsbCwiSXNDaGFuZ2VkIjpmYWxzZSwiSXNOZXciOmZhbHNlfSx7IiRpZCI6IjY1MiIsIkRhdGUiOiIyMDE0LTExLTA3VDIzOjU5OjAwWiIsIlN0eWxlIjp7IiRpZCI6IjY1MyIsIlNoYXBlIjowLCJDb25uZWN0b3JNYXJnaW4iOnsiJHJlZiI6IjU0In0sIkNvbm5lY3RvclN0eWxlIjp7IiRpZCI6IjY1NCIsIkxpbmVDb2xvciI6eyIkaWQiOiI2NTUiLCIkdHlwZSI6Ik5MUkUuQ29tbW9uLkRvbS5Tb2xpZENvbG9yQnJ1c2gsIE5MUkUuQ29tbW9uIiwiQ29sb3IiOnsiJGlkIjoiNjU2IiwiQSI6MjU1LCJSIjoyLCJHIjoyMDUsIkIiOjI1MX19LCJMaW5lV2VpZ2h0IjoxLjAsIkxpbmVUeXBlIjowLCJQYXJlbnRTdHlsZSI6bnVsbH0sIklzQmVsb3dUaW1lYmFuZCI6dHJ1ZSwiSGlkZURhdGUiOmZhbHNlLCJTaGFwZVNpemUiOjEsIlNwYWNpbmciOjEuMCwiUGFkZGluZyI6eyIkcmVmIjoiNTgifSwiU2hhcGVTdHlsZSI6eyIkaWQiOiI2NTciLCJNYXJnaW4iOnsiJHJlZiI6IjYwIn0sIlBhZGRpbmciOnsiJHJlZiI6IjYxIn0sIkJhY2tncm91bmQiOnsiJGlkIjoiNjU4IiwiQ29sb3IiOnsiJGlkIjoiNjU5IiwiQSI6MjU1LCJSIjowLCJHIjowLCJCIjowfX0sIklzVmlzaWJsZSI6dHJ1ZSwiV2lkdGgiOjE4LjAsIkhlaWdodCI6MjAuMCwiQm9yZGVyU3R5bGUiOnsiJGlkIjoiNjYwIiwiTGluZUNvbG9yIjp7IiRyZWYiOiI2NSJ9LCJMaW5lV2VpZ2h0IjowLjAsIkxpbmVUeXBlIjowLCJQYXJlbnRTdHlsZSI6bnVsbH0sIlBhcmVudFN0eWxlIjpudWxsfSwiVGl0bGVTdHlsZSI6eyIkaWQiOiI2NjEiLCJGb250U2V0dGluZ3MiOnsiJGlkIjoiNjYyIiwiRm9udFNpemUiOjExLCJGb250TmFtZSI6IkNhbGlicmkiLCJJc0JvbGQiOnRydWUsIklzSXRhbGljIjpmYWxzZSwiSXNVbmRlcmxpbmVkIjpmYWxzZSwiUGFyZW50U3R5bGUiOm51bGx9LCJBdXRvU2l6ZSI6MCwiRm9yZWdyb3VuZCI6eyIkaWQiOiI2NjMiLCJDb2xvciI6eyIkaWQiOiI2NjQiLCJBIjoyNTUsIlIiOjIsIkciOjIwNSwiQiI6MjU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jY1IiwiTGluZUNvbG9yIjpudWxsLCJMaW5lV2VpZ2h0IjowLjAsIkxpbmVUeXBlIjowLCJQYXJlbnRTdHlsZSI6bnVsbH0sIlBhcmVudFN0eWxlIjpudWxsfSwiRGF0ZVN0eWxlIjp7IiRpZCI6IjY2NiIsIkZvbnRTZXR0aW5ncyI6eyIkaWQiOiI2NjciLCJGb250U2l6ZSI6MTAsIkZvbnROYW1lIjoiQ2FsaWJyaSIsIklzQm9sZCI6ZmFsc2UsIklzSXRhbGljIjpmYWxzZSwiSXNVbmRlcmxpbmVkIjpmYWxzZSwiUGFyZW50U3R5bGUiOm51bGx9LCJBdXRvU2l6ZSI6MCwiRm9yZWdyb3VuZCI6eyIkaWQiOiI2NjgiLCJDb2xvciI6eyIkaWQiOiI2NjkiLCJBIjoyNTUsIlIiOjIsIkciOjIwNSwiQiI6MjU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jcwIiwiTGluZUNvbG9yIjpudWxsLCJMaW5lV2VpZ2h0IjowLjAsIkxpbmVUeXBlIjowLCJQYXJlbnRTdHlsZSI6bnVsbH0sIlBhcmVudFN0eWxlIjpudWxsfSwiRGF0ZUZvcm1hdCI6eyIkaWQiOiI2Nz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2NzIiLCJEYXRlUGFydElzVmlzaWJsZSI6dHJ1ZSwiVGltZVBhcnRJc1Zpc2libGUiOmZhbHNlfX0sIklzVmlzaWJsZSI6dHJ1ZSwiUGFyZW50U3R5bGUiOm51bGx9LCJJbmRleCI6MjYsIlBlcmNlbnRhZ2VDb21wbGV0ZSI6bnVsbCwiUG9zaXRpb24iOnsiUmF0aW8iOjAuMCwiSXNDdXN0b20iOmZhbHNlfSwiRGF0ZUZvcm1hdCI6eyIkcmVmIjoiNjcxIn0sIklkIjoiNjhlZThhODYtYzM0My00NjRkLWE4OTktNzNhNjU2ODIwYTc1IiwiSW1wb3J0SWQiOiIxIiwiVGl0bGUiOiJUaGUgRW5kbGVzcyBSaXZlciIsIk5vdGUiOm51bGwsIkh5cGVybGluayI6bnVsbCwiSXNDaGFuZ2VkIjpmYWxzZSwiSXNOZXciOmZhbHNlfSx7IiRpZCI6IjY3MyIsIkRhdGUiOiIyMDE2LTExLTExVDIzOjU5OjAwWiIsIlN0eWxlIjp7IiRpZCI6IjY3NCIsIlNoYXBlIjowLCJDb25uZWN0b3JNYXJnaW4iOnsiJHJlZiI6IjU0In0sIkNvbm5lY3RvclN0eWxlIjp7IiRpZCI6IjY3NSIsIkxpbmVDb2xvciI6eyIkaWQiOiI2NzYiLCIkdHlwZSI6Ik5MUkUuQ29tbW9uLkRvbS5Tb2xpZENvbG9yQnJ1c2gsIE5MUkUuQ29tbW9uIiwiQ29sb3IiOnsiJGlkIjoiNjc3IiwiQSI6MjU1LCJSIjoyLCJHIjoyMDUsIkIiOjI1MX19LCJMaW5lV2VpZ2h0IjoxLjAsIkxpbmVUeXBlIjowLCJQYXJlbnRTdHlsZSI6bnVsbH0sIklzQmVsb3dUaW1lYmFuZCI6ZmFsc2UsIkhpZGVEYXRlIjpmYWxzZSwiU2hhcGVTaXplIjoxLCJTcGFjaW5nIjoxLjAsIlBhZGRpbmciOnsiJHJlZiI6IjU4In0sIlNoYXBlU3R5bGUiOnsiJGlkIjoiNjc4IiwiTWFyZ2luIjp7IiRyZWYiOiI2MCJ9LCJQYWRkaW5nIjp7IiRyZWYiOiI2MSJ9LCJCYWNrZ3JvdW5kIjp7IiRpZCI6IjY3OSIsIkNvbG9yIjp7IiRpZCI6IjY4MCIsIkEiOjI1NSwiUiI6MCwiRyI6MCwiQiI6MH19LCJJc1Zpc2libGUiOnRydWUsIldpZHRoIjoxOC4wLCJIZWlnaHQiOjIwLjAsIkJvcmRlclN0eWxlIjp7IiRpZCI6IjY4MSIsIkxpbmVDb2xvciI6eyIkcmVmIjoiNjUifSwiTGluZVdlaWdodCI6MC4wLCJMaW5lVHlwZSI6MCwiUGFyZW50U3R5bGUiOm51bGx9LCJQYXJlbnRTdHlsZSI6bnVsbH0sIlRpdGxlU3R5bGUiOnsiJGlkIjoiNjgyIiwiRm9udFNldHRpbmdzIjp7IiRpZCI6IjY4MyIsIkZvbnRTaXplIjoxMSwiRm9udE5hbWUiOiJDYWxpYnJpIiwiSXNCb2xkIjp0cnVlLCJJc0l0YWxpYyI6ZmFsc2UsIklzVW5kZXJsaW5lZCI6ZmFsc2UsIlBhcmVudFN0eWxlIjpudWxsfSwiQXV0b1NpemUiOjAsIkZvcmVncm91bmQiOnsiJGlkIjoiNjg0IiwiQ29sb3IiOnsiJGlkIjoiNjg1IiwiQSI6MjU1LCJSIjoyLCJHIjoyMDUsIkIiOjI1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4NiIsIkxpbmVDb2xvciI6bnVsbCwiTGluZVdlaWdodCI6MC4wLCJMaW5lVHlwZSI6MCwiUGFyZW50U3R5bGUiOm51bGx9LCJQYXJlbnRTdHlsZSI6bnVsbH0sIkRhdGVTdHlsZSI6eyIkaWQiOiI2ODciLCJGb250U2V0dGluZ3MiOnsiJGlkIjoiNjg4IiwiRm9udFNpemUiOjEwLCJGb250TmFtZSI6IkNhbGlicmkiLCJJc0JvbGQiOmZhbHNlLCJJc0l0YWxpYyI6ZmFsc2UsIklzVW5kZXJsaW5lZCI6ZmFsc2UsIlBhcmVudFN0eWxlIjpudWxsfSwiQXV0b1NpemUiOjAsIkZvcmVncm91bmQiOnsiJGlkIjoiNjg5IiwiQ29sb3IiOnsiJGlkIjoiNjkwIiwiQSI6MjU1LCJSIjoyLCJHIjoyMDUsIkIiOjI1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5MSIsIkxpbmVDb2xvciI6bnVsbCwiTGluZVdlaWdodCI6MC4wLCJMaW5lVHlwZSI6MCwiUGFyZW50U3R5bGUiOm51bGx9LCJQYXJlbnRTdHlsZSI6bnVsbH0sIkRhdGVGb3JtYXQiOnsiJGlkIjoiNjky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kzIiwiRGF0ZVBhcnRJc1Zpc2libGUiOnRydWUsIlRpbWVQYXJ0SXNWaXNpYmxlIjpmYWxzZX19LCJJc1Zpc2libGUiOnRydWUsIlBhcmVudFN0eWxlIjpudWxsfSwiSW5kZXgiOjI3LCJQZXJjZW50YWdlQ29tcGxldGUiOm51bGwsIlBvc2l0aW9uIjp7IlJhdGlvIjowLjAsIklzQ3VzdG9tIjpmYWxzZX0sIkRhdGVGb3JtYXQiOnsiJHJlZiI6IjY5MiJ9LCJJZCI6ImZjNGYwMzI5LTJkMDktNGQzNS05ZTE4LTlmNzI3ZGNhZDlkNCIsIkltcG9ydElkIjoiMSIsIlRpdGxlIjoiVGhlIEVhcmx5IFllYXJzIDE5NjUtMTk3MiIsIk5vdGUiOm51bGwsIkh5cGVybGluayI6bnVsbCwiSXNDaGFuZ2VkIjpmYWxzZSwiSXNOZXciOmZhbHNlfV0sIlRhc2tzIjpbeyIkaWQiOiI2OTQiLCJHcm91cE5hbWUiOiJhNmJmNzZlYS0zMThiLTQ0NmUtODZkMC0zMDA2ZTM1MDMyNWMiLCJTdGFydERhdGUiOiIxOTY3LTEyLTMxVDAwOjAwOjAwWiIsIkVuZERhdGUiOiIxOTc4LTEyLTMwVDIzOjU5OjAwWiIsIlBlcmNlbnRhZ2VDb21wbGV0ZSI6bnVsbCwiU3R5bGUiOnsiJGlkIjoiNjk1IiwiU2hhcGUiOjAsIlNoYXBlVGhpY2tuZXNzIjowLCJEdXJhdGlvbkZvcm1hdCI6MCwiSW5jbHVkZU5vbldvcmtpbmdEYXlzSW5EdXJhdGlvbiI6ZmFsc2UsIlBlcmNlbnRhZ2VDb21wbGV0ZVN0eWxlIjp7IiRpZCI6IjY5NiIsIkZvbnRTZXR0aW5ncyI6eyIkaWQiOiI2OTc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2OTgiLCJMaW5lQ29sb3IiOm51bGwsIkxpbmVXZWlnaHQiOjAuMCwiTGluZVR5cGUiOjAsIlBhcmVudFN0eWxlIjpudWxsfSwiUGFyZW50U3R5bGUiOm51bGx9LCJEdXJhdGlvblN0eWxlIjp7IiRpZCI6IjY5OSIsIkZvbnRTZXR0aW5ncyI6eyIkaWQiOiI3MDA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3MDEiLCJMaW5lQ29sb3IiOm51bGwsIkxpbmVXZWlnaHQiOjAuMCwiTGluZVR5cGUiOjAsIlBhcmVudFN0eWxlIjpudWxsfSwiUGFyZW50U3R5bGUiOm51bGx9LCJIb3Jpem9udGFsQ29ubmVjdG9yU3R5bGUiOnsiJGlkIjoiNzAyIiwiTGluZUNvbG9yIjp7IiRyZWYiOiI5OSJ9LCJMaW5lV2VpZ2h0IjoxLjAsIkxpbmVUeXBlIjowLCJQYXJlbnRTdHlsZSI6bnVsbH0sIlZlcnRpY2FsQ29ubmVjdG9yU3R5bGUiOnsiJGlkIjoiNzAzIiwiTGluZUNvbG9yIjp7IiRpZCI6IjcwNCIsIiR0eXBlIjoiTkxSRS5Db21tb24uRG9tLlNvbGlkQ29sb3JCcnVzaCwgTkxSRS5Db21tb24iLCJDb2xvciI6eyIkaWQiOiI3MDU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NzA2IiwiTWFyZ2luIjp7IiRyZWYiOiIxMDUifSwiUGFkZGluZyI6eyIkcmVmIjoiMTA2In0sIkJhY2tncm91bmQiOnsiJGlkIjoiNzA3IiwiQ29sb3IiOnsiJGlkIjoiNzA4IiwiQSI6MjU1LCJSIjo5MSwiRyI6MTU1LCJCIjoyMTN9fSwiSXNWaXNpYmxlIjp0cnVlLCJXaWR0aCI6MC4wLCJIZWlnaHQiOjEwLjAsIkJvcmRlclN0eWxlIjp7IiRpZCI6IjcwOSIsIkxpbmVDb2xvciI6eyIkcmVmIjoiMTEwIn0sIkxpbmVXZWlnaHQiOjAuMCwiTGluZVR5cGUiOjAsIlBhcmVudFN0eWxlIjpudWxsfSwiUGFyZW50U3R5bGUiOm51bGx9LCJUaXRsZVN0eWxlIjp7IiRpZCI6IjcxMCIsIkZvbnRTZXR0aW5ncyI6eyIkaWQiOiI3MTEiLCJGb250U2l6ZSI6MTEsIkZvbnROYW1lIjoiQ2FsaWJyaSIsIklzQm9sZCI6dHJ1ZSwiSXNJdGFsaWMiOmZhbHNlLCJJc1VuZGVybGluZWQiOmZhbHNlLCJQYXJlbnRTdHlsZSI6bnVsbH0sIkF1dG9TaXplIjowLCJGb3JlZ3JvdW5kIjp7IiRpZCI6IjcxMiIsIkNvbG9yIjp7IiRpZCI6IjcxMy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xNCIsIkxpbmVDb2xvciI6bnVsbCwiTGluZVdlaWdodCI6MC4wLCJMaW5lVHlwZSI6MCwiUGFyZW50U3R5bGUiOm51bGx9LCJQYXJlbnRTdHlsZSI6bnVsbH0sIkRhdGVTdHlsZSI6eyIkaWQiOiI3MTUiLCJGb250U2V0dGluZ3MiOnsiJGlkIjoiNzE2IiwiRm9udFNpemUiOjEwLCJGb250TmFtZSI6IkNhbGlicmkiLCJJc0JvbGQiOmZhbHNlLCJJc0l0YWxpYyI6ZmFsc2UsIklzVW5kZXJsaW5lZCI6ZmFsc2UsIlBhcmVudFN0eWxlIjpudWxsfSwiQXV0b1NpemUiOjAsIkZvcmVncm91bmQiOnsiJGlkIjoiNzE3IiwiQ29sb3IiOnsiJGlkIjoiNzE4IiwiQSI6MjU1LCJSIjo2OCwiRyI6ODQsIkIiOjEwNn1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xOSIsIkxpbmVDb2xvciI6bnVsbCwiTGluZVdlaWdodCI6MC4wLCJMaW5lVHlwZSI6MCwiUGFyZW50U3R5bGUiOm51bGx9LCJQYXJlbnRTdHlsZSI6bnVsbH0sIkRhdGVGb3JtYXQiOnsiJHJlZiI6IjEyNiJ9LCJJc1Zpc2libGUiOmZhbHNlLCJQYXJlbnRTdHlsZSI6bnVsbH0sIkluZGV4IjoyOCwiU21hcnREdXJhdGlvbkFjdGl2YXRlZCI6ZmFsc2UsIkRhdGVGb3JtYXQiOnsiJHJlZiI6IjEyNiJ9LCJJZCI6IjQzZDcxOWYwLTUzNmMtNGY2Zi05MjA5LTQ5OWZlNDM4YjY1MiIsIkltcG9ydElkIjpudWxsLCJUaXRsZSI6IlRyYW5zaXRpb24gJiBGYW1lIiwiTm90ZSI6bnVsbCwiSHlwZXJsaW5rIjpudWxsLCJJc0NoYW5nZWQiOmZhbHNlLCJJc05ldyI6ZmFsc2V9LHsiJGlkIjoiNzIwIiwiR3JvdXBOYW1lIjoiYTZiZjc2ZWEtMzE4Yi00NDZlLTg2ZDAtMzAwNmUzNTAzMjVjIiwiU3RhcnREYXRlIjoiMTk3OC0xMi0zMVQwMDowMDowMFoiLCJFbmREYXRlIjoiMTk4NS0xMi0zMFQyMzo1OTowMFoiLCJQZXJjZW50YWdlQ29tcGxldGUiOm51bGwsIlN0eWxlIjp7IiRpZCI6IjcyMSIsIlNoYXBlIjo0LCJTaGFwZVRoaWNrbmVzcyI6MCwiRHVyYXRpb25Gb3JtYXQiOjAsIkluY2x1ZGVOb25Xb3JraW5nRGF5c0luRHVyYXRpb24iOmZhbHNlLCJQZXJjZW50YWdlQ29tcGxldGVTdHlsZSI6eyIkaWQiOiI3MjIiLCJGb250U2V0dGluZ3MiOnsiJGlkIjoiNzIz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1hcmdpbiI6eyIkcmVmIjoiODgifSwiUGFkZGluZyI6eyIkcmVmIjoiODkifSwiQmFja2dyb3VuZCI6eyIkcmVmIjoiOTAifSwiSXNWaXNpYmxlIjp0cnVlLCJXaWR0aCI6MC4wLCJIZWlnaHQiOjAuMCwiQm9yZGVyU3R5bGUiOnsiJGlkIjoiNzI0IiwiTGluZUNvbG9yIjpudWxsLCJMaW5lV2VpZ2h0IjowLjAsIkxpbmVUeXBlIjowLCJQYXJlbnRTdHlsZSI6bnVsbH0sIlBhcmVudFN0eWxlIjpudWxsfSwiRHVyYXRpb25TdHlsZSI6eyIkaWQiOiI3MjUiLCJGb250U2V0dGluZ3MiOnsiJGlkIjoiNzI2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1hcmdpbiI6eyIkcmVmIjoiOTUifSwiUGFkZGluZyI6eyIkcmVmIjoiOTYifSwiQmFja2dyb3VuZCI6eyIkcmVmIjoiOTcifSwiSXNWaXNpYmxlIjp0cnVlLCJXaWR0aCI6MC4wLCJIZWlnaHQiOjAuMCwiQm9yZGVyU3R5bGUiOnsiJGlkIjoiNzI3IiwiTGluZUNvbG9yIjpudWxsLCJMaW5lV2VpZ2h0IjowLjAsIkxpbmVUeXBlIjowLCJQYXJlbnRTdHlsZSI6bnVsbH0sIlBhcmVudFN0eWxlIjpudWxsfSwiSG9yaXpvbnRhbENvbm5lY3RvclN0eWxlIjp7IiRpZCI6IjcyOCIsIkxpbmVDb2xvciI6eyIkcmVmIjoiOTkifSwiTGluZVdlaWdodCI6MS4wLCJMaW5lVHlwZSI6MCwiUGFyZW50U3R5bGUiOm51bGx9LCJWZXJ0aWNhbENvbm5lY3RvclN0eWxlIjp7IiRpZCI6IjcyOSIsIkxpbmVDb2xvciI6eyIkaWQiOiI3MzAiLCIkdHlwZSI6Ik5MUkUuQ29tbW9uLkRvbS5Tb2xpZENvbG9yQnJ1c2gsIE5MUkUuQ29tbW9uIiwiQ29sb3IiOnsiJGlkIjoiNzMxIiwiQSI6MjU1LCJSIjoxNjUsIkciOjE2NSwiQiI6MTY1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mZhbHNlLCJQZXJjZW50YWdlQ29tcGxldGVTaGFwZU9wYWNpdHkiOjM1LCJTaGFwZVN0eWxlIjp7IiRpZCI6IjczMiIsIk1hcmdpbiI6eyIkcmVmIjoiMTA1In0sIlBhZGRpbmciOnsiJHJlZiI6IjEwNiJ9LCJCYWNrZ3JvdW5kIjp7IiRpZCI6IjczMyIsIkNvbG9yIjp7IiRpZCI6IjczNCIsIkEiOjI1NSwiUiI6ODEsIkciOjk3LCJCIjoxMDd9fSwiSXNWaXNpYmxlIjp0cnVlLCJXaWR0aCI6MC4wLCJIZWlnaHQiOjEwLjAsIkJvcmRlclN0eWxlIjp7IiRpZCI6IjczNSIsIkxpbmVDb2xvciI6eyIkcmVmIjoiMTEwIn0sIkxpbmVXZWlnaHQiOjAuMCwiTGluZVR5cGUiOjAsIlBhcmVudFN0eWxlIjpudWxsfSwiUGFyZW50U3R5bGUiOm51bGx9LCJUaXRsZVN0eWxlIjp7IiRpZCI6IjczNiIsIkZvbnRTZXR0aW5ncyI6eyIkaWQiOiI3MzciLCJGb250U2l6ZSI6MTEsIkZvbnROYW1lIjoiQ2FsaWJyaSIsIklzQm9sZCI6dHJ1ZSwiSXNJdGFsaWMiOmZhbHNlLCJJc1VuZGVybGluZWQiOmZhbHNlLCJQYXJlbnRTdHlsZSI6bnVsbH0sIkF1dG9TaXplIjowLCJGb3JlZ3JvdW5kIjp7IiRpZCI6IjczOCIsIkNvbG9yIjp7IiRpZCI6IjczOS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0MCIsIkxpbmVDb2xvciI6bnVsbCwiTGluZVdlaWdodCI6MC4wLCJMaW5lVHlwZSI6MCwiUGFyZW50U3R5bGUiOm51bGx9LCJQYXJlbnRTdHlsZSI6bnVsbH0sIkRhdGVTdHlsZSI6eyIkaWQiOiI3NDEiLCJGb250U2V0dGluZ3MiOnsiJGlkIjoiNzQyIiwiRm9udFNpemUiOjEwLCJGb250TmFtZSI6IkNhbGlicmkiLCJJc0JvbGQiOmZhbHNlLCJJc0l0YWxpYyI6ZmFsc2UsIklzVW5kZXJsaW5lZCI6ZmFsc2UsIlBhcmVudFN0eWxlIjpudWxsfSwiQXV0b1NpemUiOjAsIkZvcmVncm91bmQiOnsiJGlkIjoiNzQzIiwiQ29sb3IiOnsiJGlkIjoiNzQ0IiwiQSI6MjU1LCJSIjo2OCwiRyI6ODQsIkIiOjEwNn1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0NSIsIkxpbmVDb2xvciI6bnVsbCwiTGluZVdlaWdodCI6MC4wLCJMaW5lVHlwZSI6MCwiUGFyZW50U3R5bGUiOm51bGx9LCJQYXJlbnRTdHlsZSI6bnVsbH0sIkRhdGVGb3JtYXQiOnsiJHJlZiI6IjEyNiJ9LCJJc1Zpc2libGUiOnRydWUsIlBhcmVudFN0eWxlIjpudWxsfSwiSW5kZXgiOjI5LCJTbWFydER1cmF0aW9uQWN0aXZhdGVkIjpmYWxzZSwiRGF0ZUZvcm1hdCI6eyIkcmVmIjoiMTI2In0sIklkIjoiYzY5ZDE1NjMtMjRkZC00MWVhLTk4ZTUtNWZiOTk2ZDQxMmFjIiwiSW1wb3J0SWQiOm51bGwsIlRpdGxlIjoiV2F0ZXJzIEVyYSIsIk5vdGUiOm51bGwsIkh5cGVybGluayI6bnVsbCwiSXNDaGFuZ2VkIjpmYWxzZSwiSXNOZXciOmZhbHNlfSx7IiRpZCI6Ijc0NiIsIkdyb3VwTmFtZSI6ImE2YmY3NmVhLTMxOGItNDQ2ZS04NmQwLTMwMDZlMzUwMzI1YyIsIlN0YXJ0RGF0ZSI6IjE5ODUtMTItMzFUMDA6MDA6MDBaIiwiRW5kRGF0ZSI6IjE5OTQtMTItMzBUMjM6NTk6MDBaIiwiUGVyY2VudGFnZUNvbXBsZXRlIjpudWxsLCJTdHlsZSI6eyIkaWQiOiI3NDciLCJTaGFwZSI6NCwiU2hhcGVUaGlja25lc3MiOjAsIkR1cmF0aW9uRm9ybWF0IjowLCJJbmNsdWRlTm9uV29ya2luZ0RheXNJbkR1cmF0aW9uIjpmYWxzZSwiUGVyY2VudGFnZUNvbXBsZXRlU3R5bGUiOnsiJGlkIjoiNzQ4IiwiRm9udFNldHRpbmdzIjp7IiRpZCI6Ijc0OS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NYXJnaW4iOnsiJHJlZiI6Ijg4In0sIlBhZGRpbmciOnsiJHJlZiI6Ijg5In0sIkJhY2tncm91bmQiOnsiJHJlZiI6IjkwIn0sIklzVmlzaWJsZSI6dHJ1ZSwiV2lkdGgiOjAuMCwiSGVpZ2h0IjowLjAsIkJvcmRlclN0eWxlIjp7IiRpZCI6Ijc1MCIsIkxpbmVDb2xvciI6bnVsbCwiTGluZVdlaWdodCI6MC4wLCJMaW5lVHlwZSI6MCwiUGFyZW50U3R5bGUiOm51bGx9LCJQYXJlbnRTdHlsZSI6bnVsbH0sIkR1cmF0aW9uU3R5bGUiOnsiJGlkIjoiNzUxIiwiRm9udFNldHRpbmdzIjp7IiRpZCI6Ijc1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NYXJnaW4iOnsiJHJlZiI6Ijk1In0sIlBhZGRpbmciOnsiJHJlZiI6Ijk2In0sIkJhY2tncm91bmQiOnsiJHJlZiI6Ijk3In0sIklzVmlzaWJsZSI6dHJ1ZSwiV2lkdGgiOjAuMCwiSGVpZ2h0IjowLjAsIkJvcmRlclN0eWxlIjp7IiRpZCI6Ijc1MyIsIkxpbmVDb2xvciI6bnVsbCwiTGluZVdlaWdodCI6MC4wLCJMaW5lVHlwZSI6MCwiUGFyZW50U3R5bGUiOm51bGx9LCJQYXJlbnRTdHlsZSI6bnVsbH0sIkhvcml6b250YWxDb25uZWN0b3JTdHlsZSI6eyIkaWQiOiI3NTQiLCJMaW5lQ29sb3IiOnsiJHJlZiI6Ijk5In0sIkxpbmVXZWlnaHQiOjEuMCwiTGluZVR5cGUiOjAsIlBhcmVudFN0eWxlIjpudWxsfSwiVmVydGljYWxDb25uZWN0b3JTdHlsZSI6eyIkaWQiOiI3NTUiLCJMaW5lQ29sb3IiOnsiJGlkIjoiNzU2IiwiJHR5cGUiOiJOTFJFLkNvbW1vbi5Eb20uU29saWRDb2xvckJydXNoLCBOTFJFLkNvbW1vbiIsIkNvbG9yIjp7IiRpZCI6Ijc1NyIsIkEiOjI1NSwiUiI6MTY1LCJHIjoxNjUsIkIiOjE2NX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mYWxzZSwiUGVyY2VudGFnZUNvbXBsZXRlU2hhcGVPcGFjaXR5IjozNSwiU2hhcGVTdHlsZSI6eyIkaWQiOiI3NTgiLCJNYXJnaW4iOnsiJHJlZiI6IjEwNSJ9LCJQYWRkaW5nIjp7IiRyZWYiOiIxMDYifSwiQmFja2dyb3VuZCI6eyIkaWQiOiI3NTkiLCJDb2xvciI6eyIkaWQiOiI3NjAiLCJBIjoyNTUsIlIiOjgxLCJHIjo5NywiQiI6MTA3fX0sIklzVmlzaWJsZSI6dHJ1ZSwiV2lkdGgiOjAuMCwiSGVpZ2h0IjoxMC4wLCJCb3JkZXJTdHlsZSI6eyIkaWQiOiI3NjEiLCJMaW5lQ29sb3IiOnsiJHJlZiI6IjExMCJ9LCJMaW5lV2VpZ2h0IjowLjAsIkxpbmVUeXBlIjowLCJQYXJlbnRTdHlsZSI6bnVsbH0sIlBhcmVudFN0eWxlIjpudWxsfSwiVGl0bGVTdHlsZSI6eyIkaWQiOiI3NjIiLCJGb250U2V0dGluZ3MiOnsiJGlkIjoiNzYzIiwiRm9udFNpemUiOjExLCJGb250TmFtZSI6IkNhbGlicmkiLCJJc0JvbGQiOnRydWUsIklzSXRhbGljIjpmYWxzZSwiSXNVbmRlcmxpbmVkIjpmYWxzZSwiUGFyZW50U3R5bGUiOm51bGx9LCJBdXRvU2l6ZSI6MCwiRm9yZWdyb3VuZCI6eyIkaWQiOiI3NjQiLCJDb2xvciI6eyIkaWQiOiI3NjUiLCJBIjoyNTUsIlIiOjAsIkciOjAsIkIiOjB9fSwiTWF4V2lkdGgiOjcyMC4wLCJNYXhIZWlnaHQiOiJJbmZpbml0eSIsIlNtYXJ0Rm9yZWdyb3VuZElzQWN0aXZlIjpmYWxzZSwiSG9yaXpvbnRhbEFsaWdubWVudCI6MCwiVmVydGljYWxBbGlnbm1lbnQiOjAsIlNtYXJ0Rm9yZWdyb3VuZCI6bnVsbCwiTWFyZ2luIjp7IiRyZWYiOiIxMTYifSwiUGFkZGluZyI6eyIkcmVmIjoiMTE3In0sIkJhY2tncm91bmQiOnsiJHJlZiI6IjExOCJ9LCJJc1Zpc2libGUiOnRydWUsIldpZHRoIjowLjAsIkhlaWdodCI6MC4wLCJCb3JkZXJTdHlsZSI6eyIkaWQiOiI3NjYiLCJMaW5lQ29sb3IiOm51bGwsIkxpbmVXZWlnaHQiOjAuMCwiTGluZVR5cGUiOjAsIlBhcmVudFN0eWxlIjpudWxsfSwiUGFyZW50U3R5bGUiOm51bGx9LCJEYXRlU3R5bGUiOnsiJGlkIjoiNzY3IiwiRm9udFNldHRpbmdzIjp7IiRpZCI6Ijc2OC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3NjkiLCJMaW5lQ29sb3IiOm51bGwsIkxpbmVXZWlnaHQiOjAuMCwiTGluZVR5cGUiOjAsIlBhcmVudFN0eWxlIjpudWxsfSwiUGFyZW50U3R5bGUiOm51bGx9LCJEYXRlRm9ybWF0Ijp7IiRyZWYiOiIxMjYifSwiSXNWaXNpYmxlIjp0cnVlLCJQYXJlbnRTdHlsZSI6bnVsbH0sIkluZGV4IjozMCwiU21hcnREdXJhdGlvbkFjdGl2YXRlZCI6ZmFsc2UsIkRhdGVGb3JtYXQiOnsiJHJlZiI6IjEyNiJ9LCJJZCI6IjdmMzNjNzIyLTg1ODAtNDBiMS1iNWQzLTFkNmY1NjAwNzJlMSIsIkltcG9ydElkIjpudWxsLCJUaXRsZSI6IkdpbG1vdXIgRXJhIiwiTm90ZSI6bnVsbCwiSHlwZXJsaW5rIjpudWxsLCJJc0NoYW5nZWQiOmZhbHNlLCJJc05ldyI6ZmFsc2V9LHsiJGlkIjoiNzcwIiwiR3JvdXBOYW1lIjoiYTZiZjc2ZWEtMzE4Yi00NDZlLTg2ZDAtMzAwNmUzNTAzMjVjIiwiU3RhcnREYXRlIjoiMjAwNS0wNy0wMlQwMDowMDowMFoiLCJFbmREYXRlIjoiMjAxNi0xMS0xMVQyMzo1OTowMFoiLCJQZXJjZW50YWdlQ29tcGxldGUiOm51bGwsIlN0eWxlIjp7IiRpZCI6Ijc3MSIsIlNoYXBlIjowLCJTaGFwZVRoaWNrbmVzcyI6MCwiRHVyYXRpb25Gb3JtYXQiOjAsIkluY2x1ZGVOb25Xb3JraW5nRGF5c0luRHVyYXRpb24iOmZhbHNlLCJQZXJjZW50YWdlQ29tcGxldGVTdHlsZSI6eyIkaWQiOiI3NzIiLCJGb250U2V0dGluZ3MiOnsiJGlkIjoiNzcz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1hcmdpbiI6eyIkcmVmIjoiODgifSwiUGFkZGluZyI6eyIkcmVmIjoiODkifSwiQmFja2dyb3VuZCI6eyIkcmVmIjoiOTAifSwiSXNWaXNpYmxlIjp0cnVlLCJXaWR0aCI6MC4wLCJIZWlnaHQiOjAuMCwiQm9yZGVyU3R5bGUiOnsiJGlkIjoiNzc0IiwiTGluZUNvbG9yIjpudWxsLCJMaW5lV2VpZ2h0IjowLjAsIkxpbmVUeXBlIjowLCJQYXJlbnRTdHlsZSI6bnVsbH0sIlBhcmVudFN0eWxlIjpudWxsfSwiRHVyYXRpb25TdHlsZSI6eyIkaWQiOiI3NzUiLCJGb250U2V0dGluZ3MiOnsiJGlkIjoiNzc2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1hcmdpbiI6eyIkcmVmIjoiOTUifSwiUGFkZGluZyI6eyIkcmVmIjoiOTYifSwiQmFja2dyb3VuZCI6eyIkcmVmIjoiOTcifSwiSXNWaXNpYmxlIjp0cnVlLCJXaWR0aCI6MC4wLCJIZWlnaHQiOjAuMCwiQm9yZGVyU3R5bGUiOnsiJGlkIjoiNzc3IiwiTGluZUNvbG9yIjpudWxsLCJMaW5lV2VpZ2h0IjowLjAsIkxpbmVUeXBlIjowLCJQYXJlbnRTdHlsZSI6bnVsbH0sIlBhcmVudFN0eWxlIjpudWxsfSwiSG9yaXpvbnRhbENvbm5lY3RvclN0eWxlIjp7IiRpZCI6Ijc3OCIsIkxpbmVDb2xvciI6eyIkcmVmIjoiOTkifSwiTGluZVdlaWdodCI6MS4wLCJMaW5lVHlwZSI6MCwiUGFyZW50U3R5bGUiOm51bGx9LCJWZXJ0aWNhbENvbm5lY3RvclN0eWxlIjp7IiRpZCI6Ijc3OSIsIkxpbmVDb2xvciI6eyIkaWQiOiI3ODAiLCIkdHlwZSI6Ik5MUkUuQ29tbW9uLkRvbS5Tb2xpZENvbG9yQnJ1c2gsIE5MUkUuQ29tbW9uIiwiQ29sb3IiOnsiJGlkIjoiNzgx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mZhbHNlLCJQZXJjZW50YWdlQ29tcGxldGVTaGFwZU9wYWNpdHkiOjM1LCJTaGFwZVN0eWxlIjp7IiRpZCI6Ijc4MiIsIk1hcmdpbiI6eyIkcmVmIjoiMTA1In0sIlBhZGRpbmciOnsiJHJlZiI6IjEwNiJ9LCJCYWNrZ3JvdW5kIjp7IiRpZCI6Ijc4MyIsIkNvbG9yIjp7IiRpZCI6Ijc4NCIsIkEiOjI1NSwiUiI6OTEsIkciOjE1NSwiQiI6MjEzfX0sIklzVmlzaWJsZSI6dHJ1ZSwiV2lkdGgiOjAuMCwiSGVpZ2h0IjoxMC4wLCJCb3JkZXJTdHlsZSI6eyIkaWQiOiI3ODUiLCJMaW5lQ29sb3IiOnsiJHJlZiI6IjExMCJ9LCJMaW5lV2VpZ2h0IjowLjAsIkxpbmVUeXBlIjowLCJQYXJlbnRTdHlsZSI6bnVsbH0sIlBhcmVudFN0eWxlIjpudWxsfSwiVGl0bGVTdHlsZSI6eyIkaWQiOiI3ODYiLCJGb250U2V0dGluZ3MiOnsiJGlkIjoiNzg3IiwiRm9udFNpemUiOjExLCJGb250TmFtZSI6IkNhbGlicmkiLCJJc0JvbGQiOnRydWUsIklzSXRhbGljIjpmYWxzZSwiSXNVbmRlcmxpbmVkIjpmYWxzZSwiUGFyZW50U3R5bGUiOm51bGx9LCJBdXRvU2l6ZSI6MCwiRm9yZWdyb3VuZCI6eyIkaWQiOiI3ODgiLCJDb2xvciI6eyIkaWQiOiI3ODkiLCJBIjoyNTUsIlIiOjAsIkciOjAsIkIiOjB9fSwiTWF4V2lkdGgiOjcyMC4wLCJNYXhIZWlnaHQiOiJJbmZpbml0eSIsIlNtYXJ0Rm9yZWdyb3VuZElzQWN0aXZlIjpmYWxzZSwiSG9yaXpvbnRhbEFsaWdubWVudCI6MCwiVmVydGljYWxBbGlnbm1lbnQiOjAsIlNtYXJ0Rm9yZWdyb3VuZCI6bnVsbCwiTWFyZ2luIjp7IiRyZWYiOiIxMTYifSwiUGFkZGluZyI6eyIkcmVmIjoiMTE3In0sIkJhY2tncm91bmQiOnsiJHJlZiI6IjExOCJ9LCJJc1Zpc2libGUiOnRydWUsIldpZHRoIjowLjAsIkhlaWdodCI6MC4wLCJCb3JkZXJTdHlsZSI6eyIkaWQiOiI3OTAiLCJMaW5lQ29sb3IiOm51bGwsIkxpbmVXZWlnaHQiOjAuMCwiTGluZVR5cGUiOjAsIlBhcmVudFN0eWxlIjpudWxsfSwiUGFyZW50U3R5bGUiOm51bGx9LCJEYXRlU3R5bGUiOnsiJGlkIjoiNzkxIiwiRm9udFNldHRpbmdzIjp7IiRpZCI6Ijc5Mi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3OTMiLCJMaW5lQ29sb3IiOm51bGwsIkxpbmVXZWlnaHQiOjAuMCwiTGluZVR5cGUiOjAsIlBhcmVudFN0eWxlIjpudWxsfSwiUGFyZW50U3R5bGUiOm51bGx9LCJEYXRlRm9ybWF0Ijp7IiRyZWYiOiIxMjYifSwiSXNWaXNpYmxlIjpmYWxzZSwiUGFyZW50U3R5bGUiOm51bGx9LCJJbmRleCI6MzEsIlNtYXJ0RHVyYXRpb25BY3RpdmF0ZWQiOmZhbHNlLCJEYXRlRm9ybWF0Ijp7IiRyZWYiOiIxMjYifSwiSWQiOiIxZWMyNDlmMi1kZmI5LTQ4NDEtODlhNi04YzdhOTI3MmQ3MjAiLCJJbXBvcnRJZCI6bnVsbCwiVGl0bGUiOiJSZXVuaW9uICYgRmluYWwgQWxidW1zIiwiTm90ZSI6bnVsbCwiSHlwZXJsaW5rIjpudWxsLCJJc0NoYW5nZWQiOmZhbHNlLCJJc05ldyI6ZmFsc2V9LHsiJGlkIjoiNzk0IiwiR3JvdXBOYW1lIjpudWxsLCJTdGFydERhdGUiOiIxOTY1LTExLTAxVDIzOjU5OjAwWiIsIkVuZERhdGUiOiIxOTY3LTEyLTMwVDIzOjU5OjAwWiIsIlBlcmNlbnRhZ2VDb21wbGV0ZSI6bnVsbCwiU3R5bGUiOnsiJGlkIjoiNzk1IiwiU2hhcGUiOjAsIlNoYXBlVGhpY2tuZXNzIjowLCJEdXJhdGlvbkZvcm1hdCI6MCwiSW5jbHVkZU5vbldvcmtpbmdEYXlzSW5EdXJhdGlvbiI6ZmFsc2UsIlBlcmNlbnRhZ2VDb21wbGV0ZVN0eWxlIjp7IiRpZCI6Ijc5NiIsIkZvbnRTZXR0aW5ncyI6eyIkaWQiOiI3OTc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3OTgiLCJMaW5lQ29sb3IiOm51bGwsIkxpbmVXZWlnaHQiOjAuMCwiTGluZVR5cGUiOjAsIlBhcmVudFN0eWxlIjpudWxsfSwiUGFyZW50U3R5bGUiOm51bGx9LCJEdXJhdGlvblN0eWxlIjp7IiRpZCI6Ijc5OSIsIkZvbnRTZXR0aW5ncyI6eyIkaWQiOiI4MDA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4MDEiLCJMaW5lQ29sb3IiOm51bGwsIkxpbmVXZWlnaHQiOjAuMCwiTGluZVR5cGUiOjAsIlBhcmVudFN0eWxlIjpudWxsfSwiUGFyZW50U3R5bGUiOm51bGx9LCJIb3Jpem9udGFsQ29ubmVjdG9yU3R5bGUiOnsiJGlkIjoiODAyIiwiTGluZUNvbG9yIjp7IiRyZWYiOiI5OSJ9LCJMaW5lV2VpZ2h0IjoxLjAsIkxpbmVUeXBlIjowLCJQYXJlbnRTdHlsZSI6bnVsbH0sIlZlcnRpY2FsQ29ubmVjdG9yU3R5bGUiOnsiJGlkIjoiODAzIiwiTGluZUNvbG9yIjp7IiRpZCI6IjgwNCIsIiR0eXBlIjoiTkxSRS5Db21tb24uRG9tLlNvbGlkQ29sb3JCcnVzaCwgTkxSRS5Db21tb24iLCJDb2xvciI6eyIkaWQiOiI4MDU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ODA2IiwiTWFyZ2luIjp7IiRyZWYiOiIxMDUifSwiUGFkZGluZyI6eyIkcmVmIjoiMTA2In0sIkJhY2tncm91bmQiOnsiJGlkIjoiODA3IiwiQ29sb3IiOnsiJGlkIjoiODA4IiwiQSI6MjU1LCJSIjo5MSwiRyI6MTU1LCJCIjoyMTN9fSwiSXNWaXNpYmxlIjp0cnVlLCJXaWR0aCI6MC4wLCJIZWlnaHQiOjEwLjAsIkJvcmRlclN0eWxlIjp7IiRpZCI6IjgwOSIsIkxpbmVDb2xvciI6eyIkcmVmIjoiMTEwIn0sIkxpbmVXZWlnaHQiOjAuMCwiTGluZVR5cGUiOjAsIlBhcmVudFN0eWxlIjpudWxsfSwiUGFyZW50U3R5bGUiOm51bGx9LCJUaXRsZVN0eWxlIjp7IiRpZCI6IjgxMCIsIkZvbnRTZXR0aW5ncyI6eyIkaWQiOiI4MTEiLCJGb250U2l6ZSI6MTEsIkZvbnROYW1lIjoiQ2FsaWJyaSIsIklzQm9sZCI6dHJ1ZSwiSXNJdGFsaWMiOmZhbHNlLCJJc1VuZGVybGluZWQiOmZhbHNlLCJQYXJlbnRTdHlsZSI6bnVsbH0sIkF1dG9TaXplIjowLCJGb3JlZ3JvdW5kIjp7IiRpZCI6IjgxMiIsIkNvbG9yIjp7IiRpZCI6IjgxMyIsIkEiOjI1NSwiUiI6MCwiRyI6MCwiQiI6MH19LCJNYXhXaWR0aCI6NzIwLjAsIk1heEhlaWdodCI6IkluZmluaXR5IiwiU21hcnRGb3JlZ3JvdW5kSXNBY3RpdmUiOmZhbHNlLCJIb3Jpem9udGFsQWxpZ25tZW50IjoyLCJWZXJ0aWNhbEFsaWdubWVudCI6MCwiU21hcnRGb3JlZ3JvdW5kIjpudWxsLCJNYXJnaW4iOnsiJHJlZiI6IjExNiJ9LCJQYWRkaW5nIjp7IiRyZWYiOiIxMTcifSwiQmFja2dyb3VuZCI6eyIkcmVmIjoiMTE4In0sIklzVmlzaWJsZSI6dHJ1ZSwiV2lkdGgiOjAuMCwiSGVpZ2h0IjowLjAsIkJvcmRlclN0eWxlIjp7IiRpZCI6IjgxNCIsIkxpbmVDb2xvciI6bnVsbCwiTGluZVdlaWdodCI6MC4wLCJMaW5lVHlwZSI6MCwiUGFyZW50U3R5bGUiOm51bGx9LCJQYXJlbnRTdHlsZSI6bnVsbH0sIkRhdGVTdHlsZSI6eyIkaWQiOiI4MTUiLCJGb250U2V0dGluZ3MiOnsiJGlkIjoiODE2IiwiRm9udFNpemUiOjEwLCJGb250TmFtZSI6IkNhbGlicmkiLCJJc0JvbGQiOmZhbHNlLCJJc0l0YWxpYyI6ZmFsc2UsIklzVW5kZXJsaW5lZCI6ZmFsc2UsIlBhcmVudFN0eWxlIjpudWxsfSwiQXV0b1NpemUiOjIsIkZvcmVncm91bmQiOnsiJGlkIjoiODE3IiwiQ29sb3IiOnsiJGlkIjoiODE4IiwiQSI6MjU1LCJSIjo2OCwiRyI6ODQsIkIiOjEwNn19LCJNYXhXaWR0aCI6MTMyLjY5MDc4MDYzOTY0ODQ0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4MTkiLCJMaW5lQ29sb3IiOm51bGwsIkxpbmVXZWlnaHQiOjAuMCwiTGluZVR5cGUiOjAsIlBhcmVudFN0eWxlIjpudWxsfSwiUGFyZW50U3R5bGUiOm51bGx9LCJEYXRlRm9ybWF0Ijp7IiRyZWYiOiIxMjYifSwiSXNWaXNpYmxlIjpmYWxzZSwiUGFyZW50U3R5bGUiOm51bGx9LCJJbmRleCI6MzIsIlNtYXJ0RHVyYXRpb25BY3RpdmF0ZWQiOmZhbHNlLCJEYXRlRm9ybWF0Ijp7IiRyZWYiOiIxMjYifSwiSWQiOiJkZTdlNzA3Mi05NTc1LTRiMWYtYTAyNi01MzM5MGYxNGRiOWMiLCJJbXBvcnRJZCI6bnVsbCwiVGl0bGUiOiJFYXJseSBZZWFycyIsIk5vdGUiOm51bGwsIkh5cGVybGluayI6bnVsbCwiSXNDaGFuZ2VkIjpmYWxzZSwiSXNOZXciOmZhbHNlfV0sIk1zUHJvamVjdEl0ZW1zVHJlZSI6eyIkaWQiOiI4MjAiLCJSb290Ijp7IkltcG9ydElkIjpudWxsLCJJc0ltcG9ydGVkIjpmYWxzZSwiQ2hpbGRyZW4iOltdfX0sIk1ldGFkYXRhIjp7IiRpZCI6IjgyMSIsIkV4Y2VsU2hlZXROYW1lIjoiU2hlZXQxIiwiSXRlbXNUaXRsZXMiOiJbXCJBcm5vbGQgTGF5bmUsIGZpcnN0IHNpbmdsZVwiLFwiVGhlIFBpcGVyIGF0IHRoZSBHYXRlcyBvZiBEYXduXCIsXCJBIFNhdWNlcmZ1bCBvZiBTZWNyZXRzXCIsXCJNb3JlXCIsXCJVbW1hZ3VtbWFcIixcIkF0b20gSGVhcnQgTW90aGVyXCIsXCJSZWxpY3NcIixcIk1lZGRsZVwiLFwiT2JzY3VyZWQgYnkgQ2xvdWRzXCIsXCJUaGUgRGFyayBTaWRlIG9mIHRoZSBNb29uXCIsXCJBIE5pY2UgUGFpclwiLFwiV2lzaCBZb3UgV2VyZSBIZXJlXCIsXCJBbmltYWxzXCIsXCJUaGUgV2FsbFwiLFwiQSBDb2xsZWN0aW9uIG9mIEdyZWF0IERhbmNlIFNvbmdzXCIsXCJUaGUgRmluYWwgQ3V0XCIsXCJBIE1vbWVudGFyeSBMYXBzZSBvZiBSZWFzb25cIixcIkRlbGljYXRlIFNvdW5kIG9mIFRodW5kZXJcIixcIlNoaW5lIE9uXCIsXCJUaGUgRGl2aXNpb24gQmVsbFwiLFwiUHVsc2VcIixcIlRoZSBGaXJzdCAzIFNpbmdsZXNcIixcIklzIFRoZXJlIEFueWJvZHkgT3V0IFRoZXJlPyBcIixcIk9oLCBieSB0aGUgd2F5XCIsXCJQaW5rIEZsb3lkOiBEaXNjb3ZlcnlcIixcIlRoZSBFbmRsZXNzIFJpdmVyXCIsXCJUaGUgRWFybHkgWWVhcnMgMTk2NS0xOTcyXCJdIiwiQ29sdW1uc01hcHBpbmciOiJ7XCIkaWRcIjpcIjFcIixcIlRpdGxlQ29sdW1uTmFtZVwiOlwiQ29sdW1uMlwiLFwiVGl0bGVGcmllbmRseUNvbHVtbk5hbWVcIjpcIkNvbHVtbiAy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LCJSZWNlbnRDb2xvcnNDb2xsZWN0aW9uIjoiW10ifSwiU2V0dGluZ3MiOnsiJGlkIjoiODIyIiwiSW1wYU9wdGlvbnMiOnsiJGlkIjoiODIz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QsIkZpbGVQYXRoIjoiQzpcXE9mZmljZSBUaW1lbGluZVxcUGluayBGbG95ZCBUaW1lbGluZS54bHN4IiwiVGltZUNvbmZpZ3VyYXRpb24iOnsiJGlkIjoiODI0IiwiVXNlVGltZSI6ZmFsc2UsIldvcmtEYXlTdGFydCI6IjAwOjAwOjAwIiwiV29ya0RheUVuZCI6IjIzOjU5OjAwIn0sIkxhc3RVc2VkVGVtcGxhdGVJZCI6ImNjMjZmODYzLTI3Y2UtNDgwZS1hNTg5LWIzZjEyZjJkNmViMCJ9"/>
  <p:tag name="__MASTER" val="__part_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3LCJMZWZ0IjowLCJSaWdodCI6MCwiQm90dG9tIjo3fSwiQmFja2dyb3VuZCI6eyIkaWQiOiI4IiwiQ29sb3IiOnsiJGlkIjoiOSIsIkEiOjI1NSwiUiI6MCwiRyI6MCwiQiI6M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UyLCJHIjo1MiwiQiI6MTQ4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DksIkciOjIsIkIiOjV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3MC4w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CwiRyI6MTE0LCJCIjoxODh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NjgsIkciOjg0LCJCIjoxMDZ9fSwiTWF4V2lkdGgiOjIwMC4wLCJNYXhIZWlnaHQiOiJJbmZpbml0eSIsIlNtYXJ0Rm9yZWdyb3VuZElzQWN0aXZlIjpmYWxzZSwiSG9yaXpvbnRhbEFsaWdubWVudCI6MCwiVmVydGljYWxBbGlnbm1lbnQiOjAsIlNtYXJ0Rm9yZWdyb3VuZCI6bnVsb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C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TWFyZ2luIjpudWxsLCJTdGFydERhdGVQb3NpdGlvbiI6NCwiRW5kRGF0ZVBvc2l0aW9uIjo0LCJEYXRlSXNWaXNpYmxlIjp0cnVlLCJUaXRsZVBvc2l0aW9uIjo1LCJEdXJhdGlvblBvc2l0aW9uIjo2LCJQZXJjZW50YWdlQ29tcGxldGVkUG9zaXRpb24iOjYsIlNwYWNpbmciOjM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AsIkZvbnROYW1lIjoiQ2FsaWJyaSIsIklzQm9sZCI6ZmFsc2UsIklzSXRhbGljIjpmYWxzZSwiSXNVbmRlcmxpbmVkIjpmYWxzZSwiUGFyZW50U3R5bGUiOm51bGx9LCJBdXRvU2l6ZSI6MCwiRm9yZWdyb3VuZCI6eyIkaWQiOiIxMjEiLCJDb2xvciI6eyIkaWQiOiIxMjIiLCJBIjoyNTUsIlIiOjY4LCJHIjo4NCwiQiI6MTA2fX0sIk1heFdpZHRoIjoyMDAuMCwiTWF4SGVpZ2h0IjoiSW5maW5pdHkiLCJTbWFydEZvcmVncm91bmRJc0FjdGl2ZSI6ZmFsc2UsIkhvcml6b250YWxBbGlnbm1lbnQiOjAsIlZlcnRpY2FsQWxpZ25tZW50IjowLCJTbWFydEZvcmVncm91bmQiOm51bGw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0vZC9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giLCJTdGFydERhdGUiOiIwMDAxLTAxLTAxVDAwOjAwOjAwIiwiRW5kRGF0ZSI6IjIwMTYtMTEtMTFUMjM6NTk6MDBaIiwiRm9ybWF0IjoiTU1NIiwiVHlwZSI6NCwiQXV0b0RhdGVSYW5nZSI6dHJ1ZSwiV29ya2luZ0RheXMiOjMxLCJUb2RheU1hcmtlclRleHQiOiJUb2RheSIsIkF1dG9TY2FsZVR5cGUiOnRydWV9LCJNaWxlc3RvbmVzIjpbeyIkaWQiOiIxMjkiLCJEYXRlIjoiMTk2Ny0wMy0xMFQyMzo1OTowMFoiLCJTdHlsZSI6eyIkaWQiOiIxMzAiLCJTaGFwZSI6MCwiQ29ubmVjdG9yTWFyZ2luIjp7IiRyZWYiOiI1NCJ9LCJDb25uZWN0b3JTdHlsZSI6eyIkaWQiOiIxMzEiLCJMaW5lQ29sb3IiOnsiJGlkIjoiMTMyIiwiJHR5cGUiOiJOTFJFLkNvbW1vbi5Eb20uU29saWRDb2xvckJydXNoLCBOTFJFLkNvbW1vbiIsIkNvbG9yIjp7IiRpZCI6IjEzMyIsIkEiOjI1NSwiUiI6MTc0LCJHIjoxMTEsIkIiOjYxfX0sIkxpbmVXZWlnaHQiOjEuMCwiTGluZVR5cGUiOjAsIlBhcmVudFN0eWxlIjpudWxsfSwiSXNCZWxvd1RpbWViYW5kIjpmYWxzZSwiSGlkZURhdGUiOmZhbHNlLCJTaGFwZVNpemUiOjEsIlNwYWNpbmciOjEuMCwiUGFkZGluZyI6eyIkcmVmIjoiNTgifSwiU2hhcGVTdHlsZSI6eyIkaWQiOiIxMzQiLCJNYXJnaW4iOnsiJHJlZiI6IjYwIn0sIlBhZGRpbmciOnsiJHJlZiI6IjYxIn0sIkJhY2tncm91bmQiOnsiJGlkIjoiMTM1IiwiQ29sb3IiOnsiJGlkIjoiMTM2IiwiQSI6MjU1LCJSIjowLCJHIjowLCJCIjowfX0sIklzVmlzaWJsZSI6dHJ1ZSwiV2lkdGgiOjE4LjAsIkhlaWdodCI6MjAuMCwiQm9yZGVyU3R5bGUiOnsiJGlkIjoiMTM3IiwiTGluZUNvbG9yIjp7IiRyZWYiOiI2NSJ9LCJMaW5lV2VpZ2h0IjowLjAsIkxpbmVUeXBlIjowLCJQYXJlbnRTdHlsZSI6bnVsbH0sIlBhcmVudFN0eWxlIjpudWxsfSwiVGl0bGVTdHlsZSI6eyIkaWQiOiIxMzgiLCJGb250U2V0dGluZ3MiOnsiJGlkIjoiMTM5IiwiRm9udFNpemUiOjExLCJGb250TmFtZSI6IkNhbGlicmkiLCJJc0JvbGQiOnRydWUsIklzSXRhbGljIjpmYWxzZSwiSXNVbmRlcmxpbmVkIjp0cnVlLCJQYXJlbnRTdHlsZSI6bnVsbH0sIkF1dG9TaXplIjoyLCJGb3JlZ3JvdW5kIjp7IiRpZCI6IjE0MCIsIkNvbG9yIjp7IiRpZCI6IjE0MSIsIkEiOjI1NSwiUiI6MjUzLCJHIjoxNzcsIkIiOjExNX19LCJNYXhXaWR0aCI6MTM1LjY4MDIzNjgxNjQwNjI1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xNDIiLCJMaW5lQ29sb3IiOm51bGwsIkxpbmVXZWlnaHQiOjAuMCwiTGluZVR5cGUiOjAsIlBhcmVudFN0eWxlIjpudWxsfSwiUGFyZW50U3R5bGUiOm51bGx9LCJEYXRlU3R5bGUiOnsiJGlkIjoiMTQzIiwiRm9udFNldHRpbmdzIjp7IiRpZCI6IjE0NCIsIkZvbnRTaXplIjoxMCwiRm9udE5hbWUiOiJDYWxpYnJpIiwiSXNCb2xkIjpmYWxzZSwiSXNJdGFsaWMiOmZhbHNlLCJJc1VuZGVybGluZWQiOmZhbHNlLCJQYXJlbnRTdHlsZSI6bnVsbH0sIkF1dG9TaXplIjowLCJGb3JlZ3JvdW5kIjp7IiRpZCI6IjE0NSIsIkNvbG9yIjp7IiRpZCI6IjE0Ni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0NyIsIkxpbmVDb2xvciI6bnVsbCwiTGluZVdlaWdodCI6MC4wLCJMaW5lVHlwZSI6MCwiUGFyZW50U3R5bGUiOm51bGx9LCJQYXJlbnRTdHlsZSI6bnVsbH0sIkRhdGVGb3JtYXQiOnsiJGlkIjoiMTQ4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DkiLCJEYXRlUGFydElzVmlzaWJsZSI6dHJ1ZSwiVGltZVBhcnRJc1Zpc2libGUiOmZhbHNlfX0sIklzVmlzaWJsZSI6dHJ1ZSwiUGFyZW50U3R5bGUiOm51bGx9LCJJbmRleCI6MSwiUGVyY2VudGFnZUNvbXBsZXRlIjpudWxsLCJQb3NpdGlvbiI6eyJSYXRpbyI6MC4zNDI4MTA3Mjk2OTc4OTg2MSwiSXNDdXN0b20iOmZhbHNlfSwiRGF0ZUZvcm1hdCI6eyIkcmVmIjoiMTQ4In0sIklkIjoiYjVhOTZhMTQtNjE0ZC00ZWNiLWI2OWUtM2RkNDgzYjM2YTEyIiwiSW1wb3J0SWQiOiIxIiwiVGl0bGUiOiJBcm5vbGQgTGF5bmUgKGZpcnN0IHNpbmdsZSkiLCJOb3RlIjpudWxsLCJIeXBlcmxpbmsiOm51bGwsIklzQ2hhbmdlZCI6ZmFsc2UsIklzTmV3IjpmYWxzZX0seyIkaWQiOiIxNTAiLCJEYXRlIjoiMTk2Ny0wOC0wNFQyMzo1OTowMFoiLCJTdHlsZSI6eyIkaWQiOiIxNTEiLCJTaGFwZSI6MCwiQ29ubmVjdG9yTWFyZ2luIjp7IiRyZWYiOiI1NCJ9LCJDb25uZWN0b3JTdHlsZSI6eyIkaWQiOiIxNTIiLCJMaW5lQ29sb3IiOnsiJGlkIjoiMTUzIiwiJHR5cGUiOiJOTFJFLkNvbW1vbi5Eb20uU29saWRDb2xvckJydXNoLCBOTFJFLkNvbW1vbiIsIkNvbG9yIjp7IiRpZCI6IjE1NCIsIkEiOjI1NSwiUiI6MTc0LCJHIjoxMTEsIkIiOjYxfX0sIkxpbmVXZWlnaHQiOjEuMCwiTGluZVR5cGUiOjAsIlBhcmVudFN0eWxlIjpudWxsfSwiSXNCZWxvd1RpbWViYW5kIjp0cnVlLCJIaWRlRGF0ZSI6ZmFsc2UsIlNoYXBlU2l6ZSI6MSwiU3BhY2luZyI6MS4wLCJQYWRkaW5nIjp7IiRyZWYiOiI1OCJ9LCJTaGFwZVN0eWxlIjp7IiRpZCI6IjE1NSIsIk1hcmdpbiI6eyIkcmVmIjoiNjAifSwiUGFkZGluZyI6eyIkcmVmIjoiNjEifSwiQmFja2dyb3VuZCI6eyIkaWQiOiIxNTYiLCJDb2xvciI6eyIkaWQiOiIxNTciLCJBIjoyNTUsIlIiOjAsIkciOjAsIkIiOjB9fSwiSXNWaXNpYmxlIjp0cnVlLCJXaWR0aCI6MTguMCwiSGVpZ2h0IjoyMC4wLCJCb3JkZXJTdHlsZSI6eyIkaWQiOiIxNTgiLCJMaW5lQ29sb3IiOnsiJHJlZiI6IjY1In0sIkxpbmVXZWlnaHQiOjAuMCwiTGluZVR5cGUiOjAsIlBhcmVudFN0eWxlIjpudWxsfSwiUGFyZW50U3R5bGUiOm51bGx9LCJUaXRsZVN0eWxlIjp7IiRpZCI6IjE1OSIsIkZvbnRTZXR0aW5ncyI6eyIkaWQiOiIxNjAiLCJGb250U2l6ZSI6MTEsIkZvbnROYW1lIjoiQ2FsaWJyaSIsIklzQm9sZCI6dHJ1ZSwiSXNJdGFsaWMiOmZhbHNlLCJJc1VuZGVybGluZWQiOmZhbHNlLCJQYXJlbnRTdHlsZSI6bnVsbH0sIkF1dG9TaXplIjowLCJGb3JlZ3JvdW5kIjp7IiRpZCI6IjE2MSIsIkNvbG9yIjp7IiRpZCI6IjE2MiIsIkEiOjI1NSwiUiI6MjUyLCJHIjoxMzUsIkIiOjM5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TYzIiwiTGluZUNvbG9yIjpudWxsLCJMaW5lV2VpZ2h0IjowLjAsIkxpbmVUeXBlIjowLCJQYXJlbnRTdHlsZSI6bnVsbH0sIlBhcmVudFN0eWxlIjpudWxsfSwiRGF0ZVN0eWxlIjp7IiRpZCI6IjE2NCIsIkZvbnRTZXR0aW5ncyI6eyIkaWQiOiIxNjUiLCJGb250U2l6ZSI6MTAsIkZvbnROYW1lIjoiQ2FsaWJyaSIsIklzQm9sZCI6ZmFsc2UsIklzSXRhbGljIjpmYWxzZSwiSXNVbmRlcmxpbmVkIjpmYWxzZSwiUGFyZW50U3R5bGUiOm51bGx9LCJBdXRvU2l6ZSI6MCwiRm9yZWdyb3VuZCI6eyIkaWQiOiIxNjYiLCJDb2xvciI6eyIkaWQiOiIxNjciLCJBIjoyNTUsIlIiOjI1MiwiRyI6MTM1LCJCIjozO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E2OCIsIkxpbmVDb2xvciI6bnVsbCwiTGluZVdlaWdodCI6MC4wLCJMaW5lVHlwZSI6MCwiUGFyZW50U3R5bGUiOm51bGx9LCJQYXJlbnRTdHlsZSI6bnVsbH0sIkRhdGVGb3JtYXQiOnsiJGlkIjoiMTY5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MTcwIiwiRGF0ZVBhcnRJc1Zpc2libGUiOnRydWUsIlRpbWVQYXJ0SXNWaXNpYmxlIjpmYWxzZX19LCJJc1Zpc2libGUiOnRydWUsIlBhcmVudFN0eWxlIjpudWxsfSwiSW5kZXgiOjIsIlBlcmNlbnRhZ2VDb21wbGV0ZSI6bnVsbCwiUG9zaXRpb24iOnsiUmF0aW8iOjAuMCwiSXNDdXN0b20iOmZhbHNlfSwiRGF0ZUZvcm1hdCI6eyIkcmVmIjoiMTY5In0sIklkIjoiZGNhZTI3YzEtNDgyOS00YWZjLWJlMDEtMzQ4NDM3MTFiODAxIiwiSW1wb3J0SWQiOiIxIiwiVGl0bGUiOiJUaGUgUGlwZXIgYXQgdGhlIEdhdGVzIG9mIERhd24iLCJOb3RlIjpudWxsLCJIeXBlcmxpbmsiOm51bGwsIklzQ2hhbmdlZCI6ZmFsc2UsIklzTmV3IjpmYWxzZX0seyIkaWQiOiIxNzEiLCJEYXRlIjoiMTk2OC0wNi0yOFQyMzo1OTowMFoiLCJTdHlsZSI6eyIkaWQiOiIxNzIiLCJTaGFwZSI6MCwiQ29ubmVjdG9yTWFyZ2luIjp7IiRyZWYiOiI1NCJ9LCJDb25uZWN0b3JTdHlsZSI6eyIkaWQiOiIxNzMiLCJMaW5lQ29sb3IiOnsiJGlkIjoiMTc0IiwiJHR5cGUiOiJOTFJFLkNvbW1vbi5Eb20uU29saWRDb2xvckJydXNoLCBOTFJFLkNvbW1vbiIsIkNvbG9yIjp7IiRpZCI6IjE3NSIsIkEiOjI1NSwiUiI6MTc0LCJHIjoxMTEsIkIiOjYxfX0sIkxpbmVXZWlnaHQiOjEuMCwiTGluZVR5cGUiOjAsIlBhcmVudFN0eWxlIjpudWxsfSwiSXNCZWxvd1RpbWViYW5kIjpmYWxzZSwiSGlkZURhdGUiOmZhbHNlLCJTaGFwZVNpemUiOjEsIlNwYWNpbmciOjEuMCwiUGFkZGluZyI6eyIkcmVmIjoiNTgifSwiU2hhcGVTdHlsZSI6eyIkaWQiOiIxNzYiLCJNYXJnaW4iOnsiJHJlZiI6IjYwIn0sIlBhZGRpbmciOnsiJHJlZiI6IjYxIn0sIkJhY2tncm91bmQiOnsiJGlkIjoiMTc3IiwiQ29sb3IiOnsiJGlkIjoiMTc4IiwiQSI6MjU1LCJSIjowLCJHIjowLCJCIjowfX0sIklzVmlzaWJsZSI6dHJ1ZSwiV2lkdGgiOjE4LjAsIkhlaWdodCI6MjAuMCwiQm9yZGVyU3R5bGUiOnsiJGlkIjoiMTc5IiwiTGluZUNvbG9yIjp7IiRyZWYiOiI2NSJ9LCJMaW5lV2VpZ2h0IjowLjAsIkxpbmVUeXBlIjowLCJQYXJlbnRTdHlsZSI6bnVsbH0sIlBhcmVudFN0eWxlIjpudWxsfSwiVGl0bGVTdHlsZSI6eyIkaWQiOiIxODAiLCJGb250U2V0dGluZ3MiOnsiJGlkIjoiMTgxIiwiRm9udFNpemUiOjExLCJGb250TmFtZSI6IkNhbGlicmkiLCJJc0JvbGQiOnRydWUsIklzSXRhbGljIjpmYWxzZSwiSXNVbmRlcmxpbmVkIjpmYWxzZSwiUGFyZW50U3R5bGUiOm51bGx9LCJBdXRvU2l6ZSI6MCwiRm9yZWdyb3VuZCI6eyIkaWQiOiIxODIiLCJDb2xvciI6eyIkaWQiOiIxODM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E4NCIsIkxpbmVDb2xvciI6bnVsbCwiTGluZVdlaWdodCI6MC4wLCJMaW5lVHlwZSI6MCwiUGFyZW50U3R5bGUiOm51bGx9LCJQYXJlbnRTdHlsZSI6bnVsbH0sIkRhdGVTdHlsZSI6eyIkaWQiOiIxODUiLCJGb250U2V0dGluZ3MiOnsiJGlkIjoiMTg2IiwiRm9udFNpemUiOjEwLCJGb250TmFtZSI6IkNhbGlicmkiLCJJc0JvbGQiOmZhbHNlLCJJc0l0YWxpYyI6ZmFsc2UsIklzVW5kZXJsaW5lZCI6ZmFsc2UsIlBhcmVudFN0eWxlIjpudWxsfSwiQXV0b1NpemUiOjAsIkZvcmVncm91bmQiOnsiJGlkIjoiMTg3IiwiQ29sb3IiOnsiJGlkIjoiMTg4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xODkiLCJMaW5lQ29sb3IiOm51bGwsIkxpbmVXZWlnaHQiOjAuMCwiTGluZVR5cGUiOjAsIlBhcmVudFN0eWxlIjpudWxsfSwiUGFyZW50U3R5bGUiOm51bGx9LCJEYXRlRm9ybWF0Ijp7IiRpZCI6IjE5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E5MSIsIkRhdGVQYXJ0SXNWaXNpYmxlIjp0cnVlLCJUaW1lUGFydElzVmlzaWJsZSI6ZmFsc2V9fSwiSXNWaXNpYmxlIjp0cnVlLCJQYXJlbnRTdHlsZSI6bnVsbH0sIkluZGV4IjozLCJQZXJjZW50YWdlQ29tcGxldGUiOm51bGwsIlBvc2l0aW9uIjp7IlJhdGlvIjowLjAsIklzQ3VzdG9tIjpmYWxzZX0sIkRhdGVGb3JtYXQiOnsiJHJlZiI6IjE5MCJ9LCJJZCI6IjJmYmJhODQyLTEyNGYtNDNhMi1iNzNmLWRhZDk4ZjEyOWY2MiIsIkltcG9ydElkIjoiMSIsIlRpdGxlIjoiQSBTYXVjZXJmdWwgb2YgU2VjcmV0cyIsIk5vdGUiOm51bGwsIkh5cGVybGluayI6bnVsbCwiSXNDaGFuZ2VkIjpmYWxzZSwiSXNOZXciOmZhbHNlfSx7IiRpZCI6IjE5MiIsIkRhdGUiOiIxOTY5LTA2LTEzVDIzOjU5OjAwWiIsIlN0eWxlIjp7IiRpZCI6IjE5MyIsIlNoYXBlIjowLCJDb25uZWN0b3JNYXJnaW4iOnsiJHJlZiI6IjU0In0sIkNvbm5lY3RvclN0eWxlIjp7IiRpZCI6IjE5NCIsIkxpbmVDb2xvciI6eyIkaWQiOiIxOTUiLCIkdHlwZSI6Ik5MUkUuQ29tbW9uLkRvbS5Tb2xpZENvbG9yQnJ1c2gsIE5MUkUuQ29tbW9uIiwiQ29sb3IiOnsiJGlkIjoiMTk2IiwiQSI6MjU1LCJSIjoxNzQsIkciOjExMSwiQiI6NjF9fSwiTGluZVdlaWdodCI6MS4wLCJMaW5lVHlwZSI6MCwiUGFyZW50U3R5bGUiOm51bGx9LCJJc0JlbG93VGltZWJhbmQiOnRydWUsIkhpZGVEYXRlIjpmYWxzZSwiU2hhcGVTaXplIjoxLCJTcGFjaW5nIjoxLjAsIlBhZGRpbmciOnsiJHJlZiI6IjU4In0sIlNoYXBlU3R5bGUiOnsiJGlkIjoiMTk3IiwiTWFyZ2luIjp7IiRyZWYiOiI2MCJ9LCJQYWRkaW5nIjp7IiRyZWYiOiI2MSJ9LCJCYWNrZ3JvdW5kIjp7IiRpZCI6IjE5OCIsIkNvbG9yIjp7IiRpZCI6IjE5OSIsIkEiOjI1NSwiUiI6MCwiRyI6MCwiQiI6MH19LCJJc1Zpc2libGUiOnRydWUsIldpZHRoIjoxOC4wLCJIZWlnaHQiOjIwLjAsIkJvcmRlclN0eWxlIjp7IiRpZCI6IjIwMCIsIkxpbmVDb2xvciI6eyIkcmVmIjoiNjUifSwiTGluZVdlaWdodCI6MC4wLCJMaW5lVHlwZSI6MCwiUGFyZW50U3R5bGUiOm51bGx9LCJQYXJlbnRTdHlsZSI6bnVsbH0sIlRpdGxlU3R5bGUiOnsiJGlkIjoiMjAxIiwiRm9udFNldHRpbmdzIjp7IiRpZCI6IjIwMiIsIkZvbnRTaXplIjoxMSwiRm9udE5hbWUiOiJDYWxpYnJpIiwiSXNCb2xkIjp0cnVlLCJJc0l0YWxpYyI6ZmFsc2UsIklzVW5kZXJsaW5lZCI6ZmFsc2UsIlBhcmVudFN0eWxlIjpudWxsfSwiQXV0b1NpemUiOjAsIkZvcmVncm91bmQiOnsiJGlkIjoiMjAzIiwiQ29sb3IiOnsiJGlkIjoiMjA0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yMDUiLCJMaW5lQ29sb3IiOm51bGwsIkxpbmVXZWlnaHQiOjAuMCwiTGluZVR5cGUiOjAsIlBhcmVudFN0eWxlIjpudWxsfSwiUGFyZW50U3R5bGUiOm51bGx9LCJEYXRlU3R5bGUiOnsiJGlkIjoiMjA2IiwiRm9udFNldHRpbmdzIjp7IiRpZCI6IjIwNyIsIkZvbnRTaXplIjoxMCwiRm9udE5hbWUiOiJDYWxpYnJpIiwiSXNCb2xkIjpmYWxzZSwiSXNJdGFsaWMiOmZhbHNlLCJJc1VuZGVybGluZWQiOmZhbHNlLCJQYXJlbnRTdHlsZSI6bnVsbH0sIkF1dG9TaXplIjowLCJGb3JlZ3JvdW5kIjp7IiRpZCI6IjIwOCIsIkNvbG9yIjp7IiRpZCI6IjIwOS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jEwIiwiTGluZUNvbG9yIjpudWxsLCJMaW5lV2VpZ2h0IjowLjAsIkxpbmVUeXBlIjowLCJQYXJlbnRTdHlsZSI6bnVsbH0sIlBhcmVudFN0eWxlIjpudWxsfSwiRGF0ZUZvcm1hdCI6eyIkaWQiOiIyMTE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yMTIiLCJEYXRlUGFydElzVmlzaWJsZSI6dHJ1ZSwiVGltZVBhcnRJc1Zpc2libGUiOmZhbHNlfX0sIklzVmlzaWJsZSI6dHJ1ZSwiUGFyZW50U3R5bGUiOm51bGx9LCJJbmRleCI6NCwiUGVyY2VudGFnZUNvbXBsZXRlIjpudWxsLCJQb3NpdGlvbiI6eyJSYXRpbyI6MC4wLCJJc0N1c3RvbSI6ZmFsc2V9LCJEYXRlRm9ybWF0Ijp7IiRyZWYiOiIyMTEifSwiSWQiOiJlZDkxYmE1OC03NjIxLTRjODMtYTk2My0wY2MxZThmYTVjNjYiLCJJbXBvcnRJZCI6IjEiLCJUaXRsZSI6Ik1vcmUiLCJOb3RlIjpudWxsLCJIeXBlcmxpbmsiOm51bGwsIklzQ2hhbmdlZCI6ZmFsc2UsIklzTmV3IjpmYWxzZX0seyIkaWQiOiIyMTMiLCJEYXRlIjoiMTk2OS0xMS0wN1QyMzo1OTowMFoiLCJTdHlsZSI6eyIkaWQiOiIyMTQiLCJTaGFwZSI6MCwiQ29ubmVjdG9yTWFyZ2luIjp7IiRyZWYiOiI1NCJ9LCJDb25uZWN0b3JTdHlsZSI6eyIkaWQiOiIyMTUiLCJMaW5lQ29sb3IiOnsiJGlkIjoiMjE2IiwiJHR5cGUiOiJOTFJFLkNvbW1vbi5Eb20uU29saWRDb2xvckJydXNoLCBOTFJFLkNvbW1vbiIsIkNvbG9yIjp7IiRpZCI6IjIxNyIsIkEiOjI1NSwiUiI6MTc0LCJHIjoxMTEsIkIiOjYxfX0sIkxpbmVXZWlnaHQiOjEuMCwiTGluZVR5cGUiOjAsIlBhcmVudFN0eWxlIjpudWxsfSwiSXNCZWxvd1RpbWViYW5kIjpmYWxzZSwiSGlkZURhdGUiOmZhbHNlLCJTaGFwZVNpemUiOjEsIlNwYWNpbmciOjEuMCwiUGFkZGluZyI6eyIkcmVmIjoiNTgifSwiU2hhcGVTdHlsZSI6eyIkaWQiOiIyMTgiLCJNYXJnaW4iOnsiJHJlZiI6IjYwIn0sIlBhZGRpbmciOnsiJHJlZiI6IjYxIn0sIkJhY2tncm91bmQiOnsiJGlkIjoiMjE5IiwiQ29sb3IiOnsiJGlkIjoiMjIwIiwiQSI6MjU1LCJSIjowLCJHIjowLCJCIjowfX0sIklzVmlzaWJsZSI6dHJ1ZSwiV2lkdGgiOjE4LjAsIkhlaWdodCI6MjAuMCwiQm9yZGVyU3R5bGUiOnsiJGlkIjoiMjIxIiwiTGluZUNvbG9yIjp7IiRyZWYiOiI2NSJ9LCJMaW5lV2VpZ2h0IjowLjAsIkxpbmVUeXBlIjowLCJQYXJlbnRTdHlsZSI6bnVsbH0sIlBhcmVudFN0eWxlIjpudWxsfSwiVGl0bGVTdHlsZSI6eyIkaWQiOiIyMjIiLCJGb250U2V0dGluZ3MiOnsiJGlkIjoiMjIzIiwiRm9udFNpemUiOjExLCJGb250TmFtZSI6IkNhbGlicmkiLCJJc0JvbGQiOnRydWUsIklzSXRhbGljIjpmYWxzZSwiSXNVbmRlcmxpbmVkIjpmYWxzZSwiUGFyZW50U3R5bGUiOm51bGx9LCJBdXRvU2l6ZSI6MCwiRm9yZWdyb3VuZCI6eyIkaWQiOiIyMjQiLCJDb2xvciI6eyIkaWQiOiIyMjU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wLCJGb250TmFtZSI6IkNhbGlicmkiLCJJc0JvbGQiOmZhbHNlLCJJc0l0YWxpYyI6ZmFsc2UsIklzVW5kZXJsaW5lZCI6ZmFsc2UsIlBhcmVudFN0eWxlIjpudWxsfSwiQXV0b1NpemUiOjAsIkZvcmVncm91bmQiOnsiJGlkIjoiMjI5IiwiQ29sb3IiOnsiJGlkIjoiMjMw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MzEiLCJMaW5lQ29sb3IiOm51bGwsIkxpbmVXZWlnaHQiOjAuMCwiTGluZVR5cGUiOjAsIlBhcmVudFN0eWxlIjpudWxsfSwiUGFyZW50U3R5bGUiOm51bGx9LCJEYXRlRm9ybWF0Ijp7IiRpZCI6IjIzM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zMyIsIkRhdGVQYXJ0SXNWaXNpYmxlIjp0cnVlLCJUaW1lUGFydElzVmlzaWJsZSI6ZmFsc2V9fSwiSXNWaXNpYmxlIjp0cnVlLCJQYXJlbnRTdHlsZSI6bnVsbH0sIkluZGV4Ijo1LCJQZXJjZW50YWdlQ29tcGxldGUiOm51bGwsIlBvc2l0aW9uIjp7IlJhdGlvIjowLjAsIklzQ3VzdG9tIjpmYWxzZX0sIkRhdGVGb3JtYXQiOnsiJHJlZiI6IjIzMiJ9LCJJZCI6IjY1MWU1ODEyLWI5YTItNGE4Yi1iNzgzLTVhMDFkM2U4ZGI5NSIsIkltcG9ydElkIjoiMSIsIlRpdGxlIjoiVW1tYWd1bW1hIiwiTm90ZSI6bnVsbCwiSHlwZXJsaW5rIjpudWxsLCJJc0NoYW5nZWQiOmZhbHNlLCJJc05ldyI6ZmFsc2V9LHsiJGlkIjoiMjM0IiwiRGF0ZSI6IjE5NzAtMTAtMDJUMjM6NTk6MDBaIiwiU3R5bGUiOnsiJGlkIjoiMjM1IiwiU2hhcGUiOjAsIkNvbm5lY3Rvck1hcmdpbiI6eyIkcmVmIjoiNTQifSwiQ29ubmVjdG9yU3R5bGUiOnsiJGlkIjoiMjM2IiwiTGluZUNvbG9yIjp7IiRpZCI6IjIzNyIsIiR0eXBlIjoiTkxSRS5Db21tb24uRG9tLlNvbGlkQ29sb3JCcnVzaCwgTkxSRS5Db21tb24iLCJDb2xvciI6eyIkaWQiOiIyMzgiLCJBIjoyNTUsIlIiOjE3NCwiRyI6MTExLCJCIjo2MX19LCJMaW5lV2VpZ2h0IjoxLjAsIkxpbmVUeXBlIjowLCJQYXJlbnRTdHlsZSI6bnVsbH0sIklzQmVsb3dUaW1lYmFuZCI6dHJ1ZSwiSGlkZURhdGUiOmZhbHNlLCJTaGFwZVNpemUiOjEsIlNwYWNpbmciOjEuMCwiUGFkZGluZyI6eyIkcmVmIjoiNTgifSwiU2hhcGVTdHlsZSI6eyIkaWQiOiIyMzkiLCJNYXJnaW4iOnsiJHJlZiI6IjYwIn0sIlBhZGRpbmciOnsiJHJlZiI6IjYxIn0sIkJhY2tncm91bmQiOnsiJGlkIjoiMjQwIiwiQ29sb3IiOnsiJGlkIjoiMjQxIiwiQSI6MjU1LCJSIjowLCJHIjowLCJCIjowfX0sIklzVmlzaWJsZSI6dHJ1ZSwiV2lkdGgiOjE4LjAsIkhlaWdodCI6MjAuMCwiQm9yZGVyU3R5bGUiOnsiJGlkIjoiMjQyIiwiTGluZUNvbG9yIjp7IiRyZWYiOiI2NSJ9LCJMaW5lV2VpZ2h0IjowLjAsIkxpbmVUeXBlIjowLCJQYXJlbnRTdHlsZSI6bnVsbH0sIlBhcmVudFN0eWxlIjpudWxsfSwiVGl0bGVTdHlsZSI6eyIkaWQiOiIyNDMiLCJGb250U2V0dGluZ3MiOnsiJGlkIjoiMjQ0IiwiRm9udFNpemUiOjExLCJGb250TmFtZSI6IkNhbGlicmkiLCJJc0JvbGQiOnRydWUsIklzSXRhbGljIjpmYWxzZSwiSXNVbmRlcmxpbmVkIjpmYWxzZSwiUGFyZW50U3R5bGUiOm51bGx9LCJBdXRvU2l6ZSI6MCwiRm9yZWdyb3VuZCI6eyIkaWQiOiIyNDUiLCJDb2xvciI6eyIkaWQiOiIyNDY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0NyIsIkxpbmVDb2xvciI6bnVsbCwiTGluZVdlaWdodCI6MC4wLCJMaW5lVHlwZSI6MCwiUGFyZW50U3R5bGUiOm51bGx9LCJQYXJlbnRTdHlsZSI6bnVsbH0sIkRhdGVTdHlsZSI6eyIkaWQiOiIyNDgiLCJGb250U2V0dGluZ3MiOnsiJGlkIjoiMjQ5IiwiRm9udFNpemUiOjEwLCJGb250TmFtZSI6IkNhbGlicmkiLCJJc0JvbGQiOmZhbHNlLCJJc0l0YWxpYyI6ZmFsc2UsIklzVW5kZXJsaW5lZCI6ZmFsc2UsIlBhcmVudFN0eWxlIjpudWxsfSwiQXV0b1NpemUiOjAsIkZvcmVncm91bmQiOnsiJGlkIjoiMjUwIiwiQ29sb3IiOnsiJGlkIjoiMjUx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TIiLCJMaW5lQ29sb3IiOm51bGwsIkxpbmVXZWlnaHQiOjAuMCwiTGluZVR5cGUiOjAsIlBhcmVudFN0eWxlIjpudWxsfSwiUGFyZW50U3R5bGUiOm51bGx9LCJEYXRlRm9ybWF0Ijp7IiRpZCI6IjI1My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1NCIsIkRhdGVQYXJ0SXNWaXNpYmxlIjp0cnVlLCJUaW1lUGFydElzVmlzaWJsZSI6ZmFsc2V9fSwiSXNWaXNpYmxlIjp0cnVlLCJQYXJlbnRTdHlsZSI6bnVsbH0sIkluZGV4Ijo2LCJQZXJjZW50YWdlQ29tcGxldGUiOm51bGwsIlBvc2l0aW9uIjp7IlJhdGlvIjowLjAsIklzQ3VzdG9tIjpmYWxzZX0sIkRhdGVGb3JtYXQiOnsiJHJlZiI6IjI1MyJ9LCJJZCI6Ijg3NzFjNDFjLWM1NTAtNDVkYi04YjhkLTBlYjA3NDJhNjdkNyIsIkltcG9ydElkIjoiMSIsIlRpdGxlIjoiQXRvbSBIZWFydCBNb3RoZXIiLCJOb3RlIjpudWxsLCJIeXBlcmxpbmsiOm51bGwsIklzQ2hhbmdlZCI6ZmFsc2UsIklzTmV3IjpmYWxzZX0seyIkaWQiOiIyNTUiLCJEYXRlIjoiMTk3MS0wNS0xNFQyMzo1OTowMFoiLCJTdHlsZSI6eyIkaWQiOiIyNTYiLCJTaGFwZSI6MCwiQ29ubmVjdG9yTWFyZ2luIjp7IiRyZWYiOiI1NCJ9LCJDb25uZWN0b3JTdHlsZSI6eyIkaWQiOiIyNTciLCJMaW5lQ29sb3IiOnsiJGlkIjoiMjU4IiwiJHR5cGUiOiJOTFJFLkNvbW1vbi5Eb20uU29saWRDb2xvckJydXNoLCBOTFJFLkNvbW1vbiIsIkNvbG9yIjp7IiRpZCI6IjI1OSIsIkEiOjI1NSwiUiI6MTc0LCJHIjoxMTEsIkIiOjYxfX0sIkxpbmVXZWlnaHQiOjEuMCwiTGluZVR5cGUiOjAsIlBhcmVudFN0eWxlIjpudWxsfSwiSXNCZWxvd1RpbWViYW5kIjpmYWxzZSwiSGlkZURhdGUiOmZhbHNlLCJTaGFwZVNpemUiOjEsIlNwYWNpbmciOjEuMCwiUGFkZGluZyI6eyIkcmVmIjoiNTgifSwiU2hhcGVTdHlsZSI6eyIkaWQiOiIyNjAiLCJNYXJnaW4iOnsiJHJlZiI6IjYwIn0sIlBhZGRpbmciOnsiJHJlZiI6IjYxIn0sIkJhY2tncm91bmQiOnsiJGlkIjoiMjYxIiwiQ29sb3IiOnsiJGlkIjoiMjYyIiwiQSI6MjU1LCJSIjowLCJHIjowLCJCIjowfX0sIklzVmlzaWJsZSI6dHJ1ZSwiV2lkdGgiOjE4LjAsIkhlaWdodCI6MjAuMCwiQm9yZGVyU3R5bGUiOnsiJGlkIjoiMjYzIiwiTGluZUNvbG9yIjp7IiRyZWYiOiI2NSJ9LCJMaW5lV2VpZ2h0IjowLjAsIkxpbmVUeXBlIjowLCJQYXJlbnRTdHlsZSI6bnVsbH0sIlBhcmVudFN0eWxlIjpudWxsfSwiVGl0bGVTdHlsZSI6eyIkaWQiOiIyNjQiLCJGb250U2V0dGluZ3MiOnsiJGlkIjoiMjY1IiwiRm9udFNpemUiOjExLCJGb250TmFtZSI6IkNhbGlicmkiLCJJc0JvbGQiOnRydWUsIklzSXRhbGljIjpmYWxzZSwiSXNVbmRlcmxpbmVkIjpmYWxzZSwiUGFyZW50U3R5bGUiOm51bGx9LCJBdXRvU2l6ZSI6MCwiRm9yZWdyb3VuZCI6eyIkaWQiOiIyNjYiLCJDb2xvciI6eyIkaWQiOiIyNjc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2OCIsIkxpbmVDb2xvciI6bnVsbCwiTGluZVdlaWdodCI6MC4wLCJMaW5lVHlwZSI6MCwiUGFyZW50U3R5bGUiOm51bGx9LCJQYXJlbnRTdHlsZSI6bnVsbH0sIkRhdGVTdHlsZSI6eyIkaWQiOiIyNjkiLCJGb250U2V0dGluZ3MiOnsiJGlkIjoiMjcwIiwiRm9udFNpemUiOjEwLCJGb250TmFtZSI6IkNhbGlicmkiLCJJc0JvbGQiOmZhbHNlLCJJc0l0YWxpYyI6ZmFsc2UsIklzVW5kZXJsaW5lZCI6ZmFsc2UsIlBhcmVudFN0eWxlIjpudWxsfSwiQXV0b1NpemUiOjAsIkZvcmVncm91bmQiOnsiJGlkIjoiMjcxIiwiQ29sb3IiOnsiJGlkIjoiMjcy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NzMiLCJMaW5lQ29sb3IiOm51bGwsIkxpbmVXZWlnaHQiOjAuMCwiTGluZVR5cGUiOjAsIlBhcmVudFN0eWxlIjpudWxsfSwiUGFyZW50U3R5bGUiOm51bGx9LCJEYXRlRm9ybWF0Ijp7IiRpZCI6IjI3N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3NSIsIkRhdGVQYXJ0SXNWaXNpYmxlIjp0cnVlLCJUaW1lUGFydElzVmlzaWJsZSI6ZmFsc2V9fSwiSXNWaXNpYmxlIjp0cnVlLCJQYXJlbnRTdHlsZSI6bnVsbH0sIkluZGV4Ijo3LCJQZXJjZW50YWdlQ29tcGxldGUiOm51bGwsIlBvc2l0aW9uIjp7IlJhdGlvIjowLjAsIklzQ3VzdG9tIjpmYWxzZX0sIkRhdGVGb3JtYXQiOnsiJHJlZiI6IjI3NCJ9LCJJZCI6IjNjZDgxZjI4LWQ0ZDItNDhhNi1iMTZhLWNjOTgwYTAzN2RhZiIsIkltcG9ydElkIjoiMSIsIlRpdGxlIjoiUmVsaWNzIiwiTm90ZSI6bnVsbCwiSHlwZXJsaW5rIjpudWxsLCJJc0NoYW5nZWQiOmZhbHNlLCJJc05ldyI6ZmFsc2V9LHsiJGlkIjoiMjc2IiwiRGF0ZSI6IjE5NzEtMTAtMzBUMjM6NTk6MDBaIiwiU3R5bGUiOnsiJGlkIjoiMjc3IiwiU2hhcGUiOjAsIkNvbm5lY3Rvck1hcmdpbiI6eyIkcmVmIjoiNTQifSwiQ29ubmVjdG9yU3R5bGUiOnsiJGlkIjoiMjc4IiwiTGluZUNvbG9yIjp7IiRpZCI6IjI3OSIsIiR0eXBlIjoiTkxSRS5Db21tb24uRG9tLlNvbGlkQ29sb3JCcnVzaCwgTkxSRS5Db21tb24iLCJDb2xvciI6eyIkaWQiOiIyODAiLCJBIjoyNTUsIlIiOjE3NCwiRyI6MTExLCJCIjo2MX19LCJMaW5lV2VpZ2h0IjoxLjAsIkxpbmVUeXBlIjowLCJQYXJlbnRTdHlsZSI6bnVsbH0sIklzQmVsb3dUaW1lYmFuZCI6dHJ1ZSwiSGlkZURhdGUiOmZhbHNlLCJTaGFwZVNpemUiOjEsIlNwYWNpbmciOjEuMCwiUGFkZGluZyI6eyIkcmVmIjoiNTgifSwiU2hhcGVTdHlsZSI6eyIkaWQiOiIyODEiLCJNYXJnaW4iOnsiJHJlZiI6IjYwIn0sIlBhZGRpbmciOnsiJHJlZiI6IjYxIn0sIkJhY2tncm91bmQiOnsiJGlkIjoiMjgyIiwiQ29sb3IiOnsiJGlkIjoiMjgzIiwiQSI6MjU1LCJSIjowLCJHIjowLCJCIjowfX0sIklzVmlzaWJsZSI6dHJ1ZSwiV2lkdGgiOjE4LjAsIkhlaWdodCI6MjAuMCwiQm9yZGVyU3R5bGUiOnsiJGlkIjoiMjg0IiwiTGluZUNvbG9yIjp7IiRyZWYiOiI2NSJ9LCJMaW5lV2VpZ2h0IjowLjAsIkxpbmVUeXBlIjowLCJQYXJlbnRTdHlsZSI6bnVsbH0sIlBhcmVudFN0eWxlIjpudWxsfSwiVGl0bGVTdHlsZSI6eyIkaWQiOiIyODUiLCJGb250U2V0dGluZ3MiOnsiJGlkIjoiMjg2IiwiRm9udFNpemUiOjExLCJGb250TmFtZSI6IkNhbGlicmkiLCJJc0JvbGQiOnRydWUsIklzSXRhbGljIjpmYWxzZSwiSXNVbmRlcmxpbmVkIjpmYWxzZSwiUGFyZW50U3R5bGUiOm51bGx9LCJBdXRvU2l6ZSI6MCwiRm9yZWdyb3VuZCI6eyIkaWQiOiIyODciLCJDb2xvciI6eyIkaWQiOiIyODgiLCJBIjoyNTUsIlIiOjI1MiwiRyI6MTM1LCJCIjozO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I4OSIsIkxpbmVDb2xvciI6bnVsbCwiTGluZVdlaWdodCI6MC4wLCJMaW5lVHlwZSI6MCwiUGFyZW50U3R5bGUiOm51bGx9LCJQYXJlbnRTdHlsZSI6bnVsbH0sIkRhdGVTdHlsZSI6eyIkaWQiOiIyOTAiLCJGb250U2V0dGluZ3MiOnsiJGlkIjoiMjkxIiwiRm9udFNpemUiOjEwLCJGb250TmFtZSI6IkNhbGlicmkiLCJJc0JvbGQiOmZhbHNlLCJJc0l0YWxpYyI6ZmFsc2UsIklzVW5kZXJsaW5lZCI6ZmFsc2UsIlBhcmVudFN0eWxlIjpudWxsfSwiQXV0b1NpemUiOjAsIkZvcmVncm91bmQiOnsiJGlkIjoiMjkyIiwiQ29sb3IiOnsiJGlkIjoiMjkzIiwiQSI6MjU1LCJSIjoyNTIsIkciOjEzNSwiQiI6Mzl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yOTQiLCJMaW5lQ29sb3IiOm51bGwsIkxpbmVXZWlnaHQiOjAuMCwiTGluZVR5cGUiOjAsIlBhcmVudFN0eWxlIjpudWxsfSwiUGFyZW50U3R5bGUiOm51bGx9LCJEYXRlRm9ybWF0Ijp7IiRpZCI6IjI5N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I5NiIsIkRhdGVQYXJ0SXNWaXNpYmxlIjp0cnVlLCJUaW1lUGFydElzVmlzaWJsZSI6ZmFsc2V9fSwiSXNWaXNpYmxlIjp0cnVlLCJQYXJlbnRTdHlsZSI6bnVsbH0sIkluZGV4Ijo4LCJQZXJjZW50YWdlQ29tcGxldGUiOm51bGwsIlBvc2l0aW9uIjp7IlJhdGlvIjowLjAsIklzQ3VzdG9tIjpmYWxzZX0sIkRhdGVGb3JtYXQiOnsiJHJlZiI6IjI5NSJ9LCJJZCI6IjNkZTE5ZjRmLTgzNmYtNDQ1OC05ZThlLTMxMDFmNWNiYWZkNyIsIkltcG9ydElkIjoiMSIsIlRpdGxlIjoiTWVkZGxlIiwiTm90ZSI6bnVsbCwiSHlwZXJsaW5rIjpudWxsLCJJc0NoYW5nZWQiOmZhbHNlLCJJc05ldyI6ZmFsc2V9LHsiJGlkIjoiMjk3IiwiRGF0ZSI6IjE5NzItMDYtMDJUMjM6NTk6MDBaIiwiU3R5bGUiOnsiJGlkIjoiMjk4IiwiU2hhcGUiOjAsIkNvbm5lY3Rvck1hcmdpbiI6eyIkcmVmIjoiNTQifSwiQ29ubmVjdG9yU3R5bGUiOnsiJGlkIjoiMjk5IiwiTGluZUNvbG9yIjp7IiRpZCI6IjMwMCIsIiR0eXBlIjoiTkxSRS5Db21tb24uRG9tLlNvbGlkQ29sb3JCcnVzaCwgTkxSRS5Db21tb24iLCJDb2xvciI6eyIkaWQiOiIzMDEiLCJBIjoyNTUsIlIiOjI1MiwiRyI6MTM1LCJCIjozOX19LCJMaW5lV2VpZ2h0IjoxLjAsIkxpbmVUeXBlIjowLCJQYXJlbnRTdHlsZSI6bnVsbH0sIklzQmVsb3dUaW1lYmFuZCI6ZmFsc2UsIkhpZGVEYXRlIjpmYWxzZSwiU2hhcGVTaXplIjoxLCJTcGFjaW5nIjoxLjAsIlBhZGRpbmciOnsiJHJlZiI6IjU4In0sIlNoYXBlU3R5bGUiOnsiJGlkIjoiMzAyIiwiTWFyZ2luIjp7IiRyZWYiOiI2MCJ9LCJQYWRkaW5nIjp7IiRyZWYiOiI2MSJ9LCJCYWNrZ3JvdW5kIjp7IiRpZCI6IjMwMyIsIkNvbG9yIjp7IiRpZCI6IjMwNCIsIkEiOjI1NSwiUiI6MCwiRyI6MCwiQiI6MH19LCJJc1Zpc2libGUiOnRydWUsIldpZHRoIjoxOC4wLCJIZWlnaHQiOjIwLjAsIkJvcmRlclN0eWxlIjp7IiRpZCI6IjMwNSIsIkxpbmVDb2xvciI6eyIkcmVmIjoiNjUifSwiTGluZVdlaWdodCI6MC4wLCJMaW5lVHlwZSI6MCwiUGFyZW50U3R5bGUiOm51bGx9LCJQYXJlbnRTdHlsZSI6bnVsbH0sIlRpdGxlU3R5bGUiOnsiJGlkIjoiMzA2IiwiRm9udFNldHRpbmdzIjp7IiRpZCI6IjMwNyIsIkZvbnRTaXplIjoxMSwiRm9udE5hbWUiOiJDYWxpYnJpIiwiSXNCb2xkIjp0cnVlLCJJc0l0YWxpYyI6ZmFsc2UsIklzVW5kZXJsaW5lZCI6ZmFsc2UsIlBhcmVudFN0eWxlIjpudWxsfSwiQXV0b1NpemUiOjAsIkZvcmVncm91bmQiOnsiJGlkIjoiMzA4IiwiQ29sb3IiOnsiJGlkIjoiMzA5IiwiQSI6MjU1LCJSIjoyNTIsIkciOjEzNSwiQiI6Mzl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CwiRm9udE5hbWUiOiJDYWxpYnJpIiwiSXNCb2xkIjpmYWxzZSwiSXNJdGFsaWMiOmZhbHNlLCJJc1VuZGVybGluZWQiOmZhbHNlLCJQYXJlbnRTdHlsZSI6bnVsbH0sIkF1dG9TaXplIjowLCJGb3JlZ3JvdW5kIjp7IiRpZCI6IjMxMyIsIkNvbG9yIjp7IiRpZCI6IjMxNCIsIkEiOjI1NSwiUiI6MjUyLCJHIjoxMzUsIkIiOjM5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E1IiwiTGluZUNvbG9yIjpudWxsLCJMaW5lV2VpZ2h0IjowLjAsIkxpbmVUeXBlIjowLCJQYXJlbnRTdHlsZSI6bnVsbH0sIlBhcmVudFN0eWxlIjpudWxsfSwiRGF0ZUZvcm1hdCI6eyIkaWQiOiIzMTY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MTciLCJEYXRlUGFydElzVmlzaWJsZSI6dHJ1ZSwiVGltZVBhcnRJc1Zpc2libGUiOmZhbHNlfX0sIklzVmlzaWJsZSI6dHJ1ZSwiUGFyZW50U3R5bGUiOm51bGx9LCJJbmRleCI6OSwiUGVyY2VudGFnZUNvbXBsZXRlIjpudWxsLCJQb3NpdGlvbiI6eyJSYXRpbyI6MC4wLCJJc0N1c3RvbSI6ZmFsc2V9LCJEYXRlRm9ybWF0Ijp7IiRyZWYiOiIzMTYifSwiSWQiOiI0YTVmZjkzYS05MWQxLTRhNTktOTIyMS1kZjY4N2QwNTY2N2MiLCJJbXBvcnRJZCI6IjEiLCJUaXRsZSI6Ik9ic2N1cmVkIGJ5IENsb3VkcyIsIk5vdGUiOm51bGwsIkh5cGVybGluayI6bnVsbCwiSXNDaGFuZ2VkIjpmYWxzZSwiSXNOZXciOmZhbHNlfSx7IiRpZCI6IjMxOCIsIkRhdGUiOiIxOTczLTAzLTEwVDIzOjU5OjAwWiIsIlN0eWxlIjp7IiRpZCI6IjMxOSIsIlNoYXBlIjowLCJDb25uZWN0b3JNYXJnaW4iOnsiJHJlZiI6IjU0In0sIkNvbm5lY3RvclN0eWxlIjp7IiRpZCI6IjMyMCIsIkxpbmVDb2xvciI6eyIkaWQiOiIzMjEiLCIkdHlwZSI6Ik5MUkUuQ29tbW9uLkRvbS5Tb2xpZENvbG9yQnJ1c2gsIE5MUkUuQ29tbW9uIiwiQ29sb3IiOnsiJGlkIjoiMzIyIiwiQSI6MjU1LCJSIjoyNTIsIkciOjEzNSwiQiI6Mzl9fSwiTGluZVdlaWdodCI6MS4wLCJMaW5lVHlwZSI6MCwiUGFyZW50U3R5bGUiOm51bGx9LCJJc0JlbG93VGltZWJhbmQiOnRydWUsIkhpZGVEYXRlIjpmYWxzZSwiU2hhcGVTaXplIjoxLCJTcGFjaW5nIjoxLjAsIlBhZGRpbmciOnsiJHJlZiI6IjU4In0sIlNoYXBlU3R5bGUiOnsiJGlkIjoiMzIzIiwiTWFyZ2luIjp7IiRyZWYiOiI2MCJ9LCJQYWRkaW5nIjp7IiRyZWYiOiI2MSJ9LCJCYWNrZ3JvdW5kIjp7IiRpZCI6IjMyNCIsIkNvbG9yIjp7IiRpZCI6IjMyNSIsIkEiOjI1NSwiUiI6MCwiRyI6MCwiQiI6MH19LCJJc1Zpc2libGUiOnRydWUsIldpZHRoIjoxOC4wLCJIZWlnaHQiOjIwLjAsIkJvcmRlclN0eWxlIjp7IiRpZCI6IjMyNiIsIkxpbmVDb2xvciI6eyIkcmVmIjoiNjUifSwiTGluZVdlaWdodCI6MC4wLCJMaW5lVHlwZSI6MCwiUGFyZW50U3R5bGUiOm51bGx9LCJQYXJlbnRTdHlsZSI6bnVsbH0sIlRpdGxlU3R5bGUiOnsiJGlkIjoiMzI3IiwiRm9udFNldHRpbmdzIjp7IiRpZCI6IjMyOCIsIkZvbnRTaXplIjoxMSwiRm9udE5hbWUiOiJDYWxpYnJpIiwiSXNCb2xkIjp0cnVlLCJJc0l0YWxpYyI6ZmFsc2UsIklzVW5kZXJsaW5lZCI6dHJ1ZSwiUGFyZW50U3R5bGUiOm51bGx9LCJBdXRvU2l6ZSI6MCwiRm9yZWdyb3VuZCI6eyIkaWQiOiIzMjkiLCJDb2xvciI6eyIkaWQiOiIzMzAiLCJBIjoyNTUsIlIiOjI1MywiRyI6MTc3LCJCIjoxMTV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CwiRm9udE5hbWUiOiJDYWxpYnJpIiwiSXNCb2xkIjpmYWxzZSwiSXNJdGFsaWMiOmZhbHNlLCJJc1VuZGVybGluZWQiOmZhbHNlLCJQYXJlbnRTdHlsZSI6bnVsbH0sIkF1dG9TaXplIjowLCJGb3JlZ3JvdW5kIjp7IiRpZCI6IjMzNCIsIkNvbG9yIjp7IiRpZCI6IjMzNSIsIkEiOjI1NSwiUiI6MjUzLCJHIjoxNzcsIkIiOjExN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MzNiIsIkxpbmVDb2xvciI6bnVsbCwiTGluZVdlaWdodCI6MC4wLCJMaW5lVHlwZSI6MCwiUGFyZW50U3R5bGUiOm51bGx9LCJQYXJlbnRTdHlsZSI6bnVsbH0sIkRhdGVGb3JtYXQiOnsiJGlkIjoiMzM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zgiLCJEYXRlUGFydElzVmlzaWJsZSI6dHJ1ZSwiVGltZVBhcnRJc1Zpc2libGUiOmZhbHNlfX0sIklzVmlzaWJsZSI6dHJ1ZSwiUGFyZW50U3R5bGUiOm51bGx9LCJJbmRleCI6MTAsIlBlcmNlbnRhZ2VDb21wbGV0ZSI6bnVsbCwiUG9zaXRpb24iOnsiUmF0aW8iOjAuMCwiSXNDdXN0b20iOmZhbHNlfSwiRGF0ZUZvcm1hdCI6eyIkcmVmIjoiMzM3In0sIklkIjoiZDBkMjliYmMtZGVmYi00Y2U0LWJmN2QtOGU4OWQ3ODNlOTRlIiwiSW1wb3J0SWQiOiIxIiwiVGl0bGUiOiJUaGUgRGFyayBTaWRlIG9mIHRoZSBNb29uIiwiTm90ZSI6bnVsbCwiSHlwZXJsaW5rIjpudWxsLCJJc0NoYW5nZWQiOmZhbHNlLCJJc05ldyI6ZmFsc2V9LHsiJGlkIjoiMzM5IiwiRGF0ZSI6IjE5NzUtMDEtMThUMjM6NTk6MDBaIiwiU3R5bGUiOnsiJGlkIjoiMzQwIiwiU2hhcGUiOjAsIkNvbm5lY3Rvck1hcmdpbiI6eyIkcmVmIjoiNTQifSwiQ29ubmVjdG9yU3R5bGUiOnsiJGlkIjoiMzQxIiwiTGluZUNvbG9yIjp7IiRpZCI6IjM0MiIsIiR0eXBlIjoiTkxSRS5Db21tb24uRG9tLlNvbGlkQ29sb3JCcnVzaCwgTkxSRS5Db21tb24iLCJDb2xvciI6eyIkaWQiOiIzNDMiLCJBIjoyNTUsIlIiOjI1MywiRyI6MjUzLCJCIjoxfX0sIkxpbmVXZWlnaHQiOjEuMCwiTGluZVR5cGUiOjAsIlBhcmVudFN0eWxlIjpudWxsfSwiSXNCZWxvd1RpbWViYW5kIjpmYWxzZSwiSGlkZURhdGUiOmZhbHNlLCJTaGFwZVNpemUiOjEsIlNwYWNpbmciOjEuMCwiUGFkZGluZyI6eyIkcmVmIjoiNTgifSwiU2hhcGVTdHlsZSI6eyIkaWQiOiIzNDQiLCJNYXJnaW4iOnsiJHJlZiI6IjYwIn0sIlBhZGRpbmciOnsiJHJlZiI6IjYxIn0sIkJhY2tncm91bmQiOnsiJGlkIjoiMzQ1IiwiQ29sb3IiOnsiJGlkIjoiMzQ2IiwiQSI6MjU1LCJSIjowLCJHIjowLCJCIjowfX0sIklzVmlzaWJsZSI6dHJ1ZSwiV2lkdGgiOjE4LjAsIkhlaWdodCI6MjAuMCwiQm9yZGVyU3R5bGUiOnsiJGlkIjoiMzQ3IiwiTGluZUNvbG9yIjp7IiRyZWYiOiI2NSJ9LCJMaW5lV2VpZ2h0IjowLjAsIkxpbmVUeXBlIjowLCJQYXJlbnRTdHlsZSI6bnVsbH0sIlBhcmVudFN0eWxlIjpudWxsfSwiVGl0bGVTdHlsZSI6eyIkaWQiOiIzNDgiLCJGb250U2V0dGluZ3MiOnsiJGlkIjoiMzQ5IiwiRm9udFNpemUiOjExLCJGb250TmFtZSI6IkNhbGlicmkiLCJJc0JvbGQiOnRydWUsIklzSXRhbGljIjpmYWxzZSwiSXNVbmRlcmxpbmVkIjpmYWxzZSwiUGFyZW50U3R5bGUiOm51bGx9LCJBdXRvU2l6ZSI6MCwiRm9yZWdyb3VuZCI6eyIkaWQiOiIzNTAiLCJDb2xvciI6eyIkaWQiOiIzNTE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zUyIiwiTGluZUNvbG9yIjpudWxsLCJMaW5lV2VpZ2h0IjowLjAsIkxpbmVUeXBlIjowLCJQYXJlbnRTdHlsZSI6bnVsbH0sIlBhcmVudFN0eWxlIjpudWxsfSwiRGF0ZVN0eWxlIjp7IiRpZCI6IjM1MyIsIkZvbnRTZXR0aW5ncyI6eyIkaWQiOiIzNTQiLCJGb250U2l6ZSI6MTAsIkZvbnROYW1lIjoiQ2FsaWJyaSIsIklzQm9sZCI6ZmFsc2UsIklzSXRhbGljIjpmYWxzZSwiSXNVbmRlcmxpbmVkIjpmYWxzZSwiUGFyZW50U3R5bGUiOm51bGx9LCJBdXRvU2l6ZSI6MCwiRm9yZWdyb3VuZCI6eyIkaWQiOiIzNTUiLCJDb2xvciI6eyIkaWQiOiIzNTY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U3IiwiTGluZUNvbG9yIjpudWxsLCJMaW5lV2VpZ2h0IjowLjAsIkxpbmVUeXBlIjowLCJQYXJlbnRTdHlsZSI6bnVsbH0sIlBhcmVudFN0eWxlIjpudWxsfSwiRGF0ZUZvcm1hdCI6eyIkaWQiOiIzNTg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NTkiLCJEYXRlUGFydElzVmlzaWJsZSI6dHJ1ZSwiVGltZVBhcnRJc1Zpc2libGUiOmZhbHNlfX0sIklzVmlzaWJsZSI6dHJ1ZSwiUGFyZW50U3R5bGUiOm51bGx9LCJJbmRleCI6MTEsIlBlcmNlbnRhZ2VDb21wbGV0ZSI6bnVsbCwiUG9zaXRpb24iOnsiUmF0aW8iOjAuMCwiSXNDdXN0b20iOmZhbHNlfSwiRGF0ZUZvcm1hdCI6eyIkcmVmIjoiMzU4In0sIklkIjoiODY3MWE0ZWMtYmU5Yy00NjQ2LTg4MjQtMzEyNDk4YzljYzZkIiwiSW1wb3J0SWQiOiIxIiwiVGl0bGUiOiJBIE5pY2UgUGFpciIsIk5vdGUiOm51bGwsIkh5cGVybGluayI6bnVsbCwiSXNDaGFuZ2VkIjpmYWxzZSwiSXNOZXciOmZhbHNlfSx7IiRpZCI6IjM2MCIsIkRhdGUiOiIxOTc1LTA5LTEyVDIzOjU5OjAwWiIsIlN0eWxlIjp7IiRpZCI6IjM2MSIsIlNoYXBlIjowLCJDb25uZWN0b3JNYXJnaW4iOnsiJHJlZiI6IjU0In0sIkNvbm5lY3RvclN0eWxlIjp7IiRpZCI6IjM2MiIsIkxpbmVDb2xvciI6eyIkaWQiOiIzNjMiLCIkdHlwZSI6Ik5MUkUuQ29tbW9uLkRvbS5Tb2xpZENvbG9yQnJ1c2gsIE5MUkUuQ29tbW9uIiwiQ29sb3IiOnsiJGlkIjoiMzY0IiwiQSI6MjU1LCJSIjoyNTMsIkciOjI1MywiQiI6MX19LCJMaW5lV2VpZ2h0IjoxLjAsIkxpbmVUeXBlIjowLCJQYXJlbnRTdHlsZSI6bnVsbH0sIklzQmVsb3dUaW1lYmFuZCI6dHJ1ZSwiSGlkZURhdGUiOmZhbHNlLCJTaGFwZVNpemUiOjEsIlNwYWNpbmciOjEuMCwiUGFkZGluZyI6eyIkcmVmIjoiNTgifSwiU2hhcGVTdHlsZSI6eyIkaWQiOiIzNjUiLCJNYXJnaW4iOnsiJHJlZiI6IjYwIn0sIlBhZGRpbmciOnsiJHJlZiI6IjYxIn0sIkJhY2tncm91bmQiOnsiJGlkIjoiMzY2IiwiQ29sb3IiOnsiJGlkIjoiMzY3IiwiQSI6MjU1LCJSIjowLCJHIjowLCJCIjowfX0sIklzVmlzaWJsZSI6dHJ1ZSwiV2lkdGgiOjE4LjAsIkhlaWdodCI6MjAuMCwiQm9yZGVyU3R5bGUiOnsiJGlkIjoiMzY4IiwiTGluZUNvbG9yIjp7IiRyZWYiOiI2NSJ9LCJMaW5lV2VpZ2h0IjowLjAsIkxpbmVUeXBlIjowLCJQYXJlbnRTdHlsZSI6bnVsbH0sIlBhcmVudFN0eWxlIjpudWxsfSwiVGl0bGVTdHlsZSI6eyIkaWQiOiIzNjkiLCJGb250U2V0dGluZ3MiOnsiJGlkIjoiMzcwIiwiRm9udFNpemUiOjExLCJGb250TmFtZSI6IkNhbGlicmkiLCJJc0JvbGQiOnRydWUsIklzSXRhbGljIjpmYWxzZSwiSXNVbmRlcmxpbmVkIjpmYWxzZSwiUGFyZW50U3R5bGUiOm51bGx9LCJBdXRvU2l6ZSI6MCwiRm9yZWdyb3VuZCI6eyIkaWQiOiIzNzEiLCJDb2xvciI6eyIkaWQiOiIzNzI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MzczIiwiTGluZUNvbG9yIjpudWxsLCJMaW5lV2VpZ2h0IjowLjAsIkxpbmVUeXBlIjowLCJQYXJlbnRTdHlsZSI6bnVsbH0sIlBhcmVudFN0eWxlIjpudWxsfSwiRGF0ZVN0eWxlIjp7IiRpZCI6IjM3NCIsIkZvbnRTZXR0aW5ncyI6eyIkaWQiOiIzNzUiLCJGb250U2l6ZSI6MTAsIkZvbnROYW1lIjoiQ2FsaWJyaSIsIklzQm9sZCI6ZmFsc2UsIklzSXRhbGljIjpmYWxzZSwiSXNVbmRlcmxpbmVkIjpmYWxzZSwiUGFyZW50U3R5bGUiOm51bGx9LCJBdXRvU2l6ZSI6MCwiRm9yZWdyb3VuZCI6eyIkaWQiOiIzNzYiLCJDb2xvciI6eyIkaWQiOiIzNzc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Mzc4IiwiTGluZUNvbG9yIjpudWxsLCJMaW5lV2VpZ2h0IjowLjAsIkxpbmVUeXBlIjowLCJQYXJlbnRTdHlsZSI6bnVsbH0sIlBhcmVudFN0eWxlIjpudWxsfSwiRGF0ZUZvcm1hdCI6eyIkaWQiOiIzNzk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zODAiLCJEYXRlUGFydElzVmlzaWJsZSI6dHJ1ZSwiVGltZVBhcnRJc1Zpc2libGUiOmZhbHNlfX0sIklzVmlzaWJsZSI6dHJ1ZSwiUGFyZW50U3R5bGUiOm51bGx9LCJJbmRleCI6MTIsIlBlcmNlbnRhZ2VDb21wbGV0ZSI6bnVsbCwiUG9zaXRpb24iOnsiUmF0aW8iOjAuMCwiSXNDdXN0b20iOmZhbHNlfSwiRGF0ZUZvcm1hdCI6eyIkcmVmIjoiMzc5In0sIklkIjoiZDVlM2IxMTEtMDFmOC00YzQxLThlNzAtZDE5N2E2OWEyYmFhIiwiSW1wb3J0SWQiOiIxIiwiVGl0bGUiOiJXaXNoIFlvdSBXZXJlIEhlcmUiLCJOb3RlIjpudWxsLCJIeXBlcmxpbmsiOm51bGwsIklzQ2hhbmdlZCI6ZmFsc2UsIklzTmV3IjpmYWxzZX0seyIkaWQiOiIzODEiLCJEYXRlIjoiMTk3Ny0wMS0yMVQyMzo1OTowMFoiLCJTdHlsZSI6eyIkaWQiOiIzODIiLCJTaGFwZSI6MCwiQ29ubmVjdG9yTWFyZ2luIjp7IiRyZWYiOiI1NCJ9LCJDb25uZWN0b3JTdHlsZSI6eyIkaWQiOiIzODMiLCJMaW5lQ29sb3IiOnsiJGlkIjoiMzg0IiwiJHR5cGUiOiJOTFJFLkNvbW1vbi5Eb20uU29saWRDb2xvckJydXNoLCBOTFJFLkNvbW1vbiIsIkNvbG9yIjp7IiRpZCI6IjM4NSIsIkEiOjI1NSwiUiI6MjUzLCJHIjoyNTMsIkIiOjF9fSwiTGluZVdlaWdodCI6MS4wLCJMaW5lVHlwZSI6MCwiUGFyZW50U3R5bGUiOm51bGx9LCJJc0JlbG93VGltZWJhbmQiOmZhbHNlLCJIaWRlRGF0ZSI6ZmFsc2UsIlNoYXBlU2l6ZSI6MSwiU3BhY2luZyI6MS4wLCJQYWRkaW5nIjp7IiRyZWYiOiI1OCJ9LCJTaGFwZVN0eWxlIjp7IiRpZCI6IjM4NiIsIk1hcmdpbiI6eyIkcmVmIjoiNjAifSwiUGFkZGluZyI6eyIkcmVmIjoiNjEifSwiQmFja2dyb3VuZCI6eyIkaWQiOiIzODciLCJDb2xvciI6eyIkaWQiOiIzODgiLCJBIjoyNTUsIlIiOjAsIkciOjAsIkIiOjB9fSwiSXNWaXNpYmxlIjp0cnVlLCJXaWR0aCI6MTguMCwiSGVpZ2h0IjoyMC4wLCJCb3JkZXJTdHlsZSI6eyIkaWQiOiIzODkiLCJMaW5lQ29sb3IiOnsiJHJlZiI6IjY1In0sIkxpbmVXZWlnaHQiOjAuMCwiTGluZVR5cGUiOjAsIlBhcmVudFN0eWxlIjpudWxsfSwiUGFyZW50U3R5bGUiOm51bGx9LCJUaXRsZVN0eWxlIjp7IiRpZCI6IjM5MCIsIkZvbnRTZXR0aW5ncyI6eyIkaWQiOiIzOTEiLCJGb250U2l6ZSI6MTEsIkZvbnROYW1lIjoiQ2FsaWJyaSIsIklzQm9sZCI6dHJ1ZSwiSXNJdGFsaWMiOmZhbHNlLCJJc1VuZGVybGluZWQiOmZhbHNlLCJQYXJlbnRTdHlsZSI6bnVsbH0sIkF1dG9TaXplIjowLCJGb3JlZ3JvdW5kIjp7IiRpZCI6IjM5MiIsIkNvbG9yIjp7IiRpZCI6IjM5My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zOTQiLCJMaW5lQ29sb3IiOm51bGwsIkxpbmVXZWlnaHQiOjAuMCwiTGluZVR5cGUiOjAsIlBhcmVudFN0eWxlIjpudWxsfSwiUGFyZW50U3R5bGUiOm51bGx9LCJEYXRlU3R5bGUiOnsiJGlkIjoiMzk1IiwiRm9udFNldHRpbmdzIjp7IiRpZCI6IjM5NiIsIkZvbnRTaXplIjoxMCwiRm9udE5hbWUiOiJDYWxpYnJpIiwiSXNCb2xkIjpmYWxzZSwiSXNJdGFsaWMiOmZhbHNlLCJJc1VuZGVybGluZWQiOmZhbHNlLCJQYXJlbnRTdHlsZSI6bnVsbH0sIkF1dG9TaXplIjowLCJGb3JlZ3JvdW5kIjp7IiRpZCI6IjM5NyIsIkNvbG9yIjp7IiRpZCI6IjM5OC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zOTkiLCJMaW5lQ29sb3IiOm51bGwsIkxpbmVXZWlnaHQiOjAuMCwiTGluZVR5cGUiOjAsIlBhcmVudFN0eWxlIjpudWxsfSwiUGFyZW50U3R5bGUiOm51bGx9LCJEYXRlRm9ybWF0Ijp7IiRpZCI6IjQw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QwMSIsIkRhdGVQYXJ0SXNWaXNpYmxlIjp0cnVlLCJUaW1lUGFydElzVmlzaWJsZSI6ZmFsc2V9fSwiSXNWaXNpYmxlIjp0cnVlLCJQYXJlbnRTdHlsZSI6bnVsbH0sIkluZGV4IjoxMywiUGVyY2VudGFnZUNvbXBsZXRlIjpudWxsLCJQb3NpdGlvbiI6eyJSYXRpbyI6MC4wLCJJc0N1c3RvbSI6ZmFsc2V9LCJEYXRlRm9ybWF0Ijp7IiRyZWYiOiI0MDAifSwiSWQiOiI1NmE3YzMyMi1iZTY4LTQwM2MtYTNkZS0yMGJjNDQxM2NmYjIiLCJJbXBvcnRJZCI6IjEiLCJUaXRsZSI6IkFuaW1hbHMiLCJOb3RlIjpudWxsLCJIeXBlcmxpbmsiOm51bGwsIklzQ2hhbmdlZCI6ZmFsc2UsIklzTmV3IjpmYWxzZX0seyIkaWQiOiI0MDIiLCJEYXRlIjoiMTk3OS0xMS0zMFQyMzo1OTowMFoiLCJTdHlsZSI6eyIkaWQiOiI0MDMiLCJTaGFwZSI6MCwiQ29ubmVjdG9yTWFyZ2luIjp7IiRyZWYiOiI1NCJ9LCJDb25uZWN0b3JTdHlsZSI6eyIkaWQiOiI0MDQiLCJMaW5lQ29sb3IiOnsiJGlkIjoiNDA1IiwiJHR5cGUiOiJOTFJFLkNvbW1vbi5Eb20uU29saWRDb2xvckJydXNoLCBOTFJFLkNvbW1vbiIsIkNvbG9yIjp7IiRpZCI6IjQwNiIsIkEiOjI1NSwiUiI6MjUzLCJHIjoyNTMsIkIiOjF9fSwiTGluZVdlaWdodCI6MS4wLCJMaW5lVHlwZSI6MCwiUGFyZW50U3R5bGUiOm51bGx9LCJJc0JlbG93VGltZWJhbmQiOnRydWUsIkhpZGVEYXRlIjpmYWxzZSwiU2hhcGVTaXplIjoxLCJTcGFjaW5nIjoxLjAsIlBhZGRpbmciOnsiJHJlZiI6IjU4In0sIlNoYXBlU3R5bGUiOnsiJGlkIjoiNDA3IiwiTWFyZ2luIjp7IiRyZWYiOiI2MCJ9LCJQYWRkaW5nIjp7IiRyZWYiOiI2MSJ9LCJCYWNrZ3JvdW5kIjp7IiRpZCI6IjQwOCIsIkNvbG9yIjp7IiRpZCI6IjQwOSIsIkEiOjI1NSwiUiI6MCwiRyI6MCwiQiI6MH19LCJJc1Zpc2libGUiOnRydWUsIldpZHRoIjoxOC4wLCJIZWlnaHQiOjIwLjAsIkJvcmRlclN0eWxlIjp7IiRpZCI6IjQxMCIsIkxpbmVDb2xvciI6eyIkcmVmIjoiNjUifSwiTGluZVdlaWdodCI6MC4wLCJMaW5lVHlwZSI6MCwiUGFyZW50U3R5bGUiOm51bGx9LCJQYXJlbnRTdHlsZSI6bnVsbH0sIlRpdGxlU3R5bGUiOnsiJGlkIjoiNDExIiwiRm9udFNldHRpbmdzIjp7IiRpZCI6IjQxMiIsIkZvbnRTaXplIjoxMSwiRm9udE5hbWUiOiJDYWxpYnJpIiwiSXNCb2xkIjp0cnVlLCJJc0l0YWxpYyI6ZmFsc2UsIklzVW5kZXJsaW5lZCI6ZmFsc2UsIlBhcmVudFN0eWxlIjpudWxsfSwiQXV0b1NpemUiOjAsIkZvcmVncm91bmQiOnsiJGlkIjoiNDEzIiwiQ29sb3IiOnsiJGlkIjoiNDE0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xNSIsIkxpbmVDb2xvciI6bnVsbCwiTGluZVdlaWdodCI6MC4wLCJMaW5lVHlwZSI6MCwiUGFyZW50U3R5bGUiOm51bGx9LCJQYXJlbnRTdHlsZSI6bnVsbH0sIkRhdGVTdHlsZSI6eyIkaWQiOiI0MTYiLCJGb250U2V0dGluZ3MiOnsiJGlkIjoiNDE3IiwiRm9udFNpemUiOjEwLCJGb250TmFtZSI6IkNhbGlicmkiLCJJc0JvbGQiOmZhbHNlLCJJc0l0YWxpYyI6ZmFsc2UsIklzVW5kZXJsaW5lZCI6ZmFsc2UsIlBhcmVudFN0eWxlIjpudWxsfSwiQXV0b1NpemUiOjAsIkZvcmVncm91bmQiOnsiJGlkIjoiNDE4IiwiQ29sb3IiOnsiJGlkIjoiNDE5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QyMCIsIkxpbmVDb2xvciI6bnVsbCwiTGluZVdlaWdodCI6MC4wLCJMaW5lVHlwZSI6MCwiUGFyZW50U3R5bGUiOm51bGx9LCJQYXJlbnRTdHlsZSI6bnVsbH0sIkRhdGVGb3JtYXQiOnsiJGlkIjoiNDIx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DIyIiwiRGF0ZVBhcnRJc1Zpc2libGUiOnRydWUsIlRpbWVQYXJ0SXNWaXNpYmxlIjpmYWxzZX19LCJJc1Zpc2libGUiOnRydWUsIlBhcmVudFN0eWxlIjpudWxsfSwiSW5kZXgiOjE0LCJQZXJjZW50YWdlQ29tcGxldGUiOm51bGwsIlBvc2l0aW9uIjp7IlJhdGlvIjowLjAsIklzQ3VzdG9tIjpmYWxzZX0sIkRhdGVGb3JtYXQiOnsiJHJlZiI6IjQyMSJ9LCJJZCI6IjgyNzkyMzUwLTFjMDgtNDZmZC1iYWNkLTgwYWVmNDVhNWU5OCIsIkltcG9ydElkIjoiMSIsIlRpdGxlIjoiVGhlIFdhbGwiLCJOb3RlIjpudWxsLCJIeXBlcmxpbmsiOm51bGwsIklzQ2hhbmdlZCI6ZmFsc2UsIklzTmV3IjpmYWxzZX0seyIkaWQiOiI0MjMiLCJEYXRlIjoiMTk4MS0xMS0yMVQyMzo1OTowMFoiLCJTdHlsZSI6eyIkaWQiOiI0MjQiLCJTaGFwZSI6MCwiQ29ubmVjdG9yTWFyZ2luIjp7IiRyZWYiOiI1NCJ9LCJDb25uZWN0b3JTdHlsZSI6eyIkaWQiOiI0MjUiLCJMaW5lQ29sb3IiOnsiJGlkIjoiNDI2IiwiJHR5cGUiOiJOTFJFLkNvbW1vbi5Eb20uU29saWRDb2xvckJydXNoLCBOTFJFLkNvbW1vbiIsIkNvbG9yIjp7IiRpZCI6IjQyNyIsIkEiOjI1NSwiUiI6MjUzLCJHIjoyNTMsIkIiOjF9fSwiTGluZVdlaWdodCI6MS4wLCJMaW5lVHlwZSI6MCwiUGFyZW50U3R5bGUiOm51bGx9LCJJc0JlbG93VGltZWJhbmQiOmZhbHNlLCJIaWRlRGF0ZSI6ZmFsc2UsIlNoYXBlU2l6ZSI6MSwiU3BhY2luZyI6MS4wLCJQYWRkaW5nIjp7IiRyZWYiOiI1OCJ9LCJTaGFwZVN0eWxlIjp7IiRpZCI6IjQyOCIsIk1hcmdpbiI6eyIkcmVmIjoiNjAifSwiUGFkZGluZyI6eyIkcmVmIjoiNjEifSwiQmFja2dyb3VuZCI6eyIkaWQiOiI0MjkiLCJDb2xvciI6eyIkaWQiOiI0MzAiLCJBIjoyNTUsIlIiOjAsIkciOjAsIkIiOjB9fSwiSXNWaXNpYmxlIjp0cnVlLCJXaWR0aCI6MTguMCwiSGVpZ2h0IjoyMC4wLCJCb3JkZXJTdHlsZSI6eyIkaWQiOiI0MzEiLCJMaW5lQ29sb3IiOnsiJHJlZiI6IjY1In0sIkxpbmVXZWlnaHQiOjAuMCwiTGluZVR5cGUiOjAsIlBhcmVudFN0eWxlIjpudWxsfSwiUGFyZW50U3R5bGUiOm51bGx9LCJUaXRsZVN0eWxlIjp7IiRpZCI6IjQzMiIsIkZvbnRTZXR0aW5ncyI6eyIkaWQiOiI0MzMiLCJGb250U2l6ZSI6MTEsIkZvbnROYW1lIjoiQ2FsaWJyaSIsIklzQm9sZCI6dHJ1ZSwiSXNJdGFsaWMiOmZhbHNlLCJJc1VuZGVybGluZWQiOmZhbHNlLCJQYXJlbnRTdHlsZSI6bnVsbH0sIkF1dG9TaXplIjowLCJGb3JlZ3JvdW5kIjp7IiRpZCI6IjQzNCIsIkNvbG9yIjp7IiRpZCI6IjQzNSIsIkEiOjI1NSwiUiI6MjUzLCJHIjoyNTM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0MzYiLCJMaW5lQ29sb3IiOm51bGwsIkxpbmVXZWlnaHQiOjAuMCwiTGluZVR5cGUiOjAsIlBhcmVudFN0eWxlIjpudWxsfSwiUGFyZW50U3R5bGUiOm51bGx9LCJEYXRlU3R5bGUiOnsiJGlkIjoiNDM3IiwiRm9udFNldHRpbmdzIjp7IiRpZCI6IjQzOCIsIkZvbnRTaXplIjoxMCwiRm9udE5hbWUiOiJDYWxpYnJpIiwiSXNCb2xkIjpmYWxzZSwiSXNJdGFsaWMiOmZhbHNlLCJJc1VuZGVybGluZWQiOmZhbHNlLCJQYXJlbnRTdHlsZSI6bnVsbH0sIkF1dG9TaXplIjowLCJGb3JlZ3JvdW5kIjp7IiRpZCI6IjQzOSIsIkNvbG9yIjp7IiRpZCI6IjQ0MCIsIkEiOjI1NSwiUiI6MjUzLCJHIjoyNTM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0NDEiLCJMaW5lQ29sb3IiOm51bGwsIkxpbmVXZWlnaHQiOjAuMCwiTGluZVR5cGUiOjAsIlBhcmVudFN0eWxlIjpudWxsfSwiUGFyZW50U3R5bGUiOm51bGx9LCJEYXRlRm9ybWF0Ijp7IiRpZCI6IjQ0M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Q0MyIsIkRhdGVQYXJ0SXNWaXNpYmxlIjp0cnVlLCJUaW1lUGFydElzVmlzaWJsZSI6ZmFsc2V9fSwiSXNWaXNpYmxlIjp0cnVlLCJQYXJlbnRTdHlsZSI6bnVsbH0sIkluZGV4IjoxNSwiUGVyY2VudGFnZUNvbXBsZXRlIjpudWxsLCJQb3NpdGlvbiI6eyJSYXRpbyI6MC4wLCJJc0N1c3RvbSI6ZmFsc2V9LCJEYXRlRm9ybWF0Ijp7IiRyZWYiOiI0NDIifSwiSWQiOiJlODkwNTExNC1kZDJkLTQ1M2EtOTY1Yy04ZWZkMDBkYzNjNGYiLCJJbXBvcnRJZCI6IjEiLCJUaXRsZSI6IkEgQ29sbGVjdGlvbiBvZiBHcmVhdCBEYW5jZSBTb25ncyIsIk5vdGUiOm51bGwsIkh5cGVybGluayI6bnVsbCwiSXNDaGFuZ2VkIjpmYWxzZSwiSXNOZXciOmZhbHNlfSx7IiRpZCI6IjQ0NCIsIkRhdGUiOiIxOTgzLTAzLTIxVDIzOjU5OjAwWiIsIlN0eWxlIjp7IiRpZCI6IjQ0NSIsIlNoYXBlIjowLCJDb25uZWN0b3JNYXJnaW4iOnsiJHJlZiI6IjU0In0sIkNvbm5lY3RvclN0eWxlIjp7IiRpZCI6IjQ0NiIsIkxpbmVDb2xvciI6eyIkaWQiOiI0NDciLCIkdHlwZSI6Ik5MUkUuQ29tbW9uLkRvbS5Tb2xpZENvbG9yQnJ1c2gsIE5MUkUuQ29tbW9uIiwiQ29sb3IiOnsiJGlkIjoiNDQ4IiwiQSI6MjU1LCJSIjoyNTMsIkciOjI1MywiQiI6MX19LCJMaW5lV2VpZ2h0IjoxLjAsIkxpbmVUeXBlIjowLCJQYXJlbnRTdHlsZSI6bnVsbH0sIklzQmVsb3dUaW1lYmFuZCI6dHJ1ZSwiSGlkZURhdGUiOmZhbHNlLCJTaGFwZVNpemUiOjEsIlNwYWNpbmciOjEuMCwiUGFkZGluZyI6eyIkcmVmIjoiNTgifSwiU2hhcGVTdHlsZSI6eyIkaWQiOiI0NDkiLCJNYXJnaW4iOnsiJHJlZiI6IjYwIn0sIlBhZGRpbmciOnsiJHJlZiI6IjYxIn0sIkJhY2tncm91bmQiOnsiJGlkIjoiNDUwIiwiQ29sb3IiOnsiJGlkIjoiNDUxIiwiQSI6MjU1LCJSIjowLCJHIjowLCJCIjowfX0sIklzVmlzaWJsZSI6dHJ1ZSwiV2lkdGgiOjE4LjAsIkhlaWdodCI6MjAuMCwiQm9yZGVyU3R5bGUiOnsiJGlkIjoiNDUyIiwiTGluZUNvbG9yIjp7IiRyZWYiOiI2NSJ9LCJMaW5lV2VpZ2h0IjowLjAsIkxpbmVUeXBlIjowLCJQYXJlbnRTdHlsZSI6bnVsbH0sIlBhcmVudFN0eWxlIjpudWxsfSwiVGl0bGVTdHlsZSI6eyIkaWQiOiI0NTMiLCJGb250U2V0dGluZ3MiOnsiJGlkIjoiNDU0IiwiRm9udFNpemUiOjExLCJGb250TmFtZSI6IkNhbGlicmkiLCJJc0JvbGQiOnRydWUsIklzSXRhbGljIjpmYWxzZSwiSXNVbmRlcmxpbmVkIjpmYWxzZSwiUGFyZW50U3R5bGUiOm51bGx9LCJBdXRvU2l6ZSI6MCwiRm9yZWdyb3VuZCI6eyIkaWQiOiI0NTUiLCJDb2xvciI6eyIkaWQiOiI0NTY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U3IiwiTGluZUNvbG9yIjpudWxsLCJMaW5lV2VpZ2h0IjowLjAsIkxpbmVUeXBlIjowLCJQYXJlbnRTdHlsZSI6bnVsbH0sIlBhcmVudFN0eWxlIjpudWxsfSwiRGF0ZVN0eWxlIjp7IiRpZCI6IjQ1OCIsIkZvbnRTZXR0aW5ncyI6eyIkaWQiOiI0NTkiLCJGb250U2l6ZSI6MTAsIkZvbnROYW1lIjoiQ2FsaWJyaSIsIklzQm9sZCI6ZmFsc2UsIklzSXRhbGljIjpmYWxzZSwiSXNVbmRlcmxpbmVkIjpmYWxzZSwiUGFyZW50U3R5bGUiOm51bGx9LCJBdXRvU2l6ZSI6MCwiRm9yZWdyb3VuZCI6eyIkaWQiOiI0NjAiLCJDb2xvciI6eyIkaWQiOiI0NjE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YyIiwiTGluZUNvbG9yIjpudWxsLCJMaW5lV2VpZ2h0IjowLjAsIkxpbmVUeXBlIjowLCJQYXJlbnRTdHlsZSI6bnVsbH0sIlBhcmVudFN0eWxlIjpudWxsfSwiRGF0ZUZvcm1hdCI6eyIkaWQiOiI0NjM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NjQiLCJEYXRlUGFydElzVmlzaWJsZSI6dHJ1ZSwiVGltZVBhcnRJc1Zpc2libGUiOmZhbHNlfX0sIklzVmlzaWJsZSI6dHJ1ZSwiUGFyZW50U3R5bGUiOm51bGx9LCJJbmRleCI6MTYsIlBlcmNlbnRhZ2VDb21wbGV0ZSI6bnVsbCwiUG9zaXRpb24iOnsiUmF0aW8iOjAuMCwiSXNDdXN0b20iOmZhbHNlfSwiRGF0ZUZvcm1hdCI6eyIkcmVmIjoiNDYzIn0sIklkIjoiN2NjOGM5MTItNjIxNy00OWFiLTg3OWUtNzhhY2Q2NWRhNmUzIiwiSW1wb3J0SWQiOiIxIiwiVGl0bGUiOiJUaGUgRmluYWwgQ3V0IiwiTm90ZSI6bnVsbCwiSHlwZXJsaW5rIjpudWxsLCJJc0NoYW5nZWQiOmZhbHNlLCJJc05ldyI6ZmFsc2V9LHsiJGlkIjoiNDY1IiwiRGF0ZSI6IjE5ODctMDktMDdUMjM6NTk6MDBaIiwiU3R5bGUiOnsiJGlkIjoiNDY2IiwiU2hhcGUiOjAsIkNvbm5lY3Rvck1hcmdpbiI6eyIkcmVmIjoiNTQifSwiQ29ubmVjdG9yU3R5bGUiOnsiJGlkIjoiNDY3IiwiTGluZUNvbG9yIjp7IiRpZCI6IjQ2OCIsIiR0eXBlIjoiTkxSRS5Db21tb24uRG9tLlNvbGlkQ29sb3JCcnVzaCwgTkxSRS5Db21tb24iLCJDb2xvciI6eyIkaWQiOiI0NjkiLCJBIjoyNTUsIlIiOjI1MywiRyI6MjUzLCJCIjoxfX0sIkxpbmVXZWlnaHQiOjEuMCwiTGluZVR5cGUiOjAsIlBhcmVudFN0eWxlIjpudWxsfSwiSXNCZWxvd1RpbWViYW5kIjpmYWxzZSwiSGlkZURhdGUiOmZhbHNlLCJTaGFwZVNpemUiOjEsIlNwYWNpbmciOjEuMCwiUGFkZGluZyI6eyIkcmVmIjoiNTgifSwiU2hhcGVTdHlsZSI6eyIkaWQiOiI0NzAiLCJNYXJnaW4iOnsiJHJlZiI6IjYwIn0sIlBhZGRpbmciOnsiJHJlZiI6IjYxIn0sIkJhY2tncm91bmQiOnsiJGlkIjoiNDcxIiwiQ29sb3IiOnsiJGlkIjoiNDcyIiwiQSI6MjU1LCJSIjowLCJHIjowLCJCIjowfX0sIklzVmlzaWJsZSI6dHJ1ZSwiV2lkdGgiOjE4LjAsIkhlaWdodCI6MjAuMCwiQm9yZGVyU3R5bGUiOnsiJGlkIjoiNDczIiwiTGluZUNvbG9yIjp7IiRyZWYiOiI2NSJ9LCJMaW5lV2VpZ2h0IjowLjAsIkxpbmVUeXBlIjowLCJQYXJlbnRTdHlsZSI6bnVsbH0sIlBhcmVudFN0eWxlIjpudWxsfSwiVGl0bGVTdHlsZSI6eyIkaWQiOiI0NzQiLCJGb250U2V0dGluZ3MiOnsiJGlkIjoiNDc1IiwiRm9udFNpemUiOjExLCJGb250TmFtZSI6IkNhbGlicmkiLCJJc0JvbGQiOnRydWUsIklzSXRhbGljIjpmYWxzZSwiSXNVbmRlcmxpbmVkIjpmYWxzZSwiUGFyZW50U3R5bGUiOm51bGx9LCJBdXRvU2l6ZSI6MCwiRm9yZWdyb3VuZCI6eyIkaWQiOiI0NzYiLCJDb2xvciI6eyIkaWQiOiI0NzciLCJBIjoyNTUsIlIiOjI1MywiRyI6MjUzLCJCIjo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Dc4IiwiTGluZUNvbG9yIjpudWxsLCJMaW5lV2VpZ2h0IjowLjAsIkxpbmVUeXBlIjowLCJQYXJlbnRTdHlsZSI6bnVsbH0sIlBhcmVudFN0eWxlIjpudWxsfSwiRGF0ZVN0eWxlIjp7IiRpZCI6IjQ3OSIsIkZvbnRTZXR0aW5ncyI6eyIkaWQiOiI0ODAiLCJGb250U2l6ZSI6MTAsIkZvbnROYW1lIjoiQ2FsaWJyaSIsIklzQm9sZCI6ZmFsc2UsIklzSXRhbGljIjpmYWxzZSwiSXNVbmRlcmxpbmVkIjpmYWxzZSwiUGFyZW50U3R5bGUiOm51bGx9LCJBdXRvU2l6ZSI6MCwiRm9yZWdyb3VuZCI6eyIkaWQiOiI0ODEiLCJDb2xvciI6eyIkaWQiOiI0ODIiLCJBIjoyNTUsIlIiOjI1MywiRyI6MjUzLCJCIjo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DgzIiwiTGluZUNvbG9yIjpudWxsLCJMaW5lV2VpZ2h0IjowLjAsIkxpbmVUeXBlIjowLCJQYXJlbnRTdHlsZSI6bnVsbH0sIlBhcmVudFN0eWxlIjpudWxsfSwiRGF0ZUZvcm1hdCI6eyIkaWQiOiI0ODQ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0ODUiLCJEYXRlUGFydElzVmlzaWJsZSI6dHJ1ZSwiVGltZVBhcnRJc1Zpc2libGUiOmZhbHNlfX0sIklzVmlzaWJsZSI6dHJ1ZSwiUGFyZW50U3R5bGUiOm51bGx9LCJJbmRleCI6MTcsIlBlcmNlbnRhZ2VDb21wbGV0ZSI6bnVsbCwiUG9zaXRpb24iOnsiUmF0aW8iOjAuMCwiSXNDdXN0b20iOmZhbHNlfSwiRGF0ZUZvcm1hdCI6eyIkcmVmIjoiNDg0In0sIklkIjoiMWY2NjgxYmQtYzUzNy00MjllLThkZDMtYWMzMmU5YTUwZTRiIiwiSW1wb3J0SWQiOiIxIiwiVGl0bGUiOiJBIE1vbWVudGFyeSBMYXBzZSBvZiBSZWFzb24iLCJOb3RlIjpudWxsLCJIeXBlcmxpbmsiOm51bGwsIklzQ2hhbmdlZCI6ZmFsc2UsIklzTmV3IjpmYWxzZX0seyIkaWQiOiI0ODYiLCJEYXRlIjoiMTk4OC0xMS0yMVQyMzo1OTowMFoiLCJTdHlsZSI6eyIkaWQiOiI0ODciLCJTaGFwZSI6MCwiQ29ubmVjdG9yTWFyZ2luIjp7IiRyZWYiOiI1NCJ9LCJDb25uZWN0b3JTdHlsZSI6eyIkaWQiOiI0ODgiLCJMaW5lQ29sb3IiOnsiJGlkIjoiNDg5IiwiJHR5cGUiOiJOTFJFLkNvbW1vbi5Eb20uU29saWRDb2xvckJydXNoLCBOTFJFLkNvbW1vbiIsIkNvbG9yIjp7IiRpZCI6IjQ5MCIsIkEiOjI1NSwiUiI6MjUzLCJHIjoyNTMsIkIiOjF9fSwiTGluZVdlaWdodCI6MS4wLCJMaW5lVHlwZSI6MCwiUGFyZW50U3R5bGUiOm51bGx9LCJJc0JlbG93VGltZWJhbmQiOnRydWUsIkhpZGVEYXRlIjpmYWxzZSwiU2hhcGVTaXplIjoxLCJTcGFjaW5nIjoxLjAsIlBhZGRpbmciOnsiJHJlZiI6IjU4In0sIlNoYXBlU3R5bGUiOnsiJGlkIjoiNDkxIiwiTWFyZ2luIjp7IiRyZWYiOiI2MCJ9LCJQYWRkaW5nIjp7IiRyZWYiOiI2MSJ9LCJCYWNrZ3JvdW5kIjp7IiRpZCI6IjQ5MiIsIkNvbG9yIjp7IiRpZCI6IjQ5MyIsIkEiOjI1NSwiUiI6MCwiRyI6MCwiQiI6MH19LCJJc1Zpc2libGUiOnRydWUsIldpZHRoIjoxOC4wLCJIZWlnaHQiOjIwLjAsIkJvcmRlclN0eWxlIjp7IiRpZCI6IjQ5NCIsIkxpbmVDb2xvciI6eyIkcmVmIjoiNjUifSwiTGluZVdlaWdodCI6MC4wLCJMaW5lVHlwZSI6MCwiUGFyZW50U3R5bGUiOm51bGx9LCJQYXJlbnRTdHlsZSI6bnVsbH0sIlRpdGxlU3R5bGUiOnsiJGlkIjoiNDk1IiwiRm9udFNldHRpbmdzIjp7IiRpZCI6IjQ5NiIsIkZvbnRTaXplIjoxMSwiRm9udE5hbWUiOiJDYWxpYnJpIiwiSXNCb2xkIjp0cnVlLCJJc0l0YWxpYyI6ZmFsc2UsIklzVW5kZXJsaW5lZCI6ZmFsc2UsIlBhcmVudFN0eWxlIjpudWxsfSwiQXV0b1NpemUiOjAsIkZvcmVncm91bmQiOnsiJGlkIjoiNDk3IiwiQ29sb3IiOnsiJGlkIjoiNDk4IiwiQSI6MjU1LCJSIjoyNTMsIkciOjI1My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Q5OSIsIkxpbmVDb2xvciI6bnVsbCwiTGluZVdlaWdodCI6MC4wLCJMaW5lVHlwZSI6MCwiUGFyZW50U3R5bGUiOm51bGx9LCJQYXJlbnRTdHlsZSI6bnVsbH0sIkRhdGVTdHlsZSI6eyIkaWQiOiI1MDAiLCJGb250U2V0dGluZ3MiOnsiJGlkIjoiNTAxIiwiRm9udFNpemUiOjEwLCJGb250TmFtZSI6IkNhbGlicmkiLCJJc0JvbGQiOmZhbHNlLCJJc0l0YWxpYyI6ZmFsc2UsIklzVW5kZXJsaW5lZCI6ZmFsc2UsIlBhcmVudFN0eWxlIjpudWxsfSwiQXV0b1NpemUiOjAsIkZvcmVncm91bmQiOnsiJGlkIjoiNTAyIiwiQ29sb3IiOnsiJGlkIjoiNTAzIiwiQSI6MjU1LCJSIjoyNTMsIkciOjI1My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wNCIsIkxpbmVDb2xvciI6bnVsbCwiTGluZVdlaWdodCI6MC4wLCJMaW5lVHlwZSI6MCwiUGFyZW50U3R5bGUiOm51bGx9LCJQYXJlbnRTdHlsZSI6bnVsbH0sIkRhdGVGb3JtYXQiOnsiJGlkIjoiNTA1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A2IiwiRGF0ZVBhcnRJc1Zpc2libGUiOnRydWUsIlRpbWVQYXJ0SXNWaXNpYmxlIjpmYWxzZX19LCJJc1Zpc2libGUiOnRydWUsIlBhcmVudFN0eWxlIjpudWxsfSwiSW5kZXgiOjE4LCJQZXJjZW50YWdlQ29tcGxldGUiOm51bGwsIlBvc2l0aW9uIjp7IlJhdGlvIjowLjAsIklzQ3VzdG9tIjpmYWxzZX0sIkRhdGVGb3JtYXQiOnsiJHJlZiI6IjUwNSJ9LCJJZCI6IjRkNmNlMzYzLWIwZmYtNDQ4Mi1hOTM5LTM2ZDE4MmNjNDc3NiIsIkltcG9ydElkIjoiMSIsIlRpdGxlIjoiRGVsaWNhdGUgU291bmQgb2YgVGh1bmRlciIsIk5vdGUiOm51bGwsIkh5cGVybGluayI6bnVsbCwiSXNDaGFuZ2VkIjpmYWxzZSwiSXNOZXciOmZhbHNlfSx7IiRpZCI6IjUwNyIsIkRhdGUiOiIxOTkyLTExLTAyVDIzOjU5OjAwWiIsIlN0eWxlIjp7IiRpZCI6IjUwOCIsIlNoYXBlIjowLCJDb25uZWN0b3JNYXJnaW4iOnsiJHJlZiI6IjU0In0sIkNvbm5lY3RvclN0eWxlIjp7IiRpZCI6IjUwOSIsIkxpbmVDb2xvciI6eyIkaWQiOiI1MTAiLCIkdHlwZSI6Ik5MUkUuQ29tbW9uLkRvbS5Tb2xpZENvbG9yQnJ1c2gsIE5MUkUuQ29tbW9uIiwiQ29sb3IiOnsiJGlkIjoiNTExIiwiQSI6MjU1LCJSIjoxMDcsIkciOjIwNSwiQiI6MX19LCJMaW5lV2VpZ2h0IjoxLjAsIkxpbmVUeXBlIjowLCJQYXJlbnRTdHlsZSI6bnVsbH0sIklzQmVsb3dUaW1lYmFuZCI6ZmFsc2UsIkhpZGVEYXRlIjpmYWxzZSwiU2hhcGVTaXplIjoxLCJTcGFjaW5nIjoxLjAsIlBhZGRpbmciOnsiJHJlZiI6IjU4In0sIlNoYXBlU3R5bGUiOnsiJGlkIjoiNTEyIiwiTWFyZ2luIjp7IiRyZWYiOiI2MCJ9LCJQYWRkaW5nIjp7IiRyZWYiOiI2MSJ9LCJCYWNrZ3JvdW5kIjp7IiRpZCI6IjUxMyIsIkNvbG9yIjp7IiRpZCI6IjUxNCIsIkEiOjI1NSwiUiI6MCwiRyI6MCwiQiI6MH19LCJJc1Zpc2libGUiOnRydWUsIldpZHRoIjoxOC4wLCJIZWlnaHQiOjIwLjAsIkJvcmRlclN0eWxlIjp7IiRpZCI6IjUxNSIsIkxpbmVDb2xvciI6eyIkcmVmIjoiNjUifSwiTGluZVdlaWdodCI6MC4wLCJMaW5lVHlwZSI6MCwiUGFyZW50U3R5bGUiOm51bGx9LCJQYXJlbnRTdHlsZSI6bnVsbH0sIlRpdGxlU3R5bGUiOnsiJGlkIjoiNTE2IiwiRm9udFNldHRpbmdzIjp7IiRpZCI6IjUxNyIsIkZvbnRTaXplIjoxMSwiRm9udE5hbWUiOiJDYWxpYnJpIiwiSXNCb2xkIjp0cnVlLCJJc0l0YWxpYyI6ZmFsc2UsIklzVW5kZXJsaW5lZCI6ZmFsc2UsIlBhcmVudFN0eWxlIjpudWxsfSwiQXV0b1NpemUiOjAsIkZvcmVncm91bmQiOnsiJGlkIjoiNTE4IiwiQ29sb3IiOnsiJGlkIjoiNTE5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yMCIsIkxpbmVDb2xvciI6bnVsbCwiTGluZVdlaWdodCI6MC4wLCJMaW5lVHlwZSI6MCwiUGFyZW50U3R5bGUiOm51bGx9LCJQYXJlbnRTdHlsZSI6bnVsbH0sIkRh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yNSIsIkxpbmVDb2xvciI6bnVsbCwiTGluZVdlaWdodCI6MC4wLCJMaW5lVHlwZSI6MCwiUGFyZW50U3R5bGUiOm51bGx9LCJQYXJlbnRTdHlsZSI6bnVsbH0sIkRhdGVGb3JtYXQiOnsiJGlkIjoiNTI2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I3IiwiRGF0ZVBhcnRJc1Zpc2libGUiOnRydWUsIlRpbWVQYXJ0SXNWaXNpYmxlIjpmYWxzZX19LCJJc1Zpc2libGUiOnRydWUsIlBhcmVudFN0eWxlIjpudWxsfSwiSW5kZXgiOjE5LCJQZXJjZW50YWdlQ29tcGxldGUiOm51bGwsIlBvc2l0aW9uIjp7IlJhdGlvIjowLjAsIklzQ3VzdG9tIjpmYWxzZX0sIkRhdGVGb3JtYXQiOnsiJHJlZiI6IjUyNiJ9LCJJZCI6ImU0NmQ5YTY3LTdhZDktNDU5OS1iYzY0LTBlMmJiZWVlZjdjZiIsIkltcG9ydElkIjoiMSIsIlRpdGxlIjoiU2hpbmUgT24iLCJOb3RlIjpudWxsLCJIeXBlcmxpbmsiOm51bGwsIklzQ2hhbmdlZCI6ZmFsc2UsIklzTmV3IjpmYWxzZX0seyIkaWQiOiI1MjgiLCJEYXRlIjoiMTk5NC0wMy0yOFQyMzo1OTowMFoiLCJTdHlsZSI6eyIkaWQiOiI1MjkiLCJTaGFwZSI6MCwiQ29ubmVjdG9yTWFyZ2luIjp7IiRyZWYiOiI1NCJ9LCJDb25uZWN0b3JTdHlsZSI6eyIkaWQiOiI1MzAiLCJMaW5lQ29sb3IiOnsiJGlkIjoiNTMxIiwiJHR5cGUiOiJOTFJFLkNvbW1vbi5Eb20uU29saWRDb2xvckJydXNoLCBOTFJFLkNvbW1vbiIsIkNvbG9yIjp7IiRpZCI6IjUzMiIsIkEiOjI1NSwiUiI6MTA3LCJHIjoyMDUsIkIiOjF9fSwiTGluZVdlaWdodCI6MS4wLCJMaW5lVHlwZSI6MCwiUGFyZW50U3R5bGUiOm51bGx9LCJJc0JlbG93VGltZWJhbmQiOnRydWUsIkhpZGVEYXRlIjpmYWxzZSwiU2hhcGVTaXplIjoxLCJTcGFjaW5nIjoxLjAsIlBhZGRpbmciOnsiJHJlZiI6IjU4In0sIlNoYXBlU3R5bGUiOnsiJGlkIjoiNTMzIiwiTWFyZ2luIjp7IiRyZWYiOiI2MCJ9LCJQYWRkaW5nIjp7IiRyZWYiOiI2MSJ9LCJCYWNrZ3JvdW5kIjp7IiRpZCI6IjUzNCIsIkNvbG9yIjp7IiRpZCI6IjUzNSIsIkEiOjI1NSwiUiI6MCwiRyI6MCwiQiI6MH19LCJJc1Zpc2libGUiOnRydWUsIldpZHRoIjoxOC4wLCJIZWlnaHQiOjIwLjAsIkJvcmRlclN0eWxlIjp7IiRpZCI6IjUzNiIsIkxpbmVDb2xvciI6eyIkcmVmIjoiNjUifSwiTGluZVdlaWdodCI6MC4wLCJMaW5lVHlwZSI6MCwiUGFyZW50U3R5bGUiOm51bGx9LCJQYXJlbnRTdHlsZSI6bnVsbH0sIlRpdGxlU3R5bGUiOnsiJGlkIjoiNTM3IiwiRm9udFNldHRpbmdzIjp7IiRpZCI6IjUzOCIsIkZvbnRTaXplIjoxMSwiRm9udE5hbWUiOiJDYWxpYnJpIiwiSXNCb2xkIjp0cnVlLCJJc0l0YWxpYyI6ZmFsc2UsIklzVW5kZXJsaW5lZCI6ZmFsc2UsIlBhcmVudFN0eWxlIjpudWxsfSwiQXV0b1NpemUiOjAsIkZvcmVncm91bmQiOnsiJGlkIjoiNTM5IiwiQ29sb3IiOnsiJGlkIjoiNTQwIiwiQSI6MjU1LCJSIjoxMDcsIkciOjIwNSwiQiI6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U0MSIsIkxpbmVDb2xvciI6bnVsbCwiTGluZVdlaWdodCI6MC4wLCJMaW5lVHlwZSI6MCwiUGFyZW50U3R5bGUiOm51bGx9LCJQYXJlbnRTdHlsZSI6bnVsbH0sIkRhdGVTdHlsZSI6eyIkaWQiOiI1NDIiLCJGb250U2V0dGluZ3MiOnsiJGlkIjoiNTQzIiwiRm9udFNpemUiOjEwLCJGb250TmFtZSI6IkNhbGlicmkiLCJJc0JvbGQiOmZhbHNlLCJJc0l0YWxpYyI6ZmFsc2UsIklzVW5kZXJsaW5lZCI6ZmFsc2UsIlBhcmVudFN0eWxlIjpudWxsfSwiQXV0b1NpemUiOjAsIkZvcmVncm91bmQiOnsiJGlkIjoiNTQ0IiwiQ29sb3IiOnsiJGlkIjoiNTQ1IiwiQSI6MjU1LCJSIjoxMDcsIkciOjIwNSwiQiI6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U0NiIsIkxpbmVDb2xvciI6bnVsbCwiTGluZVdlaWdodCI6MC4wLCJMaW5lVHlwZSI6MCwiUGFyZW50U3R5bGUiOm51bGx9LCJQYXJlbnRTdHlsZSI6bnVsbH0sIkRhdGVGb3JtYXQiOnsiJGlkIjoiNTQ3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TQ4IiwiRGF0ZVBhcnRJc1Zpc2libGUiOnRydWUsIlRpbWVQYXJ0SXNWaXNpYmxlIjpmYWxzZX19LCJJc1Zpc2libGUiOnRydWUsIlBhcmVudFN0eWxlIjpudWxsfSwiSW5kZXgiOjIwLCJQZXJjZW50YWdlQ29tcGxldGUiOm51bGwsIlBvc2l0aW9uIjp7IlJhdGlvIjowLjAsIklzQ3VzdG9tIjpmYWxzZX0sIkRhdGVGb3JtYXQiOnsiJHJlZiI6IjU0NyJ9LCJJZCI6IjE1MTQwNGNhLWU5NTctNGM1Ny1iZThmLWIxYzhjMWI2NjU0YyIsIkltcG9ydElkIjoiMSIsIlRpdGxlIjoiVGhlIERpdmlzaW9uIEJlbGwiLCJOb3RlIjpudWxsLCJIeXBlcmxpbmsiOm51bGwsIklzQ2hhbmdlZCI6ZmFsc2UsIklzTmV3IjpmYWxzZX0seyIkaWQiOiI1NDkiLCJEYXRlIjoiMTk5NS0wNi0wNVQyMzo1OTowMFoiLCJTdHlsZSI6eyIkaWQiOiI1NTAiLCJTaGFwZSI6MCwiQ29ubmVjdG9yTWFyZ2luIjp7IiRyZWYiOiI1NCJ9LCJDb25uZWN0b3JTdHlsZSI6eyIkaWQiOiI1NTEiLCJMaW5lQ29sb3IiOnsiJGlkIjoiNTUyIiwiJHR5cGUiOiJOTFJFLkNvbW1vbi5Eb20uU29saWRDb2xvckJydXNoLCBOTFJFLkNvbW1vbiIsIkNvbG9yIjp7IiRpZCI6IjU1MyIsIkEiOjI1NSwiUiI6MTA3LCJHIjoyMDUsIkIiOjF9fSwiTGluZVdlaWdodCI6MS4wLCJMaW5lVHlwZSI6MCwiUGFyZW50U3R5bGUiOm51bGx9LCJJc0JlbG93VGltZWJhbmQiOmZhbHNlLCJIaWRlRGF0ZSI6ZmFsc2UsIlNoYXBlU2l6ZSI6MSwiU3BhY2luZyI6MS4wLCJQYWRkaW5nIjp7IiRyZWYiOiI1OCJ9LCJTaGFwZVN0eWxlIjp7IiRpZCI6IjU1NCIsIk1hcmdpbiI6eyIkcmVmIjoiNjAifSwiUGFkZGluZyI6eyIkcmVmIjoiNjEifSwiQmFja2dyb3VuZCI6eyIkaWQiOiI1NTUiLCJDb2xvciI6eyIkaWQiOiI1NTYiLCJBIjoyNTUsIlIiOjAsIkciOjAsIkIiOjB9fSwiSXNWaXNpYmxlIjp0cnVlLCJXaWR0aCI6MTguMCwiSGVpZ2h0IjoyMC4wLCJCb3JkZXJTdHlsZSI6eyIkaWQiOiI1NTciLCJMaW5lQ29sb3IiOnsiJHJlZiI6IjY1In0sIkxpbmVXZWlnaHQiOjAuMCwiTGluZVR5cGUiOjAsIlBhcmVudFN0eWxlIjpudWxsfSwiUGFyZW50U3R5bGUiOm51bGx9LCJUaXRsZVN0eWxlIjp7IiRpZCI6IjU1OCIsIkZvbnRTZXR0aW5ncyI6eyIkaWQiOiI1NTkiLCJGb250U2l6ZSI6MTEsIkZvbnROYW1lIjoiQ2FsaWJyaSIsIklzQm9sZCI6dHJ1ZSwiSXNJdGFsaWMiOmZhbHNlLCJJc1VuZGVybGluZWQiOmZhbHNlLCJQYXJlbnRTdHlsZSI6bnVsbH0sIkF1dG9TaXplIjowLCJGb3JlZ3JvdW5kIjp7IiRpZCI6IjU2MCIsIkNvbG9yIjp7IiRpZCI6IjU2MS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NjIiLCJMaW5lQ29sb3IiOm51bGwsIkxpbmVXZWlnaHQiOjAuMCwiTGluZVR5cGUiOjAsIlBhcmVudFN0eWxlIjpudWxsfSwiUGFyZW50U3R5bGUiOm51bGx9LCJEYXRlU3R5bGUiOnsiJGlkIjoiNTYzIiwiRm9udFNldHRpbmdzIjp7IiRpZCI6IjU2NCIsIkZvbnRTaXplIjoxMCwiRm9udE5hbWUiOiJDYWxpYnJpIiwiSXNCb2xkIjpmYWxzZSwiSXNJdGFsaWMiOmZhbHNlLCJJc1VuZGVybGluZWQiOmZhbHNlLCJQYXJlbnRTdHlsZSI6bnVsbH0sIkF1dG9TaXplIjowLCJGb3JlZ3JvdW5kIjp7IiRpZCI6IjU2NSIsIkNvbG9yIjp7IiRpZCI6IjU2Ni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NjciLCJMaW5lQ29sb3IiOm51bGwsIkxpbmVXZWlnaHQiOjAuMCwiTGluZVR5cGUiOjAsIlBhcmVudFN0eWxlIjpudWxsfSwiUGFyZW50U3R5bGUiOm51bGx9LCJEYXRlRm9ybWF0Ijp7IiRpZCI6IjU2O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U2OSIsIkRhdGVQYXJ0SXNWaXNpYmxlIjp0cnVlLCJUaW1lUGFydElzVmlzaWJsZSI6ZmFsc2V9fSwiSXNWaXNpYmxlIjp0cnVlLCJQYXJlbnRTdHlsZSI6bnVsbH0sIkluZGV4IjoyMSwiUGVyY2VudGFnZUNvbXBsZXRlIjpudWxsLCJQb3NpdGlvbiI6eyJSYXRpbyI6MC4wLCJJc0N1c3RvbSI6ZmFsc2V9LCJEYXRlRm9ybWF0Ijp7IiRyZWYiOiI1NjgifSwiSWQiOiIzMzlkY2E4NS04MTEzLTQzMzgtYWM4Ny1kNWU0YjY5NWJjMWEiLCJJbXBvcnRJZCI6IjEiLCJUaXRsZSI6IlB1bHNlIiwiTm90ZSI6bnVsbCwiSHlwZXJsaW5rIjpudWxsLCJJc0NoYW5nZWQiOmZhbHNlLCJJc05ldyI6ZmFsc2V9LHsiJGlkIjoiNTcwIiwiRGF0ZSI6IjE5OTctMDgtMDRUMjM6NTk6MDBaIiwiU3R5bGUiOnsiJGlkIjoiNTcxIiwiU2hhcGUiOjAsIkNvbm5lY3Rvck1hcmdpbiI6eyIkcmVmIjoiNTQifSwiQ29ubmVjdG9yU3R5bGUiOnsiJGlkIjoiNTcyIiwiTGluZUNvbG9yIjp7IiRpZCI6IjU3MyIsIiR0eXBlIjoiTkxSRS5Db21tb24uRG9tLlNvbGlkQ29sb3JCcnVzaCwgTkxSRS5Db21tb24iLCJDb2xvciI6eyIkaWQiOiI1NzQiLCJBIjoyNTUsIlIiOjEwNywiRyI6MjA1LCJCIjoxfX0sIkxpbmVXZWlnaHQiOjEuMCwiTGluZVR5cGUiOjAsIlBhcmVudFN0eWxlIjpudWxsfSwiSXNCZWxvd1RpbWViYW5kIjp0cnVlLCJIaWRlRGF0ZSI6ZmFsc2UsIlNoYXBlU2l6ZSI6MSwiU3BhY2luZyI6MS4wLCJQYWRkaW5nIjp7IiRyZWYiOiI1OCJ9LCJTaGFwZVN0eWxlIjp7IiRpZCI6IjU3NSIsIk1hcmdpbiI6eyIkcmVmIjoiNjAifSwiUGFkZGluZyI6eyIkcmVmIjoiNjEifSwiQmFja2dyb3VuZCI6eyIkaWQiOiI1NzYiLCJDb2xvciI6eyIkaWQiOiI1NzciLCJBIjoyNTUsIlIiOjAsIkciOjAsIkIiOjB9fSwiSXNWaXNpYmxlIjp0cnVlLCJXaWR0aCI6MTguMCwiSGVpZ2h0IjoyMC4wLCJCb3JkZXJTdHlsZSI6eyIkaWQiOiI1NzgiLCJMaW5lQ29sb3IiOnsiJHJlZiI6IjY1In0sIkxpbmVXZWlnaHQiOjAuMCwiTGluZVR5cGUiOjAsIlBhcmVudFN0eWxlIjpudWxsfSwiUGFyZW50U3R5bGUiOm51bGx9LCJUaXRsZVN0eWxlIjp7IiRpZCI6IjU3OSIsIkZvbnRTZXR0aW5ncyI6eyIkaWQiOiI1ODAiLCJGb250U2l6ZSI6MTEsIkZvbnROYW1lIjoiQ2FsaWJyaSIsIklzQm9sZCI6dHJ1ZSwiSXNJdGFsaWMiOmZhbHNlLCJJc1VuZGVybGluZWQiOmZhbHNlLCJQYXJlbnRTdHlsZSI6bnVsbH0sIkF1dG9TaXplIjowLCJGb3JlZ3JvdW5kIjp7IiRpZCI6IjU4MSIsIkNvbG9yIjp7IiRpZCI6IjU4Mi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1ODMiLCJMaW5lQ29sb3IiOm51bGwsIkxpbmVXZWlnaHQiOjAuMCwiTGluZVR5cGUiOjAsIlBhcmVudFN0eWxlIjpudWxsfSwiUGFyZW50U3R5bGUiOm51bGx9LCJEYXRlU3R5bGUiOnsiJGlkIjoiNTg0IiwiRm9udFNldHRpbmdzIjp7IiRpZCI6IjU4NSIsIkZvbnRTaXplIjoxMCwiRm9udE5hbWUiOiJDYWxpYnJpIiwiSXNCb2xkIjpmYWxzZSwiSXNJdGFsaWMiOmZhbHNlLCJJc1VuZGVybGluZWQiOmZhbHNlLCJQYXJlbnRTdHlsZSI6bnVsbH0sIkF1dG9TaXplIjowLCJGb3JlZ3JvdW5kIjp7IiRpZCI6IjU4NiIsIkNvbG9yIjp7IiRpZCI6IjU4Ny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1ODgiLCJMaW5lQ29sb3IiOm51bGwsIkxpbmVXZWlnaHQiOjAuMCwiTGluZVR5cGUiOjAsIlBhcmVudFN0eWxlIjpudWxsfSwiUGFyZW50U3R5bGUiOm51bGx9LCJEYXRlRm9ybWF0Ijp7IiRpZCI6IjU4OS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U5MCIsIkRhdGVQYXJ0SXNWaXNpYmxlIjp0cnVlLCJUaW1lUGFydElzVmlzaWJsZSI6ZmFsc2V9fSwiSXNWaXNpYmxlIjp0cnVlLCJQYXJlbnRTdHlsZSI6bnVsbH0sIkluZGV4IjoyMiwiUGVyY2VudGFnZUNvbXBsZXRlIjpudWxsLCJQb3NpdGlvbiI6eyJSYXRpbyI6MC4wLCJJc0N1c3RvbSI6ZmFsc2V9LCJEYXRlRm9ybWF0Ijp7IiRyZWYiOiI1ODkifSwiSWQiOiJiYjNmNzI0MC1iZWE5LTRkMDAtOTI0Ny0xYzNjMTI5ODU0NDgiLCJJbXBvcnRJZCI6IjEiLCJUaXRsZSI6IlRoZSBGaXJzdCAzIFNpbmdsZXMiLCJOb3RlIjpudWxsLCJIeXBlcmxpbmsiOm51bGwsIklzQ2hhbmdlZCI6ZmFsc2UsIklzTmV3IjpmYWxzZX0seyIkaWQiOiI1OTEiLCJEYXRlIjoiMjAwMC0wMy0xN1QyMzo1OTowMFoiLCJTdHlsZSI6eyIkaWQiOiI1OTIiLCJTaGFwZSI6MCwiQ29ubmVjdG9yTWFyZ2luIjp7IiRyZWYiOiI1NCJ9LCJDb25uZWN0b3JTdHlsZSI6eyIkaWQiOiI1OTMiLCJMaW5lQ29sb3IiOnsiJGlkIjoiNTk0IiwiJHR5cGUiOiJOTFJFLkNvbW1vbi5Eb20uU29saWRDb2xvckJydXNoLCBOTFJFLkNvbW1vbiIsIkNvbG9yIjp7IiRpZCI6IjU5NSIsIkEiOjI1NSwiUiI6MTA3LCJHIjoyMDUsIkIiOjF9fSwiTGluZVdlaWdodCI6MS4wLCJMaW5lVHlwZSI6MCwiUGFyZW50U3R5bGUiOm51bGx9LCJJc0JlbG93VGltZWJhbmQiOmZhbHNlLCJIaWRlRGF0ZSI6ZmFsc2UsIlNoYXBlU2l6ZSI6MSwiU3BhY2luZyI6MS4wLCJQYWRkaW5nIjp7IiRyZWYiOiI1OCJ9LCJTaGFwZVN0eWxlIjp7IiRpZCI6IjU5NiIsIk1hcmdpbiI6eyIkcmVmIjoiNjAifSwiUGFkZGluZyI6eyIkcmVmIjoiNjEifSwiQmFja2dyb3VuZCI6eyIkaWQiOiI1OTciLCJDb2xvciI6eyIkaWQiOiI1OTgiLCJBIjoyNTUsIlIiOjAsIkciOjAsIkIiOjB9fSwiSXNWaXNpYmxlIjp0cnVlLCJXaWR0aCI6MTguMCwiSGVpZ2h0IjoyMC4wLCJCb3JkZXJTdHlsZSI6eyIkaWQiOiI1OTkiLCJMaW5lQ29sb3IiOnsiJHJlZiI6IjY1In0sIkxpbmVXZWlnaHQiOjAuMCwiTGluZVR5cGUiOjAsIlBhcmVudFN0eWxlIjpudWxsfSwiUGFyZW50U3R5bGUiOm51bGx9LCJUaXRsZVN0eWxlIjp7IiRpZCI6IjYwMCIsIkZvbnRTZXR0aW5ncyI6eyIkaWQiOiI2MDEiLCJGb250U2l6ZSI6MTEsIkZvbnROYW1lIjoiQ2FsaWJyaSIsIklzQm9sZCI6dHJ1ZSwiSXNJdGFsaWMiOmZhbHNlLCJJc1VuZGVybGluZWQiOmZhbHNlLCJQYXJlbnRTdHlsZSI6bnVsbH0sIkF1dG9TaXplIjowLCJGb3JlZ3JvdW5kIjp7IiRpZCI6IjYwMiIsIkNvbG9yIjp7IiRpZCI6IjYwMyIsIkEiOjI1NSwiUiI6MTA3LCJHIjoyMDUsIkIiOj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MDQiLCJMaW5lQ29sb3IiOm51bGwsIkxpbmVXZWlnaHQiOjAuMCwiTGluZVR5cGUiOjAsIlBhcmVudFN0eWxlIjpudWxsfSwiUGFyZW50U3R5bGUiOm51bGx9LCJEYXRlU3R5bGUiOnsiJGlkIjoiNjA1IiwiRm9udFNldHRpbmdzIjp7IiRpZCI6IjYwNiIsIkZvbnRTaXplIjoxMCwiRm9udE5hbWUiOiJDYWxpYnJpIiwiSXNCb2xkIjpmYWxzZSwiSXNJdGFsaWMiOmZhbHNlLCJJc1VuZGVybGluZWQiOmZhbHNlLCJQYXJlbnRTdHlsZSI6bnVsbH0sIkF1dG9TaXplIjowLCJGb3JlZ3JvdW5kIjp7IiRpZCI6IjYwNyIsIkNvbG9yIjp7IiRpZCI6IjYwOCIsIkEiOjI1NSwiUiI6MTA3LCJHIjoyMDUsIkIiOj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2MDkiLCJMaW5lQ29sb3IiOm51bGwsIkxpbmVXZWlnaHQiOjAuMCwiTGluZVR5cGUiOjAsIlBhcmVudFN0eWxlIjpudWxsfSwiUGFyZW50U3R5bGUiOm51bGx9LCJEYXRlRm9ybWF0Ijp7IiRpZCI6IjYxMC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YxMSIsIkRhdGVQYXJ0SXNWaXNpYmxlIjp0cnVlLCJUaW1lUGFydElzVmlzaWJsZSI6ZmFsc2V9fSwiSXNWaXNpYmxlIjp0cnVlLCJQYXJlbnRTdHlsZSI6bnVsbH0sIkluZGV4IjoyMywiUGVyY2VudGFnZUNvbXBsZXRlIjpudWxsLCJQb3NpdGlvbiI6eyJSYXRpbyI6MC4wLCJJc0N1c3RvbSI6ZmFsc2V9LCJEYXRlRm9ybWF0Ijp7IiRyZWYiOiI2MTAifSwiSWQiOiJiZDQxOTIyNy01ZDAwLTQyNzQtYTRlMC01NDlkZjFiYjY4MjMiLCJJbXBvcnRJZCI6IjEiLCJUaXRsZSI6IklzIFRoZXJlIEFueWJvZHkgT3V0IFRoZXJlPyAiLCJOb3RlIjpudWxsLCJIeXBlcmxpbmsiOm51bGwsIklzQ2hhbmdlZCI6ZmFsc2UsIklzTmV3IjpmYWxzZX0seyIkaWQiOiI2MTIiLCJEYXRlIjoiMjAwNy0xMi0xMFQyMzo1OTowMFoiLCJTdHlsZSI6eyIkaWQiOiI2MTMiLCJTaGFwZSI6MCwiQ29ubmVjdG9yTWFyZ2luIjp7IiRyZWYiOiI1NCJ9LCJDb25uZWN0b3JTdHlsZSI6eyIkaWQiOiI2MTQiLCJMaW5lQ29sb3IiOnsiJGlkIjoiNjE1IiwiJHR5cGUiOiJOTFJFLkNvbW1vbi5Eb20uU29saWRDb2xvckJydXNoLCBOTFJFLkNvbW1vbiIsIkNvbG9yIjp7IiRpZCI6IjYxNiIsIkEiOjI1NSwiUiI6MiwiRyI6MjA1LCJCIjoyNTF9fSwiTGluZVdlaWdodCI6MS4wLCJMaW5lVHlwZSI6MCwiUGFyZW50U3R5bGUiOm51bGx9LCJJc0JlbG93VGltZWJhbmQiOnRydWUsIkhpZGVEYXRlIjpmYWxzZSwiU2hhcGVTaXplIjoxLCJTcGFjaW5nIjoxLjAsIlBhZGRpbmciOnsiJHJlZiI6IjU4In0sIlNoYXBlU3R5bGUiOnsiJGlkIjoiNjE3IiwiTWFyZ2luIjp7IiRyZWYiOiI2MCJ9LCJQYWRkaW5nIjp7IiRyZWYiOiI2MSJ9LCJCYWNrZ3JvdW5kIjp7IiRpZCI6IjYxOCIsIkNvbG9yIjp7IiRpZCI6IjYxOSIsIkEiOjI1NSwiUiI6MCwiRyI6MCwiQiI6MH19LCJJc1Zpc2libGUiOnRydWUsIldpZHRoIjoxOC4wLCJIZWlnaHQiOjIwLjAsIkJvcmRlclN0eWxlIjp7IiRpZCI6IjYyMCIsIkxpbmVDb2xvciI6eyIkcmVmIjoiNjUifSwiTGluZVdlaWdodCI6MC4wLCJMaW5lVHlwZSI6MCwiUGFyZW50U3R5bGUiOm51bGx9LCJQYXJlbnRTdHlsZSI6bnVsbH0sIlRpdGxlU3R5bGUiOnsiJGlkIjoiNjIxIiwiRm9udFNldHRpbmdzIjp7IiRpZCI6IjYyMiIsIkZvbnRTaXplIjoxMSwiRm9udE5hbWUiOiJDYWxpYnJpIiwiSXNCb2xkIjp0cnVlLCJJc0l0YWxpYyI6ZmFsc2UsIklzVW5kZXJsaW5lZCI6ZmFsc2UsIlBhcmVudFN0eWxlIjpudWxsfSwiQXV0b1NpemUiOjAsIkZvcmVncm91bmQiOnsiJGlkIjoiNjIzIiwiQ29sb3IiOnsiJGlkIjoiNjI0IiwiQSI6MjU1LCJSIjoyLCJHIjoyMDUsIkIiOjI1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yNSIsIkxpbmVDb2xvciI6bnVsbCwiTGluZVdlaWdodCI6MC4wLCJMaW5lVHlwZSI6MCwiUGFyZW50U3R5bGUiOm51bGx9LCJQYXJlbnRTdHlsZSI6bnVsbH0sIkRhdGVTdHlsZSI6eyIkaWQiOiI2MjYiLCJGb250U2V0dGluZ3MiOnsiJGlkIjoiNjI3IiwiRm9udFNpemUiOjEwLCJGb250TmFtZSI6IkNhbGlicmkiLCJJc0JvbGQiOmZhbHNlLCJJc0l0YWxpYyI6ZmFsc2UsIklzVW5kZXJsaW5lZCI6ZmFsc2UsIlBhcmVudFN0eWxlIjpudWxsfSwiQXV0b1NpemUiOjAsIkZvcmVncm91bmQiOnsiJGlkIjoiNjI4IiwiQ29sb3IiOnsiJGlkIjoiNjI5IiwiQSI6MjU1LCJSIjoyLCJHIjoyMDUsIkIiOjI1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zMCIsIkxpbmVDb2xvciI6bnVsbCwiTGluZVdlaWdodCI6MC4wLCJMaW5lVHlwZSI6MCwiUGFyZW50U3R5bGUiOm51bGx9LCJQYXJlbnRTdHlsZSI6bnVsbH0sIkRhdGVGb3JtYXQiOnsiJGlkIjoiNjMx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MyIiwiRGF0ZVBhcnRJc1Zpc2libGUiOnRydWUsIlRpbWVQYXJ0SXNWaXNpYmxlIjpmYWxzZX19LCJJc1Zpc2libGUiOnRydWUsIlBhcmVudFN0eWxlIjpudWxsfSwiSW5kZXgiOjI0LCJQZXJjZW50YWdlQ29tcGxldGUiOm51bGwsIlBvc2l0aW9uIjp7IlJhdGlvIjowLjAsIklzQ3VzdG9tIjpmYWxzZX0sIkRhdGVGb3JtYXQiOnsiJHJlZiI6IjYzMSJ9LCJJZCI6IjRkYTI2NmYwLTQyNTktNGVlZS04ODAzLTU1MWUxZDFlNWYxZSIsIkltcG9ydElkIjoiMSIsIlRpdGxlIjoiT2gsIGJ5IHRoZSB3YXkiLCJOb3RlIjpudWxsLCJIeXBlcmxpbmsiOm51bGwsIklzQ2hhbmdlZCI6ZmFsc2UsIklzTmV3IjpmYWxzZX0seyIkaWQiOiI2MzMiLCJEYXRlIjoiMjAxMS0wOS0yNlQyMzo1OTowMFoiLCJTdHlsZSI6eyIkaWQiOiI2MzQiLCJTaGFwZSI6MCwiQ29ubmVjdG9yTWFyZ2luIjp7IiRyZWYiOiI1NCJ9LCJDb25uZWN0b3JTdHlsZSI6eyIkaWQiOiI2MzUiLCJMaW5lQ29sb3IiOnsiJGlkIjoiNjM2IiwiJHR5cGUiOiJOTFJFLkNvbW1vbi5Eb20uU29saWRDb2xvckJydXNoLCBOTFJFLkNvbW1vbiIsIkNvbG9yIjp7IiRpZCI6IjYzNyIsIkEiOjI1NSwiUiI6MiwiRyI6MjA1LCJCIjoyNTF9fSwiTGluZVdlaWdodCI6MS4wLCJMaW5lVHlwZSI6MCwiUGFyZW50U3R5bGUiOm51bGx9LCJJc0JlbG93VGltZWJhbmQiOmZhbHNlLCJIaWRlRGF0ZSI6ZmFsc2UsIlNoYXBlU2l6ZSI6MSwiU3BhY2luZyI6MS4wLCJQYWRkaW5nIjp7IiRyZWYiOiI1OCJ9LCJTaGFwZVN0eWxlIjp7IiRpZCI6IjYzOCIsIk1hcmdpbiI6eyIkcmVmIjoiNjAifSwiUGFkZGluZyI6eyIkcmVmIjoiNjEifSwiQmFja2dyb3VuZCI6eyIkaWQiOiI2MzkiLCJDb2xvciI6eyIkaWQiOiI2NDAiLCJBIjoyNTUsIlIiOjAsIkciOjAsIkIiOjB9fSwiSXNWaXNpYmxlIjp0cnVlLCJXaWR0aCI6MTguMCwiSGVpZ2h0IjoyMC4wLCJCb3JkZXJTdHlsZSI6eyIkaWQiOiI2NDEiLCJMaW5lQ29sb3IiOnsiJHJlZiI6IjY1In0sIkxpbmVXZWlnaHQiOjAuMCwiTGluZVR5cGUiOjAsIlBhcmVudFN0eWxlIjpudWxsfSwiUGFyZW50U3R5bGUiOm51bGx9LCJUaXRsZVN0eWxlIjp7IiRpZCI6IjY0MiIsIkZvbnRTZXR0aW5ncyI6eyIkaWQiOiI2NDMiLCJGb250U2l6ZSI6MTEsIkZvbnROYW1lIjoiQ2FsaWJyaSIsIklzQm9sZCI6dHJ1ZSwiSXNJdGFsaWMiOmZhbHNlLCJJc1VuZGVybGluZWQiOmZhbHNlLCJQYXJlbnRTdHlsZSI6bnVsbH0sIkF1dG9TaXplIjowLCJGb3JlZ3JvdW5kIjp7IiRpZCI6IjY0NCIsIkNvbG9yIjp7IiRpZCI6IjY0NSIsIkEiOjI1NSwiUiI6MiwiRyI6MjA1LCJCIjoyNTF9fSwiTWF4V2lkdGgiOjIwMC4wLCJNYXhIZWlnaHQiOiJJbmZpbml0eSIsIlNtYXJ0Rm9yZWdyb3VuZElzQWN0aXZlIjpmYWxzZSwiSG9yaXpvbnRhbEFsaWdubWVudCI6MSwiVmVydGljYWxBbGlnbm1lbnQiOjAsIlNtYXJ0Rm9yZWdyb3VuZCI6bnVsbCwiTWFyZ2luIjp7IiRyZWYiOiI3MSJ9LCJQYWRkaW5nIjp7IiRyZWYiOiI3MiJ9LCJCYWNrZ3JvdW5kIjp7IiRyZWYiOiI3MyJ9LCJJc1Zpc2libGUiOnRydWUsIldpZHRoIjowLjAsIkhlaWdodCI6MC4wLCJCb3JkZXJTdHlsZSI6eyIkaWQiOiI2NDYiLCJMaW5lQ29sb3IiOm51bGwsIkxpbmVXZWlnaHQiOjAuMCwiTGluZVR5cGUiOjAsIlBhcmVudFN0eWxlIjpudWxsfSwiUGFyZW50U3R5bGUiOm51bGx9LCJEYXRlU3R5bGUiOnsiJGlkIjoiNjQ3IiwiRm9udFNldHRpbmdzIjp7IiRpZCI6IjY0OCIsIkZvbnRTaXplIjoxMCwiRm9udE5hbWUiOiJDYWxpYnJpIiwiSXNCb2xkIjpmYWxzZSwiSXNJdGFsaWMiOmZhbHNlLCJJc1VuZGVybGluZWQiOmZhbHNlLCJQYXJlbnRTdHlsZSI6bnVsbH0sIkF1dG9TaXplIjowLCJGb3JlZ3JvdW5kIjp7IiRpZCI6IjY0OSIsIkNvbG9yIjp7IiRpZCI6IjY1MCIsIkEiOjI1NSwiUiI6MiwiRyI6MjA1LCJCIjoyNTF9fSwiTWF4V2lkdGgiOjIwMC4wLCJNYXhIZWlnaHQiOiJJbmZpbml0eSIsIlNtYXJ0Rm9yZWdyb3VuZElzQWN0aXZlIjpmYWxzZSwiSG9yaXpvbnRhbEFsaWdubWVudCI6MCwiVmVydGljYWxBbGlnbm1lbnQiOjAsIlNtYXJ0Rm9yZWdyb3VuZCI6bnVsbCwiTWFyZ2luIjp7IiRyZWYiOiI3OCJ9LCJQYWRkaW5nIjp7IiRyZWYiOiI3OSJ9LCJCYWNrZ3JvdW5kIjp7IiRyZWYiOiI4MCJ9LCJJc1Zpc2libGUiOnRydWUsIldpZHRoIjowLjAsIkhlaWdodCI6MC4wLCJCb3JkZXJTdHlsZSI6eyIkaWQiOiI2NTEiLCJMaW5lQ29sb3IiOm51bGwsIkxpbmVXZWlnaHQiOjAuMCwiTGluZVR5cGUiOjAsIlBhcmVudFN0eWxlIjpudWxsfSwiUGFyZW50U3R5bGUiOm51bGx9LCJEYXRlRm9ybWF0Ijp7IiRpZCI6IjY1MiIsIkZvcm1hdFN0cmluZyI6Ik0vZC95eXl5IiwiU2VwYXJhdG9yIjoiLyIsIlVzZUludGVybmF0aW9uYWxEYXRlRm9ybWF0IjpmYWxzZSwiRGF0ZUlzVmlzaWJsZSI6dHJ1ZSwiVGltZUlzVmlzaWJsZSI6ZmFsc2UsIkhvdXJEaWdpdHMiOjEsIkFtUG1EZXNpZ25hdG9yIjoyLCJUcmltMDBNaW51dGVzIjpmYWxzZSwiTGFzdEtub3duVmlzaWJpbGl0eVN0YXRlIjp7IiRpZCI6IjY1MyIsIkRhdGVQYXJ0SXNWaXNpYmxlIjp0cnVlLCJUaW1lUGFydElzVmlzaWJsZSI6ZmFsc2V9fSwiSXNWaXNpYmxlIjp0cnVlLCJQYXJlbnRTdHlsZSI6bnVsbH0sIkluZGV4IjoyNSwiUGVyY2VudGFnZUNvbXBsZXRlIjpudWxsLCJQb3NpdGlvbiI6eyJSYXRpbyI6MC4wLCJJc0N1c3RvbSI6ZmFsc2V9LCJEYXRlRm9ybWF0Ijp7IiRyZWYiOiI2NTIifSwiSWQiOiIxN2Y2NzEwYy1jOTI0LTRjYmUtYjk5YS1lYjUwMDQwYWNmOTYiLCJJbXBvcnRJZCI6IjEiLCJUaXRsZSI6IlBpbmsgRmxveWQ6IERpc2NvdmVyeSIsIk5vdGUiOm51bGwsIkh5cGVybGluayI6bnVsbCwiSXNDaGFuZ2VkIjpmYWxzZSwiSXNOZXciOmZhbHNlfSx7IiRpZCI6IjY1NCIsIkRhdGUiOiIyMDE0LTExLTA3VDIzOjU5OjAwWiIsIlN0eWxlIjp7IiRpZCI6IjY1NSIsIlNoYXBlIjowLCJDb25uZWN0b3JNYXJnaW4iOnsiJHJlZiI6IjU0In0sIkNvbm5lY3RvclN0eWxlIjp7IiRpZCI6IjY1NiIsIkxpbmVDb2xvciI6eyIkaWQiOiI2NTciLCIkdHlwZSI6Ik5MUkUuQ29tbW9uLkRvbS5Tb2xpZENvbG9yQnJ1c2gsIE5MUkUuQ29tbW9uIiwiQ29sb3IiOnsiJGlkIjoiNjU4IiwiQSI6MjU1LCJSIjoyLCJHIjoyMDUsIkIiOjI1MX19LCJMaW5lV2VpZ2h0IjoxLjAsIkxpbmVUeXBlIjowLCJQYXJlbnRTdHlsZSI6bnVsbH0sIklzQmVsb3dUaW1lYmFuZCI6dHJ1ZSwiSGlkZURhdGUiOmZhbHNlLCJTaGFwZVNpemUiOjEsIlNwYWNpbmciOjEuMCwiUGFkZGluZyI6eyIkcmVmIjoiNTgifSwiU2hhcGVTdHlsZSI6eyIkaWQiOiI2NTkiLCJNYXJnaW4iOnsiJHJlZiI6IjYwIn0sIlBhZGRpbmciOnsiJHJlZiI6IjYxIn0sIkJhY2tncm91bmQiOnsiJGlkIjoiNjYwIiwiQ29sb3IiOnsiJGlkIjoiNjYxIiwiQSI6MjU1LCJSIjowLCJHIjowLCJCIjowfX0sIklzVmlzaWJsZSI6dHJ1ZSwiV2lkdGgiOjE4LjAsIkhlaWdodCI6MjAuMCwiQm9yZGVyU3R5bGUiOnsiJGlkIjoiNjYyIiwiTGluZUNvbG9yIjp7IiRyZWYiOiI2NSJ9LCJMaW5lV2VpZ2h0IjowLjAsIkxpbmVUeXBlIjowLCJQYXJlbnRTdHlsZSI6bnVsbH0sIlBhcmVudFN0eWxlIjpudWxsfSwiVGl0bGVTdHlsZSI6eyIkaWQiOiI2NjMiLCJGb250U2V0dGluZ3MiOnsiJGlkIjoiNjY0IiwiRm9udFNpemUiOjExLCJGb250TmFtZSI6IkNhbGlicmkiLCJJc0JvbGQiOnRydWUsIklzSXRhbGljIjpmYWxzZSwiSXNVbmRlcmxpbmVkIjpmYWxzZSwiUGFyZW50U3R5bGUiOm51bGx9LCJBdXRvU2l6ZSI6MCwiRm9yZWdyb3VuZCI6eyIkaWQiOiI2NjUiLCJDb2xvciI6eyIkaWQiOiI2NjYiLCJBIjoyNTUsIlIiOjIsIkciOjIwNSwiQiI6MjUxfX0sIk1heFdpZHRoIjoyMDAuMCwiTWF4SGVpZ2h0IjoiSW5maW5pdHkiLCJTbWFydEZvcmVncm91bmRJc0FjdGl2ZSI6ZmFsc2UsIkhvcml6b250YWxBbGlnbm1lbnQiOjEsIlZlcnRpY2FsQWxpZ25tZW50IjowLCJTbWFydEZvcmVncm91bmQiOm51bGwsIk1hcmdpbiI6eyIkcmVmIjoiNzEifSwiUGFkZGluZyI6eyIkcmVmIjoiNzIifSwiQmFja2dyb3VuZCI6eyIkcmVmIjoiNzMifSwiSXNWaXNpYmxlIjp0cnVlLCJXaWR0aCI6MC4wLCJIZWlnaHQiOjAuMCwiQm9yZGVyU3R5bGUiOnsiJGlkIjoiNjY3IiwiTGluZUNvbG9yIjpudWxsLCJMaW5lV2VpZ2h0IjowLjAsIkxpbmVUeXBlIjowLCJQYXJlbnRTdHlsZSI6bnVsbH0sIlBhcmVudFN0eWxlIjpudWxsfSwiRGF0ZVN0eWxlIjp7IiRpZCI6IjY2OCIsIkZvbnRTZXR0aW5ncyI6eyIkaWQiOiI2NjkiLCJGb250U2l6ZSI6MTAsIkZvbnROYW1lIjoiQ2FsaWJyaSIsIklzQm9sZCI6ZmFsc2UsIklzSXRhbGljIjpmYWxzZSwiSXNVbmRlcmxpbmVkIjpmYWxzZSwiUGFyZW50U3R5bGUiOm51bGx9LCJBdXRvU2l6ZSI6MCwiRm9yZWdyb3VuZCI6eyIkaWQiOiI2NzAiLCJDb2xvciI6eyIkaWQiOiI2NzEiLCJBIjoyNTUsIlIiOjIsIkciOjIwNSwiQiI6MjUxfX0sIk1heFdpZHRoIjoyMDAuMCwiTWF4SGVpZ2h0IjoiSW5maW5pdHkiLCJTbWFydEZvcmVncm91bmRJc0FjdGl2ZSI6ZmFsc2UsIkhvcml6b250YWxBbGlnbm1lbnQiOjAsIlZlcnRpY2FsQWxpZ25tZW50IjowLCJTbWFydEZvcmVncm91bmQiOm51bGwsIk1hcmdpbiI6eyIkcmVmIjoiNzgifSwiUGFkZGluZyI6eyIkcmVmIjoiNzkifSwiQmFja2dyb3VuZCI6eyIkcmVmIjoiODAifSwiSXNWaXNpYmxlIjp0cnVlLCJXaWR0aCI6MC4wLCJIZWlnaHQiOjAuMCwiQm9yZGVyU3R5bGUiOnsiJGlkIjoiNjcyIiwiTGluZUNvbG9yIjpudWxsLCJMaW5lV2VpZ2h0IjowLjAsIkxpbmVUeXBlIjowLCJQYXJlbnRTdHlsZSI6bnVsbH0sIlBhcmVudFN0eWxlIjpudWxsfSwiRGF0ZUZvcm1hdCI6eyIkaWQiOiI2NzMiLCJGb3JtYXRTdHJpbmciOiJNL2QveXl5eSIsIlNlcGFyYXRvciI6Ii8iLCJVc2VJbnRlcm5hdGlvbmFsRGF0ZUZvcm1hdCI6ZmFsc2UsIkRhdGVJc1Zpc2libGUiOnRydWUsIlRpbWVJc1Zpc2libGUiOmZhbHNlLCJIb3VyRGlnaXRzIjoxLCJBbVBtRGVzaWduYXRvciI6MiwiVHJpbTAwTWludXRlcyI6ZmFsc2UsIkxhc3RLbm93blZpc2liaWxpdHlTdGF0ZSI6eyIkaWQiOiI2NzQiLCJEYXRlUGFydElzVmlzaWJsZSI6dHJ1ZSwiVGltZVBhcnRJc1Zpc2libGUiOmZhbHNlfX0sIklzVmlzaWJsZSI6dHJ1ZSwiUGFyZW50U3R5bGUiOm51bGx9LCJJbmRleCI6MjYsIlBlcmNlbnRhZ2VDb21wbGV0ZSI6bnVsbCwiUG9zaXRpb24iOnsiUmF0aW8iOjAuMCwiSXNDdXN0b20iOmZhbHNlfSwiRGF0ZUZvcm1hdCI6eyIkcmVmIjoiNjczIn0sIklkIjoiNjhlZThhODYtYzM0My00NjRkLWE4OTktNzNhNjU2ODIwYTc1IiwiSW1wb3J0SWQiOiIxIiwiVGl0bGUiOiJUaGUgRW5kbGVzcyBSaXZlciIsIk5vdGUiOm51bGwsIkh5cGVybGluayI6bnVsbCwiSXNDaGFuZ2VkIjpmYWxzZSwiSXNOZXciOmZhbHNlfSx7IiRpZCI6IjY3NSIsIkRhdGUiOiIyMDE2LTExLTExVDIzOjU5OjAwWiIsIlN0eWxlIjp7IiRpZCI6IjY3NiIsIlNoYXBlIjowLCJDb25uZWN0b3JNYXJnaW4iOnsiJHJlZiI6IjU0In0sIkNvbm5lY3RvclN0eWxlIjp7IiRpZCI6IjY3NyIsIkxpbmVDb2xvciI6eyIkaWQiOiI2NzgiLCIkdHlwZSI6Ik5MUkUuQ29tbW9uLkRvbS5Tb2xpZENvbG9yQnJ1c2gsIE5MUkUuQ29tbW9uIiwiQ29sb3IiOnsiJGlkIjoiNjc5IiwiQSI6MjU1LCJSIjoyLCJHIjoyMDUsIkIiOjI1MX19LCJMaW5lV2VpZ2h0IjoxLjAsIkxpbmVUeXBlIjowLCJQYXJlbnRTdHlsZSI6bnVsbH0sIklzQmVsb3dUaW1lYmFuZCI6ZmFsc2UsIkhpZGVEYXRlIjpmYWxzZSwiU2hhcGVTaXplIjoxLCJTcGFjaW5nIjoxLjAsIlBhZGRpbmciOnsiJHJlZiI6IjU4In0sIlNoYXBlU3R5bGUiOnsiJGlkIjoiNjgwIiwiTWFyZ2luIjp7IiRyZWYiOiI2MCJ9LCJQYWRkaW5nIjp7IiRyZWYiOiI2MSJ9LCJCYWNrZ3JvdW5kIjp7IiRpZCI6IjY4MSIsIkNvbG9yIjp7IiRpZCI6IjY4MiIsIkEiOjI1NSwiUiI6MCwiRyI6MCwiQiI6MH19LCJJc1Zpc2libGUiOnRydWUsIldpZHRoIjoxOC4wLCJIZWlnaHQiOjIwLjAsIkJvcmRlclN0eWxlIjp7IiRpZCI6IjY4MyIsIkxpbmVDb2xvciI6eyIkcmVmIjoiNjUifSwiTGluZVdlaWdodCI6MC4wLCJMaW5lVHlwZSI6MCwiUGFyZW50U3R5bGUiOm51bGx9LCJQYXJlbnRTdHlsZSI6bnVsbH0sIlRpdGxlU3R5bGUiOnsiJGlkIjoiNjg0IiwiRm9udFNldHRpbmdzIjp7IiRpZCI6IjY4NSIsIkZvbnRTaXplIjoxMSwiRm9udE5hbWUiOiJDYWxpYnJpIiwiSXNCb2xkIjp0cnVlLCJJc0l0YWxpYyI6ZmFsc2UsIklzVW5kZXJsaW5lZCI6ZmFsc2UsIlBhcmVudFN0eWxlIjpudWxsfSwiQXV0b1NpemUiOjAsIkZvcmVncm91bmQiOnsiJGlkIjoiNjg2IiwiQ29sb3IiOnsiJGlkIjoiNjg3IiwiQSI6MjU1LCJSIjoyLCJHIjoyMDUsIkIiOjI1MX19LCJNYXhXaWR0aCI6MjAwLjAsIk1heEhlaWdodCI6IkluZmluaXR5IiwiU21hcnRGb3JlZ3JvdW5kSXNBY3RpdmUiOmZhbHNlLCJIb3Jpem9udGFsQWxpZ25tZW50IjoxLCJWZXJ0aWNhbEFsaWdubWVudCI6MCwiU21hcnRGb3JlZ3JvdW5kIjpudWxsLCJNYXJnaW4iOnsiJHJlZiI6IjcxIn0sIlBhZGRpbmciOnsiJHJlZiI6IjcyIn0sIkJhY2tncm91bmQiOnsiJHJlZiI6IjczIn0sIklzVmlzaWJsZSI6dHJ1ZSwiV2lkdGgiOjAuMCwiSGVpZ2h0IjowLjAsIkJvcmRlclN0eWxlIjp7IiRpZCI6IjY4OCIsIkxpbmVDb2xvciI6bnVsbCwiTGluZVdlaWdodCI6MC4wLCJMaW5lVHlwZSI6MCwiUGFyZW50U3R5bGUiOm51bGx9LCJQYXJlbnRTdHlsZSI6bnVsbH0sIkRhdGVTdHlsZSI6eyIkaWQiOiI2ODkiLCJGb250U2V0dGluZ3MiOnsiJGlkIjoiNjkwIiwiRm9udFNpemUiOjEwLCJGb250TmFtZSI6IkNhbGlicmkiLCJJc0JvbGQiOmZhbHNlLCJJc0l0YWxpYyI6ZmFsc2UsIklzVW5kZXJsaW5lZCI6ZmFsc2UsIlBhcmVudFN0eWxlIjpudWxsfSwiQXV0b1NpemUiOjAsIkZvcmVncm91bmQiOnsiJGlkIjoiNjkxIiwiQ29sb3IiOnsiJGlkIjoiNjkyIiwiQSI6MjU1LCJSIjoyLCJHIjoyMDUsIkIiOjI1MX19LCJNYXhXaWR0aCI6MjAwLjAsIk1heEhlaWdodCI6IkluZmluaXR5IiwiU21hcnRGb3JlZ3JvdW5kSXNBY3RpdmUiOmZhbHNlLCJIb3Jpem9udGFsQWxpZ25tZW50IjowLCJWZXJ0aWNhbEFsaWdubWVudCI6MCwiU21hcnRGb3JlZ3JvdW5kIjpudWxsLCJNYXJnaW4iOnsiJHJlZiI6Ijc4In0sIlBhZGRpbmciOnsiJHJlZiI6Ijc5In0sIkJhY2tncm91bmQiOnsiJHJlZiI6IjgwIn0sIklzVmlzaWJsZSI6dHJ1ZSwiV2lkdGgiOjAuMCwiSGVpZ2h0IjowLjAsIkJvcmRlclN0eWxlIjp7IiRpZCI6IjY5MyIsIkxpbmVDb2xvciI6bnVsbCwiTGluZVdlaWdodCI6MC4wLCJMaW5lVHlwZSI6MCwiUGFyZW50U3R5bGUiOm51bGx9LCJQYXJlbnRTdHlsZSI6bnVsbH0sIkRhdGVGb3JtYXQiOnsiJGlkIjoiNjk0IiwiRm9ybWF0U3RyaW5nIjoiTS9kL3l5eXkiLCJTZXBhcmF0b3IiOiIvIiwiVXNlSW50ZXJuYXRpb25hbERhdGVGb3JtYXQiOmZhbHNlLCJEYXRlSXNWaXNpYmxlIjp0cnVlLCJUaW1lSXNWaXNpYmxlIjpmYWxzZSwiSG91ckRpZ2l0cyI6MSwiQW1QbURlc2lnbmF0b3IiOjIsIlRyaW0wME1pbnV0ZXMiOmZhbHNlLCJMYXN0S25vd25WaXNpYmlsaXR5U3RhdGUiOnsiJGlkIjoiNjk1IiwiRGF0ZVBhcnRJc1Zpc2libGUiOnRydWUsIlRpbWVQYXJ0SXNWaXNpYmxlIjpmYWxzZX19LCJJc1Zpc2libGUiOnRydWUsIlBhcmVudFN0eWxlIjpudWxsfSwiSW5kZXgiOjI3LCJQZXJjZW50YWdlQ29tcGxldGUiOm51bGwsIlBvc2l0aW9uIjp7IlJhdGlvIjowLjAsIklzQ3VzdG9tIjpmYWxzZX0sIkRhdGVGb3JtYXQiOnsiJHJlZiI6IjY5NCJ9LCJJZCI6ImZjNGYwMzI5LTJkMDktNGQzNS05ZTE4LTlmNzI3ZGNhZDlkNCIsIkltcG9ydElkIjoiMSIsIlRpdGxlIjoiVGhlIEVhcmx5IFllYXJzIDE5NjUtMTk3MiIsIk5vdGUiOm51bGwsIkh5cGVybGluayI6bnVsbCwiSXNDaGFuZ2VkIjpmYWxzZSwiSXNOZXciOmZhbHNlfV0sIlRhc2tzIjpbeyIkaWQiOiI2OTYiLCJHcm91cE5hbWUiOiJhNmJmNzZlYS0zMThiLTQ0NmUtODZkMC0zMDA2ZTM1MDMyNWMiLCJTdGFydERhdGUiOiIxOTY3LTEyLTMxVDAwOjAwOjAwWiIsIkVuZERhdGUiOiIxOTc4LTEyLTMwVDIzOjU5OjAwWiIsIlBlcmNlbnRhZ2VDb21wbGV0ZSI6bnVsbCwiU3R5bGUiOnsiJGlkIjoiNjk3IiwiU2hhcGUiOjAsIlNoYXBlVGhpY2tuZXNzIjowLCJEdXJhdGlvbkZvcm1hdCI6MCwiSW5jbHVkZU5vbldvcmtpbmdEYXlzSW5EdXJhdGlvbiI6ZmFsc2UsIlBlcmNlbnRhZ2VDb21wbGV0ZVN0eWxlIjp7IiRpZCI6IjY5OCIsIkZvbnRTZXR0aW5ncyI6eyIkaWQiOiI2OTk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3MDAiLCJMaW5lQ29sb3IiOm51bGwsIkxpbmVXZWlnaHQiOjAuMCwiTGluZVR5cGUiOjAsIlBhcmVudFN0eWxlIjpudWxsfSwiUGFyZW50U3R5bGUiOm51bGx9LCJEdXJhdGlvblN0eWxlIjp7IiRpZCI6IjcwMSIsIkZvbnRTZXR0aW5ncyI6eyIkaWQiOiI3MD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3MDMiLCJMaW5lQ29sb3IiOm51bGwsIkxpbmVXZWlnaHQiOjAuMCwiTGluZVR5cGUiOjAsIlBhcmVudFN0eWxlIjpudWxsfSwiUGFyZW50U3R5bGUiOm51bGx9LCJIb3Jpem9udGFsQ29ubmVjdG9yU3R5bGUiOnsiJGlkIjoiNzA0IiwiTGluZUNvbG9yIjp7IiRyZWYiOiI5OSJ9LCJMaW5lV2VpZ2h0IjoxLjAsIkxpbmVUeXBlIjowLCJQYXJlbnRTdHlsZSI6bnVsbH0sIlZlcnRpY2FsQ29ubmVjdG9yU3R5bGUiOnsiJGlkIjoiNzA1IiwiTGluZUNvbG9yIjp7IiRpZCI6IjcwNiIsIiR0eXBlIjoiTkxSRS5Db21tb24uRG9tLlNvbGlkQ29sb3JCcnVzaCwgTkxSRS5Db21tb24iLCJDb2xvciI6eyIkaWQiOiI3MDc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NzA4IiwiTWFyZ2luIjp7IiRyZWYiOiIxMDUifSwiUGFkZGluZyI6eyIkcmVmIjoiMTA2In0sIkJhY2tncm91bmQiOnsiJGlkIjoiNzA5IiwiQ29sb3IiOnsiJGlkIjoiNzEwIiwiQSI6MjU1LCJSIjo5MSwiRyI6MTU1LCJCIjoyMTN9fSwiSXNWaXNpYmxlIjp0cnVlLCJXaWR0aCI6MC4wLCJIZWlnaHQiOjEwLjAsIkJvcmRlclN0eWxlIjp7IiRpZCI6IjcxMSIsIkxpbmVDb2xvciI6eyIkcmVmIjoiMTEwIn0sIkxpbmVXZWlnaHQiOjAuMCwiTGluZVR5cGUiOjAsIlBhcmVudFN0eWxlIjpudWxsfSwiUGFyZW50U3R5bGUiOm51bGx9LCJUaXRsZVN0eWxlIjp7IiRpZCI6IjcxMiIsIkZvbnRTZXR0aW5ncyI6eyIkaWQiOiI3MTMiLCJGb250U2l6ZSI6MTEsIkZvbnROYW1lIjoiQ2FsaWJyaSIsIklzQm9sZCI6dHJ1ZSwiSXNJdGFsaWMiOmZhbHNlLCJJc1VuZGVybGluZWQiOmZhbHNlLCJQYXJlbnRTdHlsZSI6bnVsbH0sIkF1dG9TaXplIjowLCJGb3JlZ3JvdW5kIjp7IiRpZCI6IjcxNCIsIkNvbG9yIjp7IiRpZCI6IjcxNS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xNiIsIkxpbmVDb2xvciI6bnVsbCwiTGluZVdlaWdodCI6MC4wLCJMaW5lVHlwZSI6MCwiUGFyZW50U3R5bGUiOm51bGx9LCJQYXJlbnRTdHlsZSI6bnVsbH0sIkRhdGVTdHlsZSI6eyIkaWQiOiI3MTciLCJGb250U2V0dGluZ3MiOnsiJGlkIjoiNzE4IiwiRm9udFNpemUiOjEwLCJGb250TmFtZSI6IkNhbGlicmkiLCJJc0JvbGQiOmZhbHNlLCJJc0l0YWxpYyI6ZmFsc2UsIklzVW5kZXJsaW5lZCI6ZmFsc2UsIlBhcmVudFN0eWxlIjpudWxsfSwiQXV0b1NpemUiOjAsIkZvcmVncm91bmQiOnsiJGlkIjoiNzE5IiwiQ29sb3IiOnsiJGlkIjoiNzIwIiwiQSI6MjU1LCJSIjo2OCwiRyI6ODQsIkIiOjEwNn1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yMSIsIkxpbmVDb2xvciI6bnVsbCwiTGluZVdlaWdodCI6MC4wLCJMaW5lVHlwZSI6MCwiUGFyZW50U3R5bGUiOm51bGx9LCJQYXJlbnRTdHlsZSI6bnVsbH0sIkRhdGVGb3JtYXQiOnsiJHJlZiI6IjEyNiJ9LCJJc1Zpc2libGUiOmZhbHNlLCJQYXJlbnRTdHlsZSI6bnVsbH0sIkluZGV4IjoyOCwiU21hcnREdXJhdGlvbkFjdGl2YXRlZCI6ZmFsc2UsIkRhdGVGb3JtYXQiOnsiJHJlZiI6IjEyNiJ9LCJJZCI6IjQzZDcxOWYwLTUzNmMtNGY2Zi05MjA5LTQ5OWZlNDM4YjY1MiIsIkltcG9ydElkIjpudWxsLCJUaXRsZSI6IlRyYW5zaXRpb24gJiBGYW1lIiwiTm90ZSI6bnVsbCwiSHlwZXJsaW5rIjpudWxsLCJJc0NoYW5nZWQiOmZhbHNlLCJJc05ldyI6ZmFsc2V9LHsiJGlkIjoiNzIyIiwiR3JvdXBOYW1lIjoiYTZiZjc2ZWEtMzE4Yi00NDZlLTg2ZDAtMzAwNmUzNTAzMjVjIiwiU3RhcnREYXRlIjoiMTk3OC0xMi0zMVQwMDowMDowMFoiLCJFbmREYXRlIjoiMTk4NS0xMi0zMFQyMzo1OTowMFoiLCJQZXJjZW50YWdlQ29tcGxldGUiOm51bGwsIlN0eWxlIjp7IiRpZCI6IjcyMyIsIlNoYXBlIjo0LCJTaGFwZVRoaWNrbmVzcyI6MCwiRHVyYXRpb25Gb3JtYXQiOjAsIkluY2x1ZGVOb25Xb3JraW5nRGF5c0luRHVyYXRpb24iOmZhbHNlLCJQZXJjZW50YWdlQ29tcGxldGVTdHlsZSI6eyIkaWQiOiI3MjQiLCJGb250U2V0dGluZ3MiOnsiJGlkIjoiNzI1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1hcmdpbiI6eyIkcmVmIjoiODgifSwiUGFkZGluZyI6eyIkcmVmIjoiODkifSwiQmFja2dyb3VuZCI6eyIkcmVmIjoiOTAifSwiSXNWaXNpYmxlIjp0cnVlLCJXaWR0aCI6MC4wLCJIZWlnaHQiOjAuMCwiQm9yZGVyU3R5bGUiOnsiJGlkIjoiNzI2IiwiTGluZUNvbG9yIjpudWxsLCJMaW5lV2VpZ2h0IjowLjAsIkxpbmVUeXBlIjowLCJQYXJlbnRTdHlsZSI6bnVsbH0sIlBhcmVudFN0eWxlIjpudWxsfSwiRHVyYXRpb25TdHlsZSI6eyIkaWQiOiI3MjciLCJGb250U2V0dGluZ3MiOnsiJGlkIjoiNzI4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1hcmdpbiI6eyIkcmVmIjoiOTUifSwiUGFkZGluZyI6eyIkcmVmIjoiOTYifSwiQmFja2dyb3VuZCI6eyIkcmVmIjoiOTcifSwiSXNWaXNpYmxlIjp0cnVlLCJXaWR0aCI6MC4wLCJIZWlnaHQiOjAuMCwiQm9yZGVyU3R5bGUiOnsiJGlkIjoiNzI5IiwiTGluZUNvbG9yIjpudWxsLCJMaW5lV2VpZ2h0IjowLjAsIkxpbmVUeXBlIjowLCJQYXJlbnRTdHlsZSI6bnVsbH0sIlBhcmVudFN0eWxlIjpudWxsfSwiSG9yaXpvbnRhbENvbm5lY3RvclN0eWxlIjp7IiRpZCI6IjczMCIsIkxpbmVDb2xvciI6eyIkcmVmIjoiOTkifSwiTGluZVdlaWdodCI6MS4wLCJMaW5lVHlwZSI6MCwiUGFyZW50U3R5bGUiOm51bGx9LCJWZXJ0aWNhbENvbm5lY3RvclN0eWxlIjp7IiRpZCI6IjczMSIsIkxpbmVDb2xvciI6eyIkaWQiOiI3MzIiLCIkdHlwZSI6Ik5MUkUuQ29tbW9uLkRvbS5Tb2xpZENvbG9yQnJ1c2gsIE5MUkUuQ29tbW9uIiwiQ29sb3IiOnsiJGlkIjoiNzMzIiwiQSI6MjU1LCJSIjoxNjUsIkciOjE2NSwiQiI6MTY1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mZhbHNlLCJQZXJjZW50YWdlQ29tcGxldGVTaGFwZU9wYWNpdHkiOjM1LCJTaGFwZVN0eWxlIjp7IiRpZCI6IjczNCIsIk1hcmdpbiI6eyIkcmVmIjoiMTA1In0sIlBhZGRpbmciOnsiJHJlZiI6IjEwNiJ9LCJCYWNrZ3JvdW5kIjp7IiRpZCI6IjczNSIsIkNvbG9yIjp7IiRpZCI6IjczNiIsIkEiOjI1NSwiUiI6ODEsIkciOjk3LCJCIjoxMDd9fSwiSXNWaXNpYmxlIjp0cnVlLCJXaWR0aCI6MC4wLCJIZWlnaHQiOjEwLjAsIkJvcmRlclN0eWxlIjp7IiRpZCI6IjczNyIsIkxpbmVDb2xvciI6eyIkcmVmIjoiMTEwIn0sIkxpbmVXZWlnaHQiOjAuMCwiTGluZVR5cGUiOjAsIlBhcmVudFN0eWxlIjpudWxsfSwiUGFyZW50U3R5bGUiOm51bGx9LCJUaXRsZVN0eWxlIjp7IiRpZCI6IjczOCIsIkZvbnRTZXR0aW5ncyI6eyIkaWQiOiI3MzkiLCJGb250U2l6ZSI6MTEsIkZvbnROYW1lIjoiQ2FsaWJyaSIsIklzQm9sZCI6dHJ1ZSwiSXNJdGFsaWMiOmZhbHNlLCJJc1VuZGVybGluZWQiOmZhbHNlLCJQYXJlbnRTdHlsZSI6bnVsbH0sIkF1dG9TaXplIjowLCJGb3JlZ3JvdW5kIjp7IiRpZCI6Ijc0MCIsIkNvbG9yIjp7IiRpZCI6Ijc0MSIsIkEiOjI1NSwiUiI6MCwiRyI6MCwiQiI6MH19LCJNYXhXaWR0aCI6NzIwLjAsIk1heEhlaWdodCI6IkluZmluaXR5IiwiU21hcnRGb3JlZ3JvdW5kSXNBY3RpdmUiOmZhbHNlLCJIb3Jpem9udGFsQWxpZ25tZW50IjowLCJWZXJ0aWNhbEFsaWdubWVudCI6MCwiU21hcnRGb3JlZ3JvdW5kIjpudWxsLCJNYXJnaW4iOnsiJHJlZiI6IjExNiJ9LCJQYWRkaW5nIjp7IiRyZWYiOiIxMTcifSwiQmFja2dyb3VuZCI6eyIkcmVmIjoiMTE4In0sIklzVmlzaWJsZSI6dHJ1ZSwiV2lkdGgiOjAuMCwiSGVpZ2h0IjowLjAsIkJvcmRlclN0eWxlIjp7IiRpZCI6Ijc0MiIsIkxpbmVDb2xvciI6bnVsbCwiTGluZVdlaWdodCI6MC4wLCJMaW5lVHlwZSI6MCwiUGFyZW50U3R5bGUiOm51bGx9LCJQYXJlbnRTdHlsZSI6bnVsbH0sIkRhdGVTdHlsZSI6eyIkaWQiOiI3NDMiLCJGb250U2V0dGluZ3MiOnsiJGlkIjoiNzQ0IiwiRm9udFNpemUiOjEwLCJGb250TmFtZSI6IkNhbGlicmkiLCJJc0JvbGQiOmZhbHNlLCJJc0l0YWxpYyI6ZmFsc2UsIklzVW5kZXJsaW5lZCI6ZmFsc2UsIlBhcmVudFN0eWxlIjpudWxsfSwiQXV0b1NpemUiOjAsIkZvcmVncm91bmQiOnsiJGlkIjoiNzQ1IiwiQ29sb3IiOnsiJGlkIjoiNzQ2IiwiQSI6MjU1LCJSIjo2OCwiRyI6ODQsIkIiOjEwNn19LCJNYXhXaWR0aCI6MjAwLjAsIk1heEhlaWdodCI6IkluZmluaXR5IiwiU21hcnRGb3JlZ3JvdW5kSXNBY3RpdmUiOmZhbHNlLCJIb3Jpem9udGFsQWxpZ25tZW50IjowLCJWZXJ0aWNhbEFsaWdubWVudCI6MCwiU21hcnRGb3JlZ3JvdW5kIjpudWxsLCJNYXJnaW4iOnsiJHJlZiI6IjEyMyJ9LCJQYWRkaW5nIjp7IiRyZWYiOiIxMjQifSwiQmFja2dyb3VuZCI6eyIkcmVmIjoiMTI1In0sIklzVmlzaWJsZSI6dHJ1ZSwiV2lkdGgiOjAuMCwiSGVpZ2h0IjowLjAsIkJvcmRlclN0eWxlIjp7IiRpZCI6Ijc0NyIsIkxpbmVDb2xvciI6bnVsbCwiTGluZVdlaWdodCI6MC4wLCJMaW5lVHlwZSI6MCwiUGFyZW50U3R5bGUiOm51bGx9LCJQYXJlbnRTdHlsZSI6bnVsbH0sIkRhdGVGb3JtYXQiOnsiJHJlZiI6IjEyNiJ9LCJJc1Zpc2libGUiOnRydWUsIlBhcmVudFN0eWxlIjpudWxsfSwiSW5kZXgiOjI5LCJTbWFydER1cmF0aW9uQWN0aXZhdGVkIjpmYWxzZSwiRGF0ZUZvcm1hdCI6eyIkcmVmIjoiMTI2In0sIklkIjoiYzY5ZDE1NjMtMjRkZC00MWVhLTk4ZTUtNWZiOTk2ZDQxMmFjIiwiSW1wb3J0SWQiOm51bGwsIlRpdGxlIjoiV2F0ZXJzIEVyYSIsIk5vdGUiOm51bGwsIkh5cGVybGluayI6bnVsbCwiSXNDaGFuZ2VkIjpmYWxzZSwiSXNOZXciOmZhbHNlfSx7IiRpZCI6Ijc0OCIsIkdyb3VwTmFtZSI6ImE2YmY3NmVhLTMxOGItNDQ2ZS04NmQwLTMwMDZlMzUwMzI1YyIsIlN0YXJ0RGF0ZSI6IjE5ODUtMTItMzFUMDA6MDA6MDBaIiwiRW5kRGF0ZSI6IjE5OTQtMTItMzBUMjM6NTk6MDBaIiwiUGVyY2VudGFnZUNvbXBsZXRlIjpudWxsLCJTdHlsZSI6eyIkaWQiOiI3NDkiLCJTaGFwZSI6NCwiU2hhcGVUaGlja25lc3MiOjAsIkR1cmF0aW9uRm9ybWF0IjowLCJJbmNsdWRlTm9uV29ya2luZ0RheXNJbkR1cmF0aW9uIjpmYWxzZSwiUGVyY2VudGFnZUNvbXBsZXRlU3R5bGUiOnsiJGlkIjoiNzUwIiwiRm9udFNldHRpbmdzIjp7IiRpZCI6Ijc1MS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NYXJnaW4iOnsiJHJlZiI6Ijg4In0sIlBhZGRpbmciOnsiJHJlZiI6Ijg5In0sIkJhY2tncm91bmQiOnsiJHJlZiI6IjkwIn0sIklzVmlzaWJsZSI6dHJ1ZSwiV2lkdGgiOjAuMCwiSGVpZ2h0IjowLjAsIkJvcmRlclN0eWxlIjp7IiRpZCI6Ijc1MiIsIkxpbmVDb2xvciI6bnVsbCwiTGluZVdlaWdodCI6MC4wLCJMaW5lVHlwZSI6MCwiUGFyZW50U3R5bGUiOm51bGx9LCJQYXJlbnRTdHlsZSI6bnVsbH0sIkR1cmF0aW9uU3R5bGUiOnsiJGlkIjoiNzUzIiwiRm9udFNldHRpbmdzIjp7IiRpZCI6Ijc1NC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NYXJnaW4iOnsiJHJlZiI6Ijk1In0sIlBhZGRpbmciOnsiJHJlZiI6Ijk2In0sIkJhY2tncm91bmQiOnsiJHJlZiI6Ijk3In0sIklzVmlzaWJsZSI6dHJ1ZSwiV2lkdGgiOjAuMCwiSGVpZ2h0IjowLjAsIkJvcmRlclN0eWxlIjp7IiRpZCI6Ijc1NSIsIkxpbmVDb2xvciI6bnVsbCwiTGluZVdlaWdodCI6MC4wLCJMaW5lVHlwZSI6MCwiUGFyZW50U3R5bGUiOm51bGx9LCJQYXJlbnRTdHlsZSI6bnVsbH0sIkhvcml6b250YWxDb25uZWN0b3JTdHlsZSI6eyIkaWQiOiI3NTYiLCJMaW5lQ29sb3IiOnsiJHJlZiI6Ijk5In0sIkxpbmVXZWlnaHQiOjEuMCwiTGluZVR5cGUiOjAsIlBhcmVudFN0eWxlIjpudWxsfSwiVmVydGljYWxDb25uZWN0b3JTdHlsZSI6eyIkaWQiOiI3NTciLCJMaW5lQ29sb3IiOnsiJGlkIjoiNzU4IiwiJHR5cGUiOiJOTFJFLkNvbW1vbi5Eb20uU29saWRDb2xvckJydXNoLCBOTFJFLkNvbW1vbiIsIkNvbG9yIjp7IiRpZCI6Ijc1OSIsIkEiOjI1NSwiUiI6MTY1LCJHIjoxNjUsIkIiOjE2NX19LCJMaW5lV2VpZ2h0Ijox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mYWxzZSwiUGVyY2VudGFnZUNvbXBsZXRlU2hhcGVPcGFjaXR5IjozNSwiU2hhcGVTdHlsZSI6eyIkaWQiOiI3NjAiLCJNYXJnaW4iOnsiJHJlZiI6IjEwNSJ9LCJQYWRkaW5nIjp7IiRyZWYiOiIxMDYifSwiQmFja2dyb3VuZCI6eyIkaWQiOiI3NjEiLCJDb2xvciI6eyIkaWQiOiI3NjIiLCJBIjoyNTUsIlIiOjgxLCJHIjo5NywiQiI6MTA3fX0sIklzVmlzaWJsZSI6dHJ1ZSwiV2lkdGgiOjAuMCwiSGVpZ2h0IjoxMC4wLCJCb3JkZXJTdHlsZSI6eyIkaWQiOiI3NjMiLCJMaW5lQ29sb3IiOnsiJHJlZiI6IjExMCJ9LCJMaW5lV2VpZ2h0IjowLjAsIkxpbmVUeXBlIjowLCJQYXJlbnRTdHlsZSI6bnVsbH0sIlBhcmVudFN0eWxlIjpudWxsfSwiVGl0bGVTdHlsZSI6eyIkaWQiOiI3NjQiLCJGb250U2V0dGluZ3MiOnsiJGlkIjoiNzY1IiwiRm9udFNpemUiOjExLCJGb250TmFtZSI6IkNhbGlicmkiLCJJc0JvbGQiOnRydWUsIklzSXRhbGljIjpmYWxzZSwiSXNVbmRlcmxpbmVkIjpmYWxzZSwiUGFyZW50U3R5bGUiOm51bGx9LCJBdXRvU2l6ZSI6MCwiRm9yZWdyb3VuZCI6eyIkaWQiOiI3NjYiLCJDb2xvciI6eyIkaWQiOiI3NjciLCJBIjoyNTUsIlIiOjAsIkciOjAsIkIiOjB9fSwiTWF4V2lkdGgiOjcyMC4wLCJNYXhIZWlnaHQiOiJJbmZpbml0eSIsIlNtYXJ0Rm9yZWdyb3VuZElzQWN0aXZlIjpmYWxzZSwiSG9yaXpvbnRhbEFsaWdubWVudCI6MCwiVmVydGljYWxBbGlnbm1lbnQiOjAsIlNtYXJ0Rm9yZWdyb3VuZCI6bnVsbCwiTWFyZ2luIjp7IiRyZWYiOiIxMTYifSwiUGFkZGluZyI6eyIkcmVmIjoiMTE3In0sIkJhY2tncm91bmQiOnsiJHJlZiI6IjExOCJ9LCJJc1Zpc2libGUiOnRydWUsIldpZHRoIjowLjAsIkhlaWdodCI6MC4wLCJCb3JkZXJTdHlsZSI6eyIkaWQiOiI3NjgiLCJMaW5lQ29sb3IiOm51bGwsIkxpbmVXZWlnaHQiOjAuMCwiTGluZVR5cGUiOjAsIlBhcmVudFN0eWxlIjpudWxsfSwiUGFyZW50U3R5bGUiOm51bGx9LCJEYXRlU3R5bGUiOnsiJGlkIjoiNzY5IiwiRm9udFNldHRpbmdzIjp7IiRpZCI6Ijc3MC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3NzEiLCJMaW5lQ29sb3IiOm51bGwsIkxpbmVXZWlnaHQiOjAuMCwiTGluZVR5cGUiOjAsIlBhcmVudFN0eWxlIjpudWxsfSwiUGFyZW50U3R5bGUiOm51bGx9LCJEYXRlRm9ybWF0Ijp7IiRyZWYiOiIxMjYifSwiSXNWaXNpYmxlIjp0cnVlLCJQYXJlbnRTdHlsZSI6bnVsbH0sIkluZGV4IjozMCwiU21hcnREdXJhdGlvbkFjdGl2YXRlZCI6ZmFsc2UsIkRhdGVGb3JtYXQiOnsiJHJlZiI6IjEyNiJ9LCJJZCI6IjdmMzNjNzIyLTg1ODAtNDBiMS1iNWQzLTFkNmY1NjAwNzJlMSIsIkltcG9ydElkIjpudWxsLCJUaXRsZSI6IkdpbG1vdXIgRXJhIiwiTm90ZSI6bnVsbCwiSHlwZXJsaW5rIjpudWxsLCJJc0NoYW5nZWQiOmZhbHNlLCJJc05ldyI6ZmFsc2V9LHsiJGlkIjoiNzcyIiwiR3JvdXBOYW1lIjoiYTZiZjc2ZWEtMzE4Yi00NDZlLTg2ZDAtMzAwNmUzNTAzMjVjIiwiU3RhcnREYXRlIjoiMjAwNS0wNy0wMlQwMDowMDowMFoiLCJFbmREYXRlIjoiMjAxNi0xMS0xMVQyMzo1OTowMFoiLCJQZXJjZW50YWdlQ29tcGxldGUiOm51bGwsIlN0eWxlIjp7IiRpZCI6Ijc3MyIsIlNoYXBlIjowLCJTaGFwZVRoaWNrbmVzcyI6MCwiRHVyYXRpb25Gb3JtYXQiOjAsIkluY2x1ZGVOb25Xb3JraW5nRGF5c0luRHVyYXRpb24iOmZhbHNlLCJQZXJjZW50YWdlQ29tcGxldGVTdHlsZSI6eyIkaWQiOiI3NzQiLCJGb250U2V0dGluZ3MiOnsiJGlkIjoiNzc1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1hcmdpbiI6eyIkcmVmIjoiODgifSwiUGFkZGluZyI6eyIkcmVmIjoiODkifSwiQmFja2dyb3VuZCI6eyIkcmVmIjoiOTAifSwiSXNWaXNpYmxlIjp0cnVlLCJXaWR0aCI6MC4wLCJIZWlnaHQiOjAuMCwiQm9yZGVyU3R5bGUiOnsiJGlkIjoiNzc2IiwiTGluZUNvbG9yIjpudWxsLCJMaW5lV2VpZ2h0IjowLjAsIkxpbmVUeXBlIjowLCJQYXJlbnRTdHlsZSI6bnVsbH0sIlBhcmVudFN0eWxlIjpudWxsfSwiRHVyYXRpb25TdHlsZSI6eyIkaWQiOiI3NzciLCJGb250U2V0dGluZ3MiOnsiJGlkIjoiNzc4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1hcmdpbiI6eyIkcmVmIjoiOTUifSwiUGFkZGluZyI6eyIkcmVmIjoiOTYifSwiQmFja2dyb3VuZCI6eyIkcmVmIjoiOTcifSwiSXNWaXNpYmxlIjp0cnVlLCJXaWR0aCI6MC4wLCJIZWlnaHQiOjAuMCwiQm9yZGVyU3R5bGUiOnsiJGlkIjoiNzc5IiwiTGluZUNvbG9yIjpudWxsLCJMaW5lV2VpZ2h0IjowLjAsIkxpbmVUeXBlIjowLCJQYXJlbnRTdHlsZSI6bnVsbH0sIlBhcmVudFN0eWxlIjpudWxsfSwiSG9yaXpvbnRhbENvbm5lY3RvclN0eWxlIjp7IiRpZCI6Ijc4MCIsIkxpbmVDb2xvciI6eyIkcmVmIjoiOTkifSwiTGluZVdlaWdodCI6MS4wLCJMaW5lVHlwZSI6MCwiUGFyZW50U3R5bGUiOm51bGx9LCJWZXJ0aWNhbENvbm5lY3RvclN0eWxlIjp7IiRpZCI6Ijc4MSIsIkxpbmVDb2xvciI6eyIkaWQiOiI3ODIiLCIkdHlwZSI6Ik5MUkUuQ29tbW9uLkRvbS5Tb2xpZENvbG9yQnJ1c2gsIE5MUkUuQ29tbW9uIiwiQ29sb3IiOnsiJGlkIjoiNzgzIiwiQSI6MjU1LCJSIjoyMDQsIkciOjIwNCwiQiI6MjA0fX0sIkxpbmVXZWlnaHQiOjE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mZhbHNlLCJQZXJjZW50YWdlQ29tcGxldGVTaGFwZU9wYWNpdHkiOjM1LCJTaGFwZVN0eWxlIjp7IiRpZCI6Ijc4NCIsIk1hcmdpbiI6eyIkcmVmIjoiMTA1In0sIlBhZGRpbmciOnsiJHJlZiI6IjEwNiJ9LCJCYWNrZ3JvdW5kIjp7IiRpZCI6Ijc4NSIsIkNvbG9yIjp7IiRpZCI6Ijc4NiIsIkEiOjI1NSwiUiI6OTEsIkciOjE1NSwiQiI6MjEzfX0sIklzVmlzaWJsZSI6dHJ1ZSwiV2lkdGgiOjAuMCwiSGVpZ2h0IjoxMC4wLCJCb3JkZXJTdHlsZSI6eyIkaWQiOiI3ODciLCJMaW5lQ29sb3IiOnsiJHJlZiI6IjExMCJ9LCJMaW5lV2VpZ2h0IjowLjAsIkxpbmVUeXBlIjowLCJQYXJlbnRTdHlsZSI6bnVsbH0sIlBhcmVudFN0eWxlIjpudWxsfSwiVGl0bGVTdHlsZSI6eyIkaWQiOiI3ODgiLCJGb250U2V0dGluZ3MiOnsiJGlkIjoiNzg5IiwiRm9udFNpemUiOjExLCJGb250TmFtZSI6IkNhbGlicmkiLCJJc0JvbGQiOnRydWUsIklzSXRhbGljIjpmYWxzZSwiSXNVbmRlcmxpbmVkIjpmYWxzZSwiUGFyZW50U3R5bGUiOm51bGx9LCJBdXRvU2l6ZSI6MCwiRm9yZWdyb3VuZCI6eyIkaWQiOiI3OTAiLCJDb2xvciI6eyIkaWQiOiI3OTEiLCJBIjoyNTUsIlIiOjAsIkciOjAsIkIiOjB9fSwiTWF4V2lkdGgiOjcyMC4wLCJNYXhIZWlnaHQiOiJJbmZpbml0eSIsIlNtYXJ0Rm9yZWdyb3VuZElzQWN0aXZlIjpmYWxzZSwiSG9yaXpvbnRhbEFsaWdubWVudCI6MCwiVmVydGljYWxBbGlnbm1lbnQiOjAsIlNtYXJ0Rm9yZWdyb3VuZCI6bnVsbCwiTWFyZ2luIjp7IiRyZWYiOiIxMTYifSwiUGFkZGluZyI6eyIkcmVmIjoiMTE3In0sIkJhY2tncm91bmQiOnsiJHJlZiI6IjExOCJ9LCJJc1Zpc2libGUiOnRydWUsIldpZHRoIjowLjAsIkhlaWdodCI6MC4wLCJCb3JkZXJTdHlsZSI6eyIkaWQiOiI3OTIiLCJMaW5lQ29sb3IiOm51bGwsIkxpbmVXZWlnaHQiOjAuMCwiTGluZVR5cGUiOjAsIlBhcmVudFN0eWxlIjpudWxsfSwiUGFyZW50U3R5bGUiOm51bGx9LCJEYXRlU3R5bGUiOnsiJGlkIjoiNzkzIiwiRm9udFNldHRpbmdzIjp7IiRpZCI6Ijc5NC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3OTUiLCJMaW5lQ29sb3IiOm51bGwsIkxpbmVXZWlnaHQiOjAuMCwiTGluZVR5cGUiOjAsIlBhcmVudFN0eWxlIjpudWxsfSwiUGFyZW50U3R5bGUiOm51bGx9LCJEYXRlRm9ybWF0Ijp7IiRyZWYiOiIxMjYifSwiSXNWaXNpYmxlIjpmYWxzZSwiUGFyZW50U3R5bGUiOm51bGx9LCJJbmRleCI6MzEsIlNtYXJ0RHVyYXRpb25BY3RpdmF0ZWQiOmZhbHNlLCJEYXRlRm9ybWF0Ijp7IiRyZWYiOiIxMjYifSwiSWQiOiIxZWMyNDlmMi1kZmI5LTQ4NDEtODlhNi04YzdhOTI3MmQ3MjAiLCJJbXBvcnRJZCI6bnVsbCwiVGl0bGUiOiJSZXVuaW9uICYgRmluYWwgQWxidW1zIiwiTm90ZSI6bnVsbCwiSHlwZXJsaW5rIjpudWxsLCJJc0NoYW5nZWQiOmZhbHNlLCJJc05ldyI6ZmFsc2V9LHsiJGlkIjoiNzk2IiwiR3JvdXBOYW1lIjpudWxsLCJTdGFydERhdGUiOiIxOTY1LTExLTAxVDIzOjU5OjAwWiIsIkVuZERhdGUiOiIxOTY3LTEyLTMwVDIzOjU5OjAwWiIsIlBlcmNlbnRhZ2VDb21wbGV0ZSI6bnVsbCwiU3R5bGUiOnsiJGlkIjoiNzk3IiwiU2hhcGUiOjAsIlNoYXBlVGhpY2tuZXNzIjowLCJEdXJhdGlvbkZvcm1hdCI6MCwiSW5jbHVkZU5vbldvcmtpbmdEYXlzSW5EdXJhdGlvbiI6ZmFsc2UsIlBlcmNlbnRhZ2VDb21wbGV0ZVN0eWxlIjp7IiRpZCI6Ijc5OCIsIkZvbnRTZXR0aW5ncyI6eyIkaWQiOiI3OTk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TWFyZ2luIjp7IiRyZWYiOiI4OCJ9LCJQYWRkaW5nIjp7IiRyZWYiOiI4OSJ9LCJCYWNrZ3JvdW5kIjp7IiRyZWYiOiI5MCJ9LCJJc1Zpc2libGUiOnRydWUsIldpZHRoIjowLjAsIkhlaWdodCI6MC4wLCJCb3JkZXJTdHlsZSI6eyIkaWQiOiI4MDAiLCJMaW5lQ29sb3IiOm51bGwsIkxpbmVXZWlnaHQiOjAuMCwiTGluZVR5cGUiOjAsIlBhcmVudFN0eWxlIjpudWxsfSwiUGFyZW50U3R5bGUiOm51bGx9LCJEdXJhdGlvblN0eWxlIjp7IiRpZCI6IjgwMSIsIkZvbnRTZXR0aW5ncyI6eyIkaWQiOiI4MD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TWFyZ2luIjp7IiRyZWYiOiI5NSJ9LCJQYWRkaW5nIjp7IiRyZWYiOiI5NiJ9LCJCYWNrZ3JvdW5kIjp7IiRyZWYiOiI5NyJ9LCJJc1Zpc2libGUiOnRydWUsIldpZHRoIjowLjAsIkhlaWdodCI6MC4wLCJCb3JkZXJTdHlsZSI6eyIkaWQiOiI4MDMiLCJMaW5lQ29sb3IiOm51bGwsIkxpbmVXZWlnaHQiOjAuMCwiTGluZVR5cGUiOjAsIlBhcmVudFN0eWxlIjpudWxsfSwiUGFyZW50U3R5bGUiOm51bGx9LCJIb3Jpem9udGFsQ29ubmVjdG9yU3R5bGUiOnsiJGlkIjoiODA0IiwiTGluZUNvbG9yIjp7IiRyZWYiOiI5OSJ9LCJMaW5lV2VpZ2h0IjoxLjAsIkxpbmVUeXBlIjowLCJQYXJlbnRTdHlsZSI6bnVsbH0sIlZlcnRpY2FsQ29ubmVjdG9yU3R5bGUiOnsiJGlkIjoiODA1IiwiTGluZUNvbG9yIjp7IiRpZCI6IjgwNiIsIiR0eXBlIjoiTkxSRS5Db21tb24uRG9tLlNvbGlkQ29sb3JCcnVzaCwgTkxSRS5Db21tb24iLCJDb2xvciI6eyIkaWQiOiI4MDciLCJBIjoyNTUsIlIiOjIwNCwiRyI6MjA0LCJCIjoyMDR9fSwiTGluZVdlaWdodCI6MS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ZmFsc2UsIlBlcmNlbnRhZ2VDb21wbGV0ZVNoYXBlT3BhY2l0eSI6MzUsIlNoYXBlU3R5bGUiOnsiJGlkIjoiODA4IiwiTWFyZ2luIjp7IiRyZWYiOiIxMDUifSwiUGFkZGluZyI6eyIkcmVmIjoiMTA2In0sIkJhY2tncm91bmQiOnsiJGlkIjoiODA5IiwiQ29sb3IiOnsiJGlkIjoiODEwIiwiQSI6MjU1LCJSIjo5MSwiRyI6MTU1LCJCIjoyMTN9fSwiSXNWaXNpYmxlIjp0cnVlLCJXaWR0aCI6MC4wLCJIZWlnaHQiOjEwLjAsIkJvcmRlclN0eWxlIjp7IiRpZCI6IjgxMSIsIkxpbmVDb2xvciI6eyIkcmVmIjoiMTEwIn0sIkxpbmVXZWlnaHQiOjAuMCwiTGluZVR5cGUiOjAsIlBhcmVudFN0eWxlIjpudWxsfSwiUGFyZW50U3R5bGUiOm51bGx9LCJUaXRsZVN0eWxlIjp7IiRpZCI6IjgxMiIsIkZvbnRTZXR0aW5ncyI6eyIkaWQiOiI4MTMiLCJGb250U2l6ZSI6MTEsIkZvbnROYW1lIjoiQ2FsaWJyaSIsIklzQm9sZCI6dHJ1ZSwiSXNJdGFsaWMiOmZhbHNlLCJJc1VuZGVybGluZWQiOmZhbHNlLCJQYXJlbnRTdHlsZSI6bnVsbH0sIkF1dG9TaXplIjowLCJGb3JlZ3JvdW5kIjp7IiRpZCI6IjgxNCIsIkNvbG9yIjp7IiRpZCI6IjgxNSIsIkEiOjI1NSwiUiI6MCwiRyI6MCwiQiI6MH19LCJNYXhXaWR0aCI6NzIwLjAsIk1heEhlaWdodCI6IkluZmluaXR5IiwiU21hcnRGb3JlZ3JvdW5kSXNBY3RpdmUiOmZhbHNlLCJIb3Jpem9udGFsQWxpZ25tZW50IjoyLCJWZXJ0aWNhbEFsaWdubWVudCI6MCwiU21hcnRGb3JlZ3JvdW5kIjpudWxsLCJNYXJnaW4iOnsiJHJlZiI6IjExNiJ9LCJQYWRkaW5nIjp7IiRyZWYiOiIxMTcifSwiQmFja2dyb3VuZCI6eyIkcmVmIjoiMTE4In0sIklzVmlzaWJsZSI6dHJ1ZSwiV2lkdGgiOjAuMCwiSGVpZ2h0IjowLjAsIkJvcmRlclN0eWxlIjp7IiRpZCI6IjgxNiIsIkxpbmVDb2xvciI6bnVsbCwiTGluZVdlaWdodCI6MC4wLCJMaW5lVHlwZSI6MCwiUGFyZW50U3R5bGUiOm51bGx9LCJQYXJlbnRTdHlsZSI6bnVsbH0sIkRhdGVTdHlsZSI6eyIkaWQiOiI4MTciLCJGb250U2V0dGluZ3MiOnsiJGlkIjoiODE4IiwiRm9udFNpemUiOjEwLCJGb250TmFtZSI6IkNhbGlicmkiLCJJc0JvbGQiOmZhbHNlLCJJc0l0YWxpYyI6ZmFsc2UsIklzVW5kZXJsaW5lZCI6ZmFsc2UsIlBhcmVudFN0eWxlIjpudWxsfSwiQXV0b1NpemUiOjIsIkZvcmVncm91bmQiOnsiJGlkIjoiODE5IiwiQ29sb3IiOnsiJGlkIjoiODIwIiwiQSI6MjU1LCJSIjo2OCwiRyI6ODQsIkIiOjEwNn19LCJNYXhXaWR0aCI6MTMyLjY5MDc4MDYzOTY0ODQ0LCJNYXhIZWlnaHQiOiJJbmZpbml0eSIsIlNtYXJ0Rm9yZWdyb3VuZElzQWN0aXZlIjpmYWxzZSwiSG9yaXpvbnRhbEFsaWdubWVudCI6MCwiVmVydGljYWxBbGlnbm1lbnQiOjAsIlNtYXJ0Rm9yZWdyb3VuZCI6bnVsbCwiTWFyZ2luIjp7IiRyZWYiOiIxMjMifSwiUGFkZGluZyI6eyIkcmVmIjoiMTI0In0sIkJhY2tncm91bmQiOnsiJHJlZiI6IjEyNSJ9LCJJc1Zpc2libGUiOnRydWUsIldpZHRoIjowLjAsIkhlaWdodCI6MC4wLCJCb3JkZXJTdHlsZSI6eyIkaWQiOiI4MjEiLCJMaW5lQ29sb3IiOm51bGwsIkxpbmVXZWlnaHQiOjAuMCwiTGluZVR5cGUiOjAsIlBhcmVudFN0eWxlIjpudWxsfSwiUGFyZW50U3R5bGUiOm51bGx9LCJEYXRlRm9ybWF0Ijp7IiRyZWYiOiIxMjYifSwiSXNWaXNpYmxlIjpmYWxzZSwiUGFyZW50U3R5bGUiOm51bGx9LCJJbmRleCI6MzIsIlNtYXJ0RHVyYXRpb25BY3RpdmF0ZWQiOmZhbHNlLCJEYXRlRm9ybWF0Ijp7IiRyZWYiOiIxMjYifSwiSWQiOiJkZTdlNzA3Mi05NTc1LTRiMWYtYTAyNi01MzM5MGYxNGRiOWMiLCJJbXBvcnRJZCI6bnVsbCwiVGl0bGUiOiJFYXJseSBZZWFycyIsIk5vdGUiOm51bGwsIkh5cGVybGluayI6bnVsbCwiSXNDaGFuZ2VkIjpmYWxzZSwiSXNOZXciOmZhbHNlfV0sIk1zUHJvamVjdEl0ZW1zVHJlZSI6eyIkaWQiOiI4MjIiLCJSb290Ijp7IkltcG9ydElkIjpudWxsLCJJc0ltcG9ydGVkIjpmYWxzZSwiQ2hpbGRyZW4iOltdfX0sIk1ldGFkYXRhIjp7IiRpZCI6IjgyMyIsIkV4Y2VsU2hlZXROYW1lIjoiU2hlZXQxIiwiSXRlbXNUaXRsZXMiOiJbXCJBcm5vbGQgTGF5bmUsIGZpcnN0IHNpbmdsZVwiLFwiVGhlIFBpcGVyIGF0IHRoZSBHYXRlcyBvZiBEYXduXCIsXCJBIFNhdWNlcmZ1bCBvZiBTZWNyZXRzXCIsXCJNb3JlXCIsXCJVbW1hZ3VtbWFcIixcIkF0b20gSGVhcnQgTW90aGVyXCIsXCJSZWxpY3NcIixcIk1lZGRsZVwiLFwiT2JzY3VyZWQgYnkgQ2xvdWRzXCIsXCJUaGUgRGFyayBTaWRlIG9mIHRoZSBNb29uXCIsXCJBIE5pY2UgUGFpclwiLFwiV2lzaCBZb3UgV2VyZSBIZXJlXCIsXCJBbmltYWxzXCIsXCJUaGUgV2FsbFwiLFwiQSBDb2xsZWN0aW9uIG9mIEdyZWF0IERhbmNlIFNvbmdzXCIsXCJUaGUgRmluYWwgQ3V0XCIsXCJBIE1vbWVudGFyeSBMYXBzZSBvZiBSZWFzb25cIixcIkRlbGljYXRlIFNvdW5kIG9mIFRodW5kZXJcIixcIlNoaW5lIE9uXCIsXCJUaGUgRGl2aXNpb24gQmVsbFwiLFwiUHVsc2VcIixcIlRoZSBGaXJzdCAzIFNpbmdsZXNcIixcIklzIFRoZXJlIEFueWJvZHkgT3V0IFRoZXJlPyBcIixcIk9oLCBieSB0aGUgd2F5XCIsXCJQaW5rIEZsb3lkOiBEaXNjb3ZlcnlcIixcIlRoZSBFbmRsZXNzIFJpdmVyXCIsXCJUaGUgRWFybHkgWWVhcnMgMTk2NS0xOTcyXCJdIiwiQ29sdW1uc01hcHBpbmciOiJ7XCIkaWRcIjpcIjFcIixcIlRpdGxlQ29sdW1uTmFtZVwiOlwiQ29sdW1uMlwiLFwiVGl0bGVGcmllbmRseUNvbHVtbk5hbWVcIjpcIkNvbHVtbiAy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LCJSZWNlbnRDb2xvcnNDb2xsZWN0aW9uIjoiW10ifSwiU2V0dGluZ3MiOnsiJGlkIjoiODI0IiwiSW1wYU9wdGlvbnMiOnsiJGlkIjoiODI1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QsIkZpbGVQYXRoIjoiQzpcXE9mZmljZSBUaW1lbGluZVxcUGluayBGbG95ZCBUaW1lbGluZS54bHN4IiwiVGltZUNvbmZpZ3VyYXRpb24iOnsiJGlkIjoiODI2IiwiVXNlVGltZSI6ZmFsc2UsIldvcmtEYXlTdGFydCI6IjAwOjAwOjAwIiwiV29ya0RheUVuZCI6IjIzOjU5OjAwIn0sIkxhc3RVc2VkVGVtcGxhdGVJZCI6ImNjMjZmODYzLTI3Y2UtNDgwZS1hNTg5LWIzZjEyZjJkNmViMCJ9"/>
  <p:tag name="__MASTER" val="__part_0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Widescreen</PresentationFormat>
  <Paragraphs>219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2018-03-09T13:41:04Z</dcterms:created>
  <dcterms:modified xsi:type="dcterms:W3CDTF">2018-03-09T13:41:15Z</dcterms:modified>
</cp:coreProperties>
</file>