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74" r:id="rId2"/>
    <p:sldId id="193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0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A0E60-652A-4819-93E3-CA2F5D6EDE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0222C4-843B-4567-8B73-A5219B51F8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B84491-E7C9-4E82-A0C4-88F60CDAA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24A30-B4F5-490F-B72A-07119972F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45BF5-5FEC-44F8-A09C-A43BAFE37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111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83F43-318F-415D-9719-1AB457C3B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0D26CB-B418-4DE7-9D64-5F5513E84E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635EBD-5604-4962-B21D-8A421E101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6C5E9-EA9B-43E8-BDB5-0B9AA293A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7D3681-82CD-4C0D-94D8-060F58ED8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176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DDBC69-69B6-4DD0-A25F-C988CC07C0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4280BF-E211-42B3-9EDC-EE2038BBC7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5F9415-B108-4E6A-BC13-09FC23B67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F8A760-F9E9-4C27-A8E4-20AEE8B96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5AA51E-9812-44CF-9324-2D689B551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62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73343-2496-475B-AE3E-4A1A57068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948CB-B323-42C9-B9A3-4B50FE40F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E6F311-73CB-4E0F-A875-2C7369111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ADA172-30B1-4AC7-9A60-BD4188447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771262-8E35-4948-9AF2-8C77035DA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63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D9507-51A3-430B-8AD9-501DEA787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3AE25B-07F1-4E58-9D80-9F84DB6881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A1156-C2BC-4CAF-82E6-FC9C6D7C3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633D97-92DC-4CC9-A7CD-798931EB7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DAA38F-40E4-454E-81C5-014DBB69F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405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B0FBA-01A4-4E69-A975-43D5F51D6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1B312-7BB2-4184-851B-DD216BD782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789902-1EE8-4EA9-987E-90E445D1ED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D6188C-C08C-4C4D-BFDA-34BBDF32B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8447A9-5EE7-455B-B88E-0B10A10C2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05AC0C-0715-4F45-A009-8CC17F692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609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A2906-F47F-4A44-B6FB-96BBF18C4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AD818D-EE4C-4032-B2AE-A121B8A174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8E6562-9E45-4B1F-BE6D-F2467A2DEE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B00D28-7EE9-4AB8-93E1-D9E3A49F22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41E878-3649-4F26-9D47-6583918A85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B68771-9154-4D7F-87FF-4400000F2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769053-58C0-4D75-A9F1-7664F0444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8CBB99-7E9B-4689-9251-0CD8BA92D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166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1BBA9-53B6-451B-935A-F4C5E1A6C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16E9AF-46B2-4470-9A4B-84F9CC0D1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A7A3DE-AFAD-4FFF-AA41-7B8E9CD24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CA1903-7294-4CE1-A024-16F844A3B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45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E7B85D-AEF7-4FB7-9537-10F3AD186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7902CB-214E-4112-8263-EC1BFE143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3DEC8E-BC12-4DF4-8886-626DD91B6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586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50081-BEF5-47E8-9E81-64E44224B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CA9F3-D3C4-4EE1-B02A-EA81A835F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90770E-E7FE-405D-ABCD-D3FD0C9383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FEB0F2-2C5B-477B-82E2-C26BFE280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8420AD-4F89-4764-B4B1-572559829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9F497B-D606-4712-879F-FB74AFF9B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792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3B77B-A540-486F-B0FC-26163C2DB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AD1F22-6C8E-4048-B64E-1C85C4BD1C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4CBE72-7B56-42FB-9B2F-33D90B1CA3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BF742D-2E4E-4AFD-BD1A-89D32C352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39A35E-361C-49CB-AABD-DA9B42FEC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05F1C9-975E-46F7-9F80-BEE032F5E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510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7BF133-BF68-4AB3-A986-B850C4E1F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BEE505-F94D-4D22-85F4-FA161AE8FB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D2D9D2-F65D-4891-9613-98F6A070C4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E0966-10F2-44EB-80E5-CCF0726FA77E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123D12-F051-493B-8485-69F782CF75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9AC37-141F-4713-AD40-02A63CFD66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90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ficetimeline.com/14-days-tria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tags" Target="../tags/tag116.xml"/><Relationship Id="rId21" Type="http://schemas.openxmlformats.org/officeDocument/2006/relationships/tags" Target="../tags/tag20.xml"/><Relationship Id="rId42" Type="http://schemas.openxmlformats.org/officeDocument/2006/relationships/tags" Target="../tags/tag41.xml"/><Relationship Id="rId63" Type="http://schemas.openxmlformats.org/officeDocument/2006/relationships/tags" Target="../tags/tag62.xml"/><Relationship Id="rId84" Type="http://schemas.openxmlformats.org/officeDocument/2006/relationships/tags" Target="../tags/tag83.xml"/><Relationship Id="rId138" Type="http://schemas.openxmlformats.org/officeDocument/2006/relationships/tags" Target="../tags/tag137.xml"/><Relationship Id="rId107" Type="http://schemas.openxmlformats.org/officeDocument/2006/relationships/tags" Target="../tags/tag106.xml"/><Relationship Id="rId11" Type="http://schemas.openxmlformats.org/officeDocument/2006/relationships/tags" Target="../tags/tag10.xml"/><Relationship Id="rId32" Type="http://schemas.openxmlformats.org/officeDocument/2006/relationships/tags" Target="../tags/tag31.xml"/><Relationship Id="rId53" Type="http://schemas.openxmlformats.org/officeDocument/2006/relationships/tags" Target="../tags/tag52.xml"/><Relationship Id="rId74" Type="http://schemas.openxmlformats.org/officeDocument/2006/relationships/tags" Target="../tags/tag73.xml"/><Relationship Id="rId128" Type="http://schemas.openxmlformats.org/officeDocument/2006/relationships/tags" Target="../tags/tag127.xml"/><Relationship Id="rId149" Type="http://schemas.openxmlformats.org/officeDocument/2006/relationships/tags" Target="../tags/tag148.xml"/><Relationship Id="rId5" Type="http://schemas.openxmlformats.org/officeDocument/2006/relationships/tags" Target="../tags/tag4.xml"/><Relationship Id="rId95" Type="http://schemas.openxmlformats.org/officeDocument/2006/relationships/tags" Target="../tags/tag94.xml"/><Relationship Id="rId22" Type="http://schemas.openxmlformats.org/officeDocument/2006/relationships/tags" Target="../tags/tag21.xml"/><Relationship Id="rId43" Type="http://schemas.openxmlformats.org/officeDocument/2006/relationships/tags" Target="../tags/tag42.xml"/><Relationship Id="rId64" Type="http://schemas.openxmlformats.org/officeDocument/2006/relationships/tags" Target="../tags/tag63.xml"/><Relationship Id="rId118" Type="http://schemas.openxmlformats.org/officeDocument/2006/relationships/tags" Target="../tags/tag117.xml"/><Relationship Id="rId139" Type="http://schemas.openxmlformats.org/officeDocument/2006/relationships/tags" Target="../tags/tag138.xml"/><Relationship Id="rId80" Type="http://schemas.openxmlformats.org/officeDocument/2006/relationships/tags" Target="../tags/tag79.xml"/><Relationship Id="rId85" Type="http://schemas.openxmlformats.org/officeDocument/2006/relationships/tags" Target="../tags/tag84.xml"/><Relationship Id="rId150" Type="http://schemas.openxmlformats.org/officeDocument/2006/relationships/tags" Target="../tags/tag149.xml"/><Relationship Id="rId155" Type="http://schemas.openxmlformats.org/officeDocument/2006/relationships/tags" Target="../tags/tag154.xml"/><Relationship Id="rId12" Type="http://schemas.openxmlformats.org/officeDocument/2006/relationships/tags" Target="../tags/tag11.xml"/><Relationship Id="rId17" Type="http://schemas.openxmlformats.org/officeDocument/2006/relationships/tags" Target="../tags/tag16.xml"/><Relationship Id="rId33" Type="http://schemas.openxmlformats.org/officeDocument/2006/relationships/tags" Target="../tags/tag32.xml"/><Relationship Id="rId38" Type="http://schemas.openxmlformats.org/officeDocument/2006/relationships/tags" Target="../tags/tag37.xml"/><Relationship Id="rId59" Type="http://schemas.openxmlformats.org/officeDocument/2006/relationships/tags" Target="../tags/tag58.xml"/><Relationship Id="rId103" Type="http://schemas.openxmlformats.org/officeDocument/2006/relationships/tags" Target="../tags/tag102.xml"/><Relationship Id="rId108" Type="http://schemas.openxmlformats.org/officeDocument/2006/relationships/tags" Target="../tags/tag107.xml"/><Relationship Id="rId124" Type="http://schemas.openxmlformats.org/officeDocument/2006/relationships/tags" Target="../tags/tag123.xml"/><Relationship Id="rId129" Type="http://schemas.openxmlformats.org/officeDocument/2006/relationships/tags" Target="../tags/tag128.xml"/><Relationship Id="rId54" Type="http://schemas.openxmlformats.org/officeDocument/2006/relationships/tags" Target="../tags/tag53.xml"/><Relationship Id="rId70" Type="http://schemas.openxmlformats.org/officeDocument/2006/relationships/tags" Target="../tags/tag69.xml"/><Relationship Id="rId75" Type="http://schemas.openxmlformats.org/officeDocument/2006/relationships/tags" Target="../tags/tag74.xml"/><Relationship Id="rId91" Type="http://schemas.openxmlformats.org/officeDocument/2006/relationships/tags" Target="../tags/tag90.xml"/><Relationship Id="rId96" Type="http://schemas.openxmlformats.org/officeDocument/2006/relationships/tags" Target="../tags/tag95.xml"/><Relationship Id="rId140" Type="http://schemas.openxmlformats.org/officeDocument/2006/relationships/tags" Target="../tags/tag139.xml"/><Relationship Id="rId145" Type="http://schemas.openxmlformats.org/officeDocument/2006/relationships/tags" Target="../tags/tag144.xml"/><Relationship Id="rId1" Type="http://schemas.openxmlformats.org/officeDocument/2006/relationships/themeOverride" Target="../theme/themeOverride1.xml"/><Relationship Id="rId6" Type="http://schemas.openxmlformats.org/officeDocument/2006/relationships/tags" Target="../tags/tag5.xml"/><Relationship Id="rId23" Type="http://schemas.openxmlformats.org/officeDocument/2006/relationships/tags" Target="../tags/tag22.xml"/><Relationship Id="rId28" Type="http://schemas.openxmlformats.org/officeDocument/2006/relationships/tags" Target="../tags/tag27.xml"/><Relationship Id="rId49" Type="http://schemas.openxmlformats.org/officeDocument/2006/relationships/tags" Target="../tags/tag48.xml"/><Relationship Id="rId114" Type="http://schemas.openxmlformats.org/officeDocument/2006/relationships/tags" Target="../tags/tag113.xml"/><Relationship Id="rId119" Type="http://schemas.openxmlformats.org/officeDocument/2006/relationships/tags" Target="../tags/tag118.xml"/><Relationship Id="rId44" Type="http://schemas.openxmlformats.org/officeDocument/2006/relationships/tags" Target="../tags/tag43.xml"/><Relationship Id="rId60" Type="http://schemas.openxmlformats.org/officeDocument/2006/relationships/tags" Target="../tags/tag59.xml"/><Relationship Id="rId65" Type="http://schemas.openxmlformats.org/officeDocument/2006/relationships/tags" Target="../tags/tag64.xml"/><Relationship Id="rId81" Type="http://schemas.openxmlformats.org/officeDocument/2006/relationships/tags" Target="../tags/tag80.xml"/><Relationship Id="rId86" Type="http://schemas.openxmlformats.org/officeDocument/2006/relationships/tags" Target="../tags/tag85.xml"/><Relationship Id="rId130" Type="http://schemas.openxmlformats.org/officeDocument/2006/relationships/tags" Target="../tags/tag129.xml"/><Relationship Id="rId135" Type="http://schemas.openxmlformats.org/officeDocument/2006/relationships/tags" Target="../tags/tag134.xml"/><Relationship Id="rId151" Type="http://schemas.openxmlformats.org/officeDocument/2006/relationships/tags" Target="../tags/tag150.xml"/><Relationship Id="rId156" Type="http://schemas.openxmlformats.org/officeDocument/2006/relationships/tags" Target="../tags/tag155.xml"/><Relationship Id="rId13" Type="http://schemas.openxmlformats.org/officeDocument/2006/relationships/tags" Target="../tags/tag12.xml"/><Relationship Id="rId18" Type="http://schemas.openxmlformats.org/officeDocument/2006/relationships/tags" Target="../tags/tag17.xml"/><Relationship Id="rId39" Type="http://schemas.openxmlformats.org/officeDocument/2006/relationships/tags" Target="../tags/tag38.xml"/><Relationship Id="rId109" Type="http://schemas.openxmlformats.org/officeDocument/2006/relationships/tags" Target="../tags/tag108.xml"/><Relationship Id="rId34" Type="http://schemas.openxmlformats.org/officeDocument/2006/relationships/tags" Target="../tags/tag33.xml"/><Relationship Id="rId50" Type="http://schemas.openxmlformats.org/officeDocument/2006/relationships/tags" Target="../tags/tag49.xml"/><Relationship Id="rId55" Type="http://schemas.openxmlformats.org/officeDocument/2006/relationships/tags" Target="../tags/tag54.xml"/><Relationship Id="rId76" Type="http://schemas.openxmlformats.org/officeDocument/2006/relationships/tags" Target="../tags/tag75.xml"/><Relationship Id="rId97" Type="http://schemas.openxmlformats.org/officeDocument/2006/relationships/tags" Target="../tags/tag96.xml"/><Relationship Id="rId104" Type="http://schemas.openxmlformats.org/officeDocument/2006/relationships/tags" Target="../tags/tag103.xml"/><Relationship Id="rId120" Type="http://schemas.openxmlformats.org/officeDocument/2006/relationships/tags" Target="../tags/tag119.xml"/><Relationship Id="rId125" Type="http://schemas.openxmlformats.org/officeDocument/2006/relationships/tags" Target="../tags/tag124.xml"/><Relationship Id="rId141" Type="http://schemas.openxmlformats.org/officeDocument/2006/relationships/tags" Target="../tags/tag140.xml"/><Relationship Id="rId146" Type="http://schemas.openxmlformats.org/officeDocument/2006/relationships/tags" Target="../tags/tag145.xml"/><Relationship Id="rId7" Type="http://schemas.openxmlformats.org/officeDocument/2006/relationships/tags" Target="../tags/tag6.xml"/><Relationship Id="rId71" Type="http://schemas.openxmlformats.org/officeDocument/2006/relationships/tags" Target="../tags/tag70.xml"/><Relationship Id="rId92" Type="http://schemas.openxmlformats.org/officeDocument/2006/relationships/tags" Target="../tags/tag91.xml"/><Relationship Id="rId2" Type="http://schemas.openxmlformats.org/officeDocument/2006/relationships/tags" Target="../tags/tag1.xml"/><Relationship Id="rId29" Type="http://schemas.openxmlformats.org/officeDocument/2006/relationships/tags" Target="../tags/tag28.xml"/><Relationship Id="rId24" Type="http://schemas.openxmlformats.org/officeDocument/2006/relationships/tags" Target="../tags/tag23.xml"/><Relationship Id="rId40" Type="http://schemas.openxmlformats.org/officeDocument/2006/relationships/tags" Target="../tags/tag39.xml"/><Relationship Id="rId45" Type="http://schemas.openxmlformats.org/officeDocument/2006/relationships/tags" Target="../tags/tag44.xml"/><Relationship Id="rId66" Type="http://schemas.openxmlformats.org/officeDocument/2006/relationships/tags" Target="../tags/tag65.xml"/><Relationship Id="rId87" Type="http://schemas.openxmlformats.org/officeDocument/2006/relationships/tags" Target="../tags/tag86.xml"/><Relationship Id="rId110" Type="http://schemas.openxmlformats.org/officeDocument/2006/relationships/tags" Target="../tags/tag109.xml"/><Relationship Id="rId115" Type="http://schemas.openxmlformats.org/officeDocument/2006/relationships/tags" Target="../tags/tag114.xml"/><Relationship Id="rId131" Type="http://schemas.openxmlformats.org/officeDocument/2006/relationships/tags" Target="../tags/tag130.xml"/><Relationship Id="rId136" Type="http://schemas.openxmlformats.org/officeDocument/2006/relationships/tags" Target="../tags/tag135.xml"/><Relationship Id="rId157" Type="http://schemas.openxmlformats.org/officeDocument/2006/relationships/slideLayout" Target="../slideLayouts/slideLayout6.xml"/><Relationship Id="rId61" Type="http://schemas.openxmlformats.org/officeDocument/2006/relationships/tags" Target="../tags/tag60.xml"/><Relationship Id="rId82" Type="http://schemas.openxmlformats.org/officeDocument/2006/relationships/tags" Target="../tags/tag81.xml"/><Relationship Id="rId152" Type="http://schemas.openxmlformats.org/officeDocument/2006/relationships/tags" Target="../tags/tag151.xml"/><Relationship Id="rId19" Type="http://schemas.openxmlformats.org/officeDocument/2006/relationships/tags" Target="../tags/tag18.xml"/><Relationship Id="rId14" Type="http://schemas.openxmlformats.org/officeDocument/2006/relationships/tags" Target="../tags/tag13.xml"/><Relationship Id="rId30" Type="http://schemas.openxmlformats.org/officeDocument/2006/relationships/tags" Target="../tags/tag29.xml"/><Relationship Id="rId35" Type="http://schemas.openxmlformats.org/officeDocument/2006/relationships/tags" Target="../tags/tag34.xml"/><Relationship Id="rId56" Type="http://schemas.openxmlformats.org/officeDocument/2006/relationships/tags" Target="../tags/tag55.xml"/><Relationship Id="rId77" Type="http://schemas.openxmlformats.org/officeDocument/2006/relationships/tags" Target="../tags/tag76.xml"/><Relationship Id="rId100" Type="http://schemas.openxmlformats.org/officeDocument/2006/relationships/tags" Target="../tags/tag99.xml"/><Relationship Id="rId105" Type="http://schemas.openxmlformats.org/officeDocument/2006/relationships/tags" Target="../tags/tag104.xml"/><Relationship Id="rId126" Type="http://schemas.openxmlformats.org/officeDocument/2006/relationships/tags" Target="../tags/tag125.xml"/><Relationship Id="rId147" Type="http://schemas.openxmlformats.org/officeDocument/2006/relationships/tags" Target="../tags/tag146.xml"/><Relationship Id="rId8" Type="http://schemas.openxmlformats.org/officeDocument/2006/relationships/tags" Target="../tags/tag7.xml"/><Relationship Id="rId51" Type="http://schemas.openxmlformats.org/officeDocument/2006/relationships/tags" Target="../tags/tag50.xml"/><Relationship Id="rId72" Type="http://schemas.openxmlformats.org/officeDocument/2006/relationships/tags" Target="../tags/tag71.xml"/><Relationship Id="rId93" Type="http://schemas.openxmlformats.org/officeDocument/2006/relationships/tags" Target="../tags/tag92.xml"/><Relationship Id="rId98" Type="http://schemas.openxmlformats.org/officeDocument/2006/relationships/tags" Target="../tags/tag97.xml"/><Relationship Id="rId121" Type="http://schemas.openxmlformats.org/officeDocument/2006/relationships/tags" Target="../tags/tag120.xml"/><Relationship Id="rId142" Type="http://schemas.openxmlformats.org/officeDocument/2006/relationships/tags" Target="../tags/tag141.xml"/><Relationship Id="rId3" Type="http://schemas.openxmlformats.org/officeDocument/2006/relationships/tags" Target="../tags/tag2.xml"/><Relationship Id="rId25" Type="http://schemas.openxmlformats.org/officeDocument/2006/relationships/tags" Target="../tags/tag24.xml"/><Relationship Id="rId46" Type="http://schemas.openxmlformats.org/officeDocument/2006/relationships/tags" Target="../tags/tag45.xml"/><Relationship Id="rId67" Type="http://schemas.openxmlformats.org/officeDocument/2006/relationships/tags" Target="../tags/tag66.xml"/><Relationship Id="rId116" Type="http://schemas.openxmlformats.org/officeDocument/2006/relationships/tags" Target="../tags/tag115.xml"/><Relationship Id="rId137" Type="http://schemas.openxmlformats.org/officeDocument/2006/relationships/tags" Target="../tags/tag136.xml"/><Relationship Id="rId20" Type="http://schemas.openxmlformats.org/officeDocument/2006/relationships/tags" Target="../tags/tag19.xml"/><Relationship Id="rId41" Type="http://schemas.openxmlformats.org/officeDocument/2006/relationships/tags" Target="../tags/tag40.xml"/><Relationship Id="rId62" Type="http://schemas.openxmlformats.org/officeDocument/2006/relationships/tags" Target="../tags/tag61.xml"/><Relationship Id="rId83" Type="http://schemas.openxmlformats.org/officeDocument/2006/relationships/tags" Target="../tags/tag82.xml"/><Relationship Id="rId88" Type="http://schemas.openxmlformats.org/officeDocument/2006/relationships/tags" Target="../tags/tag87.xml"/><Relationship Id="rId111" Type="http://schemas.openxmlformats.org/officeDocument/2006/relationships/tags" Target="../tags/tag110.xml"/><Relationship Id="rId132" Type="http://schemas.openxmlformats.org/officeDocument/2006/relationships/tags" Target="../tags/tag131.xml"/><Relationship Id="rId153" Type="http://schemas.openxmlformats.org/officeDocument/2006/relationships/tags" Target="../tags/tag152.xml"/><Relationship Id="rId15" Type="http://schemas.openxmlformats.org/officeDocument/2006/relationships/tags" Target="../tags/tag14.xml"/><Relationship Id="rId36" Type="http://schemas.openxmlformats.org/officeDocument/2006/relationships/tags" Target="../tags/tag35.xml"/><Relationship Id="rId57" Type="http://schemas.openxmlformats.org/officeDocument/2006/relationships/tags" Target="../tags/tag56.xml"/><Relationship Id="rId106" Type="http://schemas.openxmlformats.org/officeDocument/2006/relationships/tags" Target="../tags/tag105.xml"/><Relationship Id="rId127" Type="http://schemas.openxmlformats.org/officeDocument/2006/relationships/tags" Target="../tags/tag126.xml"/><Relationship Id="rId10" Type="http://schemas.openxmlformats.org/officeDocument/2006/relationships/tags" Target="../tags/tag9.xml"/><Relationship Id="rId31" Type="http://schemas.openxmlformats.org/officeDocument/2006/relationships/tags" Target="../tags/tag30.xml"/><Relationship Id="rId52" Type="http://schemas.openxmlformats.org/officeDocument/2006/relationships/tags" Target="../tags/tag51.xml"/><Relationship Id="rId73" Type="http://schemas.openxmlformats.org/officeDocument/2006/relationships/tags" Target="../tags/tag72.xml"/><Relationship Id="rId78" Type="http://schemas.openxmlformats.org/officeDocument/2006/relationships/tags" Target="../tags/tag77.xml"/><Relationship Id="rId94" Type="http://schemas.openxmlformats.org/officeDocument/2006/relationships/tags" Target="../tags/tag93.xml"/><Relationship Id="rId99" Type="http://schemas.openxmlformats.org/officeDocument/2006/relationships/tags" Target="../tags/tag98.xml"/><Relationship Id="rId101" Type="http://schemas.openxmlformats.org/officeDocument/2006/relationships/tags" Target="../tags/tag100.xml"/><Relationship Id="rId122" Type="http://schemas.openxmlformats.org/officeDocument/2006/relationships/tags" Target="../tags/tag121.xml"/><Relationship Id="rId143" Type="http://schemas.openxmlformats.org/officeDocument/2006/relationships/tags" Target="../tags/tag142.xml"/><Relationship Id="rId148" Type="http://schemas.openxmlformats.org/officeDocument/2006/relationships/tags" Target="../tags/tag147.xml"/><Relationship Id="rId4" Type="http://schemas.openxmlformats.org/officeDocument/2006/relationships/tags" Target="../tags/tag3.xml"/><Relationship Id="rId9" Type="http://schemas.openxmlformats.org/officeDocument/2006/relationships/tags" Target="../tags/tag8.xml"/><Relationship Id="rId26" Type="http://schemas.openxmlformats.org/officeDocument/2006/relationships/tags" Target="../tags/tag25.xml"/><Relationship Id="rId47" Type="http://schemas.openxmlformats.org/officeDocument/2006/relationships/tags" Target="../tags/tag46.xml"/><Relationship Id="rId68" Type="http://schemas.openxmlformats.org/officeDocument/2006/relationships/tags" Target="../tags/tag67.xml"/><Relationship Id="rId89" Type="http://schemas.openxmlformats.org/officeDocument/2006/relationships/tags" Target="../tags/tag88.xml"/><Relationship Id="rId112" Type="http://schemas.openxmlformats.org/officeDocument/2006/relationships/tags" Target="../tags/tag111.xml"/><Relationship Id="rId133" Type="http://schemas.openxmlformats.org/officeDocument/2006/relationships/tags" Target="../tags/tag132.xml"/><Relationship Id="rId154" Type="http://schemas.openxmlformats.org/officeDocument/2006/relationships/tags" Target="../tags/tag153.xml"/><Relationship Id="rId16" Type="http://schemas.openxmlformats.org/officeDocument/2006/relationships/tags" Target="../tags/tag15.xml"/><Relationship Id="rId37" Type="http://schemas.openxmlformats.org/officeDocument/2006/relationships/tags" Target="../tags/tag36.xml"/><Relationship Id="rId58" Type="http://schemas.openxmlformats.org/officeDocument/2006/relationships/tags" Target="../tags/tag57.xml"/><Relationship Id="rId79" Type="http://schemas.openxmlformats.org/officeDocument/2006/relationships/tags" Target="../tags/tag78.xml"/><Relationship Id="rId102" Type="http://schemas.openxmlformats.org/officeDocument/2006/relationships/tags" Target="../tags/tag101.xml"/><Relationship Id="rId123" Type="http://schemas.openxmlformats.org/officeDocument/2006/relationships/tags" Target="../tags/tag122.xml"/><Relationship Id="rId144" Type="http://schemas.openxmlformats.org/officeDocument/2006/relationships/tags" Target="../tags/tag143.xml"/><Relationship Id="rId90" Type="http://schemas.openxmlformats.org/officeDocument/2006/relationships/tags" Target="../tags/tag89.xml"/><Relationship Id="rId27" Type="http://schemas.openxmlformats.org/officeDocument/2006/relationships/tags" Target="../tags/tag26.xml"/><Relationship Id="rId48" Type="http://schemas.openxmlformats.org/officeDocument/2006/relationships/tags" Target="../tags/tag47.xml"/><Relationship Id="rId69" Type="http://schemas.openxmlformats.org/officeDocument/2006/relationships/tags" Target="../tags/tag68.xml"/><Relationship Id="rId113" Type="http://schemas.openxmlformats.org/officeDocument/2006/relationships/tags" Target="../tags/tag112.xml"/><Relationship Id="rId134" Type="http://schemas.openxmlformats.org/officeDocument/2006/relationships/tags" Target="../tags/tag1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86778E-D52C-403D-A7CF-6291FC99A4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9" y="0"/>
            <a:ext cx="12178441" cy="6858000"/>
          </a:xfrm>
          <a:prstGeom prst="rect">
            <a:avLst/>
          </a:prstGeom>
        </p:spPr>
      </p:pic>
      <p:sp>
        <p:nvSpPr>
          <p:cNvPr id="6" name="TextBox 1">
            <a:extLst>
              <a:ext uri="{FF2B5EF4-FFF2-40B4-BE49-F238E27FC236}">
                <a16:creationId xmlns:a16="http://schemas.microsoft.com/office/drawing/2014/main" id="{25408889-A457-4570-AAC5-9A204D51EAED}"/>
              </a:ext>
            </a:extLst>
          </p:cNvPr>
          <p:cNvSpPr txBox="1"/>
          <p:nvPr/>
        </p:nvSpPr>
        <p:spPr>
          <a:xfrm>
            <a:off x="8763168" y="962215"/>
            <a:ext cx="34288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u="sng" dirty="0">
                <a:solidFill>
                  <a:schemeClr val="bg1"/>
                </a:solidFill>
                <a:latin typeface="Segoe UI "/>
                <a:cs typeface="Segoe UI Semibold" panose="020B070204020402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https://www.officetimeline.com/14-days-trial</a:t>
            </a:r>
            <a:endParaRPr lang="en-US" sz="1100" u="sng" dirty="0">
              <a:solidFill>
                <a:schemeClr val="bg1"/>
              </a:solidFill>
              <a:latin typeface="Segoe UI 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316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OTLSHAPE_SL_8d9eefe1f26e4c5aa008342c1a979fa6_BackgroundRectangle">
            <a:extLst>
              <a:ext uri="{FF2B5EF4-FFF2-40B4-BE49-F238E27FC236}">
                <a16:creationId xmlns:a16="http://schemas.microsoft.com/office/drawing/2014/main" id="{B30083E7-79AC-41F1-A13D-6F58EA5A2565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2984500"/>
            <a:ext cx="11633200" cy="650155"/>
          </a:xfrm>
          <a:prstGeom prst="rect">
            <a:avLst/>
          </a:prstGeom>
          <a:solidFill>
            <a:srgbClr val="F3F3F3"/>
          </a:solidFill>
          <a:ln w="127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7" name="OTLSHAPE_SL_fb997c3e4e30422e8b7df1eb68f28150_BackgroundRectangle">
            <a:extLst>
              <a:ext uri="{FF2B5EF4-FFF2-40B4-BE49-F238E27FC236}">
                <a16:creationId xmlns:a16="http://schemas.microsoft.com/office/drawing/2014/main" id="{A468D026-46CE-452A-8338-306CCB8FAB90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3698155"/>
            <a:ext cx="11633200" cy="2070100"/>
          </a:xfrm>
          <a:prstGeom prst="rect">
            <a:avLst/>
          </a:prstGeom>
          <a:solidFill>
            <a:srgbClr val="F3F3F3"/>
          </a:solidFill>
          <a:ln w="127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8" name="OTLSHAPE_SL_4a5a28f54fd9419c81109d26b21f62bf_BackgroundRectangle">
            <a:extLst>
              <a:ext uri="{FF2B5EF4-FFF2-40B4-BE49-F238E27FC236}">
                <a16:creationId xmlns:a16="http://schemas.microsoft.com/office/drawing/2014/main" id="{309FEE0D-ED96-49AE-958D-FAB4938B0DEF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3500" y="5831755"/>
            <a:ext cx="11633200" cy="386249"/>
          </a:xfrm>
          <a:prstGeom prst="rect">
            <a:avLst/>
          </a:prstGeom>
          <a:solidFill>
            <a:srgbClr val="F3F3F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TLSHAPE_TB_00000000000000000000000000000000_LeftEndCaps" hidden="1">
            <a:extLst>
              <a:ext uri="{FF2B5EF4-FFF2-40B4-BE49-F238E27FC236}">
                <a16:creationId xmlns:a16="http://schemas.microsoft.com/office/drawing/2014/main" id="{BA7F75FA-3390-4241-8677-E4D0046FA28E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660400" y="2816860"/>
            <a:ext cx="455253" cy="23368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-34" normalizeH="0" baseline="0" noProof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2018</a:t>
            </a:r>
          </a:p>
        </p:txBody>
      </p:sp>
      <p:sp>
        <p:nvSpPr>
          <p:cNvPr id="3" name="OTLSHAPE_TB_00000000000000000000000000000000_RightEndCaps" hidden="1">
            <a:extLst>
              <a:ext uri="{FF2B5EF4-FFF2-40B4-BE49-F238E27FC236}">
                <a16:creationId xmlns:a16="http://schemas.microsoft.com/office/drawing/2014/main" id="{17CA6E18-89AE-4E7B-A313-98F759E457A1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11846221" y="2862898"/>
            <a:ext cx="25648" cy="1460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" b="1" i="0" u="none" strike="noStrike" kern="1200" cap="none" spc="0" normalizeH="0" baseline="0" noProof="0">
                <a:ln>
                  <a:noFill/>
                </a:ln>
                <a:solidFill>
                  <a:srgbClr val="37354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2071</a:t>
            </a:r>
          </a:p>
        </p:txBody>
      </p:sp>
      <p:cxnSp>
        <p:nvCxnSpPr>
          <p:cNvPr id="307" name="OTLSHAPE_M_5ca2964096ee41228b025428005648f1_Connector1">
            <a:extLst>
              <a:ext uri="{FF2B5EF4-FFF2-40B4-BE49-F238E27FC236}">
                <a16:creationId xmlns:a16="http://schemas.microsoft.com/office/drawing/2014/main" id="{B065DFCB-D9D0-4B93-9767-C9CBE275F4CC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2133665" y="1762747"/>
            <a:ext cx="0" cy="637553"/>
          </a:xfrm>
          <a:prstGeom prst="line">
            <a:avLst/>
          </a:prstGeom>
          <a:ln w="9525" cap="flat" cmpd="sng" algn="ctr">
            <a:solidFill>
              <a:schemeClr val="dk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OTLSHAPE_M_7d096088c5d24d0cb083a70c2819ed4e_Connector1">
            <a:extLst>
              <a:ext uri="{FF2B5EF4-FFF2-40B4-BE49-F238E27FC236}">
                <a16:creationId xmlns:a16="http://schemas.microsoft.com/office/drawing/2014/main" id="{9D39F2EC-FE00-4331-A9F4-5E586CB8F1CC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1493352" y="1404854"/>
            <a:ext cx="0" cy="995446"/>
          </a:xfrm>
          <a:prstGeom prst="line">
            <a:avLst/>
          </a:prstGeom>
          <a:ln w="9525" cap="flat" cmpd="sng" algn="ctr">
            <a:solidFill>
              <a:schemeClr val="dk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OTLSHAPE_M_d1ab4614cee24a6c934d8b22afe957fa_Connector1">
            <a:extLst>
              <a:ext uri="{FF2B5EF4-FFF2-40B4-BE49-F238E27FC236}">
                <a16:creationId xmlns:a16="http://schemas.microsoft.com/office/drawing/2014/main" id="{D7944766-8FC8-4C9C-B654-D804D1D06FF7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3198739" y="1965875"/>
            <a:ext cx="0" cy="434425"/>
          </a:xfrm>
          <a:prstGeom prst="line">
            <a:avLst/>
          </a:prstGeom>
          <a:ln w="9525" cap="flat" cmpd="sng" algn="ctr">
            <a:solidFill>
              <a:schemeClr val="dk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BE1F9387-4CE9-45CD-97F0-817AE0ED2454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1264920" y="2400300"/>
            <a:ext cx="10439400" cy="3810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5" name="OTLSHAPE_SL_8d9eefe1f26e4c5aa008342c1a979fa6_HeaderRectangle">
            <a:extLst>
              <a:ext uri="{FF2B5EF4-FFF2-40B4-BE49-F238E27FC236}">
                <a16:creationId xmlns:a16="http://schemas.microsoft.com/office/drawing/2014/main" id="{39914162-A6E7-4841-BEBE-C88D01279D49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63500" y="2984500"/>
            <a:ext cx="1079500" cy="650155"/>
          </a:xfrm>
          <a:prstGeom prst="rect">
            <a:avLst/>
          </a:prstGeom>
          <a:solidFill>
            <a:srgbClr val="1CADE4">
              <a:alpha val="69804"/>
            </a:srgbClr>
          </a:solidFill>
          <a:ln w="127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8" name="OTLSHAPE_SL_fb997c3e4e30422e8b7df1eb68f28150_HeaderRectangle">
            <a:extLst>
              <a:ext uri="{FF2B5EF4-FFF2-40B4-BE49-F238E27FC236}">
                <a16:creationId xmlns:a16="http://schemas.microsoft.com/office/drawing/2014/main" id="{BE97653A-D89E-46A9-96FE-DBC9B5963710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63500" y="3698155"/>
            <a:ext cx="1079500" cy="2070100"/>
          </a:xfrm>
          <a:prstGeom prst="rect">
            <a:avLst/>
          </a:prstGeom>
          <a:solidFill>
            <a:schemeClr val="accent4">
              <a:alpha val="69804"/>
            </a:schemeClr>
          </a:solidFill>
          <a:ln w="127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9" name="OTLSHAPE_SL_4a5a28f54fd9419c81109d26b21f62bf_HeaderRectangle">
            <a:extLst>
              <a:ext uri="{FF2B5EF4-FFF2-40B4-BE49-F238E27FC236}">
                <a16:creationId xmlns:a16="http://schemas.microsoft.com/office/drawing/2014/main" id="{0458A629-A45B-435B-8536-79BD2164DADE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63500" y="5831755"/>
            <a:ext cx="1079500" cy="386249"/>
          </a:xfrm>
          <a:prstGeom prst="rect">
            <a:avLst/>
          </a:prstGeom>
          <a:solidFill>
            <a:schemeClr val="dk2">
              <a:alpha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50" name="OTLSHAPE_G_00000000000000000000000000000000_ShapeBelow0">
            <a:extLst>
              <a:ext uri="{FF2B5EF4-FFF2-40B4-BE49-F238E27FC236}">
                <a16:creationId xmlns:a16="http://schemas.microsoft.com/office/drawing/2014/main" id="{99419386-3D31-4D40-A747-DECA3A6D34A1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2423452" y="2781300"/>
            <a:ext cx="0" cy="3436705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OTLSHAPE_G_00000000000000000000000000000000_ShapeBelow1">
            <a:extLst>
              <a:ext uri="{FF2B5EF4-FFF2-40B4-BE49-F238E27FC236}">
                <a16:creationId xmlns:a16="http://schemas.microsoft.com/office/drawing/2014/main" id="{C0A7CEBC-2F30-4A32-A638-F9BA842DB4FF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3582512" y="2781300"/>
            <a:ext cx="0" cy="3436705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OTLSHAPE_G_00000000000000000000000000000000_ShapeBelow2">
            <a:extLst>
              <a:ext uri="{FF2B5EF4-FFF2-40B4-BE49-F238E27FC236}">
                <a16:creationId xmlns:a16="http://schemas.microsoft.com/office/drawing/2014/main" id="{928ED3A2-6AE1-47D6-8AE5-30691549761A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4741044" y="2781300"/>
            <a:ext cx="0" cy="3436705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OTLSHAPE_G_00000000000000000000000000000000_ShapeBelow3">
            <a:extLst>
              <a:ext uri="{FF2B5EF4-FFF2-40B4-BE49-F238E27FC236}">
                <a16:creationId xmlns:a16="http://schemas.microsoft.com/office/drawing/2014/main" id="{3BEAD5B4-4BBA-49C7-9A60-5284759A0EDC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5900105" y="2781300"/>
            <a:ext cx="0" cy="3436705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OTLSHAPE_G_00000000000000000000000000000000_ShapeBelow4">
            <a:extLst>
              <a:ext uri="{FF2B5EF4-FFF2-40B4-BE49-F238E27FC236}">
                <a16:creationId xmlns:a16="http://schemas.microsoft.com/office/drawing/2014/main" id="{FC03A574-03C6-4663-883A-5CB47D7B17D5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7058637" y="2781300"/>
            <a:ext cx="0" cy="3436705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OTLSHAPE_G_00000000000000000000000000000000_ShapeBelow5">
            <a:extLst>
              <a:ext uri="{FF2B5EF4-FFF2-40B4-BE49-F238E27FC236}">
                <a16:creationId xmlns:a16="http://schemas.microsoft.com/office/drawing/2014/main" id="{C7045391-E228-40FC-BF16-5E8971A4EA27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8217697" y="2781300"/>
            <a:ext cx="0" cy="3436705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OTLSHAPE_G_00000000000000000000000000000000_ShapeBelow6">
            <a:extLst>
              <a:ext uri="{FF2B5EF4-FFF2-40B4-BE49-F238E27FC236}">
                <a16:creationId xmlns:a16="http://schemas.microsoft.com/office/drawing/2014/main" id="{8BC3E7F5-5018-4345-9366-899BA885E6A5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9376229" y="2781300"/>
            <a:ext cx="0" cy="3436705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OTLSHAPE_G_00000000000000000000000000000000_ShapeBelow7">
            <a:extLst>
              <a:ext uri="{FF2B5EF4-FFF2-40B4-BE49-F238E27FC236}">
                <a16:creationId xmlns:a16="http://schemas.microsoft.com/office/drawing/2014/main" id="{73570F4A-3D7A-4D02-ADAD-5DDB51A0BD48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10535289" y="2781300"/>
            <a:ext cx="0" cy="3436705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OTLSHAPE_SLT_4f6e1e88539547538d0e74c8cac93c3e_Shape">
            <a:extLst>
              <a:ext uri="{FF2B5EF4-FFF2-40B4-BE49-F238E27FC236}">
                <a16:creationId xmlns:a16="http://schemas.microsoft.com/office/drawing/2014/main" id="{7980A052-D42C-4864-8D6D-69E82FD60A1A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1265438" y="3177625"/>
            <a:ext cx="876300" cy="279400"/>
          </a:xfrm>
          <a:prstGeom prst="homePlate">
            <a:avLst/>
          </a:prstGeom>
          <a:solidFill>
            <a:schemeClr val="accent1"/>
          </a:solidFill>
          <a:ln w="127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9" name="OTLSHAPE_SLT_cf87580900b54aed87b343650d8fee08_Shape">
            <a:extLst>
              <a:ext uri="{FF2B5EF4-FFF2-40B4-BE49-F238E27FC236}">
                <a16:creationId xmlns:a16="http://schemas.microsoft.com/office/drawing/2014/main" id="{B2AB3EE2-36F9-4956-9E06-939012D0AD16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2133549" y="3177625"/>
            <a:ext cx="1066800" cy="279400"/>
          </a:xfrm>
          <a:prstGeom prst="chevron">
            <a:avLst/>
          </a:prstGeom>
          <a:solidFill>
            <a:schemeClr val="accent1"/>
          </a:solidFill>
          <a:ln w="127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7" name="OTLSHAPE_SLT_f00b46f2fe6c48e6bff1e532280ef299_Shape">
            <a:extLst>
              <a:ext uri="{FF2B5EF4-FFF2-40B4-BE49-F238E27FC236}">
                <a16:creationId xmlns:a16="http://schemas.microsoft.com/office/drawing/2014/main" id="{E00C480E-01D6-4CF2-B7EA-D1091BFE3734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3196005" y="3177625"/>
            <a:ext cx="5118100" cy="279400"/>
          </a:xfrm>
          <a:prstGeom prst="chevron">
            <a:avLst/>
          </a:prstGeom>
          <a:solidFill>
            <a:schemeClr val="accent1"/>
          </a:solidFill>
          <a:ln w="127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5" name="OTLSHAPE_SLT_6fa906c89e964ebfadfdc98c7236ed0f_Shape">
            <a:extLst>
              <a:ext uri="{FF2B5EF4-FFF2-40B4-BE49-F238E27FC236}">
                <a16:creationId xmlns:a16="http://schemas.microsoft.com/office/drawing/2014/main" id="{E5857EBA-7FC2-4437-8B86-ECF897EEC781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8313591" y="3177625"/>
            <a:ext cx="2425700" cy="279400"/>
          </a:xfrm>
          <a:prstGeom prst="chevron">
            <a:avLst/>
          </a:prstGeom>
          <a:solidFill>
            <a:schemeClr val="accent1"/>
          </a:solidFill>
          <a:ln w="127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5" name="OTLSHAPE_SLT_b6f70af509e040a98c8ee92cf004d690_Shape">
            <a:extLst>
              <a:ext uri="{FF2B5EF4-FFF2-40B4-BE49-F238E27FC236}">
                <a16:creationId xmlns:a16="http://schemas.microsoft.com/office/drawing/2014/main" id="{0839551C-1130-4366-A13A-CA298FBB9103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10699630" y="3177625"/>
            <a:ext cx="482600" cy="279400"/>
          </a:xfrm>
          <a:prstGeom prst="chevron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7" name="OTLSHAPE_SLT_b32a491feea9449a9529e1d03aaf5561_Shape">
            <a:extLst>
              <a:ext uri="{FF2B5EF4-FFF2-40B4-BE49-F238E27FC236}">
                <a16:creationId xmlns:a16="http://schemas.microsoft.com/office/drawing/2014/main" id="{4747B17E-1C7F-43E1-B255-1527AA46DDFF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1265114" y="3736255"/>
            <a:ext cx="876300" cy="279400"/>
          </a:xfrm>
          <a:prstGeom prst="homePlat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9" name="OTLSHAPE_SLT_16e4f6ce5b4c43ab9e960c57011c2a9d_Shape">
            <a:extLst>
              <a:ext uri="{FF2B5EF4-FFF2-40B4-BE49-F238E27FC236}">
                <a16:creationId xmlns:a16="http://schemas.microsoft.com/office/drawing/2014/main" id="{D5B8F717-2E7B-4DC2-9379-752C50DF3548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2133613" y="4079155"/>
            <a:ext cx="1066800" cy="279400"/>
          </a:xfrm>
          <a:prstGeom prst="homePlat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1" name="OTLSHAPE_SLT_3f6455b3c21d468a8e84c89e983e4131_Shape">
            <a:extLst>
              <a:ext uri="{FF2B5EF4-FFF2-40B4-BE49-F238E27FC236}">
                <a16:creationId xmlns:a16="http://schemas.microsoft.com/office/drawing/2014/main" id="{899AD43B-8242-4123-9ED1-DA19E41784CA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3196406" y="4422055"/>
            <a:ext cx="1358900" cy="279400"/>
          </a:xfrm>
          <a:prstGeom prst="homePlat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3" name="OTLSHAPE_SLT_a8b394d558ac4a88953e9da11fe9453c_Shape">
            <a:extLst>
              <a:ext uri="{FF2B5EF4-FFF2-40B4-BE49-F238E27FC236}">
                <a16:creationId xmlns:a16="http://schemas.microsoft.com/office/drawing/2014/main" id="{33AA9663-B726-4A2F-B4C6-EE4D72E68A71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4548301" y="4764955"/>
            <a:ext cx="1651000" cy="279400"/>
          </a:xfrm>
          <a:prstGeom prst="homePlat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5" name="OTLSHAPE_SLT_c14af307bf61409c8a2fa650d502afdf_Shape">
            <a:extLst>
              <a:ext uri="{FF2B5EF4-FFF2-40B4-BE49-F238E27FC236}">
                <a16:creationId xmlns:a16="http://schemas.microsoft.com/office/drawing/2014/main" id="{0CE63A87-1131-471D-AA57-57927BA4990F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6188948" y="5107855"/>
            <a:ext cx="2133600" cy="279400"/>
          </a:xfrm>
          <a:prstGeom prst="homePlat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7" name="OTLSHAPE_SLT_8b7d0049336d485eaf7663144aff2bfa_Shape">
            <a:extLst>
              <a:ext uri="{FF2B5EF4-FFF2-40B4-BE49-F238E27FC236}">
                <a16:creationId xmlns:a16="http://schemas.microsoft.com/office/drawing/2014/main" id="{A1EDE1D5-756C-443A-B34F-CC2C1F344F7C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8313714" y="5450755"/>
            <a:ext cx="2425700" cy="279400"/>
          </a:xfrm>
          <a:prstGeom prst="homePlat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TLSHAPE_TB_00000000000000000000000000000000_ElapsedTime">
            <a:extLst>
              <a:ext uri="{FF2B5EF4-FFF2-40B4-BE49-F238E27FC236}">
                <a16:creationId xmlns:a16="http://schemas.microsoft.com/office/drawing/2014/main" id="{C23C37CA-DB01-4664-8A38-AA080650821E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1264920" y="2705100"/>
            <a:ext cx="571500" cy="76200"/>
          </a:xfrm>
          <a:prstGeom prst="rect">
            <a:avLst/>
          </a:prstGeom>
          <a:solidFill>
            <a:srgbClr val="FF0000">
              <a:alpha val="7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" name="OTLSHAPE_SLT_4f6e1e88539547538d0e74c8cac93c3e_ShapePercentage" hidden="1">
            <a:extLst>
              <a:ext uri="{FF2B5EF4-FFF2-40B4-BE49-F238E27FC236}">
                <a16:creationId xmlns:a16="http://schemas.microsoft.com/office/drawing/2014/main" id="{F8362FFE-B786-4BFC-8257-0E30AC060726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1265438" y="3177625"/>
            <a:ext cx="0" cy="0"/>
          </a:xfrm>
          <a:prstGeom prst="homePlate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0" name="OTLSHAPE_SLT_cf87580900b54aed87b343650d8fee08_ShapePercentage" hidden="1">
            <a:extLst>
              <a:ext uri="{FF2B5EF4-FFF2-40B4-BE49-F238E27FC236}">
                <a16:creationId xmlns:a16="http://schemas.microsoft.com/office/drawing/2014/main" id="{A626F378-85AB-4724-858B-AC957716F2A7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2133549" y="3177625"/>
            <a:ext cx="0" cy="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9" name="OTLSHAPE_SLT_f00b46f2fe6c48e6bff1e532280ef299_ShapePercentage" hidden="1">
            <a:extLst>
              <a:ext uri="{FF2B5EF4-FFF2-40B4-BE49-F238E27FC236}">
                <a16:creationId xmlns:a16="http://schemas.microsoft.com/office/drawing/2014/main" id="{26172A02-8C91-41B7-ABCF-65ACDC6DF1FD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3196005" y="3177625"/>
            <a:ext cx="0" cy="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4" name="OTLSHAPE_SLT_6fa906c89e964ebfadfdc98c7236ed0f_ShapePercentage" hidden="1">
            <a:extLst>
              <a:ext uri="{FF2B5EF4-FFF2-40B4-BE49-F238E27FC236}">
                <a16:creationId xmlns:a16="http://schemas.microsoft.com/office/drawing/2014/main" id="{327DEDE0-2762-4973-BBEE-5C7445AD9F2A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8313591" y="3177625"/>
            <a:ext cx="0" cy="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6" name="OTLSHAPE_SLT_b6f70af509e040a98c8ee92cf004d690_ShapePercentage" hidden="1">
            <a:extLst>
              <a:ext uri="{FF2B5EF4-FFF2-40B4-BE49-F238E27FC236}">
                <a16:creationId xmlns:a16="http://schemas.microsoft.com/office/drawing/2014/main" id="{7EA5D37B-9E1E-4E82-AA0B-A70182501A16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10699630" y="3177625"/>
            <a:ext cx="0" cy="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8" name="OTLSHAPE_SLT_b32a491feea9449a9529e1d03aaf5561_ShapePercentage" hidden="1">
            <a:extLst>
              <a:ext uri="{FF2B5EF4-FFF2-40B4-BE49-F238E27FC236}">
                <a16:creationId xmlns:a16="http://schemas.microsoft.com/office/drawing/2014/main" id="{58D863F9-0AF0-467F-BB54-C8147C67CCFE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1265114" y="3736255"/>
            <a:ext cx="0" cy="0"/>
          </a:xfrm>
          <a:prstGeom prst="homePlate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0" name="OTLSHAPE_SLT_16e4f6ce5b4c43ab9e960c57011c2a9d_ShapePercentage" hidden="1">
            <a:extLst>
              <a:ext uri="{FF2B5EF4-FFF2-40B4-BE49-F238E27FC236}">
                <a16:creationId xmlns:a16="http://schemas.microsoft.com/office/drawing/2014/main" id="{7A81304E-5310-44BD-9A70-7F106821E3A2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2133613" y="4079155"/>
            <a:ext cx="0" cy="0"/>
          </a:xfrm>
          <a:prstGeom prst="homePlate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2" name="OTLSHAPE_SLT_3f6455b3c21d468a8e84c89e983e4131_ShapePercentage" hidden="1">
            <a:extLst>
              <a:ext uri="{FF2B5EF4-FFF2-40B4-BE49-F238E27FC236}">
                <a16:creationId xmlns:a16="http://schemas.microsoft.com/office/drawing/2014/main" id="{087B7A94-5999-4479-A521-2DA03B00DD6D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3196406" y="4422055"/>
            <a:ext cx="0" cy="0"/>
          </a:xfrm>
          <a:prstGeom prst="homePlate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4" name="OTLSHAPE_SLT_a8b394d558ac4a88953e9da11fe9453c_ShapePercentage" hidden="1">
            <a:extLst>
              <a:ext uri="{FF2B5EF4-FFF2-40B4-BE49-F238E27FC236}">
                <a16:creationId xmlns:a16="http://schemas.microsoft.com/office/drawing/2014/main" id="{F7A3899E-6450-4B12-80BE-BC8E5C3EB7E4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4548301" y="4764955"/>
            <a:ext cx="0" cy="0"/>
          </a:xfrm>
          <a:prstGeom prst="homePlate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6" name="OTLSHAPE_SLT_c14af307bf61409c8a2fa650d502afdf_ShapePercentage" hidden="1">
            <a:extLst>
              <a:ext uri="{FF2B5EF4-FFF2-40B4-BE49-F238E27FC236}">
                <a16:creationId xmlns:a16="http://schemas.microsoft.com/office/drawing/2014/main" id="{A4CE17A8-526E-48E7-84F3-610C61E4406B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6188948" y="5107855"/>
            <a:ext cx="0" cy="0"/>
          </a:xfrm>
          <a:prstGeom prst="homePlate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8" name="OTLSHAPE_SLT_8b7d0049336d485eaf7663144aff2bfa_ShapePercentage" hidden="1">
            <a:extLst>
              <a:ext uri="{FF2B5EF4-FFF2-40B4-BE49-F238E27FC236}">
                <a16:creationId xmlns:a16="http://schemas.microsoft.com/office/drawing/2014/main" id="{8D07F6E3-54B1-49E7-B793-C59EB7CF827D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8313714" y="5450755"/>
            <a:ext cx="0" cy="0"/>
          </a:xfrm>
          <a:prstGeom prst="homePlate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TLSHAPE_SLM_71d9086dc5e44a70a84c69463ee8e943_Shape">
            <a:extLst>
              <a:ext uri="{FF2B5EF4-FFF2-40B4-BE49-F238E27FC236}">
                <a16:creationId xmlns:a16="http://schemas.microsoft.com/office/drawing/2014/main" id="{023D3BE5-6F95-4A2C-8F25-CC1FD4AC2070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4427641" y="5897880"/>
            <a:ext cx="228600" cy="254000"/>
          </a:xfrm>
          <a:prstGeom prst="diamond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OTLSHAPE_SLM_06ecb0b095984adaa914cae6491507e8_Shape">
            <a:extLst>
              <a:ext uri="{FF2B5EF4-FFF2-40B4-BE49-F238E27FC236}">
                <a16:creationId xmlns:a16="http://schemas.microsoft.com/office/drawing/2014/main" id="{3DCF03CC-1052-4E51-9487-29C3899C2FED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6083779" y="5897880"/>
            <a:ext cx="228600" cy="254000"/>
          </a:xfrm>
          <a:prstGeom prst="diamond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OTLSHAPE_SLM_06a298d2253e4378b10799ccdde10720_Shape">
            <a:extLst>
              <a:ext uri="{FF2B5EF4-FFF2-40B4-BE49-F238E27FC236}">
                <a16:creationId xmlns:a16="http://schemas.microsoft.com/office/drawing/2014/main" id="{492A4B77-5711-4A66-A17F-EF625391414F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8199139" y="5897880"/>
            <a:ext cx="228600" cy="254000"/>
          </a:xfrm>
          <a:prstGeom prst="diamond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6" name="OTLSHAPE_SL_8d9eefe1f26e4c5aa008342c1a979fa6_Header">
            <a:extLst>
              <a:ext uri="{FF2B5EF4-FFF2-40B4-BE49-F238E27FC236}">
                <a16:creationId xmlns:a16="http://schemas.microsoft.com/office/drawing/2014/main" id="{4DE350AB-6E30-4A8E-B9F0-4606B601F792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63500" y="3224318"/>
            <a:ext cx="1079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Lifecycle</a:t>
            </a:r>
          </a:p>
        </p:txBody>
      </p:sp>
      <p:sp>
        <p:nvSpPr>
          <p:cNvPr id="249" name="OTLSHAPE_SL_fb997c3e4e30422e8b7df1eb68f28150_Header">
            <a:extLst>
              <a:ext uri="{FF2B5EF4-FFF2-40B4-BE49-F238E27FC236}">
                <a16:creationId xmlns:a16="http://schemas.microsoft.com/office/drawing/2014/main" id="{47565056-7ACD-4A18-9E5B-5F39CDA9345A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63500" y="4647946"/>
            <a:ext cx="1079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Selection</a:t>
            </a:r>
          </a:p>
        </p:txBody>
      </p:sp>
      <p:sp>
        <p:nvSpPr>
          <p:cNvPr id="310" name="OTLSHAPE_SL_4a5a28f54fd9419c81109d26b21f62bf_Header">
            <a:extLst>
              <a:ext uri="{FF2B5EF4-FFF2-40B4-BE49-F238E27FC236}">
                <a16:creationId xmlns:a16="http://schemas.microsoft.com/office/drawing/2014/main" id="{0DDC969D-5D1A-4698-A837-817B8005077C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63500" y="5939621"/>
            <a:ext cx="1079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Reviews</a:t>
            </a:r>
          </a:p>
        </p:txBody>
      </p:sp>
      <p:sp>
        <p:nvSpPr>
          <p:cNvPr id="6" name="OTLSHAPE_TB_00000000000000000000000000000000_TodayMarkerShape" hidden="1">
            <a:extLst>
              <a:ext uri="{FF2B5EF4-FFF2-40B4-BE49-F238E27FC236}">
                <a16:creationId xmlns:a16="http://schemas.microsoft.com/office/drawing/2014/main" id="{20C03EBF-DEF7-40ED-8B2C-9044CE05F289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1775545" y="2781300"/>
            <a:ext cx="114300" cy="127000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OTLSHAPE_TB_00000000000000000000000000000000_TodayMarkerText" hidden="1">
            <a:extLst>
              <a:ext uri="{FF2B5EF4-FFF2-40B4-BE49-F238E27FC236}">
                <a16:creationId xmlns:a16="http://schemas.microsoft.com/office/drawing/2014/main" id="{5A957C15-1F5A-4583-AF9E-476670CB5A83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1278031" y="3183389"/>
            <a:ext cx="0" cy="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24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Today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72B02A43-5A50-43BA-9346-3A5352204E6D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1328420" y="2489200"/>
            <a:ext cx="369332" cy="2032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2018</a:t>
            </a:r>
          </a:p>
        </p:txBody>
      </p:sp>
      <p:sp>
        <p:nvSpPr>
          <p:cNvPr id="10" name="OTLSHAPE_TB_00000000000000000000000000000000_TimescaleInterval2">
            <a:extLst>
              <a:ext uri="{FF2B5EF4-FFF2-40B4-BE49-F238E27FC236}">
                <a16:creationId xmlns:a16="http://schemas.microsoft.com/office/drawing/2014/main" id="{1E49D471-4B8A-427A-B075-D6456C06BD08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2486952" y="2489200"/>
            <a:ext cx="369332" cy="2032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2024</a:t>
            </a:r>
          </a:p>
        </p:txBody>
      </p:sp>
      <p:sp>
        <p:nvSpPr>
          <p:cNvPr id="12" name="OTLSHAPE_TB_00000000000000000000000000000000_TimescaleInterval3">
            <a:extLst>
              <a:ext uri="{FF2B5EF4-FFF2-40B4-BE49-F238E27FC236}">
                <a16:creationId xmlns:a16="http://schemas.microsoft.com/office/drawing/2014/main" id="{56A108EF-325F-4B12-9D38-3025E5953BBE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3646012" y="2489200"/>
            <a:ext cx="369332" cy="2032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2030</a:t>
            </a:r>
          </a:p>
        </p:txBody>
      </p:sp>
      <p:sp>
        <p:nvSpPr>
          <p:cNvPr id="14" name="OTLSHAPE_TB_00000000000000000000000000000000_TimescaleInterval4">
            <a:extLst>
              <a:ext uri="{FF2B5EF4-FFF2-40B4-BE49-F238E27FC236}">
                <a16:creationId xmlns:a16="http://schemas.microsoft.com/office/drawing/2014/main" id="{C8F43448-447D-4037-AF88-D13B0C172E7E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4804544" y="2489200"/>
            <a:ext cx="369332" cy="2032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2036</a:t>
            </a:r>
          </a:p>
        </p:txBody>
      </p:sp>
      <p:sp>
        <p:nvSpPr>
          <p:cNvPr id="16" name="OTLSHAPE_TB_00000000000000000000000000000000_TimescaleInterval5">
            <a:extLst>
              <a:ext uri="{FF2B5EF4-FFF2-40B4-BE49-F238E27FC236}">
                <a16:creationId xmlns:a16="http://schemas.microsoft.com/office/drawing/2014/main" id="{EF2A7624-8F3D-4D2C-B536-5B5BE35F9917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5963605" y="2489200"/>
            <a:ext cx="369332" cy="2032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2042</a:t>
            </a:r>
          </a:p>
        </p:txBody>
      </p:sp>
      <p:sp>
        <p:nvSpPr>
          <p:cNvPr id="18" name="OTLSHAPE_TB_00000000000000000000000000000000_TimescaleInterval6">
            <a:extLst>
              <a:ext uri="{FF2B5EF4-FFF2-40B4-BE49-F238E27FC236}">
                <a16:creationId xmlns:a16="http://schemas.microsoft.com/office/drawing/2014/main" id="{3AFB5892-87B1-476C-9883-A3B878B330F4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7122137" y="2489200"/>
            <a:ext cx="369332" cy="2032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2048</a:t>
            </a:r>
          </a:p>
        </p:txBody>
      </p:sp>
      <p:sp>
        <p:nvSpPr>
          <p:cNvPr id="20" name="OTLSHAPE_TB_00000000000000000000000000000000_TimescaleInterval7">
            <a:extLst>
              <a:ext uri="{FF2B5EF4-FFF2-40B4-BE49-F238E27FC236}">
                <a16:creationId xmlns:a16="http://schemas.microsoft.com/office/drawing/2014/main" id="{F35EB6FF-0A5A-441F-B871-DBA2D0EDD75E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8281197" y="2489200"/>
            <a:ext cx="369332" cy="2032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2054</a:t>
            </a:r>
          </a:p>
        </p:txBody>
      </p:sp>
      <p:sp>
        <p:nvSpPr>
          <p:cNvPr id="73" name="OTLSHAPE_TB_00000000000000000000000000000000_TimescaleInterval8">
            <a:extLst>
              <a:ext uri="{FF2B5EF4-FFF2-40B4-BE49-F238E27FC236}">
                <a16:creationId xmlns:a16="http://schemas.microsoft.com/office/drawing/2014/main" id="{751FBCF9-0FAB-4660-B398-3BA80B039C0D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9439729" y="2489200"/>
            <a:ext cx="369332" cy="2032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2060</a:t>
            </a:r>
          </a:p>
        </p:txBody>
      </p:sp>
      <p:sp>
        <p:nvSpPr>
          <p:cNvPr id="75" name="OTLSHAPE_TB_00000000000000000000000000000000_TimescaleInterval9">
            <a:extLst>
              <a:ext uri="{FF2B5EF4-FFF2-40B4-BE49-F238E27FC236}">
                <a16:creationId xmlns:a16="http://schemas.microsoft.com/office/drawing/2014/main" id="{A006863F-901A-4358-92A9-0E4EC2373936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10598789" y="2489200"/>
            <a:ext cx="369332" cy="2032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2066</a:t>
            </a:r>
          </a:p>
        </p:txBody>
      </p:sp>
      <p:sp>
        <p:nvSpPr>
          <p:cNvPr id="83" name="OTLSHAPE_SLT_4f6e1e88539547538d0e74c8cac93c3e_Duration">
            <a:extLst>
              <a:ext uri="{FF2B5EF4-FFF2-40B4-BE49-F238E27FC236}">
                <a16:creationId xmlns:a16="http://schemas.microsoft.com/office/drawing/2014/main" id="{F32C9AE5-254E-437A-A544-568085C6CBF1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1265438" y="3457025"/>
            <a:ext cx="444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4.5 years</a:t>
            </a:r>
          </a:p>
        </p:txBody>
      </p:sp>
      <p:sp>
        <p:nvSpPr>
          <p:cNvPr id="84" name="OTLSHAPE_SLT_4f6e1e88539547538d0e74c8cac93c3e_TextPercentage" hidden="1">
            <a:extLst>
              <a:ext uri="{FF2B5EF4-FFF2-40B4-BE49-F238E27FC236}">
                <a16:creationId xmlns:a16="http://schemas.microsoft.com/office/drawing/2014/main" id="{2A3E1869-E511-49E6-934E-FDA5C60D4E6B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12700" y="12700"/>
            <a:ext cx="1778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BFBFB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0%</a:t>
            </a:r>
          </a:p>
        </p:txBody>
      </p:sp>
      <p:sp>
        <p:nvSpPr>
          <p:cNvPr id="85" name="OTLSHAPE_SLT_4f6e1e88539547538d0e74c8cac93c3e_JoinedDate" hidden="1">
            <a:extLst>
              <a:ext uri="{FF2B5EF4-FFF2-40B4-BE49-F238E27FC236}">
                <a16:creationId xmlns:a16="http://schemas.microsoft.com/office/drawing/2014/main" id="{3C6D53B0-7A54-4A27-B9C6-7218CB35660A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12700" y="-472048"/>
            <a:ext cx="6223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2018 - 2022</a:t>
            </a:r>
          </a:p>
        </p:txBody>
      </p:sp>
      <p:sp>
        <p:nvSpPr>
          <p:cNvPr id="86" name="OTLSHAPE_SLT_4f6e1e88539547538d0e74c8cac93c3e_StartDate" hidden="1">
            <a:extLst>
              <a:ext uri="{FF2B5EF4-FFF2-40B4-BE49-F238E27FC236}">
                <a16:creationId xmlns:a16="http://schemas.microsoft.com/office/drawing/2014/main" id="{82614870-3764-44F8-8429-A2F6355A9384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7" name="OTLSHAPE_SLT_4f6e1e88539547538d0e74c8cac93c3e_EndDate" hidden="1">
            <a:extLst>
              <a:ext uri="{FF2B5EF4-FFF2-40B4-BE49-F238E27FC236}">
                <a16:creationId xmlns:a16="http://schemas.microsoft.com/office/drawing/2014/main" id="{FAC88D7D-BAC3-4392-BBA8-5FCA09E27C26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8" name="OTLSHAPE_SLT_4f6e1e88539547538d0e74c8cac93c3e_Title">
            <a:extLst>
              <a:ext uri="{FF2B5EF4-FFF2-40B4-BE49-F238E27FC236}">
                <a16:creationId xmlns:a16="http://schemas.microsoft.com/office/drawing/2014/main" id="{6A963D27-E28A-42F9-A10F-786A71D800D2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1450680" y="3239812"/>
            <a:ext cx="508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Discovery</a:t>
            </a:r>
          </a:p>
        </p:txBody>
      </p:sp>
      <p:sp>
        <p:nvSpPr>
          <p:cNvPr id="91" name="OTLSHAPE_SLT_cf87580900b54aed87b343650d8fee08_Duration">
            <a:extLst>
              <a:ext uri="{FF2B5EF4-FFF2-40B4-BE49-F238E27FC236}">
                <a16:creationId xmlns:a16="http://schemas.microsoft.com/office/drawing/2014/main" id="{24BED07E-6ADF-4A0D-AA58-B93B373DD6FC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2133549" y="3457025"/>
            <a:ext cx="444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5.5 years</a:t>
            </a:r>
          </a:p>
        </p:txBody>
      </p:sp>
      <p:sp>
        <p:nvSpPr>
          <p:cNvPr id="93" name="OTLSHAPE_SLT_cf87580900b54aed87b343650d8fee08_TextPercentage" hidden="1">
            <a:extLst>
              <a:ext uri="{FF2B5EF4-FFF2-40B4-BE49-F238E27FC236}">
                <a16:creationId xmlns:a16="http://schemas.microsoft.com/office/drawing/2014/main" id="{24D81EBB-68BD-4A6C-91E2-9BBA48E83BD6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12700" y="12700"/>
            <a:ext cx="1778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BFBFB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0%</a:t>
            </a:r>
          </a:p>
        </p:txBody>
      </p:sp>
      <p:sp>
        <p:nvSpPr>
          <p:cNvPr id="98" name="OTLSHAPE_SLT_cf87580900b54aed87b343650d8fee08_JoinedDate" hidden="1">
            <a:extLst>
              <a:ext uri="{FF2B5EF4-FFF2-40B4-BE49-F238E27FC236}">
                <a16:creationId xmlns:a16="http://schemas.microsoft.com/office/drawing/2014/main" id="{8F93CCC7-6506-4680-A1BF-20A91F232127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12700" y="-472048"/>
            <a:ext cx="6223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2022 - 2028</a:t>
            </a:r>
          </a:p>
        </p:txBody>
      </p:sp>
      <p:sp>
        <p:nvSpPr>
          <p:cNvPr id="99" name="OTLSHAPE_SLT_cf87580900b54aed87b343650d8fee08_StartDate" hidden="1">
            <a:extLst>
              <a:ext uri="{FF2B5EF4-FFF2-40B4-BE49-F238E27FC236}">
                <a16:creationId xmlns:a16="http://schemas.microsoft.com/office/drawing/2014/main" id="{ED5B762E-165B-467E-AE25-F0FD4263CBE8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1" name="OTLSHAPE_SLT_cf87580900b54aed87b343650d8fee08_EndDate" hidden="1">
            <a:extLst>
              <a:ext uri="{FF2B5EF4-FFF2-40B4-BE49-F238E27FC236}">
                <a16:creationId xmlns:a16="http://schemas.microsoft.com/office/drawing/2014/main" id="{14EA667F-90FB-48D9-A437-4419BE67112C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6" name="OTLSHAPE_SLT_cf87580900b54aed87b343650d8fee08_Title">
            <a:extLst>
              <a:ext uri="{FF2B5EF4-FFF2-40B4-BE49-F238E27FC236}">
                <a16:creationId xmlns:a16="http://schemas.microsoft.com/office/drawing/2014/main" id="{A89360B2-F818-410A-BB4B-F8D7F670FF0F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2384609" y="3239812"/>
            <a:ext cx="571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2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Pre-clinical</a:t>
            </a:r>
          </a:p>
        </p:txBody>
      </p:sp>
      <p:sp>
        <p:nvSpPr>
          <p:cNvPr id="114" name="OTLSHAPE_SLT_f00b46f2fe6c48e6bff1e532280ef299_Duration">
            <a:extLst>
              <a:ext uri="{FF2B5EF4-FFF2-40B4-BE49-F238E27FC236}">
                <a16:creationId xmlns:a16="http://schemas.microsoft.com/office/drawing/2014/main" id="{C9AFB6BE-E0D6-4E4C-B470-D9C1541A1CD8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3196005" y="3457025"/>
            <a:ext cx="508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26.5 years</a:t>
            </a:r>
          </a:p>
        </p:txBody>
      </p:sp>
      <p:sp>
        <p:nvSpPr>
          <p:cNvPr id="115" name="OTLSHAPE_SLT_f00b46f2fe6c48e6bff1e532280ef299_TextPercentage" hidden="1">
            <a:extLst>
              <a:ext uri="{FF2B5EF4-FFF2-40B4-BE49-F238E27FC236}">
                <a16:creationId xmlns:a16="http://schemas.microsoft.com/office/drawing/2014/main" id="{0ABCD611-F071-48F0-B94F-796BF6AF12CA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12700" y="12700"/>
            <a:ext cx="1778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BFBFB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0%</a:t>
            </a:r>
          </a:p>
        </p:txBody>
      </p:sp>
      <p:sp>
        <p:nvSpPr>
          <p:cNvPr id="117" name="OTLSHAPE_SLT_f00b46f2fe6c48e6bff1e532280ef299_JoinedDate" hidden="1">
            <a:extLst>
              <a:ext uri="{FF2B5EF4-FFF2-40B4-BE49-F238E27FC236}">
                <a16:creationId xmlns:a16="http://schemas.microsoft.com/office/drawing/2014/main" id="{D89EA10D-640F-4F3E-80F1-7F91BD4926F5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12700" y="-472048"/>
            <a:ext cx="6223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2028 - 2054</a:t>
            </a:r>
          </a:p>
        </p:txBody>
      </p:sp>
      <p:sp>
        <p:nvSpPr>
          <p:cNvPr id="122" name="OTLSHAPE_SLT_f00b46f2fe6c48e6bff1e532280ef299_StartDate" hidden="1">
            <a:extLst>
              <a:ext uri="{FF2B5EF4-FFF2-40B4-BE49-F238E27FC236}">
                <a16:creationId xmlns:a16="http://schemas.microsoft.com/office/drawing/2014/main" id="{09D8D15C-F76E-4A32-941C-3AC9E3D06238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23" name="OTLSHAPE_SLT_f00b46f2fe6c48e6bff1e532280ef299_EndDate" hidden="1">
            <a:extLst>
              <a:ext uri="{FF2B5EF4-FFF2-40B4-BE49-F238E27FC236}">
                <a16:creationId xmlns:a16="http://schemas.microsoft.com/office/drawing/2014/main" id="{396312C1-96FF-4C96-B698-4F7DF7840010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24" name="OTLSHAPE_SLT_f00b46f2fe6c48e6bff1e532280ef299_Title">
            <a:extLst>
              <a:ext uri="{FF2B5EF4-FFF2-40B4-BE49-F238E27FC236}">
                <a16:creationId xmlns:a16="http://schemas.microsoft.com/office/drawing/2014/main" id="{6CC35C28-E13A-430B-8322-39AB110FC912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5424622" y="3239812"/>
            <a:ext cx="660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Clinical Trials</a:t>
            </a:r>
          </a:p>
        </p:txBody>
      </p:sp>
      <p:sp>
        <p:nvSpPr>
          <p:cNvPr id="135" name="OTLSHAPE_SLT_6fa906c89e964ebfadfdc98c7236ed0f_Duration">
            <a:extLst>
              <a:ext uri="{FF2B5EF4-FFF2-40B4-BE49-F238E27FC236}">
                <a16:creationId xmlns:a16="http://schemas.microsoft.com/office/drawing/2014/main" id="{0718665D-DE1A-4ADB-8881-800BC16E94F7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8313591" y="3457025"/>
            <a:ext cx="495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12.5 years</a:t>
            </a:r>
          </a:p>
        </p:txBody>
      </p:sp>
      <p:sp>
        <p:nvSpPr>
          <p:cNvPr id="136" name="OTLSHAPE_SLT_6fa906c89e964ebfadfdc98c7236ed0f_TextPercentage" hidden="1">
            <a:extLst>
              <a:ext uri="{FF2B5EF4-FFF2-40B4-BE49-F238E27FC236}">
                <a16:creationId xmlns:a16="http://schemas.microsoft.com/office/drawing/2014/main" id="{59AF94C0-34F2-4DBE-8C34-A46E91FFD5D8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12700" y="12700"/>
            <a:ext cx="1778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BFBFB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0%</a:t>
            </a:r>
          </a:p>
        </p:txBody>
      </p:sp>
      <p:sp>
        <p:nvSpPr>
          <p:cNvPr id="137" name="OTLSHAPE_SLT_6fa906c89e964ebfadfdc98c7236ed0f_JoinedDate" hidden="1">
            <a:extLst>
              <a:ext uri="{FF2B5EF4-FFF2-40B4-BE49-F238E27FC236}">
                <a16:creationId xmlns:a16="http://schemas.microsoft.com/office/drawing/2014/main" id="{5C8089F3-56C3-47B6-BEF4-1C7DBB973472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12700" y="-472048"/>
            <a:ext cx="6223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2054 - 2067</a:t>
            </a:r>
          </a:p>
        </p:txBody>
      </p:sp>
      <p:sp>
        <p:nvSpPr>
          <p:cNvPr id="138" name="OTLSHAPE_SLT_6fa906c89e964ebfadfdc98c7236ed0f_StartDate" hidden="1">
            <a:extLst>
              <a:ext uri="{FF2B5EF4-FFF2-40B4-BE49-F238E27FC236}">
                <a16:creationId xmlns:a16="http://schemas.microsoft.com/office/drawing/2014/main" id="{853CD221-02B7-448A-983C-DC3F0AC17565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9" name="OTLSHAPE_SLT_6fa906c89e964ebfadfdc98c7236ed0f_EndDate" hidden="1">
            <a:extLst>
              <a:ext uri="{FF2B5EF4-FFF2-40B4-BE49-F238E27FC236}">
                <a16:creationId xmlns:a16="http://schemas.microsoft.com/office/drawing/2014/main" id="{E8F0171E-54EB-4236-8277-8D7C0A086871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0" name="OTLSHAPE_SLT_6fa906c89e964ebfadfdc98c7236ed0f_Title">
            <a:extLst>
              <a:ext uri="{FF2B5EF4-FFF2-40B4-BE49-F238E27FC236}">
                <a16:creationId xmlns:a16="http://schemas.microsoft.com/office/drawing/2014/main" id="{CB11336E-201E-4A68-A7CB-A901E46DAD4E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9040444" y="3239812"/>
            <a:ext cx="965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Licensing Approval</a:t>
            </a:r>
          </a:p>
        </p:txBody>
      </p:sp>
      <p:sp>
        <p:nvSpPr>
          <p:cNvPr id="149" name="OTLSHAPE_SLT_b6f70af509e040a98c8ee92cf004d690_Duration" hidden="1">
            <a:extLst>
              <a:ext uri="{FF2B5EF4-FFF2-40B4-BE49-F238E27FC236}">
                <a16:creationId xmlns:a16="http://schemas.microsoft.com/office/drawing/2014/main" id="{30F74857-BC41-4637-8A99-77A12424AC59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10563561" y="3787225"/>
            <a:ext cx="444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4E3B30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2.5 years</a:t>
            </a:r>
          </a:p>
        </p:txBody>
      </p:sp>
      <p:sp>
        <p:nvSpPr>
          <p:cNvPr id="150" name="OTLSHAPE_SLT_b6f70af509e040a98c8ee92cf004d690_TextPercentage" hidden="1">
            <a:extLst>
              <a:ext uri="{FF2B5EF4-FFF2-40B4-BE49-F238E27FC236}">
                <a16:creationId xmlns:a16="http://schemas.microsoft.com/office/drawing/2014/main" id="{0A80CDA3-9131-462D-BC36-3B38DC67A181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12700" y="12700"/>
            <a:ext cx="1778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BFBFB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0%</a:t>
            </a:r>
          </a:p>
        </p:txBody>
      </p:sp>
      <p:sp>
        <p:nvSpPr>
          <p:cNvPr id="158" name="OTLSHAPE_SLT_b6f70af509e040a98c8ee92cf004d690_JoinedDate" hidden="1">
            <a:extLst>
              <a:ext uri="{FF2B5EF4-FFF2-40B4-BE49-F238E27FC236}">
                <a16:creationId xmlns:a16="http://schemas.microsoft.com/office/drawing/2014/main" id="{29C90575-98AC-40D1-9585-69697264A6CE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12700" y="-887546"/>
            <a:ext cx="10541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Nov 2066 - Apr 2069</a:t>
            </a:r>
          </a:p>
        </p:txBody>
      </p:sp>
      <p:sp>
        <p:nvSpPr>
          <p:cNvPr id="165" name="OTLSHAPE_SLT_b6f70af509e040a98c8ee92cf004d690_StartDate" hidden="1">
            <a:extLst>
              <a:ext uri="{FF2B5EF4-FFF2-40B4-BE49-F238E27FC236}">
                <a16:creationId xmlns:a16="http://schemas.microsoft.com/office/drawing/2014/main" id="{E4CD205B-9389-495C-8064-1A12FF9133E2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6" name="OTLSHAPE_SLT_b6f70af509e040a98c8ee92cf004d690_EndDate" hidden="1">
            <a:extLst>
              <a:ext uri="{FF2B5EF4-FFF2-40B4-BE49-F238E27FC236}">
                <a16:creationId xmlns:a16="http://schemas.microsoft.com/office/drawing/2014/main" id="{5AF7F097-5927-4ED3-825B-720B129160B1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73" name="OTLSHAPE_SLT_b6f70af509e040a98c8ee92cf004d690_Title">
            <a:extLst>
              <a:ext uri="{FF2B5EF4-FFF2-40B4-BE49-F238E27FC236}">
                <a16:creationId xmlns:a16="http://schemas.microsoft.com/office/drawing/2014/main" id="{E0FF2C58-D966-46D1-9083-CCF717E05620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10699630" y="3022600"/>
            <a:ext cx="596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2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Availability </a:t>
            </a:r>
          </a:p>
        </p:txBody>
      </p:sp>
      <p:sp>
        <p:nvSpPr>
          <p:cNvPr id="183" name="OTLSHAPE_SLT_b32a491feea9449a9529e1d03aaf5561_Duration" hidden="1">
            <a:extLst>
              <a:ext uri="{FF2B5EF4-FFF2-40B4-BE49-F238E27FC236}">
                <a16:creationId xmlns:a16="http://schemas.microsoft.com/office/drawing/2014/main" id="{F4197A47-7932-47C7-B492-75A68F59E713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12700" y="-402798"/>
            <a:ext cx="4445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DFDFDF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4.5 years</a:t>
            </a:r>
          </a:p>
        </p:txBody>
      </p:sp>
      <p:sp>
        <p:nvSpPr>
          <p:cNvPr id="184" name="OTLSHAPE_SLT_b32a491feea9449a9529e1d03aaf5561_TextPercentage" hidden="1">
            <a:extLst>
              <a:ext uri="{FF2B5EF4-FFF2-40B4-BE49-F238E27FC236}">
                <a16:creationId xmlns:a16="http://schemas.microsoft.com/office/drawing/2014/main" id="{297FE3EC-0717-41E8-82EE-8B2A00186331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12700" y="12700"/>
            <a:ext cx="1778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BFBFB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0%</a:t>
            </a:r>
          </a:p>
        </p:txBody>
      </p:sp>
      <p:sp>
        <p:nvSpPr>
          <p:cNvPr id="185" name="OTLSHAPE_SLT_b32a491feea9449a9529e1d03aaf5561_JoinedDate">
            <a:extLst>
              <a:ext uri="{FF2B5EF4-FFF2-40B4-BE49-F238E27FC236}">
                <a16:creationId xmlns:a16="http://schemas.microsoft.com/office/drawing/2014/main" id="{0855CF67-548F-4C89-B7C2-03A9F5DB57D4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2184152" y="3790696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2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2018 - 2022</a:t>
            </a:r>
          </a:p>
        </p:txBody>
      </p:sp>
      <p:sp>
        <p:nvSpPr>
          <p:cNvPr id="186" name="OTLSHAPE_SLT_b32a491feea9449a9529e1d03aaf5561_StartDate" hidden="1">
            <a:extLst>
              <a:ext uri="{FF2B5EF4-FFF2-40B4-BE49-F238E27FC236}">
                <a16:creationId xmlns:a16="http://schemas.microsoft.com/office/drawing/2014/main" id="{5030A4A4-64E9-4E60-BE70-521D11120AFA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642306" y="4121517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-6" normalizeH="0" baseline="0" noProof="0">
              <a:ln>
                <a:noFill/>
              </a:ln>
              <a:solidFill>
                <a:srgbClr val="737373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187" name="OTLSHAPE_SLT_b32a491feea9449a9529e1d03aaf5561_EndDate" hidden="1">
            <a:extLst>
              <a:ext uri="{FF2B5EF4-FFF2-40B4-BE49-F238E27FC236}">
                <a16:creationId xmlns:a16="http://schemas.microsoft.com/office/drawing/2014/main" id="{3A905B37-718D-47BE-B075-5024009820E6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2079379" y="4121517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-6" normalizeH="0" baseline="0" noProof="0">
              <a:ln>
                <a:noFill/>
              </a:ln>
              <a:solidFill>
                <a:srgbClr val="737373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188" name="OTLSHAPE_SLT_b32a491feea9449a9529e1d03aaf5561_Title">
            <a:extLst>
              <a:ext uri="{FF2B5EF4-FFF2-40B4-BE49-F238E27FC236}">
                <a16:creationId xmlns:a16="http://schemas.microsoft.com/office/drawing/2014/main" id="{3D60AB6A-2FD9-4D9E-A57E-EA0ED5075D34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1334278" y="3806190"/>
            <a:ext cx="736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2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10K Candidates</a:t>
            </a:r>
          </a:p>
        </p:txBody>
      </p:sp>
      <p:sp>
        <p:nvSpPr>
          <p:cNvPr id="191" name="OTLSHAPE_SLT_16e4f6ce5b4c43ab9e960c57011c2a9d_Duration" hidden="1">
            <a:extLst>
              <a:ext uri="{FF2B5EF4-FFF2-40B4-BE49-F238E27FC236}">
                <a16:creationId xmlns:a16="http://schemas.microsoft.com/office/drawing/2014/main" id="{3B5437C7-5C18-49B4-9BE2-6D6069DC022C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12700" y="-402798"/>
            <a:ext cx="4445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DFDFDF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5.5 years</a:t>
            </a:r>
          </a:p>
        </p:txBody>
      </p:sp>
      <p:sp>
        <p:nvSpPr>
          <p:cNvPr id="192" name="OTLSHAPE_SLT_16e4f6ce5b4c43ab9e960c57011c2a9d_TextPercentage" hidden="1">
            <a:extLst>
              <a:ext uri="{FF2B5EF4-FFF2-40B4-BE49-F238E27FC236}">
                <a16:creationId xmlns:a16="http://schemas.microsoft.com/office/drawing/2014/main" id="{ABA54A05-801A-4B74-B3E1-E5E09993B411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12700" y="12700"/>
            <a:ext cx="1778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BFBFB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0%</a:t>
            </a:r>
          </a:p>
        </p:txBody>
      </p:sp>
      <p:sp>
        <p:nvSpPr>
          <p:cNvPr id="193" name="OTLSHAPE_SLT_16e4f6ce5b4c43ab9e960c57011c2a9d_JoinedDate">
            <a:extLst>
              <a:ext uri="{FF2B5EF4-FFF2-40B4-BE49-F238E27FC236}">
                <a16:creationId xmlns:a16="http://schemas.microsoft.com/office/drawing/2014/main" id="{7A95775B-3F02-40A7-8EDB-CD71A23F593B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3247238" y="4133596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4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2022 - 2028</a:t>
            </a:r>
          </a:p>
        </p:txBody>
      </p:sp>
      <p:sp>
        <p:nvSpPr>
          <p:cNvPr id="194" name="OTLSHAPE_SLT_16e4f6ce5b4c43ab9e960c57011c2a9d_StartDate" hidden="1">
            <a:extLst>
              <a:ext uri="{FF2B5EF4-FFF2-40B4-BE49-F238E27FC236}">
                <a16:creationId xmlns:a16="http://schemas.microsoft.com/office/drawing/2014/main" id="{E40AE0CF-70BE-40BC-A9A2-8E408B08B5DC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737373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195" name="OTLSHAPE_SLT_16e4f6ce5b4c43ab9e960c57011c2a9d_EndDate" hidden="1">
            <a:extLst>
              <a:ext uri="{FF2B5EF4-FFF2-40B4-BE49-F238E27FC236}">
                <a16:creationId xmlns:a16="http://schemas.microsoft.com/office/drawing/2014/main" id="{A4B10C99-CCF1-4DD3-99F4-F70C19F52145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737373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196" name="OTLSHAPE_SLT_16e4f6ce5b4c43ab9e960c57011c2a9d_Title">
            <a:extLst>
              <a:ext uri="{FF2B5EF4-FFF2-40B4-BE49-F238E27FC236}">
                <a16:creationId xmlns:a16="http://schemas.microsoft.com/office/drawing/2014/main" id="{007AAC56-EEA9-405D-871A-A267AD10E34B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2331333" y="4149090"/>
            <a:ext cx="6731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4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 Candidates</a:t>
            </a:r>
          </a:p>
        </p:txBody>
      </p:sp>
      <p:sp>
        <p:nvSpPr>
          <p:cNvPr id="199" name="OTLSHAPE_SLT_3f6455b3c21d468a8e84c89e983e4131_Duration" hidden="1">
            <a:extLst>
              <a:ext uri="{FF2B5EF4-FFF2-40B4-BE49-F238E27FC236}">
                <a16:creationId xmlns:a16="http://schemas.microsoft.com/office/drawing/2014/main" id="{F9B1E400-6DED-4C6F-872E-46EADE7261DD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12700" y="-264299"/>
            <a:ext cx="3556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DFDFDF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7 years</a:t>
            </a:r>
          </a:p>
        </p:txBody>
      </p:sp>
      <p:sp>
        <p:nvSpPr>
          <p:cNvPr id="200" name="OTLSHAPE_SLT_3f6455b3c21d468a8e84c89e983e4131_TextPercentage" hidden="1">
            <a:extLst>
              <a:ext uri="{FF2B5EF4-FFF2-40B4-BE49-F238E27FC236}">
                <a16:creationId xmlns:a16="http://schemas.microsoft.com/office/drawing/2014/main" id="{9500273D-FD27-4B14-8D84-362465D366BE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12700" y="12700"/>
            <a:ext cx="1778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BFBFB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0%</a:t>
            </a:r>
          </a:p>
        </p:txBody>
      </p:sp>
      <p:sp>
        <p:nvSpPr>
          <p:cNvPr id="218" name="OTLSHAPE_SLT_3f6455b3c21d468a8e84c89e983e4131_JoinedDate">
            <a:extLst>
              <a:ext uri="{FF2B5EF4-FFF2-40B4-BE49-F238E27FC236}">
                <a16:creationId xmlns:a16="http://schemas.microsoft.com/office/drawing/2014/main" id="{6779E45A-6267-4951-80AD-85C28432F2FC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4599267" y="4476496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0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2028 - 2035</a:t>
            </a:r>
          </a:p>
        </p:txBody>
      </p:sp>
      <p:sp>
        <p:nvSpPr>
          <p:cNvPr id="256" name="OTLSHAPE_SLT_3f6455b3c21d468a8e84c89e983e4131_StartDate" hidden="1">
            <a:extLst>
              <a:ext uri="{FF2B5EF4-FFF2-40B4-BE49-F238E27FC236}">
                <a16:creationId xmlns:a16="http://schemas.microsoft.com/office/drawing/2014/main" id="{FC26B138-D7EC-4ACB-A24C-4BD98853DBE2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737373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257" name="OTLSHAPE_SLT_3f6455b3c21d468a8e84c89e983e4131_EndDate" hidden="1">
            <a:extLst>
              <a:ext uri="{FF2B5EF4-FFF2-40B4-BE49-F238E27FC236}">
                <a16:creationId xmlns:a16="http://schemas.microsoft.com/office/drawing/2014/main" id="{A94A0381-E908-4CF6-87CC-2782C5D6B81F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737373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258" name="OTLSHAPE_SLT_3f6455b3c21d468a8e84c89e983e4131_Title">
            <a:extLst>
              <a:ext uri="{FF2B5EF4-FFF2-40B4-BE49-F238E27FC236}">
                <a16:creationId xmlns:a16="http://schemas.microsoft.com/office/drawing/2014/main" id="{57AD174D-4345-4722-B87E-FBA26399F740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3538744" y="4491990"/>
            <a:ext cx="6731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4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 Candidates</a:t>
            </a:r>
          </a:p>
        </p:txBody>
      </p:sp>
      <p:sp>
        <p:nvSpPr>
          <p:cNvPr id="261" name="OTLSHAPE_SLT_a8b394d558ac4a88953e9da11fe9453c_Duration" hidden="1">
            <a:extLst>
              <a:ext uri="{FF2B5EF4-FFF2-40B4-BE49-F238E27FC236}">
                <a16:creationId xmlns:a16="http://schemas.microsoft.com/office/drawing/2014/main" id="{A514F18D-23C0-4B2C-9400-CC8F972E64FA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12700" y="-402798"/>
            <a:ext cx="4445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DFDFDF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8.5 years</a:t>
            </a:r>
          </a:p>
        </p:txBody>
      </p:sp>
      <p:sp>
        <p:nvSpPr>
          <p:cNvPr id="262" name="OTLSHAPE_SLT_a8b394d558ac4a88953e9da11fe9453c_TextPercentage" hidden="1">
            <a:extLst>
              <a:ext uri="{FF2B5EF4-FFF2-40B4-BE49-F238E27FC236}">
                <a16:creationId xmlns:a16="http://schemas.microsoft.com/office/drawing/2014/main" id="{53B1AB68-A0D0-463A-9CCD-F3CE7B5365AB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12700" y="12700"/>
            <a:ext cx="1778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BFBFB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0%</a:t>
            </a:r>
          </a:p>
        </p:txBody>
      </p:sp>
      <p:sp>
        <p:nvSpPr>
          <p:cNvPr id="263" name="OTLSHAPE_SLT_a8b394d558ac4a88953e9da11fe9453c_JoinedDate">
            <a:extLst>
              <a:ext uri="{FF2B5EF4-FFF2-40B4-BE49-F238E27FC236}">
                <a16:creationId xmlns:a16="http://schemas.microsoft.com/office/drawing/2014/main" id="{E69E1CE9-A4BB-4974-A8B6-4F9DE91E9965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6239870" y="4819396"/>
            <a:ext cx="647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8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2035 - 2043</a:t>
            </a:r>
          </a:p>
        </p:txBody>
      </p:sp>
      <p:sp>
        <p:nvSpPr>
          <p:cNvPr id="264" name="OTLSHAPE_SLT_a8b394d558ac4a88953e9da11fe9453c_StartDate" hidden="1">
            <a:extLst>
              <a:ext uri="{FF2B5EF4-FFF2-40B4-BE49-F238E27FC236}">
                <a16:creationId xmlns:a16="http://schemas.microsoft.com/office/drawing/2014/main" id="{823F235E-B5EA-42D4-A18D-E07ABE2BA296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737373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265" name="OTLSHAPE_SLT_a8b394d558ac4a88953e9da11fe9453c_EndDate" hidden="1">
            <a:extLst>
              <a:ext uri="{FF2B5EF4-FFF2-40B4-BE49-F238E27FC236}">
                <a16:creationId xmlns:a16="http://schemas.microsoft.com/office/drawing/2014/main" id="{8DCC1B13-FEC0-4F40-A3BB-4BC75E381ED5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737373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266" name="OTLSHAPE_SLT_a8b394d558ac4a88953e9da11fe9453c_Title">
            <a:extLst>
              <a:ext uri="{FF2B5EF4-FFF2-40B4-BE49-F238E27FC236}">
                <a16:creationId xmlns:a16="http://schemas.microsoft.com/office/drawing/2014/main" id="{2588E6F2-581F-4A87-BAEA-EC74EA6334F9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5017488" y="4834890"/>
            <a:ext cx="711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4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2-5 Candidates</a:t>
            </a:r>
          </a:p>
        </p:txBody>
      </p:sp>
      <p:sp>
        <p:nvSpPr>
          <p:cNvPr id="269" name="OTLSHAPE_SLT_c14af307bf61409c8a2fa650d502afdf_Duration" hidden="1">
            <a:extLst>
              <a:ext uri="{FF2B5EF4-FFF2-40B4-BE49-F238E27FC236}">
                <a16:creationId xmlns:a16="http://schemas.microsoft.com/office/drawing/2014/main" id="{84EF70EA-7DC2-43ED-8A91-C7BCBD95BFD9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12700" y="-333548"/>
            <a:ext cx="4064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DFDFDF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11 years</a:t>
            </a:r>
          </a:p>
        </p:txBody>
      </p:sp>
      <p:sp>
        <p:nvSpPr>
          <p:cNvPr id="270" name="OTLSHAPE_SLT_c14af307bf61409c8a2fa650d502afdf_TextPercentage" hidden="1">
            <a:extLst>
              <a:ext uri="{FF2B5EF4-FFF2-40B4-BE49-F238E27FC236}">
                <a16:creationId xmlns:a16="http://schemas.microsoft.com/office/drawing/2014/main" id="{725FA47D-BB5A-4887-AECE-3944BE0528FF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12700" y="12700"/>
            <a:ext cx="1778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BFBFB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0%</a:t>
            </a:r>
          </a:p>
        </p:txBody>
      </p:sp>
      <p:sp>
        <p:nvSpPr>
          <p:cNvPr id="271" name="OTLSHAPE_SLT_c14af307bf61409c8a2fa650d502afdf_JoinedDate">
            <a:extLst>
              <a:ext uri="{FF2B5EF4-FFF2-40B4-BE49-F238E27FC236}">
                <a16:creationId xmlns:a16="http://schemas.microsoft.com/office/drawing/2014/main" id="{C5C3F1CF-761B-4D08-A0D4-31DCC7135D27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8364340" y="5162296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6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2043 - 2054</a:t>
            </a:r>
          </a:p>
        </p:txBody>
      </p:sp>
      <p:sp>
        <p:nvSpPr>
          <p:cNvPr id="272" name="OTLSHAPE_SLT_c14af307bf61409c8a2fa650d502afdf_StartDate" hidden="1">
            <a:extLst>
              <a:ext uri="{FF2B5EF4-FFF2-40B4-BE49-F238E27FC236}">
                <a16:creationId xmlns:a16="http://schemas.microsoft.com/office/drawing/2014/main" id="{37A0E56D-CE85-4BCC-BD52-3EC263D83B51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737373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273" name="OTLSHAPE_SLT_c14af307bf61409c8a2fa650d502afdf_EndDate" hidden="1">
            <a:extLst>
              <a:ext uri="{FF2B5EF4-FFF2-40B4-BE49-F238E27FC236}">
                <a16:creationId xmlns:a16="http://schemas.microsoft.com/office/drawing/2014/main" id="{FFE7512F-1DC4-428A-B19E-D41EACAF9859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737373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274" name="OTLSHAPE_SLT_c14af307bf61409c8a2fa650d502afdf_Title">
            <a:extLst>
              <a:ext uri="{FF2B5EF4-FFF2-40B4-BE49-F238E27FC236}">
                <a16:creationId xmlns:a16="http://schemas.microsoft.com/office/drawing/2014/main" id="{F6D56419-7BA9-4C7D-8F38-3C0EBA5AAA02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6773025" y="5177790"/>
            <a:ext cx="965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2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1-2 Drug Candidates</a:t>
            </a:r>
          </a:p>
        </p:txBody>
      </p:sp>
      <p:sp>
        <p:nvSpPr>
          <p:cNvPr id="277" name="OTLSHAPE_SLT_8b7d0049336d485eaf7663144aff2bfa_Duration" hidden="1">
            <a:extLst>
              <a:ext uri="{FF2B5EF4-FFF2-40B4-BE49-F238E27FC236}">
                <a16:creationId xmlns:a16="http://schemas.microsoft.com/office/drawing/2014/main" id="{013C212F-527A-4A61-B80A-3CD51E85179E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12700" y="-472048"/>
            <a:ext cx="4953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DFDFDF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12.5 years</a:t>
            </a:r>
          </a:p>
        </p:txBody>
      </p:sp>
      <p:sp>
        <p:nvSpPr>
          <p:cNvPr id="278" name="OTLSHAPE_SLT_8b7d0049336d485eaf7663144aff2bfa_TextPercentage" hidden="1">
            <a:extLst>
              <a:ext uri="{FF2B5EF4-FFF2-40B4-BE49-F238E27FC236}">
                <a16:creationId xmlns:a16="http://schemas.microsoft.com/office/drawing/2014/main" id="{9AE2DFF8-F7AF-49E7-B412-C160F98EDB42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12700" y="12700"/>
            <a:ext cx="1778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BFBFB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0%</a:t>
            </a:r>
          </a:p>
        </p:txBody>
      </p:sp>
      <p:sp>
        <p:nvSpPr>
          <p:cNvPr id="279" name="OTLSHAPE_SLT_8b7d0049336d485eaf7663144aff2bfa_JoinedDate">
            <a:extLst>
              <a:ext uri="{FF2B5EF4-FFF2-40B4-BE49-F238E27FC236}">
                <a16:creationId xmlns:a16="http://schemas.microsoft.com/office/drawing/2014/main" id="{A9682DEA-D719-4F28-BC76-E81CE6A4B449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10779400" y="5505196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0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2054 - 2067</a:t>
            </a:r>
          </a:p>
        </p:txBody>
      </p:sp>
      <p:sp>
        <p:nvSpPr>
          <p:cNvPr id="280" name="OTLSHAPE_SLT_8b7d0049336d485eaf7663144aff2bfa_StartDate" hidden="1">
            <a:extLst>
              <a:ext uri="{FF2B5EF4-FFF2-40B4-BE49-F238E27FC236}">
                <a16:creationId xmlns:a16="http://schemas.microsoft.com/office/drawing/2014/main" id="{3CAE918B-D75A-4A6C-8EBC-1F4BBCFC3019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737373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281" name="OTLSHAPE_SLT_8b7d0049336d485eaf7663144aff2bfa_EndDate" hidden="1">
            <a:extLst>
              <a:ext uri="{FF2B5EF4-FFF2-40B4-BE49-F238E27FC236}">
                <a16:creationId xmlns:a16="http://schemas.microsoft.com/office/drawing/2014/main" id="{2D47AE8F-E431-4D0B-BB2D-95A1FF12BFB9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737373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282" name="OTLSHAPE_SLT_8b7d0049336d485eaf7663144aff2bfa_Title">
            <a:extLst>
              <a:ext uri="{FF2B5EF4-FFF2-40B4-BE49-F238E27FC236}">
                <a16:creationId xmlns:a16="http://schemas.microsoft.com/office/drawing/2014/main" id="{FF137F77-0CB1-4862-9EEC-8772B7508EBA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9365180" y="5520690"/>
            <a:ext cx="317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 Drug</a:t>
            </a:r>
          </a:p>
        </p:txBody>
      </p:sp>
      <p:sp>
        <p:nvSpPr>
          <p:cNvPr id="312" name="OTLSHAPE_SLM_71d9086dc5e44a70a84c69463ee8e943_Title">
            <a:extLst>
              <a:ext uri="{FF2B5EF4-FFF2-40B4-BE49-F238E27FC236}">
                <a16:creationId xmlns:a16="http://schemas.microsoft.com/office/drawing/2014/main" id="{F81C1288-1491-4B7A-8CFA-67B387C938A3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3478190" y="5869855"/>
            <a:ext cx="901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Phase 1 Review</a:t>
            </a:r>
          </a:p>
        </p:txBody>
      </p:sp>
      <p:sp>
        <p:nvSpPr>
          <p:cNvPr id="313" name="OTLSHAPE_SLM_71d9086dc5e44a70a84c69463ee8e943_Date">
            <a:extLst>
              <a:ext uri="{FF2B5EF4-FFF2-40B4-BE49-F238E27FC236}">
                <a16:creationId xmlns:a16="http://schemas.microsoft.com/office/drawing/2014/main" id="{EED66A90-52F1-44AD-B024-CB930A38A127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3943856" y="6040374"/>
            <a:ext cx="444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Dec 2034</a:t>
            </a:r>
          </a:p>
        </p:txBody>
      </p:sp>
      <p:sp>
        <p:nvSpPr>
          <p:cNvPr id="315" name="OTLSHAPE_SLM_06ecb0b095984adaa914cae6491507e8_Title">
            <a:extLst>
              <a:ext uri="{FF2B5EF4-FFF2-40B4-BE49-F238E27FC236}">
                <a16:creationId xmlns:a16="http://schemas.microsoft.com/office/drawing/2014/main" id="{7CB24B3F-0F1F-4948-9AFA-0BFEB42639E2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5134327" y="5869855"/>
            <a:ext cx="901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Phase 2 Review</a:t>
            </a:r>
          </a:p>
        </p:txBody>
      </p:sp>
      <p:sp>
        <p:nvSpPr>
          <p:cNvPr id="316" name="OTLSHAPE_SLM_06ecb0b095984adaa914cae6491507e8_Date">
            <a:extLst>
              <a:ext uri="{FF2B5EF4-FFF2-40B4-BE49-F238E27FC236}">
                <a16:creationId xmlns:a16="http://schemas.microsoft.com/office/drawing/2014/main" id="{B1925516-2E48-4EF2-9174-6A4E5E4ED866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5652741" y="6040374"/>
            <a:ext cx="381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Jul 2043</a:t>
            </a:r>
          </a:p>
        </p:txBody>
      </p:sp>
      <p:sp>
        <p:nvSpPr>
          <p:cNvPr id="318" name="OTLSHAPE_SLM_06a298d2253e4378b10799ccdde10720_Title">
            <a:extLst>
              <a:ext uri="{FF2B5EF4-FFF2-40B4-BE49-F238E27FC236}">
                <a16:creationId xmlns:a16="http://schemas.microsoft.com/office/drawing/2014/main" id="{B57F318F-1BB8-40A5-9E1D-A95DFA8A9FBA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7249687" y="5869855"/>
            <a:ext cx="901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Phase 3 Review</a:t>
            </a:r>
          </a:p>
        </p:txBody>
      </p:sp>
      <p:sp>
        <p:nvSpPr>
          <p:cNvPr id="319" name="OTLSHAPE_SLM_06a298d2253e4378b10799ccdde10720_Date">
            <a:extLst>
              <a:ext uri="{FF2B5EF4-FFF2-40B4-BE49-F238E27FC236}">
                <a16:creationId xmlns:a16="http://schemas.microsoft.com/office/drawing/2014/main" id="{31E636AD-F986-47F2-A000-F2C3212E49AA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7768101" y="6040374"/>
            <a:ext cx="381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Jul 2054</a:t>
            </a:r>
          </a:p>
        </p:txBody>
      </p:sp>
      <p:cxnSp>
        <p:nvCxnSpPr>
          <p:cNvPr id="9" name="OTLSHAPE_TB_00000000000000000000000000000000_Separator1">
            <a:extLst>
              <a:ext uri="{FF2B5EF4-FFF2-40B4-BE49-F238E27FC236}">
                <a16:creationId xmlns:a16="http://schemas.microsoft.com/office/drawing/2014/main" id="{770B1765-504E-4C16-89F3-EF4C03F46171}"/>
              </a:ext>
            </a:extLst>
          </p:cNvPr>
          <p:cNvCxnSpPr/>
          <p:nvPr>
            <p:custDataLst>
              <p:tags r:id="rId135"/>
            </p:custDataLst>
          </p:nvPr>
        </p:nvCxnSpPr>
        <p:spPr>
          <a:xfrm>
            <a:off x="2423452" y="24892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OTLSHAPE_TB_00000000000000000000000000000000_Separator2">
            <a:extLst>
              <a:ext uri="{FF2B5EF4-FFF2-40B4-BE49-F238E27FC236}">
                <a16:creationId xmlns:a16="http://schemas.microsoft.com/office/drawing/2014/main" id="{EDE59BAE-C44C-491B-87C4-78FE0D1FCE2F}"/>
              </a:ext>
            </a:extLst>
          </p:cNvPr>
          <p:cNvCxnSpPr/>
          <p:nvPr>
            <p:custDataLst>
              <p:tags r:id="rId136"/>
            </p:custDataLst>
          </p:nvPr>
        </p:nvCxnSpPr>
        <p:spPr>
          <a:xfrm>
            <a:off x="3582512" y="24892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OTLSHAPE_TB_00000000000000000000000000000000_Separator3">
            <a:extLst>
              <a:ext uri="{FF2B5EF4-FFF2-40B4-BE49-F238E27FC236}">
                <a16:creationId xmlns:a16="http://schemas.microsoft.com/office/drawing/2014/main" id="{7B707C5F-E37C-419D-96F4-DB42B9E97846}"/>
              </a:ext>
            </a:extLst>
          </p:cNvPr>
          <p:cNvCxnSpPr/>
          <p:nvPr>
            <p:custDataLst>
              <p:tags r:id="rId137"/>
            </p:custDataLst>
          </p:nvPr>
        </p:nvCxnSpPr>
        <p:spPr>
          <a:xfrm>
            <a:off x="4741044" y="24892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OTLSHAPE_TB_00000000000000000000000000000000_Separator4">
            <a:extLst>
              <a:ext uri="{FF2B5EF4-FFF2-40B4-BE49-F238E27FC236}">
                <a16:creationId xmlns:a16="http://schemas.microsoft.com/office/drawing/2014/main" id="{A4BCA8AE-726E-4E81-A1C2-71434B106FA4}"/>
              </a:ext>
            </a:extLst>
          </p:cNvPr>
          <p:cNvCxnSpPr/>
          <p:nvPr>
            <p:custDataLst>
              <p:tags r:id="rId138"/>
            </p:custDataLst>
          </p:nvPr>
        </p:nvCxnSpPr>
        <p:spPr>
          <a:xfrm>
            <a:off x="5900105" y="24892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OTLSHAPE_TB_00000000000000000000000000000000_Separator5">
            <a:extLst>
              <a:ext uri="{FF2B5EF4-FFF2-40B4-BE49-F238E27FC236}">
                <a16:creationId xmlns:a16="http://schemas.microsoft.com/office/drawing/2014/main" id="{80439CD0-A133-4FD0-AA41-589EC298384F}"/>
              </a:ext>
            </a:extLst>
          </p:cNvPr>
          <p:cNvCxnSpPr/>
          <p:nvPr>
            <p:custDataLst>
              <p:tags r:id="rId139"/>
            </p:custDataLst>
          </p:nvPr>
        </p:nvCxnSpPr>
        <p:spPr>
          <a:xfrm>
            <a:off x="7058637" y="24892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OTLSHAPE_TB_00000000000000000000000000000000_Separator6">
            <a:extLst>
              <a:ext uri="{FF2B5EF4-FFF2-40B4-BE49-F238E27FC236}">
                <a16:creationId xmlns:a16="http://schemas.microsoft.com/office/drawing/2014/main" id="{62086CAC-A3B4-4830-8100-61FAEED21574}"/>
              </a:ext>
            </a:extLst>
          </p:cNvPr>
          <p:cNvCxnSpPr/>
          <p:nvPr>
            <p:custDataLst>
              <p:tags r:id="rId140"/>
            </p:custDataLst>
          </p:nvPr>
        </p:nvCxnSpPr>
        <p:spPr>
          <a:xfrm>
            <a:off x="8217697" y="24892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OTLSHAPE_TB_00000000000000000000000000000000_Separator7">
            <a:extLst>
              <a:ext uri="{FF2B5EF4-FFF2-40B4-BE49-F238E27FC236}">
                <a16:creationId xmlns:a16="http://schemas.microsoft.com/office/drawing/2014/main" id="{7E7E0682-6AF9-4C87-852C-1E3DE42F35AF}"/>
              </a:ext>
            </a:extLst>
          </p:cNvPr>
          <p:cNvCxnSpPr/>
          <p:nvPr>
            <p:custDataLst>
              <p:tags r:id="rId141"/>
            </p:custDataLst>
          </p:nvPr>
        </p:nvCxnSpPr>
        <p:spPr>
          <a:xfrm>
            <a:off x="9376229" y="24892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OTLSHAPE_TB_00000000000000000000000000000000_Separator8">
            <a:extLst>
              <a:ext uri="{FF2B5EF4-FFF2-40B4-BE49-F238E27FC236}">
                <a16:creationId xmlns:a16="http://schemas.microsoft.com/office/drawing/2014/main" id="{E39AEF05-509A-475C-A6E0-3C9ED6784EA9}"/>
              </a:ext>
            </a:extLst>
          </p:cNvPr>
          <p:cNvCxnSpPr/>
          <p:nvPr>
            <p:custDataLst>
              <p:tags r:id="rId142"/>
            </p:custDataLst>
          </p:nvPr>
        </p:nvCxnSpPr>
        <p:spPr>
          <a:xfrm>
            <a:off x="10535289" y="24892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OTLSHAPE_M_7d096088c5d24d0cb083a70c2819ed4e_Shape">
            <a:extLst>
              <a:ext uri="{FF2B5EF4-FFF2-40B4-BE49-F238E27FC236}">
                <a16:creationId xmlns:a16="http://schemas.microsoft.com/office/drawing/2014/main" id="{3DF3117A-FC86-4818-93E7-86E9D2A25321}"/>
              </a:ext>
            </a:extLst>
          </p:cNvPr>
          <p:cNvSpPr/>
          <p:nvPr>
            <p:custDataLst>
              <p:tags r:id="rId143"/>
            </p:custDataLst>
          </p:nvPr>
        </p:nvSpPr>
        <p:spPr>
          <a:xfrm>
            <a:off x="1518752" y="1404854"/>
            <a:ext cx="165100" cy="165100"/>
          </a:xfrm>
          <a:prstGeom prst="wav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9" name="OTLSHAPE_M_5ca2964096ee41228b025428005648f1_Shape">
            <a:extLst>
              <a:ext uri="{FF2B5EF4-FFF2-40B4-BE49-F238E27FC236}">
                <a16:creationId xmlns:a16="http://schemas.microsoft.com/office/drawing/2014/main" id="{6F04BC33-B758-46D9-88FC-A198BD406267}"/>
              </a:ext>
            </a:extLst>
          </p:cNvPr>
          <p:cNvSpPr/>
          <p:nvPr>
            <p:custDataLst>
              <p:tags r:id="rId144"/>
            </p:custDataLst>
          </p:nvPr>
        </p:nvSpPr>
        <p:spPr>
          <a:xfrm>
            <a:off x="2159065" y="1762747"/>
            <a:ext cx="165100" cy="165100"/>
          </a:xfrm>
          <a:prstGeom prst="wav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0" name="OTLSHAPE_M_d1ab4614cee24a6c934d8b22afe957fa_Shape">
            <a:extLst>
              <a:ext uri="{FF2B5EF4-FFF2-40B4-BE49-F238E27FC236}">
                <a16:creationId xmlns:a16="http://schemas.microsoft.com/office/drawing/2014/main" id="{5F5068FE-B4DF-4E37-96F1-F1B36B4A9745}"/>
              </a:ext>
            </a:extLst>
          </p:cNvPr>
          <p:cNvSpPr/>
          <p:nvPr>
            <p:custDataLst>
              <p:tags r:id="rId145"/>
            </p:custDataLst>
          </p:nvPr>
        </p:nvSpPr>
        <p:spPr>
          <a:xfrm>
            <a:off x="3224139" y="1965875"/>
            <a:ext cx="165100" cy="165100"/>
          </a:xfrm>
          <a:prstGeom prst="wav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4" name="OTLSHAPE_M_bc3ce3ceb1c84be0bf24fe143792ea63_Shape">
            <a:extLst>
              <a:ext uri="{FF2B5EF4-FFF2-40B4-BE49-F238E27FC236}">
                <a16:creationId xmlns:a16="http://schemas.microsoft.com/office/drawing/2014/main" id="{CC45299F-AE28-42C9-8FCF-38E46A8B8AF6}"/>
              </a:ext>
            </a:extLst>
          </p:cNvPr>
          <p:cNvSpPr/>
          <p:nvPr>
            <p:custDataLst>
              <p:tags r:id="rId146"/>
            </p:custDataLst>
          </p:nvPr>
        </p:nvSpPr>
        <p:spPr>
          <a:xfrm>
            <a:off x="10615250" y="2209800"/>
            <a:ext cx="228600" cy="254000"/>
          </a:xfrm>
          <a:prstGeom prst="star8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50" name="OTLSHAPE_M_bc3ce3ceb1c84be0bf24fe143792ea63_Title">
            <a:extLst>
              <a:ext uri="{FF2B5EF4-FFF2-40B4-BE49-F238E27FC236}">
                <a16:creationId xmlns:a16="http://schemas.microsoft.com/office/drawing/2014/main" id="{B5CDC6B1-0CA2-462C-8255-7E8B7AA8B15E}"/>
              </a:ext>
            </a:extLst>
          </p:cNvPr>
          <p:cNvSpPr txBox="1"/>
          <p:nvPr>
            <p:custDataLst>
              <p:tags r:id="rId147"/>
            </p:custDataLst>
          </p:nvPr>
        </p:nvSpPr>
        <p:spPr>
          <a:xfrm>
            <a:off x="10460923" y="1861651"/>
            <a:ext cx="533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srgbClr val="43856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Approval</a:t>
            </a:r>
          </a:p>
        </p:txBody>
      </p:sp>
      <p:sp>
        <p:nvSpPr>
          <p:cNvPr id="1051" name="OTLSHAPE_M_bc3ce3ceb1c84be0bf24fe143792ea63_Date">
            <a:extLst>
              <a:ext uri="{FF2B5EF4-FFF2-40B4-BE49-F238E27FC236}">
                <a16:creationId xmlns:a16="http://schemas.microsoft.com/office/drawing/2014/main" id="{5D7E39C5-89BE-4C5D-9D4C-7065427CDAA5}"/>
              </a:ext>
            </a:extLst>
          </p:cNvPr>
          <p:cNvSpPr txBox="1"/>
          <p:nvPr>
            <p:custDataLst>
              <p:tags r:id="rId148"/>
            </p:custDataLst>
          </p:nvPr>
        </p:nvSpPr>
        <p:spPr>
          <a:xfrm>
            <a:off x="10518835" y="2044869"/>
            <a:ext cx="4191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 2067</a:t>
            </a:r>
          </a:p>
        </p:txBody>
      </p:sp>
      <p:sp>
        <p:nvSpPr>
          <p:cNvPr id="1053" name="OTLSHAPE_M_d1ab4614cee24a6c934d8b22afe957fa_Title">
            <a:extLst>
              <a:ext uri="{FF2B5EF4-FFF2-40B4-BE49-F238E27FC236}">
                <a16:creationId xmlns:a16="http://schemas.microsoft.com/office/drawing/2014/main" id="{DCF03538-FC85-4898-9650-DF8DEAA602F9}"/>
              </a:ext>
            </a:extLst>
          </p:cNvPr>
          <p:cNvSpPr txBox="1"/>
          <p:nvPr>
            <p:custDataLst>
              <p:tags r:id="rId149"/>
            </p:custDataLst>
          </p:nvPr>
        </p:nvSpPr>
        <p:spPr>
          <a:xfrm>
            <a:off x="3420989" y="1861651"/>
            <a:ext cx="965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NDA Submission</a:t>
            </a:r>
          </a:p>
        </p:txBody>
      </p:sp>
      <p:sp>
        <p:nvSpPr>
          <p:cNvPr id="1054" name="OTLSHAPE_M_d1ab4614cee24a6c934d8b22afe957fa_Date">
            <a:extLst>
              <a:ext uri="{FF2B5EF4-FFF2-40B4-BE49-F238E27FC236}">
                <a16:creationId xmlns:a16="http://schemas.microsoft.com/office/drawing/2014/main" id="{F2011938-4CF2-47F4-9120-8C93018C9775}"/>
              </a:ext>
            </a:extLst>
          </p:cNvPr>
          <p:cNvSpPr txBox="1"/>
          <p:nvPr>
            <p:custDataLst>
              <p:tags r:id="rId150"/>
            </p:custDataLst>
          </p:nvPr>
        </p:nvSpPr>
        <p:spPr>
          <a:xfrm>
            <a:off x="3420989" y="2044869"/>
            <a:ext cx="444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Dec 2027</a:t>
            </a:r>
          </a:p>
        </p:txBody>
      </p:sp>
      <p:sp>
        <p:nvSpPr>
          <p:cNvPr id="288" name="OTLSHAPE_M_5ca2964096ee41228b025428005648f1_Title">
            <a:extLst>
              <a:ext uri="{FF2B5EF4-FFF2-40B4-BE49-F238E27FC236}">
                <a16:creationId xmlns:a16="http://schemas.microsoft.com/office/drawing/2014/main" id="{B2AA7284-F863-4356-9147-C1B4F143F76F}"/>
              </a:ext>
            </a:extLst>
          </p:cNvPr>
          <p:cNvSpPr txBox="1"/>
          <p:nvPr>
            <p:custDataLst>
              <p:tags r:id="rId151"/>
            </p:custDataLst>
          </p:nvPr>
        </p:nvSpPr>
        <p:spPr>
          <a:xfrm>
            <a:off x="2355915" y="1658522"/>
            <a:ext cx="914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4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IND Submission</a:t>
            </a:r>
          </a:p>
        </p:txBody>
      </p:sp>
      <p:sp>
        <p:nvSpPr>
          <p:cNvPr id="289" name="OTLSHAPE_M_5ca2964096ee41228b025428005648f1_Date">
            <a:extLst>
              <a:ext uri="{FF2B5EF4-FFF2-40B4-BE49-F238E27FC236}">
                <a16:creationId xmlns:a16="http://schemas.microsoft.com/office/drawing/2014/main" id="{C6C1A2D9-C767-4190-BA7D-8AFFB26E36D1}"/>
              </a:ext>
            </a:extLst>
          </p:cNvPr>
          <p:cNvSpPr txBox="1"/>
          <p:nvPr>
            <p:custDataLst>
              <p:tags r:id="rId152"/>
            </p:custDataLst>
          </p:nvPr>
        </p:nvSpPr>
        <p:spPr>
          <a:xfrm>
            <a:off x="2355915" y="1841741"/>
            <a:ext cx="4191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Jun 2022</a:t>
            </a:r>
          </a:p>
        </p:txBody>
      </p:sp>
      <p:sp>
        <p:nvSpPr>
          <p:cNvPr id="291" name="OTLSHAPE_M_7d096088c5d24d0cb083a70c2819ed4e_Title">
            <a:extLst>
              <a:ext uri="{FF2B5EF4-FFF2-40B4-BE49-F238E27FC236}">
                <a16:creationId xmlns:a16="http://schemas.microsoft.com/office/drawing/2014/main" id="{E21AD16C-A74C-4FBF-97E6-B158D66BA233}"/>
              </a:ext>
            </a:extLst>
          </p:cNvPr>
          <p:cNvSpPr txBox="1"/>
          <p:nvPr>
            <p:custDataLst>
              <p:tags r:id="rId153"/>
            </p:custDataLst>
          </p:nvPr>
        </p:nvSpPr>
        <p:spPr>
          <a:xfrm>
            <a:off x="1715602" y="1300630"/>
            <a:ext cx="850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4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Drug Selection</a:t>
            </a:r>
          </a:p>
        </p:txBody>
      </p:sp>
      <p:sp>
        <p:nvSpPr>
          <p:cNvPr id="292" name="OTLSHAPE_M_7d096088c5d24d0cb083a70c2819ed4e_Date">
            <a:extLst>
              <a:ext uri="{FF2B5EF4-FFF2-40B4-BE49-F238E27FC236}">
                <a16:creationId xmlns:a16="http://schemas.microsoft.com/office/drawing/2014/main" id="{14C99F14-A0CB-4AAC-ACA8-EEB19DA3C771}"/>
              </a:ext>
            </a:extLst>
          </p:cNvPr>
          <p:cNvSpPr txBox="1"/>
          <p:nvPr>
            <p:custDataLst>
              <p:tags r:id="rId154"/>
            </p:custDataLst>
          </p:nvPr>
        </p:nvSpPr>
        <p:spPr>
          <a:xfrm>
            <a:off x="1715602" y="1483848"/>
            <a:ext cx="431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Feb 2019</a:t>
            </a:r>
          </a:p>
        </p:txBody>
      </p:sp>
      <p:sp>
        <p:nvSpPr>
          <p:cNvPr id="296" name="TextBox 295">
            <a:extLst>
              <a:ext uri="{FF2B5EF4-FFF2-40B4-BE49-F238E27FC236}">
                <a16:creationId xmlns:a16="http://schemas.microsoft.com/office/drawing/2014/main" id="{1350213F-A618-404E-8CC5-B595505B59F5}"/>
              </a:ext>
            </a:extLst>
          </p:cNvPr>
          <p:cNvSpPr txBox="1"/>
          <p:nvPr>
            <p:custDataLst>
              <p:tags r:id="rId155"/>
            </p:custDataLst>
          </p:nvPr>
        </p:nvSpPr>
        <p:spPr>
          <a:xfrm>
            <a:off x="4067849" y="337819"/>
            <a:ext cx="7397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Pharmaceutical Product Discovery</a:t>
            </a:r>
          </a:p>
        </p:txBody>
      </p:sp>
      <p:sp>
        <p:nvSpPr>
          <p:cNvPr id="297" name="TextBox 296">
            <a:extLst>
              <a:ext uri="{FF2B5EF4-FFF2-40B4-BE49-F238E27FC236}">
                <a16:creationId xmlns:a16="http://schemas.microsoft.com/office/drawing/2014/main" id="{9A76B6BF-0328-4F5A-A535-7CA5C005D248}"/>
              </a:ext>
            </a:extLst>
          </p:cNvPr>
          <p:cNvSpPr txBox="1"/>
          <p:nvPr>
            <p:custDataLst>
              <p:tags r:id="rId156"/>
            </p:custDataLst>
          </p:nvPr>
        </p:nvSpPr>
        <p:spPr>
          <a:xfrm>
            <a:off x="5231805" y="878955"/>
            <a:ext cx="62336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Timeline for drug discovery, industry average.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6684662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MuMiIsIk9yaWdpbmFsQXNzZW1ibHlWZXJzaW9uIjoiMy4yMC4wNC4wMCIsIkVkaXRpb24iOiJQcm8iLCJJc1BsdXNFZGl0aW9uIjp0cnVlLCJJc1Byb0VkaXRpb24iOnRydWV9LCJFZmZlY3QiOjAsIlN0eWxlIjp7IiRpZCI6IjMiLCJUaW1lYmFuZFN0eWxlIjp7IiRpZCI6IjQiLCJTY2FsZU1hcmtpbmciOjAsIlNoYXBlIjowLCJTaGFwZVN0eWxlIjp7IiRpZCI6IjUiLCJNYXJnaW4iOnsiJGlkIjoiNiIsIlRvcCI6MCwiTGVmdCI6MTIsIlJpZ2h0IjoxMiwiQm90dG9tIjowfSwiUGFkZGluZyI6eyIkaWQiOiI3IiwiVG9wIjo3LCJMZWZ0IjowLCJSaWdodCI6MCwiQm90dG9tIjo3fSwiQmFja2dyb3VuZCI6eyIkaWQiOiI4IiwiQ29sb3IiOnsiJGlkIjoiOSIsIkEiOjI1NSwiUiI6NTEsIkciOjkxLCJCIjoxMTZ9fSwiSXNWaXNpYmxlIjp0cnVlLCJXaWR0aCI6ODU4LjAsIkhlaWdodCI6MzAuMCwiQm9yZGVyU3R5bGUiOnsiJGlkIjoiMTAiLCJMaW5lQ29sb3IiOnsiJGlkIjoiMTEiLCIkdHlwZSI6Ik5MUkUuQ29tbW9uLkRvbS5Tb2xpZENvbG9yQnJ1c2gsIE5MUkUuQ29tbW9uIiwiQ29sb3IiOnsiJGlkIjoiMTIiLCJBIjoyNTUsIlIiOjI1NSwiRyI6MCwiQiI6MH19LCJMaW5lV2VpZ2h0IjowLjAsIkxpbmVUeXBlIjowLCJQYXJlbnRTdHlsZSI6bnVsbH0sIlBhcmVudFN0eWxlIjpudWxsfSwiUmlnaHRFbmRDYXBzU3R5bGUiOnsiJGlkIjoiMTMiLCJGb250U2V0dGluZ3MiOnsiJGlkIjoiMTQiLCJGb250U2l6ZSI6MSwiRm9udE5hbWUiOiJBcmlhbCIsIklzQm9sZCI6dHJ1ZSwiSXNJdGFsaWMiOmZhbHNlLCJJc1VuZGVybGluZWQiOmZhbHNlLCJQYXJlbnRTdHlsZSI6bnVsbH0sIkF1dG9TaXplIjowLCJGb3JlZ3JvdW5kIjp7IiRpZCI6IjE1IiwiQ29sb3IiOnsiJGlkIjoiMTYiLCJBIjoyNTUsIlIiOjU1LCJHIjo1MywiQiI6Njl9fSwiTWF4V2lkdGgiOiJJbmZpbml0eSIsIk1heEhlaWdodCI6IkluZmluaXR5IiwiU21hcnRGb3JlZ3JvdW5kSXNBY3RpdmUiOmZhbHNlLCJIb3Jpem9udGFsQWxpZ25tZW50IjowLCJWZXJ0aWNhbEFsaWdubWVudCI6MCwiU21hcnRGb3JlZ3JvdW5kIjpudWxsLCJCYWNrZ3JvdW5kRmlsbFR5cGUiOjAsIk1hcmdpbiI6eyIkaWQiOiIxNyIsIlRvcCI6MCwiTGVmdCI6MCwiUmlnaHQiOjI1LCJCb3R0b20iOjB9LCJQYWRkaW5nIjp7IiRpZCI6IjE4IiwiVG9wIjowLCJMZWZ0IjowLCJSaWdodCI6MCwiQm90dG9tIjowfSwiQmFja2dyb3VuZCI6eyIkaWQiOiIxOSIsIkNvbG9yIjp7IiRpZCI6IjIwIiwiQSI6ODksIlIiOjAsIkciOjAsIkIiOjB9fSwiSXNWaXNpYmxlIjpmYWxzZSwiV2lkdGgiOjAuMCwiSGVpZ2h0IjowLjAsIkJvcmRlclN0eWxlIjpudWxsLCJQYXJlbnRTdHlsZSI6bnVsbH0sIkxlZnRFbmRDYXBzU3R5bGUiOnsiJGlkIjoiMjEiLCJGb250U2V0dGluZ3MiOnsiJGlkIjoiMjIiLCJGb250U2l6ZSI6MTYsIkZvbnROYW1lIjoiQXJpYWwiLCJJc0JvbGQiOnRydWUsIklzSXRhbGljIjpmYWxzZSwiSXNVbmRlcmxpbmVkIjpmYWxzZSwiUGFyZW50U3R5bGUiOm51bGx9LCJBdXRvU2l6ZSI6MCwiRm9yZWdyb3VuZCI6eyIkaWQiOiIyMyIsIkNvbG9yIjp7IiRpZCI6IjI0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yNSIsIlRvcCI6MCwiTGVmdCI6NTIsIlJpZ2h0IjowLCJCb3R0b20iOjB9LCJQYWRkaW5nIjp7IiRpZCI6IjI2IiwiVG9wIjowLCJMZWZ0IjowLCJSaWdodCI6MCwiQm90dG9tIjowfSwiQmFja2dyb3VuZCI6eyIkaWQiOiIyNyIsIkNvbG9yIjp7IiRyZWYiOiIyMCJ9fSwiSXNWaXNpYmxlIjpmYWxzZSwiV2lkdGgiOjAuMCwiSGVpZ2h0IjowLjAsIkJvcmRlclN0eWxlIjpudWxsLCJQYXJlbnRTdHlsZSI6bnVsbH0sIlRvZGF5VGV4dFN0eWxlIjp7IiRpZCI6IjI4IiwiRm9udFNldHRpbmdzIjp7IiRpZCI6IjI5IiwiRm9udFNpemUiOjExLCJGb250TmFtZSI6IkFyaWFsIiwiSXNCb2xkIjpmYWxzZSwiSXNJdGFsaWMiOmZhbHNlLCJJc1VuZGVybGluZWQiOmZhbHNlLCJQYXJlbnRTdHlsZSI6bnVsbH0sIkF1dG9TaXplIjowLCJGb3JlZ3JvdW5kIjp7IiRpZCI6IjMwIiwiQ29sb3IiOnsiJGlkIjoiMzE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zIiLCJUb3AiOjAsIkxlZnQiOjAsIlJpZ2h0IjowLCJCb3R0b20iOjB9LCJQYWRkaW5nIjp7IiRpZCI6IjMzIiwiVG9wIjowLCJMZWZ0IjowLCJSaWdodCI6MCwiQm90dG9tIjowfSwiQmFja2dyb3VuZCI6eyIkaWQiOiIzNCIsIkNvbG9yIjp7IiRyZWYiOiIyMCJ9fSwiSXNWaXNpYmxlIjp0cnVlLCJXaWR0aCI6MC4wLCJIZWlnaHQiOjAuMCwiQm9yZGVyU3R5bGUiOm51bGwsIlBhcmVudFN0eWxlIjpudWxsfSwiVG9kYXlNYXJrZXJTdHlsZSI6eyIkaWQiOiIzNSIsIk1hcmdpbiI6eyIkaWQiOiIzNiIsIlRvcCI6MCwiTGVmdCI6MCwiUmlnaHQiOjAsIkJvdHRvbSI6MH0sIlBhZGRpbmciOnsiJGlkIjoiMzciLCJUb3AiOjAsIkxlZnQiOjAsIlJpZ2h0IjowLCJCb3R0b20iOjB9LCJCYWNrZ3JvdW5kIjp7IiRpZCI6IjM4IiwiQ29sb3IiOnsiJGlkIjoiMzkiLCJBIjoyNTUsIlIiOjI1NSwiRyI6MCwiQiI6MH19LCJJc1Zpc2libGUiOnRydWUsIldpZHRoIjowLjAsIkhlaWdodCI6MC4wLCJCb3JkZXJTdHlsZSI6bnVsbCwiUGFyZW50U3R5bGUiOm51bGx9LCJTY2FsZVN0eWxlIjp7IiRpZCI6IjQwIiwiU2hvd1NlZ21lbnRTZXBhcmF0b3JzIjp0cnVlLCJTZWdtZW50U2VwYXJhdG9yT3BhY2l0eSI6MzAsIkZvbnRTZXR0aW5ncyI6eyIkaWQiOiI0MSIsIkZvbnRTaXplIjoxNCwiRm9udE5hbWUiOiJTZWdvZSBVSSIsIklzQm9sZCI6ZmFsc2UsIklzSXRhbGljIjpmYWxzZSwiSXNVbmRlcmxpbmVkIjpmYWxzZSwiUGFyZW50U3R5bGUiOm51bGx9LCJBdXRvU2l6ZSI6MCwiRm9yZWdyb3VuZCI6eyIkaWQiOiI0MiIsIkNvbG9yIjp7IiRpZCI6IjQz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Q0IiwiVG9wIjowLCJMZWZ0Ijo1LCJSaWdodCI6MCwiQm90dG9tIjowfSwiUGFkZGluZyI6eyIkaWQiOiI0NSIsIlRvcCI6MCwiTGVmdCI6MCwiUmlnaHQiOjAsIkJvdHRvbSI6MH0sIkJhY2tncm91bmQiOnsiJGlkIjoiNDYiLCJDb2xvciI6eyIkcmVmIjoiMjAifX0sIklzVmlzaWJsZSI6dHJ1ZSwiV2lkdGgiOjAuMCwiSGVpZ2h0IjowLjAsIkJvcmRlclN0eWxlIjpudWxsLCJQYXJlbnRTdHlsZSI6bnVsbH0sIkVsYXBzZWRUaW1lQmFja2dyb3VuZCI6eyIkaWQiOiI0NyIsIkNvbG9yIjp7IiRpZCI6IjQ4IiwiQSI6MTkxLCJSIjoyNTUsIkciOjAsIkIiOjB9fSwiQXBwZW5kWWVhck9uWWVhckNoYW5nZSI6dHJ1ZSwiRWxhcHNlZFRpbWVGb3JtYXQiOjIsIlRvZGF5TWFya2VyUG9zaXRpb24iOjAsIlF1aWNrUG9zaXRpb24iOjMsIkFic29sdXRlUG9zaXRpb24iOjE4OS4wLCJNYXJnaW4iOnsiJGlkIjoiNDkiLCJUb3AiOjAsIkxlZnQiOjEwLCJSaWdodCI6MTAsIkJvdHRvbSI6MH0sIlBhZGRpbmciOnsiJGlkIjoiNTAiLCJUb3AiOjAsIkxlZnQiOjAsIlJpZ2h0IjowLCJCb3R0b20iOjB9LCJCYWNrZ3JvdW5kIjp7IiRpZCI6IjUxIiwiQ29sb3IiOnsiJGlkIjoiNTIiLCJBIjoyNTUsIlIiOjMxLCJHIjo3MywiQiI6MTI1fX0sIklzVmlzaWJsZSI6dHJ1ZSwiV2lkdGgiOjAuMCwiSGVpZ2h0IjowLjAsIkJvcmRlclN0eWxlIjpudWxsLCJQYXJlbnRTdHlsZSI6bnVsbH0sIkRlZmF1bHRNaWxlc3RvbmVTdHlsZSI6eyIkaWQiOiI1MyIsIlNoYXBlIjowLCJDb25uZWN0b3JNYXJnaW4iOnsiJGlkIjoiNTQiLCJUb3AiOjAsIkxlZnQiOjIsIlJpZ2h0IjoyLCJCb3R0b20iOjB9LCJDb25uZWN0b3JTdHlsZSI6eyIkaWQiOiI1NSIsIkxpbmVDb2xvciI6eyIkaWQiOiI1NiIsIiR0eXBlIjoiTkxSRS5Db21tb24uRG9tLlNvbGlkQ29sb3JCcnVzaCwgTkxSRS5Db21tb24iLCJDb2xvciI6eyIkaWQiOiI1NyIsIkEiOjEyNywiUiI6MzEsIkciOjczLCJCIjoxMjZ9fSwiTGluZVdlaWdodCI6MS4wLCJMaW5lVHlwZSI6MCwiUGFyZW50U3R5bGUiOm51bGx9LCJJc0JlbG93VGltZWJhbmQiOmZhbHNlLCJQb3NpdGlvbk9uVGFzayI6MCwiSGlkZURhdGUiOmZhbHNlLCJTaGFwZVNpemUiOjEsIlNwYWNpbmciOjEuMCwiUGFkZGluZyI6eyIkaWQiOiI1OCIsIlRvcCI6NywiTGVmdCI6MywiUmlnaHQiOjAsIkJvdHRvbSI6Mn0sIlNoYXBlU3R5bGUiOnsiJGlkIjoiNTkiLCJNYXJnaW4iOnsiJGlkIjoiNjAiLCJUb3AiOjAsIkxlZnQiOjAsIlJpZ2h0IjowLCJCb3R0b20iOjB9LCJQYWRkaW5nIjp7IiRpZCI6IjYxIiwiVG9wIjowLCJMZWZ0IjowLCJSaWdodCI6MCwiQm90dG9tIjowfSwiQmFja2dyb3VuZCI6eyIkaWQiOiI2MiIsIkNvbG9yIjp7IiRpZCI6IjYzIiwiQSI6MjU1LCJSIjowLCJHIjoxMTQsIkIiOjE4OH19LCJJc1Zpc2libGUiOnRydWUsIldpZHRoIjoxOC4wLCJIZWlnaHQiOjIwLjAsIkJvcmRlclN0eWxlIjp7IiRpZCI6IjY0IiwiTGluZUNvbG9yIjp7IiRpZCI6IjY1IiwiJHR5cGUiOiJOTFJFLkNvbW1vbi5Eb20uU29saWRDb2xvckJydXNoLCBOTFJFLkNvbW1vbiIsIkNvbG9yIjp7IiRpZCI6IjY2IiwiQSI6MjU1LCJSIjoyNTUsIkciOjAsIkIiOjB9fSwiTGluZVdlaWdodCI6MC4wLCJMaW5lVHlwZSI6MCwiUGFyZW50U3R5bGUiOm51bGx9LCJQYXJlbnRTdHlsZSI6bnVsbH0sIlRpdGxlU3R5bGUiOnsiJGlkIjoiNjciLCJGb250U2V0dGluZ3MiOnsiJGlkIjoiNjgiLCJGb250U2l6ZSI6MTEsIkZvbnROYW1lIjoiQ29yYmVsIiwiSXNCb2xkIjp0cnVlLCJJc0l0YWxpYyI6ZmFsc2UsIklzVW5kZXJsaW5lZCI6ZmFsc2UsIlBhcmVudFN0eWxlIjpudWxsfSwiQXV0b1NpemUiOjAsIkZvcmVncm91bmQiOnsiJGlkIjoiNjkiLCJDb2xvciI6eyIkaWQiOiI3MCIsIkEiOjI1NSwiUiI6MjQyLCJHIjoyNDIsIkIiOjI0Mn19LCJNYXhXaWR0aCI6MjAwLjAsIk1heEhlaWdodCI6IkluZmluaXR5IiwiU21hcnRGb3JlZ3JvdW5kSXNBY3RpdmUiOmZhbHNlLCJIb3Jpem9udGFsQWxpZ25tZW50IjoxLCJWZXJ0aWNhbEFsaWdubWVudCI6MCwiU21hcnRGb3JlZ3JvdW5kIjpudWxsLCJCYWNrZ3JvdW5kRmlsbFR5cGUiOjAsIk1hcmdpbiI6eyIkaWQiOiI3MSIsIlRvcCI6MCwiTGVmdCI6MCwiUmlnaHQiOjAsIkJvdHRvbSI6MH0sIlBhZGRpbmciOnsiJGlkIjoiNzIiLCJUb3AiOjAsIkxlZnQiOjAsIlJpZ2h0IjowLCJCb3R0b20iOjB9LCJCYWNrZ3JvdW5kIjp7IiRpZCI6IjczIiwiQ29sb3IiOnsiJHJlZiI6IjIwIn19LCJJc1Zpc2libGUiOnRydWUsIldpZHRoIjowLjAsIkhlaWdodCI6MC4wLCJCb3JkZXJTdHlsZSI6bnVsbCwiUGFyZW50U3R5bGUiOm51bGx9LCJEYXRlU3R5bGUiOnsiJGlkIjoiNzQiLCJGb250U2V0dGluZ3MiOnsiJGlkIjoiNzUiLCJGb250U2l6ZSI6OSwiRm9udE5hbWUiOiJDb3JiZWwiLCJJc0JvbGQiOmZhbHNlLCJJc0l0YWxpYyI6ZmFsc2UsIklzVW5kZXJsaW5lZCI6ZmFsc2UsIlBhcmVudFN0eWxlIjpudWxsfSwiQXV0b1NpemUiOjAsIkZvcmVncm91bmQiOnsiJGlkIjoiNzYiLCJDb2xvciI6eyIkaWQiOiI3NyIsIkEiOjI1NSwiUiI6MjMzLCJHIjoyMzMsIkIiOjIzM319LCJNYXhXaWR0aCI6MjAwLjAsIk1heEhlaWdodCI6IkluZmluaXR5IiwiU21hcnRGb3JlZ3JvdW5kSXNBY3RpdmUiOmZhbHNlLCJIb3Jpem9udGFsQWxpZ25tZW50IjowLCJWZXJ0aWNhbEFsaWdubWVudCI6MCwiU21hcnRGb3JlZ3JvdW5kIjpudWxsLCJCYWNrZ3JvdW5kRmlsbFR5cGUiOjAsIk1hcmdpbiI6eyIkaWQiOiI3OCIsIlRvcCI6MCwiTGVmdCI6MCwiUmlnaHQiOjAsIkJvdHRvbSI6MH0sIlBhZGRpbmciOnsiJGlkIjoiNzkiLCJUb3AiOjAsIkxlZnQiOjAsIlJpZ2h0IjowLCJCb3R0b20iOjB9LCJCYWNrZ3JvdW5kIjp7IiRpZCI6IjgwIiwiQ29sb3IiOnsiJHJlZiI6IjIwIn19LCJJc1Zpc2libGUiOnRydWUsIldpZHRoIjowLjAsIkhlaWdodCI6MC4wLCJCb3JkZXJTdHlsZSI6bnVsbCwiUGFyZW50U3R5bGUiOm51bGx9LCJEYXRlRm9ybWF0Ijp7IiRpZCI6IjgxIiwiRm9ybWF0U3RyaW5nIjoiTU1NIH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yIiwiRm9ybWF0IjowLCJJc1Zpc2libGUiOmZhbHNlLCJMYXN0S25vd25WaXNpYmlsaXR5U3RhdGUiOmZhbHNlfSwiSXNWaXNpYmxlIjp0cnVlLCJQYXJlbnRTdHlsZSI6bnVsbH0sIkRlZmF1bHRUYXNrU3R5bGUiOnsiJGlkIjoiODMiLCJTaGFwZSI6MCwiU2hhcGVUaGlja25lc3MiOjEsIkR1cmF0aW9uRm9ybWF0IjowLCJJbmNsdWRlTm9uV29ya2luZ0RheXNJbkR1cmF0aW9uIjpmYWxzZSwiUGVyY2VudGFnZUNvbXBsZXRlU3R5bGUiOnsiJGlkIjoiODQiLCJGb250U2V0dGluZ3MiOnsiJGlkIjoiODUiLCJGb250U2l6ZSI6OSwiRm9udE5hbWUiOiJBcmlhbCIsIklzQm9sZCI6ZmFsc2UsIklzSXRhbGljIjpmYWxzZSwiSXNVbmRlcmxpbmVkIjpmYWxzZSwiUGFyZW50U3R5bGUiOm51bGx9LCJBdXRvU2l6ZSI6MCwiRm9yZWdyb3VuZCI6eyIkaWQiOiI4NiIsIkNvbG9yIjp7IiRpZCI6Ijg3IiwiQSI6MjU1LCJSIjoxOTEsIkciOjE5MSwiQiI6MTkxfX0sIk1heFdpZHRoIjoyMDAuMCwiTWF4SGVpZ2h0IjoiSW5maW5pdHkiLCJTbWFydEZvcmVncm91bmRJc0FjdGl2ZSI6ZmFsc2UsIkhvcml6b250YWxBbGlnbm1lbnQiOjEsIlZlcnRpY2FsQWxpZ25tZW50IjowLCJTbWFydEZvcmVncm91bmQiOm51bGwsIkJhY2tncm91bmRGaWxsVHlwZSI6MCwiTWFyZ2luIjp7IiRpZCI6Ijg4IiwiVG9wIjowLCJMZWZ0IjowLCJSaWdodCI6MCwiQm90dG9tIjowfSwiUGFkZGluZyI6eyIkaWQiOiI4OSIsIlRvcCI6MCwiTGVmdCI6MCwiUmlnaHQiOjAsIkJvdHRvbSI6MH0sIkJhY2tncm91bmQiOnsiJGlkIjoiOTAiLCJDb2xvciI6eyIkcmVmIjoiMjAifX0sIklzVmlzaWJsZSI6dHJ1ZSwiV2lkdGgiOjAuMCwiSGVpZ2h0IjowLjAsIkJvcmRlclN0eWxlIjpudWxsLCJQYXJlbnRTdHlsZSI6bnVsbH0sIkR1cmF0aW9uU3R5bGUiOnsiJGlkIjoiOTEiLCJGb250U2V0dGluZ3MiOnsiJGlkIjoiOTIiLCJGb250U2l6ZSI6OSwiRm9udE5hbWUiOiJDb3JiZWwiLCJJc0JvbGQiOnRydWUsIklzSXRhbGljIjpmYWxzZSwiSXNVbmRlcmxpbmVkIjpmYWxzZSwiUGFyZW50U3R5bGUiOm51bGx9LCJBdXRvU2l6ZSI6MCwiRm9yZWdyb3VuZCI6eyIkaWQiOiI5MyIsIkNvbG9yIjp7IiRpZCI6Ijk0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pZCI6Ijk1IiwiVG9wIjowLCJMZWZ0IjowLCJSaWdodCI6MCwiQm90dG9tIjowfSwiUGFkZGluZyI6eyIkaWQiOiI5NiIsIlRvcCI6MCwiTGVmdCI6MCwiUmlnaHQiOjAsIkJvdHRvbSI6MH0sIkJhY2tncm91bmQiOnsiJGlkIjoiOTciLCJDb2xvciI6eyIkcmVmIjoiMjAifX0sIklzVmlzaWJsZSI6dHJ1ZSwiV2lkdGgiOjAuMCwiSGVpZ2h0IjowLjAsIkJvcmRlclN0eWxlIjpudWxsLCJQYXJlbnRTdHlsZSI6bnVsbH0sIkhvcml6b250YWxDb25uZWN0b3JTdHlsZSI6eyIkaWQiOiI5OCIsIkxpbmVDb2xvciI6eyIkaWQiOiI5OSIsIiR0eXBlIjoiTkxSRS5Db21tb24uRG9tLlNvbGlkQ29sb3JCcnVzaCwgTkxSRS5Db21tb24iLCJDb2xvciI6eyIkaWQiOiIxMDAiLCJBIjoyNTUsIlIiOjIwNCwiRyI6MjA0LCJCIjoyMDR9fSwiTGluZVdlaWdodCI6MS4wLCJMaW5lVHlwZSI6MCwiUGFyZW50U3R5bGUiOm51bGx9LCJWZXJ0aWNhbENvbm5lY3RvclN0eWxlIjp7IiRpZCI6IjEwMSIsIkxpbmVDb2xvciI6eyIkaWQiOiIxMDIiLCIkdHlwZSI6Ik5MUkUuQ29tbW9uLkRvbS5Tb2xpZENvbG9yQnJ1c2gsIE5MUkUuQ29tbW9uIiwiQ29sb3IiOnsiJGlkIjoiMTAzIiwiQSI6MjU1LCJSIjoyMDQsIkciOjIwNCwiQiI6MjA0fX0sIkxpbmVXZWlnaHQiOjAuMCwiTGluZVR5cGUiOjAsIlBhcmVudFN0eWxlIjpudWxsfSwiTWFyZ2luIjpudWxsLCJTdGFydERhdGVQb3NpdGlvbiI6NCwiRW5kRGF0ZVBvc2l0aW9uIjo0LCJEYXRlSXNWaXNpYmxlIjp0cnVlLCJUaXRsZVBvc2l0aW9uIjo1LCJEdXJhdGlvblBvc2l0aW9uIjo2LCJQZXJjZW50YWdlQ29tcGxldGVkUG9zaXRpb24iOjIsIlNwYWNpbmciOjUsIklzQmVsb3dUaW1lYmFuZCI6dHJ1ZSwiUGVyY2VudGFnZUNvbXBsZXRlU2hhcGVPcGFjaXR5IjozNSwiU2hhcGVTdHlsZSI6eyIkaWQiOiIxMDQiLCJNYXJnaW4iOnsiJGlkIjoiMTA1IiwiVG9wIjowLCJMZWZ0Ijo0LCJSaWdodCI6NCwiQm90dG9tIjowfSwiUGFkZGluZyI6eyIkaWQiOiIxMDYiLCJUb3AiOjAsIkxlZnQiOjAsIlJpZ2h0IjowLCJCb3R0b20iOjB9LCJCYWNrZ3JvdW5kIjp7IiRpZCI6IjEwNyIsIkNvbG9yIjp7IiRpZCI6IjEwOCIsIkEiOjI1NSwiUiI6MCwiRyI6MTE0LCJCIjoxODh9fSwiSXNWaXNpYmxlIjp0cnVlLCJXaWR0aCI6MC4wLCJIZWlnaHQiOjE2LjAsIkJvcmRlclN0eWxlIjp7IiRpZCI6IjEwOSIsIkxpbmVDb2xvciI6eyIkaWQiOiIxMTAiLCIkdHlwZSI6Ik5MUkUuQ29tbW9uLkRvbS5Tb2xpZENvbG9yQnJ1c2gsIE5MUkUuQ29tbW9uIiwiQ29sb3IiOnsiJGlkIjoiMTExIiwiQSI6MjU1LCJSIjoyNTUsIkciOjAsIkIiOjB9fSwiTGluZVdlaWdodCI6MC4wLCJMaW5lVHlwZSI6MCwiUGFyZW50U3R5bGUiOm51bGx9LCJQYXJlbnRTdHlsZSI6bnVsbH0sIlRpdGxlU3R5bGUiOnsiJGlkIjoiMTEyIiwiRm9udFNldHRpbmdzIjp7IiRpZCI6IjExMyIsIkZvbnRTaXplIjoxMSwiRm9udE5hbWUiOiJBcmlhbCIsIklzQm9sZCI6ZmFsc2UsIklzSXRhbGljIjpmYWxzZSwiSXNVbmRlcmxpbmVkIjpmYWxzZSwiUGFyZW50U3R5bGUiOm51bGx9LCJBdXRvU2l6ZSI6MCwiRm9yZWdyb3VuZCI6eyIkaWQiOiIxMTQiLCJDb2xvciI6eyIkaWQiOiIxMTU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MTE2IiwiVG9wIjowLCJMZWZ0IjowLCJSaWdodCI6MCwiQm90dG9tIjowfSwiUGFkZGluZyI6eyIkaWQiOiIxMTciLCJUb3AiOjAsIkxlZnQiOjAsIlJpZ2h0IjowLCJCb3R0b20iOjB9LCJCYWNrZ3JvdW5kIjp7IiRpZCI6IjExOCIsIkNvbG9yIjp7IiRyZWYiOiIyMCJ9fSwiSXNWaXNpYmxlIjp0cnVlLCJXaWR0aCI6MC4wLCJIZWlnaHQiOjAuMCwiQm9yZGVyU3R5bGUiOm51bGwsIlBhcmVudFN0eWxlIjpudWxsfSwiRGF0ZVN0eWxlIjp7IiRpZCI6IjExOSIsIkZvbnRTZXR0aW5ncyI6eyIkaWQiOiIxMjAiLCJGb250U2l6ZSI6OSwiRm9udE5hbWUiOiJBcmlhbCIsIklzQm9sZCI6ZmFsc2UsIklzSXRhbGljIjpmYWxzZSwiSXNVbmRlcmxpbmVkIjpmYWxzZSwiUGFyZW50U3R5bGUiOm51bGx9LCJBdXRvU2l6ZSI6MCwiRm9yZWdyb3VuZCI6eyIkaWQiOiIxMjEiLCJDb2xvciI6eyIkaWQiOiIxMjI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MTIzIiwiVG9wIjowLCJMZWZ0IjowLCJSaWdodCI6MCwiQm90dG9tIjowfSwiUGFkZGluZyI6eyIkaWQiOiIxMjQiLCJUb3AiOjAsIkxlZnQiOjAsIlJpZ2h0IjowLCJCb3R0b20iOjB9LCJCYWNrZ3JvdW5kIjp7IiRpZCI6IjEyNSIsIkNvbG9yIjp7IiRyZWYiOiIyMCJ9fSwiSXNWaXNpYmxlIjp0cnVlLCJXaWR0aCI6MC4wLCJIZWlnaHQiOjAuMCwiQm9yZGVyU3R5bGUiOm51bGwsIlBhcmVudFN0eWxlIjpudWxsfSwiRGF0ZUZvcm1hdCI6eyIkaWQiOiIxMjYiLCJGb3JtYXRTdHJpbmciOiJNTU0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I3IiwiRm9ybWF0IjowLCJJc1Zpc2libGUiOmZhbHNlLCJMYXN0S25vd25WaXNpYmlsaXR5U3RhdGUiOmZhbHNlfSwiSXNWaXNpYmxlIjp0cnVlLCJQYXJlbnRTdHlsZSI6bnVsbCwiX2V4cGxpY2l0bHlTZXQiOnsiJGlkIjoiMTI4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klzVmlzaWJsZSI6ZmFsc2UsIldlZWtOdW1iZXJpbmciOmZhbHNlfX0sIkdyaWRsaW5lUGFuZWxTdHlsZSI6eyIkaWQiOiIxMjkiLCJHcmlkbGluZVN0eWxlIjp7IiRpZCI6IjEzMCIsIkxpbmVDb2xvciI6eyIkaWQiOiIxMzEiLCIkdHlwZSI6Ik5MUkUuQ29tbW9uLkRvbS5Tb2xpZENvbG9yQnJ1c2gsIE5MUkUuQ29tbW9uIiwiQ29sb3IiOnsiJGlkIjoiMTMyIiwiQSI6MzgsIlIiOjkxLCJHIjoxNTUsIkIiOjIxM319LCJMaW5lV2VpZ2h0IjoxLjAsIkxpbmVUeXBlIjowLCJQYXJlbnRTdHlsZSI6bnVsbH0sIk1hcmdpbiI6eyIkaWQiOiIxMzMiLCJUb3AiOjAsIkxlZnQiOjAsIlJpZ2h0IjowLCJCb3R0b20iOjB9LCJQYWRkaW5nIjp7IiRpZCI6IjEzNCIsIlRvcCI6MCwiTGVmdCI6MCwiUmlnaHQiOjAsIkJvdHRvbSI6MH0sIkJhY2tncm91bmQiOm51bGwsIklzVmlzaWJsZSI6dHJ1ZSwiV2lkdGgiOjAuMCwiSGVpZ2h0IjowLjAsIkJvcmRlclN0eWxlIjp7IiRpZCI6IjEzNSIsIkxpbmVDb2xvciI6bnVsbCwiTGluZVdlaWdodCI6MC4wLCJMaW5lVHlwZSI6MCwiUGFyZW50U3R5bGUiOm51bGx9LCJQYXJlbnRTdHlsZSI6bnVsbH0sIlNob3dFbGFwc2VkVGltZUdyYWRpZW50U3R5bGUiOmZhbHNlLCJEZWZhdWx0U3dpbWxhbmVTdHlsZSI6eyIkaWQiOiIxMzYiLCJIZWFkZXJTdHlsZSI6eyIkaWQiOiIxMzciLCJUZXh0U3R5bGUiOnsiJGlkIjoiMTM4IiwiRm9udFNldHRpbmdzIjp7IiRpZCI6IjEzOSIsIkZvbnRTaXplIjoxMiwiRm9udE5hbWUiOiJDYWxpYnJpIiwiSXNCb2xkIjpmYWxzZSwiSXNJdGFsaWMiOmZhbHNlLCJJc1VuZGVybGluZWQiOmZhbHNlLCJQYXJlbnRTdHlsZSI6bnVsbH0sIkF1dG9TaXplIjowLCJGb3JlZ3JvdW5kIjp7IiRpZCI6IjE0MCIsIkNvbG9yIjp7IiRpZCI6IjE0MSIsIkEiOjI1NSwiUiI6MzIsIkciOjU2LCJCIjoxMDB9fSwiTWF4V2lkdGgiOiJJbmZpbml0eSIsIk1heEhlaWdodCI6MC4wLCJTbWFydEZvcmVncm91bmRJc0FjdGl2ZSI6ZmFsc2UsIkhvcml6b250YWxBbGlnbm1lbnQiOjAsIlZlcnRpY2FsQWxpZ25tZW50IjowLCJTbWFydEZvcmVncm91bmQiOm51bGwsIkJhY2tncm91bmRGaWxsVHlwZSI6MCwiTWFyZ2luIjp7IiRpZCI6IjE0MiIsIlRvcCI6MCwiTGVmdCI6MCwiUmlnaHQiOjAsIkJvdHRvbSI6MH0sIlBhZGRpbmciOnsiJGlkIjoiMTQzIiwiVG9wIjowLCJMZWZ0IjowLCJSaWdodCI6MCwiQm90dG9tIjowfSwiQmFja2dyb3VuZCI6bnVsbCwiSXNWaXNpYmxlIjpmYWxzZSwiV2lkdGgiOjAuMCwiSGVpZ2h0IjowLjAsIkJvcmRlclN0eWxlIjpudWxsLCJQYXJlbnRTdHlsZSI6bnVsbH0sIlJlY3RhbmdsZVN0eWxlIjp7IiRpZCI6IjE0NCIsIk1hcmdpbiI6eyIkaWQiOiIxNDUiLCJUb3AiOjAsIkxlZnQiOjAsIlJpZ2h0IjowLCJCb3R0b20iOjB9LCJQYWRkaW5nIjp7IiRpZCI6IjE0NiIsIlRvcCI6MCwiTGVmdCI6MCwiUmlnaHQiOjAsIkJvdHRvbSI6MH0sIkJhY2tncm91bmQiOnsiJGlkIjoiMTQ3IiwiQ29sb3IiOnsiJGlkIjoiMTQ4IiwiQSI6MTI3LCJSIjo5MSwiRyI6MTU1LCJCIjoyMTN9fSwiSXNWaXNpYmxlIjpmYWxzZSwiV2lkdGgiOjAuMCwiSGVpZ2h0IjowLjAsIkJvcmRlclN0eWxlIjp7IiRpZCI6IjE0OSIsIkxpbmVDb2xvciI6eyIkaWQiOiIxNTAiLCIkdHlwZSI6Ik5MUkUuQ29tbW9uLkRvbS5Tb2xpZENvbG9yQnJ1c2gsIE5MUkUuQ29tbW9uIiwiQ29sb3IiOnsiJGlkIjoiMTUxIiwiQSI6MjU1LCJSIjoyNTUsIkciOjAsIkIiOjB9fSwiTGluZVdlaWdodCI6MC4wLCJMaW5lVHlwZSI6MCwiUGFyZW50U3R5bGUiOm51bGx9LCJQYXJlbnRTdHlsZSI6bnVsbH0sIk1hcmdpbiI6eyIkaWQiOiIxNTIiLCJUb3AiOjAsIkxlZnQiOjAsIlJpZ2h0IjowLCJCb3R0b20iOjB9LCJQYWRkaW5nIjp7IiRpZCI6IjE1MyIsIlRvcCI6MCwiTGVmdCI6MCwiUmlnaHQiOjAsIkJvdHRvbSI6MH0sIkJhY2tncm91bmQiOm51bGwsIklzVmlzaWJsZSI6dHJ1ZSwiV2lkdGgiOjAuMCwiSGVpZ2h0IjowLjAsIkJvcmRlclN0eWxlIjpudWxsLCJQYXJlbnRTdHlsZSI6bnVsbH0sIkJhY2tncm91bmRTdHlsZSI6eyIkaWQiOiIxNTQiLCJNYXJnaW4iOnsiJGlkIjoiMTU1IiwiVG9wIjowLCJMZWZ0IjowLCJSaWdodCI6MCwiQm90dG9tIjowfSwiUGFkZGluZyI6eyIkaWQiOiIxNTYiLCJUb3AiOjAsIkxlZnQiOjAsIlJpZ2h0IjowLCJCb3R0b20iOjB9LCJCYWNrZ3JvdW5kIjp7IiRpZCI6IjE1NyIsIkNvbG9yIjp7IiRpZCI6IjE1OCIsIkEiOjM4LCJSIjo5MSwiRyI6MTU1LCJCIjoyMTN9fSwiSXNWaXNpYmxlIjp0cnVlLCJXaWR0aCI6MC4wLCJIZWlnaHQiOjAuMCwiQm9yZGVyU3R5bGUiOnsiJGlkIjoiMTU5IiwiTGluZUNvbG9yIjp7IiRpZCI6IjE2MCIsIiR0eXBlIjoiTkxSRS5Db21tb24uRG9tLlNvbGlkQ29sb3JCcnVzaCwgTkxSRS5Db21tb24iLCJDb2xvciI6eyIkaWQiOiIxNjEiLCJBIjoyNTUsIlIiOjI1NSwiRyI6MCwiQiI6MH19LCJMaW5lV2VpZ2h0IjowLjAsIkxpbmVUeXBlIjowLCJQYXJlbnRTdHlsZSI6bnVsbH0sIlBhcmVudFN0eWxlIjpudWxsfSwiSXNBYm92ZVRpbWViYW5kIjpmYWxzZSwiTWFyZ2luIjp7IiRpZCI6IjE2MiIsIlRvcCI6MCwiTGVmdCI6MCwiUmlnaHQiOjAsIkJvdHRvbSI6MH0sIlBhZGRpbmciOnsiJGlkIjoiMTYzIiwiVG9wIjowLCJMZWZ0IjowLCJSaWdodCI6MCwiQm90dG9tIjowfSwiSXNWaXNpYmxlIjp0cnVlLCJXaWR0aCI6MC4wLCJIZWlnaHQiOjAuMCwiQm9yZGVyU3R5bGUiOm51bGwsIlBhcmVudFN0eWxlIjpudWxsfX0sIlNjYWxlIjp7IiRpZCI6IjE2NCIsIlN0YXJ0RGF0ZSI6IjAwMDEtMDEtMDFUMDA6MDA6MDAiLCJFbmREYXRlIjoiMjA2OS0wNC0yMlQwMDo1NjowMCIsIkZvcm1hdCI6Ik1NTSIsIlR5cGUiOjQsIkF1dG9EYXRlUmFuZ2UiOnRydWUsIldvcmtpbmdEYXlzIjozMSwiRmlzY2FsWWVhciI6eyIkaWQiOiIxNjUiLCJTdGFydE1vbnRoIjoxLCJVc2VTdGFydGluZ1llYXJGb3JOdW1iZXJpbmciOnRydWUsIlNob3dGaXNjYWxZZWFyTGFiZWwiOnRydWV9LCJUb2RheU1hcmtlclRleHQiOiJUb2RheSIsIkF1dG9TY2FsZVR5cGUiOmZhbHNlfSwiTWlsZXN0b25lcyI6W3siJGlkIjoiMTY2IiwiRGF0ZSI6IjIwNjctMDEtMDNUMDk6MTA6MDBaIiwiU3R5bGUiOnsiJGlkIjoiMTY3IiwiU2hhcGUiOjE0LCJDb25uZWN0b3JNYXJnaW4iOnsiJHJlZiI6IjU0In0sIkNvbm5lY3RvclN0eWxlIjp7IiRpZCI6IjE2OCIsIkxpbmVDb2xvciI6eyIkaWQiOiIxNjkiLCIkdHlwZSI6Ik5MUkUuQ29tbW9uLkRvbS5Tb2xpZENvbG9yQnJ1c2gsIE5MUkUuQ29tbW9uIiwiQ29sb3IiOnsiJGlkIjoiMTcwIiwiQSI6MTI3LCJSIjoxMTUsIkciOjExNSwiQiI6MTE1fX0sIkxpbmVXZWlnaHQiOjEuMCwiTGluZVR5cGUiOjAsIlBhcmVudFN0eWxlIjpudWxsfSwiSXNCZWxvd1RpbWViYW5kIjpmYWxzZSwiUG9zaXRpb25PblRhc2siOjAsIkhpZGVEYXRlIjpmYWxzZSwiU2hhcGVTaXplIjoxLCJTcGFjaW5nIjoxLjAsIlBhZGRpbmciOnsiJHJlZiI6IjU4In0sIlNoYXBlU3R5bGUiOnsiJGlkIjoiMTcxIiwiTWFyZ2luIjp7IiRyZWYiOiI2MCJ9LCJQYWRkaW5nIjp7IiRyZWYiOiI2MSJ9LCJCYWNrZ3JvdW5kIjp7IiRpZCI6IjE3MiIsIkNvbG9yIjp7IiRpZCI6IjE3MyIsIkEiOjI1NSwiUiI6NjYsIkciOjE4NiwiQiI6MTUxfX0sIklzVmlzaWJsZSI6dHJ1ZSwiV2lkdGgiOjE4LjAsIkhlaWdodCI6MjAuMCwiQm9yZGVyU3R5bGUiOnsiJGlkIjoiMTc0IiwiTGluZUNvbG9yIjpudWxsLCJMaW5lV2VpZ2h0IjowLjAsIkxpbmVUeXBlIjowLCJQYXJlbnRTdHlsZSI6bnVsbH0sIlBhcmVudFN0eWxlIjpudWxsfSwiVGl0bGVTdHlsZSI6eyIkaWQiOiIxNzUiLCJGb250U2V0dGluZ3MiOnsiJGlkIjoiMTc2IiwiRm9udFNpemUiOjExLCJGb250TmFtZSI6IkNhbGlicmkiLCJJc0JvbGQiOnRydWUsIklzSXRhbGljIjpmYWxzZSwiSXNVbmRlcmxpbmVkIjpmYWxzZSwiUGFyZW50U3R5bGUiOm51bGx9LCJBdXRvU2l6ZSI6MCwiRm9yZWdyb3VuZCI6eyIkaWQiOiIxNzciLCJDb2xvciI6eyIkaWQiOiIxNzgiLCJBIjoyNTUsIlIiOjY3LCJHIjoxMzMsIkIiOjEwOH19LCJNYXhXaWR0aCI6MTE0LjQxNTQzNTc5MTAxNTYzLCJNYXhIZWlnaHQiOiJJbmZpbml0eSIsIlNtYXJ0Rm9yZWdyb3VuZElzQWN0aXZlIjpmYWxzZSwiSG9yaXpvbnRhbEFsaWdubWVudCI6MSwiVmVydGljYWxBbGlnbm1lbnQiOjAsIlNtYXJ0Rm9yZWdyb3VuZCI6bnVsbCwiQmFja2dyb3VuZEZpbGxUeXBlIjowLCJNYXJnaW4iOnsiJHJlZiI6IjcxIn0sIlBhZGRpbmciOnsiJHJlZiI6IjcyIn0sIkJhY2tncm91bmQiOnsiJGlkIjoiMTc5IiwiQ29sb3IiOnsiJGlkIjoiMTgwIiwiQSI6MCwiUiI6MjU1LCJHIjoyNTUsIkIiOjI1NX19LCJJc1Zpc2libGUiOnRydWUsIldpZHRoIjowLjAsIkhlaWdodCI6MC4wLCJCb3JkZXJTdHlsZSI6eyIkaWQiOiIxODEiLCJMaW5lQ29sb3IiOm51bGwsIkxpbmVXZWlnaHQiOjAuMCwiTGluZVR5cGUiOjAsIlBhcmVudFN0eWxlIjpudWxsfSwiUGFyZW50U3R5bGUiOm51bGx9LCJEYXRlU3R5bGUiOnsiJGlkIjoiMTgyIiwiRm9udFNldHRpbmdzIjp7IiRpZCI6IjE4MyIsIkZvbnRTaXplIjo5LCJGb250TmFtZSI6IkNhbGlicmkiLCJJc0JvbGQiOmZhbHNlLCJJc0l0YWxpYyI6ZmFsc2UsIklzVW5kZXJsaW5lZCI6ZmFsc2UsIlBhcmVudFN0eWxlIjpudWxsfSwiQXV0b1NpemUiOjAsIkZvcmVncm91bmQiOnsiJGlkIjoiMTg0IiwiQ29sb3IiOnsiJGlkIjoiMTg1IiwiQSI6MjU1LCJSIjo1MSwiRyI6OTEsIkIiOjExNn19LCJNYXhXaWR0aCI6MjAwLjAsIk1heEhlaWdodCI6IkluZmluaXR5IiwiU21hcnRGb3JlZ3JvdW5kSXNBY3RpdmUiOmZhbHNlLCJIb3Jpem9udGFsQWxpZ25tZW50IjoxLCJWZXJ0aWNhbEFsaWdubWVudCI6MCwiU21hcnRGb3JlZ3JvdW5kIjpudWxsLCJCYWNrZ3JvdW5kRmlsbFR5cGUiOjAsIk1hcmdpbiI6eyIkcmVmIjoiNzgifSwiUGFkZGluZyI6eyIkcmVmIjoiNzkifSwiQmFja2dyb3VuZCI6eyIkaWQiOiIxODYiLCJDb2xvciI6eyIkaWQiOiIxODciLCJBIjowLCJSIjoyNTUsIkciOjI1NSwiQiI6MjU1fX0sIklzVmlzaWJsZSI6dHJ1ZSwiV2lkdGgiOjAuMCwiSGVpZ2h0IjowLjAsIkJvcmRlclN0eWxlIjp7IiRpZCI6IjE4OCIsIkxpbmVDb2xvciI6bnVsbCwiTGluZVdlaWdodCI6MC4wLCJMaW5lVHlwZSI6MCwiUGFyZW50U3R5bGUiOm51bGx9LCJQYXJlbnRTdHlsZSI6bnVsbH0sIkRhdGVGb3JtYXQiOnsiJGlkIjoiMTg5IiwiRm9ybWF0U3RyaW5nIjoiTU1NIH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5MCIsIkZvcm1hdCI6MCwiSXNWaXNpYmxlIjpmYWxzZSwiTGFzdEtub3duVmlzaWJpbGl0eVN0YXRlIjpmYWxzZX0sIklzVmlzaWJsZSI6dHJ1ZSwiUGFyZW50U3R5bGUiOm51bGx9LCJJbmRleCI6MCwiUGVyY2VudGFnZUNvbXBsZXRlIjpudWxsLCJQb3NpdGlvbiI6eyJSYXRpbyI6MC4wLCJJc0N1c3RvbSI6ZmFsc2V9LCJEYXRlRm9ybWF0Ijp7IiRyZWYiOiIxODkifSwiV2Vla051bWJlcmluZyI6eyIkaWQiOiIxOTEiLCJGb3JtYXQiOjAsIklzVmlzaWJsZSI6ZmFsc2UsIkxhc3RLbm93blZpc2liaWxpdHlTdGF0ZSI6ZmFsc2V9LCJSZWxhdGVkVGFza0lkIjoiMDAwMDAwMDAtMDAwMC0wMDAwLTAwMDAtMDAwMDAwMDAwMDAwIiwiSWQiOiJiYzNjZTNjZS1iMWM4LTRiZTAtYmYyNC1mZTE0Mzc5MmVhNjMiLCJJbXBvcnRJZCI6bnVsbCwiVGl0bGUiOiJBcHByb3ZhbCIsIk5vdGUiOm51bGwsIkh5cGVybGluayI6eyIkaWQiOiIxOTIiLCJBZGRyZXNzIjoiIiwiU3ViQWRkcmVzcyI6IiJ9LCJJc0NoYW5nZWQiOmZhbHNlLCJJc05ldyI6ZmFsc2V9LHsiJGlkIjoiMTkzIiwiRGF0ZSI6IjIwMTktMDItMjRUMjM6NTk6MDBaIiwiU3R5bGUiOnsiJGlkIjoiMTk0IiwiU2hhcGUiOjE5LCJDb25uZWN0b3JNYXJnaW4iOnsiJHJlZiI6IjU0In0sIkNvbm5lY3RvclN0eWxlIjp7IiRpZCI6IjE5NSIsIkxpbmVDb2xvciI6eyIkaWQiOiIxOTYiLCIkdHlwZSI6Ik5MUkUuQ29tbW9uLkRvbS5Tb2xpZENvbG9yQnJ1c2gsIE5MUkUuQ29tbW9uIiwiQ29sb3IiOnsiJGlkIjoiMTk3IiwiQSI6MTI3LCJSIjowLCJHIjowLCJCIjowfX0sIkxpbmVXZWlnaHQiOjEuMCwiTGluZVR5cGUiOjAsIlBhcmVudFN0eWxlIjpudWxsfSwiSXNCZWxvd1RpbWViYW5kIjpmYWxzZSwiUG9zaXRpb25PblRhc2siOjAsIkhpZGVEYXRlIjpmYWxzZSwiU2hhcGVTaXplIjoxLCJTcGFjaW5nIjoxLjAsIlBhZGRpbmciOnsiJHJlZiI6IjU4In0sIlNoYXBlU3R5bGUiOnsiJGlkIjoiMTk4IiwiTWFyZ2luIjp7IiRyZWYiOiI2MCJ9LCJQYWRkaW5nIjp7IiRyZWYiOiI2MSJ9LCJCYWNrZ3JvdW5kIjp7IiRpZCI6IjE5OSIsIkNvbG9yIjp7IiRpZCI6IjIwMCIsIkEiOjI1NSwiUiI6MCwiRyI6MCwiQiI6MH19LCJJc1Zpc2libGUiOnRydWUsIldpZHRoIjoxMy4wLCJIZWlnaHQiOjEzLjAsIkJvcmRlclN0eWxlIjp7IiRpZCI6IjIwMSIsIkxpbmVDb2xvciI6bnVsbCwiTGluZVdlaWdodCI6MC4wLCJMaW5lVHlwZSI6MCwiUGFyZW50U3R5bGUiOm51bGx9LCJQYXJlbnRTdHlsZSI6bnVsbH0sIlRpdGxlU3R5bGUiOnsiJGlkIjoiMjAyIiwiRm9udFNldHRpbmdzIjp7IiRpZCI6IjIwMyIsIkZvbnRTaXplIjoxMSwiRm9udE5hbWUiOiJDYWxpYnJpIiwiSXNCb2xkIjp0cnVlLCJJc0l0YWxpYyI6ZmFsc2UsIklzVW5kZXJsaW5lZCI6ZmFsc2UsIlBhcmVudFN0eWxlIjpudWxsfSwiQXV0b1NpemUiOjAsIkZvcmVncm91bmQiOnsiJGlkIjoiMjA0IiwiQ29sb3IiOnsiJGlkIjoiMjA1IiwiQSI6MjU1LCJSIjo1MSwiRyI6OTEsIkIiOjExNn19LCJNYXhXaWR0aCI6NzEuOTkzMzA5MDIwOTk2MSwiTWF4SGVpZ2h0IjoiSW5maW5pdHkiLCJTbWFydEZvcmVncm91bmRJc0FjdGl2ZSI6ZmFsc2UsIkhvcml6b250YWxBbGlnbm1lbnQiOjAsIlZlcnRpY2FsQWxpZ25tZW50IjowLCJTbWFydEZvcmVncm91bmQiOm51bGwsIkJhY2tncm91bmRGaWxsVHlwZSI6MCwiTWFyZ2luIjp7IiRyZWYiOiI3MSJ9LCJQYWRkaW5nIjp7IiRyZWYiOiI3MiJ9LCJCYWNrZ3JvdW5kIjp7IiRpZCI6IjIwNiIsIkNvbG9yIjp7IiRpZCI6IjIwNyIsIkEiOjAsIlIiOjI1NSwiRyI6MjU1LCJCIjoyNTV9fSwiSXNWaXNpYmxlIjp0cnVlLCJXaWR0aCI6MC4wLCJIZWlnaHQiOjAuMCwiQm9yZGVyU3R5bGUiOnsiJGlkIjoiMjA4IiwiTGluZUNvbG9yIjpudWxsLCJMaW5lV2VpZ2h0IjowLjAsIkxpbmVUeXBlIjowLCJQYXJlbnRTdHlsZSI6bnVsbH0sIlBhcmVudFN0eWxlIjpudWxsfSwiRGF0ZVN0eWxlIjp7IiRpZCI6IjIwOSIsIkZvbnRTZXR0aW5ncyI6eyIkaWQiOiIyMTAiLCJGb250U2l6ZSI6OSwiRm9udE5hbWUiOiJDYWxpYnJpIiwiSXNCb2xkIjpmYWxzZSwiSXNJdGFsaWMiOmZhbHNlLCJJc1VuZGVybGluZWQiOmZhbHNlLCJQYXJlbnRTdHlsZSI6bnVsbH0sIkF1dG9TaXplIjowLCJGb3JlZ3JvdW5kIjp7IiRpZCI6IjIxMSIsIkNvbG9yIjp7IiRpZCI6IjIxMiIsIkEiOjI1NSwiUiI6NTEsIkciOjkxLCJCIjoxMTZ9fSwiTWF4V2lkdGgiOjIwMC4wLCJNYXhIZWlnaHQiOiJJbmZpbml0eSIsIlNtYXJ0Rm9yZWdyb3VuZElzQWN0aXZlIjpmYWxzZSwiSG9yaXpvbnRhbEFsaWdubWVudCI6MCwiVmVydGljYWxBbGlnbm1lbnQiOjAsIlNtYXJ0Rm9yZWdyb3VuZCI6bnVsbCwiQmFja2dyb3VuZEZpbGxUeXBlIjowLCJNYXJnaW4iOnsiJHJlZiI6Ijc4In0sIlBhZGRpbmciOnsiJHJlZiI6Ijc5In0sIkJhY2tncm91bmQiOnsiJGlkIjoiMjEzIiwiQ29sb3IiOnsiJGlkIjoiMjE0IiwiQSI6MCwiUiI6MjU1LCJHIjoyNTUsIkIiOjI1NX19LCJJc1Zpc2libGUiOnRydWUsIldpZHRoIjowLjAsIkhlaWdodCI6MC4wLCJCb3JkZXJTdHlsZSI6eyIkaWQiOiIyMTUiLCJMaW5lQ29sb3IiOm51bGwsIkxpbmVXZWlnaHQiOjAuMCwiTGluZVR5cGUiOjAsIlBhcmVudFN0eWxlIjpudWxsfSwiUGFyZW50U3R5bGUiOm51bGx9LCJEYXRlRm9ybWF0Ijp7IiRyZWYiOiIxODkifSwiV2Vla051bWJlcmluZyI6eyIkaWQiOiIyMTYiLCJGb3JtYXQiOjAsIklzVmlzaWJsZSI6ZmFsc2UsIkxhc3RLbm93blZpc2liaWxpdHlTdGF0ZSI6ZmFsc2V9LCJJc1Zpc2libGUiOnRydWUsIlBhcmVudFN0eWxlIjpudWxsfSwiSW5kZXgiOjEsIlBlcmNlbnRhZ2VDb21wbGV0ZSI6bnVsbCwiUG9zaXRpb24iOnsiUmF0aW8iOjAuMTY5NjA3ODI4Nzk3Mjk3NTIsIklzQ3VzdG9tIjp0cnVlfSwiRGF0ZUZvcm1hdCI6eyIkcmVmIjoiMTg5In0sIldlZWtOdW1iZXJpbmciOnsiJGlkIjoiMjE3IiwiRm9ybWF0IjowLCJJc1Zpc2libGUiOmZhbHNlLCJMYXN0S25vd25WaXNpYmlsaXR5U3RhdGUiOmZhbHNlfSwiUmVsYXRlZFRhc2tJZCI6IjAwMDAwMDAwLTAwMDAtMDAwMC0wMDAwLTAwMDAwMDAwMDAwMCIsIklkIjoiN2QwOTYwODgtYzVkMi00ZDBjLWIwODMtYTcwYzI4MTllZDRlIiwiSW1wb3J0SWQiOm51bGwsIlRpdGxlIjoiRHJ1ZyBTZWxlY3Rpb24iLCJOb3RlIjpudWxsLCJIeXBlcmxpbmsiOnsiJGlkIjoiMjE4IiwiQWRkcmVzcyI6IiIsIlN1YkFkZHJlc3MiOiIifSwiSXNDaGFuZ2VkIjpmYWxzZSwiSXNOZXciOmZhbHNlfSx7IiRpZCI6IjIxOSIsIkRhdGUiOiIyMDIyLTA2LTE5VDIyOjQ4OjAwWiIsIlN0eWxlIjp7IiRpZCI6IjIyMCIsIlNoYXBlIjoxOSwiQ29ubmVjdG9yTWFyZ2luIjp7IiRyZWYiOiI1NCJ9LCJDb25uZWN0b3JTdHlsZSI6eyIkaWQiOiIyMjEiLCJMaW5lQ29sb3IiOnsiJGlkIjoiMjIyIiwiJHR5cGUiOiJOTFJFLkNvbW1vbi5Eb20uU29saWRDb2xvckJydXNoLCBOTFJFLkNvbW1vbiIsIkNvbG9yIjp7IiRpZCI6IjIyMyIsIkEiOjEyNywiUiI6MCwiRyI6MCwiQiI6MH19LCJMaW5lV2VpZ2h0IjoxLjAsIkxpbmVUeXBlIjowLCJQYXJlbnRTdHlsZSI6bnVsbH0sIklzQmVsb3dUaW1lYmFuZCI6ZmFsc2UsIlBvc2l0aW9uT25UYXNrIjowLCJIaWRlRGF0ZSI6ZmFsc2UsIlNoYXBlU2l6ZSI6MSwiU3BhY2luZyI6MS4wLCJQYWRkaW5nIjp7IiRyZWYiOiI1OCJ9LCJTaGFwZVN0eWxlIjp7IiRpZCI6IjIyNCIsIk1hcmdpbiI6eyIkcmVmIjoiNjAifSwiUGFkZGluZyI6eyIkcmVmIjoiNjEifSwiQmFja2dyb3VuZCI6eyIkaWQiOiIyMjUiLCJDb2xvciI6eyIkaWQiOiIyMjYiLCJBIjoyNTUsIlIiOjAsIkciOjAsIkIiOjB9fSwiSXNWaXNpYmxlIjp0cnVlLCJXaWR0aCI6MTMuMCwiSGVpZ2h0IjoxMy4wLCJCb3JkZXJTdHlsZSI6eyIkaWQiOiIyMjciLCJMaW5lQ29sb3IiOm51bGwsIkxpbmVXZWlnaHQiOjAuMCwiTGluZVR5cGUiOjAsIlBhcmVudFN0eWxlIjpudWxsfSwiUGFyZW50U3R5bGUiOm51bGx9LCJUaXRsZVN0eWxlIjp7IiRpZCI6IjIyOCIsIkZvbnRTZXR0aW5ncyI6eyIkaWQiOiIyMjkiLCJGb250U2l6ZSI6MTEsIkZvbnROYW1lIjoiQ2FsaWJyaSIsIklzQm9sZCI6dHJ1ZSwiSXNJdGFsaWMiOmZhbHNlLCJJc1VuZGVybGluZWQiOmZhbHNlLCJQYXJlbnRTdHlsZSI6bnVsbH0sIkF1dG9TaXplIjowLCJGb3JlZ3JvdW5kIjp7IiRpZCI6IjIzMCIsIkNvbG9yIjp7IiRpZCI6IjIzMSIsIkEiOjI1NSwiUiI6NTEsIkciOjkxLCJCIjoxMTZ9fSwiTWF4V2lkdGgiOjE0My4wMTkyMTA4MTU0Mjk2OSwiTWF4SGVpZ2h0IjoiSW5maW5pdHkiLCJTbWFydEZvcmVncm91bmRJc0FjdGl2ZSI6ZmFsc2UsIkhvcml6b250YWxBbGlnbm1lbnQiOjAsIlZlcnRpY2FsQWxpZ25tZW50IjowLCJTbWFydEZvcmVncm91bmQiOm51bGwsIkJhY2tncm91bmRGaWxsVHlwZSI6MCwiTWFyZ2luIjp7IiRyZWYiOiI3MSJ9LCJQYWRkaW5nIjp7IiRyZWYiOiI3MiJ9LCJCYWNrZ3JvdW5kIjp7IiRpZCI6IjIzMiIsIkNvbG9yIjp7IiRpZCI6IjIzMyIsIkEiOjAsIlIiOjI1NSwiRyI6MjU1LCJCIjoyNTV9fSwiSXNWaXNpYmxlIjp0cnVlLCJXaWR0aCI6MC4wLCJIZWlnaHQiOjAuMCwiQm9yZGVyU3R5bGUiOnsiJGlkIjoiMjM0IiwiTGluZUNvbG9yIjpudWxsLCJMaW5lV2VpZ2h0IjowLjAsIkxpbmVUeXBlIjowLCJQYXJlbnRTdHlsZSI6bnVsbH0sIlBhcmVudFN0eWxlIjpudWxsfSwiRGF0ZVN0eWxlIjp7IiRpZCI6IjIzNSIsIkZvbnRTZXR0aW5ncyI6eyIkaWQiOiIyMzYiLCJGb250U2l6ZSI6OSwiRm9udE5hbWUiOiJDYWxpYnJpIiwiSXNCb2xkIjpmYWxzZSwiSXNJdGFsaWMiOmZhbHNlLCJJc1VuZGVybGluZWQiOmZhbHNlLCJQYXJlbnRTdHlsZSI6bnVsbH0sIkF1dG9TaXplIjowLCJGb3JlZ3JvdW5kIjp7IiRpZCI6IjIzNyIsIkNvbG9yIjp7IiRpZCI6IjIzOCIsIkEiOjI1NSwiUiI6NTEsIkciOjkxLCJCIjoxMTZ9fSwiTWF4V2lkdGgiOjIwMC4wLCJNYXhIZWlnaHQiOiJJbmZpbml0eSIsIlNtYXJ0Rm9yZWdyb3VuZElzQWN0aXZlIjpmYWxzZSwiSG9yaXpvbnRhbEFsaWdubWVudCI6MCwiVmVydGljYWxBbGlnbm1lbnQiOjAsIlNtYXJ0Rm9yZWdyb3VuZCI6bnVsbCwiQmFja2dyb3VuZEZpbGxUeXBlIjowLCJNYXJnaW4iOnsiJHJlZiI6Ijc4In0sIlBhZGRpbmciOnsiJHJlZiI6Ijc5In0sIkJhY2tncm91bmQiOnsiJGlkIjoiMjM5IiwiQ29sb3IiOnsiJGlkIjoiMjQwIiwiQSI6MCwiUiI6MjU1LCJHIjoyNTUsIkIiOjI1NX19LCJJc1Zpc2libGUiOnRydWUsIldpZHRoIjowLjAsIkhlaWdodCI6MC4wLCJCb3JkZXJTdHlsZSI6eyIkaWQiOiIyNDEiLCJMaW5lQ29sb3IiOm51bGwsIkxpbmVXZWlnaHQiOjAuMCwiTGluZVR5cGUiOjAsIlBhcmVudFN0eWxlIjpudWxsfSwiUGFyZW50U3R5bGUiOm51bGx9LCJEYXRlRm9ybWF0Ijp7IiRyZWYiOiIxODkifSwiV2Vla051bWJlcmluZyI6eyIkaWQiOiIyNDIiLCJGb3JtYXQiOjAsIklzVmlzaWJsZSI6ZmFsc2UsIkxhc3RLbm93blZpc2liaWxpdHlTdGF0ZSI6ZmFsc2V9LCJJc1Zpc2libGUiOnRydWUsIlBhcmVudFN0eWxlIjpudWxsfSwiSW5kZXgiOjIsIlBlcmNlbnRhZ2VDb21wbGV0ZSI6bnVsbCwiUG9zaXRpb24iOnsiUmF0aW8iOjAuMTE3NDIxNjUxMDgyMjA1OCwiSXNDdXN0b20iOnRydWV9LCJEYXRlRm9ybWF0Ijp7IiRyZWYiOiIxODkifSwiV2Vla051bWJlcmluZyI6eyIkaWQiOiIyNDMiLCJGb3JtYXQiOjAsIklzVmlzaWJsZSI6ZmFsc2UsIkxhc3RLbm93blZpc2liaWxpdHlTdGF0ZSI6ZmFsc2V9LCJSZWxhdGVkVGFza0lkIjoiMDAwMDAwMDAtMDAwMC0wMDAwLTAwMDAtMDAwMDAwMDAwMDAwIiwiSWQiOiI1Y2EyOTY0MC05NmVlLTQxMjItOGIwMi01NDI4MDA1NjQ4ZjEiLCJJbXBvcnRJZCI6bnVsbCwiVGl0bGUiOiJJTkQgU3VibWlzc2lvbiIsIk5vdGUiOm51bGwsIkh5cGVybGluayI6eyIkaWQiOiIyNDQiLCJBZGRyZXNzIjoiIiwiU3ViQWRkcmVzcyI6IiJ9LCJJc0NoYW5nZWQiOmZhbHNlLCJJc05ldyI6ZmFsc2V9LHsiJGlkIjoiMjQ1IiwiRGF0ZSI6IjIwMjctMTItMjVUMDQ6NTQ6MDBaIiwiU3R5bGUiOnsiJGlkIjoiMjQ2IiwiU2hhcGUiOjE5LCJDb25uZWN0b3JNYXJnaW4iOnsiJHJlZiI6IjU0In0sIkNvbm5lY3RvclN0eWxlIjp7IiRpZCI6IjI0NyIsIkxpbmVDb2xvciI6eyIkaWQiOiIyNDgiLCIkdHlwZSI6Ik5MUkUuQ29tbW9uLkRvbS5Tb2xpZENvbG9yQnJ1c2gsIE5MUkUuQ29tbW9uIiwiQ29sb3IiOnsiJGlkIjoiMjQ5IiwiQSI6MTI3LCJSIjowLCJHIjowLCJCIjowfX0sIkxpbmVXZWlnaHQiOjEuMCwiTGluZVR5cGUiOjAsIlBhcmVudFN0eWxlIjpudWxsfSwiSXNCZWxvd1RpbWViYW5kIjpmYWxzZSwiUG9zaXRpb25PblRhc2siOjAsIkhpZGVEYXRlIjpmYWxzZSwiU2hhcGVTaXplIjoxLCJTcGFjaW5nIjoxLjAsIlBhZGRpbmciOnsiJHJlZiI6IjU4In0sIlNoYXBlU3R5bGUiOnsiJGlkIjoiMjUwIiwiTWFyZ2luIjp7IiRyZWYiOiI2MCJ9LCJQYWRkaW5nIjp7IiRyZWYiOiI2MSJ9LCJCYWNrZ3JvdW5kIjp7IiRpZCI6IjI1MSIsIkNvbG9yIjp7IiRpZCI6IjI1MiIsIkEiOjI1NSwiUiI6MCwiRyI6MCwiQiI6MH19LCJJc1Zpc2libGUiOnRydWUsIldpZHRoIjoxMy4wLCJIZWlnaHQiOjEzLjAsIkJvcmRlclN0eWxlIjp7IiRpZCI6IjI1MyIsIkxpbmVDb2xvciI6bnVsbCwiTGluZVdlaWdodCI6MC4wLCJMaW5lVHlwZSI6MCwiUGFyZW50U3R5bGUiOm51bGx9LCJQYXJlbnRTdHlsZSI6bnVsbH0sIlRpdGxlU3R5bGUiOnsiJGlkIjoiMjU0IiwiRm9udFNldHRpbmdzIjp7IiRpZCI6IjI1NSIsIkZvbnRTaXplIjoxMSwiRm9udE5hbWUiOiJDYWxpYnJpIiwiSXNCb2xkIjp0cnVlLCJJc0l0YWxpYyI6ZmFsc2UsIklzVW5kZXJsaW5lZCI6ZmFsc2UsIlBhcmVudFN0eWxlIjpudWxsfSwiQXV0b1NpemUiOjAsIkZvcmVncm91bmQiOnsiJGlkIjoiMjU2IiwiQ29sb3IiOnsiJGlkIjoiMjU3IiwiQSI6MjU1LCJSIjo1MSwiRyI6OTEsIkIiOjExNn19LCJNYXhXaWR0aCI6MTQzLjAxOTIxMDgxNTQyOTY5LCJNYXhIZWlnaHQiOiJJbmZpbml0eSIsIlNtYXJ0Rm9yZWdyb3VuZElzQWN0aXZlIjpmYWxzZSwiSG9yaXpvbnRhbEFsaWdubWVudCI6MCwiVmVydGljYWxBbGlnbm1lbnQiOjAsIlNtYXJ0Rm9yZWdyb3VuZCI6bnVsbCwiQmFja2dyb3VuZEZpbGxUeXBlIjowLCJNYXJnaW4iOnsiJHJlZiI6IjcxIn0sIlBhZGRpbmciOnsiJHJlZiI6IjcyIn0sIkJhY2tncm91bmQiOnsiJGlkIjoiMjU4IiwiQ29sb3IiOnsiJGlkIjoiMjU5IiwiQSI6MCwiUiI6MjU1LCJHIjoyNTUsIkIiOjI1NX19LCJJc1Zpc2libGUiOnRydWUsIldpZHRoIjowLjAsIkhlaWdodCI6MC4wLCJCb3JkZXJTdHlsZSI6eyIkaWQiOiIyNjAiLCJMaW5lQ29sb3IiOm51bGwsIkxpbmVXZWlnaHQiOjAuMCwiTGluZVR5cGUiOjAsIlBhcmVudFN0eWxlIjpudWxsfSwiUGFyZW50U3R5bGUiOm51bGx9LCJEYXRlU3R5bGUiOnsiJGlkIjoiMjYxIiwiRm9udFNldHRpbmdzIjp7IiRpZCI6IjI2MiIsIkZvbnRTaXplIjo5LCJGb250TmFtZSI6IkNhbGlicmkiLCJJc0JvbGQiOmZhbHNlLCJJc0l0YWxpYyI6ZmFsc2UsIklzVW5kZXJsaW5lZCI6ZmFsc2UsIlBhcmVudFN0eWxlIjpudWxsfSwiQXV0b1NpemUiOjAsIkZvcmVncm91bmQiOnsiJGlkIjoiMjYzIiwiQ29sb3IiOnsiJGlkIjoiMjY0IiwiQSI6MjU1LCJSIjo1MSwiRyI6OTEsIkIiOjExNn19LCJNYXhXaWR0aCI6MjAwLjAsIk1heEhlaWdodCI6IkluZmluaXR5IiwiU21hcnRGb3JlZ3JvdW5kSXNBY3RpdmUiOmZhbHNlLCJIb3Jpem9udGFsQWxpZ25tZW50IjowLCJWZXJ0aWNhbEFsaWdubWVudCI6MCwiU21hcnRGb3JlZ3JvdW5kIjpudWxsLCJCYWNrZ3JvdW5kRmlsbFR5cGUiOjAsIk1hcmdpbiI6eyIkcmVmIjoiNzgifSwiUGFkZGluZyI6eyIkcmVmIjoiNzkifSwiQmFja2dyb3VuZCI6eyIkaWQiOiIyNjUiLCJDb2xvciI6eyIkaWQiOiIyNjYiLCJBIjowLCJSIjoyNTUsIkciOjI1NSwiQiI6MjU1fX0sIklzVmlzaWJsZSI6dHJ1ZSwiV2lkdGgiOjAuMCwiSGVpZ2h0IjowLjAsIkJvcmRlclN0eWxlIjp7IiRpZCI6IjI2NyIsIkxpbmVDb2xvciI6bnVsbCwiTGluZVdlaWdodCI6MC4wLCJMaW5lVHlwZSI6MCwiUGFyZW50U3R5bGUiOm51bGx9LCJQYXJlbnRTdHlsZSI6bnVsbH0sIkRhdGVGb3JtYXQiOnsiJHJlZiI6IjE4OSJ9LCJXZWVrTnVtYmVyaW5nIjp7IiRpZCI6IjI2OCIsIkZvcm1hdCI6MCwiSXNWaXNpYmxlIjpmYWxzZSwiTGFzdEtub3duVmlzaWJpbGl0eVN0YXRlIjpmYWxzZX0sIklzVmlzaWJsZSI6dHJ1ZSwiUGFyZW50U3R5bGUiOm51bGx9LCJJbmRleCI6MywiUGVyY2VudGFnZUNvbXBsZXRlIjpudWxsLCJQb3NpdGlvbiI6eyJSYXRpbyI6MC4wODc4MDI0NjkxMzU4MDI1MTYsIklzQ3VzdG9tIjp0cnVlfSwiRGF0ZUZvcm1hdCI6eyIkcmVmIjoiMTg5In0sIldlZWtOdW1iZXJpbmciOnsiJGlkIjoiMjY5IiwiRm9ybWF0IjowLCJJc1Zpc2libGUiOmZhbHNlLCJMYXN0S25vd25WaXNpYmlsaXR5U3RhdGUiOmZhbHNlfSwiUmVsYXRlZFRhc2tJZCI6IjAwMDAwMDAwLTAwMDAtMDAwMC0wMDAwLTAwMDAwMDAwMDAwMCIsIklkIjoiZDFhYjQ2MTQtY2VlMi00YTZjLTkzNGQtOGIyMmFmZTk1N2ZhIiwiSW1wb3J0SWQiOm51bGwsIlRpdGxlIjoiTkRBIFN1Ym1pc3Npb24iLCJOb3RlIjpudWxsLCJIeXBlcmxpbmsiOnsiJGlkIjoiMjcwIiwiQWRkcmVzcyI6IiIsIlN1YkFkZHJlc3MiOiIifSwiSXNDaGFuZ2VkIjpmYWxzZSwiSXNOZXciOmZhbHNlfV0sIlRhc2tzIjpbXSwiU3dpbWxhbmVzIjpbeyIkaWQiOiIyNzEiLCJJZCI6IjhkOWVlZmUxLWYyNmUtNGM1YS1hMDA4LTM0MmMxYTk3OWZhNiIsIkluZGV4IjowLCJIZWFkZXJUZXh0IjoiTGlmZWN5Y2xlIiwiU3R5bGUiOnsiJGlkIjoiMjcyIiwiSGVhZGVyU3R5bGUiOnsiJGlkIjoiMjczIiwiVGV4dFN0eWxlIjp7IiRpZCI6IjI3NCIsIkZvbnRTZXR0aW5ncyI6eyIkaWQiOiIyNzUiLCJGb250U2l6ZSI6MTEsIkZvbnROYW1lIjoiQ2FsaWJyaSIsIklzQm9sZCI6dHJ1ZSwiSXNJdGFsaWMiOmZhbHNlLCJJc1VuZGVybGluZWQiOmZhbHNlLCJQYXJlbnRTdHlsZSI6bnVsbH0sIkF1dG9TaXplIjowLCJGb3JlZ3JvdW5kIjp7IiRpZCI6IjI3NiIsIkNvbG9yIjp7IiRpZCI6IjI3NyIsIkEiOjI1NSwiUiI6NTEsIkciOjkxLCJCIjoxMTZ9fSwiTWF4V2lkdGgiOiJJbmZpbml0eSIsIk1heEhlaWdodCI6IkluZmluaXR5IiwiU21hcnRGb3JlZ3JvdW5kSXNBY3RpdmUiOmZhbHNlLCJIb3Jpem9udGFsQWxpZ25tZW50IjowLCJWZXJ0aWNhbEFsaWdubWVudCI6MCwiU21hcnRGb3JlZ3JvdW5kIjpudWxsLCJCYWNrZ3JvdW5kRmlsbFR5cGUiOjAsIk1hcmdpbiI6eyIkaWQiOiIyNzgiLCJUb3AiOjAsIkxlZnQiOjAsIlJpZ2h0IjowLCJCb3R0b20iOjB9LCJQYWRkaW5nIjp7IiRpZCI6IjI3OSIsIlRvcCI6MCwiTGVmdCI6MCwiUmlnaHQiOjAsIkJvdHRvbSI6MH0sIkJhY2tncm91bmQiOm51bGwsIklzVmlzaWJsZSI6dHJ1ZSwiV2lkdGgiOjAuMCwiSGVpZ2h0IjowLjAsIkJvcmRlclN0eWxlIjpudWxsLCJQYXJlbnRTdHlsZSI6bnVsbH0sIlJlY3RhbmdsZVN0eWxlIjp7IiRpZCI6IjI4MCIsIk1hcmdpbiI6eyIkaWQiOiIyODEiLCJUb3AiOjAsIkxlZnQiOjAsIlJpZ2h0IjowLCJCb3R0b20iOjB9LCJQYWRkaW5nIjp7IiRpZCI6IjI4MiIsIlRvcCI6MCwiTGVmdCI6MCwiUmlnaHQiOjAsIkJvdHRvbSI6MH0sIkJhY2tncm91bmQiOnsiJGlkIjoiMjgzIiwiQ29sb3IiOnsiJGlkIjoiMjg0IiwiQSI6MTc4LCJSIjoyOCwiRyI6MTczLCJCIjoyMjh9fSwiSXNWaXNpYmxlIjp0cnVlLCJXaWR0aCI6MC4wLCJIZWlnaHQiOjAuMCwiQm9yZGVyU3R5bGUiOnsiJGlkIjoiMjg1IiwiTGluZUNvbG9yIjp7IiRpZCI6IjI4NiIsIiR0eXBlIjoiTkxSRS5Db21tb24uRG9tLlNvbGlkQ29sb3JCcnVzaCwgTkxSRS5Db21tb24iLCJDb2xvciI6eyIkaWQiOiIyODciLCJBIjoyNTUsIlIiOjIyLCJHIjoyOCwiQiI6MzV9fSwiTGluZVdlaWdodCI6MC4wLCJMaW5lVHlwZSI6MCwiUGFyZW50U3R5bGUiOm51bGx9LCJQYXJlbnRTdHlsZSI6bnVsbH0sIk1hcmdpbiI6eyIkaWQiOiIyODgiLCJUb3AiOjAsIkxlZnQiOjAsIlJpZ2h0IjowLCJCb3R0b20iOjB9LCJQYWRkaW5nIjp7IiRpZCI6IjI4OSIsIlRvcCI6MCwiTGVmdCI6MCwiUmlnaHQiOjAsIkJvdHRvbSI6MH0sIkJhY2tncm91bmQiOm51bGwsIklzVmlzaWJsZSI6dHJ1ZSwiV2lkdGgiOjAuMCwiSGVpZ2h0IjowLjAsIkJvcmRlclN0eWxlIjpudWxsLCJQYXJlbnRTdHlsZSI6bnVsbH0sIkJhY2tncm91bmRTdHlsZSI6eyIkaWQiOiIyOTAiLCJNYXJnaW4iOnsiJGlkIjoiMjkxIiwiVG9wIjowLCJMZWZ0IjowLCJSaWdodCI6MCwiQm90dG9tIjowfSwiUGFkZGluZyI6eyIkaWQiOiIyOTIiLCJUb3AiOjAsIkxlZnQiOjAsIlJpZ2h0IjowLCJCb3R0b20iOjB9LCJCYWNrZ3JvdW5kIjp7IiRpZCI6IjI5MyIsIkNvbG9yIjp7IiRpZCI6IjI5NCIsIkEiOjI1NSwiUiI6MjQzLCJHIjoyNDMsIkIiOjI0M319LCJJc1Zpc2libGUiOnRydWUsIldpZHRoIjowLjAsIkhlaWdodCI6MC4wLCJCb3JkZXJTdHlsZSI6eyIkaWQiOiIyOTUiLCJMaW5lQ29sb3IiOnsiJGlkIjoiMjk2IiwiJHR5cGUiOiJOTFJFLkNvbW1vbi5Eb20uU29saWRDb2xvckJydXNoLCBOTFJFLkNvbW1vbiIsIkNvbG9yIjp7IiRpZCI6IjI5NyIsIkEiOjI1NSwiUiI6MjIsIkciOjI4LCJCIjozNX19LCJMaW5lV2VpZ2h0IjowLjAsIkxpbmVUeXBlIjowLCJQYXJlbnRTdHlsZSI6bnVsbH0sIlBhcmVudFN0eWxlIjpudWxsfSwiSXNBYm92ZVRpbWViYW5kIjpmYWxzZSwiTWFyZ2luIjp7IiRpZCI6IjI5OCIsIlRvcCI6MCwiTGVmdCI6MCwiUmlnaHQiOjAsIkJvdHRvbSI6MH0sIlBhZGRpbmciOnsiJGlkIjoiMjk5IiwiVG9wIjowLCJMZWZ0IjowLCJSaWdodCI6MCwiQm90dG9tIjowfSwiSXNWaXNpYmxlIjp0cnVlLCJXaWR0aCI6MC4wLCJIZWlnaHQiOjAuMCwiQm9yZGVyU3R5bGUiOm51bGwsIlBhcmVudFN0eWxlIjpudWxsfSwiVGFza3MiOlt7IiRpZCI6IjMwMCIsIl9hdHRhY2hlZE1pbGVzdG9uZXMiOltdLCJUYXNrRGVmaW5pdGlvbiI6eyIkaWQiOiIzMDEiLCJHcm91cE5hbWUiOiJjZWU5ZGIzYy1kMzg5LTRhMjAtOWFjYS0wMmNiODYwNDg5MzciLCJTdGFydERhdGUiOiIyMDE4LTAxLTAxVDIzOjMyOjAwWiIsIkVuZERhdGUiOiIyMDIyLTA3LTAxVDIzOjMyOjAwWiIsIlBlcmNlbnRhZ2VDb21wbGV0ZSI6MC4wLCJTdHlsZSI6eyIkaWQiOiIzMDIiLCJTaGFwZSI6MywiU2hhcGVUaGlja25lc3MiOjEsIkR1cmF0aW9uRm9ybWF0Ijo0LCJJbmNsdWRlTm9uV29ya2luZ0RheXNJbkR1cmF0aW9uIjpmYWxzZSwiUGVyY2VudGFnZUNvbXBsZXRlU3R5bGUiOnsiJGlkIjoiMzAzIiwiRm9udFNldHRpbmdzIjp7IiRpZCI6IjMwNCIsIkZvbnRTaXplIjo5LCJGb250TmFtZSI6IkFyaWFsIiwiSXNCb2xkIjpmYWxzZSwiSXNJdGFsaWMiOmZhbHNlLCJJc1VuZGVybGluZWQiOmZhbHNlLCJQYXJlbnRTdHlsZSI6bnVsbH0sIkF1dG9TaXplIjowLCJGb3JlZ3JvdW5kIjp7IiRyZWYiOiI4NiJ9LCJNYXhXaWR0aCI6OTYwLjAsIk1heEhlaWdodCI6IkluZmluaXR5IiwiU21hcnRGb3JlZ3JvdW5kSXNBY3RpdmUiOmZhbHNlLCJIb3Jpem9udGFsQWxpZ25tZW50IjowLCJWZXJ0aWNhbEFsaWdubWVudCI6MCwiU21hcnRGb3JlZ3JvdW5kIjpudWxsLCJCYWNrZ3JvdW5kRmlsbFR5cGUiOjAsIk1hcmdpbiI6eyIkaWQiOiIzMDUiLCJUb3AiOjAsIkxlZnQiOjAsIlJpZ2h0IjowLCJCb3R0b20iOjB9LCJQYWRkaW5nIjp7IiRpZCI6IjMwNiIsIlRvcCI6MCwiTGVmdCI6MCwiUmlnaHQiOjAsIkJvdHRvbSI6MH0sIkJhY2tncm91bmQiOnsiJHJlZiI6IjkwIn0sIklzVmlzaWJsZSI6dHJ1ZSwiV2lkdGgiOjAuMCwiSGVpZ2h0IjowLjAsIkJvcmRlclN0eWxlIjp7IiRpZCI6IjMwNyIsIkxpbmVDb2xvciI6bnVsbCwiTGluZVdlaWdodCI6MC4wLCJMaW5lVHlwZSI6MCwiUGFyZW50U3R5bGUiOm51bGx9LCJQYXJlbnRTdHlsZSI6bnVsbH0sIkR1cmF0aW9uU3R5bGUiOnsiJGlkIjoiMzA4IiwiRm9udFNldHRpbmdzIjp7IiRpZCI6IjMwOSIsIkZvbnRTaXplIjo5LCJGb250TmFtZSI6IkNvcmJlbCIsIklzQm9sZCI6dHJ1ZSwiSXNJdGFsaWMiOmZhbHNlLCJJc1VuZGVybGluZWQiOmZhbHNlLCJQYXJlbnRTdHlsZSI6bnVsbH0sIkF1dG9TaXplIjowLCJGb3JlZ3JvdW5kIjp7IiRpZCI6IjMxMCIsIkNvbG9yIjp7IiRpZCI6IjMxMSIsIkEiOjI1NSwiUiI6NTEsIkciOjkxLCJCIjoxMTZ9fSwiTWF4V2lkdGgiOjk2MC4wLCJNYXhIZWlnaHQiOiJJbmZpbml0eSIsIlNtYXJ0Rm9yZWdyb3VuZElzQWN0aXZlIjpmYWxzZSwiSG9yaXpvbnRhbEFsaWdubWVudCI6MCwiVmVydGljYWxBbGlnbm1lbnQiOjAsIlNtYXJ0Rm9yZWdyb3VuZCI6bnVsbCwiQmFja2dyb3VuZEZpbGxUeXBlIjowLCJNYXJnaW4iOnsiJGlkIjoiMzEyIiwiVG9wIjowLCJMZWZ0IjowLCJSaWdodCI6MCwiQm90dG9tIjowfSwiUGFkZGluZyI6eyIkaWQiOiIzMTMiLCJUb3AiOjAsIkxlZnQiOjAsIlJpZ2h0IjowLCJCb3R0b20iOjB9LCJCYWNrZ3JvdW5kIjp7IiRpZCI6IjMxNCIsIkNvbG9yIjp7IiRpZCI6IjMxNSIsIkEiOjAsIlIiOjI1NSwiRyI6MjU1LCJCIjoyNTV9fSwiSXNWaXNpYmxlIjpmYWxzZSwiV2lkdGgiOjAuMCwiSGVpZ2h0IjowLjAsIkJvcmRlclN0eWxlIjp7IiRpZCI6IjMxNiIsIkxpbmVDb2xvciI6bnVsbCwiTGluZVdlaWdodCI6MC4wLCJMaW5lVHlwZSI6MCwiUGFyZW50U3R5bGUiOm51bGx9LCJQYXJlbnRTdHlsZSI6bnVsbH0sIkhvcml6b250YWxDb25uZWN0b3JTdHlsZSI6eyIkaWQiOiIzMTciLCJMaW5lQ29sb3IiOnsiJHJlZiI6Ijk5In0sIkxpbmVXZWlnaHQiOjEuMCwiTGluZVR5cGUiOjAsIlBhcmVudFN0eWxlIjpudWxsfSwiVmVydGljYWxDb25uZWN0b3JTdHlsZSI6eyIkaWQiOiIzMTgiLCJMaW5lQ29sb3IiOnsiJGlkIjoiMzE5IiwiJHR5cGUiOiJOTFJFLkNvbW1vbi5Eb20uU29saWRDb2xvckJydXNoLCBOTFJFLkNvbW1vbiIsIkNvbG9yIjp7IiRpZCI6IjMyMCIsIkEiOjI1NSwiUiI6MjA0LCJHIjoyMDQsIkIiOjIwNH19LCJMaW5lV2VpZ2h0IjoxLjAsIkxpbmVUeXBlIjowLCJQYXJlbnRTdHlsZSI6bnVsbH0sIk1hcmdpbiI6bnVsbCwiU3RhcnREYXRlUG9zaXRpb24iOjYsIkVuZERhdGVQb3NpdGlvbiI6NiwiRGF0ZUlzVmlzaWJsZSI6ZmFsc2UsIlRpdGxlUG9zaXRpb24iOjIsIkR1cmF0aW9uUG9zaXRpb24iOjEsIlBlcmNlbnRhZ2VDb21wbGV0ZWRQb3NpdGlvbiI6NiwiU3BhY2luZyI6NSwiSXNCZWxvd1RpbWViYW5kIjp0cnVlLCJQZXJjZW50YWdlQ29tcGxldGVTaGFwZU9wYWNpdHkiOjM1LCJTaGFwZVN0eWxlIjp7IiRpZCI6IjMyMSIsIk1hcmdpbiI6eyIkaWQiOiIzMjIiLCJUb3AiOjAsIkxlZnQiOjQsIlJpZ2h0Ijo0LCJCb3R0b20iOjB9LCJQYWRkaW5nIjp7IiRpZCI6IjMyMyIsIlRvcCI6MCwiTGVmdCI6MCwiUmlnaHQiOjAsIkJvdHRvbSI6MH0sIkJhY2tncm91bmQiOnsiJGlkIjoiMzI0IiwiQ29sb3IiOnsiJGlkIjoiMzI1IiwiQSI6MjU1LCJSIjoyOCwiRyI6MTczLCJCIjoyMjh9fSwiSXNWaXNpYmxlIjp0cnVlLCJXaWR0aCI6MC4wLCJIZWlnaHQiOjE2LjAsIkJvcmRlclN0eWxlIjp7IiRpZCI6IjMyNiIsIkxpbmVDb2xvciI6eyIkaWQiOiIzMjciLCIkdHlwZSI6Ik5MUkUuQ29tbW9uLkRvbS5Tb2xpZENvbG9yQnJ1c2gsIE5MUkUuQ29tbW9uIiwiQ29sb3IiOnsiJGlkIjoiMzI4IiwiQSI6MjU1LCJSIjoyNTUsIkciOjAsIkIiOjB9fSwiTGluZVdlaWdodCI6MC4wLCJMaW5lVHlwZSI6MCwiUGFyZW50U3R5bGUiOm51bGx9LCJQYXJlbnRTdHlsZSI6bnVsbH0sIlRpdGxlU3R5bGUiOnsiJGlkIjoiMzI5IiwiRm9udFNldHRpbmdzIjp7IiRpZCI6IjMzMCIsIkZvbnRTaXplIjoxMCwiRm9udE5hbWUiOiJDYWxpYnJpIiwiSXNCb2xkIjpmYWxzZSwiSXNJdGFsaWMiOmZhbHNlLCJJc1VuZGVybGluZWQiOmZhbHNlLCJQYXJlbnRTdHlsZSI6bnVsbH0sIkF1dG9TaXplIjowLCJGb3JlZ3JvdW5kIjp7IiRpZCI6IjMzMSIsIkNvbG9yIjp7IiRpZCI6IjMzMiIsIkEiOjI1NSwiUiI6MjU1LCJHIjoyNTUsIkIiOjI1NX19LCJNYXhXaWR0aCI6NzIwLjAsIk1heEhlaWdodCI6IkluZmluaXR5IiwiU21hcnRGb3JlZ3JvdW5kSXNBY3RpdmUiOmZhbHNlLCJIb3Jpem9udGFsQWxpZ25tZW50IjoxLCJWZXJ0aWNhbEFsaWdubWVudCI6MCwiU21hcnRGb3JlZ3JvdW5kIjpudWxsLCJCYWNrZ3JvdW5kRmlsbFR5cGUiOjAsIk1hcmdpbiI6eyIkaWQiOiIzMzMiLCJUb3AiOjAsIkxlZnQiOjAsIlJpZ2h0IjowLCJCb3R0b20iOjB9LCJQYWRkaW5nIjp7IiRpZCI6IjMzNCIsIlRvcCI6MCwiTGVmdCI6MCwiUmlnaHQiOjAsIkJvdHRvbSI6MH0sIkJhY2tncm91bmQiOnsiJGlkIjoiMzM1IiwiQ29sb3IiOnsiJGlkIjoiMzM2IiwiQSI6MCwiUiI6MjU1LCJHIjoyNTUsIkIiOjI1NX19LCJJc1Zpc2libGUiOnRydWUsIldpZHRoIjowLjAsIkhlaWdodCI6MC4wLCJCb3JkZXJTdHlsZSI6eyIkaWQiOiIzMzciLCJMaW5lQ29sb3IiOm51bGwsIkxpbmVXZWlnaHQiOjAuMCwiTGluZVR5cGUiOjAsIlBhcmVudFN0eWxlIjpudWxsfSwiUGFyZW50U3R5bGUiOm51bGx9LCJEYXRlU3R5bGUiOnsiJGlkIjoiMzM4IiwiRm9udFNldHRpbmdzIjp7IiRpZCI6IjMzOSIsIkZvbnRTaXplIjo5LCJGb250TmFtZSI6IkFyaWFsIiwiSXNCb2xkIjpmYWxzZSwiSXNJdGFsaWMiOmZhbHNlLCJJc1VuZGVybGluZWQiOmZhbHNlLCJQYXJlbnRTdHlsZSI6bnVsbH0sIkF1dG9TaXplIjowLCJGb3JlZ3JvdW5kIjp7IiRyZWYiOiIxMjEifSwiTWF4V2lkdGgiOjk2MC4wLCJNYXhIZWlnaHQiOiJJbmZpbml0eSIsIlNtYXJ0Rm9yZWdyb3VuZElzQWN0aXZlIjpmYWxzZSwiSG9yaXpvbnRhbEFsaWdubWVudCI6MCwiVmVydGljYWxBbGlnbm1lbnQiOjAsIlNtYXJ0Rm9yZWdyb3VuZCI6bnVsbCwiQmFja2dyb3VuZEZpbGxUeXBlIjowLCJNYXJnaW4iOnsiJGlkIjoiMzQwIiwiVG9wIjowLCJMZWZ0IjowLCJSaWdodCI6MCwiQm90dG9tIjowfSwiUGFkZGluZyI6eyIkaWQiOiIzNDEiLCJUb3AiOjAsIkxlZnQiOjAsIlJpZ2h0IjowLCJCb3R0b20iOjB9LCJCYWNrZ3JvdW5kIjp7IiRyZWYiOiIxMjUifSwiSXNWaXNpYmxlIjpmYWxzZSwiV2lkdGgiOjAuMCwiSGVpZ2h0IjowLjAsIkJvcmRlclN0eWxlIjp7IiRpZCI6IjM0MiIsIkxpbmVDb2xvciI6bnVsbCwiTGluZVdlaWdodCI6MC4wLCJMaW5lVHlwZSI6MCwiUGFyZW50U3R5bGUiOm51bGx9LCJQYXJlbnRTdHlsZSI6bnVsbH0sIkRhdGVGb3JtYXQiOnsiJGlkIjoiMzQzIiwiRm9ybWF0U3RyaW5nIjoi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Q0IiwiRm9ybWF0IjowLCJJc1Zpc2libGUiOmZhbHNlLCJMYXN0S25vd25WaXNpYmlsaXR5U3RhdGUiOmZhbHNlfSwiSXNWaXNpYmxlIjp0cnVlLCJQYXJlbnRTdHlsZSI6bnVsbH0sIkluZGV4Ijo0LCJTbWFydER1cmF0aW9uQWN0aXZhdGVkIjpmYWxzZSwiRGF0ZUZvcm1hdCI6eyIkcmVmIjoiMzQzIn0sIldlZWtOdW1iZXJpbmciOnsiJGlkIjoiMzQ1IiwiRm9ybWF0IjowLCJJc1Zpc2libGUiOmZhbHNlLCJMYXN0S25vd25WaXNpYmlsaXR5U3RhdGUiOmZhbHNlfSwiSWQiOiI0ZjZlMWU4OC01Mzk1LTQ3NTMtOGQwZS03NGM4Y2FjOTNjM2UiLCJJbXBvcnRJZCI6bnVsbCwiVGl0bGUiOiJEaXNjb3ZlcnkiLCJOb3RlIjpudWxsLCJIeXBlcmxpbmsiOnsiJGlkIjoiMzQ2IiwiQWRkcmVzcyI6IiIsIlN1YkFkZHJlc3MiOiIifSwiSXNDaGFuZ2VkIjpmYWxzZSwiSXNOZXciOmZhbHNlfX0seyIkaWQiOiIzNDciLCJfYXR0YWNoZWRNaWxlc3RvbmVzIjpbXSwiVGFza0RlZmluaXRpb24iOnsiJGlkIjoiMzQ4IiwiR3JvdXBOYW1lIjoiY2VlOWRiM2MtZDM4OS00YTIwLTlhY2EtMDJjYjg2MDQ4OTM3IiwiU3RhcnREYXRlIjoiMjAyMi0wNy0wMVQxNzo0NjowMFoiLCJFbmREYXRlIjoiMjAyOC0wMS0wMVQxNzo0NjowMCIsIlBlcmNlbnRhZ2VDb21wbGV0ZSI6MC4wLCJTdHlsZSI6eyIkaWQiOiIzNDkiLCJTaGFwZSI6NCwiU2hhcGVUaGlja25lc3MiOjEsIkR1cmF0aW9uRm9ybWF0Ijo0LCJJbmNsdWRlTm9uV29ya2luZ0RheXNJbkR1cmF0aW9uIjpmYWxzZSwiUGVyY2VudGFnZUNvbXBsZXRlU3R5bGUiOnsiJGlkIjoiMzUwIiwiRm9udFNldHRpbmdzIjp7IiRpZCI6IjM1MSIsIkZvbnRTaXplIjo5LCJGb250TmFtZSI6IkFyaWFsIiwiSXNCb2xkIjpmYWxzZSwiSXNJdGFsaWMiOmZhbHNlLCJJc1VuZGVybGluZWQiOmZhbHNlLCJQYXJlbnRTdHlsZSI6bnVsbH0sIkF1dG9TaXplIjowLCJGb3JlZ3JvdW5kIjp7IiRyZWYiOiI4NiJ9LCJNYXhXaWR0aCI6OTYwLjAsIk1heEhlaWdodCI6IkluZmluaXR5IiwiU21hcnRGb3JlZ3JvdW5kSXNBY3RpdmUiOmZhbHNlLCJIb3Jpem9udGFsQWxpZ25tZW50IjowLCJWZXJ0aWNhbEFsaWdubWVudCI6MCwiU21hcnRGb3JlZ3JvdW5kIjpudWxsLCJCYWNrZ3JvdW5kRmlsbFR5cGUiOjAsIk1hcmdpbiI6eyIkcmVmIjoiMzA1In0sIlBhZGRpbmciOnsiJHJlZiI6IjMwNiJ9LCJCYWNrZ3JvdW5kIjp7IiRyZWYiOiI5MCJ9LCJJc1Zpc2libGUiOnRydWUsIldpZHRoIjowLjAsIkhlaWdodCI6MC4wLCJCb3JkZXJTdHlsZSI6eyIkaWQiOiIzNTIiLCJMaW5lQ29sb3IiOm51bGwsIkxpbmVXZWlnaHQiOjAuMCwiTGluZVR5cGUiOjAsIlBhcmVudFN0eWxlIjpudWxsfSwiUGFyZW50U3R5bGUiOm51bGx9LCJEdXJhdGlvblN0eWxlIjp7IiRpZCI6IjM1MyIsIkZvbnRTZXR0aW5ncyI6eyIkaWQiOiIzNTQiLCJGb250U2l6ZSI6OSwiRm9udE5hbWUiOiJDb3JiZWwiLCJJc0JvbGQiOnRydWUsIklzSXRhbGljIjpmYWxzZSwiSXNVbmRlcmxpbmVkIjpmYWxzZSwiUGFyZW50U3R5bGUiOm51bGx9LCJBdXRvU2l6ZSI6MCwiRm9yZWdyb3VuZCI6eyIkaWQiOiIzNTUiLCJDb2xvciI6eyIkaWQiOiIzNTYiLCJBIjoyNTUsIlIiOjUxLCJHIjo5MSwiQiI6MTE2fX0sIk1heFdpZHRoIjo5NjAuMCwiTWF4SGVpZ2h0IjoiSW5maW5pdHkiLCJTbWFydEZvcmVncm91bmRJc0FjdGl2ZSI6ZmFsc2UsIkhvcml6b250YWxBbGlnbm1lbnQiOjAsIlZlcnRpY2FsQWxpZ25tZW50IjowLCJTbWFydEZvcmVncm91bmQiOm51bGwsIkJhY2tncm91bmRGaWxsVHlwZSI6MCwiTWFyZ2luIjp7IiRyZWYiOiIzMTIifSwiUGFkZGluZyI6eyIkcmVmIjoiMzEzIn0sIkJhY2tncm91bmQiOnsiJGlkIjoiMzU3IiwiQ29sb3IiOnsiJGlkIjoiMzU4IiwiQSI6MCwiUiI6MjU1LCJHIjoyNTUsIkIiOjI1NX19LCJJc1Zpc2libGUiOmZhbHNlLCJXaWR0aCI6MC4wLCJIZWlnaHQiOjAuMCwiQm9yZGVyU3R5bGUiOnsiJGlkIjoiMzU5IiwiTGluZUNvbG9yIjpudWxsLCJMaW5lV2VpZ2h0IjowLjAsIkxpbmVUeXBlIjowLCJQYXJlbnRTdHlsZSI6bnVsbH0sIlBhcmVudFN0eWxlIjpudWxsfSwiSG9yaXpvbnRhbENvbm5lY3RvclN0eWxlIjp7IiRpZCI6IjM2MCIsIkxpbmVDb2xvciI6eyIkcmVmIjoiOTkifSwiTGluZVdlaWdodCI6MS4wLCJMaW5lVHlwZSI6MCwiUGFyZW50U3R5bGUiOm51bGx9LCJWZXJ0aWNhbENvbm5lY3RvclN0eWxlIjp7IiRpZCI6IjM2MSIsIkxpbmVDb2xvciI6eyIkcmVmIjoiMTAyIn0sIkxpbmVXZWlnaHQiOjEuMCwiTGluZVR5cGUiOjAsIlBhcmVudFN0eWxlIjpudWxsfSwiTWFyZ2luIjpudWxsLCJTdGFydERhdGVQb3NpdGlvbiI6NiwiRW5kRGF0ZVBvc2l0aW9uIjo2LCJEYXRlSXNWaXNpYmxlIjpmYWxzZSwiVGl0bGVQb3NpdGlvbiI6MiwiRHVyYXRpb25Qb3NpdGlvbiI6MSwiUGVyY2VudGFnZUNvbXBsZXRlZFBvc2l0aW9uIjo2LCJTcGFjaW5nIjo1LCJJc0JlbG93VGltZWJhbmQiOnRydWUsIlBlcmNlbnRhZ2VDb21wbGV0ZVNoYXBlT3BhY2l0eSI6MzUsIlNoYXBlU3R5bGUiOnsiJGlkIjoiMzYyIiwiTWFyZ2luIjp7IiRyZWYiOiIzMjIifSwiUGFkZGluZyI6eyIkcmVmIjoiMzIzIn0sIkJhY2tncm91bmQiOnsiJHJlZiI6IjMyNCJ9LCJJc1Zpc2libGUiOnRydWUsIldpZHRoIjowLjAsIkhlaWdodCI6MTYuMCwiQm9yZGVyU3R5bGUiOnsiJGlkIjoiMzYzIiwiTGluZUNvbG9yIjp7IiRyZWYiOiIzMjcifSwiTGluZVdlaWdodCI6MC4wLCJMaW5lVHlwZSI6MCwiUGFyZW50U3R5bGUiOm51bGx9LCJQYXJlbnRTdHlsZSI6bnVsbH0sIlRpdGxlU3R5bGUiOnsiJGlkIjoiMzY0IiwiRm9udFNldHRpbmdzIjp7IiRpZCI6IjM2NSIsIkZvbnRTaXplIjoxMCwiRm9udE5hbWUiOiJDYWxpYnJpIiwiSXNCb2xkIjpmYWxzZSwiSXNJdGFsaWMiOmZhbHNlLCJJc1VuZGVybGluZWQiOmZhbHNlLCJQYXJlbnRTdHlsZSI6bnVsbH0sIkF1dG9TaXplIjowLCJGb3JlZ3JvdW5kIjp7IiRpZCI6IjM2NiIsIkNvbG9yIjp7IiRpZCI6IjM2NyIsIkEiOjI1NSwiUiI6MjU1LCJHIjoyNTUsIkIiOjI1NX19LCJNYXhXaWR0aCI6NzIwLjAsIk1heEhlaWdodCI6IkluZmluaXR5IiwiU21hcnRGb3JlZ3JvdW5kSXNBY3RpdmUiOmZhbHNlLCJIb3Jpem9udGFsQWxpZ25tZW50IjoxLCJWZXJ0aWNhbEFsaWdubWVudCI6MCwiU21hcnRGb3JlZ3JvdW5kIjpudWxsLCJCYWNrZ3JvdW5kRmlsbFR5cGUiOjAsIk1hcmdpbiI6eyIkcmVmIjoiMzMzIn0sIlBhZGRpbmciOnsiJHJlZiI6IjMzNCJ9LCJCYWNrZ3JvdW5kIjp7IiRpZCI6IjM2OCIsIkNvbG9yIjp7IiRpZCI6IjM2OSIsIkEiOjAsIlIiOjI1NSwiRyI6MjU1LCJCIjoyNTV9fSwiSXNWaXNpYmxlIjp0cnVlLCJXaWR0aCI6MC4wLCJIZWlnaHQiOjAuMCwiQm9yZGVyU3R5bGUiOnsiJGlkIjoiMzcwIiwiTGluZUNvbG9yIjpudWxsLCJMaW5lV2VpZ2h0IjowLjAsIkxpbmVUeXBlIjowLCJQYXJlbnRTdHlsZSI6bnVsbH0sIlBhcmVudFN0eWxlIjpudWxsfSwiRGF0ZVN0eWxlIjp7IiRpZCI6IjM3MSIsIkZvbnRTZXR0aW5ncyI6eyIkaWQiOiIzNzIiLCJGb250U2l6ZSI6OSwiRm9udE5hbWUiOiJBcmlhbCIsIklzQm9sZCI6ZmFsc2UsIklzSXRhbGljIjpmYWxzZSwiSXNVbmRlcmxpbmVkIjpmYWxzZSwiUGFyZW50U3R5bGUiOm51bGx9LCJBdXRvU2l6ZSI6MCwiRm9yZWdyb3VuZCI6eyIkcmVmIjoiMTIxIn0sIk1heFdpZHRoIjo5NjAuMCwiTWF4SGVpZ2h0IjoiSW5maW5pdHkiLCJTbWFydEZvcmVncm91bmRJc0FjdGl2ZSI6ZmFsc2UsIkhvcml6b250YWxBbGlnbm1lbnQiOjAsIlZlcnRpY2FsQWxpZ25tZW50IjowLCJTbWFydEZvcmVncm91bmQiOm51bGwsIkJhY2tncm91bmRGaWxsVHlwZSI6MCwiTWFyZ2luIjp7IiRyZWYiOiIzNDAifSwiUGFkZGluZyI6eyIkcmVmIjoiMzQxIn0sIkJhY2tncm91bmQiOnsiJHJlZiI6IjEyNSJ9LCJJc1Zpc2libGUiOmZhbHNlLCJXaWR0aCI6MC4wLCJIZWlnaHQiOjAuMCwiQm9yZGVyU3R5bGUiOnsiJGlkIjoiMzczIiwiTGluZUNvbG9yIjpudWxsLCJMaW5lV2VpZ2h0IjowLjAsIkxpbmVUeXBlIjowLCJQYXJlbnRTdHlsZSI6bnVsbH0sIlBhcmVudFN0eWxlIjpudWxsfSwiRGF0ZUZvcm1hdCI6eyIkcmVmIjoiMzQzIn0sIldlZWtOdW1iZXJpbmciOnsiJGlkIjoiMzc0IiwiRm9ybWF0IjowLCJJc1Zpc2libGUiOmZhbHNlLCJMYXN0S25vd25WaXNpYmlsaXR5U3RhdGUiOmZhbHNlfSwiSXNWaXNpYmxlIjp0cnVlLCJQYXJlbnRTdHlsZSI6bnVsbH0sIkluZGV4Ijo1LCJTbWFydER1cmF0aW9uQWN0aXZhdGVkIjpmYWxzZSwiRGF0ZUZvcm1hdCI6eyIkcmVmIjoiMzQzIn0sIldlZWtOdW1iZXJpbmciOnsiJGlkIjoiMzc1IiwiRm9ybWF0IjowLCJJc1Zpc2libGUiOmZhbHNlLCJMYXN0S25vd25WaXNpYmlsaXR5U3RhdGUiOmZhbHNlfSwiSWQiOiJjZjg3NTgwOS0wMGI1LTRhZWQtODdiMy00MzY1MGQ4ZmVlMDgiLCJJbXBvcnRJZCI6bnVsbCwiVGl0bGUiOiJQcmUtY2xpbmljYWwiLCJOb3RlIjpudWxsLCJIeXBlcmxpbmsiOnsiJGlkIjoiMzc2IiwiQWRkcmVzcyI6IiIsIlN1YkFkZHJlc3MiOiIifSwiSXNDaGFuZ2VkIjpmYWxzZSwiSXNOZXciOmZhbHNlfX0seyIkaWQiOiIzNzciLCJfYXR0YWNoZWRNaWxlc3RvbmVzIjpbXSwiVGFza0RlZmluaXRpb24iOnsiJGlkIjoiMzc4IiwiR3JvdXBOYW1lIjoiY2VlOWRiM2MtZDM4OS00YTIwLTlhY2EtMDJjYjg2MDQ4OTM3IiwiU3RhcnREYXRlIjoiMjAyOC0wMS0wMVQwMTowMTowMFoiLCJFbmREYXRlIjoiMjA1NC0wNy0wMVQwMTowMTowMFoiLCJQZXJjZW50YWdlQ29tcGxldGUiOjAuMCwiU3R5bGUiOnsiJGlkIjoiMzc5IiwiU2hhcGUiOjQsIlNoYXBlVGhpY2tuZXNzIjoyLCJEdXJhdGlvbkZvcm1hdCI6NCwiSW5jbHVkZU5vbldvcmtpbmdEYXlzSW5EdXJhdGlvbiI6ZmFsc2UsIlBlcmNlbnRhZ2VDb21wbGV0ZVN0eWxlIjp7IiRpZCI6IjM4MCIsIkZvbnRTZXR0aW5ncyI6eyIkaWQiOiIzODEiLCJGb250U2l6ZSI6OSwiRm9udE5hbWUiOiJBcmlhbCIsIklzQm9sZCI6ZmFsc2UsIklzSXRhbGljIjpmYWxzZSwiSXNVbmRlcmxpbmVkIjpmYWxzZSwiUGFyZW50U3R5bGUiOm51bGx9LCJBdXRvU2l6ZSI6MCwiRm9yZWdyb3VuZCI6eyIkcmVmIjoiODYifSwiTWF4V2lkdGgiOjk2MC4wLCJNYXhIZWlnaHQiOiJJbmZpbml0eSIsIlNtYXJ0Rm9yZWdyb3VuZElzQWN0aXZlIjpmYWxzZSwiSG9yaXpvbnRhbEFsaWdubWVudCI6MCwiVmVydGljYWxBbGlnbm1lbnQiOjAsIlNtYXJ0Rm9yZWdyb3VuZCI6bnVsbCwiQmFja2dyb3VuZEZpbGxUeXBlIjowLCJNYXJnaW4iOnsiJHJlZiI6IjMwNSJ9LCJQYWRkaW5nIjp7IiRyZWYiOiIzMDYifSwiQmFja2dyb3VuZCI6eyIkcmVmIjoiOTAifSwiSXNWaXNpYmxlIjp0cnVlLCJXaWR0aCI6MC4wLCJIZWlnaHQiOjAuMCwiQm9yZGVyU3R5bGUiOnsiJGlkIjoiMzgyIiwiTGluZUNvbG9yIjpudWxsLCJMaW5lV2VpZ2h0IjowLjAsIkxpbmVUeXBlIjowLCJQYXJlbnRTdHlsZSI6bnVsbH0sIlBhcmVudFN0eWxlIjpudWxsfSwiRHVyYXRpb25TdHlsZSI6eyIkaWQiOiIzODMiLCJGb250U2V0dGluZ3MiOnsiJGlkIjoiMzg0IiwiRm9udFNpemUiOjksIkZvbnROYW1lIjoiQ29yYmVsIiwiSXNCb2xkIjp0cnVlLCJJc0l0YWxpYyI6ZmFsc2UsIklzVW5kZXJsaW5lZCI6ZmFsc2UsIlBhcmVudFN0eWxlIjpudWxsfSwiQXV0b1NpemUiOjAsIkZvcmVncm91bmQiOnsiJGlkIjoiMzg1IiwiQ29sb3IiOnsiJGlkIjoiMzg2IiwiQSI6MjU1LCJSIjo1MSwiRyI6OTEsIkIiOjExNn19LCJNYXhXaWR0aCI6OTYwLjAsIk1heEhlaWdodCI6IkluZmluaXR5IiwiU21hcnRGb3JlZ3JvdW5kSXNBY3RpdmUiOmZhbHNlLCJIb3Jpem9udGFsQWxpZ25tZW50IjowLCJWZXJ0aWNhbEFsaWdubWVudCI6MCwiU21hcnRGb3JlZ3JvdW5kIjpudWxsLCJCYWNrZ3JvdW5kRmlsbFR5cGUiOjAsIk1hcmdpbiI6eyIkcmVmIjoiMzEyIn0sIlBhZGRpbmciOnsiJHJlZiI6IjMxMyJ9LCJCYWNrZ3JvdW5kIjp7IiRpZCI6IjM4NyIsIkNvbG9yIjp7IiRpZCI6IjM4OCIsIkEiOjAsIlIiOjI1NSwiRyI6MjU1LCJCIjoyNTV9fSwiSXNWaXNpYmxlIjpmYWxzZSwiV2lkdGgiOjAuMCwiSGVpZ2h0IjowLjAsIkJvcmRlclN0eWxlIjp7IiRpZCI6IjM4OSIsIkxpbmVDb2xvciI6bnVsbCwiTGluZVdlaWdodCI6MC4wLCJMaW5lVHlwZSI6MCwiUGFyZW50U3R5bGUiOm51bGx9LCJQYXJlbnRTdHlsZSI6bnVsbH0sIkhvcml6b250YWxDb25uZWN0b3JTdHlsZSI6eyIkaWQiOiIzOTAiLCJMaW5lQ29sb3IiOnsiJHJlZiI6Ijk5In0sIkxpbmVXZWlnaHQiOjEuMCwiTGluZVR5cGUiOjAsIlBhcmVudFN0eWxlIjpudWxsfSwiVmVydGljYWxDb25uZWN0b3JTdHlsZSI6eyIkaWQiOiIzOTEiLCJMaW5lQ29sb3IiOnsiJHJlZiI6IjEwMiJ9LCJMaW5lV2VpZ2h0IjoxLjAsIkxpbmVUeXBlIjowLCJQYXJlbnRTdHlsZSI6bnVsbH0sIk1hcmdpbiI6bnVsbCwiU3RhcnREYXRlUG9zaXRpb24iOjYsIkVuZERhdGVQb3NpdGlvbiI6NiwiRGF0ZUlzVmlzaWJsZSI6ZmFsc2UsIlRpdGxlUG9zaXRpb24iOjIsIkR1cmF0aW9uUG9zaXRpb24iOjEsIlBlcmNlbnRhZ2VDb21wbGV0ZWRQb3NpdGlvbiI6NiwiU3BhY2luZyI6NSwiSXNCZWxvd1RpbWViYW5kIjp0cnVlLCJQZXJjZW50YWdlQ29tcGxldGVTaGFwZU9wYWNpdHkiOjM1LCJTaGFwZVN0eWxlIjp7IiRpZCI6IjM5MiIsIk1hcmdpbiI6eyIkcmVmIjoiMzIyIn0sIlBhZGRpbmciOnsiJHJlZiI6IjMyMyJ9LCJCYWNrZ3JvdW5kIjp7IiRpZCI6IjM5MyIsIkNvbG9yIjp7IiRpZCI6IjM5NCIsIkEiOjI1NSwiUiI6MjgsIkciOjE3MywiQiI6MjI4fX0sIklzVmlzaWJsZSI6dHJ1ZSwiV2lkdGgiOjAuMCwiSGVpZ2h0IjoyMi4wLCJCb3JkZXJTdHlsZSI6eyIkaWQiOiIzOTUiLCJMaW5lQ29sb3IiOnsiJHJlZiI6IjMyNyJ9LCJMaW5lV2VpZ2h0IjowLjAsIkxpbmVUeXBlIjowLCJQYXJlbnRTdHlsZSI6bnVsbH0sIlBhcmVudFN0eWxlIjpudWxsfSwiVGl0bGVTdHlsZSI6eyIkaWQiOiIzOTYiLCJGb250U2V0dGluZ3MiOnsiJGlkIjoiMzk3IiwiRm9udFNpemUiOjEwLCJGb250TmFtZSI6IkNhbGlicmkiLCJJc0JvbGQiOmZhbHNlLCJJc0l0YWxpYyI6ZmFsc2UsIklzVW5kZXJsaW5lZCI6ZmFsc2UsIlBhcmVudFN0eWxlIjpudWxsfSwiQXV0b1NpemUiOjAsIkZvcmVncm91bmQiOnsiJGlkIjoiMzk4IiwiQ29sb3IiOnsiJGlkIjoiMzk5IiwiQSI6MjU1LCJSIjoyNTUsIkciOjI1NSwiQiI6MjU1fX0sIk1heFdpZHRoIjo3MjAuMCwiTWF4SGVpZ2h0IjoiSW5maW5pdHkiLCJTbWFydEZvcmVncm91bmRJc0FjdGl2ZSI6ZmFsc2UsIkhvcml6b250YWxBbGlnbm1lbnQiOjEsIlZlcnRpY2FsQWxpZ25tZW50IjowLCJTbWFydEZvcmVncm91bmQiOm51bGwsIkJhY2tncm91bmRGaWxsVHlwZSI6MCwiTWFyZ2luIjp7IiRyZWYiOiIzMzMifSwiUGFkZGluZyI6eyIkcmVmIjoiMzM0In0sIkJhY2tncm91bmQiOnsiJGlkIjoiNDAwIiwiQ29sb3IiOnsiJGlkIjoiNDAxIiwiQSI6MCwiUiI6MjU1LCJHIjoyNTUsIkIiOjI1NX19LCJJc1Zpc2libGUiOnRydWUsIldpZHRoIjowLjAsIkhlaWdodCI6MC4wLCJCb3JkZXJTdHlsZSI6eyIkaWQiOiI0MDIiLCJMaW5lQ29sb3IiOm51bGwsIkxpbmVXZWlnaHQiOjAuMCwiTGluZVR5cGUiOjAsIlBhcmVudFN0eWxlIjpudWxsfSwiUGFyZW50U3R5bGUiOm51bGx9LCJEYXRlU3R5bGUiOnsiJGlkIjoiNDAzIiwiRm9udFNldHRpbmdzIjp7IiRpZCI6IjQwNCIsIkZvbnRTaXplIjo5LCJGb250TmFtZSI6IkFyaWFsIiwiSXNCb2xkIjpmYWxzZSwiSXNJdGFsaWMiOmZhbHNlLCJJc1VuZGVybGluZWQiOmZhbHNlLCJQYXJlbnRTdHlsZSI6bnVsbH0sIkF1dG9TaXplIjowLCJGb3JlZ3JvdW5kIjp7IiRyZWYiOiIxMjEifSwiTWF4V2lkdGgiOjk2MC4wLCJNYXhIZWlnaHQiOiJJbmZpbml0eSIsIlNtYXJ0Rm9yZWdyb3VuZElzQWN0aXZlIjpmYWxzZSwiSG9yaXpvbnRhbEFsaWdubWVudCI6MCwiVmVydGljYWxBbGlnbm1lbnQiOjAsIlNtYXJ0Rm9yZWdyb3VuZCI6bnVsbCwiQmFja2dyb3VuZEZpbGxUeXBlIjowLCJNYXJnaW4iOnsiJHJlZiI6IjM0MCJ9LCJQYWRkaW5nIjp7IiRyZWYiOiIzNDEifSwiQmFja2dyb3VuZCI6eyIkcmVmIjoiMTI1In0sIklzVmlzaWJsZSI6ZmFsc2UsIldpZHRoIjowLjAsIkhlaWdodCI6MC4wLCJCb3JkZXJTdHlsZSI6eyIkaWQiOiI0MDUiLCJMaW5lQ29sb3IiOm51bGwsIkxpbmVXZWlnaHQiOjAuMCwiTGluZVR5cGUiOjAsIlBhcmVudFN0eWxlIjpudWxsfSwiUGFyZW50U3R5bGUiOm51bGx9LCJEYXRlRm9ybWF0Ijp7IiRyZWYiOiIzNDMifSwiV2Vla051bWJlcmluZyI6eyIkaWQiOiI0MDYiLCJGb3JtYXQiOjAsIklzVmlzaWJsZSI6ZmFsc2UsIkxhc3RLbm93blZpc2liaWxpdHlTdGF0ZSI6ZmFsc2V9LCJJc1Zpc2libGUiOnRydWUsIlBhcmVudFN0eWxlIjpudWxsfSwiSW5kZXgiOjYsIlNtYXJ0RHVyYXRpb25BY3RpdmF0ZWQiOmZhbHNlLCJEYXRlRm9ybWF0Ijp7IiRyZWYiOiIzNDMifSwiV2Vla051bWJlcmluZyI6eyIkaWQiOiI0MDciLCJGb3JtYXQiOjAsIklzVmlzaWJsZSI6ZmFsc2UsIkxhc3RLbm93blZpc2liaWxpdHlTdGF0ZSI6ZmFsc2V9LCJJZCI6ImYwMGI0NmYyLWZlNmMtNDhlNi1iZmYxLWU1MzIyODBlZjI5OSIsIkltcG9ydElkIjpudWxsLCJUaXRsZSI6IkNsaW5pY2FsIFRyaWFscyIsIk5vdGUiOm51bGwsIkh5cGVybGluayI6eyIkaWQiOiI0MDgiLCJBZGRyZXNzIjoiIiwiU3ViQWRkcmVzcyI6IiJ9LCJJc0NoYW5nZWQiOmZhbHNlLCJJc05ldyI6ZmFsc2V9fSx7IiRpZCI6IjQwOSIsIl9hdHRhY2hlZE1pbGVzdG9uZXMiOltdLCJUYXNrRGVmaW5pdGlvbiI6eyIkaWQiOiI0MTAiLCJHcm91cE5hbWUiOiJjZWU5ZGIzYy1kMzg5LTRhMjAtOWFjYS0wMmNiODYwNDg5MzciLCJTdGFydERhdGUiOiIyMDU0LTA3LTAxVDA4OjI4OjAwWiIsIkVuZERhdGUiOiIyMDY3LTAxLTAxVDA4OjI4OjAwWiIsIlBlcmNlbnRhZ2VDb21wbGV0ZSI6MC4wLCJTdHlsZSI6eyIkaWQiOiI0MTEiLCJTaGFwZSI6NCwiU2hhcGVUaGlja25lc3MiOjEsIkR1cmF0aW9uRm9ybWF0Ijo0LCJJbmNsdWRlTm9uV29ya2luZ0RheXNJbkR1cmF0aW9uIjpmYWxzZSwiUGVyY2VudGFnZUNvbXBsZXRlU3R5bGUiOnsiJGlkIjoiNDEyIiwiRm9udFNldHRpbmdzIjp7IiRpZCI6IjQxMyIsIkZvbnRTaXplIjo5LCJGb250TmFtZSI6IkFyaWFsIiwiSXNCb2xkIjpmYWxzZSwiSXNJdGFsaWMiOmZhbHNlLCJJc1VuZGVybGluZWQiOmZhbHNlLCJQYXJlbnRTdHlsZSI6bnVsbH0sIkF1dG9TaXplIjowLCJGb3JlZ3JvdW5kIjp7IiRyZWYiOiI4NiJ9LCJNYXhXaWR0aCI6OTYwLjAsIk1heEhlaWdodCI6IkluZmluaXR5IiwiU21hcnRGb3JlZ3JvdW5kSXNBY3RpdmUiOmZhbHNlLCJIb3Jpem9udGFsQWxpZ25tZW50IjowLCJWZXJ0aWNhbEFsaWdubWVudCI6MCwiU21hcnRGb3JlZ3JvdW5kIjpudWxsLCJCYWNrZ3JvdW5kRmlsbFR5cGUiOjAsIk1hcmdpbiI6eyIkcmVmIjoiMzA1In0sIlBhZGRpbmciOnsiJHJlZiI6IjMwNiJ9LCJCYWNrZ3JvdW5kIjp7IiRyZWYiOiI5MCJ9LCJJc1Zpc2libGUiOnRydWUsIldpZHRoIjowLjAsIkhlaWdodCI6MC4wLCJCb3JkZXJTdHlsZSI6eyIkaWQiOiI0MTQiLCJMaW5lQ29sb3IiOm51bGwsIkxpbmVXZWlnaHQiOjAuMCwiTGluZVR5cGUiOjAsIlBhcmVudFN0eWxlIjpudWxsfSwiUGFyZW50U3R5bGUiOm51bGx9LCJEdXJhdGlvblN0eWxlIjp7IiRpZCI6IjQxNSIsIkZvbnRTZXR0aW5ncyI6eyIkaWQiOiI0MTYiLCJGb250U2l6ZSI6OSwiRm9udE5hbWUiOiJDb3JiZWwiLCJJc0JvbGQiOnRydWUsIklzSXRhbGljIjpmYWxzZSwiSXNVbmRlcmxpbmVkIjpmYWxzZSwiUGFyZW50U3R5bGUiOm51bGx9LCJBdXRvU2l6ZSI6MCwiRm9yZWdyb3VuZCI6eyIkaWQiOiI0MTciLCJDb2xvciI6eyIkaWQiOiI0MTgiLCJBIjoyNTUsIlIiOjUxLCJHIjo5MSwiQiI6MTE2fX0sIk1heFdpZHRoIjo5NjAuMCwiTWF4SGVpZ2h0IjoiSW5maW5pdHkiLCJTbWFydEZvcmVncm91bmRJc0FjdGl2ZSI6ZmFsc2UsIkhvcml6b250YWxBbGlnbm1lbnQiOjAsIlZlcnRpY2FsQWxpZ25tZW50IjowLCJTbWFydEZvcmVncm91bmQiOm51bGwsIkJhY2tncm91bmRGaWxsVHlwZSI6MCwiTWFyZ2luIjp7IiRyZWYiOiIzMTIifSwiUGFkZGluZyI6eyIkcmVmIjoiMzEzIn0sIkJhY2tncm91bmQiOnsiJGlkIjoiNDE5IiwiQ29sb3IiOnsiJGlkIjoiNDIwIiwiQSI6MCwiUiI6MjU1LCJHIjoyNTUsIkIiOjI1NX19LCJJc1Zpc2libGUiOmZhbHNlLCJXaWR0aCI6MC4wLCJIZWlnaHQiOjAuMCwiQm9yZGVyU3R5bGUiOnsiJGlkIjoiNDIxIiwiTGluZUNvbG9yIjpudWxsLCJMaW5lV2VpZ2h0IjowLjAsIkxpbmVUeXBlIjowLCJQYXJlbnRTdHlsZSI6bnVsbH0sIlBhcmVudFN0eWxlIjpudWxsfSwiSG9yaXpvbnRhbENvbm5lY3RvclN0eWxlIjp7IiRpZCI6IjQyMiIsIkxpbmVDb2xvciI6eyIkcmVmIjoiOTkifSwiTGluZVdlaWdodCI6MS4wLCJMaW5lVHlwZSI6MCwiUGFyZW50U3R5bGUiOm51bGx9LCJWZXJ0aWNhbENvbm5lY3RvclN0eWxlIjp7IiRpZCI6IjQyMyIsIkxpbmVDb2xvciI6eyIkcmVmIjoiMTAyIn0sIkxpbmVXZWlnaHQiOjEuMCwiTGluZVR5cGUiOjAsIlBhcmVudFN0eWxlIjpudWxsfSwiTWFyZ2luIjpudWxsLCJTdGFydERhdGVQb3NpdGlvbiI6NiwiRW5kRGF0ZVBvc2l0aW9uIjo2LCJEYXRlSXNWaXNpYmxlIjpmYWxzZSwiVGl0bGVQb3NpdGlvbiI6MiwiRHVyYXRpb25Qb3NpdGlvbiI6MSwiUGVyY2VudGFnZUNvbXBsZXRlZFBvc2l0aW9uIjo2LCJTcGFjaW5nIjo1LCJJc0JlbG93VGltZWJhbmQiOnRydWUsIlBlcmNlbnRhZ2VDb21wbGV0ZVNoYXBlT3BhY2l0eSI6MzUsIlNoYXBlU3R5bGUiOnsiJGlkIjoiNDI0IiwiTWFyZ2luIjp7IiRyZWYiOiIzMjIifSwiUGFkZGluZyI6eyIkcmVmIjoiMzIzIn0sIkJhY2tncm91bmQiOnsiJHJlZiI6IjMyNCJ9LCJJc1Zpc2libGUiOnRydWUsIldpZHRoIjowLjAsIkhlaWdodCI6MTYuMCwiQm9yZGVyU3R5bGUiOnsiJGlkIjoiNDI1IiwiTGluZUNvbG9yIjp7IiRyZWYiOiIzMjcifSwiTGluZVdlaWdodCI6MC4wLCJMaW5lVHlwZSI6MCwiUGFyZW50U3R5bGUiOm51bGx9LCJQYXJlbnRTdHlsZSI6bnVsbH0sIlRpdGxlU3R5bGUiOnsiJGlkIjoiNDI2IiwiRm9udFNldHRpbmdzIjp7IiRpZCI6IjQyNyIsIkZvbnRTaXplIjoxMCwiRm9udE5hbWUiOiJDYWxpYnJpIiwiSXNCb2xkIjpmYWxzZSwiSXNJdGFsaWMiOmZhbHNlLCJJc1VuZGVybGluZWQiOmZhbHNlLCJQYXJlbnRTdHlsZSI6bnVsbH0sIkF1dG9TaXplIjowLCJGb3JlZ3JvdW5kIjp7IiRpZCI6IjQyOCIsIkNvbG9yIjp7IiRpZCI6IjQyOSIsIkEiOjI1NSwiUiI6MjU1LCJHIjoyNTUsIkIiOjI1NX19LCJNYXhXaWR0aCI6NzIwLjAsIk1heEhlaWdodCI6IkluZmluaXR5IiwiU21hcnRGb3JlZ3JvdW5kSXNBY3RpdmUiOmZhbHNlLCJIb3Jpem9udGFsQWxpZ25tZW50IjoxLCJWZXJ0aWNhbEFsaWdubWVudCI6MCwiU21hcnRGb3JlZ3JvdW5kIjpudWxsLCJCYWNrZ3JvdW5kRmlsbFR5cGUiOjAsIk1hcmdpbiI6eyIkcmVmIjoiMzMzIn0sIlBhZGRpbmciOnsiJHJlZiI6IjMzNCJ9LCJCYWNrZ3JvdW5kIjp7IiRpZCI6IjQzMCIsIkNvbG9yIjp7IiRpZCI6IjQzMSIsIkEiOjAsIlIiOjI1NSwiRyI6MjU1LCJCIjoyNTV9fSwiSXNWaXNpYmxlIjp0cnVlLCJXaWR0aCI6MC4wLCJIZWlnaHQiOjAuMCwiQm9yZGVyU3R5bGUiOnsiJGlkIjoiNDMyIiwiTGluZUNvbG9yIjpudWxsLCJMaW5lV2VpZ2h0IjowLjAsIkxpbmVUeXBlIjowLCJQYXJlbnRTdHlsZSI6bnVsbH0sIlBhcmVudFN0eWxlIjpudWxsfSwiRGF0ZVN0eWxlIjp7IiRpZCI6IjQzMyIsIkZvbnRTZXR0aW5ncyI6eyIkaWQiOiI0MzQiLCJGb250U2l6ZSI6OSwiRm9udE5hbWUiOiJBcmlhbCIsIklzQm9sZCI6ZmFsc2UsIklzSXRhbGljIjpmYWxzZSwiSXNVbmRlcmxpbmVkIjpmYWxzZSwiUGFyZW50U3R5bGUiOm51bGx9LCJBdXRvU2l6ZSI6MCwiRm9yZWdyb3VuZCI6eyIkcmVmIjoiMTIxIn0sIk1heFdpZHRoIjo5NjAuMCwiTWF4SGVpZ2h0IjoiSW5maW5pdHkiLCJTbWFydEZvcmVncm91bmRJc0FjdGl2ZSI6ZmFsc2UsIkhvcml6b250YWxBbGlnbm1lbnQiOjAsIlZlcnRpY2FsQWxpZ25tZW50IjowLCJTbWFydEZvcmVncm91bmQiOm51bGwsIkJhY2tncm91bmRGaWxsVHlwZSI6MCwiTWFyZ2luIjp7IiRyZWYiOiIzNDAifSwiUGFkZGluZyI6eyIkcmVmIjoiMzQxIn0sIkJhY2tncm91bmQiOnsiJHJlZiI6IjEyNSJ9LCJJc1Zpc2libGUiOmZhbHNlLCJXaWR0aCI6MC4wLCJIZWlnaHQiOjAuMCwiQm9yZGVyU3R5bGUiOnsiJGlkIjoiNDM1IiwiTGluZUNvbG9yIjpudWxsLCJMaW5lV2VpZ2h0IjowLjAsIkxpbmVUeXBlIjowLCJQYXJlbnRTdHlsZSI6bnVsbH0sIlBhcmVudFN0eWxlIjpudWxsfSwiRGF0ZUZvcm1hdCI6eyIkcmVmIjoiMzQzIn0sIldlZWtOdW1iZXJpbmciOnsiJGlkIjoiNDM2IiwiRm9ybWF0IjowLCJJc1Zpc2libGUiOmZhbHNlLCJMYXN0S25vd25WaXNpYmlsaXR5U3RhdGUiOmZhbHNlfSwiSXNWaXNpYmxlIjp0cnVlLCJQYXJlbnRTdHlsZSI6bnVsbH0sIkluZGV4Ijo3LCJTbWFydER1cmF0aW9uQWN0aXZhdGVkIjpmYWxzZSwiRGF0ZUZvcm1hdCI6eyIkcmVmIjoiMzQzIn0sIldlZWtOdW1iZXJpbmciOnsiJGlkIjoiNDM3IiwiRm9ybWF0IjowLCJJc1Zpc2libGUiOmZhbHNlLCJMYXN0S25vd25WaXNpYmlsaXR5U3RhdGUiOmZhbHNlfSwiSWQiOiI2ZmE5MDZjOC05ZTk2LTRlYmYtYWRmZC1jOThjNzIzNmVkMGYiLCJJbXBvcnRJZCI6bnVsbCwiVGl0bGUiOiJMaWNlbnNpbmcgQXBwcm92YWwiLCJOb3RlIjpudWxsLCJIeXBlcmxpbmsiOnsiJGlkIjoiNDM4IiwiQWRkcmVzcyI6IiIsIlN1YkFkZHJlc3MiOiIifSwiSXNDaGFuZ2VkIjpmYWxzZSwiSXNOZXciOmZhbHNlfX0seyIkaWQiOiI0MzkiLCJfYXR0YWNoZWRNaWxlc3RvbmVzIjpbXSwiVGFza0RlZmluaXRpb24iOnsiJGlkIjoiNDQwIiwiR3JvdXBOYW1lIjoiY2VlOWRiM2MtZDM4OS00YTIwLTlhY2EtMDJjYjg2MDQ4OTM3IiwiU3RhcnREYXRlIjoiMjA2Ni0xMS0wN1QxOTowOTowMCIsIkVuZERhdGUiOiIyMDY5LTA0LTIyVDAwOjU2OjAwIiwiUGVyY2VudGFnZUNvbXBsZXRlIjowLjAsIlN0eWxlIjp7IiRpZCI6IjQ0MSIsIlNoYXBlIjo0LCJTaGFwZVRoaWNrbmVzcyI6MywiRHVyYXRpb25Gb3JtYXQiOjQsIkluY2x1ZGVOb25Xb3JraW5nRGF5c0luRHVyYXRpb24iOmZhbHNlLCJQZXJjZW50YWdlQ29tcGxldGVTdHlsZSI6eyIkaWQiOiI0NDIiLCJGb250U2V0dGluZ3MiOnsiJGlkIjoiNDQzIiwiRm9udFNpemUiOjksIkZvbnROYW1lIjoiQXJpYWwiLCJJc0JvbGQiOmZhbHNlLCJJc0l0YWxpYyI6ZmFsc2UsIklzVW5kZXJsaW5lZCI6ZmFsc2UsIlBhcmVudFN0eWxlIjpudWxsfSwiQXV0b1NpemUiOjAsIkZvcmVncm91bmQiOnsiJHJlZiI6Ijg2In0sIk1heFdpZHRoIjo5NjAuMCwiTWF4SGVpZ2h0IjoiSW5maW5pdHkiLCJTbWFydEZvcmVncm91bmRJc0FjdGl2ZSI6ZmFsc2UsIkhvcml6b250YWxBbGlnbm1lbnQiOjAsIlZlcnRpY2FsQWxpZ25tZW50IjowLCJTbWFydEZvcmVncm91bmQiOm51bGwsIkJhY2tncm91bmRGaWxsVHlwZSI6MCwiTWFyZ2luIjp7IiRpZCI6IjQ0NCIsIlRvcCI6MCwiTGVmdCI6MCwiUmlnaHQiOjAsIkJvdHRvbSI6MH0sIlBhZGRpbmciOnsiJGlkIjoiNDQ1IiwiVG9wIjowLCJMZWZ0IjowLCJSaWdodCI6MCwiQm90dG9tIjowfSwiQmFja2dyb3VuZCI6eyIkcmVmIjoiOTAifSwiSXNWaXNpYmxlIjp0cnVlLCJXaWR0aCI6MC4wLCJIZWlnaHQiOjAuMCwiQm9yZGVyU3R5bGUiOnsiJGlkIjoiNDQ2IiwiTGluZUNvbG9yIjpudWxsLCJMaW5lV2VpZ2h0IjowLjAsIkxpbmVUeXBlIjowLCJQYXJlbnRTdHlsZSI6bnVsbH0sIlBhcmVudFN0eWxlIjpudWxsfSwiRHVyYXRpb25TdHlsZSI6eyIkaWQiOiI0NDciLCJGb250U2V0dGluZ3MiOnsiJGlkIjoiNDQ4IiwiRm9udFNpemUiOjksIkZvbnROYW1lIjoiQ29yYmVsIiwiSXNCb2xkIjp0cnVlLCJJc0l0YWxpYyI6ZmFsc2UsIklzVW5kZXJsaW5lZCI6ZmFsc2UsIlBhcmVudFN0eWxlIjpudWxsfSwiQXV0b1NpemUiOjAsIkZvcmVncm91bmQiOnsiJGlkIjoiNDQ5IiwiQ29sb3IiOnsiJGlkIjoiNDUwIiwiQSI6MjU1LCJSIjo3OCwiRyI6NTksIkIiOjQ4fX0sIk1heFdpZHRoIjo5NjAuMCwiTWF4SGVpZ2h0IjoiSW5maW5pdHkiLCJTbWFydEZvcmVncm91bmRJc0FjdGl2ZSI6ZmFsc2UsIkhvcml6b250YWxBbGlnbm1lbnQiOjAsIlZlcnRpY2FsQWxpZ25tZW50IjowLCJTbWFydEZvcmVncm91bmQiOm51bGwsIkJhY2tncm91bmRGaWxsVHlwZSI6MCwiTWFyZ2luIjp7IiRpZCI6IjQ1MSIsIlRvcCI6MCwiTGVmdCI6MCwiUmlnaHQiOjAsIkJvdHRvbSI6MH0sIlBhZGRpbmciOnsiJGlkIjoiNDUyIiwiVG9wIjowLCJMZWZ0IjowLCJSaWdodCI6MCwiQm90dG9tIjowfSwiQmFja2dyb3VuZCI6eyIkaWQiOiI0NTMiLCJDb2xvciI6eyIkaWQiOiI0NTQiLCJBIjowLCJSIjoyNTUsIkciOjI1NSwiQiI6MjU1fX0sIklzVmlzaWJsZSI6ZmFsc2UsIldpZHRoIjowLjAsIkhlaWdodCI6MC4wLCJCb3JkZXJTdHlsZSI6eyIkaWQiOiI0NTUiLCJMaW5lQ29sb3IiOm51bGwsIkxpbmVXZWlnaHQiOjAuMCwiTGluZVR5cGUiOjAsIlBhcmVudFN0eWxlIjpudWxsfSwiUGFyZW50U3R5bGUiOm51bGx9LCJIb3Jpem9udGFsQ29ubmVjdG9yU3R5bGUiOnsiJGlkIjoiNDU2IiwiTGluZUNvbG9yIjp7IiRyZWYiOiI5OSJ9LCJMaW5lV2VpZ2h0IjoxLjAsIkxpbmVUeXBlIjowLCJQYXJlbnRTdHlsZSI6bnVsbH0sIlZlcnRpY2FsQ29ubmVjdG9yU3R5bGUiOnsiJGlkIjoiNDU3IiwiTGluZUNvbG9yIjp7IiRyZWYiOiIxMDIifSwiTGluZVdlaWdodCI6MS4wLCJMaW5lVHlwZSI6MCwiUGFyZW50U3R5bGUiOm51bGx9LCJNYXJnaW4iOm51bGwsIlN0YXJ0RGF0ZVBvc2l0aW9uIjo2LCJFbmREYXRlUG9zaXRpb24iOjYsIkRhdGVJc1Zpc2libGUiOmZhbHNlLCJUaXRsZVBvc2l0aW9uIjowLCJEdXJhdGlvblBvc2l0aW9uIjo2LCJQZXJjZW50YWdlQ29tcGxldGVkUG9zaXRpb24iOjYsIlNwYWNpbmciOjUsIklzQmVsb3dUaW1lYmFuZCI6dHJ1ZSwiUGVyY2VudGFnZUNvbXBsZXRlU2hhcGVPcGFjaXR5IjozNSwiU2hhcGVTdHlsZSI6eyIkaWQiOiI0NTgiLCJNYXJnaW4iOnsiJGlkIjoiNDU5IiwiVG9wIjowLCJMZWZ0Ijo0LCJSaWdodCI6NCwiQm90dG9tIjowfSwiUGFkZGluZyI6eyIkaWQiOiI0NjAiLCJUb3AiOjAsIkxlZnQiOjAsIlJpZ2h0IjowLCJCb3R0b20iOjB9LCJCYWNrZ3JvdW5kIjp7IiRyZWYiOiIzMjQifSwiSXNWaXNpYmxlIjp0cnVlLCJXaWR0aCI6MC4wLCJIZWlnaHQiOjIyLjAsIkJvcmRlclN0eWxlIjp7IiRpZCI6IjQ2MSIsIkxpbmVDb2xvciI6eyIkcmVmIjoiMzI3In0sIkxpbmVXZWlnaHQiOjAuMCwiTGluZVR5cGUiOjAsIlBhcmVudFN0eWxlIjpudWxsfSwiUGFyZW50U3R5bGUiOm51bGx9LCJUaXRsZVN0eWxlIjp7IiRpZCI6IjQ2MiIsIkZvbnRTZXR0aW5ncyI6eyIkaWQiOiI0NjMiLCJGb250U2l6ZSI6MTAsIkZvbnROYW1lIjoiQ2FsaWJyaSIsIklzQm9sZCI6ZmFsc2UsIklzSXRhbGljIjpmYWxzZSwiSXNVbmRlcmxpbmVkIjpmYWxzZSwiUGFyZW50U3R5bGUiOm51bGx9LCJBdXRvU2l6ZSI6MCwiRm9yZWdyb3VuZCI6eyIkaWQiOiI0NjQiLCJDb2xvciI6eyIkaWQiOiI0NjUiLCJBIjoyNTUsIlIiOjUxLCJHIjo5MSwiQiI6MTE2fX0sIk1heFdpZHRoIjo5NjAuMCwiTWF4SGVpZ2h0IjoiSW5maW5pdHkiLCJTbWFydEZvcmVncm91bmRJc0FjdGl2ZSI6ZmFsc2UsIkhvcml6b250YWxBbGlnbm1lbnQiOjAsIlZlcnRpY2FsQWxpZ25tZW50IjowLCJTbWFydEZvcmVncm91bmQiOm51bGwsIkJhY2tncm91bmRGaWxsVHlwZSI6MCwiTWFyZ2luIjp7IiRpZCI6IjQ2NiIsIlRvcCI6MCwiTGVmdCI6MCwiUmlnaHQiOjAsIkJvdHRvbSI6MH0sIlBhZGRpbmciOnsiJGlkIjoiNDY3IiwiVG9wIjowLCJMZWZ0IjowLCJSaWdodCI6MCwiQm90dG9tIjowfSwiQmFja2dyb3VuZCI6eyIkaWQiOiI0NjgiLCJDb2xvciI6eyIkaWQiOiI0NjkiLCJBIjowLCJSIjoyNTUsIkciOjI1NSwiQiI6MjU1fX0sIklzVmlzaWJsZSI6dHJ1ZSwiV2lkdGgiOjAuMCwiSGVpZ2h0IjowLjAsIkJvcmRlclN0eWxlIjp7IiRpZCI6IjQ3MCIsIkxpbmVDb2xvciI6bnVsbCwiTGluZVdlaWdodCI6MC4wLCJMaW5lVHlwZSI6MCwiUGFyZW50U3R5bGUiOm51bGx9LCJQYXJlbnRTdHlsZSI6bnVsbH0sIkRhdGVTdHlsZSI6eyIkaWQiOiI0NzEiLCJGb250U2V0dGluZ3MiOnsiJGlkIjoiNDcyIiwiRm9udFNpemUiOjksIkZvbnROYW1lIjoiQXJpYWwiLCJJc0JvbGQiOmZhbHNlLCJJc0l0YWxpYyI6ZmFsc2UsIklzVW5kZXJsaW5lZCI6ZmFsc2UsIlBhcmVudFN0eWxlIjpudWxsfSwiQXV0b1NpemUiOjAsIkZvcmVncm91bmQiOnsiJHJlZiI6IjEyMSJ9LCJNYXhXaWR0aCI6OTYwLjAsIk1heEhlaWdodCI6IkluZmluaXR5IiwiU21hcnRGb3JlZ3JvdW5kSXNBY3RpdmUiOmZhbHNlLCJIb3Jpem9udGFsQWxpZ25tZW50IjowLCJWZXJ0aWNhbEFsaWdubWVudCI6MCwiU21hcnRGb3JlZ3JvdW5kIjpudWxsLCJCYWNrZ3JvdW5kRmlsbFR5cGUiOjAsIk1hcmdpbiI6eyIkaWQiOiI0NzMiLCJUb3AiOjAsIkxlZnQiOjAsIlJpZ2h0IjowLCJCb3R0b20iOjB9LCJQYWRkaW5nIjp7IiRpZCI6IjQ3NCIsIlRvcCI6MCwiTGVmdCI6MCwiUmlnaHQiOjAsIkJvdHRvbSI6MH0sIkJhY2tncm91bmQiOnsiJHJlZiI6IjEyNSJ9LCJJc1Zpc2libGUiOnRydWUsIldpZHRoIjowLjAsIkhlaWdodCI6MC4wLCJCb3JkZXJTdHlsZSI6eyIkaWQiOiI0NzUiLCJMaW5lQ29sb3IiOm51bGwsIkxpbmVXZWlnaHQiOjAuMCwiTGluZVR5cGUiOjAsIlBhcmVudFN0eWxlIjpudWxsfSwiUGFyZW50U3R5bGUiOm51bGx9LCJEYXRlRm9ybWF0Ijp7IiRpZCI6IjQ3NiIsIkZvcm1hdFN0cmluZyI6Ik1NTSB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NzciLCJGb3JtYXQiOjAsIklzVmlzaWJsZSI6ZmFsc2UsIkxhc3RLbm93blZpc2liaWxpdHlTdGF0ZSI6ZmFsc2V9LCJJc1Zpc2libGUiOnRydWUsIlBhcmVudFN0eWxlIjpudWxsfSwiSW5kZXgiOjgsIlNtYXJ0RHVyYXRpb25BY3RpdmF0ZWQiOmZhbHNlLCJEYXRlRm9ybWF0Ijp7IiRyZWYiOiI0NzYifSwiV2Vla051bWJlcmluZyI6eyIkaWQiOiI0NzgiLCJGb3JtYXQiOjAsIklzVmlzaWJsZSI6ZmFsc2UsIkxhc3RLbm93blZpc2liaWxpdHlTdGF0ZSI6ZmFsc2V9LCJJZCI6ImI2ZjcwYWY1LTA5ZTAtNDBhOS04YzhlLWU5MmNmMDA0ZDY5MCIsIkltcG9ydElkIjpudWxsLCJUaXRsZSI6IkF2YWlsYWJpbGl0eSAiLCJOb3RlIjpudWxsLCJIeXBlcmxpbmsiOnsiJGlkIjoiNDc5IiwiQWRkcmVzcyI6IiIsIlN1YkFkZHJlc3MiOiIifSwiSXNDaGFuZ2VkIjpmYWxzZSwiSXNOZXciOmZhbHNlfX1dLCJNaWxlc3RvbmVzIjpbXX0seyIkaWQiOiI0ODAiLCJJZCI6ImZiOTk3YzNlLTRlMzAtNDIyZS04YjdkLWYxZWI2OGYyODE1MCIsIkluZGV4IjoxLCJIZWFkZXJUZXh0IjoiU2VsZWN0aW9uIiwiU3R5bGUiOnsiJGlkIjoiNDgxIiwiSGVhZGVyU3R5bGUiOnsiJGlkIjoiNDgyIiwiVGV4dFN0eWxlIjp7IiRpZCI6IjQ4MyIsIkZvbnRTZXR0aW5ncyI6eyIkaWQiOiI0ODQiLCJGb250U2l6ZSI6MTEsIkZvbnROYW1lIjoiQ2FsaWJyaSIsIklzQm9sZCI6dHJ1ZSwiSXNJdGFsaWMiOmZhbHNlLCJJc1VuZGVybGluZWQiOmZhbHNlLCJQYXJlbnRTdHlsZSI6bnVsbH0sIkF1dG9TaXplIjowLCJGb3JlZ3JvdW5kIjp7IiRpZCI6IjQ4NSIsIkNvbG9yIjp7IiRpZCI6IjQ4NiIsIkEiOjI1NSwiUiI6NTEsIkciOjkxLCJCIjoxMTZ9fSwiTWF4V2lkdGgiOiJJbmZpbml0eSIsIk1heEhlaWdodCI6IkluZmluaXR5IiwiU21hcnRGb3JlZ3JvdW5kSXNBY3RpdmUiOmZhbHNlLCJIb3Jpem9udGFsQWxpZ25tZW50IjowLCJWZXJ0aWNhbEFsaWdubWVudCI6MCwiU21hcnRGb3JlZ3JvdW5kIjpudWxsLCJCYWNrZ3JvdW5kRmlsbFR5cGUiOjAsIk1hcmdpbiI6eyIkcmVmIjoiMjc4In0sIlBhZGRpbmciOnsiJHJlZiI6IjI3OSJ9LCJCYWNrZ3JvdW5kIjpudWxsLCJJc1Zpc2libGUiOnRydWUsIldpZHRoIjowLjAsIkhlaWdodCI6MC4wLCJCb3JkZXJTdHlsZSI6bnVsbCwiUGFyZW50U3R5bGUiOm51bGx9LCJSZWN0YW5nbGVTdHlsZSI6eyIkaWQiOiI0ODciLCJNYXJnaW4iOnsiJHJlZiI6IjI4MSJ9LCJQYWRkaW5nIjp7IiRyZWYiOiIyODIifSwiQmFja2dyb3VuZCI6eyIkaWQiOiI0ODgiLCJDb2xvciI6eyIkaWQiOiI0ODkiLCJBIjoxNzgsIlIiOjY2LCJHIjoxODYsIkIiOjE1MX19LCJJc1Zpc2libGUiOnRydWUsIldpZHRoIjowLjAsIkhlaWdodCI6MC4wLCJCb3JkZXJTdHlsZSI6eyIkaWQiOiI0OTAiLCJMaW5lQ29sb3IiOnsiJGlkIjoiNDkxIiwiJHR5cGUiOiJOTFJFLkNvbW1vbi5Eb20uU29saWRDb2xvckJydXNoLCBOTFJFLkNvbW1vbiIsIkNvbG9yIjp7IiRpZCI6IjQ5MiIsIkEiOjI1NSwiUiI6MjEsIkciOjM3LCJCIjo2Nn19LCJMaW5lV2VpZ2h0IjowLjAsIkxpbmVUeXBlIjowLCJQYXJlbnRTdHlsZSI6bnVsbH0sIlBhcmVudFN0eWxlIjpudWxsfSwiTWFyZ2luIjp7IiRyZWYiOiIyODgifSwiUGFkZGluZyI6eyIkcmVmIjoiMjg5In0sIkJhY2tncm91bmQiOm51bGwsIklzVmlzaWJsZSI6dHJ1ZSwiV2lkdGgiOjAuMCwiSGVpZ2h0IjowLjAsIkJvcmRlclN0eWxlIjpudWxsLCJQYXJlbnRTdHlsZSI6bnVsbH0sIkJhY2tncm91bmRTdHlsZSI6eyIkaWQiOiI0OTMiLCJNYXJnaW4iOnsiJHJlZiI6IjI5MSJ9LCJQYWRkaW5nIjp7IiRyZWYiOiIyOTIifSwiQmFja2dyb3VuZCI6eyIkaWQiOiI0OTQiLCJDb2xvciI6eyIkaWQiOiI0OTUiLCJBIjoyNTUsIlIiOjI0MywiRyI6MjQzLCJCIjoyNDN9fSwiSXNWaXNpYmxlIjp0cnVlLCJXaWR0aCI6MC4wLCJIZWlnaHQiOjAuMCwiQm9yZGVyU3R5bGUiOnsiJGlkIjoiNDk2IiwiTGluZUNvbG9yIjp7IiRpZCI6IjQ5NyIsIiR0eXBlIjoiTkxSRS5Db21tb24uRG9tLlNvbGlkQ29sb3JCcnVzaCwgTkxSRS5Db21tb24iLCJDb2xvciI6eyIkaWQiOiI0OTgiLCJBIjoyNTUsIlIiOjIxLCJHIjozNywiQiI6NjZ9fSwiTGluZVdlaWdodCI6MC4wLCJMaW5lVHlwZSI6MCwiUGFyZW50U3R5bGUiOm51bGx9LCJQYXJlbnRTdHlsZSI6bnVsbH0sIklzQWJvdmVUaW1lYmFuZCI6ZmFsc2UsIk1hcmdpbiI6eyIkcmVmIjoiMjk4In0sIlBhZGRpbmciOnsiJHJlZiI6IjI5OSJ9LCJJc1Zpc2libGUiOnRydWUsIldpZHRoIjowLjAsIkhlaWdodCI6MC4wLCJCb3JkZXJTdHlsZSI6bnVsbCwiUGFyZW50U3R5bGUiOm51bGx9LCJUYXNrcyI6W3siJGlkIjoiNDk5IiwiX2F0dGFjaGVkTWlsZXN0b25lcyI6W10sIlRhc2tEZWZpbml0aW9uIjp7IiRpZCI6IjUwMCIsIkdyb3VwTmFtZSI6bnVsbCwiU3RhcnREYXRlIjoiMjAxOC0wMS0wMVQwODo0OTowMFoiLCJFbmREYXRlIjoiMjAyMi0wNy0wMVQwODo0OTowMFoiLCJQZXJjZW50YWdlQ29tcGxldGUiOjAuMCwiU3R5bGUiOnsiJGlkIjoiNTAxIiwiU2hhcGUiOjMsIlNoYXBlVGhpY2tuZXNzIjoyLCJEdXJhdGlvbkZvcm1hdCI6NCwiSW5jbHVkZU5vbldvcmtpbmdEYXlzSW5EdXJhdGlvbiI6ZmFsc2UsIlBlcmNlbnRhZ2VDb21wbGV0ZVN0eWxlIjp7IiRpZCI6IjUwMiIsIkZvbnRTZXR0aW5ncyI6eyIkaWQiOiI1MDMiLCJGb250U2l6ZSI6OSwiRm9udE5hbWUiOiJBcmlhbCIsIklzQm9sZCI6ZmFsc2UsIklzSXRhbGljIjpmYWxzZSwiSXNVbmRlcmxpbmVkIjpmYWxzZSwiUGFyZW50U3R5bGUiOm51bGx9LCJBdXRvU2l6ZSI6MCwiRm9yZWdyb3VuZCI6eyIkcmVmIjoiODYifSwiTWF4V2lkdGgiOjk2MC4wLCJNYXhIZWlnaHQiOiJJbmZpbml0eSIsIlNtYXJ0Rm9yZWdyb3VuZElzQWN0aXZlIjpmYWxzZSwiSG9yaXpvbnRhbEFsaWdubWVudCI6MCwiVmVydGljYWxBbGlnbm1lbnQiOjAsIlNtYXJ0Rm9yZWdyb3VuZCI6bnVsbCwiQmFja2dyb3VuZEZpbGxUeXBlIjowLCJNYXJnaW4iOnsiJHJlZiI6IjMwNSJ9LCJQYWRkaW5nIjp7IiRyZWYiOiIzMDYifSwiQmFja2dyb3VuZCI6eyIkcmVmIjoiOTAifSwiSXNWaXNpYmxlIjp0cnVlLCJXaWR0aCI6MC4wLCJIZWlnaHQiOjAuMCwiQm9yZGVyU3R5bGUiOnsiJGlkIjoiNTA0IiwiTGluZUNvbG9yIjpudWxsLCJMaW5lV2VpZ2h0IjowLjAsIkxpbmVUeXBlIjowLCJQYXJlbnRTdHlsZSI6bnVsbH0sIlBhcmVudFN0eWxlIjpudWxsfSwiRHVyYXRpb25TdHlsZSI6eyIkaWQiOiI1MDUiLCJGb250U2V0dGluZ3MiOnsiJGlkIjoiNTA2IiwiRm9udFNpemUiOjksIkZvbnROYW1lIjoiQ29yYmVsIiwiSXNCb2xkIjp0cnVlLCJJc0l0YWxpYyI6ZmFsc2UsIklzVW5kZXJsaW5lZCI6ZmFsc2UsIlBhcmVudFN0eWxlIjpudWxsfSwiQXV0b1NpemUiOjAsIkZvcmVncm91bmQiOnsiJGlkIjoiNTA3IiwiQ29sb3IiOnsiJGlkIjoiNTA4IiwiQSI6MjU1LCJSIjoyMjMsIkciOjIyMywiQiI6MjIzfX0sIk1heFdpZHRoIjo5NjAuMCwiTWF4SGVpZ2h0IjoiSW5maW5pdHkiLCJTbWFydEZvcmVncm91bmRJc0FjdGl2ZSI6ZmFsc2UsIkhvcml6b250YWxBbGlnbm1lbnQiOjAsIlZlcnRpY2FsQWxpZ25tZW50IjowLCJTbWFydEZvcmVncm91bmQiOm51bGwsIkJhY2tncm91bmRGaWxsVHlwZSI6MCwiTWFyZ2luIjp7IiRyZWYiOiIzMTIifSwiUGFkZGluZyI6eyIkcmVmIjoiMzEzIn0sIkJhY2tncm91bmQiOnsiJGlkIjoiNTA5IiwiQ29sb3IiOnsiJGlkIjoiNTEwIiwiQSI6MCwiUiI6MjU1LCJHIjoyNTUsIkIiOjI1NX19LCJJc1Zpc2libGUiOmZhbHNlLCJXaWR0aCI6MC4wLCJIZWlnaHQiOjAuMCwiQm9yZGVyU3R5bGUiOnsiJGlkIjoiNTExIiwiTGluZUNvbG9yIjpudWxsLCJMaW5lV2VpZ2h0IjowLjAsIkxpbmVUeXBlIjowLCJQYXJlbnRTdHlsZSI6bnVsbH0sIlBhcmVudFN0eWxlIjpudWxsfSwiSG9yaXpvbnRhbENvbm5lY3RvclN0eWxlIjp7IiRpZCI6IjUxMiIsIkxpbmVDb2xvciI6eyIkcmVmIjoiOTkifSwiTGluZVdlaWdodCI6MS4wLCJMaW5lVHlwZSI6MCwiUGFyZW50U3R5bGUiOm51bGx9LCJWZXJ0aWNhbENvbm5lY3RvclN0eWxlIjp7IiRpZCI6IjUxMyIsIkxpbmVDb2xvciI6eyIkcmVmIjoiMTAyIn0sIkxpbmVXZWlnaHQiOjAuMCwiTGluZVR5cGUiOjAsIlBhcmVudFN0eWxlIjpudWxsfSwiTWFyZ2luIjpudWxsLCJTdGFydERhdGVQb3NpdGlvbiI6NCwiRW5kRGF0ZVBvc2l0aW9uIjo0LCJEYXRlSXNWaXNpYmxlIjp0cnVlLCJUaXRsZVBvc2l0aW9uIjoyLCJEdXJhdGlvblBvc2l0aW9uIjo2LCJQZXJjZW50YWdlQ29tcGxldGVkUG9zaXRpb24iOjYsIlNwYWNpbmciOjUsIklzQmVsb3dUaW1lYmFuZCI6dHJ1ZSwiUGVyY2VudGFnZUNvbXBsZXRlU2hhcGVPcGFjaXR5IjozNSwiU2hhcGVTdHlsZSI6eyIkaWQiOiI1MTQiLCJNYXJnaW4iOnsiJHJlZiI6IjMyMiJ9LCJQYWRkaW5nIjp7IiRyZWYiOiIzMjMifSwiQmFja2dyb3VuZCI6eyIkaWQiOiI1MTUiLCJDb2xvciI6eyIkaWQiOiI1MTYiLCJBIjoyNTUsIlIiOjY2LCJHIjoxODYsIkIiOjE1MX19LCJJc1Zpc2libGUiOnRydWUsIldpZHRoIjowLjAsIkhlaWdodCI6MjIuMCwiQm9yZGVyU3R5bGUiOnsiJGlkIjoiNTE3IiwiTGluZUNvbG9yIjp7IiRyZWYiOiIzMjcifSwiTGluZVdlaWdodCI6MC4wLCJMaW5lVHlwZSI6MCwiUGFyZW50U3R5bGUiOm51bGx9LCJQYXJlbnRTdHlsZSI6bnVsbH0sIlRpdGxlU3R5bGUiOnsiJGlkIjoiNTE4IiwiRm9udFNldHRpbmdzIjp7IiRpZCI6IjUxOSIsIkZvbnRTaXplIjo5LCJGb250TmFtZSI6IkNhbGlicmkiLCJJc0JvbGQiOnRydWUsIklzSXRhbGljIjpmYWxzZSwiSXNVbmRlcmxpbmVkIjpmYWxzZSwiUGFyZW50U3R5bGUiOm51bGx9LCJBdXRvU2l6ZSI6MiwiRm9yZWdyb3VuZCI6eyIkaWQiOiI1MjAiLCJDb2xvciI6eyIkaWQiOiI1MjEiLCJBIjoyNTUsIlIiOjUxLCJHIjo5MSwiQiI6MTE2fX0sIk1heFdpZHRoIjoxMDIuODg0NTEzMDA3MjY5OTYsIk1heEhlaWdodCI6IkluZmluaXR5IiwiU21hcnRGb3JlZ3JvdW5kSXNBY3RpdmUiOmZhbHNlLCJIb3Jpem9udGFsQWxpZ25tZW50IjoxLCJWZXJ0aWNhbEFsaWdubWVudCI6MCwiU21hcnRGb3JlZ3JvdW5kIjpudWxsLCJCYWNrZ3JvdW5kRmlsbFR5cGUiOjAsIk1hcmdpbiI6eyIkcmVmIjoiMzMzIn0sIlBhZGRpbmciOnsiJHJlZiI6IjMzNCJ9LCJCYWNrZ3JvdW5kIjp7IiRpZCI6IjUyMiIsIkNvbG9yIjp7IiRpZCI6IjUyMyIsIkEiOjAsIlIiOjI1NSwiRyI6MjU1LCJCIjoyNTV9fSwiSXNWaXNpYmxlIjp0cnVlLCJXaWR0aCI6MC4wLCJIZWlnaHQiOjAuMCwiQm9yZGVyU3R5bGUiOnsiJGlkIjoiNTI0IiwiTGluZUNvbG9yIjpudWxsLCJMaW5lV2VpZ2h0IjowLjAsIkxpbmVUeXBlIjowLCJQYXJlbnRTdHlsZSI6bnVsbH0sIlBhcmVudFN0eWxlIjpudWxsfSwiRGF0ZVN0eWxlIjp7IiRpZCI6IjUyNSIsIkZvbnRTZXR0aW5ncyI6eyIkaWQiOiI1MjYiLCJGb250U2l6ZSI6MTEsIkZvbnROYW1lIjoiQ29yYmVsIiwiSXNCb2xkIjpmYWxzZSwiSXNJdGFsaWMiOmZhbHNlLCJJc1VuZGVybGluZWQiOmZhbHNlLCJQYXJlbnRTdHlsZSI6bnVsbH0sIkF1dG9TaXplIjowLCJGb3JlZ3JvdW5kIjp7IiRpZCI6IjUyNyIsIkNvbG9yIjp7IiRpZCI6IjUyOCIsIkEiOjI1NSwiUiI6MTE1LCJHIjoxMTUsIkIiOjExNX19LCJNYXhXaWR0aCI6OTYwLjAsIk1heEhlaWdodCI6IkluZmluaXR5IiwiU21hcnRGb3JlZ3JvdW5kSXNBY3RpdmUiOmZhbHNlLCJIb3Jpem9udGFsQWxpZ25tZW50IjowLCJWZXJ0aWNhbEFsaWdubWVudCI6MCwiU21hcnRGb3JlZ3JvdW5kIjpudWxsLCJCYWNrZ3JvdW5kRmlsbFR5cGUiOjAsIk1hcmdpbiI6eyIkcmVmIjoiMzQwIn0sIlBhZGRpbmciOnsiJHJlZiI6IjM0MSJ9LCJCYWNrZ3JvdW5kIjp7IiRpZCI6IjUyOSIsIkNvbG9yIjp7IiRpZCI6IjUzMCIsIkEiOjAsIlIiOjI1NSwiRyI6MjU1LCJCIjoyNTV9fSwiSXNWaXNpYmxlIjp0cnVlLCJXaWR0aCI6MC4wLCJIZWlnaHQiOjAuMCwiQm9yZGVyU3R5bGUiOnsiJGlkIjoiNTMxIiwiTGluZUNvbG9yIjpudWxsLCJMaW5lV2VpZ2h0IjowLjAsIkxpbmVUeXBlIjowLCJQYXJlbnRTdHlsZSI6bnVsbH0sIlBhcmVudFN0eWxlIjpudWxsfSwiRGF0ZUZvcm1hdCI6eyIkaWQiOiI1MzI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MzMiLCJGb3JtYXQiOjAsIklzVmlzaWJsZSI6ZmFsc2UsIkxhc3RLbm93blZpc2liaWxpdHlTdGF0ZSI6ZmFsc2V9LCJJc1Zpc2libGUiOnRydWUsIlBhcmVudFN0eWxlIjpudWxsfSwiSW5kZXgiOjksIlNtYXJ0RHVyYXRpb25BY3RpdmF0ZWQiOmZhbHNlLCJEYXRlRm9ybWF0Ijp7IiRyZWYiOiI1MzIifSwiV2Vla051bWJlcmluZyI6eyIkaWQiOiI1MzQiLCJGb3JtYXQiOjAsIklzVmlzaWJsZSI6ZmFsc2UsIkxhc3RLbm93blZpc2liaWxpdHlTdGF0ZSI6ZmFsc2V9LCJJZCI6ImIzMmE0OTFmLWVlYTktNDQ5YS05NTI5LWUxZDAzYWFmNTU2MSIsIkltcG9ydElkIjpudWxsLCJUaXRsZSI6IjEwSyBDYW5kaWRhdGVzIiwiTm90ZSI6bnVsbCwiSHlwZXJsaW5rIjp7IiRpZCI6IjUzNSIsIkFkZHJlc3MiOiIiLCJTdWJBZGRyZXNzIjoiIn0sIklzQ2hhbmdlZCI6ZmFsc2UsIklzTmV3IjpmYWxzZX19LHsiJGlkIjoiNTM2IiwiX2F0dGFjaGVkTWlsZXN0b25lcyI6W10sIlRhc2tEZWZpbml0aW9uIjp7IiRpZCI6IjUzNyIsIkdyb3VwTmFtZSI6bnVsbCwiU3RhcnREYXRlIjoiMjAyMi0wNy0wMVQyMDozOTowMFoiLCJFbmREYXRlIjoiMjAyOC0wMS0wMVQyMDozOTowMFoiLCJQZXJjZW50YWdlQ29tcGxldGUiOjAuMCwiU3R5bGUiOnsiJGlkIjoiNTM4IiwiU2hhcGUiOjMsIlNoYXBlVGhpY2tuZXNzIjoyLCJEdXJhdGlvbkZvcm1hdCI6NCwiSW5jbHVkZU5vbldvcmtpbmdEYXlzSW5EdXJhdGlvbiI6ZmFsc2UsIlBlcmNlbnRhZ2VDb21wbGV0ZVN0eWxlIjp7IiRpZCI6IjUzOSIsIkZvbnRTZXR0aW5ncyI6eyIkaWQiOiI1NDAiLCJGb250U2l6ZSI6OSwiRm9udE5hbWUiOiJBcmlhbCIsIklzQm9sZCI6ZmFsc2UsIklzSXRhbGljIjpmYWxzZSwiSXNVbmRlcmxpbmVkIjpmYWxzZSwiUGFyZW50U3R5bGUiOm51bGx9LCJBdXRvU2l6ZSI6MCwiRm9yZWdyb3VuZCI6eyIkcmVmIjoiODYifSwiTWF4V2lkdGgiOjk2MC4wLCJNYXhIZWlnaHQiOiJJbmZpbml0eSIsIlNtYXJ0Rm9yZWdyb3VuZElzQWN0aXZlIjpmYWxzZSwiSG9yaXpvbnRhbEFsaWdubWVudCI6MCwiVmVydGljYWxBbGlnbm1lbnQiOjAsIlNtYXJ0Rm9yZWdyb3VuZCI6bnVsbCwiQmFja2dyb3VuZEZpbGxUeXBlIjowLCJNYXJnaW4iOnsiJGlkIjoiNTQxIiwiVG9wIjowLCJMZWZ0IjowLCJSaWdodCI6MCwiQm90dG9tIjowfSwiUGFkZGluZyI6eyIkaWQiOiI1NDIiLCJUb3AiOjAsIkxlZnQiOjAsIlJpZ2h0IjowLCJCb3R0b20iOjB9LCJCYWNrZ3JvdW5kIjp7IiRyZWYiOiI5MCJ9LCJJc1Zpc2libGUiOnRydWUsIldpZHRoIjowLjAsIkhlaWdodCI6MC4wLCJCb3JkZXJTdHlsZSI6eyIkaWQiOiI1NDMiLCJMaW5lQ29sb3IiOm51bGwsIkxpbmVXZWlnaHQiOjAuMCwiTGluZVR5cGUiOjAsIlBhcmVudFN0eWxlIjpudWxsfSwiUGFyZW50U3R5bGUiOm51bGx9LCJEdXJhdGlvblN0eWxlIjp7IiRpZCI6IjU0NCIsIkZvbnRTZXR0aW5ncyI6eyIkaWQiOiI1NDUiLCJGb250U2l6ZSI6OSwiRm9udE5hbWUiOiJDb3JiZWwiLCJJc0JvbGQiOnRydWUsIklzSXRhbGljIjpmYWxzZSwiSXNVbmRlcmxpbmVkIjpmYWxzZSwiUGFyZW50U3R5bGUiOm51bGx9LCJBdXRvU2l6ZSI6MCwiRm9yZWdyb3VuZCI6eyIkaWQiOiI1NDYiLCJDb2xvciI6eyIkaWQiOiI1NDciLCJBIjoyNTUsIlIiOjIyMywiRyI6MjIzLCJCIjoyMjN9fSwiTWF4V2lkdGgiOjk2MC4wLCJNYXhIZWlnaHQiOiJJbmZpbml0eSIsIlNtYXJ0Rm9yZWdyb3VuZElzQWN0aXZlIjpmYWxzZSwiSG9yaXpvbnRhbEFsaWdubWVudCI6MCwiVmVydGljYWxBbGlnbm1lbnQiOjAsIlNtYXJ0Rm9yZWdyb3VuZCI6bnVsbCwiQmFja2dyb3VuZEZpbGxUeXBlIjowLCJNYXJnaW4iOnsiJGlkIjoiNTQ4IiwiVG9wIjowLCJMZWZ0IjowLCJSaWdodCI6MCwiQm90dG9tIjowfSwiUGFkZGluZyI6eyIkaWQiOiI1NDkiLCJUb3AiOjAsIkxlZnQiOjAsIlJpZ2h0IjowLCJCb3R0b20iOjB9LCJCYWNrZ3JvdW5kIjp7IiRpZCI6IjU1MCIsIkNvbG9yIjp7IiRpZCI6IjU1MSIsIkEiOjAsIlIiOjI1NSwiRyI6MjU1LCJCIjoyNTV9fSwiSXNWaXNpYmxlIjpmYWxzZSwiV2lkdGgiOjAuMCwiSGVpZ2h0IjowLjAsIkJvcmRlclN0eWxlIjp7IiRpZCI6IjU1MiIsIkxpbmVDb2xvciI6bnVsbCwiTGluZVdlaWdodCI6MC4wLCJMaW5lVHlwZSI6MCwiUGFyZW50U3R5bGUiOm51bGx9LCJQYXJlbnRTdHlsZSI6bnVsbH0sIkhvcml6b250YWxDb25uZWN0b3JTdHlsZSI6eyIkaWQiOiI1NTMiLCJMaW5lQ29sb3IiOnsiJHJlZiI6Ijk5In0sIkxpbmVXZWlnaHQiOjEuMCwiTGluZVR5cGUiOjAsIlBhcmVudFN0eWxlIjpudWxsfSwiVmVydGljYWxDb25uZWN0b3JTdHlsZSI6eyIkaWQiOiI1NTQiLCJMaW5lQ29sb3IiOnsiJHJlZiI6IjEwMiJ9LCJMaW5lV2VpZ2h0IjowLjAsIkxpbmVUeXBlIjowLCJQYXJlbnRTdHlsZSI6bnVsbH0sIk1hcmdpbiI6bnVsbCwiU3RhcnREYXRlUG9zaXRpb24iOjQsIkVuZERhdGVQb3NpdGlvbiI6NCwiRGF0ZUlzVmlzaWJsZSI6dHJ1ZSwiVGl0bGVQb3NpdGlvbiI6MiwiRHVyYXRpb25Qb3NpdGlvbiI6NiwiUGVyY2VudGFnZUNvbXBsZXRlZFBvc2l0aW9uIjo2LCJTcGFjaW5nIjo1LCJJc0JlbG93VGltZWJhbmQiOnRydWUsIlBlcmNlbnRhZ2VDb21wbGV0ZVNoYXBlT3BhY2l0eSI6MzUsIlNoYXBlU3R5bGUiOnsiJGlkIjoiNTU1IiwiTWFyZ2luIjp7IiRpZCI6IjU1NiIsIlRvcCI6MCwiTGVmdCI6NCwiUmlnaHQiOjQsIkJvdHRvbSI6MH0sIlBhZGRpbmciOnsiJGlkIjoiNTU3IiwiVG9wIjowLCJMZWZ0IjowLCJSaWdodCI6MCwiQm90dG9tIjowfSwiQmFja2dyb3VuZCI6eyIkaWQiOiI1NTgiLCJDb2xvciI6eyIkaWQiOiI1NTkiLCJBIjoyNTUsIlIiOjY2LCJHIjoxODYsIkIiOjE1MX19LCJJc1Zpc2libGUiOnRydWUsIldpZHRoIjowLjAsIkhlaWdodCI6MjIuMCwiQm9yZGVyU3R5bGUiOnsiJGlkIjoiNTYwIiwiTGluZUNvbG9yIjp7IiRyZWYiOiIzMjcifSwiTGluZVdlaWdodCI6MC4wLCJMaW5lVHlwZSI6MCwiUGFyZW50U3R5bGUiOm51bGx9LCJQYXJlbnRTdHlsZSI6bnVsbH0sIlRpdGxlU3R5bGUiOnsiJGlkIjoiNTYxIiwiRm9udFNldHRpbmdzIjp7IiRpZCI6IjU2MiIsIkZvbnRTaXplIjo5LCJGb250TmFtZSI6IkNhbGlicmkiLCJJc0JvbGQiOnRydWUsIklzSXRhbGljIjpmYWxzZSwiSXNVbmRlcmxpbmVkIjpmYWxzZSwiUGFyZW50U3R5bGUiOm51bGx9LCJBdXRvU2l6ZSI6MCwiRm9yZWdyb3VuZCI6eyIkaWQiOiI1NjMiLCJDb2xvciI6eyIkaWQiOiI1NjQiLCJBIjoyNTUsIlIiOjUxLCJHIjo5MSwiQiI6MTE2fX0sIk1heFdpZHRoIjo3NzcuNiwiTWF4SGVpZ2h0IjoiSW5maW5pdHkiLCJTbWFydEZvcmVncm91bmRJc0FjdGl2ZSI6ZmFsc2UsIkhvcml6b250YWxBbGlnbm1lbnQiOjEsIlZlcnRpY2FsQWxpZ25tZW50IjowLCJTbWFydEZvcmVncm91bmQiOm51bGwsIkJhY2tncm91bmRGaWxsVHlwZSI6MCwiTWFyZ2luIjp7IiRpZCI6IjU2NSIsIlRvcCI6MCwiTGVmdCI6MCwiUmlnaHQiOjAsIkJvdHRvbSI6MH0sIlBhZGRpbmciOnsiJGlkIjoiNTY2IiwiVG9wIjowLCJMZWZ0IjowLCJSaWdodCI6MCwiQm90dG9tIjowfSwiQmFja2dyb3VuZCI6eyIkaWQiOiI1NjciLCJDb2xvciI6eyIkaWQiOiI1NjgiLCJBIjowLCJSIjoyNTUsIkciOjI1NSwiQiI6MjU1fX0sIklzVmlzaWJsZSI6dHJ1ZSwiV2lkdGgiOjAuMCwiSGVpZ2h0IjowLjAsIkJvcmRlclN0eWxlIjp7IiRpZCI6IjU2OSIsIkxpbmVDb2xvciI6bnVsbCwiTGluZVdlaWdodCI6MC4wLCJMaW5lVHlwZSI6MCwiUGFyZW50U3R5bGUiOm51bGx9LCJQYXJlbnRTdHlsZSI6bnVsbH0sIkRhdGVTdHlsZSI6eyIkaWQiOiI1NzAiLCJGb250U2V0dGluZ3MiOnsiJGlkIjoiNTcxIiwiRm9udFNpemUiOjExLCJGb250TmFtZSI6IkNvcmJlbCIsIklzQm9sZCI6ZmFsc2UsIklzSXRhbGljIjpmYWxzZSwiSXNVbmRlcmxpbmVkIjpmYWxzZSwiUGFyZW50U3R5bGUiOm51bGx9LCJBdXRvU2l6ZSI6MCwiRm9yZWdyb3VuZCI6eyIkaWQiOiI1NzIiLCJDb2xvciI6eyIkaWQiOiI1NzMiLCJBIjoyNTUsIlIiOjExNSwiRyI6MTE1LCJCIjoxMTV9fSwiTWF4V2lkdGgiOjk2MC4wLCJNYXhIZWlnaHQiOiJJbmZpbml0eSIsIlNtYXJ0Rm9yZWdyb3VuZElzQWN0aXZlIjpmYWxzZSwiSG9yaXpvbnRhbEFsaWdubWVudCI6MCwiVmVydGljYWxBbGlnbm1lbnQiOjAsIlNtYXJ0Rm9yZWdyb3VuZCI6bnVsbCwiQmFja2dyb3VuZEZpbGxUeXBlIjowLCJNYXJnaW4iOnsiJGlkIjoiNTc0IiwiVG9wIjowLCJMZWZ0IjowLCJSaWdodCI6MCwiQm90dG9tIjowfSwiUGFkZGluZyI6eyIkaWQiOiI1NzUiLCJUb3AiOjAsIkxlZnQiOjAsIlJpZ2h0IjowLCJCb3R0b20iOjB9LCJCYWNrZ3JvdW5kIjp7IiRpZCI6IjU3NiIsIkNvbG9yIjp7IiRpZCI6IjU3NyIsIkEiOjAsIlIiOjI1NSwiRyI6MjU1LCJCIjoyNTV9fSwiSXNWaXNpYmxlIjp0cnVlLCJXaWR0aCI6MC4wLCJIZWlnaHQiOjAuMCwiQm9yZGVyU3R5bGUiOnsiJGlkIjoiNTc4IiwiTGluZUNvbG9yIjpudWxsLCJMaW5lV2VpZ2h0IjowLjAsIkxpbmVUeXBlIjowLCJQYXJlbnRTdHlsZSI6bnVsbH0sIlBhcmVudFN0eWxlIjpudWxsfSwiRGF0ZUZvcm1hdCI6eyIkaWQiOiI1Nzk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ODAiLCJGb3JtYXQiOjAsIklzVmlzaWJsZSI6ZmFsc2UsIkxhc3RLbm93blZpc2liaWxpdHlTdGF0ZSI6ZmFsc2V9LCJJc1Zpc2libGUiOnRydWUsIlBhcmVudFN0eWxlIjpudWxsfSwiSW5kZXgiOjEwLCJTbWFydER1cmF0aW9uQWN0aXZhdGVkIjpmYWxzZSwiRGF0ZUZvcm1hdCI6eyIkcmVmIjoiNTc5In0sIldlZWtOdW1iZXJpbmciOnsiJGlkIjoiNTgxIiwiRm9ybWF0IjowLCJJc1Zpc2libGUiOmZhbHNlLCJMYXN0S25vd25WaXNpYmlsaXR5U3RhdGUiOmZhbHNlfSwiSWQiOiIxNmU0ZjZjZS01YjRjLTQzYWItOWU5Ni0wYzU3MDExYzJhOWQiLCJJbXBvcnRJZCI6bnVsbCwiVGl0bGUiOiIyMCBDYW5kaWRhdGVzIiwiTm90ZSI6bnVsbCwiSHlwZXJsaW5rIjp7IiRpZCI6IjU4MiIsIkFkZHJlc3MiOiIiLCJTdWJBZGRyZXNzIjoiIn0sIklzQ2hhbmdlZCI6ZmFsc2UsIklzTmV3IjpmYWxzZX19LHsiJGlkIjoiNTgzIiwiX2F0dGFjaGVkTWlsZXN0b25lcyI6W10sIlRhc2tEZWZpbml0aW9uIjp7IiRpZCI6IjU4NCIsIkdyb3VwTmFtZSI6bnVsbCwiU3RhcnREYXRlIjoiMjAyOC0wMS0wMVQxOToxNDowMFoiLCJFbmREYXRlIjoiMjAzNS0wMS0wMVQxOToxNDowMFoiLCJQZXJjZW50YWdlQ29tcGxldGUiOjAuMCwiU3R5bGUiOnsiJGlkIjoiNTg1IiwiU2hhcGUiOjMsIlNoYXBlVGhpY2tuZXNzIjoyLCJEdXJhdGlvbkZvcm1hdCI6NCwiSW5jbHVkZU5vbldvcmtpbmdEYXlzSW5EdXJhdGlvbiI6ZmFsc2UsIlBlcmNlbnRhZ2VDb21wbGV0ZVN0eWxlIjp7IiRpZCI6IjU4NiIsIkZvbnRTZXR0aW5ncyI6eyIkaWQiOiI1ODciLCJGb250U2l6ZSI6OSwiRm9udE5hbWUiOiJBcmlhbCIsIklzQm9sZCI6ZmFsc2UsIklzSXRhbGljIjpmYWxzZSwiSXNVbmRlcmxpbmVkIjpmYWxzZSwiUGFyZW50U3R5bGUiOm51bGx9LCJBdXRvU2l6ZSI6MCwiRm9yZWdyb3VuZCI6eyIkcmVmIjoiODYifSwiTWF4V2lkdGgiOjk2MC4wLCJNYXhIZWlnaHQiOiJJbmZpbml0eSIsIlNtYXJ0Rm9yZWdyb3VuZElzQWN0aXZlIjpmYWxzZSwiSG9yaXpvbnRhbEFsaWdubWVudCI6MCwiVmVydGljYWxBbGlnbm1lbnQiOjAsIlNtYXJ0Rm9yZWdyb3VuZCI6bnVsbCwiQmFja2dyb3VuZEZpbGxUeXBlIjowLCJNYXJnaW4iOnsiJHJlZiI6IjMwNSJ9LCJQYWRkaW5nIjp7IiRyZWYiOiIzMDYifSwiQmFja2dyb3VuZCI6eyIkcmVmIjoiOTAifSwiSXNWaXNpYmxlIjp0cnVlLCJXaWR0aCI6MC4wLCJIZWlnaHQiOjAuMCwiQm9yZGVyU3R5bGUiOnsiJGlkIjoiNTg4IiwiTGluZUNvbG9yIjpudWxsLCJMaW5lV2VpZ2h0IjowLjAsIkxpbmVUeXBlIjowLCJQYXJlbnRTdHlsZSI6bnVsbH0sIlBhcmVudFN0eWxlIjpudWxsfSwiRHVyYXRpb25TdHlsZSI6eyIkaWQiOiI1ODkiLCJGb250U2V0dGluZ3MiOnsiJGlkIjoiNTkwIiwiRm9udFNpemUiOjksIkZvbnROYW1lIjoiQ29yYmVsIiwiSXNCb2xkIjp0cnVlLCJJc0l0YWxpYyI6ZmFsc2UsIklzVW5kZXJsaW5lZCI6ZmFsc2UsIlBhcmVudFN0eWxlIjpudWxsfSwiQXV0b1NpemUiOjAsIkZvcmVncm91bmQiOnsiJGlkIjoiNTkxIiwiQ29sb3IiOnsiJGlkIjoiNTkyIiwiQSI6MjU1LCJSIjoyMjMsIkciOjIyMywiQiI6MjIzfX0sIk1heFdpZHRoIjo5NjAuMCwiTWF4SGVpZ2h0IjoiSW5maW5pdHkiLCJTbWFydEZvcmVncm91bmRJc0FjdGl2ZSI6ZmFsc2UsIkhvcml6b250YWxBbGlnbm1lbnQiOjAsIlZlcnRpY2FsQWxpZ25tZW50IjowLCJTbWFydEZvcmVncm91bmQiOm51bGwsIkJhY2tncm91bmRGaWxsVHlwZSI6MCwiTWFyZ2luIjp7IiRyZWYiOiIzMTIifSwiUGFkZGluZyI6eyIkcmVmIjoiMzEzIn0sIkJhY2tncm91bmQiOnsiJGlkIjoiNTkzIiwiQ29sb3IiOnsiJGlkIjoiNTk0IiwiQSI6MCwiUiI6MjU1LCJHIjoyNTUsIkIiOjI1NX19LCJJc1Zpc2libGUiOmZhbHNlLCJXaWR0aCI6MC4wLCJIZWlnaHQiOjAuMCwiQm9yZGVyU3R5bGUiOnsiJGlkIjoiNTk1IiwiTGluZUNvbG9yIjpudWxsLCJMaW5lV2VpZ2h0IjowLjAsIkxpbmVUeXBlIjowLCJQYXJlbnRTdHlsZSI6bnVsbH0sIlBhcmVudFN0eWxlIjpudWxsfSwiSG9yaXpvbnRhbENvbm5lY3RvclN0eWxlIjp7IiRpZCI6IjU5NiIsIkxpbmVDb2xvciI6eyIkcmVmIjoiOTkifSwiTGluZVdlaWdodCI6MS4wLCJMaW5lVHlwZSI6MCwiUGFyZW50U3R5bGUiOm51bGx9LCJWZXJ0aWNhbENvbm5lY3RvclN0eWxlIjp7IiRpZCI6IjU5NyIsIkxpbmVDb2xvciI6eyIkcmVmIjoiMTAyIn0sIkxpbmVXZWlnaHQiOjAuMCwiTGluZVR5cGUiOjAsIlBhcmVudFN0eWxlIjpudWxsfSwiTWFyZ2luIjpudWxsLCJTdGFydERhdGVQb3NpdGlvbiI6NCwiRW5kRGF0ZVBvc2l0aW9uIjo0LCJEYXRlSXNWaXNpYmxlIjp0cnVlLCJUaXRsZVBvc2l0aW9uIjoyLCJEdXJhdGlvblBvc2l0aW9uIjo2LCJQZXJjZW50YWdlQ29tcGxldGVkUG9zaXRpb24iOjYsIlNwYWNpbmciOjUsIklzQmVsb3dUaW1lYmFuZCI6dHJ1ZSwiUGVyY2VudGFnZUNvbXBsZXRlU2hhcGVPcGFjaXR5IjozNSwiU2hhcGVTdHlsZSI6eyIkaWQiOiI1OTgiLCJNYXJnaW4iOnsiJHJlZiI6IjMyMiJ9LCJQYWRkaW5nIjp7IiRyZWYiOiIzMjMifSwiQmFja2dyb3VuZCI6eyIkcmVmIjoiNTU4In0sIklzVmlzaWJsZSI6dHJ1ZSwiV2lkdGgiOjAuMCwiSGVpZ2h0IjoyMi4wLCJCb3JkZXJTdHlsZSI6eyIkaWQiOiI1OTkiLCJMaW5lQ29sb3IiOnsiJHJlZiI6IjMyNyJ9LCJMaW5lV2VpZ2h0IjowLjAsIkxpbmVUeXBlIjowLCJQYXJlbnRTdHlsZSI6bnVsbH0sIlBhcmVudFN0eWxlIjpudWxsfSwiVGl0bGVTdHlsZSI6eyIkaWQiOiI2MDAiLCJGb250U2V0dGluZ3MiOnsiJGlkIjoiNjAxIiwiRm9udFNpemUiOjksIkZvbnROYW1lIjoiQ2FsaWJyaSIsIklzQm9sZCI6dHJ1ZSwiSXNJdGFsaWMiOmZhbHNlLCJJc1VuZGVybGluZWQiOmZhbHNlLCJQYXJlbnRTdHlsZSI6bnVsbH0sIkF1dG9TaXplIjowLCJGb3JlZ3JvdW5kIjp7IiRpZCI6IjYwMiIsIkNvbG9yIjp7IiRpZCI6IjYwMyIsIkEiOjI1NSwiUiI6NTEsIkciOjkxLCJCIjoxMTZ9fSwiTWF4V2lkdGgiOjU4My4yLCJNYXhIZWlnaHQiOiJJbmZpbml0eSIsIlNtYXJ0Rm9yZWdyb3VuZElzQWN0aXZlIjpmYWxzZSwiSG9yaXpvbnRhbEFsaWdubWVudCI6MSwiVmVydGljYWxBbGlnbm1lbnQiOjAsIlNtYXJ0Rm9yZWdyb3VuZCI6bnVsbCwiQmFja2dyb3VuZEZpbGxUeXBlIjowLCJNYXJnaW4iOnsiJHJlZiI6IjMzMyJ9LCJQYWRkaW5nIjp7IiRyZWYiOiIzMzQifSwiQmFja2dyb3VuZCI6eyIkaWQiOiI2MDQiLCJDb2xvciI6eyIkaWQiOiI2MDUiLCJBIjowLCJSIjoyNTUsIkciOjI1NSwiQiI6MjU1fX0sIklzVmlzaWJsZSI6dHJ1ZSwiV2lkdGgiOjAuMCwiSGVpZ2h0IjowLjAsIkJvcmRlclN0eWxlIjp7IiRpZCI6IjYwNiIsIkxpbmVDb2xvciI6bnVsbCwiTGluZVdlaWdodCI6MC4wLCJMaW5lVHlwZSI6MCwiUGFyZW50U3R5bGUiOm51bGx9LCJQYXJlbnRTdHlsZSI6bnVsbH0sIkRhdGVTdHlsZSI6eyIkaWQiOiI2MDciLCJGb250U2V0dGluZ3MiOnsiJGlkIjoiNjA4IiwiRm9udFNpemUiOjExLCJGb250TmFtZSI6IkNvcmJlbCIsIklzQm9sZCI6ZmFsc2UsIklzSXRhbGljIjpmYWxzZSwiSXNVbmRlcmxpbmVkIjpmYWxzZSwiUGFyZW50U3R5bGUiOm51bGx9LCJBdXRvU2l6ZSI6MCwiRm9yZWdyb3VuZCI6eyIkaWQiOiI2MDkiLCJDb2xvciI6eyIkaWQiOiI2MTAiLCJBIjoyNTUsIlIiOjExNSwiRyI6MTE1LCJCIjoxMTV9fSwiTWF4V2lkdGgiOjk2MC4wLCJNYXhIZWlnaHQiOiJJbmZpbml0eSIsIlNtYXJ0Rm9yZWdyb3VuZElzQWN0aXZlIjpmYWxzZSwiSG9yaXpvbnRhbEFsaWdubWVudCI6MCwiVmVydGljYWxBbGlnbm1lbnQiOjAsIlNtYXJ0Rm9yZWdyb3VuZCI6bnVsbCwiQmFja2dyb3VuZEZpbGxUeXBlIjowLCJNYXJnaW4iOnsiJHJlZiI6IjM0MCJ9LCJQYWRkaW5nIjp7IiRyZWYiOiIzNDEifSwiQmFja2dyb3VuZCI6eyIkaWQiOiI2MTEiLCJDb2xvciI6eyIkaWQiOiI2MTIiLCJBIjowLCJSIjoyNTUsIkciOjI1NSwiQiI6MjU1fX0sIklzVmlzaWJsZSI6dHJ1ZSwiV2lkdGgiOjAuMCwiSGVpZ2h0IjowLjAsIkJvcmRlclN0eWxlIjp7IiRpZCI6IjYxMyIsIkxpbmVDb2xvciI6bnVsbCwiTGluZVdlaWdodCI6MC4wLCJMaW5lVHlwZSI6MCwiUGFyZW50U3R5bGUiOm51bGx9LCJQYXJlbnRTdHlsZSI6bnVsbH0sIkRhdGVGb3JtYXQiOnsiJGlkIjoiNjE0IiwiRm9ybWF0U3RyaW5nIjoi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E1IiwiRm9ybWF0IjowLCJJc1Zpc2libGUiOmZhbHNlLCJMYXN0S25vd25WaXNpYmlsaXR5U3RhdGUiOmZhbHNlfSwiSXNWaXNpYmxlIjp0cnVlLCJQYXJlbnRTdHlsZSI6bnVsbH0sIkluZGV4IjoxMSwiU21hcnREdXJhdGlvbkFjdGl2YXRlZCI6ZmFsc2UsIkRhdGVGb3JtYXQiOnsiJHJlZiI6IjYxNCJ9LCJXZWVrTnVtYmVyaW5nIjp7IiRpZCI6IjYxNiIsIkZvcm1hdCI6MCwiSXNWaXNpYmxlIjpmYWxzZSwiTGFzdEtub3duVmlzaWJpbGl0eVN0YXRlIjpmYWxzZX0sIklkIjoiM2Y2NDU1YjMtYzIxZC00NjhhLThlODQtYzg5ZTk4M2U0MTMxIiwiSW1wb3J0SWQiOm51bGwsIlRpdGxlIjoiMTAgQ2FuZGlkYXRlcyIsIk5vdGUiOm51bGwsIkh5cGVybGluayI6eyIkaWQiOiI2MTciLCJBZGRyZXNzIjoiIiwiU3ViQWRkcmVzcyI6IiJ9LCJJc0NoYW5nZWQiOmZhbHNlLCJJc05ldyI6ZmFsc2V9fSx7IiRpZCI6IjYxOCIsIl9hdHRhY2hlZE1pbGVzdG9uZXMiOltdLCJUYXNrRGVmaW5pdGlvbiI6eyIkaWQiOiI2MTkiLCJHcm91cE5hbWUiOm51bGwsIlN0YXJ0RGF0ZSI6IjIwMzUtMDEtMDFUMTE6NDE6MDBaIiwiRW5kRGF0ZSI6IjIwNDMtMDctMDFUMTE6NDE6MDBaIiwiUGVyY2VudGFnZUNvbXBsZXRlIjowLjAsIlN0eWxlIjp7IiRpZCI6IjYyMCIsIlNoYXBlIjozLCJTaGFwZVRoaWNrbmVzcyI6MiwiRHVyYXRpb25Gb3JtYXQiOjQsIkluY2x1ZGVOb25Xb3JraW5nRGF5c0luRHVyYXRpb24iOmZhbHNlLCJQZXJjZW50YWdlQ29tcGxldGVTdHlsZSI6eyIkaWQiOiI2MjEiLCJGb250U2V0dGluZ3MiOnsiJGlkIjoiNjIyIiwiRm9udFNpemUiOjksIkZvbnROYW1lIjoiQXJpYWwiLCJJc0JvbGQiOmZhbHNlLCJJc0l0YWxpYyI6ZmFsc2UsIklzVW5kZXJsaW5lZCI6ZmFsc2UsIlBhcmVudFN0eWxlIjpudWxsfSwiQXV0b1NpemUiOjAsIkZvcmVncm91bmQiOnsiJHJlZiI6Ijg2In0sIk1heFdpZHRoIjo5NjAuMCwiTWF4SGVpZ2h0IjoiSW5maW5pdHkiLCJTbWFydEZvcmVncm91bmRJc0FjdGl2ZSI6ZmFsc2UsIkhvcml6b250YWxBbGlnbm1lbnQiOjAsIlZlcnRpY2FsQWxpZ25tZW50IjowLCJTbWFydEZvcmVncm91bmQiOm51bGwsIkJhY2tncm91bmRGaWxsVHlwZSI6MCwiTWFyZ2luIjp7IiRyZWYiOiIzMDUifSwiUGFkZGluZyI6eyIkcmVmIjoiMzA2In0sIkJhY2tncm91bmQiOnsiJHJlZiI6IjkwIn0sIklzVmlzaWJsZSI6dHJ1ZSwiV2lkdGgiOjAuMCwiSGVpZ2h0IjowLjAsIkJvcmRlclN0eWxlIjp7IiRpZCI6IjYyMyIsIkxpbmVDb2xvciI6bnVsbCwiTGluZVdlaWdodCI6MC4wLCJMaW5lVHlwZSI6MCwiUGFyZW50U3R5bGUiOm51bGx9LCJQYXJlbnRTdHlsZSI6bnVsbH0sIkR1cmF0aW9uU3R5bGUiOnsiJGlkIjoiNjI0IiwiRm9udFNldHRpbmdzIjp7IiRpZCI6IjYyNSIsIkZvbnRTaXplIjo5LCJGb250TmFtZSI6IkNvcmJlbCIsIklzQm9sZCI6dHJ1ZSwiSXNJdGFsaWMiOmZhbHNlLCJJc1VuZGVybGluZWQiOmZhbHNlLCJQYXJlbnRTdHlsZSI6bnVsbH0sIkF1dG9TaXplIjowLCJGb3JlZ3JvdW5kIjp7IiRpZCI6IjYyNiIsIkNvbG9yIjp7IiRpZCI6IjYyNyIsIkEiOjI1NSwiUiI6MjIzLCJHIjoyMjMsIkIiOjIyM319LCJNYXhXaWR0aCI6OTYwLjAsIk1heEhlaWdodCI6IkluZmluaXR5IiwiU21hcnRGb3JlZ3JvdW5kSXNBY3RpdmUiOmZhbHNlLCJIb3Jpem9udGFsQWxpZ25tZW50IjowLCJWZXJ0aWNhbEFsaWdubWVudCI6MCwiU21hcnRGb3JlZ3JvdW5kIjpudWxsLCJCYWNrZ3JvdW5kRmlsbFR5cGUiOjAsIk1hcmdpbiI6eyIkcmVmIjoiMzEyIn0sIlBhZGRpbmciOnsiJHJlZiI6IjMxMyJ9LCJCYWNrZ3JvdW5kIjp7IiRpZCI6IjYyOCIsIkNvbG9yIjp7IiRpZCI6IjYyOSIsIkEiOjAsIlIiOjI1NSwiRyI6MjU1LCJCIjoyNTV9fSwiSXNWaXNpYmxlIjpmYWxzZSwiV2lkdGgiOjAuMCwiSGVpZ2h0IjowLjAsIkJvcmRlclN0eWxlIjp7IiRpZCI6IjYzMCIsIkxpbmVDb2xvciI6bnVsbCwiTGluZVdlaWdodCI6MC4wLCJMaW5lVHlwZSI6MCwiUGFyZW50U3R5bGUiOm51bGx9LCJQYXJlbnRTdHlsZSI6bnVsbH0sIkhvcml6b250YWxDb25uZWN0b3JTdHlsZSI6eyIkaWQiOiI2MzEiLCJMaW5lQ29sb3IiOnsiJHJlZiI6Ijk5In0sIkxpbmVXZWlnaHQiOjEuMCwiTGluZVR5cGUiOjAsIlBhcmVudFN0eWxlIjpudWxsfSwiVmVydGljYWxDb25uZWN0b3JTdHlsZSI6eyIkaWQiOiI2MzIiLCJMaW5lQ29sb3IiOnsiJHJlZiI6IjEwMiJ9LCJMaW5lV2VpZ2h0IjowLjAsIkxpbmVUeXBlIjowLCJQYXJlbnRTdHlsZSI6bnVsbH0sIk1hcmdpbiI6bnVsbCwiU3RhcnREYXRlUG9zaXRpb24iOjQsIkVuZERhdGVQb3NpdGlvbiI6NCwiRGF0ZUlzVmlzaWJsZSI6dHJ1ZSwiVGl0bGVQb3NpdGlvbiI6MiwiRHVyYXRpb25Qb3NpdGlvbiI6NiwiUGVyY2VudGFnZUNvbXBsZXRlZFBvc2l0aW9uIjo2LCJTcGFjaW5nIjo1LCJJc0JlbG93VGltZWJhbmQiOnRydWUsIlBlcmNlbnRhZ2VDb21wbGV0ZVNoYXBlT3BhY2l0eSI6MzUsIlNoYXBlU3R5bGUiOnsiJGlkIjoiNjMzIiwiTWFyZ2luIjp7IiRyZWYiOiIzMjIifSwiUGFkZGluZyI6eyIkcmVmIjoiMzIzIn0sIkJhY2tncm91bmQiOnsiJHJlZiI6IjU1OCJ9LCJJc1Zpc2libGUiOnRydWUsIldpZHRoIjowLjAsIkhlaWdodCI6MjIuMCwiQm9yZGVyU3R5bGUiOnsiJGlkIjoiNjM0IiwiTGluZUNvbG9yIjp7IiRyZWYiOiIzMjcifSwiTGluZVdlaWdodCI6MC4wLCJMaW5lVHlwZSI6MCwiUGFyZW50U3R5bGUiOm51bGx9LCJQYXJlbnRTdHlsZSI6bnVsbH0sIlRpdGxlU3R5bGUiOnsiJGlkIjoiNjM1IiwiRm9udFNldHRpbmdzIjp7IiRpZCI6IjYzNiIsIkZvbnRTaXplIjo5LCJGb250TmFtZSI6IkNhbGlicmkiLCJJc0JvbGQiOnRydWUsIklzSXRhbGljIjpmYWxzZSwiSXNVbmRlcmxpbmVkIjpmYWxzZSwiUGFyZW50U3R5bGUiOm51bGx9LCJBdXRvU2l6ZSI6MiwiRm9yZWdyb3VuZCI6eyIkaWQiOiI2MzciLCJDb2xvciI6eyIkaWQiOiI2MzgiLCJBIjoyNTUsIlIiOjUxLCJHIjo5MSwiQiI6MTE2fX0sIk1heFdpZHRoIjo3My4zMzYwNTk3MjI5MDA0LCJNYXhIZWlnaHQiOiJJbmZpbml0eSIsIlNtYXJ0Rm9yZWdyb3VuZElzQWN0aXZlIjpmYWxzZSwiSG9yaXpvbnRhbEFsaWdubWVudCI6MSwiVmVydGljYWxBbGlnbm1lbnQiOjAsIlNtYXJ0Rm9yZWdyb3VuZCI6bnVsbCwiQmFja2dyb3VuZEZpbGxUeXBlIjowLCJNYXJnaW4iOnsiJHJlZiI6IjMzMyJ9LCJQYWRkaW5nIjp7IiRyZWYiOiIzMzQifSwiQmFja2dyb3VuZCI6eyIkaWQiOiI2MzkiLCJDb2xvciI6eyIkaWQiOiI2NDAiLCJBIjowLCJSIjoyNTUsIkciOjI1NSwiQiI6MjU1fX0sIklzVmlzaWJsZSI6dHJ1ZSwiV2lkdGgiOjAuMCwiSGVpZ2h0IjowLjAsIkJvcmRlclN0eWxlIjp7IiRpZCI6IjY0MSIsIkxpbmVDb2xvciI6bnVsbCwiTGluZVdlaWdodCI6MC4wLCJMaW5lVHlwZSI6MCwiUGFyZW50U3R5bGUiOm51bGx9LCJQYXJlbnRTdHlsZSI6bnVsbH0sIkRhdGVTdHlsZSI6eyIkaWQiOiI2NDIiLCJGb250U2V0dGluZ3MiOnsiJGlkIjoiNjQzIiwiRm9udFNpemUiOjExLCJGb250TmFtZSI6IkNvcmJlbCIsIklzQm9sZCI6ZmFsc2UsIklzSXRhbGljIjpmYWxzZSwiSXNVbmRlcmxpbmVkIjpmYWxzZSwiUGFyZW50U3R5bGUiOm51bGx9LCJBdXRvU2l6ZSI6MCwiRm9yZWdyb3VuZCI6eyIkaWQiOiI2NDQiLCJDb2xvciI6eyIkaWQiOiI2NDUiLCJBIjoyNTUsIlIiOjExNSwiRyI6MTE1LCJCIjoxMTV9fSwiTWF4V2lkdGgiOjk2MC4wLCJNYXhIZWlnaHQiOiJJbmZpbml0eSIsIlNtYXJ0Rm9yZWdyb3VuZElzQWN0aXZlIjpmYWxzZSwiSG9yaXpvbnRhbEFsaWdubWVudCI6MCwiVmVydGljYWxBbGlnbm1lbnQiOjAsIlNtYXJ0Rm9yZWdyb3VuZCI6bnVsbCwiQmFja2dyb3VuZEZpbGxUeXBlIjowLCJNYXJnaW4iOnsiJHJlZiI6IjM0MCJ9LCJQYWRkaW5nIjp7IiRyZWYiOiIzNDEifSwiQmFja2dyb3VuZCI6eyIkaWQiOiI2NDYiLCJDb2xvciI6eyIkaWQiOiI2NDciLCJBIjowLCJSIjoyNTUsIkciOjI1NSwiQiI6MjU1fX0sIklzVmlzaWJsZSI6dHJ1ZSwiV2lkdGgiOjAuMCwiSGVpZ2h0IjowLjAsIkJvcmRlclN0eWxlIjp7IiRpZCI6IjY0OCIsIkxpbmVDb2xvciI6bnVsbCwiTGluZVdlaWdodCI6MC4wLCJMaW5lVHlwZSI6MCwiUGFyZW50U3R5bGUiOm51bGx9LCJQYXJlbnRTdHlsZSI6bnVsbH0sIkRhdGVGb3JtYXQiOnsiJGlkIjoiNjQ5IiwiRm9ybWF0U3RyaW5nIjoi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UwIiwiRm9ybWF0IjowLCJJc1Zpc2libGUiOmZhbHNlLCJMYXN0S25vd25WaXNpYmlsaXR5U3RhdGUiOmZhbHNlfSwiSXNWaXNpYmxlIjp0cnVlLCJQYXJlbnRTdHlsZSI6bnVsbH0sIkluZGV4IjoxMiwiU21hcnREdXJhdGlvbkFjdGl2YXRlZCI6ZmFsc2UsIkRhdGVGb3JtYXQiOnsiJHJlZiI6IjY0OSJ9LCJXZWVrTnVtYmVyaW5nIjp7IiRpZCI6IjY1MSIsIkZvcm1hdCI6MCwiSXNWaXNpYmxlIjpmYWxzZSwiTGFzdEtub3duVmlzaWJpbGl0eVN0YXRlIjpmYWxzZX0sIklkIjoiYThiMzk0ZDUtNThhYy00YTg4LTk1M2UtOWRhMTFmZTk0NTNjIiwiSW1wb3J0SWQiOm51bGwsIlRpdGxlIjoiMi01IENhbmRpZGF0ZXMiLCJOb3RlIjpudWxsLCJIeXBlcmxpbmsiOnsiJGlkIjoiNjUyIiwiQWRkcmVzcyI6IiIsIlN1YkFkZHJlc3MiOiIifSwiSXNDaGFuZ2VkIjpmYWxzZSwiSXNOZXciOmZhbHNlfX0seyIkaWQiOiI2NTMiLCJfYXR0YWNoZWRNaWxlc3RvbmVzIjpbXSwiVGFza0RlZmluaXRpb24iOnsiJGlkIjoiNjU0IiwiR3JvdXBOYW1lIjpudWxsLCJTdGFydERhdGUiOiIyMDQzLTA3LTAxVDA2OjA5OjAwWiIsIkVuZERhdGUiOiIyMDU0LTA3LTAxVDA2OjA5OjAwWiIsIlBlcmNlbnRhZ2VDb21wbGV0ZSI6MC4wLCJTdHlsZSI6eyIkaWQiOiI2NTUiLCJTaGFwZSI6MywiU2hhcGVUaGlja25lc3MiOjIsIkR1cmF0aW9uRm9ybWF0Ijo0LCJJbmNsdWRlTm9uV29ya2luZ0RheXNJbkR1cmF0aW9uIjpmYWxzZSwiUGVyY2VudGFnZUNvbXBsZXRlU3R5bGUiOnsiJGlkIjoiNjU2IiwiRm9udFNldHRpbmdzIjp7IiRpZCI6IjY1NyIsIkZvbnRTaXplIjo5LCJGb250TmFtZSI6IkFyaWFsIiwiSXNCb2xkIjpmYWxzZSwiSXNJdGFsaWMiOmZhbHNlLCJJc1VuZGVybGluZWQiOmZhbHNlLCJQYXJlbnRTdHlsZSI6bnVsbH0sIkF1dG9TaXplIjowLCJGb3JlZ3JvdW5kIjp7IiRyZWYiOiI4NiJ9LCJNYXhXaWR0aCI6OTYwLjAsIk1heEhlaWdodCI6IkluZmluaXR5IiwiU21hcnRGb3JlZ3JvdW5kSXNBY3RpdmUiOmZhbHNlLCJIb3Jpem9udGFsQWxpZ25tZW50IjowLCJWZXJ0aWNhbEFsaWdubWVudCI6MCwiU21hcnRGb3JlZ3JvdW5kIjpudWxsLCJCYWNrZ3JvdW5kRmlsbFR5cGUiOjAsIk1hcmdpbiI6eyIkcmVmIjoiMzA1In0sIlBhZGRpbmciOnsiJHJlZiI6IjMwNiJ9LCJCYWNrZ3JvdW5kIjp7IiRyZWYiOiI5MCJ9LCJJc1Zpc2libGUiOnRydWUsIldpZHRoIjowLjAsIkhlaWdodCI6MC4wLCJCb3JkZXJTdHlsZSI6eyIkaWQiOiI2NTgiLCJMaW5lQ29sb3IiOm51bGwsIkxpbmVXZWlnaHQiOjAuMCwiTGluZVR5cGUiOjAsIlBhcmVudFN0eWxlIjpudWxsfSwiUGFyZW50U3R5bGUiOm51bGx9LCJEdXJhdGlvblN0eWxlIjp7IiRpZCI6IjY1OSIsIkZvbnRTZXR0aW5ncyI6eyIkaWQiOiI2NjAiLCJGb250U2l6ZSI6OSwiRm9udE5hbWUiOiJDb3JiZWwiLCJJc0JvbGQiOnRydWUsIklzSXRhbGljIjpmYWxzZSwiSXNVbmRlcmxpbmVkIjpmYWxzZSwiUGFyZW50U3R5bGUiOm51bGx9LCJBdXRvU2l6ZSI6MCwiRm9yZWdyb3VuZCI6eyIkaWQiOiI2NjEiLCJDb2xvciI6eyIkaWQiOiI2NjIiLCJBIjoyNTUsIlIiOjIyMywiRyI6MjIzLCJCIjoyMjN9fSwiTWF4V2lkdGgiOjk2MC4wLCJNYXhIZWlnaHQiOiJJbmZpbml0eSIsIlNtYXJ0Rm9yZWdyb3VuZElzQWN0aXZlIjpmYWxzZSwiSG9yaXpvbnRhbEFsaWdubWVudCI6MCwiVmVydGljYWxBbGlnbm1lbnQiOjAsIlNtYXJ0Rm9yZWdyb3VuZCI6bnVsbCwiQmFja2dyb3VuZEZpbGxUeXBlIjowLCJNYXJnaW4iOnsiJHJlZiI6IjMxMiJ9LCJQYWRkaW5nIjp7IiRyZWYiOiIzMTMifSwiQmFja2dyb3VuZCI6eyIkaWQiOiI2NjMiLCJDb2xvciI6eyIkaWQiOiI2NjQiLCJBIjowLCJSIjoyNTUsIkciOjI1NSwiQiI6MjU1fX0sIklzVmlzaWJsZSI6ZmFsc2UsIldpZHRoIjowLjAsIkhlaWdodCI6MC4wLCJCb3JkZXJTdHlsZSI6eyIkaWQiOiI2NjUiLCJMaW5lQ29sb3IiOm51bGwsIkxpbmVXZWlnaHQiOjAuMCwiTGluZVR5cGUiOjAsIlBhcmVudFN0eWxlIjpudWxsfSwiUGFyZW50U3R5bGUiOm51bGx9LCJIb3Jpem9udGFsQ29ubmVjdG9yU3R5bGUiOnsiJGlkIjoiNjY2IiwiTGluZUNvbG9yIjp7IiRyZWYiOiI5OSJ9LCJMaW5lV2VpZ2h0IjoxLjAsIkxpbmVUeXBlIjowLCJQYXJlbnRTdHlsZSI6bnVsbH0sIlZlcnRpY2FsQ29ubmVjdG9yU3R5bGUiOnsiJGlkIjoiNjY3IiwiTGluZUNvbG9yIjp7IiRyZWYiOiIxMDIifSwiTGluZVdlaWdodCI6MC4wLCJMaW5lVHlwZSI6MCwiUGFyZW50U3R5bGUiOm51bGx9LCJNYXJnaW4iOm51bGwsIlN0YXJ0RGF0ZVBvc2l0aW9uIjo0LCJFbmREYXRlUG9zaXRpb24iOjQsIkRhdGVJc1Zpc2libGUiOnRydWUsIlRpdGxlUG9zaXRpb24iOjIsIkR1cmF0aW9uUG9zaXRpb24iOjYsIlBlcmNlbnRhZ2VDb21wbGV0ZWRQb3NpdGlvbiI6NiwiU3BhY2luZyI6NSwiSXNCZWxvd1RpbWViYW5kIjp0cnVlLCJQZXJjZW50YWdlQ29tcGxldGVTaGFwZU9wYWNpdHkiOjM1LCJTaGFwZVN0eWxlIjp7IiRpZCI6IjY2OCIsIk1hcmdpbiI6eyIkcmVmIjoiMzIyIn0sIlBhZGRpbmciOnsiJHJlZiI6IjMyMyJ9LCJCYWNrZ3JvdW5kIjp7IiRyZWYiOiI1NTgifSwiSXNWaXNpYmxlIjp0cnVlLCJXaWR0aCI6MC4wLCJIZWlnaHQiOjIyLjAsIkJvcmRlclN0eWxlIjp7IiRpZCI6IjY2OSIsIkxpbmVDb2xvciI6eyIkcmVmIjoiMzI3In0sIkxpbmVXZWlnaHQiOjAuMCwiTGluZVR5cGUiOjAsIlBhcmVudFN0eWxlIjpudWxsfSwiUGFyZW50U3R5bGUiOm51bGx9LCJUaXRsZVN0eWxlIjp7IiRpZCI6IjY3MCIsIkZvbnRTZXR0aW5ncyI6eyIkaWQiOiI2NzEiLCJGb250U2l6ZSI6OSwiRm9udE5hbWUiOiJDYWxpYnJpIiwiSXNCb2xkIjp0cnVlLCJJc0l0YWxpYyI6ZmFsc2UsIklzVW5kZXJsaW5lZCI6ZmFsc2UsIlBhcmVudFN0eWxlIjpudWxsfSwiQXV0b1NpemUiOjAsIkZvcmVncm91bmQiOnsiJGlkIjoiNjcyIiwiQ29sb3IiOnsiJGlkIjoiNjczIiwiQSI6MjU1LCJSIjo1MSwiRyI6OTEsIkIiOjExNn19LCJNYXhXaWR0aCI6NTgzLjIsIk1heEhlaWdodCI6IkluZmluaXR5IiwiU21hcnRGb3JlZ3JvdW5kSXNBY3RpdmUiOmZhbHNlLCJIb3Jpem9udGFsQWxpZ25tZW50IjoxLCJWZXJ0aWNhbEFsaWdubWVudCI6MCwiU21hcnRGb3JlZ3JvdW5kIjpudWxsLCJCYWNrZ3JvdW5kRmlsbFR5cGUiOjAsIk1hcmdpbiI6eyIkcmVmIjoiMzMzIn0sIlBhZGRpbmciOnsiJHJlZiI6IjMzNCJ9LCJCYWNrZ3JvdW5kIjp7IiRpZCI6IjY3NCIsIkNvbG9yIjp7IiRpZCI6IjY3NSIsIkEiOjAsIlIiOjI1NSwiRyI6MjU1LCJCIjoyNTV9fSwiSXNWaXNpYmxlIjp0cnVlLCJXaWR0aCI6MC4wLCJIZWlnaHQiOjAuMCwiQm9yZGVyU3R5bGUiOnsiJGlkIjoiNjc2IiwiTGluZUNvbG9yIjpudWxsLCJMaW5lV2VpZ2h0IjowLjAsIkxpbmVUeXBlIjowLCJQYXJlbnRTdHlsZSI6bnVsbH0sIlBhcmVudFN0eWxlIjpudWxsfSwiRGF0ZVN0eWxlIjp7IiRpZCI6IjY3NyIsIkZvbnRTZXR0aW5ncyI6eyIkaWQiOiI2NzgiLCJGb250U2l6ZSI6MTEsIkZvbnROYW1lIjoiQ29yYmVsIiwiSXNCb2xkIjpmYWxzZSwiSXNJdGFsaWMiOmZhbHNlLCJJc1VuZGVybGluZWQiOmZhbHNlLCJQYXJlbnRTdHlsZSI6bnVsbH0sIkF1dG9TaXplIjowLCJGb3JlZ3JvdW5kIjp7IiRpZCI6IjY3OSIsIkNvbG9yIjp7IiRpZCI6IjY4MCIsIkEiOjI1NSwiUiI6MTE1LCJHIjoxMTUsIkIiOjExNX19LCJNYXhXaWR0aCI6OTYwLjAsIk1heEhlaWdodCI6IkluZmluaXR5IiwiU21hcnRGb3JlZ3JvdW5kSXNBY3RpdmUiOmZhbHNlLCJIb3Jpem9udGFsQWxpZ25tZW50IjowLCJWZXJ0aWNhbEFsaWdubWVudCI6MCwiU21hcnRGb3JlZ3JvdW5kIjpudWxsLCJCYWNrZ3JvdW5kRmlsbFR5cGUiOjAsIk1hcmdpbiI6eyIkcmVmIjoiMzQwIn0sIlBhZGRpbmciOnsiJHJlZiI6IjM0MSJ9LCJCYWNrZ3JvdW5kIjp7IiRpZCI6IjY4MSIsIkNvbG9yIjp7IiRpZCI6IjY4MiIsIkEiOjAsIlIiOjI1NSwiRyI6MjU1LCJCIjoyNTV9fSwiSXNWaXNpYmxlIjp0cnVlLCJXaWR0aCI6MC4wLCJIZWlnaHQiOjAuMCwiQm9yZGVyU3R5bGUiOnsiJGlkIjoiNjgzIiwiTGluZUNvbG9yIjpudWxsLCJMaW5lV2VpZ2h0IjowLjAsIkxpbmVUeXBlIjowLCJQYXJlbnRTdHlsZSI6bnVsbH0sIlBhcmVudFN0eWxlIjpudWxsfSwiRGF0ZUZvcm1hdCI6eyIkaWQiOiI2ODQ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ODUiLCJGb3JtYXQiOjAsIklzVmlzaWJsZSI6ZmFsc2UsIkxhc3RLbm93blZpc2liaWxpdHlTdGF0ZSI6ZmFsc2V9LCJJc1Zpc2libGUiOnRydWUsIlBhcmVudFN0eWxlIjpudWxsfSwiSW5kZXgiOjEzLCJTbWFydER1cmF0aW9uQWN0aXZhdGVkIjpmYWxzZSwiRGF0ZUZvcm1hdCI6eyIkcmVmIjoiNjg0In0sIldlZWtOdW1iZXJpbmciOnsiJGlkIjoiNjg2IiwiRm9ybWF0IjowLCJJc1Zpc2libGUiOmZhbHNlLCJMYXN0S25vd25WaXNpYmlsaXR5U3RhdGUiOmZhbHNlfSwiSWQiOiJjMTRhZjMwNy1iZjYxLTQwOWMtOGEyZi1hNjUwZDUwMmFmZGYiLCJJbXBvcnRJZCI6bnVsbCwiVGl0bGUiOiIxLTIgRHJ1ZyBDYW5kaWRhdGVzIiwiTm90ZSI6bnVsbCwiSHlwZXJsaW5rIjp7IiRpZCI6IjY4NyIsIkFkZHJlc3MiOiIiLCJTdWJBZGRyZXNzIjoiIn0sIklzQ2hhbmdlZCI6ZmFsc2UsIklzTmV3IjpmYWxzZX19LHsiJGlkIjoiNjg4IiwiX2F0dGFjaGVkTWlsZXN0b25lcyI6W10sIlRhc2tEZWZpbml0aW9uIjp7IiRpZCI6IjY4OSIsIkdyb3VwTmFtZSI6bnVsbCwiU3RhcnREYXRlIjoiMjA1NC0wNy0wMVQxNDowNTowMFoiLCJFbmREYXRlIjoiMjA2Ny0wMS0wMVQxNDowNTowMFoiLCJQZXJjZW50YWdlQ29tcGxldGUiOjAuMCwiU3R5bGUiOnsiJGlkIjoiNjkwIiwiU2hhcGUiOjMsIlNoYXBlVGhpY2tuZXNzIjoyLCJEdXJhdGlvbkZvcm1hdCI6NCwiSW5jbHVkZU5vbldvcmtpbmdEYXlzSW5EdXJhdGlvbiI6ZmFsc2UsIlBlcmNlbnRhZ2VDb21wbGV0ZVN0eWxlIjp7IiRpZCI6IjY5MSIsIkZvbnRTZXR0aW5ncyI6eyIkaWQiOiI2OTIiLCJGb250U2l6ZSI6OSwiRm9udE5hbWUiOiJBcmlhbCIsIklzQm9sZCI6ZmFsc2UsIklzSXRhbGljIjpmYWxzZSwiSXNVbmRlcmxpbmVkIjpmYWxzZSwiUGFyZW50U3R5bGUiOm51bGx9LCJBdXRvU2l6ZSI6MCwiRm9yZWdyb3VuZCI6eyIkcmVmIjoiODYifSwiTWF4V2lkdGgiOjk2MC4wLCJNYXhIZWlnaHQiOiJJbmZpbml0eSIsIlNtYXJ0Rm9yZWdyb3VuZElzQWN0aXZlIjpmYWxzZSwiSG9yaXpvbnRhbEFsaWdubWVudCI6MCwiVmVydGljYWxBbGlnbm1lbnQiOjAsIlNtYXJ0Rm9yZWdyb3VuZCI6bnVsbCwiQmFja2dyb3VuZEZpbGxUeXBlIjowLCJNYXJnaW4iOnsiJHJlZiI6IjMwNSJ9LCJQYWRkaW5nIjp7IiRyZWYiOiIzMDYifSwiQmFja2dyb3VuZCI6eyIkcmVmIjoiOTAifSwiSXNWaXNpYmxlIjp0cnVlLCJXaWR0aCI6MC4wLCJIZWlnaHQiOjAuMCwiQm9yZGVyU3R5bGUiOnsiJGlkIjoiNjkzIiwiTGluZUNvbG9yIjpudWxsLCJMaW5lV2VpZ2h0IjowLjAsIkxpbmVUeXBlIjowLCJQYXJlbnRTdHlsZSI6bnVsbH0sIlBhcmVudFN0eWxlIjpudWxsfSwiRHVyYXRpb25TdHlsZSI6eyIkaWQiOiI2OTQiLCJGb250U2V0dGluZ3MiOnsiJGlkIjoiNjk1IiwiRm9udFNpemUiOjksIkZvbnROYW1lIjoiQ29yYmVsIiwiSXNCb2xkIjp0cnVlLCJJc0l0YWxpYyI6ZmFsc2UsIklzVW5kZXJsaW5lZCI6ZmFsc2UsIlBhcmVudFN0eWxlIjpudWxsfSwiQXV0b1NpemUiOjAsIkZvcmVncm91bmQiOnsiJGlkIjoiNjk2IiwiQ29sb3IiOnsiJGlkIjoiNjk3IiwiQSI6MjU1LCJSIjoyMjMsIkciOjIyMywiQiI6MjIzfX0sIk1heFdpZHRoIjo5NjAuMCwiTWF4SGVpZ2h0IjoiSW5maW5pdHkiLCJTbWFydEZvcmVncm91bmRJc0FjdGl2ZSI6ZmFsc2UsIkhvcml6b250YWxBbGlnbm1lbnQiOjAsIlZlcnRpY2FsQWxpZ25tZW50IjowLCJTbWFydEZvcmVncm91bmQiOm51bGwsIkJhY2tncm91bmRGaWxsVHlwZSI6MCwiTWFyZ2luIjp7IiRyZWYiOiIzMTIifSwiUGFkZGluZyI6eyIkcmVmIjoiMzEzIn0sIkJhY2tncm91bmQiOnsiJGlkIjoiNjk4IiwiQ29sb3IiOnsiJGlkIjoiNjk5IiwiQSI6MCwiUiI6MjU1LCJHIjoyNTUsIkIiOjI1NX19LCJJc1Zpc2libGUiOmZhbHNlLCJXaWR0aCI6MC4wLCJIZWlnaHQiOjAuMCwiQm9yZGVyU3R5bGUiOnsiJGlkIjoiNzAwIiwiTGluZUNvbG9yIjpudWxsLCJMaW5lV2VpZ2h0IjowLjAsIkxpbmVUeXBlIjowLCJQYXJlbnRTdHlsZSI6bnVsbH0sIlBhcmVudFN0eWxlIjpudWxsfSwiSG9yaXpvbnRhbENvbm5lY3RvclN0eWxlIjp7IiRpZCI6IjcwMSIsIkxpbmVDb2xvciI6eyIkcmVmIjoiOTkifSwiTGluZVdlaWdodCI6MS4wLCJMaW5lVHlwZSI6MCwiUGFyZW50U3R5bGUiOm51bGx9LCJWZXJ0aWNhbENvbm5lY3RvclN0eWxlIjp7IiRpZCI6IjcwMiIsIkxpbmVDb2xvciI6eyIkcmVmIjoiMTAyIn0sIkxpbmVXZWlnaHQiOjAuMCwiTGluZVR5cGUiOjAsIlBhcmVudFN0eWxlIjpudWxsfSwiTWFyZ2luIjpudWxsLCJTdGFydERhdGVQb3NpdGlvbiI6NCwiRW5kRGF0ZVBvc2l0aW9uIjo0LCJEYXRlSXNWaXNpYmxlIjp0cnVlLCJUaXRsZVBvc2l0aW9uIjoyLCJEdXJhdGlvblBvc2l0aW9uIjo2LCJQZXJjZW50YWdlQ29tcGxldGVkUG9zaXRpb24iOjYsIlNwYWNpbmciOjUsIklzQmVsb3dUaW1lYmFuZCI6dHJ1ZSwiUGVyY2VudGFnZUNvbXBsZXRlU2hhcGVPcGFjaXR5IjozNSwiU2hhcGVTdHlsZSI6eyIkaWQiOiI3MDMiLCJNYXJnaW4iOnsiJHJlZiI6IjMyMiJ9LCJQYWRkaW5nIjp7IiRyZWYiOiIzMjMifSwiQmFja2dyb3VuZCI6eyIkcmVmIjoiNTU4In0sIklzVmlzaWJsZSI6dHJ1ZSwiV2lkdGgiOjAuMCwiSGVpZ2h0IjoyMi4wLCJCb3JkZXJTdHlsZSI6eyIkaWQiOiI3MDQiLCJMaW5lQ29sb3IiOnsiJGlkIjoiNzA1IiwiJHR5cGUiOiJOTFJFLkNvbW1vbi5Eb20uU29saWRDb2xvckJydXNoLCBOTFJFLkNvbW1vbiIsIkNvbG9yIjp7IiRpZCI6IjcwNiIsIkEiOjI1NSwiUiI6MjU1LCJHIjoyNTUsIkIiOjI1NX19LCJMaW5lV2VpZ2h0IjowLjAsIkxpbmVUeXBlIjowLCJQYXJlbnRTdHlsZSI6bnVsbH0sIlBhcmVudFN0eWxlIjpudWxsfSwiVGl0bGVTdHlsZSI6eyIkaWQiOiI3MDciLCJGb250U2V0dGluZ3MiOnsiJGlkIjoiNzA4IiwiRm9udFNpemUiOjksIkZvbnROYW1lIjoiQ2FsaWJyaSIsIklzQm9sZCI6dHJ1ZSwiSXNJdGFsaWMiOmZhbHNlLCJJc1VuZGVybGluZWQiOmZhbHNlLCJQYXJlbnRTdHlsZSI6bnVsbH0sIkF1dG9TaXplIjowLCJGb3JlZ3JvdW5kIjp7IiRpZCI6IjcwOSIsIkNvbG9yIjp7IiRpZCI6IjcxMCIsIkEiOjI1NSwiUiI6NTEsIkciOjkxLCJCIjoxMTZ9fSwiTWF4V2lkdGgiOjQzOC4xNjY3OTE4ODU4MDAwOCwiTWF4SGVpZ2h0IjoiSW5maW5pdHkiLCJTbWFydEZvcmVncm91bmRJc0FjdGl2ZSI6ZmFsc2UsIkhvcml6b250YWxBbGlnbm1lbnQiOjEsIlZlcnRpY2FsQWxpZ25tZW50IjowLCJTbWFydEZvcmVncm91bmQiOm51bGwsIkJhY2tncm91bmRGaWxsVHlwZSI6MCwiTWFyZ2luIjp7IiRyZWYiOiIzMzMifSwiUGFkZGluZyI6eyIkcmVmIjoiMzM0In0sIkJhY2tncm91bmQiOnsiJGlkIjoiNzExIiwiQ29sb3IiOnsiJGlkIjoiNzEyIiwiQSI6MCwiUiI6MjU1LCJHIjoyNTUsIkIiOjI1NX19LCJJc1Zpc2libGUiOnRydWUsIldpZHRoIjowLjAsIkhlaWdodCI6MC4wLCJCb3JkZXJTdHlsZSI6eyIkaWQiOiI3MTMiLCJMaW5lQ29sb3IiOm51bGwsIkxpbmVXZWlnaHQiOjAuMCwiTGluZVR5cGUiOjAsIlBhcmVudFN0eWxlIjpudWxsfSwiUGFyZW50U3R5bGUiOm51bGx9LCJEYXRlU3R5bGUiOnsiJGlkIjoiNzE0IiwiRm9udFNldHRpbmdzIjp7IiRpZCI6IjcxNSIsIkZvbnRTaXplIjoxMSwiRm9udE5hbWUiOiJDb3JiZWwiLCJJc0JvbGQiOmZhbHNlLCJJc0l0YWxpYyI6ZmFsc2UsIklzVW5kZXJsaW5lZCI6ZmFsc2UsIlBhcmVudFN0eWxlIjpudWxsfSwiQXV0b1NpemUiOjAsIkZvcmVncm91bmQiOnsiJGlkIjoiNzE2IiwiQ29sb3IiOnsiJGlkIjoiNzE3IiwiQSI6MjU1LCJSIjoxMTUsIkciOjExNSwiQiI6MTE1fX0sIk1heFdpZHRoIjo5NjAuMCwiTWF4SGVpZ2h0IjoiSW5maW5pdHkiLCJTbWFydEZvcmVncm91bmRJc0FjdGl2ZSI6ZmFsc2UsIkhvcml6b250YWxBbGlnbm1lbnQiOjAsIlZlcnRpY2FsQWxpZ25tZW50IjowLCJTbWFydEZvcmVncm91bmQiOm51bGwsIkJhY2tncm91bmRGaWxsVHlwZSI6MCwiTWFyZ2luIjp7IiRyZWYiOiIzNDAifSwiUGFkZGluZyI6eyIkcmVmIjoiMzQxIn0sIkJhY2tncm91bmQiOnsiJGlkIjoiNzE4IiwiQ29sb3IiOnsiJGlkIjoiNzE5IiwiQSI6MCwiUiI6MjU1LCJHIjoyNTUsIkIiOjI1NX19LCJJc1Zpc2libGUiOnRydWUsIldpZHRoIjowLjAsIkhlaWdodCI6MC4wLCJCb3JkZXJTdHlsZSI6eyIkaWQiOiI3MjAiLCJMaW5lQ29sb3IiOm51bGwsIkxpbmVXZWlnaHQiOjAuMCwiTGluZVR5cGUiOjAsIlBhcmVudFN0eWxlIjpudWxsfSwiUGFyZW50U3R5bGUiOm51bGx9LCJEYXRlRm9ybWF0Ijp7IiRpZCI6IjcyMSIsIkZvcm1hdFN0cmluZyI6In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yMiIsIkZvcm1hdCI6MCwiSXNWaXNpYmxlIjpmYWxzZSwiTGFzdEtub3duVmlzaWJpbGl0eVN0YXRlIjpmYWxzZX0sIklzVmlzaWJsZSI6dHJ1ZSwiUGFyZW50U3R5bGUiOm51bGx9LCJJbmRleCI6MTQsIlNtYXJ0RHVyYXRpb25BY3RpdmF0ZWQiOmZhbHNlLCJEYXRlRm9ybWF0Ijp7IiRyZWYiOiI3MjEifSwiV2Vla051bWJlcmluZyI6eyIkaWQiOiI3MjMiLCJGb3JtYXQiOjAsIklzVmlzaWJsZSI6ZmFsc2UsIkxhc3RLbm93blZpc2liaWxpdHlTdGF0ZSI6ZmFsc2V9LCJJZCI6IjhiN2QwMDQ5LTMzNmQtNDg1ZS1hZjc2LTYzMTQ0YWZmMmJmYSIsIkltcG9ydElkIjpudWxsLCJUaXRsZSI6IjEgRHJ1ZyIsIk5vdGUiOm51bGwsIkh5cGVybGluayI6eyIkaWQiOiI3MjQiLCJBZGRyZXNzIjoiIiwiU3ViQWRkcmVzcyI6IiJ9LCJJc0NoYW5nZWQiOmZhbHNlLCJJc05ldyI6ZmFsc2V9fV0sIk1pbGVzdG9uZXMiOltdfSx7IiRpZCI6IjcyNSIsIklkIjoiNGE1YTI4ZjUtNGZkOS00MTljLTgxMTAtOWQyNmIyMWY2MmJmIiwiSW5kZXgiOjIsIkhlYWRlclRleHQiOiJSZXZpZXdzIiwiU3R5bGUiOnsiJGlkIjoiNzI2IiwiSGVhZGVyU3R5bGUiOnsiJGlkIjoiNzI3IiwiVGV4dFN0eWxlIjp7IiRpZCI6IjcyOCIsIkZvbnRTZXR0aW5ncyI6eyIkaWQiOiI3MjkiLCJGb250U2l6ZSI6MTEsIkZvbnROYW1lIjoiQ2FsaWJyaSIsIklzQm9sZCI6dHJ1ZSwiSXNJdGFsaWMiOmZhbHNlLCJJc1VuZGVybGluZWQiOmZhbHNlLCJQYXJlbnRTdHlsZSI6bnVsbH0sIkF1dG9TaXplIjowLCJGb3JlZ3JvdW5kIjp7IiRpZCI6IjczMCIsIkNvbG9yIjp7IiRpZCI6IjczMSIsIkEiOjI1NSwiUiI6MjU1LCJHIjoyNTUsIkIiOjI1NX19LCJNYXhXaWR0aCI6IkluZmluaXR5IiwiTWF4SGVpZ2h0IjowLjAsIlNtYXJ0Rm9yZWdyb3VuZElzQWN0aXZlIjpmYWxzZSwiSG9yaXpvbnRhbEFsaWdubWVudCI6MCwiVmVydGljYWxBbGlnbm1lbnQiOjAsIlNtYXJ0Rm9yZWdyb3VuZCI6bnVsbCwiQmFja2dyb3VuZEZpbGxUeXBlIjowLCJNYXJnaW4iOnsiJGlkIjoiNzMyIiwiVG9wIjowLCJMZWZ0IjowLCJSaWdodCI6MCwiQm90dG9tIjowfSwiUGFkZGluZyI6eyIkaWQiOiI3MzMiLCJUb3AiOjAsIkxlZnQiOjAsIlJpZ2h0IjowLCJCb3R0b20iOjB9LCJCYWNrZ3JvdW5kIjpudWxsLCJJc1Zpc2libGUiOmZhbHNlLCJXaWR0aCI6MC4wLCJIZWlnaHQiOjAuMCwiQm9yZGVyU3R5bGUiOm51bGwsIlBhcmVudFN0eWxlIjpudWxsfSwiUmVjdGFuZ2xlU3R5bGUiOnsiJGlkIjoiNzM0IiwiTWFyZ2luIjp7IiRpZCI6IjczNSIsIlRvcCI6MCwiTGVmdCI6MCwiUmlnaHQiOjAsIkJvdHRvbSI6MH0sIlBhZGRpbmciOnsiJGlkIjoiNzM2IiwiVG9wIjowLCJMZWZ0IjowLCJSaWdodCI6MCwiQm90dG9tIjowfSwiQmFja2dyb3VuZCI6eyIkaWQiOiI3MzciLCJDb2xvciI6eyIkaWQiOiI3MzgiLCJBIjoxNTMsIlIiOjUxLCJHIjo5MSwiQiI6MTE2fX0sIklzVmlzaWJsZSI6ZmFsc2UsIldpZHRoIjowLjAsIkhlaWdodCI6MC4wLCJCb3JkZXJTdHlsZSI6eyIkaWQiOiI3MzkiLCJMaW5lQ29sb3IiOnsiJGlkIjoiNzQwIiwiJHR5cGUiOiJOTFJFLkNvbW1vbi5Eb20uU29saWRDb2xvckJydXNoLCBOTFJFLkNvbW1vbiIsIkNvbG9yIjp7IiRpZCI6Ijc0MSIsIkEiOjI1NSwiUiI6MTksIkciOjE4LCJCIjoyMn19LCJMaW5lV2VpZ2h0IjowLjAsIkxpbmVUeXBlIjowLCJQYXJlbnRTdHlsZSI6bnVsbH0sIlBhcmVudFN0eWxlIjpudWxsfSwiTWFyZ2luIjp7IiRpZCI6Ijc0MiIsIlRvcCI6MCwiTGVmdCI6MCwiUmlnaHQiOjAsIkJvdHRvbSI6MH0sIlBhZGRpbmciOnsiJGlkIjoiNzQzIiwiVG9wIjowLCJMZWZ0IjowLCJSaWdodCI6MCwiQm90dG9tIjowfSwiQmFja2dyb3VuZCI6bnVsbCwiSXNWaXNpYmxlIjp0cnVlLCJXaWR0aCI6MC4wLCJIZWlnaHQiOjAuMCwiQm9yZGVyU3R5bGUiOm51bGwsIlBhcmVudFN0eWxlIjpudWxsfSwiQmFja2dyb3VuZFN0eWxlIjp7IiRpZCI6Ijc0NCIsIk1hcmdpbiI6eyIkaWQiOiI3NDUiLCJUb3AiOjAsIkxlZnQiOjAsIlJpZ2h0IjowLCJCb3R0b20iOjB9LCJQYWRkaW5nIjp7IiRpZCI6Ijc0NiIsIlRvcCI6MCwiTGVmdCI6MCwiUmlnaHQiOjAsIkJvdHRvbSI6MH0sIkJhY2tncm91bmQiOnsiJGlkIjoiNzQ3IiwiQ29sb3IiOnsiJGlkIjoiNzQ4IiwiQSI6MjU1LCJSIjoyNDMsIkciOjI0MywiQiI6MjQzfX0sIklzVmlzaWJsZSI6dHJ1ZSwiV2lkdGgiOjAuMCwiSGVpZ2h0IjowLjAsIkJvcmRlclN0eWxlIjp7IiRpZCI6Ijc0OSIsIkxpbmVDb2xvciI6eyIkaWQiOiI3NTAiLCIkdHlwZSI6Ik5MUkUuQ29tbW9uLkRvbS5Tb2xpZENvbG9yQnJ1c2gsIE5MUkUuQ29tbW9uIiwiQ29sb3IiOnsiJGlkIjoiNzUxIiwiQSI6MjU1LCJSIjoxOSwiRyI6MTgsIkIiOjIyfX0sIkxpbmVXZWlnaHQiOjAuMCwiTGluZVR5cGUiOjAsIlBhcmVudFN0eWxlIjpudWxsfSwiUGFyZW50U3R5bGUiOm51bGx9LCJJc0Fib3ZlVGltZWJhbmQiOmZhbHNlLCJNYXJnaW4iOnsiJGlkIjoiNzUyIiwiVG9wIjowLCJMZWZ0IjowLCJSaWdodCI6MCwiQm90dG9tIjowfSwiUGFkZGluZyI6eyIkaWQiOiI3NTMiLCJUb3AiOjAsIkxlZnQiOjAsIlJpZ2h0IjowLCJCb3R0b20iOjB9LCJJc1Zpc2libGUiOnRydWUsIldpZHRoIjowLjAsIkhlaWdodCI6MC4wLCJCb3JkZXJTdHlsZSI6bnVsbCwiUGFyZW50U3R5bGUiOm51bGx9LCJUYXNrcyI6W10sIk1pbGVzdG9uZXMiOlt7IiRpZCI6Ijc1NCIsIklkIjoiNzFkOTA4NmQtYzVlNC00YTcwLWE4NGMtNjk0NjNlZThlOTQzIiwiSW5kZXgiOjE1LCJHcm91cElkIjoiMjM0N2Y5ZTYtMDAxZC00ZWUwLWIyOTctMTIwZjE1ZTZkMjJkIiwiVGl0bGUiOiJQaGFzZSAxIFJldmlldyIsIkRhdGVUaW1lIjoiMjAzNC0xMi0yMFQxMTowMjowMFoiLCJQZXJjZW50YWdlQ29tcGxldGUiOm51bGwsIk5vdGUiOm51bGwsIlN0eWxlIjp7IiRpZCI6Ijc1NSIsIlRpdGxlUG9zaXRpb24iOiJMZWZ0IiwiRGF0ZVBvc2l0aW9uIjoiTGVmdCIsIlNoYXBlVHlwZSI6MSwiU2hhcGVTaXplIjoxLCJTaGFwZVN0eWxlIjp7IiRpZCI6Ijc1NiIsIk1hcmdpbiI6eyIkaWQiOiI3NTciLCJUb3AiOjAsIkxlZnQiOjAsIlJpZ2h0IjowLCJCb3R0b20iOjB9LCJQYWRkaW5nIjp7IiRpZCI6Ijc1OCIsIlRvcCI6MCwiTGVmdCI6MCwiUmlnaHQiOjAsIkJvdHRvbSI6MH0sIkJhY2tncm91bmQiOnsiJGlkIjoiNzU5IiwiQ29sb3IiOnsiJGlkIjoiNzYwIiwiQSI6MjU1LCJSIjo1MSwiRyI6OTEsIkIiOjExNn19LCJJc1Zpc2libGUiOnRydWUsIldpZHRoIjoxOC4wLCJIZWlnaHQiOjIwLjAsIkJvcmRlclN0eWxlIjp7IiRpZCI6Ijc2MSIsIkxpbmVDb2xvciI6bnVsbCwiTGluZVdlaWdodCI6MC4wLCJMaW5lVHlwZSI6MCwiUGFyZW50U3R5bGUiOm51bGx9LCJQYXJlbnRTdHlsZSI6bnVsbH0sIlRpdGxlU3R5bGUiOnsiJGlkIjoiNzYyIiwiRm9udFNldHRpbmdzIjp7IiRpZCI6Ijc2MyIsIkZvbnRTaXplIjoxMSwiRm9udE5hbWUiOiJDYWxpYnJpIiwiSXNCb2xkIjp0cnVlLCJJc0l0YWxpYyI6ZmFsc2UsIklzVW5kZXJsaW5lZCI6ZmFsc2UsIlBhcmVudFN0eWxlIjpudWxsfSwiQXV0b1NpemUiOjIsIkZvcmVncm91bmQiOnsiJGlkIjoiNzY0IiwiQ29sb3IiOnsiJGlkIjoiNzY1IiwiQSI6MjU1LCJSIjo1MSwiRyI6OTEsIkIiOjExNn19LCJNYXhXaWR0aCI6MTAxLjQxMzYxOTk5NTExNzE5LCJNYXhIZWlnaHQiOiJJbmZpbml0eSIsIlNtYXJ0Rm9yZWdyb3VuZElzQWN0aXZlIjpmYWxzZSwiSG9yaXpvbnRhbEFsaWdubWVudCI6MiwiVmVydGljYWxBbGlnbm1lbnQiOjAsIlNtYXJ0Rm9yZWdyb3VuZCI6bnVsbCwiQmFja2dyb3VuZEZpbGxUeXBlIjowLCJNYXJnaW4iOnsiJGlkIjoiNzY2IiwiVG9wIjowLCJMZWZ0IjowLCJSaWdodCI6MCwiQm90dG9tIjowfSwiUGFkZGluZyI6eyIkaWQiOiI3NjciLCJUb3AiOjAsIkxlZnQiOjAsIlJpZ2h0IjowLCJCb3R0b20iOjB9LCJCYWNrZ3JvdW5kIjp7IiRpZCI6Ijc2OCIsIkNvbG9yIjp7IiRpZCI6Ijc2OSIsIkEiOjAsIlIiOjI1NSwiRyI6MjU1LCJCIjoyNTV9fSwiSXNWaXNpYmxlIjp0cnVlLCJXaWR0aCI6MC4wLCJIZWlnaHQiOjAuMCwiQm9yZGVyU3R5bGUiOm51bGwsIlBhcmVudFN0eWxlIjpudWxsfSwiRGF0ZVN0eWxlIjp7IiRpZCI6Ijc3MCIsIkZvbnRTZXR0aW5ncyI6eyIkaWQiOiI3NzEiLCJGb250U2l6ZSI6OSwiRm9udE5hbWUiOiJDYWxpYnJpIiwiSXNCb2xkIjpmYWxzZSwiSXNJdGFsaWMiOmZhbHNlLCJJc1VuZGVybGluZWQiOmZhbHNlLCJQYXJlbnRTdHlsZSI6bnVsbH0sIkF1dG9TaXplIjoyLCJGb3JlZ3JvdW5kIjp7IiRpZCI6Ijc3MiIsIkNvbG9yIjp7IiRpZCI6Ijc3MyIsIkEiOjI1NSwiUiI6NTEsIkciOjkxLCJCIjoxMTZ9fSwiTWF4V2lkdGgiOjk4LjgxMzMwODcxNTgyMDMxMywiTWF4SGVpZ2h0IjoiSW5maW5pdHkiLCJTbWFydEZvcmVncm91bmRJc0FjdGl2ZSI6ZmFsc2UsIkhvcml6b250YWxBbGlnbm1lbnQiOjIsIlZlcnRpY2FsQWxpZ25tZW50IjowLCJTbWFydEZvcmVncm91bmQiOm51bGwsIkJhY2tncm91bmRGaWxsVHlwZSI6MCwiTWFyZ2luIjp7IiRpZCI6Ijc3NCIsIlRvcCI6MCwiTGVmdCI6MCwiUmlnaHQiOjAsIkJvdHRvbSI6MH0sIlBhZGRpbmciOnsiJGlkIjoiNzc1IiwiVG9wIjowLCJMZWZ0IjowLCJSaWdodCI6MCwiQm90dG9tIjowfSwiQmFja2dyb3VuZCI6eyIkaWQiOiI3NzYiLCJDb2xvciI6eyIkaWQiOiI3NzciLCJBIjowLCJSIjoyNTUsIkciOjI1NSwiQiI6MjU1fX0sIklzVmlzaWJsZSI6dHJ1ZSwiV2lkdGgiOjAuMCwiSGVpZ2h0IjowLjAsIkJvcmRlclN0eWxlIjpudWxsLCJQYXJlbnRTdHlsZSI6bnVsbH0sIkRhdGVGb3JtYXQiOnsiJGlkIjoiNzc4IiwiRm9ybWF0U3RyaW5nIjoiTU1NIH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3OSIsIkZvcm1hdCI6MCwiSXNWaXNpYmxlIjpmYWxzZSwiTGFzdEtub3duVmlzaWJpbGl0eVN0YXRlIjpmYWxzZX0sIklzVmlzaWJsZSI6dHJ1ZSwiUGFyZW50U3R5bGUiOm51bGx9LCJIeXBlcmxpbmsiOnsiJGlkIjoiNzgwIiwiQWRkcmVzcyI6IiIsIlN1YkFkZHJlc3MiOiIifSwiSW1wb3J0SWQiOm51bGx9LHsiJGlkIjoiNzgxIiwiSWQiOiIwNmVjYjBiMC05NTk4LTRhZGEtYTkxNC1jYWU2NDkxNTA3ZTgiLCJJbmRleCI6MTYsIkdyb3VwSWQiOiIyMzQ3ZjllNi0wMDFkLTRlZTAtYjI5Ny0xMjBmMTVlNmQyMmQiLCJUaXRsZSI6IlBoYXNlIDIgUmV2aWV3IiwiRGF0ZVRpbWUiOiIyMDQzLTA3LTE4VDEyOjM2OjAwWiIsIlBlcmNlbnRhZ2VDb21wbGV0ZSI6bnVsbCwiTm90ZSI6bnVsbCwiU3R5bGUiOnsiJGlkIjoiNzgyIiwiVGl0bGVQb3NpdGlvbiI6IkxlZnQiLCJEYXRlUG9zaXRpb24iOiJMZWZ0IiwiU2hhcGVUeXBlIjoxLCJTaGFwZVNpemUiOjEsIlNoYXBlU3R5bGUiOnsiJGlkIjoiNzgzIiwiTWFyZ2luIjp7IiRpZCI6Ijc4NCIsIlRvcCI6MCwiTGVmdCI6MCwiUmlnaHQiOjAsIkJvdHRvbSI6MH0sIlBhZGRpbmciOnsiJGlkIjoiNzg1IiwiVG9wIjowLCJMZWZ0IjowLCJSaWdodCI6MCwiQm90dG9tIjowfSwiQmFja2dyb3VuZCI6eyIkaWQiOiI3ODYiLCJDb2xvciI6eyIkaWQiOiI3ODciLCJBIjoyNTUsIlIiOjUxLCJHIjo5MSwiQiI6MTE2fX0sIklzVmlzaWJsZSI6dHJ1ZSwiV2lkdGgiOjE4LjAsIkhlaWdodCI6MjAuMCwiQm9yZGVyU3R5bGUiOnsiJGlkIjoiNzg4IiwiTGluZUNvbG9yIjpudWxsLCJMaW5lV2VpZ2h0IjowLjAsIkxpbmVUeXBlIjowLCJQYXJlbnRTdHlsZSI6bnVsbH0sIlBhcmVudFN0eWxlIjpudWxsfSwiVGl0bGVTdHlsZSI6eyIkaWQiOiI3ODkiLCJGb250U2V0dGluZ3MiOnsiJGlkIjoiNzkwIiwiRm9udFNpemUiOjExLCJGb250TmFtZSI6IkNhbGlicmkiLCJJc0JvbGQiOnRydWUsIklzSXRhbGljIjpmYWxzZSwiSXNVbmRlcmxpbmVkIjpmYWxzZSwiUGFyZW50U3R5bGUiOm51bGx9LCJBdXRvU2l6ZSI6MiwiRm9yZWdyb3VuZCI6eyIkaWQiOiI3OTEiLCJDb2xvciI6eyIkaWQiOiI3OTIiLCJBIjoyNTUsIlIiOjUxLCJHIjo5MSwiQiI6MTE2fX0sIk1heFdpZHRoIjoxOTIuNDI1OTAzMzIwMzEyNSwiTWF4SGVpZ2h0IjoiSW5maW5pdHkiLCJTbWFydEZvcmVncm91bmRJc0FjdGl2ZSI6ZmFsc2UsIkhvcml6b250YWxBbGlnbm1lbnQiOjIsIlZlcnRpY2FsQWxpZ25tZW50IjowLCJTbWFydEZvcmVncm91bmQiOm51bGwsIkJhY2tncm91bmRGaWxsVHlwZSI6MCwiTWFyZ2luIjp7IiRpZCI6Ijc5MyIsIlRvcCI6MCwiTGVmdCI6MCwiUmlnaHQiOjAsIkJvdHRvbSI6MH0sIlBhZGRpbmciOnsiJGlkIjoiNzk0IiwiVG9wIjowLCJMZWZ0IjowLCJSaWdodCI6MCwiQm90dG9tIjowfSwiQmFja2dyb3VuZCI6eyIkaWQiOiI3OTUiLCJDb2xvciI6eyIkaWQiOiI3OTYiLCJBIjowLCJSIjoyNTUsIkciOjI1NSwiQiI6MjU1fX0sIklzVmlzaWJsZSI6dHJ1ZSwiV2lkdGgiOjAuMCwiSGVpZ2h0IjowLjAsIkJvcmRlclN0eWxlIjpudWxsLCJQYXJlbnRTdHlsZSI6bnVsbH0sIkRhdGVTdHlsZSI6eyIkaWQiOiI3OTciLCJGb250U2V0dGluZ3MiOnsiJGlkIjoiNzk4IiwiRm9udFNpemUiOjksIkZvbnROYW1lIjoiQ2FsaWJyaSIsIklzQm9sZCI6ZmFsc2UsIklzSXRhbGljIjpmYWxzZSwiSXNVbmRlcmxpbmVkIjpmYWxzZSwiUGFyZW50U3R5bGUiOm51bGx9LCJBdXRvU2l6ZSI6MiwiRm9yZWdyb3VuZCI6eyIkaWQiOiI3OTkiLCJDb2xvciI6eyIkaWQiOiI4MDAiLCJBIjoyNTUsIlIiOjUxLCJHIjo5MSwiQiI6MTE2fX0sIk1heFdpZHRoIjo4NS44MTE1NzY4NDMyNjE3MTksIk1heEhlaWdodCI6IkluZmluaXR5IiwiU21hcnRGb3JlZ3JvdW5kSXNBY3RpdmUiOmZhbHNlLCJIb3Jpem9udGFsQWxpZ25tZW50IjoyLCJWZXJ0aWNhbEFsaWdubWVudCI6MCwiU21hcnRGb3JlZ3JvdW5kIjpudWxsLCJCYWNrZ3JvdW5kRmlsbFR5cGUiOjAsIk1hcmdpbiI6eyIkaWQiOiI4MDEiLCJUb3AiOjAsIkxlZnQiOjAsIlJpZ2h0IjowLCJCb3R0b20iOjB9LCJQYWRkaW5nIjp7IiRpZCI6IjgwMiIsIlRvcCI6MCwiTGVmdCI6MCwiUmlnaHQiOjAsIkJvdHRvbSI6MH0sIkJhY2tncm91bmQiOnsiJGlkIjoiODAzIiwiQ29sb3IiOnsiJGlkIjoiODA0IiwiQSI6MCwiUiI6MjU1LCJHIjoyNTUsIkIiOjI1NX19LCJJc1Zpc2libGUiOnRydWUsIldpZHRoIjowLjAsIkhlaWdodCI6MC4wLCJCb3JkZXJTdHlsZSI6bnVsbCwiUGFyZW50U3R5bGUiOm51bGx9LCJEYXRlRm9ybWF0Ijp7IiRpZCI6IjgwNSIsIkZvcm1hdFN0cmluZyI6Ik1NTSB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MDYiLCJGb3JtYXQiOjAsIklzVmlzaWJsZSI6ZmFsc2UsIkxhc3RLbm93blZpc2liaWxpdHlTdGF0ZSI6ZmFsc2V9LCJJc1Zpc2libGUiOnRydWUsIlBhcmVudFN0eWxlIjpudWxsfSwiSHlwZXJsaW5rIjp7IiRpZCI6IjgwNyIsIkFkZHJlc3MiOiIiLCJTdWJBZGRyZXNzIjoiIn0sIkltcG9ydElkIjpudWxsfSx7IiRpZCI6IjgwOCIsIklkIjoiMDZhMjk4ZDItMjUzZS00Mzc4LWIxMDctOTljY2RkZTEwNzIwIiwiSW5kZXgiOjE3LCJHcm91cElkIjoiMjM0N2Y5ZTYtMDAxZC00ZWUwLWIyOTctMTIwZjE1ZTZkMjJkIiwiVGl0bGUiOiJQaGFzZSAzIFJldmlldyIsIkRhdGVUaW1lIjoiMjA1NC0wNy0wMVQwMTozNDowMFoiLCJQZXJjZW50YWdlQ29tcGxldGUiOm51bGwsIk5vdGUiOm51bGwsIlN0eWxlIjp7IiRpZCI6IjgwOSIsIlRpdGxlUG9zaXRpb24iOiJMZWZ0IiwiRGF0ZVBvc2l0aW9uIjoiTGVmdCIsIlNoYXBlVHlwZSI6MSwiU2hhcGVTaXplIjoxLCJTaGFwZVN0eWxlIjp7IiRpZCI6IjgxMCIsIk1hcmdpbiI6eyIkaWQiOiI4MTEiLCJUb3AiOjAsIkxlZnQiOjAsIlJpZ2h0IjowLCJCb3R0b20iOjB9LCJQYWRkaW5nIjp7IiRpZCI6IjgxMiIsIlRvcCI6MCwiTGVmdCI6MCwiUmlnaHQiOjAsIkJvdHRvbSI6MH0sIkJhY2tncm91bmQiOnsiJGlkIjoiODEzIiwiQ29sb3IiOnsiJGlkIjoiODE0IiwiQSI6MjU1LCJSIjo1MSwiRyI6OTEsIkIiOjExNn19LCJJc1Zpc2libGUiOnRydWUsIldpZHRoIjoxOC4wLCJIZWlnaHQiOjIwLjAsIkJvcmRlclN0eWxlIjp7IiRpZCI6IjgxNSIsIkxpbmVDb2xvciI6bnVsbCwiTGluZVdlaWdodCI6MC4wLCJMaW5lVHlwZSI6MCwiUGFyZW50U3R5bGUiOm51bGx9LCJQYXJlbnRTdHlsZSI6bnVsbH0sIlRpdGxlU3R5bGUiOnsiJGlkIjoiODE2IiwiRm9udFNldHRpbmdzIjp7IiRpZCI6IjgxNyIsIkZvbnRTaXplIjoxMSwiRm9udE5hbWUiOiJDYWxpYnJpIiwiSXNCb2xkIjp0cnVlLCJJc0l0YWxpYyI6ZmFsc2UsIklzVW5kZXJsaW5lZCI6ZmFsc2UsIlBhcmVudFN0eWxlIjpudWxsfSwiQXV0b1NpemUiOjIsIkZvcmVncm91bmQiOnsiJGlkIjoiODE4IiwiQ29sb3IiOnsiJGlkIjoiODE5IiwiQSI6MjU1LCJSIjo1MSwiRyI6OTEsIkIiOjExNn19LCJNYXhXaWR0aCI6MTg5LjgyNTUxNTc0NzA3MDMxLCJNYXhIZWlnaHQiOiJJbmZpbml0eSIsIlNtYXJ0Rm9yZWdyb3VuZElzQWN0aXZlIjpmYWxzZSwiSG9yaXpvbnRhbEFsaWdubWVudCI6MiwiVmVydGljYWxBbGlnbm1lbnQiOjAsIlNtYXJ0Rm9yZWdyb3VuZCI6bnVsbCwiQmFja2dyb3VuZEZpbGxUeXBlIjowLCJNYXJnaW4iOnsiJGlkIjoiODIwIiwiVG9wIjowLCJMZWZ0IjowLCJSaWdodCI6MCwiQm90dG9tIjowfSwiUGFkZGluZyI6eyIkaWQiOiI4MjEiLCJUb3AiOjAsIkxlZnQiOjAsIlJpZ2h0IjowLCJCb3R0b20iOjB9LCJCYWNrZ3JvdW5kIjp7IiRpZCI6IjgyMiIsIkNvbG9yIjp7IiRpZCI6IjgyMyIsIkEiOjAsIlIiOjI1NSwiRyI6MjU1LCJCIjoyNTV9fSwiSXNWaXNpYmxlIjp0cnVlLCJXaWR0aCI6MC4wLCJIZWlnaHQiOjAuMCwiQm9yZGVyU3R5bGUiOm51bGwsIlBhcmVudFN0eWxlIjpudWxsfSwiRGF0ZVN0eWxlIjp7IiRpZCI6IjgyNCIsIkZvbnRTZXR0aW5ncyI6eyIkaWQiOiI4MjUiLCJGb250U2l6ZSI6OSwiRm9udE5hbWUiOiJDYWxpYnJpIiwiSXNCb2xkIjpmYWxzZSwiSXNJdGFsaWMiOmZhbHNlLCJJc1VuZGVybGluZWQiOmZhbHNlLCJQYXJlbnRTdHlsZSI6bnVsbH0sIkF1dG9TaXplIjoyLCJGb3JlZ3JvdW5kIjp7IiRpZCI6IjgyNiIsIkNvbG9yIjp7IiRpZCI6IjgyNyIsIkEiOjI1NSwiUiI6NTEsIkciOjkxLCJCIjoxMTZ9fSwiTWF4V2lkdGgiOjg4LjQxMTg4ODEyMjU1ODYsIk1heEhlaWdodCI6IkluZmluaXR5IiwiU21hcnRGb3JlZ3JvdW5kSXNBY3RpdmUiOmZhbHNlLCJIb3Jpem9udGFsQWxpZ25tZW50IjoyLCJWZXJ0aWNhbEFsaWdubWVudCI6MCwiU21hcnRGb3JlZ3JvdW5kIjpudWxsLCJCYWNrZ3JvdW5kRmlsbFR5cGUiOjAsIk1hcmdpbiI6eyIkaWQiOiI4MjgiLCJUb3AiOjAsIkxlZnQiOjAsIlJpZ2h0IjowLCJCb3R0b20iOjB9LCJQYWRkaW5nIjp7IiRpZCI6IjgyOSIsIlRvcCI6MCwiTGVmdCI6MCwiUmlnaHQiOjAsIkJvdHRvbSI6MH0sIkJhY2tncm91bmQiOnsiJGlkIjoiODMwIiwiQ29sb3IiOnsiJGlkIjoiODMxIiwiQSI6MCwiUiI6MjU1LCJHIjoyNTUsIkIiOjI1NX19LCJJc1Zpc2libGUiOnRydWUsIldpZHRoIjowLjAsIkhlaWdodCI6MC4wLCJCb3JkZXJTdHlsZSI6bnVsbCwiUGFyZW50U3R5bGUiOm51bGx9LCJEYXRlRm9ybWF0Ijp7IiRpZCI6IjgzMiIsIkZvcm1hdFN0cmluZyI6Ik1NTSB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MzMiLCJGb3JtYXQiOjAsIklzVmlzaWJsZSI6ZmFsc2UsIkxhc3RLbm93blZpc2liaWxpdHlTdGF0ZSI6ZmFsc2V9LCJJc1Zpc2libGUiOnRydWUsIlBhcmVudFN0eWxlIjpudWxsfSwiSHlwZXJsaW5rIjp7IiRpZCI6IjgzNCIsIkFkZHJlc3MiOiIiLCJTdWJBZGRyZXNzIjoiIn0sIkltcG9ydElkIjpudWxsfV19XSwiTXNQcm9qZWN0SXRlbXNUcmVlIjpudWxsLCJNZXRhZGF0YSI6eyIkaWQiOiI4MzUiLCJSZWNlbnRDb2xvcnNDb2xsZWN0aW9uIjoiW1wiI0ZGQzMwMDU4XCIsXCIjRkY3QzgzQkNcIixcIiNGRkZDQ0FBQ1wiLFwiI0ZGOUFDQkMxXCJdIiwiTXNwTGF0ZXN0SW1wb3J0SXRlbXMiOiJ7XCIkaWRcIjpcIjFcIixcIlJvb3RcIjp7XCJJbXBvcnRJZFwiOm51bGwsXCJJc0ltcG9ydGVkXCI6ZmFsc2UsXCJDaGlsZHJlblwiOltdfX0iLCJNc3BTeW5jQnlVaWQiOiJGYWxzZSIsIk1zcENvbHVtbnNNYXBwaW5nIjoiW3tcIiRpZFwiOlwiMVwiLFwiU2VsZWN0ZWRNYXBwaW5nXCI6MSxcIkNvbHVtbkhlYWRlclwiOlwiU3dpbWxhbmVcIn0se1wiJGlkXCI6XCIyXCIsXCJTZWxlY3RlZE1hcHBpbmdcIjoyLFwiQ29sdW1uSGVhZGVyXCI6XCJOYW1lXCJ9LHtcIiRpZFwiOlwiM1wiLFwiU2VsZWN0ZWRNYXBwaW5nXCI6MyxcIkNvbHVtbkhlYWRlclwiOlwiU3RhcnRcIn0se1wiJGlkXCI6XCI0XCIsXCJTZWxlY3RlZE1hcHBpbmdcIjo0LFwiQ29sdW1uSGVhZGVyXCI6XCJGaW5pc2hcIn0se1wiJGlkXCI6XCI1XCIsXCJTZWxlY3RlZE1hcHBpbmdcIjo1LFwiQ29sdW1uSGVhZGVyXCI6XCJQZXJjZW50Q29tcGxldGVcIn1dIn0sIlNldHRpbmdzIjp7IiRpZCI6IjgzNiIsIkltcGFPcHRpb25zIjp7IiRpZCI6IjgzNyIsIkxlZnRUb1JpZ2h0Ijp0cnVlLCJQYXlsb2FkT3B0aW9ucyI6MX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wLCJGaWxlUGF0aCI6bnVsbCwiVGltZUNvbmZpZ3VyYXRpb24iOnsiJGlkIjoiODM4IiwiVXNlVGltZSI6ZmFsc2UsIldvcmtEYXlTdGFydCI6IjAwOjAwOjAwIiwiV29ya0RheUVuZCI6IjIzOjU5OjAwIn0sIkxhc3RVc2VkVGVtcGxhdGVJZCI6IjEyYjc3NWJhLTAwNGYtNDQyNC1hYjA2LTJlZmEyMjUzZGZlZCIsIkZpcnN0V2Vla09mWWVhciI6MH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CULTUREINFO" val="en-US"/>
  <p:tag name="OTLTIMEBANDSCALEFORMAT" val="MMM"/>
  <p:tag name="OTLTIMEBANDSCALETYPE" val="Years"/>
  <p:tag name="OTLTIMEBANDQUICKPOSITION" val="Custom"/>
  <p:tag name="OTLTIMEBANDSHAPETYPE" val="RectangleTimeband"/>
  <p:tag name="OTLTIMEBANDTHREEDEFFECTS" val="None"/>
  <p:tag name="OTLTIMEBANDAUTODATERANGE" val="True"/>
  <p:tag name="OTLTIMEBANDSTARTDATE" val="0001-01-01T00:00:00.0000000"/>
  <p:tag name="OTLTIMEBANDENDDATE" val="2069-04-22T00:56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LEFTENDCAPSMARGINLEFT" val="52"/>
  <p:tag name="OTLTIMEBANDSHAPEPADDINGTOP" val="7"/>
  <p:tag name="OTLTIMEBANDFYSTARTMONTH" val="January"/>
  <p:tag name="OTLTIMEBANDSHOWFYLABEL" val="True"/>
  <p:tag name="OTLTIMEBANDUSESTARTINGOFTHEYEARFORFYNUMBERING" val="True"/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Drug Selection"/>
  <p:tag name="OTLDATE" val="2019-02-24T23:59:00.0000000Z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IND Submission"/>
  <p:tag name="OTLDATE" val="2022-06-19T22:48:00.0000000Z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NDA Submission"/>
  <p:tag name="OTLDATE" val="2027-12-25T04:54:00.0000000Z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Approval"/>
  <p:tag name="OTLDATE" val="2067-01-03T09:10:00.0000000Z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8-01-01T23:32:00.0000000Z"/>
  <p:tag name="OTLENDDATE" val="2022-07-01T23:32:00.0000000Z"/>
  <p:tag name="OTLPERCENTAGE" val="0"/>
  <p:tag name="OTLDURATIONFORMAT" val="year"/>
  <p:tag name="OTLSPACING" val="5"/>
  <p:tag name="OTLSHAPETHICKNESSTYPE" val="Regular"/>
  <p:tag name="OTLWEEKNUMBERINGFORMAT" val="WNFormat1"/>
  <p:tag name="OTLWEEKNUMBERINGISVISIBLE" val="False"/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7-01T17:46:00.0000000Z"/>
  <p:tag name="OTLENDDATE" val="2028-01-01T17:46:00.0000000"/>
  <p:tag name="OTLPERCENTAGE" val="0"/>
  <p:tag name="OTLDURATIONFORMAT" val="year"/>
  <p:tag name="OTLSPACING" val="5"/>
  <p:tag name="OTLSHAPETHICKNESSTYPE" val="Regular"/>
  <p:tag name="OTLWEEKNUMBERINGFORMAT" val="WNFormat1"/>
  <p:tag name="OTLWEEKNUMBERINGISVISIBLE" val="False"/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8-01-01T01:01:00.0000000Z"/>
  <p:tag name="OTLENDDATE" val="2054-07-01T01:01:00.0000000Z"/>
  <p:tag name="OTLPERCENTAGE" val="0"/>
  <p:tag name="OTLDURATIONFORMAT" val="year"/>
  <p:tag name="OTLSPACING" val="5"/>
  <p:tag name="OTLSHAPETHICKNESSTYPE" val="Thick"/>
  <p:tag name="OTLWEEKNUMBERINGFORMAT" val="WNFormat1"/>
  <p:tag name="OTLWEEKNUMBERINGISVISIBLE" val="False"/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54-07-01T08:28:00.0000000Z"/>
  <p:tag name="OTLENDDATE" val="2067-01-01T08:28:00.0000000Z"/>
  <p:tag name="OTLPERCENTAGE" val="0"/>
  <p:tag name="OTLDURATIONFORMAT" val="year"/>
  <p:tag name="OTLSPACING" val="5"/>
  <p:tag name="OTLSHAPETHICKNESSTYPE" val="Regular"/>
  <p:tag name="OTLWEEKNUMBERINGFORMAT" val="WNFormat1"/>
  <p:tag name="OTLWEEKNUMBERINGISVISIBLE" val="False"/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66-11-07T19:09:00.0000000"/>
  <p:tag name="OTLENDDATE" val="2069-04-22T00:56:00.0000000"/>
  <p:tag name="OTLPERCENTAGE" val="0"/>
  <p:tag name="OTLDURATIONFORMAT" val="year"/>
  <p:tag name="OTLSPACING" val="5"/>
  <p:tag name="OTLSHAPETHICKNESSTYPE" val="Custom"/>
  <p:tag name="OTLWEEKNUMBERINGFORMAT" val="WNFormat1"/>
  <p:tag name="OTLWEEKNUMBERINGISVISIBLE" val="False"/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8-01-01T08:49:00.0000000Z"/>
  <p:tag name="OTLENDDATE" val="2022-07-01T08:49:00.0000000Z"/>
  <p:tag name="OTLPERCENTAGE" val="0"/>
  <p:tag name="OTLDURATIONFORMAT" val="year"/>
  <p:tag name="OTLSPACING" val="5"/>
  <p:tag name="OTLSHAPETHICKNESSTYPE" val="Thick"/>
  <p:tag name="OTLWEEKNUMBERINGFORMAT" val="WNFormat1"/>
  <p:tag name="OTLWEEKNUMBERINGISVISIBLE" val="False"/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7-01T20:39:00.0000000Z"/>
  <p:tag name="OTLENDDATE" val="2028-01-01T20:39:00.0000000Z"/>
  <p:tag name="OTLPERCENTAGE" val="0"/>
  <p:tag name="OTLDURATIONFORMAT" val="year"/>
  <p:tag name="OTLSPACING" val="5"/>
  <p:tag name="OTLSHAPETHICKNESSTYPE" val="Thick"/>
  <p:tag name="OTLWEEKNUMBERINGFORMAT" val="WNFormat1"/>
  <p:tag name="OTLWEEKNUMBERINGISVISIBLE" val="False"/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8-01-01T19:14:00.0000000Z"/>
  <p:tag name="OTLENDDATE" val="2035-01-01T19:14:00.0000000Z"/>
  <p:tag name="OTLPERCENTAGE" val="0"/>
  <p:tag name="OTLDURATIONFORMAT" val="year"/>
  <p:tag name="OTLSPACING" val="5"/>
  <p:tag name="OTLSHAPETHICKNESSTYPE" val="Thick"/>
  <p:tag name="OTLWEEKNUMBERINGFORMAT" val="WNFormat1"/>
  <p:tag name="OTLWEEKNUMBERINGISVISIBLE" val="False"/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35-01-01T11:41:00.0000000Z"/>
  <p:tag name="OTLENDDATE" val="2043-07-01T11:41:00.0000000Z"/>
  <p:tag name="OTLPERCENTAGE" val="0"/>
  <p:tag name="OTLDURATIONFORMAT" val="year"/>
  <p:tag name="OTLSPACING" val="5"/>
  <p:tag name="OTLSHAPETHICKNESSTYPE" val="Thick"/>
  <p:tag name="OTLWEEKNUMBERINGFORMAT" val="WNFormat1"/>
  <p:tag name="OTLWEEKNUMBERINGISVISIBLE" val="False"/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43-07-01T06:09:00.0000000Z"/>
  <p:tag name="OTLENDDATE" val="2054-07-01T06:09:00.0000000Z"/>
  <p:tag name="OTLPERCENTAGE" val="0"/>
  <p:tag name="OTLDURATIONFORMAT" val="year"/>
  <p:tag name="OTLSPACING" val="5"/>
  <p:tag name="OTLSHAPETHICKNESSTYPE" val="Thick"/>
  <p:tag name="OTLWEEKNUMBERINGFORMAT" val="WNFormat1"/>
  <p:tag name="OTLWEEKNUMBERINGISVISIBLE" val="False"/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54-07-01T14:05:00.0000000Z"/>
  <p:tag name="OTLENDDATE" val="2067-01-01T14:05:00.0000000Z"/>
  <p:tag name="OTLPERCENTAGE" val="0"/>
  <p:tag name="OTLDURATIONFORMAT" val="year"/>
  <p:tag name="OTLSPACING" val="5"/>
  <p:tag name="OTLSHAPETHICKNESSTYPE" val="Thick"/>
  <p:tag name="OTLWEEKNUMBERINGFORMAT" val="WNFormat1"/>
  <p:tag name="OTLWEEKNUMBERINGISVISIBLE" val="False"/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ELAPSEDSTYLE" val="Thin"/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hase 1 Review"/>
  <p:tag name="OTLDATE" val="2034-12-20T11:02:00.0000000Z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hase 2 Review"/>
  <p:tag name="OTLDATE" val="2043-07-18T12:36:00.0000000Z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hase 3 Review"/>
  <p:tag name="OTLDATE" val="2054-07-01T01:34:00.0000000Z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ODAYPOSITION" val="Hide"/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Blue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</Words>
  <Application>Microsoft Office PowerPoint</Application>
  <PresentationFormat>Widescreen</PresentationFormat>
  <Paragraphs>76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Corbel</vt:lpstr>
      <vt:lpstr>Segoe UI</vt:lpstr>
      <vt:lpstr>Segoe UI 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2020-04-17T18:37:17Z</dcterms:created>
  <dcterms:modified xsi:type="dcterms:W3CDTF">2020-12-04T12:53:58Z</dcterms:modified>
</cp:coreProperties>
</file>