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757"/>
    <a:srgbClr val="4A4A48"/>
    <a:srgbClr val="595957"/>
    <a:srgbClr val="646460"/>
    <a:srgbClr val="535353"/>
    <a:srgbClr val="4A4A4A"/>
    <a:srgbClr val="444444"/>
    <a:srgbClr val="676A68"/>
    <a:srgbClr val="757571"/>
    <a:srgbClr val="464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4A6E-A10F-4C64-B560-C282A6BA4158}" type="datetimeFigureOut">
              <a:rPr lang="ro-RO" smtClean="0"/>
              <a:t>16.10.2018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421-E65D-4E39-8A9C-5B2F7D90EC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56418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4A6E-A10F-4C64-B560-C282A6BA4158}" type="datetimeFigureOut">
              <a:rPr lang="ro-RO" smtClean="0"/>
              <a:t>16.10.2018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421-E65D-4E39-8A9C-5B2F7D90EC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85523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4A6E-A10F-4C64-B560-C282A6BA4158}" type="datetimeFigureOut">
              <a:rPr lang="ro-RO" smtClean="0"/>
              <a:t>16.10.2018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421-E65D-4E39-8A9C-5B2F7D90EC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62146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4A6E-A10F-4C64-B560-C282A6BA4158}" type="datetimeFigureOut">
              <a:rPr lang="ro-RO" smtClean="0"/>
              <a:t>16.10.2018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421-E65D-4E39-8A9C-5B2F7D90EC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87725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4A6E-A10F-4C64-B560-C282A6BA4158}" type="datetimeFigureOut">
              <a:rPr lang="ro-RO" smtClean="0"/>
              <a:t>16.10.2018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421-E65D-4E39-8A9C-5B2F7D90EC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4279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4A6E-A10F-4C64-B560-C282A6BA4158}" type="datetimeFigureOut">
              <a:rPr lang="ro-RO" smtClean="0"/>
              <a:t>16.10.2018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421-E65D-4E39-8A9C-5B2F7D90EC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01265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4A6E-A10F-4C64-B560-C282A6BA4158}" type="datetimeFigureOut">
              <a:rPr lang="ro-RO" smtClean="0"/>
              <a:t>16.10.2018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421-E65D-4E39-8A9C-5B2F7D90EC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8148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4A6E-A10F-4C64-B560-C282A6BA4158}" type="datetimeFigureOut">
              <a:rPr lang="ro-RO" smtClean="0"/>
              <a:t>16.10.2018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421-E65D-4E39-8A9C-5B2F7D90EC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313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4A6E-A10F-4C64-B560-C282A6BA4158}" type="datetimeFigureOut">
              <a:rPr lang="ro-RO" smtClean="0"/>
              <a:t>16.10.2018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421-E65D-4E39-8A9C-5B2F7D90EC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3921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4A6E-A10F-4C64-B560-C282A6BA4158}" type="datetimeFigureOut">
              <a:rPr lang="ro-RO" smtClean="0"/>
              <a:t>16.10.2018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421-E65D-4E39-8A9C-5B2F7D90EC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4561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4A6E-A10F-4C64-B560-C282A6BA4158}" type="datetimeFigureOut">
              <a:rPr lang="ro-RO" smtClean="0"/>
              <a:t>16.10.2018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7421-E65D-4E39-8A9C-5B2F7D90EC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3713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A4A6E-A10F-4C64-B560-C282A6BA4158}" type="datetimeFigureOut">
              <a:rPr lang="ro-RO" smtClean="0"/>
              <a:t>16.10.2018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C7421-E65D-4E39-8A9C-5B2F7D90ECC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3311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image" Target="../media/image2.png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image" Target="../media/image3.png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slideLayout" Target="../slideLayouts/slideLayout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image" Target="../media/image1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76A68"/>
            </a:gs>
            <a:gs pos="44000">
              <a:srgbClr val="585757"/>
            </a:gs>
            <a:gs pos="62000">
              <a:srgbClr val="4A4A48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28" name="OTLSHAPE_M_53c4d7665af548fcaf9d277fc1d9c13a_Connector4"/>
          <p:cNvCxnSpPr/>
          <p:nvPr>
            <p:custDataLst>
              <p:tags r:id="rId2"/>
            </p:custDataLst>
          </p:nvPr>
        </p:nvCxnSpPr>
        <p:spPr>
          <a:xfrm>
            <a:off x="9546318" y="4912741"/>
            <a:ext cx="0" cy="88900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7" name="OTLSHAPE_M_53c4d7665af548fcaf9d277fc1d9c13a_Connector3"/>
          <p:cNvCxnSpPr/>
          <p:nvPr>
            <p:custDataLst>
              <p:tags r:id="rId3"/>
            </p:custDataLst>
          </p:nvPr>
        </p:nvCxnSpPr>
        <p:spPr>
          <a:xfrm>
            <a:off x="9546318" y="4416467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6" name="OTLSHAPE_M_53c4d7665af548fcaf9d277fc1d9c13a_Connector2"/>
          <p:cNvCxnSpPr/>
          <p:nvPr>
            <p:custDataLst>
              <p:tags r:id="rId4"/>
            </p:custDataLst>
          </p:nvPr>
        </p:nvCxnSpPr>
        <p:spPr>
          <a:xfrm>
            <a:off x="9546318" y="3920194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5" name="OTLSHAPE_M_53c4d7665af548fcaf9d277fc1d9c13a_Connector1"/>
          <p:cNvCxnSpPr/>
          <p:nvPr>
            <p:custDataLst>
              <p:tags r:id="rId5"/>
            </p:custDataLst>
          </p:nvPr>
        </p:nvCxnSpPr>
        <p:spPr>
          <a:xfrm>
            <a:off x="9546318" y="3423920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4" name="OTLSHAPE_M_0c807a22a3bb4efa80dd6504288be6c8_Connector2"/>
          <p:cNvCxnSpPr/>
          <p:nvPr>
            <p:custDataLst>
              <p:tags r:id="rId6"/>
            </p:custDataLst>
          </p:nvPr>
        </p:nvCxnSpPr>
        <p:spPr>
          <a:xfrm>
            <a:off x="8262577" y="5905288"/>
            <a:ext cx="0" cy="88900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3" name="OTLSHAPE_M_0c807a22a3bb4efa80dd6504288be6c8_Connector1"/>
          <p:cNvCxnSpPr/>
          <p:nvPr>
            <p:custDataLst>
              <p:tags r:id="rId7"/>
            </p:custDataLst>
          </p:nvPr>
        </p:nvCxnSpPr>
        <p:spPr>
          <a:xfrm>
            <a:off x="8262577" y="3423920"/>
            <a:ext cx="0" cy="2295313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2" name="OTLSHAPE_M_8ddb0e2ad50249efb89f998dd6ce1243_Connector1"/>
          <p:cNvCxnSpPr/>
          <p:nvPr>
            <p:custDataLst>
              <p:tags r:id="rId8"/>
            </p:custDataLst>
          </p:nvPr>
        </p:nvCxnSpPr>
        <p:spPr>
          <a:xfrm>
            <a:off x="4409243" y="3423920"/>
            <a:ext cx="0" cy="585174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1" name="OTLSHAPE_M_d753fefeb22f4c90bcc23d9b2f39d341_Connector3"/>
          <p:cNvCxnSpPr/>
          <p:nvPr>
            <p:custDataLst>
              <p:tags r:id="rId9"/>
            </p:custDataLst>
          </p:nvPr>
        </p:nvCxnSpPr>
        <p:spPr>
          <a:xfrm>
            <a:off x="9958196" y="4416467"/>
            <a:ext cx="0" cy="88900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0" name="OTLSHAPE_M_d753fefeb22f4c90bcc23d9b2f39d341_Connector2"/>
          <p:cNvCxnSpPr/>
          <p:nvPr>
            <p:custDataLst>
              <p:tags r:id="rId10"/>
            </p:custDataLst>
          </p:nvPr>
        </p:nvCxnSpPr>
        <p:spPr>
          <a:xfrm>
            <a:off x="9958196" y="3920194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9" name="OTLSHAPE_M_d753fefeb22f4c90bcc23d9b2f39d341_Connector1"/>
          <p:cNvCxnSpPr/>
          <p:nvPr>
            <p:custDataLst>
              <p:tags r:id="rId11"/>
            </p:custDataLst>
          </p:nvPr>
        </p:nvCxnSpPr>
        <p:spPr>
          <a:xfrm>
            <a:off x="9958196" y="3423920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8" name="OTLSHAPE_M_ba5376669e094c8cbd45017064cd0d6b_Connector2"/>
          <p:cNvCxnSpPr/>
          <p:nvPr>
            <p:custDataLst>
              <p:tags r:id="rId12"/>
            </p:custDataLst>
          </p:nvPr>
        </p:nvCxnSpPr>
        <p:spPr>
          <a:xfrm>
            <a:off x="10266682" y="3920194"/>
            <a:ext cx="0" cy="88900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7" name="OTLSHAPE_M_ba5376669e094c8cbd45017064cd0d6b_Connector1"/>
          <p:cNvCxnSpPr/>
          <p:nvPr>
            <p:custDataLst>
              <p:tags r:id="rId13"/>
            </p:custDataLst>
          </p:nvPr>
        </p:nvCxnSpPr>
        <p:spPr>
          <a:xfrm>
            <a:off x="10266682" y="3423920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6" name="OTLSHAPE_M_e9ba02fc4b4b4778a2daf6e98db92307_Connector1"/>
          <p:cNvCxnSpPr/>
          <p:nvPr>
            <p:custDataLst>
              <p:tags r:id="rId14"/>
            </p:custDataLst>
          </p:nvPr>
        </p:nvCxnSpPr>
        <p:spPr>
          <a:xfrm>
            <a:off x="8725095" y="3423920"/>
            <a:ext cx="0" cy="2073995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5" name="OTLSHAPE_M_9221415eebb74c6e966d023f2da99d38_Connector3"/>
          <p:cNvCxnSpPr/>
          <p:nvPr>
            <p:custDataLst>
              <p:tags r:id="rId15"/>
            </p:custDataLst>
          </p:nvPr>
        </p:nvCxnSpPr>
        <p:spPr>
          <a:xfrm>
            <a:off x="10008415" y="2681901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4" name="OTLSHAPE_M_9221415eebb74c6e966d023f2da99d38_Connector2"/>
          <p:cNvCxnSpPr/>
          <p:nvPr>
            <p:custDataLst>
              <p:tags r:id="rId16"/>
            </p:custDataLst>
          </p:nvPr>
        </p:nvCxnSpPr>
        <p:spPr>
          <a:xfrm>
            <a:off x="10008415" y="2185628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3" name="OTLSHAPE_M_9221415eebb74c6e966d023f2da99d38_Connector1"/>
          <p:cNvCxnSpPr/>
          <p:nvPr>
            <p:custDataLst>
              <p:tags r:id="rId17"/>
            </p:custDataLst>
          </p:nvPr>
        </p:nvCxnSpPr>
        <p:spPr>
          <a:xfrm>
            <a:off x="10008415" y="1910673"/>
            <a:ext cx="0" cy="88900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2" name="OTLSHAPE_M_f89271c4ece84f2fb1583fe84c74fd5d_Connector4"/>
          <p:cNvCxnSpPr/>
          <p:nvPr>
            <p:custDataLst>
              <p:tags r:id="rId18"/>
            </p:custDataLst>
          </p:nvPr>
        </p:nvCxnSpPr>
        <p:spPr>
          <a:xfrm>
            <a:off x="9804164" y="2681901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1" name="OTLSHAPE_M_f89271c4ece84f2fb1583fe84c74fd5d_Connector3"/>
          <p:cNvCxnSpPr/>
          <p:nvPr>
            <p:custDataLst>
              <p:tags r:id="rId19"/>
            </p:custDataLst>
          </p:nvPr>
        </p:nvCxnSpPr>
        <p:spPr>
          <a:xfrm>
            <a:off x="9804164" y="2185628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0" name="OTLSHAPE_M_f89271c4ece84f2fb1583fe84c74fd5d_Connector2"/>
          <p:cNvCxnSpPr/>
          <p:nvPr>
            <p:custDataLst>
              <p:tags r:id="rId20"/>
            </p:custDataLst>
          </p:nvPr>
        </p:nvCxnSpPr>
        <p:spPr>
          <a:xfrm>
            <a:off x="9804164" y="1689354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9" name="OTLSHAPE_M_f89271c4ece84f2fb1583fe84c74fd5d_Connector1"/>
          <p:cNvCxnSpPr/>
          <p:nvPr>
            <p:custDataLst>
              <p:tags r:id="rId21"/>
            </p:custDataLst>
          </p:nvPr>
        </p:nvCxnSpPr>
        <p:spPr>
          <a:xfrm>
            <a:off x="9804164" y="1414399"/>
            <a:ext cx="0" cy="88900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8" name="OTLSHAPE_M_515af21e61084b139cda0bb51ee88b5e_Connector1"/>
          <p:cNvCxnSpPr/>
          <p:nvPr>
            <p:custDataLst>
              <p:tags r:id="rId22"/>
            </p:custDataLst>
          </p:nvPr>
        </p:nvCxnSpPr>
        <p:spPr>
          <a:xfrm>
            <a:off x="7646026" y="2406946"/>
            <a:ext cx="0" cy="585174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7" name="OTLSHAPE_M_7810d138c369421da31b29f94089111b_Connector4"/>
          <p:cNvCxnSpPr/>
          <p:nvPr>
            <p:custDataLst>
              <p:tags r:id="rId23"/>
            </p:custDataLst>
          </p:nvPr>
        </p:nvCxnSpPr>
        <p:spPr>
          <a:xfrm>
            <a:off x="8386225" y="2681901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6" name="OTLSHAPE_M_7810d138c369421da31b29f94089111b_Connector3"/>
          <p:cNvCxnSpPr/>
          <p:nvPr>
            <p:custDataLst>
              <p:tags r:id="rId24"/>
            </p:custDataLst>
          </p:nvPr>
        </p:nvCxnSpPr>
        <p:spPr>
          <a:xfrm>
            <a:off x="8386225" y="2185628"/>
            <a:ext cx="0" cy="310219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5" name="OTLSHAPE_M_7810d138c369421da31b29f94089111b_Connector2"/>
          <p:cNvCxnSpPr/>
          <p:nvPr>
            <p:custDataLst>
              <p:tags r:id="rId25"/>
            </p:custDataLst>
          </p:nvPr>
        </p:nvCxnSpPr>
        <p:spPr>
          <a:xfrm>
            <a:off x="8386225" y="1193080"/>
            <a:ext cx="0" cy="806492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4" name="OTLSHAPE_M_7810d138c369421da31b29f94089111b_Connector1"/>
          <p:cNvCxnSpPr/>
          <p:nvPr>
            <p:custDataLst>
              <p:tags r:id="rId26"/>
            </p:custDataLst>
          </p:nvPr>
        </p:nvCxnSpPr>
        <p:spPr>
          <a:xfrm>
            <a:off x="8386225" y="918125"/>
            <a:ext cx="0" cy="88900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3" name="OTLSHAPE_M_23000b3cab8e4eb8a103a368019d16b9_Connector1"/>
          <p:cNvCxnSpPr/>
          <p:nvPr>
            <p:custDataLst>
              <p:tags r:id="rId27"/>
            </p:custDataLst>
          </p:nvPr>
        </p:nvCxnSpPr>
        <p:spPr>
          <a:xfrm>
            <a:off x="10420714" y="2406946"/>
            <a:ext cx="0" cy="585174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2" name="OTLSHAPE_M_1007936e372a480394dc773beb51aa61_Connector1"/>
          <p:cNvCxnSpPr/>
          <p:nvPr>
            <p:custDataLst>
              <p:tags r:id="rId28"/>
            </p:custDataLst>
          </p:nvPr>
        </p:nvCxnSpPr>
        <p:spPr>
          <a:xfrm>
            <a:off x="4101179" y="2406946"/>
            <a:ext cx="0" cy="585174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1" name="OTLSHAPE_M_ac08320fa60e4c6f91265d52e4f29a66_Connector2"/>
          <p:cNvCxnSpPr/>
          <p:nvPr>
            <p:custDataLst>
              <p:tags r:id="rId29"/>
            </p:custDataLst>
          </p:nvPr>
        </p:nvCxnSpPr>
        <p:spPr>
          <a:xfrm>
            <a:off x="3330174" y="2185628"/>
            <a:ext cx="0" cy="806492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0" name="OTLSHAPE_M_ac08320fa60e4c6f91265d52e4f29a66_Connector1"/>
          <p:cNvCxnSpPr/>
          <p:nvPr>
            <p:custDataLst>
              <p:tags r:id="rId30"/>
            </p:custDataLst>
          </p:nvPr>
        </p:nvCxnSpPr>
        <p:spPr>
          <a:xfrm>
            <a:off x="3330174" y="1910673"/>
            <a:ext cx="0" cy="88900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10090303" y="6365455"/>
            <a:ext cx="16540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srgbClr val="E6E6E6"/>
                </a:solidFill>
              </a:rPr>
              <a:t>Life events</a:t>
            </a:r>
          </a:p>
          <a:p>
            <a:pPr algn="r"/>
            <a:r>
              <a:rPr lang="en-US" sz="1100" dirty="0" smtClean="0">
                <a:solidFill>
                  <a:srgbClr val="E6E6E6"/>
                </a:solidFill>
              </a:rPr>
              <a:t>Awards &amp; recognition</a:t>
            </a:r>
            <a:endParaRPr lang="ro-RO" sz="1100" dirty="0">
              <a:solidFill>
                <a:srgbClr val="E6E6E6"/>
              </a:solidFill>
            </a:endParaRPr>
          </a:p>
        </p:txBody>
      </p:sp>
      <p:pic>
        <p:nvPicPr>
          <p:cNvPr id="120" name="Picture 119"/>
          <p:cNvPicPr>
            <a:picLocks noChangeAspect="1"/>
          </p:cNvPicPr>
          <p:nvPr/>
        </p:nvPicPr>
        <p:blipFill>
          <a:blip r:embed="rId116"/>
          <a:stretch>
            <a:fillRect/>
          </a:stretch>
        </p:blipFill>
        <p:spPr>
          <a:xfrm>
            <a:off x="11759684" y="6569141"/>
            <a:ext cx="189528" cy="215852"/>
          </a:xfrm>
          <a:prstGeom prst="rect">
            <a:avLst/>
          </a:prstGeom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117"/>
          <a:stretch>
            <a:fillRect/>
          </a:stretch>
        </p:blipFill>
        <p:spPr>
          <a:xfrm>
            <a:off x="11767439" y="6386175"/>
            <a:ext cx="174018" cy="197221"/>
          </a:xfrm>
          <a:prstGeom prst="rect">
            <a:avLst/>
          </a:prstGeom>
        </p:spPr>
      </p:pic>
      <p:sp>
        <p:nvSpPr>
          <p:cNvPr id="5373" name="OTLSHAPE_TB_00000000000000000000000000000000_LeftEndCaps"/>
          <p:cNvSpPr txBox="1"/>
          <p:nvPr>
            <p:custDataLst>
              <p:tags r:id="rId31"/>
            </p:custDataLst>
          </p:nvPr>
        </p:nvSpPr>
        <p:spPr>
          <a:xfrm>
            <a:off x="254000" y="306848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chemeClr val="lt2"/>
                </a:solidFill>
                <a:latin typeface="Calibri" panose="020F0502020204030204" pitchFamily="34" charset="0"/>
              </a:rPr>
              <a:t>1953</a:t>
            </a:r>
            <a:endParaRPr lang="en-US" b="1" spc="-38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5374" name="OTLSHAPE_TB_00000000000000000000000000000000_RightEndCaps" hidden="1"/>
          <p:cNvSpPr txBox="1"/>
          <p:nvPr>
            <p:custDataLst>
              <p:tags r:id="rId32"/>
            </p:custDataLst>
          </p:nvPr>
        </p:nvSpPr>
        <p:spPr>
          <a:xfrm>
            <a:off x="11474534" y="306848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2018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375" name="OTLSHAPE_TB_00000000000000000000000000000000_ScaleContainer"/>
          <p:cNvSpPr/>
          <p:nvPr>
            <p:custDataLst>
              <p:tags r:id="rId33"/>
            </p:custDataLst>
          </p:nvPr>
        </p:nvSpPr>
        <p:spPr>
          <a:xfrm>
            <a:off x="844465" y="3017520"/>
            <a:ext cx="10515600" cy="381000"/>
          </a:xfrm>
          <a:prstGeom prst="roundRect">
            <a:avLst>
              <a:gd name="adj" fmla="val 100000"/>
            </a:avLst>
          </a:prstGeom>
          <a:solidFill>
            <a:schemeClr val="tx1">
              <a:lumMod val="85000"/>
              <a:lumOff val="15000"/>
            </a:schemeClr>
          </a:solid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6" name="OTLSHAPE_TB_00000000000000000000000000000000_ElapsedTime" hidden="1"/>
          <p:cNvSpPr/>
          <p:nvPr>
            <p:custDataLst>
              <p:tags r:id="rId34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7" name="OTLSHAPE_TB_00000000000000000000000000000000_TodayMarkerShape" hidden="1"/>
          <p:cNvSpPr/>
          <p:nvPr>
            <p:custDataLst>
              <p:tags r:id="rId35"/>
            </p:custDataLst>
          </p:nvPr>
        </p:nvSpPr>
        <p:spPr>
          <a:xfrm>
            <a:off x="11095814" y="339852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8" name="OTLSHAPE_TB_00000000000000000000000000000000_TodayMarkerText" hidden="1"/>
          <p:cNvSpPr txBox="1"/>
          <p:nvPr>
            <p:custDataLst>
              <p:tags r:id="rId36"/>
            </p:custDataLst>
          </p:nvPr>
        </p:nvSpPr>
        <p:spPr>
          <a:xfrm>
            <a:off x="11150243" y="352552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379" name="OTLSHAPE_TB_00000000000000000000000000000000_TimescaleInterval1"/>
          <p:cNvSpPr txBox="1"/>
          <p:nvPr>
            <p:custDataLst>
              <p:tags r:id="rId37"/>
            </p:custDataLst>
          </p:nvPr>
        </p:nvSpPr>
        <p:spPr>
          <a:xfrm>
            <a:off x="1073065" y="311499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1953</a:t>
            </a:r>
            <a:endParaRPr lang="en-US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5380" name="OTLSHAPE_TB_00000000000000000000000000000000_Separator1"/>
          <p:cNvCxnSpPr/>
          <p:nvPr>
            <p:custDataLst>
              <p:tags r:id="rId38"/>
            </p:custDataLst>
          </p:nvPr>
        </p:nvCxnSpPr>
        <p:spPr>
          <a:xfrm>
            <a:off x="1934180" y="308102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1" name="OTLSHAPE_TB_00000000000000000000000000000000_TimescaleInterval2"/>
          <p:cNvSpPr txBox="1"/>
          <p:nvPr>
            <p:custDataLst>
              <p:tags r:id="rId39"/>
            </p:custDataLst>
          </p:nvPr>
        </p:nvSpPr>
        <p:spPr>
          <a:xfrm>
            <a:off x="1997680" y="311499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1959</a:t>
            </a:r>
            <a:endParaRPr lang="en-US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5382" name="OTLSHAPE_TB_00000000000000000000000000000000_Separator2"/>
          <p:cNvCxnSpPr/>
          <p:nvPr>
            <p:custDataLst>
              <p:tags r:id="rId40"/>
            </p:custDataLst>
          </p:nvPr>
        </p:nvCxnSpPr>
        <p:spPr>
          <a:xfrm>
            <a:off x="2859216" y="308102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3" name="OTLSHAPE_TB_00000000000000000000000000000000_TimescaleInterval3"/>
          <p:cNvSpPr txBox="1"/>
          <p:nvPr>
            <p:custDataLst>
              <p:tags r:id="rId41"/>
            </p:custDataLst>
          </p:nvPr>
        </p:nvSpPr>
        <p:spPr>
          <a:xfrm>
            <a:off x="2922716" y="311499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1965</a:t>
            </a:r>
            <a:endParaRPr lang="en-US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5384" name="OTLSHAPE_TB_00000000000000000000000000000000_Separator3"/>
          <p:cNvCxnSpPr/>
          <p:nvPr>
            <p:custDataLst>
              <p:tags r:id="rId42"/>
            </p:custDataLst>
          </p:nvPr>
        </p:nvCxnSpPr>
        <p:spPr>
          <a:xfrm>
            <a:off x="3783831" y="308102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5" name="OTLSHAPE_TB_00000000000000000000000000000000_TimescaleInterval4"/>
          <p:cNvSpPr txBox="1"/>
          <p:nvPr>
            <p:custDataLst>
              <p:tags r:id="rId43"/>
            </p:custDataLst>
          </p:nvPr>
        </p:nvSpPr>
        <p:spPr>
          <a:xfrm>
            <a:off x="3847331" y="311499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1971</a:t>
            </a:r>
            <a:endParaRPr lang="en-US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5386" name="OTLSHAPE_TB_00000000000000000000000000000000_Separator4"/>
          <p:cNvCxnSpPr/>
          <p:nvPr>
            <p:custDataLst>
              <p:tags r:id="rId44"/>
            </p:custDataLst>
          </p:nvPr>
        </p:nvCxnSpPr>
        <p:spPr>
          <a:xfrm>
            <a:off x="4708867" y="308102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7" name="OTLSHAPE_TB_00000000000000000000000000000000_TimescaleInterval5"/>
          <p:cNvSpPr txBox="1"/>
          <p:nvPr>
            <p:custDataLst>
              <p:tags r:id="rId45"/>
            </p:custDataLst>
          </p:nvPr>
        </p:nvSpPr>
        <p:spPr>
          <a:xfrm>
            <a:off x="4772367" y="311499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1977</a:t>
            </a:r>
            <a:endParaRPr lang="en-US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5388" name="OTLSHAPE_TB_00000000000000000000000000000000_Separator5"/>
          <p:cNvCxnSpPr/>
          <p:nvPr>
            <p:custDataLst>
              <p:tags r:id="rId46"/>
            </p:custDataLst>
          </p:nvPr>
        </p:nvCxnSpPr>
        <p:spPr>
          <a:xfrm>
            <a:off x="5633482" y="308102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89" name="OTLSHAPE_TB_00000000000000000000000000000000_TimescaleInterval6"/>
          <p:cNvSpPr txBox="1"/>
          <p:nvPr>
            <p:custDataLst>
              <p:tags r:id="rId47"/>
            </p:custDataLst>
          </p:nvPr>
        </p:nvSpPr>
        <p:spPr>
          <a:xfrm>
            <a:off x="5696982" y="311499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1983</a:t>
            </a:r>
            <a:endParaRPr lang="en-US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5390" name="OTLSHAPE_TB_00000000000000000000000000000000_Separator6"/>
          <p:cNvCxnSpPr/>
          <p:nvPr>
            <p:custDataLst>
              <p:tags r:id="rId48"/>
            </p:custDataLst>
          </p:nvPr>
        </p:nvCxnSpPr>
        <p:spPr>
          <a:xfrm>
            <a:off x="6558518" y="308102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91" name="OTLSHAPE_TB_00000000000000000000000000000000_TimescaleInterval7"/>
          <p:cNvSpPr txBox="1"/>
          <p:nvPr>
            <p:custDataLst>
              <p:tags r:id="rId49"/>
            </p:custDataLst>
          </p:nvPr>
        </p:nvSpPr>
        <p:spPr>
          <a:xfrm>
            <a:off x="6622018" y="311499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dirty="0" smtClean="0">
                <a:solidFill>
                  <a:schemeClr val="lt2"/>
                </a:solidFill>
                <a:latin typeface="Calibri" panose="020F0502020204030204" pitchFamily="34" charset="0"/>
              </a:rPr>
              <a:t>1989</a:t>
            </a:r>
            <a:endParaRPr lang="en-US" sz="1200" b="1" spc="-20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5392" name="OTLSHAPE_TB_00000000000000000000000000000000_Separator7"/>
          <p:cNvCxnSpPr/>
          <p:nvPr>
            <p:custDataLst>
              <p:tags r:id="rId50"/>
            </p:custDataLst>
          </p:nvPr>
        </p:nvCxnSpPr>
        <p:spPr>
          <a:xfrm>
            <a:off x="7483132" y="308102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93" name="OTLSHAPE_TB_00000000000000000000000000000000_TimescaleInterval8"/>
          <p:cNvSpPr txBox="1"/>
          <p:nvPr>
            <p:custDataLst>
              <p:tags r:id="rId51"/>
            </p:custDataLst>
          </p:nvPr>
        </p:nvSpPr>
        <p:spPr>
          <a:xfrm>
            <a:off x="7546632" y="311499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1995</a:t>
            </a:r>
            <a:endParaRPr lang="en-US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5394" name="OTLSHAPE_TB_00000000000000000000000000000000_Separator8"/>
          <p:cNvCxnSpPr/>
          <p:nvPr>
            <p:custDataLst>
              <p:tags r:id="rId52"/>
            </p:custDataLst>
          </p:nvPr>
        </p:nvCxnSpPr>
        <p:spPr>
          <a:xfrm>
            <a:off x="8408169" y="308102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95" name="OTLSHAPE_TB_00000000000000000000000000000000_TimescaleInterval9"/>
          <p:cNvSpPr txBox="1"/>
          <p:nvPr>
            <p:custDataLst>
              <p:tags r:id="rId53"/>
            </p:custDataLst>
          </p:nvPr>
        </p:nvSpPr>
        <p:spPr>
          <a:xfrm>
            <a:off x="8471669" y="311499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2001</a:t>
            </a:r>
            <a:endParaRPr lang="en-US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5396" name="OTLSHAPE_TB_00000000000000000000000000000000_Separator9"/>
          <p:cNvCxnSpPr/>
          <p:nvPr>
            <p:custDataLst>
              <p:tags r:id="rId54"/>
            </p:custDataLst>
          </p:nvPr>
        </p:nvCxnSpPr>
        <p:spPr>
          <a:xfrm>
            <a:off x="9332784" y="308102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97" name="OTLSHAPE_TB_00000000000000000000000000000000_TimescaleInterval10"/>
          <p:cNvSpPr txBox="1"/>
          <p:nvPr>
            <p:custDataLst>
              <p:tags r:id="rId55"/>
            </p:custDataLst>
          </p:nvPr>
        </p:nvSpPr>
        <p:spPr>
          <a:xfrm>
            <a:off x="9396284" y="311499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2007</a:t>
            </a:r>
            <a:endParaRPr lang="en-US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cxnSp>
        <p:nvCxnSpPr>
          <p:cNvPr id="5398" name="OTLSHAPE_TB_00000000000000000000000000000000_Separator10"/>
          <p:cNvCxnSpPr/>
          <p:nvPr>
            <p:custDataLst>
              <p:tags r:id="rId56"/>
            </p:custDataLst>
          </p:nvPr>
        </p:nvCxnSpPr>
        <p:spPr>
          <a:xfrm>
            <a:off x="10257820" y="3081020"/>
            <a:ext cx="0" cy="254000"/>
          </a:xfrm>
          <a:prstGeom prst="line">
            <a:avLst/>
          </a:prstGeom>
          <a:ln w="635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99" name="OTLSHAPE_TB_00000000000000000000000000000000_TimescaleInterval11"/>
          <p:cNvSpPr txBox="1"/>
          <p:nvPr>
            <p:custDataLst>
              <p:tags r:id="rId57"/>
            </p:custDataLst>
          </p:nvPr>
        </p:nvSpPr>
        <p:spPr>
          <a:xfrm>
            <a:off x="10321320" y="311499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chemeClr val="lt2"/>
                </a:solidFill>
                <a:latin typeface="Calibri" panose="020F0502020204030204" pitchFamily="34" charset="0"/>
              </a:rPr>
              <a:t>2013</a:t>
            </a:r>
            <a:endParaRPr lang="en-US" sz="1200" b="1" spc="-2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5429" name="OTLSHAPE_M_ca6d4c8e7aba46a1a4e579c91c5e97af_Title"/>
          <p:cNvSpPr txBox="1"/>
          <p:nvPr>
            <p:custDataLst>
              <p:tags r:id="rId58"/>
            </p:custDataLst>
          </p:nvPr>
        </p:nvSpPr>
        <p:spPr>
          <a:xfrm>
            <a:off x="205754" y="2495846"/>
            <a:ext cx="1612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C0BFBF"/>
                </a:solidFill>
                <a:latin typeface="Calibri" panose="020F0502020204030204" pitchFamily="34" charset="0"/>
              </a:rPr>
              <a:t>Paul Gardner Allen is born</a:t>
            </a:r>
            <a:endParaRPr lang="en-US" sz="1200" spc="-4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30" name="OTLSHAPE_M_ca6d4c8e7aba46a1a4e579c91c5e97af_Date"/>
          <p:cNvSpPr txBox="1"/>
          <p:nvPr>
            <p:custDataLst>
              <p:tags r:id="rId59"/>
            </p:custDataLst>
          </p:nvPr>
        </p:nvSpPr>
        <p:spPr>
          <a:xfrm>
            <a:off x="654932" y="2707301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chemeClr val="lt1"/>
                </a:solidFill>
                <a:latin typeface="Calibri" panose="020F0502020204030204" pitchFamily="34" charset="0"/>
              </a:rPr>
              <a:t>Jan 21, 1953</a:t>
            </a:r>
            <a:endParaRPr lang="en-US" sz="11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31" name="OTLSHAPE_M_ca6d4c8e7aba46a1a4e579c91c5e97af_Shape"/>
          <p:cNvSpPr/>
          <p:nvPr>
            <p:custDataLst>
              <p:tags r:id="rId60"/>
            </p:custDataLst>
          </p:nvPr>
        </p:nvSpPr>
        <p:spPr>
          <a:xfrm>
            <a:off x="942227" y="2903220"/>
            <a:ext cx="152400" cy="177800"/>
          </a:xfrm>
          <a:prstGeom prst="diamond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2" name="OTLSHAPE_M_ac08320fa60e4c6f91265d52e4f29a66_Title"/>
          <p:cNvSpPr txBox="1"/>
          <p:nvPr>
            <p:custDataLst>
              <p:tags r:id="rId61"/>
            </p:custDataLst>
          </p:nvPr>
        </p:nvSpPr>
        <p:spPr>
          <a:xfrm>
            <a:off x="2056767" y="1503299"/>
            <a:ext cx="2540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C0BFBF"/>
                </a:solidFill>
                <a:latin typeface="Calibri" panose="020F0502020204030204" pitchFamily="34" charset="0"/>
              </a:rPr>
              <a:t>Meets Bill Gates while at Lakeside School</a:t>
            </a:r>
            <a:endParaRPr lang="en-US" sz="1200" spc="-4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33" name="OTLSHAPE_M_ac08320fa60e4c6f91265d52e4f29a66_Date"/>
          <p:cNvSpPr txBox="1"/>
          <p:nvPr>
            <p:custDataLst>
              <p:tags r:id="rId62"/>
            </p:custDataLst>
          </p:nvPr>
        </p:nvSpPr>
        <p:spPr>
          <a:xfrm>
            <a:off x="3182177" y="171475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1968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34" name="OTLSHAPE_M_ac08320fa60e4c6f91265d52e4f29a66_Shape"/>
          <p:cNvSpPr/>
          <p:nvPr>
            <p:custDataLst>
              <p:tags r:id="rId63"/>
            </p:custDataLst>
          </p:nvPr>
        </p:nvSpPr>
        <p:spPr>
          <a:xfrm>
            <a:off x="3253974" y="2903220"/>
            <a:ext cx="152400" cy="177800"/>
          </a:xfrm>
          <a:prstGeom prst="diamond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5" name="OTLSHAPE_M_1007936e372a480394dc773beb51aa61_Title"/>
          <p:cNvSpPr txBox="1"/>
          <p:nvPr>
            <p:custDataLst>
              <p:tags r:id="rId64"/>
            </p:custDataLst>
          </p:nvPr>
        </p:nvSpPr>
        <p:spPr>
          <a:xfrm>
            <a:off x="2951025" y="1999573"/>
            <a:ext cx="2298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" smtClean="0">
                <a:solidFill>
                  <a:srgbClr val="C0BFBF"/>
                </a:solidFill>
                <a:latin typeface="Calibri" panose="020F0502020204030204" pitchFamily="34" charset="0"/>
              </a:rPr>
              <a:t>Drops out of the Univ. of Washington</a:t>
            </a:r>
            <a:endParaRPr lang="en-US" sz="1200" spc="-2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36" name="OTLSHAPE_M_1007936e372a480394dc773beb51aa61_Date"/>
          <p:cNvSpPr txBox="1"/>
          <p:nvPr>
            <p:custDataLst>
              <p:tags r:id="rId65"/>
            </p:custDataLst>
          </p:nvPr>
        </p:nvSpPr>
        <p:spPr>
          <a:xfrm>
            <a:off x="3953182" y="221102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1973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37" name="OTLSHAPE_M_1007936e372a480394dc773beb51aa61_Shape"/>
          <p:cNvSpPr/>
          <p:nvPr>
            <p:custDataLst>
              <p:tags r:id="rId66"/>
            </p:custDataLst>
          </p:nvPr>
        </p:nvSpPr>
        <p:spPr>
          <a:xfrm>
            <a:off x="4024979" y="2903220"/>
            <a:ext cx="152400" cy="177800"/>
          </a:xfrm>
          <a:prstGeom prst="diamond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8" name="OTLSHAPE_M_23000b3cab8e4eb8a103a368019d16b9_Title"/>
          <p:cNvSpPr txBox="1"/>
          <p:nvPr>
            <p:custDataLst>
              <p:tags r:id="rId67"/>
            </p:custDataLst>
          </p:nvPr>
        </p:nvSpPr>
        <p:spPr>
          <a:xfrm>
            <a:off x="9133018" y="1999573"/>
            <a:ext cx="2565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C0BFBF"/>
                </a:solidFill>
                <a:latin typeface="Calibri" panose="020F0502020204030204" pitchFamily="34" charset="0"/>
              </a:rPr>
              <a:t>Founds the Allen Institute for Cell Science</a:t>
            </a:r>
            <a:endParaRPr lang="en-US" sz="1200" spc="-4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39" name="OTLSHAPE_M_23000b3cab8e4eb8a103a368019d16b9_Date"/>
          <p:cNvSpPr txBox="1"/>
          <p:nvPr>
            <p:custDataLst>
              <p:tags r:id="rId68"/>
            </p:custDataLst>
          </p:nvPr>
        </p:nvSpPr>
        <p:spPr>
          <a:xfrm>
            <a:off x="10272716" y="221102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2014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40" name="OTLSHAPE_M_23000b3cab8e4eb8a103a368019d16b9_Shape"/>
          <p:cNvSpPr/>
          <p:nvPr>
            <p:custDataLst>
              <p:tags r:id="rId69"/>
            </p:custDataLst>
          </p:nvPr>
        </p:nvSpPr>
        <p:spPr>
          <a:xfrm>
            <a:off x="10344514" y="2903220"/>
            <a:ext cx="152400" cy="177800"/>
          </a:xfrm>
          <a:prstGeom prst="diamond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1" name="OTLSHAPE_M_6e37731126b04bcc9a60f3b0914c9eca_Title"/>
          <p:cNvSpPr txBox="1"/>
          <p:nvPr>
            <p:custDataLst>
              <p:tags r:id="rId70"/>
            </p:custDataLst>
          </p:nvPr>
        </p:nvSpPr>
        <p:spPr>
          <a:xfrm>
            <a:off x="4335321" y="2495846"/>
            <a:ext cx="2298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C0BFBF"/>
                </a:solidFill>
                <a:latin typeface="Calibri" panose="020F0502020204030204" pitchFamily="34" charset="0"/>
              </a:rPr>
              <a:t>Diagnosed with Hodgkin's lymphoma</a:t>
            </a:r>
            <a:endParaRPr lang="en-US" sz="1200" spc="-4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42" name="OTLSHAPE_M_6e37731126b04bcc9a60f3b0914c9eca_Date"/>
          <p:cNvSpPr txBox="1"/>
          <p:nvPr>
            <p:custDataLst>
              <p:tags r:id="rId71"/>
            </p:custDataLst>
          </p:nvPr>
        </p:nvSpPr>
        <p:spPr>
          <a:xfrm>
            <a:off x="5340314" y="270730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1982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43" name="OTLSHAPE_M_6e37731126b04bcc9a60f3b0914c9eca_Shape"/>
          <p:cNvSpPr/>
          <p:nvPr>
            <p:custDataLst>
              <p:tags r:id="rId72"/>
            </p:custDataLst>
          </p:nvPr>
        </p:nvSpPr>
        <p:spPr>
          <a:xfrm>
            <a:off x="5412112" y="2903220"/>
            <a:ext cx="152400" cy="177800"/>
          </a:xfrm>
          <a:prstGeom prst="diamond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4" name="OTLSHAPE_M_7810d138c369421da31b29f94089111b_Title"/>
          <p:cNvSpPr txBox="1"/>
          <p:nvPr>
            <p:custDataLst>
              <p:tags r:id="rId73"/>
            </p:custDataLst>
          </p:nvPr>
        </p:nvSpPr>
        <p:spPr>
          <a:xfrm>
            <a:off x="7468099" y="510752"/>
            <a:ext cx="1828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C0BFBF"/>
                </a:solidFill>
                <a:latin typeface="Calibri" panose="020F0502020204030204" pitchFamily="34" charset="0"/>
              </a:rPr>
              <a:t>Resigns from Microsoft board</a:t>
            </a:r>
            <a:endParaRPr lang="en-US" sz="1200" spc="-4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45" name="OTLSHAPE_M_7810d138c369421da31b29f94089111b_Date"/>
          <p:cNvSpPr txBox="1"/>
          <p:nvPr>
            <p:custDataLst>
              <p:tags r:id="rId74"/>
            </p:custDataLst>
          </p:nvPr>
        </p:nvSpPr>
        <p:spPr>
          <a:xfrm>
            <a:off x="8238227" y="72220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2000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46" name="OTLSHAPE_M_7810d138c369421da31b29f94089111b_Shape"/>
          <p:cNvSpPr/>
          <p:nvPr>
            <p:custDataLst>
              <p:tags r:id="rId75"/>
            </p:custDataLst>
          </p:nvPr>
        </p:nvSpPr>
        <p:spPr>
          <a:xfrm>
            <a:off x="8310025" y="2903220"/>
            <a:ext cx="152400" cy="177800"/>
          </a:xfrm>
          <a:prstGeom prst="diamond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7" name="OTLSHAPE_M_515af21e61084b139cda0bb51ee88b5e_Title"/>
          <p:cNvSpPr txBox="1"/>
          <p:nvPr>
            <p:custDataLst>
              <p:tags r:id="rId76"/>
            </p:custDataLst>
          </p:nvPr>
        </p:nvSpPr>
        <p:spPr>
          <a:xfrm>
            <a:off x="6346732" y="1999573"/>
            <a:ext cx="2590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C0BFBF"/>
                </a:solidFill>
                <a:latin typeface="Calibri" panose="020F0502020204030204" pitchFamily="34" charset="0"/>
              </a:rPr>
              <a:t>Purchases the Seattle Seahawks NFL team</a:t>
            </a:r>
            <a:endParaRPr lang="en-US" sz="1200" spc="-4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48" name="OTLSHAPE_M_515af21e61084b139cda0bb51ee88b5e_Date"/>
          <p:cNvSpPr txBox="1"/>
          <p:nvPr>
            <p:custDataLst>
              <p:tags r:id="rId77"/>
            </p:custDataLst>
          </p:nvPr>
        </p:nvSpPr>
        <p:spPr>
          <a:xfrm>
            <a:off x="7498029" y="221102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1996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49" name="OTLSHAPE_M_515af21e61084b139cda0bb51ee88b5e_Shape"/>
          <p:cNvSpPr/>
          <p:nvPr>
            <p:custDataLst>
              <p:tags r:id="rId78"/>
            </p:custDataLst>
          </p:nvPr>
        </p:nvSpPr>
        <p:spPr>
          <a:xfrm>
            <a:off x="7569826" y="2903220"/>
            <a:ext cx="152400" cy="177800"/>
          </a:xfrm>
          <a:prstGeom prst="diamond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0" name="OTLSHAPE_M_467cb405a5374f57ba974232b1901ba6_Title"/>
          <p:cNvSpPr txBox="1"/>
          <p:nvPr>
            <p:custDataLst>
              <p:tags r:id="rId79"/>
            </p:custDataLst>
          </p:nvPr>
        </p:nvSpPr>
        <p:spPr>
          <a:xfrm>
            <a:off x="7760386" y="2495846"/>
            <a:ext cx="2578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C0BFBF"/>
                </a:solidFill>
                <a:latin typeface="Calibri" panose="020F0502020204030204" pitchFamily="34" charset="0"/>
              </a:rPr>
              <a:t>The National Air &amp; Space Museum Trophy</a:t>
            </a:r>
            <a:endParaRPr lang="en-US" sz="1200" spc="-4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51" name="OTLSHAPE_M_467cb405a5374f57ba974232b1901ba6_Date"/>
          <p:cNvSpPr txBox="1"/>
          <p:nvPr>
            <p:custDataLst>
              <p:tags r:id="rId80"/>
            </p:custDataLst>
          </p:nvPr>
        </p:nvSpPr>
        <p:spPr>
          <a:xfrm>
            <a:off x="8905418" y="270730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2005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52" name="OTLSHAPE_M_467cb405a5374f57ba974232b1901ba6_Shape"/>
          <p:cNvSpPr/>
          <p:nvPr>
            <p:custDataLst>
              <p:tags r:id="rId81"/>
            </p:custDataLst>
          </p:nvPr>
        </p:nvSpPr>
        <p:spPr>
          <a:xfrm>
            <a:off x="8977216" y="29032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dk1"/>
          </a:solidFill>
          <a:ln w="19050" cap="flat" cmpd="sng" algn="ctr">
            <a:solidFill>
              <a:srgbClr val="F2F2F2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3" name="OTLSHAPE_M_f89271c4ece84f2fb1583fe84c74fd5d_Title"/>
          <p:cNvSpPr txBox="1"/>
          <p:nvPr>
            <p:custDataLst>
              <p:tags r:id="rId82"/>
            </p:custDataLst>
          </p:nvPr>
        </p:nvSpPr>
        <p:spPr>
          <a:xfrm>
            <a:off x="8181061" y="1007025"/>
            <a:ext cx="3238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C0BFBF"/>
                </a:solidFill>
                <a:latin typeface="Calibri" panose="020F0502020204030204" pitchFamily="34" charset="0"/>
              </a:rPr>
              <a:t>Elected to the American Academy of Arts &amp; Sciences</a:t>
            </a:r>
            <a:endParaRPr lang="en-US" sz="1200" spc="-4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54" name="OTLSHAPE_M_f89271c4ece84f2fb1583fe84c74fd5d_Date"/>
          <p:cNvSpPr txBox="1"/>
          <p:nvPr>
            <p:custDataLst>
              <p:tags r:id="rId83"/>
            </p:custDataLst>
          </p:nvPr>
        </p:nvSpPr>
        <p:spPr>
          <a:xfrm>
            <a:off x="9656166" y="121848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2010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55" name="OTLSHAPE_M_f89271c4ece84f2fb1583fe84c74fd5d_Shape"/>
          <p:cNvSpPr/>
          <p:nvPr>
            <p:custDataLst>
              <p:tags r:id="rId84"/>
            </p:custDataLst>
          </p:nvPr>
        </p:nvSpPr>
        <p:spPr>
          <a:xfrm>
            <a:off x="9727964" y="29032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dk1"/>
          </a:solidFill>
          <a:ln w="19050" cap="flat" cmpd="sng" algn="ctr">
            <a:solidFill>
              <a:srgbClr val="F2F2F2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6" name="OTLSHAPE_M_9221415eebb74c6e966d023f2da99d38_Title"/>
          <p:cNvSpPr txBox="1"/>
          <p:nvPr>
            <p:custDataLst>
              <p:tags r:id="rId85"/>
            </p:custDataLst>
          </p:nvPr>
        </p:nvSpPr>
        <p:spPr>
          <a:xfrm>
            <a:off x="9078182" y="1503299"/>
            <a:ext cx="1854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C0BFBF"/>
                </a:solidFill>
                <a:latin typeface="Calibri" panose="020F0502020204030204" pitchFamily="34" charset="0"/>
              </a:rPr>
              <a:t>Publishes "Idea Man" memoir</a:t>
            </a:r>
            <a:endParaRPr lang="en-US" sz="1200" spc="-4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57" name="OTLSHAPE_M_9221415eebb74c6e966d023f2da99d38_Date"/>
          <p:cNvSpPr txBox="1"/>
          <p:nvPr>
            <p:custDataLst>
              <p:tags r:id="rId86"/>
            </p:custDataLst>
          </p:nvPr>
        </p:nvSpPr>
        <p:spPr>
          <a:xfrm>
            <a:off x="9860418" y="171475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2011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58" name="OTLSHAPE_M_9221415eebb74c6e966d023f2da99d38_Shape"/>
          <p:cNvSpPr/>
          <p:nvPr>
            <p:custDataLst>
              <p:tags r:id="rId87"/>
            </p:custDataLst>
          </p:nvPr>
        </p:nvSpPr>
        <p:spPr>
          <a:xfrm>
            <a:off x="9932215" y="2903220"/>
            <a:ext cx="152400" cy="177800"/>
          </a:xfrm>
          <a:prstGeom prst="diamond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9" name="OTLSHAPE_M_eeeb8b4966964cdd8c983baddb13d20c_Title"/>
          <p:cNvSpPr txBox="1"/>
          <p:nvPr>
            <p:custDataLst>
              <p:tags r:id="rId88"/>
            </p:custDataLst>
          </p:nvPr>
        </p:nvSpPr>
        <p:spPr>
          <a:xfrm>
            <a:off x="10708827" y="2495846"/>
            <a:ext cx="876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0BFBF"/>
                </a:solidFill>
                <a:latin typeface="Calibri" panose="020F0502020204030204" pitchFamily="34" charset="0"/>
              </a:rPr>
              <a:t>Dies of cancer</a:t>
            </a:r>
            <a:endParaRPr lang="en-US" sz="1200" spc="-8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60" name="OTLSHAPE_M_eeeb8b4966964cdd8c983baddb13d20c_Date"/>
          <p:cNvSpPr txBox="1"/>
          <p:nvPr>
            <p:custDataLst>
              <p:tags r:id="rId89"/>
            </p:custDataLst>
          </p:nvPr>
        </p:nvSpPr>
        <p:spPr>
          <a:xfrm>
            <a:off x="10780836" y="2707301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chemeClr val="lt1"/>
                </a:solidFill>
                <a:latin typeface="Calibri" panose="020F0502020204030204" pitchFamily="34" charset="0"/>
              </a:rPr>
              <a:t>Oct 15, 2018</a:t>
            </a:r>
            <a:endParaRPr lang="en-US" sz="1100" b="1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61" name="OTLSHAPE_M_eeeb8b4966964cdd8c983baddb13d20c_Shape"/>
          <p:cNvSpPr/>
          <p:nvPr>
            <p:custDataLst>
              <p:tags r:id="rId90"/>
            </p:custDataLst>
          </p:nvPr>
        </p:nvSpPr>
        <p:spPr>
          <a:xfrm>
            <a:off x="11073740" y="2903220"/>
            <a:ext cx="152400" cy="177800"/>
          </a:xfrm>
          <a:prstGeom prst="diamond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2" name="OTLSHAPE_M_e9ba02fc4b4b4778a2daf6e98db92307_Title"/>
          <p:cNvSpPr txBox="1"/>
          <p:nvPr>
            <p:custDataLst>
              <p:tags r:id="rId91"/>
            </p:custDataLst>
          </p:nvPr>
        </p:nvSpPr>
        <p:spPr>
          <a:xfrm>
            <a:off x="7390474" y="5719233"/>
            <a:ext cx="2667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rgbClr val="C0BFBF"/>
                </a:solidFill>
                <a:latin typeface="Calibri" panose="020F0502020204030204" pitchFamily="34" charset="0"/>
              </a:rPr>
              <a:t>Founds the Allen Institute for Brain Science</a:t>
            </a:r>
            <a:endParaRPr lang="en-US" sz="1200" spc="-2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63" name="OTLSHAPE_M_e9ba02fc4b4b4778a2daf6e98db92307_Date"/>
          <p:cNvSpPr txBox="1"/>
          <p:nvPr>
            <p:custDataLst>
              <p:tags r:id="rId92"/>
            </p:custDataLst>
          </p:nvPr>
        </p:nvSpPr>
        <p:spPr>
          <a:xfrm>
            <a:off x="8577098" y="552331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2003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64" name="OTLSHAPE_M_e9ba02fc4b4b4778a2daf6e98db92307_Shape"/>
          <p:cNvSpPr/>
          <p:nvPr>
            <p:custDataLst>
              <p:tags r:id="rId93"/>
            </p:custDataLst>
          </p:nvPr>
        </p:nvSpPr>
        <p:spPr>
          <a:xfrm>
            <a:off x="8648895" y="3335020"/>
            <a:ext cx="152400" cy="177800"/>
          </a:xfrm>
          <a:prstGeom prst="diamond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5" name="OTLSHAPE_M_ba5376669e094c8cbd45017064cd0d6b_Title"/>
          <p:cNvSpPr txBox="1"/>
          <p:nvPr>
            <p:custDataLst>
              <p:tags r:id="rId94"/>
            </p:custDataLst>
          </p:nvPr>
        </p:nvSpPr>
        <p:spPr>
          <a:xfrm>
            <a:off x="9279215" y="4230412"/>
            <a:ext cx="1968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C0BFBF"/>
                </a:solidFill>
                <a:latin typeface="Calibri" panose="020F0502020204030204" pitchFamily="34" charset="0"/>
              </a:rPr>
              <a:t>Founds the Allen Institute for AI</a:t>
            </a:r>
            <a:endParaRPr lang="en-US" sz="1200" spc="-4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66" name="OTLSHAPE_M_ba5376669e094c8cbd45017064cd0d6b_Date"/>
          <p:cNvSpPr txBox="1"/>
          <p:nvPr>
            <p:custDataLst>
              <p:tags r:id="rId95"/>
            </p:custDataLst>
          </p:nvPr>
        </p:nvSpPr>
        <p:spPr>
          <a:xfrm>
            <a:off x="10118685" y="403449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2013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67" name="OTLSHAPE_M_ba5376669e094c8cbd45017064cd0d6b_Shape"/>
          <p:cNvSpPr/>
          <p:nvPr>
            <p:custDataLst>
              <p:tags r:id="rId96"/>
            </p:custDataLst>
          </p:nvPr>
        </p:nvSpPr>
        <p:spPr>
          <a:xfrm>
            <a:off x="10190482" y="3335020"/>
            <a:ext cx="152400" cy="177800"/>
          </a:xfrm>
          <a:prstGeom prst="diamond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8" name="OTLSHAPE_M_d753fefeb22f4c90bcc23d9b2f39d341_Title"/>
          <p:cNvSpPr txBox="1"/>
          <p:nvPr>
            <p:custDataLst>
              <p:tags r:id="rId97"/>
            </p:custDataLst>
          </p:nvPr>
        </p:nvSpPr>
        <p:spPr>
          <a:xfrm>
            <a:off x="8958875" y="4726686"/>
            <a:ext cx="1993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C0BFBF"/>
                </a:solidFill>
                <a:latin typeface="Calibri" panose="020F0502020204030204" pitchFamily="34" charset="0"/>
              </a:rPr>
              <a:t>Co-founds Stratolaunch Systems</a:t>
            </a:r>
            <a:endParaRPr lang="en-US" sz="1200" spc="-4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69" name="OTLSHAPE_M_d753fefeb22f4c90bcc23d9b2f39d341_Date"/>
          <p:cNvSpPr txBox="1"/>
          <p:nvPr>
            <p:custDataLst>
              <p:tags r:id="rId98"/>
            </p:custDataLst>
          </p:nvPr>
        </p:nvSpPr>
        <p:spPr>
          <a:xfrm>
            <a:off x="9810199" y="453076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2011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70" name="OTLSHAPE_M_d753fefeb22f4c90bcc23d9b2f39d341_Shape"/>
          <p:cNvSpPr/>
          <p:nvPr>
            <p:custDataLst>
              <p:tags r:id="rId99"/>
            </p:custDataLst>
          </p:nvPr>
        </p:nvSpPr>
        <p:spPr>
          <a:xfrm>
            <a:off x="9881996" y="3335020"/>
            <a:ext cx="152400" cy="177800"/>
          </a:xfrm>
          <a:prstGeom prst="diamond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1" name="OTLSHAPE_M_8ddb0e2ad50249efb89f998dd6ce1243_Title"/>
          <p:cNvSpPr txBox="1"/>
          <p:nvPr>
            <p:custDataLst>
              <p:tags r:id="rId100"/>
            </p:custDataLst>
          </p:nvPr>
        </p:nvSpPr>
        <p:spPr>
          <a:xfrm>
            <a:off x="3772550" y="4230412"/>
            <a:ext cx="1270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rgbClr val="C0BFBF"/>
                </a:solidFill>
                <a:latin typeface="Calibri" panose="020F0502020204030204" pitchFamily="34" charset="0"/>
              </a:rPr>
              <a:t>Co-founds Microsoft</a:t>
            </a:r>
            <a:endParaRPr lang="en-US" sz="1200" spc="-6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72" name="OTLSHAPE_M_8ddb0e2ad50249efb89f998dd6ce1243_Date"/>
          <p:cNvSpPr txBox="1"/>
          <p:nvPr>
            <p:custDataLst>
              <p:tags r:id="rId101"/>
            </p:custDataLst>
          </p:nvPr>
        </p:nvSpPr>
        <p:spPr>
          <a:xfrm>
            <a:off x="4261246" y="403449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1975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73" name="OTLSHAPE_M_8ddb0e2ad50249efb89f998dd6ce1243_Shape"/>
          <p:cNvSpPr/>
          <p:nvPr>
            <p:custDataLst>
              <p:tags r:id="rId102"/>
            </p:custDataLst>
          </p:nvPr>
        </p:nvSpPr>
        <p:spPr>
          <a:xfrm>
            <a:off x="4333043" y="3335020"/>
            <a:ext cx="152400" cy="177800"/>
          </a:xfrm>
          <a:prstGeom prst="diamond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4" name="OTLSHAPE_M_dc0b697cc5504d2eafef0efede77245a_Title"/>
          <p:cNvSpPr txBox="1"/>
          <p:nvPr>
            <p:custDataLst>
              <p:tags r:id="rId103"/>
            </p:custDataLst>
          </p:nvPr>
        </p:nvSpPr>
        <p:spPr>
          <a:xfrm>
            <a:off x="4984896" y="3734139"/>
            <a:ext cx="2844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C0BFBF"/>
                </a:solidFill>
                <a:latin typeface="Calibri" panose="020F0502020204030204" pitchFamily="34" charset="0"/>
              </a:rPr>
              <a:t>Purchases the Portland Trail Blazers NBA team</a:t>
            </a:r>
            <a:endParaRPr lang="en-US" sz="1200" spc="-4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75" name="OTLSHAPE_M_dc0b697cc5504d2eafef0efede77245a_Date"/>
          <p:cNvSpPr txBox="1"/>
          <p:nvPr>
            <p:custDataLst>
              <p:tags r:id="rId104"/>
            </p:custDataLst>
          </p:nvPr>
        </p:nvSpPr>
        <p:spPr>
          <a:xfrm>
            <a:off x="6264929" y="353822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1988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76" name="OTLSHAPE_M_dc0b697cc5504d2eafef0efede77245a_Shape"/>
          <p:cNvSpPr/>
          <p:nvPr>
            <p:custDataLst>
              <p:tags r:id="rId105"/>
            </p:custDataLst>
          </p:nvPr>
        </p:nvSpPr>
        <p:spPr>
          <a:xfrm>
            <a:off x="6336726" y="3335020"/>
            <a:ext cx="152400" cy="177800"/>
          </a:xfrm>
          <a:prstGeom prst="diamond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7" name="OTLSHAPE_M_0c807a22a3bb4efa80dd6504288be6c8_Title"/>
          <p:cNvSpPr txBox="1"/>
          <p:nvPr>
            <p:custDataLst>
              <p:tags r:id="rId106"/>
            </p:custDataLst>
          </p:nvPr>
        </p:nvSpPr>
        <p:spPr>
          <a:xfrm>
            <a:off x="7193808" y="6215507"/>
            <a:ext cx="2133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C0BFBF"/>
                </a:solidFill>
                <a:latin typeface="Calibri" panose="020F0502020204030204" pitchFamily="34" charset="0"/>
              </a:rPr>
              <a:t>Releases music album Grown Men</a:t>
            </a:r>
            <a:endParaRPr lang="en-US" sz="1200" spc="-4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78" name="OTLSHAPE_M_0c807a22a3bb4efa80dd6504288be6c8_Date"/>
          <p:cNvSpPr txBox="1"/>
          <p:nvPr>
            <p:custDataLst>
              <p:tags r:id="rId107"/>
            </p:custDataLst>
          </p:nvPr>
        </p:nvSpPr>
        <p:spPr>
          <a:xfrm>
            <a:off x="8114580" y="601958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2000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79" name="OTLSHAPE_M_0c807a22a3bb4efa80dd6504288be6c8_Shape"/>
          <p:cNvSpPr/>
          <p:nvPr>
            <p:custDataLst>
              <p:tags r:id="rId108"/>
            </p:custDataLst>
          </p:nvPr>
        </p:nvSpPr>
        <p:spPr>
          <a:xfrm>
            <a:off x="8186377" y="3335020"/>
            <a:ext cx="152400" cy="177800"/>
          </a:xfrm>
          <a:prstGeom prst="diamond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0" name="OTLSHAPE_M_db26dc305af44d11b659cfaa81bb51e4_Title"/>
          <p:cNvSpPr txBox="1"/>
          <p:nvPr>
            <p:custDataLst>
              <p:tags r:id="rId109"/>
            </p:custDataLst>
          </p:nvPr>
        </p:nvSpPr>
        <p:spPr>
          <a:xfrm>
            <a:off x="9196669" y="3734139"/>
            <a:ext cx="2755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rgbClr val="C0BFBF"/>
                </a:solidFill>
                <a:latin typeface="Calibri" panose="020F0502020204030204" pitchFamily="34" charset="0"/>
              </a:rPr>
              <a:t>The Andrew Carnegie Medal of Philanthropy</a:t>
            </a:r>
            <a:endParaRPr lang="en-US" sz="1200" spc="-2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81" name="OTLSHAPE_M_db26dc305af44d11b659cfaa81bb51e4_Date"/>
          <p:cNvSpPr txBox="1"/>
          <p:nvPr>
            <p:custDataLst>
              <p:tags r:id="rId110"/>
            </p:custDataLst>
          </p:nvPr>
        </p:nvSpPr>
        <p:spPr>
          <a:xfrm>
            <a:off x="10426749" y="353822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2015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82" name="OTLSHAPE_M_db26dc305af44d11b659cfaa81bb51e4_Shape"/>
          <p:cNvSpPr/>
          <p:nvPr>
            <p:custDataLst>
              <p:tags r:id="rId111"/>
            </p:custDataLst>
          </p:nvPr>
        </p:nvSpPr>
        <p:spPr>
          <a:xfrm>
            <a:off x="10498546" y="33350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dk1"/>
          </a:solidFill>
          <a:ln w="19050" cap="flat" cmpd="sng" algn="ctr">
            <a:solidFill>
              <a:srgbClr val="F2F2F2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3" name="OTLSHAPE_M_53c4d7665af548fcaf9d277fc1d9c13a_Title"/>
          <p:cNvSpPr txBox="1"/>
          <p:nvPr>
            <p:custDataLst>
              <p:tags r:id="rId112"/>
            </p:custDataLst>
          </p:nvPr>
        </p:nvSpPr>
        <p:spPr>
          <a:xfrm>
            <a:off x="8897242" y="5222960"/>
            <a:ext cx="1295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C0BFBF"/>
                </a:solidFill>
                <a:latin typeface="Calibri" panose="020F0502020204030204" pitchFamily="34" charset="0"/>
              </a:rPr>
              <a:t>The Vanguard Award</a:t>
            </a:r>
            <a:endParaRPr lang="en-US" sz="1200" spc="-4">
              <a:solidFill>
                <a:srgbClr val="C0BFBF"/>
              </a:solidFill>
              <a:latin typeface="Calibri" panose="020F0502020204030204" pitchFamily="34" charset="0"/>
            </a:endParaRPr>
          </a:p>
        </p:txBody>
      </p:sp>
      <p:sp>
        <p:nvSpPr>
          <p:cNvPr id="5484" name="OTLSHAPE_M_53c4d7665af548fcaf9d277fc1d9c13a_Date"/>
          <p:cNvSpPr txBox="1"/>
          <p:nvPr>
            <p:custDataLst>
              <p:tags r:id="rId113"/>
            </p:custDataLst>
          </p:nvPr>
        </p:nvSpPr>
        <p:spPr>
          <a:xfrm>
            <a:off x="9398321" y="502704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Calibri" panose="020F0502020204030204" pitchFamily="34" charset="0"/>
              </a:rPr>
              <a:t>2008</a:t>
            </a:r>
            <a:endParaRPr lang="en-US" sz="1100" b="1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485" name="OTLSHAPE_M_53c4d7665af548fcaf9d277fc1d9c13a_Shape"/>
          <p:cNvSpPr/>
          <p:nvPr>
            <p:custDataLst>
              <p:tags r:id="rId114"/>
            </p:custDataLst>
          </p:nvPr>
        </p:nvSpPr>
        <p:spPr>
          <a:xfrm>
            <a:off x="9470118" y="33350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dk1"/>
          </a:solidFill>
          <a:ln w="19050" cap="flat" cmpd="sng" algn="ctr">
            <a:solidFill>
              <a:srgbClr val="F2F2F2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3" y="3538219"/>
            <a:ext cx="3754825" cy="33159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244685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i4wMS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zOCwiRyI6MzgsIkIiOjM4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MjU1LCJSIjoyNTUsIkciOjI1NSwiQiI6MjU1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EsIkciOjIzMCwiQiI6MjMwfX0sIk1heFdpZHRoIjoiSW5maW5pdHkiLCJNYXhIZWlnaHQiOiJJbmZpbml0eSIsIlNtYXJ0Rm9yZWdyb3VuZElzQWN0aXZlIjpmYWxzZSwiSG9yaXpvbnRhbEFsaWdubWVudCI6MCwiVmVydGljYWxBbGlnbm1lbnQiOjAsIlNtYXJ0Rm9yZWdyb3VuZCI6bnVsbCwiQmFja2dyb3VuZEZpbGxUeXBlIjowLCJNYXJnaW4iOnsiJGlkIjoiMjUiLCJUb3AiOjAsIkxlZnQiOjIwLCJSaWdodCI6MCwiQm90dG9tIjowfSwiUGFkZGluZyI6eyIkaWQiOiIyNiIsIlRvcCI6MCwiTGVmdCI6MCwiUmlnaHQiOjAsIkJvdHRvbSI6MH0sIkJhY2tncm91bmQiOnsiJGlkIjoiMjciLCJDb2xvciI6eyIkaWQiOiIyOCIsIkEiOjI1NSwiUiI6MjU1LCJHIjoyNTUsIkIiOjI1NX19LCJJc1Zpc2libGUiOnRydWUsIldpZHRoIjowLjAsIkhlaWdodCI6MC4wLCJCb3JkZXJTdHlsZSI6bnVsbCwiUGFyZW50U3R5bGUiOm51bGx9LCJUb2RheVRleHRTdHlsZSI6eyIkaWQiOiIyOSIsIkZvbnRTZXR0aW5ncyI6eyIkaWQiOiIzMCIsIkZvbnRTaXplIjoxMiwiRm9udE5hbWUiOiJDYWxpYnJpIiwiSXNCb2xkIjpmYWxzZSwiSXNJdGFsaWMiOmZhbHNlLCJJc1VuZGVybGluZWQiOmZhbHNlLCJQYXJlbnRTdHlsZSI6bnVsbH0sIkF1dG9TaXplIjowLCJGb3JlZ3JvdW5kIjp7IiRpZCI6IjMxIiwiQ29sb3IiOnsiJGlkIjoi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MiLCJUb3AiOjAsIkxlZnQiOjAsIlJpZ2h0IjowLCJCb3R0b20iOjB9LCJQYWRkaW5nIjp7IiRpZCI6IjM0IiwiVG9wIjowLCJMZWZ0IjowLCJSaWdodCI6MCwiQm90dG9tIjowfSwiQmFja2dyb3VuZCI6eyIkaWQiOiIzNSIsIkNvbG9yIjp7IiRpZCI6IjM2IiwiQSI6MjU1LCJSIjoyNTUsIkciOjI1NSwiQiI6MjU1fX0sIklzVmlzaWJsZSI6dHJ1ZSwiV2lkdGgiOjAuMCwiSGVpZ2h0IjowLjAsIkJvcmRlclN0eWxlIjpudWxsLCJQYXJlbnRTdHlsZSI6bnVsbH0sIlRvZGF5TWFya2VyU3R5bGUiOnsiJGlkIjoiMzciLCJNYXJnaW4iOnsiJGlkIjoiMzgiLCJUb3AiOjAsIkxlZnQiOjAsIlJpZ2h0IjowLCJCb3R0b20iOjB9LCJQYWRkaW5nIjp7IiRpZCI6IjM5IiwiVG9wIjowLCJMZWZ0IjowLCJSaWdodCI6MCwiQm90dG9tIjowfSwiQmFja2dyb3VuZCI6eyIkaWQiOiI0MCIsIkNvbG9yIjp7IiRpZCI6IjQxIiwiQSI6MjU1LCJSIjoyNTUsIkciOjAsIkIiOjB9fSwiSXNWaXNpYmxlIjp0cnVlLCJXaWR0aCI6MC4wLCJIZWlnaHQiOjAuMCwiQm9yZGVyU3R5bGUiOm51bGwsIlBhcmVudFN0eWxlIjpudWxsfSwiU2NhbGVTdHlsZSI6eyIkaWQiOiI0MiIsIlNob3dTZWdtZW50U2VwYXJhdG9ycyI6dHJ1ZSwiU2VnbWVudFNlcGFyYXRvck9wYWNpdHkiOjMwLCJGb250U2V0dGluZ3MiOnsiJGlkIjoiNDMiLCJGb250U2l6ZSI6MTIsIkZvbnROYW1lIjoiQ2FsaWJyaSIsIklzQm9sZCI6dHJ1ZSwiSXNJdGFsaWMiOmZhbHNlLCJJc1VuZGVybGluZWQiOmZhbHNlLCJQYXJlbnRTdHlsZSI6bnVsbH0sIkF1dG9TaXplIjowLCJGb3JlZ3JvdW5kIjp7IiRpZCI6IjQ0IiwiQ29sb3IiOnsiJGlkIjoiNDUiLCJBIjoyNTUsIlIiOjIzMSwiRyI6MjMwLCJCIjoyMzB9fSwiTWF4V2lkdGgiOjIwMC4wLCJNYXhIZWlnaHQiOiJJbmZpbml0eSIsIlNtYXJ0Rm9yZWdyb3VuZElzQWN0aXZlIjpmYWxzZSwiSG9yaXpvbnRhbEFsaWdubWVudCI6MCwiVmVydGljYWxBbGlnbm1lbnQiOjEsIlNtYXJ0Rm9yZWdyb3VuZCI6bnVsbCwiQmFja2dyb3VuZEZpbGxUeXBlIjowLCJNYXJnaW4iOnsiJGlkIjoiNDYiLCJUb3AiOjAsIkxlZnQiOjUsIlJpZ2h0IjowLCJCb3R0b20iOjB9LCJQYWRkaW5nIjp7IiRpZCI6IjQ3IiwiVG9wIjowLCJMZWZ0IjowLCJSaWdodCI6MCwiQm90dG9tIjowfSwiQmFja2dyb3VuZCI6eyIkaWQiOiI0OCIsIkNvbG9yIjp7IiRpZCI6IjQ5IiwiQSI6MCwiUiI6MCwiRyI6MCwiQiI6MH19LCJJc1Zpc2libGUiOnRydWUsIldpZHRoIjowLjAsIkhlaWdodCI6MC4wLCJCb3JkZXJTdHlsZSI6bnVsbCwiUGFyZW50U3R5bGUiOm51bGx9LCJFbGFwc2VkVGltZUJhY2tncm91bmQiOnsiJGlkIjoiNTAiLCJDb2xvciI6eyIkaWQiOiI1MSIsIkEiOjc3LCJSIjoyNTUsIkciOjAsIkIiOjB9fSwiQXBwZW5kWWVhck9uWWVhckNoYW5nZSI6dHJ1ZSwiRWxhcHNlZFRpbWVGb3JtYXQiOjAsIlRvZGF5TWFya2VyUG9zaXRpb24iOjAsIlF1aWNrUG9zaXRpb24iOjMsIkFic29sdXRlUG9zaXRpb24iOjIzNy42LCJNYXJnaW4iOnsiJGlkIjoiNTIiLCJUb3AiOjAsIkxlZnQiOjEwLCJSaWdodCI6MTAsIkJvdHRvbSI6MH0sIlBhZGRpbmciOnsiJGlkIjoiNTMiLCJUb3AiOjAsIkxlZnQiOjAsIlJpZ2h0IjowLCJCb3R0b20iOjB9LCJCYWNrZ3JvdW5kIjp7IiRpZCI6IjU0IiwiQ29sb3IiOnsiJGlkIjoiNTUiLCJBIjoyNTUsIlIiOjExNSwiRyI6MTE1LCJCIjoxMTV9fSwiSXNWaXNpYmxlIjp0cnVlLCJXaWR0aCI6MC4wLCJIZWlnaHQiOjAuMCwiQm9yZGVyU3R5bGUiOm51bGwsIlBhcmVudFN0eWxlIjpudWxsfSwiRGVmYXVsdE1pbGVzdG9uZVN0eWxlIjp7IiRpZCI6IjU2IiwiU2hhcGUiOjEsIkNvbm5lY3Rvck1hcmdpbiI6eyIkaWQiOiI1NyIsIlRvcCI6MCwiTGVmdCI6MiwiUmlnaHQiOjIsIkJvdHRvbSI6MH0sIkNvbm5lY3RvclN0eWxlIjp7IiRpZCI6IjU4IiwiTGluZUNvbG9yIjp7IiRpZCI6IjU5IiwiJHR5cGUiOiJOTFJFLkNvbW1vbi5Eb20uU29saWRDb2xvckJydXNoLCBOTFJFLkNvbW1vbiIsIkNvbG9yIjp7IiRpZCI6IjYwIiwiQSI6MjU1LCJSIjoxMTUsIkciOjExNSwiQiI6MTE1fX0sIkxpbmVXZWlnaHQiOjEuMCwiTGluZVR5cGUiOjAsIlBhcmVudFN0eWxlIjpudWxsfSwiSXNCZWxvd1RpbWViYW5kIjpmYWxzZSwiSGlkZURhdGUiOmZhbHNlLCJTaGFwZVNpemUiOjAsIlNwYWNpbmciOjIuMCwiUGFkZGluZyI6eyIkaWQiOiI2MSIsIlRvcCI6NywiTGVmdCI6MywiUmlnaHQiOjAsIkJvdHRvbSI6Mn0sIlNoYXBlU3R5bGUiOnsiJGlkIjoiNjIiLCJNYXJnaW4iOnsiJGlkIjoiNjMiLCJUb3AiOjAsIkxlZnQiOjAsIlJpZ2h0IjowLCJCb3R0b20iOjB9LCJQYWRkaW5nIjp7IiRpZCI6IjY0IiwiVG9wIjowLCJMZWZ0IjowLCJSaWdodCI6MCwiQm90dG9tIjowfSwiQmFja2dyb3VuZCI6eyIkaWQiOiI2NSIsIkNvbG9yIjp7IiRpZCI6IjY2IiwiQSI6MjU1LCJSIjo2OCwiRyI6ODQsIkIiOjEwNn19LCJJc1Zpc2libGUiOnRydWUsIldpZHRoIjoxNC4wLCJIZWlnaHQiOjE0LjAsIkJvcmRlclN0eWxlIjp7IiRpZCI6IjY3IiwiTGluZUNvbG9yIjp7IiRpZCI6IjY4IiwiJHR5cGUiOiJOTFJFLkNvbW1vbi5Eb20uU29saWRDb2xvckJydXNoLCBOTFJFLkNvbW1vbiIsIkNvbG9yIjp7IiRpZCI6IjY5IiwiQSI6MjU1LCJSIjoyNTUsIkciOjAsIkIiOjB9fSwiTGluZVdlaWdodCI6MC4wLCJMaW5lVHlwZSI6MCwiUGFyZW50U3R5bGUiOm51bGx9LCJQYXJlbnRTdHlsZSI6bnVsbH0sIlRpdGxlU3R5bGUiOnsiJGlkIjoiNzAiLCJGb250U2V0dGluZ3MiOnsiJGlkIjoiNzEiLCJGb250U2l6ZSI6MTIsIkZvbnROYW1lIjoiQ2FsaWJyaSIsIklzQm9sZCI6ZmFsc2UsIklzSXRhbGljIjpmYWxzZSwiSXNVbmRlcmxpbmVkIjpmYWxzZSwiUGFyZW50U3R5bGUiOm51bGx9LCJBdXRvU2l6ZSI6MCwiRm9yZWdyb3VuZCI6eyIkaWQiOiI3MiIsIkNvbG9yIjp7IiRpZCI6IjczIiwiQSI6MjU1LCJSIjoxNjUsIkciOjE2NSwiQiI6MTY1fX0sIk1heFdpZHRoIjoyMDAuMCwiTWF4SGVpZ2h0IjoiSW5maW5pdHkiLCJTbWFydEZvcmVncm91bmRJc0FjdGl2ZSI6ZmFsc2UsIkhvcml6b250YWxBbGlnbm1lbnQiOjEsIlZlcnRpY2FsQWxpZ25tZW50IjowLCJTbWFydEZvcmVncm91bmQiOm51bGwsIkJhY2tncm91bmRGaWxsVHlwZSI6MCwiTWFyZ2luIjp7IiRpZCI6Ijc0IiwiVG9wIjowLCJMZWZ0IjowLCJSaWdodCI6MCwiQm90dG9tIjowfSwiUGFkZGluZyI6eyIkaWQiOiI3NSIsIlRvcCI6MCwiTGVmdCI6MCwiUmlnaHQiOjAsIkJvdHRvbSI6MH0sIkJhY2tncm91bmQiOnsiJGlkIjoiNzYiLCJDb2xvciI6eyIkcmVmIjoiNDkifX0sIklzVmlzaWJsZSI6dHJ1ZSwiV2lkdGgiOjAuMCwiSGVpZ2h0IjowLjAsIkJvcmRlclN0eWxlIjpudWxsLCJQYXJlbnRTdHlsZSI6bnVsbH0sIkRhdGVTdHlsZSI6eyIkaWQiOiI3NyIsIkZvbnRTZXR0aW5ncyI6eyIkaWQiOiI3OCIsIkZvbnRTaXplIjoxMSwiRm9udE5hbWUiOiJDYWxpYnJpIiwiSXNCb2xkIjp0cnVlLCJJc0l0YWxpYyI6ZmFsc2UsIklzVW5kZXJsaW5lZCI6ZmFsc2UsIlBhcmVudFN0eWxlIjpudWxsfSwiQXV0b1NpemUiOjAsIkZvcmVncm91bmQiOnsiJGlkIjoiNzkiLCJDb2xvciI6eyIkaWQiOiI4M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4MSIsIlRvcCI6MCwiTGVmdCI6MCwiUmlnaHQiOjAsIkJvdHRvbSI6MH0sIlBhZGRpbmciOnsiJGlkIjoiODIiLCJUb3AiOjAsIkxlZnQiOjAsIlJpZ2h0IjowLCJCb3R0b20iOjB9LCJCYWNrZ3JvdW5kIjp7IiRpZCI6IjgzIiwiQ29sb3IiOnsiJHJlZiI6IjQ5In19LCJJc1Zpc2libGUiOnRydWUsIldpZHRoIjowLjAsIkhlaWdodCI6MC4wLCJCb3JkZXJTdHlsZSI6bnVsbCwiUGFyZW50U3R5bGUiOm51bGx9LCJEYXRlRm9ybWF0Ijp7IiRpZCI6Ijg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NSIsIkRhdGVQYXJ0SXNWaXNpYmxlIjp0cnVlLCJUaW1lUGFydElzVmlzaWJsZSI6ZmFsc2V9fSwiSXNWaXNpYmxlIjp0cnVlLCJQYXJlbnRTdHlsZSI6bnVsbH0sIkRlZmF1bHRUYXNrU3R5bGUiOnsiJGlkIjoiODYiLCJTaGFwZSI6MiwiU2hhcGVUaGlja25lc3MiOjAsIkR1cmF0aW9uRm9ybWF0IjowLCJJbmNsdWRlTm9uV29ya2luZ0RheXNJbkR1cmF0aW9uIjpmYWxzZSwiUGVyY2VudGFnZUNvbXBsZXRlU3R5bGUiOnsiJGlkIjoiODciLCJGb250U2V0dGluZ3MiOnsiJGlkIjoiODgiLCJGb250U2l6ZSI6MTAsIkZvbnROYW1lIjoiQ2FsaWJyaSIsIklzQm9sZCI6ZmFsc2UsIklzSXRhbGljIjpmYWxzZSwiSXNVbmRlcmxpbmVkIjpmYWxzZSwiUGFyZW50U3R5bGUiOm51bGx9LCJBdXRvU2l6ZSI6MCwiRm9yZWdyb3VuZCI6eyIkaWQiOiI4OSIsIkNvbG9yIjp7IiRpZCI6Ijk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EiLCJUb3AiOjAsIkxlZnQiOjAsIlJpZ2h0IjowLCJCb3R0b20iOjB9LCJQYWRkaW5nIjp7IiRpZCI6IjkyIiwiVG9wIjowLCJMZWZ0IjowLCJSaWdodCI6MCwiQm90dG9tIjowfSwiQmFja2dyb3VuZCI6eyIkaWQiOiI5MyIsIkNvbG9yIjp7IiRyZWYiOiI0OSJ9fSwiSXNWaXNpYmxlIjp0cnVlLCJXaWR0aCI6MC4wLCJIZWlnaHQiOjAuMCwiQm9yZGVyU3R5bGUiOm51bGwsIlBhcmVudFN0eWxlIjpudWxsfSwiRHVyYXRpb25TdHlsZSI6eyIkaWQiOiI5NCIsIkZvbnRTZXR0aW5ncyI6eyIkaWQiOiI5NSIsIkZvbnRTaXplIjoxMCwiRm9udE5hbWUiOiJDYWxpYnJpIiwiSXNCb2xkIjpmYWxzZSwiSXNJdGFsaWMiOmZhbHNlLCJJc1VuZGVybGluZWQiOmZhbHNlLCJQYXJlbnRTdHlsZSI6bnVsbH0sIkF1dG9TaXplIjowLCJGb3JlZ3JvdW5kIjp7IiRpZCI6Ijk2IiwiQ29sb3IiOnsiJGlkIjoiOT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OCIsIlRvcCI6MCwiTGVmdCI6MCwiUmlnaHQiOjAsIkJvdHRvbSI6MH0sIlBhZGRpbmciOnsiJGlkIjoiOTkiLCJUb3AiOjAsIkxlZnQiOjAsIlJpZ2h0IjowLCJCb3R0b20iOjB9LCJCYWNrZ3JvdW5kIjp7IiRpZCI6IjEwMCIsIkNvbG9yIjp7IiRyZWYiOiI0OSJ9fSwiSXNWaXNpYmxlIjp0cnVlLCJXaWR0aCI6MC4wLCJIZWlnaHQiOjAuMCwiQm9yZGVyU3R5bGUiOm51bGwsIlBhcmVudFN0eWxlIjpudWxsfSwiSG9yaXpvbnRhbENvbm5lY3RvclN0eWxlIjp7IiRpZCI6IjEwMSIsIkxpbmVDb2xvciI6eyIkaWQiOiIxMDIiLCIkdHlwZSI6Ik5MUkUuQ29tbW9uLkRvbS5Tb2xpZENvbG9yQnJ1c2gsIE5MUkUuQ29tbW9uIiwiQ29sb3IiOnsiJGlkIjoiMTAzIiwiQSI6MjU1LCJSIjoyMDQsIkciOjIwNCwiQiI6MjA0fX0sIkxpbmVXZWlnaHQiOjEuMCwiTGluZVR5cGUiOjAsIlBhcmVudFN0eWxlIjpudWxsfSwiVmVydGljYWxDb25uZWN0b3JTdHlsZSI6eyIkaWQiOiIxMDQiLCJMaW5lQ29sb3IiOnsiJGlkIjoiMTA1IiwiJHR5cGUiOiJOTFJFLkNvbW1vbi5Eb20uU29saWRDb2xvckJydXNoLCBOTFJFLkNvbW1vbiIsIkNvbG9yIjp7IiRpZCI6IjEwNi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zLCJJc0JlbG93VGltZWJhbmQiOnRydWUsIlBlcmNlbnRhZ2VDb21wbGV0ZVNoYXBlT3BhY2l0eSI6MzUsIlNoYXBlU3R5bGUiOnsiJGlkIjoiMTA3IiwiTWFyZ2luIjp7IiRpZCI6IjEwOCIsIlRvcCI6MCwiTGVmdCI6NCwiUmlnaHQiOjQsIkJvdHRvbSI6MH0sIlBhZGRpbmciOnsiJGlkIjoiMTA5IiwiVG9wIjowLCJMZWZ0IjowLCJSaWdodCI6MCwiQm90dG9tIjowfSwiQmFja2dyb3VuZCI6eyIkaWQiOiIxMTAiLCJDb2xvciI6eyIkaWQiOiIxMTEiLCJBIjoyNTUsIlIiOjAsIkciOjExNCwiQiI6MTg4fX0sIklzVmlzaWJsZSI6dHJ1ZSwiV2lkdGgiOjAuMCwiSGVpZ2h0IjoxMC4wLCJCb3JkZXJTdHlsZSI6eyIkaWQiOiIxMTIiLCJMaW5lQ29sb3IiOnsiJGlkIjoiMTEzIiwiJHR5cGUiOiJOTFJFLkNvbW1vbi5Eb20uU29saWRDb2xvckJydXNoLCBOTFJFLkNvbW1vbiIsIkNvbG9yIjp7IiRpZCI6IjExNCIsIkEiOjI1NSwiUiI6MjU1LCJHIjowLCJCIjowfX0sIkxpbmVXZWlnaHQiOjAuMCwiTGluZVR5cGUiOjAsIlBhcmVudFN0eWxlIjpudWxsfSwiUGFyZW50U3R5bGUiOm51bGx9LCJUaXRsZVN0eWxlIjp7IiRpZCI6IjExNSIsIkZvbnRTZXR0aW5ncyI6eyIkaWQiOiIxMTYiLCJGb250U2l6ZSI6MTEsIkZvbnROYW1lIjoiQ2FsaWJyaSIsIklzQm9sZCI6dHJ1ZSwiSXNJdGFsaWMiOmZhbHNlLCJJc1VuZGVybGluZWQiOmZhbHNlLCJQYXJlbnRTdHlsZSI6bnVsbH0sIkF1dG9TaXplIjowLCJGb3JlZ3JvdW5kIjp7IiRpZCI6IjExNyIsIkNvbG9yIjp7IiRpZCI6IjExOC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xMTkiLCJUb3AiOjAsIkxlZnQiOjAsIlJpZ2h0IjowLCJCb3R0b20iOjB9LCJQYWRkaW5nIjp7IiRpZCI6IjEyMCIsIlRvcCI6MCwiTGVmdCI6MCwiUmlnaHQiOjAsIkJvdHRvbSI6MH0sIkJhY2tncm91bmQiOnsiJGlkIjoiMTIxIiwiQ29sb3IiOnsiJHJlZiI6IjQ5In19LCJJc1Zpc2libGUiOnRydWUsIldpZHRoIjowLjAsIkhlaWdodCI6MC4wLCJCb3JkZXJTdHlsZSI6bnVsbCwiUGFyZW50U3R5bGUiOm51bGx9LCJEYXRlU3R5bGUiOnsiJGlkIjoiMTIyIiwiRm9udFNldHRpbmdzIjp7IiRpZCI6IjEyMyIsIkZvbnRTaXplIjoxMCwiRm9udE5hbWUiOiJDYWxpYnJpIiwiSXNCb2xkIjpmYWxzZSwiSXNJdGFsaWMiOmZhbHNlLCJJc1VuZGVybGluZWQiOmZhbHNlLCJQYXJlbnRTdHlsZSI6bnVsbH0sIkF1dG9TaXplIjowLCJGb3JlZ3JvdW5kIjp7IiRpZCI6IjEyNCIsIkNvbG9yIjp7IiRpZCI6IjEy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2IiwiVG9wIjowLCJMZWZ0IjowLCJSaWdodCI6MCwiQm90dG9tIjowfSwiUGFkZGluZyI6eyIkaWQiOiIxMjciLCJUb3AiOjAsIkxlZnQiOjAsIlJpZ2h0IjowLCJCb3R0b20iOjB9LCJCYWNrZ3JvdW5kIjp7IiRpZCI6IjEyOCIsIkNvbG9yIjp7IiRyZWYiOiI0OSJ9fSwiSXNWaXNpYmxlIjp0cnVlLCJXaWR0aCI6MC4wLCJIZWlnaHQiOjAuMCwiQm9yZGVyU3R5bGUiOm51bGwsIlBhcmVudFN0eWxlIjpudWxsfSwiRGF0ZUZvcm1hdCI6eyIkaWQiOiIxM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zM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mZhbHNlfSwiU2NhbGUiOnsiJGlkIjoiMTMxIiwiU3RhcnREYXRlIjoiMDAwMS0wMS0wMVQwMDowMDowMCIsIkVuZERhdGUiOiIyMDE4LTEwLTE1VDIzOjU5OjAwIiwiRm9ybWF0IjoiTU1NIiwiVHlwZSI6NCwiQXV0b0RhdGVSYW5nZSI6dHJ1ZSwiV29ya2luZ0RheXMiOjMxLCJUb2RheU1hcmtlclRleHQiOiJUb2RheSIsIkF1dG9TY2FsZVR5cGUiOnRydWV9LCJNaWxlc3RvbmVzIjpbeyIkaWQiOiIxMzIiLCJEYXRlIjoiMTk1My0wMS0yMVQyMzo1OTowMFoiLCJTdHlsZSI6eyIkaWQiOiIxMzMiLCJTaGFwZSI6MSwiQ29ubmVjdG9yTWFyZ2luIjp7IiRpZCI6IjEzNCIsIlRvcCI6MCwiTGVmdCI6MiwiUmlnaHQiOjIsIkJvdHRvbSI6MH0sIkNvbm5lY3RvclN0eWxlIjp7IiRpZCI6IjEzNSIsIkxpbmVDb2xvciI6eyIkcmVmIjoiNTkifSwiTGluZVdlaWdodCI6MS4wLCJMaW5lVHlwZSI6MCwiUGFyZW50U3R5bGUiOm51bGx9LCJJc0JlbG93VGltZWJhbmQiOmZhbHNlLCJIaWRlRGF0ZSI6ZmFsc2UsIlNoYXBlU2l6ZSI6MCwiU3BhY2luZyI6Mi4wLCJQYWRkaW5nIjp7IiRpZCI6IjEzNiIsIlRvcCI6NywiTGVmdCI6MywiUmlnaHQiOjAsIkJvdHRvbSI6Mn0sIlNoYXBlU3R5bGUiOnsiJGlkIjoiMTM3IiwiTWFyZ2luIjp7IiRpZCI6IjEzOCIsIlRvcCI6MCwiTGVmdCI6MCwiUmlnaHQiOjAsIkJvdHRvbSI6MH0sIlBhZGRpbmciOnsiJGlkIjoiMTM5IiwiVG9wIjowLCJMZWZ0IjowLCJSaWdodCI6MCwiQm90dG9tIjowfSwiQmFja2dyb3VuZCI6eyIkaWQiOiIxNDAiLCJDb2xvciI6eyIkaWQiOiIxNDEiLCJBIjoyNTUsIlIiOjExNSwiRyI6MTE1LCJCIjoxMTV9fSwiSXNWaXNpYmxlIjp0cnVlLCJXaWR0aCI6MTQuMCwiSGVpZ2h0IjoxNC4wLCJCb3JkZXJTdHlsZSI6eyIkaWQiOiIxNDIiLCJMaW5lQ29sb3IiOnsiJHJlZiI6IjY4In0sIkxpbmVXZWlnaHQiOjAuMCwiTGluZVR5cGUiOjAsIlBhcmVudFN0eWxlIjpudWxsfSwiUGFyZW50U3R5bGUiOm51bGx9LCJUaXRsZVN0eWxlIjp7IiRpZCI6IjE0MyIsIkZvbnRTZXR0aW5ncyI6eyIkaWQiOiIxNDQiLCJGb250U2l6ZSI6MTIsIkZvbnROYW1lIjoiQ2FsaWJyaSIsIklzQm9sZCI6ZmFsc2UsIklzSXRhbGljIjpmYWxzZSwiSXNVbmRlcmxpbmVkIjpmYWxzZSwiUGFyZW50U3R5bGUiOm51bGx9LCJBdXRvU2l6ZSI6MCwiRm9yZWdyb3VuZCI6eyIkaWQiOiIxNDUiLCJDb2xvciI6eyIkaWQiOiIxNDYiLCJBIjoyNTUsIlIiOjE5MiwiRyI6MTkxLCJCIjoxOTF9fSwiTWF4V2lkdGgiOjIwMC4wLCJNYXhIZWlnaHQiOiJJbmZpbml0eSIsIlNtYXJ0Rm9yZWdyb3VuZElzQWN0aXZlIjpmYWxzZSwiSG9yaXpvbnRhbEFsaWdubWVudCI6MSwiVmVydGljYWxBbGlnbm1lbnQiOjAsIlNtYXJ0Rm9yZWdyb3VuZCI6bnVsbCwiQmFja2dyb3VuZEZpbGxUeXBlIjowLCJNYXJnaW4iOnsiJGlkIjoiMTQ3IiwiVG9wIjowLCJMZWZ0IjowLCJSaWdodCI6MCwiQm90dG9tIjowfSwiUGFkZGluZyI6eyIkaWQiOiIxNDgiLCJUb3AiOjAsIkxlZnQiOjAsIlJpZ2h0IjowLCJCb3R0b20iOjB9LCJCYWNrZ3JvdW5kIjp7IiRyZWYiOiI3NiJ9LCJJc1Zpc2libGUiOnRydWUsIldpZHRoIjowLjAsIkhlaWdodCI6MC4wLCJCb3JkZXJTdHlsZSI6eyIkaWQiOiIxNDkiLCJMaW5lQ29sb3IiOm51bGwsIkxpbmVXZWlnaHQiOjAuMCwiTGluZVR5cGUiOjAsIlBhcmVudFN0eWxlIjpudWxsfSwiUGFyZW50U3R5bGUiOm51bGx9LCJEYXRlU3R5bGUiOnsiJGlkIjoiMTUwIiwiRm9udFNldHRpbmdzIjp7IiRpZCI6IjE1MSIsIkZvbnRTaXplIjoxMSwiRm9udE5hbWUiOiJDYWxpYnJpIiwiSXNCb2xkIjp0cnVlLCJJc0l0YWxpYyI6ZmFsc2UsIklzVW5kZXJsaW5lZCI6ZmFsc2UsIlBhcmVudFN0eWxlIjpudWxsfSwiQXV0b1NpemUiOjAsIkZvcmVncm91bmQiOnsiJGlkIjoiMTUyIiwiQ29sb3IiOnsiJGlkIjoiMTUz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E1NCIsIlRvcCI6MCwiTGVmdCI6MCwiUmlnaHQiOjAsIkJvdHRvbSI6MH0sIlBhZGRpbmciOnsiJGlkIjoiMTU1IiwiVG9wIjowLCJMZWZ0IjowLCJSaWdodCI6MCwiQm90dG9tIjowfSwiQmFja2dyb3VuZCI6eyIkcmVmIjoiODMifSwiSXNWaXNpYmxlIjp0cnVlLCJXaWR0aCI6MC4wLCJIZWlnaHQiOjAuMCwiQm9yZGVyU3R5bGUiOnsiJGlkIjoiMTU2IiwiTGluZUNvbG9yIjpudWxsLCJMaW5lV2VpZ2h0IjowLjAsIkxpbmVUeXBlIjowLCJQYXJlbnRTdHlsZSI6bnVsbH0sIlBhcmVudFN0eWxlIjpudWxsfSwiRGF0ZUZvcm1hdCI6eyIkaWQiOiIxNTc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NTgiLCJEYXRlUGFydElzVmlzaWJsZSI6dHJ1ZSwiVGltZVBhcnRJc1Zpc2libGUiOmZhbHNlfX0sIklzVmlzaWJsZSI6dHJ1ZSwiUGFyZW50U3R5bGUiOm51bGx9LCJJbmRleCI6MiwiUGVyY2VudGFnZUNvbXBsZXRlIjpudWxsLCJQb3NpdGlvbiI6eyJSYXRpbyI6MC4wODUzMjcyMzMyMDg1NTAzNDYsIklzQ3VzdG9tIjpmYWxzZX0sIkRhdGVGb3JtYXQiOnsiJHJlZiI6IjE1NyJ9LCJJZCI6ImNhNmQ0YzhlLTdhYmEtNDZhMS1hNGU1LTc5YzkxYzVlOTdhZiIsIkltcG9ydElkIjpudWxsLCJUaXRsZSI6IlBhdWwgR2FyZG5lciBBbGxlbiBpcyBib3JuIiwiTm90ZSI6bnVsbCwiSHlwZXJsaW5rIjpudWxsLCJJc0NoYW5nZWQiOmZhbHNlLCJJc05ldyI6ZmFsc2V9LHsiJGlkIjoiMTU5IiwiRGF0ZSI6IjE5NjgtMDEtMjFUMjM6NTk6MDBaIiwiU3R5bGUiOnsiJGlkIjoiMTYwIiwiU2hhcGUiOjEsIkNvbm5lY3Rvck1hcmdpbiI6eyIkaWQiOiIxNjEiLCJUb3AiOjAsIkxlZnQiOjIsIlJpZ2h0IjoyLCJCb3R0b20iOjB9LCJDb25uZWN0b3JTdHlsZSI6eyIkaWQiOiIxNjIiLCJMaW5lQ29sb3IiOnsiJHJlZiI6IjU5In0sIkxpbmVXZWlnaHQiOjEuMCwiTGluZVR5cGUiOjAsIlBhcmVudFN0eWxlIjpudWxsfSwiSXNCZWxvd1RpbWViYW5kIjpmYWxzZSwiSGlkZURhdGUiOmZhbHNlLCJTaGFwZVNpemUiOjAsIlNwYWNpbmciOjIuMCwiUGFkZGluZyI6eyIkaWQiOiIxNjMiLCJUb3AiOjcsIkxlZnQiOjMsIlJpZ2h0IjowLCJCb3R0b20iOjJ9LCJTaGFwZVN0eWxlIjp7IiRpZCI6IjE2NCIsIk1hcmdpbiI6eyIkaWQiOiIxNjUiLCJUb3AiOjAsIkxlZnQiOjAsIlJpZ2h0IjowLCJCb3R0b20iOjB9LCJQYWRkaW5nIjp7IiRpZCI6IjE2NiIsIlRvcCI6MCwiTGVmdCI6MCwiUmlnaHQiOjAsIkJvdHRvbSI6MH0sIkJhY2tncm91bmQiOnsiJGlkIjoiMTY3IiwiQ29sb3IiOnsiJGlkIjoiMTY4IiwiQSI6MjU1LCJSIjoxMTUsIkciOjExNSwiQiI6MTE1fX0sIklzVmlzaWJsZSI6dHJ1ZSwiV2lkdGgiOjE0LjAsIkhlaWdodCI6MTQuMCwiQm9yZGVyU3R5bGUiOnsiJGlkIjoiMTY5IiwiTGluZUNvbG9yIjp7IiRyZWYiOiI2OCJ9LCJMaW5lV2VpZ2h0IjowLjAsIkxpbmVUeXBlIjowLCJQYXJlbnRTdHlsZSI6bnVsbH0sIlBhcmVudFN0eWxlIjpudWxsfSwiVGl0bGVTdHlsZSI6eyIkaWQiOiIxNzAiLCJGb250U2V0dGluZ3MiOnsiJGlkIjoiMTcxIiwiRm9udFNpemUiOjEyLCJGb250TmFtZSI6IkNhbGlicmkiLCJJc0JvbGQiOmZhbHNlLCJJc0l0YWxpYyI6ZmFsc2UsIklzVW5kZXJsaW5lZCI6ZmFsc2UsIlBhcmVudFN0eWxlIjpudWxsfSwiQXV0b1NpemUiOjIsIkZvcmVncm91bmQiOnsiJGlkIjoiMTcyIiwiQ29sb3IiOnsiJGlkIjoiMTczIiwiQSI6MjU1LCJSIjoxOTIsIkciOjE5MSwiQiI6MTkxfX0sIk1heFdpZHRoIjoyMjIuMTE0MzM0MTA2NDQ1MzEsIk1heEhlaWdodCI6IkluZmluaXR5IiwiU21hcnRGb3JlZ3JvdW5kSXNBY3RpdmUiOmZhbHNlLCJIb3Jpem9udGFsQWxpZ25tZW50IjoxLCJWZXJ0aWNhbEFsaWdubWVudCI6MCwiU21hcnRGb3JlZ3JvdW5kIjpudWxsLCJCYWNrZ3JvdW5kRmlsbFR5cGUiOjAsIk1hcmdpbiI6eyIkaWQiOiIxNzQiLCJUb3AiOjAsIkxlZnQiOjAsIlJpZ2h0IjowLCJCb3R0b20iOjB9LCJQYWRkaW5nIjp7IiRpZCI6IjE3NSIsIlRvcCI6MCwiTGVmdCI6MCwiUmlnaHQiOjAsIkJvdHRvbSI6MH0sIkJhY2tncm91bmQiOnsiJHJlZiI6Ijc2In0sIklzVmlzaWJsZSI6dHJ1ZSwiV2lkdGgiOjAuMCwiSGVpZ2h0IjowLjAsIkJvcmRlclN0eWxlIjp7IiRpZCI6IjE3NiIsIkxpbmVDb2xvciI6bnVsbCwiTGluZVdlaWdodCI6MC4wLCJMaW5lVHlwZSI6MCwiUGFyZW50U3R5bGUiOm51bGx9LCJQYXJlbnRTdHlsZSI6bnVsbH0sIkRhdGVTdHlsZSI6eyIkaWQiOiIxNzciLCJGb250U2V0dGluZ3MiOnsiJGlkIjoiMTc4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Tc5IiwiVG9wIjowLCJMZWZ0IjowLCJSaWdodCI6MCwiQm90dG9tIjowfSwiUGFkZGluZyI6eyIkaWQiOiIxODAiLCJUb3AiOjAsIkxlZnQiOjAsIlJpZ2h0IjowLCJCb3R0b20iOjB9LCJCYWNrZ3JvdW5kIjp7IiRyZWYiOiI4MyJ9LCJJc1Zpc2libGUiOnRydWUsIldpZHRoIjowLjAsIkhlaWdodCI6MC4wLCJCb3JkZXJTdHlsZSI6eyIkaWQiOiIxODEiLCJMaW5lQ29sb3IiOm51bGwsIkxpbmVXZWlnaHQiOjAuMCwiTGluZVR5cGUiOjAsIlBhcmVudFN0eWxlIjpudWxsfSwiUGFyZW50U3R5bGUiOm51bGx9LCJEYXRlRm9ybWF0Ijp7IiRpZCI6IjE4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gzIiwiRGF0ZVBhcnRJc1Zpc2libGUiOnRydWUsIlRpbWVQYXJ0SXNWaXNpYmxlIjpmYWxzZX19LCJJc1Zpc2libGUiOnRydWUsIlBhcmVudFN0eWxlIjpudWxsfSwiSW5kZXgiOjMsIlBlcmNlbnRhZ2VDb21wbGV0ZSI6bnVsbCwiUG9zaXRpb24iOnsiUmF0aW8iOjAuMDg1OTQ3OTA5MTc4NTU3MjE0LCJJc0N1c3RvbSI6ZmFsc2V9LCJEYXRlRm9ybWF0Ijp7IiRyZWYiOiIxODIifSwiSWQiOiJhYzA4MzIwZi1hNjBlLTRjNmYtOTEyNi01ZDUyZTRmMjlhNjYiLCJJbXBvcnRJZCI6bnVsbCwiVGl0bGUiOiJNZWV0cyBCaWxsIEdhdGVzIHdoaWxlIGF0IExha2VzaWRlIFNjaG9vbCIsIk5vdGUiOm51bGwsIkh5cGVybGluayI6bnVsbCwiSXNDaGFuZ2VkIjpmYWxzZSwiSXNOZXciOmZhbHNlfSx7IiRpZCI6IjE4NCIsIkRhdGUiOiIxOTczLTAxLTIxVDIzOjU5OjAwWiIsIlN0eWxlIjp7IiRpZCI6IjE4NSIsIlNoYXBlIjoxLCJDb25uZWN0b3JNYXJnaW4iOnsiJGlkIjoiMTg2IiwiVG9wIjowLCJMZWZ0IjoyLCJSaWdodCI6MiwiQm90dG9tIjowfSwiQ29ubmVjdG9yU3R5bGUiOnsiJGlkIjoiMTg3IiwiTGluZUNvbG9yIjp7IiRyZWYiOiI1OSJ9LCJMaW5lV2VpZ2h0IjoxLjAsIkxpbmVUeXBlIjowLCJQYXJlbnRTdHlsZSI6bnVsbH0sIklzQmVsb3dUaW1lYmFuZCI6ZmFsc2UsIkhpZGVEYXRlIjpmYWxzZSwiU2hhcGVTaXplIjowLCJTcGFjaW5nIjoyLjAsIlBhZGRpbmciOnsiJGlkIjoiMTg4IiwiVG9wIjo3LCJMZWZ0IjozLCJSaWdodCI6MCwiQm90dG9tIjoyfSwiU2hhcGVTdHlsZSI6eyIkaWQiOiIxODkiLCJNYXJnaW4iOnsiJGlkIjoiMTkwIiwiVG9wIjowLCJMZWZ0IjowLCJSaWdodCI6MCwiQm90dG9tIjowfSwiUGFkZGluZyI6eyIkaWQiOiIxOTEiLCJUb3AiOjAsIkxlZnQiOjAsIlJpZ2h0IjowLCJCb3R0b20iOjB9LCJCYWNrZ3JvdW5kIjp7IiRpZCI6IjE5MiIsIkNvbG9yIjp7IiRpZCI6IjE5MyIsIkEiOjI1NSwiUiI6MTE1LCJHIjoxMTUsIkIiOjExNX19LCJJc1Zpc2libGUiOnRydWUsIldpZHRoIjoxNC4wLCJIZWlnaHQiOjE0LjAsIkJvcmRlclN0eWxlIjp7IiRpZCI6IjE5NCIsIkxpbmVDb2xvciI6eyIkcmVmIjoiNjgifSwiTGluZVdlaWdodCI6MC4wLCJMaW5lVHlwZSI6MCwiUGFyZW50U3R5bGUiOm51bGx9LCJQYXJlbnRTdHlsZSI6bnVsbH0sIlRpdGxlU3R5bGUiOnsiJGlkIjoiMTk1IiwiRm9udFNldHRpbmdzIjp7IiRpZCI6IjE5NiIsIkZvbnRTaXplIjoxMiwiRm9udE5hbWUiOiJDYWxpYnJpIiwiSXNCb2xkIjpmYWxzZSwiSXNJdGFsaWMiOmZhbHNlLCJJc1VuZGVybGluZWQiOmZhbHNlLCJQYXJlbnRTdHlsZSI6bnVsbH0sIkF1dG9TaXplIjowLCJGb3JlZ3JvdW5kIjp7IiRpZCI6IjE5NyIsIkNvbG9yIjp7IiRpZCI6IjE5OCIsIkEiOjI1NSwiUiI6MTkyLCJHIjoxOTEsIkIiOjE5MX19LCJNYXhXaWR0aCI6MjAwLjAsIk1heEhlaWdodCI6IkluZmluaXR5IiwiU21hcnRGb3JlZ3JvdW5kSXNBY3RpdmUiOmZhbHNlLCJIb3Jpem9udGFsQWxpZ25tZW50IjoxLCJWZXJ0aWNhbEFsaWdubWVudCI6MCwiU21hcnRGb3JlZ3JvdW5kIjpudWxsLCJCYWNrZ3JvdW5kRmlsbFR5cGUiOjAsIk1hcmdpbiI6eyIkaWQiOiIxOTkiLCJUb3AiOjAsIkxlZnQiOjAsIlJpZ2h0IjowLCJCb3R0b20iOjB9LCJQYWRkaW5nIjp7IiRpZCI6IjIwMCIsIlRvcCI6MCwiTGVmdCI6MCwiUmlnaHQiOjAsIkJvdHRvbSI6MH0sIkJhY2tncm91bmQiOnsiJHJlZiI6Ijc2In0sIklzVmlzaWJsZSI6dHJ1ZSwiV2lkdGgiOjAuMCwiSGVpZ2h0IjowLjAsIkJvcmRlclN0eWxlIjp7IiRpZCI6IjIwMSIsIkxpbmVDb2xvciI6bnVsbCwiTGluZVdlaWdodCI6MC4wLCJMaW5lVHlwZSI6MCwiUGFyZW50U3R5bGUiOm51bGx9LCJQYXJlbnRTdHlsZSI6bnVsbH0sIkRhdGVTdHlsZSI6eyIkaWQiOiIyMDIiLCJGb250U2V0dGluZ3MiOnsiJGlkIjoiMjAz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A0IiwiVG9wIjowLCJMZWZ0IjowLCJSaWdodCI6MCwiQm90dG9tIjowfSwiUGFkZGluZyI6eyIkaWQiOiIyMDUiLCJUb3AiOjAsIkxlZnQiOjAsIlJpZ2h0IjowLCJCb3R0b20iOjB9LCJCYWNrZ3JvdW5kIjp7IiRyZWYiOiI4MyJ9LCJJc1Zpc2libGUiOnRydWUsIldpZHRoIjowLjAsIkhlaWdodCI6MC4wLCJCb3JkZXJTdHlsZSI6eyIkaWQiOiIyMDYiLCJMaW5lQ29sb3IiOm51bGwsIkxpbmVXZWlnaHQiOjAuMCwiTGluZVR5cGUiOjAsIlBhcmVudFN0eWxlIjpudWxsfSwiUGFyZW50U3R5bGUiOm51bGx9LCJEYXRlRm9ybWF0Ijp7IiRpZCI6IjIw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A4IiwiRGF0ZVBhcnRJc1Zpc2libGUiOnRydWUsIlRpbWVQYXJ0SXNWaXNpYmxlIjpmYWxzZX19LCJJc1Zpc2libGUiOnRydWUsIlBhcmVudFN0eWxlIjpudWxsfSwiSW5kZXgiOjQsIlBlcmNlbnRhZ2VDb21wbGV0ZSI6bnVsbCwiUG9zaXRpb24iOnsiUmF0aW8iOjAuMTU3NjkxNDc1MTk3MTIwOTYsIklzQ3VzdG9tIjpmYWxzZX0sIkRhdGVGb3JtYXQiOnsiJHJlZiI6IjIwNyJ9LCJJZCI6IjEwMDc5MzZlLTM3MmEtNDgwMy05NGRjLTc3M2JlYjUxYWE2MSIsIkltcG9ydElkIjpudWxsLCJUaXRsZSI6IkRyb3BzIG91dCBvZiB0aGUgVW5pdi4gb2YgV2FzaGluZ3RvbiIsIk5vdGUiOm51bGwsIkh5cGVybGluayI6bnVsbCwiSXNDaGFuZ2VkIjpmYWxzZSwiSXNOZXciOmZhbHNlfSx7IiRpZCI6IjIwOSIsIkRhdGUiOiIyMDAzLTAxLTIxVDIzOjU5OjAwWiIsIlN0eWxlIjp7IiRpZCI6IjIxMCIsIlNoYXBlIjoxLCJDb25uZWN0b3JNYXJnaW4iOnsiJGlkIjoiMjExIiwiVG9wIjowLCJMZWZ0IjoyLCJSaWdodCI6MiwiQm90dG9tIjowfSwiQ29ubmVjdG9yU3R5bGUiOnsiJGlkIjoiMjEyIiwiTGluZUNvbG9yIjp7IiRyZWYiOiI1OSJ9LCJMaW5lV2VpZ2h0IjoxLjAsIkxpbmVUeXBlIjowLCJQYXJlbnRTdHlsZSI6bnVsbH0sIklzQmVsb3dUaW1lYmFuZCI6dHJ1ZSwiSGlkZURhdGUiOmZhbHNlLCJTaGFwZVNpemUiOjAsIlNwYWNpbmciOjIuMCwiUGFkZGluZyI6eyIkaWQiOiIyMTMiLCJUb3AiOjcsIkxlZnQiOjMsIlJpZ2h0IjowLCJCb3R0b20iOjJ9LCJTaGFwZVN0eWxlIjp7IiRpZCI6IjIxNCIsIk1hcmdpbiI6eyIkaWQiOiIyMTUiLCJUb3AiOjAsIkxlZnQiOjAsIlJpZ2h0IjowLCJCb3R0b20iOjB9LCJQYWRkaW5nIjp7IiRpZCI6IjIxNiIsIlRvcCI6MCwiTGVmdCI6MCwiUmlnaHQiOjAsIkJvdHRvbSI6MH0sIkJhY2tncm91bmQiOnsiJGlkIjoiMjE3IiwiQ29sb3IiOnsiJGlkIjoiMjE4IiwiQSI6MjU1LCJSIjoxMTUsIkciOjExNSwiQiI6MTE1fX0sIklzVmlzaWJsZSI6dHJ1ZSwiV2lkdGgiOjE0LjAsIkhlaWdodCI6MTQuMCwiQm9yZGVyU3R5bGUiOnsiJGlkIjoiMjE5IiwiTGluZUNvbG9yIjp7IiRyZWYiOiI2OCJ9LCJMaW5lV2VpZ2h0IjowLjAsIkxpbmVUeXBlIjowLCJQYXJlbnRTdHlsZSI6bnVsbH0sIlBhcmVudFN0eWxlIjpudWxsfSwiVGl0bGVTdHlsZSI6eyIkaWQiOiIyMjAiLCJGb250U2V0dGluZ3MiOnsiJGlkIjoiMjIxIiwiRm9udFNpemUiOjEyLCJGb250TmFtZSI6IkNhbGlicmkiLCJJc0JvbGQiOmZhbHNlLCJJc0l0YWxpYyI6ZmFsc2UsIklzVW5kZXJsaW5lZCI6ZmFsc2UsIlBhcmVudFN0eWxlIjpudWxsfSwiQXV0b1NpemUiOjIsIkZvcmVncm91bmQiOnsiJGlkIjoiMjIyIiwiQ29sb3IiOnsiJGlkIjoiMjIzIiwiQSI6MjU1LCJSIjoxOTIsIkciOjE5MSwiQiI6MTkxfX0sIk1heFdpZHRoIjoyNDguNzk1OTg5OTkwMjM0MzcsIk1heEhlaWdodCI6IkluZmluaXR5IiwiU21hcnRGb3JlZ3JvdW5kSXNBY3RpdmUiOmZhbHNlLCJIb3Jpem9udGFsQWxpZ25tZW50IjoxLCJWZXJ0aWNhbEFsaWdubWVudCI6MCwiU21hcnRGb3JlZ3JvdW5kIjpudWxsLCJCYWNrZ3JvdW5kRmlsbFR5cGUiOjAsIk1hcmdpbiI6eyIkaWQiOiIyMjQiLCJUb3AiOjAsIkxlZnQiOjAsIlJpZ2h0IjowLCJCb3R0b20iOjB9LCJQYWRkaW5nIjp7IiRpZCI6IjIyNSIsIlRvcCI6MCwiTGVmdCI6MCwiUmlnaHQiOjAsIkJvdHRvbSI6MH0sIkJhY2tncm91bmQiOnsiJHJlZiI6Ijc2In0sIklzVmlzaWJsZSI6dHJ1ZSwiV2lkdGgiOjAuMCwiSGVpZ2h0IjowLjAsIkJvcmRlclN0eWxlIjp7IiRpZCI6IjIyNiIsIkxpbmVDb2xvciI6bnVsbCwiTGluZVdlaWdodCI6MC4wLCJMaW5lVHlwZSI6MCwiUGFyZW50U3R5bGUiOm51bGx9LCJQYXJlbnRTdHlsZSI6bnVsbH0sIkRhdGVTdHlsZSI6eyIkaWQiOiIyMjciLCJGb250U2V0dGluZ3MiOnsiJGlkIjoiMjI4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I5IiwiVG9wIjowLCJMZWZ0IjowLCJSaWdodCI6MCwiQm90dG9tIjowfSwiUGFkZGluZyI6eyIkaWQiOiIyMzAiLCJUb3AiOjAsIkxlZnQiOjAsIlJpZ2h0IjowLCJCb3R0b20iOjB9LCJCYWNrZ3JvdW5kIjp7IiRyZWYiOiI4MyJ9LCJJc1Zpc2libGUiOnRydWUsIldpZHRoIjowLjAsIkhlaWdodCI6MC4wLCJCb3JkZXJTdHlsZSI6eyIkaWQiOiIyMzEiLCJMaW5lQ29sb3IiOm51bGwsIkxpbmVXZWlnaHQiOjAuMCwiTGluZVR5cGUiOjAsIlBhcmVudFN0eWxlIjpudWxsfSwiUGFyZW50U3R5bGUiOm51bGx9LCJEYXRlRm9ybWF0Ijp7IiRpZCI6IjIz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MzIiwiRGF0ZVBhcnRJc1Zpc2libGUiOnRydWUsIlRpbWVQYXJ0SXNWaXNpYmxlIjpmYWxzZX19LCJJc1Zpc2libGUiOnRydWUsIlBhcmVudFN0eWxlIjpudWxsfSwiSW5kZXgiOjUsIlBlcmNlbnRhZ2VDb21wbGV0ZSI6bnVsbCwiUG9zaXRpb24iOnsiUmF0aW8iOjAuMzcyNzg0NDM0NDI0NTA2MzIsIklzQ3VzdG9tIjpmYWxzZX0sIkRhdGVGb3JtYXQiOnsiJHJlZiI6IjIzMiJ9LCJJZCI6ImU5YmEwMmZjLTRiNGItNDc3OC1hMmRhLWY2ZTk4ZGI5MjMwNyIsIkltcG9ydElkIjpudWxsLCJUaXRsZSI6IkZvdW5kcyB0aGUgQWxsZW4gSW5zdGl0dXRlIGZvciBCcmFpbiBTY2llbmNlIiwiTm90ZSI6bnVsbCwiSHlwZXJsaW5rIjpudWxsLCJJc0NoYW5nZWQiOmZhbHNlLCJJc05ldyI6ZmFsc2V9LHsiJGlkIjoiMjM0IiwiRGF0ZSI6IjIwMTMtMDEtMjFUMjM6NTk6MDBaIiwiU3R5bGUiOnsiJGlkIjoiMjM1IiwiU2hhcGUiOjEsIkNvbm5lY3Rvck1hcmdpbiI6eyIkaWQiOiIyMzYiLCJUb3AiOjAsIkxlZnQiOjIsIlJpZ2h0IjoyLCJCb3R0b20iOjB9LCJDb25uZWN0b3JTdHlsZSI6eyIkaWQiOiIyMzciLCJMaW5lQ29sb3IiOnsiJHJlZiI6IjU5In0sIkxpbmVXZWlnaHQiOjEuMCwiTGluZVR5cGUiOjAsIlBhcmVudFN0eWxlIjpudWxsfSwiSXNCZWxvd1RpbWViYW5kIjp0cnVlLCJIaWRlRGF0ZSI6ZmFsc2UsIlNoYXBlU2l6ZSI6MCwiU3BhY2luZyI6Mi4wLCJQYWRkaW5nIjp7IiRpZCI6IjIzOCIsIlRvcCI6NywiTGVmdCI6MywiUmlnaHQiOjAsIkJvdHRvbSI6Mn0sIlNoYXBlU3R5bGUiOnsiJGlkIjoiMjM5IiwiTWFyZ2luIjp7IiRpZCI6IjI0MCIsIlRvcCI6MCwiTGVmdCI6MCwiUmlnaHQiOjAsIkJvdHRvbSI6MH0sIlBhZGRpbmciOnsiJGlkIjoiMjQxIiwiVG9wIjowLCJMZWZ0IjowLCJSaWdodCI6MCwiQm90dG9tIjowfSwiQmFja2dyb3VuZCI6eyIkaWQiOiIyNDIiLCJDb2xvciI6eyIkaWQiOiIyNDMiLCJBIjoyNTUsIlIiOjExNSwiRyI6MTE1LCJCIjoxMTV9fSwiSXNWaXNpYmxlIjp0cnVlLCJXaWR0aCI6MTQuMCwiSGVpZ2h0IjoxNC4wLCJCb3JkZXJTdHlsZSI6eyIkaWQiOiIyNDQiLCJMaW5lQ29sb3IiOnsiJHJlZiI6IjY4In0sIkxpbmVXZWlnaHQiOjAuMCwiTGluZVR5cGUiOjAsIlBhcmVudFN0eWxlIjpudWxsfSwiUGFyZW50U3R5bGUiOm51bGx9LCJUaXRsZVN0eWxlIjp7IiRpZCI6IjI0NSIsIkZvbnRTZXR0aW5ncyI6eyIkaWQiOiIyNDYiLCJGb250U2l6ZSI6MTIsIkZvbnROYW1lIjoiQ2FsaWJyaSIsIklzQm9sZCI6ZmFsc2UsIklzSXRhbGljIjpmYWxzZSwiSXNVbmRlcmxpbmVkIjpmYWxzZSwiUGFyZW50U3R5bGUiOm51bGx9LCJBdXRvU2l6ZSI6MCwiRm9yZWdyb3VuZCI6eyIkaWQiOiIyNDciLCJDb2xvciI6eyIkaWQiOiIyNDgiLCJBIjoyNTUsIlIiOjE5MiwiRyI6MTkxLCJCIjoxOTF9fSwiTWF4V2lkdGgiOjIwMC4wLCJNYXhIZWlnaHQiOiJJbmZpbml0eSIsIlNtYXJ0Rm9yZWdyb3VuZElzQWN0aXZlIjpmYWxzZSwiSG9yaXpvbnRhbEFsaWdubWVudCI6MSwiVmVydGljYWxBbGlnbm1lbnQiOjAsIlNtYXJ0Rm9yZWdyb3VuZCI6bnVsbCwiQmFja2dyb3VuZEZpbGxUeXBlIjowLCJNYXJnaW4iOnsiJGlkIjoiMjQ5IiwiVG9wIjowLCJMZWZ0IjowLCJSaWdodCI6MCwiQm90dG9tIjowfSwiUGFkZGluZyI6eyIkaWQiOiIyNTAiLCJUb3AiOjAsIkxlZnQiOjAsIlJpZ2h0IjowLCJCb3R0b20iOjB9LCJCYWNrZ3JvdW5kIjp7IiRyZWYiOiI3NiJ9LCJJc1Zpc2libGUiOnRydWUsIldpZHRoIjowLjAsIkhlaWdodCI6MC4wLCJCb3JkZXJTdHlsZSI6eyIkaWQiOiIyNTEiLCJMaW5lQ29sb3IiOm51bGwsIkxpbmVXZWlnaHQiOjAuMCwiTGluZVR5cGUiOjAsIlBhcmVudFN0eWxlIjpudWxsfSwiUGFyZW50U3R5bGUiOm51bGx9LCJEYXRlU3R5bGUiOnsiJGlkIjoiMjUyIiwiRm9udFNldHRpbmdzIjp7IiRpZCI6IjI1My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I1NCIsIlRvcCI6MCwiTGVmdCI6MCwiUmlnaHQiOjAsIkJvdHRvbSI6MH0sIlBhZGRpbmciOnsiJGlkIjoiMjU1IiwiVG9wIjowLCJMZWZ0IjowLCJSaWdodCI6MCwiQm90dG9tIjowfSwiQmFja2dyb3VuZCI6eyIkcmVmIjoiODMifSwiSXNWaXNpYmxlIjp0cnVlLCJXaWR0aCI6MC4wLCJIZWlnaHQiOjAuMCwiQm9yZGVyU3R5bGUiOnsiJGlkIjoiMjU2IiwiTGluZUNvbG9yIjpudWxsLCJMaW5lV2VpZ2h0IjowLjAsIkxpbmVUeXBlIjowLCJQYXJlbnRTdHlsZSI6bnVsbH0sIlBhcmVudFN0eWxlIjpudWxsfSwiRGF0ZUZvcm1hdCI6eyIkaWQiOiIyNT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1OCIsIkRhdGVQYXJ0SXNWaXNpYmxlIjp0cnVlLCJUaW1lUGFydElzVmlzaWJsZSI6ZmFsc2V9fSwiSXNWaXNpYmxlIjp0cnVlLCJQYXJlbnRTdHlsZSI6bnVsbH0sIkluZGV4Ijo2LCJQZXJjZW50YWdlQ29tcGxldGUiOm51bGwsIlBvc2l0aW9uIjp7IlJhdGlvIjowLjE1NzY5MTI4Nzk5NDM4NDc1LCJJc0N1c3RvbSI6ZmFsc2V9LCJEYXRlRm9ybWF0Ijp7IiRyZWYiOiIyNTcifSwiSWQiOiJiYTUzNzY2Ni05ZTA5LTRjOGMtYmQ0NS0wMTcwNjRjZDBkNmIiLCJJbXBvcnRJZCI6bnVsbCwiVGl0bGUiOiJGb3VuZHMgdGhlIEFsbGVuIEluc3RpdHV0ZSBmb3IgQUkiLCJOb3RlIjpudWxsLCJIeXBlcmxpbmsiOm51bGwsIklzQ2hhbmdlZCI6ZmFsc2UsIklzTmV3IjpmYWxzZX0seyIkaWQiOiIyNTkiLCJEYXRlIjoiMjAxNC0wMS0yMVQyMzo1OTowMFoiLCJTdHlsZSI6eyIkaWQiOiIyNjAiLCJTaGFwZSI6MSwiQ29ubmVjdG9yTWFyZ2luIjp7IiRpZCI6IjI2MSIsIlRvcCI6MCwiTGVmdCI6MiwiUmlnaHQiOjIsIkJvdHRvbSI6MH0sIkNvbm5lY3RvclN0eWxlIjp7IiRpZCI6IjI2MiIsIkxpbmVDb2xvciI6eyIkcmVmIjoiNTkifSwiTGluZVdlaWdodCI6MS4wLCJMaW5lVHlwZSI6MCwiUGFyZW50U3R5bGUiOm51bGx9LCJJc0JlbG93VGltZWJhbmQiOmZhbHNlLCJIaWRlRGF0ZSI6ZmFsc2UsIlNoYXBlU2l6ZSI6MCwiU3BhY2luZyI6Mi4wLCJQYWRkaW5nIjp7IiRpZCI6IjI2MyIsIlRvcCI6NywiTGVmdCI6MywiUmlnaHQiOjAsIkJvdHRvbSI6Mn0sIlNoYXBlU3R5bGUiOnsiJGlkIjoiMjY0IiwiTWFyZ2luIjp7IiRpZCI6IjI2NSIsIlRvcCI6MCwiTGVmdCI6MCwiUmlnaHQiOjAsIkJvdHRvbSI6MH0sIlBhZGRpbmciOnsiJGlkIjoiMjY2IiwiVG9wIjowLCJMZWZ0IjowLCJSaWdodCI6MCwiQm90dG9tIjowfSwiQmFja2dyb3VuZCI6eyIkaWQiOiIyNjciLCJDb2xvciI6eyIkaWQiOiIyNjgiLCJBIjoyNTUsIlIiOjExNSwiRyI6MTE1LCJCIjoxMTV9fSwiSXNWaXNpYmxlIjp0cnVlLCJXaWR0aCI6MTQuMCwiSGVpZ2h0IjoxNC4wLCJCb3JkZXJTdHlsZSI6eyIkaWQiOiIyNjkiLCJMaW5lQ29sb3IiOnsiJHJlZiI6IjY4In0sIkxpbmVXZWlnaHQiOjAuMCwiTGluZVR5cGUiOjAsIlBhcmVudFN0eWxlIjpudWxsfSwiUGFyZW50U3R5bGUiOm51bGx9LCJUaXRsZVN0eWxlIjp7IiRpZCI6IjI3MCIsIkZvbnRTZXR0aW5ncyI6eyIkaWQiOiIyNzEiLCJGb250U2l6ZSI6MTIsIkZvbnROYW1lIjoiQ2FsaWJyaSIsIklzQm9sZCI6ZmFsc2UsIklzSXRhbGljIjpmYWxzZSwiSXNVbmRlcmxpbmVkIjpmYWxzZSwiUGFyZW50U3R5bGUiOm51bGx9LCJBdXRvU2l6ZSI6MiwiRm9yZWdyb3VuZCI6eyIkaWQiOiIyNzIiLCJDb2xvciI6eyIkaWQiOiIyNzMiLCJBIjoyNTUsIlIiOjE5MiwiRyI6MTkxLCJCIjoxOTF9fSwiTWF4V2lkdGgiOjI1NC43ODQ0MDg1NjkzMzU5NCwiTWF4SGVpZ2h0IjoiSW5maW5pdHkiLCJTbWFydEZvcmVncm91bmRJc0FjdGl2ZSI6ZmFsc2UsIkhvcml6b250YWxBbGlnbm1lbnQiOjEsIlZlcnRpY2FsQWxpZ25tZW50IjowLCJTbWFydEZvcmVncm91bmQiOm51bGwsIkJhY2tncm91bmRGaWxsVHlwZSI6MCwiTWFyZ2luIjp7IiRpZCI6IjI3NCIsIlRvcCI6MCwiTGVmdCI6MCwiUmlnaHQiOjAsIkJvdHRvbSI6MH0sIlBhZGRpbmciOnsiJGlkIjoiMjc1IiwiVG9wIjowLCJMZWZ0IjowLCJSaWdodCI6MCwiQm90dG9tIjowfSwiQmFja2dyb3VuZCI6eyIkcmVmIjoiNzYifSwiSXNWaXNpYmxlIjp0cnVlLCJXaWR0aCI6MC4wLCJIZWlnaHQiOjAuMCwiQm9yZGVyU3R5bGUiOnsiJGlkIjoiMjc2IiwiTGluZUNvbG9yIjpudWxsLCJMaW5lV2VpZ2h0IjowLjAsIkxpbmVUeXBlIjowLCJQYXJlbnRTdHlsZSI6bnVsbH0sIlBhcmVudFN0eWxlIjpudWxsfSwiRGF0ZVN0eWxlIjp7IiRpZCI6IjI3NyIsIkZvbnRTZXR0aW5ncyI6eyIkaWQiOiIyNzg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yNzkiLCJUb3AiOjAsIkxlZnQiOjAsIlJpZ2h0IjowLCJCb3R0b20iOjB9LCJQYWRkaW5nIjp7IiRpZCI6IjI4MCIsIlRvcCI6MCwiTGVmdCI6MCwiUmlnaHQiOjAsIkJvdHRvbSI6MH0sIkJhY2tncm91bmQiOnsiJHJlZiI6IjgzIn0sIklzVmlzaWJsZSI6dHJ1ZSwiV2lkdGgiOjAuMCwiSGVpZ2h0IjowLjAsIkJvcmRlclN0eWxlIjp7IiRpZCI6IjI4MSIsIkxpbmVDb2xvciI6bnVsbCwiTGluZVdlaWdodCI6MC4wLCJMaW5lVHlwZSI6MCwiUGFyZW50U3R5bGUiOm51bGx9LCJQYXJlbnRTdHlsZSI6bnVsbH0sIkRhdGVGb3JtYXQiOnsiJGlkIjoiMjg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ODMiLCJEYXRlUGFydElzVmlzaWJsZSI6dHJ1ZSwiVGltZVBhcnRJc1Zpc2libGUiOmZhbHNlfX0sIklzVmlzaWJsZSI6dHJ1ZSwiUGFyZW50U3R5bGUiOm51bGx9LCJJbmRleCI6NywiUGVyY2VudGFnZUNvbXBsZXRlIjpudWxsLCJQb3NpdGlvbiI6eyJSYXRpbyI6MC4yNDU1Njk0NDEwNTM2MDI0MywiSXNDdXN0b20iOmZhbHNlfSwiRGF0ZUZvcm1hdCI6eyIkcmVmIjoiMjgyIn0sIklkIjoiMjMwMDBiM2MtYWI4ZS00ZWI4LWExMDMtYTM2ODAxOWQxNmI5IiwiSW1wb3J0SWQiOm51bGwsIlRpdGxlIjoiRm91bmRzIHRoZSBBbGxlbiBJbnN0aXR1dGUgZm9yIENlbGwgU2NpZW5jZSIsIk5vdGUiOm51bGwsIkh5cGVybGluayI6bnVsbCwiSXNDaGFuZ2VkIjpmYWxzZSwiSXNOZXciOmZhbHNlfSx7IiRpZCI6IjI4NCIsIkRhdGUiOiIyMDExLTAxLTIxVDIzOjU5OjAwWiIsIlN0eWxlIjp7IiRpZCI6IjI4NSIsIlNoYXBlIjoxLCJDb25uZWN0b3JNYXJnaW4iOnsiJGlkIjoiMjg2IiwiVG9wIjowLCJMZWZ0IjoyLCJSaWdodCI6MiwiQm90dG9tIjowfSwiQ29ubmVjdG9yU3R5bGUiOnsiJGlkIjoiMjg3IiwiTGluZUNvbG9yIjp7IiRyZWYiOiI1OSJ9LCJMaW5lV2VpZ2h0IjoxLjAsIkxpbmVUeXBlIjowLCJQYXJlbnRTdHlsZSI6bnVsbH0sIklzQmVsb3dUaW1lYmFuZCI6dHJ1ZSwiSGlkZURhdGUiOmZhbHNlLCJTaGFwZVNpemUiOjAsIlNwYWNpbmciOjIuMCwiUGFkZGluZyI6eyIkaWQiOiIyODgiLCJUb3AiOjcsIkxlZnQiOjMsIlJpZ2h0IjowLCJCb3R0b20iOjJ9LCJTaGFwZVN0eWxlIjp7IiRpZCI6IjI4OSIsIk1hcmdpbiI6eyIkaWQiOiIyOTAiLCJUb3AiOjAsIkxlZnQiOjAsIlJpZ2h0IjowLCJCb3R0b20iOjB9LCJQYWRkaW5nIjp7IiRpZCI6IjI5MSIsIlRvcCI6MCwiTGVmdCI6MCwiUmlnaHQiOjAsIkJvdHRvbSI6MH0sIkJhY2tncm91bmQiOnsiJGlkIjoiMjkyIiwiQ29sb3IiOnsiJGlkIjoiMjkzIiwiQSI6MjU1LCJSIjoxMTUsIkciOjExNSwiQiI6MTE1fX0sIklzVmlzaWJsZSI6dHJ1ZSwiV2lkdGgiOjE0LjAsIkhlaWdodCI6MTQuMCwiQm9yZGVyU3R5bGUiOnsiJGlkIjoiMjk0IiwiTGluZUNvbG9yIjp7IiRyZWYiOiI2OCJ9LCJMaW5lV2VpZ2h0IjowLjAsIkxpbmVUeXBlIjowLCJQYXJlbnRTdHlsZSI6bnVsbH0sIlBhcmVudFN0eWxlIjpudWxsfSwiVGl0bGVTdHlsZSI6eyIkaWQiOiIyOTUiLCJGb250U2V0dGluZ3MiOnsiJGlkIjoiMjk2IiwiRm9udFNpemUiOjEyLCJGb250TmFtZSI6IkNhbGlicmkiLCJJc0JvbGQiOmZhbHNlLCJJc0l0YWxpYyI6ZmFsc2UsIklzVW5kZXJsaW5lZCI6ZmFsc2UsIlBhcmVudFN0eWxlIjpudWxsfSwiQXV0b1NpemUiOjAsIkZvcmVncm91bmQiOnsiJGlkIjoiMjk3IiwiQ29sb3IiOnsiJGlkIjoiMjk4IiwiQSI6MjU1LCJSIjoxOTIsIkciOjE5MSwiQiI6MTkxfX0sIk1heFdpZHRoIjoyMDAuMCwiTWF4SGVpZ2h0IjoiSW5maW5pdHkiLCJTbWFydEZvcmVncm91bmRJc0FjdGl2ZSI6ZmFsc2UsIkhvcml6b250YWxBbGlnbm1lbnQiOjEsIlZlcnRpY2FsQWxpZ25tZW50IjowLCJTbWFydEZvcmVncm91bmQiOm51bGwsIkJhY2tncm91bmRGaWxsVHlwZSI6MCwiTWFyZ2luIjp7IiRpZCI6IjI5OSIsIlRvcCI6MCwiTGVmdCI6MCwiUmlnaHQiOjAsIkJvdHRvbSI6MH0sIlBhZGRpbmciOnsiJGlkIjoiMzAwIiwiVG9wIjowLCJMZWZ0IjowLCJSaWdodCI6MCwiQm90dG9tIjowfSwiQmFja2dyb3VuZCI6eyIkcmVmIjoiNzYifSwiSXNWaXNpYmxlIjp0cnVlLCJXaWR0aCI6MC4wLCJIZWlnaHQiOjAuMCwiQm9yZGVyU3R5bGUiOnsiJGlkIjoiMzAxIiwiTGluZUNvbG9yIjpudWxsLCJMaW5lV2VpZ2h0IjowLjAsIkxpbmVUeXBlIjowLCJQYXJlbnRTdHlsZSI6bnVsbH0sIlBhcmVudFN0eWxlIjpudWxsfSwiRGF0ZVN0eWxlIjp7IiRpZCI6IjMwMiIsIkZvbnRTZXR0aW5ncyI6eyIkaWQiOiIzMDMiLCJGb250U2l6ZSI6MTEsIkZvbnROYW1lIjoiQ2FsaWJyaSIsIklzQm9sZCI6dHJ1ZSwiSXNJdGFsaWMiOmZhbHNlLCJJc1VuZGVybGluZWQiOmZhbHNlLCJQYXJlbnRTdHlsZSI6bnVsbH0sIkF1dG9TaXplIjowLCJGb3JlZ3JvdW5kIjp7IiRpZCI6IjMwNCIsIkNvbG9yIjp7IiRpZCI6IjMwN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zMDYiLCJUb3AiOjAsIkxlZnQiOjAsIlJpZ2h0IjowLCJCb3R0b20iOjB9LCJQYWRkaW5nIjp7IiRpZCI6IjMwNyIsIlRvcCI6MCwiTGVmdCI6MCwiUmlnaHQiOjAsIkJvdHRvbSI6MH0sIkJhY2tncm91bmQiOnsiJHJlZiI6IjgzIn0sIklzVmlzaWJsZSI6dHJ1ZSwiV2lkdGgiOjAuMCwiSGVpZ2h0IjowLjAsIkJvcmRlclN0eWxlIjp7IiRpZCI6IjMwOCIsIkxpbmVDb2xvciI6bnVsbCwiTGluZVdlaWdodCI6MC4wLCJMaW5lVHlwZSI6MCwiUGFyZW50U3R5bGUiOm51bGx9LCJQYXJlbnRTdHlsZSI6bnVsbH0sIkRhdGVGb3JtYXQiOnsiJGlkIjoiMzA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TAiLCJEYXRlUGFydElzVmlzaWJsZSI6dHJ1ZSwiVGltZVBhcnRJc1Zpc2libGUiOmZhbHNlfX0sIklzVmlzaWJsZSI6dHJ1ZSwiUGFyZW50U3R5bGUiOm51bGx9LCJJbmRleCI6OCwiUGVyY2VudGFnZUNvbXBsZXRlIjpudWxsLCJQb3NpdGlvbiI6eyJSYXRpbyI6MC4yMzE2NDk0NTE3ODU2MTc0MSwiSXNDdXN0b20iOmZhbHNlfSwiRGF0ZUZvcm1hdCI6eyIkcmVmIjoiMzA5In0sIklkIjoiZDc1M2ZlZmUtYjIyZi00YzkwLWJjYzItM2Q5YjJmMzlkMzQxIiwiSW1wb3J0SWQiOm51bGwsIlRpdGxlIjoiQ28tZm91bmRzIFN0cmF0b2xhdW5jaCBTeXN0ZW1zIiwiTm90ZSI6bnVsbCwiSHlwZXJsaW5rIjpudWxsLCJJc0NoYW5nZWQiOmZhbHNlLCJJc05ldyI6ZmFsc2V9LHsiJGlkIjoiMzExIiwiRGF0ZSI6IjE5NzUtMDEtMjFUMjM6NTk6MDBaIiwiU3R5bGUiOnsiJGlkIjoiMzEyIiwiU2hhcGUiOjEsIkNvbm5lY3Rvck1hcmdpbiI6eyIkaWQiOiIzMTMiLCJUb3AiOjAsIkxlZnQiOjIsIlJpZ2h0IjoyLCJCb3R0b20iOjB9LCJDb25uZWN0b3JTdHlsZSI6eyIkaWQiOiIzMTQiLCJMaW5lQ29sb3IiOnsiJHJlZiI6IjU5In0sIkxpbmVXZWlnaHQiOjEuMCwiTGluZVR5cGUiOjAsIlBhcmVudFN0eWxlIjpudWxsfSwiSXNCZWxvd1RpbWViYW5kIjp0cnVlLCJIaWRlRGF0ZSI6ZmFsc2UsIlNoYXBlU2l6ZSI6MCwiU3BhY2luZyI6Mi4wLCJQYWRkaW5nIjp7IiRpZCI6IjMxNSIsIlRvcCI6NywiTGVmdCI6MywiUmlnaHQiOjAsIkJvdHRvbSI6Mn0sIlNoYXBlU3R5bGUiOnsiJGlkIjoiMzE2IiwiTWFyZ2luIjp7IiRpZCI6IjMxNyIsIlRvcCI6MCwiTGVmdCI6MCwiUmlnaHQiOjAsIkJvdHRvbSI6MH0sIlBhZGRpbmciOnsiJGlkIjoiMzE4IiwiVG9wIjowLCJMZWZ0IjowLCJSaWdodCI6MCwiQm90dG9tIjowfSwiQmFja2dyb3VuZCI6eyIkaWQiOiIzMTkiLCJDb2xvciI6eyIkaWQiOiIzMjAiLCJBIjoyNTUsIlIiOjExNSwiRyI6MTE1LCJCIjoxMTV9fSwiSXNWaXNpYmxlIjp0cnVlLCJXaWR0aCI6MTQuMCwiSGVpZ2h0IjoxNC4wLCJCb3JkZXJTdHlsZSI6eyIkaWQiOiIzMjEiLCJMaW5lQ29sb3IiOnsiJHJlZiI6IjY4In0sIkxpbmVXZWlnaHQiOjAuMCwiTGluZVR5cGUiOjAsIlBhcmVudFN0eWxlIjpudWxsfSwiUGFyZW50U3R5bGUiOm51bGx9LCJUaXRsZVN0eWxlIjp7IiRpZCI6IjMyMiIsIkZvbnRTZXR0aW5ncyI6eyIkaWQiOiIzMjMiLCJGb250U2l6ZSI6MTIsIkZvbnROYW1lIjoiQ2FsaWJyaSIsIklzQm9sZCI6ZmFsc2UsIklzSXRhbGljIjpmYWxzZSwiSXNVbmRlcmxpbmVkIjpmYWxzZSwiUGFyZW50U3R5bGUiOm51bGx9LCJBdXRvU2l6ZSI6MCwiRm9yZWdyb3VuZCI6eyIkaWQiOiIzMjQiLCJDb2xvciI6eyIkaWQiOiIzMjUiLCJBIjoyNTUsIlIiOjE5MiwiRyI6MTkxLCJCIjoxOTF9fSwiTWF4V2lkdGgiOjIwMC4wLCJNYXhIZWlnaHQiOiJJbmZpbml0eSIsIlNtYXJ0Rm9yZWdyb3VuZElzQWN0aXZlIjpmYWxzZSwiSG9yaXpvbnRhbEFsaWdubWVudCI6MSwiVmVydGljYWxBbGlnbm1lbnQiOjAsIlNtYXJ0Rm9yZWdyb3VuZCI6bnVsbCwiQmFja2dyb3VuZEZpbGxUeXBlIjowLCJNYXJnaW4iOnsiJGlkIjoiMzI2IiwiVG9wIjowLCJMZWZ0IjowLCJSaWdodCI6MCwiQm90dG9tIjowfSwiUGFkZGluZyI6eyIkaWQiOiIzMjciLCJUb3AiOjAsIkxlZnQiOjAsIlJpZ2h0IjowLCJCb3R0b20iOjB9LCJCYWNrZ3JvdW5kIjp7IiRyZWYiOiI3NiJ9LCJJc1Zpc2libGUiOnRydWUsIldpZHRoIjowLjAsIkhlaWdodCI6MC4wLCJCb3JkZXJTdHlsZSI6eyIkaWQiOiIzMjgiLCJMaW5lQ29sb3IiOm51bGwsIkxpbmVXZWlnaHQiOjAuMCwiTGluZVR5cGUiOjAsIlBhcmVudFN0eWxlIjpudWxsfSwiUGFyZW50U3R5bGUiOm51bGx9LCJEYXRlU3R5bGUiOnsiJGlkIjoiMzI5IiwiRm9udFNldHRpbmdzIjp7IiRpZCI6IjMzMC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MzMSIsIlRvcCI6MCwiTGVmdCI6MCwiUmlnaHQiOjAsIkJvdHRvbSI6MH0sIlBhZGRpbmciOnsiJGlkIjoiMzMyIiwiVG9wIjowLCJMZWZ0IjowLCJSaWdodCI6MCwiQm90dG9tIjowfSwiQmFja2dyb3VuZCI6eyIkcmVmIjoiODMifSwiSXNWaXNpYmxlIjp0cnVlLCJXaWR0aCI6MC4wLCJIZWlnaHQiOjAuMCwiQm9yZGVyU3R5bGUiOnsiJGlkIjoiMzMzIiwiTGluZUNvbG9yIjpudWxsLCJMaW5lV2VpZ2h0IjowLjAsIkxpbmVUeXBlIjowLCJQYXJlbnRTdHlsZSI6bnVsbH0sIlBhcmVudFN0eWxlIjpudWxsfSwiRGF0ZUZvcm1hdCI6eyIkaWQiOiIzMz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zNSIsIkRhdGVQYXJ0SXNWaXNpYmxlIjp0cnVlLCJUaW1lUGFydElzVmlzaWJsZSI6ZmFsc2V9fSwiSXNWaXNpYmxlIjp0cnVlLCJQYXJlbnRTdHlsZSI6bnVsbH0sIkluZGV4Ijo5LCJQZXJjZW50YWdlQ29tcGxldGUiOm51bGwsIlBvc2l0aW9uIjp7IlJhdGlvIjowLjE1ODMxMjE1MTE2NzEyNzgyLCJJc0N1c3RvbSI6ZmFsc2V9LCJEYXRlRm9ybWF0Ijp7IiRyZWYiOiIzMzQifSwiSWQiOiI4ZGRiMGUyYS1kNTAyLTQ5ZWYtYjg5Zi05OThkZDZjZTEyNDMiLCJJbXBvcnRJZCI6bnVsbCwiVGl0bGUiOiJDby1mb3VuZHMgTWljcm9zb2Z0IiwiTm90ZSI6bnVsbCwiSHlwZXJsaW5rIjpudWxsLCJJc0NoYW5nZWQiOmZhbHNlLCJJc05ldyI6ZmFsc2V9LHsiJGlkIjoiMzM2IiwiRGF0ZSI6IjE5ODItMDEtMjFUMjM6NTk6MDBaIiwiU3R5bGUiOnsiJGlkIjoiMzM3IiwiU2hhcGUiOjEsIkNvbm5lY3Rvck1hcmdpbiI6eyIkaWQiOiIzMzgiLCJUb3AiOjAsIkxlZnQiOjIsIlJpZ2h0IjoyLCJCb3R0b20iOjB9LCJDb25uZWN0b3JTdHlsZSI6eyIkaWQiOiIzMzkiLCJMaW5lQ29sb3IiOnsiJHJlZiI6IjU5In0sIkxpbmVXZWlnaHQiOjEuMCwiTGluZVR5cGUiOjAsIlBhcmVudFN0eWxlIjpudWxsfSwiSXNCZWxvd1RpbWViYW5kIjpmYWxzZSwiSGlkZURhdGUiOmZhbHNlLCJTaGFwZVNpemUiOjAsIlNwYWNpbmciOjIuMCwiUGFkZGluZyI6eyIkaWQiOiIzNDAiLCJUb3AiOjcsIkxlZnQiOjMsIlJpZ2h0IjowLCJCb3R0b20iOjJ9LCJTaGFwZVN0eWxlIjp7IiRpZCI6IjM0MSIsIk1hcmdpbiI6eyIkaWQiOiIzNDIiLCJUb3AiOjAsIkxlZnQiOjAsIlJpZ2h0IjowLCJCb3R0b20iOjB9LCJQYWRkaW5nIjp7IiRpZCI6IjM0MyIsIlRvcCI6MCwiTGVmdCI6MCwiUmlnaHQiOjAsIkJvdHRvbSI6MH0sIkJhY2tncm91bmQiOnsiJGlkIjoiMzQ0IiwiQ29sb3IiOnsiJGlkIjoiMzQ1IiwiQSI6MjU1LCJSIjoxMTUsIkciOjExNSwiQiI6MTE1fX0sIklzVmlzaWJsZSI6dHJ1ZSwiV2lkdGgiOjE0LjAsIkhlaWdodCI6MTQuMCwiQm9yZGVyU3R5bGUiOnsiJGlkIjoiMzQ2IiwiTGluZUNvbG9yIjp7IiRyZWYiOiI2OCJ9LCJMaW5lV2VpZ2h0IjowLjAsIkxpbmVUeXBlIjowLCJQYXJlbnRTdHlsZSI6bnVsbH0sIlBhcmVudFN0eWxlIjpudWxsfSwiVGl0bGVTdHlsZSI6eyIkaWQiOiIzNDciLCJGb250U2V0dGluZ3MiOnsiJGlkIjoiMzQ4IiwiRm9udFNpemUiOjEyLCJGb250TmFtZSI6IkNhbGlicmkiLCJJc0JvbGQiOmZhbHNlLCJJc0l0YWxpYyI6ZmFsc2UsIklzVW5kZXJsaW5lZCI6ZmFsc2UsIlBhcmVudFN0eWxlIjpudWxsfSwiQXV0b1NpemUiOjAsIkZvcmVncm91bmQiOnsiJGlkIjoiMzQ5IiwiQ29sb3IiOnsiJGlkIjoiMzUwIiwiQSI6MjU1LCJSIjoxOTIsIkciOjE5MSwiQiI6MTkxfX0sIk1heFdpZHRoIjoyMDAuMCwiTWF4SGVpZ2h0IjoiSW5maW5pdHkiLCJTbWFydEZvcmVncm91bmRJc0FjdGl2ZSI6ZmFsc2UsIkhvcml6b250YWxBbGlnbm1lbnQiOjEsIlZlcnRpY2FsQWxpZ25tZW50IjowLCJTbWFydEZvcmVncm91bmQiOm51bGwsIkJhY2tncm91bmRGaWxsVHlwZSI6MCwiTWFyZ2luIjp7IiRpZCI6IjM1MSIsIlRvcCI6MCwiTGVmdCI6MCwiUmlnaHQiOjAsIkJvdHRvbSI6MH0sIlBhZGRpbmciOnsiJGlkIjoiMzUyIiwiVG9wIjowLCJMZWZ0IjowLCJSaWdodCI6MCwiQm90dG9tIjowfSwiQmFja2dyb3VuZCI6eyIkcmVmIjoiNzYifSwiSXNWaXNpYmxlIjp0cnVlLCJXaWR0aCI6MC4wLCJIZWlnaHQiOjAuMCwiQm9yZGVyU3R5bGUiOnsiJGlkIjoiMzUzIiwiTGluZUNvbG9yIjpudWxsLCJMaW5lV2VpZ2h0IjowLjAsIkxpbmVUeXBlIjowLCJQYXJlbnRTdHlsZSI6bnVsbH0sIlBhcmVudFN0eWxlIjpudWxsfSwiRGF0ZVN0eWxlIjp7IiRpZCI6IjM1NCIsIkZvbnRTZXR0aW5ncyI6eyIkaWQiOiIzNTU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zNTYiLCJUb3AiOjAsIkxlZnQiOjAsIlJpZ2h0IjowLCJCb3R0b20iOjB9LCJQYWRkaW5nIjp7IiRpZCI6IjM1NyIsIlRvcCI6MCwiTGVmdCI6MCwiUmlnaHQiOjAsIkJvdHRvbSI6MH0sIkJhY2tncm91bmQiOnsiJHJlZiI6IjgzIn0sIklzVmlzaWJsZSI6dHJ1ZSwiV2lkdGgiOjAuMCwiSGVpZ2h0IjowLjAsIkJvcmRlclN0eWxlIjp7IiRpZCI6IjM1OCIsIkxpbmVDb2xvciI6bnVsbCwiTGluZVdlaWdodCI6MC4wLCJMaW5lVHlwZSI6MCwiUGFyZW50U3R5bGUiOm51bGx9LCJQYXJlbnRTdHlsZSI6bnVsbH0sIkRhdGVGb3JtYXQiOnsiJGlkIjoiMzU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jAiLCJEYXRlUGFydElzVmlzaWJsZSI6dHJ1ZSwiVGltZVBhcnRJc1Zpc2libGUiOmZhbHNlfX0sIklzVmlzaWJsZSI6dHJ1ZSwiUGFyZW50U3R5bGUiOm51bGx9LCJJbmRleCI6MTAsIlBlcmNlbnRhZ2VDb21wbGV0ZSI6bnVsbCwiUG9zaXRpb24iOnsiUmF0aW8iOjAuMDg1MzI3MjMzMjA4NTUwMzQ2LCJJc0N1c3RvbSI6ZmFsc2V9LCJEYXRlRm9ybWF0Ijp7IiRyZWYiOiIzNTkifSwiSWQiOiI2ZTM3NzMxMS0yNmIwLTRiY2MtOWE2MC1mM2IwOTE0YzllY2EiLCJJbXBvcnRJZCI6bnVsbCwiVGl0bGUiOiJEaWFnbm9zZWQgd2l0aCBIb2Rna2luJ3MgbHltcGhvbWEiLCJOb3RlIjpudWxsLCJIeXBlcmxpbmsiOm51bGwsIklzQ2hhbmdlZCI6ZmFsc2UsIklzTmV3IjpmYWxzZX0seyIkaWQiOiIzNjEiLCJEYXRlIjoiMjAwMC0xMS0wOVQyMzo1OTowMFoiLCJTdHlsZSI6eyIkaWQiOiIzNjIiLCJTaGFwZSI6MSwiQ29ubmVjdG9yTWFyZ2luIjp7IiRpZCI6IjM2MyIsIlRvcCI6MCwiTGVmdCI6MiwiUmlnaHQiOjIsIkJvdHRvbSI6MH0sIkNvbm5lY3RvclN0eWxlIjp7IiRpZCI6IjM2NCIsIkxpbmVDb2xvciI6eyIkcmVmIjoiNTkifSwiTGluZVdlaWdodCI6MS4wLCJMaW5lVHlwZSI6MCwiUGFyZW50U3R5bGUiOm51bGx9LCJJc0JlbG93VGltZWJhbmQiOmZhbHNlLCJIaWRlRGF0ZSI6ZmFsc2UsIlNoYXBlU2l6ZSI6MCwiU3BhY2luZyI6Mi4wLCJQYWRkaW5nIjp7IiRpZCI6IjM2NSIsIlRvcCI6NywiTGVmdCI6MywiUmlnaHQiOjAsIkJvdHRvbSI6Mn0sIlNoYXBlU3R5bGUiOnsiJGlkIjoiMzY2IiwiTWFyZ2luIjp7IiRpZCI6IjM2NyIsIlRvcCI6MCwiTGVmdCI6MCwiUmlnaHQiOjAsIkJvdHRvbSI6MH0sIlBhZGRpbmciOnsiJGlkIjoiMzY4IiwiVG9wIjowLCJMZWZ0IjowLCJSaWdodCI6MCwiQm90dG9tIjowfSwiQmFja2dyb3VuZCI6eyIkaWQiOiIzNjkiLCJDb2xvciI6eyIkaWQiOiIzNzAiLCJBIjoyNTUsIlIiOjExNSwiRyI6MTE1LCJCIjoxMTV9fSwiSXNWaXNpYmxlIjp0cnVlLCJXaWR0aCI6MTQuMCwiSGVpZ2h0IjoxNC4wLCJCb3JkZXJTdHlsZSI6eyIkaWQiOiIzNzEiLCJMaW5lQ29sb3IiOnsiJHJlZiI6IjY4In0sIkxpbmVXZWlnaHQiOjAuMCwiTGluZVR5cGUiOjAsIlBhcmVudFN0eWxlIjpudWxsfSwiUGFyZW50U3R5bGUiOm51bGx9LCJUaXRsZVN0eWxlIjp7IiRpZCI6IjM3MiIsIkZvbnRTZXR0aW5ncyI6eyIkaWQiOiIzNzMiLCJGb250U2l6ZSI6MTIsIkZvbnROYW1lIjoiQ2FsaWJyaSIsIklzQm9sZCI6ZmFsc2UsIklzSXRhbGljIjpmYWxzZSwiSXNVbmRlcmxpbmVkIjpmYWxzZSwiUGFyZW50U3R5bGUiOm51bGx9LCJBdXRvU2l6ZSI6MCwiRm9yZWdyb3VuZCI6eyIkaWQiOiIzNzQiLCJDb2xvciI6eyIkaWQiOiIzNzUiLCJBIjoyNTUsIlIiOjE5MiwiRyI6MTkxLCJCIjoxOTF9fSwiTWF4V2lkdGgiOjIwMC4wLCJNYXhIZWlnaHQiOiJJbmZpbml0eSIsIlNtYXJ0Rm9yZWdyb3VuZElzQWN0aXZlIjpmYWxzZSwiSG9yaXpvbnRhbEFsaWdubWVudCI6MSwiVmVydGljYWxBbGlnbm1lbnQiOjAsIlNtYXJ0Rm9yZWdyb3VuZCI6bnVsbCwiQmFja2dyb3VuZEZpbGxUeXBlIjowLCJNYXJnaW4iOnsiJGlkIjoiMzc2IiwiVG9wIjowLCJMZWZ0IjowLCJSaWdodCI6MCwiQm90dG9tIjowfSwiUGFkZGluZyI6eyIkaWQiOiIzNzciLCJUb3AiOjAsIkxlZnQiOjAsIlJpZ2h0IjowLCJCb3R0b20iOjB9LCJCYWNrZ3JvdW5kIjp7IiRyZWYiOiI3NiJ9LCJJc1Zpc2libGUiOnRydWUsIldpZHRoIjowLjAsIkhlaWdodCI6MC4wLCJCb3JkZXJTdHlsZSI6eyIkaWQiOiIzNzgiLCJMaW5lQ29sb3IiOm51bGwsIkxpbmVXZWlnaHQiOjAuMCwiTGluZVR5cGUiOjAsIlBhcmVudFN0eWxlIjpudWxsfSwiUGFyZW50U3R5bGUiOm51bGx9LCJEYXRlU3R5bGUiOnsiJGlkIjoiMzc5IiwiRm9udFNldHRpbmdzIjp7IiRpZCI6IjM4MC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M4MSIsIlRvcCI6MCwiTGVmdCI6MCwiUmlnaHQiOjAsIkJvdHRvbSI6MH0sIlBhZGRpbmciOnsiJGlkIjoiMzgyIiwiVG9wIjowLCJMZWZ0IjowLCJSaWdodCI6MCwiQm90dG9tIjowfSwiQmFja2dyb3VuZCI6eyIkcmVmIjoiODMifSwiSXNWaXNpYmxlIjp0cnVlLCJXaWR0aCI6MC4wLCJIZWlnaHQiOjAuMCwiQm9yZGVyU3R5bGUiOnsiJGlkIjoiMzgzIiwiTGluZUNvbG9yIjpudWxsLCJMaW5lV2VpZ2h0IjowLjAsIkxpbmVUeXBlIjowLCJQYXJlbnRTdHlsZSI6bnVsbH0sIlBhcmVudFN0eWxlIjpudWxsfSwiRGF0ZUZvcm1hdCI6eyIkaWQiOiIzOD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4NSIsIkRhdGVQYXJ0SXNWaXNpYmxlIjp0cnVlLCJUaW1lUGFydElzVmlzaWJsZSI6ZmFsc2V9fSwiSXNWaXNpYmxlIjp0cnVlLCJQYXJlbnRTdHlsZSI6bnVsbH0sIkluZGV4IjoxMSwiUGVyY2VudGFnZUNvbXBsZXRlIjpudWxsLCJQb3NpdGlvbiI6eyJSYXRpbyI6MC4wODU4NTgxNTQyOTY4NzUsIklzQ3VzdG9tIjpmYWxzZX0sIkRhdGVGb3JtYXQiOnsiJHJlZiI6IjM4NCJ9LCJJZCI6Ijc4MTBkMTM4LWMzNjktNDIxZC1hMzFiLTI5Zjk0MDg5MTExYiIsIkltcG9ydElkIjpudWxsLCJUaXRsZSI6IlJlc2lnbnMgZnJvbSBNaWNyb3NvZnQgYm9hcmQiLCJOb3RlIjpudWxsLCJIeXBlcmxpbmsiOm51bGwsIklzQ2hhbmdlZCI6ZmFsc2UsIklzTmV3IjpmYWxzZX0seyIkaWQiOiIzODYiLCJEYXRlIjoiMTk4OC0wMS0yMVQyMzo1OTowMFoiLCJTdHlsZSI6eyIkaWQiOiIzODciLCJTaGFwZSI6MSwiQ29ubmVjdG9yTWFyZ2luIjp7IiRpZCI6IjM4OCIsIlRvcCI6MCwiTGVmdCI6MiwiUmlnaHQiOjIsIkJvdHRvbSI6MH0sIkNvbm5lY3RvclN0eWxlIjp7IiRpZCI6IjM4OSIsIkxpbmVDb2xvciI6eyIkcmVmIjoiNTkifSwiTGluZVdlaWdodCI6MS4wLCJMaW5lVHlwZSI6MCwiUGFyZW50U3R5bGUiOm51bGx9LCJJc0JlbG93VGltZWJhbmQiOnRydWUsIkhpZGVEYXRlIjpmYWxzZSwiU2hhcGVTaXplIjowLCJTcGFjaW5nIjoyLjAsIlBhZGRpbmciOnsiJGlkIjoiMzkwIiwiVG9wIjo3LCJMZWZ0IjozLCJSaWdodCI6MCwiQm90dG9tIjoyfSwiU2hhcGVTdHlsZSI6eyIkaWQiOiIzOTEiLCJNYXJnaW4iOnsiJGlkIjoiMzkyIiwiVG9wIjowLCJMZWZ0IjowLCJSaWdodCI6MCwiQm90dG9tIjowfSwiUGFkZGluZyI6eyIkaWQiOiIzOTMiLCJUb3AiOjAsIkxlZnQiOjAsIlJpZ2h0IjowLCJCb3R0b20iOjB9LCJCYWNrZ3JvdW5kIjp7IiRpZCI6IjM5NCIsIkNvbG9yIjp7IiRpZCI6IjM5NSIsIkEiOjI1NSwiUiI6MTE1LCJHIjoxMTUsIkIiOjExNX19LCJJc1Zpc2libGUiOnRydWUsIldpZHRoIjoxNC4wLCJIZWlnaHQiOjE0LjAsIkJvcmRlclN0eWxlIjp7IiRpZCI6IjM5NiIsIkxpbmVDb2xvciI6eyIkcmVmIjoiNjgifSwiTGluZVdlaWdodCI6MC4wLCJMaW5lVHlwZSI6MCwiUGFyZW50U3R5bGUiOm51bGx9LCJQYXJlbnRTdHlsZSI6bnVsbH0sIlRpdGxlU3R5bGUiOnsiJGlkIjoiMzk3IiwiRm9udFNldHRpbmdzIjp7IiRpZCI6IjM5OCIsIkZvbnRTaXplIjoxMiwiRm9udE5hbWUiOiJDYWxpYnJpIiwiSXNCb2xkIjpmYWxzZSwiSXNJdGFsaWMiOmZhbHNlLCJJc1VuZGVybGluZWQiOmZhbHNlLCJQYXJlbnRTdHlsZSI6bnVsbH0sIkF1dG9TaXplIjoyLCJGb3JlZ3JvdW5kIjp7IiRpZCI6IjM5OSIsIkNvbG9yIjp7IiRpZCI6IjQwMCIsIkEiOjI1NSwiUiI6MTkyLCJHIjoxOTEsIkIiOjE5MX19LCJNYXhXaWR0aCI6MjQxLjkyMDMxODYwMzUxNTYyLCJNYXhIZWlnaHQiOiJJbmZpbml0eSIsIlNtYXJ0Rm9yZWdyb3VuZElzQWN0aXZlIjpmYWxzZSwiSG9yaXpvbnRhbEFsaWdubWVudCI6MSwiVmVydGljYWxBbGlnbm1lbnQiOjAsIlNtYXJ0Rm9yZWdyb3VuZCI6bnVsbCwiQmFja2dyb3VuZEZpbGxUeXBlIjowLCJNYXJnaW4iOnsiJGlkIjoiNDAxIiwiVG9wIjowLCJMZWZ0IjowLCJSaWdodCI6MCwiQm90dG9tIjowfSwiUGFkZGluZyI6eyIkaWQiOiI0MDIiLCJUb3AiOjAsIkxlZnQiOjAsIlJpZ2h0IjowLCJCb3R0b20iOjB9LCJCYWNrZ3JvdW5kIjp7IiRyZWYiOiI3NiJ9LCJJc1Zpc2libGUiOnRydWUsIldpZHRoIjowLjAsIkhlaWdodCI6MC4wLCJCb3JkZXJTdHlsZSI6eyIkaWQiOiI0MDMiLCJMaW5lQ29sb3IiOm51bGwsIkxpbmVXZWlnaHQiOjAuMCwiTGluZVR5cGUiOjAsIlBhcmVudFN0eWxlIjpudWxsfSwiUGFyZW50U3R5bGUiOm51bGx9LCJEYXRlU3R5bGUiOnsiJGlkIjoiNDA0IiwiRm9udFNldHRpbmdzIjp7IiRpZCI6IjQwN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QwNiIsIlRvcCI6MCwiTGVmdCI6MCwiUmlnaHQiOjAsIkJvdHRvbSI6MH0sIlBhZGRpbmciOnsiJGlkIjoiNDA3IiwiVG9wIjowLCJMZWZ0IjowLCJSaWdodCI6MCwiQm90dG9tIjowfSwiQmFja2dyb3VuZCI6eyIkcmVmIjoiODMifSwiSXNWaXNpYmxlIjp0cnVlLCJXaWR0aCI6MC4wLCJIZWlnaHQiOjAuMCwiQm9yZGVyU3R5bGUiOnsiJGlkIjoiNDA4IiwiTGluZUNvbG9yIjpudWxsLCJMaW5lV2VpZ2h0IjowLjAsIkxpbmVUeXBlIjowLCJQYXJlbnRTdHlsZSI6bnVsbH0sIlBhcmVudFN0eWxlIjpudWxsfSwiRGF0ZUZvcm1hdCI6eyIkaWQiOiI0MD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xMCIsIkRhdGVQYXJ0SXNWaXNpYmxlIjp0cnVlLCJUaW1lUGFydElzVmlzaWJsZSI6ZmFsc2V9fSwiSXNWaXNpYmxlIjp0cnVlLCJQYXJlbnRTdHlsZSI6bnVsbH0sIkluZGV4IjoxMiwiUGVyY2VudGFnZUNvbXBsZXRlIjpudWxsLCJQb3NpdGlvbiI6eyJSYXRpbyI6MC4yNTI2MDI4MTAzMjk4NjEwOSwiSXNDdXN0b20iOmZhbHNlfSwiRGF0ZUZvcm1hdCI6eyIkcmVmIjoiNDA5In0sIklkIjoiZGMwYjY5N2MtYzU1MC00ZDJlLWFmZWYtMGVmZWRlNzcyNDVhIiwiSW1wb3J0SWQiOm51bGwsIlRpdGxlIjoiUHVyY2hhc2VzIHRoZSBQb3J0bGFuZCBUcmFpbCBCbGF6ZXJzIE5CQSB0ZWFtIiwiTm90ZSI6bnVsbCwiSHlwZXJsaW5rIjpudWxsLCJJc0NoYW5nZWQiOmZhbHNlLCJJc05ldyI6ZmFsc2V9LHsiJGlkIjoiNDExIiwiRGF0ZSI6IjE5OTYtMDEtMjFUMjM6NTk6MDBaIiwiU3R5bGUiOnsiJGlkIjoiNDEyIiwiU2hhcGUiOjEsIkNvbm5lY3Rvck1hcmdpbiI6eyIkaWQiOiI0MTMiLCJUb3AiOjAsIkxlZnQiOjIsIlJpZ2h0IjoyLCJCb3R0b20iOjB9LCJDb25uZWN0b3JTdHlsZSI6eyIkaWQiOiI0MTQiLCJMaW5lQ29sb3IiOnsiJHJlZiI6IjU5In0sIkxpbmVXZWlnaHQiOjEuMCwiTGluZVR5cGUiOjAsIlBhcmVudFN0eWxlIjpudWxsfSwiSXNCZWxvd1RpbWViYW5kIjpmYWxzZSwiSGlkZURhdGUiOmZhbHNlLCJTaGFwZVNpemUiOjAsIlNwYWNpbmciOjIuMCwiUGFkZGluZyI6eyIkaWQiOiI0MTUiLCJUb3AiOjcsIkxlZnQiOjMsIlJpZ2h0IjowLCJCb3R0b20iOjJ9LCJTaGFwZVN0eWxlIjp7IiRpZCI6IjQxNiIsIk1hcmdpbiI6eyIkaWQiOiI0MTciLCJUb3AiOjAsIkxlZnQiOjAsIlJpZ2h0IjowLCJCb3R0b20iOjB9LCJQYWRkaW5nIjp7IiRpZCI6IjQxOCIsIlRvcCI6MCwiTGVmdCI6MCwiUmlnaHQiOjAsIkJvdHRvbSI6MH0sIkJhY2tncm91bmQiOnsiJGlkIjoiNDE5IiwiQ29sb3IiOnsiJGlkIjoiNDIwIiwiQSI6MjU1LCJSIjoxMTUsIkciOjExNSwiQiI6MTE1fX0sIklzVmlzaWJsZSI6dHJ1ZSwiV2lkdGgiOjE0LjAsIkhlaWdodCI6MTQuMCwiQm9yZGVyU3R5bGUiOnsiJGlkIjoiNDIxIiwiTGluZUNvbG9yIjp7IiRyZWYiOiI2OCJ9LCJMaW5lV2VpZ2h0IjowLjAsIkxpbmVUeXBlIjowLCJQYXJlbnRTdHlsZSI6bnVsbH0sIlBhcmVudFN0eWxlIjpudWxsfSwiVGl0bGVTdHlsZSI6eyIkaWQiOiI0MjIiLCJGb250U2V0dGluZ3MiOnsiJGlkIjoiNDIzIiwiRm9udFNpemUiOjEyLCJGb250TmFtZSI6IkNhbGlicmkiLCJJc0JvbGQiOmZhbHNlLCJJc0l0YWxpYyI6ZmFsc2UsIklzVW5kZXJsaW5lZCI6ZmFsc2UsIlBhcmVudFN0eWxlIjpudWxsfSwiQXV0b1NpemUiOjIsIkZvcmVncm91bmQiOnsiJGlkIjoiNDI0IiwiQ29sb3IiOnsiJGlkIjoiNDI1IiwiQSI6MjU1LCJSIjoxOTIsIkciOjE5MSwiQiI6MTkxfX0sIk1heFdpZHRoIjoyMjIuODI1MzQ3OTAwMzkwNjIsIk1heEhlaWdodCI6IkluZmluaXR5IiwiU21hcnRGb3JlZ3JvdW5kSXNBY3RpdmUiOmZhbHNlLCJIb3Jpem9udGFsQWxpZ25tZW50IjoxLCJWZXJ0aWNhbEFsaWdubWVudCI6MCwiU21hcnRGb3JlZ3JvdW5kIjpudWxsLCJCYWNrZ3JvdW5kRmlsbFR5cGUiOjAsIk1hcmdpbiI6eyIkaWQiOiI0MjYiLCJUb3AiOjAsIkxlZnQiOjAsIlJpZ2h0IjowLCJCb3R0b20iOjB9LCJQYWRkaW5nIjp7IiRpZCI6IjQyNyIsIlRvcCI6MCwiTGVmdCI6MCwiUmlnaHQiOjAsIkJvdHRvbSI6MH0sIkJhY2tncm91bmQiOnsiJHJlZiI6Ijc2In0sIklzVmlzaWJsZSI6dHJ1ZSwiV2lkdGgiOjAuMCwiSGVpZ2h0IjowLjAsIkJvcmRlclN0eWxlIjp7IiRpZCI6IjQyOCIsIkxpbmVDb2xvciI6bnVsbCwiTGluZVdlaWdodCI6MC4wLCJMaW5lVHlwZSI6MCwiUGFyZW50U3R5bGUiOm51bGx9LCJQYXJlbnRTdHlsZSI6bnVsbH0sIkRhdGVTdHlsZSI6eyIkaWQiOiI0MjkiLCJGb250U2V0dGluZ3MiOnsiJGlkIjoiNDMw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DMxIiwiVG9wIjowLCJMZWZ0IjowLCJSaWdodCI6MCwiQm90dG9tIjowfSwiUGFkZGluZyI6eyIkaWQiOiI0MzIiLCJUb3AiOjAsIkxlZnQiOjAsIlJpZ2h0IjowLCJCb3R0b20iOjB9LCJCYWNrZ3JvdW5kIjp7IiRyZWYiOiI4MyJ9LCJJc1Zpc2libGUiOnRydWUsIldpZHRoIjowLjAsIkhlaWdodCI6MC4wLCJCb3JkZXJTdHlsZSI6eyIkaWQiOiI0MzMiLCJMaW5lQ29sb3IiOm51bGwsIkxpbmVXZWlnaHQiOjAuMCwiTGluZVR5cGUiOjAsIlBhcmVudFN0eWxlIjpudWxsfSwiUGFyZW50U3R5bGUiOm51bGx9LCJEYXRlRm9ybWF0Ijp7IiRpZCI6IjQz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M1IiwiRGF0ZVBhcnRJc1Zpc2libGUiOnRydWUsIlRpbWVQYXJ0SXNWaXNpYmxlIjpmYWxzZX19LCJJc1Zpc2libGUiOnRydWUsIlBhcmVudFN0eWxlIjpudWxsfSwiSW5kZXgiOjEzLCJQZXJjZW50YWdlQ29tcGxldGUiOm51bGwsIlBvc2l0aW9uIjp7IlJhdGlvIjowLjE1NzY5MTQ3NTE5NzEyMDk2LCJJc0N1c3RvbSI6ZmFsc2V9LCJEYXRlRm9ybWF0Ijp7IiRyZWYiOiI0MzQifSwiSWQiOiI1MTVhZjIxZS02MTA4LTRiMTMtOWNkYS0wYmI1MWVlODhiNWUiLCJJbXBvcnRJZCI6bnVsbCwiVGl0bGUiOiJQdXJjaGFzZXMgdGhlIFNlYXR0bGUgU2VhaGF3a3MgTkZMIHRlYW0iLCJOb3RlIjpudWxsLCJIeXBlcmxpbmsiOm51bGwsIklzQ2hhbmdlZCI6ZmFsc2UsIklzTmV3IjpmYWxzZX0seyIkaWQiOiI0MzYiLCJEYXRlIjoiMjAwMC0wMS0yMVQyMzo1OTowMFoiLCJTdHlsZSI6eyIkaWQiOiI0MzciLCJTaGFwZSI6MSwiQ29ubmVjdG9yTWFyZ2luIjp7IiRpZCI6IjQzOCIsIlRvcCI6MCwiTGVmdCI6MiwiUmlnaHQiOjIsIkJvdHRvbSI6MH0sIkNvbm5lY3RvclN0eWxlIjp7IiRpZCI6IjQzOSIsIkxpbmVDb2xvciI6eyIkcmVmIjoiNTkifSwiTGluZVdlaWdodCI6MS4wLCJMaW5lVHlwZSI6MCwiUGFyZW50U3R5bGUiOm51bGx9LCJJc0JlbG93VGltZWJhbmQiOnRydWUsIkhpZGVEYXRlIjpmYWxzZSwiU2hhcGVTaXplIjowLCJTcGFjaW5nIjoyLjAsIlBhZGRpbmciOnsiJGlkIjoiNDQwIiwiVG9wIjo3LCJMZWZ0IjozLCJSaWdodCI6MCwiQm90dG9tIjoyfSwiU2hhcGVTdHlsZSI6eyIkaWQiOiI0NDEiLCJNYXJnaW4iOnsiJGlkIjoiNDQyIiwiVG9wIjowLCJMZWZ0IjowLCJSaWdodCI6MCwiQm90dG9tIjowfSwiUGFkZGluZyI6eyIkaWQiOiI0NDMiLCJUb3AiOjAsIkxlZnQiOjAsIlJpZ2h0IjowLCJCb3R0b20iOjB9LCJCYWNrZ3JvdW5kIjp7IiRpZCI6IjQ0NCIsIkNvbG9yIjp7IiRpZCI6IjQ0NSIsIkEiOjI1NSwiUiI6MTE1LCJHIjoxMTUsIkIiOjExNX19LCJJc1Zpc2libGUiOnRydWUsIldpZHRoIjoxNC4wLCJIZWlnaHQiOjE0LjAsIkJvcmRlclN0eWxlIjp7IiRpZCI6IjQ0NiIsIkxpbmVDb2xvciI6eyIkcmVmIjoiNjgifSwiTGluZVdlaWdodCI6MC4wLCJMaW5lVHlwZSI6MCwiUGFyZW50U3R5bGUiOm51bGx9LCJQYXJlbnRTdHlsZSI6bnVsbH0sIlRpdGxlU3R5bGUiOnsiJGlkIjoiNDQ3IiwiRm9udFNldHRpbmdzIjp7IiRpZCI6IjQ0OCIsIkZvbnRTaXplIjoxMiwiRm9udE5hbWUiOiJDYWxpYnJpIiwiSXNCb2xkIjpmYWxzZSwiSXNJdGFsaWMiOmZhbHNlLCJJc1VuZGVybGluZWQiOmZhbHNlLCJQYXJlbnRTdHlsZSI6bnVsbH0sIkF1dG9TaXplIjowLCJGb3JlZ3JvdW5kIjp7IiRpZCI6IjQ0OSIsIkNvbG9yIjp7IiRpZCI6IjQ1MCIsIkEiOjI1NSwiUiI6MTkyLCJHIjoxOTEsIkIiOjE5MX19LCJNYXhXaWR0aCI6MjAwLjAsIk1heEhlaWdodCI6IkluZmluaXR5IiwiU21hcnRGb3JlZ3JvdW5kSXNBY3RpdmUiOmZhbHNlLCJIb3Jpem9udGFsQWxpZ25tZW50IjoxLCJWZXJ0aWNhbEFsaWdubWVudCI6MCwiU21hcnRGb3JlZ3JvdW5kIjpudWxsLCJCYWNrZ3JvdW5kRmlsbFR5cGUiOjAsIk1hcmdpbiI6eyIkaWQiOiI0NTEiLCJUb3AiOjAsIkxlZnQiOjAsIlJpZ2h0IjowLCJCb3R0b20iOjB9LCJQYWRkaW5nIjp7IiRpZCI6IjQ1MiIsIlRvcCI6MCwiTGVmdCI6MCwiUmlnaHQiOjAsIkJvdHRvbSI6MH0sIkJhY2tncm91bmQiOnsiJHJlZiI6Ijc2In0sIklzVmlzaWJsZSI6dHJ1ZSwiV2lkdGgiOjAuMCwiSGVpZ2h0IjowLjAsIkJvcmRlclN0eWxlIjp7IiRpZCI6IjQ1MyIsIkxpbmVDb2xvciI6bnVsbCwiTGluZVdlaWdodCI6MC4wLCJMaW5lVHlwZSI6MCwiUGFyZW50U3R5bGUiOm51bGx9LCJQYXJlbnRTdHlsZSI6bnVsbH0sIkRhdGVTdHlsZSI6eyIkaWQiOiI0NTQiLCJGb250U2V0dGluZ3MiOnsiJGlkIjoiNDU1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DU2IiwiVG9wIjowLCJMZWZ0IjowLCJSaWdodCI6MCwiQm90dG9tIjowfSwiUGFkZGluZyI6eyIkaWQiOiI0NTciLCJUb3AiOjAsIkxlZnQiOjAsIlJpZ2h0IjowLCJCb3R0b20iOjB9LCJCYWNrZ3JvdW5kIjp7IiRyZWYiOiI4MyJ9LCJJc1Zpc2libGUiOnRydWUsIldpZHRoIjowLjAsIkhlaWdodCI6MC4wLCJCb3JkZXJTdHlsZSI6eyIkaWQiOiI0NTgiLCJMaW5lQ29sb3IiOm51bGwsIkxpbmVXZWlnaHQiOjAuMCwiTGluZVR5cGUiOjAsIlBhcmVudFN0eWxlIjpudWxsfSwiUGFyZW50U3R5bGUiOm51bGx9LCJEYXRlRm9ybWF0Ijp7IiRpZCI6IjQ1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YwIiwiRGF0ZVBhcnRJc1Zpc2libGUiOnRydWUsIlRpbWVQYXJ0SXNWaXNpYmxlIjpmYWxzZX19LCJJc1Zpc2libGUiOnRydWUsIlBhcmVudFN0eWxlIjpudWxsfSwiSW5kZXgiOjE0LCJQZXJjZW50YWdlQ29tcGxldGUiOm51bGwsIlBvc2l0aW9uIjp7IlJhdGlvIjowLjQ0NTE0ODU2MzM4NTAwOTc0LCJJc0N1c3RvbSI6ZmFsc2V9LCJEYXRlRm9ybWF0Ijp7IiRyZWYiOiI0NTkifSwiSWQiOiIwYzgwN2EyMi1hM2JiLTRlZmEtODBkZC02NTA0Mjg4YmU2YzgiLCJJbXBvcnRJZCI6bnVsbCwiVGl0bGUiOiJSZWxlYXNlcyBtdXNpYyBhbGJ1bSBHcm93biBNZW4iLCJOb3RlIjpudWxsLCJIeXBlcmxpbmsiOm51bGwsIklzQ2hhbmdlZCI6ZmFsc2UsIklzTmV3IjpmYWxzZX0seyIkaWQiOiI0NjEiLCJEYXRlIjoiMjAwNS0wMy0wOVQyMzo1OTowMFoiLCJTdHlsZSI6eyIkaWQiOiI0NjIiLCJTaGFwZSI6MTMsIkNvbm5lY3Rvck1hcmdpbiI6eyIkaWQiOiI0NjMiLCJUb3AiOjAsIkxlZnQiOjIsIlJpZ2h0IjoyLCJCb3R0b20iOjB9LCJDb25uZWN0b3JTdHlsZSI6eyIkaWQiOiI0NjQiLCJMaW5lQ29sb3IiOnsiJHJlZiI6IjU5In0sIkxpbmVXZWlnaHQiOjEuMCwiTGluZVR5cGUiOjAsIlBhcmVudFN0eWxlIjpudWxsfSwiSXNCZWxvd1RpbWViYW5kIjpmYWxzZSwiSGlkZURhdGUiOmZhbHNlLCJTaGFwZVNpemUiOjAsIlNwYWNpbmciOjIuMCwiUGFkZGluZyI6eyIkaWQiOiI0NjUiLCJUb3AiOjcsIkxlZnQiOjMsIlJpZ2h0IjowLCJCb3R0b20iOjJ9LCJTaGFwZVN0eWxlIjp7IiRpZCI6IjQ2NiIsIk1hcmdpbiI6eyIkaWQiOiI0NjciLCJUb3AiOjAsIkxlZnQiOjAsIlJpZ2h0IjowLCJCb3R0b20iOjB9LCJQYWRkaW5nIjp7IiRpZCI6IjQ2OCIsIlRvcCI6MCwiTGVmdCI6MCwiUmlnaHQiOjAsIkJvdHRvbSI6MH0sIkJhY2tncm91bmQiOnsiJGlkIjoiNDY5IiwiQ29sb3IiOnsiJGlkIjoiNDcwIiwiQSI6MjU1LCJSIjowLCJHIjowLCJCIjowfX0sIklzVmlzaWJsZSI6dHJ1ZSwiV2lkdGgiOjE0LjAsIkhlaWdodCI6MTQuMCwiQm9yZGVyU3R5bGUiOnsiJGlkIjoiNDcxIiwiTGluZUNvbG9yIjp7IiRpZCI6IjQ3MiIsIiR0eXBlIjoiTkxSRS5Db21tb24uRG9tLlNvbGlkQ29sb3JCcnVzaCwgTkxSRS5Db21tb24iLCJDb2xvciI6eyIkaWQiOiI0NzMiLCJBIjoyNTUsIlIiOjI0MiwiRyI6MjQyLCJCIjoyNDJ9fSwiTGluZVdlaWdodCI6Mi4wLCJMaW5lVHlwZSI6MCwiUGFyZW50U3R5bGUiOm51bGx9LCJQYXJlbnRTdHlsZSI6bnVsbH0sIlRpdGxlU3R5bGUiOnsiJGlkIjoiNDc0IiwiRm9udFNldHRpbmdzIjp7IiRpZCI6IjQ3NSIsIkZvbnRTaXplIjoxMiwiRm9udE5hbWUiOiJDYWxpYnJpIiwiSXNCb2xkIjpmYWxzZSwiSXNJdGFsaWMiOmZhbHNlLCJJc1VuZGVybGluZWQiOmZhbHNlLCJQYXJlbnRTdHlsZSI6bnVsbH0sIkF1dG9TaXplIjoyLCJGb3JlZ3JvdW5kIjp7IiRpZCI6IjQ3NiIsIkNvbG9yIjp7IiRpZCI6IjQ3NyIsIkEiOjI1NSwiUiI6MTkyLCJHIjoxOTEsIkIiOjE5MX19LCJNYXhXaWR0aCI6MjU2LjI3NTY2NTI4MzIwMzEyLCJNYXhIZWlnaHQiOiJJbmZpbml0eSIsIlNtYXJ0Rm9yZWdyb3VuZElzQWN0aXZlIjpmYWxzZSwiSG9yaXpvbnRhbEFsaWdubWVudCI6MSwiVmVydGljYWxBbGlnbm1lbnQiOjAsIlNtYXJ0Rm9yZWdyb3VuZCI6bnVsbCwiQmFja2dyb3VuZEZpbGxUeXBlIjowLCJNYXJnaW4iOnsiJGlkIjoiNDc4IiwiVG9wIjowLCJMZWZ0IjowLCJSaWdodCI6MCwiQm90dG9tIjowfSwiUGFkZGluZyI6eyIkaWQiOiI0NzkiLCJUb3AiOjAsIkxlZnQiOjAsIlJpZ2h0IjowLCJCb3R0b20iOjB9LCJCYWNrZ3JvdW5kIjp7IiRyZWYiOiI3NiJ9LCJJc1Zpc2libGUiOnRydWUsIldpZHRoIjowLjAsIkhlaWdodCI6MC4wLCJCb3JkZXJTdHlsZSI6eyIkaWQiOiI0ODAiLCJMaW5lQ29sb3IiOm51bGwsIkxpbmVXZWlnaHQiOjAuMCwiTGluZVR5cGUiOjAsIlBhcmVudFN0eWxlIjpudWxsfSwiUGFyZW50U3R5bGUiOm51bGx9LCJEYXRlU3R5bGUiOnsiJGlkIjoiNDgxIiwiRm9udFNldHRpbmdzIjp7IiRpZCI6IjQ4Mi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Q4MyIsIlRvcCI6MCwiTGVmdCI6MCwiUmlnaHQiOjAsIkJvdHRvbSI6MH0sIlBhZGRpbmciOnsiJGlkIjoiNDg0IiwiVG9wIjowLCJMZWZ0IjowLCJSaWdodCI6MCwiQm90dG9tIjowfSwiQmFja2dyb3VuZCI6eyIkcmVmIjoiODMifSwiSXNWaXNpYmxlIjp0cnVlLCJXaWR0aCI6MC4wLCJIZWlnaHQiOjAuMCwiQm9yZGVyU3R5bGUiOnsiJGlkIjoiNDg1IiwiTGluZUNvbG9yIjpudWxsLCJMaW5lV2VpZ2h0IjowLjAsIkxpbmVUeXBlIjowLCJQYXJlbnRTdHlsZSI6bnVsbH0sIlBhcmVudFN0eWxlIjpudWxsfSwiRGF0ZUZvcm1hdCI6eyIkaWQiOiI0OD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4NyIsIkRhdGVQYXJ0SXNWaXNpYmxlIjp0cnVlLCJUaW1lUGFydElzVmlzaWJsZSI6ZmFsc2V9fSwiSXNWaXNpYmxlIjp0cnVlLCJQYXJlbnRTdHlsZSI6bnVsbH0sIkluZGV4IjoxNSwiUGVyY2VudGFnZUNvbXBsZXRlIjpudWxsLCJQb3NpdGlvbiI6eyJSYXRpbyI6MC40MTIwNjQxNzc5MDE2NTY1NiwiSXNDdXN0b20iOmZhbHNlfSwiRGF0ZUZvcm1hdCI6eyIkcmVmIjoiNDg2In0sIklkIjoiNDY3Y2I0MDUtYTUzNy00ZjU3LWJhOTctNDIzMmIxOTAxYmE2IiwiSW1wb3J0SWQiOm51bGwsIlRpdGxlIjoiVGhlIE5hdGlvbmFsIEFpciAmIFNwYWNlIE11c2V1bSBUcm9waHkiLCJOb3RlIjpudWxsLCJIeXBlcmxpbmsiOm51bGwsIklzQ2hhbmdlZCI6ZmFsc2UsIklzTmV3IjpmYWxzZX0seyIkaWQiOiI0ODgiLCJEYXRlIjoiMjAxMC0wMS0yMVQyMzo1OTowMFoiLCJTdHlsZSI6eyIkaWQiOiI0ODkiLCJTaGFwZSI6MTMsIkNvbm5lY3Rvck1hcmdpbiI6eyIkaWQiOiI0OTAiLCJUb3AiOjAsIkxlZnQiOjIsIlJpZ2h0IjoyLCJCb3R0b20iOjB9LCJDb25uZWN0b3JTdHlsZSI6eyIkaWQiOiI0OTEiLCJMaW5lQ29sb3IiOnsiJHJlZiI6IjU5In0sIkxpbmVXZWlnaHQiOjEuMCwiTGluZVR5cGUiOjAsIlBhcmVudFN0eWxlIjpudWxsfSwiSXNCZWxvd1RpbWViYW5kIjpmYWxzZSwiSGlkZURhdGUiOmZhbHNlLCJTaGFwZVNpemUiOjAsIlNwYWNpbmciOjIuMCwiUGFkZGluZyI6eyIkaWQiOiI0OTIiLCJUb3AiOjcsIkxlZnQiOjMsIlJpZ2h0IjowLCJCb3R0b20iOjJ9LCJTaGFwZVN0eWxlIjp7IiRpZCI6IjQ5MyIsIk1hcmdpbiI6eyIkaWQiOiI0OTQiLCJUb3AiOjAsIkxlZnQiOjAsIlJpZ2h0IjowLCJCb3R0b20iOjB9LCJQYWRkaW5nIjp7IiRpZCI6IjQ5NSIsIlRvcCI6MCwiTGVmdCI6MCwiUmlnaHQiOjAsIkJvdHRvbSI6MH0sIkJhY2tncm91bmQiOnsiJGlkIjoiNDk2IiwiQ29sb3IiOnsiJGlkIjoiNDk3IiwiQSI6MjU1LCJSIjowLCJHIjowLCJCIjowfX0sIklzVmlzaWJsZSI6dHJ1ZSwiV2lkdGgiOjE0LjAsIkhlaWdodCI6MTQuMCwiQm9yZGVyU3R5bGUiOnsiJGlkIjoiNDk4IiwiTGluZUNvbG9yIjp7IiRpZCI6IjQ5OSIsIiR0eXBlIjoiTkxSRS5Db21tb24uRG9tLlNvbGlkQ29sb3JCcnVzaCwgTkxSRS5Db21tb24iLCJDb2xvciI6eyIkaWQiOiI1MDAiLCJBIjoyNTUsIlIiOjI0MiwiRyI6MjQyLCJCIjoyNDJ9fSwiTGluZVdlaWdodCI6Mi4wLCJMaW5lVHlwZSI6MCwiUGFyZW50U3R5bGUiOm51bGx9LCJQYXJlbnRTdHlsZSI6bnVsbH0sIlRpdGxlU3R5bGUiOnsiJGlkIjoiNTAxIiwiRm9udFNldHRpbmdzIjp7IiRpZCI6IjUwMiIsIkZvbnRTaXplIjoxMiwiRm9udE5hbWUiOiJDYWxpYnJpIiwiSXNCb2xkIjpmYWxzZSwiSXNJdGFsaWMiOmZhbHNlLCJJc1VuZGVybGluZWQiOmZhbHNlLCJQYXJlbnRTdHlsZSI6bnVsbH0sIkF1dG9TaXplIjoyLCJGb3JlZ3JvdW5kIjp7IiRpZCI6IjUwMyIsIkNvbG9yIjp7IiRpZCI6IjUwNCIsIkEiOjI1NSwiUiI6MTkyLCJHIjoxOTEsIkIiOjE5MX19LCJNYXhXaWR0aCI6Mjk5LjkxODAyOTc4NTE1NjI1LCJNYXhIZWlnaHQiOiJJbmZpbml0eSIsIlNtYXJ0Rm9yZWdyb3VuZElzQWN0aXZlIjpmYWxzZSwiSG9yaXpvbnRhbEFsaWdubWVudCI6MSwiVmVydGljYWxBbGlnbm1lbnQiOjAsIlNtYXJ0Rm9yZWdyb3VuZCI6bnVsbCwiQmFja2dyb3VuZEZpbGxUeXBlIjowLCJNYXJnaW4iOnsiJGlkIjoiNTA1IiwiVG9wIjowLCJMZWZ0IjowLCJSaWdodCI6MCwiQm90dG9tIjowfSwiUGFkZGluZyI6eyIkaWQiOiI1MDYiLCJUb3AiOjAsIkxlZnQiOjAsIlJpZ2h0IjowLCJCb3R0b20iOjB9LCJCYWNrZ3JvdW5kIjp7IiRyZWYiOiI3NiJ9LCJJc1Zpc2libGUiOnRydWUsIldpZHRoIjowLjAsIkhlaWdodCI6MC4wLCJCb3JkZXJTdHlsZSI6eyIkaWQiOiI1MDciLCJMaW5lQ29sb3IiOm51bGwsIkxpbmVXZWlnaHQiOjAuMCwiTGluZVR5cGUiOjAsIlBhcmVudFN0eWxlIjpudWxsfSwiUGFyZW50U3R5bGUiOm51bGx9LCJEYXRlU3R5bGUiOnsiJGlkIjoiNTA4IiwiRm9udFNldHRpbmdzIjp7IiRpZCI6IjUwO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UxMCIsIlRvcCI6MCwiTGVmdCI6MCwiUmlnaHQiOjAsIkJvdHRvbSI6MH0sIlBhZGRpbmciOnsiJGlkIjoiNTExIiwiVG9wIjowLCJMZWZ0IjowLCJSaWdodCI6MCwiQm90dG9tIjowfSwiQmFja2dyb3VuZCI6eyIkcmVmIjoiODMifSwiSXNWaXNpYmxlIjp0cnVlLCJXaWR0aCI6MC4wLCJIZWlnaHQiOjAuMCwiQm9yZGVyU3R5bGUiOnsiJGlkIjoiNTEyIiwiTGluZUNvbG9yIjpudWxsLCJMaW5lV2VpZ2h0IjowLjAsIkxpbmVUeXBlIjowLCJQYXJlbnRTdHlsZSI6bnVsbH0sIlBhcmVudFN0eWxlIjpudWxsfSwiRGF0ZUZvcm1hdCI6eyIkaWQiOiI1MT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xNCIsIkRhdGVQYXJ0SXNWaXNpYmxlIjp0cnVlLCJUaW1lUGFydElzVmlzaWJsZSI6ZmFsc2V9fSwiSXNWaXNpYmxlIjp0cnVlLCJQYXJlbnRTdHlsZSI6bnVsbH0sIkluZGV4IjoxNiwiUGVyY2VudGFnZUNvbXBsZXRlIjpudWxsLCJQb3NpdGlvbiI6eyJSYXRpbyI6MC4zMzI1MjQ4MTUzMTIxMzgyOSwiSXNDdXN0b20iOmZhbHNlfSwiRGF0ZUZvcm1hdCI6eyIkcmVmIjoiNTEzIn0sIklkIjoiZjg5MjcxYzQtZWNlOC00ZjJmLWIxNTgtM2ZlODRjNzRmZDVkIiwiSW1wb3J0SWQiOm51bGwsIlRpdGxlIjoiRWxlY3RlZCB0byB0aGUgQW1lcmljYW4gQWNhZGVteSBvZiBBcnRzICYgU2NpZW5jZXMiLCJOb3RlIjpudWxsLCJIeXBlcmxpbmsiOm51bGwsIklzQ2hhbmdlZCI6ZmFsc2UsIklzTmV3IjpmYWxzZX0seyIkaWQiOiI1MTUiLCJEYXRlIjoiMjAxNS0wMS0yMVQyMzo1OTowMFoiLCJTdHlsZSI6eyIkaWQiOiI1MTYiLCJTaGFwZSI6MTMsIkNvbm5lY3Rvck1hcmdpbiI6eyIkaWQiOiI1MTciLCJUb3AiOjAsIkxlZnQiOjIsIlJpZ2h0IjoyLCJCb3R0b20iOjB9LCJDb25uZWN0b3JTdHlsZSI6eyIkaWQiOiI1MTgiLCJMaW5lQ29sb3IiOnsiJHJlZiI6IjU5In0sIkxpbmVXZWlnaHQiOjEuMCwiTGluZVR5cGUiOjAsIlBhcmVudFN0eWxlIjpudWxsfSwiSXNCZWxvd1RpbWViYW5kIjp0cnVlLCJIaWRlRGF0ZSI6ZmFsc2UsIlNoYXBlU2l6ZSI6MCwiU3BhY2luZyI6Mi4wLCJQYWRkaW5nIjp7IiRpZCI6IjUxOSIsIlRvcCI6NywiTGVmdCI6MywiUmlnaHQiOjAsIkJvdHRvbSI6Mn0sIlNoYXBlU3R5bGUiOnsiJGlkIjoiNTIwIiwiTWFyZ2luIjp7IiRpZCI6IjUyMSIsIlRvcCI6MCwiTGVmdCI6MCwiUmlnaHQiOjAsIkJvdHRvbSI6MH0sIlBhZGRpbmciOnsiJGlkIjoiNTIyIiwiVG9wIjowLCJMZWZ0IjowLCJSaWdodCI6MCwiQm90dG9tIjowfSwiQmFja2dyb3VuZCI6eyIkaWQiOiI1MjMiLCJDb2xvciI6eyIkaWQiOiI1MjQiLCJBIjoyNTUsIlIiOjAsIkciOjAsIkIiOjB9fSwiSXNWaXNpYmxlIjp0cnVlLCJXaWR0aCI6MTQuMCwiSGVpZ2h0IjoxNC4wLCJCb3JkZXJTdHlsZSI6eyIkaWQiOiI1MjUiLCJMaW5lQ29sb3IiOnsiJGlkIjoiNTI2IiwiJHR5cGUiOiJOTFJFLkNvbW1vbi5Eb20uU29saWRDb2xvckJydXNoLCBOTFJFLkNvbW1vbiIsIkNvbG9yIjp7IiRpZCI6IjUyNyIsIkEiOjI1NSwiUiI6MjQyLCJHIjoyNDIsIkIiOjI0Mn19LCJMaW5lV2VpZ2h0IjoyLjAsIkxpbmVUeXBlIjowLCJQYXJlbnRTdHlsZSI6bnVsbH0sIlBhcmVudFN0eWxlIjpudWxsfSwiVGl0bGVTdHlsZSI6eyIkaWQiOiI1MjgiLCJGb250U2V0dGluZ3MiOnsiJGlkIjoiNTI5IiwiRm9udFNpemUiOjEyLCJGb250TmFtZSI6IkNhbGlicmkiLCJJc0JvbGQiOmZhbHNlLCJJc0l0YWxpYyI6ZmFsc2UsIklzVW5kZXJsaW5lZCI6ZmFsc2UsIlBhcmVudFN0eWxlIjpudWxsfSwiQXV0b1NpemUiOjIsIkZvcmVncm91bmQiOnsiJGlkIjoiNTMwIiwiQ29sb3IiOnsiJGlkIjoiNTMxIiwiQSI6MjU1LCJSIjoxOTIsIkciOjE5MSwiQiI6MTkxfX0sIk1heFdpZHRoIjozMjMuNjM1NzQyMTg3NSwiTWF4SGVpZ2h0IjoiSW5maW5pdHkiLCJTbWFydEZvcmVncm91bmRJc0FjdGl2ZSI6ZmFsc2UsIkhvcml6b250YWxBbGlnbm1lbnQiOjEsIlZlcnRpY2FsQWxpZ25tZW50IjowLCJTbWFydEZvcmVncm91bmQiOm51bGwsIkJhY2tncm91bmRGaWxsVHlwZSI6MCwiTWFyZ2luIjp7IiRpZCI6IjUzMiIsIlRvcCI6MCwiTGVmdCI6MCwiUmlnaHQiOjAsIkJvdHRvbSI6MH0sIlBhZGRpbmciOnsiJGlkIjoiNTMzIiwiVG9wIjowLCJMZWZ0IjowLCJSaWdodCI6MCwiQm90dG9tIjowfSwiQmFja2dyb3VuZCI6eyIkcmVmIjoiNzYifSwiSXNWaXNpYmxlIjp0cnVlLCJXaWR0aCI6MC4wLCJIZWlnaHQiOjAuMCwiQm9yZGVyU3R5bGUiOnsiJGlkIjoiNTM0IiwiTGluZUNvbG9yIjpudWxsLCJMaW5lV2VpZ2h0IjowLjAsIkxpbmVUeXBlIjowLCJQYXJlbnRTdHlsZSI6bnVsbH0sIlBhcmVudFN0eWxlIjpudWxsfSwiRGF0ZVN0eWxlIjp7IiRpZCI6IjUzNSIsIkZvbnRTZXR0aW5ncyI6eyIkaWQiOiI1MzY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1MzciLCJUb3AiOjAsIkxlZnQiOjAsIlJpZ2h0IjowLCJCb3R0b20iOjB9LCJQYWRkaW5nIjp7IiRpZCI6IjUzOCIsIlRvcCI6MCwiTGVmdCI6MCwiUmlnaHQiOjAsIkJvdHRvbSI6MH0sIkJhY2tncm91bmQiOnsiJHJlZiI6IjgzIn0sIklzVmlzaWJsZSI6dHJ1ZSwiV2lkdGgiOjAuMCwiSGVpZ2h0IjowLjAsIkJvcmRlclN0eWxlIjp7IiRpZCI6IjUzOSIsIkxpbmVDb2xvciI6bnVsbCwiTGluZVdlaWdodCI6MC4wLCJMaW5lVHlwZSI6MCwiUGFyZW50U3R5bGUiOm51bGx9LCJQYXJlbnRTdHlsZSI6bnVsbH0sIkRhdGVGb3JtYXQiOnsiJGlkIjoiNTQ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DEiLCJEYXRlUGFydElzVmlzaWJsZSI6dHJ1ZSwiVGltZVBhcnRJc1Zpc2libGUiOmZhbHNlfX0sIklzVmlzaWJsZSI6dHJ1ZSwiUGFyZW50U3R5bGUiOm51bGx9LCJJbmRleCI6MTcsIlBlcmNlbnRhZ2VDb21wbGV0ZSI6bnVsbCwiUG9zaXRpb24iOnsiUmF0aW8iOjAuMTQ5NzcxNjU1MDQ3MzgxMzUsIklzQ3VzdG9tIjpmYWxzZX0sIkRhdGVGb3JtYXQiOnsiJHJlZiI6IjU0MCJ9LCJJZCI6ImRiMjZkYzMwLTVhZjQtNGQxMS1iNjU5LWNmYWE4MWJiNTFlNCIsIkltcG9ydElkIjpudWxsLCJUaXRsZSI6IlRoZSBBbmRyZXcgQ2FybmVnaWUgTWVkYWwgb2YgUGhpbGFudGhyb3B5IiwiTm90ZSI6bnVsbCwiSHlwZXJsaW5rIjpudWxsLCJJc0NoYW5nZWQiOmZhbHNlLCJJc05ldyI6ZmFsc2V9LHsiJGlkIjoiNTQyIiwiRGF0ZSI6IjIwMDgtMDUtMjBUMjM6NTk6MDBaIiwiU3R5bGUiOnsiJGlkIjoiNTQzIiwiU2hhcGUiOjEzLCJDb25uZWN0b3JNYXJnaW4iOnsiJGlkIjoiNTQ0IiwiVG9wIjowLCJMZWZ0IjoyLCJSaWdodCI6MiwiQm90dG9tIjowfSwiQ29ubmVjdG9yU3R5bGUiOnsiJGlkIjoiNTQ1IiwiTGluZUNvbG9yIjp7IiRyZWYiOiI1OSJ9LCJMaW5lV2VpZ2h0IjoxLjAsIkxpbmVUeXBlIjowLCJQYXJlbnRTdHlsZSI6bnVsbH0sIklzQmVsb3dUaW1lYmFuZCI6dHJ1ZSwiSGlkZURhdGUiOmZhbHNlLCJTaGFwZVNpemUiOjAsIlNwYWNpbmciOjIuMCwiUGFkZGluZyI6eyIkaWQiOiI1NDYiLCJUb3AiOjcsIkxlZnQiOjMsIlJpZ2h0IjowLCJCb3R0b20iOjJ9LCJTaGFwZVN0eWxlIjp7IiRpZCI6IjU0NyIsIk1hcmdpbiI6eyIkaWQiOiI1NDgiLCJUb3AiOjAsIkxlZnQiOjAsIlJpZ2h0IjowLCJCb3R0b20iOjB9LCJQYWRkaW5nIjp7IiRpZCI6IjU0OSIsIlRvcCI6MCwiTGVmdCI6MCwiUmlnaHQiOjAsIkJvdHRvbSI6MH0sIkJhY2tncm91bmQiOnsiJGlkIjoiNTUwIiwiQ29sb3IiOnsiJGlkIjoiNTUxIiwiQSI6MjU1LCJSIjowLCJHIjowLCJCIjowfX0sIklzVmlzaWJsZSI6dHJ1ZSwiV2lkdGgiOjE0LjAsIkhlaWdodCI6MTQuMCwiQm9yZGVyU3R5bGUiOnsiJGlkIjoiNTUyIiwiTGluZUNvbG9yIjp7IiRpZCI6IjU1MyIsIiR0eXBlIjoiTkxSRS5Db21tb24uRG9tLlNvbGlkQ29sb3JCcnVzaCwgTkxSRS5Db21tb24iLCJDb2xvciI6eyIkaWQiOiI1NTQiLCJBIjoyNTUsIlIiOjI0MiwiRyI6MjQyLCJCIjoyNDJ9fSwiTGluZVdlaWdodCI6Mi4wLCJMaW5lVHlwZSI6MCwiUGFyZW50U3R5bGUiOm51bGx9LCJQYXJlbnRTdHlsZSI6bnVsbH0sIlRpdGxlU3R5bGUiOnsiJGlkIjoiNTU1IiwiRm9udFNldHRpbmdzIjp7IiRpZCI6IjU1NiIsIkZvbnRTaXplIjoxMiwiRm9udE5hbWUiOiJDYWxpYnJpIiwiSXNCb2xkIjpmYWxzZSwiSXNJdGFsaWMiOmZhbHNlLCJJc1VuZGVybGluZWQiOmZhbHNlLCJQYXJlbnRTdHlsZSI6bnVsbH0sIkF1dG9TaXplIjowLCJGb3JlZ3JvdW5kIjp7IiRpZCI6IjU1NyIsIkNvbG9yIjp7IiRpZCI6IjU1OCIsIkEiOjI1NSwiUiI6MTkyLCJHIjoxOTEsIkIiOjE5MX19LCJNYXhXaWR0aCI6MjAwLjAsIk1heEhlaWdodCI6IkluZmluaXR5IiwiU21hcnRGb3JlZ3JvdW5kSXNBY3RpdmUiOmZhbHNlLCJIb3Jpem9udGFsQWxpZ25tZW50IjoxLCJWZXJ0aWNhbEFsaWdubWVudCI6MCwiU21hcnRGb3JlZ3JvdW5kIjpudWxsLCJCYWNrZ3JvdW5kRmlsbFR5cGUiOjAsIk1hcmdpbiI6eyIkaWQiOiI1NTkiLCJUb3AiOjAsIkxlZnQiOjAsIlJpZ2h0IjowLCJCb3R0b20iOjB9LCJQYWRkaW5nIjp7IiRpZCI6IjU2MCIsIlRvcCI6MCwiTGVmdCI6MCwiUmlnaHQiOjAsIkJvdHRvbSI6MH0sIkJhY2tncm91bmQiOnsiJHJlZiI6Ijc2In0sIklzVmlzaWJsZSI6dHJ1ZSwiV2lkdGgiOjAuMCwiSGVpZ2h0IjowLjAsIkJvcmRlclN0eWxlIjp7IiRpZCI6IjU2MSIsIkxpbmVDb2xvciI6bnVsbCwiTGluZVdlaWdodCI6MC4wLCJMaW5lVHlwZSI6MCwiUGFyZW50U3R5bGUiOm51bGx9LCJQYXJlbnRTdHlsZSI6bnVsbH0sIkRhdGVTdHlsZSI6eyIkaWQiOiI1NjIiLCJGb250U2V0dGluZ3MiOnsiJGlkIjoiNTYz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TY0IiwiVG9wIjowLCJMZWZ0IjowLCJSaWdodCI6MCwiQm90dG9tIjowfSwiUGFkZGluZyI6eyIkaWQiOiI1NjUiLCJUb3AiOjAsIkxlZnQiOjAsIlJpZ2h0IjowLCJCb3R0b20iOjB9LCJCYWNrZ3JvdW5kIjp7IiRyZWYiOiI4MyJ9LCJJc1Zpc2libGUiOnRydWUsIldpZHRoIjowLjAsIkhlaWdodCI6MC4wLCJCb3JkZXJTdHlsZSI6eyIkaWQiOiI1NjYiLCJMaW5lQ29sb3IiOm51bGwsIkxpbmVXZWlnaHQiOjAuMCwiTGluZVR5cGUiOjAsIlBhcmVudFN0eWxlIjpudWxsfSwiUGFyZW50U3R5bGUiOm51bGx9LCJEYXRlRm9ybWF0Ijp7IiRpZCI6IjU2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Y4IiwiRGF0ZVBhcnRJc1Zpc2libGUiOnRydWUsIlRpbWVQYXJ0SXNWaXNpYmxlIjpmYWxzZX19LCJJc1Zpc2libGUiOnRydWUsIlBhcmVudFN0eWxlIjpudWxsfSwiSW5kZXgiOjE4LCJQZXJjZW50YWdlQ29tcGxldGUiOm51bGwsIlBvc2l0aW9uIjp7IlJhdGlvIjowLjMwMTkyODIxMjkwNzU3OTIxLCJJc0N1c3RvbSI6ZmFsc2V9LCJEYXRlRm9ybWF0Ijp7IiRyZWYiOiI1NjcifSwiSWQiOiI1M2M0ZDc2Ni01YWY1LTQ4ZmMtYWY5ZC0yNzdmYzFkOWMxM2EiLCJJbXBvcnRJZCI6bnVsbCwiVGl0bGUiOiJUaGUgVmFuZ3VhcmQgQXdhcmQiLCJOb3RlIjpudWxsLCJIeXBlcmxpbmsiOm51bGwsIklzQ2hhbmdlZCI6ZmFsc2UsIklzTmV3IjpmYWxzZX0seyIkaWQiOiI1NjkiLCJEYXRlIjoiMjAxMS0wNS0yMFQyMzo1OTowMFoiLCJTdHlsZSI6eyIkaWQiOiI1NzAiLCJTaGFwZSI6MSwiQ29ubmVjdG9yTWFyZ2luIjp7IiRpZCI6IjU3MSIsIlRvcCI6MCwiTGVmdCI6MiwiUmlnaHQiOjIsIkJvdHRvbSI6MH0sIkNvbm5lY3RvclN0eWxlIjp7IiRpZCI6IjU3MiIsIkxpbmVDb2xvciI6eyIkcmVmIjoiNTkifSwiTGluZVdlaWdodCI6MS4wLCJMaW5lVHlwZSI6MCwiUGFyZW50U3R5bGUiOm51bGx9LCJJc0JlbG93VGltZWJhbmQiOmZhbHNlLCJIaWRlRGF0ZSI6ZmFsc2UsIlNoYXBlU2l6ZSI6MCwiU3BhY2luZyI6Mi4wLCJQYWRkaW5nIjp7IiRpZCI6IjU3MyIsIlRvcCI6NywiTGVmdCI6MywiUmlnaHQiOjAsIkJvdHRvbSI6Mn0sIlNoYXBlU3R5bGUiOnsiJGlkIjoiNTc0IiwiTWFyZ2luIjp7IiRpZCI6IjU3NSIsIlRvcCI6MCwiTGVmdCI6MCwiUmlnaHQiOjAsIkJvdHRvbSI6MH0sIlBhZGRpbmciOnsiJGlkIjoiNTc2IiwiVG9wIjowLCJMZWZ0IjowLCJSaWdodCI6MCwiQm90dG9tIjowfSwiQmFja2dyb3VuZCI6eyIkaWQiOiI1NzciLCJDb2xvciI6eyIkaWQiOiI1NzgiLCJBIjoyNTUsIlIiOjExNSwiRyI6MTE1LCJCIjoxMTV9fSwiSXNWaXNpYmxlIjp0cnVlLCJXaWR0aCI6MTQuMCwiSGVpZ2h0IjoxNC4wLCJCb3JkZXJTdHlsZSI6eyIkaWQiOiI1NzkiLCJMaW5lQ29sb3IiOnsiJHJlZiI6IjY4In0sIkxpbmVXZWlnaHQiOjAuMCwiTGluZVR5cGUiOjAsIlBhcmVudFN0eWxlIjpudWxsfSwiUGFyZW50U3R5bGUiOm51bGx9LCJUaXRsZVN0eWxlIjp7IiRpZCI6IjU4MCIsIkZvbnRTZXR0aW5ncyI6eyIkaWQiOiI1ODEiLCJGb250U2l6ZSI6MTIsIkZvbnROYW1lIjoiQ2FsaWJyaSIsIklzQm9sZCI6ZmFsc2UsIklzSXRhbGljIjpmYWxzZSwiSXNVbmRlcmxpbmVkIjpmYWxzZSwiUGFyZW50U3R5bGUiOm51bGx9LCJBdXRvU2l6ZSI6MCwiRm9yZWdyb3VuZCI6eyIkaWQiOiI1ODIiLCJDb2xvciI6eyIkaWQiOiI1ODMiLCJBIjoyNTUsIlIiOjE5MiwiRyI6MTkxLCJCIjoxOTF9fSwiTWF4V2lkdGgiOjIwMC4wLCJNYXhIZWlnaHQiOiJJbmZpbml0eSIsIlNtYXJ0Rm9yZWdyb3VuZElzQWN0aXZlIjpmYWxzZSwiSG9yaXpvbnRhbEFsaWdubWVudCI6MSwiVmVydGljYWxBbGlnbm1lbnQiOjAsIlNtYXJ0Rm9yZWdyb3VuZCI6bnVsbCwiQmFja2dyb3VuZEZpbGxUeXBlIjowLCJNYXJnaW4iOnsiJGlkIjoiNTg0IiwiVG9wIjowLCJMZWZ0IjowLCJSaWdodCI6MCwiQm90dG9tIjowfSwiUGFkZGluZyI6eyIkaWQiOiI1ODUiLCJUb3AiOjAsIkxlZnQiOjAsIlJpZ2h0IjowLCJCb3R0b20iOjB9LCJCYWNrZ3JvdW5kIjp7IiRyZWYiOiI3NiJ9LCJJc1Zpc2libGUiOnRydWUsIldpZHRoIjowLjAsIkhlaWdodCI6MC4wLCJCb3JkZXJTdHlsZSI6eyIkaWQiOiI1ODYiLCJMaW5lQ29sb3IiOm51bGwsIkxpbmVXZWlnaHQiOjAuMCwiTGluZVR5cGUiOjAsIlBhcmVudFN0eWxlIjpudWxsfSwiUGFyZW50U3R5bGUiOm51bGx9LCJEYXRlU3R5bGUiOnsiJGlkIjoiNTg3IiwiRm9udFNldHRpbmdzIjp7IiRpZCI6IjU4OC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U4OSIsIlRvcCI6MCwiTGVmdCI6MCwiUmlnaHQiOjAsIkJvdHRvbSI6MH0sIlBhZGRpbmciOnsiJGlkIjoiNTkwIiwiVG9wIjowLCJMZWZ0IjowLCJSaWdodCI6MCwiQm90dG9tIjowfSwiQmFja2dyb3VuZCI6eyIkcmVmIjoiODMifSwiSXNWaXNpYmxlIjp0cnVlLCJXaWR0aCI6MC4wLCJIZWlnaHQiOjAuMCwiQm9yZGVyU3R5bGUiOnsiJGlkIjoiNTkxIiwiTGluZUNvbG9yIjpudWxsLCJMaW5lV2VpZ2h0IjowLjAsIkxpbmVUeXBlIjowLCJQYXJlbnRTdHlsZSI6bnVsbH0sIlBhcmVudFN0eWxlIjpudWxsfSwiRGF0ZUZvcm1hdCI6eyIkaWQiOiI1OT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5MyIsIkRhdGVQYXJ0SXNWaXNpYmxlIjp0cnVlLCJUaW1lUGFydElzVmlzaWJsZSI6ZmFsc2V9fSwiSXNWaXNpYmxlIjp0cnVlLCJQYXJlbnRTdHlsZSI6bnVsbH0sIkluZGV4IjoxOSwiUGVyY2VudGFnZUNvbXBsZXRlIjpudWxsLCJQb3NpdGlvbiI6eyJSYXRpbyI6MC4xNTgyMjIzOTYyODU0NDU2LCJJc0N1c3RvbSI6ZmFsc2V9LCJEYXRlRm9ybWF0Ijp7IiRyZWYiOiI1OTIifSwiSWQiOiI5MjIxNDE1ZS1lYmI3LTRjNmUtOTY2ZC0wMjNmMmRhOTlkMzgiLCJJbXBvcnRJZCI6bnVsbCwiVGl0bGUiOiJQdWJsaXNoZXMgXCJJZGVhIE1hblwiIG1lbW9pciIsIk5vdGUiOm51bGwsIkh5cGVybGluayI6bnVsbCwiSXNDaGFuZ2VkIjpmYWxzZSwiSXNOZXciOmZhbHNlfSx7IiRpZCI6IjU5NCIsIkRhdGUiOiIyMDE4LTEwLTE1VDIzOjU5OjAwWiIsIlN0eWxlIjp7IiRpZCI6IjU5NSIsIlNoYXBlIjoxLCJDb25uZWN0b3JNYXJnaW4iOnsiJGlkIjoiNTk2IiwiVG9wIjowLCJMZWZ0IjoyLCJSaWdodCI6MiwiQm90dG9tIjowfSwiQ29ubmVjdG9yU3R5bGUiOnsiJGlkIjoiNTk3IiwiTGluZUNvbG9yIjp7IiRyZWYiOiI1OSJ9LCJMaW5lV2VpZ2h0IjoxLjAsIkxpbmVUeXBlIjowLCJQYXJlbnRTdHlsZSI6bnVsbH0sIklzQmVsb3dUaW1lYmFuZCI6ZmFsc2UsIkhpZGVEYXRlIjpmYWxzZSwiU2hhcGVTaXplIjowLCJTcGFjaW5nIjoyLjAsIlBhZGRpbmciOnsiJGlkIjoiNTk4IiwiVG9wIjo3LCJMZWZ0IjozLCJSaWdodCI6MCwiQm90dG9tIjoyfSwiU2hhcGVTdHlsZSI6eyIkaWQiOiI1OTkiLCJNYXJnaW4iOnsiJGlkIjoiNjAwIiwiVG9wIjowLCJMZWZ0IjowLCJSaWdodCI6MCwiQm90dG9tIjowfSwiUGFkZGluZyI6eyIkaWQiOiI2MDEiLCJUb3AiOjAsIkxlZnQiOjAsIlJpZ2h0IjowLCJCb3R0b20iOjB9LCJCYWNrZ3JvdW5kIjp7IiRpZCI6IjYwMiIsIkNvbG9yIjp7IiRpZCI6IjYwMyIsIkEiOjI1NSwiUiI6MTE1LCJHIjoxMTUsIkIiOjExNX19LCJJc1Zpc2libGUiOnRydWUsIldpZHRoIjoxNC4wLCJIZWlnaHQiOjE0LjAsIkJvcmRlclN0eWxlIjp7IiRpZCI6IjYwNCIsIkxpbmVDb2xvciI6eyIkcmVmIjoiNjgifSwiTGluZVdlaWdodCI6MC4wLCJMaW5lVHlwZSI6MCwiUGFyZW50U3R5bGUiOm51bGx9LCJQYXJlbnRTdHlsZSI6bnVsbH0sIlRpdGxlU3R5bGUiOnsiJGlkIjoiNjA1IiwiRm9udFNldHRpbmdzIjp7IiRpZCI6IjYwNiIsIkZvbnRTaXplIjoxMiwiRm9udE5hbWUiOiJDYWxpYnJpIiwiSXNCb2xkIjpmYWxzZSwiSXNJdGFsaWMiOmZhbHNlLCJJc1VuZGVybGluZWQiOmZhbHNlLCJQYXJlbnRTdHlsZSI6bnVsbH0sIkF1dG9TaXplIjowLCJGb3JlZ3JvdW5kIjp7IiRpZCI6IjYwNyIsIkNvbG9yIjp7IiRpZCI6IjYwOCIsIkEiOjI1NSwiUiI6MTkyLCJHIjoxOTEsIkIiOjE5MX19LCJNYXhXaWR0aCI6MjAwLjAsIk1heEhlaWdodCI6IkluZmluaXR5IiwiU21hcnRGb3JlZ3JvdW5kSXNBY3RpdmUiOmZhbHNlLCJIb3Jpem9udGFsQWxpZ25tZW50IjoxLCJWZXJ0aWNhbEFsaWdubWVudCI6MCwiU21hcnRGb3JlZ3JvdW5kIjpudWxsLCJCYWNrZ3JvdW5kRmlsbFR5cGUiOjAsIk1hcmdpbiI6eyIkaWQiOiI2MDkiLCJUb3AiOjAsIkxlZnQiOjAsIlJpZ2h0IjowLCJCb3R0b20iOjB9LCJQYWRkaW5nIjp7IiRpZCI6IjYxMCIsIlRvcCI6MCwiTGVmdCI6MCwiUmlnaHQiOjAsIkJvdHRvbSI6MH0sIkJhY2tncm91bmQiOnsiJHJlZiI6Ijc2In0sIklzVmlzaWJsZSI6dHJ1ZSwiV2lkdGgiOjAuMCwiSGVpZ2h0IjowLjAsIkJvcmRlclN0eWxlIjp7IiRpZCI6IjYxMSIsIkxpbmVDb2xvciI6bnVsbCwiTGluZVdlaWdodCI6MC4wLCJMaW5lVHlwZSI6MCwiUGFyZW50U3R5bGUiOm51bGx9LCJQYXJlbnRTdHlsZSI6bnVsbH0sIkRhdGVTdHlsZSI6eyIkaWQiOiI2MTIiLCJGb250U2V0dGluZ3MiOnsiJGlkIjoiNjEz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jE0IiwiVG9wIjowLCJMZWZ0IjowLCJSaWdodCI6MCwiQm90dG9tIjowfSwiUGFkZGluZyI6eyIkaWQiOiI2MTUiLCJUb3AiOjAsIkxlZnQiOjAsIlJpZ2h0IjowLCJCb3R0b20iOjB9LCJCYWNrZ3JvdW5kIjp7IiRyZWYiOiI4MyJ9LCJJc1Zpc2libGUiOnRydWUsIldpZHRoIjowLjAsIkhlaWdodCI6MC4wLCJCb3JkZXJTdHlsZSI6eyIkaWQiOiI2MTYiLCJMaW5lQ29sb3IiOm51bGwsIkxpbmVXZWlnaHQiOjAuMCwiTGluZVR5cGUiOjAsIlBhcmVudFN0eWxlIjpudWxsfSwiUGFyZW50U3R5bGUiOm51bGx9LCJEYXRlRm9ybWF0Ijp7IiRpZCI6IjYxNy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YxOCIsIkRhdGVQYXJ0SXNWaXNpYmxlIjp0cnVlLCJUaW1lUGFydElzVmlzaWJsZSI6ZmFsc2V9fSwiSXNWaXNpYmxlIjp0cnVlLCJQYXJlbnRTdHlsZSI6bnVsbH0sIkluZGV4IjoyMCwiUGVyY2VudGFnZUNvbXBsZXRlIjpudWxsLCJQb3NpdGlvbiI6eyJSYXRpbyI6MC4wODUzMjcyMzMyMDg1NTAzNDYsIklzQ3VzdG9tIjpmYWxzZX0sIkRhdGVGb3JtYXQiOnsiJHJlZiI6IjYxNyJ9LCJJZCI6ImVlZWI4YjQ5LTY2OTYtNGNkZC04Yzk4LTNiYWRkYjEzZDIwYyIsIkltcG9ydElkIjpudWxsLCJUaXRsZSI6IkRpZXMgb2YgY2FuY2VyIiwiTm90ZSI6bnVsbCwiSHlwZXJsaW5rIjpudWxsLCJJc0NoYW5nZWQiOmZhbHNlLCJJc05ldyI6ZmFsc2V9XSwiVGFza3MiOlt7IiRpZCI6IjYxOSIsIkdyb3VwTmFtZSI6bnVsbCwiU3RhcnREYXRlIjoiMjAxOC0xMC0xNlQwMDowMDowMCIsIkVuZERhdGUiOiIyMDE4LTEwLTE2VDIzOjU5OjAwIiwiUGVyY2VudGFnZUNvbXBsZXRlIjpudWxsLCJTdHlsZSI6eyIkaWQiOiI2MjAiLCJTaGFwZSI6MiwiU2hhcGVUaGlja25lc3MiOjAsIkR1cmF0aW9uRm9ybWF0IjowLCJJbmNsdWRlTm9uV29ya2luZ0RheXNJbkR1cmF0aW9uIjpmYWxzZSwiUGVyY2VudGFnZUNvbXBsZXRlU3R5bGUiOnsiJGlkIjoiNjIxIiwiRm9udFNldHRpbmdzIjp7IiRpZCI6IjYyMiIsIkZvbnRTaXplIjoxMCwiRm9udE5hbWUiOiJDYWxpYnJpIiwiSXNCb2xkIjpmYWxzZSwiSXNJdGFsaWMiOmZhbHNlLCJJc1VuZGVybGluZWQiOmZhbHNlLCJQYXJlbnRTdHlsZSI6bnVsbH0sIkF1dG9TaXplIjowLCJGb3JlZ3JvdW5kIjp7IiRpZCI6IjYyMyIsIkNvbG9yIjp7IiRyZWYiOiI5MCJ9fSwiTWF4V2lkdGgiOjIwMC4wLCJNYXhIZWlnaHQiOiJJbmZpbml0eSIsIlNtYXJ0Rm9yZWdyb3VuZElzQWN0aXZlIjpmYWxzZSwiSG9yaXpvbnRhbEFsaWdubWVudCI6MCwiVmVydGljYWxBbGlnbm1lbnQiOjAsIlNtYXJ0Rm9yZWdyb3VuZCI6bnVsbCwiQmFja2dyb3VuZEZpbGxUeXBlIjowLCJNYXJnaW4iOnsiJGlkIjoiNjI0IiwiVG9wIjowLCJMZWZ0IjowLCJSaWdodCI6MCwiQm90dG9tIjowfSwiUGFkZGluZyI6eyIkaWQiOiI2MjUiLCJUb3AiOjAsIkxlZnQiOjAsIlJpZ2h0IjowLCJCb3R0b20iOjB9LCJCYWNrZ3JvdW5kIjp7IiRyZWYiOiI5MyJ9LCJJc1Zpc2libGUiOnRydWUsIldpZHRoIjowLjAsIkhlaWdodCI6MC4wLCJCb3JkZXJTdHlsZSI6eyIkaWQiOiI2MjYiLCJMaW5lQ29sb3IiOm51bGwsIkxpbmVXZWlnaHQiOjAuMCwiTGluZVR5cGUiOjAsIlBhcmVudFN0eWxlIjpudWxsfSwiUGFyZW50U3R5bGUiOm51bGx9LCJEdXJhdGlvblN0eWxlIjp7IiRpZCI6IjYyNyIsIkZvbnRTZXR0aW5ncyI6eyIkaWQiOiI2MjgiLCJGb250U2l6ZSI6MTAsIkZvbnROYW1lIjoiQ2FsaWJyaSIsIklzQm9sZCI6ZmFsc2UsIklzSXRhbGljIjpmYWxzZSwiSXNVbmRlcmxpbmVkIjpmYWxzZSwiUGFyZW50U3R5bGUiOm51bGx9LCJBdXRvU2l6ZSI6MCwiRm9yZWdyb3VuZCI6eyIkaWQiOiI2MjkiLCJDb2xvciI6eyIkcmVmIjoiOTcifX0sIk1heFdpZHRoIjoyMDAuMCwiTWF4SGVpZ2h0IjoiSW5maW5pdHkiLCJTbWFydEZvcmVncm91bmRJc0FjdGl2ZSI6ZmFsc2UsIkhvcml6b250YWxBbGlnbm1lbnQiOjAsIlZlcnRpY2FsQWxpZ25tZW50IjowLCJTbWFydEZvcmVncm91bmQiOm51bGwsIkJhY2tncm91bmRGaWxsVHlwZSI6MCwiTWFyZ2luIjp7IiRpZCI6IjYzMCIsIlRvcCI6MCwiTGVmdCI6MCwiUmlnaHQiOjAsIkJvdHRvbSI6MH0sIlBhZGRpbmciOnsiJGlkIjoiNjMxIiwiVG9wIjowLCJMZWZ0IjowLCJSaWdodCI6MCwiQm90dG9tIjowfSwiQmFja2dyb3VuZCI6eyIkcmVmIjoiMTAwIn0sIklzVmlzaWJsZSI6dHJ1ZSwiV2lkdGgiOjAuMCwiSGVpZ2h0IjowLjAsIkJvcmRlclN0eWxlIjp7IiRpZCI6IjYzMiIsIkxpbmVDb2xvciI6bnVsbCwiTGluZVdlaWdodCI6MC4wLCJMaW5lVHlwZSI6MCwiUGFyZW50U3R5bGUiOm51bGx9LCJQYXJlbnRTdHlsZSI6bnVsbH0sIkhvcml6b250YWxDb25uZWN0b3JTdHlsZSI6eyIkaWQiOiI2MzMiLCJMaW5lQ29sb3IiOnsiJHJlZiI6IjEwMiJ9LCJMaW5lV2VpZ2h0IjoxLjAsIkxpbmVUeXBlIjowLCJQYXJlbnRTdHlsZSI6bnVsbH0sIlZlcnRpY2FsQ29ubmVjdG9yU3R5bGUiOnsiJGlkIjoiNjM0IiwiTGluZUNvbG9yIjp7IiRyZWYiOiIxMDUi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MywiSXNCZWxvd1RpbWViYW5kIjp0cnVlLCJQZXJjZW50YWdlQ29tcGxldGVTaGFwZU9wYWNpdHkiOjM1LCJTaGFwZVN0eWxlIjp7IiRpZCI6IjYzNSIsIk1hcmdpbiI6eyIkaWQiOiI2MzYiLCJUb3AiOjAsIkxlZnQiOjQsIlJpZ2h0Ijo0LCJCb3R0b20iOjB9LCJQYWRkaW5nIjp7IiRpZCI6IjYzNyIsIlRvcCI6MCwiTGVmdCI6MCwiUmlnaHQiOjAsIkJvdHRvbSI6MH0sIkJhY2tncm91bmQiOnsiJGlkIjoiNjM4IiwiQ29sb3IiOnsiJGlkIjoiNjM5IiwiQSI6MjU1LCJSIjo5MSwiRyI6MTU1LCJCIjoyMTN9fSwiSXNWaXNpYmxlIjp0cnVlLCJXaWR0aCI6MC4wLCJIZWlnaHQiOjEwLjAsIkJvcmRlclN0eWxlIjp7IiRpZCI6IjY0MCIsIkxpbmVDb2xvciI6eyIkcmVmIjoiMTEzIn0sIkxpbmVXZWlnaHQiOjAuMCwiTGluZVR5cGUiOjAsIlBhcmVudFN0eWxlIjpudWxsfSwiUGFyZW50U3R5bGUiOm51bGx9LCJUaXRsZVN0eWxlIjp7IiRpZCI6IjY0MSIsIkZvbnRTZXR0aW5ncyI6eyIkaWQiOiI2NDIiLCJGb250U2l6ZSI6MTEsIkZvbnROYW1lIjoiQ2FsaWJyaSIsIklzQm9sZCI6dHJ1ZSwiSXNJdGFsaWMiOmZhbHNlLCJJc1VuZGVybGluZWQiOmZhbHNlLCJQYXJlbnRTdHlsZSI6bnVsbH0sIkF1dG9TaXplIjowLCJGb3JlZ3JvdW5kIjp7IiRpZCI6IjY0MyIsIkNvbG9yIjp7IiRyZWYiOiIxMTgifX0sIk1heFdpZHRoIjo5NjAuMCwiTWF4SGVpZ2h0IjoiSW5maW5pdHkiLCJTbWFydEZvcmVncm91bmRJc0FjdGl2ZSI6ZmFsc2UsIkhvcml6b250YWxBbGlnbm1lbnQiOjEsIlZlcnRpY2FsQWxpZ25tZW50IjowLCJTbWFydEZvcmVncm91bmQiOm51bGwsIkJhY2tncm91bmRGaWxsVHlwZSI6MCwiTWFyZ2luIjp7IiRpZCI6IjY0NCIsIlRvcCI6MCwiTGVmdCI6MCwiUmlnaHQiOjAsIkJvdHRvbSI6MH0sIlBhZGRpbmciOnsiJGlkIjoiNjQ1IiwiVG9wIjowLCJMZWZ0IjowLCJSaWdodCI6MCwiQm90dG9tIjowfSwiQmFja2dyb3VuZCI6eyIkcmVmIjoiMTIxIn0sIklzVmlzaWJsZSI6dHJ1ZSwiV2lkdGgiOjAuMCwiSGVpZ2h0IjowLjAsIkJvcmRlclN0eWxlIjp7IiRpZCI6IjY0NiIsIkxpbmVDb2xvciI6bnVsbCwiTGluZVdlaWdodCI6MC4wLCJMaW5lVHlwZSI6MCwiUGFyZW50U3R5bGUiOm51bGx9LCJQYXJlbnRTdHlsZSI6bnVsbH0sIkRhdGVTdHlsZSI6eyIkaWQiOiI2NDciLCJGb250U2V0dGluZ3MiOnsiJGlkIjoiNjQ4IiwiRm9udFNpemUiOjEwLCJGb250TmFtZSI6IkNhbGlicmkiLCJJc0JvbGQiOmZhbHNlLCJJc0l0YWxpYyI6ZmFsc2UsIklzVW5kZXJsaW5lZCI6ZmFsc2UsIlBhcmVudFN0eWxlIjpudWxsfSwiQXV0b1NpemUiOjAsIkZvcmVncm91bmQiOnsiJGlkIjoiNjQ5IiwiQ29sb3IiOnsiJHJlZiI6IjEyNSJ9fSwiTWF4V2lkdGgiOjIwMC4wLCJNYXhIZWlnaHQiOiJJbmZpbml0eSIsIlNtYXJ0Rm9yZWdyb3VuZElzQWN0aXZlIjpmYWxzZSwiSG9yaXpvbnRhbEFsaWdubWVudCI6MCwiVmVydGljYWxBbGlnbm1lbnQiOjAsIlNtYXJ0Rm9yZWdyb3VuZCI6bnVsbCwiQmFja2dyb3VuZEZpbGxUeXBlIjowLCJNYXJnaW4iOnsiJGlkIjoiNjUwIiwiVG9wIjowLCJMZWZ0IjowLCJSaWdodCI6MCwiQm90dG9tIjowfSwiUGFkZGluZyI6eyIkaWQiOiI2NTEiLCJUb3AiOjAsIkxlZnQiOjAsIlJpZ2h0IjowLCJCb3R0b20iOjB9LCJCYWNrZ3JvdW5kIjp7IiRyZWYiOiIxMjgifSwiSXNWaXNpYmxlIjp0cnVlLCJXaWR0aCI6MC4wLCJIZWlnaHQiOjAuMCwiQm9yZGVyU3R5bGUiOnsiJGlkIjoiNjUyIiwiTGluZUNvbG9yIjpudWxsLCJMaW5lV2VpZ2h0IjowLjAsIkxpbmVUeXBlIjowLCJQYXJlbnRTdHlsZSI6bnVsbH0sIlBhcmVudFN0eWxlIjpudWxsfSwiRGF0ZUZvcm1hdCI6eyIkaWQiOiI2N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SwiU21hcnREdXJhdGlvbkFjdGl2YXRlZCI6ZmFsc2UsIkRhdGVGb3JtYXQiOnsiJHJlZiI6IjY1MyJ9LCJJZCI6IjU4NWUyNWFmLTUxYTktNDIwOC1hZGQ5LTVmZGM5MjlmNGI1NSIsIkltcG9ydElkIjpudWxsLCJUaXRsZSI6bnVsbCwiTm90ZSI6bnVsbCwiSHlwZXJsaW5rIjpudWxsLCJJc0NoYW5nZWQiOmZhbHNlLCJJc05ldyI6ZmFsc2V9XSwiTXNQcm9qZWN0SXRlbXNUcmVlIjp7IiRpZCI6IjY1NCIsIlJvb3QiOnsiSW1wb3J0SWQiOm51bGwsIklzSW1wb3J0ZWQiOmZhbHNlLCJDaGlsZHJlbiI6W119fSwiTWV0YWRhdGEiOnsiJGlkIjoiNjU1IiwiUmVjZW50Q29sb3JzQ29sbGVjdGlvbiI6IltdIn0sIlNldHRpbmdzIjp7IiRpZCI6IjY1NiIsIkltcGFPcHRpb25zIjp7IiRpZCI6IjY1Ny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0cnVlLCJJbXBvcnRUeXBlIjowLCJGaWxlUGF0aCI6bnVsbCwiVGltZUNvbmZpZ3VyYXRpb24iOnsiJGlkIjoiNjU4IiwiVXNlVGltZSI6ZmFsc2UsIldvcmtEYXlTdGFydCI6IjAwOjAwOjAwIiwiV29ya0RheUVuZCI6IjIzOjU5OjAwIn0sIkxhc3RVc2VkVGVtcGxhdGVJZCI6ImMxMWY2ZjQ5LTdkYjgtNDVmZC1iYTMyLWJmY2FlYTQ5MmYzOSJ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2018-10-16T14:20:50Z</dcterms:created>
  <dcterms:modified xsi:type="dcterms:W3CDTF">2018-10-16T15:07:05Z</dcterms:modified>
</cp:coreProperties>
</file>