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AEA"/>
    <a:srgbClr val="AAC6E8"/>
    <a:srgbClr val="95B8E3"/>
    <a:srgbClr val="C2D6F0"/>
    <a:srgbClr val="D4E2F4"/>
    <a:srgbClr val="FFEAB7"/>
    <a:srgbClr val="FFEAA7"/>
    <a:srgbClr val="D4BA67"/>
    <a:srgbClr val="EDDC98"/>
    <a:srgbClr val="C6D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1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0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18D3-BD7A-4B32-BEFA-82B12DEBE53E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90E8-73AE-4E2E-A220-5FE10F77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0" Type="http://schemas.openxmlformats.org/officeDocument/2006/relationships/image" Target="../media/image1.png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microsoft.com/office/2007/relationships/hdphoto" Target="../media/hdphoto1.wdp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169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9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70" cstate="print">
            <a:extLst>
              <a:ext uri="{BEBA8EAE-BF5A-486C-A8C5-ECC9F3942E4B}">
                <a14:imgProps xmlns:a14="http://schemas.microsoft.com/office/drawing/2010/main">
                  <a14:imgLayer r:embed="rId171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" y="759604"/>
            <a:ext cx="12192000" cy="6550711"/>
          </a:xfrm>
          <a:prstGeom prst="rect">
            <a:avLst/>
          </a:prstGeom>
          <a:solidFill>
            <a:srgbClr val="FFEAA7"/>
          </a:solidFill>
          <a:ln>
            <a:noFill/>
          </a:ln>
        </p:spPr>
      </p:pic>
      <p:cxnSp>
        <p:nvCxnSpPr>
          <p:cNvPr id="6275" name="OTLSHAPE_T_e6111ee2e37540feacd4e6787a75486f_RightVerticalConnector1"/>
          <p:cNvCxnSpPr/>
          <p:nvPr>
            <p:custDataLst>
              <p:tags r:id="rId2"/>
            </p:custDataLst>
          </p:nvPr>
        </p:nvCxnSpPr>
        <p:spPr>
          <a:xfrm flipV="1">
            <a:off x="9682697" y="3683000"/>
            <a:ext cx="0" cy="2567940"/>
          </a:xfrm>
          <a:prstGeom prst="line">
            <a:avLst/>
          </a:prstGeom>
          <a:ln w="190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4" name="OTLSHAPE_T_e6111ee2e37540feacd4e6787a75486f_LeftVerticalConnector1"/>
          <p:cNvCxnSpPr/>
          <p:nvPr>
            <p:custDataLst>
              <p:tags r:id="rId3"/>
            </p:custDataLst>
          </p:nvPr>
        </p:nvCxnSpPr>
        <p:spPr>
          <a:xfrm flipV="1">
            <a:off x="9364473" y="3683000"/>
            <a:ext cx="0" cy="2567940"/>
          </a:xfrm>
          <a:prstGeom prst="line">
            <a:avLst/>
          </a:prstGeom>
          <a:ln w="190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3" name="OTLSHAPE_T_9661295570dd42fdbf5ab841c3ac0ec0_RightVerticalConnector2"/>
          <p:cNvCxnSpPr/>
          <p:nvPr>
            <p:custDataLst>
              <p:tags r:id="rId4"/>
            </p:custDataLst>
          </p:nvPr>
        </p:nvCxnSpPr>
        <p:spPr>
          <a:xfrm>
            <a:off x="7567291" y="5811372"/>
            <a:ext cx="0" cy="172868"/>
          </a:xfrm>
          <a:prstGeom prst="line">
            <a:avLst/>
          </a:prstGeom>
          <a:ln w="190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2" name="OTLSHAPE_T_9661295570dd42fdbf5ab841c3ac0ec0_RightVerticalConnector1"/>
          <p:cNvCxnSpPr/>
          <p:nvPr>
            <p:custDataLst>
              <p:tags r:id="rId5"/>
            </p:custDataLst>
          </p:nvPr>
        </p:nvCxnSpPr>
        <p:spPr>
          <a:xfrm>
            <a:off x="7567291" y="3683000"/>
            <a:ext cx="0" cy="1957853"/>
          </a:xfrm>
          <a:prstGeom prst="line">
            <a:avLst/>
          </a:prstGeom>
          <a:ln w="190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1" name="OTLSHAPE_T_9661295570dd42fdbf5ab841c3ac0ec0_LeftVerticalConnector2"/>
          <p:cNvCxnSpPr/>
          <p:nvPr>
            <p:custDataLst>
              <p:tags r:id="rId6"/>
            </p:custDataLst>
          </p:nvPr>
        </p:nvCxnSpPr>
        <p:spPr>
          <a:xfrm>
            <a:off x="1885153" y="4064487"/>
            <a:ext cx="0" cy="1919753"/>
          </a:xfrm>
          <a:prstGeom prst="line">
            <a:avLst/>
          </a:prstGeom>
          <a:ln w="190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0" name="OTLSHAPE_T_9661295570dd42fdbf5ab841c3ac0ec0_LeftVerticalConnector1"/>
          <p:cNvCxnSpPr/>
          <p:nvPr>
            <p:custDataLst>
              <p:tags r:id="rId7"/>
            </p:custDataLst>
          </p:nvPr>
        </p:nvCxnSpPr>
        <p:spPr>
          <a:xfrm>
            <a:off x="1885153" y="3683000"/>
            <a:ext cx="0" cy="210968"/>
          </a:xfrm>
          <a:prstGeom prst="line">
            <a:avLst/>
          </a:prstGeom>
          <a:ln w="19050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9" name="OTLSHAPE_T_e6111ee2e37540feacd4e6787a75486f_HorizontalConnector1"/>
          <p:cNvCxnSpPr/>
          <p:nvPr>
            <p:custDataLst>
              <p:tags r:id="rId8"/>
            </p:custDataLst>
          </p:nvPr>
        </p:nvCxnSpPr>
        <p:spPr>
          <a:xfrm>
            <a:off x="916558" y="6250940"/>
            <a:ext cx="7735740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8" name="OTLSHAPE_T_a78a91d67c8749ea833c0b40286260c9_HorizontalConnector1"/>
          <p:cNvCxnSpPr/>
          <p:nvPr>
            <p:custDataLst>
              <p:tags r:id="rId9"/>
            </p:custDataLst>
          </p:nvPr>
        </p:nvCxnSpPr>
        <p:spPr>
          <a:xfrm>
            <a:off x="1294892" y="5726113"/>
            <a:ext cx="535519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7" name="OTLSHAPE_T_24fad9ae8ee546cca0ddf28d7d178b6a_HorizontalConnector1"/>
          <p:cNvCxnSpPr/>
          <p:nvPr>
            <p:custDataLst>
              <p:tags r:id="rId10"/>
            </p:custDataLst>
          </p:nvPr>
        </p:nvCxnSpPr>
        <p:spPr>
          <a:xfrm>
            <a:off x="1294892" y="5476558"/>
            <a:ext cx="4470165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6" name="OTLSHAPE_T_527272a44d3044298a9e6959fd90dafd_HorizontalConnector1"/>
          <p:cNvCxnSpPr/>
          <p:nvPr>
            <p:custDataLst>
              <p:tags r:id="rId11"/>
            </p:custDataLst>
          </p:nvPr>
        </p:nvCxnSpPr>
        <p:spPr>
          <a:xfrm>
            <a:off x="1294892" y="5227003"/>
            <a:ext cx="370568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5" name="OTLSHAPE_T_fd18090bbcbb457d996d8a23650f328e_HorizontalConnector1"/>
          <p:cNvCxnSpPr/>
          <p:nvPr>
            <p:custDataLst>
              <p:tags r:id="rId12"/>
            </p:custDataLst>
          </p:nvPr>
        </p:nvCxnSpPr>
        <p:spPr>
          <a:xfrm>
            <a:off x="1294892" y="4977447"/>
            <a:ext cx="293911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4" name="OTLSHAPE_T_578299464d18437daa9e69122613be85_HorizontalConnector1"/>
          <p:cNvCxnSpPr/>
          <p:nvPr>
            <p:custDataLst>
              <p:tags r:id="rId13"/>
            </p:custDataLst>
          </p:nvPr>
        </p:nvCxnSpPr>
        <p:spPr>
          <a:xfrm>
            <a:off x="1294892" y="4727892"/>
            <a:ext cx="217463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3" name="OTLSHAPE_T_9ba28dab230c4c9898a6f84dcc17223f_HorizontalConnector1"/>
          <p:cNvCxnSpPr/>
          <p:nvPr>
            <p:custDataLst>
              <p:tags r:id="rId14"/>
            </p:custDataLst>
          </p:nvPr>
        </p:nvCxnSpPr>
        <p:spPr>
          <a:xfrm>
            <a:off x="1294892" y="4478338"/>
            <a:ext cx="1634905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2" name="OTLSHAPE_T_704e3ea34b7649129cc4a2904fcfd4d4_HorizontalConnector1"/>
          <p:cNvCxnSpPr/>
          <p:nvPr>
            <p:custDataLst>
              <p:tags r:id="rId15"/>
            </p:custDataLst>
          </p:nvPr>
        </p:nvCxnSpPr>
        <p:spPr>
          <a:xfrm>
            <a:off x="1294892" y="4228783"/>
            <a:ext cx="87042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1" name="OTLSHAPE_T_023b1ca45c284edb9b1bc03098a58389_HorizontalConnector1"/>
          <p:cNvCxnSpPr/>
          <p:nvPr>
            <p:custDataLst>
              <p:tags r:id="rId16"/>
            </p:custDataLst>
          </p:nvPr>
        </p:nvCxnSpPr>
        <p:spPr>
          <a:xfrm>
            <a:off x="1294892" y="3979228"/>
            <a:ext cx="17660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0" name="OTLSHAPE_M_e5e1c010736241b9b2fa9cdb5f70d87b_Connector2"/>
          <p:cNvCxnSpPr/>
          <p:nvPr>
            <p:custDataLst>
              <p:tags r:id="rId17"/>
            </p:custDataLst>
          </p:nvPr>
        </p:nvCxnSpPr>
        <p:spPr>
          <a:xfrm>
            <a:off x="9360216" y="3032675"/>
            <a:ext cx="0" cy="332825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9" name="OTLSHAPE_M_e5e1c010736241b9b2fa9cdb5f70d87b_Connector1"/>
          <p:cNvCxnSpPr/>
          <p:nvPr>
            <p:custDataLst>
              <p:tags r:id="rId18"/>
            </p:custDataLst>
          </p:nvPr>
        </p:nvCxnSpPr>
        <p:spPr>
          <a:xfrm>
            <a:off x="9360216" y="2757720"/>
            <a:ext cx="0" cy="8890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8" name="OTLSHAPE_M_23d172602e664a6a984fe9fae74d081c_Connector4"/>
          <p:cNvCxnSpPr/>
          <p:nvPr>
            <p:custDataLst>
              <p:tags r:id="rId19"/>
            </p:custDataLst>
          </p:nvPr>
        </p:nvCxnSpPr>
        <p:spPr>
          <a:xfrm>
            <a:off x="8034422" y="3032675"/>
            <a:ext cx="0" cy="332825"/>
          </a:xfrm>
          <a:prstGeom prst="line">
            <a:avLst/>
          </a:prstGeom>
          <a:ln w="9525" cap="flat" cmpd="sng" algn="ctr">
            <a:solidFill>
              <a:srgbClr val="FFEAB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7" name="OTLSHAPE_M_23d172602e664a6a984fe9fae74d081c_Connector3"/>
          <p:cNvCxnSpPr/>
          <p:nvPr>
            <p:custDataLst>
              <p:tags r:id="rId20"/>
            </p:custDataLst>
          </p:nvPr>
        </p:nvCxnSpPr>
        <p:spPr>
          <a:xfrm>
            <a:off x="8034422" y="2732320"/>
            <a:ext cx="0" cy="114300"/>
          </a:xfrm>
          <a:prstGeom prst="line">
            <a:avLst/>
          </a:prstGeom>
          <a:ln w="9525" cap="flat" cmpd="sng" algn="ctr">
            <a:solidFill>
              <a:srgbClr val="FFEAB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6" name="OTLSHAPE_M_23d172602e664a6a984fe9fae74d081c_Connector1"/>
          <p:cNvCxnSpPr/>
          <p:nvPr>
            <p:custDataLst>
              <p:tags r:id="rId21"/>
            </p:custDataLst>
          </p:nvPr>
        </p:nvCxnSpPr>
        <p:spPr>
          <a:xfrm>
            <a:off x="8034422" y="2276941"/>
            <a:ext cx="0" cy="88900"/>
          </a:xfrm>
          <a:prstGeom prst="line">
            <a:avLst/>
          </a:prstGeom>
          <a:ln w="9525" cap="flat" cmpd="sng" algn="ctr">
            <a:solidFill>
              <a:srgbClr val="FFEAB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5" name="OTLSHAPE_M_a0e7d8310f8f45fda97ab00e1e70d2dd_Connector1"/>
          <p:cNvCxnSpPr/>
          <p:nvPr>
            <p:custDataLst>
              <p:tags r:id="rId22"/>
            </p:custDataLst>
          </p:nvPr>
        </p:nvCxnSpPr>
        <p:spPr>
          <a:xfrm>
            <a:off x="7573641" y="2757720"/>
            <a:ext cx="0" cy="60778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4" name="OTLSHAPE_M_a628aa7fdab24e0390e6a584974656c7_Connector4"/>
          <p:cNvCxnSpPr/>
          <p:nvPr>
            <p:custDataLst>
              <p:tags r:id="rId23"/>
            </p:custDataLst>
          </p:nvPr>
        </p:nvCxnSpPr>
        <p:spPr>
          <a:xfrm>
            <a:off x="7357911" y="2732320"/>
            <a:ext cx="0" cy="63318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3" name="OTLSHAPE_M_a628aa7fdab24e0390e6a584974656c7_Connector2"/>
          <p:cNvCxnSpPr/>
          <p:nvPr>
            <p:custDataLst>
              <p:tags r:id="rId24"/>
            </p:custDataLst>
          </p:nvPr>
        </p:nvCxnSpPr>
        <p:spPr>
          <a:xfrm>
            <a:off x="7357911" y="2071116"/>
            <a:ext cx="0" cy="294725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2" name="OTLSHAPE_M_a628aa7fdab24e0390e6a584974656c7_Connector1"/>
          <p:cNvCxnSpPr/>
          <p:nvPr>
            <p:custDataLst>
              <p:tags r:id="rId25"/>
            </p:custDataLst>
          </p:nvPr>
        </p:nvCxnSpPr>
        <p:spPr>
          <a:xfrm>
            <a:off x="7357911" y="1796161"/>
            <a:ext cx="0" cy="8890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1" name="OTLSHAPE_M_596a5cb29b5d420c8a114d77a5e81b21_Connector3"/>
          <p:cNvCxnSpPr/>
          <p:nvPr>
            <p:custDataLst>
              <p:tags r:id="rId26"/>
            </p:custDataLst>
          </p:nvPr>
        </p:nvCxnSpPr>
        <p:spPr>
          <a:xfrm>
            <a:off x="4727268" y="3213100"/>
            <a:ext cx="0" cy="15240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0" name="OTLSHAPE_M_596a5cb29b5d420c8a114d77a5e81b21_Connector1"/>
          <p:cNvCxnSpPr/>
          <p:nvPr>
            <p:custDataLst>
              <p:tags r:id="rId27"/>
            </p:custDataLst>
          </p:nvPr>
        </p:nvCxnSpPr>
        <p:spPr>
          <a:xfrm>
            <a:off x="4727268" y="2757720"/>
            <a:ext cx="0" cy="8890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9" name="OTLSHAPE_M_b122f2bc33e2437b952befb57d847f28_Connector1"/>
          <p:cNvCxnSpPr/>
          <p:nvPr>
            <p:custDataLst>
              <p:tags r:id="rId28"/>
            </p:custDataLst>
          </p:nvPr>
        </p:nvCxnSpPr>
        <p:spPr>
          <a:xfrm>
            <a:off x="3797328" y="2184608"/>
            <a:ext cx="0" cy="1180892"/>
          </a:xfrm>
          <a:prstGeom prst="line">
            <a:avLst/>
          </a:prstGeom>
          <a:ln w="9525" cap="flat" cmpd="sng" algn="ctr">
            <a:solidFill>
              <a:srgbClr val="7BA6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8" name="OTLSHAPE_M_7d22b873b1914d27ab2c4d4b18a58df1_Connector3"/>
          <p:cNvCxnSpPr/>
          <p:nvPr>
            <p:custDataLst>
              <p:tags r:id="rId29"/>
            </p:custDataLst>
          </p:nvPr>
        </p:nvCxnSpPr>
        <p:spPr>
          <a:xfrm>
            <a:off x="1629561" y="3213100"/>
            <a:ext cx="0" cy="15240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7" name="OTLSHAPE_M_7d22b873b1914d27ab2c4d4b18a58df1_Connector1"/>
          <p:cNvCxnSpPr/>
          <p:nvPr>
            <p:custDataLst>
              <p:tags r:id="rId30"/>
            </p:custDataLst>
          </p:nvPr>
        </p:nvCxnSpPr>
        <p:spPr>
          <a:xfrm>
            <a:off x="1629561" y="2757720"/>
            <a:ext cx="0" cy="8890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6" name="OTLSHAPE_M_91a4ecbce85243d8bede6a392ead6bea_Connector4"/>
          <p:cNvCxnSpPr/>
          <p:nvPr>
            <p:custDataLst>
              <p:tags r:id="rId31"/>
            </p:custDataLst>
          </p:nvPr>
        </p:nvCxnSpPr>
        <p:spPr>
          <a:xfrm>
            <a:off x="1294447" y="3032675"/>
            <a:ext cx="0" cy="332825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5" name="OTLSHAPE_M_91a4ecbce85243d8bede6a392ead6bea_Connector3"/>
          <p:cNvCxnSpPr/>
          <p:nvPr>
            <p:custDataLst>
              <p:tags r:id="rId32"/>
            </p:custDataLst>
          </p:nvPr>
        </p:nvCxnSpPr>
        <p:spPr>
          <a:xfrm>
            <a:off x="1294447" y="2732320"/>
            <a:ext cx="0" cy="11430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4" name="OTLSHAPE_M_91a4ecbce85243d8bede6a392ead6bea_Connector1"/>
          <p:cNvCxnSpPr/>
          <p:nvPr>
            <p:custDataLst>
              <p:tags r:id="rId33"/>
            </p:custDataLst>
          </p:nvPr>
        </p:nvCxnSpPr>
        <p:spPr>
          <a:xfrm>
            <a:off x="1294447" y="2276941"/>
            <a:ext cx="0" cy="88900"/>
          </a:xfrm>
          <a:prstGeom prst="line">
            <a:avLst/>
          </a:prstGeom>
          <a:ln w="9525" cap="flat" cmpd="sng" algn="ctr">
            <a:solidFill>
              <a:srgbClr val="BCD7D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3" name="OTLSHAPE_M_bc2a44f37e4946e296e2db40d982ef35_Connector4"/>
          <p:cNvCxnSpPr/>
          <p:nvPr>
            <p:custDataLst>
              <p:tags r:id="rId34"/>
            </p:custDataLst>
          </p:nvPr>
        </p:nvCxnSpPr>
        <p:spPr>
          <a:xfrm>
            <a:off x="781304" y="2551896"/>
            <a:ext cx="0" cy="813604"/>
          </a:xfrm>
          <a:prstGeom prst="line">
            <a:avLst/>
          </a:prstGeom>
          <a:ln w="9525" cap="flat" cmpd="sng" algn="ctr">
            <a:solidFill>
              <a:srgbClr val="FFEAB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2" name="OTLSHAPE_M_bc2a44f37e4946e296e2db40d982ef35_Connector3"/>
          <p:cNvCxnSpPr/>
          <p:nvPr>
            <p:custDataLst>
              <p:tags r:id="rId35"/>
            </p:custDataLst>
          </p:nvPr>
        </p:nvCxnSpPr>
        <p:spPr>
          <a:xfrm>
            <a:off x="781304" y="2251541"/>
            <a:ext cx="0" cy="114300"/>
          </a:xfrm>
          <a:prstGeom prst="line">
            <a:avLst/>
          </a:prstGeom>
          <a:ln w="9525" cap="flat" cmpd="sng" algn="ctr">
            <a:solidFill>
              <a:srgbClr val="FFEAB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1" name="OTLSHAPE_M_bc2a44f37e4946e296e2db40d982ef35_Connector1"/>
          <p:cNvCxnSpPr/>
          <p:nvPr>
            <p:custDataLst>
              <p:tags r:id="rId36"/>
            </p:custDataLst>
          </p:nvPr>
        </p:nvCxnSpPr>
        <p:spPr>
          <a:xfrm>
            <a:off x="781304" y="1703828"/>
            <a:ext cx="0" cy="181233"/>
          </a:xfrm>
          <a:prstGeom prst="line">
            <a:avLst/>
          </a:prstGeom>
          <a:ln w="9525" cap="flat" cmpd="sng" algn="ctr">
            <a:solidFill>
              <a:srgbClr val="FFEAB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8" name="OTLSHAPE_TB_00000000000000000000000000000000_LeftEndCaps"/>
          <p:cNvSpPr txBox="1"/>
          <p:nvPr>
            <p:custDataLst>
              <p:tags r:id="rId37"/>
            </p:custDataLst>
          </p:nvPr>
        </p:nvSpPr>
        <p:spPr>
          <a:xfrm>
            <a:off x="254000" y="3447478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smtClean="0">
                <a:solidFill>
                  <a:schemeClr val="lt1"/>
                </a:solidFill>
                <a:latin typeface="Calibri" panose="020F0502020204030204" pitchFamily="34" charset="0"/>
              </a:rPr>
              <a:t>2006</a:t>
            </a:r>
            <a:endParaRPr lang="en-US" sz="1400" b="1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29" name="OTLSHAPE_TB_00000000000000000000000000000000_RightEndCaps"/>
          <p:cNvSpPr txBox="1"/>
          <p:nvPr>
            <p:custDataLst>
              <p:tags r:id="rId38"/>
            </p:custDataLst>
          </p:nvPr>
        </p:nvSpPr>
        <p:spPr>
          <a:xfrm>
            <a:off x="11577489" y="3447478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smtClean="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  <a:endParaRPr lang="en-US" sz="1400" b="1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30" name="OTLSHAPE_TB_00000000000000000000000000000000_ScaleContainer"/>
          <p:cNvSpPr/>
          <p:nvPr>
            <p:custDataLst>
              <p:tags r:id="rId39"/>
            </p:custDataLst>
          </p:nvPr>
        </p:nvSpPr>
        <p:spPr>
          <a:xfrm>
            <a:off x="741511" y="3429000"/>
            <a:ext cx="10718800" cy="254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1" name="OTLSHAPE_TB_00000000000000000000000000000000_ElapsedTime" hidden="1"/>
          <p:cNvSpPr/>
          <p:nvPr>
            <p:custDataLst>
              <p:tags r:id="rId40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2" name="OTLSHAPE_TB_00000000000000000000000000000000_TodayMarkerShape" hidden="1"/>
          <p:cNvSpPr/>
          <p:nvPr>
            <p:custDataLst>
              <p:tags r:id="rId41"/>
            </p:custDataLst>
          </p:nvPr>
        </p:nvSpPr>
        <p:spPr>
          <a:xfrm>
            <a:off x="9524378" y="3683000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3" name="OTLSHAPE_TB_00000000000000000000000000000000_TodayMarkerText" hidden="1"/>
          <p:cNvSpPr txBox="1"/>
          <p:nvPr>
            <p:custDataLst>
              <p:tags r:id="rId42"/>
            </p:custDataLst>
          </p:nvPr>
        </p:nvSpPr>
        <p:spPr>
          <a:xfrm>
            <a:off x="9560664" y="376766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234" name="OTLSHAPE_TB_00000000000000000000000000000000_TimescaleInterval1"/>
          <p:cNvSpPr txBox="1"/>
          <p:nvPr>
            <p:custDataLst>
              <p:tags r:id="rId43"/>
            </p:custDataLst>
          </p:nvPr>
        </p:nvSpPr>
        <p:spPr>
          <a:xfrm>
            <a:off x="805011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2006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35" name="OTLSHAPE_TB_00000000000000000000000000000000_TimescaleInterval2"/>
          <p:cNvSpPr txBox="1"/>
          <p:nvPr>
            <p:custDataLst>
              <p:tags r:id="rId44"/>
            </p:custDataLst>
          </p:nvPr>
        </p:nvSpPr>
        <p:spPr>
          <a:xfrm>
            <a:off x="2333967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36" name="OTLSHAPE_TB_00000000000000000000000000000000_TimescaleInterval3"/>
          <p:cNvSpPr txBox="1"/>
          <p:nvPr>
            <p:custDataLst>
              <p:tags r:id="rId45"/>
            </p:custDataLst>
          </p:nvPr>
        </p:nvSpPr>
        <p:spPr>
          <a:xfrm>
            <a:off x="3865018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37" name="OTLSHAPE_TB_00000000000000000000000000000000_TimescaleInterval4"/>
          <p:cNvSpPr txBox="1"/>
          <p:nvPr>
            <p:custDataLst>
              <p:tags r:id="rId46"/>
            </p:custDataLst>
          </p:nvPr>
        </p:nvSpPr>
        <p:spPr>
          <a:xfrm>
            <a:off x="5393975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2012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38" name="OTLSHAPE_TB_00000000000000000000000000000000_TimescaleInterval5"/>
          <p:cNvSpPr txBox="1"/>
          <p:nvPr>
            <p:custDataLst>
              <p:tags r:id="rId47"/>
            </p:custDataLst>
          </p:nvPr>
        </p:nvSpPr>
        <p:spPr>
          <a:xfrm>
            <a:off x="6925025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39" name="OTLSHAPE_TB_00000000000000000000000000000000_TimescaleInterval6"/>
          <p:cNvSpPr txBox="1"/>
          <p:nvPr>
            <p:custDataLst>
              <p:tags r:id="rId48"/>
            </p:custDataLst>
          </p:nvPr>
        </p:nvSpPr>
        <p:spPr>
          <a:xfrm>
            <a:off x="8453982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40" name="OTLSHAPE_TB_00000000000000000000000000000000_TimescaleInterval7"/>
          <p:cNvSpPr txBox="1"/>
          <p:nvPr>
            <p:custDataLst>
              <p:tags r:id="rId49"/>
            </p:custDataLst>
          </p:nvPr>
        </p:nvSpPr>
        <p:spPr>
          <a:xfrm>
            <a:off x="9985033" y="346710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76" name="OTLSHAPE_M_bc2a44f37e4946e296e2db40d982ef35_Title"/>
          <p:cNvSpPr txBox="1"/>
          <p:nvPr>
            <p:custDataLst>
              <p:tags r:id="rId50"/>
            </p:custDataLst>
          </p:nvPr>
        </p:nvSpPr>
        <p:spPr>
          <a:xfrm>
            <a:off x="76200" y="1311948"/>
            <a:ext cx="151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spc="-6" smtClean="0">
                <a:solidFill>
                  <a:srgbClr val="FFEAB7"/>
                </a:solidFill>
                <a:latin typeface="Calibri" panose="020F0502020204030204" pitchFamily="34" charset="0"/>
              </a:rPr>
              <a:t>New Horizons launches </a:t>
            </a:r>
            <a:endParaRPr lang="en-US" sz="1200" b="1" spc="-6">
              <a:solidFill>
                <a:srgbClr val="FFEAB7"/>
              </a:solidFill>
              <a:latin typeface="Calibri" panose="020F0502020204030204" pitchFamily="34" charset="0"/>
            </a:endParaRPr>
          </a:p>
        </p:txBody>
      </p:sp>
      <p:sp>
        <p:nvSpPr>
          <p:cNvPr id="6277" name="OTLSHAPE_M_bc2a44f37e4946e296e2db40d982ef35_Date"/>
          <p:cNvSpPr txBox="1"/>
          <p:nvPr>
            <p:custDataLst>
              <p:tags r:id="rId51"/>
            </p:custDataLst>
          </p:nvPr>
        </p:nvSpPr>
        <p:spPr>
          <a:xfrm>
            <a:off x="284649" y="1523403"/>
            <a:ext cx="876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smtClean="0">
                <a:solidFill>
                  <a:srgbClr val="FFEAB7"/>
                </a:solidFill>
                <a:latin typeface="Calibri" panose="020F0502020204030204" pitchFamily="34" charset="0"/>
              </a:rPr>
              <a:t>January 19, 2006</a:t>
            </a:r>
            <a:endParaRPr lang="en-US" sz="1000" spc="-4">
              <a:solidFill>
                <a:srgbClr val="FFEAB7"/>
              </a:solidFill>
              <a:latin typeface="Calibri" panose="020F0502020204030204" pitchFamily="34" charset="0"/>
            </a:endParaRPr>
          </a:p>
        </p:txBody>
      </p:sp>
      <p:sp>
        <p:nvSpPr>
          <p:cNvPr id="6278" name="OTLSHAPE_M_bc2a44f37e4946e296e2db40d982ef35_Shape"/>
          <p:cNvSpPr/>
          <p:nvPr>
            <p:custDataLst>
              <p:tags r:id="rId52"/>
            </p:custDataLst>
          </p:nvPr>
        </p:nvSpPr>
        <p:spPr>
          <a:xfrm>
            <a:off x="667004" y="3238500"/>
            <a:ext cx="228600" cy="254000"/>
          </a:xfrm>
          <a:prstGeom prst="upArrow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9" name="OTLSHAPE_M_91a4ecbce85243d8bede6a392ead6bea_Title"/>
          <p:cNvSpPr txBox="1"/>
          <p:nvPr>
            <p:custDataLst>
              <p:tags r:id="rId53"/>
            </p:custDataLst>
          </p:nvPr>
        </p:nvSpPr>
        <p:spPr>
          <a:xfrm>
            <a:off x="703982" y="1885061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First Pluto sighting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80" name="OTLSHAPE_M_91a4ecbce85243d8bede6a392ead6bea_Date"/>
          <p:cNvSpPr txBox="1"/>
          <p:nvPr>
            <p:custDataLst>
              <p:tags r:id="rId54"/>
            </p:custDataLst>
          </p:nvPr>
        </p:nvSpPr>
        <p:spPr>
          <a:xfrm>
            <a:off x="766508" y="2096516"/>
            <a:ext cx="1054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2"/>
                </a:solidFill>
                <a:latin typeface="Calibri" panose="020F0502020204030204" pitchFamily="34" charset="0"/>
              </a:rPr>
              <a:t>September 21, 2006</a:t>
            </a:r>
            <a:endParaRPr lang="en-US" sz="10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281" name="OTLSHAPE_M_91a4ecbce85243d8bede6a392ead6bea_Shape"/>
          <p:cNvSpPr/>
          <p:nvPr>
            <p:custDataLst>
              <p:tags r:id="rId55"/>
            </p:custDataLst>
          </p:nvPr>
        </p:nvSpPr>
        <p:spPr>
          <a:xfrm>
            <a:off x="1180147" y="3238500"/>
            <a:ext cx="228600" cy="254000"/>
          </a:xfrm>
          <a:prstGeom prst="diamond">
            <a:avLst/>
          </a:prstGeom>
          <a:solidFill>
            <a:srgbClr val="BCD7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2" name="OTLSHAPE_M_7d22b873b1914d27ab2c4d4b18a58df1_Title"/>
          <p:cNvSpPr txBox="1"/>
          <p:nvPr>
            <p:custDataLst>
              <p:tags r:id="rId56"/>
            </p:custDataLst>
          </p:nvPr>
        </p:nvSpPr>
        <p:spPr>
          <a:xfrm>
            <a:off x="763717" y="2365841"/>
            <a:ext cx="1727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chemeClr val="lt1"/>
                </a:solidFill>
                <a:latin typeface="Calibri" panose="020F0502020204030204" pitchFamily="34" charset="0"/>
              </a:rPr>
              <a:t>Jupiter flyby (gravity assist)</a:t>
            </a:r>
            <a:endParaRPr lang="en-US" sz="12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83" name="OTLSHAPE_M_7d22b873b1914d27ab2c4d4b18a58df1_Date"/>
          <p:cNvSpPr txBox="1"/>
          <p:nvPr>
            <p:custDataLst>
              <p:tags r:id="rId57"/>
            </p:custDataLst>
          </p:nvPr>
        </p:nvSpPr>
        <p:spPr>
          <a:xfrm>
            <a:off x="1155173" y="2577296"/>
            <a:ext cx="939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smtClean="0">
                <a:solidFill>
                  <a:schemeClr val="lt2"/>
                </a:solidFill>
                <a:latin typeface="Calibri" panose="020F0502020204030204" pitchFamily="34" charset="0"/>
              </a:rPr>
              <a:t>February 28, 2007</a:t>
            </a:r>
            <a:endParaRPr lang="en-US" sz="10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284" name="OTLSHAPE_M_7d22b873b1914d27ab2c4d4b18a58df1_Shape"/>
          <p:cNvSpPr/>
          <p:nvPr>
            <p:custDataLst>
              <p:tags r:id="rId58"/>
            </p:custDataLst>
          </p:nvPr>
        </p:nvSpPr>
        <p:spPr>
          <a:xfrm>
            <a:off x="1515261" y="3238500"/>
            <a:ext cx="228600" cy="254000"/>
          </a:xfrm>
          <a:prstGeom prst="diamond">
            <a:avLst/>
          </a:prstGeom>
          <a:solidFill>
            <a:srgbClr val="BCD7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5" name="OTLSHAPE_M_d8f77a6780594349b6f844d3f3358af9_Title"/>
          <p:cNvSpPr txBox="1"/>
          <p:nvPr>
            <p:custDataLst>
              <p:tags r:id="rId59"/>
            </p:custDataLst>
          </p:nvPr>
        </p:nvSpPr>
        <p:spPr>
          <a:xfrm>
            <a:off x="920226" y="2846620"/>
            <a:ext cx="1917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chemeClr val="lt1"/>
                </a:solidFill>
                <a:latin typeface="Calibri" panose="020F0502020204030204" pitchFamily="34" charset="0"/>
              </a:rPr>
              <a:t>First hybernation cycle started</a:t>
            </a:r>
            <a:endParaRPr lang="en-US" sz="12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86" name="OTLSHAPE_M_d8f77a6780594349b6f844d3f3358af9_Date"/>
          <p:cNvSpPr txBox="1"/>
          <p:nvPr>
            <p:custDataLst>
              <p:tags r:id="rId60"/>
            </p:custDataLst>
          </p:nvPr>
        </p:nvSpPr>
        <p:spPr>
          <a:xfrm>
            <a:off x="1518247" y="305807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2"/>
                </a:solidFill>
                <a:latin typeface="Calibri" panose="020F0502020204030204" pitchFamily="34" charset="0"/>
              </a:rPr>
              <a:t>June 28, 2007</a:t>
            </a:r>
            <a:endParaRPr lang="en-US" sz="10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287" name="OTLSHAPE_M_d8f77a6780594349b6f844d3f3358af9_Shape"/>
          <p:cNvSpPr/>
          <p:nvPr>
            <p:custDataLst>
              <p:tags r:id="rId61"/>
            </p:custDataLst>
          </p:nvPr>
        </p:nvSpPr>
        <p:spPr>
          <a:xfrm>
            <a:off x="1766596" y="3238500"/>
            <a:ext cx="228600" cy="254000"/>
          </a:xfrm>
          <a:prstGeom prst="diamond">
            <a:avLst/>
          </a:prstGeom>
          <a:solidFill>
            <a:srgbClr val="BCD7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8" name="OTLSHAPE_M_b122f2bc33e2437b952befb57d847f28_Title"/>
          <p:cNvSpPr txBox="1"/>
          <p:nvPr>
            <p:custDataLst>
              <p:tags r:id="rId62"/>
            </p:custDataLst>
          </p:nvPr>
        </p:nvSpPr>
        <p:spPr>
          <a:xfrm>
            <a:off x="2457435" y="1792728"/>
            <a:ext cx="2679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spc="-4" smtClean="0">
                <a:solidFill>
                  <a:srgbClr val="B0CAEA"/>
                </a:solidFill>
                <a:latin typeface="Calibri" panose="020F0502020204030204" pitchFamily="34" charset="0"/>
              </a:rPr>
              <a:t>Halfway point to Pluto (distance travelled)</a:t>
            </a:r>
            <a:endParaRPr lang="en-US" sz="1200" b="1" spc="-4">
              <a:solidFill>
                <a:srgbClr val="B0CAEA"/>
              </a:solidFill>
              <a:latin typeface="Calibri" panose="020F0502020204030204" pitchFamily="34" charset="0"/>
            </a:endParaRPr>
          </a:p>
        </p:txBody>
      </p:sp>
      <p:sp>
        <p:nvSpPr>
          <p:cNvPr id="6289" name="OTLSHAPE_M_b122f2bc33e2437b952befb57d847f28_Date"/>
          <p:cNvSpPr txBox="1"/>
          <p:nvPr>
            <p:custDataLst>
              <p:tags r:id="rId63"/>
            </p:custDataLst>
          </p:nvPr>
        </p:nvSpPr>
        <p:spPr>
          <a:xfrm>
            <a:off x="3286301" y="2004183"/>
            <a:ext cx="1016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smtClean="0">
                <a:solidFill>
                  <a:srgbClr val="B0CAEA"/>
                </a:solidFill>
                <a:latin typeface="Calibri" panose="020F0502020204030204" pitchFamily="34" charset="0"/>
              </a:rPr>
              <a:t>December 29, 2009</a:t>
            </a:r>
            <a:endParaRPr lang="en-US" sz="1000" spc="-4">
              <a:solidFill>
                <a:srgbClr val="B0CAEA"/>
              </a:solidFill>
              <a:latin typeface="Calibri" panose="020F0502020204030204" pitchFamily="34" charset="0"/>
            </a:endParaRPr>
          </a:p>
        </p:txBody>
      </p:sp>
      <p:sp>
        <p:nvSpPr>
          <p:cNvPr id="6290" name="OTLSHAPE_M_b122f2bc33e2437b952befb57d847f28_Shape"/>
          <p:cNvSpPr/>
          <p:nvPr>
            <p:custDataLst>
              <p:tags r:id="rId64"/>
            </p:custDataLst>
          </p:nvPr>
        </p:nvSpPr>
        <p:spPr>
          <a:xfrm>
            <a:off x="3683028" y="3238500"/>
            <a:ext cx="228600" cy="254000"/>
          </a:xfrm>
          <a:prstGeom prst="chevron">
            <a:avLst>
              <a:gd name="adj" fmla="val 30000"/>
            </a:avLst>
          </a:prstGeom>
          <a:solidFill>
            <a:srgbClr val="7BA6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91" name="OTLSHAPE_M_596a5cb29b5d420c8a114d77a5e81b21_Title"/>
          <p:cNvSpPr txBox="1"/>
          <p:nvPr>
            <p:custDataLst>
              <p:tags r:id="rId65"/>
            </p:custDataLst>
          </p:nvPr>
        </p:nvSpPr>
        <p:spPr>
          <a:xfrm>
            <a:off x="4051903" y="2365841"/>
            <a:ext cx="1346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Uranus orbit crossing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92" name="OTLSHAPE_M_596a5cb29b5d420c8a114d77a5e81b21_Date"/>
          <p:cNvSpPr txBox="1"/>
          <p:nvPr>
            <p:custDataLst>
              <p:tags r:id="rId66"/>
            </p:custDataLst>
          </p:nvPr>
        </p:nvSpPr>
        <p:spPr>
          <a:xfrm>
            <a:off x="4317058" y="2577296"/>
            <a:ext cx="812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March 18, 2011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93" name="OTLSHAPE_M_596a5cb29b5d420c8a114d77a5e81b21_Shape"/>
          <p:cNvSpPr/>
          <p:nvPr>
            <p:custDataLst>
              <p:tags r:id="rId67"/>
            </p:custDataLst>
          </p:nvPr>
        </p:nvSpPr>
        <p:spPr>
          <a:xfrm>
            <a:off x="4612968" y="3238500"/>
            <a:ext cx="228600" cy="254000"/>
          </a:xfrm>
          <a:prstGeom prst="diamond">
            <a:avLst/>
          </a:prstGeom>
          <a:solidFill>
            <a:srgbClr val="BCD7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4" name="OTLSHAPE_M_8ae903a704be4b1c891162ebf40400a7_Title"/>
          <p:cNvSpPr txBox="1"/>
          <p:nvPr>
            <p:custDataLst>
              <p:tags r:id="rId68"/>
            </p:custDataLst>
          </p:nvPr>
        </p:nvSpPr>
        <p:spPr>
          <a:xfrm>
            <a:off x="3949998" y="2846620"/>
            <a:ext cx="243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rgbClr val="B0CAEA"/>
                </a:solidFill>
                <a:latin typeface="Calibri" panose="020F0502020204030204" pitchFamily="34" charset="0"/>
              </a:rPr>
              <a:t>Halfway point to Pluto (time travelled)</a:t>
            </a:r>
            <a:endParaRPr lang="en-US" sz="1200" b="1" spc="-4">
              <a:solidFill>
                <a:srgbClr val="B0CAEA"/>
              </a:solidFill>
              <a:latin typeface="Calibri" panose="020F0502020204030204" pitchFamily="34" charset="0"/>
            </a:endParaRPr>
          </a:p>
        </p:txBody>
      </p:sp>
      <p:sp>
        <p:nvSpPr>
          <p:cNvPr id="6295" name="OTLSHAPE_M_8ae903a704be4b1c891162ebf40400a7_Date"/>
          <p:cNvSpPr txBox="1"/>
          <p:nvPr>
            <p:custDataLst>
              <p:tags r:id="rId69"/>
            </p:custDataLst>
          </p:nvPr>
        </p:nvSpPr>
        <p:spPr>
          <a:xfrm>
            <a:off x="4717079" y="3058075"/>
            <a:ext cx="901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B0CAEA"/>
                </a:solidFill>
                <a:latin typeface="Calibri" panose="020F0502020204030204" pitchFamily="34" charset="0"/>
              </a:rPr>
              <a:t>October 16, 2011</a:t>
            </a:r>
            <a:endParaRPr lang="en-US" sz="1000" spc="-6">
              <a:solidFill>
                <a:srgbClr val="B0CAEA"/>
              </a:solidFill>
              <a:latin typeface="Calibri" panose="020F0502020204030204" pitchFamily="34" charset="0"/>
            </a:endParaRPr>
          </a:p>
        </p:txBody>
      </p:sp>
      <p:sp>
        <p:nvSpPr>
          <p:cNvPr id="6296" name="OTLSHAPE_M_8ae903a704be4b1c891162ebf40400a7_Shape"/>
          <p:cNvSpPr/>
          <p:nvPr>
            <p:custDataLst>
              <p:tags r:id="rId70"/>
            </p:custDataLst>
          </p:nvPr>
        </p:nvSpPr>
        <p:spPr>
          <a:xfrm>
            <a:off x="5056994" y="3238500"/>
            <a:ext cx="228600" cy="254000"/>
          </a:xfrm>
          <a:prstGeom prst="chevron">
            <a:avLst>
              <a:gd name="adj" fmla="val 30000"/>
            </a:avLst>
          </a:prstGeom>
          <a:solidFill>
            <a:srgbClr val="7BA6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97" name="OTLSHAPE_M_a628aa7fdab24e0390e6a584974656c7_Title"/>
          <p:cNvSpPr txBox="1"/>
          <p:nvPr>
            <p:custDataLst>
              <p:tags r:id="rId71"/>
            </p:custDataLst>
          </p:nvPr>
        </p:nvSpPr>
        <p:spPr>
          <a:xfrm>
            <a:off x="6631810" y="1404281"/>
            <a:ext cx="1447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Neptune orbit crossing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98" name="OTLSHAPE_M_a628aa7fdab24e0390e6a584974656c7_Date"/>
          <p:cNvSpPr txBox="1"/>
          <p:nvPr>
            <p:custDataLst>
              <p:tags r:id="rId72"/>
            </p:custDataLst>
          </p:nvPr>
        </p:nvSpPr>
        <p:spPr>
          <a:xfrm>
            <a:off x="6935086" y="1615736"/>
            <a:ext cx="838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2"/>
                </a:solidFill>
                <a:latin typeface="Calibri" panose="020F0502020204030204" pitchFamily="34" charset="0"/>
              </a:rPr>
              <a:t>August 25, 2014</a:t>
            </a:r>
            <a:endParaRPr lang="en-US" sz="10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299" name="OTLSHAPE_M_a628aa7fdab24e0390e6a584974656c7_Shape"/>
          <p:cNvSpPr/>
          <p:nvPr>
            <p:custDataLst>
              <p:tags r:id="rId73"/>
            </p:custDataLst>
          </p:nvPr>
        </p:nvSpPr>
        <p:spPr>
          <a:xfrm>
            <a:off x="7243611" y="3238500"/>
            <a:ext cx="228600" cy="254000"/>
          </a:xfrm>
          <a:prstGeom prst="diamond">
            <a:avLst/>
          </a:prstGeom>
          <a:solidFill>
            <a:srgbClr val="BCD7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0" name="OTLSHAPE_M_a0e7d8310f8f45fda97ab00e1e70d2dd_Title"/>
          <p:cNvSpPr txBox="1"/>
          <p:nvPr>
            <p:custDataLst>
              <p:tags r:id="rId74"/>
            </p:custDataLst>
          </p:nvPr>
        </p:nvSpPr>
        <p:spPr>
          <a:xfrm>
            <a:off x="6553725" y="2365841"/>
            <a:ext cx="2032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chemeClr val="lt1"/>
                </a:solidFill>
                <a:latin typeface="Calibri" panose="020F0502020204030204" pitchFamily="34" charset="0"/>
              </a:rPr>
              <a:t>Final wake-up from hybernation</a:t>
            </a:r>
            <a:endParaRPr lang="en-US" sz="12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01" name="OTLSHAPE_M_a0e7d8310f8f45fda97ab00e1e70d2dd_Date"/>
          <p:cNvSpPr txBox="1"/>
          <p:nvPr>
            <p:custDataLst>
              <p:tags r:id="rId75"/>
            </p:custDataLst>
          </p:nvPr>
        </p:nvSpPr>
        <p:spPr>
          <a:xfrm>
            <a:off x="7094808" y="2577296"/>
            <a:ext cx="952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smtClean="0">
                <a:solidFill>
                  <a:schemeClr val="lt2"/>
                </a:solidFill>
                <a:latin typeface="Calibri" panose="020F0502020204030204" pitchFamily="34" charset="0"/>
              </a:rPr>
              <a:t>December 6, 2014</a:t>
            </a:r>
            <a:endParaRPr lang="en-US" sz="10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02" name="OTLSHAPE_M_a0e7d8310f8f45fda97ab00e1e70d2dd_Shape"/>
          <p:cNvSpPr/>
          <p:nvPr>
            <p:custDataLst>
              <p:tags r:id="rId76"/>
            </p:custDataLst>
          </p:nvPr>
        </p:nvSpPr>
        <p:spPr>
          <a:xfrm>
            <a:off x="7459341" y="3238500"/>
            <a:ext cx="228600" cy="254000"/>
          </a:xfrm>
          <a:prstGeom prst="diamond">
            <a:avLst/>
          </a:prstGeom>
          <a:solidFill>
            <a:srgbClr val="BCD7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3" name="OTLSHAPE_M_23d172602e664a6a984fe9fae74d081c_Title"/>
          <p:cNvSpPr txBox="1"/>
          <p:nvPr>
            <p:custDataLst>
              <p:tags r:id="rId77"/>
            </p:custDataLst>
          </p:nvPr>
        </p:nvSpPr>
        <p:spPr>
          <a:xfrm>
            <a:off x="7094093" y="1885061"/>
            <a:ext cx="187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rgbClr val="FFEAB7"/>
                </a:solidFill>
                <a:latin typeface="Calibri" panose="020F0502020204030204" pitchFamily="34" charset="0"/>
              </a:rPr>
              <a:t>Pluto flyby (closest approach)</a:t>
            </a:r>
            <a:endParaRPr lang="en-US" sz="1200" b="1" spc="-4">
              <a:solidFill>
                <a:srgbClr val="FFEAB7"/>
              </a:solidFill>
              <a:latin typeface="Calibri" panose="020F0502020204030204" pitchFamily="34" charset="0"/>
            </a:endParaRPr>
          </a:p>
        </p:txBody>
      </p:sp>
      <p:sp>
        <p:nvSpPr>
          <p:cNvPr id="6304" name="OTLSHAPE_M_23d172602e664a6a984fe9fae74d081c_Date"/>
          <p:cNvSpPr txBox="1"/>
          <p:nvPr>
            <p:custDataLst>
              <p:tags r:id="rId78"/>
            </p:custDataLst>
          </p:nvPr>
        </p:nvSpPr>
        <p:spPr>
          <a:xfrm>
            <a:off x="7693427" y="2096516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smtClean="0">
                <a:solidFill>
                  <a:srgbClr val="FFEAB7"/>
                </a:solidFill>
                <a:latin typeface="Calibri" panose="020F0502020204030204" pitchFamily="34" charset="0"/>
              </a:rPr>
              <a:t>July 14, 2015</a:t>
            </a:r>
            <a:endParaRPr lang="en-US" sz="1000" spc="-4">
              <a:solidFill>
                <a:srgbClr val="FFEAB7"/>
              </a:solidFill>
              <a:latin typeface="Calibri" panose="020F0502020204030204" pitchFamily="34" charset="0"/>
            </a:endParaRPr>
          </a:p>
        </p:txBody>
      </p:sp>
      <p:sp>
        <p:nvSpPr>
          <p:cNvPr id="6305" name="OTLSHAPE_M_23d172602e664a6a984fe9fae74d081c_Shape"/>
          <p:cNvSpPr/>
          <p:nvPr>
            <p:custDataLst>
              <p:tags r:id="rId79"/>
            </p:custDataLst>
          </p:nvPr>
        </p:nvSpPr>
        <p:spPr>
          <a:xfrm>
            <a:off x="7920122" y="32385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6" name="OTLSHAPE_M_3c12640f84d24c86a9927e7f82d545cc_Title"/>
          <p:cNvSpPr txBox="1"/>
          <p:nvPr>
            <p:custDataLst>
              <p:tags r:id="rId80"/>
            </p:custDataLst>
          </p:nvPr>
        </p:nvSpPr>
        <p:spPr>
          <a:xfrm>
            <a:off x="7854922" y="2846620"/>
            <a:ext cx="1828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Mission extension confirmed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07" name="OTLSHAPE_M_3c12640f84d24c86a9927e7f82d545cc_Date"/>
          <p:cNvSpPr txBox="1"/>
          <p:nvPr>
            <p:custDataLst>
              <p:tags r:id="rId81"/>
            </p:custDataLst>
          </p:nvPr>
        </p:nvSpPr>
        <p:spPr>
          <a:xfrm>
            <a:off x="8464966" y="3058075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smtClean="0">
                <a:solidFill>
                  <a:schemeClr val="lt2"/>
                </a:solidFill>
                <a:latin typeface="Calibri" panose="020F0502020204030204" pitchFamily="34" charset="0"/>
              </a:rPr>
              <a:t>July 1, 2016</a:t>
            </a:r>
            <a:endParaRPr lang="en-US" sz="10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08" name="OTLSHAPE_M_3c12640f84d24c86a9927e7f82d545cc_Shape"/>
          <p:cNvSpPr/>
          <p:nvPr>
            <p:custDataLst>
              <p:tags r:id="rId82"/>
            </p:custDataLst>
          </p:nvPr>
        </p:nvSpPr>
        <p:spPr>
          <a:xfrm>
            <a:off x="8659467" y="3238500"/>
            <a:ext cx="228600" cy="254000"/>
          </a:xfrm>
          <a:prstGeom prst="diamond">
            <a:avLst/>
          </a:prstGeom>
          <a:solidFill>
            <a:srgbClr val="BCD7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9" name="OTLSHAPE_M_e5e1c010736241b9b2fa9cdb5f70d87b_Title"/>
          <p:cNvSpPr txBox="1"/>
          <p:nvPr>
            <p:custDataLst>
              <p:tags r:id="rId83"/>
            </p:custDataLst>
          </p:nvPr>
        </p:nvSpPr>
        <p:spPr>
          <a:xfrm>
            <a:off x="8752669" y="2365841"/>
            <a:ext cx="1206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Enters hybernation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10" name="OTLSHAPE_M_e5e1c010736241b9b2fa9cdb5f70d87b_Date"/>
          <p:cNvSpPr txBox="1"/>
          <p:nvPr>
            <p:custDataLst>
              <p:tags r:id="rId84"/>
            </p:custDataLst>
          </p:nvPr>
        </p:nvSpPr>
        <p:spPr>
          <a:xfrm>
            <a:off x="9026968" y="2577296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smtClean="0">
                <a:solidFill>
                  <a:schemeClr val="lt2"/>
                </a:solidFill>
                <a:latin typeface="Calibri" panose="020F0502020204030204" pitchFamily="34" charset="0"/>
              </a:rPr>
              <a:t>April 7, 2017</a:t>
            </a:r>
            <a:endParaRPr lang="en-US" sz="10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11" name="OTLSHAPE_M_e5e1c010736241b9b2fa9cdb5f70d87b_Shape"/>
          <p:cNvSpPr/>
          <p:nvPr>
            <p:custDataLst>
              <p:tags r:id="rId85"/>
            </p:custDataLst>
          </p:nvPr>
        </p:nvSpPr>
        <p:spPr>
          <a:xfrm>
            <a:off x="9245916" y="3238500"/>
            <a:ext cx="228600" cy="254000"/>
          </a:xfrm>
          <a:prstGeom prst="diamond">
            <a:avLst/>
          </a:prstGeom>
          <a:solidFill>
            <a:srgbClr val="BCD7D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2" name="OTLSHAPE_M_d30c30e1df2c429f8a090c8fcff36106_Title"/>
          <p:cNvSpPr txBox="1"/>
          <p:nvPr>
            <p:custDataLst>
              <p:tags r:id="rId86"/>
            </p:custDataLst>
          </p:nvPr>
        </p:nvSpPr>
        <p:spPr>
          <a:xfrm>
            <a:off x="9958616" y="2846620"/>
            <a:ext cx="1447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rgbClr val="FFEAB7"/>
                </a:solidFill>
                <a:latin typeface="Calibri" panose="020F0502020204030204" pitchFamily="34" charset="0"/>
              </a:rPr>
              <a:t>Planned flyby of MU69</a:t>
            </a:r>
            <a:endParaRPr lang="en-US" sz="1200" b="1" spc="-6">
              <a:solidFill>
                <a:srgbClr val="FFEAB7"/>
              </a:solidFill>
              <a:latin typeface="Calibri" panose="020F0502020204030204" pitchFamily="34" charset="0"/>
            </a:endParaRPr>
          </a:p>
        </p:txBody>
      </p:sp>
      <p:sp>
        <p:nvSpPr>
          <p:cNvPr id="6313" name="OTLSHAPE_M_d30c30e1df2c429f8a090c8fcff36106_Date"/>
          <p:cNvSpPr txBox="1"/>
          <p:nvPr>
            <p:custDataLst>
              <p:tags r:id="rId87"/>
            </p:custDataLst>
          </p:nvPr>
        </p:nvSpPr>
        <p:spPr>
          <a:xfrm>
            <a:off x="10277217" y="3058075"/>
            <a:ext cx="812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4" smtClean="0">
                <a:solidFill>
                  <a:srgbClr val="FFEAB7"/>
                </a:solidFill>
                <a:latin typeface="Calibri" panose="020F0502020204030204" pitchFamily="34" charset="0"/>
              </a:rPr>
              <a:t>January 1, 2019</a:t>
            </a:r>
            <a:endParaRPr lang="en-US" sz="1000" spc="-4">
              <a:solidFill>
                <a:srgbClr val="FFEAB7"/>
              </a:solidFill>
              <a:latin typeface="Calibri" panose="020F0502020204030204" pitchFamily="34" charset="0"/>
            </a:endParaRPr>
          </a:p>
        </p:txBody>
      </p:sp>
      <p:sp>
        <p:nvSpPr>
          <p:cNvPr id="6314" name="OTLSHAPE_M_d30c30e1df2c429f8a090c8fcff36106_Shape"/>
          <p:cNvSpPr/>
          <p:nvPr>
            <p:custDataLst>
              <p:tags r:id="rId88"/>
            </p:custDataLst>
          </p:nvPr>
        </p:nvSpPr>
        <p:spPr>
          <a:xfrm>
            <a:off x="10573804" y="32385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5" name="OTLSHAPE_T_023b1ca45c284edb9b1bc03098a58389_Shape"/>
          <p:cNvSpPr/>
          <p:nvPr>
            <p:custDataLst>
              <p:tags r:id="rId89"/>
            </p:custDataLst>
          </p:nvPr>
        </p:nvSpPr>
        <p:spPr>
          <a:xfrm>
            <a:off x="2044265" y="3915728"/>
            <a:ext cx="139700" cy="127000"/>
          </a:xfrm>
          <a:prstGeom prst="roundRect">
            <a:avLst/>
          </a:prstGeom>
          <a:solidFill>
            <a:srgbClr val="EDDC9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6" name="OTLSHAPE_T_023b1ca45c284edb9b1bc03098a58389_ShapePercentage" hidden="1"/>
          <p:cNvSpPr/>
          <p:nvPr>
            <p:custDataLst>
              <p:tags r:id="rId90"/>
            </p:custDataLst>
          </p:nvPr>
        </p:nvSpPr>
        <p:spPr>
          <a:xfrm>
            <a:off x="2044265" y="391572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7" name="OTLSHAPE_T_023b1ca45c284edb9b1bc03098a58389_Duration" hidden="1"/>
          <p:cNvSpPr txBox="1"/>
          <p:nvPr>
            <p:custDataLst>
              <p:tags r:id="rId91"/>
            </p:custDataLst>
          </p:nvPr>
        </p:nvSpPr>
        <p:spPr>
          <a:xfrm>
            <a:off x="0" y="38862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18" name="OTLSHAPE_T_023b1ca45c284edb9b1bc03098a58389_TextPercentage" hidden="1"/>
          <p:cNvSpPr txBox="1"/>
          <p:nvPr>
            <p:custDataLst>
              <p:tags r:id="rId92"/>
            </p:custDataLst>
          </p:nvPr>
        </p:nvSpPr>
        <p:spPr>
          <a:xfrm>
            <a:off x="0" y="4041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19" name="OTLSHAPE_T_023b1ca45c284edb9b1bc03098a58389_JoinedDate" hidden="1"/>
          <p:cNvSpPr txBox="1"/>
          <p:nvPr>
            <p:custDataLst>
              <p:tags r:id="rId93"/>
            </p:custDataLst>
          </p:nvPr>
        </p:nvSpPr>
        <p:spPr>
          <a:xfrm>
            <a:off x="0" y="404122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20" name="OTLSHAPE_T_023b1ca45c284edb9b1bc03098a58389_StartDate"/>
          <p:cNvSpPr txBox="1"/>
          <p:nvPr>
            <p:custDataLst>
              <p:tags r:id="rId94"/>
            </p:custDataLst>
          </p:nvPr>
        </p:nvSpPr>
        <p:spPr>
          <a:xfrm>
            <a:off x="1471495" y="3893968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Sep 2007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21" name="OTLSHAPE_T_023b1ca45c284edb9b1bc03098a58389_EndDate"/>
          <p:cNvSpPr txBox="1"/>
          <p:nvPr>
            <p:custDataLst>
              <p:tags r:id="rId95"/>
            </p:custDataLst>
          </p:nvPr>
        </p:nvSpPr>
        <p:spPr>
          <a:xfrm>
            <a:off x="2224920" y="3893968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10" smtClean="0">
                <a:solidFill>
                  <a:schemeClr val="lt2"/>
                </a:solidFill>
                <a:latin typeface="Calibri" panose="020F0502020204030204" pitchFamily="34" charset="0"/>
              </a:rPr>
              <a:t>Nov 2007</a:t>
            </a:r>
            <a:endParaRPr lang="en-US" sz="11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22" name="OTLSHAPE_T_023b1ca45c284edb9b1bc03098a58389_Title"/>
          <p:cNvSpPr txBox="1"/>
          <p:nvPr>
            <p:custDataLst>
              <p:tags r:id="rId96"/>
            </p:custDataLst>
          </p:nvPr>
        </p:nvSpPr>
        <p:spPr>
          <a:xfrm>
            <a:off x="127000" y="3886200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Annual checkout 1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23" name="OTLSHAPE_T_704e3ea34b7649129cc4a2904fcfd4d4_Shape"/>
          <p:cNvSpPr/>
          <p:nvPr>
            <p:custDataLst>
              <p:tags r:id="rId97"/>
            </p:custDataLst>
          </p:nvPr>
        </p:nvSpPr>
        <p:spPr>
          <a:xfrm>
            <a:off x="2680982" y="4165283"/>
            <a:ext cx="76200" cy="127000"/>
          </a:xfrm>
          <a:prstGeom prst="roundRect">
            <a:avLst/>
          </a:prstGeom>
          <a:solidFill>
            <a:srgbClr val="EDDC9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4" name="OTLSHAPE_T_704e3ea34b7649129cc4a2904fcfd4d4_ShapePercentage" hidden="1"/>
          <p:cNvSpPr/>
          <p:nvPr>
            <p:custDataLst>
              <p:tags r:id="rId98"/>
            </p:custDataLst>
          </p:nvPr>
        </p:nvSpPr>
        <p:spPr>
          <a:xfrm>
            <a:off x="2680982" y="416528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5" name="OTLSHAPE_T_704e3ea34b7649129cc4a2904fcfd4d4_Duration" hidden="1"/>
          <p:cNvSpPr txBox="1"/>
          <p:nvPr>
            <p:custDataLst>
              <p:tags r:id="rId99"/>
            </p:custDataLst>
          </p:nvPr>
        </p:nvSpPr>
        <p:spPr>
          <a:xfrm>
            <a:off x="0" y="41357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26" name="OTLSHAPE_T_704e3ea34b7649129cc4a2904fcfd4d4_TextPercentage" hidden="1"/>
          <p:cNvSpPr txBox="1"/>
          <p:nvPr>
            <p:custDataLst>
              <p:tags r:id="rId100"/>
            </p:custDataLst>
          </p:nvPr>
        </p:nvSpPr>
        <p:spPr>
          <a:xfrm>
            <a:off x="0" y="4290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27" name="OTLSHAPE_T_704e3ea34b7649129cc4a2904fcfd4d4_JoinedDate" hidden="1"/>
          <p:cNvSpPr txBox="1"/>
          <p:nvPr>
            <p:custDataLst>
              <p:tags r:id="rId101"/>
            </p:custDataLst>
          </p:nvPr>
        </p:nvSpPr>
        <p:spPr>
          <a:xfrm>
            <a:off x="0" y="4290780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28" name="OTLSHAPE_T_704e3ea34b7649129cc4a2904fcfd4d4_StartDate"/>
          <p:cNvSpPr txBox="1"/>
          <p:nvPr>
            <p:custDataLst>
              <p:tags r:id="rId102"/>
            </p:custDataLst>
          </p:nvPr>
        </p:nvSpPr>
        <p:spPr>
          <a:xfrm>
            <a:off x="2165319" y="4143523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Jul 2008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29" name="OTLSHAPE_T_704e3ea34b7649129cc4a2904fcfd4d4_EndDate"/>
          <p:cNvSpPr txBox="1"/>
          <p:nvPr>
            <p:custDataLst>
              <p:tags r:id="rId103"/>
            </p:custDataLst>
          </p:nvPr>
        </p:nvSpPr>
        <p:spPr>
          <a:xfrm>
            <a:off x="2798803" y="4143523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Aug 2008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30" name="OTLSHAPE_T_704e3ea34b7649129cc4a2904fcfd4d4_Title"/>
          <p:cNvSpPr txBox="1"/>
          <p:nvPr>
            <p:custDataLst>
              <p:tags r:id="rId104"/>
            </p:custDataLst>
          </p:nvPr>
        </p:nvSpPr>
        <p:spPr>
          <a:xfrm>
            <a:off x="127000" y="4135755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Annual checkout 2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31" name="OTLSHAPE_T_9ba28dab230c4c9898a6f84dcc17223f_Shape"/>
          <p:cNvSpPr/>
          <p:nvPr>
            <p:custDataLst>
              <p:tags r:id="rId105"/>
            </p:custDataLst>
          </p:nvPr>
        </p:nvSpPr>
        <p:spPr>
          <a:xfrm>
            <a:off x="3445460" y="4414838"/>
            <a:ext cx="76200" cy="127000"/>
          </a:xfrm>
          <a:prstGeom prst="roundRect">
            <a:avLst/>
          </a:prstGeom>
          <a:solidFill>
            <a:srgbClr val="EDDC9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2" name="OTLSHAPE_T_9ba28dab230c4c9898a6f84dcc17223f_ShapePercentage" hidden="1"/>
          <p:cNvSpPr/>
          <p:nvPr>
            <p:custDataLst>
              <p:tags r:id="rId106"/>
            </p:custDataLst>
          </p:nvPr>
        </p:nvSpPr>
        <p:spPr>
          <a:xfrm>
            <a:off x="3445460" y="441483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3" name="OTLSHAPE_T_9ba28dab230c4c9898a6f84dcc17223f_Duration" hidden="1"/>
          <p:cNvSpPr txBox="1"/>
          <p:nvPr>
            <p:custDataLst>
              <p:tags r:id="rId107"/>
            </p:custDataLst>
          </p:nvPr>
        </p:nvSpPr>
        <p:spPr>
          <a:xfrm>
            <a:off x="0" y="438531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34" name="OTLSHAPE_T_9ba28dab230c4c9898a6f84dcc17223f_TextPercentage" hidden="1"/>
          <p:cNvSpPr txBox="1"/>
          <p:nvPr>
            <p:custDataLst>
              <p:tags r:id="rId108"/>
            </p:custDataLst>
          </p:nvPr>
        </p:nvSpPr>
        <p:spPr>
          <a:xfrm>
            <a:off x="0" y="454033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35" name="OTLSHAPE_T_9ba28dab230c4c9898a6f84dcc17223f_JoinedDate" hidden="1"/>
          <p:cNvSpPr txBox="1"/>
          <p:nvPr>
            <p:custDataLst>
              <p:tags r:id="rId109"/>
            </p:custDataLst>
          </p:nvPr>
        </p:nvSpPr>
        <p:spPr>
          <a:xfrm>
            <a:off x="0" y="4540334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36" name="OTLSHAPE_T_9ba28dab230c4c9898a6f84dcc17223f_StartDate"/>
          <p:cNvSpPr txBox="1"/>
          <p:nvPr>
            <p:custDataLst>
              <p:tags r:id="rId110"/>
            </p:custDataLst>
          </p:nvPr>
        </p:nvSpPr>
        <p:spPr>
          <a:xfrm>
            <a:off x="2929797" y="4393078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Jul 2009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37" name="OTLSHAPE_T_9ba28dab230c4c9898a6f84dcc17223f_EndDate"/>
          <p:cNvSpPr txBox="1"/>
          <p:nvPr>
            <p:custDataLst>
              <p:tags r:id="rId111"/>
            </p:custDataLst>
          </p:nvPr>
        </p:nvSpPr>
        <p:spPr>
          <a:xfrm>
            <a:off x="3563281" y="4393078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Aug 2009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38" name="OTLSHAPE_T_9ba28dab230c4c9898a6f84dcc17223f_Title"/>
          <p:cNvSpPr txBox="1"/>
          <p:nvPr>
            <p:custDataLst>
              <p:tags r:id="rId112"/>
            </p:custDataLst>
          </p:nvPr>
        </p:nvSpPr>
        <p:spPr>
          <a:xfrm>
            <a:off x="127000" y="4385310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Annual checkout 3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39" name="OTLSHAPE_T_578299464d18437daa9e69122613be85_Shape"/>
          <p:cNvSpPr/>
          <p:nvPr>
            <p:custDataLst>
              <p:tags r:id="rId113"/>
            </p:custDataLst>
          </p:nvPr>
        </p:nvSpPr>
        <p:spPr>
          <a:xfrm>
            <a:off x="4082176" y="4664392"/>
            <a:ext cx="139700" cy="127000"/>
          </a:xfrm>
          <a:prstGeom prst="roundRect">
            <a:avLst/>
          </a:prstGeom>
          <a:solidFill>
            <a:srgbClr val="EDDC9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0" name="OTLSHAPE_T_578299464d18437daa9e69122613be85_ShapePercentage" hidden="1"/>
          <p:cNvSpPr/>
          <p:nvPr>
            <p:custDataLst>
              <p:tags r:id="rId114"/>
            </p:custDataLst>
          </p:nvPr>
        </p:nvSpPr>
        <p:spPr>
          <a:xfrm>
            <a:off x="4082176" y="466439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1" name="OTLSHAPE_T_578299464d18437daa9e69122613be85_Duration" hidden="1"/>
          <p:cNvSpPr txBox="1"/>
          <p:nvPr>
            <p:custDataLst>
              <p:tags r:id="rId115"/>
            </p:custDataLst>
          </p:nvPr>
        </p:nvSpPr>
        <p:spPr>
          <a:xfrm>
            <a:off x="0" y="463486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42" name="OTLSHAPE_T_578299464d18437daa9e69122613be85_TextPercentage" hidden="1"/>
          <p:cNvSpPr txBox="1"/>
          <p:nvPr>
            <p:custDataLst>
              <p:tags r:id="rId116"/>
            </p:custDataLst>
          </p:nvPr>
        </p:nvSpPr>
        <p:spPr>
          <a:xfrm>
            <a:off x="0" y="478989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43" name="OTLSHAPE_T_578299464d18437daa9e69122613be85_JoinedDate" hidden="1"/>
          <p:cNvSpPr txBox="1"/>
          <p:nvPr>
            <p:custDataLst>
              <p:tags r:id="rId117"/>
            </p:custDataLst>
          </p:nvPr>
        </p:nvSpPr>
        <p:spPr>
          <a:xfrm>
            <a:off x="0" y="4789890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44" name="OTLSHAPE_T_578299464d18437daa9e69122613be85_StartDate"/>
          <p:cNvSpPr txBox="1"/>
          <p:nvPr>
            <p:custDataLst>
              <p:tags r:id="rId118"/>
            </p:custDataLst>
          </p:nvPr>
        </p:nvSpPr>
        <p:spPr>
          <a:xfrm>
            <a:off x="3469528" y="4642633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10" smtClean="0">
                <a:solidFill>
                  <a:schemeClr val="lt2"/>
                </a:solidFill>
                <a:latin typeface="Calibri" panose="020F0502020204030204" pitchFamily="34" charset="0"/>
              </a:rPr>
              <a:t>May 2010</a:t>
            </a:r>
            <a:endParaRPr lang="en-US" sz="11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45" name="OTLSHAPE_T_578299464d18437daa9e69122613be85_EndDate"/>
          <p:cNvSpPr txBox="1"/>
          <p:nvPr>
            <p:custDataLst>
              <p:tags r:id="rId119"/>
            </p:custDataLst>
          </p:nvPr>
        </p:nvSpPr>
        <p:spPr>
          <a:xfrm>
            <a:off x="4262831" y="4642633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Jul 2010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46" name="OTLSHAPE_T_578299464d18437daa9e69122613be85_Title"/>
          <p:cNvSpPr txBox="1"/>
          <p:nvPr>
            <p:custDataLst>
              <p:tags r:id="rId120"/>
            </p:custDataLst>
          </p:nvPr>
        </p:nvSpPr>
        <p:spPr>
          <a:xfrm>
            <a:off x="127000" y="4634865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Annual checkout 4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47" name="OTLSHAPE_T_fd18090bbcbb457d996d8a23650f328e_Shape"/>
          <p:cNvSpPr/>
          <p:nvPr>
            <p:custDataLst>
              <p:tags r:id="rId121"/>
            </p:custDataLst>
          </p:nvPr>
        </p:nvSpPr>
        <p:spPr>
          <a:xfrm>
            <a:off x="4846654" y="4913947"/>
            <a:ext cx="139700" cy="127000"/>
          </a:xfrm>
          <a:prstGeom prst="roundRect">
            <a:avLst/>
          </a:prstGeom>
          <a:solidFill>
            <a:srgbClr val="EDDC9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8" name="OTLSHAPE_T_fd18090bbcbb457d996d8a23650f328e_ShapePercentage" hidden="1"/>
          <p:cNvSpPr/>
          <p:nvPr>
            <p:custDataLst>
              <p:tags r:id="rId122"/>
            </p:custDataLst>
          </p:nvPr>
        </p:nvSpPr>
        <p:spPr>
          <a:xfrm>
            <a:off x="4846654" y="49139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" name="OTLSHAPE_T_fd18090bbcbb457d996d8a23650f328e_Duration" hidden="1"/>
          <p:cNvSpPr txBox="1"/>
          <p:nvPr>
            <p:custDataLst>
              <p:tags r:id="rId123"/>
            </p:custDataLst>
          </p:nvPr>
        </p:nvSpPr>
        <p:spPr>
          <a:xfrm>
            <a:off x="0" y="488442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50" name="OTLSHAPE_T_fd18090bbcbb457d996d8a23650f328e_TextPercentage" hidden="1"/>
          <p:cNvSpPr txBox="1"/>
          <p:nvPr>
            <p:custDataLst>
              <p:tags r:id="rId124"/>
            </p:custDataLst>
          </p:nvPr>
        </p:nvSpPr>
        <p:spPr>
          <a:xfrm>
            <a:off x="0" y="50394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51" name="OTLSHAPE_T_fd18090bbcbb457d996d8a23650f328e_JoinedDate" hidden="1"/>
          <p:cNvSpPr txBox="1"/>
          <p:nvPr>
            <p:custDataLst>
              <p:tags r:id="rId125"/>
            </p:custDataLst>
          </p:nvPr>
        </p:nvSpPr>
        <p:spPr>
          <a:xfrm>
            <a:off x="0" y="503944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52" name="OTLSHAPE_T_fd18090bbcbb457d996d8a23650f328e_StartDate"/>
          <p:cNvSpPr txBox="1"/>
          <p:nvPr>
            <p:custDataLst>
              <p:tags r:id="rId126"/>
            </p:custDataLst>
          </p:nvPr>
        </p:nvSpPr>
        <p:spPr>
          <a:xfrm>
            <a:off x="4234006" y="4892188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10" smtClean="0">
                <a:solidFill>
                  <a:schemeClr val="lt2"/>
                </a:solidFill>
                <a:latin typeface="Calibri" panose="020F0502020204030204" pitchFamily="34" charset="0"/>
              </a:rPr>
              <a:t>May 2011</a:t>
            </a:r>
            <a:endParaRPr lang="en-US" sz="11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53" name="OTLSHAPE_T_fd18090bbcbb457d996d8a23650f328e_EndDate"/>
          <p:cNvSpPr txBox="1"/>
          <p:nvPr>
            <p:custDataLst>
              <p:tags r:id="rId127"/>
            </p:custDataLst>
          </p:nvPr>
        </p:nvSpPr>
        <p:spPr>
          <a:xfrm>
            <a:off x="5027309" y="4892188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Jul 2011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54" name="OTLSHAPE_T_fd18090bbcbb457d996d8a23650f328e_Title"/>
          <p:cNvSpPr txBox="1"/>
          <p:nvPr>
            <p:custDataLst>
              <p:tags r:id="rId128"/>
            </p:custDataLst>
          </p:nvPr>
        </p:nvSpPr>
        <p:spPr>
          <a:xfrm>
            <a:off x="127000" y="4884420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Annual checkout 5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55" name="OTLSHAPE_T_527272a44d3044298a9e6959fd90dafd_Shape"/>
          <p:cNvSpPr/>
          <p:nvPr>
            <p:custDataLst>
              <p:tags r:id="rId129"/>
            </p:custDataLst>
          </p:nvPr>
        </p:nvSpPr>
        <p:spPr>
          <a:xfrm>
            <a:off x="5613227" y="5163503"/>
            <a:ext cx="139700" cy="127000"/>
          </a:xfrm>
          <a:prstGeom prst="roundRect">
            <a:avLst/>
          </a:prstGeom>
          <a:solidFill>
            <a:srgbClr val="EDDC9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6" name="OTLSHAPE_T_527272a44d3044298a9e6959fd90dafd_ShapePercentage" hidden="1"/>
          <p:cNvSpPr/>
          <p:nvPr>
            <p:custDataLst>
              <p:tags r:id="rId130"/>
            </p:custDataLst>
          </p:nvPr>
        </p:nvSpPr>
        <p:spPr>
          <a:xfrm>
            <a:off x="5613227" y="51635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7" name="OTLSHAPE_T_527272a44d3044298a9e6959fd90dafd_Duration" hidden="1"/>
          <p:cNvSpPr txBox="1"/>
          <p:nvPr>
            <p:custDataLst>
              <p:tags r:id="rId131"/>
            </p:custDataLst>
          </p:nvPr>
        </p:nvSpPr>
        <p:spPr>
          <a:xfrm>
            <a:off x="0" y="513397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58" name="OTLSHAPE_T_527272a44d3044298a9e6959fd90dafd_TextPercentage" hidden="1"/>
          <p:cNvSpPr txBox="1"/>
          <p:nvPr>
            <p:custDataLst>
              <p:tags r:id="rId132"/>
            </p:custDataLst>
          </p:nvPr>
        </p:nvSpPr>
        <p:spPr>
          <a:xfrm>
            <a:off x="0" y="52890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59" name="OTLSHAPE_T_527272a44d3044298a9e6959fd90dafd_JoinedDate" hidden="1"/>
          <p:cNvSpPr txBox="1"/>
          <p:nvPr>
            <p:custDataLst>
              <p:tags r:id="rId133"/>
            </p:custDataLst>
          </p:nvPr>
        </p:nvSpPr>
        <p:spPr>
          <a:xfrm>
            <a:off x="0" y="5289000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60" name="OTLSHAPE_T_527272a44d3044298a9e6959fd90dafd_StartDate"/>
          <p:cNvSpPr txBox="1"/>
          <p:nvPr>
            <p:custDataLst>
              <p:tags r:id="rId134"/>
            </p:custDataLst>
          </p:nvPr>
        </p:nvSpPr>
        <p:spPr>
          <a:xfrm>
            <a:off x="5000579" y="5141743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10" smtClean="0">
                <a:solidFill>
                  <a:schemeClr val="lt2"/>
                </a:solidFill>
                <a:latin typeface="Calibri" panose="020F0502020204030204" pitchFamily="34" charset="0"/>
              </a:rPr>
              <a:t>May 2012</a:t>
            </a:r>
            <a:endParaRPr lang="en-US" sz="11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61" name="OTLSHAPE_T_527272a44d3044298a9e6959fd90dafd_EndDate"/>
          <p:cNvSpPr txBox="1"/>
          <p:nvPr>
            <p:custDataLst>
              <p:tags r:id="rId135"/>
            </p:custDataLst>
          </p:nvPr>
        </p:nvSpPr>
        <p:spPr>
          <a:xfrm>
            <a:off x="5793882" y="5141743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Jul 2012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62" name="OTLSHAPE_T_527272a44d3044298a9e6959fd90dafd_Title"/>
          <p:cNvSpPr txBox="1"/>
          <p:nvPr>
            <p:custDataLst>
              <p:tags r:id="rId136"/>
            </p:custDataLst>
          </p:nvPr>
        </p:nvSpPr>
        <p:spPr>
          <a:xfrm>
            <a:off x="127000" y="5133975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Annual checkout 6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63" name="OTLSHAPE_T_24fad9ae8ee546cca0ddf28d7d178b6a_Shape"/>
          <p:cNvSpPr/>
          <p:nvPr>
            <p:custDataLst>
              <p:tags r:id="rId137"/>
            </p:custDataLst>
          </p:nvPr>
        </p:nvSpPr>
        <p:spPr>
          <a:xfrm>
            <a:off x="6377705" y="5413058"/>
            <a:ext cx="203200" cy="127000"/>
          </a:xfrm>
          <a:prstGeom prst="roundRect">
            <a:avLst/>
          </a:prstGeom>
          <a:solidFill>
            <a:srgbClr val="EDDC9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4" name="OTLSHAPE_T_24fad9ae8ee546cca0ddf28d7d178b6a_ShapePercentage" hidden="1"/>
          <p:cNvSpPr/>
          <p:nvPr>
            <p:custDataLst>
              <p:tags r:id="rId138"/>
            </p:custDataLst>
          </p:nvPr>
        </p:nvSpPr>
        <p:spPr>
          <a:xfrm>
            <a:off x="6377705" y="541305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5" name="OTLSHAPE_T_24fad9ae8ee546cca0ddf28d7d178b6a_Duration" hidden="1"/>
          <p:cNvSpPr txBox="1"/>
          <p:nvPr>
            <p:custDataLst>
              <p:tags r:id="rId139"/>
            </p:custDataLst>
          </p:nvPr>
        </p:nvSpPr>
        <p:spPr>
          <a:xfrm>
            <a:off x="0" y="538353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66" name="OTLSHAPE_T_24fad9ae8ee546cca0ddf28d7d178b6a_TextPercentage" hidden="1"/>
          <p:cNvSpPr txBox="1"/>
          <p:nvPr>
            <p:custDataLst>
              <p:tags r:id="rId140"/>
            </p:custDataLst>
          </p:nvPr>
        </p:nvSpPr>
        <p:spPr>
          <a:xfrm>
            <a:off x="0" y="55385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67" name="OTLSHAPE_T_24fad9ae8ee546cca0ddf28d7d178b6a_JoinedDate" hidden="1"/>
          <p:cNvSpPr txBox="1"/>
          <p:nvPr>
            <p:custDataLst>
              <p:tags r:id="rId141"/>
            </p:custDataLst>
          </p:nvPr>
        </p:nvSpPr>
        <p:spPr>
          <a:xfrm>
            <a:off x="0" y="553855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68" name="OTLSHAPE_T_24fad9ae8ee546cca0ddf28d7d178b6a_StartDate"/>
          <p:cNvSpPr txBox="1"/>
          <p:nvPr>
            <p:custDataLst>
              <p:tags r:id="rId142"/>
            </p:custDataLst>
          </p:nvPr>
        </p:nvSpPr>
        <p:spPr>
          <a:xfrm>
            <a:off x="5765057" y="5391298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10" smtClean="0">
                <a:solidFill>
                  <a:schemeClr val="lt2"/>
                </a:solidFill>
                <a:latin typeface="Calibri" panose="020F0502020204030204" pitchFamily="34" charset="0"/>
              </a:rPr>
              <a:t>May 2013</a:t>
            </a:r>
            <a:endParaRPr lang="en-US" sz="11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69" name="OTLSHAPE_T_24fad9ae8ee546cca0ddf28d7d178b6a_EndDate"/>
          <p:cNvSpPr txBox="1"/>
          <p:nvPr>
            <p:custDataLst>
              <p:tags r:id="rId143"/>
            </p:custDataLst>
          </p:nvPr>
        </p:nvSpPr>
        <p:spPr>
          <a:xfrm>
            <a:off x="6623289" y="5391298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Aug 2013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70" name="OTLSHAPE_T_24fad9ae8ee546cca0ddf28d7d178b6a_Title"/>
          <p:cNvSpPr txBox="1"/>
          <p:nvPr>
            <p:custDataLst>
              <p:tags r:id="rId144"/>
            </p:custDataLst>
          </p:nvPr>
        </p:nvSpPr>
        <p:spPr>
          <a:xfrm>
            <a:off x="127000" y="5383530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Annual checkout 7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71" name="OTLSHAPE_T_a78a91d67c8749ea833c0b40286260c9_Shape"/>
          <p:cNvSpPr/>
          <p:nvPr>
            <p:custDataLst>
              <p:tags r:id="rId145"/>
            </p:custDataLst>
          </p:nvPr>
        </p:nvSpPr>
        <p:spPr>
          <a:xfrm>
            <a:off x="7207111" y="5662613"/>
            <a:ext cx="139700" cy="127000"/>
          </a:xfrm>
          <a:prstGeom prst="roundRect">
            <a:avLst/>
          </a:prstGeom>
          <a:solidFill>
            <a:srgbClr val="EDDC98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2" name="OTLSHAPE_T_a78a91d67c8749ea833c0b40286260c9_ShapePercentage" hidden="1"/>
          <p:cNvSpPr/>
          <p:nvPr>
            <p:custDataLst>
              <p:tags r:id="rId146"/>
            </p:custDataLst>
          </p:nvPr>
        </p:nvSpPr>
        <p:spPr>
          <a:xfrm>
            <a:off x="7207111" y="566261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3" name="OTLSHAPE_T_a78a91d67c8749ea833c0b40286260c9_Duration" hidden="1"/>
          <p:cNvSpPr txBox="1"/>
          <p:nvPr>
            <p:custDataLst>
              <p:tags r:id="rId147"/>
            </p:custDataLst>
          </p:nvPr>
        </p:nvSpPr>
        <p:spPr>
          <a:xfrm>
            <a:off x="0" y="563308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74" name="OTLSHAPE_T_a78a91d67c8749ea833c0b40286260c9_TextPercentage" hidden="1"/>
          <p:cNvSpPr txBox="1"/>
          <p:nvPr>
            <p:custDataLst>
              <p:tags r:id="rId148"/>
            </p:custDataLst>
          </p:nvPr>
        </p:nvSpPr>
        <p:spPr>
          <a:xfrm>
            <a:off x="0" y="578810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75" name="OTLSHAPE_T_a78a91d67c8749ea833c0b40286260c9_JoinedDate" hidden="1"/>
          <p:cNvSpPr txBox="1"/>
          <p:nvPr>
            <p:custDataLst>
              <p:tags r:id="rId149"/>
            </p:custDataLst>
          </p:nvPr>
        </p:nvSpPr>
        <p:spPr>
          <a:xfrm>
            <a:off x="0" y="5788109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76" name="OTLSHAPE_T_a78a91d67c8749ea833c0b40286260c9_StartDate"/>
          <p:cNvSpPr txBox="1"/>
          <p:nvPr>
            <p:custDataLst>
              <p:tags r:id="rId150"/>
            </p:custDataLst>
          </p:nvPr>
        </p:nvSpPr>
        <p:spPr>
          <a:xfrm>
            <a:off x="6650089" y="5640853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Jun 2014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77" name="OTLSHAPE_T_a78a91d67c8749ea833c0b40286260c9_EndDate"/>
          <p:cNvSpPr txBox="1"/>
          <p:nvPr>
            <p:custDataLst>
              <p:tags r:id="rId151"/>
            </p:custDataLst>
          </p:nvPr>
        </p:nvSpPr>
        <p:spPr>
          <a:xfrm>
            <a:off x="7387767" y="5640853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Aug 2014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78" name="OTLSHAPE_T_a78a91d67c8749ea833c0b40286260c9_Title"/>
          <p:cNvSpPr txBox="1"/>
          <p:nvPr>
            <p:custDataLst>
              <p:tags r:id="rId152"/>
            </p:custDataLst>
          </p:nvPr>
        </p:nvSpPr>
        <p:spPr>
          <a:xfrm>
            <a:off x="127000" y="5633085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Annual checkout 8</a:t>
            </a:r>
            <a:endParaRPr lang="en-US" sz="12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79" name="OTLSHAPE_T_9661295570dd42fdbf5ab841c3ac0ec0_Shape"/>
          <p:cNvSpPr/>
          <p:nvPr>
            <p:custDataLst>
              <p:tags r:id="rId153"/>
            </p:custDataLst>
          </p:nvPr>
        </p:nvSpPr>
        <p:spPr>
          <a:xfrm>
            <a:off x="1878803" y="5882640"/>
            <a:ext cx="5702300" cy="203200"/>
          </a:xfrm>
          <a:prstGeom prst="roundRect">
            <a:avLst/>
          </a:prstGeom>
          <a:solidFill>
            <a:srgbClr val="30476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0" name="OTLSHAPE_T_9661295570dd42fdbf5ab841c3ac0ec0_ShapePercentage" hidden="1"/>
          <p:cNvSpPr/>
          <p:nvPr>
            <p:custDataLst>
              <p:tags r:id="rId154"/>
            </p:custDataLst>
          </p:nvPr>
        </p:nvSpPr>
        <p:spPr>
          <a:xfrm>
            <a:off x="1878803" y="58826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1" name="OTLSHAPE_T_9661295570dd42fdbf5ab841c3ac0ec0_Duration" hidden="1"/>
          <p:cNvSpPr txBox="1"/>
          <p:nvPr>
            <p:custDataLst>
              <p:tags r:id="rId155"/>
            </p:custDataLst>
          </p:nvPr>
        </p:nvSpPr>
        <p:spPr>
          <a:xfrm>
            <a:off x="0" y="5882640"/>
            <a:ext cx="5207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1942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82" name="OTLSHAPE_T_9661295570dd42fdbf5ab841c3ac0ec0_TextPercentage" hidden="1"/>
          <p:cNvSpPr txBox="1"/>
          <p:nvPr>
            <p:custDataLst>
              <p:tags r:id="rId156"/>
            </p:custDataLst>
          </p:nvPr>
        </p:nvSpPr>
        <p:spPr>
          <a:xfrm>
            <a:off x="0" y="603766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83" name="OTLSHAPE_T_9661295570dd42fdbf5ab841c3ac0ec0_JoinedDate" hidden="1"/>
          <p:cNvSpPr txBox="1"/>
          <p:nvPr>
            <p:custDataLst>
              <p:tags r:id="rId157"/>
            </p:custDataLst>
          </p:nvPr>
        </p:nvSpPr>
        <p:spPr>
          <a:xfrm>
            <a:off x="0" y="603766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84" name="OTLSHAPE_T_9661295570dd42fdbf5ab841c3ac0ec0_StartDate"/>
          <p:cNvSpPr txBox="1"/>
          <p:nvPr>
            <p:custDataLst>
              <p:tags r:id="rId158"/>
            </p:custDataLst>
          </p:nvPr>
        </p:nvSpPr>
        <p:spPr>
          <a:xfrm>
            <a:off x="1113713" y="5898981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Jun 28, 2007</a:t>
            </a:r>
            <a:endParaRPr lang="en-US" sz="1100" spc="-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85" name="OTLSHAPE_T_9661295570dd42fdbf5ab841c3ac0ec0_EndDate"/>
          <p:cNvSpPr txBox="1"/>
          <p:nvPr>
            <p:custDataLst>
              <p:tags r:id="rId159"/>
            </p:custDataLst>
          </p:nvPr>
        </p:nvSpPr>
        <p:spPr>
          <a:xfrm>
            <a:off x="7624441" y="5898981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Dec 6, 2014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86" name="OTLSHAPE_T_9661295570dd42fdbf5ab841c3ac0ec0_Title"/>
          <p:cNvSpPr txBox="1"/>
          <p:nvPr>
            <p:custDataLst>
              <p:tags r:id="rId160"/>
            </p:custDataLst>
          </p:nvPr>
        </p:nvSpPr>
        <p:spPr>
          <a:xfrm>
            <a:off x="4348820" y="5891213"/>
            <a:ext cx="762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10" smtClean="0">
                <a:solidFill>
                  <a:schemeClr val="lt1"/>
                </a:solidFill>
                <a:latin typeface="Calibri" panose="020F0502020204030204" pitchFamily="34" charset="0"/>
              </a:rPr>
              <a:t>Hibernation</a:t>
            </a:r>
            <a:endParaRPr lang="en-US" sz="1200" b="1" spc="-1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387" name="OTLSHAPE_T_e6111ee2e37540feacd4e6787a75486f_Shape"/>
          <p:cNvSpPr/>
          <p:nvPr>
            <p:custDataLst>
              <p:tags r:id="rId161"/>
            </p:custDataLst>
          </p:nvPr>
        </p:nvSpPr>
        <p:spPr>
          <a:xfrm>
            <a:off x="9358123" y="6149340"/>
            <a:ext cx="342900" cy="203200"/>
          </a:xfrm>
          <a:prstGeom prst="roundRect">
            <a:avLst/>
          </a:prstGeom>
          <a:solidFill>
            <a:srgbClr val="304A7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8" name="OTLSHAPE_T_e6111ee2e37540feacd4e6787a75486f_ShapePercentage" hidden="1"/>
          <p:cNvSpPr/>
          <p:nvPr>
            <p:custDataLst>
              <p:tags r:id="rId162"/>
            </p:custDataLst>
          </p:nvPr>
        </p:nvSpPr>
        <p:spPr>
          <a:xfrm>
            <a:off x="9358123" y="61493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9" name="OTLSHAPE_T_e6111ee2e37540feacd4e6787a75486f_Duration" hidden="1"/>
          <p:cNvSpPr txBox="1"/>
          <p:nvPr>
            <p:custDataLst>
              <p:tags r:id="rId163"/>
            </p:custDataLst>
          </p:nvPr>
        </p:nvSpPr>
        <p:spPr>
          <a:xfrm>
            <a:off x="0" y="614934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90" name="OTLSHAPE_T_e6111ee2e37540feacd4e6787a75486f_TextPercentage" hidden="1"/>
          <p:cNvSpPr txBox="1"/>
          <p:nvPr>
            <p:custDataLst>
              <p:tags r:id="rId164"/>
            </p:custDataLst>
          </p:nvPr>
        </p:nvSpPr>
        <p:spPr>
          <a:xfrm>
            <a:off x="0" y="630436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91" name="OTLSHAPE_T_e6111ee2e37540feacd4e6787a75486f_JoinedDate" hidden="1"/>
          <p:cNvSpPr txBox="1"/>
          <p:nvPr>
            <p:custDataLst>
              <p:tags r:id="rId165"/>
            </p:custDataLst>
          </p:nvPr>
        </p:nvSpPr>
        <p:spPr>
          <a:xfrm>
            <a:off x="0" y="6304365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10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92" name="OTLSHAPE_T_e6111ee2e37540feacd4e6787a75486f_StartDate"/>
          <p:cNvSpPr txBox="1"/>
          <p:nvPr>
            <p:custDataLst>
              <p:tags r:id="rId166"/>
            </p:custDataLst>
          </p:nvPr>
        </p:nvSpPr>
        <p:spPr>
          <a:xfrm>
            <a:off x="8652299" y="6165681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10" smtClean="0">
                <a:solidFill>
                  <a:schemeClr val="lt2"/>
                </a:solidFill>
                <a:latin typeface="Calibri" panose="020F0502020204030204" pitchFamily="34" charset="0"/>
              </a:rPr>
              <a:t>Apr 7, 2017</a:t>
            </a:r>
            <a:endParaRPr lang="en-US" sz="1100" spc="-1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93" name="OTLSHAPE_T_e6111ee2e37540feacd4e6787a75486f_EndDate"/>
          <p:cNvSpPr txBox="1"/>
          <p:nvPr>
            <p:custDataLst>
              <p:tags r:id="rId167"/>
            </p:custDataLst>
          </p:nvPr>
        </p:nvSpPr>
        <p:spPr>
          <a:xfrm>
            <a:off x="9739847" y="6165681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smtClean="0">
                <a:solidFill>
                  <a:schemeClr val="lt2"/>
                </a:solidFill>
                <a:latin typeface="Calibri" panose="020F0502020204030204" pitchFamily="34" charset="0"/>
              </a:rPr>
              <a:t>Sep 11, 2017</a:t>
            </a:r>
            <a:endParaRPr lang="en-US" sz="11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94" name="OTLSHAPE_T_e6111ee2e37540feacd4e6787a75486f_Title"/>
          <p:cNvSpPr txBox="1"/>
          <p:nvPr>
            <p:custDataLst>
              <p:tags r:id="rId168"/>
            </p:custDataLst>
          </p:nvPr>
        </p:nvSpPr>
        <p:spPr>
          <a:xfrm>
            <a:off x="127000" y="6157913"/>
            <a:ext cx="800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10" smtClean="0">
                <a:solidFill>
                  <a:schemeClr val="lt1"/>
                </a:solidFill>
                <a:latin typeface="Calibri" panose="020F0502020204030204" pitchFamily="34" charset="0"/>
              </a:rPr>
              <a:t>Hybernation</a:t>
            </a:r>
            <a:endParaRPr lang="en-US" sz="1200" b="1" spc="-1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542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xLjAiLCJPcmlnaW5hbEFzc2VtYmx5VmVyc2lvbiI6IjMuMTYuMDA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0LCJGb250TmFtZSI6IkNhbGlicmkiLCJJc0JvbGQiOnRydWUsIklzSXRhbGljIjpmYWxzZSwiSXNVbmRlcmxpbmVkIjpmYWxzZSwiUGFyZW50U3R5bGUiOm51bGx9LCJBdXRvU2l6ZSI6MCwiRm9yZWdyb3VuZCI6eyIkaWQiOiIxNSIsIkNvbG9yIjp7IiRpZCI6IjE2IiwiQSI6MjU1LCJSIjoyNTUsIkciOjI1NSwiQiI6MjU1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yNTUsIkciOjI1NSwiQiI6MjU1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AsIlRvZGF5TWFya2VyUG9zaXRpb24iOjAsIlF1aWNrUG9zaXRpb24iOjMsIkFic29sdXRlUG9zaXRpb24iOjI3MC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x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NhbGlicmkiLCJJc0JvbGQiOnRydWUsIklzSXRhbGljIjpmYWxzZSwiSXNVbmRlcmxpbmVkIjpmYWxzZSwiUGFyZW50U3R5bGUiOm51bGx9LCJBdXRvU2l6ZSI6MCwiRm9yZWdyb3VuZCI6eyIkaWQiOiI2NyIsIkNvbG9yIjp7IiRpZCI6IjY4IiwiQSI6MjU1LCJSIjoyNTUsIkciOjI1NSwiQiI6MjU1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U0gZCw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E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0LCJEYXRlSXNWaXNpYmxlIjp0cnVlLCJUaXRsZVBvc2l0aW9uIjo1LCJEdXJhdGlvblBvc2l0aW9uIjo2LCJQZXJjZW50YWdlQ29tcGxldGVkUG9zaXRpb24iOjYsIlNwYWNpbmciOjM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yLCJGb250TmFtZSI6IkNhbGlicmkiLCJJc0JvbGQiOnRydWUsIklzSXRhbGljIjpmYWxzZSwiSXNVbmRlcmxpbmVkIjpmYWxzZSwiUGFyZW50U3R5bGUiOm51bGx9LCJBdXRvU2l6ZSI6MCwiRm9yZWdyb3VuZCI6eyIkaWQiOiIxMDkiLCJDb2xvciI6eyIkaWQiOiIxMTAiLCJBIjoyNTUsIlIiOjI1NSwiRyI6MjU1LCJCIjoyNTV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xLCJGb250TmFtZSI6IkNhbGlicmkiLCJJc0JvbGQiOmZhbHNlLCJJc0l0YWxpYyI6ZmFsc2UsIklzVW5kZXJsaW5lZCI6ZmFsc2UsIlBhcmVudFN0eWxlIjpudWxsfSwiQXV0b1NpemUiOjAsIkZvcmVncm91bmQiOnsiJGlkIjoiMTE2IiwiQ29sb3IiOnsiJGlkIjoiMTE3IiwiQSI6MjU1LCJSIjoyMzEsIkciOjIzMCwiQiI6MjMw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0LCJBdXRvRGF0ZVJhbmdlIjp0cnVlLCJXb3JraW5nRGF5cyI6MzEsIlRvZGF5TWFya2VyVGV4dCI6IlRvZGF5IiwiQXV0b1NjYWxlVHlwZSI6dHJ1ZX0sIk1pbGVzdG9uZXMiOlt7IiRpZCI6IjEyNCIsIkRhdGUiOiIyMDA2LTAxLTE5VDIzOjU5OjAwWiIsIlN0eWxlIjp7IiRpZCI6IjEyNSIsIlNoYXBlIjoxMCwiQ29ubmVjdG9yTWFyZ2luIjp7IiRyZWYiOiI1NCJ9LCJDb25uZWN0b3JTdHlsZSI6eyIkaWQiOiIxMjYiLCJMaW5lQ29sb3IiOnsiJGlkIjoiMTI3IiwiJHR5cGUiOiJOTFJFLkNvbW1vbi5Eb20uU29saWRDb2xvckJydXNoLCBOTFJFLkNvbW1vbiIsIkNvbG9yIjp7IiRpZCI6IjEyOCIsIkEiOjI1NSwiUiI6MjU1LCJHIjoyMzQsIkIiOjE4M319LCJMaW5lV2VpZ2h0IjoxLjAsIkxpbmVUeXBlIjowLCJQYXJlbnRTdHlsZSI6eyIkcmVmIjoiNTUifX0sIklzQmVsb3dUaW1lYmFuZCI6ZmFsc2UsIkhpZGVEYXRlIjpmYWxzZSwiU2hhcGVTaXplIjoxLCJTcGFjaW5nIjoyLjAsIlBhZGRpbmciOnsiJHJlZiI6IjU4In0sIlNoYXBlU3R5bGUiOnsiJGlkIjoiMTI5IiwiTWFyZ2luIjp7IiRyZWYiOiI2MCJ9LCJQYWRkaW5nIjp7IiRyZWYiOiI2MSJ9LCJCYWNrZ3JvdW5kIjp7IiRpZCI6IjEzMCIsIkNvbG9yIjp7IiRpZCI6IjEzMSIsIkEiOjI1NSwiUiI6MjU0LCJHIjoxODYsIkIiOjEwfX0sIklzVmlzaWJsZSI6dHJ1ZSwiV2lkdGgiOjE4LjAsIkhlaWdodCI6MjA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yLCJGb250TmFtZSI6IkNhbGlicmkiLCJJc0JvbGQiOnRydWUsIklzSXRhbGljIjpmYWxzZSwiSXNVbmRlcmxpbmVkIjpmYWxzZSwiUGFyZW50U3R5bGUiOnsiJHJlZiI6IjY2In19LCJBdXRvU2l6ZSI6MiwiRm9yZWdyb3VuZCI6eyIkaWQiOiIxMzUiLCJDb2xvciI6eyIkaWQiOiIxMzYiLCJBIjoyNTUsIlIiOjI1NSwiRyI6MjM0LCJCIjoxODN9fSwiTWF4V2lkdGgiOjExOC45MjA2MzE0MDg2OTE0M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M3IiwiTGluZUNvbG9yIjpudWxsLCJMaW5lV2VpZ2h0IjowLjAsIkxpbmVUeXBlIjowLCJQYXJlbnRTdHlsZSI6bnVsbH0sIlBhcmVudFN0eWxlIjp7IiRyZWYiOiI2NSJ9fSwiRGF0ZVN0eWxlIjp7IiRpZCI6IjEzOCIsIkZvbnRTZXR0aW5ncyI6eyIkaWQiOiIxMzkiLCJGb250U2l6ZSI6MTAsIkZvbnROYW1lIjoiQ2FsaWJyaSIsIklzQm9sZCI6ZmFsc2UsIklzSXRhbGljIjpmYWxzZSwiSXNVbmRlcmxpbmVkIjpmYWxzZSwiUGFyZW50U3R5bGUiOnsiJHJlZiI6IjczIn19LCJBdXRvU2l6ZSI6MCwiRm9yZWdyb3VuZCI6eyIkaWQiOiIxNDAiLCJDb2xvciI6eyIkaWQiOiIxNDEiLCJBIjoyNTUsIlIiOjI1NSwiRyI6MjM0LCJCIjoxODN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DIiLCJMaW5lQ29sb3IiOm51bGwsIkxpbmVXZWlnaHQiOjAuMCwiTGluZVR5cGUiOjAsIlBhcmVudFN0eWxlIjpudWxsfSwiUGFyZW50U3R5bGUiOnsiJHJlZiI6IjcyIn19LCJEYXRlRm9ybWF0Ijp7IiRyZWYiOiI3OSJ9LCJJc1Zpc2libGUiOnRydWUsIlBhcmVudFN0eWxlIjp7IiRyZWYiOiI1MyJ9fSwiUG9zaXRpb24iOnsiUmF0aW8iOjAuMzE3OTU3NDE4OTM2MjcwMjgsIklzQ3VzdG9tIjp0cnVlfSwiRGF0ZUZvcm1hdCI6eyIkcmVmIjoiNzkifSwiSWQiOiJiYzJhNDRmMy03ZTQ5LTQ2ZTItOTZlMi1kYjQwZDk4MmVmMzUiLCJJbXBvcnRJZCI6IjEiLCJUaXRsZSI6Ik5ldyBIb3Jpem9ucyBsYXVuY2hlcyAiLCJOb3RlIjpudWxsLCJIeXBlcmxpbmsiOm51bGwsIklzQ2hhbmdlZCI6ZmFsc2UsIklzTmV3IjpmYWxzZX0seyIkaWQiOiIxNDMiLCJEYXRlIjoiMjAwNi0wNi0xM1QyMzo1OTowMFoiLCJTdHlsZSI6eyIkaWQiOiIxNDQiLCJTaGFwZSI6MSwiQ29ubmVjdG9yTWFyZ2luIjp7IiRyZWYiOiI1NCJ9LCJDb25uZWN0b3JTdHlsZSI6eyIkaWQiOiIxNDUiLCJMaW5lQ29sb3IiOnsiJGlkIjoiMTQ2IiwiJHR5cGUiOiJOTFJFLkNvbW1vbi5Eb20uU29saWRDb2xvckJydXNoLCBOTFJFLkNvbW1vbiIsIkNvbG9yIjp7IiRpZCI6IjE0NyIsIkEiOjEyNywiUiI6OTEsIkciOjE1NSwiQiI6MjEzfX0sIkxpbmVXZWlnaHQiOjEuMCwiTGluZVR5cGUiOjAsIlBhcmVudFN0eWxlIjp7IiRyZWYiOiI1NSJ9fSwiSXNCZWxvd1RpbWViYW5kIjpmYWxzZSwiSGlkZURhdGUiOmZhbHNlLCJTaGFwZVNpemUiOjEsIlNwYWNpbmciOjIuMCwiUGFkZGluZyI6eyIkcmVmIjoiNTgifSwiU2hhcGVTdHlsZSI6eyIkaWQiOiIxNDgiLCJNYXJnaW4iOnsiJHJlZiI6IjYwIn0sIlBhZGRpbmciOnsiJHJlZiI6IjYxIn0sIkJhY2tncm91bmQiOnsiJGlkIjoiMTQ5IiwiQ29sb3IiOnsiJGlkIjoiMTUwIiwiQSI6MjU1LCJSIjo5MSwiRyI6MTU1LCJCIjoyMTN9fSwiSXNWaXNpYmxlIjp0cnVlLCJXaWR0aCI6MTMuMCwiSGVpZ2h0IjoxMy4wLCJCb3JkZXJTdHlsZSI6eyIkaWQiOiIxNTEiLCJMaW5lQ29sb3IiOnsiJHJlZiI6IjYzIn0sIkxpbmVXZWlnaHQiOjAuMCwiTGluZVR5cGUiOjAsIlBhcmVudFN0eWxlIjp7IiRyZWYiOiI2MiJ9fSwiUGFyZW50U3R5bGUiOnsiJHJlZiI6IjU5In19LCJUaXRsZVN0eWxlIjp7IiRpZCI6IjE1MiIsIkZvbnRTZXR0aW5ncyI6eyIkaWQiOiIxNTM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CIsIkxpbmVDb2xvciI6bnVsbCwiTGluZVdlaWdodCI6MC4wLCJMaW5lVHlwZSI6MCwiUGFyZW50U3R5bGUiOm51bGx9LCJQYXJlbnRTdHlsZSI6eyIkcmVmIjoiNjUifX0sIkRhdGVTdHlsZSI6eyIkaWQiOiIxNTUiLCJGb250U2V0dGluZ3MiOnsiJGlkIjoiMTU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3IiwiTGluZUNvbG9yIjpudWxsLCJMaW5lV2VpZ2h0IjowLjAsIkxpbmVUeXBlIjowLCJQYXJlbnRTdHlsZSI6bnVsbH0sIlBhcmVudFN0eWxlIjp7IiRyZWYiOiI3MiJ9fSwiRGF0ZUZvcm1hdCI6eyIkcmVmIjoiNzkifSwiSXNWaXNpYmxlIjpmYWxzZSwiUGFyZW50U3R5bGUiOnsiJHJlZiI6IjUzIn19LCJQb3NpdGlvbiI6eyJSYXRpbyI6MC4wLCJJc0N1c3RvbSI6ZmFsc2V9LCJEYXRlRm9ybWF0Ijp7IiRyZWYiOiI3OSJ9LCJJZCI6IjZhMWZhMzIwLWM1Y2YtNDVlNi1hYTgzLWU5NzY4ZGU1OTE0NCIsIkltcG9ydElkIjpudWxsLCJUaXRsZSI6IkNsb3NlIGFwcHJvYWNoIHRvIGFzdGVyb2lkIDEzMjUyNCBBUEwiLCJOb3RlIjpudWxsLCJIeXBlcmxpbmsiOm51bGwsIklzQ2hhbmdlZCI6ZmFsc2UsIklzTmV3IjpmYWxzZX0seyIkaWQiOiIxNTgiLCJEYXRlIjoiMjAwNi0wOS0yMVQyMzo1OTowMFoiLCJTdHlsZSI6eyIkaWQiOiIxNTkiLCJTaGFwZSI6MSwiQ29ubmVjdG9yTWFyZ2luIjp7IiRyZWYiOiI1NCJ9LCJDb25uZWN0b3JTdHlsZSI6eyIkaWQiOiIxNjAiLCJMaW5lQ29sb3IiOnsiJGlkIjoiMTYxIiwiJHR5cGUiOiJOTFJFLkNvbW1vbi5Eb20uU29saWRDb2xvckJydXNoLCBOTFJFLkNvbW1vbiIsIkNvbG9yIjp7IiRpZCI6IjE2MiIsIkEiOjEyNywiUiI6MTg4LCJHIjoyMTUsIkIiOjIyMH19LCJMaW5lV2VpZ2h0IjoxLjAsIkxpbmVUeXBlIjowLCJQYXJlbnRTdHlsZSI6eyIkcmVmIjoiNTUifX0sIklzQmVsb3dUaW1lYmFuZCI6ZmFsc2UsIkhpZGVEYXRlIjpmYWxzZSwiU2hhcGVTaXplIjoxLCJTcGFjaW5nIjoyLjAsIlBhZGRpbmciOnsiJHJlZiI6IjU4In0sIlNoYXBlU3R5bGUiOnsiJGlkIjoiMTYzIiwiTWFyZ2luIjp7IiRyZWYiOiI2MCJ9LCJQYWRkaW5nIjp7IiRyZWYiOiI2MSJ9LCJCYWNrZ3JvdW5kIjp7IiRpZCI6IjE2NCIsIkNvbG9yIjp7IiRpZCI6IjE2NSIsIkEiOjI1NSwiUiI6MTg4LCJHIjoyMTUsIkIiOjIyMH19LCJJc1Zpc2libGUiOnRydWUsIldpZHRoIjoxOC4wLCJIZWlnaHQiOjIwLjAsIkJvcmRlclN0eWxlIjp7IiRpZCI6IjE2NiIsIkxpbmVDb2xvciI6eyIkcmVmIjoiNjMifSwiTGluZVdlaWdodCI6MC4wLCJMaW5lVHlwZSI6MCwiUGFyZW50U3R5bGUiOnsiJHJlZiI6IjYyIn19LCJQYXJlbnRTdHlsZSI6eyIkcmVmIjoiNTkifX0sIlRpdGxlU3R5bGUiOnsiJGlkIjoiMTY3IiwiRm9udFNldHRpbmdzIjp7IiRpZCI6IjE2O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Y5IiwiTGluZUNvbG9yIjpudWxsLCJMaW5lV2VpZ2h0IjowLjAsIkxpbmVUeXBlIjowLCJQYXJlbnRTdHlsZSI6bnVsbH0sIlBhcmVudFN0eWxlIjp7IiRyZWYiOiI2NSJ9fSwiRGF0ZVN0eWxlIjp7IiRpZCI6IjE3MCIsIkZvbnRTZXR0aW5ncyI6eyIkaWQiOiIxNzEiLCJGb250U2l6ZSI6MTAsIkZvbnROYW1lIjoiQ2FsaWJyaSIsIklzQm9sZCI6ZmFsc2UsIklzSXRhbGljIjpmYWxzZSwiSXNVbmRlcmxpbmVkIjpmYWxzZSwiUGFyZW50U3R5bGUiOnsiJHJlZiI6IjczIn19LCJBdXRvU2l6ZSI6MCwiRm9yZWdyb3VuZCI6eyIkaWQiOiIxNzIiLCJDb2xvciI6eyIkaWQiOiIxNzMiLCJBIjoyNTUsIlIiOjIzMSwiRyI6MjMwLCJCIjoyMzB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5MWE0ZWNiYy1lODUyLTQzZDgtYmVkZS02YTM5MmVhZDZiZWEiLCJJbXBvcnRJZCI6bnVsbCwiVGl0bGUiOiJGaXJzdCBQbHV0byBzaWdodGluZyIsIk5vdGUiOm51bGwsIkh5cGVybGluayI6bnVsbCwiSXNDaGFuZ2VkIjpmYWxzZSwiSXNOZXciOmZhbHNlfSx7IiRpZCI6IjE3NSIsIkRhdGUiOiIyMDA3LTAyLTI4VDIzOjU5OjAwWiIsIlN0eWxlIjp7IiRpZCI6IjE3NiIsIlNoYXBlIjoxLCJDb25uZWN0b3JNYXJnaW4iOnsiJHJlZiI6IjU0In0sIkNvbm5lY3RvclN0eWxlIjp7IiRpZCI6IjE3NyIsIkxpbmVDb2xvciI6eyIkaWQiOiIxNzgiLCIkdHlwZSI6Ik5MUkUuQ29tbW9uLkRvbS5Tb2xpZENvbG9yQnJ1c2gsIE5MUkUuQ29tbW9uIiwiQ29sb3IiOnsiJGlkIjoiMTc5IiwiQSI6MTI3LCJSIjoxODgsIkciOjIxNSwiQiI6MjIwfX0sIkxpbmVXZWlnaHQiOjEuMCwiTGluZVR5cGUiOjAsIlBhcmVudFN0eWxlIjp7IiRyZWYiOiI1NSJ9fSwiSXNCZWxvd1RpbWViYW5kIjpmYWxzZSwiSGlkZURhdGUiOmZhbHNlLCJTaGFwZVNpemUiOjEsIlNwYWNpbmciOjIuMCwiUGFkZGluZyI6eyIkcmVmIjoiNTgifSwiU2hhcGVTdHlsZSI6eyIkaWQiOiIxODAiLCJNYXJnaW4iOnsiJHJlZiI6IjYwIn0sIlBhZGRpbmciOnsiJHJlZiI6IjYxIn0sIkJhY2tncm91bmQiOnsiJGlkIjoiMTgxIiwiQ29sb3IiOnsiJGlkIjoiMTgyIiwiQSI6MjU1LCJSIjoxODgsIkciOjIxNSwiQiI6MjIwfX0sIklzVmlzaWJsZSI6dHJ1ZSwiV2lkdGgiOjE4LjAsIkhlaWdodCI6MjAuMCwiQm9yZGVyU3R5bGUiOnsiJGlkIjoiMTgzIiwiTGluZUNvbG9yIjp7IiRyZWYiOiI2MyJ9LCJMaW5lV2VpZ2h0IjowLjAsIkxpbmVUeXBlIjowLCJQYXJlbnRTdHlsZSI6eyIkcmVmIjoiNjIifX0sIlBhcmVudFN0eWxlIjp7IiRyZWYiOiI1OSJ9fSwiVGl0bGVTdHlsZSI6eyIkaWQiOiIxODQiLCJGb250U2V0dGluZ3MiOnsiJGlkIjoiMTg1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YiLCJMaW5lQ29sb3IiOm51bGwsIkxpbmVXZWlnaHQiOjAuMCwiTGluZVR5cGUiOjAsIlBhcmVudFN0eWxlIjpudWxsfSwiUGFyZW50U3R5bGUiOnsiJHJlZiI6IjY1In19LCJEYXRlU3R5bGUiOnsiJGlkIjoiMTg3IiwiRm9udFNldHRpbmdzIjp7IiRpZCI6IjE4OCIsIkZvbnRTaXplIjoxMCwiRm9udE5hbWUiOiJDYWxpYnJpIiwiSXNCb2xkIjpmYWxzZSwiSXNJdGFsaWMiOmZhbHNlLCJJc1VuZGVybGluZWQiOmZhbHNlLCJQYXJlbnRTdHlsZSI6eyIkcmVmIjoiNzMifX0sIkF1dG9TaXplIjowLCJGb3JlZ3JvdW5kIjp7IiRpZCI6IjE4OSIsIkNvbG9yIjp7IiRpZCI6IjE5MCIsIkEiOjI1NSwiUiI6MjMxLCJHIjoyMzAsIkIiOjIzM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M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dkMjJiODczLWIxOTEtNGQyNy1hYjJjLTRkNGIxOGE1OGRmMSIsIkltcG9ydElkIjoiMSIsIlRpdGxlIjoiSnVwaXRlciBmbHlieSAoZ3Jhdml0eSBhc3Npc3QpIiwiTm90ZSI6bnVsbCwiSHlwZXJsaW5rIjpudWxsLCJJc0NoYW5nZWQiOmZhbHNlLCJJc05ldyI6ZmFsc2V9LHsiJGlkIjoiMTkyIiwiRGF0ZSI6IjIwMDctMDYtMjhUMjM6NTk6MDBaIiwiU3R5bGUiOnsiJGlkIjoiMTkzIiwiU2hhcGUiOjEsIkNvbm5lY3Rvck1hcmdpbiI6eyIkcmVmIjoiNTQifSwiQ29ubmVjdG9yU3R5bGUiOnsiJGlkIjoiMTk0IiwiTGluZUNvbG9yIjp7IiRpZCI6IjE5NSIsIiR0eXBlIjoiTkxSRS5Db21tb24uRG9tLlNvbGlkQ29sb3JCcnVzaCwgTkxSRS5Db21tb24iLCJDb2xvciI6eyIkaWQiOiIxOTYiLCJBIjoxMjcsIlIiOjE4OCwiRyI6MjE1LCJCIjoyMjB9fSwiTGluZVdlaWdodCI6MS4wLCJMaW5lVHlwZSI6MCwiUGFyZW50U3R5bGUiOnsiJHJlZiI6IjU1In19LCJJc0JlbG93VGltZWJhbmQiOmZhbHNlLCJIaWRlRGF0ZSI6ZmFsc2UsIlNoYXBlU2l6ZSI6MSwiU3BhY2luZyI6Mi4wLCJQYWRkaW5nIjp7IiRyZWYiOiI1OCJ9LCJTaGFwZVN0eWxlIjp7IiRpZCI6IjE5NyIsIk1hcmdpbiI6eyIkcmVmIjoiNjAifSwiUGFkZGluZyI6eyIkcmVmIjoiNjEifSwiQmFja2dyb3VuZCI6eyIkaWQiOiIxOTgiLCJDb2xvciI6eyIkaWQiOiIxOTkiLCJBIjoyNTUsIlIiOjE4OCwiRyI6MjE1LCJCIjoyMjB9fSwiSXNWaXNpYmxlIjp0cnVlLCJXaWR0aCI6MTguMCwiSGVpZ2h0IjoyMC4wLCJCb3JkZXJTdHlsZSI6eyIkaWQiOiIyMDAiLCJMaW5lQ29sb3IiOnsiJHJlZiI6IjYzIn0sIkxpbmVXZWlnaHQiOjAuMCwiTGluZVR5cGUiOjAsIlBhcmVudFN0eWxlIjp7IiRyZWYiOiI2MiJ9fSwiUGFyZW50U3R5bGUiOnsiJHJlZiI6IjU5In19LCJUaXRsZVN0eWxlIjp7IiRpZCI6IjIwMSIsIkZvbnRTZXR0aW5ncyI6eyIkaWQiOiIyMDI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MyIsIkxpbmVDb2xvciI6bnVsbCwiTGluZVdlaWdodCI6MC4wLCJMaW5lVHlwZSI6MCwiUGFyZW50U3R5bGUiOm51bGx9LCJQYXJlbnRTdHlsZSI6eyIkcmVmIjoiNjUifX0sIkRhdGVTdHlsZSI6eyIkaWQiOiIyMDQiLCJGb250U2V0dGluZ3MiOnsiJGlkIjoiMjA1IiwiRm9udFNpemUiOjEwLCJGb250TmFtZSI6IkNhbGlicmkiLCJJc0JvbGQiOmZhbHNlLCJJc0l0YWxpYyI6ZmFsc2UsIklzVW5kZXJsaW5lZCI6ZmFsc2UsIlBhcmVudFN0eWxlIjp7IiRyZWYiOiI3MyJ9fSwiQXV0b1NpemUiOjAsIkZvcmVncm91bmQiOnsiJGlkIjoiMjA2IiwiQ29sb3IiOnsiJGlkIjoiMjA3IiwiQSI6MjU1LCJSIjoyMzEsIkciOjIzMCwiQiI6MjM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DhmNzdhNjctODA1OS00MzQ5LWI2ZjgtNDRkM2YzMzU4YWY5IiwiSW1wb3J0SWQiOm51bGwsIlRpdGxlIjoiRmlyc3QgaHliZXJuYXRpb24gY3ljbGUgc3RhcnRlZCIsIk5vdGUiOm51bGwsIkh5cGVybGluayI6bnVsbCwiSXNDaGFuZ2VkIjpmYWxzZSwiSXNOZXciOmZhbHNlfSx7IiRpZCI6IjIwOSIsIkRhdGUiOiIyMDA5LTEyLTI5VDIzOjU5OjAwWiIsIlN0eWxlIjp7IiRpZCI6IjIxMCIsIlNoYXBlIjo3LCJDb25uZWN0b3JNYXJnaW4iOnsiJHJlZiI6IjU0In0sIkNvbm5lY3RvclN0eWxlIjp7IiRpZCI6IjIxMSIsIkxpbmVDb2xvciI6eyIkaWQiOiIyMTIiLCIkdHlwZSI6Ik5MUkUuQ29tbW9uLkRvbS5Tb2xpZENvbG9yQnJ1c2gsIE5MUkUuQ29tbW9uIiwiQ29sb3IiOnsiJGlkIjoiMjEzIiwiQSI6MTI3LCJSIjoxMjMsIkciOjE2NiwiQiI6MjIwfX0sIkxpbmVXZWlnaHQiOjEuMCwiTGluZVR5cGUiOjAsIlBhcmVudFN0eWxlIjp7IiRyZWYiOiI1NSJ9fSwiSXNCZWxvd1RpbWViYW5kIjpmYWxzZSwiSGlkZURhdGUiOmZhbHNlLCJTaGFwZVNpemUiOjEsIlNwYWNpbmciOjIuMCwiUGFkZGluZyI6eyIkcmVmIjoiNTgifSwiU2hhcGVTdHlsZSI6eyIkaWQiOiIyMTQiLCJNYXJnaW4iOnsiJHJlZiI6IjYwIn0sIlBhZGRpbmciOnsiJHJlZiI6IjYxIn0sIkJhY2tncm91bmQiOnsiJGlkIjoiMjE1IiwiQ29sb3IiOnsiJGlkIjoiMjE2IiwiQSI6MjU1LCJSIjoxMjMsIkciOjE2NiwiQiI6MjIwfX0sIklzVmlzaWJsZSI6dHJ1ZSwiV2lkdGgiOjE4LjAsIkhlaWdodCI6MjAuMCwiQm9yZGVyU3R5bGUiOnsiJGlkIjoiMjE3IiwiTGluZUNvbG9yIjp7IiRyZWYiOiI2MyJ9LCJMaW5lV2VpZ2h0IjowLjAsIkxpbmVUeXBlIjowLCJQYXJlbnRTdHlsZSI6eyIkcmVmIjoiNjIifX0sIlBhcmVudFN0eWxlIjp7IiRyZWYiOiI1OSJ9fSwiVGl0bGVTdHlsZSI6eyIkaWQiOiIyMTgiLCJGb250U2V0dGluZ3MiOnsiJGlkIjoiMjE5IiwiRm9udFNpemUiOjEyLCJGb250TmFtZSI6IkNhbGlicmkiLCJJc0JvbGQiOnRydWUsIklzSXRhbGljIjpmYWxzZSwiSXNVbmRlcmxpbmVkIjpmYWxzZSwiUGFyZW50U3R5bGUiOnsiJHJlZiI6IjY2In19LCJBdXRvU2l6ZSI6MiwiRm9yZWdyb3VuZCI6eyIkaWQiOiIyMjAiLCJDb2xvciI6eyIkaWQiOiIyMjEiLCJBIjoyNTUsIlIiOjE3NiwiRyI6MjAyLCJCIjoyMzR9fSwiTWF4V2lkdGgiOjI0NC42ODQ1NzAzMTI1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jIiLCJMaW5lQ29sb3IiOm51bGwsIkxpbmVXZWlnaHQiOjAuMCwiTGluZVR5cGUiOjAsIlBhcmVudFN0eWxlIjpudWxsfSwiUGFyZW50U3R5bGUiOnsiJHJlZiI6IjY1In19LCJEYXRlU3R5bGUiOnsiJGlkIjoiMjIzIiwiRm9udFNldHRpbmdzIjp7IiRpZCI6IjIyNCIsIkZvbnRTaXplIjoxMCwiRm9udE5hbWUiOiJDYWxpYnJpIiwiSXNCb2xkIjpmYWxzZSwiSXNJdGFsaWMiOmZhbHNlLCJJc1VuZGVybGluZWQiOmZhbHNlLCJQYXJlbnRTdHlsZSI6eyIkcmVmIjoiNzMifX0sIkF1dG9TaXplIjowLCJGb3JlZ3JvdW5kIjp7IiRpZCI6IjIyNSIsIkNvbG9yIjp7IiRpZCI6IjIyNiIsIkEiOjI1NSwiUiI6MTc2LCJHIjoyMDIsIkIiOjIzNH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yIsIkxpbmVDb2xvciI6bnVsbCwiTGluZVdlaWdodCI6MC4wLCJMaW5lVHlwZSI6MCwiUGFyZW50U3R5bGUiOm51bGx9LCJQYXJlbnRTdHlsZSI6eyIkcmVmIjoiNzIifX0sIkRhdGVGb3JtYXQiOnsiJHJlZiI6Ijc5In0sIklzVmlzaWJsZSI6dHJ1ZSwiUGFyZW50U3R5bGUiOnsiJHJlZiI6IjUzIn19LCJQb3NpdGlvbiI6eyJSYXRpbyI6MC4yNDc4NTI0Mzg0Njc1MjAyNSwiSXNDdXN0b20iOnRydWV9LCJEYXRlRm9ybWF0Ijp7IiRyZWYiOiI3OSJ9LCJJZCI6ImIxMjJmMmJjLTMzZTItNDM3Yi05NTJiLWVmYjU3ZDg0N2YyOCIsIkltcG9ydElkIjpudWxsLCJUaXRsZSI6IkhhbGZ3YXkgcG9pbnQgdG8gUGx1dG8gKGRpc3RhbmNlIHRyYXZlbGxlZCkiLCJOb3RlIjpudWxsLCJIeXBlcmxpbmsiOm51bGwsIklzQ2hhbmdlZCI6ZmFsc2UsIklzTmV3IjpmYWxzZX0seyIkaWQiOiIyMjgiLCJEYXRlIjoiMjAxMS0wMy0xOFQyMzo1OTowMFoiLCJTdHlsZSI6eyIkaWQiOiIyMjkiLCJTaGFwZSI6MSwiQ29ubmVjdG9yTWFyZ2luIjp7IiRyZWYiOiI1NCJ9LCJDb25uZWN0b3JTdHlsZSI6eyIkaWQiOiIyMzAiLCJMaW5lQ29sb3IiOnsiJGlkIjoiMjMxIiwiJHR5cGUiOiJOTFJFLkNvbW1vbi5Eb20uU29saWRDb2xvckJydXNoLCBOTFJFLkNvbW1vbiIsIkNvbG9yIjp7IiRpZCI6IjIzMiIsIkEiOjEyNywiUiI6MTg4LCJHIjoyMTUsIkIiOjIyMH19LCJMaW5lV2VpZ2h0IjoxLjAsIkxpbmVUeXBlIjowLCJQYXJlbnRTdHlsZSI6eyIkcmVmIjoiNTUifX0sIklzQmVsb3dUaW1lYmFuZCI6ZmFsc2UsIkhpZGVEYXRlIjpmYWxzZSwiU2hhcGVTaXplIjoxLCJTcGFjaW5nIjoyLjAsIlBhZGRpbmciOnsiJHJlZiI6IjU4In0sIlNoYXBlU3R5bGUiOnsiJGlkIjoiMjMzIiwiTWFyZ2luIjp7IiRyZWYiOiI2MCJ9LCJQYWRkaW5nIjp7IiRyZWYiOiI2MSJ9LCJCYWNrZ3JvdW5kIjp7IiRpZCI6IjIzNCIsIkNvbG9yIjp7IiRpZCI6IjIzNSIsIkEiOjI1NSwiUiI6MTg4LCJHIjoyMTUsIkIiOjIyMH19LCJJc1Zpc2libGUiOnRydWUsIldpZHRoIjoxOC4wLCJIZWlnaHQiOjIwLjAsIkJvcmRlclN0eWxlIjp7IiRpZCI6IjIzNiIsIkxpbmVDb2xvciI6eyIkcmVmIjoiNjMifSwiTGluZVdlaWdodCI6MC4wLCJMaW5lVHlwZSI6MCwiUGFyZW50U3R5bGUiOnsiJHJlZiI6IjYyIn19LCJQYXJlbnRTdHlsZSI6eyIkcmVmIjoiNTkifX0sIlRpdGxlU3R5bGUiOnsiJGlkIjoiMjM3IiwiRm9udFNldHRpbmdzIjp7IiRpZCI6IjIzO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5IiwiTGluZUNvbG9yIjpudWxsLCJMaW5lV2VpZ2h0IjowLjAsIkxpbmVUeXBlIjowLCJQYXJlbnRTdHlsZSI6bnVsbH0sIlBhcmVudFN0eWxlIjp7IiRyZWYiOiI2NSJ9fSwiRGF0ZVN0eWxlIjp7IiRpZCI6IjI0MCIsIkZvbnRTZXR0aW5ncyI6eyIkaWQiOiIyNDEiLCJGb250U2l6ZSI6MTAsIkZvbnROYW1lIjoiQ2FsaWJyaSIsIklzQm9sZCI6ZmFsc2UsIklzSXRhbGljIjpmYWxzZSwiSXNVbmRlcmxpbmVkIjpmYWxzZSwiUGFyZW50U3R5bGUiOnsiJHJlZiI6IjczIn19LCJBdXRvU2l6ZSI6MCwiRm9yZWdyb3VuZCI6eyIkaWQiOiIyNDIiLCJDb2xvciI6eyIkaWQiOiIyNDMiLCJBIjoyNTUsIlIiOjI1NSwiRyI6MjU1LCJCIjoyNTV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1OTZhNWNiMi05YjVkLTQyMGMtOGExMS00ZDc3YTVlODFiMjEiLCJJbXBvcnRJZCI6bnVsbCwiVGl0bGUiOiJVcmFudXMgb3JiaXQgY3Jvc3NpbmciLCJOb3RlIjpudWxsLCJIeXBlcmxpbmsiOm51bGwsIklzQ2hhbmdlZCI6ZmFsc2UsIklzTmV3IjpmYWxzZX0seyIkaWQiOiIyNDUiLCJEYXRlIjoiMjAxMS0xMC0xNlQyMzo1OTowMFoiLCJTdHlsZSI6eyIkaWQiOiIyNDYiLCJTaGFwZSI6NywiQ29ubmVjdG9yTWFyZ2luIjp7IiRyZWYiOiI1NCJ9LCJDb25uZWN0b3JTdHlsZSI6eyIkaWQiOiIyNDciLCJMaW5lQ29sb3IiOnsiJGlkIjoiMjQ4IiwiJHR5cGUiOiJOTFJFLkNvbW1vbi5Eb20uU29saWRDb2xvckJydXNoLCBOTFJFLkNvbW1vbiIsIkNvbG9yIjp7IiRpZCI6IjI0OSIsIkEiOjEyNywiUiI6MTIzLCJHIjoxNjYsIkIiOjIyMH19LCJMaW5lV2VpZ2h0IjoxLjAsIkxpbmVUeXBlIjowLCJQYXJlbnRTdHlsZSI6eyIkcmVmIjoiNTUifX0sIklzQmVsb3dUaW1lYmFuZCI6ZmFsc2UsIkhpZGVEYXRlIjpmYWxzZSwiU2hhcGVTaXplIjoxLCJTcGFjaW5nIjoyLjAsIlBhZGRpbmciOnsiJHJlZiI6IjU4In0sIlNoYXBlU3R5bGUiOnsiJGlkIjoiMjUwIiwiTWFyZ2luIjp7IiRyZWYiOiI2MCJ9LCJQYWRkaW5nIjp7IiRyZWYiOiI2MSJ9LCJCYWNrZ3JvdW5kIjp7IiRpZCI6IjI1MSIsIkNvbG9yIjp7IiRpZCI6IjI1MiIsIkEiOjI1NSwiUiI6MTIzLCJHIjoxNjYsIkIiOjIyMH19LCJJc1Zpc2libGUiOnRydWUsIldpZHRoIjoxOC4wLCJIZWlnaHQiOjIwLjAsIkJvcmRlclN0eWxlIjp7IiRpZCI6IjI1MyIsIkxpbmVDb2xvciI6eyIkcmVmIjoiNjMifSwiTGluZVdlaWdodCI6MC4wLCJMaW5lVHlwZSI6MCwiUGFyZW50U3R5bGUiOnsiJHJlZiI6IjYyIn19LCJQYXJlbnRTdHlsZSI6eyIkcmVmIjoiNTkifX0sIlRpdGxlU3R5bGUiOnsiJGlkIjoiMjU0IiwiRm9udFNldHRpbmdzIjp7IiRpZCI6IjI1NSIsIkZvbnRTaXplIjoxMiwiRm9udE5hbWUiOiJDYWxpYnJpIiwiSXNCb2xkIjp0cnVlLCJJc0l0YWxpYyI6ZmFsc2UsIklzVW5kZXJsaW5lZCI6ZmFsc2UsIlBhcmVudFN0eWxlIjp7IiRyZWYiOiI2NiJ9fSwiQXV0b1NpemUiOjAsIkZvcmVncm91bmQiOnsiJGlkIjoiMjU2IiwiQ29sb3IiOnsiJGlkIjoiMjU3IiwiQSI6MjU1LCJSIjoxNzYsIkciOjIwMiwiQiI6MjM0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4IiwiTGluZUNvbG9yIjpudWxsLCJMaW5lV2VpZ2h0IjowLjAsIkxpbmVUeXBlIjowLCJQYXJlbnRTdHlsZSI6bnVsbH0sIlBhcmVudFN0eWxlIjp7IiRyZWYiOiI2NSJ9fSwiRGF0ZVN0eWxlIjp7IiRpZCI6IjI1OSIsIkZvbnRTZXR0aW5ncyI6eyIkaWQiOiIyNjAiLCJGb250U2l6ZSI6MTAsIkZvbnROYW1lIjoiQ2FsaWJyaSIsIklzQm9sZCI6ZmFsc2UsIklzSXRhbGljIjpmYWxzZSwiSXNVbmRlcmxpbmVkIjpmYWxzZSwiUGFyZW50U3R5bGUiOnsiJHJlZiI6IjczIn19LCJBdXRvU2l6ZSI6MCwiRm9yZWdyb3VuZCI6eyIkaWQiOiIyNjEiLCJDb2xvciI6eyIkaWQiOiIyNjIiLCJBIjoyNTUsIlIiOjE3NiwiRyI6MjAyLCJCIjoyMzR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4YWU5MDNhNy0wNGJlLTRiMWMtODkxMS02MmViZjQwNDAwYTciLCJJbXBvcnRJZCI6bnVsbCwiVGl0bGUiOiJIYWxmd2F5IHBvaW50IHRvIFBsdXRvICh0aW1lIHRyYXZlbGxlZCkiLCJOb3RlIjpudWxsLCJIeXBlcmxpbmsiOm51bGwsIklzQ2hhbmdlZCI6ZmFsc2UsIklzTmV3IjpmYWxzZX0seyIkaWQiOiIyNjQiLCJEYXRlIjoiMjAxNC0wOC0yNVQyMzo1OTowMFoiLCJTdHlsZSI6eyIkaWQiOiIyNjUiLCJTaGFwZSI6MSwiQ29ubmVjdG9yTWFyZ2luIjp7IiRyZWYiOiI1NCJ9LCJDb25uZWN0b3JTdHlsZSI6eyIkaWQiOiIyNjYiLCJMaW5lQ29sb3IiOnsiJGlkIjoiMjY3IiwiJHR5cGUiOiJOTFJFLkNvbW1vbi5Eb20uU29saWRDb2xvckJydXNoLCBOTFJFLkNvbW1vbiIsIkNvbG9yIjp7IiRpZCI6IjI2OCIsIkEiOjEyNywiUiI6MTg4LCJHIjoyMTUsIkIiOjIyMH19LCJMaW5lV2VpZ2h0IjoxLjAsIkxpbmVUeXBlIjowLCJQYXJlbnRTdHlsZSI6eyIkcmVmIjoiNTUifX0sIklzQmVsb3dUaW1lYmFuZCI6ZmFsc2UsIkhpZGVEYXRlIjpmYWxzZSwiU2hhcGVTaXplIjoxLCJTcGFjaW5nIjoyLjAsIlBhZGRpbmciOnsiJHJlZiI6IjU4In0sIlNoYXBlU3R5bGUiOnsiJGlkIjoiMjY5IiwiTWFyZ2luIjp7IiRyZWYiOiI2MCJ9LCJQYWRkaW5nIjp7IiRyZWYiOiI2MSJ9LCJCYWNrZ3JvdW5kIjp7IiRpZCI6IjI3MCIsIkNvbG9yIjp7IiRpZCI6IjI3MSIsIkEiOjI1NSwiUiI6MTg4LCJHIjoyMTUsIkIiOjIyMH19LCJJc1Zpc2libGUiOnRydWUsIldpZHRoIjoxOC4wLCJIZWlnaHQiOjIwLjAsIkJvcmRlclN0eWxlIjp7IiRpZCI6IjI3MiIsIkxpbmVDb2xvciI6eyIkcmVmIjoiNjMifSwiTGluZVdlaWdodCI6MC4wLCJMaW5lVHlwZSI6MCwiUGFyZW50U3R5bGUiOnsiJHJlZiI6IjYyIn19LCJQYXJlbnRTdHlsZSI6eyIkcmVmIjoiNTkifX0sIlRpdGxlU3R5bGUiOnsiJGlkIjoiMjczIiwiRm9udFNldHRpbmdzIjp7IiRpZCI6IjI3N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c1IiwiTGluZUNvbG9yIjpudWxsLCJMaW5lV2VpZ2h0IjowLjAsIkxpbmVUeXBlIjowLCJQYXJlbnRTdHlsZSI6bnVsbH0sIlBhcmVudFN0eWxlIjp7IiRyZWYiOiI2NSJ9fSwiRGF0ZVN0eWxlIjp7IiRpZCI6IjI3NiIsIkZvbnRTZXR0aW5ncyI6eyIkaWQiOiIyNzciLCJGb250U2l6ZSI6MTAsIkZvbnROYW1lIjoiQ2FsaWJyaSIsIklzQm9sZCI6ZmFsc2UsIklzSXRhbGljIjpmYWxzZSwiSXNVbmRlcmxpbmVkIjpmYWxzZSwiUGFyZW50U3R5bGUiOnsiJHJlZiI6IjczIn19LCJBdXRvU2l6ZSI6MCwiRm9yZWdyb3VuZCI6eyIkaWQiOiIyNzgiLCJDb2xvciI6eyIkaWQiOiIyNzkiLCJBIjoyNTUsIlIiOjIzMSwiRyI6MjMwLCJCIjoyMzB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A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hNjI4YWE3Zi1kYWIyLTRlMDMtOTBlNi1hNTg0OTc0NjU2YzciLCJJbXBvcnRJZCI6bnVsbCwiVGl0bGUiOiJOZXB0dW5lIG9yYml0IGNyb3NzaW5nIiwiTm90ZSI6bnVsbCwiSHlwZXJsaW5rIjpudWxsLCJJc0NoYW5nZWQiOmZhbHNlLCJJc05ldyI6ZmFsc2V9LHsiJGlkIjoiMjgxIiwiRGF0ZSI6IjIwMTQtMTItMDZUMjM6NTk6MDAiLCJTdHlsZSI6eyIkaWQiOiIyODIiLCJTaGFwZSI6MSwiQ29ubmVjdG9yTWFyZ2luIjp7IiRyZWYiOiI1NCJ9LCJDb25uZWN0b3JTdHlsZSI6eyIkaWQiOiIyODMiLCJMaW5lQ29sb3IiOnsiJGlkIjoiMjg0IiwiJHR5cGUiOiJOTFJFLkNvbW1vbi5Eb20uU29saWRDb2xvckJydXNoLCBOTFJFLkNvbW1vbiIsIkNvbG9yIjp7IiRpZCI6IjI4NSIsIkEiOjEyNywiUiI6MTg4LCJHIjoyMTUsIkIiOjIyMH19LCJMaW5lV2VpZ2h0IjoxLjAsIkxpbmVUeXBlIjowLCJQYXJlbnRTdHlsZSI6eyIkcmVmIjoiNTUifX0sIklzQmVsb3dUaW1lYmFuZCI6ZmFsc2UsIkhpZGVEYXRlIjpmYWxzZSwiU2hhcGVTaXplIjoxLCJTcGFjaW5nIjoyLjAsIlBhZGRpbmciOnsiJHJlZiI6IjU4In0sIlNoYXBlU3R5bGUiOnsiJGlkIjoiMjg2IiwiTWFyZ2luIjp7IiRyZWYiOiI2MCJ9LCJQYWRkaW5nIjp7IiRyZWYiOiI2MSJ9LCJCYWNrZ3JvdW5kIjp7IiRpZCI6IjI4NyIsIkNvbG9yIjp7IiRpZCI6IjI4OCIsIkEiOjI1NSwiUiI6MTg4LCJHIjoyMTUsIkIiOjIyMH19LCJJc1Zpc2libGUiOnRydWUsIldpZHRoIjoxOC4wLCJIZWlnaHQiOjIwLjAsIkJvcmRlclN0eWxlIjp7IiRpZCI6IjI4OSIsIkxpbmVDb2xvciI6eyIkcmVmIjoiNjMifSwiTGluZVdlaWdodCI6MC4wLCJMaW5lVHlwZSI6MCwiUGFyZW50U3R5bGUiOnsiJHJlZiI6IjYyIn19LCJQYXJlbnRTdHlsZSI6eyIkcmVmIjoiNTkifX0sIlRpdGxlU3R5bGUiOnsiJGlkIjoiMjkwIiwiRm9udFNldHRpbmdzIjp7IiRpZCI6IjI5MS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kyIiwiTGluZUNvbG9yIjpudWxsLCJMaW5lV2VpZ2h0IjowLjAsIkxpbmVUeXBlIjowLCJQYXJlbnRTdHlsZSI6bnVsbH0sIlBhcmVudFN0eWxlIjp7IiRyZWYiOiI2NSJ9fSwiRGF0ZVN0eWxlIjp7IiRpZCI6IjI5MyIsIkZvbnRTZXR0aW5ncyI6eyIkaWQiOiIyOTQiLCJGb250U2l6ZSI6MTAsIkZvbnROYW1lIjoiQ2FsaWJyaSIsIklzQm9sZCI6ZmFsc2UsIklzSXRhbGljIjpmYWxzZSwiSXNVbmRlcmxpbmVkIjpmYWxzZSwiUGFyZW50U3R5bGUiOnsiJHJlZiI6IjczIn19LCJBdXRvU2l6ZSI6MCwiRm9yZWdyb3VuZCI6eyIkaWQiOiIyOTUiLCJDb2xvciI6eyIkaWQiOiIyOTYiLCJBIjoyNTUsIlIiOjIzMSwiRyI6MjMwLCJCIjoyMzB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T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hMGU3ZDgzMS0wZjhmLTQ1ZmQtYTk3YS1iMDBlMWU3MGQyZGQiLCJJbXBvcnRJZCI6IjEiLCJUaXRsZSI6IkZpbmFsIHdha2UtdXAgZnJvbSBoeWJlcm5hdGlvbiIsIk5vdGUiOm51bGwsIkh5cGVybGluayI6bnVsbCwiSXNDaGFuZ2VkIjpmYWxzZSwiSXNOZXciOmZhbHNlfSx7IiRpZCI6IjI5OCIsIkRhdGUiOiIyMDE1LTA3LTE0VDIzOjU5OjAwWiIsIlN0eWxlIjp7IiRpZCI6IjI5OSIsIlNoYXBlIjoxMywiQ29ubmVjdG9yTWFyZ2luIjp7IiRyZWYiOiI1NCJ9LCJDb25uZWN0b3JTdHlsZSI6eyIkaWQiOiIzMDAiLCJMaW5lQ29sb3IiOnsiJGlkIjoiMzAxIiwiJHR5cGUiOiJOTFJFLkNvbW1vbi5Eb20uU29saWRDb2xvckJydXNoLCBOTFJFLkNvbW1vbiIsIkNvbG9yIjp7IiRpZCI6IjMwMiIsIkEiOjI1NSwiUiI6MjU1LCJHIjoyMzQsIkIiOjE4M319LCJMaW5lV2VpZ2h0IjoxLjAsIkxpbmVUeXBlIjowLCJQYXJlbnRTdHlsZSI6eyIkcmVmIjoiNTUifX0sIklzQmVsb3dUaW1lYmFuZCI6ZmFsc2UsIkhpZGVEYXRlIjpmYWxzZSwiU2hhcGVTaXplIjoxLCJTcGFjaW5nIjoyLjAsIlBhZGRpbmciOnsiJHJlZiI6IjU4In0sIlNoYXBlU3R5bGUiOnsiJGlkIjoiMzAzIiwiTWFyZ2luIjp7IiRyZWYiOiI2MCJ9LCJQYWRkaW5nIjp7IiRyZWYiOiI2MSJ9LCJCYWNrZ3JvdW5kIjp7IiRpZCI6IjMwNCIsIkNvbG9yIjp7IiRpZCI6IjMwNSIsIkEiOjI1NSwiUiI6MjU0LCJHIjoxODYsIkIiOjEwfX0sIklzVmlzaWJsZSI6dHJ1ZSwiV2lkdGgiOjE4LjAsIkhlaWdodCI6MjAuMCwiQm9yZGVyU3R5bGUiOnsiJGlkIjoiMzA2IiwiTGluZUNvbG9yIjp7IiRyZWYiOiI2MyJ9LCJMaW5lV2VpZ2h0IjowLjAsIkxpbmVUeXBlIjowLCJQYXJlbnRTdHlsZSI6eyIkcmVmIjoiNjIifX0sIlBhcmVudFN0eWxlIjp7IiRyZWYiOiI1OSJ9fSwiVGl0bGVTdHlsZSI6eyIkaWQiOiIzMDciLCJGb250U2V0dGluZ3MiOnsiJGlkIjoiMzA4IiwiRm9udFNpemUiOjEyLCJGb250TmFtZSI6IkNhbGlicmkiLCJJc0JvbGQiOnRydWUsIklzSXRhbGljIjpmYWxzZSwiSXNVbmRlcmxpbmVkIjpmYWxzZSwiUGFyZW50U3R5bGUiOnsiJHJlZiI6IjY2In19LCJBdXRvU2l6ZSI6MCwiRm9yZWdyb3VuZCI6eyIkaWQiOiIzMDkiLCJDb2xvciI6eyIkaWQiOiIzMTAiLCJBIjoyNTUsIlIiOjI1NSwiRyI6MjM0LCJCIjoxODN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TEiLCJMaW5lQ29sb3IiOm51bGwsIkxpbmVXZWlnaHQiOjAuMCwiTGluZVR5cGUiOjAsIlBhcmVudFN0eWxlIjpudWxsfSwiUGFyZW50U3R5bGUiOnsiJHJlZiI6IjY1In19LCJEYXRlU3R5bGUiOnsiJGlkIjoiMzEyIiwiRm9udFNldHRpbmdzIjp7IiRpZCI6IjMxMyIsIkZvbnRTaXplIjoxMCwiRm9udE5hbWUiOiJDYWxpYnJpIiwiSXNCb2xkIjpmYWxzZSwiSXNJdGFsaWMiOmZhbHNlLCJJc1VuZGVybGluZWQiOmZhbHNlLCJQYXJlbnRTdHlsZSI6eyIkcmVmIjoiNzMifX0sIkF1dG9TaXplIjowLCJGb3JlZ3JvdW5kIjp7IiRpZCI6IjMxNCIsIkNvbG9yIjp7IiRpZCI6IjMxNSIsIkEiOjI1NSwiUiI6MjU1LCJHIjoyMzQsIkIiOjE4M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xN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IzZDE3MjYwLTJlNjYtNGE2YS05ODRmLWU5ZmFlNzRkMDgxYyIsIkltcG9ydElkIjoiMSIsIlRpdGxlIjoiUGx1dG8gZmx5YnkgKGNsb3Nlc3QgYXBwcm9hY2gpIiwiTm90ZSI6bnVsbCwiSHlwZXJsaW5rIjpudWxsLCJJc0NoYW5nZWQiOmZhbHNlLCJJc05ldyI6ZmFsc2V9LHsiJGlkIjoiMzE3IiwiRGF0ZSI6IjIwMTYtMDctMDFUMjM6NTk6MDBaIiwiU3R5bGUiOnsiJGlkIjoiMzE4IiwiU2hhcGUiOjEsIkNvbm5lY3Rvck1hcmdpbiI6eyIkcmVmIjoiNTQifSwiQ29ubmVjdG9yU3R5bGUiOnsiJGlkIjoiMzE5IiwiTGluZUNvbG9yIjp7IiRpZCI6IjMyMCIsIiR0eXBlIjoiTkxSRS5Db21tb24uRG9tLlNvbGlkQ29sb3JCcnVzaCwgTkxSRS5Db21tb24iLCJDb2xvciI6eyIkaWQiOiIzMjEiLCJBIjoxMjcsIlIiOjE4OCwiRyI6MjE1LCJCIjoyMjB9fSwiTGluZVdlaWdodCI6MS4wLCJMaW5lVHlwZSI6MCwiUGFyZW50U3R5bGUiOnsiJHJlZiI6IjU1In19LCJJc0JlbG93VGltZWJhbmQiOmZhbHNlLCJIaWRlRGF0ZSI6ZmFsc2UsIlNoYXBlU2l6ZSI6MSwiU3BhY2luZyI6Mi4wLCJQYWRkaW5nIjp7IiRyZWYiOiI1OCJ9LCJTaGFwZVN0eWxlIjp7IiRpZCI6IjMyMiIsIk1hcmdpbiI6eyIkcmVmIjoiNjAifSwiUGFkZGluZyI6eyIkcmVmIjoiNjEifSwiQmFja2dyb3VuZCI6eyIkaWQiOiIzMjMiLCJDb2xvciI6eyIkaWQiOiIzMjQiLCJBIjoyNTUsIlIiOjE4OCwiRyI6MjE1LCJCIjoyMjB9fSwiSXNWaXNpYmxlIjp0cnVlLCJXaWR0aCI6MTguMCwiSGVpZ2h0IjoyMC4wLCJCb3JkZXJTdHlsZSI6eyIkaWQiOiIzMjUiLCJMaW5lQ29sb3IiOnsiJHJlZiI6IjYzIn0sIkxpbmVXZWlnaHQiOjAuMCwiTGluZVR5cGUiOjAsIlBhcmVudFN0eWxlIjp7IiRyZWYiOiI2MiJ9fSwiUGFyZW50U3R5bGUiOnsiJHJlZiI6IjU5In19LCJUaXRsZVN0eWxlIjp7IiRpZCI6IjMyNiIsIkZvbnRTZXR0aW5ncyI6eyIkaWQiOiIzMjc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yOCIsIkxpbmVDb2xvciI6bnVsbCwiTGluZVdlaWdodCI6MC4wLCJMaW5lVHlwZSI6MCwiUGFyZW50U3R5bGUiOm51bGx9LCJQYXJlbnRTdHlsZSI6eyIkcmVmIjoiNjUifX0sIkRhdGVTdHlsZSI6eyIkaWQiOiIzMjkiLCJGb250U2V0dGluZ3MiOnsiJGlkIjoiMzMwIiwiRm9udFNpemUiOjEwLCJGb250TmFtZSI6IkNhbGlicmkiLCJJc0JvbGQiOmZhbHNlLCJJc0l0YWxpYyI6ZmFsc2UsIklzVW5kZXJsaW5lZCI6ZmFsc2UsIlBhcmVudFN0eWxlIjp7IiRyZWYiOiI3MyJ9fSwiQXV0b1NpemUiOjAsIkZvcmVncm91bmQiOnsiJGlkIjoiMzMxIiwiQ29sb3IiOnsiJGlkIjoiMzMyIiwiQSI6MjU1LCJSIjoyMzEsIkciOjIzMCwiQiI6MjMw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M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2MxMjY0MGYtODRkMi00Yzg2LWE5OTItN2U3ZjgyZDU0NWNjIiwiSW1wb3J0SWQiOm51bGwsIlRpdGxlIjoiTWlzc2lvbiBleHRlbnNpb24gY29uZmlybWVkIiwiTm90ZSI6bnVsbCwiSHlwZXJsaW5rIjpudWxsLCJJc0NoYW5nZWQiOmZhbHNlLCJJc05ldyI6ZmFsc2V9LHsiJGlkIjoiMzM0IiwiRGF0ZSI6IjIwMTctMDQtMDdUMjM6NTk6MDAiLCJTdHlsZSI6eyIkaWQiOiIzMzUiLCJTaGFwZSI6MSwiQ29ubmVjdG9yTWFyZ2luIjp7IiRyZWYiOiI1NCJ9LCJDb25uZWN0b3JTdHlsZSI6eyIkaWQiOiIzMzYiLCJMaW5lQ29sb3IiOnsiJGlkIjoiMzM3IiwiJHR5cGUiOiJOTFJFLkNvbW1vbi5Eb20uU29saWRDb2xvckJydXNoLCBOTFJFLkNvbW1vbiIsIkNvbG9yIjp7IiRpZCI6IjMzOCIsIkEiOjEyNywiUiI6MTg4LCJHIjoyMTUsIkIiOjIyMH19LCJMaW5lV2VpZ2h0IjoxLjAsIkxpbmVUeXBlIjowLCJQYXJlbnRTdHlsZSI6eyIkcmVmIjoiNTUifX0sIklzQmVsb3dUaW1lYmFuZCI6ZmFsc2UsIkhpZGVEYXRlIjpmYWxzZSwiU2hhcGVTaXplIjoxLCJTcGFjaW5nIjoyLjAsIlBhZGRpbmciOnsiJHJlZiI6IjU4In0sIlNoYXBlU3R5bGUiOnsiJGlkIjoiMzM5IiwiTWFyZ2luIjp7IiRyZWYiOiI2MCJ9LCJQYWRkaW5nIjp7IiRyZWYiOiI2MSJ9LCJCYWNrZ3JvdW5kIjp7IiRpZCI6IjM0MCIsIkNvbG9yIjp7IiRpZCI6IjM0MSIsIkEiOjI1NSwiUiI6MTg4LCJHIjoyMTUsIkIiOjIyMH19LCJJc1Zpc2libGUiOnRydWUsIldpZHRoIjoxOC4wLCJIZWlnaHQiOjIwLjAsIkJvcmRlclN0eWxlIjp7IiRpZCI6IjM0MiIsIkxpbmVDb2xvciI6eyIkcmVmIjoiNjMifSwiTGluZVdlaWdodCI6MC4wLCJMaW5lVHlwZSI6MCwiUGFyZW50U3R5bGUiOnsiJHJlZiI6IjYyIn19LCJQYXJlbnRTdHlsZSI6eyIkcmVmIjoiNTkifX0sIlRpdGxlU3R5bGUiOnsiJGlkIjoiMzQzIiwiRm9udFNldHRpbmdzIjp7IiRpZCI6IjM0N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Q1IiwiTGluZUNvbG9yIjpudWxsLCJMaW5lV2VpZ2h0IjowLjAsIkxpbmVUeXBlIjowLCJQYXJlbnRTdHlsZSI6bnVsbH0sIlBhcmVudFN0eWxlIjp7IiRyZWYiOiI2NSJ9fSwiRGF0ZVN0eWxlIjp7IiRpZCI6IjM0NiIsIkZvbnRTZXR0aW5ncyI6eyIkaWQiOiIzNDciLCJGb250U2l6ZSI6MTAsIkZvbnROYW1lIjoiQ2FsaWJyaSIsIklzQm9sZCI6ZmFsc2UsIklzSXRhbGljIjpmYWxzZSwiSXNVbmRlcmxpbmVkIjpmYWxzZSwiUGFyZW50U3R5bGUiOnsiJHJlZiI6IjczIn19LCJBdXRvU2l6ZSI6MCwiRm9yZWdyb3VuZCI6eyIkaWQiOiIzNDgiLCJDb2xvciI6eyIkaWQiOiIzNDkiLCJBIjoyNTUsIlIiOjIzMSwiRyI6MjMwLCJCIjoyMzB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NTA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lNWUxYzAxMC03MzYyLTQxYjktYjJmYS05Y2RiNWY3MGQ4N2IiLCJJbXBvcnRJZCI6bnVsbCwiVGl0bGUiOiJFbnRlcnMgaHliZXJuYXRpb24iLCJOb3RlIjpudWxsLCJIeXBlcmxpbmsiOm51bGwsIklzQ2hhbmdlZCI6ZmFsc2UsIklzTmV3IjpmYWxzZX0seyIkaWQiOiIzNTEiLCJEYXRlIjoiMjAxOS0wMS0wMVQyMzo1OTowMFoiLCJTdHlsZSI6eyIkaWQiOiIzNTIiLCJTaGFwZSI6MTMsIkNvbm5lY3Rvck1hcmdpbiI6eyIkcmVmIjoiNTQifSwiQ29ubmVjdG9yU3R5bGUiOnsiJGlkIjoiMzUzIiwiTGluZUNvbG9yIjp7IiRpZCI6IjM1NCIsIiR0eXBlIjoiTkxSRS5Db21tb24uRG9tLlNvbGlkQ29sb3JCcnVzaCwgTkxSRS5Db21tb24iLCJDb2xvciI6eyIkaWQiOiIzNTUiLCJBIjoxMjcsIlIiOjkxLCJHIjoxNTUsIkIiOjIxM319LCJMaW5lV2VpZ2h0IjoxLjAsIkxpbmVUeXBlIjowLCJQYXJlbnRTdHlsZSI6eyIkcmVmIjoiNTUifX0sIklzQmVsb3dUaW1lYmFuZCI6ZmFsc2UsIkhpZGVEYXRlIjpmYWxzZSwiU2hhcGVTaXplIjoxLCJTcGFjaW5nIjoyLjAsIlBhZGRpbmciOnsiJHJlZiI6IjU4In0sIlNoYXBlU3R5bGUiOnsiJGlkIjoiMzU2IiwiTWFyZ2luIjp7IiRyZWYiOiI2MCJ9LCJQYWRkaW5nIjp7IiRyZWYiOiI2MSJ9LCJCYWNrZ3JvdW5kIjp7IiRpZCI6IjM1NyIsIkNvbG9yIjp7IiRpZCI6IjM1OCIsIkEiOjI1NSwiUiI6MjU0LCJHIjoxODYsIkIiOjEwfX0sIklzVmlzaWJsZSI6dHJ1ZSwiV2lkdGgiOjE4LjAsIkhlaWdodCI6MjAuMCwiQm9yZGVyU3R5bGUiOnsiJGlkIjoiMzU5IiwiTGluZUNvbG9yIjp7IiRyZWYiOiI2MyJ9LCJMaW5lV2VpZ2h0IjowLjAsIkxpbmVUeXBlIjowLCJQYXJlbnRTdHlsZSI6eyIkcmVmIjoiNjIifX0sIlBhcmVudFN0eWxlIjp7IiRyZWYiOiI1OSJ9fSwiVGl0bGVTdHlsZSI6eyIkaWQiOiIzNjAiLCJGb250U2V0dGluZ3MiOnsiJGlkIjoiMzYxIiwiRm9udFNpemUiOjEyLCJGb250TmFtZSI6IkNhbGlicmkiLCJJc0JvbGQiOnRydWUsIklzSXRhbGljIjpmYWxzZSwiSXNVbmRlcmxpbmVkIjpmYWxzZSwiUGFyZW50U3R5bGUiOnsiJHJlZiI6IjY2In19LCJBdXRvU2l6ZSI6MCwiRm9yZWdyb3VuZCI6eyIkaWQiOiIzNjIiLCJDb2xvciI6eyIkaWQiOiIzNjMiLCJBIjoyNTUsIlIiOjI1NSwiRyI6MjM0LCJCIjoxODN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NjQiLCJMaW5lQ29sb3IiOm51bGwsIkxpbmVXZWlnaHQiOjAuMCwiTGluZVR5cGUiOjAsIlBhcmVudFN0eWxlIjpudWxsfSwiUGFyZW50U3R5bGUiOnsiJHJlZiI6IjY1In19LCJEYXRlU3R5bGUiOnsiJGlkIjoiMzY1IiwiRm9udFNldHRpbmdzIjp7IiRpZCI6IjM2NiIsIkZvbnRTaXplIjoxMCwiRm9udE5hbWUiOiJDYWxpYnJpIiwiSXNCb2xkIjpmYWxzZSwiSXNJdGFsaWMiOmZhbHNlLCJJc1VuZGVybGluZWQiOmZhbHNlLCJQYXJlbnRTdHlsZSI6eyIkcmVmIjoiNzMifX0sIkF1dG9TaXplIjowLCJGb3JlZ3JvdW5kIjp7IiRpZCI6IjM2NyIsIkNvbG9yIjp7IiRpZCI6IjM2OCIsIkEiOjI1NSwiUiI6MjU1LCJHIjoyMzQsIkIiOjE4M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2O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QzMGMzMGUxLWRmMmMtNDI5Zi04YTA5LTBjOGZjZmYzNjEwNiIsIkltcG9ydElkIjpudWxsLCJUaXRsZSI6IlBsYW5uZWQgZmx5Ynkgb2YgTVU2OSIsIk5vdGUiOm51bGwsIkh5cGVybGluayI6bnVsbCwiSXNDaGFuZ2VkIjpmYWxzZSwiSXNOZXciOmZhbHNlfV0sIlRhc2tzIjpbeyIkaWQiOiIzNzAiLCJHcm91cE5hbWUiOm51bGwsIlN0YXJ0RGF0ZSI6IjIwMDctMDktMTVUMDA6MDA6MDBaIiwiRW5kRGF0ZSI6IjIwMDctMTEtMTVUMjM6NTk6MDBaIiwiUGVyY2VudGFnZUNvbXBsZXRlIjpudWxsLCJTdHlsZSI6eyIkaWQiOiIzNzEiLCJTaGFwZSI6MSwiU2hhcGVUaGlja25lc3MiOjAsIkR1cmF0aW9uRm9ybWF0IjowLCJJbmNsdWRlTm9uV29ya2luZ0RheXNJbkR1cmF0aW9uIjpmYWxzZSwiUGVyY2VudGFnZUNvbXBsZXRlU3R5bGUiOnsiJGlkIjoiMzcyIiwiRm9udFNldHRpbmdzIjp7IiRpZCI6IjM3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3NCIsIkxpbmVDb2xvciI6bnVsbCwiTGluZVdlaWdodCI6MC4wLCJMaW5lVHlwZSI6MCwiUGFyZW50U3R5bGUiOm51bGx9LCJQYXJlbnRTdHlsZSI6eyIkcmVmIjoiODEifX0sIkR1cmF0aW9uU3R5bGUiOnsiJGlkIjoiMzc1IiwiRm9udFNldHRpbmdzIjp7IiRpZCI6IjM3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NyIsIkxpbmVDb2xvciI6bnVsbCwiTGluZVdlaWdodCI6MC4wLCJMaW5lVHlwZSI6MCwiUGFyZW50U3R5bGUiOm51bGx9LCJQYXJlbnRTdHlsZSI6eyIkcmVmIjoiODgifX0sIkhvcml6b250YWxDb25uZWN0b3JTdHlsZSI6eyIkaWQiOiIzNzgiLCJMaW5lQ29sb3IiOnsiJHJlZiI6Ijk2In0sIkxpbmVXZWlnaHQiOjEuMCwiTGluZVR5cGUiOjAsIlBhcmVudFN0eWxlIjp7IiRyZWYiOiI5NSJ9fSwiVmVydGljYWxDb25uZWN0b3JTdHlsZSI6eyIkaWQiOiIzNz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UsIklzQmVsb3dUaW1lYmFuZCI6dHJ1ZSwiUGVyY2VudGFnZUNvbXBsZXRlU2hhcGVPcGFjaXR5IjozNSwiU2hhcGVTdHlsZSI6eyIkaWQiOiIzODAiLCJNYXJnaW4iOnsiJHJlZiI6IjEwMiJ9LCJQYWRkaW5nIjp7IiRyZWYiOiIxMDMifSwiQmFja2dyb3VuZCI6eyIkaWQiOiIzODEiLCJDb2xvciI6eyIkaWQiOiIzODIiLCJBIjoyNTUsIlIiOjIzNywiRyI6MjIwLCJCIjoxNTJ9fSwiSXNWaXNpYmxlIjp0cnVlLCJXaWR0aCI6MC4wLCJIZWlnaHQiOjEwLjAsIkJvcmRlclN0eWxlIjp7IiRpZCI6IjM4MyIsIkxpbmVDb2xvciI6eyIkcmVmIjoiMTA1In0sIkxpbmVXZWlnaHQiOjAuMCwiTGluZVR5cGUiOjAsIlBhcmVudFN0eWxlIjp7IiRyZWYiOiIxMDQifX0sIlBhcmVudFN0eWxlIjp7IiRyZWYiOiIxMDEifX0sIlRpdGxlU3R5bGUiOnsiJGlkIjoiMzg0IiwiRm9udFNldHRpbmdzIjp7IiRpZCI6IjM4NSIsIkZvbnRTaXplIjoxMi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DYiLCJMaW5lQ29sb3IiOm51bGwsIkxpbmVXZWlnaHQiOjAuMCwiTGluZVR5cGUiOjAsIlBhcmVudFN0eWxlIjpudWxsfSwiUGFyZW50U3R5bGUiOnsiJHJlZiI6IjEwNyJ9fSwiRGF0ZVN0eWxlIjp7IiRpZCI6IjM4NyIsIkZvbnRTZXR0aW5ncyI6eyIkaWQiOiIzODgiLCJGb250U2l6ZSI6MTE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4OSIsIkxpbmVDb2xvciI6bnVsbCwiTGluZVdlaWdodCI6MC4wLCJMaW5lVHlwZSI6MCwiUGFyZW50U3R5bGUiOm51bGx9LCJQYXJlbnRTdHlsZSI6eyIkcmVmIjoiMTE0In19LCJEYXRlRm9ybWF0Ijp7IiRyZWYiOiIxMjEifSwiSXNWaXNpYmxlIjp0cnVlLCJQYXJlbnRTdHlsZSI6eyIkcmVmIjoiODAifX0sIkluZGV4IjoxLCJTbWFydER1cmF0aW9uQWN0aXZhdGVkIjpmYWxzZSwiRGF0ZUZvcm1hdCI6eyIkcmVmIjoiMTIxIn0sIklkIjoiMDIzYjFjYTQtNWMyOC00ZWRiLTliMWItYzAzMDk4YTU4Mzg5IiwiSW1wb3J0SWQiOm51bGwsIlRpdGxlIjoiQW5udWFsIGNoZWNrb3V0IDEiLCJOb3RlIjpudWxsLCJIeXBlcmxpbmsiOm51bGwsIklzQ2hhbmdlZCI6ZmFsc2UsIklzTmV3IjpmYWxzZX0seyIkaWQiOiIzOTAiLCJHcm91cE5hbWUiOm51bGwsIlN0YXJ0RGF0ZSI6IjIwMDgtMDctMTVUMDA6MDA6MDBaIiwiRW5kRGF0ZSI6IjIwMDgtMDgtMTVUMjM6NTk6MDBaIiwiUGVyY2VudGFnZUNvbXBsZXRlIjpudWxsLCJTdHlsZSI6eyIkaWQiOiIzOTEiLCJTaGFwZSI6MSwiU2hhcGVUaGlja25lc3MiOjAsIkR1cmF0aW9uRm9ybWF0IjowLCJJbmNsdWRlTm9uV29ya2luZ0RheXNJbkR1cmF0aW9uIjpmYWxzZSwiUGVyY2VudGFnZUNvbXBsZXRlU3R5bGUiOnsiJGlkIjoiMzkyIiwiRm9udFNldHRpbmdzIjp7IiRpZCI6IjM5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5NCIsIkxpbmVDb2xvciI6bnVsbCwiTGluZVdlaWdodCI6MC4wLCJMaW5lVHlwZSI6MCwiUGFyZW50U3R5bGUiOm51bGx9LCJQYXJlbnRTdHlsZSI6eyIkcmVmIjoiODEifX0sIkR1cmF0aW9uU3R5bGUiOnsiJGlkIjoiMzk1IiwiRm9udFNldHRpbmdzIjp7IiRpZCI6IjM5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NyIsIkxpbmVDb2xvciI6bnVsbCwiTGluZVdlaWdodCI6MC4wLCJMaW5lVHlwZSI6MCwiUGFyZW50U3R5bGUiOm51bGx9LCJQYXJlbnRTdHlsZSI6eyIkcmVmIjoiODgifX0sIkhvcml6b250YWxDb25uZWN0b3JTdHlsZSI6eyIkaWQiOiIzOTgiLCJMaW5lQ29sb3IiOnsiJHJlZiI6Ijk2In0sIkxpbmVXZWlnaHQiOjEuMCwiTGluZVR5cGUiOjAsIlBhcmVudFN0eWxlIjp7IiRyZWYiOiI5NSJ9fSwiVmVydGljYWxDb25uZWN0b3JTdHlsZSI6eyIkaWQiOiIzOT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UsIklzQmVsb3dUaW1lYmFuZCI6dHJ1ZSwiUGVyY2VudGFnZUNvbXBsZXRlU2hhcGVPcGFjaXR5IjozNSwiU2hhcGVTdHlsZSI6eyIkaWQiOiI0MDAiLCJNYXJnaW4iOnsiJHJlZiI6IjEwMiJ9LCJQYWRkaW5nIjp7IiRyZWYiOiIxMDMifSwiQmFja2dyb3VuZCI6eyIkaWQiOiI0MDEiLCJDb2xvciI6eyIkaWQiOiI0MDIiLCJBIjoyNTUsIlIiOjIzNywiRyI6MjIwLCJCIjoxNTJ9fSwiSXNWaXNpYmxlIjp0cnVlLCJXaWR0aCI6MC4wLCJIZWlnaHQiOjEwLjAsIkJvcmRlclN0eWxlIjp7IiRpZCI6IjQwMyIsIkxpbmVDb2xvciI6eyIkcmVmIjoiMTA1In0sIkxpbmVXZWlnaHQiOjAuMCwiTGluZVR5cGUiOjAsIlBhcmVudFN0eWxlIjp7IiRyZWYiOiIxMDQifX0sIlBhcmVudFN0eWxlIjp7IiRyZWYiOiIxMDEifX0sIlRpdGxlU3R5bGUiOnsiJGlkIjoiNDA0IiwiRm9udFNldHRpbmdzIjp7IiRpZCI6IjQwNSIsIkZvbnRTaXplIjoxMiwiRm9udE5hbWUiOiJDYWxpYnJpIiwiSXNCb2xkIjp0cnVlLCJJc0l0YWxpYyI6ZmFsc2UsIklzVW5kZXJsaW5lZCI6ZmFsc2UsIlBhcmVudFN0eWxlIjp7IiRyZWYiOiIxMDgifX0sIkF1dG9TaXplIjowLCJGb3JlZ3JvdW5kIjp7IiRyZWYiOiIxMDkifSwiTWF4V2lkdGgiOjc4NS40NTQ1NDU0NTQ1NDU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DYiLCJMaW5lQ29sb3IiOm51bGwsIkxpbmVXZWlnaHQiOjAuMCwiTGluZVR5cGUiOjAsIlBhcmVudFN0eWxlIjpudWxsfSwiUGFyZW50U3R5bGUiOnsiJHJlZiI6IjEwNyJ9fSwiRGF0ZVN0eWxlIjp7IiRpZCI6IjQwNyIsIkZvbnRTZXR0aW5ncyI6eyIkaWQiOiI0MDgiLCJGb250U2l6ZSI6MTE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OSIsIkxpbmVDb2xvciI6bnVsbCwiTGluZVdlaWdodCI6MC4wLCJMaW5lVHlwZSI6MCwiUGFyZW50U3R5bGUiOm51bGx9LCJQYXJlbnRTdHlsZSI6eyIkcmVmIjoiMTE0In19LCJEYXRlRm9ybWF0Ijp7IiRyZWYiOiIxMjEifSwiSXNWaXNpYmxlIjp0cnVlLCJQYXJlbnRTdHlsZSI6eyIkcmVmIjoiODAifX0sIkluZGV4IjoyLCJTbWFydER1cmF0aW9uQWN0aXZhdGVkIjpmYWxzZSwiRGF0ZUZvcm1hdCI6eyIkcmVmIjoiMTIxIn0sIklkIjoiNzA0ZTNlYTMtNGI3Ni00OTEyLTljYzQtYTI5MDRmY2ZkNGQ0IiwiSW1wb3J0SWQiOm51bGwsIlRpdGxlIjoiQW5udWFsIGNoZWNrb3V0IDIiLCJOb3RlIjpudWxsLCJIeXBlcmxpbmsiOm51bGwsIklzQ2hhbmdlZCI6ZmFsc2UsIklzTmV3IjpmYWxzZX0seyIkaWQiOiI0MTAiLCJHcm91cE5hbWUiOm51bGwsIlN0YXJ0RGF0ZSI6IjIwMDktMDctMTVUMDA6MDA6MDBaIiwiRW5kRGF0ZSI6IjIwMDktMDgtMTVUMjM6NTk6MDBaIiwiUGVyY2VudGFnZUNvbXBsZXRlIjpudWxsLCJTdHlsZSI6eyIkaWQiOiI0MTEiLCJTaGFwZSI6MSwiU2hhcGVUaGlja25lc3MiOjAsIkR1cmF0aW9uRm9ybWF0IjowLCJJbmNsdWRlTm9uV29ya2luZ0RheXNJbkR1cmF0aW9uIjpmYWxzZSwiUGVyY2VudGFnZUNvbXBsZXRlU3R5bGUiOnsiJGlkIjoiNDEyIiwiRm9udFNldHRpbmdzIjp7IiRpZCI6IjQx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xNCIsIkxpbmVDb2xvciI6bnVsbCwiTGluZVdlaWdodCI6MC4wLCJMaW5lVHlwZSI6MCwiUGFyZW50U3R5bGUiOm51bGx9LCJQYXJlbnRTdHlsZSI6eyIkcmVmIjoiODEifX0sIkR1cmF0aW9uU3R5bGUiOnsiJGlkIjoiNDE1IiwiRm9udFNldHRpbmdzIjp7IiRpZCI6IjQx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NyIsIkxpbmVDb2xvciI6bnVsbCwiTGluZVdlaWdodCI6MC4wLCJMaW5lVHlwZSI6MCwiUGFyZW50U3R5bGUiOm51bGx9LCJQYXJlbnRTdHlsZSI6eyIkcmVmIjoiODgifX0sIkhvcml6b250YWxDb25uZWN0b3JTdHlsZSI6eyIkaWQiOiI0MTgiLCJMaW5lQ29sb3IiOnsiJHJlZiI6Ijk2In0sIkxpbmVXZWlnaHQiOjEuMCwiTGluZVR5cGUiOjAsIlBhcmVudFN0eWxlIjp7IiRyZWYiOiI5NSJ9fSwiVmVydGljYWxDb25uZWN0b3JTdHlsZSI6eyIkaWQiOiI0MT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UsIklzQmVsb3dUaW1lYmFuZCI6dHJ1ZSwiUGVyY2VudGFnZUNvbXBsZXRlU2hhcGVPcGFjaXR5IjozNSwiU2hhcGVTdHlsZSI6eyIkaWQiOiI0MjAiLCJNYXJnaW4iOnsiJHJlZiI6IjEwMiJ9LCJQYWRkaW5nIjp7IiRyZWYiOiIxMDMifSwiQmFja2dyb3VuZCI6eyIkaWQiOiI0MjEiLCJDb2xvciI6eyIkaWQiOiI0MjIiLCJBIjoyNTUsIlIiOjIzNywiRyI6MjIwLCJCIjoxNTJ9fSwiSXNWaXNpYmxlIjp0cnVlLCJXaWR0aCI6MC4wLCJIZWlnaHQiOjEwLjAsIkJvcmRlclN0eWxlIjp7IiRpZCI6IjQyMyIsIkxpbmVDb2xvciI6eyIkcmVmIjoiMTA1In0sIkxpbmVXZWlnaHQiOjAuMCwiTGluZVR5cGUiOjAsIlBhcmVudFN0eWxlIjp7IiRyZWYiOiIxMDQifX0sIlBhcmVudFN0eWxlIjp7IiRyZWYiOiIxMDEifX0sIlRpdGxlU3R5bGUiOnsiJGlkIjoiNDI0IiwiRm9udFNldHRpbmdzIjp7IiRpZCI6IjQyNSIsIkZvbnRTaXplIjoxMiwiRm9udE5hbWUiOiJDYWxpYnJpIiwiSXNCb2xkIjp0cnVlLCJJc0l0YWxpYyI6ZmFsc2UsIklzVW5kZXJsaW5lZCI6ZmFsc2UsIlBhcmVudFN0eWxlIjp7IiRyZWYiOiIxMDgifX0sIkF1dG9TaXplIjowLCJGb3JlZ3JvdW5kIjp7IiRyZWYiOiIxMDkifSwiTWF4V2lkdGgiOjc4NS40NTQ1NDU0NTQ1NDU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jYiLCJMaW5lQ29sb3IiOm51bGwsIkxpbmVXZWlnaHQiOjAuMCwiTGluZVR5cGUiOjAsIlBhcmVudFN0eWxlIjpudWxsfSwiUGFyZW50U3R5bGUiOnsiJHJlZiI6IjEwNyJ9fSwiRGF0ZVN0eWxlIjp7IiRpZCI6IjQyNyIsIkZvbnRTZXR0aW5ncyI6eyIkaWQiOiI0MjgiLCJGb250U2l6ZSI6MTE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yOS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OWJhMjhkYWItMjMwYy00Yzk4LTk4YTYtZjg0ZGNjMTcyMjNmIiwiSW1wb3J0SWQiOm51bGwsIlRpdGxlIjoiQW5udWFsIGNoZWNrb3V0IDMiLCJOb3RlIjpudWxsLCJIeXBlcmxpbmsiOm51bGwsIklzQ2hhbmdlZCI6ZmFsc2UsIklzTmV3IjpmYWxzZX0seyIkaWQiOiI0MzAiLCJHcm91cE5hbWUiOm51bGwsIlN0YXJ0RGF0ZSI6IjIwMTAtMDUtMTVUMDA6MDA6MDBaIiwiRW5kRGF0ZSI6IjIwMTAtMDctMTVUMjM6NTk6MDBaIiwiUGVyY2VudGFnZUNvbXBsZXRlIjpudWxsLCJTdHlsZSI6eyIkaWQiOiI0MzEiLCJTaGFwZSI6MSwiU2hhcGVUaGlja25lc3MiOjAsIkR1cmF0aW9uRm9ybWF0IjowLCJJbmNsdWRlTm9uV29ya2luZ0RheXNJbkR1cmF0aW9uIjpmYWxzZSwiUGVyY2VudGFnZUNvbXBsZXRlU3R5bGUiOnsiJGlkIjoiNDMyIiwiRm9udFNldHRpbmdzIjp7IiRpZCI6IjQz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zNCIsIkxpbmVDb2xvciI6bnVsbCwiTGluZVdlaWdodCI6MC4wLCJMaW5lVHlwZSI6MCwiUGFyZW50U3R5bGUiOm51bGx9LCJQYXJlbnRTdHlsZSI6eyIkcmVmIjoiODEifX0sIkR1cmF0aW9uU3R5bGUiOnsiJGlkIjoiNDM1IiwiRm9udFNldHRpbmdzIjp7IiRpZCI6IjQz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zNyIsIkxpbmVDb2xvciI6bnVsbCwiTGluZVdlaWdodCI6MC4wLCJMaW5lVHlwZSI6MCwiUGFyZW50U3R5bGUiOm51bGx9LCJQYXJlbnRTdHlsZSI6eyIkcmVmIjoiODgifX0sIkhvcml6b250YWxDb25uZWN0b3JTdHlsZSI6eyIkaWQiOiI0MzgiLCJMaW5lQ29sb3IiOnsiJHJlZiI6Ijk2In0sIkxpbmVXZWlnaHQiOjEuMCwiTGluZVR5cGUiOjAsIlBhcmVudFN0eWxlIjp7IiRyZWYiOiI5NSJ9fSwiVmVydGljYWxDb25uZWN0b3JTdHlsZSI6eyIkaWQiOiI0Mz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UsIklzQmVsb3dUaW1lYmFuZCI6dHJ1ZSwiUGVyY2VudGFnZUNvbXBsZXRlU2hhcGVPcGFjaXR5IjozNSwiU2hhcGVTdHlsZSI6eyIkaWQiOiI0NDAiLCJNYXJnaW4iOnsiJHJlZiI6IjEwMiJ9LCJQYWRkaW5nIjp7IiRyZWYiOiIxMDMifSwiQmFja2dyb3VuZCI6eyIkaWQiOiI0NDEiLCJDb2xvciI6eyIkaWQiOiI0NDIiLCJBIjoyNTUsIlIiOjIzNywiRyI6MjIwLCJCIjoxNTJ9fSwiSXNWaXNpYmxlIjp0cnVlLCJXaWR0aCI6MC4wLCJIZWlnaHQiOjEwLjAsIkJvcmRlclN0eWxlIjp7IiRpZCI6IjQ0MyIsIkxpbmVDb2xvciI6eyIkcmVmIjoiMTA1In0sIkxpbmVXZWlnaHQiOjAuMCwiTGluZVR5cGUiOjAsIlBhcmVudFN0eWxlIjp7IiRyZWYiOiIxMDQifX0sIlBhcmVudFN0eWxlIjp7IiRyZWYiOiIxMDEifX0sIlRpdGxlU3R5bGUiOnsiJGlkIjoiNDQ0IiwiRm9udFNldHRpbmdzIjp7IiRpZCI6IjQ0NSIsIkZvbnRTaXplIjoxMiwiRm9udE5hbWUiOiJDYWxpYnJpIiwiSXNCb2xkIjp0cnVlLCJJc0l0YWxpYyI6ZmFsc2UsIklzVW5kZXJsaW5lZCI6ZmFsc2UsIlBhcmVudFN0eWxlIjp7IiRyZWYiOiIxMDgifX0sIkF1dG9TaXplIjowLCJGb3JlZ3JvdW5kIjp7IiRyZWYiOiIxMDkifSwiTWF4V2lkdGgiOjc4NS40NTQ1NDU0NTQ1NDU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DYiLCJMaW5lQ29sb3IiOm51bGwsIkxpbmVXZWlnaHQiOjAuMCwiTGluZVR5cGUiOjAsIlBhcmVudFN0eWxlIjpudWxsfSwiUGFyZW50U3R5bGUiOnsiJHJlZiI6IjEwNyJ9fSwiRGF0ZVN0eWxlIjp7IiRpZCI6IjQ0NyIsIkZvbnRTZXR0aW5ncyI6eyIkaWQiOiI0NDgiLCJGb250U2l6ZSI6MTE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OSIsIkxpbmVDb2xvciI6bnVsbCwiTGluZVdlaWdodCI6MC4wLCJMaW5lVHlwZSI6MCwiUGFyZW50U3R5bGUiOm51bGx9LCJQYXJlbnRTdHlsZSI6eyIkcmVmIjoiMTE0In19LCJEYXRlRm9ybWF0Ijp7IiRyZWYiOiIxMjEifSwiSXNWaXNpYmxlIjp0cnVlLCJQYXJlbnRTdHlsZSI6eyIkcmVmIjoiODAifX0sIkluZGV4Ijo0LCJTbWFydER1cmF0aW9uQWN0aXZhdGVkIjpmYWxzZSwiRGF0ZUZvcm1hdCI6eyIkcmVmIjoiMTIxIn0sIklkIjoiNTc4Mjk5NDYtNGQxOC00MzdkLWFhOWUtNjkxMjI2MTNiZTg1IiwiSW1wb3J0SWQiOm51bGwsIlRpdGxlIjoiQW5udWFsIGNoZWNrb3V0IDQiLCJOb3RlIjpudWxsLCJIeXBlcmxpbmsiOm51bGwsIklzQ2hhbmdlZCI6ZmFsc2UsIklzTmV3IjpmYWxzZX0seyIkaWQiOiI0NTAiLCJHcm91cE5hbWUiOm51bGwsIlN0YXJ0RGF0ZSI6IjIwMTEtMDUtMTVUMDA6MDA6MDBaIiwiRW5kRGF0ZSI6IjIwMTEtMDctMTVUMjM6NTk6MDBaIiwiUGVyY2VudGFnZUNvbXBsZXRlIjpudWxsLCJTdHlsZSI6eyIkaWQiOiI0NTEiLCJTaGFwZSI6MSwiU2hhcGVUaGlja25lc3MiOjAsIkR1cmF0aW9uRm9ybWF0IjowLCJJbmNsdWRlTm9uV29ya2luZ0RheXNJbkR1cmF0aW9uIjpmYWxzZSwiUGVyY2VudGFnZUNvbXBsZXRlU3R5bGUiOnsiJGlkIjoiNDUyIiwiRm9udFNldHRpbmdzIjp7IiRpZCI6IjQ1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1NCIsIkxpbmVDb2xvciI6bnVsbCwiTGluZVdlaWdodCI6MC4wLCJMaW5lVHlwZSI6MCwiUGFyZW50U3R5bGUiOm51bGx9LCJQYXJlbnRTdHlsZSI6eyIkcmVmIjoiODEifX0sIkR1cmF0aW9uU3R5bGUiOnsiJGlkIjoiNDU1IiwiRm9udFNldHRpbmdzIjp7IiRpZCI6IjQ1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1NyIsIkxpbmVDb2xvciI6bnVsbCwiTGluZVdlaWdodCI6MC4wLCJMaW5lVHlwZSI6MCwiUGFyZW50U3R5bGUiOm51bGx9LCJQYXJlbnRTdHlsZSI6eyIkcmVmIjoiODgifX0sIkhvcml6b250YWxDb25uZWN0b3JTdHlsZSI6eyIkaWQiOiI0NTgiLCJMaW5lQ29sb3IiOnsiJHJlZiI6Ijk2In0sIkxpbmVXZWlnaHQiOjEuMCwiTGluZVR5cGUiOjAsIlBhcmVudFN0eWxlIjp7IiRyZWYiOiI5NSJ9fSwiVmVydGljYWxDb25uZWN0b3JTdHlsZSI6eyIkaWQiOiI0NT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UsIklzQmVsb3dUaW1lYmFuZCI6dHJ1ZSwiUGVyY2VudGFnZUNvbXBsZXRlU2hhcGVPcGFjaXR5IjozNSwiU2hhcGVTdHlsZSI6eyIkaWQiOiI0NjAiLCJNYXJnaW4iOnsiJHJlZiI6IjEwMiJ9LCJQYWRkaW5nIjp7IiRyZWYiOiIxMDMifSwiQmFja2dyb3VuZCI6eyIkaWQiOiI0NjEiLCJDb2xvciI6eyIkaWQiOiI0NjIiLCJBIjoyNTUsIlIiOjIzNywiRyI6MjIwLCJCIjoxNTJ9fSwiSXNWaXNpYmxlIjp0cnVlLCJXaWR0aCI6MC4wLCJIZWlnaHQiOjEwLjAsIkJvcmRlclN0eWxlIjp7IiRpZCI6IjQ2MyIsIkxpbmVDb2xvciI6eyIkcmVmIjoiMTA1In0sIkxpbmVXZWlnaHQiOjAuMCwiTGluZVR5cGUiOjAsIlBhcmVudFN0eWxlIjp7IiRyZWYiOiIxMDQifX0sIlBhcmVudFN0eWxlIjp7IiRyZWYiOiIxMDEifX0sIlRpdGxlU3R5bGUiOnsiJGlkIjoiNDY0IiwiRm9udFNldHRpbmdzIjp7IiRpZCI6IjQ2NSIsIkZvbnRTaXplIjoxMiwiRm9udE5hbWUiOiJDYWxpYnJpIiwiSXNCb2xkIjp0cnVlLCJJc0l0YWxpYyI6ZmFsc2UsIklzVW5kZXJsaW5lZCI6ZmFsc2UsIlBhcmVudFN0eWxlIjp7IiRyZWYiOiIxMDgifX0sIkF1dG9TaXplIjowLCJGb3JlZ3JvdW5kIjp7IiRyZWYiOiIxMDkifSwiTWF4V2lkdGgiOjc4NS40NTQ1NDU0NTQ1NDU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jYiLCJMaW5lQ29sb3IiOm51bGwsIkxpbmVXZWlnaHQiOjAuMCwiTGluZVR5cGUiOjAsIlBhcmVudFN0eWxlIjpudWxsfSwiUGFyZW50U3R5bGUiOnsiJHJlZiI6IjEwNyJ9fSwiRGF0ZVN0eWxlIjp7IiRpZCI6IjQ2NyIsIkZvbnRTZXR0aW5ncyI6eyIkaWQiOiI0NjgiLCJGb250U2l6ZSI6MTE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2OSIsIkxpbmVDb2xvciI6bnVsbCwiTGluZVdlaWdodCI6MC4wLCJMaW5lVHlwZSI6MCwiUGFyZW50U3R5bGUiOm51bGx9LCJQYXJlbnRTdHlsZSI6eyIkcmVmIjoiMTE0In19LCJEYXRlRm9ybWF0Ijp7IiRyZWYiOiIxMjEifSwiSXNWaXNpYmxlIjp0cnVlLCJQYXJlbnRTdHlsZSI6eyIkcmVmIjoiODAifX0sIkluZGV4Ijo1LCJTbWFydER1cmF0aW9uQWN0aXZhdGVkIjpmYWxzZSwiRGF0ZUZvcm1hdCI6eyIkcmVmIjoiMTIxIn0sIklkIjoiZmQxODA5MGItYmNiYi00NTdkLTk5NmQtOGEyMzY1MGYzMjhlIiwiSW1wb3J0SWQiOm51bGwsIlRpdGxlIjoiQW5udWFsIGNoZWNrb3V0IDUiLCJOb3RlIjpudWxsLCJIeXBlcmxpbmsiOm51bGwsIklzQ2hhbmdlZCI6ZmFsc2UsIklzTmV3IjpmYWxzZX0seyIkaWQiOiI0NzAiLCJHcm91cE5hbWUiOm51bGwsIlN0YXJ0RGF0ZSI6IjIwMTItMDUtMTVUMDA6MDA6MDBaIiwiRW5kRGF0ZSI6IjIwMTItMDctMTVUMjM6NTk6MDBaIiwiUGVyY2VudGFnZUNvbXBsZXRlIjpudWxsLCJTdHlsZSI6eyIkaWQiOiI0NzEiLCJTaGFwZSI6MSwiU2hhcGVUaGlja25lc3MiOjAsIkR1cmF0aW9uRm9ybWF0IjowLCJJbmNsdWRlTm9uV29ya2luZ0RheXNJbkR1cmF0aW9uIjpmYWxzZSwiUGVyY2VudGFnZUNvbXBsZXRlU3R5bGUiOnsiJGlkIjoiNDcyIiwiRm9udFNldHRpbmdzIjp7IiRpZCI6IjQ3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3NCIsIkxpbmVDb2xvciI6bnVsbCwiTGluZVdlaWdodCI6MC4wLCJMaW5lVHlwZSI6MCwiUGFyZW50U3R5bGUiOm51bGx9LCJQYXJlbnRTdHlsZSI6eyIkcmVmIjoiODEifX0sIkR1cmF0aW9uU3R5bGUiOnsiJGlkIjoiNDc1IiwiRm9udFNldHRpbmdzIjp7IiRpZCI6IjQ3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3NyIsIkxpbmVDb2xvciI6bnVsbCwiTGluZVdlaWdodCI6MC4wLCJMaW5lVHlwZSI6MCwiUGFyZW50U3R5bGUiOm51bGx9LCJQYXJlbnRTdHlsZSI6eyIkcmVmIjoiODgifX0sIkhvcml6b250YWxDb25uZWN0b3JTdHlsZSI6eyIkaWQiOiI0NzgiLCJMaW5lQ29sb3IiOnsiJHJlZiI6Ijk2In0sIkxpbmVXZWlnaHQiOjEuMCwiTGluZVR5cGUiOjAsIlBhcmVudFN0eWxlIjp7IiRyZWYiOiI5NSJ9fSwiVmVydGljYWxDb25uZWN0b3JTdHlsZSI6eyIkaWQiOiI0Nz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UsIklzQmVsb3dUaW1lYmFuZCI6dHJ1ZSwiUGVyY2VudGFnZUNvbXBsZXRlU2hhcGVPcGFjaXR5IjozNSwiU2hhcGVTdHlsZSI6eyIkaWQiOiI0ODAiLCJNYXJnaW4iOnsiJHJlZiI6IjEwMiJ9LCJQYWRkaW5nIjp7IiRyZWYiOiIxMDMifSwiQmFja2dyb3VuZCI6eyIkaWQiOiI0ODEiLCJDb2xvciI6eyIkaWQiOiI0ODIiLCJBIjoyNTUsIlIiOjIzNywiRyI6MjIwLCJCIjoxNTJ9fSwiSXNWaXNpYmxlIjp0cnVlLCJXaWR0aCI6MC4wLCJIZWlnaHQiOjEwLjAsIkJvcmRlclN0eWxlIjp7IiRpZCI6IjQ4MyIsIkxpbmVDb2xvciI6eyIkcmVmIjoiMTA1In0sIkxpbmVXZWlnaHQiOjAuMCwiTGluZVR5cGUiOjAsIlBhcmVudFN0eWxlIjp7IiRyZWYiOiIxMDQifX0sIlBhcmVudFN0eWxlIjp7IiRyZWYiOiIxMDEifX0sIlRpdGxlU3R5bGUiOnsiJGlkIjoiNDg0IiwiRm9udFNldHRpbmdzIjp7IiRpZCI6IjQ4NSIsIkZvbnRTaXplIjoxMiwiRm9udE5hbWUiOiJDYWxpYnJpIiwiSXNCb2xkIjp0cnVlLCJJc0l0YWxpYyI6ZmFsc2UsIklzVW5kZXJsaW5lZCI6ZmFsc2UsIlBhcmVudFN0eWxlIjp7IiRyZWYiOiIxMDgifX0sIkF1dG9TaXplIjowLCJGb3JlZ3JvdW5kIjp7IiRyZWYiOiIxMDkifSwiTWF4V2lkdGgiOjc4NS40NTQ1NDU0NTQ1NDU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ODYiLCJMaW5lQ29sb3IiOm51bGwsIkxpbmVXZWlnaHQiOjAuMCwiTGluZVR5cGUiOjAsIlBhcmVudFN0eWxlIjpudWxsfSwiUGFyZW50U3R5bGUiOnsiJHJlZiI6IjEwNyJ9fSwiRGF0ZVN0eWxlIjp7IiRpZCI6IjQ4NyIsIkZvbnRTZXR0aW5ncyI6eyIkaWQiOiI0ODgiLCJGb250U2l6ZSI6MTE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OSIsIkxpbmVDb2xvciI6bnVsbCwiTGluZVdlaWdodCI6MC4wLCJMaW5lVHlwZSI6MCwiUGFyZW50U3R5bGUiOm51bGx9LCJQYXJlbnRTdHlsZSI6eyIkcmVmIjoiMTE0In19LCJEYXRlRm9ybWF0Ijp7IiRyZWYiOiIxMjEifSwiSXNWaXNpYmxlIjp0cnVlLCJQYXJlbnRTdHlsZSI6eyIkcmVmIjoiODAifX0sIkluZGV4Ijo2LCJTbWFydER1cmF0aW9uQWN0aXZhdGVkIjpmYWxzZSwiRGF0ZUZvcm1hdCI6eyIkcmVmIjoiMTIxIn0sIklkIjoiNTI3MjcyYTQtNGQzMC00NDI5LThhOWUtNjk1OWZkOTBkYWZkIiwiSW1wb3J0SWQiOm51bGwsIlRpdGxlIjoiQW5udWFsIGNoZWNrb3V0IDYiLCJOb3RlIjpudWxsLCJIeXBlcmxpbmsiOm51bGwsIklzQ2hhbmdlZCI6ZmFsc2UsIklzTmV3IjpmYWxzZX0seyIkaWQiOiI0OTAiLCJHcm91cE5hbWUiOm51bGwsIlN0YXJ0RGF0ZSI6IjIwMTMtMDUtMTVUMDA6MDA6MDBaIiwiRW5kRGF0ZSI6IjIwMTMtMDgtMTVUMjM6NTk6MDBaIiwiUGVyY2VudGFnZUNvbXBsZXRlIjpudWxsLCJTdHlsZSI6eyIkaWQiOiI0OTEiLCJTaGFwZSI6MSwiU2hhcGVUaGlja25lc3MiOjAsIkR1cmF0aW9uRm9ybWF0IjowLCJJbmNsdWRlTm9uV29ya2luZ0RheXNJbkR1cmF0aW9uIjpmYWxzZSwiUGVyY2VudGFnZUNvbXBsZXRlU3R5bGUiOnsiJGlkIjoiNDkyIiwiRm9udFNldHRpbmdzIjp7IiRpZCI6IjQ5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5NCIsIkxpbmVDb2xvciI6bnVsbCwiTGluZVdlaWdodCI6MC4wLCJMaW5lVHlwZSI6MCwiUGFyZW50U3R5bGUiOm51bGx9LCJQYXJlbnRTdHlsZSI6eyIkcmVmIjoiODEifX0sIkR1cmF0aW9uU3R5bGUiOnsiJGlkIjoiNDk1IiwiRm9udFNldHRpbmdzIjp7IiRpZCI6IjQ5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NyIsIkxpbmVDb2xvciI6bnVsbCwiTGluZVdlaWdodCI6MC4wLCJMaW5lVHlwZSI6MCwiUGFyZW50U3R5bGUiOm51bGx9LCJQYXJlbnRTdHlsZSI6eyIkcmVmIjoiODgifX0sIkhvcml6b250YWxDb25uZWN0b3JTdHlsZSI6eyIkaWQiOiI0OTgiLCJMaW5lQ29sb3IiOnsiJHJlZiI6Ijk2In0sIkxpbmVXZWlnaHQiOjEuMCwiTGluZVR5cGUiOjAsIlBhcmVudFN0eWxlIjp7IiRyZWYiOiI5NSJ9fSwiVmVydGljYWxDb25uZWN0b3JTdHlsZSI6eyIkaWQiOiI0OT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UsIklzQmVsb3dUaW1lYmFuZCI6dHJ1ZSwiUGVyY2VudGFnZUNvbXBsZXRlU2hhcGVPcGFjaXR5IjozNSwiU2hhcGVTdHlsZSI6eyIkaWQiOiI1MDAiLCJNYXJnaW4iOnsiJHJlZiI6IjEwMiJ9LCJQYWRkaW5nIjp7IiRyZWYiOiIxMDMifSwiQmFja2dyb3VuZCI6eyIkaWQiOiI1MDEiLCJDb2xvciI6eyIkaWQiOiI1MDIiLCJBIjoyNTUsIlIiOjIzNywiRyI6MjIwLCJCIjoxNTJ9fSwiSXNWaXNpYmxlIjp0cnVlLCJXaWR0aCI6MC4wLCJIZWlnaHQiOjEwLjAsIkJvcmRlclN0eWxlIjp7IiRpZCI6IjUwMyIsIkxpbmVDb2xvciI6eyIkcmVmIjoiMTA1In0sIkxpbmVXZWlnaHQiOjAuMCwiTGluZVR5cGUiOjAsIlBhcmVudFN0eWxlIjp7IiRyZWYiOiIxMDQifX0sIlBhcmVudFN0eWxlIjp7IiRyZWYiOiIxMDEifX0sIlRpdGxlU3R5bGUiOnsiJGlkIjoiNTA0IiwiRm9udFNldHRpbmdzIjp7IiRpZCI6IjUwNSIsIkZvbnRTaXplIjoxMiwiRm9udE5hbWUiOiJDYWxpYnJpIiwiSXNCb2xkIjp0cnVlLCJJc0l0YWxpYyI6ZmFsc2UsIklzVW5kZXJsaW5lZCI6ZmFsc2UsIlBhcmVudFN0eWxlIjp7IiRyZWYiOiIxMDgifX0sIkF1dG9TaXplIjowLCJGb3JlZ3JvdW5kIjp7IiRyZWYiOiIxMDkifSwiTWF4V2lkdGgiOjc4NS40NTQ1NDU0NTQ1NDU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DYiLCJMaW5lQ29sb3IiOm51bGwsIkxpbmVXZWlnaHQiOjAuMCwiTGluZVR5cGUiOjAsIlBhcmVudFN0eWxlIjpudWxsfSwiUGFyZW50U3R5bGUiOnsiJHJlZiI6IjEwNyJ9fSwiRGF0ZVN0eWxlIjp7IiRpZCI6IjUwNyIsIkZvbnRTZXR0aW5ncyI6eyIkaWQiOiI1MDgiLCJGb250U2l6ZSI6MTE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wOSIsIkxpbmVDb2xvciI6bnVsbCwiTGluZVdlaWdodCI6MC4wLCJMaW5lVHlwZSI6MCwiUGFyZW50U3R5bGUiOm51bGx9LCJQYXJlbnRTdHlsZSI6eyIkcmVmIjoiMTE0In19LCJEYXRlRm9ybWF0Ijp7IiRyZWYiOiIxMjEifSwiSXNWaXNpYmxlIjp0cnVlLCJQYXJlbnRTdHlsZSI6eyIkcmVmIjoiODAifX0sIkluZGV4Ijo3LCJTbWFydER1cmF0aW9uQWN0aXZhdGVkIjpmYWxzZSwiRGF0ZUZvcm1hdCI6eyIkcmVmIjoiMTIxIn0sIklkIjoiMjRmYWQ5YWUtOGVlNS00NmNjLWEwZGQtZjI4ZDdkMTc4YjZhIiwiSW1wb3J0SWQiOm51bGwsIlRpdGxlIjoiQW5udWFsIGNoZWNrb3V0IDciLCJOb3RlIjpudWxsLCJIeXBlcmxpbmsiOm51bGwsIklzQ2hhbmdlZCI6ZmFsc2UsIklzTmV3IjpmYWxzZX0seyIkaWQiOiI1MTAiLCJHcm91cE5hbWUiOm51bGwsIlN0YXJ0RGF0ZSI6IjIwMTQtMDYtMTVUMDA6MDA6MDBaIiwiRW5kRGF0ZSI6IjIwMTQtMDgtMTVUMjM6NTk6MDBaIiwiUGVyY2VudGFnZUNvbXBsZXRlIjpudWxsLCJTdHlsZSI6eyIkaWQiOiI1MTEiLCJTaGFwZSI6MSwiU2hhcGVUaGlja25lc3MiOjAsIkR1cmF0aW9uRm9ybWF0IjowLCJJbmNsdWRlTm9uV29ya2luZ0RheXNJbkR1cmF0aW9uIjpmYWxzZSwiUGVyY2VudGFnZUNvbXBsZXRlU3R5bGUiOnsiJGlkIjoiNTEyIiwiRm9udFNldHRpbmdzIjp7IiRpZCI6IjUx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xNCIsIkxpbmVDb2xvciI6bnVsbCwiTGluZVdlaWdodCI6MC4wLCJMaW5lVHlwZSI6MCwiUGFyZW50U3R5bGUiOm51bGx9LCJQYXJlbnRTdHlsZSI6eyIkcmVmIjoiODEifX0sIkR1cmF0aW9uU3R5bGUiOnsiJGlkIjoiNTE1IiwiRm9udFNldHRpbmdzIjp7IiRpZCI6IjUx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xNyIsIkxpbmVDb2xvciI6bnVsbCwiTGluZVdlaWdodCI6MC4wLCJMaW5lVHlwZSI6MCwiUGFyZW50U3R5bGUiOm51bGx9LCJQYXJlbnRTdHlsZSI6eyIkcmVmIjoiODgifX0sIkhvcml6b250YWxDb25uZWN0b3JTdHlsZSI6eyIkaWQiOiI1MTgiLCJMaW5lQ29sb3IiOnsiJHJlZiI6Ijk2In0sIkxpbmVXZWlnaHQiOjEuMCwiTGluZVR5cGUiOjAsIlBhcmVudFN0eWxlIjp7IiRyZWYiOiI5NSJ9fSwiVmVydGljYWxDb25uZWN0b3JTdHlsZSI6eyIkaWQiOiI1MT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UsIklzQmVsb3dUaW1lYmFuZCI6dHJ1ZSwiUGVyY2VudGFnZUNvbXBsZXRlU2hhcGVPcGFjaXR5IjozNSwiU2hhcGVTdHlsZSI6eyIkaWQiOiI1MjAiLCJNYXJnaW4iOnsiJHJlZiI6IjEwMiJ9LCJQYWRkaW5nIjp7IiRyZWYiOiIxMDMifSwiQmFja2dyb3VuZCI6eyIkaWQiOiI1MjEiLCJDb2xvciI6eyIkaWQiOiI1MjIiLCJBIjoyNTUsIlIiOjIzNywiRyI6MjIwLCJCIjoxNTJ9fSwiSXNWaXNpYmxlIjp0cnVlLCJXaWR0aCI6MC4wLCJIZWlnaHQiOjEwLjAsIkJvcmRlclN0eWxlIjp7IiRpZCI6IjUyMyIsIkxpbmVDb2xvciI6eyIkcmVmIjoiMTA1In0sIkxpbmVXZWlnaHQiOjAuMCwiTGluZVR5cGUiOjAsIlBhcmVudFN0eWxlIjp7IiRyZWYiOiIxMDQifX0sIlBhcmVudFN0eWxlIjp7IiRyZWYiOiIxMDEifX0sIlRpdGxlU3R5bGUiOnsiJGlkIjoiNTI0IiwiRm9udFNldHRpbmdzIjp7IiRpZCI6IjUyNSIsIkZvbnRTaXplIjoxMiwiRm9udE5hbWUiOiJDYWxpYnJpIiwiSXNCb2xkIjp0cnVlLCJJc0l0YWxpYyI6ZmFsc2UsIklzVW5kZXJsaW5lZCI6ZmFsc2UsIlBhcmVudFN0eWxlIjp7IiRyZWYiOiIxMDgifX0sIkF1dG9TaXplIjowLCJGb3JlZ3JvdW5kIjp7IiRyZWYiOiIxMDkifSwiTWF4V2lkdGgiOjc4NS40NTQ1NDU0NTQ1NDU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jYiLCJMaW5lQ29sb3IiOm51bGwsIkxpbmVXZWlnaHQiOjAuMCwiTGluZVR5cGUiOjAsIlBhcmVudFN0eWxlIjpudWxsfSwiUGFyZW50U3R5bGUiOnsiJHJlZiI6IjEwNyJ9fSwiRGF0ZVN0eWxlIjp7IiRpZCI6IjUyNyIsIkZvbnRTZXR0aW5ncyI6eyIkaWQiOiI1MjgiLCJGb250U2l6ZSI6MTE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yOSIsIkxpbmVDb2xvciI6bnVsbCwiTGluZVdlaWdodCI6MC4wLCJMaW5lVHlwZSI6MCwiUGFyZW50U3R5bGUiOm51bGx9LCJQYXJlbnRTdHlsZSI6eyIkcmVmIjoiMTE0In19LCJEYXRlRm9ybWF0Ijp7IiRyZWYiOiIxMjEifSwiSXNWaXNpYmxlIjp0cnVlLCJQYXJlbnRTdHlsZSI6eyIkcmVmIjoiODAifX0sIkluZGV4Ijo4LCJTbWFydER1cmF0aW9uQWN0aXZhdGVkIjpmYWxzZSwiRGF0ZUZvcm1hdCI6eyIkcmVmIjoiMTIxIn0sIklkIjoiYTc4YTkxZDYtN2M4Ny00OWVhLTgzM2MtMGI0MDI4NjI2MGM5IiwiSW1wb3J0SWQiOm51bGwsIlRpdGxlIjoiQW5udWFsIGNoZWNrb3V0IDgiLCJOb3RlIjpudWxsLCJIeXBlcmxpbmsiOm51bGwsIklzQ2hhbmdlZCI6ZmFsc2UsIklzTmV3IjpmYWxzZX0seyIkaWQiOiI1MzAiLCJHcm91cE5hbWUiOm51bGwsIlN0YXJ0RGF0ZSI6IjIwMTctMDEtMDFUMDA6MDA6MDBaIiwiRW5kRGF0ZSI6IjIwMjAtMTItMzFUMjM6NTk6MDBaIiwiUGVyY2VudGFnZUNvbXBsZXRlIjpudWxsLCJTdHlsZSI6eyIkaWQiOiI1MzEiLCJTaGFwZSI6MSwiU2hhcGVUaGlja25lc3MiOjEsIkR1cmF0aW9uRm9ybWF0IjowLCJJbmNsdWRlTm9uV29ya2luZ0RheXNJbkR1cmF0aW9uIjpmYWxzZSwiUGVyY2VudGFnZUNvbXBsZXRlU3R5bGUiOnsiJGlkIjoiNTMyIiwiRm9udFNldHRpbmdzIjp7IiRpZCI6IjUz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zNCIsIkxpbmVDb2xvciI6bnVsbCwiTGluZVdlaWdodCI6MC4wLCJMaW5lVHlwZSI6MCwiUGFyZW50U3R5bGUiOm51bGx9LCJQYXJlbnRTdHlsZSI6eyIkcmVmIjoiODEifX0sIkR1cmF0aW9uU3R5bGUiOnsiJGlkIjoiNTM1IiwiRm9udFNldHRpbmdzIjp7IiRpZCI6IjUz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zNyIsIkxpbmVDb2xvciI6bnVsbCwiTGluZVdlaWdodCI6MC4wLCJMaW5lVHlwZSI6MCwiUGFyZW50U3R5bGUiOm51bGx9LCJQYXJlbnRTdHlsZSI6eyIkcmVmIjoiODgifX0sIkhvcml6b250YWxDb25uZWN0b3JTdHlsZSI6eyIkaWQiOiI1MzgiLCJMaW5lQ29sb3IiOnsiJHJlZiI6Ijk2In0sIkxpbmVXZWlnaHQiOjEuMCwiTGluZVR5cGUiOjAsIlBhcmVudFN0eWxlIjp7IiRyZWYiOiI5NSJ9fSwiVmVydGljYWxDb25uZWN0b3JTdHlsZSI6eyIkaWQiOiI1MzkiLCJMaW5lQ29sb3IiOnsiJHJlZiI6Ijk5In0sIkxpbmVXZWlnaHQiOjAuMCwiTGluZVR5cGUiOjAsIlBhcmVudFN0eWxlIjp7IiRyZWYiOiI5OCJ9fSwiTWFyZ2luIjpudWxsLCJTdGFydERhdGVQb3NpdGlvbiI6MywiRW5kRGF0ZVBvc2l0aW9uIjo0LCJEYXRlSXNWaXNpYmxlIjp0cnVlLCJUaXRsZVBvc2l0aW9uIjo1LCJEdXJhdGlvblBvc2l0aW9uIjo2LCJQZXJjZW50YWdlQ29tcGxldGVkUG9zaXRpb24iOjYsIlNwYWNpbmciOjMsIklzQmVsb3dUaW1lYmFuZCI6dHJ1ZSwiUGVyY2VudGFnZUNvbXBsZXRlU2hhcGVPcGFjaXR5IjozNSwiU2hhcGVTdHlsZSI6eyIkaWQiOiI1NDAiLCJNYXJnaW4iOnsiJHJlZiI6IjEwMiJ9LCJQYWRkaW5nIjp7IiRyZWYiOiIxMDMifSwiQmFja2dyb3VuZCI6eyIkaWQiOiI1NDEiLCJDb2xvciI6eyIkaWQiOiI1NDIiLCJBIjoyNTUsIlIiOjY4LCJHIjo4NCwiQiI6MTA2fX0sIklzVmlzaWJsZSI6dHJ1ZSwiV2lkdGgiOjAuMCwiSGVpZ2h0IjoxNi4wLCJCb3JkZXJTdHlsZSI6eyIkaWQiOiI1NDMiLCJMaW5lQ29sb3IiOnsiJHJlZiI6IjEwNSJ9LCJMaW5lV2VpZ2h0IjowLjAsIkxpbmVUeXBlIjowLCJQYXJlbnRTdHlsZSI6eyIkcmVmIjoiMTA0In19LCJQYXJlbnRTdHlsZSI6eyIkcmVmIjoiMTAxIn19LCJUaXRsZVN0eWxlIjp7IiRpZCI6IjU0NCIsIkZvbnRTZXR0aW5ncyI6eyIkaWQiOiI1NDUiLCJGb250U2l6ZSI6MTIsIkZvbnROYW1lIjoiQ2FsaWJyaSIsIklzQm9sZCI6dHJ1ZSwiSXNJdGFsaWMiOmZhbHNlLCJJc1VuZGVybGluZWQiOmZhbHNlLCJQYXJlbnRTdHlsZSI6eyIkcmVmIjoiMTA4In19LCJBdXRvU2l6ZSI6MCwiRm9yZWdyb3VuZCI6eyIkcmVmIjoiMTA5In0sIk1heFdpZHRoIjoxMDQ3LjI3MjcyNzI3MjcyNzM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0NiIsIkxpbmVDb2xvciI6bnVsbCwiTGluZVdlaWdodCI6MC4wLCJMaW5lVHlwZSI6MCwiUGFyZW50U3R5bGUiOm51bGx9LCJQYXJlbnRTdHlsZSI6eyIkcmVmIjoiMTA3In19LCJEYXRlU3R5bGUiOnsiJGlkIjoiNTQ3IiwiRm9udFNldHRpbmdzIjp7IiRpZCI6IjU0OCIsIkZvbnRTaXplIjoxMS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Q5IiwiTGluZUNvbG9yIjpudWxsLCJMaW5lV2VpZ2h0IjowLjAsIkxpbmVUeXBlIjowLCJQYXJlbnRTdHlsZSI6bnVsbH0sIlBhcmVudFN0eWxlIjp7IiRyZWYiOiIxMTQifX0sIkRhdGVGb3JtYXQiOnsiJHJlZiI6IjEyMSJ9LCJJc1Zpc2libGUiOmZhbHNlLCJQYXJlbnRTdHlsZSI6eyIkcmVmIjoiODAifX0sIkluZGV4Ijo5LCJTbWFydER1cmF0aW9uQWN0aXZhdGVkIjpmYWxzZSwiRGF0ZUZvcm1hdCI6eyIkcmVmIjoiMTIxIn0sIklkIjoiZGMzMjUyMDgtODM5OS00NDcyLTljNzEtNjQwNmEzNmFlNWYyIiwiSW1wb3J0SWQiOiIxIiwiVGl0bGUiOiJQbGFubmVkIGV4cGxvcmF0aW9uIG9mIEt1aXBlciBCZWx0IE9iamVjdHMiLCJOb3RlIjpudWxsLCJIeXBlcmxpbmsiOm51bGwsIklzQ2hhbmdlZCI6ZmFsc2UsIklzTmV3IjpmYWxzZX0seyIkaWQiOiI1NTAiLCJHcm91cE5hbWUiOm51bGwsIlN0YXJ0RGF0ZSI6IjIwMDctMDYtMjhUMDA6MDA6MDBaIiwiRW5kRGF0ZSI6IjIwMTQtMTItMDZUMjM6NTk6MDBaIiwiUGVyY2VudGFnZUNvbXBsZXRlIjpudWxsLCJTdHlsZSI6eyIkaWQiOiI1NTEiLCJTaGFwZSI6MSwiU2hhcGVUaGlja25lc3MiOjEsIkR1cmF0aW9uRm9ybWF0IjowLCJJbmNsdWRlTm9uV29ya2luZ0RheXNJbkR1cmF0aW9uIjpmYWxzZSwiUGVyY2VudGFnZUNvbXBsZXRlU3R5bGUiOnsiJGlkIjoiNTUyIiwiRm9udFNldHRpbmdzIjp7IiRpZCI6IjU1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1NCIsIkxpbmVDb2xvciI6bnVsbCwiTGluZVdlaWdodCI6MC4wLCJMaW5lVHlwZSI6MCwiUGFyZW50U3R5bGUiOm51bGx9LCJQYXJlbnRTdHlsZSI6eyIkcmVmIjoiODEifX0sIkR1cmF0aW9uU3R5bGUiOnsiJGlkIjoiNTU1IiwiRm9udFNldHRpbmdzIjp7IiRpZCI6IjU1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1NyIsIkxpbmVDb2xvciI6bnVsbCwiTGluZVdlaWdodCI6MC4wLCJMaW5lVHlwZSI6MCwiUGFyZW50U3R5bGUiOm51bGx9LCJQYXJlbnRTdHlsZSI6eyIkcmVmIjoiODgifX0sIkhvcml6b250YWxDb25uZWN0b3JTdHlsZSI6eyIkaWQiOiI1NTgiLCJMaW5lQ29sb3IiOnsiJHJlZiI6Ijk2In0sIkxpbmVXZWlnaHQiOjEuMCwiTGluZVR5cGUiOjAsIlBhcmVudFN0eWxlIjp7IiRyZWYiOiI5NSJ9fSwiVmVydGljYWxDb25uZWN0b3JTdHlsZSI6eyIkaWQiOiI1NTkiLCJMaW5lQ29sb3IiOnsiJHJlZiI6Ijk5In0sIkxpbmVXZWlnaHQiOjI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1NjAiLCJNYXJnaW4iOnsiJHJlZiI6IjEwMiJ9LCJQYWRkaW5nIjp7IiRyZWYiOiIxMDMifSwiQmFja2dyb3VuZCI6eyIkaWQiOiI1NjEiLCJDb2xvciI6eyIkaWQiOiI1NjIiLCJBIjoyNTUsIlIiOjQ4LCJHIjo3MSwiQiI6OTl9fSwiSXNWaXNpYmxlIjp0cnVlLCJXaWR0aCI6MC4wLCJIZWlnaHQiOjE2LjAsIkJvcmRlclN0eWxlIjp7IiRpZCI6IjU2MyIsIkxpbmVDb2xvciI6eyIkcmVmIjoiMTA1In0sIkxpbmVXZWlnaHQiOjAuMCwiTGluZVR5cGUiOjAsIlBhcmVudFN0eWxlIjp7IiRyZWYiOiIxMDQifX0sIlBhcmVudFN0eWxlIjp7IiRyZWYiOiIxMDEifX0sIlRpdGxlU3R5bGUiOnsiJGlkIjoiNTY0IiwiRm9udFNldHRpbmdzIjp7IiRpZCI6IjU2NSIsIkZvbnRTaXplIjoxMiwiRm9udE5hbWUiOiJDYWxpYnJpIiwiSXNCb2xkIjp0cnVlLCJJc0l0YWxpYyI6ZmFsc2UsIklzVW5kZXJsaW5lZCI6ZmFsc2UsIlBhcmVudFN0eWxlIjp7IiRyZWYiOiIxMDgifX0sIkF1dG9TaXplIjowLCJGb3JlZ3JvdW5kIjp7IiRyZWYiOiIxMDkifSwiTWF4V2lkdGgiOjEwNDcuMjcyNzI3MjcyNzI3My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Y2IiwiTGluZUNvbG9yIjpudWxsLCJMaW5lV2VpZ2h0IjowLjAsIkxpbmVUeXBlIjowLCJQYXJlbnRTdHlsZSI6bnVsbH0sIlBhcmVudFN0eWxlIjp7IiRyZWYiOiIxMDcifX0sIkRhdGVTdHlsZSI6eyIkaWQiOiI1NjciLCJGb250U2V0dGluZ3MiOnsiJGlkIjoiNTY4IiwiRm9udFNpemUiOjEx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1NjkiLCJMaW5lQ29sb3IiOm51bGwsIkxpbmVXZWlnaHQiOjAuMCwiTGluZVR5cGUiOjAsIlBhcmVudFN0eWxlIjpudWxsfSwiUGFyZW50U3R5bGUiOnsiJHJlZiI6IjExNCJ9fSwiRGF0ZUZvcm1hdCI6eyIkaWQiOiI1NzA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nsiJHJlZiI6IjgwIn19LCJJbmRleCI6MTAsIlNtYXJ0RHVyYXRpb25BY3RpdmF0ZWQiOmZhbHNlLCJEYXRlRm9ybWF0Ijp7IiRyZWYiOiI1NzAifSwiSWQiOiI5NjYxMjk1NS03MGRkLTQyZmQtYmY1YS1iODQxYzNhYzBlYzAiLCJJbXBvcnRJZCI6IjEiLCJUaXRsZSI6IkhpYmVybmF0aW9uIiwiTm90ZSI6bnVsbCwiSHlwZXJsaW5rIjpudWxsLCJJc0NoYW5nZWQiOmZhbHNlLCJJc05ldyI6ZmFsc2V9LHsiJGlkIjoiNTcxIiwiR3JvdXBOYW1lIjpudWxsLCJTdGFydERhdGUiOiIyMDE3LTA0LTA3VDAwOjAwOjAwWiIsIkVuZERhdGUiOiIyMDE3LTA5LTExVDIzOjU5OjAwWiIsIlBlcmNlbnRhZ2VDb21wbGV0ZSI6bnVsbCwiU3R5bGUiOnsiJGlkIjoiNTcyIiwiU2hhcGUiOjEsIlNoYXBlVGhpY2tuZXNzIjoxLCJEdXJhdGlvbkZvcm1hdCI6MCwiSW5jbHVkZU5vbldvcmtpbmdEYXlzSW5EdXJhdGlvbiI6ZmFsc2UsIlBlcmNlbnRhZ2VDb21wbGV0ZVN0eWxlIjp7IiRpZCI6IjU3MyIsIkZvbnRTZXR0aW5ncyI6eyIkaWQiOiI1Nz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NzUiLCJMaW5lQ29sb3IiOm51bGwsIkxpbmVXZWlnaHQiOjAuMCwiTGluZVR5cGUiOjAsIlBhcmVudFN0eWxlIjpudWxsfSwiUGFyZW50U3R5bGUiOnsiJHJlZiI6IjgxIn19LCJEdXJhdGlvblN0eWxlIjp7IiRpZCI6IjU3NiIsIkZvbnRTZXR0aW5ncyI6eyIkaWQiOiI1N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NzgiLCJMaW5lQ29sb3IiOm51bGwsIkxpbmVXZWlnaHQiOjAuMCwiTGluZVR5cGUiOjAsIlBhcmVudFN0eWxlIjpudWxsfSwiUGFyZW50U3R5bGUiOnsiJHJlZiI6Ijg4In19LCJIb3Jpem9udGFsQ29ubmVjdG9yU3R5bGUiOnsiJGlkIjoiNTc5IiwiTGluZUNvbG9yIjp7IiRyZWYiOiI5NiJ9LCJMaW5lV2VpZ2h0IjoxLjAsIkxpbmVUeXBlIjowLCJQYXJlbnRTdHlsZSI6eyIkcmVmIjoiOTUifX0sIlZlcnRpY2FsQ29ubmVjdG9yU3R5bGUiOnsiJGlkIjoiNTgwIiwiTGluZUNvbG9yIjp7IiRyZWYiOiI5OSJ9LCJMaW5lV2VpZ2h0IjoyLjAsIkxpbmVUeXBlIjowLCJQYXJlbnRTdHlsZSI6eyIkcmVmIjoiOTgifX0sIk1hcmdpbiI6bnVsbCwiU3RhcnREYXRlUG9zaXRpb24iOjMsIkVuZERhdGVQb3NpdGlvbiI6NCwiRGF0ZUlzVmlzaWJsZSI6dHJ1ZSwiVGl0bGVQb3NpdGlvbiI6NSwiRHVyYXRpb25Qb3NpdGlvbiI6NiwiUGVyY2VudGFnZUNvbXBsZXRlZFBvc2l0aW9uIjo2LCJTcGFjaW5nIjozLCJJc0JlbG93VGltZWJhbmQiOnRydWUsIlBlcmNlbnRhZ2VDb21wbGV0ZVNoYXBlT3BhY2l0eSI6MzUsIlNoYXBlU3R5bGUiOnsiJGlkIjoiNTgxIiwiTWFyZ2luIjp7IiRyZWYiOiIxMDIifSwiUGFkZGluZyI6eyIkcmVmIjoiMTAzIn0sIkJhY2tncm91bmQiOnsiJGlkIjoiNTgyIiwiQ29sb3IiOnsiJGlkIjoiNTgzIiwiQSI6MjU1LCJSIjo0OCwiRyI6NzQsIkIiOjExNH19LCJJc1Zpc2libGUiOnRydWUsIldpZHRoIjowLjAsIkhlaWdodCI6MTYuMCwiQm9yZGVyU3R5bGUiOnsiJGlkIjoiNTg0IiwiTGluZUNvbG9yIjp7IiRyZWYiOiIxMDUifSwiTGluZVdlaWdodCI6MC4wLCJMaW5lVHlwZSI6MCwiUGFyZW50U3R5bGUiOnsiJHJlZiI6IjEwNCJ9fSwiUGFyZW50U3R5bGUiOnsiJHJlZiI6IjEwMSJ9fSwiVGl0bGVTdHlsZSI6eyIkaWQiOiI1ODUiLCJGb250U2V0dGluZ3MiOnsiJGlkIjoiNTg2IiwiRm9udFNpemUiOjEyLCJGb250TmFtZSI6IkNhbGlicmkiLCJJc0JvbGQiOnRydWUsIklzSXRhbGljIjpmYWxzZSwiSXNVbmRlcmxpbmVkIjpmYWxzZSwiUGFyZW50U3R5bGUiOnsiJHJlZiI6IjEwOCJ9fSwiQXV0b1NpemUiOjAsIkZvcmVncm91bmQiOnsiJHJlZiI6IjEwOSJ9LCJNYXhXaWR0aCI6Nzg1LjQ1NDU0NTQ1NDU0NTU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4NyIsIkxpbmVDb2xvciI6bnVsbCwiTGluZVdlaWdodCI6MC4wLCJMaW5lVHlwZSI6MCwiUGFyZW50U3R5bGUiOm51bGx9LCJQYXJlbnRTdHlsZSI6eyIkcmVmIjoiMTA3In19LCJEYXRlU3R5bGUiOnsiJGlkIjoiNTg4IiwiRm9udFNldHRpbmdzIjp7IiRpZCI6IjU4OSIsIkZvbnRTaXplIjoxMS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kwIiwiTGluZUNvbG9yIjpudWxsLCJMaW5lV2VpZ2h0IjowLjAsIkxpbmVUeXBlIjowLCJQYXJlbnRTdHlsZSI6bnVsbH0sIlBhcmVudFN0eWxlIjp7IiRyZWYiOiIxMTQifX0sIkRhdGVGb3JtYXQiOnsiJHJlZiI6IjU3MCJ9LCJJc1Zpc2libGUiOnRydWUsIlBhcmVudFN0eWxlIjp7IiRyZWYiOiI4MCJ9fSwiSW5kZXgiOjExLCJTbWFydER1cmF0aW9uQWN0aXZhdGVkIjpmYWxzZSwiRGF0ZUZvcm1hdCI6eyIkcmVmIjoiNTcwIn0sIklkIjoiZTYxMTFlZTItZTM3NS00MGZlLWFjZDQtZTY3ODdhNzU0ODZmIiwiSW1wb3J0SWQiOm51bGwsIlRpdGxlIjoiSHliZXJuYXRpb24iLCJOb3RlIjpudWxsLCJIeXBlcmxpbmsiOm51bGwsIklzQ2hhbmdlZCI6ZmFsc2UsIklzTmV3IjpmYWxzZX1dLCJNc1Byb2plY3RJdGVtc1RyZWUiOnsiJGlkIjoiNTkxIiwiUm9vdCI6eyJJbXBvcnRJZCI6bnVsbCwiSXNJbXBvcnRlZCI6ZmFsc2UsIkNoaWxkcmVuIjpbXX19LCJNZXRhZGF0YSI6eyIkaWQiOiI1OTIiLCJFeGNlbFNoZWV0TmFtZSI6IlNoZWV0MSIsIkl0ZW1zVGl0bGVzIjoiW1wiTmV3IGhvcml6b25zIGxhdW5jaGVzIGZyb20gQ2FwZSBDYW5hdmVyYWxcIixcIkp1cGl0ZXIgZmx5YnkgKGdyYXZpdHkgYXNzaXN0KVwiLFwiSGliZXJuYXRpb25cIixcIlNwYWNlY3JhZnQgaXMgYXdha2VuZWQuIFByZXBhcmF0aW9ucyBmb3IgUGx1dG8gRW5jb3VudGVyXCIsXCJQbHV0byBmbHlieSAoY2xvc2VzdCBhcHByb2FjaClcIixcIlBsYW5uZWQgZXhwbG9yYXRpb24gb2YgS3VpcGVyIEJlbHQgT2JqZWN0c1wiXSIsIkNvbHVtbnNNYXBwaW5nIjoie1wiJGlkXCI6XCIxXCIsXCJUaXRsZUNvbHVtbk5hbWVcIjpcIkNvbHVtbjFcIixcIlRpdGxlRnJpZW5kbHlDb2x1bW5OYW1lXCI6XCJDb2x1bW4gMVwiLFwiU3RhcnREYXRlQ29sdW1uTmFtZVwiOlwiQ29sdW1uMlwiLFwiU3RhcnREYXRlRnJpZW5kbHlDb2x1bW5OYW1lXCI6XCJDb2x1bW4gMlwiLFwiRW5kRGF0ZUNvbHVtbk5hbWVcIjpcIkNvbHVtbjNcIixcIkVuZERhdGVGcmllbmRseUNvbHVtbk5hbWVcIjpcIkNvbHVtbiAzXCIsXCJQZXJjZW50YWdlQ29sdW1uTmFtZVwiOm51bGwsXCJQZXJjZW50YWdlRnJpZW5kbHlDb2x1bW5OYW1lXCI6bnVsbCxcIk5vdGVDb2x1bW5OYW1lXCI6bnVsbCxcIk5vdGVGcmllbmRseUNvbHVtbk5hbWVcIjpudWxsLFwiSGVhZGVyUm93SW5kZXhcIjpudWxsfSIsIkhlYWRlclJvdyI6bnVsbH0sIlNldHRpbmdzIjp7IiRpZCI6IjU5MyIsIkltcGFPcHRpb25zIjp7IiRpZCI6IjU5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NCwiRmlsZVBhdGgiOiJDOlxcT2ZmaWNlIFRpbWVsaW5lXFxOZXcgSG9yaXpvbnMgdGltZWxpbmUueGxzeCIsIlRpbWVDb25maWd1cmF0aW9uIjp7IiRpZCI6IjU5NSIsIlVzZVRpbWUiOmZhbHNlLCJXb3JrRGF5U3RhcnQiOiIwMDowMDowMCIsIldvcmtEYXlFbmQiOiIyMzo1OTowMCJ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2017-07-12T14:02:24Z</dcterms:created>
  <dcterms:modified xsi:type="dcterms:W3CDTF">2017-07-13T22:15:06Z</dcterms:modified>
</cp:coreProperties>
</file>