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CDCDCD"/>
    <a:srgbClr val="ADADAD"/>
    <a:srgbClr val="BEBEBE"/>
    <a:srgbClr val="DCDCDC"/>
    <a:srgbClr val="E1E1E1"/>
    <a:srgbClr val="E9E9E9"/>
    <a:srgbClr val="C00A10"/>
    <a:srgbClr val="E60913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C0C-FC66-4590-BD55-29E450DD3C9E}" type="datetimeFigureOut">
              <a:rPr lang="en-US" smtClean="0"/>
              <a:t>08/24/17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636D-B704-4F8C-ADE4-5B0E19569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microsoft.com/office/2007/relationships/hdphoto" Target="../media/hdphoto1.wdp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image" Target="../media/image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tflix background"/>
          <p:cNvPicPr>
            <a:picLocks noChangeAspect="1" noChangeArrowheads="1"/>
          </p:cNvPicPr>
          <p:nvPr/>
        </p:nvPicPr>
        <p:blipFill rotWithShape="1">
          <a:blip r:embed="rId116" cstate="print">
            <a:extLst>
              <a:ext uri="{BEBA8EAE-BF5A-486C-A8C5-ECC9F3942E4B}">
                <a14:imgProps xmlns:a14="http://schemas.microsoft.com/office/drawing/2010/main">
                  <a14:imgLayer r:embed="rId117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4" b="20385"/>
          <a:stretch/>
        </p:blipFill>
        <p:spPr bwMode="auto">
          <a:xfrm>
            <a:off x="0" y="0"/>
            <a:ext cx="12184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20" name="OTLSHAPE_M_32cd694d924b45dcb2368f5c5337d859_Connector2"/>
          <p:cNvCxnSpPr/>
          <p:nvPr>
            <p:custDataLst>
              <p:tags r:id="rId2"/>
            </p:custDataLst>
          </p:nvPr>
        </p:nvCxnSpPr>
        <p:spPr>
          <a:xfrm>
            <a:off x="10431251" y="4052020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9" name="OTLSHAPE_M_32cd694d924b45dcb2368f5c5337d859_Connector1"/>
          <p:cNvCxnSpPr/>
          <p:nvPr>
            <p:custDataLst>
              <p:tags r:id="rId3"/>
            </p:custDataLst>
          </p:nvPr>
        </p:nvCxnSpPr>
        <p:spPr>
          <a:xfrm>
            <a:off x="10431251" y="3571240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8" name="OTLSHAPE_M_5aaae4afec3b4d7dad5a91ddb25bb393_Connector4"/>
          <p:cNvCxnSpPr/>
          <p:nvPr>
            <p:custDataLst>
              <p:tags r:id="rId4"/>
            </p:custDataLst>
          </p:nvPr>
        </p:nvCxnSpPr>
        <p:spPr>
          <a:xfrm>
            <a:off x="10262308" y="4718854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7" name="OTLSHAPE_M_5aaae4afec3b4d7dad5a91ddb25bb393_Connector2"/>
          <p:cNvCxnSpPr/>
          <p:nvPr>
            <p:custDataLst>
              <p:tags r:id="rId5"/>
            </p:custDataLst>
          </p:nvPr>
        </p:nvCxnSpPr>
        <p:spPr>
          <a:xfrm>
            <a:off x="10262308" y="4052020"/>
            <a:ext cx="0" cy="1143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6" name="OTLSHAPE_M_5aaae4afec3b4d7dad5a91ddb25bb393_Connector1"/>
          <p:cNvCxnSpPr/>
          <p:nvPr>
            <p:custDataLst>
              <p:tags r:id="rId6"/>
            </p:custDataLst>
          </p:nvPr>
        </p:nvCxnSpPr>
        <p:spPr>
          <a:xfrm>
            <a:off x="10262308" y="3571240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5" name="OTLSHAPE_M_8a6605945abd4399baceea9db435e168_Connector4"/>
          <p:cNvCxnSpPr/>
          <p:nvPr>
            <p:custDataLst>
              <p:tags r:id="rId7"/>
            </p:custDataLst>
          </p:nvPr>
        </p:nvCxnSpPr>
        <p:spPr>
          <a:xfrm>
            <a:off x="9664728" y="5199634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4" name="OTLSHAPE_M_8a6605945abd4399baceea9db435e168_Connector3"/>
          <p:cNvCxnSpPr/>
          <p:nvPr>
            <p:custDataLst>
              <p:tags r:id="rId8"/>
            </p:custDataLst>
          </p:nvPr>
        </p:nvCxnSpPr>
        <p:spPr>
          <a:xfrm>
            <a:off x="9664728" y="4718854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3" name="OTLSHAPE_M_8a6605945abd4399baceea9db435e168_Connector2"/>
          <p:cNvCxnSpPr/>
          <p:nvPr>
            <p:custDataLst>
              <p:tags r:id="rId9"/>
            </p:custDataLst>
          </p:nvPr>
        </p:nvCxnSpPr>
        <p:spPr>
          <a:xfrm>
            <a:off x="9664728" y="4052020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2" name="OTLSHAPE_M_8a6605945abd4399baceea9db435e168_Connector1"/>
          <p:cNvCxnSpPr/>
          <p:nvPr>
            <p:custDataLst>
              <p:tags r:id="rId10"/>
            </p:custDataLst>
          </p:nvPr>
        </p:nvCxnSpPr>
        <p:spPr>
          <a:xfrm>
            <a:off x="9664728" y="3571240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1" name="OTLSHAPE_M_4b67d8885e6040149413f10a99c9bfba_Connector4"/>
          <p:cNvCxnSpPr/>
          <p:nvPr>
            <p:custDataLst>
              <p:tags r:id="rId11"/>
            </p:custDataLst>
          </p:nvPr>
        </p:nvCxnSpPr>
        <p:spPr>
          <a:xfrm>
            <a:off x="9169071" y="5866469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0" name="OTLSHAPE_M_4b67d8885e6040149413f10a99c9bfba_Connector3"/>
          <p:cNvCxnSpPr/>
          <p:nvPr>
            <p:custDataLst>
              <p:tags r:id="rId12"/>
            </p:custDataLst>
          </p:nvPr>
        </p:nvCxnSpPr>
        <p:spPr>
          <a:xfrm>
            <a:off x="9169071" y="5199634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9" name="OTLSHAPE_M_4b67d8885e6040149413f10a99c9bfba_Connector2"/>
          <p:cNvCxnSpPr/>
          <p:nvPr>
            <p:custDataLst>
              <p:tags r:id="rId13"/>
            </p:custDataLst>
          </p:nvPr>
        </p:nvCxnSpPr>
        <p:spPr>
          <a:xfrm>
            <a:off x="9169071" y="4052020"/>
            <a:ext cx="0" cy="961559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8" name="OTLSHAPE_M_4b67d8885e6040149413f10a99c9bfba_Connector1"/>
          <p:cNvCxnSpPr/>
          <p:nvPr>
            <p:custDataLst>
              <p:tags r:id="rId14"/>
            </p:custDataLst>
          </p:nvPr>
        </p:nvCxnSpPr>
        <p:spPr>
          <a:xfrm>
            <a:off x="9169071" y="3571240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7" name="OTLSHAPE_M_f1ec4967887e43be9094d8a646440c0d_Connector1"/>
          <p:cNvCxnSpPr/>
          <p:nvPr>
            <p:custDataLst>
              <p:tags r:id="rId15"/>
            </p:custDataLst>
          </p:nvPr>
        </p:nvCxnSpPr>
        <p:spPr>
          <a:xfrm>
            <a:off x="7740741" y="3571240"/>
            <a:ext cx="0" cy="56968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6" name="OTLSHAPE_M_f20a74c5f90644c9aaa9211267da8d5f_Connector1"/>
          <p:cNvCxnSpPr/>
          <p:nvPr>
            <p:custDataLst>
              <p:tags r:id="rId16"/>
            </p:custDataLst>
          </p:nvPr>
        </p:nvCxnSpPr>
        <p:spPr>
          <a:xfrm>
            <a:off x="2101424" y="3571240"/>
            <a:ext cx="0" cy="56968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5" name="OTLSHAPE_M_c9459af63a8b4e778ccfc5d84f2c5e4f_Connector2"/>
          <p:cNvCxnSpPr/>
          <p:nvPr>
            <p:custDataLst>
              <p:tags r:id="rId17"/>
            </p:custDataLst>
          </p:nvPr>
        </p:nvCxnSpPr>
        <p:spPr>
          <a:xfrm>
            <a:off x="1396335" y="4718854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4" name="OTLSHAPE_M_c9459af63a8b4e778ccfc5d84f2c5e4f_Connector1"/>
          <p:cNvCxnSpPr/>
          <p:nvPr>
            <p:custDataLst>
              <p:tags r:id="rId18"/>
            </p:custDataLst>
          </p:nvPr>
        </p:nvCxnSpPr>
        <p:spPr>
          <a:xfrm>
            <a:off x="1396335" y="3571240"/>
            <a:ext cx="0" cy="775504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3" name="OTLSHAPE_M_e537e41ceb7142ffad81886abe749e91_Connector1"/>
          <p:cNvCxnSpPr/>
          <p:nvPr>
            <p:custDataLst>
              <p:tags r:id="rId19"/>
            </p:custDataLst>
          </p:nvPr>
        </p:nvCxnSpPr>
        <p:spPr>
          <a:xfrm>
            <a:off x="10600193" y="2696760"/>
            <a:ext cx="0" cy="56968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2" name="OTLSHAPE_M_90d33221e8054bc69cec78c1d9a9f4f7_Connector3"/>
          <p:cNvCxnSpPr/>
          <p:nvPr>
            <p:custDataLst>
              <p:tags r:id="rId20"/>
            </p:custDataLst>
          </p:nvPr>
        </p:nvCxnSpPr>
        <p:spPr>
          <a:xfrm>
            <a:off x="9763859" y="2971715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1" name="OTLSHAPE_M_90d33221e8054bc69cec78c1d9a9f4f7_Connector2"/>
          <p:cNvCxnSpPr/>
          <p:nvPr>
            <p:custDataLst>
              <p:tags r:id="rId21"/>
            </p:custDataLst>
          </p:nvPr>
        </p:nvCxnSpPr>
        <p:spPr>
          <a:xfrm>
            <a:off x="9763859" y="2490936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0" name="OTLSHAPE_M_90d33221e8054bc69cec78c1d9a9f4f7_Connector1"/>
          <p:cNvCxnSpPr/>
          <p:nvPr>
            <p:custDataLst>
              <p:tags r:id="rId22"/>
            </p:custDataLst>
          </p:nvPr>
        </p:nvCxnSpPr>
        <p:spPr>
          <a:xfrm>
            <a:off x="9763859" y="2029926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9" name="OTLSHAPE_M_18e79ce0b0f64f9a8cd26442020b12b6_Connector3"/>
          <p:cNvCxnSpPr/>
          <p:nvPr>
            <p:custDataLst>
              <p:tags r:id="rId23"/>
            </p:custDataLst>
          </p:nvPr>
        </p:nvCxnSpPr>
        <p:spPr>
          <a:xfrm>
            <a:off x="8945676" y="2971715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8" name="OTLSHAPE_M_18e79ce0b0f64f9a8cd26442020b12b6_Connector2"/>
          <p:cNvCxnSpPr/>
          <p:nvPr>
            <p:custDataLst>
              <p:tags r:id="rId24"/>
            </p:custDataLst>
          </p:nvPr>
        </p:nvCxnSpPr>
        <p:spPr>
          <a:xfrm>
            <a:off x="8945676" y="1824101"/>
            <a:ext cx="0" cy="961559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7" name="OTLSHAPE_M_18e79ce0b0f64f9a8cd26442020b12b6_Connector1"/>
          <p:cNvCxnSpPr/>
          <p:nvPr>
            <p:custDataLst>
              <p:tags r:id="rId25"/>
            </p:custDataLst>
          </p:nvPr>
        </p:nvCxnSpPr>
        <p:spPr>
          <a:xfrm>
            <a:off x="8945676" y="1363091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6" name="OTLSHAPE_M_0573f30aab6940eb989ec8c7fde6b2a6_Connector3"/>
          <p:cNvCxnSpPr/>
          <p:nvPr>
            <p:custDataLst>
              <p:tags r:id="rId26"/>
            </p:custDataLst>
          </p:nvPr>
        </p:nvCxnSpPr>
        <p:spPr>
          <a:xfrm>
            <a:off x="8395567" y="2971715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5" name="OTLSHAPE_M_0573f30aab6940eb989ec8c7fde6b2a6_Connector2"/>
          <p:cNvCxnSpPr/>
          <p:nvPr>
            <p:custDataLst>
              <p:tags r:id="rId27"/>
            </p:custDataLst>
          </p:nvPr>
        </p:nvCxnSpPr>
        <p:spPr>
          <a:xfrm>
            <a:off x="8395567" y="1157266"/>
            <a:ext cx="0" cy="1628394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4" name="OTLSHAPE_M_0573f30aab6940eb989ec8c7fde6b2a6_Connector1"/>
          <p:cNvCxnSpPr/>
          <p:nvPr>
            <p:custDataLst>
              <p:tags r:id="rId28"/>
            </p:custDataLst>
          </p:nvPr>
        </p:nvCxnSpPr>
        <p:spPr>
          <a:xfrm>
            <a:off x="8395567" y="882311"/>
            <a:ext cx="0" cy="889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3" name="OTLSHAPE_M_b85855f35fd14d72b1aed3c1a5b9bd59_Connector1"/>
          <p:cNvCxnSpPr/>
          <p:nvPr>
            <p:custDataLst>
              <p:tags r:id="rId29"/>
            </p:custDataLst>
          </p:nvPr>
        </p:nvCxnSpPr>
        <p:spPr>
          <a:xfrm>
            <a:off x="3927675" y="2696760"/>
            <a:ext cx="0" cy="56968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2" name="OTLSHAPE_M_c5b7f2e57a714800aafc785524b6c378_Connector2"/>
          <p:cNvCxnSpPr/>
          <p:nvPr>
            <p:custDataLst>
              <p:tags r:id="rId30"/>
            </p:custDataLst>
          </p:nvPr>
        </p:nvCxnSpPr>
        <p:spPr>
          <a:xfrm>
            <a:off x="2483988" y="2971715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1" name="OTLSHAPE_M_c5b7f2e57a714800aafc785524b6c378_Connector1"/>
          <p:cNvCxnSpPr/>
          <p:nvPr>
            <p:custDataLst>
              <p:tags r:id="rId31"/>
            </p:custDataLst>
          </p:nvPr>
        </p:nvCxnSpPr>
        <p:spPr>
          <a:xfrm>
            <a:off x="2483988" y="2215980"/>
            <a:ext cx="0" cy="56968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0" name="OTLSHAPE_M_43a64c82437b4ebab680f4fc839a34cd_Connector2"/>
          <p:cNvCxnSpPr/>
          <p:nvPr>
            <p:custDataLst>
              <p:tags r:id="rId32"/>
            </p:custDataLst>
          </p:nvPr>
        </p:nvCxnSpPr>
        <p:spPr>
          <a:xfrm>
            <a:off x="1077998" y="2971715"/>
            <a:ext cx="0" cy="294725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9" name="OTLSHAPE_M_43a64c82437b4ebab680f4fc839a34cd_Connector1"/>
          <p:cNvCxnSpPr/>
          <p:nvPr>
            <p:custDataLst>
              <p:tags r:id="rId33"/>
            </p:custDataLst>
          </p:nvPr>
        </p:nvCxnSpPr>
        <p:spPr>
          <a:xfrm>
            <a:off x="1077998" y="1380108"/>
            <a:ext cx="0" cy="1405552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6" name="OTLSHAPE_TB_00000000000000000000000000000000_LeftEndCaps"/>
          <p:cNvSpPr txBox="1"/>
          <p:nvPr>
            <p:custDataLst>
              <p:tags r:id="rId34"/>
            </p:custDataLst>
          </p:nvPr>
        </p:nvSpPr>
        <p:spPr>
          <a:xfrm>
            <a:off x="254000" y="331031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1997</a:t>
            </a:r>
            <a:endParaRPr lang="en-US" sz="14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TLSHAPE_TB_00000000000000000000000000000000_RightEndCaps"/>
          <p:cNvSpPr txBox="1"/>
          <p:nvPr>
            <p:custDataLst>
              <p:tags r:id="rId35"/>
            </p:custDataLst>
          </p:nvPr>
        </p:nvSpPr>
        <p:spPr>
          <a:xfrm>
            <a:off x="11577489" y="3310318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400" b="1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78" name="OTLSHAPE_TB_00000000000000000000000000000000_ScaleContainer"/>
          <p:cNvSpPr/>
          <p:nvPr>
            <p:custDataLst>
              <p:tags r:id="rId36"/>
            </p:custDataLst>
          </p:nvPr>
        </p:nvSpPr>
        <p:spPr>
          <a:xfrm>
            <a:off x="741511" y="3291840"/>
            <a:ext cx="10718800" cy="254000"/>
          </a:xfrm>
          <a:prstGeom prst="round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9" name="OTLSHAPE_TB_00000000000000000000000000000000_ElapsedTime" hidden="1"/>
          <p:cNvSpPr/>
          <p:nvPr>
            <p:custDataLst>
              <p:tags r:id="rId37"/>
            </p:custDataLst>
          </p:nvPr>
        </p:nvSpPr>
        <p:spPr>
          <a:xfrm>
            <a:off x="0" y="-23876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TLSHAPE_TB_00000000000000000000000000000000_TodayMarkerShape" hidden="1"/>
          <p:cNvSpPr/>
          <p:nvPr>
            <p:custDataLst>
              <p:tags r:id="rId38"/>
            </p:custDataLst>
          </p:nvPr>
        </p:nvSpPr>
        <p:spPr>
          <a:xfrm>
            <a:off x="11233352" y="3545840"/>
            <a:ext cx="72572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OTLSHAPE_TB_00000000000000000000000000000000_TodayMarkerText" hidden="1"/>
          <p:cNvSpPr txBox="1"/>
          <p:nvPr>
            <p:custDataLst>
              <p:tags r:id="rId39"/>
            </p:custDataLst>
          </p:nvPr>
        </p:nvSpPr>
        <p:spPr>
          <a:xfrm>
            <a:off x="11089509" y="363050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82" name="OTLSHAPE_TB_00000000000000000000000000000000_TimescaleInterval1"/>
          <p:cNvSpPr txBox="1"/>
          <p:nvPr>
            <p:custDataLst>
              <p:tags r:id="rId40"/>
            </p:custDataLst>
          </p:nvPr>
        </p:nvSpPr>
        <p:spPr>
          <a:xfrm>
            <a:off x="805011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1997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3" name="OTLSHAPE_TB_00000000000000000000000000000000_TimescaleInterval2"/>
          <p:cNvSpPr txBox="1"/>
          <p:nvPr>
            <p:custDataLst>
              <p:tags r:id="rId41"/>
            </p:custDataLst>
          </p:nvPr>
        </p:nvSpPr>
        <p:spPr>
          <a:xfrm>
            <a:off x="2333867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2000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4" name="OTLSHAPE_TB_00000000000000000000000000000000_TimescaleInterval3"/>
          <p:cNvSpPr txBox="1"/>
          <p:nvPr>
            <p:custDataLst>
              <p:tags r:id="rId42"/>
            </p:custDataLst>
          </p:nvPr>
        </p:nvSpPr>
        <p:spPr>
          <a:xfrm>
            <a:off x="3864120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2003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5" name="OTLSHAPE_TB_00000000000000000000000000000000_TimescaleInterval4"/>
          <p:cNvSpPr txBox="1"/>
          <p:nvPr>
            <p:custDataLst>
              <p:tags r:id="rId43"/>
            </p:custDataLst>
          </p:nvPr>
        </p:nvSpPr>
        <p:spPr>
          <a:xfrm>
            <a:off x="5394373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6" name="OTLSHAPE_TB_00000000000000000000000000000000_TimescaleInterval5"/>
          <p:cNvSpPr txBox="1"/>
          <p:nvPr>
            <p:custDataLst>
              <p:tags r:id="rId44"/>
            </p:custDataLst>
          </p:nvPr>
        </p:nvSpPr>
        <p:spPr>
          <a:xfrm>
            <a:off x="6924626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7" name="OTLSHAPE_TB_00000000000000000000000000000000_TimescaleInterval6"/>
          <p:cNvSpPr txBox="1"/>
          <p:nvPr>
            <p:custDataLst>
              <p:tags r:id="rId45"/>
            </p:custDataLst>
          </p:nvPr>
        </p:nvSpPr>
        <p:spPr>
          <a:xfrm>
            <a:off x="8453483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88" name="OTLSHAPE_TB_00000000000000000000000000000000_TimescaleInterval7"/>
          <p:cNvSpPr txBox="1"/>
          <p:nvPr>
            <p:custDataLst>
              <p:tags r:id="rId46"/>
            </p:custDataLst>
          </p:nvPr>
        </p:nvSpPr>
        <p:spPr>
          <a:xfrm>
            <a:off x="9983736" y="3329940"/>
            <a:ext cx="314189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21" name="OTLSHAPE_M_43a64c82437b4ebab680f4fc839a34cd_Title"/>
          <p:cNvSpPr txBox="1"/>
          <p:nvPr>
            <p:custDataLst>
              <p:tags r:id="rId47"/>
            </p:custDataLst>
          </p:nvPr>
        </p:nvSpPr>
        <p:spPr>
          <a:xfrm>
            <a:off x="496317" y="988229"/>
            <a:ext cx="1155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lt1"/>
                </a:solidFill>
                <a:latin typeface="Calibri" panose="020F0502020204030204" pitchFamily="34" charset="0"/>
              </a:rPr>
              <a:t>Netflix is founded </a:t>
            </a:r>
            <a:endParaRPr lang="en-US" sz="1200" b="1" spc="-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22" name="OTLSHAPE_M_43a64c82437b4ebab680f4fc839a34cd_Date"/>
          <p:cNvSpPr txBox="1"/>
          <p:nvPr>
            <p:custDataLst>
              <p:tags r:id="rId48"/>
            </p:custDataLst>
          </p:nvPr>
        </p:nvSpPr>
        <p:spPr>
          <a:xfrm>
            <a:off x="800164" y="1199684"/>
            <a:ext cx="546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Aug 29 '97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23" name="OTLSHAPE_M_43a64c82437b4ebab680f4fc839a34cd_Shape"/>
          <p:cNvSpPr/>
          <p:nvPr>
            <p:custDataLst>
              <p:tags r:id="rId49"/>
            </p:custDataLst>
          </p:nvPr>
        </p:nvSpPr>
        <p:spPr>
          <a:xfrm>
            <a:off x="1001798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4" name="OTLSHAPE_M_a67cddc018e040b485013bfe9122e8d8_Title"/>
          <p:cNvSpPr txBox="1"/>
          <p:nvPr>
            <p:custDataLst>
              <p:tags r:id="rId50"/>
            </p:custDataLst>
          </p:nvPr>
        </p:nvSpPr>
        <p:spPr>
          <a:xfrm>
            <a:off x="873383" y="2785660"/>
            <a:ext cx="2273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Raises $30 million in venture capital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25" name="OTLSHAPE_M_a67cddc018e040b485013bfe9122e8d8_Date"/>
          <p:cNvSpPr txBox="1"/>
          <p:nvPr>
            <p:custDataLst>
              <p:tags r:id="rId51"/>
            </p:custDataLst>
          </p:nvPr>
        </p:nvSpPr>
        <p:spPr>
          <a:xfrm>
            <a:off x="1797202" y="2997115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Jul 1999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26" name="OTLSHAPE_M_a67cddc018e040b485013bfe9122e8d8_Shape"/>
          <p:cNvSpPr/>
          <p:nvPr>
            <p:custDataLst>
              <p:tags r:id="rId52"/>
            </p:custDataLst>
          </p:nvPr>
        </p:nvSpPr>
        <p:spPr>
          <a:xfrm>
            <a:off x="1938659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7" name="OTLSHAPE_M_c5b7f2e57a714800aafc785524b6c378_Title"/>
          <p:cNvSpPr txBox="1"/>
          <p:nvPr>
            <p:custDataLst>
              <p:tags r:id="rId53"/>
            </p:custDataLst>
          </p:nvPr>
        </p:nvSpPr>
        <p:spPr>
          <a:xfrm>
            <a:off x="1492837" y="1638046"/>
            <a:ext cx="1981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rgbClr val="CDCDCD"/>
                </a:solidFill>
                <a:latin typeface="Calibri" panose="020F0502020204030204" pitchFamily="34" charset="0"/>
              </a:rPr>
              <a:t>Introduces personalized movie recommendations</a:t>
            </a:r>
            <a:endParaRPr lang="en-US" sz="1200" b="1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28" name="OTLSHAPE_M_c5b7f2e57a714800aafc785524b6c378_Date"/>
          <p:cNvSpPr txBox="1"/>
          <p:nvPr>
            <p:custDataLst>
              <p:tags r:id="rId54"/>
            </p:custDataLst>
          </p:nvPr>
        </p:nvSpPr>
        <p:spPr>
          <a:xfrm>
            <a:off x="2247535" y="2035556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Jun 2000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29" name="OTLSHAPE_M_c5b7f2e57a714800aafc785524b6c378_Shape"/>
          <p:cNvSpPr/>
          <p:nvPr>
            <p:custDataLst>
              <p:tags r:id="rId55"/>
            </p:custDataLst>
          </p:nvPr>
        </p:nvSpPr>
        <p:spPr>
          <a:xfrm>
            <a:off x="2407788" y="31775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0" name="OTLSHAPE_M_b85855f35fd14d72b1aed3c1a5b9bd59_Title"/>
          <p:cNvSpPr txBox="1"/>
          <p:nvPr>
            <p:custDataLst>
              <p:tags r:id="rId56"/>
            </p:custDataLst>
          </p:nvPr>
        </p:nvSpPr>
        <p:spPr>
          <a:xfrm>
            <a:off x="2997358" y="2304881"/>
            <a:ext cx="1854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Reaches 1 million subscribers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31" name="OTLSHAPE_M_b85855f35fd14d72b1aed3c1a5b9bd59_Date"/>
          <p:cNvSpPr txBox="1"/>
          <p:nvPr>
            <p:custDataLst>
              <p:tags r:id="rId57"/>
            </p:custDataLst>
          </p:nvPr>
        </p:nvSpPr>
        <p:spPr>
          <a:xfrm>
            <a:off x="3685952" y="2516336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Apr 2003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32" name="OTLSHAPE_M_b85855f35fd14d72b1aed3c1a5b9bd59_Shape"/>
          <p:cNvSpPr/>
          <p:nvPr>
            <p:custDataLst>
              <p:tags r:id="rId58"/>
            </p:custDataLst>
          </p:nvPr>
        </p:nvSpPr>
        <p:spPr>
          <a:xfrm>
            <a:off x="3851475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3" name="OTLSHAPE_M_b56f01595777441eacaef6d7d03346cb_Title"/>
          <p:cNvSpPr txBox="1"/>
          <p:nvPr>
            <p:custDataLst>
              <p:tags r:id="rId59"/>
            </p:custDataLst>
          </p:nvPr>
        </p:nvSpPr>
        <p:spPr>
          <a:xfrm>
            <a:off x="4857338" y="2785660"/>
            <a:ext cx="2044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CDCDCD"/>
                </a:solidFill>
                <a:latin typeface="Calibri" panose="020F0502020204030204" pitchFamily="34" charset="0"/>
              </a:rPr>
              <a:t>Netflix delivers its billionth DVD </a:t>
            </a:r>
            <a:endParaRPr lang="en-US" sz="1200" b="1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34" name="OTLSHAPE_M_b56f01595777441eacaef6d7d03346cb_Date"/>
          <p:cNvSpPr txBox="1"/>
          <p:nvPr>
            <p:custDataLst>
              <p:tags r:id="rId60"/>
            </p:custDataLst>
          </p:nvPr>
        </p:nvSpPr>
        <p:spPr>
          <a:xfrm>
            <a:off x="5642495" y="2997115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CDCDCD"/>
                </a:solidFill>
                <a:latin typeface="Calibri" panose="020F0502020204030204" pitchFamily="34" charset="0"/>
              </a:rPr>
              <a:t>Feb 2007</a:t>
            </a:r>
            <a:endParaRPr lang="en-US" sz="1000" spc="-8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35" name="OTLSHAPE_M_b56f01595777441eacaef6d7d03346cb_Shape"/>
          <p:cNvSpPr/>
          <p:nvPr>
            <p:custDataLst>
              <p:tags r:id="rId61"/>
            </p:custDataLst>
          </p:nvPr>
        </p:nvSpPr>
        <p:spPr>
          <a:xfrm>
            <a:off x="5808970" y="31775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6" name="OTLSHAPE_M_0573f30aab6940eb989ec8c7fde6b2a6_Title"/>
          <p:cNvSpPr txBox="1"/>
          <p:nvPr>
            <p:custDataLst>
              <p:tags r:id="rId62"/>
            </p:custDataLst>
          </p:nvPr>
        </p:nvSpPr>
        <p:spPr>
          <a:xfrm>
            <a:off x="7119217" y="304377"/>
            <a:ext cx="25400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2" smtClean="0">
                <a:solidFill>
                  <a:schemeClr val="lt1"/>
                </a:solidFill>
                <a:latin typeface="Calibri" panose="020F0502020204030204" pitchFamily="34" charset="0"/>
              </a:rPr>
              <a:t>Starts expansion in Europe, launching in the UK and Ireland</a:t>
            </a:r>
            <a:endParaRPr lang="en-US" sz="1200" b="1" spc="-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37" name="OTLSHAPE_M_0573f30aab6940eb989ec8c7fde6b2a6_Date"/>
          <p:cNvSpPr txBox="1"/>
          <p:nvPr>
            <p:custDataLst>
              <p:tags r:id="rId63"/>
            </p:custDataLst>
          </p:nvPr>
        </p:nvSpPr>
        <p:spPr>
          <a:xfrm>
            <a:off x="8162057" y="70188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Jan 2012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38" name="OTLSHAPE_M_0573f30aab6940eb989ec8c7fde6b2a6_Shape"/>
          <p:cNvSpPr/>
          <p:nvPr>
            <p:custDataLst>
              <p:tags r:id="rId64"/>
            </p:custDataLst>
          </p:nvPr>
        </p:nvSpPr>
        <p:spPr>
          <a:xfrm>
            <a:off x="8319367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9" name="OTLSHAPE_M_18e79ce0b0f64f9a8cd26442020b12b6_Title"/>
          <p:cNvSpPr txBox="1"/>
          <p:nvPr>
            <p:custDataLst>
              <p:tags r:id="rId65"/>
            </p:custDataLst>
          </p:nvPr>
        </p:nvSpPr>
        <p:spPr>
          <a:xfrm>
            <a:off x="7932174" y="971211"/>
            <a:ext cx="201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dirty="0" smtClean="0">
                <a:solidFill>
                  <a:srgbClr val="CDCDCD"/>
                </a:solidFill>
                <a:latin typeface="Calibri" panose="020F0502020204030204" pitchFamily="34" charset="0"/>
              </a:rPr>
              <a:t>Starts streaming House of Cards</a:t>
            </a:r>
            <a:endParaRPr lang="en-US" sz="1200" b="1" spc="-4" dirty="0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40" name="OTLSHAPE_M_18e79ce0b0f64f9a8cd26442020b12b6_Date"/>
          <p:cNvSpPr txBox="1"/>
          <p:nvPr>
            <p:custDataLst>
              <p:tags r:id="rId66"/>
            </p:custDataLst>
          </p:nvPr>
        </p:nvSpPr>
        <p:spPr>
          <a:xfrm>
            <a:off x="8703001" y="1182666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CDCDCD"/>
                </a:solidFill>
                <a:latin typeface="Calibri" panose="020F0502020204030204" pitchFamily="34" charset="0"/>
              </a:rPr>
              <a:t>Feb 2013</a:t>
            </a:r>
            <a:endParaRPr lang="en-US" sz="1000" spc="-8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41" name="OTLSHAPE_M_18e79ce0b0f64f9a8cd26442020b12b6_Shape"/>
          <p:cNvSpPr/>
          <p:nvPr>
            <p:custDataLst>
              <p:tags r:id="rId67"/>
            </p:custDataLst>
          </p:nvPr>
        </p:nvSpPr>
        <p:spPr>
          <a:xfrm>
            <a:off x="8869476" y="31775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2" name="OTLSHAPE_M_eed8396b97874eff819842d65ee8baf7_Title"/>
          <p:cNvSpPr txBox="1"/>
          <p:nvPr>
            <p:custDataLst>
              <p:tags r:id="rId68"/>
            </p:custDataLst>
          </p:nvPr>
        </p:nvSpPr>
        <p:spPr>
          <a:xfrm>
            <a:off x="8254888" y="2785660"/>
            <a:ext cx="187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CDCDCD"/>
                </a:solidFill>
                <a:latin typeface="Calibri" panose="020F0502020204030204" pitchFamily="34" charset="0"/>
              </a:rPr>
              <a:t>Announces "Profiles" feature </a:t>
            </a:r>
            <a:endParaRPr lang="en-US" sz="1200" b="1" spc="-4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43" name="OTLSHAPE_M_eed8396b97874eff819842d65ee8baf7_Date"/>
          <p:cNvSpPr txBox="1"/>
          <p:nvPr>
            <p:custDataLst>
              <p:tags r:id="rId69"/>
            </p:custDataLst>
          </p:nvPr>
        </p:nvSpPr>
        <p:spPr>
          <a:xfrm>
            <a:off x="8948921" y="299711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Aug 2013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44" name="OTLSHAPE_M_eed8396b97874eff819842d65ee8baf7_Shape"/>
          <p:cNvSpPr/>
          <p:nvPr>
            <p:custDataLst>
              <p:tags r:id="rId70"/>
            </p:custDataLst>
          </p:nvPr>
        </p:nvSpPr>
        <p:spPr>
          <a:xfrm>
            <a:off x="9122191" y="31775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5" name="OTLSHAPE_M_90d33221e8054bc69cec78c1d9a9f4f7_Title"/>
          <p:cNvSpPr txBox="1"/>
          <p:nvPr>
            <p:custDataLst>
              <p:tags r:id="rId71"/>
            </p:custDataLst>
          </p:nvPr>
        </p:nvSpPr>
        <p:spPr>
          <a:xfrm>
            <a:off x="8513925" y="1451991"/>
            <a:ext cx="2489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chemeClr val="lt1"/>
                </a:solidFill>
                <a:latin typeface="Calibri" panose="020F0502020204030204" pitchFamily="34" charset="0"/>
              </a:rPr>
              <a:t>Participates in the "Internet Slowdown Day" protest</a:t>
            </a:r>
            <a:endParaRPr lang="en-US" sz="1200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46" name="OTLSHAPE_M_90d33221e8054bc69cec78c1d9a9f4f7_Date"/>
          <p:cNvSpPr txBox="1"/>
          <p:nvPr>
            <p:custDataLst>
              <p:tags r:id="rId72"/>
            </p:custDataLst>
          </p:nvPr>
        </p:nvSpPr>
        <p:spPr>
          <a:xfrm>
            <a:off x="9520252" y="1849501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Sep 2014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47" name="OTLSHAPE_M_90d33221e8054bc69cec78c1d9a9f4f7_Shape"/>
          <p:cNvSpPr/>
          <p:nvPr>
            <p:custDataLst>
              <p:tags r:id="rId73"/>
            </p:custDataLst>
          </p:nvPr>
        </p:nvSpPr>
        <p:spPr>
          <a:xfrm>
            <a:off x="9687659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8" name="OTLSHAPE_M_e537e41ceb7142ffad81886abe749e91_Title"/>
          <p:cNvSpPr txBox="1"/>
          <p:nvPr>
            <p:custDataLst>
              <p:tags r:id="rId74"/>
            </p:custDataLst>
          </p:nvPr>
        </p:nvSpPr>
        <p:spPr>
          <a:xfrm>
            <a:off x="9425676" y="2118826"/>
            <a:ext cx="23368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chemeClr val="lt1"/>
                </a:solidFill>
                <a:latin typeface="Calibri" panose="020F0502020204030204" pitchFamily="34" charset="0"/>
              </a:rPr>
              <a:t>Partners with Univision to broadcast the first season of “Narcos” </a:t>
            </a:r>
            <a:endParaRPr lang="en-US" sz="1200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49" name="OTLSHAPE_M_e537e41ceb7142ffad81886abe749e91_Date"/>
          <p:cNvSpPr txBox="1"/>
          <p:nvPr>
            <p:custDataLst>
              <p:tags r:id="rId75"/>
            </p:custDataLst>
          </p:nvPr>
        </p:nvSpPr>
        <p:spPr>
          <a:xfrm>
            <a:off x="10338446" y="2516336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May 2016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50" name="OTLSHAPE_M_e537e41ceb7142ffad81886abe749e91_Shape"/>
          <p:cNvSpPr/>
          <p:nvPr>
            <p:custDataLst>
              <p:tags r:id="rId76"/>
            </p:custDataLst>
          </p:nvPr>
        </p:nvSpPr>
        <p:spPr>
          <a:xfrm>
            <a:off x="10523993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1" name="OTLSHAPE_M_f4234f403c814b1199631b6705399585_Title"/>
          <p:cNvSpPr txBox="1"/>
          <p:nvPr>
            <p:custDataLst>
              <p:tags r:id="rId77"/>
            </p:custDataLst>
          </p:nvPr>
        </p:nvSpPr>
        <p:spPr>
          <a:xfrm>
            <a:off x="10645384" y="2785660"/>
            <a:ext cx="1257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20-year anniversary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52" name="OTLSHAPE_M_f4234f403c814b1199631b6705399585_Date"/>
          <p:cNvSpPr txBox="1"/>
          <p:nvPr>
            <p:custDataLst>
              <p:tags r:id="rId78"/>
            </p:custDataLst>
          </p:nvPr>
        </p:nvSpPr>
        <p:spPr>
          <a:xfrm>
            <a:off x="10933293" y="2997115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Aug 29, 2017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53" name="OTLSHAPE_M_f4234f403c814b1199631b6705399585_Shape"/>
          <p:cNvSpPr/>
          <p:nvPr>
            <p:custDataLst>
              <p:tags r:id="rId79"/>
            </p:custDataLst>
          </p:nvPr>
        </p:nvSpPr>
        <p:spPr>
          <a:xfrm>
            <a:off x="11201157" y="31775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4" name="OTLSHAPE_M_c9459af63a8b4e778ccfc5d84f2c5e4f_Title"/>
          <p:cNvSpPr txBox="1"/>
          <p:nvPr>
            <p:custDataLst>
              <p:tags r:id="rId80"/>
            </p:custDataLst>
          </p:nvPr>
        </p:nvSpPr>
        <p:spPr>
          <a:xfrm>
            <a:off x="194132" y="5013579"/>
            <a:ext cx="24003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DCDCD"/>
                </a:solidFill>
                <a:latin typeface="Calibri" panose="020F0502020204030204" pitchFamily="34" charset="0"/>
              </a:rPr>
              <a:t>Launches its website with 925 rentals available </a:t>
            </a:r>
            <a:endParaRPr lang="en-US" sz="1200" b="1" dirty="0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55" name="OTLSHAPE_M_c9459af63a8b4e778ccfc5d84f2c5e4f_Date"/>
          <p:cNvSpPr txBox="1"/>
          <p:nvPr>
            <p:custDataLst>
              <p:tags r:id="rId81"/>
            </p:custDataLst>
          </p:nvPr>
        </p:nvSpPr>
        <p:spPr>
          <a:xfrm>
            <a:off x="1154612" y="4833154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Apr 1998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56" name="OTLSHAPE_M_c9459af63a8b4e778ccfc5d84f2c5e4f_Shape"/>
          <p:cNvSpPr/>
          <p:nvPr>
            <p:custDataLst>
              <p:tags r:id="rId82"/>
            </p:custDataLst>
          </p:nvPr>
        </p:nvSpPr>
        <p:spPr>
          <a:xfrm>
            <a:off x="1320135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7" name="OTLSHAPE_M_f20a74c5f90644c9aaa9211267da8d5f_Title"/>
          <p:cNvSpPr txBox="1"/>
          <p:nvPr>
            <p:custDataLst>
              <p:tags r:id="rId83"/>
            </p:custDataLst>
          </p:nvPr>
        </p:nvSpPr>
        <p:spPr>
          <a:xfrm>
            <a:off x="1005309" y="4346744"/>
            <a:ext cx="21844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rgbClr val="CDCDCD"/>
                </a:solidFill>
                <a:latin typeface="Calibri" panose="020F0502020204030204" pitchFamily="34" charset="0"/>
              </a:rPr>
              <a:t>Launches its monthly subscription concept</a:t>
            </a:r>
            <a:endParaRPr lang="en-US" sz="1200" b="1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58" name="OTLSHAPE_M_f20a74c5f90644c9aaa9211267da8d5f_Date"/>
          <p:cNvSpPr txBox="1"/>
          <p:nvPr>
            <p:custDataLst>
              <p:tags r:id="rId84"/>
            </p:custDataLst>
          </p:nvPr>
        </p:nvSpPr>
        <p:spPr>
          <a:xfrm>
            <a:off x="1857817" y="4166320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Sep 1999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59" name="OTLSHAPE_M_f20a74c5f90644c9aaa9211267da8d5f_Shape"/>
          <p:cNvSpPr/>
          <p:nvPr>
            <p:custDataLst>
              <p:tags r:id="rId85"/>
            </p:custDataLst>
          </p:nvPr>
        </p:nvSpPr>
        <p:spPr>
          <a:xfrm>
            <a:off x="2025224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OTLSHAPE_M_84dee236fa4b43f7b2de12fda05c3eb3_Title"/>
          <p:cNvSpPr txBox="1"/>
          <p:nvPr>
            <p:custDataLst>
              <p:tags r:id="rId86"/>
            </p:custDataLst>
          </p:nvPr>
        </p:nvSpPr>
        <p:spPr>
          <a:xfrm>
            <a:off x="2491254" y="3865965"/>
            <a:ext cx="1993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E9E9E9"/>
                </a:solidFill>
                <a:latin typeface="Calibri" panose="020F0502020204030204" pitchFamily="34" charset="0"/>
              </a:rPr>
              <a:t>Goes public at $15.00 per share</a:t>
            </a:r>
            <a:endParaRPr lang="en-US" sz="1200" b="1" spc="-4">
              <a:solidFill>
                <a:srgbClr val="E9E9E9"/>
              </a:solidFill>
              <a:latin typeface="Calibri" panose="020F0502020204030204" pitchFamily="34" charset="0"/>
            </a:endParaRPr>
          </a:p>
        </p:txBody>
      </p:sp>
      <p:sp>
        <p:nvSpPr>
          <p:cNvPr id="2661" name="OTLSHAPE_M_84dee236fa4b43f7b2de12fda05c3eb3_Date"/>
          <p:cNvSpPr txBox="1"/>
          <p:nvPr>
            <p:custDataLst>
              <p:tags r:id="rId87"/>
            </p:custDataLst>
          </p:nvPr>
        </p:nvSpPr>
        <p:spPr>
          <a:xfrm>
            <a:off x="3228913" y="3685540"/>
            <a:ext cx="520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E9E9E9"/>
                </a:solidFill>
                <a:latin typeface="Calibri" panose="020F0502020204030204" pitchFamily="34" charset="0"/>
              </a:rPr>
              <a:t>May 2002</a:t>
            </a:r>
            <a:endParaRPr lang="en-US" sz="1000" spc="-6">
              <a:solidFill>
                <a:srgbClr val="E9E9E9"/>
              </a:solidFill>
              <a:latin typeface="Calibri" panose="020F0502020204030204" pitchFamily="34" charset="0"/>
            </a:endParaRPr>
          </a:p>
        </p:txBody>
      </p:sp>
      <p:sp>
        <p:nvSpPr>
          <p:cNvPr id="2662" name="OTLSHAPE_M_84dee236fa4b43f7b2de12fda05c3eb3_Shape"/>
          <p:cNvSpPr/>
          <p:nvPr>
            <p:custDataLst>
              <p:tags r:id="rId88"/>
            </p:custDataLst>
          </p:nvPr>
        </p:nvSpPr>
        <p:spPr>
          <a:xfrm>
            <a:off x="3414459" y="34823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OTLSHAPE_M_170df3eedaa342e5996af888579d231c_Title"/>
          <p:cNvSpPr txBox="1"/>
          <p:nvPr>
            <p:custDataLst>
              <p:tags r:id="rId89"/>
            </p:custDataLst>
          </p:nvPr>
        </p:nvSpPr>
        <p:spPr>
          <a:xfrm>
            <a:off x="5185520" y="3865965"/>
            <a:ext cx="1346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CDCDCD"/>
                </a:solidFill>
                <a:latin typeface="Calibri" panose="020F0502020204030204" pitchFamily="34" charset="0"/>
              </a:rPr>
              <a:t>Introduces streaming</a:t>
            </a:r>
            <a:endParaRPr lang="en-US" sz="1200" b="1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64" name="OTLSHAPE_M_170df3eedaa342e5996af888579d231c_Date"/>
          <p:cNvSpPr txBox="1"/>
          <p:nvPr>
            <p:custDataLst>
              <p:tags r:id="rId90"/>
            </p:custDataLst>
          </p:nvPr>
        </p:nvSpPr>
        <p:spPr>
          <a:xfrm>
            <a:off x="5627924" y="368554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Jan 2007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65" name="OTLSHAPE_M_170df3eedaa342e5996af888579d231c_Shape"/>
          <p:cNvSpPr/>
          <p:nvPr>
            <p:custDataLst>
              <p:tags r:id="rId91"/>
            </p:custDataLst>
          </p:nvPr>
        </p:nvSpPr>
        <p:spPr>
          <a:xfrm>
            <a:off x="5785235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OTLSHAPE_M_f1ec4967887e43be9094d8a646440c0d_Title"/>
          <p:cNvSpPr txBox="1"/>
          <p:nvPr>
            <p:custDataLst>
              <p:tags r:id="rId92"/>
            </p:custDataLst>
          </p:nvPr>
        </p:nvSpPr>
        <p:spPr>
          <a:xfrm>
            <a:off x="6691023" y="4346744"/>
            <a:ext cx="20955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chemeClr val="lt1"/>
                </a:solidFill>
                <a:latin typeface="Calibri" panose="020F0502020204030204" pitchFamily="34" charset="0"/>
              </a:rPr>
              <a:t>Starts expanding internationally, beginning with Canada</a:t>
            </a:r>
            <a:endParaRPr lang="en-US" sz="1200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67" name="OTLSHAPE_M_f1ec4967887e43be9094d8a646440c0d_Date"/>
          <p:cNvSpPr txBox="1"/>
          <p:nvPr>
            <p:custDataLst>
              <p:tags r:id="rId93"/>
            </p:custDataLst>
          </p:nvPr>
        </p:nvSpPr>
        <p:spPr>
          <a:xfrm>
            <a:off x="7497135" y="4166320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Sep 2010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68" name="OTLSHAPE_M_f1ec4967887e43be9094d8a646440c0d_Shape"/>
          <p:cNvSpPr/>
          <p:nvPr>
            <p:custDataLst>
              <p:tags r:id="rId94"/>
            </p:custDataLst>
          </p:nvPr>
        </p:nvSpPr>
        <p:spPr>
          <a:xfrm>
            <a:off x="7664541" y="34823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OTLSHAPE_M_ea8fdd0b40234a8aa796798464ce60ee_Title"/>
          <p:cNvSpPr txBox="1"/>
          <p:nvPr>
            <p:custDataLst>
              <p:tags r:id="rId95"/>
            </p:custDataLst>
          </p:nvPr>
        </p:nvSpPr>
        <p:spPr>
          <a:xfrm>
            <a:off x="8058866" y="3865965"/>
            <a:ext cx="166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CDCDCD"/>
                </a:solidFill>
                <a:latin typeface="Calibri" panose="020F0502020204030204" pitchFamily="34" charset="0"/>
              </a:rPr>
              <a:t>Massive Xmas Eve outage </a:t>
            </a:r>
            <a:endParaRPr lang="en-US" sz="1200" b="1" spc="-4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70" name="OTLSHAPE_M_ea8fdd0b40234a8aa796798464ce60ee_Date"/>
          <p:cNvSpPr txBox="1"/>
          <p:nvPr>
            <p:custDataLst>
              <p:tags r:id="rId96"/>
            </p:custDataLst>
          </p:nvPr>
        </p:nvSpPr>
        <p:spPr>
          <a:xfrm>
            <a:off x="8644209" y="3685540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Dec 2012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71" name="OTLSHAPE_M_ea8fdd0b40234a8aa796798464ce60ee_Shape"/>
          <p:cNvSpPr/>
          <p:nvPr>
            <p:custDataLst>
              <p:tags r:id="rId97"/>
            </p:custDataLst>
          </p:nvPr>
        </p:nvSpPr>
        <p:spPr>
          <a:xfrm>
            <a:off x="8815024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OTLSHAPE_M_4b67d8885e6040149413f10a99c9bfba_Title"/>
          <p:cNvSpPr txBox="1"/>
          <p:nvPr>
            <p:custDataLst>
              <p:tags r:id="rId98"/>
            </p:custDataLst>
          </p:nvPr>
        </p:nvSpPr>
        <p:spPr>
          <a:xfrm>
            <a:off x="8085486" y="6161193"/>
            <a:ext cx="2159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rgbClr val="CDCDCD"/>
                </a:solidFill>
                <a:latin typeface="Calibri" panose="020F0502020204030204" pitchFamily="34" charset="0"/>
              </a:rPr>
              <a:t>Launches Orange Is the New Black</a:t>
            </a:r>
            <a:endParaRPr lang="en-US" sz="1200" b="1" spc="-4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73" name="OTLSHAPE_M_4b67d8885e6040149413f10a99c9bfba_Date"/>
          <p:cNvSpPr txBox="1"/>
          <p:nvPr>
            <p:custDataLst>
              <p:tags r:id="rId99"/>
            </p:custDataLst>
          </p:nvPr>
        </p:nvSpPr>
        <p:spPr>
          <a:xfrm>
            <a:off x="8951414" y="5980769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Jul 2013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74" name="OTLSHAPE_M_4b67d8885e6040149413f10a99c9bfba_Shape"/>
          <p:cNvSpPr/>
          <p:nvPr>
            <p:custDataLst>
              <p:tags r:id="rId100"/>
            </p:custDataLst>
          </p:nvPr>
        </p:nvSpPr>
        <p:spPr>
          <a:xfrm>
            <a:off x="9092871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OTLSHAPE_M_8a6605945abd4399baceea9db435e168_Title"/>
          <p:cNvSpPr txBox="1"/>
          <p:nvPr>
            <p:custDataLst>
              <p:tags r:id="rId101"/>
            </p:custDataLst>
          </p:nvPr>
        </p:nvSpPr>
        <p:spPr>
          <a:xfrm>
            <a:off x="8437718" y="5494359"/>
            <a:ext cx="24511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lt1"/>
                </a:solidFill>
                <a:latin typeface="Calibri" panose="020F0502020204030204" pitchFamily="34" charset="0"/>
              </a:rPr>
              <a:t>Announces a growth of 574% over the past five years</a:t>
            </a:r>
            <a:endParaRPr lang="en-US" sz="12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76" name="OTLSHAPE_M_8a6605945abd4399baceea9db435e168_Date"/>
          <p:cNvSpPr txBox="1"/>
          <p:nvPr>
            <p:custDataLst>
              <p:tags r:id="rId102"/>
            </p:custDataLst>
          </p:nvPr>
        </p:nvSpPr>
        <p:spPr>
          <a:xfrm>
            <a:off x="9447071" y="5313934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Jul 2014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77" name="OTLSHAPE_M_8a6605945abd4399baceea9db435e168_Shape"/>
          <p:cNvSpPr/>
          <p:nvPr>
            <p:custDataLst>
              <p:tags r:id="rId103"/>
            </p:custDataLst>
          </p:nvPr>
        </p:nvSpPr>
        <p:spPr>
          <a:xfrm>
            <a:off x="9588528" y="34823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OTLSHAPE_M_5aaae4afec3b4d7dad5a91ddb25bb393_Title"/>
          <p:cNvSpPr txBox="1"/>
          <p:nvPr>
            <p:custDataLst>
              <p:tags r:id="rId104"/>
            </p:custDataLst>
          </p:nvPr>
        </p:nvSpPr>
        <p:spPr>
          <a:xfrm>
            <a:off x="9114673" y="5013579"/>
            <a:ext cx="2286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4" smtClean="0">
                <a:solidFill>
                  <a:schemeClr val="lt1"/>
                </a:solidFill>
                <a:latin typeface="Calibri" panose="020F0502020204030204" pitchFamily="34" charset="0"/>
              </a:rPr>
              <a:t>Launches streaming service in Japan</a:t>
            </a:r>
            <a:endParaRPr lang="en-US" sz="1200" b="1" spc="-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79" name="OTLSHAPE_M_5aaae4afec3b4d7dad5a91ddb25bb393_Date"/>
          <p:cNvSpPr txBox="1"/>
          <p:nvPr>
            <p:custDataLst>
              <p:tags r:id="rId105"/>
            </p:custDataLst>
          </p:nvPr>
        </p:nvSpPr>
        <p:spPr>
          <a:xfrm>
            <a:off x="10018701" y="4833154"/>
            <a:ext cx="482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chemeClr val="lt1"/>
                </a:solidFill>
                <a:latin typeface="Calibri" panose="020F0502020204030204" pitchFamily="34" charset="0"/>
              </a:rPr>
              <a:t>Sep 2015</a:t>
            </a:r>
            <a:endParaRPr lang="en-US" sz="10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680" name="OTLSHAPE_M_5aaae4afec3b4d7dad5a91ddb25bb393_Shape"/>
          <p:cNvSpPr/>
          <p:nvPr>
            <p:custDataLst>
              <p:tags r:id="rId106"/>
            </p:custDataLst>
          </p:nvPr>
        </p:nvSpPr>
        <p:spPr>
          <a:xfrm>
            <a:off x="10186108" y="348234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OTLSHAPE_M_32cd694d924b45dcb2368f5c5337d859_Title"/>
          <p:cNvSpPr txBox="1"/>
          <p:nvPr>
            <p:custDataLst>
              <p:tags r:id="rId107"/>
            </p:custDataLst>
          </p:nvPr>
        </p:nvSpPr>
        <p:spPr>
          <a:xfrm>
            <a:off x="9201425" y="4346744"/>
            <a:ext cx="24511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mtClean="0">
                <a:solidFill>
                  <a:srgbClr val="CDCDCD"/>
                </a:solidFill>
                <a:latin typeface="Calibri" panose="020F0502020204030204" pitchFamily="34" charset="0"/>
              </a:rPr>
              <a:t>Announces that it will launch originals targeting kids</a:t>
            </a:r>
            <a:endParaRPr lang="en-US" sz="1200" b="1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82" name="OTLSHAPE_M_32cd694d924b45dcb2368f5c5337d859_Date"/>
          <p:cNvSpPr txBox="1"/>
          <p:nvPr>
            <p:custDataLst>
              <p:tags r:id="rId108"/>
            </p:custDataLst>
          </p:nvPr>
        </p:nvSpPr>
        <p:spPr>
          <a:xfrm>
            <a:off x="10197740" y="41663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Jan 2016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83" name="OTLSHAPE_M_32cd694d924b45dcb2368f5c5337d859_Shape"/>
          <p:cNvSpPr/>
          <p:nvPr>
            <p:custDataLst>
              <p:tags r:id="rId109"/>
            </p:custDataLst>
          </p:nvPr>
        </p:nvSpPr>
        <p:spPr>
          <a:xfrm>
            <a:off x="10355051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4" name="OTLSHAPE_M_5425ab14eade4abbafad175ae0236dd9_Title"/>
          <p:cNvSpPr txBox="1"/>
          <p:nvPr>
            <p:custDataLst>
              <p:tags r:id="rId110"/>
            </p:custDataLst>
          </p:nvPr>
        </p:nvSpPr>
        <p:spPr>
          <a:xfrm>
            <a:off x="9834830" y="3865965"/>
            <a:ext cx="212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CDCDCD"/>
                </a:solidFill>
                <a:latin typeface="Calibri" panose="020F0502020204030204" pitchFamily="34" charset="0"/>
              </a:rPr>
              <a:t>Rolls out offline playback feature </a:t>
            </a:r>
            <a:endParaRPr lang="en-US" sz="1200" b="1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85" name="OTLSHAPE_M_5425ab14eade4abbafad175ae0236dd9_Date"/>
          <p:cNvSpPr txBox="1"/>
          <p:nvPr>
            <p:custDataLst>
              <p:tags r:id="rId111"/>
            </p:custDataLst>
          </p:nvPr>
        </p:nvSpPr>
        <p:spPr>
          <a:xfrm>
            <a:off x="10645217" y="368554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6" smtClean="0">
                <a:solidFill>
                  <a:srgbClr val="CDCDCD"/>
                </a:solidFill>
                <a:latin typeface="Calibri" panose="020F0502020204030204" pitchFamily="34" charset="0"/>
              </a:rPr>
              <a:t>Nov 2016</a:t>
            </a:r>
            <a:endParaRPr lang="en-US" sz="1000" spc="-6">
              <a:solidFill>
                <a:srgbClr val="CDCDCD"/>
              </a:solidFill>
              <a:latin typeface="Calibri" panose="020F0502020204030204" pitchFamily="34" charset="0"/>
            </a:endParaRPr>
          </a:p>
        </p:txBody>
      </p:sp>
      <p:sp>
        <p:nvSpPr>
          <p:cNvPr id="2686" name="OTLSHAPE_M_5425ab14eade4abbafad175ae0236dd9_Shape"/>
          <p:cNvSpPr/>
          <p:nvPr>
            <p:custDataLst>
              <p:tags r:id="rId112"/>
            </p:custDataLst>
          </p:nvPr>
        </p:nvSpPr>
        <p:spPr>
          <a:xfrm>
            <a:off x="10821387" y="3482340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TLSHAPE_M_c9459af63a8b4e778ccfc5d84f2c5e4f_Shape"/>
          <p:cNvSpPr/>
          <p:nvPr>
            <p:custDataLst>
              <p:tags r:id="rId113"/>
            </p:custDataLst>
          </p:nvPr>
        </p:nvSpPr>
        <p:spPr>
          <a:xfrm>
            <a:off x="1472535" y="6525435"/>
            <a:ext cx="152400" cy="177800"/>
          </a:xfrm>
          <a:prstGeom prst="diamond">
            <a:avLst/>
          </a:prstGeom>
          <a:solidFill>
            <a:srgbClr val="BABAB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TLSHAPE_M_43a64c82437b4ebab680f4fc839a34cd_Shape"/>
          <p:cNvSpPr/>
          <p:nvPr>
            <p:custDataLst>
              <p:tags r:id="rId114"/>
            </p:custDataLst>
          </p:nvPr>
        </p:nvSpPr>
        <p:spPr>
          <a:xfrm>
            <a:off x="250841" y="6525435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7" name="TextBox 2686"/>
          <p:cNvSpPr txBox="1"/>
          <p:nvPr/>
        </p:nvSpPr>
        <p:spPr>
          <a:xfrm>
            <a:off x="406288" y="6485116"/>
            <a:ext cx="95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Company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1636705" y="6485115"/>
            <a:ext cx="957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4C4C4"/>
                </a:solidFill>
              </a:rPr>
              <a:t>Product</a:t>
            </a:r>
            <a:endParaRPr lang="en-US" sz="1200" b="1" dirty="0">
              <a:solidFill>
                <a:srgbClr val="C4C4C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582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xLjAiLCJPcmlnaW5hbEFzc2VtYmx5VmVyc2lvbiI6IjMuMTYuMDU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QsIkIiOjE4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0LCJGb250TmFtZSI6IkNhbGlicmkiLCJJc0JvbGQiOnRydWUsIklzSXRhbGljIjpmYWxzZSwiSXNVbmRlcmxpbmVkIjpmYWxzZSwiUGFyZW50U3R5bGUiOm51bGx9LCJBdXRvU2l6ZSI6MCwiRm9yZWdyb3VuZCI6eyIkaWQiOiIxNSIsIkNvbG9yIjp7IiRpZCI6IjE2IiwiQSI6MjU1LCJSIjoyNTUsIkciOjI1NSwiQiI6MjU1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QsIkZvbnROYW1lIjoiQ2FsaWJyaSIsIklzQm9sZCI6dHJ1ZSwiSXNJdGFsaWMiOmZhbHNlLCJJc1VuZGVybGluZWQiOmZhbHNlLCJQYXJlbnRTdHlsZSI6bnVsbH0sIkF1dG9TaXplIjowLCJGb3JlZ3JvdW5kIjp7IiRpZCI6IjIzIiwiQ29sb3IiOnsiJGlkIjoiMjQiLCJBIjoyNTUsIlIiOjI1NSwiRyI6MjU1LCJCIjoyNTV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dHJ1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ZmFsc2UsIkVsYXBzZWRUaW1lRm9ybWF0IjowLCJUb2RheU1hcmtlclBvc2l0aW9uIjozLCJRdWlja1Bvc2l0aW9uIjozLCJBYnNvbHV0ZVBvc2l0aW9uIjoyNTkuMTk5OTgy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xMy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w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yLjAsIkhlaWdodCI6MTQ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iwiRm9udE5hbWUiOiJDYWxpYnJpIiwiSXNCb2xkIjp0cnVlLCJJc0l0YWxpYyI6ZmFsc2UsIklzVW5kZXJsaW5lZCI6ZmFsc2UsIlBhcmVudFN0eWxlIjpudWxsfSwiQXV0b1NpemUiOjAsIkZvcmVncm91bmQiOnsiJGlkIjoiNjciLCJDb2xvciI6eyIkaWQiOiI2OCIsIkEiOjI1NSwiUiI6MjU1LCJHIjoyNTUsIkIiOjI1NX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jU1LCJHIjoyNTUsIkIiOjI1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MyIsIlN0YXJ0RGF0ZSI6IjAwMDEtMDEtMDFUMDA6MDA6MDAiLCJFbmREYXRlIjoiMDAwMS0wMS0wMVQwMDowMDowMCIsIkZvcm1hdCI6Ik1NTSIsIlR5cGUiOjQsIkF1dG9EYXRlUmFuZ2UiOnRydWUsIldvcmtpbmdEYXlzIjozMSwiVG9kYXlNYXJrZXJUZXh0IjoiVG9kYXkiLCJBdXRvU2NhbGVUeXBlIjp0cnVlfSwiTWlsZXN0b25lcyI6W3siJGlkIjoiMTI0IiwiRGF0ZSI6IjE5OTctMDgtMjlUMjM6NTk6MDBaIiwiU3R5bGUiOnsiJGlkIjoiMTI1IiwiU2hhcGUiOjEzLCJDb25uZWN0b3JNYXJnaW4iOnsiJHJlZiI6IjU0In0sIkNvbm5lY3RvclN0eWxlIjp7IiRpZCI6IjEyNiIsIkxpbmVDb2xvciI6eyIkaWQiOiIxMjciLCIkdHlwZSI6Ik5MUkUuQ29tbW9uLkRvbS5Tb2xpZENvbG9yQnJ1c2gsIE5MUkUuQ29tbW9uIiwiQ29sb3IiOnsiJGlkIjoiMTI4IiwiQSI6MTI3LCJSIjoyNTUsIkciOjI1NSwiQiI6MjU1fX0sIkxpbmVXZWlnaHQiOjEuMCwiTGluZVR5cGUiOjAsIlBhcmVudFN0eWxlIjp7IiRyZWYiOiI1NSJ9fSwiSXNCZWxvd1RpbWViYW5kIjpmYWxzZSwiSGlkZURhdGUiOmZhbHNlLCJTaGFwZVNpemUiOjAsIlNwYWNpbmciOjIuMCwiUGFkZGluZyI6eyIkcmVmIjoiNTgifSwiU2hhcGVTdHlsZSI6eyIkaWQiOiIxMjkiLCJNYXJnaW4iOnsiJHJlZiI6IjYwIn0sIlBhZGRpbmciOnsiJHJlZiI6IjYxIn0sIkJhY2tncm91bmQiOnsiJGlkIjoiMTMwIiwiQ29sb3IiOnsiJGlkIjoiMTMxIiwiQSI6MjU1LCJSIjoyNTUsIkciOjI1NSwiQiI6MjU1fX0sIklzVmlzaWJsZSI6dHJ1ZSwiV2lkdGgiOjEyLjAsIkhlaWdodCI6MTQ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CIsIkxpbmVDb2xvciI6bnVsbCwiTGluZVdlaWdodCI6MC4wLCJMaW5lVHlwZSI6MCwiUGFyZW50U3R5bGUiOm51bGx9LCJQYXJlbnRTdHlsZSI6eyIkcmVmIjoiNzIifX0sIkRhdGVGb3JtYXQiOnsiJGlkIjoiMTM5IiwiRm9ybWF0U3RyaW5nIjoiTU1NIGQgXCInXCJ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zNDUxNjA1NDc4OTIyNTI1OSwiSXNDdXN0b20iOnRydWV9LCJEYXRlRm9ybWF0Ijp7IiRyZWYiOiIxMzkifSwiSWQiOiI0M2E2NGM4Mi00MzdiLTRlYmEtYjY4MC1mNGZjODM5YTM0Y2QiLCJJbXBvcnRJZCI6IjEiLCJUaXRsZSI6Ik5ldGZsaXggaXMgZm91bmRlZCAiLCJOb3RlIjpudWxsLCJIeXBlcmxpbmsiOm51bGwsIklzQ2hhbmdlZCI6ZmFsc2UsIklzTmV3IjpmYWxzZX0seyIkaWQiOiIxNDAiLCJEYXRlIjoiMTk5OC0wNC0xNFQyMzo1OTowMFoiLCJTdHlsZSI6eyIkaWQiOiIxNDEiLCJTaGFwZSI6MSwiQ29ubmVjdG9yTWFyZ2luIjp7IiRyZWYiOiI1NCJ9LCJDb25uZWN0b3JTdHlsZSI6eyIkaWQiOiIxNDIiLCJMaW5lQ29sb3IiOnsiJGlkIjoiMTQzIiwiJHR5cGUiOiJOTFJFLkNvbW1vbi5Eb20uU29saWRDb2xvckJydXNoLCBOTFJFLkNvbW1vbiIsIkNvbG9yIjp7IiRpZCI6IjE0NCIsIkEiOjEyNywiUiI6MjU1LCJHIjoyNTUsIkIiOjI1NX19LCJMaW5lV2VpZ2h0IjoxLjAsIkxpbmVUeXBlIjowLCJQYXJlbnRTdHlsZSI6eyIkcmVmIjoiNTUifX0sIklzQmVsb3dUaW1lYmFuZCI6dHJ1ZSwiSGlkZURhdGUiOmZhbHNlLCJTaGFwZVNpemUiOjAsIlNwYWNpbmciOjIuMCwiUGFkZGluZyI6eyIkcmVmIjoiNTgifSwiU2hhcGVTdHlsZSI6eyIkaWQiOiIxNDUiLCJNYXJnaW4iOnsiJHJlZiI6IjYwIn0sIlBhZGRpbmciOnsiJHJlZiI6IjYxIn0sIkJhY2tncm91bmQiOnsiJGlkIjoiMTQ2IiwiQ29sb3IiOnsiJGlkIjoiMTQ3IiwiQSI6MjU1LCJSIjoxODYsIkciOjE4NiwiQiI6MTg2fX0sIklzVmlzaWJsZSI6dHJ1ZSwiV2lkdGgiOjEyLjAsIkhlaWdodCI6MTQuMCwiQm9yZGVyU3R5bGUiOnsiJGlkIjoiMTQ4IiwiTGluZUNvbG9yIjp7IiRyZWYiOiI2MyJ9LCJMaW5lV2VpZ2h0IjowLjAsIkxpbmVUeXBlIjowLCJQYXJlbnRTdHlsZSI6eyIkcmVmIjoiNjIifX0sIlBhcmVudFN0eWxlIjp7IiRyZWYiOiI1OSJ9fSwiVGl0bGVTdHlsZSI6eyIkaWQiOiIxNDkiLCJGb250U2V0dGluZ3MiOnsiJGlkIjoiMTUwIiwiRm9udFNpemUiOjEyLCJGb250TmFtZSI6IkNhbGlicmkiLCJJc0JvbGQiOnRydWUsIklzSXRhbGljIjpmYWxzZSwiSXNVbmRlcmxpbmVkIjpmYWxzZSwiUGFyZW50U3R5bGUiOnsiJHJlZiI6IjY2In19LCJBdXRvU2l6ZSI6MCwiRm9yZWdyb3VuZCI6eyIkaWQiOiIxNTEiLCJDb2xvciI6eyIkaWQiOiIxNTIiLCJBIjoyNTUsIlIiOjIwNSwiRyI6MjA1LCJCIjoyMDV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TMiLCJMaW5lQ29sb3IiOm51bGwsIkxpbmVXZWlnaHQiOjAuMCwiTGluZVR5cGUiOjAsIlBhcmVudFN0eWxlIjpudWxsfSwiUGFyZW50U3R5bGUiOnsiJHJlZiI6IjY1In19LCJEYXRlU3R5bGUiOnsiJGlkIjoiMTU0IiwiRm9udFNldHRpbmdzIjp7IiRpZCI6IjE1NSIsIkZvbnRTaXplIjoxMCwiRm9udE5hbWUiOiJDYWxpYnJpIiwiSXNCb2xkIjpmYWxzZSwiSXNJdGFsaWMiOmZhbHNlLCJJc1VuZGVybGluZWQiOmZhbHNlLCJQYXJlbnRTdHlsZSI6eyIkcmVmIjoiNzMifX0sIkF1dG9TaXplIjowLCJGb3JlZ3JvdW5kIjp7IiRpZCI6IjE1NiIsIkNvbG9yIjp7IiRpZCI6IjE1NyIsIkEiOjI1NSwiUiI6MjA1LCJHIjoyMDUsIkIiOjIw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5NDU5YWY2LTNhOGItNGU3Ny04Y2NmLWM1ZDg0ZjJjNWU0ZiIsIkltcG9ydElkIjoiMSIsIlRpdGxlIjoiTGF1bmNoZXMgaXRzIHdlYnNpdGXCoHdpdGggOTI1IHJlbnRhbHMgYXZhaWxhYmxlICIsIk5vdGUiOm51bGwsIkh5cGVybGluayI6bnVsbCwiSXNDaGFuZ2VkIjpmYWxzZSwiSXNOZXciOmZhbHNlfSx7IiRpZCI6IjE1OSIsIkRhdGUiOiIxOTk5LTA3LTAxVDIzOjU5OjAwWiIsIlN0eWxlIjp7IiRpZCI6IjE2MCIsIlNoYXBlIjoxMywiQ29ubmVjdG9yTWFyZ2luIjp7IiRyZWYiOiI1NCJ9LCJDb25uZWN0b3JTdHlsZSI6eyIkaWQiOiIxNjEiLCJMaW5lQ29sb3IiOnsiJGlkIjoiMTYyIiwiJHR5cGUiOiJOTFJFLkNvbW1vbi5Eb20uU29saWRDb2xvckJydXNoLCBOTFJFLkNvbW1vbiIsIkNvbG9yIjp7IiRpZCI6IjE2MyIsIkEiOjEyNywiUiI6MjU1LCJHIjoyNTUsIkIiOjI1NX19LCJMaW5lV2VpZ2h0IjoxLjAsIkxpbmVUeXBlIjowLCJQYXJlbnRTdHlsZSI6eyIkcmVmIjoiNTUifX0sIklzQmVsb3dUaW1lYmFuZCI6ZmFsc2UsIkhpZGVEYXRlIjpmYWxzZSwiU2hhcGVTaXplIjowLCJTcGFjaW5nIjoyLjAsIlBhZGRpbmciOnsiJHJlZiI6IjU4In0sIlNoYXBlU3R5bGUiOnsiJGlkIjoiMTY0IiwiTWFyZ2luIjp7IiRyZWYiOiI2MCJ9LCJQYWRkaW5nIjp7IiRyZWYiOiI2MSJ9LCJCYWNrZ3JvdW5kIjp7IiRpZCI6IjE2NSIsIkNvbG9yIjp7IiRpZCI6IjE2NiIsIkEiOjI1NSwiUiI6MjU1LCJHIjoyNTUsIkIiOjI1NX19LCJJc1Zpc2libGUiOnRydWUsIldpZHRoIjoxMi4wLCJIZWlnaHQiOjE0LjAsIkJvcmRlclN0eWxlIjp7IiRpZCI6IjE2NyIsIkxpbmVDb2xvciI6eyIkcmVmIjoiNjMifSwiTGluZVdlaWdodCI6MC4wLCJMaW5lVHlwZSI6MCwiUGFyZW50U3R5bGUiOnsiJHJlZiI6IjYyIn19LCJQYXJlbnRTdHlsZSI6eyIkcmVmIjoiNTkifX0sIlRpdGxlU3R5bGUiOnsiJGlkIjoiMTY4IiwiRm9udFNldHRpbmdzIjp7IiRpZCI6IjE2OS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wIiwiTGluZUNvbG9yIjpudWxsLCJMaW5lV2VpZ2h0IjowLjAsIkxpbmVUeXBlIjowLCJQYXJlbnRTdHlsZSI6bnVsbH0sIlBhcmVudFN0eWxlIjp7IiRyZWYiOiI2NSJ9fSwiRGF0ZVN0eWxlIjp7IiRpZCI6IjE3MSIsIkZvbnRTZXR0aW5ncyI6eyIkaWQiOiIxNz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NjdjZGRjMC0xOGUwLTQwYjQtODUwMS0zYmZlOTEyMmU4ZDgiLCJJbXBvcnRJZCI6IjEiLCJUaXRsZSI6IlJhaXNlcyAkMzAgbWlsbGlvbiBpbsKgdmVudHVyZSBjYXBpdGFsIiwiTm90ZSI6bnVsbCwiSHlwZXJsaW5rIjpudWxsLCJJc0NoYW5nZWQiOmZhbHNlLCJJc05ldyI6ZmFsc2V9LHsiJGlkIjoiMTc0IiwiRGF0ZSI6IjE5OTktMDktMDFUMjM6NTk6MDBaIiwiU3R5bGUiOnsiJGlkIjoiMTc1IiwiU2hhcGUiOjEsIkNvbm5lY3Rvck1hcmdpbiI6eyIkcmVmIjoiNTQifSwiQ29ubmVjdG9yU3R5bGUiOnsiJGlkIjoiMTc2IiwiTGluZUNvbG9yIjp7IiRpZCI6IjE3NyIsIiR0eXBlIjoiTkxSRS5Db21tb24uRG9tLlNvbGlkQ29sb3JCcnVzaCwgTkxSRS5Db21tb24iLCJDb2xvciI6eyIkaWQiOiIxNzgiLCJBIjoxMjcsIlIiOjI1NSwiRyI6MjU1LCJCIjoyNTV9fSwiTGluZVdlaWdodCI6MS4wLCJMaW5lVHlwZSI6MCwiUGFyZW50U3R5bGUiOnsiJHJlZiI6IjU1In19LCJJc0JlbG93VGltZWJhbmQiOnRydWUsIkhpZGVEYXRlIjpmYWxzZSwiU2hhcGVTaXplIjowLCJTcGFjaW5nIjoyLjAsIlBhZGRpbmciOnsiJHJlZiI6IjU4In0sIlNoYXBlU3R5bGUiOnsiJGlkIjoiMTc5IiwiTWFyZ2luIjp7IiRyZWYiOiI2MCJ9LCJQYWRkaW5nIjp7IiRyZWYiOiI2MSJ9LCJCYWNrZ3JvdW5kIjp7IiRpZCI6IjE4MCIsIkNvbG9yIjp7IiRpZCI6IjE4MSIsIkEiOjI1NSwiUiI6MTg2LCJHIjoxODYsIkIiOjE4Nn19LCJJc1Zpc2libGUiOnRydWUsIldpZHRoIjoxMi4wLCJIZWlnaHQiOjE0LjAsIkJvcmRlclN0eWxlIjp7IiRpZCI6IjE4MiIsIkxpbmVDb2xvciI6eyIkcmVmIjoiNjMifSwiTGluZVdlaWdodCI6MC4wLCJMaW5lVHlwZSI6MCwiUGFyZW50U3R5bGUiOnsiJHJlZiI6IjYyIn19LCJQYXJlbnRTdHlsZSI6eyIkcmVmIjoiNTkifX0sIlRpdGxlU3R5bGUiOnsiJGlkIjoiMTgzIiwiRm9udFNldHRpbmdzIjp7IiRpZCI6IjE4NCIsIkZvbnRTaXplIjoxMiwiRm9udE5hbWUiOiJDYWxpYnJpIiwiSXNCb2xkIjp0cnVlLCJJc0l0YWxpYyI6ZmFsc2UsIklzVW5kZXJsaW5lZCI6ZmFsc2UsIlBhcmVudFN0eWxlIjp7IiRyZWYiOiI2NiJ9fSwiQXV0b1NpemUiOjAsIkZvcmVncm91bmQiOnsiJGlkIjoiMTg1IiwiQ29sb3IiOnsiJGlkIjoiMTg2IiwiQSI6MjU1LCJSIjoyMDUsIkciOjIwNSwiQiI6MjA1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3IiwiTGluZUNvbG9yIjpudWxsLCJMaW5lV2VpZ2h0IjowLjAsIkxpbmVUeXBlIjowLCJQYXJlbnRTdHlsZSI6bnVsbH0sIlBhcmVudFN0eWxlIjp7IiRyZWYiOiI2NSJ9fSwiRGF0ZVN0eWxlIjp7IiRpZCI6IjE4OCIsIkZvbnRTZXR0aW5ncyI6eyIkaWQiOiIxODkiLCJGb250U2l6ZSI6MTAsIkZvbnROYW1lIjoiQ2FsaWJyaSIsIklzQm9sZCI6ZmFsc2UsIklzSXRhbGljIjpmYWxzZSwiSXNVbmRlcmxpbmVkIjpmYWxzZSwiUGFyZW50U3R5bGUiOnsiJHJlZiI6IjczIn19LCJBdXRvU2l6ZSI6MCwiRm9yZWdyb3VuZCI6eyIkaWQiOiIxOTAiLCJDb2xvciI6eyIkaWQiOiIxOTEiLCJBIjoyNTUsIlIiOjIwNSwiRyI6MjA1LCJCIjoyMDV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mMjBhNzRjNS1mOTA2LTQ0YzktYWFhOS0yMTEyNjdkYThkNWYiLCJJbXBvcnRJZCI6IjEiLCJUaXRsZSI6IkxhdW5jaGVzIGl0cyBtb250aGx5IHN1YnNjcmlwdGlvbiBjb25jZXB0IiwiTm90ZSI6bnVsbCwiSHlwZXJsaW5rIjpudWxsLCJJc0NoYW5nZWQiOmZhbHNlLCJJc05ldyI6ZmFsc2V9LHsiJGlkIjoiMTkzIiwiRGF0ZSI6IjIwMDAtMDYtMDFUMjM6NTk6MDBaIiwiU3R5bGUiOnsiJGlkIjoiMTk0IiwiU2hhcGUiOjEsIkNvbm5lY3Rvck1hcmdpbiI6eyIkcmVmIjoiNTQifSwiQ29ubmVjdG9yU3R5bGUiOnsiJGlkIjoiMTk1IiwiTGluZUNvbG9yIjp7IiRpZCI6IjE5NiIsIiR0eXBlIjoiTkxSRS5Db21tb24uRG9tLlNvbGlkQ29sb3JCcnVzaCwgTkxSRS5Db21tb24iLCJDb2xvciI6eyIkaWQiOiIxOTciLCJBIjoxMjcsIlIiOjI1NSwiRyI6MjU1LCJCIjoyNTV9fSwiTGluZVdlaWdodCI6MS4wLCJMaW5lVHlwZSI6MCwiUGFyZW50U3R5bGUiOnsiJHJlZiI6IjU1In19LCJJc0JlbG93VGltZWJhbmQiOmZhbHNlLCJIaWRlRGF0ZSI6ZmFsc2UsIlNoYXBlU2l6ZSI6MCwiU3BhY2luZyI6Mi4wLCJQYWRkaW5nIjp7IiRyZWYiOiI1OCJ9LCJTaGFwZVN0eWxlIjp7IiRpZCI6IjE5OCIsIk1hcmdpbiI6eyIkcmVmIjoiNjAifSwiUGFkZGluZyI6eyIkcmVmIjoiNjEifSwiQmFja2dyb3VuZCI6eyIkaWQiOiIxOTkiLCJDb2xvciI6eyIkaWQiOiIyMDAiLCJBIjoyNTUsIlIiOjE4NiwiRyI6MTg2LCJCIjoxODZ9fSwiSXNWaXNpYmxlIjp0cnVlLCJXaWR0aCI6MTIuMCwiSGVpZ2h0IjoxNC4wLCJCb3JkZXJTdHlsZSI6eyIkaWQiOiIyMDEiLCJMaW5lQ29sb3IiOnsiJHJlZiI6IjYzIn0sIkxpbmVXZWlnaHQiOjAuMCwiTGluZVR5cGUiOjAsIlBhcmVudFN0eWxlIjp7IiRyZWYiOiI2MiJ9fSwiUGFyZW50U3R5bGUiOnsiJHJlZiI6IjU5In19LCJUaXRsZVN0eWxlIjp7IiRpZCI6IjIwMiIsIkZvbnRTZXR0aW5ncyI6eyIkaWQiOiIyMDMiLCJGb250U2l6ZSI6MTIsIkZvbnROYW1lIjoiQ2FsaWJyaSIsIklzQm9sZCI6dHJ1ZSwiSXNJdGFsaWMiOmZhbHNlLCJJc1VuZGVybGluZWQiOmZhbHNlLCJQYXJlbnRTdHlsZSI6eyIkcmVmIjoiNjYifX0sIkF1dG9TaXplIjowLCJGb3JlZ3JvdW5kIjp7IiRpZCI6IjIwNCIsIkNvbG9yIjp7IiRpZCI6IjIwNSIsIkEiOjI1NSwiUiI6MjA1LCJHIjoyMDUsIkIiOjIw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NiIsIkxpbmVDb2xvciI6bnVsbCwiTGluZVdlaWdodCI6MC4wLCJMaW5lVHlwZSI6MCwiUGFyZW50U3R5bGUiOm51bGx9LCJQYXJlbnRTdHlsZSI6eyIkcmVmIjoiNjUifX0sIkRhdGVTdHlsZSI6eyIkaWQiOiIyMDciLCJGb250U2V0dGluZ3MiOnsiJGlkIjoiMjA4IiwiRm9udFNpemUiOjEwLCJGb250TmFtZSI6IkNhbGlicmkiLCJJc0JvbGQiOmZhbHNlLCJJc0l0YWxpYyI6ZmFsc2UsIklzVW5kZXJsaW5lZCI6ZmFsc2UsIlBhcmVudFN0eWxlIjp7IiRyZWYiOiI3MyJ9fSwiQXV0b1NpemUiOjAsIkZvcmVncm91bmQiOnsiJGlkIjoiMjA5IiwiQ29sb3IiOnsiJGlkIjoiMjEwIiwiQSI6MjU1LCJSIjoyMDUsIkciOjIwNSwiQiI6MjA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x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zViN2YyZTUtN2E3MS00ODAwLWFhZmMtNzg1NTI0YjZjMzc4IiwiSW1wb3J0SWQiOiIxIiwiVGl0bGUiOiJJbnRyb2R1Y2VzIHBlcnNvbmFsaXplZCBtb3ZpZSByZWNvbW1lbmRhdGlvbnMiLCJOb3RlIjpudWxsLCJIeXBlcmxpbmsiOm51bGwsIklzQ2hhbmdlZCI6ZmFsc2UsIklzTmV3IjpmYWxzZX0seyIkaWQiOiIyMTIiLCJEYXRlIjoiMjAwMi0wNS0yM1QyMzo1OTowMFoiLCJTdHlsZSI6eyIkaWQiOiIyMTMiLCJTaGFwZSI6MTMsIkNvbm5lY3Rvck1hcmdpbiI6eyIkcmVmIjoiNTQifSwiQ29ubmVjdG9yU3R5bGUiOnsiJGlkIjoiMjE0IiwiTGluZUNvbG9yIjp7IiRpZCI6IjIxNSIsIiR0eXBlIjoiTkxSRS5Db21tb24uRG9tLlNvbGlkQ29sb3JCcnVzaCwgTkxSRS5Db21tb24iLCJDb2xvciI6eyIkaWQiOiIyMTYiLCJBIjoxMjcsIlIiOjI1NSwiRyI6MjU1LCJCIjoyNTV9fSwiTGluZVdlaWdodCI6MS4wLCJMaW5lVHlwZSI6MCwiUGFyZW50U3R5bGUiOnsiJHJlZiI6IjU1In19LCJJc0JlbG93VGltZWJhbmQiOnRydWUsIkhpZGVEYXRlIjpmYWxzZSwiU2hhcGVTaXplIjowLCJTcGFjaW5nIjoyLjAsIlBhZGRpbmciOnsiJHJlZiI6IjU4In0sIlNoYXBlU3R5bGUiOnsiJGlkIjoiMjE3IiwiTWFyZ2luIjp7IiRyZWYiOiI2MCJ9LCJQYWRkaW5nIjp7IiRyZWYiOiI2MSJ9LCJCYWNrZ3JvdW5kIjp7IiRpZCI6IjIxOCIsIkNvbG9yIjp7IiRpZCI6IjIxOSIsIkEiOjI1NSwiUiI6MjU1LCJHIjoyNTUsIkIiOjI1NX19LCJJc1Zpc2libGUiOnRydWUsIldpZHRoIjoxMi4wLCJIZWlnaHQiOjE0LjAsIkJvcmRlclN0eWxlIjp7IiRpZCI6IjIyMCIsIkxpbmVDb2xvciI6eyIkcmVmIjoiNjMifSwiTGluZVdlaWdodCI6MC4wLCJMaW5lVHlwZSI6MCwiUGFyZW50U3R5bGUiOnsiJHJlZiI6IjYyIn19LCJQYXJlbnRTdHlsZSI6eyIkcmVmIjoiNTkifX0sIlRpdGxlU3R5bGUiOnsiJGlkIjoiMjIxIiwiRm9udFNldHRpbmdzIjp7IiRpZCI6IjIyMiIsIkZvbnRTaXplIjoxMiwiRm9udE5hbWUiOiJDYWxpYnJpIiwiSXNCb2xkIjp0cnVlLCJJc0l0YWxpYyI6ZmFsc2UsIklzVW5kZXJsaW5lZCI6ZmFsc2UsIlBhcmVudFN0eWxlIjp7IiRyZWYiOiI2NiJ9fSwiQXV0b1NpemUiOjAsIkZvcmVncm91bmQiOnsiJGlkIjoiMjIzIiwiQ29sb3IiOnsiJGlkIjoiMjI0IiwiQSI6MjU1LCJSIjoyMzMsIkciOjIzMywiQiI6MjMz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1IiwiTGluZUNvbG9yIjpudWxsLCJMaW5lV2VpZ2h0IjowLjAsIkxpbmVUeXBlIjowLCJQYXJlbnRTdHlsZSI6bnVsbH0sIlBhcmVudFN0eWxlIjp7IiRyZWYiOiI2NSJ9fSwiRGF0ZVN0eWxlIjp7IiRpZCI6IjIyNiIsIkZvbnRTZXR0aW5ncyI6eyIkaWQiOiIyMjciLCJGb250U2l6ZSI6MTAsIkZvbnROYW1lIjoiQ2FsaWJyaSIsIklzQm9sZCI6ZmFsc2UsIklzSXRhbGljIjpmYWxzZSwiSXNVbmRlcmxpbmVkIjpmYWxzZSwiUGFyZW50U3R5bGUiOnsiJHJlZiI6IjczIn19LCJBdXRvU2l6ZSI6MCwiRm9yZWdyb3VuZCI6eyIkaWQiOiIyMjgiLCJDb2xvciI6eyIkaWQiOiIyMjkiLCJBIjoyNTUsIlIiOjIzMywiRyI6MjMzLCJCIjoyMzN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NGRlZTIzNi1mYTRiLTQzZjctYjJkZS0xMmZkYTA1YzNlYjMiLCJJbXBvcnRJZCI6IjEiLCJUaXRsZSI6IkdvZXMgcHVibGljIGF0ICQxNS4wMCBwZXIgc2hhcmUiLCJOb3RlIjpudWxsLCJIeXBlcmxpbmsiOm51bGwsIklzQ2hhbmdlZCI6ZmFsc2UsIklzTmV3IjpmYWxzZX0seyIkaWQiOiIyMzEiLCJEYXRlIjoiMjAwMy0wNC0wMVQyMzo1OTowMFoiLCJTdHlsZSI6eyIkaWQiOiIyMzIiLCJTaGFwZSI6MTMsIkNvbm5lY3Rvck1hcmdpbiI6eyIkcmVmIjoiNTQifSwiQ29ubmVjdG9yU3R5bGUiOnsiJGlkIjoiMjMzIiwiTGluZUNvbG9yIjp7IiRpZCI6IjIzNCIsIiR0eXBlIjoiTkxSRS5Db21tb24uRG9tLlNvbGlkQ29sb3JCcnVzaCwgTkxSRS5Db21tb24iLCJDb2xvciI6eyIkaWQiOiIyMzUiLCJBIjoxMjcsIlIiOjI1NSwiRyI6MjU1LCJCIjoyNTV9fSwiTGluZVdlaWdodCI6MS4wLCJMaW5lVHlwZSI6MCwiUGFyZW50U3R5bGUiOnsiJHJlZiI6IjU1In19LCJJc0JlbG93VGltZWJhbmQiOmZhbHNlLCJIaWRlRGF0ZSI6ZmFsc2UsIlNoYXBlU2l6ZSI6MCwiU3BhY2luZyI6Mi4wLCJQYWRkaW5nIjp7IiRyZWYiOiI1OCJ9LCJTaGFwZVN0eWxlIjp7IiRpZCI6IjIzNiIsIk1hcmdpbiI6eyIkcmVmIjoiNjAifSwiUGFkZGluZyI6eyIkcmVmIjoiNjEifSwiQmFja2dyb3VuZCI6eyIkaWQiOiIyMzciLCJDb2xvciI6eyIkaWQiOiIyMzgiLCJBIjoyNTUsIlIiOjI1NSwiRyI6MjU1LCJCIjoyNTV9fSwiSXNWaXNpYmxlIjp0cnVlLCJXaWR0aCI6MTIuMCwiSGVpZ2h0IjoxNC4wLCJCb3JkZXJTdHlsZSI6eyIkaWQiOiIyMzkiLCJMaW5lQ29sb3IiOnsiJHJlZiI6IjYzIn0sIkxpbmVXZWlnaHQiOjAuMCwiTGluZVR5cGUiOjAsIlBhcmVudFN0eWxlIjp7IiRyZWYiOiI2MiJ9fSwiUGFyZW50U3R5bGUiOnsiJHJlZiI6IjU5In19LCJUaXRsZVN0eWxlIjp7IiRpZCI6IjI0MCIsIkZvbnRTZXR0aW5ncyI6eyIkaWQiOiIyNDE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MiIsIkxpbmVDb2xvciI6bnVsbCwiTGluZVdlaWdodCI6MC4wLCJMaW5lVHlwZSI6MCwiUGFyZW50U3R5bGUiOm51bGx9LCJQYXJlbnRTdHlsZSI6eyIkcmVmIjoiNjUifX0sIkRhdGVTdHlsZSI6eyIkaWQiOiIyNDMiLCJGb250U2V0dGluZ3MiOnsiJGlkIjoiMjQ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1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jg1ODU1ZjMtNWZkMS00ZDcyLWIxYWUtZDNjMWE1YjliZDU5IiwiSW1wb3J0SWQiOiIxIiwiVGl0bGUiOiJSZWFjaGVzIDEgbWlsbGlvbiBzdWJzY3JpYmVycyIsIk5vdGUiOm51bGwsIkh5cGVybGluayI6bnVsbCwiSXNDaGFuZ2VkIjpmYWxzZSwiSXNOZXciOmZhbHNlfSx7IiRpZCI6IjI0NiIsIkRhdGUiOiIyMDA3LTAxLTE1VDIzOjU5OjAwWiIsIlN0eWxlIjp7IiRpZCI6IjI0NyIsIlNoYXBlIjoxLCJDb25uZWN0b3JNYXJnaW4iOnsiJHJlZiI6IjU0In0sIkNvbm5lY3RvclN0eWxlIjp7IiRpZCI6IjI0OCIsIkxpbmVDb2xvciI6eyIkaWQiOiIyNDkiLCIkdHlwZSI6Ik5MUkUuQ29tbW9uLkRvbS5Tb2xpZENvbG9yQnJ1c2gsIE5MUkUuQ29tbW9uIiwiQ29sb3IiOnsiJGlkIjoiMjUwIiwiQSI6MTI3LCJSIjoyNTUsIkciOjI1NSwiQiI6MjU1fX0sIkxpbmVXZWlnaHQiOjEuMCwiTGluZVR5cGUiOjAsIlBhcmVudFN0eWxlIjp7IiRyZWYiOiI1NSJ9fSwiSXNCZWxvd1RpbWViYW5kIjp0cnVlLCJIaWRlRGF0ZSI6ZmFsc2UsIlNoYXBlU2l6ZSI6MCwiU3BhY2luZyI6Mi4wLCJQYWRkaW5nIjp7IiRyZWYiOiI1OCJ9LCJTaGFwZVN0eWxlIjp7IiRpZCI6IjI1MSIsIk1hcmdpbiI6eyIkcmVmIjoiNjAifSwiUGFkZGluZyI6eyIkcmVmIjoiNjEifSwiQmFja2dyb3VuZCI6eyIkaWQiOiIyNTIiLCJDb2xvciI6eyIkaWQiOiIyNTMiLCJBIjoyNTUsIlIiOjE4NiwiRyI6MTg2LCJCIjoxODZ9fSwiSXNWaXNpYmxlIjp0cnVlLCJXaWR0aCI6MTIuMCwiSGVpZ2h0IjoxNC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IsIkZvbnROYW1lIjoiQ2FsaWJyaSIsIklzQm9sZCI6dHJ1ZSwiSXNJdGFsaWMiOmZhbHNlLCJJc1VuZGVybGluZWQiOmZhbHNlLCJQYXJlbnRTdHlsZSI6eyIkcmVmIjoiNjYifX0sIkF1dG9TaXplIjowLCJGb3JlZ3JvdW5kIjp7IiRpZCI6IjI1NyIsIkNvbG9yIjp7IiRpZCI6IjI1OCIsIkEiOjI1NSwiUiI6MjA1LCJHIjoyMDUsIkIiOjIw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1OSIsIkxpbmVDb2xvciI6bnVsbCwiTGluZVdlaWdodCI6MC4wLCJMaW5lVHlwZSI6MCwiUGFyZW50U3R5bGUiOm51bGx9LCJQYXJlbnRTdHlsZSI6eyIkcmVmIjoiNjUifX0sIkRhdGVTdHlsZSI6eyIkaWQiOiIyNjAiLCJGb250U2V0dGluZ3MiOnsiJGlkIjoiMjYxIiwiRm9udFNpemUiOjEwLCJGb250TmFtZSI6IkNhbGlicmkiLCJJc0JvbGQiOmZhbHNlLCJJc0l0YWxpYyI6ZmFsc2UsIklzVW5kZXJsaW5lZCI6ZmFsc2UsIlBhcmVudFN0eWxlIjp7IiRyZWYiOiI3MyJ9fSwiQXV0b1NpemUiOjAsIkZvcmVncm91bmQiOnsiJGlkIjoiMjYyIiwiQ29sb3IiOnsiJGlkIjoiMjYzIiwiQSI6MjU1LCJSIjoyMDUsIkciOjIwNSwiQiI6MjA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Y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TcwZGYzZWUtZGFhMy00MmU1LTk5NmEtZjg4ODU3OWQyMzFjIiwiSW1wb3J0SWQiOiIxIiwiVGl0bGUiOiJJbnRyb2R1Y2VzIHN0cmVhbWluZyIsIk5vdGUiOm51bGwsIkh5cGVybGluayI6bnVsbCwiSXNDaGFuZ2VkIjpmYWxzZSwiSXNOZXciOmZhbHNlfSx7IiRpZCI6IjI2NSIsIkRhdGUiOiIyMDA3LTAyLTAxVDIzOjU5OjAwWiIsIlN0eWxlIjp7IiRpZCI6IjI2NiIsIlNoYXBlIjoxLCJDb25uZWN0b3JNYXJnaW4iOnsiJHJlZiI6IjU0In0sIkNvbm5lY3RvclN0eWxlIjp7IiRpZCI6IjI2NyIsIkxpbmVDb2xvciI6eyIkaWQiOiIyNjgiLCIkdHlwZSI6Ik5MUkUuQ29tbW9uLkRvbS5Tb2xpZENvbG9yQnJ1c2gsIE5MUkUuQ29tbW9uIiwiQ29sb3IiOnsiJGlkIjoiMjY5IiwiQSI6MTI3LCJSIjoyNTUsIkciOjI1NSwiQiI6MjU1fX0sIkxpbmVXZWlnaHQiOjEuMCwiTGluZVR5cGUiOjAsIlBhcmVudFN0eWxlIjp7IiRyZWYiOiI1NSJ9fSwiSXNCZWxvd1RpbWViYW5kIjpmYWxzZSwiSGlkZURhdGUiOmZhbHNlLCJTaGFwZVNpemUiOjAsIlNwYWNpbmciOjIuMCwiUGFkZGluZyI6eyIkcmVmIjoiNTgifSwiU2hhcGVTdHlsZSI6eyIkaWQiOiIyNzAiLCJNYXJnaW4iOnsiJHJlZiI6IjYwIn0sIlBhZGRpbmciOnsiJHJlZiI6IjYxIn0sIkJhY2tncm91bmQiOnsiJGlkIjoiMjcxIiwiQ29sb3IiOnsiJGlkIjoiMjcyIiwiQSI6MjU1LCJSIjoxODYsIkciOjE4NiwiQiI6MTg2fX0sIklzVmlzaWJsZSI6dHJ1ZSwiV2lkdGgiOjEyLjAsIkhlaWdodCI6MTQuMCwiQm9yZGVyU3R5bGUiOnsiJGlkIjoiMjczIiwiTGluZUNvbG9yIjp7IiRyZWYiOiI2MyJ9LCJMaW5lV2VpZ2h0IjowLjAsIkxpbmVUeXBlIjowLCJQYXJlbnRTdHlsZSI6eyIkcmVmIjoiNjIifX0sIlBhcmVudFN0eWxlIjp7IiRyZWYiOiI1OSJ9fSwiVGl0bGVTdHlsZSI6eyIkaWQiOiIyNzQiLCJGb250U2V0dGluZ3MiOnsiJGlkIjoiMjc1IiwiRm9udFNpemUiOjEyLCJGb250TmFtZSI6IkNhbGlicmkiLCJJc0JvbGQiOnRydWUsIklzSXRhbGljIjpmYWxzZSwiSXNVbmRlcmxpbmVkIjpmYWxzZSwiUGFyZW50U3R5bGUiOnsiJHJlZiI6IjY2In19LCJBdXRvU2l6ZSI6MCwiRm9yZWdyb3VuZCI6eyIkaWQiOiIyNzYiLCJDb2xvciI6eyIkaWQiOiIyNzciLCJBIjoyNTUsIlIiOjIwNSwiRyI6MjA1LCJCIjoyMDV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zgiLCJMaW5lQ29sb3IiOm51bGwsIkxpbmVXZWlnaHQiOjAuMCwiTGluZVR5cGUiOjAsIlBhcmVudFN0eWxlIjpudWxsfSwiUGFyZW50U3R5bGUiOnsiJHJlZiI6IjY1In19LCJEYXRlU3R5bGUiOnsiJGlkIjoiMjc5IiwiRm9udFNldHRpbmdzIjp7IiRpZCI6IjI4MCIsIkZvbnRTaXplIjoxMCwiRm9udE5hbWUiOiJDYWxpYnJpIiwiSXNCb2xkIjpmYWxzZSwiSXNJdGFsaWMiOmZhbHNlLCJJc1VuZGVybGluZWQiOmZhbHNlLCJQYXJlbnRTdHlsZSI6eyIkcmVmIjoiNzMifX0sIkF1dG9TaXplIjowLCJGb3JlZ3JvdW5kIjp7IiRpZCI6IjI4MSIsIkNvbG9yIjp7IiRpZCI6IjI4MiIsIkEiOjI1NSwiUiI6MjA1LCJHIjoyMDUsIkIiOjIw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I1NmYwMTU5LTU3NzctNDQxZS1hY2FlLWY2ZDdkMDMzNDZjYiIsIkltcG9ydElkIjoiMSIsIlRpdGxlIjoiTmV0ZmxpeCBkZWxpdmVycyBpdHMgYmlsbGlvbnRoIERWRMKgIiwiTm90ZSI6bnVsbCwiSHlwZXJsaW5rIjpudWxsLCJJc0NoYW5nZWQiOmZhbHNlLCJJc05ldyI6ZmFsc2V9LHsiJGlkIjoiMjg0IiwiRGF0ZSI6IjIwMTAtMDktMjJUMjM6NTk6MDBaIiwiU3R5bGUiOnsiJGlkIjoiMjg1IiwiU2hhcGUiOjEzLCJDb25uZWN0b3JNYXJnaW4iOnsiJHJlZiI6IjU0In0sIkNvbm5lY3RvclN0eWxlIjp7IiRpZCI6IjI4NiIsIkxpbmVDb2xvciI6eyIkaWQiOiIyODciLCIkdHlwZSI6Ik5MUkUuQ29tbW9uLkRvbS5Tb2xpZENvbG9yQnJ1c2gsIE5MUkUuQ29tbW9uIiwiQ29sb3IiOnsiJGlkIjoiMjg4IiwiQSI6MTI3LCJSIjoyNTUsIkciOjI1NSwiQiI6MjU1fX0sIkxpbmVXZWlnaHQiOjEuMCwiTGluZVR5cGUiOjAsIlBhcmVudFN0eWxlIjp7IiRyZWYiOiI1NSJ9fSwiSXNCZWxvd1RpbWViYW5kIjp0cnVlLCJIaWRlRGF0ZSI6ZmFsc2UsIlNoYXBlU2l6ZSI6MCwiU3BhY2luZyI6Mi4wLCJQYWRkaW5nIjp7IiRyZWYiOiI1OCJ9LCJTaGFwZVN0eWxlIjp7IiRpZCI6IjI4OSIsIk1hcmdpbiI6eyIkcmVmIjoiNjAifSwiUGFkZGluZyI6eyIkcmVmIjoiNjEifSwiQmFja2dyb3VuZCI6eyIkaWQiOiIyOTAiLCJDb2xvciI6eyIkaWQiOiIyOTEiLCJBIjoyNTUsIlIiOjI1NSwiRyI6MjU1LCJCIjoyNTV9fSwiSXNWaXNpYmxlIjp0cnVlLCJXaWR0aCI6MTIuMCwiSGVpZ2h0IjoxNC4wLCJCb3JkZXJTdHlsZSI6eyIkaWQiOiIyOTIiLCJMaW5lQ29sb3IiOnsiJHJlZiI6IjYzIn0sIkxpbmVXZWlnaHQiOjAuMCwiTGluZVR5cGUiOjAsIlBhcmVudFN0eWxlIjp7IiRyZWYiOiI2MiJ9fSwiUGFyZW50U3R5bGUiOnsiJHJlZiI6IjU5In19LCJUaXRsZVN0eWxlIjp7IiRpZCI6IjI5MyIsIkZvbnRTZXR0aW5ncyI6eyIkaWQiOiIyOTQ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5NSIsIkxpbmVDb2xvciI6bnVsbCwiTGluZVdlaWdodCI6MC4wLCJMaW5lVHlwZSI6MCwiUGFyZW50U3R5bGUiOm51bGx9LCJQYXJlbnRTdHlsZSI6eyIkcmVmIjoiNjUifX0sIkRhdGVTdHlsZSI6eyIkaWQiOiIyOTYiLCJGb250U2V0dGluZ3MiOnsiJGlkIjoiMjk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jFlYzQ5NjctODg3ZS00M2JlLTkwOTQtZDhhNjQ2NDQwYzBkIiwiSW1wb3J0SWQiOiIxIiwiVGl0bGUiOiJTdGFydHMgZXhwYW5kaW5nIGludGVybmF0aW9uYWxseSwgYmVnaW5uaW5nIHdpdGggQ2FuYWRhIiwiTm90ZSI6bnVsbCwiSHlwZXJsaW5rIjpudWxsLCJJc0NoYW5nZWQiOmZhbHNlLCJJc05ldyI6ZmFsc2V9LHsiJGlkIjoiMjk5IiwiRGF0ZSI6IjIwMTEtMDYtMDFUMjM6NTk6MDBaIiwiU3R5bGUiOnsiJGlkIjoiMzAwIiwiU2hhcGUiOjEzLCJDb25uZWN0b3JNYXJnaW4iOnsiJHJlZiI6IjU0In0sIkNvbm5lY3RvclN0eWxlIjp7IiRpZCI6IjMwMSIsIkxpbmVDb2xvciI6eyIkaWQiOiIzMDIiLCIkdHlwZSI6Ik5MUkUuQ29tbW9uLkRvbS5Tb2xpZENvbG9yQnJ1c2gsIE5MUkUuQ29tbW9uIiwiQ29sb3IiOnsiJGlkIjoiMzAzIiwiQSI6MTI3LCJSIjoxNjUsIkciOjE2NSwiQiI6MTY1fX0sIkxpbmVXZWlnaHQiOjEuMCwiTGluZVR5cGUiOjAsIlBhcmVudFN0eWxlIjp7IiRyZWYiOiI1NSJ9fSwiSXNCZWxvd1RpbWViYW5kIjpmYWxzZSwiSGlkZURhdGUiOmZhbHNlLCJTaGFwZVNpemUiOjAsIlNwYWNpbmciOjIuMCwiUGFkZGluZyI6eyIkcmVmIjoiNTgifSwiU2hhcGVTdHlsZSI6eyIkaWQiOiIzMDQiLCJNYXJnaW4iOnsiJHJlZiI6IjYwIn0sIlBhZGRpbmciOnsiJHJlZiI6IjYxIn0sIkJhY2tncm91bmQiOnsiJGlkIjoiMzA1IiwiQ29sb3IiOnsiJGlkIjoiMzA2IiwiQSI6MjU1LCJSIjoxNjUsIkciOjE2NSwiQiI6MTY1fX0sIklzVmlzaWJsZSI6dHJ1ZSwiV2lkdGgiOjEyLjAsIkhlaWdodCI6MTQuMCwiQm9yZGVyU3R5bGUiOnsiJGlkIjoiMzA3IiwiTGluZUNvbG9yIjp7IiRyZWYiOiI2MyJ9LCJMaW5lV2VpZ2h0IjowLjAsIkxpbmVUeXBlIjowLCJQYXJlbnRTdHlsZSI6eyIkcmVmIjoiNjIifX0sIlBhcmVudFN0eWxlIjp7IiRyZWYiOiI1OSJ9fSwiVGl0bGVTdHlsZSI6eyIkaWQiOiIzMDgiLCJGb250U2V0dGluZ3MiOnsiJGlkIjoiMzA5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TAiLCJMaW5lQ29sb3IiOm51bGwsIkxpbmVXZWlnaHQiOjAuMCwiTGluZVR5cGUiOjAsIlBhcmVudFN0eWxlIjpudWxsfSwiUGFyZW50U3R5bGUiOnsiJHJlZiI6IjY1In19LCJEYXRlU3R5bGUiOnsiJGlkIjoiMzExIiwiRm9udFNldHRpbmdzIjp7IiRpZCI6IjMx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xMyIsIkxpbmVDb2xvciI6bnVsbCwiTGluZVdlaWdodCI6MC4wLCJMaW5lVHlwZSI6MCwiUGFyZW50U3R5bGUiOm51bGx9LCJQYXJlbnRTdHlsZSI6eyIkcmVmIjoiNzIifX0sIkRhdGVGb3JtYXQiOnsiJHJlZiI6Ijc5In0sIklzVmlzaWJsZSI6ZmFsc2UsIlBhcmVudFN0eWxlIjp7IiRyZWYiOiI1MyJ9fSwiUG9zaXRpb24iOnsiUmF0aW8iOjAuMCwiSXNDdXN0b20iOmZhbHNlfSwiRGF0ZUZvcm1hdCI6eyIkcmVmIjoiNzkifSwiSWQiOiJkZGFkYTQ0OS04ZjBiLTRmYmYtYjI0ZC01ZjczM2Y2MGNhMTEiLCJJbXBvcnRJZCI6IjEiLCJUaXRsZSI6IkNFT8KgUmVlZCBIYXN0aW5nc8Kgam9pbnMgRmFjZWJvb2sncyBib2FyZCBvZiBkaXJlY3RvcnMiLCJOb3RlIjpudWxsLCJIeXBlcmxpbmsiOm51bGwsIklzQ2hhbmdlZCI6ZmFsc2UsIklzTmV3IjpmYWxzZX0seyIkaWQiOiIzMTQiLCJEYXRlIjoiMjAxMi0wMS0wNFQyMzo1OTowMFoiLCJTdHlsZSI6eyIkaWQiOiIzMTUiLCJTaGFwZSI6MTMsIkNvbm5lY3Rvck1hcmdpbiI6eyIkcmVmIjoiNTQifSwiQ29ubmVjdG9yU3R5bGUiOnsiJGlkIjoiMzE2IiwiTGluZUNvbG9yIjp7IiRpZCI6IjMxNyIsIiR0eXBlIjoiTkxSRS5Db21tb24uRG9tLlNvbGlkQ29sb3JCcnVzaCwgTkxSRS5Db21tb24iLCJDb2xvciI6eyIkaWQiOiIzMTgiLCJBIjoxMjcsIlIiOjI1NSwiRyI6MjU1LCJCIjoyNTV9fSwiTGluZVdlaWdodCI6MS4wLCJMaW5lVHlwZSI6MCwiUGFyZW50U3R5bGUiOnsiJHJlZiI6IjU1In19LCJJc0JlbG93VGltZWJhbmQiOmZhbHNlLCJIaWRlRGF0ZSI6ZmFsc2UsIlNoYXBlU2l6ZSI6MCwiU3BhY2luZyI6Mi4wLCJQYWRkaW5nIjp7IiRyZWYiOiI1OCJ9LCJTaGFwZVN0eWxlIjp7IiRpZCI6IjMxOSIsIk1hcmdpbiI6eyIkcmVmIjoiNjAifSwiUGFkZGluZyI6eyIkcmVmIjoiNjEifSwiQmFja2dyb3VuZCI6eyIkaWQiOiIzMjAiLCJDb2xvciI6eyIkaWQiOiIzMjEiLCJBIjoyNTUsIlIiOjI1NSwiRyI6MjU1LCJCIjoyNTV9fSwiSXNWaXNpYmxlIjp0cnVlLCJXaWR0aCI6MTIuMCwiSGVpZ2h0IjoxNC4wLCJCb3JkZXJTdHlsZSI6eyIkaWQiOiIzMjIiLCJMaW5lQ29sb3IiOnsiJHJlZiI6IjYzIn0sIkxpbmVXZWlnaHQiOjAuMCwiTGluZVR5cGUiOjAsIlBhcmVudFN0eWxlIjp7IiRyZWYiOiI2MiJ9fSwiUGFyZW50U3R5bGUiOnsiJHJlZiI6IjU5In19LCJUaXRsZVN0eWxlIjp7IiRpZCI6IjMyMyIsIkZvbnRTZXR0aW5ncyI6eyIkaWQiOiIzMjQ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yNSIsIkxpbmVDb2xvciI6bnVsbCwiTGluZVdlaWdodCI6MC4wLCJMaW5lVHlwZSI6MCwiUGFyZW50U3R5bGUiOm51bGx9LCJQYXJlbnRTdHlsZSI6eyIkcmVmIjoiNjUifX0sIkRhdGVTdHlsZSI6eyIkaWQiOiIzMjYiLCJGb250U2V0dGluZ3MiOnsiJGlkIjoiMzI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I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DU3M2YzMGEtYWI2OS00MGViLTk4OWUtYzhjN2ZkZTZiMmE2IiwiSW1wb3J0SWQiOiIxIiwiVGl0bGUiOiJTdGFydHMgZXhwYW5zaW9uIGluIEV1cm9wZSwgbGF1bmNoaW5nIGluIHRoZSBVSyBhbmQgSXJlbGFuZCIsIk5vdGUiOm51bGwsIkh5cGVybGluayI6bnVsbCwiSXNDaGFuZ2VkIjpmYWxzZSwiSXNOZXciOmZhbHNlfSx7IiRpZCI6IjMyOSIsIkRhdGUiOiIyMDEyLTEyLTI0VDIzOjU5OjAwWiIsIlN0eWxlIjp7IiRpZCI6IjMzMCIsIlNoYXBlIjoxLCJDb25uZWN0b3JNYXJnaW4iOnsiJHJlZiI6IjU0In0sIkNvbm5lY3RvclN0eWxlIjp7IiRpZCI6IjMzMSIsIkxpbmVDb2xvciI6eyIkaWQiOiIzMzIiLCIkdHlwZSI6Ik5MUkUuQ29tbW9uLkRvbS5Tb2xpZENvbG9yQnJ1c2gsIE5MUkUuQ29tbW9uIiwiQ29sb3IiOnsiJGlkIjoiMzMzIiwiQSI6MTI3LCJSIjoyNTUsIkciOjI1NSwiQiI6MjU1fX0sIkxpbmVXZWlnaHQiOjEuMCwiTGluZVR5cGUiOjAsIlBhcmVudFN0eWxlIjp7IiRyZWYiOiI1NSJ9fSwiSXNCZWxvd1RpbWViYW5kIjp0cnVlLCJIaWRlRGF0ZSI6ZmFsc2UsIlNoYXBlU2l6ZSI6MCwiU3BhY2luZyI6Mi4wLCJQYWRkaW5nIjp7IiRyZWYiOiI1OCJ9LCJTaGFwZVN0eWxlIjp7IiRpZCI6IjMzNCIsIk1hcmdpbiI6eyIkcmVmIjoiNjAifSwiUGFkZGluZyI6eyIkcmVmIjoiNjEifSwiQmFja2dyb3VuZCI6eyIkaWQiOiIzMzUiLCJDb2xvciI6eyIkaWQiOiIzMzYiLCJBIjoyNTUsIlIiOjE4NiwiRyI6MTg2LCJCIjoxODZ9fSwiSXNWaXNpYmxlIjp0cnVlLCJXaWR0aCI6MTIuMCwiSGVpZ2h0IjoxNC4wLCJCb3JkZXJTdHlsZSI6eyIkaWQiOiIzMzciLCJMaW5lQ29sb3IiOnsiJHJlZiI6IjYzIn0sIkxpbmVXZWlnaHQiOjAuMCwiTGluZVR5cGUiOjAsIlBhcmVudFN0eWxlIjp7IiRyZWYiOiI2MiJ9fSwiUGFyZW50U3R5bGUiOnsiJHJlZiI6IjU5In19LCJUaXRsZVN0eWxlIjp7IiRpZCI6IjMzOCIsIkZvbnRTZXR0aW5ncyI6eyIkaWQiOiIzMzkiLCJGb250U2l6ZSI6MTIsIkZvbnROYW1lIjoiQ2FsaWJyaSIsIklzQm9sZCI6dHJ1ZSwiSXNJdGFsaWMiOmZhbHNlLCJJc1VuZGVybGluZWQiOmZhbHNlLCJQYXJlbnRTdHlsZSI6eyIkcmVmIjoiNjYifX0sIkF1dG9TaXplIjowLCJGb3JlZ3JvdW5kIjp7IiRpZCI6IjM0MCIsIkNvbG9yIjp7IiRpZCI6IjM0MSIsIkEiOjI1NSwiUiI6MjA1LCJHIjoyMDUsIkIiOjIw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0MiIsIkxpbmVDb2xvciI6bnVsbCwiTGluZVdlaWdodCI6MC4wLCJMaW5lVHlwZSI6MCwiUGFyZW50U3R5bGUiOm51bGx9LCJQYXJlbnRTdHlsZSI6eyIkcmVmIjoiNjUifX0sIkRhdGVTdHlsZSI6eyIkaWQiOiIzNDMiLCJGb250U2V0dGluZ3MiOnsiJGlkIjoiMzQ0IiwiRm9udFNpemUiOjEwLCJGb250TmFtZSI6IkNhbGlicmkiLCJJc0JvbGQiOmZhbHNlLCJJc0l0YWxpYyI6ZmFsc2UsIklzVW5kZXJsaW5lZCI6ZmFsc2UsIlBhcmVudFN0eWxlIjp7IiRyZWYiOiI3MyJ9fSwiQXV0b1NpemUiOjAsIkZvcmVncm91bmQiOnsiJGlkIjoiMzQ1IiwiQ29sb3IiOnsiJGlkIjoiMzQ2IiwiQSI6MjU1LCJSIjoyMDUsIkciOjIwNSwiQiI6MjA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Q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E4ZmRkMGItNDAyMy00YThhLWE3OTYtNzk4NDY0Y2U2MGVlIiwiSW1wb3J0SWQiOiIxIiwiVGl0bGUiOiJNYXNzaXZlwqBYbWFzIEV2ZcKgb3V0YWdlICIsIk5vdGUiOm51bGwsIkh5cGVybGluayI6bnVsbCwiSXNDaGFuZ2VkIjpmYWxzZSwiSXNOZXciOmZhbHNlfSx7IiRpZCI6IjM0OCIsIkRhdGUiOiIyMDEzLTAyLTAxVDIzOjU5OjAwWiIsIlN0eWxlIjp7IiRpZCI6IjM0OSIsIlNoYXBlIjoxLCJDb25uZWN0b3JNYXJnaW4iOnsiJHJlZiI6IjU0In0sIkNvbm5lY3RvclN0eWxlIjp7IiRpZCI6IjM1MCIsIkxpbmVDb2xvciI6eyIkaWQiOiIzNTEiLCIkdHlwZSI6Ik5MUkUuQ29tbW9uLkRvbS5Tb2xpZENvbG9yQnJ1c2gsIE5MUkUuQ29tbW9uIiwiQ29sb3IiOnsiJGlkIjoiMzUyIiwiQSI6MTI3LCJSIjoyNTUsIkciOjI1NSwiQiI6MjU1fX0sIkxpbmVXZWlnaHQiOjEuMCwiTGluZVR5cGUiOjAsIlBhcmVudFN0eWxlIjp7IiRyZWYiOiI1NSJ9fSwiSXNCZWxvd1RpbWViYW5kIjpmYWxzZSwiSGlkZURhdGUiOmZhbHNlLCJTaGFwZVNpemUiOjAsIlNwYWNpbmciOjIuMCwiUGFkZGluZyI6eyIkcmVmIjoiNTgifSwiU2hhcGVTdHlsZSI6eyIkaWQiOiIzNTMiLCJNYXJnaW4iOnsiJHJlZiI6IjYwIn0sIlBhZGRpbmciOnsiJHJlZiI6IjYxIn0sIkJhY2tncm91bmQiOnsiJGlkIjoiMzU0IiwiQ29sb3IiOnsiJGlkIjoiMzU1IiwiQSI6MjU1LCJSIjoxODYsIkciOjE4NiwiQiI6MTg2fX0sIklzVmlzaWJsZSI6dHJ1ZSwiV2lkdGgiOjEyLjAsIkhlaWdodCI6MTQuMCwiQm9yZGVyU3R5bGUiOnsiJGlkIjoiMzU2IiwiTGluZUNvbG9yIjp7IiRyZWYiOiI2MyJ9LCJMaW5lV2VpZ2h0IjowLjAsIkxpbmVUeXBlIjowLCJQYXJlbnRTdHlsZSI6eyIkcmVmIjoiNjIifX0sIlBhcmVudFN0eWxlIjp7IiRyZWYiOiI1OSJ9fSwiVGl0bGVTdHlsZSI6eyIkaWQiOiIzNTciLCJGb250U2V0dGluZ3MiOnsiJGlkIjoiMzU4IiwiRm9udFNpemUiOjEyLCJGb250TmFtZSI6IkNhbGlicmkiLCJJc0JvbGQiOnRydWUsIklzSXRhbGljIjpmYWxzZSwiSXNVbmRlcmxpbmVkIjpmYWxzZSwiUGFyZW50U3R5bGUiOnsiJHJlZiI6IjY2In19LCJBdXRvU2l6ZSI6MCwiRm9yZWdyb3VuZCI6eyIkaWQiOiIzNTkiLCJDb2xvciI6eyIkaWQiOiIzNjAiLCJBIjoyNTUsIlIiOjIwNSwiRyI6MjA1LCJCIjoyMDV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NjEiLCJMaW5lQ29sb3IiOm51bGwsIkxpbmVXZWlnaHQiOjAuMCwiTGluZVR5cGUiOjAsIlBhcmVudFN0eWxlIjpudWxsfSwiUGFyZW50U3R5bGUiOnsiJHJlZiI6IjY1In19LCJEYXRlU3R5bGUiOnsiJGlkIjoiMzYyIiwiRm9udFNldHRpbmdzIjp7IiRpZCI6IjM2MyIsIkZvbnRTaXplIjoxMCwiRm9udE5hbWUiOiJDYWxpYnJpIiwiSXNCb2xkIjpmYWxzZSwiSXNJdGFsaWMiOmZhbHNlLCJJc1VuZGVybGluZWQiOmZhbHNlLCJQYXJlbnRTdHlsZSI6eyIkcmVmIjoiNzMifX0sIkF1dG9TaXplIjowLCJGb3JlZ3JvdW5kIjp7IiRpZCI6IjM2NCIsIkNvbG9yIjp7IiRpZCI6IjM2NSIsIkEiOjI1NSwiUiI6MjA1LCJHIjoyMDUsIkIiOjIw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2N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E4ZTc5Y2UwLWIwZjYtNGY5YS04Y2QyLTY0NDIwMjBiMTJiNiIsIkltcG9ydElkIjoiMSIsIlRpdGxlIjoiU3RhcnRzIHN0cmVhbWluZ8KgSG91c2Ugb2YgQ2FyZHMiLCJOb3RlIjpudWxsLCJIeXBlcmxpbmsiOm51bGwsIklzQ2hhbmdlZCI6ZmFsc2UsIklzTmV3IjpmYWxzZX0seyIkaWQiOiIzNjciLCJEYXRlIjoiMjAxMy0wNy0xMVQyMzo1OTowMFoiLCJTdHlsZSI6eyIkaWQiOiIzNjgiLCJTaGFwZSI6MSwiQ29ubmVjdG9yTWFyZ2luIjp7IiRyZWYiOiI1NCJ9LCJDb25uZWN0b3JTdHlsZSI6eyIkaWQiOiIzNjkiLCJMaW5lQ29sb3IiOnsiJGlkIjoiMzcwIiwiJHR5cGUiOiJOTFJFLkNvbW1vbi5Eb20uU29saWRDb2xvckJydXNoLCBOTFJFLkNvbW1vbiIsIkNvbG9yIjp7IiRpZCI6IjM3MSIsIkEiOjEyNywiUiI6MjU1LCJHIjoyNTUsIkIiOjI1NX19LCJMaW5lV2VpZ2h0IjoxLjAsIkxpbmVUeXBlIjowLCJQYXJlbnRTdHlsZSI6eyIkcmVmIjoiNTUifX0sIklzQmVsb3dUaW1lYmFuZCI6dHJ1ZSwiSGlkZURhdGUiOmZhbHNlLCJTaGFwZVNpemUiOjAsIlNwYWNpbmciOjIuMCwiUGFkZGluZyI6eyIkcmVmIjoiNTgifSwiU2hhcGVTdHlsZSI6eyIkaWQiOiIzNzIiLCJNYXJnaW4iOnsiJHJlZiI6IjYwIn0sIlBhZGRpbmciOnsiJHJlZiI6IjYxIn0sIkJhY2tncm91bmQiOnsiJGlkIjoiMzczIiwiQ29sb3IiOnsiJGlkIjoiMzc0IiwiQSI6MjU1LCJSIjoxODYsIkciOjE4NiwiQiI6MTg2fX0sIklzVmlzaWJsZSI6dHJ1ZSwiV2lkdGgiOjEyLjAsIkhlaWdodCI6MTQuMCwiQm9yZGVyU3R5bGUiOnsiJGlkIjoiMzc1IiwiTGluZUNvbG9yIjp7IiRyZWYiOiI2MyJ9LCJMaW5lV2VpZ2h0IjowLjAsIkxpbmVUeXBlIjowLCJQYXJlbnRTdHlsZSI6eyIkcmVmIjoiNjIifX0sIlBhcmVudFN0eWxlIjp7IiRyZWYiOiI1OSJ9fSwiVGl0bGVTdHlsZSI6eyIkaWQiOiIzNzYiLCJGb250U2V0dGluZ3MiOnsiJGlkIjoiMzc3IiwiRm9udFNpemUiOjEyLCJGb250TmFtZSI6IkNhbGlicmkiLCJJc0JvbGQiOnRydWUsIklzSXRhbGljIjpmYWxzZSwiSXNVbmRlcmxpbmVkIjpmYWxzZSwiUGFyZW50U3R5bGUiOnsiJHJlZiI6IjY2In19LCJBdXRvU2l6ZSI6MCwiRm9yZWdyb3VuZCI6eyIkaWQiOiIzNzgiLCJDb2xvciI6eyIkaWQiOiIzNzkiLCJBIjoyNTUsIlIiOjIwNSwiRyI6MjA1LCJCIjoyMDV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ODAiLCJMaW5lQ29sb3IiOm51bGwsIkxpbmVXZWlnaHQiOjAuMCwiTGluZVR5cGUiOjAsIlBhcmVudFN0eWxlIjpudWxsfSwiUGFyZW50U3R5bGUiOnsiJHJlZiI6IjY1In19LCJEYXRlU3R5bGUiOnsiJGlkIjoiMzgxIiwiRm9udFNldHRpbmdzIjp7IiRpZCI6IjM4MiIsIkZvbnRTaXplIjoxMCwiRm9udE5hbWUiOiJDYWxpYnJpIiwiSXNCb2xkIjpmYWxzZSwiSXNJdGFsaWMiOmZhbHNlLCJJc1VuZGVybGluZWQiOmZhbHNlLCJQYXJlbnRTdHlsZSI6eyIkcmVmIjoiNzMifX0sIkF1dG9TaXplIjowLCJGb3JlZ3JvdW5kIjp7IiRpZCI6IjM4MyIsIkNvbG9yIjp7IiRpZCI6IjM4NCIsIkEiOjI1NSwiUiI6MjA1LCJHIjoyMDUsIkIiOjIwNX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4N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RiNjdkODg4LTVlNjAtNDAxNC05NDEzLWYxMGE5OWM5YmZiYSIsIkltcG9ydElkIjoiMSIsIlRpdGxlIjoiTGF1bmNoZXMgT3JhbmdlIElzIHRoZSBOZXcgQmxhY2siLCJOb3RlIjpudWxsLCJIeXBlcmxpbmsiOm51bGwsIklzQ2hhbmdlZCI6ZmFsc2UsIklzTmV3IjpmYWxzZX0seyIkaWQiOiIzODYiLCJEYXRlIjoiMjAxMy0wOC0wMVQyMzo1OTowMFoiLCJTdHlsZSI6eyIkaWQiOiIzODciLCJTaGFwZSI6MSwiQ29ubmVjdG9yTWFyZ2luIjp7IiRyZWYiOiI1NCJ9LCJDb25uZWN0b3JTdHlsZSI6eyIkaWQiOiIzODgiLCJMaW5lQ29sb3IiOnsiJGlkIjoiMzg5IiwiJHR5cGUiOiJOTFJFLkNvbW1vbi5Eb20uU29saWRDb2xvckJydXNoLCBOTFJFLkNvbW1vbiIsIkNvbG9yIjp7IiRpZCI6IjM5MCIsIkEiOjEyNywiUiI6MjU1LCJHIjoyNTUsIkIiOjI1NX19LCJMaW5lV2VpZ2h0IjoxLjAsIkxpbmVUeXBlIjowLCJQYXJlbnRTdHlsZSI6eyIkcmVmIjoiNTUifX0sIklzQmVsb3dUaW1lYmFuZCI6ZmFsc2UsIkhpZGVEYXRlIjpmYWxzZSwiU2hhcGVTaXplIjowLCJTcGFjaW5nIjoyLjAsIlBhZGRpbmciOnsiJHJlZiI6IjU4In0sIlNoYXBlU3R5bGUiOnsiJGlkIjoiMzkxIiwiTWFyZ2luIjp7IiRyZWYiOiI2MCJ9LCJQYWRkaW5nIjp7IiRyZWYiOiI2MSJ9LCJCYWNrZ3JvdW5kIjp7IiRpZCI6IjM5MiIsIkNvbG9yIjp7IiRpZCI6IjM5MyIsIkEiOjI1NSwiUiI6MTg2LCJHIjoxODYsIkIiOjE4Nn19LCJJc1Zpc2libGUiOnRydWUsIldpZHRoIjoxMi4wLCJIZWlnaHQiOjE0LjAsIkJvcmRlclN0eWxlIjp7IiRpZCI6IjM5NCIsIkxpbmVDb2xvciI6eyIkcmVmIjoiNjMifSwiTGluZVdlaWdodCI6MC4wLCJMaW5lVHlwZSI6MCwiUGFyZW50U3R5bGUiOnsiJHJlZiI6IjYyIn19LCJQYXJlbnRTdHlsZSI6eyIkcmVmIjoiNTkifX0sIlRpdGxlU3R5bGUiOnsiJGlkIjoiMzk1IiwiRm9udFNldHRpbmdzIjp7IiRpZCI6IjM5NiIsIkZvbnRTaXplIjoxMiwiRm9udE5hbWUiOiJDYWxpYnJpIiwiSXNCb2xkIjp0cnVlLCJJc0l0YWxpYyI6ZmFsc2UsIklzVW5kZXJsaW5lZCI6ZmFsc2UsIlBhcmVudFN0eWxlIjp7IiRyZWYiOiI2NiJ9fSwiQXV0b1NpemUiOjAsIkZvcmVncm91bmQiOnsiJGlkIjoiMzk3IiwiQ29sb3IiOnsiJGlkIjoiMzk4IiwiQSI6MjU1LCJSIjoyMDUsIkciOjIwNSwiQiI6MjA1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k5IiwiTGluZUNvbG9yIjpudWxsLCJMaW5lV2VpZ2h0IjowLjAsIkxpbmVUeXBlIjowLCJQYXJlbnRTdHlsZSI6bnVsbH0sIlBhcmVudFN0eWxlIjp7IiRyZWYiOiI2NSJ9fSwiRGF0ZVN0eWxlIjp7IiRpZCI6IjQwMCIsIkZvbnRTZXR0aW5ncyI6eyIkaWQiOiI0MDEiLCJGb250U2l6ZSI6MTAsIkZvbnROYW1lIjoiQ2FsaWJyaSIsIklzQm9sZCI6ZmFsc2UsIklzSXRhbGljIjpmYWxzZSwiSXNVbmRlcmxpbmVkIjpmYWxzZSwiUGFyZW50U3R5bGUiOnsiJHJlZiI6IjczIn19LCJBdXRvU2l6ZSI6MCwiRm9yZWdyb3VuZCI6eyIkaWQiOiI0MDIiLCJDb2xvciI6eyIkaWQiOiI0MDMiLCJBIjoyNTUsIlIiOjIwNSwiRyI6MjA1LCJCIjoyMDV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MD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lZWQ4Mzk2Yi05Nzg3LTRlZmYtODE5OC00MmQ2NWVlOGJhZjciLCJJbXBvcnRJZCI6IjEiLCJUaXRsZSI6IkFubm91bmNlcyBcIlByb2ZpbGVzXCIgZmVhdHVyZSAiLCJOb3RlIjpudWxsLCJIeXBlcmxpbmsiOm51bGwsIklzQ2hhbmdlZCI6ZmFsc2UsIklzTmV3IjpmYWxzZX0seyIkaWQiOiI0MDUiLCJEYXRlIjoiMjAxNC0wMi0wMVQyMzo1OTowMFoiLCJTdHlsZSI6eyIkaWQiOiI0MDYiLCJTaGFwZSI6MTMsIkNvbm5lY3Rvck1hcmdpbiI6eyIkcmVmIjoiNTQifSwiQ29ubmVjdG9yU3R5bGUiOnsiJGlkIjoiNDA3IiwiTGluZUNvbG9yIjp7IiRpZCI6IjQwOCIsIiR0eXBlIjoiTkxSRS5Db21tb24uRG9tLlNvbGlkQ29sb3JCcnVzaCwgTkxSRS5Db21tb24iLCJDb2xvciI6eyIkaWQiOiI0MDkiLCJBIjoxMjcsIlIiOjIzNywiRyI6MTI1LCJCIjo0OX19LCJMaW5lV2VpZ2h0IjoxLjAsIkxpbmVUeXBlIjowLCJQYXJlbnRTdHlsZSI6eyIkcmVmIjoiNTUifX0sIklzQmVsb3dUaW1lYmFuZCI6dHJ1ZSwiSGlkZURhdGUiOmZhbHNlLCJTaGFwZVNpemUiOjAsIlNwYWNpbmciOjIuMCwiUGFkZGluZyI6eyIkcmVmIjoiNTgifSwiU2hhcGVTdHlsZSI6eyIkaWQiOiI0MTAiLCJNYXJnaW4iOnsiJHJlZiI6IjYwIn0sIlBhZGRpbmciOnsiJHJlZiI6IjYxIn0sIkJhY2tncm91bmQiOnsiJGlkIjoiNDExIiwiQ29sb3IiOnsiJGlkIjoiNDEyIiwiQSI6MjU1LCJSIjoyMzcsIkciOjEyNSwiQiI6NDl9fSwiSXNWaXNpYmxlIjp0cnVlLCJXaWR0aCI6MTIuMCwiSGVpZ2h0IjoxNC4wLCJCb3JkZXJTdHlsZSI6eyIkaWQiOiI0MTMiLCJMaW5lQ29sb3IiOnsiJHJlZiI6IjYzIn0sIkxpbmVXZWlnaHQiOjAuMCwiTGluZVR5cGUiOjAsIlBhcmVudFN0eWxlIjp7IiRyZWYiOiI2MiJ9fSwiUGFyZW50U3R5bGUiOnsiJHJlZiI6IjU5In19LCJUaXRsZVN0eWxlIjp7IiRpZCI6IjQxNCIsIkZvbnRTZXR0aW5ncyI6eyIkaWQiOiI0MTU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xNiIsIkxpbmVDb2xvciI6bnVsbCwiTGluZVdlaWdodCI6MC4wLCJMaW5lVHlwZSI6MCwiUGFyZW50U3R5bGUiOm51bGx9LCJQYXJlbnRTdHlsZSI6eyIkcmVmIjoiNjUifX0sIkRhdGVTdHlsZSI6eyIkaWQiOiI0MTciLCJGb250U2V0dGluZ3MiOnsiJGlkIjoiNDE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DE5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mE2Nzc4MDkyLTI5MzUtNGRlNC1hNmE4LTM2ZTc5NzQ1OGExMyIsIkltcG9ydElkIjoiMSIsIlRpdGxlIjoiRGlzY292ZXJzIHN0ZWVwIGRyb3BzIGluIGNvbm5lY3Rpb24gc3BlZWRzIGZvciBDb21jYXN0IGludGVybmV0IGN1c3RvbWVycy4gUGF5cyBDb21jYXN0IHRvIGVuZCBzbG93ZG93biIsIk5vdGUiOm51bGwsIkh5cGVybGluayI6bnVsbCwiSXNDaGFuZ2VkIjpmYWxzZSwiSXNOZXciOmZhbHNlfSx7IiRpZCI6IjQyMCIsIkRhdGUiOiIyMDE0LTA3LTAxVDIzOjU5OjAwWiIsIlN0eWxlIjp7IiRpZCI6IjQyMSIsIlNoYXBlIjoxMywiQ29ubmVjdG9yTWFyZ2luIjp7IiRyZWYiOiI1NCJ9LCJDb25uZWN0b3JTdHlsZSI6eyIkaWQiOiI0MjIiLCJMaW5lQ29sb3IiOnsiJGlkIjoiNDIzIiwiJHR5cGUiOiJOTFJFLkNvbW1vbi5Eb20uU29saWRDb2xvckJydXNoLCBOTFJFLkNvbW1vbiIsIkNvbG9yIjp7IiRpZCI6IjQyNCIsIkEiOjEyNywiUiI6MjU1LCJHIjoyNTUsIkIiOjI1NX19LCJMaW5lV2VpZ2h0IjoxLjAsIkxpbmVUeXBlIjowLCJQYXJlbnRTdHlsZSI6eyIkcmVmIjoiNTUifX0sIklzQmVsb3dUaW1lYmFuZCI6dHJ1ZSwiSGlkZURhdGUiOmZhbHNlLCJTaGFwZVNpemUiOjAsIlNwYWNpbmciOjIuMCwiUGFkZGluZyI6eyIkcmVmIjoiNTgifSwiU2hhcGVTdHlsZSI6eyIkaWQiOiI0MjUiLCJNYXJnaW4iOnsiJHJlZiI6IjYwIn0sIlBhZGRpbmciOnsiJHJlZiI6IjYxIn0sIkJhY2tncm91bmQiOnsiJGlkIjoiNDI2IiwiQ29sb3IiOnsiJGlkIjoiNDI3IiwiQSI6MjU1LCJSIjoyNTUsIkciOjI1NSwiQiI6MjU1fX0sIklzVmlzaWJsZSI6dHJ1ZSwiV2lkdGgiOjEyLjAsIkhlaWdodCI6MTQuMCwiQm9yZGVyU3R5bGUiOnsiJGlkIjoiNDI4IiwiTGluZUNvbG9yIjp7IiRyZWYiOiI2MyJ9LCJMaW5lV2VpZ2h0IjowLjAsIkxpbmVUeXBlIjowLCJQYXJlbnRTdHlsZSI6eyIkcmVmIjoiNjIifX0sIlBhcmVudFN0eWxlIjp7IiRyZWYiOiI1OSJ9fSwiVGl0bGVTdHlsZSI6eyIkaWQiOiI0MjkiLCJGb250U2V0dGluZ3MiOnsiJGlkIjoiNDMw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MzEiLCJMaW5lQ29sb3IiOm51bGwsIkxpbmVXZWlnaHQiOjAuMCwiTGluZVR5cGUiOjAsIlBhcmVudFN0eWxlIjpudWxsfSwiUGFyZW50U3R5bGUiOnsiJHJlZiI6IjY1In19LCJEYXRlU3R5bGUiOnsiJGlkIjoiNDMyIiwiRm9udFNldHRpbmdzIjp7IiRpZCI6IjQzM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zN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hhNjYwNTk0LTVhYmQtNDM5OS1iYWNlLWVhOWRiNDM1ZTE2OCIsIkltcG9ydElkIjoiMSIsIlRpdGxlIjoiQW5ub3VuY2VzIGEgZ3Jvd3RoIG9mIDU3NCUgb3ZlciB0aGUgcGFzdCBmaXZlIHllYXJzIiwiTm90ZSI6bnVsbCwiSHlwZXJsaW5rIjpudWxsLCJJc0NoYW5nZWQiOmZhbHNlLCJJc05ldyI6ZmFsc2V9LHsiJGlkIjoiNDM1IiwiRGF0ZSI6IjIwMTQtMDktMTBUMjM6NTk6MDBaIiwiU3R5bGUiOnsiJGlkIjoiNDM2IiwiU2hhcGUiOjEzLCJDb25uZWN0b3JNYXJnaW4iOnsiJHJlZiI6IjU0In0sIkNvbm5lY3RvclN0eWxlIjp7IiRpZCI6IjQzNyIsIkxpbmVDb2xvciI6eyIkaWQiOiI0MzgiLCIkdHlwZSI6Ik5MUkUuQ29tbW9uLkRvbS5Tb2xpZENvbG9yQnJ1c2gsIE5MUkUuQ29tbW9uIiwiQ29sb3IiOnsiJGlkIjoiNDM5IiwiQSI6MTI3LCJSIjoyNTUsIkciOjI1NSwiQiI6MjU1fX0sIkxpbmVXZWlnaHQiOjEuMCwiTGluZVR5cGUiOjAsIlBhcmVudFN0eWxlIjp7IiRyZWYiOiI1NSJ9fSwiSXNCZWxvd1RpbWViYW5kIjpmYWxzZSwiSGlkZURhdGUiOmZhbHNlLCJTaGFwZVNpemUiOjAsIlNwYWNpbmciOjIuMCwiUGFkZGluZyI6eyIkcmVmIjoiNTgifSwiU2hhcGVTdHlsZSI6eyIkaWQiOiI0NDAiLCJNYXJnaW4iOnsiJHJlZiI6IjYwIn0sIlBhZGRpbmciOnsiJHJlZiI6IjYxIn0sIkJhY2tncm91bmQiOnsiJGlkIjoiNDQxIiwiQ29sb3IiOnsiJGlkIjoiNDQyIiwiQSI6MjU1LCJSIjoyNTUsIkciOjI1NSwiQiI6MjU1fX0sIklzVmlzaWJsZSI6dHJ1ZSwiV2lkdGgiOjEyLjAsIkhlaWdodCI6MTQuMCwiQm9yZGVyU3R5bGUiOnsiJGlkIjoiNDQzIiwiTGluZUNvbG9yIjp7IiRyZWYiOiI2MyJ9LCJMaW5lV2VpZ2h0IjowLjAsIkxpbmVUeXBlIjowLCJQYXJlbnRTdHlsZSI6eyIkcmVmIjoiNjIifX0sIlBhcmVudFN0eWxlIjp7IiRyZWYiOiI1OSJ9fSwiVGl0bGVTdHlsZSI6eyIkaWQiOiI0NDQiLCJGb250U2V0dGluZ3MiOnsiJGlkIjoiNDQ1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NDYiLCJMaW5lQ29sb3IiOm51bGwsIkxpbmVXZWlnaHQiOjAuMCwiTGluZVR5cGUiOjAsIlBhcmVudFN0eWxlIjpudWxsfSwiUGFyZW50U3R5bGUiOnsiJHJlZiI6IjY1In19LCJEYXRlU3R5bGUiOnsiJGlkIjoiNDQ3IiwiRm9udFNldHRpbmdzIjp7IiRpZCI6IjQ0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0O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kwZDMzMjIxLWU4MDUtNGJjNi05Y2VjLTc4YzFkOWE5ZjRmNyIsIkltcG9ydElkIjoiMSIsIlRpdGxlIjoiUGFydGljaXBhdGVzIGluIHRoZSBcIkludGVybmV0IFNsb3dkb3duIERheVwiIHByb3Rlc3QiLCJOb3RlIjpudWxsLCJIeXBlcmxpbmsiOm51bGwsIklzQ2hhbmdlZCI6ZmFsc2UsIklzTmV3IjpmYWxzZX0seyIkaWQiOiI0NTAiLCJEYXRlIjoiMjAxNS0wOS0wMlQyMzo1OTowMFoiLCJTdHlsZSI6eyIkaWQiOiI0NTEiLCJTaGFwZSI6MTMsIkNvbm5lY3Rvck1hcmdpbiI6eyIkcmVmIjoiNTQifSwiQ29ubmVjdG9yU3R5bGUiOnsiJGlkIjoiNDUyIiwiTGluZUNvbG9yIjp7IiRpZCI6IjQ1MyIsIiR0eXBlIjoiTkxSRS5Db21tb24uRG9tLlNvbGlkQ29sb3JCcnVzaCwgTkxSRS5Db21tb24iLCJDb2xvciI6eyIkaWQiOiI0NTQiLCJBIjoxMjcsIlIiOjI1NSwiRyI6MjU1LCJCIjoyNTV9fSwiTGluZVdlaWdodCI6MS4wLCJMaW5lVHlwZSI6MCwiUGFyZW50U3R5bGUiOnsiJHJlZiI6IjU1In19LCJJc0JlbG93VGltZWJhbmQiOnRydWUsIkhpZGVEYXRlIjpmYWxzZSwiU2hhcGVTaXplIjowLCJTcGFjaW5nIjoyLjAsIlBhZGRpbmciOnsiJHJlZiI6IjU4In0sIlNoYXBlU3R5bGUiOnsiJGlkIjoiNDU1IiwiTWFyZ2luIjp7IiRyZWYiOiI2MCJ9LCJQYWRkaW5nIjp7IiRyZWYiOiI2MSJ9LCJCYWNrZ3JvdW5kIjp7IiRpZCI6IjQ1NiIsIkNvbG9yIjp7IiRpZCI6IjQ1NyIsIkEiOjI1NSwiUiI6MjU1LCJHIjoyNTUsIkIiOjI1NX19LCJJc1Zpc2libGUiOnRydWUsIldpZHRoIjoxMi4wLCJIZWlnaHQiOjE0LjAsIkJvcmRlclN0eWxlIjp7IiRpZCI6IjQ1OCIsIkxpbmVDb2xvciI6eyIkcmVmIjoiNjMifSwiTGluZVdlaWdodCI6MC4wLCJMaW5lVHlwZSI6MCwiUGFyZW50U3R5bGUiOnsiJHJlZiI6IjYyIn19LCJQYXJlbnRTdHlsZSI6eyIkcmVmIjoiNTkifX0sIlRpdGxlU3R5bGUiOnsiJGlkIjoiNDU5IiwiRm9udFNldHRpbmdzIjp7IiRpZCI6IjQ2M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YxIiwiTGluZUNvbG9yIjpudWxsLCJMaW5lV2VpZ2h0IjowLjAsIkxpbmVUeXBlIjowLCJQYXJlbnRTdHlsZSI6bnVsbH0sIlBhcmVudFN0eWxlIjp7IiRyZWYiOiI2NSJ9fSwiRGF0ZVN0eWxlIjp7IiRpZCI6IjQ2MiIsIkZvbnRTZXR0aW5ncyI6eyIkaWQiOiI0Nj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Nj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1YWFhZTRhZi1lYzNiLTRkN2QtYWQ1YS05MWRkYjI1YmIzOTMiLCJJbXBvcnRJZCI6IjEiLCJUaXRsZSI6IkxhdW5jaGVzIHN0cmVhbWluZyBzZXJ2aWNlIGluIEphcGFuIiwiTm90ZSI6bnVsbCwiSHlwZXJsaW5rIjpudWxsLCJJc0NoYW5nZWQiOmZhbHNlLCJJc05ldyI6ZmFsc2V9LHsiJGlkIjoiNDY1IiwiRGF0ZSI6IjIwMTYtMDEtMDFUMjM6NTk6MDBaIiwiU3R5bGUiOnsiJGlkIjoiNDY2IiwiU2hhcGUiOjEsIkNvbm5lY3Rvck1hcmdpbiI6eyIkcmVmIjoiNTQifSwiQ29ubmVjdG9yU3R5bGUiOnsiJGlkIjoiNDY3IiwiTGluZUNvbG9yIjp7IiRpZCI6IjQ2OCIsIiR0eXBlIjoiTkxSRS5Db21tb24uRG9tLlNvbGlkQ29sb3JCcnVzaCwgTkxSRS5Db21tb24iLCJDb2xvciI6eyIkaWQiOiI0NjkiLCJBIjoxMjcsIlIiOjI1NSwiRyI6MjU1LCJCIjoyNTV9fSwiTGluZVdlaWdodCI6MS4wLCJMaW5lVHlwZSI6MCwiUGFyZW50U3R5bGUiOnsiJHJlZiI6IjU1In19LCJJc0JlbG93VGltZWJhbmQiOnRydWUsIkhpZGVEYXRlIjpmYWxzZSwiU2hhcGVTaXplIjowLCJTcGFjaW5nIjoyLjAsIlBhZGRpbmciOnsiJHJlZiI6IjU4In0sIlNoYXBlU3R5bGUiOnsiJGlkIjoiNDcwIiwiTWFyZ2luIjp7IiRyZWYiOiI2MCJ9LCJQYWRkaW5nIjp7IiRyZWYiOiI2MSJ9LCJCYWNrZ3JvdW5kIjp7IiRpZCI6IjQ3MSIsIkNvbG9yIjp7IiRpZCI6IjQ3MiIsIkEiOjI1NSwiUiI6MTg2LCJHIjoxODYsIkIiOjE4Nn19LCJJc1Zpc2libGUiOnRydWUsIldpZHRoIjoxMi4wLCJIZWlnaHQiOjE0LjAsIkJvcmRlclN0eWxlIjp7IiRpZCI6IjQ3MyIsIkxpbmVDb2xvciI6eyIkcmVmIjoiNjMifSwiTGluZVdlaWdodCI6MC4wLCJMaW5lVHlwZSI6MCwiUGFyZW50U3R5bGUiOnsiJHJlZiI6IjYyIn19LCJQYXJlbnRTdHlsZSI6eyIkcmVmIjoiNTkifX0sIlRpdGxlU3R5bGUiOnsiJGlkIjoiNDc0IiwiRm9udFNldHRpbmdzIjp7IiRpZCI6IjQ3NSIsIkZvbnRTaXplIjoxMiwiRm9udE5hbWUiOiJDYWxpYnJpIiwiSXNCb2xkIjp0cnVlLCJJc0l0YWxpYyI6ZmFsc2UsIklzVW5kZXJsaW5lZCI6ZmFsc2UsIlBhcmVudFN0eWxlIjp7IiRyZWYiOiI2NiJ9fSwiQXV0b1NpemUiOjAsIkZvcmVncm91bmQiOnsiJGlkIjoiNDc2IiwiQ29sb3IiOnsiJGlkIjoiNDc3IiwiQSI6MjU1LCJSIjoyMDUsIkciOjIwNSwiQiI6MjA1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c4IiwiTGluZUNvbG9yIjpudWxsLCJMaW5lV2VpZ2h0IjowLjAsIkxpbmVUeXBlIjowLCJQYXJlbnRTdHlsZSI6bnVsbH0sIlBhcmVudFN0eWxlIjp7IiRyZWYiOiI2NSJ9fSwiRGF0ZVN0eWxlIjp7IiRpZCI6IjQ3OSIsIkZvbnRTZXR0aW5ncyI6eyIkaWQiOiI0ODAiLCJGb250U2l6ZSI6MTAsIkZvbnROYW1lIjoiQ2FsaWJyaSIsIklzQm9sZCI6ZmFsc2UsIklzSXRhbGljIjpmYWxzZSwiSXNVbmRlcmxpbmVkIjpmYWxzZSwiUGFyZW50U3R5bGUiOnsiJHJlZiI6IjczIn19LCJBdXRvU2l6ZSI6MCwiRm9yZWdyb3VuZCI6eyIkaWQiOiI0ODEiLCJDb2xvciI6eyIkaWQiOiI0ODIiLCJBIjoyNTUsIlIiOjIwNSwiRyI6MjA1LCJCIjoyMDV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OD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zMmNkNjk0ZC05MjRiLTQ1ZGMtYjIzNi04ZjVjNTMzN2Q4NTkiLCJJbXBvcnRJZCI6IjEiLCJUaXRsZSI6IkFubm91bmNlcyB0aGF0IGl0IHdpbGwgbGF1bmNoIG9yaWdpbmFscyB0YXJnZXRpbmcga2lkcyIsIk5vdGUiOm51bGwsIkh5cGVybGluayI6bnVsbCwiSXNDaGFuZ2VkIjpmYWxzZSwiSXNOZXciOmZhbHNlfSx7IiRpZCI6IjQ4NCIsIkRhdGUiOiIyMDE2LTA1LTAxVDIzOjU5OjAwWiIsIlN0eWxlIjp7IiRpZCI6IjQ4NSIsIlNoYXBlIjoxMywiQ29ubmVjdG9yTWFyZ2luIjp7IiRyZWYiOiI1NCJ9LCJDb25uZWN0b3JTdHlsZSI6eyIkaWQiOiI0ODYiLCJMaW5lQ29sb3IiOnsiJGlkIjoiNDg3IiwiJHR5cGUiOiJOTFJFLkNvbW1vbi5Eb20uU29saWRDb2xvckJydXNoLCBOTFJFLkNvbW1vbiIsIkNvbG9yIjp7IiRpZCI6IjQ4OCIsIkEiOjEyNywiUiI6MjU1LCJHIjoyNTUsIkIiOjI1NX19LCJMaW5lV2VpZ2h0IjoxLjAsIkxpbmVUeXBlIjowLCJQYXJlbnRTdHlsZSI6eyIkcmVmIjoiNTUifX0sIklzQmVsb3dUaW1lYmFuZCI6ZmFsc2UsIkhpZGVEYXRlIjpmYWxzZSwiU2hhcGVTaXplIjowLCJTcGFjaW5nIjoyLjAsIlBhZGRpbmciOnsiJHJlZiI6IjU4In0sIlNoYXBlU3R5bGUiOnsiJGlkIjoiNDg5IiwiTWFyZ2luIjp7IiRyZWYiOiI2MCJ9LCJQYWRkaW5nIjp7IiRyZWYiOiI2MSJ9LCJCYWNrZ3JvdW5kIjp7IiRpZCI6IjQ5MCIsIkNvbG9yIjp7IiRpZCI6IjQ5MSIsIkEiOjI1NSwiUiI6MjU1LCJHIjoyNTUsIkIiOjI1NX19LCJJc1Zpc2libGUiOnRydWUsIldpZHRoIjoxMi4wLCJIZWlnaHQiOjE0LjAsIkJvcmRlclN0eWxlIjp7IiRpZCI6IjQ5MiIsIkxpbmVDb2xvciI6eyIkcmVmIjoiNjMifSwiTGluZVdlaWdodCI6MC4wLCJMaW5lVHlwZSI6MCwiUGFyZW50U3R5bGUiOnsiJHJlZiI6IjYyIn19LCJQYXJlbnRTdHlsZSI6eyIkcmVmIjoiNTkifX0sIlRpdGxlU3R5bGUiOnsiJGlkIjoiNDkzIiwiRm9udFNldHRpbmdzIjp7IiRpZCI6IjQ5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k1IiwiTGluZUNvbG9yIjpudWxsLCJMaW5lV2VpZ2h0IjowLjAsIkxpbmVUeXBlIjowLCJQYXJlbnRTdHlsZSI6bnVsbH0sIlBhcmVudFN0eWxlIjp7IiRyZWYiOiI2NSJ9fSwiRGF0ZVN0eWxlIjp7IiRpZCI6IjQ5NiIsIkZvbnRTZXR0aW5ncyI6eyIkaWQiOiI0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OT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lNTM3ZTQxYy1lYjcxLTQyZmYtYWQ4MS04ODZhYmU3NDllOTEiLCJJbXBvcnRJZCI6IjEiLCJUaXRsZSI6IlBhcnRuZXJzIHdpdGjCoFVuaXZpc2lvbsKgdG8gYnJvYWRjYXN0IHRoZSBmaXJzdCBzZWFzb24gb2Yg4oCcTmFyY29z4oCdICIsIk5vdGUiOm51bGwsIkh5cGVybGluayI6bnVsbCwiSXNDaGFuZ2VkIjpmYWxzZSwiSXNOZXciOmZhbHNlfSx7IiRpZCI6IjQ5OSIsIkRhdGUiOiIyMDE2LTExLTMwVDIzOjU5OjAwWiIsIlN0eWxlIjp7IiRpZCI6IjUwMCIsIlNoYXBlIjoxLCJDb25uZWN0b3JNYXJnaW4iOnsiJHJlZiI6IjU0In0sIkNvbm5lY3RvclN0eWxlIjp7IiRpZCI6IjUwMSIsIkxpbmVDb2xvciI6eyIkaWQiOiI1MDIiLCIkdHlwZSI6Ik5MUkUuQ29tbW9uLkRvbS5Tb2xpZENvbG9yQnJ1c2gsIE5MUkUuQ29tbW9uIiwiQ29sb3IiOnsiJGlkIjoiNTAzIiwiQSI6MTI3LCJSIjoyNTUsIkciOjI1NSwiQiI6MjU1fX0sIkxpbmVXZWlnaHQiOjEuMCwiTGluZVR5cGUiOjAsIlBhcmVudFN0eWxlIjp7IiRyZWYiOiI1NSJ9fSwiSXNCZWxvd1RpbWViYW5kIjp0cnVlLCJIaWRlRGF0ZSI6ZmFsc2UsIlNoYXBlU2l6ZSI6MCwiU3BhY2luZyI6Mi4wLCJQYWRkaW5nIjp7IiRyZWYiOiI1OCJ9LCJTaGFwZVN0eWxlIjp7IiRpZCI6IjUwNCIsIk1hcmdpbiI6eyIkcmVmIjoiNjAifSwiUGFkZGluZyI6eyIkcmVmIjoiNjEifSwiQmFja2dyb3VuZCI6eyIkaWQiOiI1MDUiLCJDb2xvciI6eyIkaWQiOiI1MDYiLCJBIjoyNTUsIlIiOjE4NiwiRyI6MTg2LCJCIjoxODZ9fSwiSXNWaXNpYmxlIjp0cnVlLCJXaWR0aCI6MTIuMCwiSGVpZ2h0IjoxNC4wLCJCb3JkZXJTdHlsZSI6eyIkaWQiOiI1MDciLCJMaW5lQ29sb3IiOnsiJHJlZiI6IjYzIn0sIkxpbmVXZWlnaHQiOjAuMCwiTGluZVR5cGUiOjAsIlBhcmVudFN0eWxlIjp7IiRyZWYiOiI2MiJ9fSwiUGFyZW50U3R5bGUiOnsiJHJlZiI6IjU5In19LCJUaXRsZVN0eWxlIjp7IiRpZCI6IjUwOCIsIkZvbnRTZXR0aW5ncyI6eyIkaWQiOiI1MDkiLCJGb250U2l6ZSI6MTIsIkZvbnROYW1lIjoiQ2FsaWJyaSIsIklzQm9sZCI6dHJ1ZSwiSXNJdGFsaWMiOmZhbHNlLCJJc1VuZGVybGluZWQiOmZhbHNlLCJQYXJlbnRTdHlsZSI6eyIkcmVmIjoiNjYifX0sIkF1dG9TaXplIjowLCJGb3JlZ3JvdW5kIjp7IiRpZCI6IjUxMCIsIkNvbG9yIjp7IiRpZCI6IjUxMSIsIkEiOjI1NSwiUiI6MjA1LCJHIjoyMDUsIkIiOjIwNX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UxMiIsIkxpbmVDb2xvciI6bnVsbCwiTGluZVdlaWdodCI6MC4wLCJMaW5lVHlwZSI6MCwiUGFyZW50U3R5bGUiOm51bGx9LCJQYXJlbnRTdHlsZSI6eyIkcmVmIjoiNjUifX0sIkRhdGVTdHlsZSI6eyIkaWQiOiI1MTMiLCJGb250U2V0dGluZ3MiOnsiJGlkIjoiNTE0IiwiRm9udFNpemUiOjEwLCJGb250TmFtZSI6IkNhbGlicmkiLCJJc0JvbGQiOmZhbHNlLCJJc0l0YWxpYyI6ZmFsc2UsIklzVW5kZXJsaW5lZCI6ZmFsc2UsIlBhcmVudFN0eWxlIjp7IiRyZWYiOiI3MyJ9fSwiQXV0b1NpemUiOjAsIkZvcmVncm91bmQiOnsiJGlkIjoiNTE1IiwiQ29sb3IiOnsiJGlkIjoiNTE2IiwiQSI6MjU1LCJSIjoyMDUsIkciOjIwNSwiQiI6MjA1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E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TQyNWFiMTQtZWFkZS00YWJiLWFmYWQtMTc1YWUwMjM2ZGQ5IiwiSW1wb3J0SWQiOiIxIiwiVGl0bGUiOiJSb2xscyBvdXQgb2ZmbGluZSBwbGF5YmFjayBmZWF0dXJlICIsIk5vdGUiOm51bGwsIkh5cGVybGluayI6bnVsbCwiSXNDaGFuZ2VkIjpmYWxzZSwiSXNOZXciOmZhbHNlfSx7IiRpZCI6IjUxOCIsIkRhdGUiOiIyMDE3LTA4LTI5VDIzOjU5OjAwWiIsIlN0eWxlIjp7IiRpZCI6IjUxOSIsIlNoYXBlIjoxMywiQ29ubmVjdG9yTWFyZ2luIjp7IiRyZWYiOiI1NCJ9LCJDb25uZWN0b3JTdHlsZSI6eyIkaWQiOiI1MjAiLCJMaW5lQ29sb3IiOnsiJGlkIjoiNTIxIiwiJHR5cGUiOiJOTFJFLkNvbW1vbi5Eb20uU29saWRDb2xvckJydXNoLCBOTFJFLkNvbW1vbiIsIkNvbG9yIjp7IiRpZCI6IjUyMiIsIkEiOjEyNywiUiI6MjU1LCJHIjoyNTUsIkIiOjI1NX19LCJMaW5lV2VpZ2h0IjoxLjAsIkxpbmVUeXBlIjowLCJQYXJlbnRTdHlsZSI6eyIkcmVmIjoiNTUifX0sIklzQmVsb3dUaW1lYmFuZCI6ZmFsc2UsIkhpZGVEYXRlIjpmYWxzZSwiU2hhcGVTaXplIjowLCJTcGFjaW5nIjoyLjAsIlBhZGRpbmciOnsiJHJlZiI6IjU4In0sIlNoYXBlU3R5bGUiOnsiJGlkIjoiNTIzIiwiTWFyZ2luIjp7IiRyZWYiOiI2MCJ9LCJQYWRkaW5nIjp7IiRyZWYiOiI2MSJ9LCJCYWNrZ3JvdW5kIjp7IiRpZCI6IjUyNCIsIkNvbG9yIjp7IiRpZCI6IjUyNSIsIkEiOjI1NSwiUiI6MjU1LCJHIjoyNTUsIkIiOjI1NX19LCJJc1Zpc2libGUiOnRydWUsIldpZHRoIjoxMi4wLCJIZWlnaHQiOjE0LjAsIkJvcmRlclN0eWxlIjp7IiRpZCI6IjUyNiIsIkxpbmVDb2xvciI6eyIkcmVmIjoiNjMifSwiTGluZVdlaWdodCI6MC4wLCJMaW5lVHlwZSI6MCwiUGFyZW50U3R5bGUiOnsiJHJlZiI6IjYyIn19LCJQYXJlbnRTdHlsZSI6eyIkcmVmIjoiNTkifX0sIlRpdGxlU3R5bGUiOnsiJGlkIjoiNTI3IiwiRm9udFNldHRpbmdzIjp7IiRpZCI6IjUyO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TI5IiwiTGluZUNvbG9yIjpudWxsLCJMaW5lV2VpZ2h0IjowLjAsIkxpbmVUeXBlIjowLCJQYXJlbnRTdHlsZSI6bnVsbH0sIlBhcmVudFN0eWxlIjp7IiRyZWYiOiI2NSJ9fSwiRGF0ZVN0eWxlIjp7IiRpZCI6IjUzMCIsIkZvbnRTZXR0aW5ncyI6eyIkaWQiOiI1Mz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MzIiLCJMaW5lQ29sb3IiOm51bGwsIkxpbmVXZWlnaHQiOjAuMCwiTGluZVR5cGUiOjAsIlBhcmVudFN0eWxlIjpudWxsfSwiUGFyZW50U3R5bGUiOnsiJHJlZiI6IjcyIn19LCJEYXRlRm9ybWF0Ijp7IiRpZCI6IjUz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eyIkcmVmIjoiNTMifX0sIlBvc2l0aW9uIjp7IlJhdGlvIjowLjAsIklzQ3VzdG9tIjpmYWxzZX0sIkRhdGVGb3JtYXQiOnsiJHJlZiI6IjUzMyJ9LCJJZCI6ImY0MjM0ZjQwLTNjODEtNGIxMS05OTYzLTFiNjcwNTM5OTU4NSIsIkltcG9ydElkIjoiMSIsIlRpdGxlIjoiMjAteWVhciBhbm5pdmVyc2FyeSIsIk5vdGUiOm51bGwsIkh5cGVybGluayI6bnVsbCwiSXNDaGFuZ2VkIjpmYWxzZSwiSXNOZXciOmZhbHNlfV0sIlRhc2tzIjpbXSwiTXNQcm9qZWN0SXRlbXNUcmVlIjp7IiRpZCI6IjUzNCIsIlJvb3QiOnsiSW1wb3J0SWQiOm51bGwsIklzSW1wb3J0ZWQiOmZhbHNlLCJDaGlsZHJlbiI6W119fSwiTWV0YWRhdGEiOnsiJGlkIjoiNTM1IiwiRXhjZWxTaGVldE5hbWUiOiJTaGVldDIiLCJJdGVtc1RpdGxlcyI6IltcIk5ldGZsaXggaXMgZm91bmRlZCBcIixcIkxhdW5jaGVzIGl0cyB3ZWJzaXRlwqB3aXRoIDkyNSByZW50YWxzIGF2YWlsYWJsZSBcIixcIlJhaXNlcyB1cCAkMzAgbWlsbGlvbiBpbsKgdmVudHVyZSBjYXBpdGFsXCIsXCJMYXVuY2hlcyBpdHMgbW9udGhseSBzdWJzY3JpcHRpb24gY29uY2VwdFwiLFwiSW50cm9kdWNlcyBwZXJzb25hbGl6ZWQgbW92aWUgcmVjb21tZW5kYXRpb25zXCIsXCJHb2VzIHB1YmxpYyBhdCAkMTUuMDAgcGVyIHNoYXJlXCIsXCJSZWFjaGVzIDEgbWlsbGlvbiBzdWJzY3JpYmVyc1wiLFwiSW50cm9kdWNlcyBzdHJlYW1pbmdcIixcIk5ldGZsaXggZGVsaXZlcnMgaXRzIGJpbGxpb250aCBEVkTCoFwiLFwiU3RhcnRzIGV4cGFuZGluZyBpbnRlcm5hdGlvbmFsbHksIHN0YXJ0aW5nIHdpdGggQ2FuYWRhXCIsXCJDRU/CoFJlZWQgSGFzdGluZ3PCoGpvaW5zIEZhY2Vib29rJ3MgYm9hcmQgb2YgZGlyZWN0b3JzXCIsXCJTdGFydHMgZXhwYW5zaW9uIGluIEV1cm9wZSwgbGF1bmNoaW5nIGluIHRoZSBVSyBhbmQgSXJlbGFuZFwiLFwiRXhwZXJpZW5jZXMgbWFzc2l2ZcKgQ2hyaXN0bWFzIEV2ZcKgb3V0YWdlIGJlY2F1c2Ugb2YgaG9zdGluZyBvbsKgQW1hem9uIFdlYiBTZXJ2aWNlc1wiLFwiU3RhcnRzIHN0cmVhbWluZ8KgSG91c2Ugb2YgQ2FyZHMsIGl0cyBmaXJzdCBvcmlnaW5hbCBjb250ZW50XCIsXCJMYXVuY2hlcyBPcmFuZ2UgSXMgdGhlIE5ldyBCbGFja1wiLFwiQW5ub3VuY2VzIFxcXCJQcm9maWxlc1xcXCIgZmVhdHVyZSBcIixcIkRpc2NvdmVycyBzdGVlcCBkcm9wcyBpbiBjb25uZWN0aW9uIHNwZWVkcyBmb3IgQ29tY2FzdCBpbnRlcm5ldCBjdXN0b21lcnMuIFBheXMgQ29tY2FzdCB0byBlbmQgc2xvd2Rvd25cIixcIlBhcnRpY2lwYXRlcyBpbiB0aGUgXFxcIkludGVybmV0IFNsb3dkb3duIERheVxcXCIgcHJvdGVzdFwiLFwiTmV0ZmxpeCBhbm5vdW5jZXMgYSBncm93dGggb2YgNTc0JSBvdmVyIHRoZSBwYXN0IGZpdmUgeWVhcnNcIixcIkxhdW5jaGVzIHN0cmVhbWluZyBzZXJ2aWNlIGluIEphcGFuXCIsXCJBbm5vdW5jZXMgdGhhdCBpdCB3aWxsIGxhdW5jaCBvcmlnaW5hbHMgdGFyZ2V0aW5nIGtpZHNcIixcIlBhcnRuZXJzIHdpdGjCoFVuaXZpc2lvbsKgdG8gYnJvYWRjYXN0IHRoZSBmaXJzdCBzZWFzb24gb2Yg4oCcTmFyY29z4oCdIFwiLFwiUm9sbHMgb3V0IG9mZmxpbmUgcGxheWJhY2sgZmVhdHVyZSBcIixcIjIwLXllYXIgYW5uaXZlcnNhcnlcIl0iLCJDb2x1bW5zTWFwcGluZyI6IntcIiRpZFwiOlwiMVwiLFwiVGl0bGVDb2x1bW5OYW1lXCI6XCJDb2x1bW40XCIsXCJUaXRsZUZyaWVuZGx5Q29sdW1uTmFtZVwiOlwiQ29sdW1uIDFcIixcIlN0YXJ0RGF0ZUNvbHVtbk5hbWVcIjpcIlwiLFwiU3RhcnREYXRlRnJpZW5kbHlDb2x1bW5OYW1lXCI6XCJDb2x1bW4gMlwiLFwiRW5kRGF0ZUNvbHVtbk5hbWVcIjpcIkNvbHVtbjJcIixcIkVuZERhdGVGcmllbmRseUNvbHVtbk5hbWVcIjpudWxsLFwiUGVyY2VudGFnZUNvbHVtbk5hbWVcIjpudWxsLFwiUGVyY2VudGFnZUZyaWVuZGx5Q29sdW1uTmFtZVwiOm51bGwsXCJOb3RlQ29sdW1uTmFtZVwiOm51bGwsXCJOb3RlRnJpZW5kbHlDb2x1bW5OYW1lXCI6bnVsbCxcIkhlYWRlclJvd0luZGV4XCI6bnVsbH0iLCJIZWFkZXJSb3ciOm51bGx9LCJTZXR0aW5ncyI6eyIkaWQiOiI1MzYiLCJJbXBhT3B0aW9ucyI6eyIkaWQiOiI1Mzc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QsIkZpbGVQYXRoIjoiQzpcXE9mZmljZSBUaW1lbGluZVxcTmV0ZmxpeCB0aW1lbGluZS54bHN4IiwiVGltZUNvbmZpZ3VyYXRpb24iOnsiJGlkIjoiNTM4IiwiVXNlVGltZSI6ZmFsc2UsIldvcmtEYXlTdGFydCI6IjAwOjAwOjAwIiwiV29ya0RheUVuZCI6IjIzOjU5OjAwIn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2014-10-29T22:17:45Z</dcterms:created>
  <dcterms:modified xsi:type="dcterms:W3CDTF">2017-08-24T08:32:00Z</dcterms:modified>
</cp:coreProperties>
</file>