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1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7373"/>
    <a:srgbClr val="A19690"/>
    <a:srgbClr val="ECEAE9"/>
    <a:srgbClr val="C5D1E5"/>
    <a:srgbClr val="2C2723"/>
    <a:srgbClr val="F2F6F8"/>
    <a:srgbClr val="DDE6EB"/>
    <a:srgbClr val="45679C"/>
    <a:srgbClr val="CDD8E9"/>
    <a:srgbClr val="2834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7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8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4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4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9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8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8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342E-D301-4396-ACF0-6D0898AE5736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E4BDF-4551-4556-8452-2D48BD22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7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microsoft.com/office/2007/relationships/hdphoto" Target="../media/hdphoto1.wdp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image" Target="../media/image4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LSHAPE_SL_9f83391b75fb47ac9b3fe1f0e18ff04b_BackgroundRectangle">
            <a:extLst>
              <a:ext uri="{FF2B5EF4-FFF2-40B4-BE49-F238E27FC236}">
                <a16:creationId xmlns:a16="http://schemas.microsoft.com/office/drawing/2014/main" id="{16EB4CE3-C611-1B2D-0F3C-787DA633CE0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858259"/>
            <a:ext cx="11391900" cy="1007914"/>
          </a:xfrm>
          <a:prstGeom prst="rect">
            <a:avLst/>
          </a:prstGeom>
          <a:solidFill>
            <a:srgbClr val="A1969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SL_a51e6041882c455bb7f5f2f433b3c027_BackgroundRectangle">
            <a:extLst>
              <a:ext uri="{FF2B5EF4-FFF2-40B4-BE49-F238E27FC236}">
                <a16:creationId xmlns:a16="http://schemas.microsoft.com/office/drawing/2014/main" id="{5928D506-FF66-5662-76A1-14C4A911968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526573"/>
            <a:ext cx="11391900" cy="1598549"/>
          </a:xfrm>
          <a:prstGeom prst="rect">
            <a:avLst/>
          </a:prstGeom>
          <a:solidFill>
            <a:srgbClr val="2C272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TB_00000000000000000000000000000000_RightEndCaps"/>
          <p:cNvSpPr txBox="1"/>
          <p:nvPr>
            <p:custDataLst>
              <p:tags r:id="rId4"/>
            </p:custDataLst>
          </p:nvPr>
        </p:nvSpPr>
        <p:spPr>
          <a:xfrm>
            <a:off x="11577489" y="3087852"/>
            <a:ext cx="365486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dirty="0">
                <a:solidFill>
                  <a:srgbClr val="2C2723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123" name="OTLSHAPE_TB_00000000000000000000000000000000_ScaleContainer"/>
          <p:cNvSpPr/>
          <p:nvPr>
            <p:custDataLst>
              <p:tags r:id="rId5"/>
            </p:custDataLst>
          </p:nvPr>
        </p:nvSpPr>
        <p:spPr>
          <a:xfrm>
            <a:off x="1155700" y="3069373"/>
            <a:ext cx="10299700" cy="254000"/>
          </a:xfrm>
          <a:prstGeom prst="roundRect">
            <a:avLst/>
          </a:prstGeom>
          <a:solidFill>
            <a:srgbClr val="81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9f83391b75fb47ac9b3fe1f0e18ff04b_HeaderRectangle">
            <a:extLst>
              <a:ext uri="{FF2B5EF4-FFF2-40B4-BE49-F238E27FC236}">
                <a16:creationId xmlns:a16="http://schemas.microsoft.com/office/drawing/2014/main" id="{8F505CF2-D086-852C-5E18-9734A163785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858259"/>
            <a:ext cx="977900" cy="1007914"/>
          </a:xfrm>
          <a:prstGeom prst="rect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SL_a51e6041882c455bb7f5f2f433b3c027_HeaderRectangle">
            <a:extLst>
              <a:ext uri="{FF2B5EF4-FFF2-40B4-BE49-F238E27FC236}">
                <a16:creationId xmlns:a16="http://schemas.microsoft.com/office/drawing/2014/main" id="{27203366-CEB0-1576-ED11-E616F952BC9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526573"/>
            <a:ext cx="977900" cy="1598549"/>
          </a:xfrm>
          <a:prstGeom prst="rect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80bc1bc81c634a0ebd36d8b2ed8277ce_Shape">
            <a:extLst>
              <a:ext uri="{FF2B5EF4-FFF2-40B4-BE49-F238E27FC236}">
                <a16:creationId xmlns:a16="http://schemas.microsoft.com/office/drawing/2014/main" id="{26803E5D-9317-9BAA-5873-E0CF7A0B399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52313" y="1977999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M_42aca890904c4353803e0e7e50142e23_Shape">
            <a:extLst>
              <a:ext uri="{FF2B5EF4-FFF2-40B4-BE49-F238E27FC236}">
                <a16:creationId xmlns:a16="http://schemas.microsoft.com/office/drawing/2014/main" id="{076972F9-CF9A-2BC5-A20F-D848A640A5B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388958" y="1977999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db9c144429944574b2808df378582afd_Shape">
            <a:extLst>
              <a:ext uri="{FF2B5EF4-FFF2-40B4-BE49-F238E27FC236}">
                <a16:creationId xmlns:a16="http://schemas.microsoft.com/office/drawing/2014/main" id="{F21A3953-6EB7-8360-E5C2-DE252292967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001660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e0eff05c6e334e149054f76ec3a82fc0_Shape">
            <a:extLst>
              <a:ext uri="{FF2B5EF4-FFF2-40B4-BE49-F238E27FC236}">
                <a16:creationId xmlns:a16="http://schemas.microsoft.com/office/drawing/2014/main" id="{611A6EBD-C1C7-4ABF-1C21-176B3D684D1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394169" y="1977999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631abbb5212f4e1699233384357b0cd5_Shape">
            <a:extLst>
              <a:ext uri="{FF2B5EF4-FFF2-40B4-BE49-F238E27FC236}">
                <a16:creationId xmlns:a16="http://schemas.microsoft.com/office/drawing/2014/main" id="{3A5F71F9-E1DC-961F-B924-4FCE1052566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1208866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M_b74153da28c6424eaa3ef38f73e8f648_Shape">
            <a:extLst>
              <a:ext uri="{FF2B5EF4-FFF2-40B4-BE49-F238E27FC236}">
                <a16:creationId xmlns:a16="http://schemas.microsoft.com/office/drawing/2014/main" id="{AB65FC97-F2FC-62F1-8587-DA9DA5D551FA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633905" y="1977999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SLM_a374f8076f8c431c97c98218cd86acee_Shape">
            <a:extLst>
              <a:ext uri="{FF2B5EF4-FFF2-40B4-BE49-F238E27FC236}">
                <a16:creationId xmlns:a16="http://schemas.microsoft.com/office/drawing/2014/main" id="{6B75FAD7-B6F5-7CEA-3B09-47EAFDE7821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815010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SLM_5fac6dded7e244f3a1df9863189f5d73_Shape">
            <a:extLst>
              <a:ext uri="{FF2B5EF4-FFF2-40B4-BE49-F238E27FC236}">
                <a16:creationId xmlns:a16="http://schemas.microsoft.com/office/drawing/2014/main" id="{DB48D3A9-0CDB-FCE2-6FC3-16FEA8631E9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4266150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M_2eb6558c7bfb440f8263ad0c4c808790_Shape">
            <a:extLst>
              <a:ext uri="{FF2B5EF4-FFF2-40B4-BE49-F238E27FC236}">
                <a16:creationId xmlns:a16="http://schemas.microsoft.com/office/drawing/2014/main" id="{13BBAF35-FD78-2E50-3481-854F4C012BF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8923484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solidFill>
              <a:srgbClr val="ECEAE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M_75086a8931c846b580f8f7dedb8b5fb1_Shape">
            <a:extLst>
              <a:ext uri="{FF2B5EF4-FFF2-40B4-BE49-F238E27FC236}">
                <a16:creationId xmlns:a16="http://schemas.microsoft.com/office/drawing/2014/main" id="{C211C18E-F5D8-0E87-0A7D-8005266E88D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977842" y="2475606"/>
            <a:ext cx="152400" cy="177800"/>
          </a:xfrm>
          <a:prstGeom prst="star8">
            <a:avLst/>
          </a:prstGeom>
          <a:solidFill>
            <a:srgbClr val="A19690"/>
          </a:solidFill>
          <a:ln w="12700" cap="flat" cmpd="sng" algn="ctr">
            <a:solidFill>
              <a:srgbClr val="ECEAE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TLSHAPE_SLM_60f4ae59f66b454a9555a4a2778fa1a3_Shape">
            <a:extLst>
              <a:ext uri="{FF2B5EF4-FFF2-40B4-BE49-F238E27FC236}">
                <a16:creationId xmlns:a16="http://schemas.microsoft.com/office/drawing/2014/main" id="{7B61FD4C-3314-702F-C55F-B7151D0FA8C9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040748" y="3646313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M_1ea1cd07bfa14c4b8b91dfdd78d02159_Shape">
            <a:extLst>
              <a:ext uri="{FF2B5EF4-FFF2-40B4-BE49-F238E27FC236}">
                <a16:creationId xmlns:a16="http://schemas.microsoft.com/office/drawing/2014/main" id="{C64B5CB2-C1C1-35EC-5B1D-A063E7006DF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408502" y="3646313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TLSHAPE_SLM_85bb047c89b64c26a2a4e98e1f0dfb28_Shape">
            <a:extLst>
              <a:ext uri="{FF2B5EF4-FFF2-40B4-BE49-F238E27FC236}">
                <a16:creationId xmlns:a16="http://schemas.microsoft.com/office/drawing/2014/main" id="{846EB7BF-1ABC-863A-DEAE-FE44D18EB46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001660" y="3646313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M_c52024d93ed04263b8a8b16ebfd882b7_Shape">
            <a:extLst>
              <a:ext uri="{FF2B5EF4-FFF2-40B4-BE49-F238E27FC236}">
                <a16:creationId xmlns:a16="http://schemas.microsoft.com/office/drawing/2014/main" id="{48CE253B-D4F6-D365-50D0-4C004E14206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085045" y="3646313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M_852a8caf6778403cb01461ac8ca09ed6_Shape">
            <a:extLst>
              <a:ext uri="{FF2B5EF4-FFF2-40B4-BE49-F238E27FC236}">
                <a16:creationId xmlns:a16="http://schemas.microsoft.com/office/drawing/2014/main" id="{4CC466F4-E80D-D94E-7D6E-9E2ADB19ED3D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536185" y="3646313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M_c394b4cf785a4ce5a134b58fd1fb723f_Shape">
            <a:extLst>
              <a:ext uri="{FF2B5EF4-FFF2-40B4-BE49-F238E27FC236}">
                <a16:creationId xmlns:a16="http://schemas.microsoft.com/office/drawing/2014/main" id="{E6489219-3A08-DE7D-1977-E681A7F7AB94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163221" y="4143920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M_7ae4d73078fe4f38abaea16452e82817_Shape">
            <a:extLst>
              <a:ext uri="{FF2B5EF4-FFF2-40B4-BE49-F238E27FC236}">
                <a16:creationId xmlns:a16="http://schemas.microsoft.com/office/drawing/2014/main" id="{8A068988-24D6-925A-F597-E24F5380FED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143677" y="4143920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SLM_55f85a4eb18641f9bff00fc735c14a46_Shape">
            <a:extLst>
              <a:ext uri="{FF2B5EF4-FFF2-40B4-BE49-F238E27FC236}">
                <a16:creationId xmlns:a16="http://schemas.microsoft.com/office/drawing/2014/main" id="{072FB066-D8E9-56EF-3724-8365562DB0C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104589" y="4143920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SLM_c067f91f82444b3e907860e527f01889_Shape">
            <a:extLst>
              <a:ext uri="{FF2B5EF4-FFF2-40B4-BE49-F238E27FC236}">
                <a16:creationId xmlns:a16="http://schemas.microsoft.com/office/drawing/2014/main" id="{69A0D112-77CB-1F36-52BD-3A16A621297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943028" y="4143920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SLM_4ba93f23e568440eb2b1c1e14783507a_Shape">
            <a:extLst>
              <a:ext uri="{FF2B5EF4-FFF2-40B4-BE49-F238E27FC236}">
                <a16:creationId xmlns:a16="http://schemas.microsoft.com/office/drawing/2014/main" id="{C1AEAEB1-0736-7830-3314-A7C0386A94D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143677" y="4734555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SLM_2fb58c17c31142dca70c9e1e16b1fa96_Shape">
            <a:extLst>
              <a:ext uri="{FF2B5EF4-FFF2-40B4-BE49-F238E27FC236}">
                <a16:creationId xmlns:a16="http://schemas.microsoft.com/office/drawing/2014/main" id="{D627D2AD-A85E-2A44-902F-3D32CF3C761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498599" y="4734555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SLM_85011858347b4d429b1ef56452081a7a_Shape">
            <a:extLst>
              <a:ext uri="{FF2B5EF4-FFF2-40B4-BE49-F238E27FC236}">
                <a16:creationId xmlns:a16="http://schemas.microsoft.com/office/drawing/2014/main" id="{FCF8E1C2-30F5-864F-1E2E-259985FB8C7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926751" y="4734555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M_158f375fc8af4cc0b777d272e0d17bb1_Shape">
            <a:extLst>
              <a:ext uri="{FF2B5EF4-FFF2-40B4-BE49-F238E27FC236}">
                <a16:creationId xmlns:a16="http://schemas.microsoft.com/office/drawing/2014/main" id="{C26E7B42-DE7E-8CD5-EC30-767AD59DFC5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452800" y="4734555"/>
            <a:ext cx="152400" cy="177800"/>
          </a:xfrm>
          <a:prstGeom prst="star8">
            <a:avLst/>
          </a:prstGeom>
          <a:solidFill>
            <a:srgbClr val="2C2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SL_9f83391b75fb47ac9b3fe1f0e18ff04b_Header">
            <a:extLst>
              <a:ext uri="{FF2B5EF4-FFF2-40B4-BE49-F238E27FC236}">
                <a16:creationId xmlns:a16="http://schemas.microsoft.com/office/drawing/2014/main" id="{E459F3A4-BB7B-4CAB-2D29-CA872E479EEC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2269188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life</a:t>
            </a:r>
          </a:p>
        </p:txBody>
      </p:sp>
      <p:sp>
        <p:nvSpPr>
          <p:cNvPr id="10" name="OTLSHAPE_SL_a51e6041882c455bb7f5f2f433b3c027_Header">
            <a:extLst>
              <a:ext uri="{FF2B5EF4-FFF2-40B4-BE49-F238E27FC236}">
                <a16:creationId xmlns:a16="http://schemas.microsoft.com/office/drawing/2014/main" id="{BD2C594E-BBD7-2E67-83FB-9D3D963D4275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500" y="4232820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career</a:t>
            </a:r>
          </a:p>
        </p:txBody>
      </p:sp>
      <p:sp>
        <p:nvSpPr>
          <p:cNvPr id="131" name="OTLSHAPE_TB_00000000000000000000000000000000_TimescaleInterval1"/>
          <p:cNvSpPr txBox="1"/>
          <p:nvPr>
            <p:custDataLst>
              <p:tags r:id="rId33"/>
            </p:custDataLst>
          </p:nvPr>
        </p:nvSpPr>
        <p:spPr>
          <a:xfrm>
            <a:off x="1219200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1930</a:t>
            </a:r>
          </a:p>
        </p:txBody>
      </p:sp>
      <p:sp>
        <p:nvSpPr>
          <p:cNvPr id="132" name="OTLSHAPE_TB_00000000000000000000000000000000_TimescaleInterval2"/>
          <p:cNvSpPr txBox="1"/>
          <p:nvPr>
            <p:custDataLst>
              <p:tags r:id="rId34"/>
            </p:custDataLst>
          </p:nvPr>
        </p:nvSpPr>
        <p:spPr>
          <a:xfrm>
            <a:off x="2077183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1937</a:t>
            </a:r>
          </a:p>
        </p:txBody>
      </p:sp>
      <p:sp>
        <p:nvSpPr>
          <p:cNvPr id="133" name="OTLSHAPE_TB_00000000000000000000000000000000_TimescaleInterval3"/>
          <p:cNvSpPr txBox="1"/>
          <p:nvPr>
            <p:custDataLst>
              <p:tags r:id="rId35"/>
            </p:custDataLst>
          </p:nvPr>
        </p:nvSpPr>
        <p:spPr>
          <a:xfrm>
            <a:off x="2934830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1944</a:t>
            </a:r>
          </a:p>
        </p:txBody>
      </p:sp>
      <p:sp>
        <p:nvSpPr>
          <p:cNvPr id="134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3792813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1951</a:t>
            </a:r>
          </a:p>
        </p:txBody>
      </p:sp>
      <p:sp>
        <p:nvSpPr>
          <p:cNvPr id="135" name="OTLSHAPE_TB_00000000000000000000000000000000_TimescaleInterval5"/>
          <p:cNvSpPr txBox="1"/>
          <p:nvPr>
            <p:custDataLst>
              <p:tags r:id="rId37"/>
            </p:custDataLst>
          </p:nvPr>
        </p:nvSpPr>
        <p:spPr>
          <a:xfrm>
            <a:off x="4650796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</a:p>
        </p:txBody>
      </p:sp>
      <p:sp>
        <p:nvSpPr>
          <p:cNvPr id="136" name="OTLSHAPE_TB_00000000000000000000000000000000_TimescaleInterval6"/>
          <p:cNvSpPr txBox="1"/>
          <p:nvPr>
            <p:custDataLst>
              <p:tags r:id="rId38"/>
            </p:custDataLst>
          </p:nvPr>
        </p:nvSpPr>
        <p:spPr>
          <a:xfrm>
            <a:off x="5508779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1965</a:t>
            </a:r>
          </a:p>
        </p:txBody>
      </p:sp>
      <p:sp>
        <p:nvSpPr>
          <p:cNvPr id="137" name="OTLSHAPE_TB_00000000000000000000000000000000_TimescaleInterval7"/>
          <p:cNvSpPr txBox="1"/>
          <p:nvPr>
            <p:custDataLst>
              <p:tags r:id="rId39"/>
            </p:custDataLst>
          </p:nvPr>
        </p:nvSpPr>
        <p:spPr>
          <a:xfrm>
            <a:off x="6366427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1972</a:t>
            </a:r>
          </a:p>
        </p:txBody>
      </p:sp>
      <p:sp>
        <p:nvSpPr>
          <p:cNvPr id="138" name="OTLSHAPE_TB_00000000000000000000000000000000_TimescaleInterval8"/>
          <p:cNvSpPr txBox="1"/>
          <p:nvPr>
            <p:custDataLst>
              <p:tags r:id="rId40"/>
            </p:custDataLst>
          </p:nvPr>
        </p:nvSpPr>
        <p:spPr>
          <a:xfrm>
            <a:off x="7224410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139" name="OTLSHAPE_TB_00000000000000000000000000000000_TimescaleInterval9"/>
          <p:cNvSpPr txBox="1"/>
          <p:nvPr>
            <p:custDataLst>
              <p:tags r:id="rId41"/>
            </p:custDataLst>
          </p:nvPr>
        </p:nvSpPr>
        <p:spPr>
          <a:xfrm>
            <a:off x="8082393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140" name="OTLSHAPE_TB_00000000000000000000000000000000_TimescaleInterval10"/>
          <p:cNvSpPr txBox="1"/>
          <p:nvPr>
            <p:custDataLst>
              <p:tags r:id="rId42"/>
            </p:custDataLst>
          </p:nvPr>
        </p:nvSpPr>
        <p:spPr>
          <a:xfrm>
            <a:off x="8940376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1993</a:t>
            </a:r>
          </a:p>
        </p:txBody>
      </p:sp>
      <p:sp>
        <p:nvSpPr>
          <p:cNvPr id="141" name="OTLSHAPE_TB_00000000000000000000000000000000_TimescaleInterval11"/>
          <p:cNvSpPr txBox="1"/>
          <p:nvPr>
            <p:custDataLst>
              <p:tags r:id="rId43"/>
            </p:custDataLst>
          </p:nvPr>
        </p:nvSpPr>
        <p:spPr>
          <a:xfrm>
            <a:off x="9798024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142" name="OTLSHAPE_TB_00000000000000000000000000000000_TimescaleInterval12"/>
          <p:cNvSpPr txBox="1"/>
          <p:nvPr>
            <p:custDataLst>
              <p:tags r:id="rId44"/>
            </p:custDataLst>
          </p:nvPr>
        </p:nvSpPr>
        <p:spPr>
          <a:xfrm>
            <a:off x="10656006" y="310334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3856" name="OTLSHAPE_SLM_80bc1bc81c634a0ebd36d8b2ed8277ce_Title">
            <a:extLst>
              <a:ext uri="{FF2B5EF4-FFF2-40B4-BE49-F238E27FC236}">
                <a16:creationId xmlns:a16="http://schemas.microsoft.com/office/drawing/2014/main" id="{26FA5C44-9323-9757-9105-AEBE1A3BE918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355513" y="1896359"/>
            <a:ext cx="139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>
                <a:solidFill>
                  <a:srgbClr val="655B52"/>
                </a:solidFill>
                <a:latin typeface="Calibri" panose="020F0502020204030204" pitchFamily="34" charset="0"/>
              </a:rPr>
              <a:t>Neil Armstrong is born</a:t>
            </a:r>
          </a:p>
        </p:txBody>
      </p:sp>
      <p:sp>
        <p:nvSpPr>
          <p:cNvPr id="3857" name="OTLSHAPE_SLM_80bc1bc81c634a0ebd36d8b2ed8277ce_Date">
            <a:extLst>
              <a:ext uri="{FF2B5EF4-FFF2-40B4-BE49-F238E27FC236}">
                <a16:creationId xmlns:a16="http://schemas.microsoft.com/office/drawing/2014/main" id="{F590EEE0-6DD1-B951-71AC-746521517B4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355513" y="2082414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655B52"/>
                </a:solidFill>
                <a:latin typeface="Calibri" panose="020F0502020204030204" pitchFamily="34" charset="0"/>
              </a:rPr>
              <a:t>Aug 5, 1930</a:t>
            </a:r>
          </a:p>
        </p:txBody>
      </p:sp>
      <p:sp>
        <p:nvSpPr>
          <p:cNvPr id="3859" name="OTLSHAPE_SLM_42aca890904c4353803e0e7e50142e23_Title">
            <a:extLst>
              <a:ext uri="{FF2B5EF4-FFF2-40B4-BE49-F238E27FC236}">
                <a16:creationId xmlns:a16="http://schemas.microsoft.com/office/drawing/2014/main" id="{E15F60F0-DBAE-DB1B-197F-2F98161A239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650665" y="1896359"/>
            <a:ext cx="69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8">
                <a:solidFill>
                  <a:srgbClr val="655B52"/>
                </a:solidFill>
                <a:latin typeface="Calibri" panose="020F0502020204030204" pitchFamily="34" charset="0"/>
              </a:rPr>
              <a:t>Son is born</a:t>
            </a:r>
          </a:p>
        </p:txBody>
      </p:sp>
      <p:sp>
        <p:nvSpPr>
          <p:cNvPr id="3860" name="OTLSHAPE_SLM_42aca890904c4353803e0e7e50142e23_Date">
            <a:extLst>
              <a:ext uri="{FF2B5EF4-FFF2-40B4-BE49-F238E27FC236}">
                <a16:creationId xmlns:a16="http://schemas.microsoft.com/office/drawing/2014/main" id="{BDF8CE9E-5E37-BDA8-DB92-BBF70A799E0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080602" y="20824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3862" name="OTLSHAPE_SLM_db9c144429944574b2808df378582afd_Title">
            <a:extLst>
              <a:ext uri="{FF2B5EF4-FFF2-40B4-BE49-F238E27FC236}">
                <a16:creationId xmlns:a16="http://schemas.microsoft.com/office/drawing/2014/main" id="{B5836DC6-2FE1-F3DC-89A2-9CC3B5C83F90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5204860" y="2393966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rgbClr val="655B52"/>
                </a:solidFill>
                <a:latin typeface="Calibri" panose="020F0502020204030204" pitchFamily="34" charset="0"/>
              </a:rPr>
              <a:t>Daughter dies</a:t>
            </a:r>
          </a:p>
        </p:txBody>
      </p:sp>
      <p:sp>
        <p:nvSpPr>
          <p:cNvPr id="3863" name="OTLSHAPE_SLM_db9c144429944574b2808df378582afd_Date">
            <a:extLst>
              <a:ext uri="{FF2B5EF4-FFF2-40B4-BE49-F238E27FC236}">
                <a16:creationId xmlns:a16="http://schemas.microsoft.com/office/drawing/2014/main" id="{F7DA8DDF-DC75-8BAF-0F27-9B3D0C687EC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204860" y="258002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1962</a:t>
            </a:r>
          </a:p>
        </p:txBody>
      </p:sp>
      <p:sp>
        <p:nvSpPr>
          <p:cNvPr id="3865" name="OTLSHAPE_SLM_e0eff05c6e334e149054f76ec3a82fc0_Title">
            <a:extLst>
              <a:ext uri="{FF2B5EF4-FFF2-40B4-BE49-F238E27FC236}">
                <a16:creationId xmlns:a16="http://schemas.microsoft.com/office/drawing/2014/main" id="{DCDD19BC-CDED-FBCD-01A8-DDD3FE1AD93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215355" y="1896359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>
                <a:solidFill>
                  <a:srgbClr val="655B52"/>
                </a:solidFill>
                <a:latin typeface="Calibri" panose="020F0502020204030204" pitchFamily="34" charset="0"/>
              </a:rPr>
              <a:t>Rare TV interview </a:t>
            </a:r>
          </a:p>
        </p:txBody>
      </p:sp>
      <p:sp>
        <p:nvSpPr>
          <p:cNvPr id="3866" name="OTLSHAPE_SLM_e0eff05c6e334e149054f76ec3a82fc0_Date">
            <a:extLst>
              <a:ext uri="{FF2B5EF4-FFF2-40B4-BE49-F238E27FC236}">
                <a16:creationId xmlns:a16="http://schemas.microsoft.com/office/drawing/2014/main" id="{2CC6CEE1-881E-33E3-8DD0-BE19596C7B2F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0085812" y="20824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3868" name="OTLSHAPE_SLM_631abbb5212f4e1699233384357b0cd5_Title">
            <a:extLst>
              <a:ext uri="{FF2B5EF4-FFF2-40B4-BE49-F238E27FC236}">
                <a16:creationId xmlns:a16="http://schemas.microsoft.com/office/drawing/2014/main" id="{4984E283-EB45-86B9-FB4C-E652DC2D4EF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0859447" y="2393966"/>
            <a:ext cx="30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16">
                <a:solidFill>
                  <a:srgbClr val="655B52"/>
                </a:solidFill>
                <a:latin typeface="Calibri" panose="020F0502020204030204" pitchFamily="34" charset="0"/>
              </a:rPr>
              <a:t>Dies </a:t>
            </a:r>
          </a:p>
        </p:txBody>
      </p:sp>
      <p:sp>
        <p:nvSpPr>
          <p:cNvPr id="3869" name="OTLSHAPE_SLM_631abbb5212f4e1699233384357b0cd5_Date">
            <a:extLst>
              <a:ext uri="{FF2B5EF4-FFF2-40B4-BE49-F238E27FC236}">
                <a16:creationId xmlns:a16="http://schemas.microsoft.com/office/drawing/2014/main" id="{FB736CAB-03D3-02CA-8284-A3F250DE4AF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0482638" y="2580021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655B52"/>
                </a:solidFill>
                <a:latin typeface="Calibri" panose="020F0502020204030204" pitchFamily="34" charset="0"/>
              </a:rPr>
              <a:t>Aug 25, 2012</a:t>
            </a:r>
          </a:p>
        </p:txBody>
      </p:sp>
      <p:sp>
        <p:nvSpPr>
          <p:cNvPr id="3871" name="OTLSHAPE_SLM_b74153da28c6424eaa3ef38f73e8f648_Title">
            <a:extLst>
              <a:ext uri="{FF2B5EF4-FFF2-40B4-BE49-F238E27FC236}">
                <a16:creationId xmlns:a16="http://schemas.microsoft.com/office/drawing/2014/main" id="{6EB452B1-013C-9F62-124B-B60B25F2D5E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837105" y="1896359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655B52"/>
                </a:solidFill>
                <a:latin typeface="Calibri" panose="020F0502020204030204" pitchFamily="34" charset="0"/>
              </a:rPr>
              <a:t>Daughter is born</a:t>
            </a:r>
          </a:p>
        </p:txBody>
      </p:sp>
      <p:sp>
        <p:nvSpPr>
          <p:cNvPr id="704" name="OTLSHAPE_SLM_b74153da28c6424eaa3ef38f73e8f648_Date">
            <a:extLst>
              <a:ext uri="{FF2B5EF4-FFF2-40B4-BE49-F238E27FC236}">
                <a16:creationId xmlns:a16="http://schemas.microsoft.com/office/drawing/2014/main" id="{DF4BF3FA-A332-D658-C69C-4FB3ACE0F8F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837105" y="20824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1959</a:t>
            </a:r>
          </a:p>
        </p:txBody>
      </p:sp>
      <p:sp>
        <p:nvSpPr>
          <p:cNvPr id="706" name="OTLSHAPE_SLM_a374f8076f8c431c97c98218cd86acee_Title">
            <a:extLst>
              <a:ext uri="{FF2B5EF4-FFF2-40B4-BE49-F238E27FC236}">
                <a16:creationId xmlns:a16="http://schemas.microsoft.com/office/drawing/2014/main" id="{3C90A1F2-DDFE-C6BE-C059-11F6E0E0D09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018210" y="2393966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655B52"/>
                </a:solidFill>
                <a:latin typeface="Calibri" panose="020F0502020204030204" pitchFamily="34" charset="0"/>
              </a:rPr>
              <a:t>First plane ride</a:t>
            </a:r>
          </a:p>
        </p:txBody>
      </p:sp>
      <p:sp>
        <p:nvSpPr>
          <p:cNvPr id="707" name="OTLSHAPE_SLM_a374f8076f8c431c97c98218cd86acee_Date">
            <a:extLst>
              <a:ext uri="{FF2B5EF4-FFF2-40B4-BE49-F238E27FC236}">
                <a16:creationId xmlns:a16="http://schemas.microsoft.com/office/drawing/2014/main" id="{353F8ABF-7145-A254-80BD-3A6B42203D2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018210" y="258002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1936</a:t>
            </a:r>
          </a:p>
        </p:txBody>
      </p:sp>
      <p:sp>
        <p:nvSpPr>
          <p:cNvPr id="709" name="OTLSHAPE_SLM_5fac6dded7e244f3a1df9863189f5d73_Title">
            <a:extLst>
              <a:ext uri="{FF2B5EF4-FFF2-40B4-BE49-F238E27FC236}">
                <a16:creationId xmlns:a16="http://schemas.microsoft.com/office/drawing/2014/main" id="{E28DF89E-965E-1CD1-3B10-397AE8CEE6D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343241" y="2300938"/>
            <a:ext cx="876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24">
                <a:solidFill>
                  <a:srgbClr val="655B52"/>
                </a:solidFill>
                <a:latin typeface="Calibri" panose="020F0502020204030204" pitchFamily="34" charset="0"/>
              </a:rPr>
              <a:t>Marries </a:t>
            </a:r>
          </a:p>
          <a:p>
            <a:pPr algn="r"/>
            <a:r>
              <a:rPr lang="en-US" sz="1200" spc="-24">
                <a:solidFill>
                  <a:srgbClr val="655B52"/>
                </a:solidFill>
                <a:latin typeface="Calibri" panose="020F0502020204030204" pitchFamily="34" charset="0"/>
              </a:rPr>
              <a:t>Janet Shearon</a:t>
            </a:r>
          </a:p>
        </p:txBody>
      </p:sp>
      <p:sp>
        <p:nvSpPr>
          <p:cNvPr id="710" name="OTLSHAPE_SLM_5fac6dded7e244f3a1df9863189f5d73_Date">
            <a:extLst>
              <a:ext uri="{FF2B5EF4-FFF2-40B4-BE49-F238E27FC236}">
                <a16:creationId xmlns:a16="http://schemas.microsoft.com/office/drawing/2014/main" id="{2FD5E036-045E-463C-E5D7-8170D24E032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957794" y="26730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1956</a:t>
            </a:r>
            <a:endParaRPr lang="en-US" sz="1000" spc="-10" dirty="0">
              <a:solidFill>
                <a:srgbClr val="655B52"/>
              </a:solidFill>
              <a:latin typeface="Calibri" panose="020F0502020204030204" pitchFamily="34" charset="0"/>
            </a:endParaRPr>
          </a:p>
        </p:txBody>
      </p:sp>
      <p:sp>
        <p:nvSpPr>
          <p:cNvPr id="712" name="OTLSHAPE_SLM_2eb6558c7bfb440f8263ad0c4c808790_Title">
            <a:extLst>
              <a:ext uri="{FF2B5EF4-FFF2-40B4-BE49-F238E27FC236}">
                <a16:creationId xmlns:a16="http://schemas.microsoft.com/office/drawing/2014/main" id="{56D2AA73-4964-F2D7-C478-EEF0533855CB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983261" y="239396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6">
                <a:solidFill>
                  <a:srgbClr val="655B52"/>
                </a:solidFill>
                <a:latin typeface="Calibri" panose="020F0502020204030204" pitchFamily="34" charset="0"/>
              </a:rPr>
              <a:t>Divorces Janet</a:t>
            </a:r>
          </a:p>
        </p:txBody>
      </p:sp>
      <p:sp>
        <p:nvSpPr>
          <p:cNvPr id="713" name="OTLSHAPE_SLM_2eb6558c7bfb440f8263ad0c4c808790_Date">
            <a:extLst>
              <a:ext uri="{FF2B5EF4-FFF2-40B4-BE49-F238E27FC236}">
                <a16:creationId xmlns:a16="http://schemas.microsoft.com/office/drawing/2014/main" id="{B556BB67-94A8-6398-62E8-0D1A2ED6F79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615128" y="258002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717" name="OTLSHAPE_SLM_75086a8931c846b580f8f7dedb8b5fb1_Title">
            <a:extLst>
              <a:ext uri="{FF2B5EF4-FFF2-40B4-BE49-F238E27FC236}">
                <a16:creationId xmlns:a16="http://schemas.microsoft.com/office/drawing/2014/main" id="{B0EA16AE-96C1-3583-E172-A86870ECBF7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181042" y="2300938"/>
            <a:ext cx="1079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655B52"/>
                </a:solidFill>
                <a:latin typeface="Calibri" panose="020F0502020204030204" pitchFamily="34" charset="0"/>
              </a:rPr>
              <a:t>Marries </a:t>
            </a:r>
          </a:p>
          <a:p>
            <a:r>
              <a:rPr lang="en-US" sz="1200" spc="-4">
                <a:solidFill>
                  <a:srgbClr val="655B52"/>
                </a:solidFill>
                <a:latin typeface="Calibri" panose="020F0502020204030204" pitchFamily="34" charset="0"/>
              </a:rPr>
              <a:t>Carol Held Knight</a:t>
            </a:r>
          </a:p>
        </p:txBody>
      </p:sp>
      <p:sp>
        <p:nvSpPr>
          <p:cNvPr id="718" name="OTLSHAPE_SLM_75086a8931c846b580f8f7dedb8b5fb1_Date">
            <a:extLst>
              <a:ext uri="{FF2B5EF4-FFF2-40B4-BE49-F238E27FC236}">
                <a16:creationId xmlns:a16="http://schemas.microsoft.com/office/drawing/2014/main" id="{408B546C-7A7C-7ECA-1AF2-74295B37848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181042" y="26730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655B52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723" name="OTLSHAPE_SLM_60f4ae59f66b454a9555a4a2778fa1a3_Title">
            <a:extLst>
              <a:ext uri="{FF2B5EF4-FFF2-40B4-BE49-F238E27FC236}">
                <a16:creationId xmlns:a16="http://schemas.microsoft.com/office/drawing/2014/main" id="{38DD6CD4-085B-B7EB-1C17-F82D10EC677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783067" y="3564673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6">
                <a:solidFill>
                  <a:srgbClr val="2C2723"/>
                </a:solidFill>
                <a:latin typeface="Calibri" panose="020F0502020204030204" pitchFamily="34" charset="0"/>
              </a:rPr>
              <a:t>Earns pilot's license</a:t>
            </a:r>
          </a:p>
        </p:txBody>
      </p:sp>
      <p:sp>
        <p:nvSpPr>
          <p:cNvPr id="724" name="OTLSHAPE_SLM_60f4ae59f66b454a9555a4a2778fa1a3_Date">
            <a:extLst>
              <a:ext uri="{FF2B5EF4-FFF2-40B4-BE49-F238E27FC236}">
                <a16:creationId xmlns:a16="http://schemas.microsoft.com/office/drawing/2014/main" id="{D59C10CA-22F5-A851-3E97-34A8EE036919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732392" y="375072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1946</a:t>
            </a:r>
          </a:p>
        </p:txBody>
      </p:sp>
      <p:sp>
        <p:nvSpPr>
          <p:cNvPr id="726" name="OTLSHAPE_SLM_1ea1cd07bfa14c4b8b91dfdd78d02159_Title">
            <a:extLst>
              <a:ext uri="{FF2B5EF4-FFF2-40B4-BE49-F238E27FC236}">
                <a16:creationId xmlns:a16="http://schemas.microsoft.com/office/drawing/2014/main" id="{F563A8A8-1C1A-D6E1-76E7-6E9428F69B6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611702" y="3564673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0">
                <a:solidFill>
                  <a:srgbClr val="2C2723"/>
                </a:solidFill>
                <a:latin typeface="Calibri" panose="020F0502020204030204" pitchFamily="34" charset="0"/>
              </a:rPr>
              <a:t>Goes to war</a:t>
            </a:r>
          </a:p>
        </p:txBody>
      </p:sp>
      <p:sp>
        <p:nvSpPr>
          <p:cNvPr id="727" name="OTLSHAPE_SLM_1ea1cd07bfa14c4b8b91dfdd78d02159_Date">
            <a:extLst>
              <a:ext uri="{FF2B5EF4-FFF2-40B4-BE49-F238E27FC236}">
                <a16:creationId xmlns:a16="http://schemas.microsoft.com/office/drawing/2014/main" id="{1FB086EA-0744-429F-83DB-58CD0233962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611702" y="375072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1949</a:t>
            </a:r>
          </a:p>
        </p:txBody>
      </p:sp>
      <p:sp>
        <p:nvSpPr>
          <p:cNvPr id="729" name="OTLSHAPE_SLM_85bb047c89b64c26a2a4e98e1f0dfb28_Title">
            <a:extLst>
              <a:ext uri="{FF2B5EF4-FFF2-40B4-BE49-F238E27FC236}">
                <a16:creationId xmlns:a16="http://schemas.microsoft.com/office/drawing/2014/main" id="{ACC7FD1F-7A69-A858-942F-3C012478CB4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204860" y="3564673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2C2723"/>
                </a:solidFill>
                <a:latin typeface="Calibri" panose="020F0502020204030204" pitchFamily="34" charset="0"/>
              </a:rPr>
              <a:t>Enters the space program</a:t>
            </a:r>
          </a:p>
        </p:txBody>
      </p:sp>
      <p:sp>
        <p:nvSpPr>
          <p:cNvPr id="730" name="OTLSHAPE_SLM_85bb047c89b64c26a2a4e98e1f0dfb28_Date">
            <a:extLst>
              <a:ext uri="{FF2B5EF4-FFF2-40B4-BE49-F238E27FC236}">
                <a16:creationId xmlns:a16="http://schemas.microsoft.com/office/drawing/2014/main" id="{F3F763CF-155E-0952-CBA7-33409C9B41B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204860" y="375072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1962</a:t>
            </a:r>
          </a:p>
        </p:txBody>
      </p:sp>
      <p:sp>
        <p:nvSpPr>
          <p:cNvPr id="732" name="OTLSHAPE_SLM_c52024d93ed04263b8a8b16ebfd882b7_Title">
            <a:extLst>
              <a:ext uri="{FF2B5EF4-FFF2-40B4-BE49-F238E27FC236}">
                <a16:creationId xmlns:a16="http://schemas.microsoft.com/office/drawing/2014/main" id="{7DA27B24-47BA-D8AC-925D-0F5FAE08BC9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288245" y="3564673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rgbClr val="2C2723"/>
                </a:solidFill>
                <a:latin typeface="Calibri" panose="020F0502020204030204" pitchFamily="34" charset="0"/>
              </a:rPr>
              <a:t>Resigns from UC</a:t>
            </a:r>
          </a:p>
        </p:txBody>
      </p:sp>
      <p:sp>
        <p:nvSpPr>
          <p:cNvPr id="733" name="OTLSHAPE_SLM_c52024d93ed04263b8a8b16ebfd882b7_Date">
            <a:extLst>
              <a:ext uri="{FF2B5EF4-FFF2-40B4-BE49-F238E27FC236}">
                <a16:creationId xmlns:a16="http://schemas.microsoft.com/office/drawing/2014/main" id="{619C5E71-FED1-3E37-1D72-102237C1D01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288245" y="375072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735" name="OTLSHAPE_SLM_852a8caf6778403cb01461ac8ca09ed6_Title">
            <a:extLst>
              <a:ext uri="{FF2B5EF4-FFF2-40B4-BE49-F238E27FC236}">
                <a16:creationId xmlns:a16="http://schemas.microsoft.com/office/drawing/2014/main" id="{8A82C495-6224-1AA6-761F-6B21C55E56E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9739385" y="3564673"/>
            <a:ext cx="147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2C2723"/>
                </a:solidFill>
                <a:latin typeface="Calibri" panose="020F0502020204030204" pitchFamily="34" charset="0"/>
              </a:rPr>
              <a:t>Receives Langley Medal</a:t>
            </a:r>
          </a:p>
        </p:txBody>
      </p:sp>
      <p:sp>
        <p:nvSpPr>
          <p:cNvPr id="96" name="OTLSHAPE_SLM_852a8caf6778403cb01461ac8ca09ed6_Date">
            <a:extLst>
              <a:ext uri="{FF2B5EF4-FFF2-40B4-BE49-F238E27FC236}">
                <a16:creationId xmlns:a16="http://schemas.microsoft.com/office/drawing/2014/main" id="{83EF4011-B0C3-03BE-D1A0-A1C5DABF924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739385" y="375072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99" name="OTLSHAPE_SLM_c394b4cf785a4ce5a134b58fd1fb723f_Date">
            <a:extLst>
              <a:ext uri="{FF2B5EF4-FFF2-40B4-BE49-F238E27FC236}">
                <a16:creationId xmlns:a16="http://schemas.microsoft.com/office/drawing/2014/main" id="{B0D058C9-F8FA-DE21-4815-612905FF3801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854865" y="43413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1947</a:t>
            </a:r>
          </a:p>
        </p:txBody>
      </p:sp>
      <p:sp>
        <p:nvSpPr>
          <p:cNvPr id="101" name="OTLSHAPE_SLM_7ae4d73078fe4f38abaea16452e82817_Title">
            <a:extLst>
              <a:ext uri="{FF2B5EF4-FFF2-40B4-BE49-F238E27FC236}">
                <a16:creationId xmlns:a16="http://schemas.microsoft.com/office/drawing/2014/main" id="{1D47E6E8-0D21-6C1B-CCCD-B81ADE25210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4346877" y="4062280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rgbClr val="2C2723"/>
                </a:solidFill>
                <a:latin typeface="Calibri" panose="020F0502020204030204" pitchFamily="34" charset="0"/>
              </a:rPr>
              <a:t>Graduates from college</a:t>
            </a:r>
          </a:p>
        </p:txBody>
      </p:sp>
      <p:sp>
        <p:nvSpPr>
          <p:cNvPr id="102" name="OTLSHAPE_SLM_7ae4d73078fe4f38abaea16452e82817_Date">
            <a:extLst>
              <a:ext uri="{FF2B5EF4-FFF2-40B4-BE49-F238E27FC236}">
                <a16:creationId xmlns:a16="http://schemas.microsoft.com/office/drawing/2014/main" id="{A977E7A5-89DB-030E-FA27-B0B99DB682D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346877" y="42483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1955</a:t>
            </a:r>
          </a:p>
        </p:txBody>
      </p:sp>
      <p:sp>
        <p:nvSpPr>
          <p:cNvPr id="104" name="OTLSHAPE_SLM_55f85a4eb18641f9bff00fc735c14a46_Title">
            <a:extLst>
              <a:ext uri="{FF2B5EF4-FFF2-40B4-BE49-F238E27FC236}">
                <a16:creationId xmlns:a16="http://schemas.microsoft.com/office/drawing/2014/main" id="{EFA7D826-6499-106E-DC39-92C74F86603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07789" y="3969253"/>
            <a:ext cx="1219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4">
                <a:solidFill>
                  <a:srgbClr val="2C2723"/>
                </a:solidFill>
                <a:latin typeface="Calibri" panose="020F0502020204030204" pitchFamily="34" charset="0"/>
              </a:rPr>
              <a:t>Leaves NASA to </a:t>
            </a:r>
          </a:p>
          <a:p>
            <a:r>
              <a:rPr lang="en-GB" sz="1200" spc="-4">
                <a:solidFill>
                  <a:srgbClr val="2C2723"/>
                </a:solidFill>
                <a:latin typeface="Calibri" panose="020F0502020204030204" pitchFamily="34" charset="0"/>
              </a:rPr>
              <a:t>start teaching at UC</a:t>
            </a:r>
            <a:endParaRPr lang="en-US" sz="1200" spc="-4">
              <a:solidFill>
                <a:srgbClr val="2C2723"/>
              </a:solidFill>
              <a:latin typeface="Calibri" panose="020F0502020204030204" pitchFamily="34" charset="0"/>
            </a:endParaRPr>
          </a:p>
        </p:txBody>
      </p:sp>
      <p:sp>
        <p:nvSpPr>
          <p:cNvPr id="105" name="OTLSHAPE_SLM_55f85a4eb18641f9bff00fc735c14a46_Date">
            <a:extLst>
              <a:ext uri="{FF2B5EF4-FFF2-40B4-BE49-F238E27FC236}">
                <a16:creationId xmlns:a16="http://schemas.microsoft.com/office/drawing/2014/main" id="{EB96E802-E913-799F-2E0D-AB2E88C282A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07789" y="43413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1971</a:t>
            </a:r>
          </a:p>
        </p:txBody>
      </p:sp>
      <p:sp>
        <p:nvSpPr>
          <p:cNvPr id="107" name="OTLSHAPE_SLM_c067f91f82444b3e907860e527f01889_Title">
            <a:extLst>
              <a:ext uri="{FF2B5EF4-FFF2-40B4-BE49-F238E27FC236}">
                <a16:creationId xmlns:a16="http://schemas.microsoft.com/office/drawing/2014/main" id="{332B219D-DFBF-268B-E305-1BD0C8F3376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146228" y="3969253"/>
            <a:ext cx="1168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rgbClr val="2C2723"/>
                </a:solidFill>
                <a:latin typeface="Calibri" panose="020F0502020204030204" pitchFamily="34" charset="0"/>
              </a:rPr>
              <a:t>Investigates the </a:t>
            </a:r>
          </a:p>
          <a:p>
            <a:r>
              <a:rPr lang="en-US" sz="1200" spc="-6">
                <a:solidFill>
                  <a:srgbClr val="2C2723"/>
                </a:solidFill>
                <a:latin typeface="Calibri" panose="020F0502020204030204" pitchFamily="34" charset="0"/>
              </a:rPr>
              <a:t>Challenger mission</a:t>
            </a:r>
          </a:p>
        </p:txBody>
      </p:sp>
      <p:sp>
        <p:nvSpPr>
          <p:cNvPr id="108" name="OTLSHAPE_SLM_c067f91f82444b3e907860e527f01889_Date">
            <a:extLst>
              <a:ext uri="{FF2B5EF4-FFF2-40B4-BE49-F238E27FC236}">
                <a16:creationId xmlns:a16="http://schemas.microsoft.com/office/drawing/2014/main" id="{9A64CBDE-88A0-5ADF-1E13-C4930C3829F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146228" y="43413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110" name="OTLSHAPE_SLM_4ba93f23e568440eb2b1c1e14783507a_Title">
            <a:extLst>
              <a:ext uri="{FF2B5EF4-FFF2-40B4-BE49-F238E27FC236}">
                <a16:creationId xmlns:a16="http://schemas.microsoft.com/office/drawing/2014/main" id="{03CDC93E-7C84-C7BB-FB48-F78E78B8BF0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411183" y="4652915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10">
                <a:solidFill>
                  <a:srgbClr val="2C2723"/>
                </a:solidFill>
                <a:latin typeface="Calibri" panose="020F0502020204030204" pitchFamily="34" charset="0"/>
              </a:rPr>
              <a:t>Joins NASA</a:t>
            </a:r>
          </a:p>
        </p:txBody>
      </p:sp>
      <p:sp>
        <p:nvSpPr>
          <p:cNvPr id="111" name="OTLSHAPE_SLM_4ba93f23e568440eb2b1c1e14783507a_Date">
            <a:extLst>
              <a:ext uri="{FF2B5EF4-FFF2-40B4-BE49-F238E27FC236}">
                <a16:creationId xmlns:a16="http://schemas.microsoft.com/office/drawing/2014/main" id="{3947D584-939C-2E7F-A64A-2FCA0428A560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835321" y="483897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1955</a:t>
            </a:r>
            <a:endParaRPr lang="en-US" sz="1000" spc="-10" dirty="0">
              <a:solidFill>
                <a:srgbClr val="2C2723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OTLSHAPE_SLM_2fb58c17c31142dca70c9e1e16b1fa96_Title">
            <a:extLst>
              <a:ext uri="{FF2B5EF4-FFF2-40B4-BE49-F238E27FC236}">
                <a16:creationId xmlns:a16="http://schemas.microsoft.com/office/drawing/2014/main" id="{F2E073A2-AEE4-EF57-4F4B-09AD8A11E6BD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797305" y="4559888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6" dirty="0">
                <a:solidFill>
                  <a:srgbClr val="2C2723"/>
                </a:solidFill>
                <a:latin typeface="Calibri" panose="020F0502020204030204" pitchFamily="34" charset="0"/>
              </a:rPr>
              <a:t>First flight </a:t>
            </a:r>
            <a:br>
              <a:rPr lang="en-US" sz="1200" spc="-6" dirty="0">
                <a:solidFill>
                  <a:srgbClr val="2C2723"/>
                </a:solidFill>
                <a:latin typeface="Calibri" panose="020F0502020204030204" pitchFamily="34" charset="0"/>
              </a:rPr>
            </a:br>
            <a:r>
              <a:rPr lang="en-US" sz="1200" spc="-6" dirty="0">
                <a:solidFill>
                  <a:srgbClr val="2C2723"/>
                </a:solidFill>
                <a:latin typeface="Calibri" panose="020F0502020204030204" pitchFamily="34" charset="0"/>
              </a:rPr>
              <a:t>in space</a:t>
            </a:r>
          </a:p>
        </p:txBody>
      </p:sp>
      <p:sp>
        <p:nvSpPr>
          <p:cNvPr id="114" name="OTLSHAPE_SLM_2fb58c17c31142dca70c9e1e16b1fa96_Date">
            <a:extLst>
              <a:ext uri="{FF2B5EF4-FFF2-40B4-BE49-F238E27FC236}">
                <a16:creationId xmlns:a16="http://schemas.microsoft.com/office/drawing/2014/main" id="{AB55F8CD-307F-3120-745F-5FC9DE0AA45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190243" y="493199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116" name="OTLSHAPE_SLM_85011858347b4d429b1ef56452081a7a_Title">
            <a:extLst>
              <a:ext uri="{FF2B5EF4-FFF2-40B4-BE49-F238E27FC236}">
                <a16:creationId xmlns:a16="http://schemas.microsoft.com/office/drawing/2014/main" id="{06C8D6C8-71B5-C777-269E-40064E6561F0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129951" y="4559888"/>
            <a:ext cx="825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10">
                <a:solidFill>
                  <a:schemeClr val="lt1"/>
                </a:solidFill>
                <a:highlight>
                  <a:srgbClr val="A19690"/>
                </a:highlight>
                <a:latin typeface="Calibri" panose="020F0502020204030204" pitchFamily="34" charset="0"/>
              </a:rPr>
              <a:t>First man </a:t>
            </a:r>
          </a:p>
          <a:p>
            <a:r>
              <a:rPr lang="en-GB" sz="1200" b="1" spc="-10">
                <a:solidFill>
                  <a:schemeClr val="lt1"/>
                </a:solidFill>
                <a:highlight>
                  <a:srgbClr val="A19690"/>
                </a:highlight>
                <a:latin typeface="Calibri" panose="020F0502020204030204" pitchFamily="34" charset="0"/>
              </a:rPr>
              <a:t>on the moon</a:t>
            </a:r>
            <a:endParaRPr lang="en-US" sz="1200" b="1" spc="-10" dirty="0">
              <a:solidFill>
                <a:schemeClr val="lt1"/>
              </a:solidFill>
              <a:highlight>
                <a:srgbClr val="A19690"/>
              </a:highlight>
              <a:latin typeface="Calibri" panose="020F0502020204030204" pitchFamily="34" charset="0"/>
            </a:endParaRPr>
          </a:p>
        </p:txBody>
      </p:sp>
      <p:sp>
        <p:nvSpPr>
          <p:cNvPr id="117" name="OTLSHAPE_SLM_85011858347b4d429b1ef56452081a7a_Date">
            <a:extLst>
              <a:ext uri="{FF2B5EF4-FFF2-40B4-BE49-F238E27FC236}">
                <a16:creationId xmlns:a16="http://schemas.microsoft.com/office/drawing/2014/main" id="{7EE91EC8-2634-6A53-0DF8-35F437237CE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129951" y="4931997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rgbClr val="2C2723"/>
                </a:solidFill>
                <a:latin typeface="Calibri" panose="020F0502020204030204" pitchFamily="34" charset="0"/>
              </a:rPr>
              <a:t>Jul 20, 1969</a:t>
            </a:r>
          </a:p>
        </p:txBody>
      </p:sp>
      <p:sp>
        <p:nvSpPr>
          <p:cNvPr id="119" name="OTLSHAPE_SLM_158f375fc8af4cc0b777d272e0d17bb1_Title">
            <a:extLst>
              <a:ext uri="{FF2B5EF4-FFF2-40B4-BE49-F238E27FC236}">
                <a16:creationId xmlns:a16="http://schemas.microsoft.com/office/drawing/2014/main" id="{1F984C32-404A-9DB8-DAFF-7B4037C4218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656000" y="4652915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rgbClr val="2C2723"/>
                </a:solidFill>
                <a:latin typeface="Calibri" panose="020F0502020204030204" pitchFamily="34" charset="0"/>
              </a:rPr>
              <a:t>Chairman of CTA</a:t>
            </a:r>
          </a:p>
        </p:txBody>
      </p:sp>
      <p:sp>
        <p:nvSpPr>
          <p:cNvPr id="120" name="OTLSHAPE_SLM_158f375fc8af4cc0b777d272e0d17bb1_Date">
            <a:extLst>
              <a:ext uri="{FF2B5EF4-FFF2-40B4-BE49-F238E27FC236}">
                <a16:creationId xmlns:a16="http://schemas.microsoft.com/office/drawing/2014/main" id="{9B2DDC51-080C-CC2B-6A1F-35628CB92D26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656000" y="483897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2C2723"/>
                </a:solidFill>
                <a:latin typeface="Calibri" panose="020F0502020204030204" pitchFamily="34" charset="0"/>
              </a:rPr>
              <a:t>1982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EB14DA8-7D76-5683-F8CA-F5C9D3407B07}"/>
              </a:ext>
            </a:extLst>
          </p:cNvPr>
          <p:cNvPicPr>
            <a:picLocks noChangeAspect="1"/>
          </p:cNvPicPr>
          <p:nvPr/>
        </p:nvPicPr>
        <p:blipFill>
          <a:blip r:embed="rId9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537" y="5244862"/>
            <a:ext cx="2333128" cy="321429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4DAED75D-998B-E99D-2DDC-0699BBF46146}"/>
              </a:ext>
            </a:extLst>
          </p:cNvPr>
          <p:cNvPicPr>
            <a:picLocks noChangeAspect="1"/>
          </p:cNvPicPr>
          <p:nvPr/>
        </p:nvPicPr>
        <p:blipFill>
          <a:blip r:embed="rId9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409" y="1008863"/>
            <a:ext cx="1772470" cy="1772470"/>
          </a:xfrm>
          <a:prstGeom prst="rect">
            <a:avLst/>
          </a:prstGeom>
        </p:spPr>
      </p:pic>
      <p:pic>
        <p:nvPicPr>
          <p:cNvPr id="3493" name="Picture 4" descr="Image result for neil armstrong"/>
          <p:cNvPicPr>
            <a:picLocks noChangeAspect="1" noChangeArrowheads="1"/>
          </p:cNvPicPr>
          <p:nvPr/>
        </p:nvPicPr>
        <p:blipFill>
          <a:blip r:embed="rId94">
            <a:extLst>
              <a:ext uri="{BEBA8EAE-BF5A-486C-A8C5-ECC9F3942E4B}">
                <a14:imgProps xmlns:a14="http://schemas.microsoft.com/office/drawing/2010/main">
                  <a14:imgLayer r:embed="rId95">
                    <a14:imgEffect>
                      <a14:backgroundRemoval t="5400" b="90000" l="4762" r="98052">
                        <a14:foregroundMark x1="12771" y1="79400" x2="12771" y2="79400"/>
                        <a14:foregroundMark x1="12338" y1="70800" x2="12338" y2="70800"/>
                        <a14:foregroundMark x1="13420" y1="75600" x2="13420" y2="75600"/>
                        <a14:foregroundMark x1="24026" y1="80000" x2="24026" y2="80000"/>
                        <a14:foregroundMark x1="27273" y1="80000" x2="27273" y2="80000"/>
                        <a14:foregroundMark x1="9957" y1="64400" x2="14719" y2="85200"/>
                        <a14:foregroundMark x1="14719" y1="85200" x2="75541" y2="93200"/>
                        <a14:foregroundMark x1="75541" y1="93200" x2="93760" y2="79347"/>
                        <a14:foregroundMark x1="93916" y1="72707" x2="86380" y2="57991"/>
                        <a14:foregroundMark x1="79030" y1="55000" x2="62338" y2="55000"/>
                        <a14:foregroundMark x1="62338" y1="55000" x2="37013" y2="63800"/>
                        <a14:foregroundMark x1="37013" y1="63800" x2="8442" y2="63600"/>
                        <a14:foregroundMark x1="7792" y1="65000" x2="2814" y2="81600"/>
                        <a14:foregroundMark x1="5917" y1="94730" x2="6926" y2="99000"/>
                        <a14:foregroundMark x1="2814" y1="81600" x2="4517" y2="88804"/>
                        <a14:foregroundMark x1="6926" y1="99000" x2="86364" y2="98400"/>
                        <a14:foregroundMark x1="86364" y1="98400" x2="93911" y2="83310"/>
                        <a14:foregroundMark x1="87652" y1="57200" x2="87405" y2="56796"/>
                        <a14:foregroundMark x1="87896" y1="57600" x2="87652" y2="57200"/>
                        <a14:foregroundMark x1="88018" y1="57800" x2="87896" y2="57600"/>
                        <a14:foregroundMark x1="92899" y1="65800" x2="88018" y2="57800"/>
                        <a14:foregroundMark x1="94485" y1="68400" x2="92899" y2="65800"/>
                        <a14:foregroundMark x1="96316" y1="71400" x2="94485" y2="68400"/>
                        <a14:foregroundMark x1="96804" y1="72200" x2="96316" y2="71400"/>
                        <a14:foregroundMark x1="97051" y1="72604" x2="96804" y2="72200"/>
                        <a14:foregroundMark x1="53453" y1="4000" x2="53247" y2="3800"/>
                        <a14:foregroundMark x1="66017" y1="16200" x2="53453" y2="4000"/>
                        <a14:foregroundMark x1="36222" y1="5059" x2="34663" y2="5174"/>
                        <a14:foregroundMark x1="50541" y1="4000" x2="37458" y2="4967"/>
                        <a14:foregroundMark x1="53247" y1="3800" x2="50541" y2="4000"/>
                        <a14:foregroundMark x1="33489" y1="7539" x2="43074" y2="18400"/>
                        <a14:foregroundMark x1="32131" y1="6000" x2="32549" y2="6473"/>
                        <a14:foregroundMark x1="31778" y1="5600" x2="32131" y2="6000"/>
                        <a14:foregroundMark x1="31602" y1="5400" x2="31778" y2="5600"/>
                        <a14:foregroundMark x1="43074" y1="18400" x2="66017" y2="26200"/>
                        <a14:foregroundMark x1="66017" y1="26200" x2="64935" y2="14000"/>
                        <a14:foregroundMark x1="5411" y1="76200" x2="16883" y2="91600"/>
                        <a14:foregroundMark x1="16883" y1="91600" x2="36147" y2="94200"/>
                        <a14:foregroundMark x1="36147" y1="94200" x2="59740" y2="92200"/>
                        <a14:foregroundMark x1="59740" y1="92200" x2="41342" y2="83200"/>
                        <a14:foregroundMark x1="41342" y1="83200" x2="4762" y2="75800"/>
                        <a14:backgroundMark x1="8442" y1="20200" x2="8442" y2="20200"/>
                        <a14:backgroundMark x1="96104" y1="65800" x2="96104" y2="65800"/>
                        <a14:backgroundMark x1="96753" y1="72800" x2="96753" y2="72800"/>
                        <a14:backgroundMark x1="97186" y1="68400" x2="97186" y2="68400"/>
                        <a14:backgroundMark x1="99134" y1="71400" x2="99134" y2="71400"/>
                        <a14:backgroundMark x1="98268" y1="72200" x2="98268" y2="72200"/>
                        <a14:backgroundMark x1="98701" y1="73600" x2="98701" y2="73600"/>
                        <a14:backgroundMark x1="98268" y1="74600" x2="98268" y2="74600"/>
                        <a14:backgroundMark x1="97186" y1="72600" x2="97835" y2="89600"/>
                        <a14:backgroundMark x1="97835" y1="89600" x2="99784" y2="87400"/>
                        <a14:backgroundMark x1="34848" y1="5600" x2="34848" y2="5600"/>
                        <a14:backgroundMark x1="33333" y1="5600" x2="33333" y2="5600"/>
                        <a14:backgroundMark x1="32684" y1="6200" x2="34848" y2="4800"/>
                        <a14:backgroundMark x1="32035" y1="6000" x2="32035" y2="6000"/>
                        <a14:backgroundMark x1="32035" y1="5200" x2="32035" y2="5200"/>
                        <a14:backgroundMark x1="32251" y1="4800" x2="32251" y2="4800"/>
                        <a14:backgroundMark x1="33117" y1="4800" x2="33117" y2="4800"/>
                        <a14:backgroundMark x1="36364" y1="4800" x2="37879" y2="4200"/>
                        <a14:backgroundMark x1="31602" y1="6200" x2="31602" y2="5600"/>
                        <a14:backgroundMark x1="35281" y1="5600" x2="35281" y2="5600"/>
                        <a14:backgroundMark x1="35931" y1="4600" x2="35931" y2="4600"/>
                        <a14:backgroundMark x1="32684" y1="5400" x2="32684" y2="5400"/>
                        <a14:backgroundMark x1="32468" y1="6400" x2="32468" y2="6400"/>
                        <a14:backgroundMark x1="32251" y1="6400" x2="32251" y2="6400"/>
                        <a14:backgroundMark x1="35281" y1="5000" x2="35281" y2="5000"/>
                        <a14:backgroundMark x1="35714" y1="5000" x2="35714" y2="5000"/>
                        <a14:backgroundMark x1="35931" y1="5000" x2="35931" y2="5000"/>
                        <a14:backgroundMark x1="53463" y1="3600" x2="53463" y2="3600"/>
                        <a14:backgroundMark x1="52597" y1="3400" x2="52597" y2="3400"/>
                        <a14:backgroundMark x1="53896" y1="4000" x2="53896" y2="4000"/>
                        <a14:backgroundMark x1="53030" y1="3800" x2="53030" y2="3800"/>
                        <a14:backgroundMark x1="52165" y1="3800" x2="52165" y2="3800"/>
                        <a14:backgroundMark x1="5844" y1="92000" x2="5844" y2="92000"/>
                        <a14:backgroundMark x1="5411" y1="91800" x2="5411" y2="91800"/>
                        <a14:backgroundMark x1="4978" y1="90400" x2="4978" y2="90400"/>
                        <a14:backgroundMark x1="5195" y1="90400" x2="5195" y2="90400"/>
                        <a14:backgroundMark x1="5195" y1="90400" x2="5411" y2="91200"/>
                        <a14:backgroundMark x1="5411" y1="91600" x2="5411" y2="92200"/>
                        <a14:backgroundMark x1="5411" y1="92400" x2="5411" y2="92400"/>
                        <a14:backgroundMark x1="5411" y1="92800" x2="5411" y2="92800"/>
                        <a14:backgroundMark x1="5844" y1="92800" x2="5844" y2="92800"/>
                        <a14:backgroundMark x1="4329" y1="89200" x2="5844" y2="88000"/>
                        <a14:backgroundMark x1="5195" y1="89800" x2="6494" y2="94600"/>
                        <a14:backgroundMark x1="79870" y1="54000" x2="86580" y2="55800"/>
                        <a14:backgroundMark x1="82468" y1="55600" x2="87229" y2="57000"/>
                        <a14:backgroundMark x1="87662" y1="56800" x2="87662" y2="56800"/>
                        <a14:backgroundMark x1="87229" y1="56400" x2="87229" y2="56400"/>
                        <a14:backgroundMark x1="88528" y1="57200" x2="88528" y2="57200"/>
                        <a14:backgroundMark x1="87662" y1="57200" x2="87662" y2="57200"/>
                        <a14:backgroundMark x1="87229" y1="56600" x2="87229" y2="56600"/>
                        <a14:backgroundMark x1="87446" y1="57200" x2="87446" y2="57200"/>
                        <a14:backgroundMark x1="88312" y1="57800" x2="88312" y2="57800"/>
                        <a14:backgroundMark x1="87662" y1="56400" x2="87662" y2="56400"/>
                        <a14:backgroundMark x1="88095" y1="57600" x2="88095" y2="57600"/>
                        <a14:backgroundMark x1="88095" y1="57200" x2="88095" y2="57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54" y="4348433"/>
            <a:ext cx="2338702" cy="249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OTLSHAPE_SLM_c394b4cf785a4ce5a134b58fd1fb723f_Title">
            <a:extLst>
              <a:ext uri="{FF2B5EF4-FFF2-40B4-BE49-F238E27FC236}">
                <a16:creationId xmlns:a16="http://schemas.microsoft.com/office/drawing/2014/main" id="{CA5F8801-722B-83DA-E045-045A7B43039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918621" y="3969253"/>
            <a:ext cx="1193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200" spc="-16" dirty="0">
                <a:solidFill>
                  <a:srgbClr val="2C2723"/>
                </a:solidFill>
                <a:latin typeface="Calibri" panose="020F0502020204030204" pitchFamily="34" charset="0"/>
              </a:rPr>
              <a:t>Goes to college </a:t>
            </a:r>
          </a:p>
          <a:p>
            <a:pPr algn="r"/>
            <a:r>
              <a:rPr lang="en-GB" sz="1200" spc="-16" dirty="0">
                <a:solidFill>
                  <a:srgbClr val="2C2723"/>
                </a:solidFill>
                <a:latin typeface="Calibri" panose="020F0502020204030204" pitchFamily="34" charset="0"/>
              </a:rPr>
              <a:t>(Purdue University)</a:t>
            </a:r>
            <a:endParaRPr lang="en-US" sz="1200" spc="-16" dirty="0">
              <a:solidFill>
                <a:srgbClr val="2C2723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30B20B4-7C43-6493-3A86-06A09948617F}"/>
              </a:ext>
            </a:extLst>
          </p:cNvPr>
          <p:cNvSpPr txBox="1"/>
          <p:nvPr/>
        </p:nvSpPr>
        <p:spPr>
          <a:xfrm>
            <a:off x="1028700" y="943554"/>
            <a:ext cx="1042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817373"/>
                </a:solidFill>
              </a:rPr>
              <a:t>Timeline for Neil Armstrong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27586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0MmFjYTg5MC05MDRjLTQzNTMtODAzZS0wZTdlNTAxNDJlMjMiLCJJbmRleCI6MSwiR3JvdXBJZCI6bnVsbCwiVGl0bGUiOiJTb24gaXMgYm9ybiIsIkRhdGVUaW1lIjoiMTk1Ny0wMS0wMVQyMzo1OTowMFoiLCJQZXJjZW50YWdlQ29tcGxldGUiOm51bGwsIk5vdGUiOm51bGwsIlN0eWxlIjp7IiRpZCI6IjYiLCJUaXRsZVBvc2l0aW9uIjoiTGVmdCIsIkRhdGVQb3NpdGlvbiI6IkxlZnQiLCJTaGFwZVR5cGUiOjE0LCJTaGFwZVNpemUiOjA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TYxLCJHIjoxNTAsIkIiOjE0NH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IsIkZvbnROYW1lIjoiQ2FsaWJyaSIsIklzQm9sZCI6ZmFsc2UsIklzSXRhbGljIjpmYWxzZSwiSXNVbmRlcmxpbmVkIjpmYWxzZSwiUGFyZW50U3R5bGUiOm51bGx9LCJBdXRvU2l6ZSI6MiwiRm9yZWdyb3VuZCI6eyIkaWQiOiIxNyIsIkNvbG9yIjp7IiRpZCI6IjE4IiwiQSI6MjU1LCJSIjoxMDEsIkciOjkxLCJCIjo4Mn19LCJNYXhXaWR0aCI6NTU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xMCwiRm9udE5hbWUiOiJDYWxpYnJpIiwiSXNCb2xkIjpmYWxzZSwiSXNJdGFsaWMiOmZhbHNlLCJJc1VuZGVybGluZWQiOmZhbHNlLCJQYXJlbnRTdHlsZSI6bnVsbH0sIkF1dG9TaXplIjowLCJGb3JlZ3JvdW5kIjp7IiRpZCI6IjI1IiwiQ29sb3IiOnsiJGlkIjoiMjYiLCJBIjoyNTUsIlIiOjEwMSwiRyI6OTEsIkIiOjgyfX0sIk1heFdpZHRoIjoyMDAuMCwiTWF4SGVpZ2h0IjoiSW5maW5pdHkiLCJTbWFydEZvcmVncm91bmRJc0FjdGl2ZSI6ZmFsc2UsIkhvcml6b250YWxBbGlnbm1lbnQiOjI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iIsIkZvcm1hdCI6MCwiSXNWaXNpYmxlIjpmYWxzZSwiTGFzdEtub3duVmlzaWJpbGl0eVN0YXRlIjpmYWxzZX0sIklzVmlzaWJsZSI6dHJ1ZSwiUGFyZW50U3R5bGUiOm51bGx9LCJIeXBlcmxpbmsiOm51bGwsIkltcG9ydElkIjoiU29uIGlzIGJvcm4ifSx7IiRpZCI6IjMzIiwiSWQiOiI4MGJjMWJjOC0xYzYzLTRhMGUtYmQzNi1kOGIyZWQ4Mjc3Y2UiLCJJbmRleCI6MCwiR3JvdXBJZCI6bnVsbCwiVGl0bGUiOiJOZWlsIEFybXN0cm9uZyBpcyBib3JuIiwiRGF0ZVRpbWUiOiIxOTMwLTA4LTA1VDIzOjU5OjAwWiIsIlBlcmNlbnRhZ2VDb21wbGV0ZSI6bnVsbCwiTm90ZSI6bnVsbCwiU3R5bGUiOnsiJGlkIjoiMzQiLCJUaXRsZVBvc2l0aW9uIjoiUmlnaHQiLCJEYXRlUG9zaXRpb24iOiJSaWdodCIsIlNoYXBlVHlwZSI6MTQsIlNoYXBlU2l6ZSI6MCwiU2hhcGVTdHlsZSI6eyIkaWQiOiIzNSIsIk1hcmdpbiI6eyIkcmVmIjoiOCJ9LCJQYWRkaW5nIjp7IiRyZWYiOiI5In0sIkJhY2tncm91bmQiOnsiJGlkIjoiMzYiLCJDb2xvciI6eyIkaWQiOiIzNyIsIkEiOjI1NSwiUiI6MTYxLCJHIjoxNTAsIkIiOjE0NH19LCJJc1Zpc2libGUiOnRydWUsIldpZHRoIjoxMi4wLCJIZWlnaHQiOjE0LjAsIkJvcmRlclN0eWxlIjp7IiRpZCI6IjM4IiwiTGluZUNvbG9yIjp7IiRpZCI6IjM5IiwiJHR5cGUiOiJOTFJFLkNvbW1vbi5Eb20uU29saWRDb2xvckJydXNoLCBOTFJFLkNvbW1vbiIsIkNvbG9yIjp7IiRpZCI6IjQwIiwiQSI6MjU1LCJSIjoyNTUsIkciOjAsIkIiOjB9fSwiTGluZVdlaWdodCI6MC4wLCJMaW5lVHlwZSI6MCwiUGFyZW50U3R5bGUiOm51bGx9LCJQYXJlbnRTdHlsZSI6bnVsbH0sIlRpdGxlU3R5bGUiOnsiJGlkIjoiNDEiLCJGb250U2V0dGluZ3MiOnsiJGlkIjoiNDIiLCJGb250U2l6ZSI6MTIsIkZvbnROYW1lIjoiQ2FsaWJyaSIsIklzQm9sZCI6ZmFsc2UsIklzSXRhbGljIjpmYWxzZSwiSXNVbmRlcmxpbmVkIjpmYWxzZSwiUGFyZW50U3R5bGUiOm51bGx9LCJBdXRvU2l6ZSI6MiwiRm9yZWdyb3VuZCI6eyIkaWQiOiI0MyIsIkNvbG9yIjp7IiRpZCI6IjQ0IiwiQSI6MjU1LCJSIjoxMDEsIkciOjkxLCJCIjo4Mn19LCJNYXhXaWR0aCI6MTE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NSIsIkNvbG9yIjp7IiRpZCI6IjQ2IiwiQSI6MCwiUiI6MjU1LCJHIjoyNTUsIkIiOjI1NX19LCJJc1Zpc2libGUiOnRydWUsIldpZHRoIjowLjAsIkhlaWdodCI6MC4wLCJCb3JkZXJTdHlsZSI6bnVsbCwiUGFyZW50U3R5bGUiOm51bGx9LCJEYXRlU3R5bGUiOnsiJGlkIjoiNDciLCJGb250U2V0dGluZ3MiOnsiJGlkIjoiNDgiLCJGb250U2l6ZSI6MTAsIkZvbnROYW1lIjoiQ2FsaWJyaSIsIklzQm9sZCI6ZmFsc2UsIklzSXRhbGljIjpmYWxzZSwiSXNVbmRlcmxpbmVkIjpmYWxzZSwiUGFyZW50U3R5bGUiOm51bGx9LCJBdXRvU2l6ZSI6MCwiRm9yZWdyb3VuZCI6eyIkaWQiOiI0OSIsIkNvbG9yIjp7IiRpZCI6IjUwIiwiQSI6MjU1LCJSIjoxMDEsIkciOjkxLCJCIjo4Mn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SIsIkNvbG9yIjp7IiRpZCI6IjUyIiwiQSI6MCwiUiI6MjU1LCJHIjoyNTUsIkIiOjI1NX19LCJJc1Zpc2libGUiOnRydWUsIldpZHRoIjowLjAsIkhlaWdodCI6MC4wLCJCb3JkZXJTdHlsZSI6bnVsbCwiUGFyZW50U3R5bGUiOm51bGx9LCJEYXRlRm9ybWF0Ijp7IiRpZCI6IjUz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TQiLCJEYXRlUGFydElzVmlzaWJsZSI6dHJ1ZSwiVGltZVBhcnRJc1Zpc2libGUiOmZhbHNlfX0sIldlZWtOdW1iZXJpbmciOnsiJGlkIjoiNTUiLCJGb3JtYXQiOjAsIklzVmlzaWJsZSI6ZmFsc2UsIkxhc3RLbm93blZpc2liaWxpdHlTdGF0ZSI6ZmFsc2V9LCJJc1Zpc2libGUiOnRydWUsIlBhcmVudFN0eWxlIjpudWxsfSwiSHlwZXJsaW5rIjpudWxsLCJJbXBvcnRJZCI6Ik5laWwgQXJtc3Ryb25nIGlzIGJvcm4ifSx7IiRpZCI6IjU2IiwiSWQiOiJiNzQxNTNkYS0yOGM2LTQyNGUtYWEzZS1mMzhmNzNlOGY2NDgiLCJJbmRleCI6MiwiR3JvdXBJZCI6bnVsbCwiVGl0bGUiOiJEYXVnaHRlciBpcyBib3JuIiwiRGF0ZVRpbWUiOiIxOTU5LTAxLTAxVDIzOjU5OjAwWiIsIlBlcmNlbnRhZ2VDb21wbGV0ZSI6bnVsbCwiTm90ZSI6bnVsbCwiU3R5bGUiOnsiJGlkIjoiNTciLCJUaXRsZVBvc2l0aW9uIjoiUmlnaHQiLCJEYXRlUG9zaXRpb24iOiJSaWdodCIsIlNoYXBlVHlwZSI6MTQsIlNoYXBlU2l6ZSI6MCwiU2hhcGVTdHlsZSI6eyIkaWQiOiI1OCIsIk1hcmdpbiI6eyIkcmVmIjoiOCJ9LCJQYWRkaW5nIjp7IiRyZWYiOiI5In0sIkJhY2tncm91bmQiOnsiJGlkIjoiNTkiLCJDb2xvciI6eyIkaWQiOiI2MCIsIkEiOjI1NSwiUiI6MTYxLCJHIjoxNTAsIkIiOjE0NH19LCJJc1Zpc2libGUiOnRydWUsIldpZHRoIjoxMi4wLCJIZWlnaHQiOjE0LjAsIkJvcmRlclN0eWxlIjp7IiRpZCI6IjYxIiwiTGluZUNvbG9yIjp7IiRpZCI6IjYyIiwiJHR5cGUiOiJOTFJFLkNvbW1vbi5Eb20uU29saWRDb2xvckJydXNoLCBOTFJFLkNvbW1vbiIsIkNvbG9yIjp7IiRpZCI6IjYzIiwiQSI6MjU1LCJSIjoyNTUsIkciOjAsIkIiOjB9fSwiTGluZVdlaWdodCI6MC4wLCJMaW5lVHlwZSI6MCwiUGFyZW50U3R5bGUiOm51bGx9LCJQYXJlbnRTdHlsZSI6bnVsbH0sIlRpdGxlU3R5bGUiOnsiJGlkIjoiNjQiLCJGb250U2V0dGluZ3MiOnsiJGlkIjoiNjUiLCJGb250U2l6ZSI6MTIsIkZvbnROYW1lIjoiQ2FsaWJyaSIsIklzQm9sZCI6ZmFsc2UsIklzSXRhbGljIjpmYWxzZSwiSXNVbmRlcmxpbmVkIjpmYWxzZSwiUGFyZW50U3R5bGUiOm51bGx9LCJBdXRvU2l6ZSI6MiwiRm9yZWdyb3VuZCI6eyIkaWQiOiI2NiIsIkNvbG9yIjp7IiRpZCI6IjY3IiwiQSI6MjU1LCJSIjoxMDEsIkciOjkxLCJCIjo4Mn19LCJNYXhXaWR0aCI6OD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4IiwiQ29sb3IiOnsiJGlkIjoiNjkiLCJBIjowLCJSIjoyNTUsIkciOjI1NSwiQiI6MjU1fX0sIklzVmlzaWJsZSI6dHJ1ZSwiV2lkdGgiOjAuMCwiSGVpZ2h0IjowLjAsIkJvcmRlclN0eWxlIjpudWxsLCJQYXJlbnRTdHlsZSI6bnVsbH0sIkRhdGVTdHlsZSI6eyIkaWQiOiI3MCIsIkZvbnRTZXR0aW5ncyI6eyIkaWQiOiI3MSIsIkZvbnRTaXplIjoxMCwiRm9udE5hbWUiOiJDYWxpYnJpIiwiSXNCb2xkIjpmYWxzZSwiSXNJdGFsaWMiOmZhbHNlLCJJc1VuZGVybGluZWQiOmZhbHNlLCJQYXJlbnRTdHlsZSI6bnVsbH0sIkF1dG9TaXplIjowLCJGb3JlZ3JvdW5kIjp7IiRpZCI6IjcyIiwiQ29sb3IiOnsiJGlkIjoiNzMiLCJBIjoyNTUsIlIiOjEwMSwiRyI6OTEsIkIiOjgy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0IiwiQ29sb3IiOnsiJGlkIjoiNzUiLCJBIjowLCJSIjoyNTUsIkciOjI1NSwiQiI6MjU1fX0sIklzVmlzaWJsZSI6dHJ1ZSwiV2lkdGgiOjAuMCwiSGVpZ2h0IjowLjAsIkJvcmRlclN0eWxlIjpudWxsLCJQYXJlbnRTdHlsZSI6bnVsbH0sIkRhdGVGb3JtYXQiOnsiJGlkIjoiNzY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yIsIkZvcm1hdCI6MCwiSXNWaXNpYmxlIjpmYWxzZSwiTGFzdEtub3duVmlzaWJpbGl0eVN0YXRlIjpmYWxzZX0sIklzVmlzaWJsZSI6dHJ1ZSwiUGFyZW50U3R5bGUiOm51bGx9LCJIeXBlcmxpbmsiOm51bGwsIkltcG9ydElkIjoiRGF1Z2h0ZXIgaXMgYm9ybiJ9LHsiJGlkIjoiNzgiLCJJZCI6ImUwZWZmMDVjLTZlMzMtNGUxNC05MDU0LWY3NmVjM2E4MmZjMCIsIkluZGV4IjozLCJHcm91cElkIjpudWxsLCJUaXRsZSI6IlJhcmUgVFYgaW50ZXJ2aWV3ICIsIkRhdGVUaW1lIjoiMjAwNi0wMS0wMVQyMzo1OTowMFoiLCJQZXJjZW50YWdlQ29tcGxldGUiOm51bGwsIk5vdGUiOm51bGwsIlN0eWxlIjp7IiRpZCI6Ijc5IiwiVGl0bGVQb3NpdGlvbiI6IkxlZnQiLCJEYXRlUG9zaXRpb24iOiJMZWZ0IiwiU2hhcGVUeXBlIjoxNCwiU2hhcGVTaXplIjowLCJTaGFwZVN0eWxlIjp7IiRpZCI6IjgwIiwiTWFyZ2luIjp7IiRyZWYiOiI4In0sIlBhZGRpbmciOnsiJHJlZiI6IjkifSwiQmFja2dyb3VuZCI6eyIkaWQiOiI4MSIsIkNvbG9yIjp7IiRpZCI6IjgyIiwiQSI6MjU1LCJSIjoxNjEsIkciOjE1MCwiQiI6MTQ0fX0sIklzVmlzaWJsZSI6dHJ1ZSwiV2lkdGgiOjEyLjAsIkhlaWdodCI6MTQuMCwiQm9yZGVyU3R5bGUiOnsiJGlkIjoiODMiLCJMaW5lQ29sb3IiOnsiJGlkIjoiODQiLCIkdHlwZSI6Ik5MUkUuQ29tbW9uLkRvbS5Tb2xpZENvbG9yQnJ1c2gsIE5MUkUuQ29tbW9uIiwiQ29sb3IiOnsiJGlkIjoiODUiLCJBIjoyNTUsIlIiOjI1NSwiRyI6MCwiQiI6MH19LCJMaW5lV2VpZ2h0IjowLjAsIkxpbmVUeXBlIjowLCJQYXJlbnRTdHlsZSI6bnVsbH0sIlBhcmVudFN0eWxlIjpudWxsfSwiVGl0bGVTdHlsZSI6eyIkaWQiOiI4NiIsIkZvbnRTZXR0aW5ncyI6eyIkaWQiOiI4NyIsIkZvbnRTaXplIjoxMiwiRm9udE5hbWUiOiJDYWxpYnJpIiwiSXNCb2xkIjpmYWxzZSwiSXNJdGFsaWMiOmZhbHNlLCJJc1VuZGVybGluZWQiOmZhbHNlLCJQYXJlbnRTdHlsZSI6bnVsbH0sIkF1dG9TaXplIjoyLCJGb3JlZ3JvdW5kIjp7IiRpZCI6Ijg4IiwiQ29sb3IiOnsiJGlkIjoiODkiLCJBIjoyNTUsIlIiOjEwMSwiRyI6OTEsIkIiOjgyfX0sIk1heFdpZHRoIjo4OS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OTAiLCJDb2xvciI6eyIkaWQiOiI5MSIsIkEiOjAsIlIiOjI1NSwiRyI6MjU1LCJCIjoyNTV9fSwiSXNWaXNpYmxlIjp0cnVlLCJXaWR0aCI6MC4wLCJIZWlnaHQiOjAuMCwiQm9yZGVyU3R5bGUiOm51bGwsIlBhcmVudFN0eWxlIjpudWxsfSwiRGF0ZV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TAxLCJHIjo5MSwiQiI6ODJ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OTYiLCJDb2xvciI6eyIkaWQiOiI5NyIsIkEiOjAsIlIiOjI1NSwiRyI6MjU1LCJCIjoyNTV9fSwiSXNWaXNpYmxlIjp0cnVlLCJXaWR0aCI6MC4wLCJIZWlnaHQiOjAuMCwiQm9yZGVyU3R5bGUiOm51bGwsIlBhcmVudFN0eWxlIjpudWxsfSwiRGF0ZUZvcm1hdCI6eyIkaWQiOiI5O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IiwiRm9ybWF0IjowLCJJc1Zpc2libGUiOmZhbHNlLCJMYXN0S25vd25WaXNpYmlsaXR5U3RhdGUiOmZhbHNlfSwiSXNWaXNpYmxlIjp0cnVlLCJQYXJlbnRTdHlsZSI6bnVsbH0sIkh5cGVybGluayI6bnVsbCwiSW1wb3J0SWQiOiJSYXJlIFRWIGludGVydmlldyAifV0sIklkIjoiYzdmZjViNzktYWM2MS00NzljLTkzNTAtOGFiZmM5NmNlYzkxIiwiSXNTaW5nbGVJdGVtUm93IjpmYWxzZX0seyIkaWQiOiIxMDAiLCJfdGFza3MiOltdLCJfbWlsZXN0b25lcyI6W3siJGlkIjoiMTAxIiwiSWQiOiIyZWI2NTU4Yy03YmZiLTQ0MGYtODI2My1hZDBjNGM4MDg3OTAiLCJJbmRleCI6NywiR3JvdXBJZCI6bnVsbCwiVGl0bGUiOiJEaXZvcmNlcyBKYW5ldCIsIkRhdGVUaW1lIjoiMTk5NC0wMS0wMVQyMzo1OTowMFoiLCJQZXJjZW50YWdlQ29tcGxldGUiOm51bGwsIk5vdGUiOm51bGwsIlN0eWxlIjp7IiRpZCI6IjEwMiIsIlRpdGxlUG9zaXRpb24iOiJMZWZ0IiwiRGF0ZVBvc2l0aW9uIjoiTGVmdCIsIlNoYXBlVHlwZSI6MTQsIlNoYXBlU2l6ZSI6MCwiU2hhcGVTdHlsZSI6eyIkaWQiOiIxMDMiLCJNYXJnaW4iOnsiJHJlZiI6IjgifSwiUGFkZGluZyI6eyIkcmVmIjoiOSJ9LCJCYWNrZ3JvdW5kIjp7IiRpZCI6IjEwNCIsIkNvbG9yIjp7IiRpZCI6IjEwNSIsIkEiOjI1NSwiUiI6MTYxLCJHIjoxNTAsIkIiOjE0NH19LCJJc1Zpc2libGUiOnRydWUsIldpZHRoIjoxMi4wLCJIZWlnaHQiOjE0LjAsIkJvcmRlclN0eWxlIjp7IiRpZCI6IjEwNiIsIkxpbmVDb2xvciI6eyIkaWQiOiIxMDciLCIkdHlwZSI6Ik5MUkUuQ29tbW9uLkRvbS5Tb2xpZENvbG9yQnJ1c2gsIE5MUkUuQ29tbW9uIiwiQ29sb3IiOnsiJGlkIjoiMTA4IiwiQSI6MjU1LCJSIjoyMzYsIkciOjIzNCwiQiI6MjMzfX0sIkxpbmVXZWlnaHQiOjEuMzMzMzMzMzcsIkxpbmVUeXBlIjowLCJQYXJlbnRTdHlsZSI6bnVsbH0sIlBhcmVudFN0eWxlIjpudWxsfSwiVGl0bGVTdHlsZSI6eyIkaWQiOiIxMDkiLCJGb250U2V0dGluZ3MiOnsiJGlkIjoiMTEwIiwiRm9udFNpemUiOjEyLCJGb250TmFtZSI6IkNhbGlicmkiLCJJc0JvbGQiOmZhbHNlLCJJc0l0YWxpYyI6ZmFsc2UsIklzVW5kZXJsaW5lZCI6ZmFsc2UsIlBhcmVudFN0eWxlIjpudWxsfSwiQXV0b1NpemUiOjIsIkZvcmVncm91bmQiOnsiJGlkIjoiMTExIiwiQ29sb3IiOnsiJGlkIjoiMTEyIiwiQSI6MjU1LCJSIjoxMDEsIkciOjkxLCJCIjo4Mn19LCJNYXhXaWR0aCI6NzE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xMyIsIkNvbG9yIjp7IiRpZCI6IjExNCIsIkEiOjAsIlIiOjI1NSwiRyI6MjU1LCJCIjoyNTV9fSwiSXNWaXNpYmxlIjp0cnVlLCJXaWR0aCI6MC4wLCJIZWlnaHQiOjAuMCwiQm9yZGVyU3R5bGUiOm51bGwsIlBhcmVudFN0eWxlIjpudWxsfSwiRGF0ZVN0eWxlIjp7IiRpZCI6IjExNSIsIkZvbnRTZXR0aW5ncyI6eyIkaWQiOiIxMTYiLCJGb250U2l6ZSI6MTAsIkZvbnROYW1lIjoiQ2FsaWJyaSIsIklzQm9sZCI6ZmFsc2UsIklzSXRhbGljIjpmYWxzZSwiSXNVbmRlcmxpbmVkIjpmYWxzZSwiUGFyZW50U3R5bGUiOm51bGx9LCJBdXRvU2l6ZSI6MCwiRm9yZWdyb3VuZCI6eyIkaWQiOiIxMTciLCJDb2xvciI6eyIkaWQiOiIxMTgiLCJBIjoyNTUsIlIiOjEwMSwiRyI6OTEsIkIiOjgy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xOSIsIkNvbG9yIjp7IiRpZCI6IjEyMCIsIkEiOjAsIlIiOjI1NSwiRyI6MjU1LCJCIjoyNTV9fSwiSXNWaXNpYmxlIjp0cnVlLCJXaWR0aCI6MC4wLCJIZWlnaHQiOjAuMCwiQm9yZGVyU3R5bGUiOm51bGwsIlBhcmVudFN0eWxlIjpudWxsfSwiRGF0ZUZvcm1hdCI6eyIkaWQiOiIxMj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IiLCJGb3JtYXQiOjAsIklzVmlzaWJsZSI6ZmFsc2UsIkxhc3RLbm93blZpc2liaWxpdHlTdGF0ZSI6ZmFsc2V9LCJJc1Zpc2libGUiOnRydWUsIlBhcmVudFN0eWxlIjpudWxsfSwiSHlwZXJsaW5rIjpudWxsLCJJbXBvcnRJZCI6IkRpdm9yY2VzIEphbmV0In0seyIkaWQiOiIxMjMiLCJJZCI6IjVmYWM2ZGRlLWQ3ZTItNDRmMy1hMWRmLTk4NjMxODlmNWQ3MyIsIkluZGV4Ijo1LCJHcm91cElkIjpudWxsLCJUaXRsZSI6Ik1hcnJpZXMgXHJcbkphbmV0IFNoZWFyb24iLCJEYXRlVGltZSI6IjE5NTYtMDEtMDFUMjM6NTk6MDBaIiwiUGVyY2VudGFnZUNvbXBsZXRlIjpudWxsLCJOb3RlIjpudWxsLCJTdHlsZSI6eyIkaWQiOiIxMjQiLCJUaXRsZVBvc2l0aW9uIjoiTGVmdCIsIkRhdGVQb3NpdGlvbiI6IkxlZnQiLCJTaGFwZVR5cGUiOjE0LCJTaGFwZVNpemUiOjAsIlNoYXBlU3R5bGUiOnsiJGlkIjoiMTI1IiwiTWFyZ2luIjp7IiRyZWYiOiI4In0sIlBhZGRpbmciOnsiJHJlZiI6IjkifSwiQmFja2dyb3VuZCI6eyIkaWQiOiIxMjYiLCJDb2xvciI6eyIkaWQiOiIxMjciLCJBIjoyNTUsIlIiOjE2MSwiRyI6MTUwLCJCIjoxNDR9fSwiSXNWaXNpYmxlIjp0cnVlLCJXaWR0aCI6MTIuMCwiSGVpZ2h0IjoxNC4wLCJCb3JkZXJTdHlsZSI6eyIkaWQiOiIxMjgiLCJMaW5lQ29sb3IiOnsiJGlkIjoiMTI5IiwiJHR5cGUiOiJOTFJFLkNvbW1vbi5Eb20uU29saWRDb2xvckJydXNoLCBOTFJFLkNvbW1vbiIsIkNvbG9yIjp7IiRpZCI6IjEzMCIsIkEiOjI1NSwiUiI6MjU1LCJHIjowLCJCIjowfX0sIkxpbmVXZWlnaHQiOjAuMCwiTGluZVR5cGUiOjAsIlBhcmVudFN0eWxlIjpudWxsfSwiUGFyZW50U3R5bGUiOm51bGx9LCJUaXRsZVN0eWxlIjp7IiRpZCI6IjEzMSIsIkZvbnRTZXR0aW5ncyI6eyIkaWQiOiIxMzIiLCJGb250U2l6ZSI6MTIsIkZvbnROYW1lIjoiQ2FsaWJyaSIsIklzQm9sZCI6ZmFsc2UsIklzSXRhbGljIjpmYWxzZSwiSXNVbmRlcmxpbmVkIjpmYWxzZSwiUGFyZW50U3R5bGUiOm51bGx9LCJBdXRvU2l6ZSI6MiwiRm9yZWdyb3VuZCI6eyIkaWQiOiIxMzMiLCJDb2xvciI6eyIkaWQiOiIxMzQiLCJBIjoyNTUsIlIiOjEwMSwiRyI6OTEsIkIiOjgyfX0sIk1heFdpZHRoIjoxMT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zNSIsIkNvbG9yIjp7IiRpZCI6IjEzNiIsIkEiOjAsIlIiOjI1NSwiRyI6MjU1LCJCIjoyNTV9fSwiSXNWaXNpYmxlIjp0cnVlLCJXaWR0aCI6MC4wLCJIZWlnaHQiOjAuMCwiQm9yZGVyU3R5bGUiOm51bGwsIlBhcmVudFN0eWxlIjpudWxsfSwiRGF0ZVN0eWxlIjp7IiRpZCI6IjEzNyIsIkZvbnRTZXR0aW5ncyI6eyIkaWQiOiIxMzgiLCJGb250U2l6ZSI6MTAsIkZvbnROYW1lIjoiQ2FsaWJyaSIsIklzQm9sZCI6ZmFsc2UsIklzSXRhbGljIjpmYWxzZSwiSXNVbmRlcmxpbmVkIjpmYWxzZSwiUGFyZW50U3R5bGUiOm51bGx9LCJBdXRvU2l6ZSI6MCwiRm9yZWdyb3VuZCI6eyIkaWQiOiIxMzkiLCJDb2xvciI6eyIkaWQiOiIxNDAiLCJBIjoyNTUsIlIiOjEwMSwiRyI6OTEsIkIiOjgy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0MSIsIkNvbG9yIjp7IiRpZCI6IjE0MiIsIkEiOjAsIlIiOjI1NSwiRyI6MjU1LCJCIjoyNTV9fSwiSXNWaXNpYmxlIjp0cnVlLCJXaWR0aCI6MC4wLCJIZWlnaHQiOjAuMCwiQm9yZGVyU3R5bGUiOm51bGwsIlBhcmVudFN0eWxlIjpudWxsfSwiRGF0ZUZvcm1hdCI6eyIkaWQiOiIx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QiLCJGb3JtYXQiOjAsIklzVmlzaWJsZSI6ZmFsc2UsIkxhc3RLbm93blZpc2liaWxpdHlTdGF0ZSI6ZmFsc2V9LCJJc1Zpc2libGUiOnRydWUsIlBhcmVudFN0eWxlIjpudWxsfSwiSHlwZXJsaW5rIjpudWxsLCJJbXBvcnRJZCI6Ik1hcnJpZXMgSmFuZXQgU2hlYXJvbiJ9LHsiJGlkIjoiMTQ1IiwiSWQiOiI2MzFhYmJiNS0yMTJmLTRlMTYtOTkyMy0zMzg0MzU3YjBjZDUiLCJJbmRleCI6OSwiR3JvdXBJZCI6bnVsbCwiVGl0bGUiOiJEaWVzICIsIkRhdGVUaW1lIjoiMjAxMi0wOC0yNVQyMzo1OTowMFoiLCJQZXJjZW50YWdlQ29tcGxldGUiOm51bGwsIk5vdGUiOm51bGwsIlN0eWxlIjp7IiRpZCI6IjE0NiIsIlRpdGxlUG9zaXRpb24iOiJMZWZ0IiwiRGF0ZVBvc2l0aW9uIjoiTGVmdCIsIlNoYXBlVHlwZSI6MTQsIlNoYXBlU2l6ZSI6MCwiU2hhcGVTdHlsZSI6eyIkaWQiOiIxNDciLCJNYXJnaW4iOnsiJHJlZiI6IjgifSwiUGFkZGluZyI6eyIkcmVmIjoiOSJ9LCJCYWNrZ3JvdW5kIjp7IiRpZCI6IjE0OCIsIkNvbG9yIjp7IiRpZCI6IjE0OSIsIkEiOjI1NSwiUiI6MTYxLCJHIjoxNTAsIkIiOjE0NH19LCJJc1Zpc2libGUiOnRydWUsIldpZHRoIjoxMi4wLCJIZWlnaHQiOjE0LjAsIkJvcmRlclN0eWxlIjp7IiRpZCI6IjE1MCIsIkxpbmVDb2xvciI6eyIkaWQiOiIxNTEiLCIkdHlwZSI6Ik5MUkUuQ29tbW9uLkRvbS5Tb2xpZENvbG9yQnJ1c2gsIE5MUkUuQ29tbW9uIiwiQ29sb3IiOnsiJGlkIjoiMTUyIiwiQSI6MjU1LCJSIjoyNTUsIkciOjAsIkIiOjB9fSwiTGluZVdlaWdodCI6MC4wLCJMaW5lVHlwZSI6MCwiUGFyZW50U3R5bGUiOm51bGx9LCJQYXJlbnRTdHlsZSI6bnVsbH0sIlRpdGxlU3R5bGUiOnsiJGlkIjoiMTUzIiwiRm9udFNldHRpbmdzIjp7IiRpZCI6IjE1NCIsIkZvbnRTaXplIjoxMiwiRm9udE5hbWUiOiJDYWxpYnJpIiwiSXNCb2xkIjpmYWxzZSwiSXNJdGFsaWMiOmZhbHNlLCJJc1VuZGVybGluZWQiOmZhbHNlLCJQYXJlbnRTdHlsZSI6bnVsbH0sIkF1dG9TaXplIjowLCJGb3JlZ3JvdW5kIjp7IiRpZCI6IjE1NSIsIkNvbG9yIjp7IiRpZCI6IjE1NiIsIkEiOjI1NSwiUiI6MTAxLCJHIjo5MSwiQiI6ODJ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U3IiwiQ29sb3IiOnsiJGlkIjoiMTU4IiwiQSI6MCwiUiI6MjU1LCJHIjoyNTUsIkIiOjI1NX19LCJJc1Zpc2libGUiOnRydWUsIldpZHRoIjowLjAsIkhlaWdodCI6MC4wLCJCb3JkZXJTdHlsZSI6bnVsbCwiUGFyZW50U3R5bGUiOm51bGx9LCJEYXRlU3R5bGUiOnsiJGlkIjoiMTU5IiwiRm9udFNldHRpbmdzIjp7IiRpZCI6IjE2MCIsIkZvbnRTaXplIjoxMCwiRm9udE5hbWUiOiJDYWxpYnJpIiwiSXNCb2xkIjpmYWxzZSwiSXNJdGFsaWMiOmZhbHNlLCJJc1VuZGVybGluZWQiOmZhbHNlLCJQYXJlbnRTdHlsZSI6bnVsbH0sIkF1dG9TaXplIjowLCJGb3JlZ3JvdW5kIjp7IiRpZCI6IjE2MSIsIkNvbG9yIjp7IiRpZCI6IjE2MiIsIkEiOjI1NSwiUiI6MTAxLCJHIjo5MSwiQiI6ODJ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YzIiwiQ29sb3IiOnsiJGlkIjoiMTY0IiwiQSI6MCwiUiI6MjU1LCJHIjoyNTUsIkIiOjI1NX19LCJJc1Zpc2libGUiOnRydWUsIldpZHRoIjowLjAsIkhlaWdodCI6MC4wLCJCb3JkZXJTdHlsZSI6bnVsbCwiUGFyZW50U3R5bGUiOm51bGx9LCJEYXRlRm9ybWF0Ijp7IiRpZCI6IjE2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2NiIsIkRhdGVQYXJ0SXNWaXNpYmxlIjp0cnVlLCJUaW1lUGFydElzVmlzaWJsZSI6ZmFsc2V9fSwiV2Vla051bWJlcmluZyI6eyIkaWQiOiIxNjciLCJGb3JtYXQiOjAsIklzVmlzaWJsZSI6ZmFsc2UsIkxhc3RLbm93blZpc2liaWxpdHlTdGF0ZSI6ZmFsc2V9LCJJc1Zpc2libGUiOnRydWUsIlBhcmVudFN0eWxlIjpudWxsfSwiSHlwZXJsaW5rIjpudWxsLCJJbXBvcnRJZCI6IkRpZXMgIn0seyIkaWQiOiIxNjgiLCJJZCI6Ijc1MDg2YTg5LTMxYzgtNDZiNS04MGY4LWY3ZGVkYjhiNWZiMSIsIkluZGV4Ijo4LCJHcm91cElkIjpudWxsLCJUaXRsZSI6Ik1hcnJpZXMgXHJcbkNhcm9sIEhlbGQgS25pZ2h0IiwiRGF0ZVRpbWUiOiIxOTk0LTA2LTEyVDIzOjU5OjAwWiIsIlBlcmNlbnRhZ2VDb21wbGV0ZSI6bnVsbCwiTm90ZSI6bnVsbCwiU3R5bGUiOnsiJGlkIjoiMTY5IiwiVGl0bGVQb3NpdGlvbiI6IlJpZ2h0IiwiRGF0ZVBvc2l0aW9uIjoiUmlnaHQiLCJTaGFwZVR5cGUiOjE0LCJTaGFwZVNpemUiOjAsIlNoYXBlU3R5bGUiOnsiJGlkIjoiMTcwIiwiTWFyZ2luIjp7IiRyZWYiOiI4In0sIlBhZGRpbmciOnsiJHJlZiI6IjkifSwiQmFja2dyb3VuZCI6eyIkaWQiOiIxNzEiLCJDb2xvciI6eyIkaWQiOiIxNzIiLCJBIjoyNTUsIlIiOjE2MSwiRyI6MTUwLCJCIjoxNDR9fSwiSXNWaXNpYmxlIjp0cnVlLCJXaWR0aCI6MTIuMCwiSGVpZ2h0IjoxNC4wLCJCb3JkZXJTdHlsZSI6eyIkaWQiOiIxNzMiLCJMaW5lQ29sb3IiOnsiJGlkIjoiMTc0IiwiJHR5cGUiOiJOTFJFLkNvbW1vbi5Eb20uU29saWRDb2xvckJydXNoLCBOTFJFLkNvbW1vbiIsIkNvbG9yIjp7IiRpZCI6IjE3NSIsIkEiOjI1NSwiUiI6MjM2LCJHIjoyMzQsIkIiOjIzM319LCJMaW5lV2VpZ2h0IjoxLjMzMzMzMzM3LCJMaW5lVHlwZSI6MCwiUGFyZW50U3R5bGUiOm51bGx9LCJQYXJlbnRTdHlsZSI6bnVsbH0sIlRpdGxlU3R5bGUiOnsiJGlkIjoiMTc2IiwiRm9udFNldHRpbmdzIjp7IiRpZCI6IjE3NyIsIkZvbnRTaXplIjoxMiwiRm9udE5hbWUiOiJDYWxpYnJpIiwiSXNCb2xkIjpmYWxzZSwiSXNJdGFsaWMiOmZhbHNlLCJJc1VuZGVybGluZWQiOmZhbHNlLCJQYXJlbnRTdHlsZSI6bnVsbH0sIkF1dG9TaXplIjoyLCJGb3JlZ3JvdW5kIjp7IiRpZCI6IjE3OCIsIkNvbG9yIjp7IiRpZCI6IjE3OSIsIkEiOjI1NSwiUiI6MTAxLCJHIjo5MSwiQiI6ODJ9fSwiTWF4V2lkdGgiOjEyN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gwIiwiQ29sb3IiOnsiJGlkIjoiMTgxIiwiQSI6MCwiUiI6MjU1LCJHIjoyNTUsIkIiOjI1NX19LCJJc1Zpc2libGUiOnRydWUsIldpZHRoIjowLjAsIkhlaWdodCI6MC4wLCJCb3JkZXJTdHlsZSI6bnVsbCwiUGFyZW50U3R5bGUiOm51bGx9LCJEYXRlU3R5bGUiOnsiJGlkIjoiMTgyIiwiRm9udFNldHRpbmdzIjp7IiRpZCI6IjE4MyIsIkZvbnRTaXplIjoxMCwiRm9udE5hbWUiOiJDYWxpYnJpIiwiSXNCb2xkIjpmYWxzZSwiSXNJdGFsaWMiOmZhbHNlLCJJc1VuZGVybGluZWQiOmZhbHNlLCJQYXJlbnRTdHlsZSI6bnVsbH0sIkF1dG9TaXplIjowLCJGb3JlZ3JvdW5kIjp7IiRpZCI6IjE4NCIsIkNvbG9yIjp7IiRpZCI6IjE4NSIsIkEiOjI1NSwiUiI6MTAxLCJHIjo5MSwiQiI6ODJ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g2IiwiQ29sb3IiOnsiJGlkIjoiMTg3IiwiQSI6MCwiUiI6MjU1LCJHIjoyNTUsIkIiOjI1NX19LCJJc1Zpc2libGUiOnRydWUsIldpZHRoIjowLjAsIkhlaWdodCI6MC4wLCJCb3JkZXJTdHlsZSI6bnVsbCwiUGFyZW50U3R5bGUiOm51bGx9LCJEYXRlRm9ybWF0Ijp7IiRpZCI6IjE4O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SIsIkZvcm1hdCI6MCwiSXNWaXNpYmxlIjpmYWxzZSwiTGFzdEtub3duVmlzaWJpbGl0eVN0YXRlIjpmYWxzZX0sIklzVmlzaWJsZSI6dHJ1ZSwiUGFyZW50U3R5bGUiOm51bGx9LCJIeXBlcmxpbmsiOm51bGwsIkltcG9ydElkIjoiTWFycmllcyBDYXJvbCBIZWxkIEtuaWdodCJ9LHsiJGlkIjoiMTkwIiwiSWQiOiJhMzc0ZjgwNy02ZjhjLTQzMWMtOTdjOS04MjE4Y2Q4NmFjZWUiLCJJbmRleCI6NCwiR3JvdXBJZCI6bnVsbCwiVGl0bGUiOiJGaXJzdCBwbGFuZSByaWRlIiwiRGF0ZVRpbWUiOiIxOTM2LTAxLTAxVDIzOjU5OjAwWiIsIlBlcmNlbnRhZ2VDb21wbGV0ZSI6bnVsbCwiTm90ZSI6bnVsbCwiU3R5bGUiOnsiJGlkIjoiMTkxIiwiVGl0bGVQb3NpdGlvbiI6IlJpZ2h0IiwiRGF0ZVBvc2l0aW9uIjoiUmlnaHQiLCJTaGFwZVR5cGUiOjE0LCJTaGFwZVNpemUiOjAsIlNoYXBlU3R5bGUiOnsiJGlkIjoiMTkyIiwiTWFyZ2luIjp7IiRyZWYiOiI4In0sIlBhZGRpbmciOnsiJHJlZiI6IjkifSwiQmFja2dyb3VuZCI6eyIkaWQiOiIxOTMiLCJDb2xvciI6eyIkaWQiOiIxOTQiLCJBIjoyNTUsIlIiOjE2MSwiRyI6MTUwLCJCIjoxNDR9fSwiSXNWaXNpYmxlIjp0cnVlLCJXaWR0aCI6MTIuMCwiSGVpZ2h0IjoxNC4wLCJCb3JkZXJTdHlsZSI6eyIkaWQiOiIxOTUiLCJMaW5lQ29sb3IiOnsiJGlkIjoiMTk2IiwiJHR5cGUiOiJOTFJFLkNvbW1vbi5Eb20uU29saWRDb2xvckJydXNoLCBOTFJFLkNvbW1vbiIsIkNvbG9yIjp7IiRpZCI6IjE5NyIsIkEiOjI1NSwiUiI6MjU1LCJHIjowLCJCIjowfX0sIkxpbmVXZWlnaHQiOjAuMCwiTGluZVR5cGUiOjAsIlBhcmVudFN0eWxlIjpudWxsfSwiUGFyZW50U3R5bGUiOm51bGx9LCJUaXRsZVN0eWxlIjp7IiRpZCI6IjE5OCIsIkZvbnRTZXR0aW5ncyI6eyIkaWQiOiIxOTkiLCJGb250U2l6ZSI6MTIsIkZvbnROYW1lIjoiQ2FsaWJyaSIsIklzQm9sZCI6ZmFsc2UsIklzSXRhbGljIjpmYWxzZSwiSXNVbmRlcmxpbmVkIjpmYWxzZSwiUGFyZW50U3R5bGUiOm51bGx9LCJBdXRvU2l6ZSI6MiwiRm9yZWdyb3VuZCI6eyIkaWQiOiIyMDAiLCJDb2xvciI6eyIkaWQiOiIyMDEiLCJBIjoyNTUsIlIiOjEwMSwiRyI6OTEsIkIiOjgyfX0sIk1heFdpZHRoIjo3My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AyIiwiQ29sb3IiOnsiJGlkIjoiMjAzIiwiQSI6MCwiUiI6MjU1LCJHIjoyNTUsIkIiOjI1NX19LCJJc1Zpc2libGUiOnRydWUsIldpZHRoIjowLjAsIkhlaWdodCI6MC4wLCJCb3JkZXJTdHlsZSI6bnVsbCwiUGFyZW50U3R5bGUiOm51bGx9LCJEYXRlU3R5bGUiOnsiJGlkIjoiMjA0IiwiRm9udFNldHRpbmdzIjp7IiRpZCI6IjIwNSIsIkZvbnRTaXplIjoxMCwiRm9udE5hbWUiOiJDYWxpYnJpIiwiSXNCb2xkIjpmYWxzZSwiSXNJdGFsaWMiOmZhbHNlLCJJc1VuZGVybGluZWQiOmZhbHNlLCJQYXJlbnRTdHlsZSI6bnVsbH0sIkF1dG9TaXplIjowLCJGb3JlZ3JvdW5kIjp7IiRpZCI6IjIwNiIsIkNvbG9yIjp7IiRpZCI6IjIwNyIsIkEiOjI1NSwiUiI6MTAxLCJHIjo5MSwiQiI6ODJ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A4IiwiQ29sb3IiOnsiJGlkIjoiMjA5IiwiQSI6MCwiUiI6MjU1LCJHIjoyNTUsIkIiOjI1NX19LCJJc1Zpc2libGUiOnRydWUsIldpZHRoIjowLjAsIkhlaWdodCI6MC4wLCJCb3JkZXJTdHlsZSI6bnVsbCwiUGFyZW50U3R5bGUiOm51bGx9LCJEYXRlRm9ybWF0Ijp7IiRpZCI6IjIxM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SIsIkZvcm1hdCI6MCwiSXNWaXNpYmxlIjpmYWxzZSwiTGFzdEtub3duVmlzaWJpbGl0eVN0YXRlIjpmYWxzZX0sIklzVmlzaWJsZSI6dHJ1ZSwiUGFyZW50U3R5bGUiOm51bGx9LCJIeXBlcmxpbmsiOm51bGwsIkltcG9ydElkIjoiRmlyc3QgcGxhbmUgcmlkZSJ9LHsiJGlkIjoiMjEyIiwiSWQiOiJkYjljMTQ0NC0yOTk0LTQ1NzQtYjI4MC04ZGYzNzg1ODJhZmQiLCJJbmRleCI6NiwiR3JvdXBJZCI6bnVsbCwiVGl0bGUiOiJEYXVnaHRlciBkaWVzIiwiRGF0ZVRpbWUiOiIxOTYyLTAxLTAxVDIzOjU5OjAwWiIsIlBlcmNlbnRhZ2VDb21wbGV0ZSI6bnVsbCwiTm90ZSI6bnVsbCwiU3R5bGUiOnsiJGlkIjoiMjEzIiwiVGl0bGVQb3NpdGlvbiI6IlJpZ2h0IiwiRGF0ZVBvc2l0aW9uIjoiUmlnaHQiLCJTaGFwZVR5cGUiOjE0LCJTaGFwZVNpemUiOjAsIlNoYXBlU3R5bGUiOnsiJGlkIjoiMjE0IiwiTWFyZ2luIjp7IiRyZWYiOiI4In0sIlBhZGRpbmciOnsiJHJlZiI6IjkifSwiQmFja2dyb3VuZCI6eyIkaWQiOiIyMTUiLCJDb2xvciI6eyIkaWQiOiIyMTYiLCJBIjoyNTUsIlIiOjE2MSwiRyI6MTUwLCJCIjoxNDR9fSwiSXNWaXNpYmxlIjp0cnVlLCJXaWR0aCI6MTIuMCwiSGVpZ2h0IjoxNC4wLCJCb3JkZXJTdHlsZSI6eyIkaWQiOiIyMTciLCJMaW5lQ29sb3IiOnsiJGlkIjoiMjE4IiwiJHR5cGUiOiJOTFJFLkNvbW1vbi5Eb20uU29saWRDb2xvckJydXNoLCBOTFJFLkNvbW1vbiIsIkNvbG9yIjp7IiRpZCI6IjIxOSIsIkEiOjI1NSwiUiI6MjU1LCJHIjowLCJCIjowfX0sIkxpbmVXZWlnaHQiOjAuMCwiTGluZVR5cGUiOjAsIlBhcmVudFN0eWxlIjpudWxsfSwiUGFyZW50U3R5bGUiOm51bGx9LCJUaXRsZVN0eWxlIjp7IiRpZCI6IjIyMCIsIkZvbnRTZXR0aW5ncyI6eyIkaWQiOiIyMjEiLCJGb250U2l6ZSI6MTIsIkZvbnROYW1lIjoiQ2FsaWJyaSIsIklzQm9sZCI6ZmFsc2UsIklzSXRhbGljIjpmYWxzZSwiSXNVbmRlcmxpbmVkIjpmYWxzZSwiUGFyZW50U3R5bGUiOm51bGx9LCJBdXRvU2l6ZSI6MiwiRm9yZWdyb3VuZCI6eyIkaWQiOiIyMjIiLCJDb2xvciI6eyIkaWQiOiIyMjMiLCJBIjoyNTUsIlIiOjEwMSwiRyI6OTEsIkIiOjgyfX0sIk1heFdpZHRoIjo2O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I0IiwiQ29sb3IiOnsiJGlkIjoiMjI1IiwiQSI6MCwiUiI6MjU1LCJHIjoyNTUsIkIiOjI1NX19LCJJc1Zpc2libGUiOnRydWUsIldpZHRoIjowLjAsIkhlaWdodCI6MC4wLCJCb3JkZXJTdHlsZSI6bnVsbCwiUGFyZW50U3R5bGUiOm51bGx9LCJEYXRlU3R5bGUiOnsiJGlkIjoiMjI2IiwiRm9udFNldHRpbmdzIjp7IiRpZCI6IjIyNyIsIkZvbnRTaXplIjoxMCwiRm9udE5hbWUiOiJDYWxpYnJpIiwiSXNCb2xkIjpmYWxzZSwiSXNJdGFsaWMiOmZhbHNlLCJJc1VuZGVybGluZWQiOmZhbHNlLCJQYXJlbnRTdHlsZSI6bnVsbH0sIkF1dG9TaXplIjowLCJGb3JlZ3JvdW5kIjp7IiRpZCI6IjIyOCIsIkNvbG9yIjp7IiRpZCI6IjIyOSIsIkEiOjI1NSwiUiI6MTAxLCJHIjo5MSwiQiI6ODJ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MwIiwiQ29sb3IiOnsiJGlkIjoiMjMxIiwiQSI6MCwiUiI6MjU1LCJHIjoyNTUsIkIiOjI1NX19LCJJc1Zpc2libGUiOnRydWUsIldpZHRoIjowLjAsIkhlaWdodCI6MC4wLCJCb3JkZXJTdHlsZSI6bnVsbCwiUGFyZW50U3R5bGUiOm51bGx9LCJEYXRlRm9ybWF0Ijp7IiRpZCI6IjIzM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yIsIkZvcm1hdCI6MCwiSXNWaXNpYmxlIjpmYWxzZSwiTGFzdEtub3duVmlzaWJpbGl0eVN0YXRlIjpmYWxzZX0sIklzVmlzaWJsZSI6dHJ1ZSwiUGFyZW50U3R5bGUiOm51bGx9LCJIeXBlcmxpbmsiOm51bGwsIkltcG9ydElkIjoiRGF1Z2h0ZXIgZGllcyJ9XSwiSWQiOiJlZTIwODExZS0wYWEzLTQ1MmUtODMwYi1mNWE0MzVkZWQ1OWUiLCJJc1NpbmdsZUl0ZW1Sb3ciOmZhbHNlfV0sIkluZGV4IjowLCJJZCI6IjFmMjk1MDIzLTIwMjEtNGQ5ZC05MmQwLTBkZDM4MjQ2YTE4NSIsIkhlYWRlclRleHQiOiIiLCJJc0RlZmF1bHQiOnRydWUsIlN0eWxlIjp7IiRpZCI6IjIzNCIsIkhlYWRlclN0eWxlIjp7IiRpZCI6IjIzNSIsIlRleHRTdHlsZSI6eyIkaWQiOiIyMzYiLCJGb250U2V0dGluZ3MiOnsiJGlkIjoiMjM3IiwiRm9udFNpemUiOjExLCJGb250TmFtZSI6IkNhbGlicmkiLCJJc0JvbGQiOmZhbHNlLCJJc0l0YWxpYyI6ZmFsc2UsIklzVW5kZXJsaW5lZCI6ZmFsc2UsIlBhcmVudFN0eWxlIjpudWxsfSwiQXV0b1NpemUiOjIsIkZvcmVncm91bmQiOnsiJGlkIjoiMjM4IiwiQ29sb3IiOnsiJGlkIjoiMjM5IiwiQSI6MjU1LCJSIjowLCJHIjowLCJCIjowfX0sIk1heFdpZHRoIjowLjAsIk1heEhlaWdodCI6MC4wLCJTbWFydEZvcmVncm91bmRJc0FjdGl2ZSI6ZmFsc2UsIkhvcml6b250YWxBbGlnbm1lbnQiOjAsIlZlcnRpY2FsQWxpZ25tZW50IjowLCJTbWFydEZvcmVncm91bmQiOm51bGwsIkJhY2tncm91bmRGaWxsVHlwZSI6MCwiTWFyZ2luIjp7IiRpZCI6IjI0MCIsIlRvcCI6MC4wLCJMZWZ0IjowLjAsIlJpZ2h0IjowLjAsIkJvdHRvbSI6MC4wfSwiUGFkZGluZyI6eyIkaWQiOiIyNDEiLCJUb3AiOjAuMCwiTGVmdCI6MC4wLCJSaWdodCI6MC4wLCJCb3R0b20iOjAuMH0sIkJhY2tncm91bmQiOm51bGwsIklzVmlzaWJsZSI6dHJ1ZSwiV2lkdGgiOjAuMCwiSGVpZ2h0IjowLjAsIkJvcmRlclN0eWxlIjpudWxsLCJQYXJlbnRTdHlsZSI6bnVsbH0sIlJlY3RhbmdsZVN0eWxlIjp7IiRpZCI6IjI0MiIsIk1hcmdpbiI6eyIkaWQiOiIyNDMiLCJUb3AiOjAuMCwiTGVmdCI6MC4wLCJSaWdodCI6MC4wLCJCb3R0b20iOjAuMH0sIlBhZGRpbmciOnsiJGlkIjoiMjQ0IiwiVG9wIjowLjAsIkxlZnQiOjAuMCwiUmlnaHQiOjAuMCwiQm90dG9tIjowLjB9LCJCYWNrZ3JvdW5kIjp7IiRpZCI6IjI0NSIsIkNvbG9yIjp7IiRpZCI6IjI0NiIsIkEiOjYzLCJSIjo5MSwiRyI6MTU1LCJCIjoyMTN9fSwiSXNWaXNpYmxlIjp0cnVlLCJXaWR0aCI6MC4wLCJIZWlnaHQiOjAuMCwiQm9yZGVyU3R5bGUiOnsiJGlkIjoiMjQ3IiwiTGluZUNvbG9yIjp7IiRpZCI6IjI0OCIsIiR0eXBlIjoiTkxSRS5Db21tb24uRG9tLlNvbGlkQ29sb3JCcnVzaCwgTkxSRS5Db21tb24iLCJDb2xvciI6eyIkaWQiOiIyNDkiLCJBIjoyNTUsIlIiOjI1NSwiRyI6MCwiQiI6MH19LCJMaW5lV2VpZ2h0IjowLjAsIkxpbmVUeXBlIjowLCJQYXJlbnRTdHlsZSI6bnVsbH0sIlBhcmVudFN0eWxlIjpudWxsfSwiTWFyZ2luIjp7IiRpZCI6IjI1MCIsIlRvcCI6MC4wLCJMZWZ0IjowLjAsIlJpZ2h0IjowLjAsIkJvdHRvbSI6MC4wfSwiUGFkZGluZyI6eyIkaWQiOiIyNTEiLCJUb3AiOjAuMCwiTGVmdCI6MC4wLCJSaWdodCI6MC4wLCJCb3R0b20iOjAuMH0sIkJhY2tncm91bmQiOm51bGwsIklzVmlzaWJsZSI6dHJ1ZSwiV2lkdGgiOjAuMCwiSGVpZ2h0IjowLjAsIkJvcmRlclN0eWxlIjpudWxsLCJQYXJlbnRTdHlsZSI6bnVsbH0sIkJhY2tncm91bmRTdHlsZSI6eyIkaWQiOiIyNTIiLCJNYXJnaW4iOnsiJGlkIjoiMjUzIiwiVG9wIjowLjAsIkxlZnQiOjAuMCwiUmlnaHQiOjAuMCwiQm90dG9tIjowLjB9LCJQYWRkaW5nIjp7IiRpZCI6IjI1NCIsIlRvcCI6MC4wLCJMZWZ0IjowLjAsIlJpZ2h0IjowLjAsIkJvdHRvbSI6MC4wfSwiQmFja2dyb3VuZCI6eyIkaWQiOiIyNTUiLCJDb2xvciI6eyIkaWQiOiIyNTYiLCJBIjo1MSwiUiI6MTY1LCJHIjoxNjUsIkIiOjE2NX19LCJJc1Zpc2libGUiOnRydWUsIldpZHRoIjowLjAsIkhlaWdodCI6MC4wLCJCb3JkZXJTdHlsZSI6eyIkaWQiOiIyNTciLCJMaW5lQ29sb3IiOnsiJGlkIjoiMjU4IiwiJHR5cGUiOiJOTFJFLkNvbW1vbi5Eb20uU29saWRDb2xvckJydXNoLCBOTFJFLkNvbW1vbiIsIkNvbG9yIjp7IiRpZCI6IjI1OSIsIkEiOjI1NSwiUiI6MjU1LCJHIjowLCJCIjowfX0sIkxpbmVXZWlnaHQiOjAuMCwiTGluZVR5cGUiOjAsIlBhcmVudFN0eWxlIjpudWxsfSwiUGFyZW50U3R5bGUiOm51bGx9LCJNYXJnaW4iOnsiJGlkIjoiMjYwIiwiVG9wIjowLjAsIkxlZnQiOjAuMCwiUmlnaHQiOjAuMCwiQm90dG9tIjowLjB9LCJQYWRkaW5nIjp7IiRpZCI6IjI2MSIsIlRvcCI6MC4wLCJMZWZ0IjowLjAsIlJpZ2h0IjowLjAsIkJvdHRvbSI6MC4wfSwiSXNWaXNpYmxlIjp0cnVlLCJXaWR0aCI6MC4wLCJIZWlnaHQiOjAuMCwiQm9yZGVyU3R5bGUiOm51bGwsIlBhcmVudFN0eWxlIjpudWxsfX1dLCJJZCI6IjlmODMzOTFiLTc1ZmItNDdhYy05YjNmLWUxZjBlMThmZjA0YiIsIkluZGV4IjowLCJIZWFkZXJUZXh0IjoibGlmZSIsIlN0eWxlIjp7IiRpZCI6IjI2MiIsIkhlYWRlclN0eWxlIjp7IiRpZCI6IjI2MyIsIlRleHRJc1ZlcnRpY2FsIjpmYWxzZSwiVGV4dFN0eWxlIjp7IiRpZCI6IjI2NCIsIkZvbnRTZXR0aW5ncyI6eyIkaWQiOiIyNjUiLCJGb250U2l6ZSI6MTIsIkZvbnROYW1lIjoiQ2FsaWJyaSIsIklzQm9sZCI6ZmFsc2UsIklzSXRhbGljIjpmYWxzZSwiSXNVbmRlcmxpbmVkIjpmYWxzZSwiUGFyZW50U3R5bGUiOm51bGx9LCJBdXRvU2l6ZSI6MiwiRm9yZWdyb3VuZCI6eyIkaWQiOiIyNjYiLCJDb2xvciI6eyIkaWQiOiIyNjciLCJBIjoyNTUsIlIiOjI1NSwiRyI6MjU1LCJCIjoyNTV9fSwiTWF4V2lkdGgiOjc2LjAwMDAwMDAwMDAwMDA0MywiTWF4SGVpZ2h0IjowLjAsIlNtYXJ0Rm9yZWdyb3VuZElzQWN0aXZlIjpmYWxzZSwiSG9yaXpvbnRhbEFsaWdubWVudCI6MCwiVmVydGljYWxBbGlnbm1lbnQiOjAsIlNtYXJ0Rm9yZWdyb3VuZCI6bnVsbCwiQmFja2dyb3VuZEZpbGxUeXBlIjowLCJNYXJnaW4iOnsiJGlkIjoiMjY4IiwiVG9wIjowLjAsIkxlZnQiOjAuMCwiUmlnaHQiOjAuMCwiQm90dG9tIjowLjB9LCJQYWRkaW5nIjp7IiRpZCI6IjI2OSIsIlRvcCI6MC4wLCJMZWZ0IjowLjAsIlJpZ2h0IjowLjAsIkJvdHRvbSI6MC4wfSwiQmFja2dyb3VuZCI6bnVsbCwiSXNWaXNpYmxlIjp0cnVlLCJXaWR0aCI6MC4wLCJIZWlnaHQiOjAuMCwiQm9yZGVyU3R5bGUiOm51bGwsIlBhcmVudFN0eWxlIjpudWxsfSwiUmVjdGFuZ2xlU3R5bGUiOnsiJGlkIjoiMjcwIiwiTWFyZ2luIjp7IiRpZCI6IjI3MSIsIlRvcCI6MC4wLCJMZWZ0IjowLjAsIlJpZ2h0IjowLjAsIkJvdHRvbSI6MC4wfSwiUGFkZGluZyI6eyIkaWQiOiIyNzIiLCJUb3AiOjAuMCwiTGVmdCI6MC4wLCJSaWdodCI6MC4wLCJCb3R0b20iOjAuMH0sIkJhY2tncm91bmQiOnsiJGlkIjoiMjczIiwiQ29sb3IiOnsiJGlkIjoiMjc0IiwiQSI6MjU1LCJSIjoxNjEsIkciOjE1MCwiQiI6MTQ0fX0sIklzVmlzaWJsZSI6dHJ1ZSwiV2lkdGgiOjAuMCwiSGVpZ2h0IjowLjAsIkJvcmRlclN0eWxlIjp7IiRpZCI6IjI3NSIsIkxpbmVDb2xvciI6eyIkaWQiOiIyNzYiLCIkdHlwZSI6Ik5MUkUuQ29tbW9uLkRvbS5Tb2xpZENvbG9yQnJ1c2gsIE5MUkUuQ29tbW9uIiwiQ29sb3IiOnsiJGlkIjoiMjc3IiwiQSI6MjU1LCJSIjoyMSwiRyI6NTIsIkIiOjgxfX0sIkxpbmVXZWlnaHQiOjAuMCwiTGluZVR5cGUiOjAsIlBhcmVudFN0eWxlIjpudWxsfSwiUGFyZW50U3R5bGUiOm51bGx9LCJNYXJnaW4iOnsiJGlkIjoiMjc4IiwiVG9wIjowLjAsIkxlZnQiOjAuMCwiUmlnaHQiOjAuMCwiQm90dG9tIjowLjB9LCJQYWRkaW5nIjp7IiRpZCI6IjI3OSIsIlRvcCI6MC4wLCJMZWZ0IjowLjAsIlJpZ2h0IjowLjAsIkJvdHRvbSI6MC4wfSwiQmFja2dyb3VuZCI6bnVsbCwiSXNWaXNpYmxlIjp0cnVlLCJXaWR0aCI6MC4wLCJIZWlnaHQiOjAuMCwiQm9yZGVyU3R5bGUiOm51bGwsIlBhcmVudFN0eWxlIjpudWxsfSwiQmFja2dyb3VuZFN0eWxlIjp7IiRpZCI6IjI4MCIsIk1hcmdpbiI6eyIkaWQiOiIyODEiLCJUb3AiOjAuMCwiTGVmdCI6MC4wLCJSaWdodCI6MC4wLCJCb3R0b20iOjAuMH0sIlBhZGRpbmciOnsiJGlkIjoiMjgyIiwiVG9wIjowLjAsIkxlZnQiOjAuMCwiUmlnaHQiOjAuMCwiQm90dG9tIjowLjB9LCJCYWNrZ3JvdW5kIjp7IiRpZCI6IjI4MyIsIkNvbG9yIjp7IiRpZCI6IjI4NCIsIkEiOjUxLCJSIjoxNjEsIkciOjE1MCwiQiI6MTQ0fX0sIklzVmlzaWJsZSI6dHJ1ZSwiV2lkdGgiOjAuMCwiSGVpZ2h0IjowLjAsIkJvcmRlclN0eWxlIjp7IiRpZCI6IjI4NSIsIkxpbmVDb2xvciI6eyIkaWQiOiIyODYiLCIkdHlwZSI6Ik5MUkUuQ29tbW9uLkRvbS5Tb2xpZENvbG9yQnJ1c2gsIE5MUkUuQ29tbW9uIiwiQ29sb3IiOnsiJGlkIjoiMjg3IiwiQSI6MjU1LCJSIjoyMSwiRyI6NTIsIkIiOjgxfX0sIkxpbmVXZWlnaHQiOjAuMCwiTGluZVR5cGUiOjAsIlBhcmVudFN0eWxlIjpudWxsfSwiUGFyZW50U3R5bGUiOm51bGx9LCJJc0Fib3ZlVGltZWJhbmQiOnRydWUsIk1hcmdpbiI6eyIkaWQiOiIyODgiLCJUb3AiOjAuMCwiTGVmdCI6MC4wLCJSaWdodCI6MC4wLCJCb3R0b20iOjAuMH0sIlBhZGRpbmciOnsiJGlkIjoiMjg5IiwiVG9wIjowLjAsIkxlZnQiOjAuMCwiUmlnaHQiOjAuMCwiQm90dG9tIjowLjB9LCJJc1Zpc2libGUiOnRydWUsIldpZHRoIjowLjAsIkhlaWdodCI6MC4wLCJCb3JkZXJTdHlsZSI6eyIkaWQiOiIyOTAiLCJMaW5lQ29sb3IiOm51bGwsIkxpbmVXZWlnaHQiOjAuMCwiTGluZVR5cGUiOjAsIlBhcmVudFN0eWxlIjpudWxsfSwiUGFyZW50U3R5bGUiOm51bGx9fSx7IiRpZCI6IjI5MSIsIl9hY3Rpdml0aWVzIjpbeyIkaWQiOiIyOTIiLCJfcm93cyI6W3siJGlkIjoiMjkzIiwiX3Rhc2tzIjpbXSwiX21pbGVzdG9uZXMiOlt7IiRpZCI6IjI5NCIsIklkIjoiMWVhMWNkMDctYmZhMS00YzRiLThiOTEtZGZkZDc4ZDAyMTU5IiwiSW5kZXgiOjExLCJHcm91cElkIjpudWxsLCJUaXRsZSI6IkdvZXMgdG8gd2FyIiwiRGF0ZVRpbWUiOiIxOTQ5LTAxLTAxVDIzOjU5OjAwWiIsIlBlcmNlbnRhZ2VDb21wbGV0ZSI6bnVsbCwiTm90ZSI6bnVsbCwiU3R5bGUiOnsiJGlkIjoiMjk1IiwiVGl0bGVQb3NpdGlvbiI6IlJpZ2h0IiwiRGF0ZVBvc2l0aW9uIjoiUmlnaHQiLCJTaGFwZVR5cGUiOjE0LCJTaGFwZVNpemUiOjAsIlNoYXBlU3R5bGUiOnsiJGlkIjoiMjk2IiwiTWFyZ2luIjp7IiRyZWYiOiI4In0sIlBhZGRpbmciOnsiJHJlZiI6IjkifSwiQmFja2dyb3VuZCI6eyIkaWQiOiIyOTciLCJDb2xvciI6eyIkaWQiOiIyOTgiLCJBIjoyNTUsIlIiOjQ0LCJHIjozOSwiQiI6MzV9fSwiSXNWaXNpYmxlIjp0cnVlLCJXaWR0aCI6MTIuMCwiSGVpZ2h0IjoxNC4wLCJCb3JkZXJTdHlsZSI6eyIkaWQiOiIyOTkiLCJMaW5lQ29sb3IiOnsiJGlkIjoiMzAwIiwiJHR5cGUiOiJOTFJFLkNvbW1vbi5Eb20uU29saWRDb2xvckJydXNoLCBOTFJFLkNvbW1vbiIsIkNvbG9yIjp7IiRpZCI6IjMwMSIsIkEiOjI1NSwiUiI6MjU1LCJHIjowLCJCIjowfX0sIkxpbmVXZWlnaHQiOjAuMCwiTGluZVR5cGUiOjAsIlBhcmVudFN0eWxlIjpudWxsfSwiUGFyZW50U3R5bGUiOm51bGx9LCJUaXRsZVN0eWxlIjp7IiRpZCI6IjMwMiIsIkZvbnRTZXR0aW5ncyI6eyIkaWQiOiIzMDMiLCJGb250U2l6ZSI6MTIsIkZvbnROYW1lIjoiQ2FsaWJyaSIsIklzQm9sZCI6ZmFsc2UsIklzSXRhbGljIjpmYWxzZSwiSXNVbmRlcmxpbmVkIjpmYWxzZSwiUGFyZW50U3R5bGUiOm51bGx9LCJBdXRvU2l6ZSI6MiwiRm9yZWdyb3VuZCI6eyIkaWQiOiIzMDQiLCJDb2xvciI6eyIkaWQiOiIzMDUiLCJBIjoyNTUsIlIiOjQ0LCJHIjozOSwiQiI6MzV9fSwiTWF4V2lkdGgiOjU5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MDYiLCJDb2xvciI6eyIkaWQiOiIzMDciLCJBIjowLCJSIjoyNTUsIkciOjI1NSwiQiI6MjU1fX0sIklzVmlzaWJsZSI6dHJ1ZSwiV2lkdGgiOjAuMCwiSGVpZ2h0IjowLjAsIkJvcmRlclN0eWxlIjpudWxsLCJQYXJlbnRTdHlsZSI6bnVsbH0sIkRhdGVTdHlsZSI6eyIkaWQiOiIzMDgiLCJGb250U2V0dGluZ3MiOnsiJGlkIjoiMzA5IiwiRm9udFNpemUiOjEwLCJGb250TmFtZSI6IkNhbGlicmkiLCJJc0JvbGQiOmZhbHNlLCJJc0l0YWxpYyI6ZmFsc2UsIklzVW5kZXJsaW5lZCI6ZmFsc2UsIlBhcmVudFN0eWxlIjpudWxsfSwiQXV0b1NpemUiOjAsIkZvcmVncm91bmQiOnsiJGlkIjoiMzEwIiwiQ29sb3IiOnsiJGlkIjoiMzExIiwiQSI6MjU1LCJSIjo0NCwiRyI6MzksIkIiOjM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MxMiIsIkNvbG9yIjp7IiRpZCI6IjMxMyIsIkEiOjAsIlIiOjI1NSwiRyI6MjU1LCJCIjoyNTV9fSwiSXNWaXNpYmxlIjp0cnVlLCJXaWR0aCI6MC4wLCJIZWlnaHQiOjAuMCwiQm9yZGVyU3R5bGUiOm51bGwsIlBhcmVudFN0eWxlIjpudWxsfSwiRGF0ZUZvcm1hdCI6eyIkaWQiOiIzMT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UiLCJGb3JtYXQiOjAsIklzVmlzaWJsZSI6ZmFsc2UsIkxhc3RLbm93blZpc2liaWxpdHlTdGF0ZSI6ZmFsc2V9LCJJc1Zpc2libGUiOnRydWUsIlBhcmVudFN0eWxlIjpudWxsfSwiSHlwZXJsaW5rIjpudWxsLCJJbXBvcnRJZCI6IkdvZXMgdG8gd2FyIn0seyIkaWQiOiIzMTYiLCJJZCI6IjYwZjRhZTU5LWY2NmItNDU0YS05NTU1LWE0YTI3NzhmYTFhMyIsIkluZGV4IjoxMCwiR3JvdXBJZCI6bnVsbCwiVGl0bGUiOiJFYXJucyBwaWxvdCdzIGxpY2Vuc2UiLCJEYXRlVGltZSI6IjE5NDYtMDEtMDFUMjM6NTk6MDBaIiwiUGVyY2VudGFnZUNvbXBsZXRlIjpudWxsLCJOb3RlIjpudWxsLCJTdHlsZSI6eyIkaWQiOiIzMTciLCJUaXRsZVBvc2l0aW9uIjoiTGVmdCIsIkRhdGVQb3NpdGlvbiI6IkxlZnQiLCJTaGFwZVR5cGUiOjE0LCJTaGFwZVNpemUiOjAsIlNoYXBlU3R5bGUiOnsiJGlkIjoiMzE4IiwiTWFyZ2luIjp7IiRyZWYiOiI4In0sIlBhZGRpbmciOnsiJHJlZiI6IjkifSwiQmFja2dyb3VuZCI6eyIkaWQiOiIzMTkiLCJDb2xvciI6eyIkaWQiOiIzMjAiLCJBIjoyNTUsIlIiOjQ0LCJHIjozOSwiQiI6MzV9fSwiSXNWaXNpYmxlIjp0cnVlLCJXaWR0aCI6MTIuMCwiSGVpZ2h0IjoxNC4wLCJCb3JkZXJTdHlsZSI6eyIkaWQiOiIzMjEiLCJMaW5lQ29sb3IiOnsiJGlkIjoiMzIyIiwiJHR5cGUiOiJOTFJFLkNvbW1vbi5Eb20uU29saWRDb2xvckJydXNoLCBOTFJFLkNvbW1vbiIsIkNvbG9yIjp7IiRpZCI6IjMyMyIsIkEiOjI1NSwiUiI6MjU1LCJHIjowLCJCIjowfX0sIkxpbmVXZWlnaHQiOjAuMCwiTGluZVR5cGUiOjAsIlBhcmVudFN0eWxlIjpudWxsfSwiUGFyZW50U3R5bGUiOm51bGx9LCJUaXRsZVN0eWxlIjp7IiRpZCI6IjMyNCIsIkZvbnRTZXR0aW5ncyI6eyIkaWQiOiIzMjUiLCJGb250U2l6ZSI6MTIsIkZvbnROYW1lIjoiQ2FsaWJyaSIsIklzQm9sZCI6ZmFsc2UsIklzSXRhbGljIjpmYWxzZSwiSXNVbmRlcmxpbmVkIjpmYWxzZSwiUGFyZW50U3R5bGUiOm51bGx9LCJBdXRvU2l6ZSI6MiwiRm9yZWdyb3VuZCI6eyIkaWQiOiIzMjYiLCJDb2xvciI6eyIkaWQiOiIzMjciLCJBIjoyNTUsIlIiOjQ0LCJHIjozOSwiQiI6MzV9fSwiTWF4V2lkdGgiOjk2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MjgiLCJDb2xvciI6eyIkaWQiOiIzMjkiLCJBIjowLCJSIjoyNTUsIkciOjI1NSwiQiI6MjU1fX0sIklzVmlzaWJsZSI6dHJ1ZSwiV2lkdGgiOjAuMCwiSGVpZ2h0IjowLjAsIkJvcmRlclN0eWxlIjpudWxsLCJQYXJlbnRTdHlsZSI6bnVsbH0sIkRhdGVTdHlsZSI6eyIkaWQiOiIzMzAiLCJGb250U2V0dGluZ3MiOnsiJGlkIjoiMzMxIiwiRm9udFNpemUiOjEwLCJGb250TmFtZSI6IkNhbGlicmkiLCJJc0JvbGQiOmZhbHNlLCJJc0l0YWxpYyI6ZmFsc2UsIklzVW5kZXJsaW5lZCI6ZmFsc2UsIlBhcmVudFN0eWxlIjpudWxsfSwiQXV0b1NpemUiOjAsIkZvcmVncm91bmQiOnsiJGlkIjoiMzMyIiwiQ29sb3IiOnsiJGlkIjoiMzMzIiwiQSI6MjU1LCJSIjo0NCwiRyI6MzksIkIiOjM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zNCIsIkNvbG9yIjp7IiRpZCI6IjMzNSIsIkEiOjAsIlIiOjI1NSwiRyI6MjU1LCJCIjoyNTV9fSwiSXNWaXNpYmxlIjp0cnVlLCJXaWR0aCI6MC4wLCJIZWlnaHQiOjAuMCwiQm9yZGVyU3R5bGUiOm51bGwsIlBhcmVudFN0eWxlIjpudWxsfSwiRGF0ZUZvcm1hdCI6eyIkaWQiOiIzMzY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ciLCJGb3JtYXQiOjAsIklzVmlzaWJsZSI6ZmFsc2UsIkxhc3RLbm93blZpc2liaWxpdHlTdGF0ZSI6ZmFsc2V9LCJJc1Zpc2libGUiOnRydWUsIlBhcmVudFN0eWxlIjpudWxsfSwiSHlwZXJsaW5rIjpudWxsLCJJbXBvcnRJZCI6IkVhcm5zIHBpbG90J3MgbGljZW5zZSJ9LHsiJGlkIjoiMzM4IiwiSWQiOiI4NTJhOGNhZi02Nzc4LTQwM2MtYjAxNC02MWFjOGNhMDllZDYiLCJJbmRleCI6MTQsIkdyb3VwSWQiOm51bGwsIlRpdGxlIjoiUmVjZWl2ZXMgTGFuZ2xleSBNZWRhbCIsIkRhdGVUaW1lIjoiMTk5OS0wMS0wMVQyMzo1OTowMFoiLCJQZXJjZW50YWdlQ29tcGxldGUiOm51bGwsIk5vdGUiOm51bGwsIlN0eWxlIjp7IiRpZCI6IjMzOSIsIlRpdGxlUG9zaXRpb24iOiJSaWdodCIsIkRhdGVQb3NpdGlvbiI6IlJpZ2h0IiwiU2hhcGVUeXBlIjoxNCwiU2hhcGVTaXplIjowLCJTaGFwZVN0eWxlIjp7IiRpZCI6IjM0MCIsIk1hcmdpbiI6eyIkcmVmIjoiOCJ9LCJQYWRkaW5nIjp7IiRyZWYiOiI5In0sIkJhY2tncm91bmQiOnsiJGlkIjoiMzQxIiwiQ29sb3IiOnsiJGlkIjoiMzQyIiwiQSI6MjU1LCJSIjo0NCwiRyI6MzksIkIiOjM1fX0sIklzVmlzaWJsZSI6dHJ1ZSwiV2lkdGgiOjEyLjAsIkhlaWdodCI6MTQuMCwiQm9yZGVyU3R5bGUiOnsiJGlkIjoiMzQzIiwiTGluZUNvbG9yIjp7IiRpZCI6IjM0NCIsIiR0eXBlIjoiTkxSRS5Db21tb24uRG9tLlNvbGlkQ29sb3JCcnVzaCwgTkxSRS5Db21tb24iLCJDb2xvciI6eyIkaWQiOiIzNDUiLCJBIjoyNTUsIlIiOjI1NSwiRyI6MCwiQiI6MH19LCJMaW5lV2VpZ2h0IjowLjAsIkxpbmVUeXBlIjowLCJQYXJlbnRTdHlsZSI6bnVsbH0sIlBhcmVudFN0eWxlIjpudWxsfSwiVGl0bGVTdHlsZSI6eyIkaWQiOiIzNDYiLCJGb250U2V0dGluZ3MiOnsiJGlkIjoiMzQ3IiwiRm9udFNpemUiOjEyLCJGb250TmFtZSI6IkNhbGlicmkiLCJJc0JvbGQiOmZhbHNlLCJJc0l0YWxpYyI6ZmFsc2UsIklzVW5kZXJsaW5lZCI6ZmFsc2UsIlBhcmVudFN0eWxlIjpudWxsfSwiQXV0b1NpemUiOjIsIkZvcmVncm91bmQiOnsiJGlkIjoiMzQ4IiwiQ29sb3IiOnsiJGlkIjoiMzQ5IiwiQSI6MjU1LCJSIjo0NCwiRyI6MzksIkIiOjM1fX0sIk1heFdpZHRoIjoxMTY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1MCIsIkNvbG9yIjp7IiRpZCI6IjM1MSIsIkEiOjAsIlIiOjI1NSwiRyI6MjU1LCJCIjoyNTV9fSwiSXNWaXNpYmxlIjp0cnVlLCJXaWR0aCI6MC4wLCJIZWlnaHQiOjAuMCwiQm9yZGVyU3R5bGUiOm51bGwsIlBhcmVudFN0eWxlIjpudWxsfSwiRGF0ZVN0eWxlIjp7IiRpZCI6IjM1MiIsIkZvbnRTZXR0aW5ncyI6eyIkaWQiOiIzNTMiLCJGb250U2l6ZSI6MTAsIkZvbnROYW1lIjoiQ2FsaWJyaSIsIklzQm9sZCI6ZmFsc2UsIklzSXRhbGljIjpmYWxzZSwiSXNVbmRlcmxpbmVkIjpmYWxzZSwiUGFyZW50U3R5bGUiOm51bGx9LCJBdXRvU2l6ZSI6MCwiRm9yZWdyb3VuZCI6eyIkaWQiOiIzNTQiLCJDb2xvciI6eyIkaWQiOiIzNTUiLCJBIjoyNTUsIlIiOjQ0LCJHIjozOSwiQiI6Mz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zU2IiwiQ29sb3IiOnsiJGlkIjoiMzU3IiwiQSI6MCwiUiI6MjU1LCJHIjoyNTUsIkIiOjI1NX19LCJJc1Zpc2libGUiOnRydWUsIldpZHRoIjowLjAsIkhlaWdodCI6MC4wLCJCb3JkZXJTdHlsZSI6bnVsbCwiUGFyZW50U3R5bGUiOm51bGx9LCJEYXRlRm9ybWF0Ijp7IiRpZCI6IjM1O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1OSIsIkZvcm1hdCI6MCwiSXNWaXNpYmxlIjpmYWxzZSwiTGFzdEtub3duVmlzaWJpbGl0eVN0YXRlIjpmYWxzZX0sIklzVmlzaWJsZSI6dHJ1ZSwiUGFyZW50U3R5bGUiOm51bGx9LCJIeXBlcmxpbmsiOm51bGwsIkltcG9ydElkIjoiUmVjZWl2ZXMgTGFuZ2xleSBNZWRhbCJ9LHsiJGlkIjoiMzYwIiwiSWQiOiI4NWJiMDQ3Yy04OWI2LTRjMjYtYTJhNC1lOThlMWYwZGZiMjgiLCJJbmRleCI6MTIsIkdyb3VwSWQiOm51bGwsIlRpdGxlIjoiRW50ZXJzIHRoZSBzcGFjZSBwcm9ncmFtIiwiRGF0ZVRpbWUiOiIxOTYyLTAxLTAxVDIzOjU5OjAwWiIsIlBlcmNlbnRhZ2VDb21wbGV0ZSI6bnVsbCwiTm90ZSI6bnVsbCwiU3R5bGUiOnsiJGlkIjoiMzYxIiwiVGl0bGVQb3NpdGlvbiI6IlJpZ2h0IiwiRGF0ZVBvc2l0aW9uIjoiUmlnaHQiLCJTaGFwZVR5cGUiOjE0LCJTaGFwZVNpemUiOjAsIlNoYXBlU3R5bGUiOnsiJGlkIjoiMzYyIiwiTWFyZ2luIjp7IiRyZWYiOiI4In0sIlBhZGRpbmciOnsiJHJlZiI6IjkifSwiQmFja2dyb3VuZCI6eyIkaWQiOiIzNjMiLCJDb2xvciI6eyIkaWQiOiIzNjQiLCJBIjoyNTUsIlIiOjQ0LCJHIjozOSwiQiI6MzV9fSwiSXNWaXNpYmxlIjp0cnVlLCJXaWR0aCI6MTIuMCwiSGVpZ2h0IjoxNC4wLCJCb3JkZXJTdHlsZSI6eyIkaWQiOiIzNjUiLCJMaW5lQ29sb3IiOnsiJGlkIjoiMzY2IiwiJHR5cGUiOiJOTFJFLkNvbW1vbi5Eb20uU29saWRDb2xvckJydXNoLCBOTFJFLkNvbW1vbiIsIkNvbG9yIjp7IiRpZCI6IjM2NyIsIkEiOjI1NSwiUiI6MjU1LCJHIjowLCJCIjowfX0sIkxpbmVXZWlnaHQiOjAuMCwiTGluZVR5cGUiOjAsIlBhcmVudFN0eWxlIjpudWxsfSwiUGFyZW50U3R5bGUiOm51bGx9LCJUaXRsZVN0eWxlIjp7IiRpZCI6IjM2OCIsIkZvbnRTZXR0aW5ncyI6eyIkaWQiOiIzNjkiLCJGb250U2l6ZSI6MTIsIkZvbnROYW1lIjoiQ2FsaWJyaSIsIklzQm9sZCI6ZmFsc2UsIklzSXRhbGljIjpmYWxzZSwiSXNVbmRlcmxpbmVkIjpmYWxzZSwiUGFyZW50U3R5bGUiOm51bGx9LCJBdXRvU2l6ZSI6MiwiRm9yZWdyb3VuZCI6eyIkaWQiOiIzNzAiLCJDb2xvciI6eyIkaWQiOiIzNzEiLCJBIjoyNTUsIlIiOjQ0LCJHIjozOSwiQiI6MzV9fSwiTWF4V2lkdGgiOjEyN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cyIiwiQ29sb3IiOnsiJGlkIjoiMzczIiwiQSI6MCwiUiI6MjU1LCJHIjoyNTUsIkIiOjI1NX19LCJJc1Zpc2libGUiOnRydWUsIldpZHRoIjowLjAsIkhlaWdodCI6MC4wLCJCb3JkZXJTdHlsZSI6bnVsbCwiUGFyZW50U3R5bGUiOm51bGx9LCJEYXRlU3R5bGUiOnsiJGlkIjoiMzc0IiwiRm9udFNldHRpbmdzIjp7IiRpZCI6IjM3NSIsIkZvbnRTaXplIjoxMCwiRm9udE5hbWUiOiJDYWxpYnJpIiwiSXNCb2xkIjpmYWxzZSwiSXNJdGFsaWMiOmZhbHNlLCJJc1VuZGVybGluZWQiOmZhbHNlLCJQYXJlbnRTdHlsZSI6bnVsbH0sIkF1dG9TaXplIjowLCJGb3JlZ3JvdW5kIjp7IiRpZCI6IjM3NiIsIkNvbG9yIjp7IiRpZCI6IjM3NyIsIkEiOjI1NSwiUiI6NDQsIkciOjM5LCJCIjoz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NzgiLCJDb2xvciI6eyIkaWQiOiIzNzkiLCJBIjowLCJSIjoyNTUsIkciOjI1NSwiQiI6MjU1fX0sIklzVmlzaWJsZSI6dHJ1ZSwiV2lkdGgiOjAuMCwiSGVpZ2h0IjowLjAsIkJvcmRlclN0eWxlIjpudWxsLCJQYXJlbnRTdHlsZSI6bnVsbH0sIkRhdGVGb3JtYXQiOnsiJGlkIjoiMzg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gxIiwiRm9ybWF0IjowLCJJc1Zpc2libGUiOmZhbHNlLCJMYXN0S25vd25WaXNpYmlsaXR5U3RhdGUiOmZhbHNlfSwiSXNWaXNpYmxlIjp0cnVlLCJQYXJlbnRTdHlsZSI6bnVsbH0sIkh5cGVybGluayI6bnVsbCwiSW1wb3J0SWQiOiJFbnRlcnMgdGhlIHNwYWNlIHByb2dyYW0ifSx7IiRpZCI6IjM4MiIsIklkIjoiYzUyMDI0ZDktM2VkMC00MjYzLWI4YTgtYjE2ZWJmZDg4MmI3IiwiSW5kZXgiOjEzLCJHcm91cElkIjpudWxsLCJUaXRsZSI6IlJlc2lnbnMgZnJvbSBVQyIsIkRhdGVUaW1lIjoiMTk3OS0wMS0wMVQyMzo1OTowMFoiLCJQZXJjZW50YWdlQ29tcGxldGUiOm51bGwsIk5vdGUiOm51bGwsIlN0eWxlIjp7IiRpZCI6IjM4MyIsIlRpdGxlUG9zaXRpb24iOiJSaWdodCIsIkRhdGVQb3NpdGlvbiI6IlJpZ2h0IiwiU2hhcGVUeXBlIjoxNCwiU2hhcGVTaXplIjowLCJTaGFwZVN0eWxlIjp7IiRpZCI6IjM4NCIsIk1hcmdpbiI6eyIkcmVmIjoiOCJ9LCJQYWRkaW5nIjp7IiRyZWYiOiI5In0sIkJhY2tncm91bmQiOnsiJGlkIjoiMzg1IiwiQ29sb3IiOnsiJGlkIjoiMzg2IiwiQSI6MjU1LCJSIjo0NCwiRyI6MzksIkIiOjM1fX0sIklzVmlzaWJsZSI6dHJ1ZSwiV2lkdGgiOjEyLjAsIkhlaWdodCI6MTQuMCwiQm9yZGVyU3R5bGUiOnsiJGlkIjoiMzg3IiwiTGluZUNvbG9yIjp7IiRpZCI6IjM4OCIsIiR0eXBlIjoiTkxSRS5Db21tb24uRG9tLlNvbGlkQ29sb3JCcnVzaCwgTkxSRS5Db21tb24iLCJDb2xvciI6eyIkaWQiOiIzODkiLCJBIjoyNTUsIlIiOjI1NSwiRyI6MCwiQiI6MH19LCJMaW5lV2VpZ2h0IjowLjAsIkxpbmVUeXBlIjowLCJQYXJlbnRTdHlsZSI6bnVsbH0sIlBhcmVudFN0eWxlIjpudWxsfSwiVGl0bGVTdHlsZSI6eyIkaWQiOiIzOTAiLCJGb250U2V0dGluZ3MiOnsiJGlkIjoiMzkxIiwiRm9udFNpemUiOjEyLCJGb250TmFtZSI6IkNhbGlicmkiLCJJc0JvbGQiOmZhbHNlLCJJc0l0YWxpYyI6ZmFsc2UsIklzVW5kZXJsaW5lZCI6ZmFsc2UsIlBhcmVudFN0eWxlIjpudWxsfSwiQXV0b1NpemUiOjIsIkZvcmVncm91bmQiOnsiJGlkIjoiMzkyIiwiQ29sb3IiOnsiJGlkIjoiMzkzIiwiQSI6MjU1LCJSIjo0NCwiRyI6MzksIkIiOjM1fX0sIk1heFdpZHRoIjo4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k0IiwiQ29sb3IiOnsiJGlkIjoiMzk1IiwiQSI6MCwiUiI6MjU1LCJHIjoyNTUsIkIiOjI1NX19LCJJc1Zpc2libGUiOnRydWUsIldpZHRoIjowLjAsIkhlaWdodCI6MC4wLCJCb3JkZXJTdHlsZSI6bnVsbCwiUGFyZW50U3R5bGUiOm51bGx9LCJEYXRlU3R5bGUiOnsiJGlkIjoiMzk2IiwiRm9udFNldHRpbmdzIjp7IiRpZCI6IjM5NyIsIkZvbnRTaXplIjoxMCwiRm9udE5hbWUiOiJDYWxpYnJpIiwiSXNCb2xkIjpmYWxzZSwiSXNJdGFsaWMiOmZhbHNlLCJJc1VuZGVybGluZWQiOmZhbHNlLCJQYXJlbnRTdHlsZSI6bnVsbH0sIkF1dG9TaXplIjowLCJGb3JlZ3JvdW5kIjp7IiRpZCI6IjM5OCIsIkNvbG9yIjp7IiRpZCI6IjM5OSIsIkEiOjI1NSwiUiI6NDQsIkciOjM5LCJCIjoz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DAiLCJDb2xvciI6eyIkaWQiOiI0MDEiLCJBIjowLCJSIjoyNTUsIkciOjI1NSwiQiI6MjU1fX0sIklzVmlzaWJsZSI6dHJ1ZSwiV2lkdGgiOjAuMCwiSGVpZ2h0IjowLjAsIkJvcmRlclN0eWxlIjpudWxsLCJQYXJlbnRTdHlsZSI6bnVsbH0sIkRhdGVGb3JtYXQiOnsiJGlkIjoiNDAy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zIiwiRm9ybWF0IjowLCJJc1Zpc2libGUiOmZhbHNlLCJMYXN0S25vd25WaXNpYmlsaXR5U3RhdGUiOmZhbHNlfSwiSXNWaXNpYmxlIjp0cnVlLCJQYXJlbnRTdHlsZSI6bnVsbH0sIkh5cGVybGluayI6bnVsbCwiSW1wb3J0SWQiOiJSZXNpZ25zIGZyb20gVUMifV0sIklkIjoiMjgwNzVjMTctODE5OS00Zjg3LTg5ZDEtYWU5ZDA5NjI0MzBkIiwiSXNTaW5nbGVJdGVtUm93IjpmYWxzZX0seyIkaWQiOiI0MDQiLCJfdGFza3MiOltdLCJfbWlsZXN0b25lcyI6W3siJGlkIjoiNDA1IiwiSWQiOiI1NWY4NWE0ZS1iMTg2LTQxZjktYmZmMC0wZmM3MzVjMTRhNDYiLCJJbmRleCI6MTcsIkdyb3VwSWQiOm51bGwsIlRpdGxlIjoiTGVhdmVzIE5BU0EgdG8gXHJcbnN0YXJ0IHRlYWNoaW5nIGF0IFVDIiwiRGF0ZVRpbWUiOiIxOTcxLTAxLTAxVDIzOjU5OjAwWiIsIlBlcmNlbnRhZ2VDb21wbGV0ZSI6bnVsbCwiTm90ZSI6bnVsbCwiU3R5bGUiOnsiJGlkIjoiNDA2IiwiVGl0bGVQb3NpdGlvbiI6IlJpZ2h0IiwiRGF0ZVBvc2l0aW9uIjoiUmlnaHQiLCJTaGFwZVR5cGUiOjE0LCJTaGFwZVNpemUiOjAsIlNoYXBlU3R5bGUiOnsiJGlkIjoiNDA3IiwiTWFyZ2luIjp7IiRyZWYiOiI4In0sIlBhZGRpbmciOnsiJHJlZiI6IjkifSwiQmFja2dyb3VuZCI6eyIkaWQiOiI0MDgiLCJDb2xvciI6eyIkaWQiOiI0MDkiLCJBIjoyNTUsIlIiOjQ0LCJHIjozOSwiQiI6MzV9fSwiSXNWaXNpYmxlIjp0cnVlLCJXaWR0aCI6MTIuMCwiSGVpZ2h0IjoxNC4wLCJCb3JkZXJTdHlsZSI6eyIkaWQiOiI0MTAiLCJMaW5lQ29sb3IiOnsiJGlkIjoiNDExIiwiJHR5cGUiOiJOTFJFLkNvbW1vbi5Eb20uU29saWRDb2xvckJydXNoLCBOTFJFLkNvbW1vbiIsIkNvbG9yIjp7IiRpZCI6IjQxMiIsIkEiOjI1NSwiUiI6MjU1LCJHIjowLCJCIjowfX0sIkxpbmVXZWlnaHQiOjAuMCwiTGluZVR5cGUiOjAsIlBhcmVudFN0eWxlIjpudWxsfSwiUGFyZW50U3R5bGUiOm51bGx9LCJUaXRsZVN0eWxlIjp7IiRpZCI6IjQxMyIsIkZvbnRTZXR0aW5ncyI6eyIkaWQiOiI0MTQiLCJGb250U2l6ZSI6MTIsIkZvbnROYW1lIjoiQ2FsaWJyaSIsIklzQm9sZCI6ZmFsc2UsIklzSXRhbGljIjpmYWxzZSwiSXNVbmRlcmxpbmVkIjpmYWxzZSwiUGFyZW50U3R5bGUiOm51bGx9LCJBdXRvU2l6ZSI6MiwiRm9yZWdyb3VuZCI6eyIkaWQiOiI0MTUiLCJDb2xvciI6eyIkaWQiOiI0MTYiLCJBIjoyNTUsIlIiOjQ0LCJHIjozOSwiQiI6MzV9fSwiTWF4V2lkdGgiOjk2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MTciLCJDb2xvciI6eyIkaWQiOiI0MTgiLCJBIjowLCJSIjoyNTUsIkciOjI1NSwiQiI6MjU1fX0sIklzVmlzaWJsZSI6dHJ1ZSwiV2lkdGgiOjAuMCwiSGVpZ2h0IjowLjAsIkJvcmRlclN0eWxlIjpudWxsLCJQYXJlbnRTdHlsZSI6bnVsbH0sIkRhdGVTdHlsZSI6eyIkaWQiOiI0MTkiLCJGb250U2V0dGluZ3MiOnsiJGlkIjoiNDIwIiwiRm9udFNpemUiOjEwLCJGb250TmFtZSI6IkNhbGlicmkiLCJJc0JvbGQiOmZhbHNlLCJJc0l0YWxpYyI6ZmFsc2UsIklzVW5kZXJsaW5lZCI6ZmFsc2UsIlBhcmVudFN0eWxlIjpudWxsfSwiQXV0b1NpemUiOjAsIkZvcmVncm91bmQiOnsiJGlkIjoiNDIxIiwiQ29sb3IiOnsiJGlkIjoiNDIyIiwiQSI6MjU1LCJSIjo0NCwiRyI6MzksIkIiOjM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yMyIsIkNvbG9yIjp7IiRpZCI6IjQyNCIsIkEiOjAsIlIiOjI1NSwiRyI6MjU1LCJCIjoyNTV9fSwiSXNWaXNpYmxlIjp0cnVlLCJXaWR0aCI6MC4wLCJIZWlnaHQiOjAuMCwiQm9yZGVyU3R5bGUiOm51bGwsIlBhcmVudFN0eWxlIjpudWxsfSwiRGF0ZUZvcm1hdCI6eyIkaWQiOiI0Mj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YiLCJGb3JtYXQiOjAsIklzVmlzaWJsZSI6ZmFsc2UsIkxhc3RLbm93blZpc2liaWxpdHlTdGF0ZSI6ZmFsc2V9LCJJc1Zpc2libGUiOnRydWUsIlBhcmVudFN0eWxlIjpudWxsfSwiSHlwZXJsaW5rIjpudWxsLCJJbXBvcnRJZCI6IkxlYXZlcyBOQVNBIHRvIHN0YXJ0IHRlYWNoaW5nIGF0IFVDIn0seyIkaWQiOiI0MjciLCJJZCI6IjdhZTRkNzMwLTc4ZmUtNGYzOC1hYmFlLWExNjQ1MmU4MjgxNyIsIkluZGV4IjoxNiwiR3JvdXBJZCI6bnVsbCwiVGl0bGUiOiJHcmFkdWF0ZXMgZnJvbSBjb2xsZWdlIiwiRGF0ZVRpbWUiOiIxOTU1LTAxLTAxVDIzOjU5OjAwWiIsIlBlcmNlbnRhZ2VDb21wbGV0ZSI6bnVsbCwiTm90ZSI6bnVsbCwiU3R5bGUiOnsiJGlkIjoiNDI4IiwiVGl0bGVQb3NpdGlvbiI6IlJpZ2h0IiwiRGF0ZVBvc2l0aW9uIjoiUmlnaHQiLCJTaGFwZVR5cGUiOjE0LCJTaGFwZVNpemUiOjAsIlNoYXBlU3R5bGUiOnsiJGlkIjoiNDI5IiwiTWFyZ2luIjp7IiRyZWYiOiI4In0sIlBhZGRpbmciOnsiJHJlZiI6IjkifSwiQmFja2dyb3VuZCI6eyIkaWQiOiI0MzAiLCJDb2xvciI6eyIkaWQiOiI0MzEiLCJBIjoyNTUsIlIiOjQ0LCJHIjozOSwiQiI6MzV9fSwiSXNWaXNpYmxlIjp0cnVlLCJXaWR0aCI6MTIuMCwiSGVpZ2h0IjoxN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UaXRsZVN0eWxlIjp7IiRpZCI6IjQzNSIsIkZvbnRTZXR0aW5ncyI6eyIkaWQiOiI0MzYiLCJGb250U2l6ZSI6MTIsIkZvbnROYW1lIjoiQ2FsaWJyaSIsIklzQm9sZCI6ZmFsc2UsIklzSXRhbGljIjpmYWxzZSwiSXNVbmRlcmxpbmVkIjpmYWxzZSwiUGFyZW50U3R5bGUiOm51bGx9LCJBdXRvU2l6ZSI6MiwiRm9yZWdyb3VuZCI6eyIkaWQiOiI0MzciLCJDb2xvciI6eyIkaWQiOiI0MzgiLCJBIjoyNTUsIlIiOjQ0LCJHIjozOSwiQiI6MzV9fSwiTWF4V2lkdGgiOjExN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M5IiwiQ29sb3IiOnsiJGlkIjoiNDQwIiwiQSI6MCwiUiI6MjU1LCJHIjoyNTUsIkIiOjI1NX19LCJJc1Zpc2libGUiOnRydWUsIldpZHRoIjowLjAsIkhlaWdodCI6MC4wLCJCb3JkZXJTdHlsZSI6bnVsbCwiUGFyZW50U3R5bGUiOm51bGx9LCJEYXRlU3R5bGUiOnsiJGlkIjoiNDQxIiwiRm9udFNldHRpbmdzIjp7IiRpZCI6IjQ0MiIsIkZvbnRTaXplIjoxMCwiRm9udE5hbWUiOiJDYWxpYnJpIiwiSXNCb2xkIjpmYWxzZSwiSXNJdGFsaWMiOmZhbHNlLCJJc1VuZGVybGluZWQiOmZhbHNlLCJQYXJlbnRTdHlsZSI6bnVsbH0sIkF1dG9TaXplIjowLCJGb3JlZ3JvdW5kIjp7IiRpZCI6IjQ0MyIsIkNvbG9yIjp7IiRpZCI6IjQ0NCIsIkEiOjI1NSwiUiI6NDQsIkciOjM5LCJCIjoz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NDUiLCJDb2xvciI6eyIkaWQiOiI0NDYiLCJBIjowLCJSIjoyNTUsIkciOjI1NSwiQiI6MjU1fX0sIklzVmlzaWJsZSI6dHJ1ZSwiV2lkdGgiOjAuMCwiSGVpZ2h0IjowLjAsIkJvcmRlclN0eWxlIjpudWxsLCJQYXJlbnRTdHlsZSI6bnVsbH0sIkRhdGVGb3JtYXQiOnsiJGlkIjoiNDQ3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Q4IiwiRm9ybWF0IjowLCJJc1Zpc2libGUiOmZhbHNlLCJMYXN0S25vd25WaXNpYmlsaXR5U3RhdGUiOmZhbHNlfSwiSXNWaXNpYmxlIjp0cnVlLCJQYXJlbnRTdHlsZSI6bnVsbH0sIkh5cGVybGluayI6bnVsbCwiSW1wb3J0SWQiOiJHcmFkdWF0ZXMgZnJvbSBjb2xsZWdlIn0seyIkaWQiOiI0NDkiLCJJZCI6ImMwNjdmOTFmLTgyNDQtNGIzZS05MDc4LTYwZTUyN2YwMTg4OSIsIkluZGV4IjoxOCwiR3JvdXBJZCI6bnVsbCwiVGl0bGUiOiJJbnZlc3RpZ2F0ZXMgdGhlIFxyXG5DaGFsbGVuZ2VyIG1pc3Npb24iLCJEYXRlVGltZSI6IjE5ODYtMDEtMDFUMjM6NTk6MDBaIiwiUGVyY2VudGFnZUNvbXBsZXRlIjpudWxsLCJOb3RlIjpudWxsLCJTdHlsZSI6eyIkaWQiOiI0NTAiLCJUaXRsZVBvc2l0aW9uIjoiUmlnaHQiLCJEYXRlUG9zaXRpb24iOiJSaWdodCIsIlNoYXBlVHlwZSI6MTQsIlNoYXBlU2l6ZSI6MCwiU2hhcGVTdHlsZSI6eyIkaWQiOiI0NTEiLCJNYXJnaW4iOnsiJHJlZiI6IjgifSwiUGFkZGluZyI6eyIkcmVmIjoiOSJ9LCJCYWNrZ3JvdW5kIjp7IiRpZCI6IjQ1MiIsIkNvbG9yIjp7IiRpZCI6IjQ1MyIsIkEiOjI1NSwiUiI6NDQsIkciOjM5LCJCIjozNX19LCJJc1Zpc2libGUiOnRydWUsIldpZHRoIjoxMi4wLCJIZWlnaHQiOjE0LjAsIkJvcmRlclN0eWxlIjp7IiRpZCI6IjQ1NCIsIkxpbmVDb2xvciI6eyIkaWQiOiI0NTUiLCIkdHlwZSI6Ik5MUkUuQ29tbW9uLkRvbS5Tb2xpZENvbG9yQnJ1c2gsIE5MUkUuQ29tbW9uIiwiQ29sb3IiOnsiJGlkIjoiNDU2IiwiQSI6MjU1LCJSIjoyNTUsIkciOjAsIkIiOjB9fSwiTGluZVdlaWdodCI6MC4wLCJMaW5lVHlwZSI6MCwiUGFyZW50U3R5bGUiOm51bGx9LCJQYXJlbnRTdHlsZSI6bnVsbH0sIlRpdGxlU3R5bGUiOnsiJGlkIjoiNDU3IiwiRm9udFNldHRpbmdzIjp7IiRpZCI6IjQ1OCIsIkZvbnRTaXplIjoxMiwiRm9udE5hbWUiOiJDYWxpYnJpIiwiSXNCb2xkIjpmYWxzZSwiSXNJdGFsaWMiOmZhbHNlLCJJc1VuZGVybGluZWQiOmZhbHNlLCJQYXJlbnRTdHlsZSI6bnVsbH0sIkF1dG9TaXplIjoyLCJGb3JlZ3JvdW5kIjp7IiRpZCI6IjQ1OSIsIkNvbG9yIjp7IiRpZCI6IjQ2MCIsIkEiOjI1NSwiUiI6NDQsIkciOjM5LCJCIjozNX19LCJNYXhXaWR0aCI6OT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2MSIsIkNvbG9yIjp7IiRpZCI6IjQ2MiIsIkEiOjAsIlIiOjI1NSwiRyI6MjU1LCJCIjoyNTV9fSwiSXNWaXNpYmxlIjp0cnVlLCJXaWR0aCI6MC4wLCJIZWlnaHQiOjAuMCwiQm9yZGVyU3R5bGUiOm51bGwsIlBhcmVudFN0eWxlIjpudWxsfSwiRGF0ZVN0eWxlIjp7IiRpZCI6IjQ2MyIsIkZvbnRTZXR0aW5ncyI6eyIkaWQiOiI0NjQiLCJGb250U2l6ZSI6MTAsIkZvbnROYW1lIjoiQ2FsaWJyaSIsIklzQm9sZCI6ZmFsc2UsIklzSXRhbGljIjpmYWxzZSwiSXNVbmRlcmxpbmVkIjpmYWxzZSwiUGFyZW50U3R5bGUiOm51bGx9LCJBdXRvU2l6ZSI6MCwiRm9yZWdyb3VuZCI6eyIkaWQiOiI0NjUiLCJDb2xvciI6eyIkaWQiOiI0NjYiLCJBIjoyNTUsIlIiOjQ0LCJHIjozOSwiQiI6Mz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DY3IiwiQ29sb3IiOnsiJGlkIjoiNDY4IiwiQSI6MCwiUiI6MjU1LCJHIjoyNTUsIkIiOjI1NX19LCJJc1Zpc2libGUiOnRydWUsIldpZHRoIjowLjAsIkhlaWdodCI6MC4wLCJCb3JkZXJTdHlsZSI6bnVsbCwiUGFyZW50U3R5bGUiOm51bGx9LCJEYXRlRm9ybWF0Ijp7IiRpZCI6IjQ2O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MCIsIkZvcm1hdCI6MCwiSXNWaXNpYmxlIjpmYWxzZSwiTGFzdEtub3duVmlzaWJpbGl0eVN0YXRlIjpmYWxzZX0sIklzVmlzaWJsZSI6dHJ1ZSwiUGFyZW50U3R5bGUiOm51bGx9LCJIeXBlcmxpbmsiOm51bGwsIkltcG9ydElkIjoiSW52ZXN0aWdhdGVzIHRoZSBDaGFsbGVuZ2VyIG1pc3Npb24ifSx7IiRpZCI6IjQ3MSIsIklkIjoiYzM5NGI0Y2YtNzg1YS00Y2U1LWExMzQtYjU4ZmQxZmI3MjNmIiwiSW5kZXgiOjE1LCJHcm91cElkIjpudWxsLCJUaXRsZSI6IkdvZXMgdG8gY29sbGVnZSBcclxuKFB1cmR1ZSBVbml2ZXJzaXR5KSIsIkRhdGVUaW1lIjoiMTk0Ny0wMS0wMVQyMzo1OTowMFoiLCJQZXJjZW50YWdlQ29tcGxldGUiOm51bGwsIk5vdGUiOm51bGwsIlN0eWxlIjp7IiRpZCI6IjQ3MiIsIlRpdGxlUG9zaXRpb24iOiJMZWZ0IiwiRGF0ZVBvc2l0aW9uIjoiTGVmdCIsIlNoYXBlVHlwZSI6MTQsIlNoYXBlU2l6ZSI6MCwiU2hhcGVTdHlsZSI6eyIkaWQiOiI0NzMiLCJNYXJnaW4iOnsiJHJlZiI6IjgifSwiUGFkZGluZyI6eyIkcmVmIjoiOSJ9LCJCYWNrZ3JvdW5kIjp7IiRpZCI6IjQ3NCIsIkNvbG9yIjp7IiRpZCI6IjQ3NSIsIkEiOjI1NSwiUiI6NDQsIkciOjM5LCJCIjozNX19LCJJc1Zpc2libGUiOnRydWUsIldpZHRoIjoxMi4wLCJIZWlnaHQiOjE0LjAsIkJvcmRlclN0eWxlIjp7IiRpZCI6IjQ3NiIsIkxpbmVDb2xvciI6eyIkaWQiOiI0NzciLCIkdHlwZSI6Ik5MUkUuQ29tbW9uLkRvbS5Tb2xpZENvbG9yQnJ1c2gsIE5MUkUuQ29tbW9uIiwiQ29sb3IiOnsiJGlkIjoiNDc4IiwiQSI6MjU1LCJSIjoyNTUsIkciOjAsIkIiOjB9fSwiTGluZVdlaWdodCI6MC4wLCJMaW5lVHlwZSI6MCwiUGFyZW50U3R5bGUiOm51bGx9LCJQYXJlbnRTdHlsZSI6bnVsbH0sIlRpdGxlU3R5bGUiOnsiJGlkIjoiNDc5IiwiRm9udFNldHRpbmdzIjp7IiRpZCI6IjQ4MCIsIkZvbnRTaXplIjoxMiwiRm9udE5hbWUiOiJDYWxpYnJpIiwiSXNCb2xkIjpmYWxzZSwiSXNJdGFsaWMiOmZhbHNlLCJJc1VuZGVybGluZWQiOmZhbHNlLCJQYXJlbnRTdHlsZSI6bnVsbH0sIkF1dG9TaXplIjoyLCJGb3JlZ3JvdW5kIjp7IiRpZCI6IjQ4MSIsIkNvbG9yIjp7IiRpZCI6IjQ4MiIsIkEiOjI1NSwiUiI6NDQsIkciOjM5LCJCIjozNX19LCJNYXhXaWR0aCI6OTQ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4MyIsIkNvbG9yIjp7IiRpZCI6IjQ4NCIsIkEiOjAsIlIiOjI1NSwiRyI6MjU1LCJCIjoyNTV9fSwiSXNWaXNpYmxlIjp0cnVlLCJXaWR0aCI6MC4wLCJIZWlnaHQiOjAuMCwiQm9yZGVyU3R5bGUiOm51bGwsIlBhcmVudFN0eWxlIjpudWxsfSwiRGF0ZVN0eWxlIjp7IiRpZCI6IjQ4NSIsIkZvbnRTZXR0aW5ncyI6eyIkaWQiOiI0ODYiLCJGb250U2l6ZSI6MTAsIkZvbnROYW1lIjoiQ2FsaWJyaSIsIklzQm9sZCI6ZmFsc2UsIklzSXRhbGljIjpmYWxzZSwiSXNVbmRlcmxpbmVkIjpmYWxzZSwiUGFyZW50U3R5bGUiOm51bGx9LCJBdXRvU2l6ZSI6MCwiRm9yZWdyb3VuZCI6eyIkaWQiOiI0ODciLCJDb2xvciI6eyIkaWQiOiI0ODgiLCJBIjoyNTUsIlIiOjQ0LCJHIjozOSwiQiI6Mz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Dg5IiwiQ29sb3IiOnsiJGlkIjoiNDkwIiwiQSI6MCwiUiI6MjU1LCJHIjoyNTUsIkIiOjI1NX19LCJJc1Zpc2libGUiOnRydWUsIldpZHRoIjowLjAsIkhlaWdodCI6MC4wLCJCb3JkZXJTdHlsZSI6bnVsbCwiUGFyZW50U3R5bGUiOm51bGx9LCJEYXRlRm9ybWF0Ijp7IiRpZCI6IjQ5M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5MiIsIkZvcm1hdCI6MCwiSXNWaXNpYmxlIjpmYWxzZSwiTGFzdEtub3duVmlzaWJpbGl0eVN0YXRlIjpmYWxzZX0sIklzVmlzaWJsZSI6dHJ1ZSwiUGFyZW50U3R5bGUiOm51bGx9LCJIeXBlcmxpbmsiOm51bGwsIkltcG9ydElkIjoiR29lcyB0byBjb2xsZWdlIChQdXJkdWUgVW5pdmVyc2l0eSkifV0sIklkIjoiZGY0YzI3ZTQtNjFkOC00MzU5LTg5M2QtZWVkYzFmNmMwMjE0IiwiSXNTaW5nbGVJdGVtUm93IjpmYWxzZX0seyIkaWQiOiI0OTMiLCJfdGFza3MiOltdLCJfbWlsZXN0b25lcyI6W3siJGlkIjoiNDk0IiwiSWQiOiIxNThmMzc1Zi1jOGFmLTRjYzAtYjc3Ny1kMjcyZTBkMTdiYjEiLCJJbmRleCI6MjIsIkdyb3VwSWQiOm51bGwsIlRpdGxlIjoiQ2hhaXJtYW4gb2YgQ1RBIiwiRGF0ZVRpbWUiOiIxOTgyLTAxLTAxVDIzOjU5OjAwWiIsIlBlcmNlbnRhZ2VDb21wbGV0ZSI6bnVsbCwiTm90ZSI6bnVsbCwiU3R5bGUiOnsiJGlkIjoiNDk1IiwiVGl0bGVQb3NpdGlvbiI6IlJpZ2h0IiwiRGF0ZVBvc2l0aW9uIjoiUmlnaHQiLCJTaGFwZVR5cGUiOjE0LCJTaGFwZVNpemUiOjAsIlNoYXBlU3R5bGUiOnsiJGlkIjoiNDk2IiwiTWFyZ2luIjp7IiRyZWYiOiI4In0sIlBhZGRpbmciOnsiJHJlZiI6IjkifSwiQmFja2dyb3VuZCI6eyIkaWQiOiI0OTciLCJDb2xvciI6eyIkaWQiOiI0OTgiLCJBIjoyNTUsIlIiOjQ0LCJHIjozOSwiQiI6MzV9fSwiSXNWaXNpYmxlIjp0cnVlLCJXaWR0aCI6MTIuMCwiSGVpZ2h0IjoxNC4wLCJCb3JkZXJTdHlsZSI6eyIkaWQiOiI0OTkiLCJMaW5lQ29sb3IiOnsiJGlkIjoiNTAwIiwiJHR5cGUiOiJOTFJFLkNvbW1vbi5Eb20uU29saWRDb2xvckJydXNoLCBOTFJFLkNvbW1vbiIsIkNvbG9yIjp7IiRpZCI6IjUwMSIsIkEiOjI1NSwiUiI6MjU1LCJHIjowLCJCIjowfX0sIkxpbmVXZWlnaHQiOjAuMCwiTGluZVR5cGUiOjAsIlBhcmVudFN0eWxlIjpudWxsfSwiUGFyZW50U3R5bGUiOm51bGx9LCJUaXRsZVN0eWxlIjp7IiRpZCI6IjUwMiIsIkZvbnRTZXR0aW5ncyI6eyIkaWQiOiI1MDMiLCJGb250U2l6ZSI6MTIsIkZvbnROYW1lIjoiQ2FsaWJyaSIsIklzQm9sZCI6ZmFsc2UsIklzSXRhbGljIjpmYWxzZSwiSXNVbmRlcmxpbmVkIjpmYWxzZSwiUGFyZW50U3R5bGUiOm51bGx9LCJBdXRvU2l6ZSI6MiwiRm9yZWdyb3VuZCI6eyIkaWQiOiI1MDQiLCJDb2xvciI6eyIkaWQiOiI1MDUiLCJBIjoyNTUsIlIiOjQ0LCJHIjozOSwiQiI6MzV9fSwiTWF4V2lkdGgiOjgx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MDYiLCJDb2xvciI6eyIkaWQiOiI1MDciLCJBIjowLCJSIjoyNTUsIkciOjI1NSwiQiI6MjU1fX0sIklzVmlzaWJsZSI6dHJ1ZSwiV2lkdGgiOjAuMCwiSGVpZ2h0IjowLjAsIkJvcmRlclN0eWxlIjpudWxsLCJQYXJlbnRTdHlsZSI6bnVsbH0sIkRhdGVTdHlsZSI6eyIkaWQiOiI1MDgiLCJGb250U2V0dGluZ3MiOnsiJGlkIjoiNTA5IiwiRm9udFNpemUiOjEwLCJGb250TmFtZSI6IkNhbGlicmkiLCJJc0JvbGQiOmZhbHNlLCJJc0l0YWxpYyI6ZmFsc2UsIklzVW5kZXJsaW5lZCI6ZmFsc2UsIlBhcmVudFN0eWxlIjpudWxsfSwiQXV0b1NpemUiOjAsIkZvcmVncm91bmQiOnsiJGlkIjoiNTEwIiwiQ29sb3IiOnsiJGlkIjoiNTExIiwiQSI6MjU1LCJSIjo0NCwiRyI6MzksIkIiOjM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xMiIsIkNvbG9yIjp7IiRpZCI6IjUxMyIsIkEiOjAsIlIiOjI1NSwiRyI6MjU1LCJCIjoyNTV9fSwiSXNWaXNpYmxlIjp0cnVlLCJXaWR0aCI6MC4wLCJIZWlnaHQiOjAuMCwiQm9yZGVyU3R5bGUiOm51bGwsIlBhcmVudFN0eWxlIjpudWxsfSwiRGF0ZUZvcm1hdCI6eyIkaWQiOiI1MT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TUiLCJGb3JtYXQiOjAsIklzVmlzaWJsZSI6ZmFsc2UsIkxhc3RLbm93blZpc2liaWxpdHlTdGF0ZSI6ZmFsc2V9LCJJc1Zpc2libGUiOnRydWUsIlBhcmVudFN0eWxlIjpudWxsfSwiSHlwZXJsaW5rIjpudWxsLCJJbXBvcnRJZCI6IkNoYWlybWFuIG9mIENUQSJ9LHsiJGlkIjoiNTE2IiwiSWQiOiIyZmI1OGMxNy1jMzExLTQyZGMtYTcwYy05ZTFlMTZiMWZhOTYiLCJJbmRleCI6MjAsIkdyb3VwSWQiOm51bGwsIlRpdGxlIjoiRmlyc3QgZmxpZ2h0IFx1MDAwYmluIHNwYWNlIiwiRGF0ZVRpbWUiOiIxOTY2LTAxLTIxVDIzOjU5OjAwWiIsIlBlcmNlbnRhZ2VDb21wbGV0ZSI6bnVsbCwiTm90ZSI6bnVsbCwiU3R5bGUiOnsiJGlkIjoiNTE3IiwiVGl0bGVQb3NpdGlvbiI6IkxlZnQiLCJEYXRlUG9zaXRpb24iOiJMZWZ0IiwiU2hhcGVUeXBlIjoxNCwiU2hhcGVTaXplIjowLCJTaGFwZVN0eWxlIjp7IiRpZCI6IjUxOCIsIk1hcmdpbiI6eyIkcmVmIjoiOCJ9LCJQYWRkaW5nIjp7IiRyZWYiOiI5In0sIkJhY2tncm91bmQiOnsiJGlkIjoiNTE5IiwiQ29sb3IiOnsiJGlkIjoiNTIwIiwiQSI6MjU1LCJSIjo0NCwiRyI6MzksIkIiOjM1fX0sIklzVmlzaWJsZSI6dHJ1ZSwiV2lkdGgiOjEyLjAsIkhlaWdodCI6MTQuMCwiQm9yZGVyU3R5bGUiOnsiJGlkIjoiNTIxIiwiTGluZUNvbG9yIjp7IiRpZCI6IjUyMiIsIiR0eXBlIjoiTkxSRS5Db21tb24uRG9tLlNvbGlkQ29sb3JCcnVzaCwgTkxSRS5Db21tb24iLCJDb2xvciI6eyIkaWQiOiI1MjMiLCJBIjoyNTUsIlIiOjI1NSwiRyI6MCwiQiI6MH19LCJMaW5lV2VpZ2h0IjowLjAsIkxpbmVUeXBlIjowLCJQYXJlbnRTdHlsZSI6bnVsbH0sIlBhcmVudFN0eWxlIjpudWxsfSwiVGl0bGVTdHlsZSI6eyIkaWQiOiI1MjQiLCJGb250U2V0dGluZ3MiOnsiJGlkIjoiNTI1IiwiRm9udFNpemUiOjEyLCJGb250TmFtZSI6IkNhbGlicmkiLCJJc0JvbGQiOmZhbHNlLCJJc0l0YWxpYyI6ZmFsc2UsIklzVW5kZXJsaW5lZCI6ZmFsc2UsIlBhcmVudFN0eWxlIjpudWxsfSwiQXV0b1NpemUiOjIsIkZvcmVncm91bmQiOnsiJGlkIjoiNTI2IiwiQ29sb3IiOnsiJGlkIjoiNTI3IiwiQSI6MjU1LCJSIjo0NCwiRyI6MzksIkIiOjM1fX0sIk1heFdpZHRoIjo1Mi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I4IiwiQ29sb3IiOnsiJGlkIjoiNTI5IiwiQSI6MCwiUiI6MjU1LCJHIjoyNTUsIkIiOjI1NX19LCJJc1Zpc2libGUiOnRydWUsIldpZHRoIjowLjAsIkhlaWdodCI6MC4wLCJCb3JkZXJTdHlsZSI6bnVsbCwiUGFyZW50U3R5bGUiOm51bGx9LCJEYXRl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NDQsIkciOjM5LCJCIjoz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MzQiLCJDb2xvciI6eyIkaWQiOiI1MzUiLCJBIjowLCJSIjoyNTUsIkciOjI1NSwiQiI6MjU1fX0sIklzVmlzaWJsZSI6dHJ1ZSwiV2lkdGgiOjAuMCwiSGVpZ2h0IjowLjAsIkJvcmRlclN0eWxlIjpudWxsLCJQYXJlbnRTdHlsZSI6bnVsbH0sIkRhdGVGb3JtYXQiOnsiJGlkIjoiNTM2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3IiwiRm9ybWF0IjowLCJJc1Zpc2libGUiOmZhbHNlLCJMYXN0S25vd25WaXNpYmlsaXR5U3RhdGUiOmZhbHNlfSwiSXNWaXNpYmxlIjp0cnVlLCJQYXJlbnRTdHlsZSI6bnVsbH0sIkh5cGVybGluayI6bnVsbCwiSW1wb3J0SWQiOiJGaXJzdCBmbGlnaHQgaW4gc3BhY2UifSx7IiRpZCI6IjUzOCIsIklkIjoiNGJhOTNmMjMtZTU2OC00NDBlLWIyYjEtYzFlMTQ3ODM1MDdhIiwiSW5kZXgiOjE5LCJHcm91cElkIjpudWxsLCJUaXRsZSI6IkpvaW5zIE5BU0EiLCJEYXRlVGltZSI6IjE5NTUtMDEtMDFUMjM6NTk6MDBaIiwiUGVyY2VudGFnZUNvbXBsZXRlIjpudWxsLCJOb3RlIjpudWxsLCJTdHlsZSI6eyIkaWQiOiI1MzkiLCJUaXRsZVBvc2l0aW9uIjoiTGVmdCIsIkRhdGVQb3NpdGlvbiI6IkxlZnQiLCJTaGFwZVR5cGUiOjE0LCJTaGFwZVNpemUiOjAsIlNoYXBlU3R5bGUiOnsiJGlkIjoiNTQwIiwiTWFyZ2luIjp7IiRyZWYiOiI4In0sIlBhZGRpbmciOnsiJHJlZiI6IjkifSwiQmFja2dyb3VuZCI6eyIkaWQiOiI1NDEiLCJDb2xvciI6eyIkaWQiOiI1NDIiLCJBIjoyNTUsIlIiOjQ0LCJHIjozOSwiQiI6MzV9fSwiSXNWaXNpYmxlIjp0cnVlLCJXaWR0aCI6MTIuMCwiSGVpZ2h0IjoxNC4wLCJCb3JkZXJTdHlsZSI6eyIkaWQiOiI1NDMiLCJMaW5lQ29sb3IiOnsiJGlkIjoiNTQ0IiwiJHR5cGUiOiJOTFJFLkNvbW1vbi5Eb20uU29saWRDb2xvckJydXNoLCBOTFJFLkNvbW1vbiIsIkNvbG9yIjp7IiRpZCI6IjU0NSIsIkEiOjI1NSwiUiI6MjU1LCJHIjowLCJCIjowfX0sIkxpbmVXZWlnaHQiOjAuMCwiTGluZVR5cGUiOjAsIlBhcmVudFN0eWxlIjpudWxsfSwiUGFyZW50U3R5bGUiOm51bGx9LCJUaXRsZVN0eWxlIjp7IiRpZCI6IjU0NiIsIkZvbnRTZXR0aW5ncyI6eyIkaWQiOiI1NDciLCJGb250U2l6ZSI6MTIsIkZvbnROYW1lIjoiQ2FsaWJyaSIsIklzQm9sZCI6ZmFsc2UsIklzSXRhbGljIjpmYWxzZSwiSXNVbmRlcmxpbmVkIjpmYWxzZSwiUGFyZW50U3R5bGUiOm51bGx9LCJBdXRvU2l6ZSI6MiwiRm9yZWdyb3VuZCI6eyIkaWQiOiI1NDgiLCJDb2xvciI6eyIkaWQiOiI1NDkiLCJBIjoyNTUsIlIiOjQ0LCJHIjozOSwiQiI6MzV9fSwiTWF4V2lkdGgiOjU0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1NTAiLCJDb2xvciI6eyIkaWQiOiI1NTEiLCJBIjowLCJSIjoyNTUsIkciOjI1NSwiQiI6MjU1fX0sIklzVmlzaWJsZSI6dHJ1ZSwiV2lkdGgiOjAuMCwiSGVpZ2h0IjowLjAsIkJvcmRlclN0eWxlIjpudWxsLCJQYXJlbnRTdHlsZSI6bnVsbH0sIkRhdGVTdHlsZSI6eyIkaWQiOiI1NTIiLCJGb250U2V0dGluZ3MiOnsiJGlkIjoiNTUzIiwiRm9udFNpemUiOjEwLCJGb250TmFtZSI6IkNhbGlicmkiLCJJc0JvbGQiOmZhbHNlLCJJc0l0YWxpYyI6ZmFsc2UsIklzVW5kZXJsaW5lZCI6ZmFsc2UsIlBhcmVudFN0eWxlIjpudWxsfSwiQXV0b1NpemUiOjAsIkZvcmVncm91bmQiOnsiJGlkIjoiNTU0IiwiQ29sb3IiOnsiJGlkIjoiNTU1IiwiQSI6MjU1LCJSIjo0NCwiRyI6MzksIkIiOjM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1NiIsIkNvbG9yIjp7IiRpZCI6IjU1NyIsIkEiOjAsIlIiOjI1NSwiRyI6MjU1LCJCIjoyNTV9fSwiSXNWaXNpYmxlIjp0cnVlLCJXaWR0aCI6MC4wLCJIZWlnaHQiOjAuMCwiQm9yZGVyU3R5bGUiOm51bGwsIlBhcmVudFN0eWxlIjpudWxsfSwiRGF0ZUZvcm1hdCI6eyIkaWQiOiI1NTg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kiLCJGb3JtYXQiOjAsIklzVmlzaWJsZSI6ZmFsc2UsIkxhc3RLbm93blZpc2liaWxpdHlTdGF0ZSI6ZmFsc2V9LCJJc1Zpc2libGUiOnRydWUsIlBhcmVudFN0eWxlIjpudWxsfSwiSHlwZXJsaW5rIjpudWxsLCJJbXBvcnRJZCI6IkpvaW5zIE5BU0EifSx7IiRpZCI6IjU2MCIsIklkIjoiODUwMTE4NTgtMzQ3Yi00ZDQyLTliMWUtZjU2NDUyMDgxYTdhIiwiSW5kZXgiOjIxLCJHcm91cElkIjpudWxsLCJUaXRsZSI6IkZpcnN0IG1hbiBcclxub24gdGhlIG1vb24iLCJEYXRlVGltZSI6IjE5NjktMDctMjBUMjM6NTk6MDBaIiwiUGVyY2VudGFnZUNvbXBsZXRlIjpudWxsLCJOb3RlIjpudWxsLCJTdHlsZSI6eyIkaWQiOiI1NjEiLCJUaXRsZVBvc2l0aW9uIjoiUmlnaHQiLCJEYXRlUG9zaXRpb24iOiJSaWdodCIsIlNoYXBlVHlwZSI6MTQsIlNoYXBlU2l6ZSI6MCwiU2hhcGVTdHlsZSI6eyIkaWQiOiI1NjIiLCJNYXJnaW4iOnsiJHJlZiI6IjgifSwiUGFkZGluZyI6eyIkcmVmIjoiOSJ9LCJCYWNrZ3JvdW5kIjp7IiRpZCI6IjU2MyIsIkNvbG9yIjp7IiRpZCI6IjU2NCIsIkEiOjI1NSwiUiI6NDQsIkciOjM5LCJCIjozNX19LCJJc1Zpc2libGUiOnRydWUsIldpZHRoIjoxMi4wLCJIZWlnaHQiOjE0LjAsIkJvcmRlclN0eWxlIjp7IiRpZCI6IjU2NSIsIkxpbmVDb2xvciI6eyIkaWQiOiI1NjYiLCIkdHlwZSI6Ik5MUkUuQ29tbW9uLkRvbS5Tb2xpZENvbG9yQnJ1c2gsIE5MUkUuQ29tbW9uIiwiQ29sb3IiOnsiJGlkIjoiNTY3IiwiQSI6MjU1LCJSIjoyNTUsIkciOjAsIkIiOjB9fSwiTGluZVdlaWdodCI6MC4wLCJMaW5lVHlwZSI6MCwiUGFyZW50U3R5bGUiOm51bGx9LCJQYXJlbnRTdHlsZSI6bnVsbH0sIlRpdGxlU3R5bGUiOnsiJGlkIjoiNTY4IiwiRm9udFNldHRpbmdzIjp7IiRpZCI6IjU2OSIsIkZvbnRTaXplIjoxMiwiRm9udE5hbWUiOiJDYWxpYnJpIiwiSXNCb2xkIjp0cnVlLCJJc0l0YWxpYyI6ZmFsc2UsIklzVW5kZXJsaW5lZCI6ZmFsc2UsIlBhcmVudFN0eWxlIjpudWxsfSwiQXV0b1NpemUiOjIsIkZvcmVncm91bmQiOnsiJGlkIjoiNTcwIiwiQ29sb3IiOnsiJGlkIjoiNTcxIiwiQSI6MjU1LCJSIjoyNTUsIkciOjI1NSwiQiI6MjU1fX0sIk1heFdpZHRoIjo2N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TcyIiwiQ29sb3IiOnsiJGlkIjoiNTczIiwiQSI6MCwiUiI6MjU1LCJHIjoyNTUsIkIiOjI1NX19LCJJc1Zpc2libGUiOnRydWUsIldpZHRoIjowLjAsIkhlaWdodCI6MC4wLCJCb3JkZXJTdHlsZSI6bnVsbCwiUGFyZW50U3R5bGUiOm51bGx9LCJEYXRlU3R5bGUiOnsiJGlkIjoiNTc0IiwiRm9udFNldHRpbmdzIjp7IiRpZCI6IjU3NSIsIkZvbnRTaXplIjoxMCwiRm9udE5hbWUiOiJDYWxpYnJpIiwiSXNCb2xkIjp0cnVlLCJJc0l0YWxpYyI6ZmFsc2UsIklzVW5kZXJsaW5lZCI6ZmFsc2UsIlBhcmVudFN0eWxlIjpudWxsfSwiQXV0b1NpemUiOjAsIkZvcmVncm91bmQiOnsiJGlkIjoiNTc2IiwiQ29sb3IiOnsiJGlkIjoiNTc3IiwiQSI6MjU1LCJSIjo0NCwiRyI6MzksIkIiOjM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3OCIsIkNvbG9yIjp7IiRpZCI6IjU3OSIsIkEiOjAsIlIiOjI1NSwiRyI6MjU1LCJCIjoyNTV9fSwiSXNWaXNpYmxlIjp0cnVlLCJXaWR0aCI6MC4wLCJIZWlnaHQiOjAuMCwiQm9yZGVyU3R5bGUiOm51bGwsIlBhcmVudFN0eWxlIjpudWxsfSwiRGF0ZUZvcm1hdCI6eyIkaWQiOiI1OD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ODEiLCJEYXRlUGFydElzVmlzaWJsZSI6dHJ1ZSwiVGltZVBhcnRJc1Zpc2libGUiOmZhbHNlfX0sIldlZWtOdW1iZXJpbmciOnsiJGlkIjoiNTgyIiwiRm9ybWF0IjowLCJJc1Zpc2libGUiOmZhbHNlLCJMYXN0S25vd25WaXNpYmlsaXR5U3RhdGUiOmZhbHNlfSwiSXNWaXNpYmxlIjp0cnVlLCJQYXJlbnRTdHlsZSI6bnVsbH0sIkh5cGVybGluayI6bnVsbCwiSW1wb3J0SWQiOiJGaXJzdCBtYW4gb24gdGhlIG1vb24ifV0sIklkIjoiODA4MzY0NjItODRkNy00MThhLTg2MTMtMjg4NWE2MmQ0NDczIiwiSXNTaW5nbGVJdGVtUm93IjpmYWxzZX1dLCJJbmRleCI6MCwiSWQiOiI0OThjNjg0Yi00NjQ1LTQ0MzgtODhlYy1mODY5ZWFjZGU1MDIiLCJIZWFkZXJUZXh0IjoiIiwiSXNEZWZhdWx0Ijp0cnVlLCJTdHlsZSI6eyIkaWQiOiI1ODMiLCJIZWFkZXJTdHlsZSI6eyIkaWQiOiI1ODQiLCJUZXh0U3R5bGUiOnsiJGlkIjoiNTg1IiwiRm9udFNldHRpbmdzIjp7IiRpZCI6IjU4NiIsIkZvbnRTaXplIjoxMSwiRm9udE5hbWUiOiJDYWxpYnJpIiwiSXNCb2xkIjpmYWxzZSwiSXNJdGFsaWMiOmZhbHNlLCJJc1VuZGVybGluZWQiOmZhbHNlLCJQYXJlbnRTdHlsZSI6bnVsbH0sIkF1dG9TaXplIjoyLCJGb3JlZ3JvdW5kIjp7IiRpZCI6IjU4NyIsIkNvbG9yIjp7IiRpZCI6IjU4OCIsIkEiOjI1NSwiUiI6MCwiRyI6MCwiQiI6MH19LCJNYXhXaWR0aCI6MC4wLCJNYXhIZWlnaHQiOjAuMCwiU21hcnRGb3JlZ3JvdW5kSXNBY3RpdmUiOmZhbHNlLCJIb3Jpem9udGFsQWxpZ25tZW50IjowLCJWZXJ0aWNhbEFsaWdubWVudCI6MCwiU21hcnRGb3JlZ3JvdW5kIjpudWxsLCJCYWNrZ3JvdW5kRmlsbFR5cGUiOjAsIk1hcmdpbiI6eyIkaWQiOiI1ODkiLCJUb3AiOjAuMCwiTGVmdCI6MC4wLCJSaWdodCI6MC4wLCJCb3R0b20iOjAuMH0sIlBhZGRpbmciOnsiJGlkIjoiNTkwIiwiVG9wIjowLjAsIkxlZnQiOjAuMCwiUmlnaHQiOjAuMCwiQm90dG9tIjowLjB9LCJCYWNrZ3JvdW5kIjpudWxsLCJJc1Zpc2libGUiOnRydWUsIldpZHRoIjowLjAsIkhlaWdodCI6MC4wLCJCb3JkZXJTdHlsZSI6bnVsbCwiUGFyZW50U3R5bGUiOm51bGx9LCJSZWN0YW5nbGVTdHlsZSI6eyIkaWQiOiI1OTEiLCJNYXJnaW4iOnsiJGlkIjoiNTkyIiwiVG9wIjowLjAsIkxlZnQiOjAuMCwiUmlnaHQiOjAuMCwiQm90dG9tIjowLjB9LCJQYWRkaW5nIjp7IiRpZCI6IjU5MyIsIlRvcCI6MC4wLCJMZWZ0IjowLjAsIlJpZ2h0IjowLjAsIkJvdHRvbSI6MC4wfSwiQmFja2dyb3VuZCI6eyIkaWQiOiI1OTQiLCJDb2xvciI6eyIkaWQiOiI1OTUiLCJBIjo2MywiUiI6MjM3LCJHIjoxMjUsIkIiOjQ5fX0sIklzVmlzaWJsZSI6dHJ1ZSwiV2lkdGgiOjAuMCwiSGVpZ2h0IjowLjAsIkJvcmRlclN0eWxlIjp7IiRpZCI6IjU5NiIsIkxpbmVDb2xvciI6eyIkaWQiOiI1OTciLCIkdHlwZSI6Ik5MUkUuQ29tbW9uLkRvbS5Tb2xpZENvbG9yQnJ1c2gsIE5MUkUuQ29tbW9uIiwiQ29sb3IiOnsiJGlkIjoiNTk4IiwiQSI6MjU1LCJSIjo2NSwiRyI6MTEzLCJCIjoxNTZ9fSwiTGluZVdlaWdodCI6MC4wLCJMaW5lVHlwZSI6MCwiUGFyZW50U3R5bGUiOm51bGx9LCJQYXJlbnRTdHlsZSI6bnVsbH0sIk1hcmdpbiI6eyIkaWQiOiI1OTkiLCJUb3AiOjAuMCwiTGVmdCI6MC4wLCJSaWdodCI6MC4wLCJCb3R0b20iOjAuMH0sIlBhZGRpbmciOnsiJGlkIjoiNjAwIiwiVG9wIjowLjAsIkxlZnQiOjAuMCwiUmlnaHQiOjAuMCwiQm90dG9tIjowLjB9LCJCYWNrZ3JvdW5kIjpudWxsLCJJc1Zpc2libGUiOnRydWUsIldpZHRoIjowLjAsIkhlaWdodCI6MC4wLCJCb3JkZXJTdHlsZSI6bnVsbCwiUGFyZW50U3R5bGUiOm51bGx9LCJCYWNrZ3JvdW5kU3R5bGUiOnsiJGlkIjoiNjAxIiwiTWFyZ2luIjp7IiRpZCI6IjYwMiIsIlRvcCI6MC4wLCJMZWZ0IjowLjAsIlJpZ2h0IjowLjAsIkJvdHRvbSI6MC4wfSwiUGFkZGluZyI6eyIkaWQiOiI2MDMiLCJUb3AiOjAuMCwiTGVmdCI6MC4wLCJSaWdodCI6MC4wLCJCb3R0b20iOjAuMH0sIkJhY2tncm91bmQiOnsiJGlkIjoiNjA0IiwiQ29sb3IiOnsiJGlkIjoiNjA1IiwiQSI6NTEsIlIiOjE2NSwiRyI6MTY1LCJCIjoxNjV9fSwiSXNWaXNpYmxlIjp0cnVlLCJXaWR0aCI6MC4wLCJIZWlnaHQiOjAuMCwiQm9yZGVyU3R5bGUiOnsiJGlkIjoiNjA2IiwiTGluZUNvbG9yIjp7IiRpZCI6IjYwNyIsIiR0eXBlIjoiTkxSRS5Db21tb24uRG9tLlNvbGlkQ29sb3JCcnVzaCwgTkxSRS5Db21tb24iLCJDb2xvciI6eyIkaWQiOiI2MDgiLCJBIjoyNTUsIlIiOjI1NSwiRyI6MCwiQiI6MH19LCJMaW5lV2VpZ2h0IjowLjAsIkxpbmVUeXBlIjowLCJQYXJlbnRTdHlsZSI6bnVsbH0sIlBhcmVudFN0eWxlIjpudWxsfSwiTWFyZ2luIjp7IiRpZCI6IjYwOSIsIlRvcCI6MC4wLCJMZWZ0IjowLjAsIlJpZ2h0IjowLjAsIkJvdHRvbSI6MC4wfSwiUGFkZGluZyI6eyIkaWQiOiI2MTAiLCJUb3AiOjAuMCwiTGVmdCI6MC4wLCJSaWdodCI6MC4wLCJCb3R0b20iOjAuMH0sIklzVmlzaWJsZSI6dHJ1ZSwiV2lkdGgiOjAuMCwiSGVpZ2h0IjowLjAsIkJvcmRlclN0eWxlIjpudWxsLCJQYXJlbnRTdHlsZSI6bnVsbH19XSwiSWQiOiJhNTFlNjA0MS04ODJjLTQ1NWItYjdmNS1mMmY0MzNiM2MwMjciLCJJbmRleCI6MCwiSGVhZGVyVGV4dCI6ImNhcmVlciIsIlN0eWxlIjp7IiRpZCI6IjYxMSIsIkhlYWRlclN0eWxlIjp7IiRpZCI6IjYxMiIsIlRleHRJc1ZlcnRpY2FsIjpmYWxzZSwiVGV4dFN0eWxlIjp7IiRpZCI6IjYxMyIsIkZvbnRTZXR0aW5ncyI6eyIkaWQiOiI2MTQiLCJGb250U2l6ZSI6MTIsIkZvbnROYW1lIjoiQ2FsaWJyaSIsIklzQm9sZCI6ZmFsc2UsIklzSXRhbGljIjpmYWxzZSwiSXNVbmRlcmxpbmVkIjpmYWxzZSwiUGFyZW50U3R5bGUiOm51bGx9LCJBdXRvU2l6ZSI6MiwiRm9yZWdyb3VuZCI6eyIkaWQiOiI2MTUiLCJDb2xvciI6eyIkaWQiOiI2MTYiLCJBIjoyNTUsIlIiOjI1NSwiRyI6MjU1LCJCIjoyNTV9fSwiTWF4V2lkdGgiOjc2LjAwMDAwMDAwMDAwMDA0MywiTWF4SGVpZ2h0IjowLjAsIlNtYXJ0Rm9yZWdyb3VuZElzQWN0aXZlIjpmYWxzZSwiSG9yaXpvbnRhbEFsaWdubWVudCI6MCwiVmVydGljYWxBbGlnbm1lbnQiOjAsIlNtYXJ0Rm9yZWdyb3VuZCI6bnVsbCwiQmFja2dyb3VuZEZpbGxUeXBlIjowLCJNYXJnaW4iOnsiJGlkIjoiNjE3IiwiVG9wIjowLjAsIkxlZnQiOjAuMCwiUmlnaHQiOjAuMCwiQm90dG9tIjowLjB9LCJQYWRkaW5nIjp7IiRpZCI6IjYxOCIsIlRvcCI6MC4wLCJMZWZ0IjowLjAsIlJpZ2h0IjowLjAsIkJvdHRvbSI6MC4wfSwiQmFja2dyb3VuZCI6bnVsbCwiSXNWaXNpYmxlIjp0cnVlLCJXaWR0aCI6MC4wLCJIZWlnaHQiOjAuMCwiQm9yZGVyU3R5bGUiOm51bGwsIlBhcmVudFN0eWxlIjpudWxsfSwiUmVjdGFuZ2xlU3R5bGUiOnsiJGlkIjoiNjE5IiwiTWFyZ2luIjp7IiRpZCI6IjYyMCIsIlRvcCI6MC4wLCJMZWZ0IjowLjAsIlJpZ2h0IjowLjAsIkJvdHRvbSI6MC4wfSwiUGFkZGluZyI6eyIkaWQiOiI2MjEiLCJUb3AiOjAuMCwiTGVmdCI6MC4wLCJSaWdodCI6MC4wLCJCb3R0b20iOjAuMH0sIkJhY2tncm91bmQiOnsiJGlkIjoiNjIyIiwiQ29sb3IiOnsiJGlkIjoiNjIzIiwiQSI6MjU1LCJSIjo0NCwiRyI6MzksIkIiOjM1fX0sIklzVmlzaWJsZSI6dHJ1ZSwiV2lkdGgiOjAuMCwiSGVpZ2h0IjowLjAsIkJvcmRlclN0eWxlIjp7IiRpZCI6IjYyNCIsIkxpbmVDb2xvciI6eyIkaWQiOiI2MjUiLCIkdHlwZSI6Ik5MUkUuQ29tbW9uLkRvbS5Tb2xpZENvbG9yQnJ1c2gsIE5MUkUuQ29tbW9uIiwiQ29sb3IiOnsiJGlkIjoiNjI2IiwiQSI6MjU1LCJSIjo4OCwiRyI6MzksIkIiOjd9fSwiTGluZVdlaWdodCI6MC4wLCJMaW5lVHlwZSI6MCwiUGFyZW50U3R5bGUiOm51bGx9LCJQYXJlbnRTdHlsZSI6bnVsbH0sIk1hcmdpbiI6eyIkaWQiOiI2MjciLCJUb3AiOjAuMCwiTGVmdCI6MC4wLCJSaWdodCI6MC4wLCJCb3R0b20iOjAuMH0sIlBhZGRpbmciOnsiJGlkIjoiNjI4IiwiVG9wIjowLjAsIkxlZnQiOjAuMCwiUmlnaHQiOjAuMCwiQm90dG9tIjowLjB9LCJCYWNrZ3JvdW5kIjpudWxsLCJJc1Zpc2libGUiOnRydWUsIldpZHRoIjowLjAsIkhlaWdodCI6MC4wLCJCb3JkZXJTdHlsZSI6bnVsbCwiUGFyZW50U3R5bGUiOm51bGx9LCJCYWNrZ3JvdW5kU3R5bGUiOnsiJGlkIjoiNjI5IiwiTWFyZ2luIjp7IiRpZCI6IjYzMCIsIlRvcCI6MC4wLCJMZWZ0IjowLjAsIlJpZ2h0IjowLjAsIkJvdHRvbSI6MC4wfSwiUGFkZGluZyI6eyIkaWQiOiI2MzEiLCJUb3AiOjAuMCwiTGVmdCI6MC4wLCJSaWdodCI6MC4wLCJCb3R0b20iOjAuMH0sIkJhY2tncm91bmQiOnsiJGlkIjoiNjMyIiwiQ29sb3IiOnsiJGlkIjoiNjMzIiwiQSI6NTEsIlIiOjQ0LCJHIjozOSwiQiI6MzV9fSwiSXNWaXNpYmxlIjp0cnVlLCJXaWR0aCI6MC4wLCJIZWlnaHQiOjAuMCwiQm9yZGVyU3R5bGUiOnsiJGlkIjoiNjM0IiwiTGluZUNvbG9yIjp7IiRpZCI6IjYzNSIsIiR0eXBlIjoiTkxSRS5Db21tb24uRG9tLlNvbGlkQ29sb3JCcnVzaCwgTkxSRS5Db21tb24iLCJDb2xvciI6eyIkaWQiOiI2MzYiLCJBIjoyNTUsIlIiOjg4LCJHIjozOSwiQiI6N319LCJMaW5lV2VpZ2h0IjowLjAsIkxpbmVUeXBlIjowLCJQYXJlbnRTdHlsZSI6bnVsbH0sIlBhcmVudFN0eWxlIjpudWxsfSwiSXNBYm92ZVRpbWViYW5kIjpmYWxzZSwiTWFyZ2luIjp7IiRpZCI6IjYzNyIsIlRvcCI6MC4wLCJMZWZ0IjowLjAsIlJpZ2h0IjowLjAsIkJvdHRvbSI6MC4wfSwiUGFkZGluZyI6eyIkaWQiOiI2MzgiLCJUb3AiOjAuMCwiTGVmdCI6MC4wLCJSaWdodCI6MC4wLCJCb3R0b20iOjAuMH0sIklzVmlzaWJsZSI6dHJ1ZSwiV2lkdGgiOjAuMCwiSGVpZ2h0IjowLjAsIkJvcmRlclN0eWxlIjp7IiRpZCI6IjYzOSIsIkxpbmVDb2xvciI6bnVsbCwiTGluZVdlaWdodCI6MC4wLCJMaW5lVHlwZSI6MCwiUGFyZW50U3R5bGUiOm51bGx9LCJQYXJlbnRTdHlsZSI6bnVsbH19XSwiQ3VsdHVyZUluZm9OYW1lIjoiZW4tVVMiLCJTdHlsZU5hbWUiOiJHYW50dCIsIlZlcnNpb24iOnsiJGlkIjoiNjQwIiwiVmVyc2lvbiI6IjMuNi4yIiwiT3JpZ2luYWxBc3NlbWJseVZlcnNpb24iOiIzLjE2LjAwLjAwIiwiRWRpdGlvbiI6IlBsdXMiLCJMYXN0U2F2ZWRFZGl0aW9uIjozLCJJc1BsdXNFZGl0aW9uIjp0cnVlLCJJc1Byb0VkaXRpb24iOmZhbHNlfSwiRWZmZWN0IjowLCJTdHlsZSI6eyIkaWQiOiI2NDEiLCJUaW1lYmFuZFN0eWxlIjp7IiRpZCI6IjY0MiIsIlNjYWxlTWFya2luZyI6MSwiU2hhcGUiOjEwLCJTaGFwZVN0eWxlIjp7IiRpZCI6IjY0MyIsIk1hcmdpbiI6eyIkaWQiOiI2NDQiLCJUb3AiOjAuMCwiTGVmdCI6MTAuMCwiUmlnaHQiOjEwLjAsIkJvdHRvbSI6MC4wfSwiUGFkZGluZyI6eyIkaWQiOiI2NDUiLCJUb3AiOjMuMCwiTGVmdCI6MC4wLCJSaWdodCI6MC4wLCJCb3R0b20iOjMuMH0sIkJhY2tncm91bmQiOnsiJGlkIjoiNjQ2IiwiQ29sb3IiOnsiJGlkIjoiNjQ3IiwiQSI6MjU1LCJSIjoxMjksIkciOjExNSwiQiI6MTE1fX0sIklzVmlzaWJsZSI6dHJ1ZSwiV2lkdGgiOjg1OC4wLCJIZWlnaHQiOjIwLjAsIkJvcmRlclN0eWxlIjp7IiRpZCI6IjY0OCIsIkxpbmVDb2xvciI6eyIkaWQiOiI2NDkiLCIkdHlwZSI6Ik5MUkUuQ29tbW9uLkRvbS5Tb2xpZENvbG9yQnJ1c2gsIE5MUkUuQ29tbW9uIiwiQ29sb3IiOnsiJGlkIjoiNjUwIiwiQSI6MjU1LCJSIjoyNTUsIkciOjAsIkIiOjB9fSwiTGluZVdlaWdodCI6MC4wLCJMaW5lVHlwZSI6MCwiUGFyZW50U3R5bGUiOm51bGx9LCJQYXJlbnRTdHlsZSI6bnVsbH0sIk1pZGRsZVRpZXJTaGFwZVN0eWxlIjp7IiRpZCI6IjY1MSIsIk1hcmdpbiI6eyIkcmVmIjoiNjQ0In0sIlBhZGRpbmciOnsiJHJlZiI6IjY0NSJ9LCJCYWNrZ3JvdW5kIjp7IiRpZCI6IjY1MiIsIkNvbG9yIjp7IiRpZCI6IjY1MyIsIkEiOjI1NSwiUiI6NjQsIkciOjY0LCJCIjo2NH19LCJJc1Zpc2libGUiOnRydWUsIldpZHRoIjo4NTguMCwiSGVpZ2h0IjoyMC4wLCJCb3JkZXJTdHlsZSI6eyIkaWQiOiI2NTQiLCJMaW5lQ29sb3IiOnsiJGlkIjoiNjU1IiwiJHR5cGUiOiJOTFJFLkNvbW1vbi5Eb20uU29saWRDb2xvckJydXNoLCBOTFJFLkNvbW1vbiIsIkNvbG9yIjp7IiRpZCI6IjY1NiIsIkEiOjI1NSwiUiI6MjU1LCJHIjowLCJCIjowfX0sIkxpbmVXZWlnaHQiOjAuMCwiTGluZVR5cGUiOjAsIlBhcmVudFN0eWxlIjpudWxsfSwiUGFyZW50U3R5bGUiOm51bGx9LCJCb3R0b21UaWVyU2hhcGVTdHlsZSI6eyIkaWQiOiI2NTciLCJNYXJnaW4iOnsiJHJlZiI6IjY0NCJ9LCJQYWRkaW5nIjp7IiRyZWYiOiI2NDUifSwiQmFja2dyb3VuZCI6eyIkaWQiOiI2NTgiLCJDb2xvciI6eyIkaWQiOiI2NTkiLCJBIjoyNTUsIlIiOjY0LCJHIjo2NCwiQiI6NjR9fSwiSXNWaXNpYmxlIjp0cnVlLCJXaWR0aCI6ODU4LjAsIkhlaWdodCI6MjAuMCwiQm9yZGVyU3R5bGUiOnsiJGlkIjoiNjYwIiwiTGluZUNvbG9yIjp7IiRpZCI6IjY2MSIsIiR0eXBlIjoiTkxSRS5Db21tb24uRG9tLlNvbGlkQ29sb3JCcnVzaCwgTkxSRS5Db21tb24iLCJDb2xvciI6eyIkaWQiOiI2NjIiLCJBIjoyNTUsIlIiOjI1NSwiRyI6MCwiQiI6MH19LCJMaW5lV2VpZ2h0IjowLjAsIkxpbmVUeXBlIjowLCJQYXJlbnRTdHlsZSI6bnVsbH0sIlBhcmVudFN0eWxlIjpudWxsfSwiUmlnaHRFbmRDYXBzU3R5bGUiOnsiJGlkIjoiNjYzIiwiRm9udFNldHRpbmdzIjp7IiRpZCI6IjY2NCIsIkZvbnRTaXplIjoxNCwiRm9udE5hbWUiOiJDYWxpYnJpIiwiSXNCb2xkIjp0cnVlLCJJc0l0YWxpYyI6ZmFsc2UsIklzVW5kZXJsaW5lZCI6ZmFsc2UsIlBhcmVudFN0eWxlIjpudWxsfSwiQXV0b1NpemUiOjAsIkZvcmVncm91bmQiOnsiJGlkIjoiNjY1IiwiQ29sb3IiOnsiJGlkIjoiNjY2IiwiQSI6MjU1LCJSIjo0NCwiRyI6MzksIkIiOjM1fX0sIk1heFdpZHRoIjoiSW5maW5pdHkiLCJNYXhIZWlnaHQiOiJJbmZpbml0eSIsIlNtYXJ0Rm9yZWdyb3VuZElzQWN0aXZlIjpmYWxzZSwiSG9yaXpvbnRhbEFsaWdubWVudCI6MCwiVmVydGljYWxBbGlnbm1lbnQiOjAsIlNtYXJ0Rm9yZWdyb3VuZCI6bnVsbCwiQmFja2dyb3VuZEZpbGxUeXBlIjowLCJNYXJnaW4iOnsiJGlkIjoiNjY3IiwiVG9wIjowLjAsIkxlZnQiOjAuMCwiUmlnaHQiOjIwLjAsIkJvdHRvbSI6MC4wfSwiUGFkZGluZyI6eyIkaWQiOiI2NjgiLCJUb3AiOjAuMCwiTGVmdCI6MC4wLCJSaWdodCI6MC4wLCJCb3R0b20iOjAuMH0sIkJhY2tncm91bmQiOnsiJGlkIjoiNjY5IiwiQ29sb3IiOnsiJGlkIjoiNjcwIiwiQSI6ODksIlIiOjAsIkciOjAsIkIiOjB9fSwiSXNWaXNpYmxlIjp0cnVlLCJXaWR0aCI6MC4wLCJIZWlnaHQiOjAuMCwiQm9yZGVyU3R5bGUiOm51bGwsIlBhcmVudFN0eWxlIjpudWxsfSwiTGVmdEVuZENhcHNTdHlsZSI6eyIkaWQiOiI2NzEiLCJGb250U2V0dGluZ3MiOnsiJGlkIjoiNjcyIiwiRm9udFNpemUiOjE0LCJGb250TmFtZSI6IkNhbGlicmkiLCJJc0JvbGQiOnRydWUsIklzSXRhbGljIjpmYWxzZSwiSXNVbmRlcmxpbmVkIjpmYWxzZSwiUGFyZW50U3R5bGUiOm51bGx9LCJBdXRvU2l6ZSI6MCwiRm9yZWdyb3VuZCI6eyIkaWQiOiI2NzMiLCJDb2xvciI6eyIkaWQiOiI2NzQiLCJBIjoyNTUsIlIiOjQ0LCJHIjozOSwiQiI6MzV9fSwiTWF4V2lkdGgiOiJJbmZpbml0eSIsIk1heEhlaWdodCI6IkluZmluaXR5IiwiU21hcnRGb3JlZ3JvdW5kSXNBY3RpdmUiOmZhbHNlLCJIb3Jpem9udGFsQWxpZ25tZW50IjowLCJWZXJ0aWNhbEFsaWdubWVudCI6MCwiU21hcnRGb3JlZ3JvdW5kIjpudWxsLCJCYWNrZ3JvdW5kRmlsbFR5cGUiOjAsIk1hcmdpbiI6eyIkaWQiOiI2NzUiLCJUb3AiOjAuMCwiTGVmdCI6NTIuNjEzMzMzMzMzMzMzMzcyLCJSaWdodCI6MC4wLCJCb3R0b20iOjAuMH0sIlBhZGRpbmciOnsiJGlkIjoiNjc2IiwiVG9wIjowLjAsIkxlZnQiOjAuMCwiUmlnaHQiOjAuMCwiQm90dG9tIjowLjB9LCJCYWNrZ3JvdW5kIjp7IiRpZCI6IjY3NyIsIkNvbG9yIjp7IiRyZWYiOiI2NzAifX0sIklzVmlzaWJsZSI6ZmFsc2UsIldpZHRoIjowLjAsIkhlaWdodCI6MC4wLCJCb3JkZXJTdHlsZSI6bnVsbCwiUGFyZW50U3R5bGUiOm51bGx9LCJUb2RheVRleHRTdHlsZSI6eyIkaWQiOiI2NzgiLCJGb250U2V0dGluZ3MiOnsiJGlkIjoiNjc5IiwiRm9udFNpemUiOjEyLCJGb250TmFtZSI6IkNhbGlicmkiLCJJc0JvbGQiOmZhbHNlLCJJc0l0YWxpYyI6ZmFsc2UsIklzVW5kZXJsaW5lZCI6ZmFsc2UsIlBhcmVudFN0eWxlIjpudWxsfSwiQXV0b1NpemUiOjAsIkZvcmVncm91bmQiOnsiJGlkIjoiNjgwIiwiQ29sb3IiOnsiJGlkIjoiNjg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4MiIsIlRvcCI6MC4wLCJMZWZ0IjowLjAsIlJpZ2h0IjowLjAsIkJvdHRvbSI6MC4wfSwiUGFkZGluZyI6eyIkaWQiOiI2ODMiLCJUb3AiOjAuMCwiTGVmdCI6MC4wLCJSaWdodCI6MC4wLCJCb3R0b20iOjAuMH0sIkJhY2tncm91bmQiOnsiJGlkIjoiNjg0IiwiQ29sb3IiOnsiJHJlZiI6IjY3MCJ9fSwiSXNWaXNpYmxlIjp0cnVlLCJXaWR0aCI6MC4wLCJIZWlnaHQiOjAuMCwiQm9yZGVyU3R5bGUiOm51bGwsIlBhcmVudFN0eWxlIjpudWxsfSwiVG9kYXlNYXJrZXJTdHlsZSI6eyIkaWQiOiI2ODUiLCJNYXJnaW4iOnsiJGlkIjoiNjg2IiwiVG9wIjowLjAsIkxlZnQiOjAuMCwiUmlnaHQiOjAuMCwiQm90dG9tIjowLjB9LCJQYWRkaW5nIjp7IiRpZCI6IjY4NyIsIlRvcCI6MC4wLCJMZWZ0IjowLjAsIlJpZ2h0IjowLjAsIkJvdHRvbSI6MC4wfSwiQmFja2dyb3VuZCI6eyIkaWQiOiI2ODgiLCJDb2xvciI6eyIkaWQiOiI2ODkiLCJBIjoyNTUsIlIiOjI1NSwiRyI6MCwiQiI6MH19LCJJc1Zpc2libGUiOnRydWUsIldpZHRoIjowLjAsIkhlaWdodCI6MC4wLCJCb3JkZXJTdHlsZSI6bnVsbCwiUGFyZW50U3R5bGUiOm51bGx9LCJTY2FsZVN0eWxlIjp7IiRpZCI6IjY5MCIsIlNoYXBlIjozLCJTaG93U2VnbWVudFNlcGFyYXRvcnMiOmZhbHNlLCJTZWdtZW50U2VwYXJhdG9yT3BhY2l0eSI6MzAsIkhhc0JlZW5WaXNpYmxlQmVmb3JlIjp0cnVlLCJGb250U2V0dGluZ3MiOnsiJGlkIjoiNjkxIiwiRm9udFNpemUiOjEyLCJGb250TmFtZSI6IkNhbGlicmkiLCJJc0JvbGQiOmZhbHNlLCJJc0l0YWxpYyI6ZmFsc2UsIklzVW5kZXJsaW5lZCI6ZmFsc2UsIlBhcmVudFN0eWxlIjpudWxsfSwiQXV0b1NpemUiOjAsIkZvcmVncm91bmQiOnsiJGlkIjoiNjkyIiwiQ29sb3IiOnsiJGlkIjoiNjk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5NCIsIlRvcCI6MC4wLCJMZWZ0Ijo1LjAsIlJpZ2h0IjowLjAsIkJvdHRvbSI6MC4wfSwiUGFkZGluZyI6eyIkaWQiOiI2OTUiLCJUb3AiOjAuMCwiTGVmdCI6MC4wLCJSaWdodCI6MC4wLCJCb3R0b20iOjAuMH0sIkJhY2tncm91bmQiOnsiJGlkIjoiNjk2IiwiQ29sb3IiOnsiJHJlZiI6IjY3MCJ9fSwiSXNWaXNpYmxlIjp0cnVlLCJXaWR0aCI6MC4wLCJIZWlnaHQiOjAuMCwiQm9yZGVyU3R5bGUiOm51bGwsIlBhcmVudFN0eWxlIjpudWxsfSwiU2luZ2xlU2NhbGVTaGFwZVN0eWxlIjp7IiRpZCI6IjY5NyIsIlNoYXBlIjowLCJIZWlnaHQiOjAuMH0sIk1pZGRsZVRpZXJTY2FsZVN0eWxlIjp7IiRpZCI6IjY5OCIsIlNoYXBlIjozLCJTaG93U2VnbWVudFNlcGFyYXRvcnMiOmZhbHNlLCJTZWdtZW50U2VwYXJhdG9yT3BhY2l0eSI6MzAsIkhhc0JlZW5WaXNpYmxlQmVmb3JlIjpmYWxzZSwiRm9udFNldHRpbmdzIjp7IiRpZCI6IjY5OSIsIkZvbnRTaXplIjoxMiwiRm9udE5hbWUiOiJDYWxpYnJpIiwiSXNCb2xkIjpmYWxzZSwiSXNJdGFsaWMiOmZhbHNlLCJJc1VuZGVybGluZWQiOmZhbHNlLCJQYXJlbnRTdHlsZSI6bnVsbH0sIkF1dG9TaXplIjowLCJGb3JlZ3JvdW5kIjp7IiRpZCI6IjcwMCIsIkNvbG9yIjp7IiRpZCI6Ijcw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cmVmIjoiNjk0In0sIlBhZGRpbmciOnsiJHJlZiI6IjY5NSJ9LCJCYWNrZ3JvdW5kIjp7IiRpZCI6IjcwMiIsIkNvbG9yIjp7IiRpZCI6IjcwMyIsIkEiOjg5LCJSIjowLCJHIjowLCJCIjowfX0sIklzVmlzaWJsZSI6ZmFsc2UsIldpZHRoIjowLjAsIkhlaWdodCI6MC4wLCJCb3JkZXJTdHlsZSI6bnVsbCwiUGFyZW50U3R5bGUiOm51bGx9LCJCb3R0b21UaWVyU2NhbGVTdHlsZSI6eyIkaWQiOiI3MDQiLCJTaGFwZSI6MywiU2hvd1NlZ21lbnRTZXBhcmF0b3JzIjpmYWxzZSwiU2VnbWVudFNlcGFyYXRvck9wYWNpdHkiOjMwLCJIYXNCZWVuVmlzaWJsZUJlZm9yZSI6ZmFsc2UsIkZvbnRTZXR0aW5ncyI6eyIkaWQiOiI3MDUiLCJGb250U2l6ZSI6MTIsIkZvbnROYW1lIjoiQ2FsaWJyaSIsIklzQm9sZCI6ZmFsc2UsIklzSXRhbGljIjpmYWxzZSwiSXNVbmRlcmxpbmVkIjpmYWxzZSwiUGFyZW50U3R5bGUiOm51bGx9LCJBdXRvU2l6ZSI6MCwiRm9yZWdyb3VuZCI6eyIkaWQiOiI3MDYiLCJDb2xvciI6eyIkaWQiOiI3MD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HJlZiI6IjY5NCJ9LCJQYWRkaW5nIjp7IiRyZWYiOiI2OTUifSwiQmFja2dyb3VuZCI6eyIkaWQiOiI3MDgiLCJDb2xvciI6eyIkaWQiOiI3MDkiLCJBIjo4OSwiUiI6MCwiRyI6MCwiQiI6MH19LCJJc1Zpc2libGUiOmZhbHNlLCJXaWR0aCI6MC4wLCJIZWlnaHQiOjAuMCwiQm9yZGVyU3R5bGUiOm51bGwsIlBhcmVudFN0eWxlIjpudWxsfSwiRWxhcHNlZFRpbWVCYWNrZ3JvdW5kIjp7IiRpZCI6IjcxMCIsIkNvbG9yIjp7IiRpZCI6IjcxMSIsIkEiOjE5MSwiUiI6MjU1LCJHIjowLCJCIjowfX0sIkFwcGVuZFllYXJPblllYXJDaGFuZ2UiOmZhbHNlLCJFbGFwc2VkVGltZUZvcm1hdCI6MiwiVG9kYXlNYXJrZXJQb3NpdGlvbiI6MywiUXVpY2tQb3NpdGlvbiI6MywiQWJzb2x1dGVQb3NpdGlvbiI6MjQxLjY4MjkyMiwiTWFyZ2luIjp7IiRpZCI6IjcxMiIsIlRvcCI6MC4wLCJMZWZ0IjoxMC4wLCJSaWdodCI6MTAuMCwiQm90dG9tIjowLjB9LCJQYWRkaW5nIjp7IiRpZCI6IjcxMyIsIlRvcCI6MC4wLCJMZWZ0IjowLjAsIlJpZ2h0IjowLjAsIkJvdHRvbSI6MC4wfSwiQmFja2dyb3VuZCI6eyIkaWQiOiI3MTQiLCJDb2xvciI6eyIkaWQiOiI3MTUiLCJBIjoyNTUsIlIiOjQ3LCJHIjo1NCwiQiI6MTUzfX0sIklzVmlzaWJsZSI6dHJ1ZSwiV2lkdGgiOjAuMCwiSGVpZ2h0IjowLjAsIkJvcmRlclN0eWxlIjpudWxsLCJQYXJlbnRTdHlsZSI6bnVsbH0sIkRlZmF1bHRNaWxlc3RvbmVTdHlsZSI6eyIkaWQiOiI3MTYiLCJTaGFwZSI6MiwiQ29ubmVjdG9yTWFyZ2luIjp7IiRpZCI6IjcxNyIsIlRvcCI6MC4wLCJMZWZ0IjoyLjAsIlJpZ2h0IjoyLjAsIkJvdHRvbSI6MC4wfSwiQ29ubmVjdG9yU3R5bGUiOnsiJGlkIjoiNzE4IiwiTGluZUNvbG9yIjp7IiRpZCI6IjcxOSIsIiR0eXBlIjoiTkxSRS5Db21tb24uRG9tLlNvbGlkQ29sb3JCcnVzaCwgTkxSRS5Db21tb24iLCJDb2xvciI6eyIkaWQiOiI3MjAiLCJBIjoxMjcsIlIiOjc5LCJHIjoxMjksIkIiOjE4OX19LCJMaW5lV2VpZ2h0IjoxLjAsIkxpbmVUeXBlIjowLCJQYXJlbnRTdHlsZSI6bnVsbH0sIklzQmVsb3dUaW1lYmFuZCI6ZmFsc2UsIlBvc2l0aW9uT25UYXNrIjowLCJIaWRlRGF0ZSI6ZmFsc2UsIlNoYXBlU2l6ZSI6MSwiU3BhY2luZyI6Mi4wLCJQYWRkaW5nIjp7IiRpZCI6IjcyMSIsIlRvcCI6MTAuMCwiTGVmdCI6My4wLCJSaWdodCI6MC4wLCJCb3R0b20iOjAuMH0sIlNoYXBlU3R5bGUiOnsiJGlkIjoiNzIyIiwiTWFyZ2luIjp7IiRyZWYiOiI4In0sIlBhZGRpbmciOnsiJHJlZiI6IjkifSwiQmFja2dyb3VuZCI6eyIkaWQiOiI3MjMiLCJDb2xvciI6eyIkaWQiOiI3MjQiLCJBIjoyNTUsIlIiOjAsIkciOjExNCwiQiI6MTg4fX0sIklzVmlzaWJsZSI6dHJ1ZSwiV2lkdGgiOjEzLjAsIkhlaWdodCI6MTMuMCwiQm9yZGVyU3R5bGUiOnsiJGlkIjoiNzI1IiwiTGluZUNvbG9yIjp7IiRpZCI6IjcyNiIsIiR0eXBlIjoiTkxSRS5Db21tb24uRG9tLlNvbGlkQ29sb3JCcnVzaCwgTkxSRS5Db21tb24iLCJDb2xvciI6eyIkaWQiOiI3MjciLCJBIjoyNTUsIlIiOjI1NSwiRyI6MCwiQiI6MH19LCJMaW5lV2VpZ2h0IjowLjAsIkxpbmVUeXBlIjowLCJQYXJlbnRTdHlsZSI6bnVsbH0sIlBhcmVudFN0eWxlIjpudWxsfSwiVGl0bGVTdHlsZSI6eyIkaWQiOiI3MjgiLCJGb250U2V0dGluZ3MiOnsiJGlkIjoiNzI5IiwiRm9udFNpemUiOjExLCJGb250TmFtZSI6IkNhbGlicmkiLCJJc0JvbGQiOnRydWUsIklzSXRhbGljIjpmYWxzZSwiSXNVbmRlcmxpbmVkIjpmYWxzZSwiUGFyZW50U3R5bGUiOm51bGx9LCJBdXRvU2l6ZSI6MCwiRm9yZWdyb3VuZCI6eyIkaWQiOiI3MzAiLCJDb2xvciI6eyIkaWQiOiI3Mz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MyIiwiQ29sb3IiOnsiJHJlZiI6IjY3MCJ9fSwiSXNWaXNpYmxlIjp0cnVlLCJXaWR0aCI6MC4wLCJIZWlnaHQiOjAuMCwiQm9yZGVyU3R5bGUiOm51bGwsIlBhcmVudFN0eWxlIjpudWxsfSwiRGF0ZVN0eWxlIjp7IiRpZCI6IjczMyIsIkZvbnRTZXR0aW5ncyI6eyIkaWQiOiI3MzQiLCJGb250U2l6ZSI6MTAsIkZvbnROYW1lIjoiQ2FsaWJyaSIsIklzQm9sZCI6ZmFsc2UsIklzSXRhbGljIjpmYWxzZSwiSXNVbmRlcmxpbmVkIjpmYWxzZSwiUGFyZW50U3R5bGUiOm51bGx9LCJBdXRvU2l6ZSI6MCwiRm9yZWdyb3VuZCI6eyIkaWQiOiI3MzUiLCJDb2xvciI6eyIkaWQiOiI3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zNyIsIkNvbG9yIjp7IiRyZWYiOiI2NzAifX0sIklzVmlzaWJsZSI6dHJ1ZSwiV2lkdGgiOjAuMCwiSGVpZ2h0IjowLjAsIkJvcmRlclN0eWxlIjpudWxsLCJQYXJlbnRTdHlsZSI6bnVsbH0sIkRhdGVGb3JtYXQiOnsiJGlkIjoiNz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OSIsIkZvcm1hdCI6MCwiSXNWaXNpYmxlIjpmYWxzZSwiTGFzdEtub3duVmlzaWJpbGl0eVN0YXRlIjpmYWxzZX0sIklzVmlzaWJsZSI6dHJ1ZSwiUGFyZW50U3R5bGUiOm51bGx9LCJEZWZhdWx0VGFza1N0eWxlIjp7IiRpZCI6Ijc0MCIsIlNoYXBlIjoxLCJTaGFwZVRoaWNrbmVzcyI6MCwiRHVyYXRpb25Gb3JtYXQiOjUsIkluY2x1ZGVOb25Xb3JraW5nRGF5c0luRHVyYXRpb24iOmZhbHNlLCJQZXJjZW50YWdlQ29tcGxldGVTdHlsZSI6eyIkaWQiOiI3NDEiLCJGb250U2V0dGluZ3MiOnsiJGlkIjoiNzQyIiwiRm9udFNpemUiOjEwLCJGb250TmFtZSI6IkNhbGlicmkiLCJJc0JvbGQiOmZhbHNlLCJJc0l0YWxpYyI6ZmFsc2UsIklzVW5kZXJsaW5lZCI6ZmFsc2UsIlBhcmVudFN0eWxlIjpudWxsfSwiQXV0b1NpemUiOjAsIkZvcmVncm91bmQiOnsiJGlkIjoiNzQzIiwiQ29sb3IiOnsiJGlkIjoiNzQ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Q1IiwiVG9wIjowLjAsIkxlZnQiOjAuMCwiUmlnaHQiOjAuMCwiQm90dG9tIjowLjB9LCJQYWRkaW5nIjp7IiRpZCI6Ijc0NiIsIlRvcCI6MC4wLCJMZWZ0IjowLjAsIlJpZ2h0IjowLjAsIkJvdHRvbSI6MC4wfSwiQmFja2dyb3VuZCI6eyIkaWQiOiI3NDciLCJDb2xvciI6eyIkcmVmIjoiNjcwIn19LCJJc1Zpc2libGUiOnRydWUsIldpZHRoIjowLjAsIkhlaWdodCI6MC4wLCJCb3JkZXJTdHlsZSI6bnVsbCwiUGFyZW50U3R5bGUiOm51bGx9LCJEdXJhdGlvblN0eWxlIjp7IiRpZCI6Ijc0OCIsIkZvbnRTZXR0aW5ncyI6eyIkaWQiOiI3NDkiLCJGb250U2l6ZSI6MTAsIkZvbnROYW1lIjoiQ2FsaWJyaSIsIklzQm9sZCI6ZmFsc2UsIklzSXRhbGljIjpmYWxzZSwiSXNVbmRlcmxpbmVkIjpmYWxzZSwiUGFyZW50U3R5bGUiOm51bGx9LCJBdXRvU2l6ZSI6MCwiRm9yZWdyb3VuZCI6eyIkaWQiOiI3NTAiLCJDb2xvciI6eyIkaWQiOiI3N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pZCI6Ijc1NCIsIkNvbG9yIjp7IiRyZWYiOiI2NzAifX0sIklzVmlzaWJsZSI6dHJ1ZSwiV2lkdGgiOjAuMCwiSGVpZ2h0IjowLjAsIkJvcmRlclN0eWxlIjpudWxsLCJQYXJlbnRTdHlsZSI6bnVsbH0sIkhvcml6b250YWxDb25uZWN0b3JTdHlsZSI6eyIkaWQiOiI3NTUiLCJMaW5lQ29sb3IiOnsiJGlkIjoiNzU2IiwiJHR5cGUiOiJOTFJFLkNvbW1vbi5Eb20uU29saWRDb2xvckJydXNoLCBOTFJFLkNvbW1vbiIsIkNvbG9yIjp7IiRpZCI6Ijc1NyIsIkEiOjI1NSwiUiI6MjA0LCJHIjoyMDQsIkIiOjIwNH19LCJMaW5lV2VpZ2h0IjoxLjAsIkxpbmVUeXBlIjowLCJQYXJlbnRTdHlsZSI6bnVsbH0sIlZlcnRpY2FsQ29ubmVjdG9yU3R5bGUiOnsiJGlkIjoiNzU4IiwiTGluZUNvbG9yIjp7IiRpZCI6Ijc1OSIsIiR0eXBlIjoiTkxSRS5Db21tb24uRG9tLlNvbGlkQ29sb3JCcnVzaCwgTkxSRS5Db21tb24iLCJDb2xvciI6eyIkaWQiOiI3Nj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0cnVlLCJQZXJjZW50YWdlQ29tcGxldGVTaGFwZU9wYWNpdHkiOjM1LCJTaGFwZVN0eWxlIjp7IiRpZCI6Ijc2MSIsIk1hcmdpbiI6eyIkaWQiOiI3NjIiLCJUb3AiOjAuMCwiTGVmdCI6NC4wLCJSaWdodCI6NC4wLCJCb3R0b20iOjAuMH0sIlBhZGRpbmciOnsiJGlkIjoiNzYzIiwiVG9wIjowLjAsIkxlZnQiOjAuMCwiUmlnaHQiOjAuMCwiQm90dG9tIjowLjB9LCJCYWNrZ3JvdW5kIjp7IiRpZCI6Ijc2NCIsIkNvbG9yIjp7IiRpZCI6Ijc2NSIsIkEiOjI1NSwiUiI6MCwiRyI6MTE0LCJCIjoxODh9fSwiSXNWaXNpYmxlIjp0cnVlLCJXaWR0aCI6MC4wLCJIZWlnaHQiOjEwLjAsIkJvcmRlclN0eWxlIjp7IiRpZCI6Ijc2NiIsIkxpbmVDb2xvciI6eyIkaWQiOiI3NjciLCIkdHlwZSI6Ik5MUkUuQ29tbW9uLkRvbS5Tb2xpZENvbG9yQnJ1c2gsIE5MUkUuQ29tbW9uIiwiQ29sb3IiOnsiJGlkIjoiNzY4IiwiQSI6MjU1LCJSIjoyNTUsIkciOjAsIkIiOjB9fSwiTGluZVdlaWdodCI6MC4wLCJMaW5lVHlwZSI6MCwiUGFyZW50U3R5bGUiOm51bGx9LCJQYXJlbnRTdHlsZSI6bnVsbH0sIlRpdGxlU3R5bGUiOnsiJGlkIjoiNzY5IiwiRm9udFNldHRpbmdzIjp7IiRpZCI6Ijc3MCIsIkZvbnRTaXplIjoxMSwiRm9udE5hbWUiOiJDYWxpYnJpIiwiSXNCb2xkIjp0cnVlLCJJc0l0YWxpYyI6ZmFsc2UsIklzVW5kZXJsaW5lZCI6ZmFsc2UsIlBhcmVudFN0eWxlIjpudWxsfSwiQXV0b1NpemUiOjAsIkZvcmVncm91bmQiOnsiJGlkIjoiNzcxIiwiQ29sb3IiOnsiJGlkIjoiNzc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3MyIsIlRvcCI6MC4wLCJMZWZ0IjowLjAsIlJpZ2h0IjowLjAsIkJvdHRvbSI6MC4wfSwiUGFkZGluZyI6eyIkaWQiOiI3NzQiLCJUb3AiOjAuMCwiTGVmdCI6MC4wLCJSaWdodCI6MC4wLCJCb3R0b20iOjAuMH0sIkJhY2tncm91bmQiOnsiJGlkIjoiNzc1IiwiQ29sb3IiOnsiJHJlZiI6IjY3MCJ9fSwiSXNWaXNpYmxlIjp0cnVlLCJXaWR0aCI6MC4wLCJIZWlnaHQiOjAuMCwiQm9yZGVyU3R5bGUiOm51bGwsIlBhcmVudFN0eWxlIjpudWxsfSwiRGF0ZVN0eWxlIjp7IiRpZCI6Ijc3NiIsIkZvbnRTZXR0aW5ncyI6eyIkaWQiOiI3NzciLCJGb250U2l6ZSI6MTAsIkZvbnROYW1lIjoiQ2FsaWJyaSIsIklzQm9sZCI6ZmFsc2UsIklzSXRhbGljIjpmYWxzZSwiSXNVbmRlcmxpbmVkIjpmYWxzZSwiUGFyZW50U3R5bGUiOm51bGx9LCJBdXRvU2l6ZSI6MCwiRm9yZWdyb3VuZCI6eyIkaWQiOiI3NzgiLCJDb2xvciI6eyIkaWQiOiI3N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c4MCIsIlRvcCI6MC4wLCJMZWZ0IjowLjAsIlJpZ2h0IjowLjAsIkJvdHRvbSI6MC4wfSwiUGFkZGluZyI6eyIkaWQiOiI3ODEiLCJUb3AiOjAuMCwiTGVmdCI6MC4wLCJSaWdodCI6MC4wLCJCb3R0b20iOjAuMH0sIkJhY2tncm91bmQiOnsiJGlkIjoiNzgyIiwiQ29sb3IiOnsiJHJlZiI6IjY3MCJ9fSwiSXNWaXNpYmxlIjp0cnVlLCJXaWR0aCI6MC4wLCJIZWlnaHQiOjAuMCwiQm9yZGVyU3R5bGUiOm51bGwsIlBhcmVudFN0eWxlIjpudWxsfSwiRGF0ZUZvcm1hdCI6eyIkaWQiOiI3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g0IiwiRm9ybWF0IjowLCJJc1Zpc2libGUiOmZhbHNlLCJMYXN0S25vd25WaXNpYmlsaXR5U3RhdGUiOmZhbHNlfSwiSXNWaXNpYmxlIjp0cnVlLCJQYXJlbnRTdHlsZSI6bnVsbCwiX2V4cGxpY2l0bHlTZXQiOnsiJGlkIjoiNzg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3ODYiLCJHcmlkbGluZVN0eWxlIjp7IiRpZCI6Ijc4NyIsIkxpbmVDb2xvciI6eyIkaWQiOiI3ODgiLCIkdHlwZSI6Ik5MUkUuQ29tbW9uLkRvbS5Tb2xpZENvbG9yQnJ1c2gsIE5MUkUuQ29tbW9uIiwiQ29sb3IiOnsiJGlkIjoiNzg5IiwiQSI6MzgsIlIiOjkxLCJHIjoxNTUsIkIiOjIxM319LCJMaW5lV2VpZ2h0IjoxLjAsIkxpbmVUeXBlIjowLCJQYXJlbnRTdHlsZSI6bnVsbH0sIk1hcmdpbiI6eyIkaWQiOiI3OTAiLCJUb3AiOjAuMCwiTGVmdCI6MC4wLCJSaWdodCI6MC4wLCJCb3R0b20iOjAuMH0sIlBhZGRpbmciOnsiJGlkIjoiNzkxIiwiVG9wIjowLjAsIkxlZnQiOjAuMCwiUmlnaHQiOjAuMCwiQm90dG9tIjowLjB9LCJCYWNrZ3JvdW5kIjpudWxsLCJJc1Zpc2libGUiOmZhbHNlLCJXaWR0aCI6MC4wLCJIZWlnaHQiOjAuMCwiQm9yZGVyU3R5bGUiOm51bGwsIlBhcmVudFN0eWxlIjpudWxsfSwiQWN0aXZpdHlMaW5lUGFuZWxTdHlsZSI6eyIkaWQiOiI3OTIiLCJBY3Rpdml0eUxpbmVTdHlsZSI6eyIkaWQiOiI3OTMiLCJMaW5lQ29sb3IiOnsiJGlkIjoiNzk0IiwiJHR5cGUiOiJOTFJFLkNvbW1vbi5Eb20uU29saWRDb2xvckJydXNoLCBOTFJFLkNvbW1vbiIsIkNvbG9yIjp7IiRpZCI6Ijc5NSIsIkEiOjM4LCJSIjo2OCwiRyI6MTE0LCJCIjoxOTZ9fSwiTGluZVdlaWdodCI6MS4wLCJMaW5lVHlwZSI6MCwiUGFyZW50U3R5bGUiOm51bGx9LCJNYXJnaW4iOnsiJGlkIjoiNzk2IiwiVG9wIjowLjAsIkxlZnQiOjAuMCwiUmlnaHQiOjAuMCwiQm90dG9tIjowLjB9LCJQYWRkaW5nIjp7IiRpZCI6Ijc5Ny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c5OCIsIkFjdGl2aXR5SGVhZGVyV2lkdGgiOjAuMCwiSXNTZXQiOmZhbHNlfSwiRGVmYXVsdFN3aW1sYW5lU3R5bGUiOnsiJGlkIjoiNzk5IiwiSGVhZGVyU3R5bGUiOnsiJGlkIjoiODAwIiwiVGV4dFN0eWxlIjp7IiRpZCI6IjgwMSIsIkZvbnRTZXR0aW5ncyI6eyIkaWQiOiI4MDIiLCJGb250U2l6ZSI6MTIsIkZvbnROYW1lIjoiQ2FsaWJyaSIsIklzQm9sZCI6ZmFsc2UsIklzSXRhbGljIjpmYWxzZSwiSXNVbmRlcmxpbmVkIjpmYWxzZSwiUGFyZW50U3R5bGUiOm51bGx9LCJBdXRvU2l6ZSI6MCwiRm9yZWdyb3VuZCI6eyIkaWQiOiI4MDMiLCJDb2xvciI6eyIkaWQiOiI4MDQ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4MDUiLCJUb3AiOjAuMCwiTGVmdCI6MC4wLCJSaWdodCI6MC4wLCJCb3R0b20iOjAuMH0sIlBhZGRpbmciOnsiJGlkIjoiODA2IiwiVG9wIjowLjAsIkxlZnQiOjAuMCwiUmlnaHQiOjAuMCwiQm90dG9tIjowLjB9LCJCYWNrZ3JvdW5kIjpudWxsLCJJc1Zpc2libGUiOnRydWUsIldpZHRoIjowLjAsIkhlaWdodCI6MC4wLCJCb3JkZXJTdHlsZSI6bnVsbCwiUGFyZW50U3R5bGUiOm51bGx9LCJSZWN0YW5nbGVTdHlsZSI6eyIkaWQiOiI4MDciLCJNYXJnaW4iOnsiJGlkIjoiODA4IiwiVG9wIjowLjAsIkxlZnQiOjAuMCwiUmlnaHQiOjAuMCwiQm90dG9tIjowLjB9LCJQYWRkaW5nIjp7IiRpZCI6IjgwOSIsIlRvcCI6MC4wLCJMZWZ0IjowLjAsIlJpZ2h0IjowLjAsIkJvdHRvbSI6MC4wfSwiQmFja2dyb3VuZCI6eyIkaWQiOiI4MTAiLCJDb2xvciI6eyIkaWQiOiI4MTEiLCJBIjoxMjcsIlIiOjkxLCJHIjoxNTUsIkIiOjIxM319LCJJc1Zpc2libGUiOnRydWUsIldpZHRoIjowLjAsIkhlaWdodCI6MC4wLCJCb3JkZXJTdHlsZSI6eyIkaWQiOiI4MTIiLCJMaW5lQ29sb3IiOnsiJGlkIjoiODEzIiwiJHR5cGUiOiJOTFJFLkNvbW1vbi5Eb20uU29saWRDb2xvckJydXNoLCBOTFJFLkNvbW1vbiIsIkNvbG9yIjp7IiRpZCI6IjgxNCIsIkEiOjI1NSwiUiI6MjU1LCJHIjowLCJCIjowfX0sIkxpbmVXZWlnaHQiOjAuMCwiTGluZVR5cGUiOjAsIlBhcmVudFN0eWxlIjpudWxsfSwiUGFyZW50U3R5bGUiOm51bGx9LCJNYXJnaW4iOnsiJGlkIjoiODE1IiwiVG9wIjowLjAsIkxlZnQiOjAuMCwiUmlnaHQiOjAuMCwiQm90dG9tIjowLjB9LCJQYWRkaW5nIjp7IiRpZCI6IjgxNiIsIlRvcCI6MC4wLCJMZWZ0IjowLjAsIlJpZ2h0IjowLjAsIkJvdHRvbSI6MC4wfSwiQmFja2dyb3VuZCI6bnVsbCwiSXNWaXNpYmxlIjp0cnVlLCJXaWR0aCI6MC4wLCJIZWlnaHQiOjAuMCwiQm9yZGVyU3R5bGUiOm51bGwsIlBhcmVudFN0eWxlIjpudWxsfSwiQmFja2dyb3VuZFN0eWxlIjp7IiRpZCI6IjgxNyIsIk1hcmdpbiI6eyIkaWQiOiI4MTgiLCJUb3AiOjAuMCwiTGVmdCI6MC4wLCJSaWdodCI6MC4wLCJCb3R0b20iOjAuMH0sIlBhZGRpbmciOnsiJGlkIjoiODE5IiwiVG9wIjowLjAsIkxlZnQiOjAuMCwiUmlnaHQiOjAuMCwiQm90dG9tIjowLjB9LCJCYWNrZ3JvdW5kIjp7IiRpZCI6IjgyMCIsIkNvbG9yIjp7IiRpZCI6IjgyMSIsIkEiOjM4LCJSIjo5MSwiRyI6MTU1LCJCIjoyMTN9fSwiSXNWaXNpYmxlIjp0cnVlLCJXaWR0aCI6MC4wLCJIZWlnaHQiOjAuMCwiQm9yZGVyU3R5bGUiOnsiJGlkIjoiODIyIiwiTGluZUNvbG9yIjp7IiRpZCI6IjgyMyIsIiR0eXBlIjoiTkxSRS5Db21tb24uRG9tLlNvbGlkQ29sb3JCcnVzaCwgTkxSRS5Db21tb24iLCJDb2xvciI6eyIkaWQiOiI4MjQiLCJBIjoyNTUsIlIiOjI1NSwiRyI6MCwiQiI6MH19LCJMaW5lV2VpZ2h0IjowLjAsIkxpbmVUeXBlIjowLCJQYXJlbnRTdHlsZSI6bnVsbH0sIlBhcmVudFN0eWxlIjpudWxsfSwiSXNBYm92ZVRpbWViYW5kIjpmYWxzZSwiTWFyZ2luIjp7IiRpZCI6IjgyNSIsIlRvcCI6MC4wLCJMZWZ0IjowLjAsIlJpZ2h0IjowLjAsIkJvdHRvbSI6MC4wfSwiUGFkZGluZyI6eyIkaWQiOiI4MjYiLCJUb3AiOjAuMCwiTGVmdCI6MC4wLCJSaWdodCI6MC4wLCJCb3R0b20iOjAuMH0sIklzVmlzaWJsZSI6dHJ1ZSwiV2lkdGgiOjAuMCwiSGVpZ2h0IjowLjAsIkJvcmRlclN0eWxlIjpudWxsLCJQYXJlbnRTdHlsZSI6bnVsbH19LCJTY2FsZSI6eyIkaWQiOiI4MjciLCJTdGFydERhdGUiOiIwMDAxLTAxLTAxVDAwOjAwOjAwIiwiRW5kRGF0ZSI6IjAwMDEtMDEtMDFUMDA6MDA6MDAiLCJGb3JtYXQiOiJNTU0iLCJUeXBlIjo0LCJBdXRvRGF0ZVJhbmdlIjp0cnVlLCJXb3JraW5nRGF5cyI6MzEsIkZpc2NhbFllYXIiOnsiJGlkIjoiODI4IiwiU3RhcnRNb250aCI6MSwiVXNlU3RhcnRpbmdZZWFyRm9yTnVtYmVyaW5nIjp0cnVlLCJTaG93RmlzY2FsWWVhckxhYmVsIjp0cnVlfSwiVG9kYXlNYXJrZXJUZXh0IjoiVG9kYXkiLCJBdXRvU2NhbGVUeXBlIjp0cnVlfSwiU2NhbGVWMiI6eyIkaWQiOiI4MjkiLCJTdGFydERhdGUiOiIwMDAxLTAxLTAxVDAwOjAwOjAwIiwiRW5kRGF0ZSI6IjAwMDEtMDEtMDFUMDA6MDA6MDAiLCJBdXRvRGF0ZVJhbmdlIjp0cnVlLCJXb3JraW5nRGF5cyI6MzEsIkZpc2NhbFllYXIiOnsiJHJlZiI6IjgyOCJ9LCJUb2RheU1hcmtlclRleHQiOiJUb2RheSIsIkF1dG9TY2FsZVR5cGUiOnRydWUsIlRpbWViYW5kU2NhbGVzIjp7IiRpZCI6IjgzMCIsIlRvcFNjYWxlTGF5ZXIiOnsiJGlkIjoiODMxIiwiRm9ybWF0IjoiTU1NIiwiVHlwZSI6NH0sIk1pZGRsZVNjYWxlTGF5ZXIiOnsiJGlkIjoiODMyIiwiRm9ybWF0IjpudWxsLCJUeXBlIjowfSwiQm90dG9tU2NhbGVMYXllciI6eyIkaWQiOiI4MzMiLCJGb3JtYXQiOm51bGwsIlR5cGUiOjB9fX0sIk1pbGVzdG9uZXMiOlt7IiRpZCI6IjgzNCIsIkRhdGUiOiIyMDEwLTAxLTAxVDIzOjU5OjAwWiIsIlN0eWxlIjp7IiRpZCI6IjgzNSIsIlNoYXBlIjoyLCJDb25uZWN0b3JNYXJnaW4iOnsiJGlkIjoiODM2IiwiVG9wIjowLjAsIkxlZnQiOjIuMCwiUmlnaHQiOjIuMCwiQm90dG9tIjowLjB9LCJDb25uZWN0b3JTdHlsZSI6eyIkaWQiOiI4MzciLCJMaW5lQ29sb3IiOnsiJGlkIjoiODM4IiwiJHR5cGUiOiJOTFJFLkNvbW1vbi5Eb20uU29saWRDb2xvckJydXNoLCBOTFJFLkNvbW1vbiIsIkNvbG9yIjp7IiRpZCI6IjgzOSIsIkEiOjEyNywiUiI6NzksIkciOjEyOSwiQiI6MTg5fX0sIkxpbmVXZWlnaHQiOjEuMCwiTGluZVR5cGUiOjAsIlBhcmVudFN0eWxlIjpudWxsfSwiSXNCZWxvd1RpbWViYW5kIjpmYWxzZSwiUG9zaXRpb25PblRhc2siOjAsIkhpZGVEYXRlIjpmYWxzZSwiU2hhcGVTaXplIjoxLCJTcGFjaW5nIjoyLjAsIlBhZGRpbmciOnsiJGlkIjoiODQwIiwiVG9wIjoxMC4wLCJMZWZ0IjozLjAsIlJpZ2h0IjowLjAsIkJvdHRvbSI6MC4wfSwiU2hhcGVTdHlsZSI6eyIkaWQiOiI4NDEiLCJNYXJnaW4iOnsiJGlkIjoiODQyIiwiVG9wIjowLjAsIkxlZnQiOjAuMCwiUmlnaHQiOjAuMCwiQm90dG9tIjowLjB9LCJQYWRkaW5nIjp7IiRpZCI6Ijg0MyIsIlRvcCI6MC4wLCJMZWZ0IjowLjAsIlJpZ2h0IjowLjAsIkJvdHRvbSI6MC4wfSwiQmFja2dyb3VuZCI6eyIkaWQiOiI4NDQiLCJDb2xvciI6eyIkaWQiOiI4NDUiLCJBIjoyNTUsIlIiOjAsIkciOjExNCwiQiI6MTg4fX0sIklzVmlzaWJsZSI6dHJ1ZSwiV2lkdGgiOjEzLjAsIkhlaWdodCI6MTMuMCwiQm9yZGVyU3R5bGUiOnsiJGlkIjoiODQ2IiwiTGluZUNvbG9yIjp7IiRpZCI6Ijg0NyIsIiR0eXBlIjoiTkxSRS5Db21tb24uRG9tLlNvbGlkQ29sb3JCcnVzaCwgTkxSRS5Db21tb24iLCJDb2xvciI6eyIkaWQiOiI4NDgiLCJBIjoyNTUsIlIiOjI1NSwiRyI6MCwiQiI6MH19LCJMaW5lV2VpZ2h0IjowLjAsIkxpbmVUeXBlIjowLCJQYXJlbnRTdHlsZSI6bnVsbH0sIlBhcmVudFN0eWxlIjpudWxsfSwiVGl0bGVTdHlsZSI6eyIkaWQiOiI4NDkiLCJGb250U2V0dGluZ3MiOnsiJGlkIjoiODUwIiwiRm9udFNpemUiOjExLCJGb250TmFtZSI6IkNhbGlicmkiLCJJc0JvbGQiOnRydWUsIklzSXRhbGljIjpmYWxzZSwiSXNVbmRlcmxpbmVkIjpmYWxzZSwiUGFyZW50U3R5bGUiOm51bGx9LCJBdXRvU2l6ZSI6MCwiRm9yZWdyb3VuZCI6eyIkaWQiOiI4NTEiLCJDb2xvciI6eyIkaWQiOiI4NT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UzIiwiVG9wIjowLjAsIkxlZnQiOjAuMCwiUmlnaHQiOjAuMCwiQm90dG9tIjowLjB9LCJQYWRkaW5nIjp7IiRpZCI6Ijg1NCIsIlRvcCI6MC4wLCJMZWZ0IjowLjAsIlJpZ2h0IjowLjAsIkJvdHRvbSI6MC4wfSwiQmFja2dyb3VuZCI6eyIkaWQiOiI4NTUiLCJDb2xvciI6eyIkaWQiOiI4NTYiLCJBIjo4OSwiUiI6MCwiRyI6MCwiQiI6MH19LCJJc1Zpc2libGUiOnRydWUsIldpZHRoIjowLjAsIkhlaWdodCI6MC4wLCJCb3JkZXJTdHlsZSI6eyIkaWQiOiI4NTciLCJMaW5lQ29sb3IiOm51bGwsIkxpbmVXZWlnaHQiOjAuMCwiTGluZVR5cGUiOjAsIlBhcmVudFN0eWxlIjpudWxsfSwiUGFyZW50U3R5bGUiOm51bGx9LCJEYXRlU3R5bGUiOnsiJGlkIjoiODU4IiwiRm9udFNldHRpbmdzIjp7IiRpZCI6Ijg1OSIsIkZvbnRTaXplIjoxMCwiRm9udE5hbWUiOiJDYWxpYnJpIiwiSXNCb2xkIjpmYWxzZSwiSXNJdGFsaWMiOmZhbHNlLCJJc1VuZGVybGluZWQiOmZhbHNlLCJQYXJlbnRTdHlsZSI6bnVsbH0sIkF1dG9TaXplIjowLCJGb3JlZ3JvdW5kIjp7IiRpZCI6Ijg2MCIsIkNvbG9yIjp7IiRpZCI6Ijg2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YyIiwiVG9wIjowLjAsIkxlZnQiOjAuMCwiUmlnaHQiOjAuMCwiQm90dG9tIjowLjB9LCJQYWRkaW5nIjp7IiRpZCI6Ijg2MyIsIlRvcCI6MC4wLCJMZWZ0IjowLjAsIlJpZ2h0IjowLjAsIkJvdHRvbSI6MC4wfSwiQmFja2dyb3VuZCI6eyIkaWQiOiI4NjQiLCJDb2xvciI6eyIkcmVmIjoiODU2In19LCJJc1Zpc2libGUiOnRydWUsIldpZHRoIjowLjAsIkhlaWdodCI6MC4wLCJCb3JkZXJTdHlsZSI6eyIkaWQiOiI4NjUiLCJMaW5lQ29sb3IiOm51bGwsIkxpbmVXZWlnaHQiOjAuMCwiTGluZVR5cGUiOjAsIlBhcmVudFN0eWxlIjpudWxsfSwiUGFyZW50U3R5bGUiOm51bGx9LCJEYXRlRm9ybWF0Ijp7IiRpZCI6Ijg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jciLCJGb3JtYXQiOjAsIklzVmlzaWJsZSI6ZmFsc2UsIkxhc3RLbm93blZpc2liaWxpdHlTdGF0ZSI6ZmFsc2V9LCJJc1Zpc2libGUiOmZhbHNlLCJQYXJlbnRTdHlsZSI6bnVsbH0sIkluZGV4IjowLCJQZXJjZW50YWdlQ29tcGxldGUiOm51bGwsIlBvc2l0aW9uIjp7IlJhdGlvIjowLjAsIklzQ3VzdG9tIjpmYWxzZX0sIkRhdGVGb3JtYXQiOnsiJHJlZiI6Ijg2NiJ9LCJXZWVrTnVtYmVyaW5nIjp7IiRpZCI6Ijg2OCIsIkZvcm1hdCI6MCwiSXNWaXNpYmxlIjpmYWxzZSwiTGFzdEtub3duVmlzaWJpbGl0eVN0YXRlIjpmYWxzZX0sIlJlbGF0ZWRUYXNrSWQiOiIwMDAwMDAwMC0wMDAwLTAwMDAtMDAwMC0wMDAwMDAwMDAwMDAiLCJJZCI6IjYwYzI4ZjhmLTdjYTItNDk3My05YmM0LTBjYzY0NTY0MTVjNyIsIkltcG9ydElkIjoiU3BlYWtzIG91dCBhZ2FpbnN0IGN1dHMgdG8gdGhlIHNwYWNlIHByb2dyYW0iLCJUaXRsZSI6IlNwZWFrcyBvdXQgYWdhaW5zdCBjdXRzIHRvIHRoZSBzcGFjZSBwcm9ncmFtIiwiTm90ZSI6bnVsbCwiSHlwZXJsaW5rIjp7IiRpZCI6Ijg2OSIsIkFkZHJlc3MiOm51bGwsIlN1YkFkZHJlc3MiOm51bGx9LCJJc0NoYW5nZWQiOmZhbHNlLCJJc05ldyI6ZmFsc2V9XSwiVGFza3MiOltdLCJTd2ltbGFuZXMiOltdLCJNc1Byb2plY3RJdGVtc1RyZWUiOm51bGwsIk1ldGFkYXRhIjp7IiRpZCI6Ijg3MCIsIkV4Y2VsU2hlZXROYW1lIjoiU2hlZXQxIiwiSXRlbXNUaXRsZXMiOiJbXCJOZWlsIEFybXN0cm9uZyBpcyBib3JuXCIsXCJGaXJzdCBwbGFuZSByaWRlXCIsXCJFYXJucyBwaWxvdCdzIGxpY2Vuc2VcIixcIkdvZXMgdG8gY29sbGVnZSAoUHVyZHVlIFVuaXZlcnNpdHkpXCIsXCJHb2VzIHRvIHdhclwiLFwiSm9pbnMgTkFTQVwiLFwiR3JhZHVhdGVzIGZyb20gdW5pdmVyc2l0eVwiLFwiTWFycmllcyBKYW5ldCBTaGVhcm9uXCIsXCJTb24gaXMgYm9yblwiLFwiRGF1Z2h0ZXIgaXMgYm9yblwiLFwiRW50ZXJzIHRoZSBzcGFnZSBwcm9ncmFtXCIsXCJEYXVnaHRlciBkaWVzXCIsXCJGaXJzdCBmbGlnaHQgaW4gc3BhY2VcIixcIkZpcnN0IG1hbiBvbiB0aGUgbW9vblwiLFwiTGVhdmVzIE5BU0EgdG8gc3RhcnQgdGVhY2hpbmcgYXQgVUNcIixcIlJlc2lnbnMgZnJvbSBVQ1wiLFwiQ2hhaXJtYW4gb2YgQ29tcHV0aW5nIFRlY2hub2xvZ2llcyBmb3IgQXZpYXRvblwiLFwiSW52ZXN0aWdhdGVzIGZhaWxlZCBzcGFjZSBtaXNzaW9uICh0aGUgQ2hhbGxlbmdlcilcIixcIkRpdm9yY2VzIEphbmV0XCIsXCJNYXJyaWVzIENhcm9sIEhlbGQgS25pZ2h0XCIsXCJSZWNlaXZlcyBMYW5nbGV5IE1lZGFsXCIsXCJSYXJlIFRWIGludGVydmlldyBvbiA2MCBNaW51dGVzXCIsXCJTcGVha3Mgb3V0IGFnYWluc3QgY3V0cyB0byB0aGUgc3BhY2UgcHJvZ3JhbVwiLFwiRGllcyAoaGVhcnQgc3VyZ2VyeSBjb21wbGljYXRpb25zKVwiXSIsIkNvbHVtbnNNYXBwaW5nIjoiW3tcIiRpZFwiOlwiMVwiLFwiU2VsZWN0ZWRNYXBwaW5nXCI6MixcIkNvbHVtbkhlYWRlclwiOlwiQ29sdW1uMlwiLFwiQ29sdW1uRnJpZW5kbHlOYW1lXCI6XCJDb2x1bW4gMVwifSx7XCIkaWRcIjpcIjJcIixcIlNlbGVjdGVkTWFwcGluZ1wiOjMsXCJDb2x1bW5IZWFkZXJcIjpcIkNvbHVtbjFcIixcIkNvbHVtbkZyaWVuZGx5TmFtZVwiOlwiQ29sdW1uIDFcIn1dIiwiSGVhZGVyUm93IjpudWxs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IsIkhlYWRlclJvd0luZGV4IjoiIiwiTXNlU3luY0J5VWlkIjoiRmFsc2UiLCJNc2VMYXRlc3RJbXBvcnRJdGVtcyI6IntcIiRpZFwiOlwiMVwiLFwiUm9vdFwiOntcIkltcG9ydElkXCI6bnVsbCxcIklzSW1wb3J0ZWRcIjpmYWxzZSxcIkNoaWxkcmVuXCI6W3tcIiRpZFwiOlwiMlwiLFwiSW1wb3J0SWRcIjpcIk5laWwgQXJtc3Ryb25nIGlzIGJvcm5cIixcIklzSW1wb3J0ZWRcIjp0cnVlLFwiQ2hpbGRyZW5cIjpbXX0se1wiJGlkXCI6XCIzXCIsXCJJbXBvcnRJZFwiOlwiRmlyc3QgcGxhbmUgcmlkZVwiLFwiSXNJbXBvcnRlZFwiOnRydWUsXCJDaGlsZHJlblwiOltdfSx7XCIkaWRcIjpcIjRcIixcIkltcG9ydElkXCI6XCJFYXJucyBwaWxvdCdzIGxpY2Vuc2VcIixcIklzSW1wb3J0ZWRcIjp0cnVlLFwiQ2hpbGRyZW5cIjpbXX0se1wiJGlkXCI6XCI1XCIsXCJJbXBvcnRJZFwiOlwiR29lcyB0byBjb2xsZWdlIChQdXJkdWUgVW5pdmVyc2l0eSlcIixcIklzSW1wb3J0ZWRcIjp0cnVlLFwiQ2hpbGRyZW5cIjpbXX0se1wiJGlkXCI6XCI2XCIsXCJJbXBvcnRJZFwiOlwiR29lcyB0byB3YXJcIixcIklzSW1wb3J0ZWRcIjp0cnVlLFwiQ2hpbGRyZW5cIjpbXX0se1wiJGlkXCI6XCI3XCIsXCJJbXBvcnRJZFwiOlwiSm9pbnMgTkFTQVwiLFwiSXNJbXBvcnRlZFwiOnRydWUsXCJDaGlsZHJlblwiOltdfSx7XCIkaWRcIjpcIjhcIixcIkltcG9ydElkXCI6XCJHcmFkdWF0ZXMgZnJvbSB1bml2ZXJzaXR5XCIsXCJJc0ltcG9ydGVkXCI6dHJ1ZSxcIkNoaWxkcmVuXCI6W119LHtcIiRpZFwiOlwiOVwiLFwiSW1wb3J0SWRcIjpcIk1hcnJpZXMgSmFuZXQgU2hlYXJvblwiLFwiSXNJbXBvcnRlZFwiOnRydWUsXCJDaGlsZHJlblwiOltdfSx7XCIkaWRcIjpcIjEwXCIsXCJJbXBvcnRJZFwiOlwiU29uIGlzIGJvcm5cIixcIklzSW1wb3J0ZWRcIjp0cnVlLFwiQ2hpbGRyZW5cIjpbXX0se1wiJGlkXCI6XCIxMVwiLFwiSW1wb3J0SWRcIjpcIkRhdWdodGVyIGlzIGJvcm5cIixcIklzSW1wb3J0ZWRcIjp0cnVlLFwiQ2hpbGRyZW5cIjpbXX0se1wiJGlkXCI6XCIxMlwiLFwiSW1wb3J0SWRcIjpcIkVudGVycyB0aGUgc3BhZ2UgcHJvZ3JhbVwiLFwiSXNJbXBvcnRlZFwiOnRydWUsXCJDaGlsZHJlblwiOltdfSx7XCIkaWRcIjpcIjEzXCIsXCJJbXBvcnRJZFwiOlwiRGF1Z2h0ZXIgZGllc1wiLFwiSXNJbXBvcnRlZFwiOnRydWUsXCJDaGlsZHJlblwiOltdfSx7XCIkaWRcIjpcIjE0XCIsXCJJbXBvcnRJZFwiOlwiRmlyc3QgZmxpZ2h0IGluIHNwYWNlXCIsXCJJc0ltcG9ydGVkXCI6dHJ1ZSxcIkNoaWxkcmVuXCI6W119LHtcIiRpZFwiOlwiMTVcIixcIkltcG9ydElkXCI6XCJGaXJzdCBtYW4gb24gdGhlIG1vb25cIixcIklzSW1wb3J0ZWRcIjp0cnVlLFwiQ2hpbGRyZW5cIjpbXX0se1wiJGlkXCI6XCIxNlwiLFwiSW1wb3J0SWRcIjpcIkxlYXZlcyBOQVNBIHRvIHN0YXJ0IHRlYWNoaW5nIGF0IFVDXCIsXCJJc0ltcG9ydGVkXCI6dHJ1ZSxcIkNoaWxkcmVuXCI6W119LHtcIiRpZFwiOlwiMTdcIixcIkltcG9ydElkXCI6XCJSZXNpZ25zIGZyb20gVUNcIixcIklzSW1wb3J0ZWRcIjp0cnVlLFwiQ2hpbGRyZW5cIjpbXX0se1wiJGlkXCI6XCIxOFwiLFwiSW1wb3J0SWRcIjpcIkNoYWlybWFuIG9mIENvbXB1dGluZyBUZWNobm9sb2dpZXMgZm9yIEF2aWF0b25cIixcIklzSW1wb3J0ZWRcIjp0cnVlLFwiQ2hpbGRyZW5cIjpbXX0se1wiJGlkXCI6XCIxOVwiLFwiSW1wb3J0SWRcIjpcIkludmVzdGlnYXRlcyBmYWlsZWQgc3BhY2UgbWlzc2lvbiAodGhlIENoYWxsZW5nZXIpXCIsXCJJc0ltcG9ydGVkXCI6dHJ1ZSxcIkNoaWxkcmVuXCI6W119LHtcIiRpZFwiOlwiMjBcIixcIkltcG9ydElkXCI6XCJEaXZvcmNlcyBKYW5ldFwiLFwiSXNJbXBvcnRlZFwiOnRydWUsXCJDaGlsZHJlblwiOltdfSx7XCIkaWRcIjpcIjIxXCIsXCJJbXBvcnRJZFwiOlwiTWFycmllcyBDYXJvbCBIZWxkIEtuaWdodFwiLFwiSXNJbXBvcnRlZFwiOnRydWUsXCJDaGlsZHJlblwiOltdfSx7XCIkaWRcIjpcIjIyXCIsXCJJbXBvcnRJZFwiOlwiUmVjZWl2ZXMgTGFuZ2xleSBNZWRhbFwiLFwiSXNJbXBvcnRlZFwiOnRydWUsXCJDaGlsZHJlblwiOltdfSx7XCIkaWRcIjpcIjIzXCIsXCJJbXBvcnRJZFwiOlwiUmFyZSBUViBpbnRlcnZpZXcgb24gNjAgTWludXRlc1wiLFwiSXNJbXBvcnRlZFwiOnRydWUsXCJDaGlsZHJlblwiOltdfSx7XCIkaWRcIjpcIjI0XCIsXCJJbXBvcnRJZFwiOlwiU3BlYWtzIG91dCBhZ2FpbnN0IGN1dHMgdG8gdGhlIHNwYWNlIHByb2dyYW1cIixcIklzSW1wb3J0ZWRcIjp0cnVlLFwiQ2hpbGRyZW5cIjpbXX0se1wiJGlkXCI6XCIyNVwiLFwiSW1wb3J0SWRcIjpcIkRpZXMgKGhlYXJ0IHN1cmdlcnkgY29tcGxpY2F0aW9ucylcIixcIklzSW1wb3J0ZWRcIjp0cnVlLFwiQ2hpbGRyZW5cIjpbXX1dfX0ifSwiU2V0dGluZ3MiOnsiJGlkIjoiODcxIiwiSW1wYU9wdGlvbnMiOnsiJGlkIjoiODcy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NCwiRmlsZVBhdGgiOiJDOlxcT2ZmaWNlIFRpbWVsaW5lXFxOZWlsIEFybXN0cm9uZyB0aW1lbGluZS54bHN4IiwiVGltZUNvbmZpZ3VyYXRpb24iOnsiJGlkIjoiODczIiwiVXNlVGltZSI6ZmFsc2UsIldvcmtEYXlTdGFydCI6IjAwOjAwOjAwIiwiV29ya0RheUVuZCI6IjIzOjU5OjAwIn0sIkxhc3RVc2VkVGVtcGxhdGVJZCI6IjgyYTc3NjA2LWI2NGEtNDg1ZC1hZjQxLTFhZTM3OGM5YTVkN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ughter dies"/>
  <p:tag name="OTLDATE" val="1962-01-01T23:59:00.0000000Z"/>
  <p:tag name="OTLPOSITIONONTASK" val="None"/>
  <p:tag name="OTLRELATEDTASKID" val="00000000-0000-0000-0000-0000000000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are TV interview "/>
  <p:tag name="OTLDATE" val="2006-01-01T23:59:00.0000000Z"/>
  <p:tag name="OTLPOSITIONONTASK" val="None"/>
  <p:tag name="OTLRELATEDTASKID" val="00000000-0000-0000-0000-0000000000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es "/>
  <p:tag name="OTLDATE" val="2012-08-25T23:59:00.0000000Z"/>
  <p:tag name="OTLPOSITIONONTASK" val="None"/>
  <p:tag name="OTLRELATEDTASKID" val="00000000-0000-0000-0000-000000000000"/>
  <p:tag name="OTLDATEFORMATSTRING" val="MMM d, yyy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ughter is born"/>
  <p:tag name="OTLDATE" val="1959-01-01T23:59:00.0000000Z"/>
  <p:tag name="OTLPOSITIONONTASK" val="None"/>
  <p:tag name="OTLRELATEDTASKID" val="00000000-0000-0000-0000-000000000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rst plane ride"/>
  <p:tag name="OTLDATE" val="1936-01-01T23:59:00.0000000Z"/>
  <p:tag name="OTLPOSITIONONTASK" val="None"/>
  <p:tag name="OTLRELATEDTASKID" val="00000000-0000-0000-0000-000000000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56-01-01T23:59:00.0000000Z"/>
  <p:tag name="OTLPOSITIONONTASK" val="None"/>
  <p:tag name="OTLRELATEDTASKID" val="00000000-0000-0000-0000-000000000000"/>
  <p:tag name="OTLMTITLE" val="Marries &#10;Janet Shear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vorces Janet"/>
  <p:tag name="OTLDATE" val="1994-01-01T23:59:00.0000000Z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4-06-12T23:59:00.0000000Z"/>
  <p:tag name="OTLPOSITIONONTASK" val="None"/>
  <p:tag name="OTLRELATEDTASKID" val="00000000-0000-0000-0000-000000000000"/>
  <p:tag name="OTLMTITLE" val="Marries &#10;Carol Held Knigh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arns pilot's license"/>
  <p:tag name="OTLDATE" val="1946-01-01T23:59:00.0000000Z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oes to war"/>
  <p:tag name="OTLDATE" val="1949-01-01T23:59:00.0000000Z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ters the space program"/>
  <p:tag name="OTLDATE" val="1962-01-01T23:59:00.0000000Z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signs from UC"/>
  <p:tag name="OTLDATE" val="1979-01-01T23:59:00.0000000Z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ceives Langley Medal"/>
  <p:tag name="OTLDATE" val="1999-01-01T23:59:00.0000000Z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47-01-01T23:59:00.0000000Z"/>
  <p:tag name="OTLPOSITIONONTASK" val="None"/>
  <p:tag name="OTLRELATEDTASKID" val="00000000-0000-0000-0000-000000000000"/>
  <p:tag name="OTLMTITLE" val="Goes to college &#10;(Purdue University)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raduates from college"/>
  <p:tag name="OTLDATE" val="1955-01-01T23:59:00.0000000Z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71-01-01T23:59:00.0000000Z"/>
  <p:tag name="OTLPOSITIONONTASK" val="None"/>
  <p:tag name="OTLRELATEDTASKID" val="00000000-0000-0000-0000-000000000000"/>
  <p:tag name="OTLMTITLE" val="Leaves NASA to &#10;start teaching at UC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6-01-01T23:59:00.0000000Z"/>
  <p:tag name="OTLPOSITIONONTASK" val="None"/>
  <p:tag name="OTLRELATEDTASKID" val="00000000-0000-0000-0000-000000000000"/>
  <p:tag name="OTLMTITLE" val="Investigates the &#10;Challenger missi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oins NASA"/>
  <p:tag name="OTLPOSITIONONTASK" val="None"/>
  <p:tag name="OTLRELATEDTASKID" val="00000000-0000-0000-0000-000000000000"/>
  <p:tag name="OTLDATE" val="1955-01-01T23:59:00.0000000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66-01-21T23:59:00.0000000Z"/>
  <p:tag name="OTLPOSITIONONTASK" val="None"/>
  <p:tag name="OTLRELATEDTASKID" val="00000000-0000-0000-0000-000000000000"/>
  <p:tag name="OTLMTITLE" val="First flight in spac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69-07-20T23:59:00.0000000Z"/>
  <p:tag name="OTLPOSITIONONTASK" val="None"/>
  <p:tag name="OTLRELATEDTASKID" val="00000000-0000-0000-0000-000000000000"/>
  <p:tag name="OTLDATEFORMATSTRING" val="MMM d, yyyy"/>
  <p:tag name="OTLMTITLE" val="First man &#10;on the 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irman of CTA"/>
  <p:tag name="OTLDATE" val="1982-01-01T23:59:00.0000000Z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THREEDEFFECTS" val="None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QUICKPOSITION" val="Custom"/>
  <p:tag name="OTLLEFTENDCAPSMARGINLEFT" val="52.613333333333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il Armstrong is born"/>
  <p:tag name="OTLDATE" val="1930-08-05T23:59:00.0000000Z"/>
  <p:tag name="OTLPOSITIONONTASK" val="None"/>
  <p:tag name="OTLRELATEDTASKID" val="00000000-0000-0000-0000-000000000000"/>
  <p:tag name="OTLDATEFORMATSTRING" val="MMM d, yyyy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on is born"/>
  <p:tag name="OTLDATE" val="1957-01-01T23:59:00.0000000Z"/>
  <p:tag name="OTLPOSITIONONTASK" val="None"/>
  <p:tag name="OTLRELATEDTASKID" val="00000000-0000-0000-0000-00000000000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Widescreen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2017-08-03T07:26:29Z</dcterms:created>
  <dcterms:modified xsi:type="dcterms:W3CDTF">2022-08-02T09:20:39Z</dcterms:modified>
</cp:coreProperties>
</file>