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68" r:id="rId2"/>
    <p:sldId id="269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7373"/>
    <a:srgbClr val="FFC000"/>
    <a:srgbClr val="FED644"/>
    <a:srgbClr val="FD9F15"/>
    <a:srgbClr val="FC8916"/>
    <a:srgbClr val="FFA700"/>
    <a:srgbClr val="FFA725"/>
    <a:srgbClr val="FFA513"/>
    <a:srgbClr val="FDCB15"/>
    <a:srgbClr val="FFB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126" y="4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78E80-8655-48D4-803A-7527FCEF136B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BA7B1-6012-425B-9FAF-EC7B2808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3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6BA7B1-6012-425B-9FAF-EC7B28082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0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6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49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5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3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97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89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67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2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17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72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99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B3E4F-41FF-4816-B1E2-9FADC1AEDE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7/28/2022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4DC6B-A577-4D68-B6EC-99CC00C0A0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93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slideLayout" Target="../slideLayouts/slideLayout7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image" Target="../media/image3.jpeg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image" Target="../media/image4.png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" y="0"/>
            <a:ext cx="9129713" cy="5143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1973" y="4598745"/>
            <a:ext cx="1269686" cy="185764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454493" y="845859"/>
            <a:ext cx="8237349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406206" y="972076"/>
            <a:ext cx="3517164" cy="9273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lnSpc>
                <a:spcPct val="114000"/>
              </a:lnSpc>
              <a:spcBef>
                <a:spcPts val="450"/>
              </a:spcBef>
              <a:spcAft>
                <a:spcPts val="900"/>
              </a:spcAft>
              <a:buNone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indent="0" defTabSz="685800">
              <a:lnSpc>
                <a:spcPct val="114000"/>
              </a:lnSpc>
              <a:spcBef>
                <a:spcPts val="450"/>
              </a:spcBef>
              <a:spcAft>
                <a:spcPts val="900"/>
              </a:spcAft>
              <a:buNone/>
              <a:defRPr/>
            </a:pP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sz="900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00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900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406206" y="333274"/>
            <a:ext cx="823734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prstClr val="black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sz="1350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478136" y="2450876"/>
            <a:ext cx="3445233" cy="1373412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9437"/>
              <a:chOff x="7059389" y="785291"/>
              <a:chExt cx="366361" cy="329437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2"/>
                <a:ext cx="36636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9437"/>
              <a:chOff x="637515" y="3893421"/>
              <a:chExt cx="366361" cy="329437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2"/>
                <a:ext cx="36636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9437"/>
              <a:chOff x="637515" y="4654685"/>
              <a:chExt cx="366361" cy="329437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6"/>
                <a:ext cx="36636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450"/>
                </a:spcAft>
                <a:buNone/>
                <a:defRPr/>
              </a:pPr>
              <a:r>
                <a:rPr lang="en-US" sz="900" dirty="0"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1500"/>
                </a:spcAft>
                <a:buNone/>
                <a:defRPr/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Aft>
                  <a:spcPts val="450"/>
                </a:spcAft>
                <a:buNone/>
                <a:defRPr/>
              </a:pPr>
              <a:r>
                <a:rPr lang="en-US" sz="900" dirty="0"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9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OTLSHAPE_SL_ed24db94a6c64738a8e486a8b8aa2d90_BackgroundRectangle">
            <a:extLst>
              <a:ext uri="{FF2B5EF4-FFF2-40B4-BE49-F238E27FC236}">
                <a16:creationId xmlns:a16="http://schemas.microsoft.com/office/drawing/2014/main" id="{82731593-F0DE-7BF8-B619-5C88806BD81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228725"/>
            <a:ext cx="8318500" cy="604774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7" name="OTLSHAPE_SL_a9dda36d07af4742adb8cae14b624439_BackgroundRectangle">
            <a:extLst>
              <a:ext uri="{FF2B5EF4-FFF2-40B4-BE49-F238E27FC236}">
                <a16:creationId xmlns:a16="http://schemas.microsoft.com/office/drawing/2014/main" id="{0749C9AD-F170-C8E1-48EF-BE18B9B099E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4273931"/>
            <a:ext cx="8318500" cy="604774"/>
          </a:xfrm>
          <a:prstGeom prst="rect">
            <a:avLst/>
          </a:prstGeom>
          <a:solidFill>
            <a:srgbClr val="FAFA55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9" name="OTLSHAPE_SL_c540776960394b9796848623ac4d68f5_BackgroundRectangle">
            <a:extLst>
              <a:ext uri="{FF2B5EF4-FFF2-40B4-BE49-F238E27FC236}">
                <a16:creationId xmlns:a16="http://schemas.microsoft.com/office/drawing/2014/main" id="{0CF9C7A5-0F69-87D2-BBEB-440F1483845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2813346"/>
            <a:ext cx="8318500" cy="604774"/>
          </a:xfrm>
          <a:prstGeom prst="rect">
            <a:avLst/>
          </a:prstGeom>
          <a:solidFill>
            <a:srgbClr val="02B2EE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5" name="OTLSHAPE_SL_4d00e5a9b36d4deb9d34b9a005f2f2c6_BackgroundRectangle">
            <a:extLst>
              <a:ext uri="{FF2B5EF4-FFF2-40B4-BE49-F238E27FC236}">
                <a16:creationId xmlns:a16="http://schemas.microsoft.com/office/drawing/2014/main" id="{E85E903C-92E4-6922-261D-740470CE5C2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3481620"/>
            <a:ext cx="8318500" cy="728811"/>
          </a:xfrm>
          <a:prstGeom prst="rect">
            <a:avLst/>
          </a:prstGeom>
          <a:solidFill>
            <a:srgbClr val="E46C0A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2" name="OTLSHAPE_SL_e91b2def763d498e9b99e8e7cd44048b_BackgroundRectangle">
            <a:extLst>
              <a:ext uri="{FF2B5EF4-FFF2-40B4-BE49-F238E27FC236}">
                <a16:creationId xmlns:a16="http://schemas.microsoft.com/office/drawing/2014/main" id="{31C91C5C-5919-860A-CA17-F5AA0F838B30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1896999"/>
            <a:ext cx="8318500" cy="852847"/>
          </a:xfrm>
          <a:prstGeom prst="rect">
            <a:avLst/>
          </a:prstGeom>
          <a:solidFill>
            <a:srgbClr val="7EBA00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TB_00000000000000000000000000000000_ScaleContainer">
            <a:extLst>
              <a:ext uri="{FF2B5EF4-FFF2-40B4-BE49-F238E27FC236}">
                <a16:creationId xmlns:a16="http://schemas.microsoft.com/office/drawing/2014/main" id="{CFC7D12E-D1E9-02BE-6DAB-96C2EF76075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042328" y="771525"/>
            <a:ext cx="7340600" cy="254000"/>
          </a:xfrm>
          <a:prstGeom prst="roundRect">
            <a:avLst/>
          </a:prstGeom>
          <a:solidFill>
            <a:srgbClr val="73737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60" name="OTLSHAPE_SL_ed24db94a6c64738a8e486a8b8aa2d90_HeaderRectangle">
            <a:extLst>
              <a:ext uri="{FF2B5EF4-FFF2-40B4-BE49-F238E27FC236}">
                <a16:creationId xmlns:a16="http://schemas.microsoft.com/office/drawing/2014/main" id="{67EAF748-F837-3BBE-9E51-735C2AE45AD2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1228725"/>
            <a:ext cx="863600" cy="604774"/>
          </a:xfrm>
          <a:prstGeom prst="rect">
            <a:avLst/>
          </a:pr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TLSHAPE_SL_a9dda36d07af4742adb8cae14b624439_HeaderRectangle">
            <a:extLst>
              <a:ext uri="{FF2B5EF4-FFF2-40B4-BE49-F238E27FC236}">
                <a16:creationId xmlns:a16="http://schemas.microsoft.com/office/drawing/2014/main" id="{FC4F5EC6-E67B-18FD-584E-ED2C4CCADBA9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4273931"/>
            <a:ext cx="863600" cy="604774"/>
          </a:xfrm>
          <a:prstGeom prst="rect">
            <a:avLst/>
          </a:prstGeom>
          <a:solidFill>
            <a:srgbClr val="FAFA55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0" name="OTLSHAPE_SL_c540776960394b9796848623ac4d68f5_HeaderRectangle">
            <a:extLst>
              <a:ext uri="{FF2B5EF4-FFF2-40B4-BE49-F238E27FC236}">
                <a16:creationId xmlns:a16="http://schemas.microsoft.com/office/drawing/2014/main" id="{A84BA894-C957-5F15-ED74-EFE6696609C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2813346"/>
            <a:ext cx="863600" cy="604774"/>
          </a:xfrm>
          <a:prstGeom prst="rect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6" name="OTLSHAPE_SL_4d00e5a9b36d4deb9d34b9a005f2f2c6_HeaderRectangle">
            <a:extLst>
              <a:ext uri="{FF2B5EF4-FFF2-40B4-BE49-F238E27FC236}">
                <a16:creationId xmlns:a16="http://schemas.microsoft.com/office/drawing/2014/main" id="{164F8B3B-2A44-FBC8-FFE7-A063A7B483B1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3481620"/>
            <a:ext cx="863600" cy="728811"/>
          </a:xfrm>
          <a:prstGeom prst="rect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3" name="OTLSHAPE_SL_e91b2def763d498e9b99e8e7cd44048b_HeaderRectangle">
            <a:extLst>
              <a:ext uri="{FF2B5EF4-FFF2-40B4-BE49-F238E27FC236}">
                <a16:creationId xmlns:a16="http://schemas.microsoft.com/office/drawing/2014/main" id="{DC48129C-03D2-475B-C277-BE45703AE5E7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1896999"/>
            <a:ext cx="863600" cy="852847"/>
          </a:xfrm>
          <a:prstGeom prst="rect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5" name="OTLSHAPE_SLM_5002eb6c12484069bee0f5f038ec5987_Shape">
            <a:extLst>
              <a:ext uri="{FF2B5EF4-FFF2-40B4-BE49-F238E27FC236}">
                <a16:creationId xmlns:a16="http://schemas.microsoft.com/office/drawing/2014/main" id="{E4D73B37-36FA-A839-8C43-2E79A1AF5BE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128788" y="1590231"/>
            <a:ext cx="152400" cy="177800"/>
          </a:xfrm>
          <a:prstGeom prst="diamond">
            <a:avLst/>
          </a:prstGeom>
          <a:solidFill>
            <a:srgbClr val="FEBA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8" name="OTLSHAPE_SLM_6e820ce6563948d5a7f3a9d0405b9321_Shape">
            <a:extLst>
              <a:ext uri="{FF2B5EF4-FFF2-40B4-BE49-F238E27FC236}">
                <a16:creationId xmlns:a16="http://schemas.microsoft.com/office/drawing/2014/main" id="{4D0365F7-97A2-7B3C-E44C-FDF9246081C0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504814" y="1294194"/>
            <a:ext cx="152400" cy="177800"/>
          </a:xfrm>
          <a:prstGeom prst="diamond">
            <a:avLst/>
          </a:prstGeom>
          <a:solidFill>
            <a:srgbClr val="FEBA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7" name="OTLSHAPE_SLM_1bd0f86a22d640a8b7a6cdd989082e19_Shape">
            <a:extLst>
              <a:ext uri="{FF2B5EF4-FFF2-40B4-BE49-F238E27FC236}">
                <a16:creationId xmlns:a16="http://schemas.microsoft.com/office/drawing/2014/main" id="{2CF2AF38-912B-CDB4-217C-9F256745520A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954137" y="1590231"/>
            <a:ext cx="152400" cy="177800"/>
          </a:xfrm>
          <a:prstGeom prst="diamond">
            <a:avLst/>
          </a:prstGeom>
          <a:solidFill>
            <a:srgbClr val="FEBA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3" name="OTLSHAPE_SLM_6ed47dd7d2864443aa958da6d8d102d3_Shape">
            <a:extLst>
              <a:ext uri="{FF2B5EF4-FFF2-40B4-BE49-F238E27FC236}">
                <a16:creationId xmlns:a16="http://schemas.microsoft.com/office/drawing/2014/main" id="{6973212D-BB35-9E27-E58C-52BCE507AF1A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2918048" y="1294194"/>
            <a:ext cx="152400" cy="177800"/>
          </a:xfrm>
          <a:prstGeom prst="diamond">
            <a:avLst/>
          </a:prstGeom>
          <a:solidFill>
            <a:srgbClr val="FEBA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9" name="OTLSHAPE_SLM_170637d594844554903a0490c3bec2b7_Shape">
            <a:extLst>
              <a:ext uri="{FF2B5EF4-FFF2-40B4-BE49-F238E27FC236}">
                <a16:creationId xmlns:a16="http://schemas.microsoft.com/office/drawing/2014/main" id="{3F95DAE3-2638-E3C4-918D-CABD65F0DE4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438158" y="1590231"/>
            <a:ext cx="152400" cy="177800"/>
          </a:xfrm>
          <a:prstGeom prst="diamond">
            <a:avLst/>
          </a:prstGeom>
          <a:solidFill>
            <a:srgbClr val="FEBA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1" name="OTLSHAPE_SLM_39f7f148c65c430485131272ebd90317_Shape">
            <a:extLst>
              <a:ext uri="{FF2B5EF4-FFF2-40B4-BE49-F238E27FC236}">
                <a16:creationId xmlns:a16="http://schemas.microsoft.com/office/drawing/2014/main" id="{C2A3A322-A7C0-9AF8-B25D-F6D98864503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95798" y="1590231"/>
            <a:ext cx="152400" cy="177800"/>
          </a:xfrm>
          <a:prstGeom prst="diamond">
            <a:avLst/>
          </a:prstGeom>
          <a:solidFill>
            <a:srgbClr val="FEBA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4" name="OTLSHAPE_SLM_bfbfd9e540ab4ae99a5ba0048fc90022_Shape">
            <a:extLst>
              <a:ext uri="{FF2B5EF4-FFF2-40B4-BE49-F238E27FC236}">
                <a16:creationId xmlns:a16="http://schemas.microsoft.com/office/drawing/2014/main" id="{15DD8C2F-2142-AA0C-B379-050DAF147024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3845813" y="1294194"/>
            <a:ext cx="152400" cy="177800"/>
          </a:xfrm>
          <a:prstGeom prst="diamond">
            <a:avLst/>
          </a:prstGeom>
          <a:solidFill>
            <a:srgbClr val="FEBA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SLM_005e14f8009e44dd85c5f9a4e82a71ec_Shape">
            <a:extLst>
              <a:ext uri="{FF2B5EF4-FFF2-40B4-BE49-F238E27FC236}">
                <a16:creationId xmlns:a16="http://schemas.microsoft.com/office/drawing/2014/main" id="{CCCBD111-F75D-447F-8ABA-0CCFA96CD450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3771511" y="4339399"/>
            <a:ext cx="152400" cy="177800"/>
          </a:xfrm>
          <a:prstGeom prst="diamond">
            <a:avLst/>
          </a:prstGeom>
          <a:solidFill>
            <a:srgbClr val="FAFA6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M_fb19e0c7d4d047e4aed55ad68f828e9f_Shape">
            <a:extLst>
              <a:ext uri="{FF2B5EF4-FFF2-40B4-BE49-F238E27FC236}">
                <a16:creationId xmlns:a16="http://schemas.microsoft.com/office/drawing/2014/main" id="{07CEAF73-6644-6821-404C-9C228DFDEE3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4039096" y="4339399"/>
            <a:ext cx="152400" cy="177800"/>
          </a:xfrm>
          <a:prstGeom prst="diamond">
            <a:avLst/>
          </a:prstGeom>
          <a:solidFill>
            <a:srgbClr val="FAFA6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TLSHAPE_SLM_9fe9820894c5472cabfa07bdc9bc8298_Shape">
            <a:extLst>
              <a:ext uri="{FF2B5EF4-FFF2-40B4-BE49-F238E27FC236}">
                <a16:creationId xmlns:a16="http://schemas.microsoft.com/office/drawing/2014/main" id="{584C3D1C-D1E2-6862-B919-852D1A6B4278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353874" y="4635436"/>
            <a:ext cx="152400" cy="177800"/>
          </a:xfrm>
          <a:prstGeom prst="diamond">
            <a:avLst/>
          </a:prstGeom>
          <a:solidFill>
            <a:srgbClr val="FAFA6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TLSHAPE_SLM_e82591c71bce4b9db1a293dd1dfa17b4_Shape">
            <a:extLst>
              <a:ext uri="{FF2B5EF4-FFF2-40B4-BE49-F238E27FC236}">
                <a16:creationId xmlns:a16="http://schemas.microsoft.com/office/drawing/2014/main" id="{938A86E3-5F7E-2F24-072B-58CA9D5D608D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698271" y="4635436"/>
            <a:ext cx="152400" cy="177800"/>
          </a:xfrm>
          <a:prstGeom prst="diamond">
            <a:avLst/>
          </a:prstGeom>
          <a:solidFill>
            <a:srgbClr val="FAFA6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TLSHAPE_SLM_649057f3071e4567bd593297f6ec8c90_Shape">
            <a:extLst>
              <a:ext uri="{FF2B5EF4-FFF2-40B4-BE49-F238E27FC236}">
                <a16:creationId xmlns:a16="http://schemas.microsoft.com/office/drawing/2014/main" id="{1B08AF44-5949-A9CE-39E7-5AB12B789153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706864" y="4339399"/>
            <a:ext cx="152400" cy="177800"/>
          </a:xfrm>
          <a:prstGeom prst="diamond">
            <a:avLst/>
          </a:prstGeom>
          <a:solidFill>
            <a:srgbClr val="FAFA6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3" name="OTLSHAPE_SLM_5a4b5388d8bd4dacac28bda5e4da8cf1_Shape">
            <a:extLst>
              <a:ext uri="{FF2B5EF4-FFF2-40B4-BE49-F238E27FC236}">
                <a16:creationId xmlns:a16="http://schemas.microsoft.com/office/drawing/2014/main" id="{AB61766B-AC57-A430-F2CA-33C951289793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068832" y="4635436"/>
            <a:ext cx="152400" cy="177800"/>
          </a:xfrm>
          <a:prstGeom prst="diamond">
            <a:avLst/>
          </a:prstGeom>
          <a:solidFill>
            <a:srgbClr val="FAFA6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6" name="OTLSHAPE_SLM_a45bc77b677241288cd1a775f879bb85_Shape">
            <a:extLst>
              <a:ext uri="{FF2B5EF4-FFF2-40B4-BE49-F238E27FC236}">
                <a16:creationId xmlns:a16="http://schemas.microsoft.com/office/drawing/2014/main" id="{2C5D9E46-CB74-6F10-AFA4-7E4383BE8BB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629608" y="4339399"/>
            <a:ext cx="152400" cy="177800"/>
          </a:xfrm>
          <a:prstGeom prst="diamond">
            <a:avLst/>
          </a:prstGeom>
          <a:solidFill>
            <a:srgbClr val="FAFA63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5" name="OTLSHAPE_SLM_865031fe183849e4bf56be859c7e830c_Shape">
            <a:extLst>
              <a:ext uri="{FF2B5EF4-FFF2-40B4-BE49-F238E27FC236}">
                <a16:creationId xmlns:a16="http://schemas.microsoft.com/office/drawing/2014/main" id="{97C0AAC1-AE7F-7575-C2E3-5434686B754E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537504" y="3174852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8" name="OTLSHAPE_SLM_91d7b10812e948c2962cf1ede35fdc16_Shape">
            <a:extLst>
              <a:ext uri="{FF2B5EF4-FFF2-40B4-BE49-F238E27FC236}">
                <a16:creationId xmlns:a16="http://schemas.microsoft.com/office/drawing/2014/main" id="{36564441-8B32-62CF-3E2B-30BA499FBEF5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2748861" y="2878815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1" name="OTLSHAPE_SLM_29a23dcdf37549dd8b7de01efa27eba3_Shape">
            <a:extLst>
              <a:ext uri="{FF2B5EF4-FFF2-40B4-BE49-F238E27FC236}">
                <a16:creationId xmlns:a16="http://schemas.microsoft.com/office/drawing/2014/main" id="{14169702-BCC7-83C0-74D1-04E564A45FA5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3101794" y="3174852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4" name="OTLSHAPE_SLM_2636c8193d8a4a56b6a6d1c75993ebd0_Shape">
            <a:extLst>
              <a:ext uri="{FF2B5EF4-FFF2-40B4-BE49-F238E27FC236}">
                <a16:creationId xmlns:a16="http://schemas.microsoft.com/office/drawing/2014/main" id="{CC8674BA-08A7-C861-44A7-A474D6E659FE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3740384" y="2878815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7" name="OTLSHAPE_SLM_13fee0f203164c17937bce5b4e39b7ca_Shape">
            <a:extLst>
              <a:ext uri="{FF2B5EF4-FFF2-40B4-BE49-F238E27FC236}">
                <a16:creationId xmlns:a16="http://schemas.microsoft.com/office/drawing/2014/main" id="{A6C8CB32-59B8-FEC9-D171-4AF89A7EDF9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049640" y="2878815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0" name="OTLSHAPE_SLM_55d450c6d61e4dd0ac36bf488c43dd06_Shape">
            <a:extLst>
              <a:ext uri="{FF2B5EF4-FFF2-40B4-BE49-F238E27FC236}">
                <a16:creationId xmlns:a16="http://schemas.microsoft.com/office/drawing/2014/main" id="{B9694B23-3BE8-156F-0EAB-0259D6F40C79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973388" y="3174852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3" name="OTLSHAPE_SLM_b6741d8706364989bb8f7fbbd686f921_Shape">
            <a:extLst>
              <a:ext uri="{FF2B5EF4-FFF2-40B4-BE49-F238E27FC236}">
                <a16:creationId xmlns:a16="http://schemas.microsoft.com/office/drawing/2014/main" id="{34AB7D52-B236-4586-4650-48EF534B7A7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515085" y="2878815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2" name="OTLSHAPE_SLM_11a711b75f3e4b6fb19eee7d247a4318_Shape">
            <a:extLst>
              <a:ext uri="{FF2B5EF4-FFF2-40B4-BE49-F238E27FC236}">
                <a16:creationId xmlns:a16="http://schemas.microsoft.com/office/drawing/2014/main" id="{2058703F-A091-BD30-29B3-BDA2968E543D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572376" y="2878815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1" name="OTLSHAPE_SLM_a7ea7e3e27ed479e8c038ec24ce996b3_Shape">
            <a:extLst>
              <a:ext uri="{FF2B5EF4-FFF2-40B4-BE49-F238E27FC236}">
                <a16:creationId xmlns:a16="http://schemas.microsoft.com/office/drawing/2014/main" id="{A6B7251B-2DAA-1906-E556-5089767008BB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3143965" y="3905144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4" name="OTLSHAPE_SLM_c9983b219a934f3796a74161dd2f6293_Shape">
            <a:extLst>
              <a:ext uri="{FF2B5EF4-FFF2-40B4-BE49-F238E27FC236}">
                <a16:creationId xmlns:a16="http://schemas.microsoft.com/office/drawing/2014/main" id="{6BBC5EDD-FFFD-D569-D66D-341E4245E7F8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3303110" y="3905144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7" name="OTLSHAPE_SLM_682c1f65d934474b95dca6e4758548ee_Shape">
            <a:extLst>
              <a:ext uri="{FF2B5EF4-FFF2-40B4-BE49-F238E27FC236}">
                <a16:creationId xmlns:a16="http://schemas.microsoft.com/office/drawing/2014/main" id="{71673B41-D3AF-36EF-551E-9CA66090BB6C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3771511" y="3547089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0" name="OTLSHAPE_SLM_d4839fde67a94b42a57850ee0f32f5fa_Shape">
            <a:extLst>
              <a:ext uri="{FF2B5EF4-FFF2-40B4-BE49-F238E27FC236}">
                <a16:creationId xmlns:a16="http://schemas.microsoft.com/office/drawing/2014/main" id="{F0559A9F-CC53-8C6A-F772-8B5EA4CD854C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4086790" y="3547089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3" name="OTLSHAPE_SLM_6ae9aac4bd0a492b85a4d2d15c143fc3_Shape">
            <a:extLst>
              <a:ext uri="{FF2B5EF4-FFF2-40B4-BE49-F238E27FC236}">
                <a16:creationId xmlns:a16="http://schemas.microsoft.com/office/drawing/2014/main" id="{9BC4650F-1B2C-86B2-8025-799A061F462A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4545652" y="3905144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6" name="OTLSHAPE_SLM_8fe709626bf7445a97096c49191cbc50_Shape">
            <a:extLst>
              <a:ext uri="{FF2B5EF4-FFF2-40B4-BE49-F238E27FC236}">
                <a16:creationId xmlns:a16="http://schemas.microsoft.com/office/drawing/2014/main" id="{02B23F50-564D-E352-E9EC-0F46852E2BCC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021583" y="3547089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9" name="OTLSHAPE_SLM_5327acdba6ae453cabc2c4652ab36604_Shape">
            <a:extLst>
              <a:ext uri="{FF2B5EF4-FFF2-40B4-BE49-F238E27FC236}">
                <a16:creationId xmlns:a16="http://schemas.microsoft.com/office/drawing/2014/main" id="{6DC87B7A-8E04-F489-ECA5-308E0486ED40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763594" y="3905144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8" name="OTLSHAPE_SLM_253c3415faea4ba5bc30aa35361b3801_Shape">
            <a:extLst>
              <a:ext uri="{FF2B5EF4-FFF2-40B4-BE49-F238E27FC236}">
                <a16:creationId xmlns:a16="http://schemas.microsoft.com/office/drawing/2014/main" id="{4D493A33-1F33-75D1-D047-E68FBFEEB7EC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4323752" y="2024486"/>
            <a:ext cx="152400" cy="177800"/>
          </a:xfrm>
          <a:prstGeom prst="diamond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1" name="OTLSHAPE_SLM_26fc4de9875047f0b35c2223437cff7c_Shape">
            <a:extLst>
              <a:ext uri="{FF2B5EF4-FFF2-40B4-BE49-F238E27FC236}">
                <a16:creationId xmlns:a16="http://schemas.microsoft.com/office/drawing/2014/main" id="{4788D5ED-BD56-B496-06F2-C3AE7B9BA300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156129" y="2024486"/>
            <a:ext cx="152400" cy="177800"/>
          </a:xfrm>
          <a:prstGeom prst="diamond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4" name="OTLSHAPE_SLM_78599da7ea8f497f903c05a63f16f418_Shape">
            <a:extLst>
              <a:ext uri="{FF2B5EF4-FFF2-40B4-BE49-F238E27FC236}">
                <a16:creationId xmlns:a16="http://schemas.microsoft.com/office/drawing/2014/main" id="{2E1B85FA-6BC0-D044-E575-8AF0FD6FEE83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5212357" y="2024486"/>
            <a:ext cx="152400" cy="177800"/>
          </a:xfrm>
          <a:prstGeom prst="diamond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0" name="OTLSHAPE_SLM_ace1825089f049bb8eb00bf245dd5a5e_Shape">
            <a:extLst>
              <a:ext uri="{FF2B5EF4-FFF2-40B4-BE49-F238E27FC236}">
                <a16:creationId xmlns:a16="http://schemas.microsoft.com/office/drawing/2014/main" id="{A50A99E2-6586-97C9-6253-7D6507081AD2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5781667" y="2444560"/>
            <a:ext cx="152400" cy="177800"/>
          </a:xfrm>
          <a:prstGeom prst="diamond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3" name="OTLSHAPE_SLM_148e30000fcc4017a61d545816887f68_Shape">
            <a:extLst>
              <a:ext uri="{FF2B5EF4-FFF2-40B4-BE49-F238E27FC236}">
                <a16:creationId xmlns:a16="http://schemas.microsoft.com/office/drawing/2014/main" id="{F850143D-036E-ECFF-40A9-2D7EAFCB4AD1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041220" y="2444560"/>
            <a:ext cx="152400" cy="177800"/>
          </a:xfrm>
          <a:prstGeom prst="diamond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9" name="OTLSHAPE_SLM_0cd27eb3febe47be9be299e466c8f741_Shape">
            <a:extLst>
              <a:ext uri="{FF2B5EF4-FFF2-40B4-BE49-F238E27FC236}">
                <a16:creationId xmlns:a16="http://schemas.microsoft.com/office/drawing/2014/main" id="{699AF18E-7D1E-BDFC-E4C6-D1CA26BA1661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6786243" y="2024486"/>
            <a:ext cx="152400" cy="177800"/>
          </a:xfrm>
          <a:prstGeom prst="diamond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2" name="OTLSHAPE_SLM_098b26c81ea4432fbe2afb752f194d75_Shape">
            <a:extLst>
              <a:ext uri="{FF2B5EF4-FFF2-40B4-BE49-F238E27FC236}">
                <a16:creationId xmlns:a16="http://schemas.microsoft.com/office/drawing/2014/main" id="{C334307C-8701-C70E-957C-A76150EEEFCB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6067326" y="3174852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M_e1b4b892edd7444fbbf86cb4bec6f052_Shape">
            <a:extLst>
              <a:ext uri="{FF2B5EF4-FFF2-40B4-BE49-F238E27FC236}">
                <a16:creationId xmlns:a16="http://schemas.microsoft.com/office/drawing/2014/main" id="{A7D3D0F6-B338-49DD-3D79-49D9CCDBA301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7706979" y="3174852"/>
            <a:ext cx="152400" cy="177800"/>
          </a:xfrm>
          <a:prstGeom prst="diamond">
            <a:avLst/>
          </a:prstGeom>
          <a:solidFill>
            <a:srgbClr val="02B2EE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M_47eeeb5ee6f340f58cea3711b361a57c_Shape">
            <a:extLst>
              <a:ext uri="{FF2B5EF4-FFF2-40B4-BE49-F238E27FC236}">
                <a16:creationId xmlns:a16="http://schemas.microsoft.com/office/drawing/2014/main" id="{B182C423-4371-C377-6D29-F0B65A36ECA7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7155241" y="2024486"/>
            <a:ext cx="152400" cy="177800"/>
          </a:xfrm>
          <a:prstGeom prst="diamond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M_6645b4ca9b9444f6876b363246daa7c9_Shape">
            <a:extLst>
              <a:ext uri="{FF2B5EF4-FFF2-40B4-BE49-F238E27FC236}">
                <a16:creationId xmlns:a16="http://schemas.microsoft.com/office/drawing/2014/main" id="{6227952D-4855-6E92-304C-7FE5AC23E3E0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7682881" y="2444560"/>
            <a:ext cx="152400" cy="177800"/>
          </a:xfrm>
          <a:prstGeom prst="diamond">
            <a:avLst/>
          </a:prstGeom>
          <a:solidFill>
            <a:srgbClr val="96D642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TLSHAPE_SLM_3ba25375485c4251bf648cb3b8ab6f7c_Shape">
            <a:extLst>
              <a:ext uri="{FF2B5EF4-FFF2-40B4-BE49-F238E27FC236}">
                <a16:creationId xmlns:a16="http://schemas.microsoft.com/office/drawing/2014/main" id="{1E1D7E7E-F5D1-8F0B-266A-766B7766E336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6212415" y="3547089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TLSHAPE_SLM_0103b2e405d644f68aacd9edc31b9ce2_Shape">
            <a:extLst>
              <a:ext uri="{FF2B5EF4-FFF2-40B4-BE49-F238E27FC236}">
                <a16:creationId xmlns:a16="http://schemas.microsoft.com/office/drawing/2014/main" id="{B8E42888-33DE-5176-5721-40D983BB4883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6570367" y="3905144"/>
            <a:ext cx="152400" cy="177800"/>
          </a:xfrm>
          <a:prstGeom prst="diamond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1" name="OTLSHAPE_SL_ed24db94a6c64738a8e486a8b8aa2d90_Header">
            <a:extLst>
              <a:ext uri="{FF2B5EF4-FFF2-40B4-BE49-F238E27FC236}">
                <a16:creationId xmlns:a16="http://schemas.microsoft.com/office/drawing/2014/main" id="{C4EF091B-4134-7397-ABE9-7177AABE4841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3500" y="1391581"/>
            <a:ext cx="8636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b="1">
                <a:solidFill>
                  <a:schemeClr val="dk1"/>
                </a:solidFill>
                <a:latin typeface="Calibri" panose="020F0502020204030204" pitchFamily="34" charset="0"/>
              </a:rPr>
              <a:t>MS-DOS-</a:t>
            </a:r>
          </a:p>
          <a:p>
            <a:pPr algn="ctr"/>
            <a:r>
              <a:rPr lang="en-US" sz="900" b="1">
                <a:solidFill>
                  <a:schemeClr val="dk1"/>
                </a:solidFill>
                <a:latin typeface="Calibri" panose="020F0502020204030204" pitchFamily="34" charset="0"/>
              </a:rPr>
              <a:t>based versions</a:t>
            </a:r>
            <a:endParaRPr lang="en-US" sz="9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93" name="OTLSHAPE_SL_a9dda36d07af4742adb8cae14b624439_Header">
            <a:extLst>
              <a:ext uri="{FF2B5EF4-FFF2-40B4-BE49-F238E27FC236}">
                <a16:creationId xmlns:a16="http://schemas.microsoft.com/office/drawing/2014/main" id="{2BDA42EE-2AD3-790E-A742-7A6ED4802148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3500" y="4436787"/>
            <a:ext cx="8636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chemeClr val="dk1"/>
                </a:solidFill>
                <a:latin typeface="Calibri" panose="020F0502020204030204" pitchFamily="34" charset="0"/>
              </a:rPr>
              <a:t>Mobile </a:t>
            </a:r>
            <a:br>
              <a:rPr lang="en-US" sz="900" b="1" dirty="0">
                <a:solidFill>
                  <a:schemeClr val="dk1"/>
                </a:solidFill>
                <a:latin typeface="Calibri" panose="020F0502020204030204" pitchFamily="34" charset="0"/>
              </a:rPr>
            </a:br>
            <a:r>
              <a:rPr lang="en-US" sz="900" b="1" dirty="0">
                <a:solidFill>
                  <a:schemeClr val="dk1"/>
                </a:solidFill>
                <a:latin typeface="Calibri" panose="020F0502020204030204" pitchFamily="34" charset="0"/>
              </a:rPr>
              <a:t>and Phone</a:t>
            </a:r>
          </a:p>
        </p:txBody>
      </p:sp>
      <p:sp>
        <p:nvSpPr>
          <p:cNvPr id="5161" name="OTLSHAPE_SL_c540776960394b9796848623ac4d68f5_Header">
            <a:extLst>
              <a:ext uri="{FF2B5EF4-FFF2-40B4-BE49-F238E27FC236}">
                <a16:creationId xmlns:a16="http://schemas.microsoft.com/office/drawing/2014/main" id="{735171CD-678C-1607-6245-89272E6D9318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3500" y="3045968"/>
            <a:ext cx="863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chemeClr val="lt1"/>
                </a:solidFill>
                <a:latin typeface="Calibri" panose="020F0502020204030204" pitchFamily="34" charset="0"/>
              </a:rPr>
              <a:t>Client versions</a:t>
            </a:r>
          </a:p>
        </p:txBody>
      </p:sp>
      <p:sp>
        <p:nvSpPr>
          <p:cNvPr id="5197" name="OTLSHAPE_SL_4d00e5a9b36d4deb9d34b9a005f2f2c6_Header">
            <a:extLst>
              <a:ext uri="{FF2B5EF4-FFF2-40B4-BE49-F238E27FC236}">
                <a16:creationId xmlns:a16="http://schemas.microsoft.com/office/drawing/2014/main" id="{F009CE5A-26BE-23A6-585E-11A1EA28E9CA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3500" y="3636730"/>
            <a:ext cx="863600" cy="41859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Embedded Compact</a:t>
            </a:r>
          </a:p>
        </p:txBody>
      </p:sp>
      <p:sp>
        <p:nvSpPr>
          <p:cNvPr id="5224" name="OTLSHAPE_SL_e91b2def763d498e9b99e8e7cd44048b_Header">
            <a:extLst>
              <a:ext uri="{FF2B5EF4-FFF2-40B4-BE49-F238E27FC236}">
                <a16:creationId xmlns:a16="http://schemas.microsoft.com/office/drawing/2014/main" id="{768FECAE-427F-6535-6E62-ABA40069BB5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3500" y="2183892"/>
            <a:ext cx="863600" cy="27906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900" b="1" dirty="0">
                <a:solidFill>
                  <a:schemeClr val="dk1"/>
                </a:solidFill>
                <a:latin typeface="Calibri" panose="020F0502020204030204" pitchFamily="34" charset="0"/>
              </a:rPr>
              <a:t>Windows Server versions</a:t>
            </a:r>
          </a:p>
        </p:txBody>
      </p:sp>
      <p:sp>
        <p:nvSpPr>
          <p:cNvPr id="4832" name="OTLSHAPE_TB_00000000000000000000000000000000_TimescaleInterval1"/>
          <p:cNvSpPr txBox="1"/>
          <p:nvPr>
            <p:custDataLst>
              <p:tags r:id="rId59"/>
            </p:custDataLst>
          </p:nvPr>
        </p:nvSpPr>
        <p:spPr>
          <a:xfrm>
            <a:off x="1105828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1985</a:t>
            </a:r>
          </a:p>
        </p:txBody>
      </p:sp>
      <p:sp>
        <p:nvSpPr>
          <p:cNvPr id="4833" name="OTLSHAPE_TB_00000000000000000000000000000000_TimescaleInterval2"/>
          <p:cNvSpPr txBox="1"/>
          <p:nvPr>
            <p:custDataLst>
              <p:tags r:id="rId60"/>
            </p:custDataLst>
          </p:nvPr>
        </p:nvSpPr>
        <p:spPr>
          <a:xfrm>
            <a:off x="1839304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1989</a:t>
            </a:r>
          </a:p>
        </p:txBody>
      </p:sp>
      <p:sp>
        <p:nvSpPr>
          <p:cNvPr id="4834" name="OTLSHAPE_TB_00000000000000000000000000000000_TimescaleInterval3"/>
          <p:cNvSpPr txBox="1"/>
          <p:nvPr>
            <p:custDataLst>
              <p:tags r:id="rId61"/>
            </p:custDataLst>
          </p:nvPr>
        </p:nvSpPr>
        <p:spPr>
          <a:xfrm>
            <a:off x="2572781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1993</a:t>
            </a:r>
          </a:p>
        </p:txBody>
      </p:sp>
      <p:sp>
        <p:nvSpPr>
          <p:cNvPr id="4835" name="OTLSHAPE_TB_00000000000000000000000000000000_TimescaleInterval4"/>
          <p:cNvSpPr txBox="1"/>
          <p:nvPr>
            <p:custDataLst>
              <p:tags r:id="rId62"/>
            </p:custDataLst>
          </p:nvPr>
        </p:nvSpPr>
        <p:spPr>
          <a:xfrm>
            <a:off x="3306257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1997</a:t>
            </a:r>
          </a:p>
        </p:txBody>
      </p:sp>
      <p:sp>
        <p:nvSpPr>
          <p:cNvPr id="4836" name="OTLSHAPE_TB_00000000000000000000000000000000_TimescaleInterval5"/>
          <p:cNvSpPr txBox="1"/>
          <p:nvPr>
            <p:custDataLst>
              <p:tags r:id="rId63"/>
            </p:custDataLst>
          </p:nvPr>
        </p:nvSpPr>
        <p:spPr>
          <a:xfrm>
            <a:off x="4039733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2001</a:t>
            </a:r>
          </a:p>
        </p:txBody>
      </p:sp>
      <p:sp>
        <p:nvSpPr>
          <p:cNvPr id="4837" name="OTLSHAPE_TB_00000000000000000000000000000000_TimescaleInterval6"/>
          <p:cNvSpPr txBox="1"/>
          <p:nvPr>
            <p:custDataLst>
              <p:tags r:id="rId64"/>
            </p:custDataLst>
          </p:nvPr>
        </p:nvSpPr>
        <p:spPr>
          <a:xfrm>
            <a:off x="4773209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2005</a:t>
            </a:r>
          </a:p>
        </p:txBody>
      </p:sp>
      <p:sp>
        <p:nvSpPr>
          <p:cNvPr id="4838" name="OTLSHAPE_TB_00000000000000000000000000000000_TimescaleInterval7"/>
          <p:cNvSpPr txBox="1"/>
          <p:nvPr>
            <p:custDataLst>
              <p:tags r:id="rId65"/>
            </p:custDataLst>
          </p:nvPr>
        </p:nvSpPr>
        <p:spPr>
          <a:xfrm>
            <a:off x="5506685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2009</a:t>
            </a:r>
          </a:p>
        </p:txBody>
      </p:sp>
      <p:sp>
        <p:nvSpPr>
          <p:cNvPr id="4839" name="OTLSHAPE_TB_00000000000000000000000000000000_TimescaleInterval8"/>
          <p:cNvSpPr txBox="1"/>
          <p:nvPr>
            <p:custDataLst>
              <p:tags r:id="rId66"/>
            </p:custDataLst>
          </p:nvPr>
        </p:nvSpPr>
        <p:spPr>
          <a:xfrm>
            <a:off x="6240161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2013</a:t>
            </a:r>
          </a:p>
        </p:txBody>
      </p:sp>
      <p:sp>
        <p:nvSpPr>
          <p:cNvPr id="4840" name="OTLSHAPE_TB_00000000000000000000000000000000_TimescaleInterval9"/>
          <p:cNvSpPr txBox="1"/>
          <p:nvPr>
            <p:custDataLst>
              <p:tags r:id="rId67"/>
            </p:custDataLst>
          </p:nvPr>
        </p:nvSpPr>
        <p:spPr>
          <a:xfrm>
            <a:off x="6973637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2017</a:t>
            </a:r>
          </a:p>
        </p:txBody>
      </p:sp>
      <p:sp>
        <p:nvSpPr>
          <p:cNvPr id="4841" name="OTLSHAPE_TB_00000000000000000000000000000000_TimescaleInterval10"/>
          <p:cNvSpPr txBox="1"/>
          <p:nvPr>
            <p:custDataLst>
              <p:tags r:id="rId68"/>
            </p:custDataLst>
          </p:nvPr>
        </p:nvSpPr>
        <p:spPr>
          <a:xfrm>
            <a:off x="7707113" y="821013"/>
            <a:ext cx="26289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/>
              </a:rPr>
              <a:t>2021</a:t>
            </a:r>
            <a:endParaRPr lang="en-US" sz="1000" spc="-10" dirty="0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966" name="OTLSHAPE_SLM_5002eb6c12484069bee0f5f038ec5987_Title">
            <a:extLst>
              <a:ext uri="{FF2B5EF4-FFF2-40B4-BE49-F238E27FC236}">
                <a16:creationId xmlns:a16="http://schemas.microsoft.com/office/drawing/2014/main" id="{ABE60C36-7AB1-4D7C-8DE8-4E6E315CF13A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331988" y="1562862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1.0</a:t>
            </a:r>
          </a:p>
        </p:txBody>
      </p:sp>
      <p:sp>
        <p:nvSpPr>
          <p:cNvPr id="4967" name="OTLSHAPE_SLM_5002eb6c12484069bee0f5f038ec5987_Date">
            <a:extLst>
              <a:ext uri="{FF2B5EF4-FFF2-40B4-BE49-F238E27FC236}">
                <a16:creationId xmlns:a16="http://schemas.microsoft.com/office/drawing/2014/main" id="{E4D93212-98BC-FD95-9C89-0A88BDEFA27A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331988" y="1686899"/>
            <a:ext cx="355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Nov 1985</a:t>
            </a:r>
          </a:p>
        </p:txBody>
      </p:sp>
      <p:sp>
        <p:nvSpPr>
          <p:cNvPr id="4969" name="OTLSHAPE_SLM_6e820ce6563948d5a7f3a9d0405b9321_Title">
            <a:extLst>
              <a:ext uri="{FF2B5EF4-FFF2-40B4-BE49-F238E27FC236}">
                <a16:creationId xmlns:a16="http://schemas.microsoft.com/office/drawing/2014/main" id="{4DD8A8CF-E2A4-AB89-1E40-64BC5E2FEF6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708014" y="1266825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2.0</a:t>
            </a:r>
          </a:p>
        </p:txBody>
      </p:sp>
      <p:sp>
        <p:nvSpPr>
          <p:cNvPr id="4970" name="OTLSHAPE_SLM_6e820ce6563948d5a7f3a9d0405b9321_Date">
            <a:extLst>
              <a:ext uri="{FF2B5EF4-FFF2-40B4-BE49-F238E27FC236}">
                <a16:creationId xmlns:a16="http://schemas.microsoft.com/office/drawing/2014/main" id="{1C13E8CB-BC0B-F8DC-A1FD-07F07FCAB186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708014" y="1390862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Dec 1987</a:t>
            </a:r>
          </a:p>
        </p:txBody>
      </p:sp>
      <p:sp>
        <p:nvSpPr>
          <p:cNvPr id="4978" name="OTLSHAPE_SLM_1bd0f86a22d640a8b7a6cdd989082e19_Title">
            <a:extLst>
              <a:ext uri="{FF2B5EF4-FFF2-40B4-BE49-F238E27FC236}">
                <a16:creationId xmlns:a16="http://schemas.microsoft.com/office/drawing/2014/main" id="{11FF72D4-9EDA-9774-E887-FB71A59F4B70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157337" y="1562862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3.0</a:t>
            </a:r>
          </a:p>
        </p:txBody>
      </p:sp>
      <p:sp>
        <p:nvSpPr>
          <p:cNvPr id="4979" name="OTLSHAPE_SLM_1bd0f86a22d640a8b7a6cdd989082e19_Date">
            <a:extLst>
              <a:ext uri="{FF2B5EF4-FFF2-40B4-BE49-F238E27FC236}">
                <a16:creationId xmlns:a16="http://schemas.microsoft.com/office/drawing/2014/main" id="{4D6A1FF7-B744-ED57-6244-FD387C650590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2157337" y="1686899"/>
            <a:ext cx="3683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May 1990</a:t>
            </a:r>
          </a:p>
        </p:txBody>
      </p:sp>
      <p:sp>
        <p:nvSpPr>
          <p:cNvPr id="4984" name="OTLSHAPE_SLM_6ed47dd7d2864443aa958da6d8d102d3_Title">
            <a:extLst>
              <a:ext uri="{FF2B5EF4-FFF2-40B4-BE49-F238E27FC236}">
                <a16:creationId xmlns:a16="http://schemas.microsoft.com/office/drawing/2014/main" id="{772A44D2-8D1E-6BED-C6DA-A55C25968698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3121248" y="1266825"/>
            <a:ext cx="533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95</a:t>
            </a:r>
          </a:p>
        </p:txBody>
      </p:sp>
      <p:sp>
        <p:nvSpPr>
          <p:cNvPr id="4985" name="OTLSHAPE_SLM_6ed47dd7d2864443aa958da6d8d102d3_Date">
            <a:extLst>
              <a:ext uri="{FF2B5EF4-FFF2-40B4-BE49-F238E27FC236}">
                <a16:creationId xmlns:a16="http://schemas.microsoft.com/office/drawing/2014/main" id="{6B4BAE35-4389-AC76-7385-2F3F68859B8E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121248" y="1390862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Aug 1995</a:t>
            </a:r>
          </a:p>
        </p:txBody>
      </p:sp>
      <p:sp>
        <p:nvSpPr>
          <p:cNvPr id="4863" name="OTLSHAPE_SLM_170637d594844554903a0490c3bec2b7_Title">
            <a:extLst>
              <a:ext uri="{FF2B5EF4-FFF2-40B4-BE49-F238E27FC236}">
                <a16:creationId xmlns:a16="http://schemas.microsoft.com/office/drawing/2014/main" id="{C48D59D8-3433-CF04-2833-2C7D53FFF03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2865346" y="1562862"/>
            <a:ext cx="533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98</a:t>
            </a:r>
          </a:p>
        </p:txBody>
      </p:sp>
      <p:sp>
        <p:nvSpPr>
          <p:cNvPr id="4640" name="OTLSHAPE_SLM_170637d594844554903a0490c3bec2b7_Date">
            <a:extLst>
              <a:ext uri="{FF2B5EF4-FFF2-40B4-BE49-F238E27FC236}">
                <a16:creationId xmlns:a16="http://schemas.microsoft.com/office/drawing/2014/main" id="{2BE034B7-2F13-0763-6AB7-2588F5060B7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3065329" y="1686899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Jun 1998</a:t>
            </a:r>
          </a:p>
        </p:txBody>
      </p:sp>
      <p:sp>
        <p:nvSpPr>
          <p:cNvPr id="4642" name="OTLSHAPE_SLM_39f7f148c65c430485131272ebd90317_Title">
            <a:extLst>
              <a:ext uri="{FF2B5EF4-FFF2-40B4-BE49-F238E27FC236}">
                <a16:creationId xmlns:a16="http://schemas.microsoft.com/office/drawing/2014/main" id="{838445A9-82AB-C0BA-5DD7-FED75DF94971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3798998" y="1562862"/>
            <a:ext cx="647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98 SE</a:t>
            </a:r>
          </a:p>
        </p:txBody>
      </p:sp>
      <p:sp>
        <p:nvSpPr>
          <p:cNvPr id="4643" name="OTLSHAPE_SLM_39f7f148c65c430485131272ebd90317_Date">
            <a:extLst>
              <a:ext uri="{FF2B5EF4-FFF2-40B4-BE49-F238E27FC236}">
                <a16:creationId xmlns:a16="http://schemas.microsoft.com/office/drawing/2014/main" id="{DCFEB4E2-AA8B-98EC-4B57-E8279BDA678A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798998" y="1686899"/>
            <a:ext cx="3683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May 1999</a:t>
            </a:r>
          </a:p>
        </p:txBody>
      </p:sp>
      <p:sp>
        <p:nvSpPr>
          <p:cNvPr id="4645" name="OTLSHAPE_SLM_bfbfd9e540ab4ae99a5ba0048fc90022_Title">
            <a:extLst>
              <a:ext uri="{FF2B5EF4-FFF2-40B4-BE49-F238E27FC236}">
                <a16:creationId xmlns:a16="http://schemas.microsoft.com/office/drawing/2014/main" id="{90E0D37B-C7A7-BB61-1FA5-1A79378FD7B0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4049013" y="1266825"/>
            <a:ext cx="558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ME</a:t>
            </a:r>
          </a:p>
        </p:txBody>
      </p:sp>
      <p:sp>
        <p:nvSpPr>
          <p:cNvPr id="4646" name="OTLSHAPE_SLM_bfbfd9e540ab4ae99a5ba0048fc90022_Date">
            <a:extLst>
              <a:ext uri="{FF2B5EF4-FFF2-40B4-BE49-F238E27FC236}">
                <a16:creationId xmlns:a16="http://schemas.microsoft.com/office/drawing/2014/main" id="{E25357C5-8DE5-F752-F904-32BEB1331353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4049013" y="1390862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Sep 2000</a:t>
            </a:r>
          </a:p>
        </p:txBody>
      </p:sp>
      <p:sp>
        <p:nvSpPr>
          <p:cNvPr id="198" name="OTLSHAPE_SLM_005e14f8009e44dd85c5f9a4e82a71ec_Title">
            <a:extLst>
              <a:ext uri="{FF2B5EF4-FFF2-40B4-BE49-F238E27FC236}">
                <a16:creationId xmlns:a16="http://schemas.microsoft.com/office/drawing/2014/main" id="{2FF2F928-51D2-0045-D4D3-993278936809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079784" y="4312031"/>
            <a:ext cx="647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Pocket PC 2000</a:t>
            </a:r>
          </a:p>
        </p:txBody>
      </p:sp>
      <p:sp>
        <p:nvSpPr>
          <p:cNvPr id="199" name="OTLSHAPE_SLM_005e14f8009e44dd85c5f9a4e82a71ec_Date">
            <a:extLst>
              <a:ext uri="{FF2B5EF4-FFF2-40B4-BE49-F238E27FC236}">
                <a16:creationId xmlns:a16="http://schemas.microsoft.com/office/drawing/2014/main" id="{78504CBC-66B5-200A-AB07-693353DFD844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391315" y="4436068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Apr 2000</a:t>
            </a:r>
          </a:p>
        </p:txBody>
      </p:sp>
      <p:sp>
        <p:nvSpPr>
          <p:cNvPr id="201" name="OTLSHAPE_SLM_fb19e0c7d4d047e4aed55ad68f828e9f_Title">
            <a:extLst>
              <a:ext uri="{FF2B5EF4-FFF2-40B4-BE49-F238E27FC236}">
                <a16:creationId xmlns:a16="http://schemas.microsoft.com/office/drawing/2014/main" id="{8FB202A6-A19A-D54E-2268-A3C97ED4C454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242296" y="4312031"/>
            <a:ext cx="6477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Pocket PC 2002</a:t>
            </a:r>
          </a:p>
        </p:txBody>
      </p:sp>
      <p:sp>
        <p:nvSpPr>
          <p:cNvPr id="202" name="OTLSHAPE_SLM_fb19e0c7d4d047e4aed55ad68f828e9f_Date">
            <a:extLst>
              <a:ext uri="{FF2B5EF4-FFF2-40B4-BE49-F238E27FC236}">
                <a16:creationId xmlns:a16="http://schemas.microsoft.com/office/drawing/2014/main" id="{C6AD670F-3176-B70E-B410-CFD81D8D9854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4242296" y="4436068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Oct 2001</a:t>
            </a:r>
          </a:p>
        </p:txBody>
      </p:sp>
      <p:sp>
        <p:nvSpPr>
          <p:cNvPr id="204" name="OTLSHAPE_SLM_9fe9820894c5472cabfa07bdc9bc8298_Title">
            <a:extLst>
              <a:ext uri="{FF2B5EF4-FFF2-40B4-BE49-F238E27FC236}">
                <a16:creationId xmlns:a16="http://schemas.microsoft.com/office/drawing/2014/main" id="{3DCEFE6B-8F99-2FE8-1322-360ECEFCF954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775220" y="4608068"/>
            <a:ext cx="533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Mobile 2003</a:t>
            </a:r>
          </a:p>
        </p:txBody>
      </p:sp>
      <p:sp>
        <p:nvSpPr>
          <p:cNvPr id="205" name="OTLSHAPE_SLM_9fe9820894c5472cabfa07bdc9bc8298_Date">
            <a:extLst>
              <a:ext uri="{FF2B5EF4-FFF2-40B4-BE49-F238E27FC236}">
                <a16:creationId xmlns:a16="http://schemas.microsoft.com/office/drawing/2014/main" id="{792EAD81-DCE9-ACF3-E0FE-039788A34EDF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3981044" y="4732105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Jun 2003</a:t>
            </a:r>
          </a:p>
        </p:txBody>
      </p:sp>
      <p:sp>
        <p:nvSpPr>
          <p:cNvPr id="210" name="OTLSHAPE_SLM_e82591c71bce4b9db1a293dd1dfa17b4_Title">
            <a:extLst>
              <a:ext uri="{FF2B5EF4-FFF2-40B4-BE49-F238E27FC236}">
                <a16:creationId xmlns:a16="http://schemas.microsoft.com/office/drawing/2014/main" id="{A6B9BBBC-A7FA-6F03-987F-3234E1A0C68A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901471" y="4608068"/>
            <a:ext cx="4572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Mobile 5.0</a:t>
            </a:r>
          </a:p>
        </p:txBody>
      </p:sp>
      <p:sp>
        <p:nvSpPr>
          <p:cNvPr id="211" name="OTLSHAPE_SLM_e82591c71bce4b9db1a293dd1dfa17b4_Date">
            <a:extLst>
              <a:ext uri="{FF2B5EF4-FFF2-40B4-BE49-F238E27FC236}">
                <a16:creationId xmlns:a16="http://schemas.microsoft.com/office/drawing/2014/main" id="{8FFCD9E7-3F67-B519-EA92-9A6924078554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901471" y="4732105"/>
            <a:ext cx="3683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May 2005</a:t>
            </a:r>
          </a:p>
        </p:txBody>
      </p:sp>
      <p:sp>
        <p:nvSpPr>
          <p:cNvPr id="216" name="OTLSHAPE_SLM_649057f3071e4567bd593297f6ec8c90_Title">
            <a:extLst>
              <a:ext uri="{FF2B5EF4-FFF2-40B4-BE49-F238E27FC236}">
                <a16:creationId xmlns:a16="http://schemas.microsoft.com/office/drawing/2014/main" id="{3988FAD3-984F-57DD-7A06-A5C0056F6406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312740" y="4312031"/>
            <a:ext cx="355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Phone 7</a:t>
            </a:r>
          </a:p>
        </p:txBody>
      </p:sp>
      <p:sp>
        <p:nvSpPr>
          <p:cNvPr id="5152" name="OTLSHAPE_SLM_649057f3071e4567bd593297f6ec8c90_Date">
            <a:extLst>
              <a:ext uri="{FF2B5EF4-FFF2-40B4-BE49-F238E27FC236}">
                <a16:creationId xmlns:a16="http://schemas.microsoft.com/office/drawing/2014/main" id="{B95174A4-FDB2-EFE7-AD63-27D4B8585229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5311767" y="4436068"/>
            <a:ext cx="355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Nov 2010</a:t>
            </a:r>
          </a:p>
        </p:txBody>
      </p:sp>
      <p:sp>
        <p:nvSpPr>
          <p:cNvPr id="5154" name="OTLSHAPE_SLM_5a4b5388d8bd4dacac28bda5e4da8cf1_Title">
            <a:extLst>
              <a:ext uri="{FF2B5EF4-FFF2-40B4-BE49-F238E27FC236}">
                <a16:creationId xmlns:a16="http://schemas.microsoft.com/office/drawing/2014/main" id="{4E7F3F55-FC0E-7DD3-92FE-ED2065F925CF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6272032" y="4608068"/>
            <a:ext cx="355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Phone 8</a:t>
            </a:r>
            <a:endParaRPr lang="en-US" sz="8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155" name="OTLSHAPE_SLM_5a4b5388d8bd4dacac28bda5e4da8cf1_Date">
            <a:extLst>
              <a:ext uri="{FF2B5EF4-FFF2-40B4-BE49-F238E27FC236}">
                <a16:creationId xmlns:a16="http://schemas.microsoft.com/office/drawing/2014/main" id="{062BD133-908C-7DC8-557B-03AA3578C917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6272032" y="4732105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Oct 2012</a:t>
            </a:r>
          </a:p>
        </p:txBody>
      </p:sp>
      <p:sp>
        <p:nvSpPr>
          <p:cNvPr id="5157" name="OTLSHAPE_SLM_a45bc77b677241288cd1a775f879bb85_Title">
            <a:extLst>
              <a:ext uri="{FF2B5EF4-FFF2-40B4-BE49-F238E27FC236}">
                <a16:creationId xmlns:a16="http://schemas.microsoft.com/office/drawing/2014/main" id="{0D0B245C-A12B-7FB1-36BB-C39798849C57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6832808" y="4312031"/>
            <a:ext cx="8509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10 Mobile</a:t>
            </a:r>
          </a:p>
        </p:txBody>
      </p:sp>
      <p:sp>
        <p:nvSpPr>
          <p:cNvPr id="5158" name="OTLSHAPE_SLM_a45bc77b677241288cd1a775f879bb85_Date">
            <a:extLst>
              <a:ext uri="{FF2B5EF4-FFF2-40B4-BE49-F238E27FC236}">
                <a16:creationId xmlns:a16="http://schemas.microsoft.com/office/drawing/2014/main" id="{1D2C7B17-F835-9708-A490-D07AFDBE2DAC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6832808" y="4436068"/>
            <a:ext cx="355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Nov 2015</a:t>
            </a:r>
          </a:p>
        </p:txBody>
      </p:sp>
      <p:sp>
        <p:nvSpPr>
          <p:cNvPr id="5166" name="OTLSHAPE_SLM_865031fe183849e4bf56be859c7e830c_Title">
            <a:extLst>
              <a:ext uri="{FF2B5EF4-FFF2-40B4-BE49-F238E27FC236}">
                <a16:creationId xmlns:a16="http://schemas.microsoft.com/office/drawing/2014/main" id="{7006C493-6D3B-9F0F-DE58-21A28DA6CA3A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797348" y="3147483"/>
            <a:ext cx="698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NT 3.1</a:t>
            </a:r>
          </a:p>
        </p:txBody>
      </p:sp>
      <p:sp>
        <p:nvSpPr>
          <p:cNvPr id="5167" name="OTLSHAPE_SLM_865031fe183849e4bf56be859c7e830c_Date">
            <a:extLst>
              <a:ext uri="{FF2B5EF4-FFF2-40B4-BE49-F238E27FC236}">
                <a16:creationId xmlns:a16="http://schemas.microsoft.com/office/drawing/2014/main" id="{C1D14B20-47A4-4479-E767-FC8DAD53FB1E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2190963" y="3271520"/>
            <a:ext cx="3048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Jul 1993</a:t>
            </a:r>
          </a:p>
        </p:txBody>
      </p:sp>
      <p:sp>
        <p:nvSpPr>
          <p:cNvPr id="5169" name="OTLSHAPE_SLM_91d7b10812e948c2962cf1ede35fdc16_Title">
            <a:extLst>
              <a:ext uri="{FF2B5EF4-FFF2-40B4-BE49-F238E27FC236}">
                <a16:creationId xmlns:a16="http://schemas.microsoft.com/office/drawing/2014/main" id="{8BA006A9-28E5-28CD-EBAA-1B396EC3B94E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2008705" y="2851446"/>
            <a:ext cx="698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NT 3.5</a:t>
            </a:r>
          </a:p>
        </p:txBody>
      </p:sp>
      <p:sp>
        <p:nvSpPr>
          <p:cNvPr id="5170" name="OTLSHAPE_SLM_91d7b10812e948c2962cf1ede35fdc16_Date">
            <a:extLst>
              <a:ext uri="{FF2B5EF4-FFF2-40B4-BE49-F238E27FC236}">
                <a16:creationId xmlns:a16="http://schemas.microsoft.com/office/drawing/2014/main" id="{1D5F813B-FBE3-5BC6-20CF-2BB281860926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2365999" y="2975483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Sep 1994</a:t>
            </a:r>
          </a:p>
        </p:txBody>
      </p:sp>
      <p:sp>
        <p:nvSpPr>
          <p:cNvPr id="5172" name="OTLSHAPE_SLM_29a23dcdf37549dd8b7de01efa27eba3_Title">
            <a:extLst>
              <a:ext uri="{FF2B5EF4-FFF2-40B4-BE49-F238E27FC236}">
                <a16:creationId xmlns:a16="http://schemas.microsoft.com/office/drawing/2014/main" id="{50A8F329-CCEC-B940-DAF3-E094125CA9C8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3304994" y="3147483"/>
            <a:ext cx="698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NT 4.0</a:t>
            </a:r>
          </a:p>
        </p:txBody>
      </p:sp>
      <p:sp>
        <p:nvSpPr>
          <p:cNvPr id="5173" name="OTLSHAPE_SLM_29a23dcdf37549dd8b7de01efa27eba3_Date">
            <a:extLst>
              <a:ext uri="{FF2B5EF4-FFF2-40B4-BE49-F238E27FC236}">
                <a16:creationId xmlns:a16="http://schemas.microsoft.com/office/drawing/2014/main" id="{6D2FC8E3-2B7D-B62A-192F-756459AABEA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3304994" y="3271520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Aug 1996</a:t>
            </a:r>
          </a:p>
        </p:txBody>
      </p:sp>
      <p:sp>
        <p:nvSpPr>
          <p:cNvPr id="5175" name="OTLSHAPE_SLM_2636c8193d8a4a56b6a6d1c75993ebd0_Title">
            <a:extLst>
              <a:ext uri="{FF2B5EF4-FFF2-40B4-BE49-F238E27FC236}">
                <a16:creationId xmlns:a16="http://schemas.microsoft.com/office/drawing/2014/main" id="{599366F3-1EE7-4F09-BC6A-5A5ACC84BA02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3064618" y="2851446"/>
            <a:ext cx="635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2000</a:t>
            </a:r>
          </a:p>
        </p:txBody>
      </p:sp>
      <p:sp>
        <p:nvSpPr>
          <p:cNvPr id="5176" name="OTLSHAPE_SLM_2636c8193d8a4a56b6a6d1c75993ebd0_Date">
            <a:extLst>
              <a:ext uri="{FF2B5EF4-FFF2-40B4-BE49-F238E27FC236}">
                <a16:creationId xmlns:a16="http://schemas.microsoft.com/office/drawing/2014/main" id="{13207D8E-67F8-426B-8666-1C9C66774248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3358834" y="2975483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Feb 2000</a:t>
            </a:r>
          </a:p>
        </p:txBody>
      </p:sp>
      <p:sp>
        <p:nvSpPr>
          <p:cNvPr id="5178" name="OTLSHAPE_SLM_13fee0f203164c17937bce5b4e39b7ca_Title">
            <a:extLst>
              <a:ext uri="{FF2B5EF4-FFF2-40B4-BE49-F238E27FC236}">
                <a16:creationId xmlns:a16="http://schemas.microsoft.com/office/drawing/2014/main" id="{2652D38B-3C8E-1F18-0A6B-F4A5FAC133B7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252840" y="2851446"/>
            <a:ext cx="5334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XP</a:t>
            </a:r>
          </a:p>
        </p:txBody>
      </p:sp>
      <p:sp>
        <p:nvSpPr>
          <p:cNvPr id="5179" name="OTLSHAPE_SLM_13fee0f203164c17937bce5b4e39b7ca_Date">
            <a:extLst>
              <a:ext uri="{FF2B5EF4-FFF2-40B4-BE49-F238E27FC236}">
                <a16:creationId xmlns:a16="http://schemas.microsoft.com/office/drawing/2014/main" id="{AF9B3139-7697-FB60-C1FD-CF67BB2BDB83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4252840" y="2975483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Oct 2001</a:t>
            </a:r>
          </a:p>
        </p:txBody>
      </p:sp>
      <p:sp>
        <p:nvSpPr>
          <p:cNvPr id="5181" name="OTLSHAPE_SLM_55d450c6d61e4dd0ac36bf488c43dd06_Title">
            <a:extLst>
              <a:ext uri="{FF2B5EF4-FFF2-40B4-BE49-F238E27FC236}">
                <a16:creationId xmlns:a16="http://schemas.microsoft.com/office/drawing/2014/main" id="{5CFE56FB-4DF3-5169-5AE4-502280460852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5176588" y="3147483"/>
            <a:ext cx="635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spc="-2" dirty="0">
                <a:solidFill>
                  <a:schemeClr val="lt1"/>
                </a:solidFill>
                <a:latin typeface="Calibri" panose="020F0502020204030204" pitchFamily="34" charset="0"/>
              </a:rPr>
              <a:t>Windows Vista</a:t>
            </a:r>
          </a:p>
        </p:txBody>
      </p:sp>
      <p:sp>
        <p:nvSpPr>
          <p:cNvPr id="5182" name="OTLSHAPE_SLM_55d450c6d61e4dd0ac36bf488c43dd06_Date">
            <a:extLst>
              <a:ext uri="{FF2B5EF4-FFF2-40B4-BE49-F238E27FC236}">
                <a16:creationId xmlns:a16="http://schemas.microsoft.com/office/drawing/2014/main" id="{BDB3E172-67C1-9E46-5CA2-A9D0F0EFE1DD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176588" y="3271520"/>
            <a:ext cx="355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Nov 2006</a:t>
            </a:r>
          </a:p>
        </p:txBody>
      </p:sp>
      <p:sp>
        <p:nvSpPr>
          <p:cNvPr id="5184" name="OTLSHAPE_SLM_b6741d8706364989bb8f7fbbd686f921_Title">
            <a:extLst>
              <a:ext uri="{FF2B5EF4-FFF2-40B4-BE49-F238E27FC236}">
                <a16:creationId xmlns:a16="http://schemas.microsoft.com/office/drawing/2014/main" id="{F2D322EA-4306-B1FC-8691-31E5B5687C52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718285" y="2851446"/>
            <a:ext cx="482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7</a:t>
            </a:r>
          </a:p>
        </p:txBody>
      </p:sp>
      <p:sp>
        <p:nvSpPr>
          <p:cNvPr id="5185" name="OTLSHAPE_SLM_b6741d8706364989bb8f7fbbd686f921_Date">
            <a:extLst>
              <a:ext uri="{FF2B5EF4-FFF2-40B4-BE49-F238E27FC236}">
                <a16:creationId xmlns:a16="http://schemas.microsoft.com/office/drawing/2014/main" id="{4E518B6A-C3A3-2AE7-B8EF-7D8395E30F29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5718285" y="2975483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Oct 2009</a:t>
            </a:r>
          </a:p>
        </p:txBody>
      </p:sp>
      <p:sp>
        <p:nvSpPr>
          <p:cNvPr id="5193" name="OTLSHAPE_SLM_11a711b75f3e4b6fb19eee7d247a4318_Title">
            <a:extLst>
              <a:ext uri="{FF2B5EF4-FFF2-40B4-BE49-F238E27FC236}">
                <a16:creationId xmlns:a16="http://schemas.microsoft.com/office/drawing/2014/main" id="{506AE7BB-4445-BC9E-D068-DA5587060BCE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6775576" y="2851446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 10</a:t>
            </a:r>
          </a:p>
        </p:txBody>
      </p:sp>
      <p:sp>
        <p:nvSpPr>
          <p:cNvPr id="5194" name="OTLSHAPE_SLM_11a711b75f3e4b6fb19eee7d247a4318_Date">
            <a:extLst>
              <a:ext uri="{FF2B5EF4-FFF2-40B4-BE49-F238E27FC236}">
                <a16:creationId xmlns:a16="http://schemas.microsoft.com/office/drawing/2014/main" id="{B1E3EDA7-624A-4205-1503-309B7BA6AEB8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6775576" y="2975483"/>
            <a:ext cx="3048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Jul 2015</a:t>
            </a:r>
          </a:p>
        </p:txBody>
      </p:sp>
      <p:sp>
        <p:nvSpPr>
          <p:cNvPr id="5202" name="OTLSHAPE_SLM_a7ea7e3e27ed479e8c038ec24ce996b3_Title">
            <a:extLst>
              <a:ext uri="{FF2B5EF4-FFF2-40B4-BE49-F238E27FC236}">
                <a16:creationId xmlns:a16="http://schemas.microsoft.com/office/drawing/2014/main" id="{561E9F7A-AF50-E44E-E4CF-1D315EA514FD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2394707" y="3877776"/>
            <a:ext cx="698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 CE 1.0</a:t>
            </a:r>
          </a:p>
        </p:txBody>
      </p:sp>
      <p:sp>
        <p:nvSpPr>
          <p:cNvPr id="5203" name="OTLSHAPE_SLM_a7ea7e3e27ed479e8c038ec24ce996b3_Date">
            <a:extLst>
              <a:ext uri="{FF2B5EF4-FFF2-40B4-BE49-F238E27FC236}">
                <a16:creationId xmlns:a16="http://schemas.microsoft.com/office/drawing/2014/main" id="{029EB568-EBB4-0A5E-4731-D6FA84FE777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2748868" y="4001812"/>
            <a:ext cx="355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Nov 1996</a:t>
            </a:r>
          </a:p>
        </p:txBody>
      </p:sp>
      <p:sp>
        <p:nvSpPr>
          <p:cNvPr id="5205" name="OTLSHAPE_SLM_c9983b219a934f3796a74161dd2f6293_Title">
            <a:extLst>
              <a:ext uri="{FF2B5EF4-FFF2-40B4-BE49-F238E27FC236}">
                <a16:creationId xmlns:a16="http://schemas.microsoft.com/office/drawing/2014/main" id="{A1D05EAE-A3C2-FFE3-AEF0-A40B1D8A3E98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3506310" y="3877776"/>
            <a:ext cx="685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CE 2.0</a:t>
            </a:r>
          </a:p>
        </p:txBody>
      </p:sp>
      <p:sp>
        <p:nvSpPr>
          <p:cNvPr id="5206" name="OTLSHAPE_SLM_c9983b219a934f3796a74161dd2f6293_Date">
            <a:extLst>
              <a:ext uri="{FF2B5EF4-FFF2-40B4-BE49-F238E27FC236}">
                <a16:creationId xmlns:a16="http://schemas.microsoft.com/office/drawing/2014/main" id="{8E97D4E2-CD09-019F-E7F4-86F42D494404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3506310" y="4001812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Sep 1997</a:t>
            </a:r>
          </a:p>
        </p:txBody>
      </p:sp>
      <p:sp>
        <p:nvSpPr>
          <p:cNvPr id="5208" name="OTLSHAPE_SLM_682c1f65d934474b95dca6e4758548ee_Title">
            <a:extLst>
              <a:ext uri="{FF2B5EF4-FFF2-40B4-BE49-F238E27FC236}">
                <a16:creationId xmlns:a16="http://schemas.microsoft.com/office/drawing/2014/main" id="{6C33D0C1-AE98-FD46-5754-04F36541114B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3022253" y="3519720"/>
            <a:ext cx="698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 CE 3.0</a:t>
            </a:r>
          </a:p>
        </p:txBody>
      </p:sp>
      <p:sp>
        <p:nvSpPr>
          <p:cNvPr id="5209" name="OTLSHAPE_SLM_682c1f65d934474b95dca6e4758548ee_Date">
            <a:extLst>
              <a:ext uri="{FF2B5EF4-FFF2-40B4-BE49-F238E27FC236}">
                <a16:creationId xmlns:a16="http://schemas.microsoft.com/office/drawing/2014/main" id="{FE28A8A2-877A-0BDA-D987-C9027E086AAD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3391315" y="3643757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Apr 2000</a:t>
            </a:r>
          </a:p>
        </p:txBody>
      </p:sp>
      <p:sp>
        <p:nvSpPr>
          <p:cNvPr id="5211" name="OTLSHAPE_SLM_d4839fde67a94b42a57850ee0f32f5fa_Title">
            <a:extLst>
              <a:ext uri="{FF2B5EF4-FFF2-40B4-BE49-F238E27FC236}">
                <a16:creationId xmlns:a16="http://schemas.microsoft.com/office/drawing/2014/main" id="{68A19DA9-BD72-9396-ED70-FA28D7FBAE0E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4289990" y="3519720"/>
            <a:ext cx="673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CE 4.x</a:t>
            </a:r>
          </a:p>
        </p:txBody>
      </p:sp>
      <p:sp>
        <p:nvSpPr>
          <p:cNvPr id="5212" name="OTLSHAPE_SLM_d4839fde67a94b42a57850ee0f32f5fa_Date">
            <a:extLst>
              <a:ext uri="{FF2B5EF4-FFF2-40B4-BE49-F238E27FC236}">
                <a16:creationId xmlns:a16="http://schemas.microsoft.com/office/drawing/2014/main" id="{38FAFFF6-AF63-E2CA-F887-F7AB95575117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4289990" y="3643757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Jan 2002</a:t>
            </a:r>
          </a:p>
        </p:txBody>
      </p:sp>
      <p:sp>
        <p:nvSpPr>
          <p:cNvPr id="5214" name="OTLSHAPE_SLM_6ae9aac4bd0a492b85a4d2d15c143fc3_Title">
            <a:extLst>
              <a:ext uri="{FF2B5EF4-FFF2-40B4-BE49-F238E27FC236}">
                <a16:creationId xmlns:a16="http://schemas.microsoft.com/office/drawing/2014/main" id="{0DF02B58-AD3E-0047-EB25-D48B63E83026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4748852" y="3877776"/>
            <a:ext cx="685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CE 5.0</a:t>
            </a:r>
          </a:p>
        </p:txBody>
      </p:sp>
      <p:sp>
        <p:nvSpPr>
          <p:cNvPr id="5215" name="OTLSHAPE_SLM_6ae9aac4bd0a492b85a4d2d15c143fc3_Date">
            <a:extLst>
              <a:ext uri="{FF2B5EF4-FFF2-40B4-BE49-F238E27FC236}">
                <a16:creationId xmlns:a16="http://schemas.microsoft.com/office/drawing/2014/main" id="{6905C537-6311-1C89-0911-18C63BDE8CF3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4748852" y="4001812"/>
            <a:ext cx="3048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Jul 2004</a:t>
            </a:r>
          </a:p>
        </p:txBody>
      </p:sp>
      <p:sp>
        <p:nvSpPr>
          <p:cNvPr id="5217" name="OTLSHAPE_SLM_8fe709626bf7445a97096c49191cbc50_Title">
            <a:extLst>
              <a:ext uri="{FF2B5EF4-FFF2-40B4-BE49-F238E27FC236}">
                <a16:creationId xmlns:a16="http://schemas.microsoft.com/office/drawing/2014/main" id="{7EF9727F-F5BD-0148-A99B-97CC7A22A666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5224783" y="3519720"/>
            <a:ext cx="6858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CE 6.0</a:t>
            </a:r>
          </a:p>
        </p:txBody>
      </p:sp>
      <p:sp>
        <p:nvSpPr>
          <p:cNvPr id="5218" name="OTLSHAPE_SLM_8fe709626bf7445a97096c49191cbc50_Date">
            <a:extLst>
              <a:ext uri="{FF2B5EF4-FFF2-40B4-BE49-F238E27FC236}">
                <a16:creationId xmlns:a16="http://schemas.microsoft.com/office/drawing/2014/main" id="{688BDFB5-64F6-84D0-CF79-25F3CD3F28BC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5224783" y="3643757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Feb 2007</a:t>
            </a:r>
          </a:p>
        </p:txBody>
      </p:sp>
      <p:sp>
        <p:nvSpPr>
          <p:cNvPr id="5220" name="OTLSHAPE_SLM_5327acdba6ae453cabc2c4652ab36604_Title">
            <a:extLst>
              <a:ext uri="{FF2B5EF4-FFF2-40B4-BE49-F238E27FC236}">
                <a16:creationId xmlns:a16="http://schemas.microsoft.com/office/drawing/2014/main" id="{9A36DD29-27EB-43BB-769A-0473A2CE2333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966794" y="3815757"/>
            <a:ext cx="4826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Embedded </a:t>
            </a:r>
          </a:p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Compact 7</a:t>
            </a:r>
            <a:endParaRPr lang="en-US" sz="800" b="1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221" name="OTLSHAPE_SLM_5327acdba6ae453cabc2c4652ab36604_Date">
            <a:extLst>
              <a:ext uri="{FF2B5EF4-FFF2-40B4-BE49-F238E27FC236}">
                <a16:creationId xmlns:a16="http://schemas.microsoft.com/office/drawing/2014/main" id="{38CB5C51-EE2F-9312-F848-A3F15455B8F4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5966794" y="4063831"/>
            <a:ext cx="355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Mar 2011</a:t>
            </a:r>
          </a:p>
        </p:txBody>
      </p:sp>
      <p:sp>
        <p:nvSpPr>
          <p:cNvPr id="5229" name="OTLSHAPE_SLM_253c3415faea4ba5bc30aa35361b3801_Title">
            <a:extLst>
              <a:ext uri="{FF2B5EF4-FFF2-40B4-BE49-F238E27FC236}">
                <a16:creationId xmlns:a16="http://schemas.microsoft.com/office/drawing/2014/main" id="{A31757D4-8CEB-44F8-BBA1-DABE8EA4E3C9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3773545" y="1935099"/>
            <a:ext cx="5080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spc="-10">
                <a:solidFill>
                  <a:schemeClr val="lt1"/>
                </a:solidFill>
                <a:latin typeface="Calibri" panose="020F0502020204030204" pitchFamily="34" charset="0"/>
              </a:rPr>
              <a:t>Windows </a:t>
            </a:r>
          </a:p>
          <a:p>
            <a:pPr algn="r"/>
            <a:r>
              <a:rPr lang="en-US" sz="800" b="1" spc="-10">
                <a:solidFill>
                  <a:schemeClr val="lt1"/>
                </a:solidFill>
                <a:latin typeface="Calibri" panose="020F0502020204030204" pitchFamily="34" charset="0"/>
              </a:rPr>
              <a:t>Server 2003</a:t>
            </a:r>
          </a:p>
        </p:txBody>
      </p:sp>
      <p:sp>
        <p:nvSpPr>
          <p:cNvPr id="5230" name="OTLSHAPE_SLM_253c3415faea4ba5bc30aa35361b3801_Date">
            <a:extLst>
              <a:ext uri="{FF2B5EF4-FFF2-40B4-BE49-F238E27FC236}">
                <a16:creationId xmlns:a16="http://schemas.microsoft.com/office/drawing/2014/main" id="{3D9BD110-77CC-0134-5EFB-132CEB281402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3943556" y="2183172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Apr 2003</a:t>
            </a:r>
          </a:p>
        </p:txBody>
      </p:sp>
      <p:sp>
        <p:nvSpPr>
          <p:cNvPr id="5232" name="OTLSHAPE_SLM_26fc4de9875047f0b35c2223437cff7c_Title">
            <a:extLst>
              <a:ext uri="{FF2B5EF4-FFF2-40B4-BE49-F238E27FC236}">
                <a16:creationId xmlns:a16="http://schemas.microsoft.com/office/drawing/2014/main" id="{D7860E39-3D3C-C8AF-2E92-F09E5441E5F0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4559356" y="1935099"/>
            <a:ext cx="5461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spc="-10">
                <a:solidFill>
                  <a:schemeClr val="lt1"/>
                </a:solidFill>
                <a:latin typeface="Calibri" panose="020F0502020204030204" pitchFamily="34" charset="0"/>
              </a:rPr>
              <a:t>Windows </a:t>
            </a:r>
          </a:p>
          <a:p>
            <a:pPr algn="r"/>
            <a:r>
              <a:rPr lang="en-US" sz="800" b="1" spc="-10">
                <a:solidFill>
                  <a:schemeClr val="lt1"/>
                </a:solidFill>
                <a:latin typeface="Calibri" panose="020F0502020204030204" pitchFamily="34" charset="0"/>
              </a:rPr>
              <a:t>Home Server</a:t>
            </a:r>
          </a:p>
        </p:txBody>
      </p:sp>
      <p:sp>
        <p:nvSpPr>
          <p:cNvPr id="5233" name="OTLSHAPE_SLM_26fc4de9875047f0b35c2223437cff7c_Date">
            <a:extLst>
              <a:ext uri="{FF2B5EF4-FFF2-40B4-BE49-F238E27FC236}">
                <a16:creationId xmlns:a16="http://schemas.microsoft.com/office/drawing/2014/main" id="{197920D6-204D-50E6-A7EB-8C9498C317D6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4761032" y="2183172"/>
            <a:ext cx="3556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Nov 2007</a:t>
            </a:r>
          </a:p>
        </p:txBody>
      </p:sp>
      <p:sp>
        <p:nvSpPr>
          <p:cNvPr id="5235" name="OTLSHAPE_SLM_78599da7ea8f497f903c05a63f16f418_Title">
            <a:extLst>
              <a:ext uri="{FF2B5EF4-FFF2-40B4-BE49-F238E27FC236}">
                <a16:creationId xmlns:a16="http://schemas.microsoft.com/office/drawing/2014/main" id="{FEEE0970-C6A4-CF72-2804-53846AEC1FD7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5415557" y="1935099"/>
            <a:ext cx="5080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</a:t>
            </a:r>
          </a:p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Server 2008</a:t>
            </a:r>
          </a:p>
        </p:txBody>
      </p:sp>
      <p:sp>
        <p:nvSpPr>
          <p:cNvPr id="5236" name="OTLSHAPE_SLM_78599da7ea8f497f903c05a63f16f418_Date">
            <a:extLst>
              <a:ext uri="{FF2B5EF4-FFF2-40B4-BE49-F238E27FC236}">
                <a16:creationId xmlns:a16="http://schemas.microsoft.com/office/drawing/2014/main" id="{AC3317F8-B067-1CE1-37F5-A430D18BDDB0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5415557" y="2183172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Feb 2008</a:t>
            </a:r>
          </a:p>
        </p:txBody>
      </p:sp>
      <p:sp>
        <p:nvSpPr>
          <p:cNvPr id="5241" name="OTLSHAPE_SLM_ace1825089f049bb8eb00bf245dd5a5e_Title">
            <a:extLst>
              <a:ext uri="{FF2B5EF4-FFF2-40B4-BE49-F238E27FC236}">
                <a16:creationId xmlns:a16="http://schemas.microsoft.com/office/drawing/2014/main" id="{34856248-89AF-94F1-B0D9-6F10E9384DA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4955998" y="2355173"/>
            <a:ext cx="7874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spc="-6">
                <a:solidFill>
                  <a:schemeClr val="lt1"/>
                </a:solidFill>
                <a:latin typeface="Calibri" panose="020F0502020204030204" pitchFamily="34" charset="0"/>
              </a:rPr>
              <a:t>Windows </a:t>
            </a:r>
          </a:p>
          <a:p>
            <a:pPr algn="r"/>
            <a:r>
              <a:rPr lang="en-US" sz="800" b="1" spc="-6">
                <a:solidFill>
                  <a:schemeClr val="lt1"/>
                </a:solidFill>
                <a:latin typeface="Calibri" panose="020F0502020204030204" pitchFamily="34" charset="0"/>
              </a:rPr>
              <a:t>Home Server 2011</a:t>
            </a:r>
          </a:p>
        </p:txBody>
      </p:sp>
      <p:sp>
        <p:nvSpPr>
          <p:cNvPr id="5242" name="OTLSHAPE_SLM_ace1825089f049bb8eb00bf245dd5a5e_Date">
            <a:extLst>
              <a:ext uri="{FF2B5EF4-FFF2-40B4-BE49-F238E27FC236}">
                <a16:creationId xmlns:a16="http://schemas.microsoft.com/office/drawing/2014/main" id="{14E28A3C-D42A-86D6-22F1-9693FF171387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5401471" y="2603246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Apr 2011</a:t>
            </a:r>
          </a:p>
        </p:txBody>
      </p:sp>
      <p:sp>
        <p:nvSpPr>
          <p:cNvPr id="5244" name="OTLSHAPE_SLM_148e30000fcc4017a61d545816887f68_Title">
            <a:extLst>
              <a:ext uri="{FF2B5EF4-FFF2-40B4-BE49-F238E27FC236}">
                <a16:creationId xmlns:a16="http://schemas.microsoft.com/office/drawing/2014/main" id="{EAFD5702-DA50-6552-7069-002DE350573E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6244420" y="2355173"/>
            <a:ext cx="5080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</a:t>
            </a:r>
          </a:p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Server 2012</a:t>
            </a:r>
          </a:p>
        </p:txBody>
      </p:sp>
      <p:sp>
        <p:nvSpPr>
          <p:cNvPr id="5245" name="OTLSHAPE_SLM_148e30000fcc4017a61d545816887f68_Date">
            <a:extLst>
              <a:ext uri="{FF2B5EF4-FFF2-40B4-BE49-F238E27FC236}">
                <a16:creationId xmlns:a16="http://schemas.microsoft.com/office/drawing/2014/main" id="{808F2A1E-1627-9579-E833-779871C56785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6244420" y="2603246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Sep 2012</a:t>
            </a:r>
          </a:p>
        </p:txBody>
      </p:sp>
      <p:sp>
        <p:nvSpPr>
          <p:cNvPr id="5250" name="OTLSHAPE_SLM_0cd27eb3febe47be9be299e466c8f741_Title">
            <a:extLst>
              <a:ext uri="{FF2B5EF4-FFF2-40B4-BE49-F238E27FC236}">
                <a16:creationId xmlns:a16="http://schemas.microsoft.com/office/drawing/2014/main" id="{91DCFC76-D2DB-387F-4987-3A7D250909DA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6236037" y="1935099"/>
            <a:ext cx="5080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b="1" spc="-10">
                <a:solidFill>
                  <a:schemeClr val="lt1"/>
                </a:solidFill>
                <a:latin typeface="Calibri" panose="020F0502020204030204" pitchFamily="34" charset="0"/>
              </a:rPr>
              <a:t>Windows </a:t>
            </a:r>
          </a:p>
          <a:p>
            <a:pPr algn="r"/>
            <a:r>
              <a:rPr lang="en-US" sz="800" b="1" spc="-10">
                <a:solidFill>
                  <a:schemeClr val="lt1"/>
                </a:solidFill>
                <a:latin typeface="Calibri" panose="020F0502020204030204" pitchFamily="34" charset="0"/>
              </a:rPr>
              <a:t>Server 2016</a:t>
            </a:r>
          </a:p>
        </p:txBody>
      </p:sp>
      <p:sp>
        <p:nvSpPr>
          <p:cNvPr id="5251" name="OTLSHAPE_SLM_0cd27eb3febe47be9be299e466c8f741_Date">
            <a:extLst>
              <a:ext uri="{FF2B5EF4-FFF2-40B4-BE49-F238E27FC236}">
                <a16:creationId xmlns:a16="http://schemas.microsoft.com/office/drawing/2014/main" id="{0058FBB0-B870-AE61-BED9-E99713F910CA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6403380" y="2183172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Sep 2016</a:t>
            </a:r>
          </a:p>
        </p:txBody>
      </p:sp>
      <p:sp>
        <p:nvSpPr>
          <p:cNvPr id="5253" name="OTLSHAPE_SLM_098b26c81ea4432fbe2afb752f194d75_Title">
            <a:extLst>
              <a:ext uri="{FF2B5EF4-FFF2-40B4-BE49-F238E27FC236}">
                <a16:creationId xmlns:a16="http://schemas.microsoft.com/office/drawing/2014/main" id="{797F3F61-FF4C-A4FC-52D0-02B66EB66ECB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6270526" y="3147483"/>
            <a:ext cx="4826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8</a:t>
            </a:r>
          </a:p>
        </p:txBody>
      </p:sp>
      <p:sp>
        <p:nvSpPr>
          <p:cNvPr id="5254" name="OTLSHAPE_SLM_098b26c81ea4432fbe2afb752f194d75_Date">
            <a:extLst>
              <a:ext uri="{FF2B5EF4-FFF2-40B4-BE49-F238E27FC236}">
                <a16:creationId xmlns:a16="http://schemas.microsoft.com/office/drawing/2014/main" id="{30A46B75-CC25-8DB3-B1DF-4C8DC769FA18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6270526" y="3271520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Oct 2012</a:t>
            </a:r>
          </a:p>
        </p:txBody>
      </p:sp>
      <p:sp>
        <p:nvSpPr>
          <p:cNvPr id="31" name="OTLSHAPE_SLM_e1b4b892edd7444fbbf86cb4bec6f052_Title">
            <a:extLst>
              <a:ext uri="{FF2B5EF4-FFF2-40B4-BE49-F238E27FC236}">
                <a16:creationId xmlns:a16="http://schemas.microsoft.com/office/drawing/2014/main" id="{CD9EB88F-3D4B-4FDF-95FE-8245B458CC44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7111180" y="3147483"/>
            <a:ext cx="5461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 11</a:t>
            </a:r>
          </a:p>
        </p:txBody>
      </p:sp>
      <p:sp>
        <p:nvSpPr>
          <p:cNvPr id="32" name="OTLSHAPE_SLM_e1b4b892edd7444fbbf86cb4bec6f052_Date">
            <a:extLst>
              <a:ext uri="{FF2B5EF4-FFF2-40B4-BE49-F238E27FC236}">
                <a16:creationId xmlns:a16="http://schemas.microsoft.com/office/drawing/2014/main" id="{811EFD87-6570-5D1F-4642-7F5B09A32689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7329705" y="3271520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Oct 2021</a:t>
            </a:r>
          </a:p>
        </p:txBody>
      </p:sp>
      <p:sp>
        <p:nvSpPr>
          <p:cNvPr id="46" name="OTLSHAPE_SLM_47eeeb5ee6f340f58cea3711b361a57c_Title">
            <a:extLst>
              <a:ext uri="{FF2B5EF4-FFF2-40B4-BE49-F238E27FC236}">
                <a16:creationId xmlns:a16="http://schemas.microsoft.com/office/drawing/2014/main" id="{071036C3-CC1B-3F56-6B7D-3AC0FD0853D9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7358441" y="1935099"/>
            <a:ext cx="5080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</a:t>
            </a:r>
          </a:p>
          <a:p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Server 2019</a:t>
            </a:r>
          </a:p>
        </p:txBody>
      </p:sp>
      <p:sp>
        <p:nvSpPr>
          <p:cNvPr id="47" name="OTLSHAPE_SLM_47eeeb5ee6f340f58cea3711b361a57c_Date">
            <a:extLst>
              <a:ext uri="{FF2B5EF4-FFF2-40B4-BE49-F238E27FC236}">
                <a16:creationId xmlns:a16="http://schemas.microsoft.com/office/drawing/2014/main" id="{6D67A70D-9774-015B-8097-3918037A3892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7358441" y="2183172"/>
            <a:ext cx="3302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Oct 2018</a:t>
            </a:r>
          </a:p>
        </p:txBody>
      </p:sp>
      <p:sp>
        <p:nvSpPr>
          <p:cNvPr id="49" name="OTLSHAPE_SLM_6645b4ca9b9444f6876b363246daa7c9_Title">
            <a:extLst>
              <a:ext uri="{FF2B5EF4-FFF2-40B4-BE49-F238E27FC236}">
                <a16:creationId xmlns:a16="http://schemas.microsoft.com/office/drawing/2014/main" id="{DA6C36B5-722D-CE64-9807-DFAB41BF5B6B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7132675" y="2355173"/>
            <a:ext cx="508000" cy="248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Windows </a:t>
            </a:r>
          </a:p>
          <a:p>
            <a:pPr algn="r"/>
            <a:r>
              <a:rPr lang="en-US" sz="800" b="1">
                <a:solidFill>
                  <a:schemeClr val="lt1"/>
                </a:solidFill>
                <a:latin typeface="Calibri" panose="020F0502020204030204" pitchFamily="34" charset="0"/>
              </a:rPr>
              <a:t>Server 2022</a:t>
            </a:r>
          </a:p>
        </p:txBody>
      </p:sp>
      <p:sp>
        <p:nvSpPr>
          <p:cNvPr id="50" name="OTLSHAPE_SLM_6645b4ca9b9444f6876b363246daa7c9_Date">
            <a:extLst>
              <a:ext uri="{FF2B5EF4-FFF2-40B4-BE49-F238E27FC236}">
                <a16:creationId xmlns:a16="http://schemas.microsoft.com/office/drawing/2014/main" id="{888106B9-8990-4D4B-387E-A56689515725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7291849" y="2603246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Aug 2021</a:t>
            </a:r>
          </a:p>
        </p:txBody>
      </p:sp>
      <p:sp>
        <p:nvSpPr>
          <p:cNvPr id="52" name="OTLSHAPE_SLM_3ba25375485c4251bf648cb3b8ab6f7c_Title">
            <a:extLst>
              <a:ext uri="{FF2B5EF4-FFF2-40B4-BE49-F238E27FC236}">
                <a16:creationId xmlns:a16="http://schemas.microsoft.com/office/drawing/2014/main" id="{6AEBB82C-5F81-E5E3-7EF7-70BDE6F3273C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6415615" y="3519720"/>
            <a:ext cx="10795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Embedded Compact 2013</a:t>
            </a:r>
          </a:p>
        </p:txBody>
      </p:sp>
      <p:sp>
        <p:nvSpPr>
          <p:cNvPr id="53" name="OTLSHAPE_SLM_3ba25375485c4251bf648cb3b8ab6f7c_Date">
            <a:extLst>
              <a:ext uri="{FF2B5EF4-FFF2-40B4-BE49-F238E27FC236}">
                <a16:creationId xmlns:a16="http://schemas.microsoft.com/office/drawing/2014/main" id="{2F9105BF-C404-FC51-E79F-3B5F7E99A645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6415615" y="3643757"/>
            <a:ext cx="3429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>
                <a:solidFill>
                  <a:schemeClr val="lt2"/>
                </a:solidFill>
                <a:latin typeface="Calibri" panose="020F0502020204030204" pitchFamily="34" charset="0"/>
              </a:rPr>
              <a:t>Aug 2013</a:t>
            </a:r>
            <a:endParaRPr lang="en-US" sz="70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SLM_0103b2e405d644f68aacd9edc31b9ce2_Title">
            <a:extLst>
              <a:ext uri="{FF2B5EF4-FFF2-40B4-BE49-F238E27FC236}">
                <a16:creationId xmlns:a16="http://schemas.microsoft.com/office/drawing/2014/main" id="{EE131167-E1D9-38BF-4D54-6F35E0C0576F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6773567" y="3877776"/>
            <a:ext cx="1143000" cy="124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800" b="1" dirty="0">
                <a:solidFill>
                  <a:schemeClr val="lt1"/>
                </a:solidFill>
                <a:latin typeface="Calibri" panose="020F0502020204030204" pitchFamily="34" charset="0"/>
              </a:rPr>
              <a:t>Windows 10 IoT Enterprise</a:t>
            </a:r>
          </a:p>
        </p:txBody>
      </p:sp>
      <p:sp>
        <p:nvSpPr>
          <p:cNvPr id="56" name="OTLSHAPE_SLM_0103b2e405d644f68aacd9edc31b9ce2_Date">
            <a:extLst>
              <a:ext uri="{FF2B5EF4-FFF2-40B4-BE49-F238E27FC236}">
                <a16:creationId xmlns:a16="http://schemas.microsoft.com/office/drawing/2014/main" id="{2CB51B41-AB9E-7537-AB64-B11C6FB3DEF1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6773567" y="4001812"/>
            <a:ext cx="304800" cy="1085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700" dirty="0">
                <a:solidFill>
                  <a:schemeClr val="lt2"/>
                </a:solidFill>
                <a:latin typeface="Calibri" panose="020F0502020204030204" pitchFamily="34" charset="0"/>
              </a:rPr>
              <a:t>Jul 2015</a:t>
            </a:r>
          </a:p>
        </p:txBody>
      </p:sp>
      <p:cxnSp>
        <p:nvCxnSpPr>
          <p:cNvPr id="2" name="OTLSHAPE_TB_00000000000000000000000000000000_Separator1">
            <a:extLst>
              <a:ext uri="{FF2B5EF4-FFF2-40B4-BE49-F238E27FC236}">
                <a16:creationId xmlns:a16="http://schemas.microsoft.com/office/drawing/2014/main" id="{26ECDF66-875C-A3D1-A2B9-1565B18D5CD4}"/>
              </a:ext>
            </a:extLst>
          </p:cNvPr>
          <p:cNvCxnSpPr/>
          <p:nvPr>
            <p:custDataLst>
              <p:tags r:id="rId151"/>
            </p:custDataLst>
          </p:nvPr>
        </p:nvCxnSpPr>
        <p:spPr>
          <a:xfrm>
            <a:off x="1775804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OTLSHAPE_TB_00000000000000000000000000000000_Separator2">
            <a:extLst>
              <a:ext uri="{FF2B5EF4-FFF2-40B4-BE49-F238E27FC236}">
                <a16:creationId xmlns:a16="http://schemas.microsoft.com/office/drawing/2014/main" id="{964F9DE5-9D95-2B4D-4F52-6A8EE6B3D43E}"/>
              </a:ext>
            </a:extLst>
          </p:cNvPr>
          <p:cNvCxnSpPr/>
          <p:nvPr>
            <p:custDataLst>
              <p:tags r:id="rId152"/>
            </p:custDataLst>
          </p:nvPr>
        </p:nvCxnSpPr>
        <p:spPr>
          <a:xfrm>
            <a:off x="2509281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OTLSHAPE_TB_00000000000000000000000000000000_Separator3">
            <a:extLst>
              <a:ext uri="{FF2B5EF4-FFF2-40B4-BE49-F238E27FC236}">
                <a16:creationId xmlns:a16="http://schemas.microsoft.com/office/drawing/2014/main" id="{5EDF3626-83B7-1692-3F61-71B67E7E6BDA}"/>
              </a:ext>
            </a:extLst>
          </p:cNvPr>
          <p:cNvCxnSpPr/>
          <p:nvPr>
            <p:custDataLst>
              <p:tags r:id="rId153"/>
            </p:custDataLst>
          </p:nvPr>
        </p:nvCxnSpPr>
        <p:spPr>
          <a:xfrm>
            <a:off x="3242757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OTLSHAPE_TB_00000000000000000000000000000000_Separator4">
            <a:extLst>
              <a:ext uri="{FF2B5EF4-FFF2-40B4-BE49-F238E27FC236}">
                <a16:creationId xmlns:a16="http://schemas.microsoft.com/office/drawing/2014/main" id="{31D1FC6A-B155-3170-1AA7-B565426BC488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3976233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OTLSHAPE_TB_00000000000000000000000000000000_Separator5">
            <a:extLst>
              <a:ext uri="{FF2B5EF4-FFF2-40B4-BE49-F238E27FC236}">
                <a16:creationId xmlns:a16="http://schemas.microsoft.com/office/drawing/2014/main" id="{B6A0B48F-BA7B-A48D-FAB7-61635E6E845C}"/>
              </a:ext>
            </a:extLst>
          </p:cNvPr>
          <p:cNvCxnSpPr/>
          <p:nvPr>
            <p:custDataLst>
              <p:tags r:id="rId155"/>
            </p:custDataLst>
          </p:nvPr>
        </p:nvCxnSpPr>
        <p:spPr>
          <a:xfrm>
            <a:off x="4709709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OTLSHAPE_TB_00000000000000000000000000000000_Separator6">
            <a:extLst>
              <a:ext uri="{FF2B5EF4-FFF2-40B4-BE49-F238E27FC236}">
                <a16:creationId xmlns:a16="http://schemas.microsoft.com/office/drawing/2014/main" id="{2E75D56B-3B45-D45C-AD79-D2D520606718}"/>
              </a:ext>
            </a:extLst>
          </p:cNvPr>
          <p:cNvCxnSpPr/>
          <p:nvPr>
            <p:custDataLst>
              <p:tags r:id="rId156"/>
            </p:custDataLst>
          </p:nvPr>
        </p:nvCxnSpPr>
        <p:spPr>
          <a:xfrm>
            <a:off x="5443185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OTLSHAPE_TB_00000000000000000000000000000000_Separator7">
            <a:extLst>
              <a:ext uri="{FF2B5EF4-FFF2-40B4-BE49-F238E27FC236}">
                <a16:creationId xmlns:a16="http://schemas.microsoft.com/office/drawing/2014/main" id="{CBE53CDF-657A-8282-3109-6F87CF2B9898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6176661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OTLSHAPE_TB_00000000000000000000000000000000_Separator8">
            <a:extLst>
              <a:ext uri="{FF2B5EF4-FFF2-40B4-BE49-F238E27FC236}">
                <a16:creationId xmlns:a16="http://schemas.microsoft.com/office/drawing/2014/main" id="{777740D5-604E-DAE0-9DCE-6132CCD8CFAE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6910137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OTLSHAPE_TB_00000000000000000000000000000000_Separator9">
            <a:extLst>
              <a:ext uri="{FF2B5EF4-FFF2-40B4-BE49-F238E27FC236}">
                <a16:creationId xmlns:a16="http://schemas.microsoft.com/office/drawing/2014/main" id="{92B4F4F6-E728-A083-3A39-291CD8A34BB6}"/>
              </a:ext>
            </a:extLst>
          </p:cNvPr>
          <p:cNvCxnSpPr/>
          <p:nvPr>
            <p:custDataLst>
              <p:tags r:id="rId159"/>
            </p:custDataLst>
          </p:nvPr>
        </p:nvCxnSpPr>
        <p:spPr>
          <a:xfrm>
            <a:off x="7643613" y="835025"/>
            <a:ext cx="0" cy="127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D4F2F502-BCFD-F238-7141-7B113804AF5A}"/>
              </a:ext>
            </a:extLst>
          </p:cNvPr>
          <p:cNvPicPr>
            <a:picLocks noChangeAspect="1"/>
          </p:cNvPicPr>
          <p:nvPr/>
        </p:nvPicPr>
        <p:blipFill rotWithShape="1">
          <a:blip r:embed="rId1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66" y="4954483"/>
            <a:ext cx="8317534" cy="18901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B7AF009-8946-83E1-A5D0-954EA919F6D4}"/>
              </a:ext>
            </a:extLst>
          </p:cNvPr>
          <p:cNvPicPr>
            <a:picLocks noChangeAspect="1"/>
          </p:cNvPicPr>
          <p:nvPr/>
        </p:nvPicPr>
        <p:blipFill>
          <a:blip r:embed="rId16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20536" y="3986350"/>
            <a:ext cx="1612540" cy="1828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3522581-C39E-20E5-2C8F-388F8EFCE294}"/>
              </a:ext>
            </a:extLst>
          </p:cNvPr>
          <p:cNvSpPr txBox="1"/>
          <p:nvPr/>
        </p:nvSpPr>
        <p:spPr>
          <a:xfrm>
            <a:off x="1042328" y="292944"/>
            <a:ext cx="67929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Microsoft Windows </a:t>
            </a:r>
            <a:r>
              <a:rPr lang="en-US" dirty="0">
                <a:solidFill>
                  <a:schemeClr val="bg1"/>
                </a:solidFill>
              </a:rPr>
              <a:t>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444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2ZTgyMGNlNi01NjM5LTQ4ZDUtYTdmMy1hOWQwNDA1YjkzMjEiLCJJbmRleCI6MCwiR3JvdXBJZCI6bnVsbCwiVGl0bGUiOiJXaW5kb3dzIDIuMCIsIkRhdGVUaW1lIjoiMTk4Ny0xMi0wOVQyMzo1OTowMFoiLCJQZXJjZW50YWdlQ29tcGxldGUiOm51bGwsIk5vdGUiOm51bGwsIlN0eWxlIjp7IiRpZCI6IjYiLCJUaXRsZVBvc2l0aW9uIjoiUmlnaHQiLCJEYXRlUG9zaXRpb24iOiJSaWdodCIsIlNoYXBlVHlwZSI6MSwiU2hhcGVTaXplIjow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1NCwiRyI6MTg2LCJCIjoxMH19LCJJc1Zpc2libGUiOnRydWUsIldpZHRoIjoxMi4wLCJIZWlnaHQiOjE0LjAsIkJvcmRlclN0eWxlIjp7IiRpZCI6IjEyIiwiTGluZUNvbG9yIjp7IiRpZCI6IjEzIiwiJHR5cGUiOiJOTFJFLkNvbW1vbi5Eb20uU29saWRDb2xvckJydXNoLCBOTFJFLkNvbW1vbiIsIkNvbG9yIjp7IiRpZCI6IjE0IiwiQSI6MjU1LCJSIjo1NiwiRyI6OTMsIkIiOjEzOH19LCJMaW5lV2VpZ2h0IjowLjAsIkxpbmVUeXBlIjowLCJQYXJlbnRTdHlsZSI6bnVsbH0sIlBhcmVudFN0eWxlIjpudWxsfSwiVGl0bGVTdHlsZSI6eyIkaWQiOiIxNSIsIkZvbnRTZXR0aW5ncyI6eyIkaWQiOiIxNiIsIkZvbnRTaXplIjo4LCJGb250TmFtZSI6IkNhbGlicmkiLCJJc0JvbGQiOnRydWUsIklzSXRhbGljIjpmYWxzZSwiSXNVbmRlcmxpbmVkIjpmYWxzZSwiUGFyZW50U3R5bGUiOm51bGx9LCJBdXRvU2l6ZSI6MiwiRm9yZWdyb3VuZCI6eyIkaWQiOiIxNyIsIkNvbG9yIjp7IiRpZCI6IjE4IiwiQSI6MjU1LCJSIjoyNTUsIkciOjI1NSwiQiI6MjU1fX0sIk1heFdpZHRoIjo0OS4wLCJNYXhIZWlnaHQiOiJJbmZpbml0eSIsIlNtYXJ0Rm9yZWdyb3VuZElzQWN0aXZlIjpmYWxzZSwiSG9yaXpvbnRhbEFsaWdubWVudCI6MCwiVmVydGljYWxBbGlnbm1lbnQiOjAsIlNtYXJ0Rm9yZWdyb3VuZCI6bnVsbCwiQmFja2dyb3VuZEZpbGxUeXBlIjowLCJNYXJnaW4iOnsiJGlkIjoiMTkiLCJUb3AiOjAuMCwiTGVmdCI6MC4wLCJSaWdodCI6MC4wLCJCb3R0b20iOjAuMH0sIlBhZGRpbmciOnsiJGlkIjoiMjAiLCJUb3AiOjAuMCwiTGVmdCI6MC4wLCJSaWdodCI6MC4wLCJCb3R0b20iOjAuMH0sIkJhY2tncm91bmQiOnsiJGlkIjoiMjEiLCJDb2xvciI6eyIkaWQiOiIyMiIsIkEiOjAsIlIiOjI1NSwiRyI6MjU1LCJCIjoyNTV9fSwiSXNWaXNpYmxlIjp0cnVlLCJXaWR0aCI6MC4wLCJIZWlnaHQiOjAuMCwiQm9yZGVyU3R5bGUiOm51bGwsIlBhcmVudFN0eWxlIjpudWxsfSwiRGF0ZVN0eWxlIjp7IiRpZCI6IjIzIiwiRm9udFNldHRpbmdzIjp7IiRpZCI6IjI0IiwiRm9udFNpemUiOjcsIkZvbnROYW1lIjoiQ2FsaWJyaSIsIklzQm9sZCI6ZmFsc2UsIklzSXRhbGljIjpmYWxzZSwiSXNVbmRlcmxpbmVkIjpmYWxzZSwiUGFyZW50U3R5bGUiOm51bGx9LCJBdXRvU2l6ZSI6MCwiRm9yZWdyb3VuZCI6eyIkaWQiOiIyNSIsIkNvbG9yIjp7IiRpZCI6IjI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zMiIsIkRhdGVQYXJ0SXNWaXNpYmxlIjp0cnVlLCJUaW1lUGFydElzVmlzaWJsZSI6ZmFsc2V9fSwiV2Vla051bWJlcmluZyI6eyIkaWQiOiIzMyIsIkZvcm1hdCI6MCwiSXNWaXNpYmxlIjpmYWxzZSwiTGFzdEtub3duVmlzaWJpbGl0eVN0YXRlIjpmYWxzZX0sIklzVmlzaWJsZSI6dHJ1ZSwiUGFyZW50U3R5bGUiOm51bGx9LCJIeXBlcmxpbmsiOm51bGwsIkltcG9ydElkIjoiV2luZG93cyAyLjAifSx7IiRpZCI6IjM0IiwiSWQiOiI2ZWQ0N2RkNy1kMjg2LTQ0NDMtYWE5NS04ZGE2ZDhkMTAyZDMiLCJJbmRleCI6MSwiR3JvdXBJZCI6bnVsbCwiVGl0bGUiOiJXaW5kb3dzIDk1IiwiRGF0ZVRpbWUiOiIxOTk1LTA4LTI0VDIzOjU5OjAwWiIsIlBlcmNlbnRhZ2VDb21wbGV0ZSI6bnVsbCwiTm90ZSI6bnVsbCwiU3R5bGUiOnsiJGlkIjoiMzUiLCJUaXRsZVBvc2l0aW9uIjoiUmlnaHQiLCJEYXRlUG9zaXRpb24iOiJSaWdodCIsIlNoYXBlVHlwZSI6MSwiU2hhcGVTaXplIjowLCJTaGFwZVN0eWxlIjp7IiRpZCI6IjM2IiwiTWFyZ2luIjp7IiRyZWYiOiI4In0sIlBhZGRpbmciOnsiJHJlZiI6IjkifSwiQmFja2dyb3VuZCI6eyIkaWQiOiIzNyIsIkNvbG9yIjp7IiRpZCI6IjM4IiwiQSI6MjU1LCJSIjoyNTQsIkciOjE4NiwiQiI6MTB9fSwiSXNWaXNpYmxlIjp0cnVlLCJXaWR0aCI6MTIuMCwiSGVpZ2h0IjoxNC4wLCJCb3JkZXJTdHlsZSI6eyIkaWQiOiIzOSIsIkxpbmVDb2xvciI6eyIkaWQiOiI0MCIsIiR0eXBlIjoiTkxSRS5Db21tb24uRG9tLlNvbGlkQ29sb3JCcnVzaCwgTkxSRS5Db21tb24iLCJDb2xvciI6eyIkaWQiOiI0MSIsIkEiOjI1NSwiUiI6NTYsIkciOjkzLCJCIjoxMzh9fSwiTGluZVdlaWdodCI6MC4wLCJMaW5lVHlwZSI6MCwiUGFyZW50U3R5bGUiOm51bGx9LCJQYXJlbnRTdHlsZSI6bnVsbH0sIlRpdGxlU3R5bGUiOnsiJGlkIjoiNDIiLCJGb250U2V0dGluZ3MiOnsiJGlkIjoiNDMiLCJGb250U2l6ZSI6OCwiRm9udE5hbWUiOiJDYWxpYnJpIiwiSXNCb2xkIjp0cnVlLCJJc0l0YWxpYyI6ZmFsc2UsIklzVW5kZXJsaW5lZCI6ZmFsc2UsIlBhcmVudFN0eWxlIjpudWxsfSwiQXV0b1NpemUiOjIsIkZvcmVncm91bmQiOnsiJGlkIjoiNDQiLCJDb2xvciI6eyIkaWQiOiI0NSIsIkEiOjI1NSwiUiI6MjU1LCJHIjoyNTUsIkIiOjI1NX19LCJNYXhXaWR0aCI6NDc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2IiwiQ29sb3IiOnsiJGlkIjoiNDciLCJBIjowLCJSIjoyNTUsIkciOjI1NSwiQiI6MjU1fX0sIklzVmlzaWJsZSI6dHJ1ZSwiV2lkdGgiOjAuMCwiSGVpZ2h0IjowLjAsIkJvcmRlclN0eWxlIjpudWxsLCJQYXJlbnRTdHlsZSI6bnVsbH0sIkRhdGVTdHlsZSI6eyIkaWQiOiI0OCIsIkZvbnRTZXR0aW5ncyI6eyIkaWQiOiI0OSIsIkZvbnRTaXplIjo3LCJGb250TmFtZSI6IkNhbGlicmkiLCJJc0JvbGQiOmZhbHNlLCJJc0l0YWxpYyI6ZmFsc2UsIklzVW5kZXJsaW5lZCI6ZmFsc2UsIlBhcmVudFN0eWxlIjpudWxsfSwiQXV0b1NpemUiOjAsIkZvcmVncm91bmQiOnsiJGlkIjoiNTAiLCJDb2xvciI6eyIkaWQiOiI1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1MiIsIkNvbG9yIjp7IiRpZCI6IjUzIiwiQSI6MCwiUiI6MjU1LCJHIjoyNTUsIkIiOjI1NX19LCJJc1Zpc2libGUiOnRydWUsIldpZHRoIjowLjAsIkhlaWdodCI6MC4wLCJCb3JkZXJTdHlsZSI6bnVsbCwiUGFyZW50U3R5bGUiOm51bGx9LCJEYXRlRm9ybWF0Ijp7IiRpZCI6IjU0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TUiLCJEYXRlUGFydElzVmlzaWJsZSI6dHJ1ZSwiVGltZVBhcnRJc1Zpc2libGUiOmZhbHNlfX0sIldlZWtOdW1iZXJpbmciOnsiJGlkIjoiNTYiLCJGb3JtYXQiOjAsIklzVmlzaWJsZSI6ZmFsc2UsIkxhc3RLbm93blZpc2liaWxpdHlTdGF0ZSI6ZmFsc2V9LCJJc1Zpc2libGUiOnRydWUsIlBhcmVudFN0eWxlIjpudWxsfSwiSHlwZXJsaW5rIjpudWxsLCJJbXBvcnRJZCI6IldpbmRvd3MgOTUifSx7IiRpZCI6IjU3IiwiSWQiOiJiZmJmZDllNS00MGFiLTRhZTktOWE1Yi1hMDA0OGZjOTAwMjIiLCJJbmRleCI6MiwiR3JvdXBJZCI6bnVsbCwiVGl0bGUiOiJXaW5kb3dzIE1FIiwiRGF0ZVRpbWUiOiIyMDAwLTA5LTE0VDIzOjU5OjAwWiIsIlBlcmNlbnRhZ2VDb21wbGV0ZSI6bnVsbCwiTm90ZSI6bnVsbCwiU3R5bGUiOnsiJGlkIjoiNTgiLCJUaXRsZVBvc2l0aW9uIjoiUmlnaHQiLCJEYXRlUG9zaXRpb24iOiJSaWdodCIsIlNoYXBlVHlwZSI6MSwiU2hhcGVTaXplIjowLCJTaGFwZVN0eWxlIjp7IiRpZCI6IjU5IiwiTWFyZ2luIjp7IiRyZWYiOiI4In0sIlBhZGRpbmciOnsiJHJlZiI6IjkifSwiQmFja2dyb3VuZCI6eyIkaWQiOiI2MCIsIkNvbG9yIjp7IiRpZCI6IjYxIiwiQSI6MjU1LCJSIjoyNTQsIkciOjE4NiwiQiI6MTB9fSwiSXNWaXNpYmxlIjp0cnVlLCJXaWR0aCI6MTIuMCwiSGVpZ2h0IjoxNC4wLCJCb3JkZXJTdHlsZSI6eyIkaWQiOiI2MiIsIkxpbmVDb2xvciI6eyIkaWQiOiI2MyIsIiR0eXBlIjoiTkxSRS5Db21tb24uRG9tLlNvbGlkQ29sb3JCcnVzaCwgTkxSRS5Db21tb24iLCJDb2xvciI6eyIkaWQiOiI2NCIsIkEiOjI1NSwiUiI6NTYsIkciOjkzLCJCIjoxMzh9fSwiTGluZVdlaWdodCI6MC4wLCJMaW5lVHlwZSI6MCwiUGFyZW50U3R5bGUiOm51bGx9LCJQYXJlbnRTdHlsZSI6bnVsbH0sIlRpdGxlU3R5bGUiOnsiJGlkIjoiNjUiLCJGb250U2V0dGluZ3MiOnsiJGlkIjoiNjYiLCJGb250U2l6ZSI6OCwiRm9udE5hbWUiOiJDYWxpYnJpIiwiSXNCb2xkIjp0cnVlLCJJc0l0YWxpYyI6ZmFsc2UsIklzVW5kZXJsaW5lZCI6ZmFsc2UsIlBhcmVudFN0eWxlIjpudWxsfSwiQXV0b1NpemUiOjIsIkZvcmVncm91bmQiOnsiJGlkIjoiNjciLCJDb2xvciI6eyIkaWQiOiI2OCIsIkEiOjI1NSwiUiI6MjU1LCJHIjoyNTUsIkIiOjI1NX19LCJNYXhXaWR0aCI6NT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Y5IiwiQ29sb3IiOnsiJGlkIjoiNzAiLCJBIjowLCJSIjoyNTUsIkciOjI1NSwiQiI6MjU1fX0sIklzVmlzaWJsZSI6dHJ1ZSwiV2lkdGgiOjAuMCwiSGVpZ2h0IjowLjAsIkJvcmRlclN0eWxlIjpudWxsLCJQYXJlbnRTdHlsZSI6bnVsbH0sIkRhdGVTdHlsZSI6eyIkaWQiOiI3MSIsIkZvbnRTZXR0aW5ncyI6eyIkaWQiOiI3MiIsIkZvbnRTaXplIjo3LCJGb250TmFtZSI6IkNhbGlicmkiLCJJc0JvbGQiOmZhbHNlLCJJc0l0YWxpYyI6ZmFsc2UsIklzVW5kZXJsaW5lZCI6ZmFsc2UsIlBhcmVudFN0eWxlIjpudWxsfSwiQXV0b1NpemUiOjAsIkZvcmVncm91bmQiOnsiJGlkIjoiNzMiLCJDb2xvciI6eyIkaWQiOiI3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3NSIsIkNvbG9yIjp7IiRpZCI6Ijc2IiwiQSI6MCwiUiI6MjU1LCJHIjoyNTUsIkIiOjI1NX19LCJJc1Zpc2libGUiOnRydWUsIldpZHRoIjowLjAsIkhlaWdodCI6MC4wLCJCb3JkZXJTdHlsZSI6bnVsbCwiUGFyZW50U3R5bGUiOm51bGx9LCJEYXRlRm9ybWF0Ijp7IiRpZCI6Ijc3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zgiLCJEYXRlUGFydElzVmlzaWJsZSI6dHJ1ZSwiVGltZVBhcnRJc1Zpc2libGUiOmZhbHNlfX0sIldlZWtOdW1iZXJpbmciOnsiJGlkIjoiNzkiLCJGb3JtYXQiOjAsIklzVmlzaWJsZSI6ZmFsc2UsIkxhc3RLbm93blZpc2liaWxpdHlTdGF0ZSI6ZmFsc2V9LCJJc1Zpc2libGUiOnRydWUsIlBhcmVudFN0eWxlIjpudWxsfSwiSHlwZXJsaW5rIjpudWxsLCJJbXBvcnRJZCI6IldpbmRvd3MgTUUifV0sIklkIjoiY2I1N2QxYzUtNGEzZS00NTMyLTk5MDUtYzcxZWQzMzgwNjc4IiwiSXNTaW5nbGVJdGVtUm93IjpmYWxzZX0seyIkaWQiOiI4MCIsIl90YXNrcyI6W10sIl9taWxlc3RvbmVzIjpbeyIkaWQiOiI4MSIsIklkIjoiMTcwNjM3ZDUtOTQ4NC00NTU0LTkwM2EtMDQ5MGMzYmVjMmI3IiwiSW5kZXgiOjUsIkdyb3VwSWQiOm51bGwsIlRpdGxlIjoiV2luZG93cyA5OCIsIkRhdGVUaW1lIjoiMTk5OC0wNi0yNVQyMzo1OTowMFoiLCJQZXJjZW50YWdlQ29tcGxldGUiOm51bGwsIk5vdGUiOm51bGwsIlN0eWxlIjp7IiRpZCI6IjgyIiwiVGl0bGVQb3NpdGlvbiI6IkxlZnQiLCJEYXRlUG9zaXRpb24iOiJMZWZ0IiwiU2hhcGVUeXBlIjoxLCJTaGFwZVNpemUiOjAsIlNoYXBlU3R5bGUiOnsiJGlkIjoiODMiLCJNYXJnaW4iOnsiJHJlZiI6IjgifSwiUGFkZGluZyI6eyIkcmVmIjoiOSJ9LCJCYWNrZ3JvdW5kIjp7IiRpZCI6Ijg0IiwiQ29sb3IiOnsiJGlkIjoiODUiLCJBIjoyNTUsIlIiOjI1NCwiRyI6MTg2LCJCIjoxMH19LCJJc1Zpc2libGUiOnRydWUsIldpZHRoIjoxMi4wLCJIZWlnaHQiOjE0LjAsIkJvcmRlclN0eWxlIjp7IiRpZCI6Ijg2IiwiTGluZUNvbG9yIjp7IiRpZCI6Ijg3IiwiJHR5cGUiOiJOTFJFLkNvbW1vbi5Eb20uU29saWRDb2xvckJydXNoLCBOTFJFLkNvbW1vbiIsIkNvbG9yIjp7IiRpZCI6Ijg4IiwiQSI6MjU1LCJSIjo1NiwiRyI6OTMsIkIiOjEzOH19LCJMaW5lV2VpZ2h0IjowLjAsIkxpbmVUeXBlIjowLCJQYXJlbnRTdHlsZSI6bnVsbH0sIlBhcmVudFN0eWxlIjpudWxsfSwiVGl0bGVTdHlsZSI6eyIkaWQiOiI4OSIsIkZvbnRTZXR0aW5ncyI6eyIkaWQiOiI5MCIsIkZvbnRTaXplIjo4LCJGb250TmFtZSI6IkNhbGlicmkiLCJJc0JvbGQiOnRydWUsIklzSXRhbGljIjpmYWxzZSwiSXNVbmRlcmxpbmVkIjpmYWxzZSwiUGFyZW50U3R5bGUiOm51bGx9LCJBdXRvU2l6ZSI6MiwiRm9yZWdyb3VuZCI6eyIkaWQiOiI5MSIsIkNvbG9yIjp7IiRpZCI6IjkyIiwiQSI6MjU1LCJSIjoyNTUsIkciOjI1NSwiQiI6MjU1fX0sIk1heFdpZHRoIjo0Ny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OTMiLCJDb2xvciI6eyIkaWQiOiI5NCIsIkEiOjAsIlIiOjI1NSwiRyI6MjU1LCJCIjoyNTV9fSwiSXNWaXNpYmxlIjp0cnVlLCJXaWR0aCI6MC4wLCJIZWlnaHQiOjAuMCwiQm9yZGVyU3R5bGUiOm51bGwsIlBhcmVudFN0eWxlIjpudWxsfSwiRGF0ZVN0eWxlIjp7IiRpZCI6Ijk1IiwiRm9udFNldHRpbmdzIjp7IiRpZCI6Ijk2IiwiRm9udFNpemUiOjcsIkZvbnROYW1lIjoiQ2FsaWJyaSIsIklzQm9sZCI6ZmFsc2UsIklzSXRhbGljIjpmYWxzZSwiSXNVbmRlcmxpbmVkIjpmYWxzZSwiUGFyZW50U3R5bGUiOm51bGx9LCJBdXRvU2l6ZSI6MCwiRm9yZWdyb3VuZCI6eyIkaWQiOiI5NyIsIkNvbG9yIjp7IiRpZCI6Ijk4IiwiQSI6MjU1LCJSIjoyMzgsIkciOjIzNiwiQiI6MjI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k5IiwiQ29sb3IiOnsiJGlkIjoiMTAwIiwiQSI6MCwiUiI6MjU1LCJHIjoyNTUsIkIiOjI1NX19LCJJc1Zpc2libGUiOnRydWUsIldpZHRoIjowLjAsIkhlaWdodCI6MC4wLCJCb3JkZXJTdHlsZSI6bnVsbCwiUGFyZW50U3R5bGUiOm51bGx9LCJEYXRlRm9ybWF0Ijp7IiRpZCI6IjEwM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MiIsIkRhdGVQYXJ0SXNWaXNpYmxlIjp0cnVlLCJUaW1lUGFydElzVmlzaWJsZSI6ZmFsc2V9fSwiV2Vla051bWJlcmluZyI6eyIkaWQiOiIxMDMiLCJGb3JtYXQiOjAsIklzVmlzaWJsZSI6ZmFsc2UsIkxhc3RLbm93blZpc2liaWxpdHlTdGF0ZSI6ZmFsc2V9LCJJc1Zpc2libGUiOnRydWUsIlBhcmVudFN0eWxlIjpudWxsfSwiSHlwZXJsaW5rIjpudWxsLCJJbXBvcnRJZCI6IldpbmRvd3MgOTgifSx7IiRpZCI6IjEwNCIsIklkIjoiMWJkMGY4NmEtMjJkNi00MGE4LWI3YTYtY2RkOTg5MDgyZTE5IiwiSW5kZXgiOjQsIkdyb3VwSWQiOm51bGwsIlRpdGxlIjoiV2luZG93cyAzLjAiLCJEYXRlVGltZSI6IjE5OTAtMDUtMjJUMjM6NTk6MDBaIiwiUGVyY2VudGFnZUNvbXBsZXRlIjpudWxsLCJOb3RlIjpudWxsLCJTdHlsZSI6eyIkaWQiOiIxMDUiLCJUaXRsZVBvc2l0aW9uIjoiUmlnaHQiLCJEYXRlUG9zaXRpb24iOiJSaWdodCIsIlNoYXBlVHlwZSI6MSwiU2hhcGVTaXplIjowLCJTaGFwZVN0eWxlIjp7IiRpZCI6IjEwNiIsIk1hcmdpbiI6eyIkcmVmIjoiOCJ9LCJQYWRkaW5nIjp7IiRyZWYiOiI5In0sIkJhY2tncm91bmQiOnsiJGlkIjoiMTA3IiwiQ29sb3IiOnsiJGlkIjoiMTA4IiwiQSI6MjU1LCJSIjoyNTQsIkciOjE4NiwiQiI6MTB9fSwiSXNWaXNpYmxlIjp0cnVlLCJXaWR0aCI6MTIuMCwiSGVpZ2h0IjoxNC4wLCJCb3JkZXJTdHlsZSI6eyIkaWQiOiIxMDkiLCJMaW5lQ29sb3IiOnsiJGlkIjoiMTEwIiwiJHR5cGUiOiJOTFJFLkNvbW1vbi5Eb20uU29saWRDb2xvckJydXNoLCBOTFJFLkNvbW1vbiIsIkNvbG9yIjp7IiRpZCI6IjExMSIsIkEiOjI1NSwiUiI6NTYsIkciOjkzLCJCIjoxMzh9fSwiTGluZVdlaWdodCI6MC4wLCJMaW5lVHlwZSI6MCwiUGFyZW50U3R5bGUiOm51bGx9LCJQYXJlbnRTdHlsZSI6bnVsbH0sIlRpdGxlU3R5bGUiOnsiJGlkIjoiMTEyIiwiRm9udFNldHRpbmdzIjp7IiRpZCI6IjExMyIsIkZvbnRTaXplIjo4LCJGb250TmFtZSI6IkNhbGlicmkiLCJJc0JvbGQiOnRydWUsIklzSXRhbGljIjpmYWxzZSwiSXNVbmRlcmxpbmVkIjpmYWxzZSwiUGFyZW50U3R5bGUiOm51bGx9LCJBdXRvU2l6ZSI6MiwiRm9yZWdyb3VuZCI6eyIkaWQiOiIxMTQiLCJDb2xvciI6eyIkaWQiOiIxMTUiLCJBIjoyNTUsIlIiOjI1NSwiRyI6MjU1LCJCIjoyNTV9fSwiTWF4V2lkdGgiOjQ5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TYiLCJDb2xvciI6eyIkaWQiOiIxMTciLCJBIjowLCJSIjoyNTUsIkciOjI1NSwiQiI6MjU1fX0sIklzVmlzaWJsZSI6dHJ1ZSwiV2lkdGgiOjAuMCwiSGVpZ2h0IjowLjAsIkJvcmRlclN0eWxlIjpudWxsLCJQYXJlbnRTdHlsZSI6bnVsbH0sIkRhdGVTdHlsZSI6eyIkaWQiOiIxMTgiLCJGb250U2V0dGluZ3MiOnsiJGlkIjoiMTE5IiwiRm9udFNpemUiOjcsIkZvbnROYW1lIjoiQ2FsaWJyaSIsIklzQm9sZCI6ZmFsc2UsIklzSXRhbGljIjpmYWxzZSwiSXNVbmRlcmxpbmVkIjpmYWxzZSwiUGFyZW50U3R5bGUiOm51bGx9LCJBdXRvU2l6ZSI6MCwiRm9yZWdyb3VuZCI6eyIkaWQiOiIxMjAiLCJDb2xvciI6eyIkaWQiOiIxMj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IyIiwiQ29sb3IiOnsiJGlkIjoiMTIzIiwiQSI6MCwiUiI6MjU1LCJHIjoyNTUsIkIiOjI1NX19LCJJc1Zpc2libGUiOnRydWUsIldpZHRoIjowLjAsIkhlaWdodCI6MC4wLCJCb3JkZXJTdHlsZSI6bnVsbCwiUGFyZW50U3R5bGUiOm51bGx9LCJEYXRlRm9ybWF0Ijp7IiRpZCI6IjEy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yNSIsIkRhdGVQYXJ0SXNWaXNpYmxlIjp0cnVlLCJUaW1lUGFydElzVmlzaWJsZSI6ZmFsc2V9fSwiV2Vla051bWJlcmluZyI6eyIkaWQiOiIxMjYiLCJGb3JtYXQiOjAsIklzVmlzaWJsZSI6ZmFsc2UsIkxhc3RLbm93blZpc2liaWxpdHlTdGF0ZSI6ZmFsc2V9LCJJc1Zpc2libGUiOnRydWUsIlBhcmVudFN0eWxlIjpudWxsfSwiSHlwZXJsaW5rIjpudWxsLCJJbXBvcnRJZCI6IldpbmRvd3MgMy4wIn0seyIkaWQiOiIxMjciLCJJZCI6IjM5ZjdmMTQ4LWM2NWMtNDMwNC04NTEzLTEyNzJlYmQ5MDMxNyIsIkluZGV4Ijo2LCJHcm91cElkIjpudWxsLCJUaXRsZSI6IldpbmRvd3MgOTggU0UiLCJEYXRlVGltZSI6IjE5OTktMDUtMDVUMjM6NTk6MDBaIiwiUGVyY2VudGFnZUNvbXBsZXRlIjpudWxsLCJOb3RlIjpudWxsLCJTdHlsZSI6eyIkaWQiOiIxMjgiLCJUaXRsZVBvc2l0aW9uIjoiUmlnaHQiLCJEYXRlUG9zaXRpb24iOiJSaWdodCIsIlNoYXBlVHlwZSI6MSwiU2hhcGVTaXplIjowLCJTaGFwZVN0eWxlIjp7IiRpZCI6IjEyOSIsIk1hcmdpbiI6eyIkcmVmIjoiOCJ9LCJQYWRkaW5nIjp7IiRyZWYiOiI5In0sIkJhY2tncm91bmQiOnsiJGlkIjoiMTMwIiwiQ29sb3IiOnsiJGlkIjoiMTMxIiwiQSI6MjU1LCJSIjoyNTQsIkciOjE4NiwiQiI6MTB9fSwiSXNWaXNpYmxlIjp0cnVlLCJXaWR0aCI6MTIuMCwiSGVpZ2h0IjoxNC4wLCJCb3JkZXJTdHlsZSI6eyIkaWQiOiIxMzIiLCJMaW5lQ29sb3IiOnsiJGlkIjoiMTMzIiwiJHR5cGUiOiJOTFJFLkNvbW1vbi5Eb20uU29saWRDb2xvckJydXNoLCBOTFJFLkNvbW1vbiIsIkNvbG9yIjp7IiRpZCI6IjEzNCIsIkEiOjI1NSwiUiI6NTYsIkciOjkzLCJCIjoxMzh9fSwiTGluZVdlaWdodCI6MC4wLCJMaW5lVHlwZSI6MCwiUGFyZW50U3R5bGUiOm51bGx9LCJQYXJlbnRTdHlsZSI6bnVsbH0sIlRpdGxlU3R5bGUiOnsiJGlkIjoiMTM1IiwiRm9udFNldHRpbmdzIjp7IiRpZCI6IjEzNiIsIkZvbnRTaXplIjo4LCJGb250TmFtZSI6IkNhbGlicmkiLCJJc0JvbGQiOnRydWUsIklzSXRhbGljIjpmYWxzZSwiSXNVbmRlcmxpbmVkIjpmYWxzZSwiUGFyZW50U3R5bGUiOm51bGx9LCJBdXRvU2l6ZSI6MiwiRm9yZWdyb3VuZCI6eyIkaWQiOiIxMzciLCJDb2xvciI6eyIkaWQiOiIxMzgiLCJBIjoyNTUsIlIiOjI1NSwiRyI6MjU1LCJCIjoyNTV9fSwiTWF4V2lkdGgiOjU3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zkiLCJDb2xvciI6eyIkaWQiOiIxNDAiLCJBIjowLCJSIjoyNTUsIkciOjI1NSwiQiI6MjU1fX0sIklzVmlzaWJsZSI6dHJ1ZSwiV2lkdGgiOjAuMCwiSGVpZ2h0IjowLjAsIkJvcmRlclN0eWxlIjpudWxsLCJQYXJlbnRTdHlsZSI6bnVsbH0sIkRhdGVTdHlsZSI6eyIkaWQiOiIxNDEiLCJGb250U2V0dGluZ3MiOnsiJGlkIjoiMTQyIiwiRm9udFNpemUiOjcsIkZvbnROYW1lIjoiQ2FsaWJyaSIsIklzQm9sZCI6ZmFsc2UsIklzSXRhbGljIjpmYWxzZSwiSXNVbmRlcmxpbmVkIjpmYWxzZSwiUGFyZW50U3R5bGUiOm51bGx9LCJBdXRvU2l6ZSI6MCwiRm9yZWdyb3VuZCI6eyIkaWQiOiIxNDMiLCJDb2xvciI6eyIkaWQiOiIxND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Q1IiwiQ29sb3IiOnsiJGlkIjoiMTQ2IiwiQSI6MCwiUiI6MjU1LCJHIjoyNTUsIkIiOjI1NX19LCJJc1Zpc2libGUiOnRydWUsIldpZHRoIjowLjAsIkhlaWdodCI6MC4wLCJCb3JkZXJTdHlsZSI6bnVsbCwiUGFyZW50U3R5bGUiOm51bGx9LCJEYXRlRm9ybWF0Ijp7IiRpZCI6IjE0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0OCIsIkRhdGVQYXJ0SXNWaXNpYmxlIjp0cnVlLCJUaW1lUGFydElzVmlzaWJsZSI6ZmFsc2V9fSwiV2Vla051bWJlcmluZyI6eyIkaWQiOiIxNDkiLCJGb3JtYXQiOjAsIklzVmlzaWJsZSI6ZmFsc2UsIkxhc3RLbm93blZpc2liaWxpdHlTdGF0ZSI6ZmFsc2V9LCJJc1Zpc2libGUiOnRydWUsIlBhcmVudFN0eWxlIjpudWxsfSwiSHlwZXJsaW5rIjpudWxsLCJJbXBvcnRJZCI6IldpbmRvd3MgOTggU0UifSx7IiRpZCI6IjE1MCIsIklkIjoiNTAwMmViNmMtMTI0OC00MDY5LWJlZTAtZjVmMDM4ZWM1OTg3IiwiSW5kZXgiOjMsIkdyb3VwSWQiOm51bGwsIlRpdGxlIjoiV2luZG93cyAxLjAiLCJEYXRlVGltZSI6IjE5ODUtMTEtMjBUMjM6NTk6MDBaIiwiUGVyY2VudGFnZUNvbXBsZXRlIjpudWxsLCJOb3RlIjpudWxsLCJTdHlsZSI6eyIkaWQiOiIxNTEiLCJUaXRsZVBvc2l0aW9uIjoiUmlnaHQiLCJEYXRlUG9zaXRpb24iOiJSaWdodCIsIlNoYXBlVHlwZSI6MSwiU2hhcGVTaXplIjowLCJTaGFwZVN0eWxlIjp7IiRpZCI6IjE1MiIsIk1hcmdpbiI6eyIkcmVmIjoiOCJ9LCJQYWRkaW5nIjp7IiRyZWYiOiI5In0sIkJhY2tncm91bmQiOnsiJGlkIjoiMTUzIiwiQ29sb3IiOnsiJGlkIjoiMTU0IiwiQSI6MjU1LCJSIjoyNTQsIkciOjE4NiwiQiI6MTB9fSwiSXNWaXNpYmxlIjp0cnVlLCJXaWR0aCI6MTIuMCwiSGVpZ2h0IjoxNC4wLCJCb3JkZXJTdHlsZSI6eyIkaWQiOiIxNTUiLCJMaW5lQ29sb3IiOnsiJGlkIjoiMTU2IiwiJHR5cGUiOiJOTFJFLkNvbW1vbi5Eb20uU29saWRDb2xvckJydXNoLCBOTFJFLkNvbW1vbiIsIkNvbG9yIjp7IiRpZCI6IjE1NyIsIkEiOjI1NSwiUiI6NTYsIkciOjkzLCJCIjoxMzh9fSwiTGluZVdlaWdodCI6MC4wLCJMaW5lVHlwZSI6MCwiUGFyZW50U3R5bGUiOm51bGx9LCJQYXJlbnRTdHlsZSI6bnVsbH0sIlRpdGxlU3R5bGUiOnsiJGlkIjoiMTU4IiwiRm9udFNldHRpbmdzIjp7IiRpZCI6IjE1OSIsIkZvbnRTaXplIjo4LCJGb250TmFtZSI6IkNhbGlicmkiLCJJc0JvbGQiOnRydWUsIklzSXRhbGljIjpmYWxzZSwiSXNVbmRlcmxpbmVkIjpmYWxzZSwiUGFyZW50U3R5bGUiOm51bGx9LCJBdXRvU2l6ZSI6MiwiRm9yZWdyb3VuZCI6eyIkaWQiOiIxNjAiLCJDb2xvciI6eyIkaWQiOiIxNjEiLCJBIjoyNTUsIlIiOjI1NSwiRyI6MjU1LCJCIjoyNTV9fSwiTWF4V2lkdGgiOjQ5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NjIiLCJDb2xvciI6eyIkaWQiOiIxNjMiLCJBIjowLCJSIjoyNTUsIkciOjI1NSwiQiI6MjU1fX0sIklzVmlzaWJsZSI6dHJ1ZSwiV2lkdGgiOjAuMCwiSGVpZ2h0IjowLjAsIkJvcmRlclN0eWxlIjpudWxsLCJQYXJlbnRTdHlsZSI6bnVsbH0sIkRhdGVTdHlsZSI6eyIkaWQiOiIxNjQiLCJGb250U2V0dGluZ3MiOnsiJGlkIjoiMTY1IiwiRm9udFNpemUiOjcsIkZvbnROYW1lIjoiQ2FsaWJyaSIsIklzQm9sZCI6ZmFsc2UsIklzSXRhbGljIjpmYWxzZSwiSXNVbmRlcmxpbmVkIjpmYWxzZSwiUGFyZW50U3R5bGUiOm51bGx9LCJBdXRvU2l6ZSI6MCwiRm9yZWdyb3VuZCI6eyIkaWQiOiIxNjYiLCJDb2xvciI6eyIkaWQiOiIxNj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Y4IiwiQ29sb3IiOnsiJGlkIjoiMTY5IiwiQSI6MCwiUiI6MjU1LCJHIjoyNTUsIkIiOjI1NX19LCJJc1Zpc2libGUiOnRydWUsIldpZHRoIjowLjAsIkhlaWdodCI6MC4wLCJCb3JkZXJTdHlsZSI6bnVsbCwiUGFyZW50U3R5bGUiOm51bGx9LCJEYXRlRm9ybWF0Ijp7IiRpZCI6IjE3M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3MSIsIkRhdGVQYXJ0SXNWaXNpYmxlIjp0cnVlLCJUaW1lUGFydElzVmlzaWJsZSI6ZmFsc2V9fSwiV2Vla051bWJlcmluZyI6eyIkaWQiOiIxNzIiLCJGb3JtYXQiOjAsIklzVmlzaWJsZSI6ZmFsc2UsIkxhc3RLbm93blZpc2liaWxpdHlTdGF0ZSI6ZmFsc2V9LCJJc1Zpc2libGUiOnRydWUsIlBhcmVudFN0eWxlIjpudWxsfSwiSHlwZXJsaW5rIjpudWxsLCJJbXBvcnRJZCI6IldpbmRvd3MgMS4wIn1dLCJJZCI6ImEwMmQ4NzBmLWFlMDUtNGFjMS1iMjM2LWYzM2YxOTI0YjlhMCIsIklzU2luZ2xlSXRlbVJvdyI6ZmFsc2V9LHsiJGlkIjoiMTczIiwiX3Rhc2tzIjpbXSwiX21pbGVzdG9uZXMiOlt7IiRpZCI6IjE3NCIsIklkIjoiMTNmMGRkZjEtOGE0MC00NjVhLTljNmMtZWExN2ExNzFkNmZkIiwiSW5kZXgiOjExLCJHcm91cElkIjpudWxsLCJUaXRsZSI6IldpbmRvd3MgMi4xMCIsIkRhdGVUaW1lIjoiMTk4OC0wNS0yN1QyMzo1OTowMFoiLCJQZXJjZW50YWdlQ29tcGxldGUiOm51bGwsIk5vdGUiOm51bGwsIlN0eWxlIjp7IiRpZCI6IjE3NSIsIlRpdGxlUG9zaXRpb24iOiJMZWZ0IiwiRGF0ZVBvc2l0aW9uIjoiTGVmdCIsIlNoYXBlVHlwZSI6MSwiU2hhcGVTaXplIjowLCJTaGFwZVN0eWxlIjp7IiRpZCI6IjE3NiIsIk1hcmdpbiI6eyIkcmVmIjoiOCJ9LCJQYWRkaW5nIjp7IiRyZWYiOiI5In0sIkJhY2tncm91bmQiOnsiJGlkIjoiMTc3IiwiQ29sb3IiOnsiJGlkIjoiMTc4IiwiQSI6MjU1LCJSIjoyLCJHIjoxNzgsIkIiOjIzOH19LCJJc1Zpc2libGUiOnRydWUsIldpZHRoIjoxMi4wLCJIZWlnaHQiOjE0LjAsIkJvcmRlclN0eWxlIjp7IiRpZCI6IjE3OSIsIkxpbmVDb2xvciI6eyIkaWQiOiIxODAiLCIkdHlwZSI6Ik5MUkUuQ29tbW9uLkRvbS5Tb2xpZENvbG9yQnJ1c2gsIE5MUkUuQ29tbW9uIiwiQ29sb3IiOnsiJGlkIjoiMTgxIiwiQSI6MjU1LCJSIjoyNTUsIkciOjAsIkIiOjB9fSwiTGluZVdlaWdodCI6MC4wLCJMaW5lVHlwZSI6MCwiUGFyZW50U3R5bGUiOm51bGx9LCJQYXJlbnRTdHlsZSI6bnVsbH0sIlRpdGxlU3R5bGUiOnsiJGlkIjoiMTgyIiwiRm9udFNldHRpbmdzIjp7IiRpZCI6IjE4MyIsIkZvbnRTaXplIjo4LCJGb250TmFtZSI6IkNhbGlicmkiLCJJc0JvbGQiOnRydWUsIklzSXRhbGljIjpmYWxzZSwiSXNVbmRlcmxpbmVkIjpmYWxzZSwiUGFyZW50U3R5bGUiOm51bGx9LCJBdXRvU2l6ZSI6MiwiRm9yZWdyb3VuZCI6eyIkaWQiOiIxODQiLCJDb2xvciI6eyIkaWQiOiIxODUiLCJBIjoyNTUsIlIiOjI1NSwiRyI6MjU1LCJCIjoyNTV9fSwiTWF4V2lkdGgiOjU0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ODYiLCJDb2xvciI6eyIkaWQiOiIxODciLCJBIjowLCJSIjoyNTUsIkciOjI1NSwiQiI6MjU1fX0sIklzVmlzaWJsZSI6dHJ1ZSwiV2lkdGgiOjAuMCwiSGVpZ2h0IjowLjAsIkJvcmRlclN0eWxlIjpudWxsLCJQYXJlbnRTdHlsZSI6bnVsbH0sIkRhdGVTdHlsZSI6eyIkaWQiOiIxODgiLCJGb250U2V0dGluZ3MiOnsiJGlkIjoiMTg5IiwiRm9udFNpemUiOjcsIkZvbnROYW1lIjoiQ2FsaWJyaSIsIklzQm9sZCI6ZmFsc2UsIklzSXRhbGljIjpmYWxzZSwiSXNVbmRlcmxpbmVkIjpmYWxzZSwiUGFyZW50U3R5bGUiOm51bGx9LCJBdXRvU2l6ZSI6MCwiRm9yZWdyb3VuZCI6eyIkaWQiOiIxOTAiLCJDb2xvciI6eyIkaWQiOiIxOTEiLCJBIjoyNTUsIlIiOjIzOCwiRyI6MjM2LCJCIjoyM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kyIiwiQ29sb3IiOnsiJGlkIjoiMTkzIiwiQSI6MCwiUiI6MjU1LCJHIjoyNTUsIkIiOjI1NX19LCJJc1Zpc2libGUiOnRydWUsIldpZHRoIjowLjAsIkhlaWdodCI6MC4wLCJCb3JkZXJTdHlsZSI6bnVsbCwiUGFyZW50U3R5bGUiOm51bGx9LCJEYXRlRm9ybWF0Ijp7IiRpZCI6IjE5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5NSIsIkRhdGVQYXJ0SXNWaXNpYmxlIjp0cnVlLCJUaW1lUGFydElzVmlzaWJsZSI6ZmFsc2V9fSwiV2Vla051bWJlcmluZyI6eyIkaWQiOiIxOTYiLCJGb3JtYXQiOjAsIklzVmlzaWJsZSI6ZmFsc2UsIkxhc3RLbm93blZpc2liaWxpdHlTdGF0ZSI6ZmFsc2V9LCJJc1Zpc2libGUiOmZhbHNlLCJQYXJlbnRTdHlsZSI6bnVsbH0sIkh5cGVybGluayI6bnVsbCwiSW1wb3J0SWQiOiJXaW5kb3dzIDIuMTAifSx7IiRpZCI6IjE5NyIsIklkIjoiOTU4MWYxMGItZjA4Ny00MjY5LWFiY2EtNjVjY2Q5YzcyNGU5IiwiSW5kZXgiOjEwLCJHcm91cElkIjpudWxsLCJUaXRsZSI6IldpbmRvd3MgMy4xIiwiRGF0ZVRpbWUiOiIxOTkyLTA0LTA2VDIzOjU5OjAwWiIsIlBlcmNlbnRhZ2VDb21wbGV0ZSI6bnVsbCwiTm90ZSI6bnVsbCwiU3R5bGUiOnsiJGlkIjoiMTk4IiwiVGl0bGVQb3NpdGlvbiI6IlJpZ2h0IiwiRGF0ZVBvc2l0aW9uIjoiUmlnaHQiLCJTaGFwZVR5cGUiOjEsIlNoYXBlU2l6ZSI6MCwiU2hhcGVTdHlsZSI6eyIkaWQiOiIxOTkiLCJNYXJnaW4iOnsiJHJlZiI6IjgifSwiUGFkZGluZyI6eyIkcmVmIjoiOSJ9LCJCYWNrZ3JvdW5kIjp7IiRpZCI6IjIwMCIsIkNvbG9yIjp7IiRpZCI6IjIwMSIsIkEiOjI1NSwiUiI6MiwiRyI6MTc4LCJCIjoyMzh9fSwiSXNWaXNpYmxlIjp0cnVlLCJXaWR0aCI6MTIuMCwiSGVpZ2h0IjoxNC4wLCJCb3JkZXJTdHlsZSI6eyIkaWQiOiIyMDIiLCJMaW5lQ29sb3IiOnsiJGlkIjoiMjAzIiwiJHR5cGUiOiJOTFJFLkNvbW1vbi5Eb20uU29saWRDb2xvckJydXNoLCBOTFJFLkNvbW1vbiIsIkNvbG9yIjp7IiRpZCI6IjIwNCIsIkEiOjI1NSwiUiI6MjU1LCJHIjowLCJCIjowfX0sIkxpbmVXZWlnaHQiOjAuMCwiTGluZVR5cGUiOjAsIlBhcmVudFN0eWxlIjpudWxsfSwiUGFyZW50U3R5bGUiOm51bGx9LCJUaXRsZVN0eWxlIjp7IiRpZCI6IjIwNSIsIkZvbnRTZXR0aW5ncyI6eyIkaWQiOiIyMDYiLCJGb250U2l6ZSI6OCwiRm9udE5hbWUiOiJDYWxpYnJpIiwiSXNCb2xkIjp0cnVlLCJJc0l0YWxpYyI6ZmFsc2UsIklzVW5kZXJsaW5lZCI6ZmFsc2UsIlBhcmVudFN0eWxlIjpudWxsfSwiQXV0b1NpemUiOjIsIkZvcmVncm91bmQiOnsiJHJlZiI6IjE4NCJ9LCJNYXhXaWR0aCI6NDk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IwNyIsIkNvbG9yIjp7IiRpZCI6IjIwOCIsIkEiOjAsIlIiOjI1NSwiRyI6MjU1LCJCIjoyNTV9fSwiSXNWaXNpYmxlIjp0cnVlLCJXaWR0aCI6MC4wLCJIZWlnaHQiOjAuMCwiQm9yZGVyU3R5bGUiOm51bGwsIlBhcmVudFN0eWxlIjpudWxsfSwiRGF0ZVN0eWxlIjp7IiRpZCI6IjIwOSIsIkZvbnRTZXR0aW5ncyI6eyIkaWQiOiIyMTAiLCJGb250U2l6ZSI6NywiRm9udE5hbWUiOiJDYWxpYnJpIiwiSXNCb2xkIjpmYWxzZSwiSXNJdGFsaWMiOmZhbHNlLCJJc1VuZGVybGluZWQiOmZhbHNlLCJQYXJlbnRTdHlsZSI6bnVsbH0sIkF1dG9TaXplIjowLCJGb3JlZ3JvdW5kIjp7IiRyZWYiOiIxOTA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jExIiwiQ29sb3IiOnsiJGlkIjoiMjEyIiwiQSI6MCwiUiI6MjU1LCJHIjoyNTUsIkIiOjI1NX19LCJJc1Zpc2libGUiOnRydWUsIldpZHRoIjowLjAsIkhlaWdodCI6MC4wLCJCb3JkZXJTdHlsZSI6bnVsbCwiUGFyZW50U3R5bGUiOm51bGx9LCJEYXRlRm9ybWF0Ijp7IiRpZCI6IjIx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xNCIsIkRhdGVQYXJ0SXNWaXNpYmxlIjp0cnVlLCJUaW1lUGFydElzVmlzaWJsZSI6ZmFsc2V9fSwiV2Vla051bWJlcmluZyI6eyIkaWQiOiIyMTUiLCJGb3JtYXQiOjAsIklzVmlzaWJsZSI6ZmFsc2UsIkxhc3RLbm93blZpc2liaWxpdHlTdGF0ZSI6ZmFsc2V9LCJJc1Zpc2libGUiOmZhbHNlLCJQYXJlbnRTdHlsZSI6bnVsbH0sIkh5cGVybGluayI6bnVsbCwiSW1wb3J0SWQiOiJXaW5kb3dzIDMuMSJ9XSwiSWQiOiJlOThkNzk4ZS1jOTE4LTQ0ZmQtOTI3Zi03YjQ4ZjE3ZWU4OWUiLCJJc1NpbmdsZUl0ZW1Sb3ciOmZhbHNlfSx7IiRpZCI6IjIxNiIsIl90YXNrcyI6W10sIl9taWxlc3RvbmVzIjpbeyIkaWQiOiIyMTciLCJJZCI6ImEzOWRhYzFmLTI3YjQtNDA1NS1hNGExLWYwYWVjMGY1NDYzMyIsIkluZGV4IjoxMiwiR3JvdXBJZCI6bnVsbCwiVGl0bGUiOiJXaW5kb3dzIDIuMTEiLCJEYXRlVGltZSI6IjE5ODktMDMtMTNUMjM6NTk6MDBaIiwiUGVyY2VudGFnZUNvbXBsZXRlIjpudWxsLCJOb3RlIjpudWxsLCJTdHlsZSI6eyIkaWQiOiIyMTgiLCJUaXRsZVBvc2l0aW9uIjoiUmlnaHQiLCJEYXRlUG9zaXRpb24iOiJSaWdodCIsIlNoYXBlVHlwZSI6MSwiU2hhcGVTaXplIjowLCJTaGFwZVN0eWxlIjp7IiRpZCI6IjIxOSIsIk1hcmdpbiI6eyIkcmVmIjoiOCJ9LCJQYWRkaW5nIjp7IiRyZWYiOiI5In0sIkJhY2tncm91bmQiOnsiJGlkIjoiMjIwIiwiQ29sb3IiOnsiJGlkIjoiMjIxIiwiQSI6MjU1LCJSIjoyLCJHIjoxNzgsIkIiOjIzOH19LCJJc1Zpc2libGUiOnRydWUsIldpZHRoIjoxMi4wLCJIZWlnaHQiOjE0LjAsIkJvcmRlclN0eWxlIjp7IiRpZCI6IjIyMiIsIkxpbmVDb2xvciI6eyIkaWQiOiIyMjMiLCIkdHlwZSI6Ik5MUkUuQ29tbW9uLkRvbS5Tb2xpZENvbG9yQnJ1c2gsIE5MUkUuQ29tbW9uIiwiQ29sb3IiOnsiJGlkIjoiMjI0IiwiQSI6MjU1LCJSIjoyNTUsIkciOjAsIkIiOjB9fSwiTGluZVdlaWdodCI6MC4wLCJMaW5lVHlwZSI6MCwiUGFyZW50U3R5bGUiOm51bGx9LCJQYXJlbnRTdHlsZSI6bnVsbH0sIlRpdGxlU3R5bGUiOnsiJGlkIjoiMjI1IiwiRm9udFNldHRpbmdzIjp7IiRpZCI6IjIyNiIsIkZvbnRTaXplIjo4LCJGb250TmFtZSI6IkNhbGlicmkiLCJJc0JvbGQiOnRydWUsIklzSXRhbGljIjpmYWxzZSwiSXNVbmRlcmxpbmVkIjpmYWxzZSwiUGFyZW50U3R5bGUiOm51bGx9LCJBdXRvU2l6ZSI6MiwiRm9yZWdyb3VuZCI6eyIkcmVmIjoiMTg0In0sIk1heFdpZHRoIjo1N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I3IiwiQ29sb3IiOnsiJGlkIjoiMjI4IiwiQSI6MCwiUiI6MjU1LCJHIjoyNTUsIkIiOjI1NX19LCJJc1Zpc2libGUiOnRydWUsIldpZHRoIjowLjAsIkhlaWdodCI6MC4wLCJCb3JkZXJTdHlsZSI6bnVsbCwiUGFyZW50U3R5bGUiOm51bGx9LCJEYXRlU3R5bGUiOnsiJGlkIjoiMjI5IiwiRm9udFNldHRpbmdzIjp7IiRpZCI6IjIzMCIsIkZvbnRTaXplIjo3LCJGb250TmFtZSI6IkNhbGlicmkiLCJJc0JvbGQiOmZhbHNlLCJJc0l0YWxpYyI6ZmFsc2UsIklzVW5kZXJsaW5lZCI6ZmFsc2UsIlBhcmVudFN0eWxlIjpudWxsfSwiQXV0b1NpemUiOjAsIkZvcmVncm91bmQiOnsiJHJlZiI6IjE5MCJ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yMzEiLCJDb2xvciI6eyIkaWQiOiIyMzIiLCJBIjowLCJSIjoyNTUsIkciOjI1NSwiQiI6MjU1fX0sIklzVmlzaWJsZSI6dHJ1ZSwiV2lkdGgiOjAuMCwiSGVpZ2h0IjowLjAsIkJvcmRlclN0eWxlIjpudWxsLCJQYXJlbnRTdHlsZSI6bnVsbH0sIkRhdGVGb3JtYXQiOnsiJGlkIjoiMjM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M0IiwiRGF0ZVBhcnRJc1Zpc2libGUiOnRydWUsIlRpbWVQYXJ0SXNWaXNpYmxlIjpmYWxzZX19LCJXZWVrTnVtYmVyaW5nIjp7IiRpZCI6IjIzNSIsIkZvcm1hdCI6MCwiSXNWaXNpYmxlIjpmYWxzZSwiTGFzdEtub3duVmlzaWJpbGl0eVN0YXRlIjpmYWxzZX0sIklzVmlzaWJsZSI6ZmFsc2UsIlBhcmVudFN0eWxlIjpudWxsfSwiSHlwZXJsaW5rIjpudWxsLCJJbXBvcnRJZCI6IldpbmRvd3MgMi4xMSJ9XSwiSWQiOiIwMDAwMDAwMC0wMDAwLTAwMDAtMDAwMC0wMDAwMDAwMDAwMDAiLCJJc1NpbmdsZUl0ZW1Sb3ciOnRydWV9XSwiSW5kZXgiOjAsIklkIjoiZDI1ZDkxMTAtMzQwMi00YTMwLTliOGEtOWY1Y2Q0NDFhY2UyIiwiSGVhZGVyVGV4dCI6bnVsbCwiSXNEZWZhdWx0Ijp0cnVlLCJTdHlsZSI6eyIkaWQiOiIyMzYiLCJIZWFkZXJTdHlsZSI6eyIkaWQiOiIyMzciLCJUZXh0U3R5bGUiOnsiJGlkIjoiMjM4IiwiRm9udFNldHRpbmdzIjp7IiRpZCI6IjIzOSIsIkZvbnRTaXplIjoxMSwiRm9udE5hbWUiOiJDYWxpYnJpIiwiSXNCb2xkIjpmYWxzZSwiSXNJdGFsaWMiOmZhbHNlLCJJc1VuZGVybGluZWQiOmZhbHNlLCJQYXJlbnRTdHlsZSI6bnVsbH0sIkF1dG9TaXplIjoyLCJGb3JlZ3JvdW5kIjp7IiRpZCI6IjI0MCIsIkNvbG9yIjp7IiRpZCI6IjI0MSIsIkEiOjI1NSwiUiI6MCwiRyI6MCwiQiI6MH19LCJNYXhXaWR0aCI6MC4wLCJNYXhIZWlnaHQiOjAuMCwiU21hcnRGb3JlZ3JvdW5kSXNBY3RpdmUiOmZhbHNlLCJIb3Jpem9udGFsQWxpZ25tZW50IjowLCJWZXJ0aWNhbEFsaWdubWVudCI6MCwiU21hcnRGb3JlZ3JvdW5kIjpudWxsLCJCYWNrZ3JvdW5kRmlsbFR5cGUiOjAsIk1hcmdpbiI6eyIkaWQiOiIyNDIiLCJUb3AiOjAuMCwiTGVmdCI6MC4wLCJSaWdodCI6MC4wLCJCb3R0b20iOjAuMH0sIlBhZGRpbmciOnsiJGlkIjoiMjQzIiwiVG9wIjowLjAsIkxlZnQiOjAuMCwiUmlnaHQiOjAuMCwiQm90dG9tIjowLjB9LCJCYWNrZ3JvdW5kIjpudWxsLCJJc1Zpc2libGUiOnRydWUsIldpZHRoIjowLjAsIkhlaWdodCI6MC4wLCJCb3JkZXJTdHlsZSI6bnVsbCwiUGFyZW50U3R5bGUiOm51bGx9LCJSZWN0YW5nbGVTdHlsZSI6eyIkaWQiOiIyNDQiLCJNYXJnaW4iOnsiJGlkIjoiMjQ1IiwiVG9wIjowLjAsIkxlZnQiOjAuMCwiUmlnaHQiOjAuMCwiQm90dG9tIjowLjB9LCJQYWRkaW5nIjp7IiRpZCI6IjI0NiIsIlRvcCI6MC4wLCJMZWZ0IjowLjAsIlJpZ2h0IjowLjAsIkJvdHRvbSI6MC4wfSwiQmFja2dyb3VuZCI6eyIkaWQiOiIyNDciLCJDb2xvciI6eyIkaWQiOiIyNDgiLCJBIjo2MywiUiI6NzksIkciOjEyOSwiQiI6MTg5fX0sIklzVmlzaWJsZSI6dHJ1ZSwiV2lkdGgiOjAuMCwiSGVpZ2h0IjowLjAsIkJvcmRlclN0eWxlIjp7IiRpZCI6IjI0OSIsIkxpbmVDb2xvciI6eyIkaWQiOiIyNTAiLCIkdHlwZSI6Ik5MUkUuQ29tbW9uLkRvbS5Tb2xpZENvbG9yQnJ1c2gsIE5MUkUuQ29tbW9uIiwiQ29sb3IiOnsiJGlkIjoiMjUxIiwiQSI6MjU1LCJSIjoyNTUsIkciOjAsIkIiOjB9fSwiTGluZVdlaWdodCI6MC4wLCJMaW5lVHlwZSI6MCwiUGFyZW50U3R5bGUiOm51bGx9LCJQYXJlbnRTdHlsZSI6bnVsbH0sIk1hcmdpbiI6eyIkaWQiOiIyNTIiLCJUb3AiOjAuMCwiTGVmdCI6MC4wLCJSaWdodCI6MC4wLCJCb3R0b20iOjAuMH0sIlBhZGRpbmciOnsiJGlkIjoiMjUzIiwiVG9wIjowLjAsIkxlZnQiOjAuMCwiUmlnaHQiOjAuMCwiQm90dG9tIjowLjB9LCJCYWNrZ3JvdW5kIjpudWxsLCJJc1Zpc2libGUiOnRydWUsIldpZHRoIjowLjAsIkhlaWdodCI6MC4wLCJCb3JkZXJTdHlsZSI6bnVsbCwiUGFyZW50U3R5bGUiOm51bGx9LCJCYWNrZ3JvdW5kU3R5bGUiOnsiJGlkIjoiMjU0IiwiTWFyZ2luIjp7IiRpZCI6IjI1NSIsIlRvcCI6MC4wLCJMZWZ0IjowLjAsIlJpZ2h0IjowLjAsIkJvdHRvbSI6MC4wfSwiUGFkZGluZyI6eyIkaWQiOiIyNTYiLCJUb3AiOjAuMCwiTGVmdCI6MC4wLCJSaWdodCI6MC4wLCJCb3R0b20iOjAuMH0sIkJhY2tncm91bmQiOnsiJGlkIjoiMjU3IiwiQ29sb3IiOnsiJGlkIjoiMjU4IiwiQSI6NTEsIlIiOjE1NSwiRyI6MTg3LCJCIjo4OX19LCJJc1Zpc2libGUiOnRydWUsIldpZHRoIjowLjAsIkhlaWdodCI6MC4wLCJCb3JkZXJTdHlsZSI6eyIkaWQiOiIyNTkiLCJMaW5lQ29sb3IiOnsiJGlkIjoiMjYwIiwiJHR5cGUiOiJOTFJFLkNvbW1vbi5Eb20uU29saWRDb2xvckJydXNoLCBOTFJFLkNvbW1vbiIsIkNvbG9yIjp7IiRpZCI6IjI2MSIsIkEiOjI1NSwiUiI6MjU1LCJHIjowLCJCIjowfX0sIkxpbmVXZWlnaHQiOjAuMCwiTGluZVR5cGUiOjAsIlBhcmVudFN0eWxlIjpudWxsfSwiUGFyZW50U3R5bGUiOm51bGx9LCJNYXJnaW4iOnsiJGlkIjoiMjYyIiwiVG9wIjowLjAsIkxlZnQiOjAuMCwiUmlnaHQiOjAuMCwiQm90dG9tIjowLjB9LCJQYWRkaW5nIjp7IiRpZCI6IjI2MyIsIlRvcCI6MC4wLCJMZWZ0IjowLjAsIlJpZ2h0IjowLjAsIkJvdHRvbSI6MC4wfSwiSXNWaXNpYmxlIjpmYWxzZSwiV2lkdGgiOjAuMCwiSGVpZ2h0IjowLjAsIkJvcmRlclN0eWxlIjpudWxsLCJQYXJlbnRTdHlsZSI6bnVsbH19XSwiSWQiOiJlZDI0ZGI5NC1hNmM2LTQ3MzgtYThlNC04NmE4YjhhYTJkOTAiLCJJbmRleCI6MCwiSGVhZGVyVGV4dCI6Ik1TLURPUy1cclxuYmFzZWQgdmVyc2lvbnMiLCJTdHlsZSI6eyIkaWQiOiIyNjQiLCJIZWFkZXJTdHlsZSI6eyIkaWQiOiIyNjUiLCJUZXh0SXNWZXJ0aWNhbCI6ZmFsc2UsIlRleHRTdHlsZSI6eyIkaWQiOiIyNjYiLCJGb250U2V0dGluZ3MiOnsiJGlkIjoiMjY3IiwiRm9udFNpemUiOjksIkZvbnROYW1lIjoiQ2FsaWJyaSIsIklzQm9sZCI6dHJ1ZSwiSXNJdGFsaWMiOmZhbHNlLCJJc1VuZGVybGluZWQiOmZhbHNlLCJQYXJlbnRTdHlsZSI6bnVsbH0sIkF1dG9TaXplIjoyLCJGb3JlZ3JvdW5kIjp7IiRpZCI6IjI2OCIsIkNvbG9yIjp7IiRpZCI6IjI2OSIsIkEiOjI1NSwiUiI6MCwiRyI6MCwiQiI6MH19LCJNYXhXaWR0aCI6NjcuMDczMTAwNjU3NTYxOTIzLCJNYXhIZWlnaHQiOjAuMCwiU21hcnRGb3JlZ3JvdW5kSXNBY3RpdmUiOmZhbHNlLCJIb3Jpem9udGFsQWxpZ25tZW50IjowLCJWZXJ0aWNhbEFsaWdubWVudCI6MCwiU21hcnRGb3JlZ3JvdW5kIjpudWxsLCJCYWNrZ3JvdW5kRmlsbFR5cGUiOjAsIk1hcmdpbiI6eyIkaWQiOiIyNzAiLCJUb3AiOjAuMCwiTGVmdCI6MC4wLCJSaWdodCI6MC4wLCJCb3R0b20iOjAuMH0sIlBhZGRpbmciOnsiJGlkIjoiMjcxIiwiVG9wIjowLjAsIkxlZnQiOjAuMCwiUmlnaHQiOjAuMCwiQm90dG9tIjowLjB9LCJCYWNrZ3JvdW5kIjpudWxsLCJJc1Zpc2libGUiOnRydWUsIldpZHRoIjowLjAsIkhlaWdodCI6MC4wLCJCb3JkZXJTdHlsZSI6bnVsbCwiUGFyZW50U3R5bGUiOm51bGx9LCJSZWN0YW5nbGVTdHlsZSI6eyIkaWQiOiIyNzIiLCJNYXJnaW4iOnsiJGlkIjoiMjczIiwiVG9wIjowLjAsIkxlZnQiOjAuMCwiUmlnaHQiOjAuMCwiQm90dG9tIjowLjB9LCJQYWRkaW5nIjp7IiRpZCI6IjI3NCIsIlRvcCI6MC4wLCJMZWZ0IjowLjAsIlJpZ2h0IjowLjAsIkJvdHRvbSI6MC4wfSwiQmFja2dyb3VuZCI6eyIkaWQiOiIyNzUiLCJDb2xvciI6eyIkaWQiOiIyNzYiLCJBIjoyNTUsIlIiOjI1NSwiRyI6MTkyLCJCIjowfX0sIklzVmlzaWJsZSI6dHJ1ZSwiV2lkdGgiOjAuMCwiSGVpZ2h0IjowLjAsIkJvcmRlclN0eWxlIjp7IiRpZCI6IjI3NyIsIkxpbmVDb2xvciI6eyIkaWQiOiIyNzgiLCIkdHlwZSI6Ik5MUkUuQ29tbW9uLkRvbS5Tb2xpZENvbG9yQnJ1c2gsIE5MUkUuQ29tbW9uIiwiQ29sb3IiOnsiJGlkIjoiMjc5IiwiQSI6MjU1LCJSIjoyNCwiRyI6NDMsIkIiOjY1fX0sIkxpbmVXZWlnaHQiOjAuMCwiTGluZVR5cGUiOjAsIlBhcmVudFN0eWxlIjpudWxsfSwiUGFyZW50U3R5bGUiOm51bGx9LCJNYXJnaW4iOnsiJGlkIjoiMjgwIiwiVG9wIjowLjAsIkxlZnQiOjAuMCwiUmlnaHQiOjAuMCwiQm90dG9tIjowLjB9LCJQYWRkaW5nIjp7IiRpZCI6IjI4MSIsIlRvcCI6MC4wLCJMZWZ0IjowLjAsIlJpZ2h0IjowLjAsIkJvdHRvbSI6MC4wfSwiQmFja2dyb3VuZCI6bnVsbCwiSXNWaXNpYmxlIjp0cnVlLCJXaWR0aCI6MC4wLCJIZWlnaHQiOjAuMCwiQm9yZGVyU3R5bGUiOm51bGwsIlBhcmVudFN0eWxlIjpudWxsfSwiQmFja2dyb3VuZFN0eWxlIjp7IiRpZCI6IjI4MiIsIk1hcmdpbiI6eyIkaWQiOiIyODMiLCJUb3AiOjAuMCwiTGVmdCI6MC4wLCJSaWdodCI6MC4wLCJCb3R0b20iOjAuMH0sIlBhZGRpbmciOnsiJGlkIjoiMjg0IiwiVG9wIjowLjAsIkxlZnQiOjAuMCwiUmlnaHQiOjAuMCwiQm90dG9tIjowLjB9LCJCYWNrZ3JvdW5kIjp7IiRpZCI6IjI4NSIsIkNvbG9yIjp7IiRpZCI6IjI4NiIsIkEiOjUxLCJSIjoyNTUsIkciOjE5MiwiQiI6MH19LCJJc1Zpc2libGUiOnRydWUsIldpZHRoIjowLjAsIkhlaWdodCI6MC4wLCJCb3JkZXJTdHlsZSI6eyIkaWQiOiIyODciLCJMaW5lQ29sb3IiOnsiJGlkIjoiMjg4IiwiJHR5cGUiOiJOTFJFLkNvbW1vbi5Eb20uU29saWRDb2xvckJydXNoLCBOTFJFLkNvbW1vbiIsIkNvbG9yIjp7IiRpZCI6IjI4OSIsIkEiOjI1NSwiUiI6MjQsIkciOjQzLCJCIjo2NX19LCJMaW5lV2VpZ2h0IjowLjAsIkxpbmVUeXBlIjowLCJQYXJlbnRTdHlsZSI6bnVsbH0sIlBhcmVudFN0eWxlIjpudWxsfSwiSXNBYm92ZVRpbWViYW5kIjpmYWxzZSwiTWFyZ2luIjp7IiRpZCI6IjI5MCIsIlRvcCI6MC4wLCJMZWZ0IjowLjAsIlJpZ2h0IjowLjAsIkJvdHRvbSI6MC4wfSwiUGFkZGluZyI6eyIkaWQiOiIyOTEiLCJUb3AiOjAuMCwiTGVmdCI6MC4wLCJSaWdodCI6MC4wLCJCb3R0b20iOjAuMH0sIklzVmlzaWJsZSI6dHJ1ZSwiV2lkdGgiOjAuMCwiSGVpZ2h0IjowLjAsIkJvcmRlclN0eWxlIjp7IiRpZCI6IjI5MiIsIkxpbmVDb2xvciI6bnVsbCwiTGluZVdlaWdodCI6MC4wLCJMaW5lVHlwZSI6MCwiUGFyZW50U3R5bGUiOm51bGx9LCJQYXJlbnRTdHlsZSI6bnVsbH19LHsiJGlkIjoiMjkzIiwiX2FjdGl2aXRpZXMiOlt7IiRpZCI6IjI5NCIsIl9yb3dzIjpbeyIkaWQiOiIyOTUiLCJfdGFza3MiOltdLCJfbWlsZXN0b25lcyI6W3siJGlkIjoiMjk2IiwiSWQiOiIwY2QyN2ViMy1mZWJlLTQ3YmUtOWJlMi05OWU0NjZjOGY3NDEiLCJJbmRleCI6NywiR3JvdXBJZCI6bnVsbCwiVGl0bGUiOiJXaW5kb3dzIFxyXG5TZXJ2ZXIgMjAxNiIsIkRhdGVUaW1lIjoiMjAxNi0wOS0yN1QyMzo1OTowMFoiLCJQZXJjZW50YWdlQ29tcGxldGUiOm51bGwsIk5vdGUiOm51bGwsIlN0eWxlIjp7IiRpZCI6IjI5NyIsIlRpdGxlUG9zaXRpb24iOiJMZWZ0IiwiRGF0ZVBvc2l0aW9uIjoiTGVmdCIsIlNoYXBlVHlwZSI6MSwiU2hhcGVTaXplIjowLCJTaGFwZVN0eWxlIjp7IiRpZCI6IjI5OCIsIk1hcmdpbiI6eyIkcmVmIjoiOCJ9LCJQYWRkaW5nIjp7IiRyZWYiOiI5In0sIkJhY2tncm91bmQiOnsiJGlkIjoiMjk5IiwiQ29sb3IiOnsiJGlkIjoiMzAwIiwiQSI6MjU1LCJSIjoxNTAsIkciOjIxNCwiQiI6NjZ9fSwiSXNWaXNpYmxlIjp0cnVlLCJXaWR0aCI6MTIuMCwiSGVpZ2h0IjoxNC4wLCJCb3JkZXJTdHlsZSI6eyIkaWQiOiIzMDEiLCJMaW5lQ29sb3IiOnsiJGlkIjoiMzAyIiwiJHR5cGUiOiJOTFJFLkNvbW1vbi5Eb20uU29saWRDb2xvckJydXNoLCBOTFJFLkNvbW1vbiIsIkNvbG9yIjp7IiRpZCI6IjMwMyIsIkEiOjI1NSwiUiI6MjU1LCJHIjowLCJCIjowfX0sIkxpbmVXZWlnaHQiOjAuMCwiTGluZVR5cGUiOjAsIlBhcmVudFN0eWxlIjpudWxsfSwiUGFyZW50U3R5bGUiOm51bGx9LCJUaXRsZVN0eWxlIjp7IiRpZCI6IjMwNCIsIkZvbnRTZXR0aW5ncyI6eyIkaWQiOiIzMDUiLCJGb250U2l6ZSI6OCwiRm9udE5hbWUiOiJDYWxpYnJpIiwiSXNCb2xkIjp0cnVlLCJJc0l0YWxpYyI6ZmFsc2UsIklzVW5kZXJsaW5lZCI6ZmFsc2UsIlBhcmVudFN0eWxlIjpudWxsfSwiQXV0b1NpemUiOjIsIkZvcmVncm91bmQiOnsiJGlkIjoiMzA2IiwiQ29sb3IiOnsiJGlkIjoiMzA3IiwiQSI6MjU1LCJSIjoyNTUsIkciOjI1NSwiQiI6MjU1fX0sIk1heFdpZHRoIjo4Mi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A4IiwiQ29sb3IiOnsiJGlkIjoiMzA5IiwiQSI6MCwiUiI6MjU1LCJHIjoyNTUsIkIiOjI1NX19LCJJc1Zpc2libGUiOnRydWUsIldpZHRoIjowLjAsIkhlaWdodCI6MC4wLCJCb3JkZXJTdHlsZSI6bnVsbCwiUGFyZW50U3R5bGUiOm51bGx9LCJEYXRlU3R5bGUiOnsiJGlkIjoiMzEwIiwiRm9udFNldHRpbmdzIjp7IiRpZCI6IjMxMSIsIkZvbnRTaXplIjo3LCJGb250TmFtZSI6IkNhbGlicmkiLCJJc0JvbGQiOmZhbHNlLCJJc0l0YWxpYyI6ZmFsc2UsIklzVW5kZXJsaW5lZCI6ZmFsc2UsIlBhcmVudFN0eWxlIjpudWxsfSwiQXV0b1NpemUiOjAsIkZvcmVncm91bmQiOnsiJGlkIjoiMzEyIiwiQ29sb3IiOnsiJGlkIjoiMzEzIiwiQSI6MjU1LCJSIjoyMzgsIkciOjIzNiwiQiI6MjI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MxNCIsIkNvbG9yIjp7IiRpZCI6IjMxNSIsIkEiOjAsIlIiOjI1NSwiRyI6MjU1LCJCIjoyNTV9fSwiSXNWaXNpYmxlIjp0cnVlLCJXaWR0aCI6MC4wLCJIZWlnaHQiOjAuMCwiQm9yZGVyU3R5bGUiOm51bGwsIlBhcmVudFN0eWxlIjpudWxsfSwiRGF0ZUZvcm1hdCI6eyIkaWQiOiIzMTY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zMTciLCJEYXRlUGFydElzVmlzaWJsZSI6dHJ1ZSwiVGltZVBhcnRJc1Zpc2libGUiOmZhbHNlfX0sIldlZWtOdW1iZXJpbmciOnsiJGlkIjoiMzE4IiwiRm9ybWF0IjowLCJJc1Zpc2libGUiOmZhbHNlLCJMYXN0S25vd25WaXNpYmlsaXR5U3RhdGUiOmZhbHNlfSwiSXNWaXNpYmxlIjp0cnVlLCJQYXJlbnRTdHlsZSI6bnVsbH0sIkh5cGVybGluayI6bnVsbCwiSW1wb3J0SWQiOiJXaW5kb3dzIFNlcnZlciAyMDE2In0seyIkaWQiOiIzMTkiLCJJZCI6IjI1M2MzNDE1LWZhZWEtNGJhNS1iYzMwLWFhMzUzNjFiMzgwMSIsIkluZGV4Ijo4LCJHcm91cElkIjpudWxsLCJUaXRsZSI6IldpbmRvd3MgXHJcblNlcnZlciAyMDAzIiwiRGF0ZVRpbWUiOiIyMDAzLTA0LTI0VDIzOjU5OjAwWiIsIlBlcmNlbnRhZ2VDb21wbGV0ZSI6bnVsbCwiTm90ZSI6bnVsbCwiU3R5bGUiOnsiJGlkIjoiMzIwIiwiVGl0bGVQb3NpdGlvbiI6IkxlZnQiLCJEYXRlUG9zaXRpb24iOiJMZWZ0IiwiU2hhcGVUeXBlIjoxLCJTaGFwZVNpemUiOjAsIlNoYXBlU3R5bGUiOnsiJGlkIjoiMzIxIiwiTWFyZ2luIjp7IiRyZWYiOiI4In0sIlBhZGRpbmciOnsiJHJlZiI6IjkifSwiQmFja2dyb3VuZCI6eyIkaWQiOiIzMjIiLCJDb2xvciI6eyIkaWQiOiIzMjMiLCJBIjoyNTUsIlIiOjE1MCwiRyI6MjE0LCJCIjo2Nn19LCJJc1Zpc2libGUiOnRydWUsIldpZHRoIjoxMi4wLCJIZWlnaHQiOjE0LjAsIkJvcmRlclN0eWxlIjp7IiRpZCI6IjMyNCIsIkxpbmVDb2xvciI6eyIkaWQiOiIzMjUiLCIkdHlwZSI6Ik5MUkUuQ29tbW9uLkRvbS5Tb2xpZENvbG9yQnJ1c2gsIE5MUkUuQ29tbW9uIiwiQ29sb3IiOnsiJGlkIjoiMzI2IiwiQSI6MjU1LCJSIjoyNTUsIkciOjAsIkIiOjB9fSwiTGluZVdlaWdodCI6MC4wLCJMaW5lVHlwZSI6MCwiUGFyZW50U3R5bGUiOm51bGx9LCJQYXJlbnRTdHlsZSI6bnVsbH0sIlRpdGxlU3R5bGUiOnsiJGlkIjoiMzI3IiwiRm9udFNldHRpbmdzIjp7IiRpZCI6IjMyOCIsIkZvbnRTaXplIjo4LCJGb250TmFtZSI6IkNhbGlicmkiLCJJc0JvbGQiOnRydWUsIklzSXRhbGljIjpmYWxzZSwiSXNVbmRlcmxpbmVkIjpmYWxzZSwiUGFyZW50U3R5bGUiOm51bGx9LCJBdXRvU2l6ZSI6MiwiRm9yZWdyb3VuZCI6eyIkaWQiOiIzMjkiLCJDb2xvciI6eyIkaWQiOiIzMzAiLCJBIjoyNTUsIlIiOjI1NSwiRyI6MjU1LCJCIjoyNTV9fSwiTWF4V2lkdGgiOjgy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zMzEiLCJDb2xvciI6eyIkaWQiOiIzMzIiLCJBIjowLCJSIjoyNTUsIkciOjI1NSwiQiI6MjU1fX0sIklzVmlzaWJsZSI6dHJ1ZSwiV2lkdGgiOjAuMCwiSGVpZ2h0IjowLjAsIkJvcmRlclN0eWxlIjpudWxsLCJQYXJlbnRTdHlsZSI6bnVsbH0sIkRhdGVTdHlsZSI6eyIkaWQiOiIzMzMiLCJGb250U2V0dGluZ3MiOnsiJGlkIjoiMzM0IiwiRm9udFNpemUiOjcsIkZvbnROYW1lIjoiQ2FsaWJyaSIsIklzQm9sZCI6ZmFsc2UsIklzSXRhbGljIjpmYWxzZSwiSXNVbmRlcmxpbmVkIjpmYWxzZSwiUGFyZW50U3R5bGUiOm51bGx9LCJBdXRvU2l6ZSI6MCwiRm9yZWdyb3VuZCI6eyIkaWQiOiIzMzUiLCJDb2xvciI6eyIkaWQiOiIzMzYiLCJBIjoyNTUsIlIiOjIzOCwiRyI6MjM2LCJCIjoyM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M3IiwiQ29sb3IiOnsiJGlkIjoiMzM4IiwiQSI6MCwiUiI6MjU1LCJHIjoyNTUsIkIiOjI1NX19LCJJc1Zpc2libGUiOnRydWUsIldpZHRoIjowLjAsIkhlaWdodCI6MC4wLCJCb3JkZXJTdHlsZSI6bnVsbCwiUGFyZW50U3R5bGUiOm51bGx9LCJEYXRlRm9ybWF0Ijp7IiRpZCI6IjMzO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M0MCIsIkRhdGVQYXJ0SXNWaXNpYmxlIjp0cnVlLCJUaW1lUGFydElzVmlzaWJsZSI6ZmFsc2V9fSwiV2Vla051bWJlcmluZyI6eyIkaWQiOiIzNDEiLCJGb3JtYXQiOjAsIklzVmlzaWJsZSI6ZmFsc2UsIkxhc3RLbm93blZpc2liaWxpdHlTdGF0ZSI6ZmFsc2V9LCJJc1Zpc2libGUiOnRydWUsIlBhcmVudFN0eWxlIjpudWxsfSwiSHlwZXJsaW5rIjpudWxsLCJJbXBvcnRJZCI6IldpbmRvd3MgU2VydmVyIDIwMDMifSx7IiRpZCI6IjM0MiIsIklkIjoiMjZmYzRkZTktODc1MC00N2YwLWIzNWMtMjIyMzQzN2NmZjdjIiwiSW5kZXgiOjksIkdyb3VwSWQiOm51bGwsIlRpdGxlIjoiV2luZG93cyBcclxuSG9tZSBTZXJ2ZXIiLCJEYXRlVGltZSI6IjIwMDctMTEtMDdUMjM6NTk6MDBaIiwiUGVyY2VudGFnZUNvbXBsZXRlIjpudWxsLCJOb3RlIjpudWxsLCJTdHlsZSI6eyIkaWQiOiIzNDMiLCJUaXRsZVBvc2l0aW9uIjoiTGVmdCIsIkRhdGVQb3NpdGlvbiI6IkxlZnQiLCJTaGFwZVR5cGUiOjEsIlNoYXBlU2l6ZSI6MCwiU2hhcGVTdHlsZSI6eyIkaWQiOiIzNDQiLCJNYXJnaW4iOnsiJHJlZiI6IjgifSwiUGFkZGluZyI6eyIkcmVmIjoiOSJ9LCJCYWNrZ3JvdW5kIjp7IiRpZCI6IjM0NSIsIkNvbG9yIjp7IiRpZCI6IjM0NiIsIkEiOjI1NSwiUiI6MTUwLCJHIjoyMTQsIkIiOjY2fX0sIklzVmlzaWJsZSI6dHJ1ZSwiV2lkdGgiOjEyLjAsIkhlaWdodCI6MTQuMCwiQm9yZGVyU3R5bGUiOnsiJGlkIjoiMzQ3IiwiTGluZUNvbG9yIjp7IiRpZCI6IjM0OCIsIiR0eXBlIjoiTkxSRS5Db21tb24uRG9tLlNvbGlkQ29sb3JCcnVzaCwgTkxSRS5Db21tb24iLCJDb2xvciI6eyIkaWQiOiIzNDkiLCJBIjoyNTUsIlIiOjI1NSwiRyI6MCwiQiI6MH19LCJMaW5lV2VpZ2h0IjowLjAsIkxpbmVUeXBlIjowLCJQYXJlbnRTdHlsZSI6bnVsbH0sIlBhcmVudFN0eWxlIjpudWxsfSwiVGl0bGVTdHlsZSI6eyIkaWQiOiIzNTAiLCJGb250U2V0dGluZ3MiOnsiJGlkIjoiMzUxIiwiRm9udFNpemUiOjgsIkZvbnROYW1lIjoiQ2FsaWJyaSIsIklzQm9sZCI6dHJ1ZSwiSXNJdGFsaWMiOmZhbHNlLCJJc1VuZGVybGluZWQiOmZhbHNlLCJQYXJlbnRTdHlsZSI6bnVsbH0sIkF1dG9TaXplIjoyLCJGb3JlZ3JvdW5kIjp7IiRpZCI6IjM1MiIsIkNvbG9yIjp7IiRpZCI6IjM1MyIsIkEiOjI1NSwiUiI6MjU1LCJHIjoyNTUsIkIiOjI1NX19LCJNYXhXaWR0aCI6ODY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1NCIsIkNvbG9yIjp7IiRpZCI6IjM1NSIsIkEiOjAsIlIiOjI1NSwiRyI6MjU1LCJCIjoyNTV9fSwiSXNWaXNpYmxlIjp0cnVlLCJXaWR0aCI6MC4wLCJIZWlnaHQiOjAuMCwiQm9yZGVyU3R5bGUiOm51bGwsIlBhcmVudFN0eWxlIjpudWxsfSwiRGF0ZVN0eWxlIjp7IiRpZCI6IjM1NiIsIkZvbnRTZXR0aW5ncyI6eyIkaWQiOiIzNTciLCJGb250U2l6ZSI6NywiRm9udE5hbWUiOiJDYWxpYnJpIiwiSXNCb2xkIjpmYWxzZSwiSXNJdGFsaWMiOmZhbHNlLCJJc1VuZGVybGluZWQiOmZhbHNlLCJQYXJlbnRTdHlsZSI6bnVsbH0sIkF1dG9TaXplIjowLCJGb3JlZ3JvdW5kIjp7IiRpZCI6IjM1OCIsIkNvbG9yIjp7IiRpZCI6IjM1OS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zNjAiLCJDb2xvciI6eyIkaWQiOiIzNjEiLCJBIjowLCJSIjoyNTUsIkciOjI1NSwiQiI6MjU1fX0sIklzVmlzaWJsZSI6dHJ1ZSwiV2lkdGgiOjAuMCwiSGVpZ2h0IjowLjAsIkJvcmRlclN0eWxlIjpudWxsLCJQYXJlbnRTdHlsZSI6bnVsbH0sIkRhdGVGb3JtYXQiOnsiJGlkIjoiMzYy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zYzIiwiRGF0ZVBhcnRJc1Zpc2libGUiOnRydWUsIlRpbWVQYXJ0SXNWaXNpYmxlIjpmYWxzZX19LCJXZWVrTnVtYmVyaW5nIjp7IiRpZCI6IjM2NCIsIkZvcm1hdCI6MCwiSXNWaXNpYmxlIjpmYWxzZSwiTGFzdEtub3duVmlzaWJpbGl0eVN0YXRlIjpmYWxzZX0sIklzVmlzaWJsZSI6dHJ1ZSwiUGFyZW50U3R5bGUiOm51bGx9LCJIeXBlcmxpbmsiOm51bGwsIkltcG9ydElkIjoiV2luZG93cyBIb21lIFNlcnZlciJ9LHsiJGlkIjoiMzY1IiwiSWQiOiI0N2VlZWI1ZS1lNmYzLTQwZjUtOGNlYS0zNzExYjM2MWE1N2MiLCJJbmRleCI6MTAsIkdyb3VwSWQiOm51bGwsIlRpdGxlIjoiV2luZG93cyBcclxuU2VydmVyIDIwMTkiLCJEYXRlVGltZSI6IjIwMTgtMTAtMDJUMjM6NTk6MDAiLCJQZXJjZW50YWdlQ29tcGxldGUiOm51bGwsIk5vdGUiOm51bGwsIlN0eWxlIjp7IiRpZCI6IjM2NiIsIlRpdGxlUG9zaXRpb24iOiJSaWdodCIsIkRhdGVQb3NpdGlvbiI6IlJpZ2h0IiwiU2hhcGVUeXBlIjoxLCJTaGFwZVNpemUiOjAsIlNoYXBlU3R5bGUiOnsiJGlkIjoiMzY3IiwiTWFyZ2luIjp7IiRyZWYiOiI4In0sIlBhZGRpbmciOnsiJHJlZiI6IjkifSwiQmFja2dyb3VuZCI6eyIkaWQiOiIzNjgiLCJDb2xvciI6eyIkaWQiOiIzNjkiLCJBIjoyNTUsIlIiOjE1MCwiRyI6MjE0LCJCIjo2Nn19LCJJc1Zpc2libGUiOnRydWUsIldpZHRoIjoxMi4wLCJIZWlnaHQiOjE0LjAsIkJvcmRlclN0eWxlIjp7IiRpZCI6IjM3MCIsIkxpbmVDb2xvciI6eyIkaWQiOiIzNzEiLCIkdHlwZSI6Ik5MUkUuQ29tbW9uLkRvbS5Tb2xpZENvbG9yQnJ1c2gsIE5MUkUuQ29tbW9uIiwiQ29sb3IiOnsiJGlkIjoiMzcyIiwiQSI6MjU1LCJSIjo1NiwiRyI6OTMsIkIiOjEzOH19LCJMaW5lV2VpZ2h0IjowLjAsIkxpbmVUeXBlIjowLCJQYXJlbnRTdHlsZSI6bnVsbH0sIlBhcmVudFN0eWxlIjpudWxsfSwiVGl0bGVTdHlsZSI6eyIkaWQiOiIzNzMiLCJGb250U2V0dGluZ3MiOnsiJGlkIjoiMzc0IiwiRm9udFNpemUiOjgsIkZvbnROYW1lIjoiQ2FsaWJyaSIsIklzQm9sZCI6dHJ1ZSwiSXNJdGFsaWMiOmZhbHNlLCJJc1VuZGVybGluZWQiOmZhbHNlLCJQYXJlbnRTdHlsZSI6bnVsbH0sIkF1dG9TaXplIjowLCJGb3JlZ3JvdW5kIjp7IiRpZCI6IjM3NSIsIkNvbG9yIjp7IiRpZCI6IjM3N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zNzciLCJDb2xvciI6eyIkaWQiOiIzNzgiLCJBIjowLCJSIjoyNTUsIkciOjI1NSwiQiI6MjU1fX0sIklzVmlzaWJsZSI6dHJ1ZSwiV2lkdGgiOjAuMCwiSGVpZ2h0IjowLjAsIkJvcmRlclN0eWxlIjpudWxsLCJQYXJlbnRTdHlsZSI6bnVsbH0sIkRhdGVTdHlsZSI6eyIkaWQiOiIzNzkiLCJGb250U2V0dGluZ3MiOnsiJGlkIjoiMzgwIiwiRm9udFNpemUiOjcsIkZvbnROYW1lIjoiQ2FsaWJyaSIsIklzQm9sZCI6ZmFsc2UsIklzSXRhbGljIjpmYWxzZSwiSXNVbmRlcmxpbmVkIjpmYWxzZSwiUGFyZW50U3R5bGUiOm51bGx9LCJBdXRvU2l6ZSI6MCwiRm9yZWdyb3VuZCI6eyIkaWQiOiIzODEiLCJDb2xvciI6eyIkaWQiOiIzODI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zgzIiwiQ29sb3IiOnsiJGlkIjoiMzg0IiwiQSI6MCwiUiI6MjU1LCJHIjoyNTUsIkIiOjI1NX19LCJJc1Zpc2libGUiOnRydWUsIldpZHRoIjowLjAsIkhlaWdodCI6MC4wLCJCb3JkZXJTdHlsZSI6bnVsbCwiUGFyZW50U3R5bGUiOm51bGx9LCJEYXRlRm9ybWF0Ijp7IiRpZCI6IjM4N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M4NiIsIkRhdGVQYXJ0SXNWaXNpYmxlIjp0cnVlLCJUaW1lUGFydElzVmlzaWJsZSI6ZmFsc2V9fSwiV2Vla051bWJlcmluZyI6eyIkaWQiOiIzODciLCJGb3JtYXQiOjAsIklzVmlzaWJsZSI6ZmFsc2UsIkxhc3RLbm93blZpc2liaWxpdHlTdGF0ZSI6ZmFsc2V9LCJJc1Zpc2libGUiOnRydWUsIlBhcmVudFN0eWxlIjpudWxsfSwiSHlwZXJsaW5rIjpudWxsLCJJbXBvcnRJZCI6IiJ9LHsiJGlkIjoiMzg4IiwiSWQiOiI3ODU5OWRhNy1lYThmLTQ5N2YtOTAzYy0wNWE2M2YxNmY0MTgiLCJJbmRleCI6MTEsIkdyb3VwSWQiOm51bGwsIlRpdGxlIjoiV2luZG93cyBcclxuU2VydmVyIDIwMDgiLCJEYXRlVGltZSI6IjIwMDgtMDItMjdUMjM6NTk6MDBaIiwiUGVyY2VudGFnZUNvbXBsZXRlIjpudWxsLCJOb3RlIjpudWxsLCJTdHlsZSI6eyIkaWQiOiIzODkiLCJUaXRsZVBvc2l0aW9uIjoiUmlnaHQiLCJEYXRlUG9zaXRpb24iOiJSaWdodCIsIlNoYXBlVHlwZSI6MSwiU2hhcGVTaXplIjowLCJTaGFwZVN0eWxlIjp7IiRpZCI6IjM5MCIsIk1hcmdpbiI6eyIkcmVmIjoiOCJ9LCJQYWRkaW5nIjp7IiRyZWYiOiI5In0sIkJhY2tncm91bmQiOnsiJGlkIjoiMzkxIiwiQ29sb3IiOnsiJGlkIjoiMzkyIiwiQSI6MjU1LCJSIjoxNTAsIkciOjIxNCwiQiI6NjZ9fSwiSXNWaXNpYmxlIjp0cnVlLCJXaWR0aCI6MTIuMCwiSGVpZ2h0IjoxNC4wLCJCb3JkZXJTdHlsZSI6eyIkaWQiOiIzOTMiLCJMaW5lQ29sb3IiOnsiJGlkIjoiMzk0IiwiJHR5cGUiOiJOTFJFLkNvbW1vbi5Eb20uU29saWRDb2xvckJydXNoLCBOTFJFLkNvbW1vbiIsIkNvbG9yIjp7IiRpZCI6IjM5NSIsIkEiOjI1NSwiUiI6MjU1LCJHIjowLCJCIjowfX0sIkxpbmVXZWlnaHQiOjAuMCwiTGluZVR5cGUiOjAsIlBhcmVudFN0eWxlIjpudWxsfSwiUGFyZW50U3R5bGUiOm51bGx9LCJUaXRsZVN0eWxlIjp7IiRpZCI6IjM5NiIsIkZvbnRTZXR0aW5ncyI6eyIkaWQiOiIzOTciLCJGb250U2l6ZSI6OCwiRm9udE5hbWUiOiJDYWxpYnJpIiwiSXNCb2xkIjp0cnVlLCJJc0l0YWxpYyI6ZmFsc2UsIklzVW5kZXJsaW5lZCI6ZmFsc2UsIlBhcmVudFN0eWxlIjpudWxsfSwiQXV0b1NpemUiOjIsIkZvcmVncm91bmQiOnsiJGlkIjoiMzk4IiwiQ29sb3IiOnsiJGlkIjoiMzk5IiwiQSI6MjU1LCJSIjoyNTUsIkciOjI1NSwiQiI6MjU1fX0sIk1heFdpZHRoIjo4Mi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DAwIiwiQ29sb3IiOnsiJGlkIjoiNDAxIiwiQSI6MCwiUiI6MjU1LCJHIjoyNTUsIkIiOjI1NX19LCJJc1Zpc2libGUiOnRydWUsIldpZHRoIjowLjAsIkhlaWdodCI6MC4wLCJCb3JkZXJTdHlsZSI6bnVsbCwiUGFyZW50U3R5bGUiOm51bGx9LCJEYXRlU3R5bGUiOnsiJGlkIjoiNDAyIiwiRm9udFNldHRpbmdzIjp7IiRpZCI6IjQwMyIsIkZvbnRTaXplIjo3LCJGb250TmFtZSI6IkNhbGlicmkiLCJJc0JvbGQiOmZhbHNlLCJJc0l0YWxpYyI6ZmFsc2UsIklzVW5kZXJsaW5lZCI6ZmFsc2UsIlBhcmVudFN0eWxlIjpudWxsfSwiQXV0b1NpemUiOjAsIkZvcmVncm91bmQiOnsiJGlkIjoiNDA0IiwiQ29sb3IiOnsiJGlkIjoiNDA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wNiIsIkNvbG9yIjp7IiRpZCI6IjQwNyIsIkEiOjAsIlIiOjI1NSwiRyI6MjU1LCJCIjoyNTV9fSwiSXNWaXNpYmxlIjp0cnVlLCJXaWR0aCI6MC4wLCJIZWlnaHQiOjAuMCwiQm9yZGVyU3R5bGUiOm51bGwsIlBhcmVudFN0eWxlIjpudWxsfSwiRGF0ZUZvcm1hdCI6eyIkaWQiOiI0MD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0MDkiLCJEYXRlUGFydElzVmlzaWJsZSI6dHJ1ZSwiVGltZVBhcnRJc1Zpc2libGUiOmZhbHNlfX0sIldlZWtOdW1iZXJpbmciOnsiJGlkIjoiNDEwIiwiRm9ybWF0IjowLCJJc1Zpc2libGUiOmZhbHNlLCJMYXN0S25vd25WaXNpYmlsaXR5U3RhdGUiOmZhbHNlfSwiSXNWaXNpYmxlIjp0cnVlLCJQYXJlbnRTdHlsZSI6bnVsbH0sIkh5cGVybGluayI6bnVsbCwiSW1wb3J0SWQiOiJXaW5kb3dzIFNlcnZlciAyMDA4In1dLCJJZCI6IjhmZWU1ZTE2LTRlNmMtNDg1NS04ZGVmLWU2YzNjMjIyZGZlNyIsIklzU2luZ2xlSXRlbVJvdyI6ZmFsc2V9LHsiJGlkIjoiNDExIiwiX3Rhc2tzIjpbXSwiX21pbGVzdG9uZXMiOlt7IiRpZCI6IjQxMiIsIklkIjoiMTQ4ZTMwMDAtMGZjYy00MDE3LWE2MWQtNTQ1ODE2ODg3ZjY4IiwiSW5kZXgiOjEyLCJHcm91cElkIjpudWxsLCJUaXRsZSI6IldpbmRvd3MgXHJcblNlcnZlciAyMDEyIiwiRGF0ZVRpbWUiOiIyMDEyLTA5LTA0VDIzOjU5OjAwWiIsIlBlcmNlbnRhZ2VDb21wbGV0ZSI6bnVsbCwiTm90ZSI6bnVsbCwiU3R5bGUiOnsiJGlkIjoiNDEzIiwiVGl0bGVQb3NpdGlvbiI6IlJpZ2h0IiwiRGF0ZVBvc2l0aW9uIjoiUmlnaHQiLCJTaGFwZVR5cGUiOjEsIlNoYXBlU2l6ZSI6MCwiU2hhcGVTdHlsZSI6eyIkaWQiOiI0MTQiLCJNYXJnaW4iOnsiJHJlZiI6IjgifSwiUGFkZGluZyI6eyIkcmVmIjoiOSJ9LCJCYWNrZ3JvdW5kIjp7IiRpZCI6IjQxNSIsIkNvbG9yIjp7IiRpZCI6IjQxNiIsIkEiOjI1NSwiUiI6MTUwLCJHIjoyMTQsIkIiOjY2fX0sIklzVmlzaWJsZSI6dHJ1ZSwiV2lkdGgiOjEyLjAsIkhlaWdodCI6MTQuMCwiQm9yZGVyU3R5bGUiOnsiJGlkIjoiNDE3IiwiTGluZUNvbG9yIjp7IiRpZCI6IjQxOCIsIiR0eXBlIjoiTkxSRS5Db21tb24uRG9tLlNvbGlkQ29sb3JCcnVzaCwgTkxSRS5Db21tb24iLCJDb2xvciI6eyIkaWQiOiI0MTkiLCJBIjoyNTUsIlIiOjI1NSwiRyI6MCwiQiI6MH19LCJMaW5lV2VpZ2h0IjowLjAsIkxpbmVUeXBlIjowLCJQYXJlbnRTdHlsZSI6bnVsbH0sIlBhcmVudFN0eWxlIjpudWxsfSwiVGl0bGVTdHlsZSI6eyIkaWQiOiI0MjAiLCJGb250U2V0dGluZ3MiOnsiJGlkIjoiNDIxIiwiRm9udFNpemUiOjgsIkZvbnROYW1lIjoiQ2FsaWJyaSIsIklzQm9sZCI6dHJ1ZSwiSXNJdGFsaWMiOmZhbHNlLCJJc1VuZGVybGluZWQiOmZhbHNlLCJQYXJlbnRTdHlsZSI6bnVsbH0sIkF1dG9TaXplIjoyLCJGb3JlZ3JvdW5kIjp7IiRpZCI6IjQyMiIsIkNvbG9yIjp7IiRpZCI6IjQyMyIsIkEiOjI1NSwiUiI6MjU1LCJHIjoyNTUsIkIiOjI1NX19LCJNYXhXaWR0aCI6ODI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yNCIsIkNvbG9yIjp7IiRpZCI6IjQyNSIsIkEiOjAsIlIiOjI1NSwiRyI6MjU1LCJCIjoyNTV9fSwiSXNWaXNpYmxlIjp0cnVlLCJXaWR0aCI6MC4wLCJIZWlnaHQiOjAuMCwiQm9yZGVyU3R5bGUiOm51bGwsIlBhcmVudFN0eWxlIjpudWxsfSwiRGF0ZVN0eWxlIjp7IiRpZCI6IjQyNiIsIkZvbnRTZXR0aW5ncyI6eyIkaWQiOiI0MjciLCJGb250U2l6ZSI6NywiRm9udE5hbWUiOiJDYWxpYnJpIiwiSXNCb2xkIjpmYWxzZSwiSXNJdGFsaWMiOmZhbHNlLCJJc1VuZGVybGluZWQiOmZhbHNlLCJQYXJlbnRTdHlsZSI6bnVsbH0sIkF1dG9TaXplIjowLCJGb3JlZ3JvdW5kIjp7IiRpZCI6IjQyOCIsIkNvbG9yIjp7IiRpZCI6IjQy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0MzAiLCJDb2xvciI6eyIkaWQiOiI0MzEiLCJBIjowLCJSIjoyNTUsIkciOjI1NSwiQiI6MjU1fX0sIklzVmlzaWJsZSI6dHJ1ZSwiV2lkdGgiOjAuMCwiSGVpZ2h0IjowLjAsIkJvcmRlclN0eWxlIjpudWxsLCJQYXJlbnRTdHlsZSI6bnVsbH0sIkRhdGVGb3JtYXQiOnsiJGlkIjoiNDMy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DMzIiwiRGF0ZVBhcnRJc1Zpc2libGUiOnRydWUsIlRpbWVQYXJ0SXNWaXNpYmxlIjpmYWxzZX19LCJXZWVrTnVtYmVyaW5nIjp7IiRpZCI6IjQzNCIsIkZvcm1hdCI6MCwiSXNWaXNpYmxlIjpmYWxzZSwiTGFzdEtub3duVmlzaWJpbGl0eVN0YXRlIjpmYWxzZX0sIklzVmlzaWJsZSI6dHJ1ZSwiUGFyZW50U3R5bGUiOm51bGx9LCJIeXBlcmxpbmsiOm51bGwsIkltcG9ydElkIjoiV2luZG93cyBTZXJ2ZXIgMjAxMiJ9LHsiJGlkIjoiNDM1IiwiSWQiOiI2NjQ1YjRjYS05Yjk0LTQ0ZjYtODc2Yi0zNjMyNDZkYWE3YzkiLCJJbmRleCI6MTMsIkdyb3VwSWQiOm51bGwsIlRpdGxlIjoiV2luZG93cyBcclxuU2VydmVyIDIwMjIiLCJEYXRlVGltZSI6IjIwMjEtMDgtMThUMjM6NTk6MDAiLCJQZXJjZW50YWdlQ29tcGxldGUiOm51bGwsIk5vdGUiOm51bGwsIlN0eWxlIjp7IiRpZCI6IjQzNiIsIlRpdGxlUG9zaXRpb24iOiJMZWZ0IiwiRGF0ZVBvc2l0aW9uIjoiTGVmdCIsIlNoYXBlVHlwZSI6MSwiU2hhcGVTaXplIjowLCJTaGFwZVN0eWxlIjp7IiRpZCI6IjQzNyIsIk1hcmdpbiI6eyIkcmVmIjoiOCJ9LCJQYWRkaW5nIjp7IiRyZWYiOiI5In0sIkJhY2tncm91bmQiOnsiJGlkIjoiNDM4IiwiQ29sb3IiOnsiJGlkIjoiNDM5IiwiQSI6MjU1LCJSIjoxNTAsIkciOjIxNCwiQiI6NjZ9fSwiSXNWaXNpYmxlIjp0cnVlLCJXaWR0aCI6MTIuMCwiSGVpZ2h0IjoxNC4wLCJCb3JkZXJTdHlsZSI6eyIkaWQiOiI0NDAiLCJMaW5lQ29sb3IiOnsiJGlkIjoiNDQxIiwiJHR5cGUiOiJOTFJFLkNvbW1vbi5Eb20uU29saWRDb2xvckJydXNoLCBOTFJFLkNvbW1vbiIsIkNvbG9yIjp7IiRpZCI6IjQ0MiIsIkEiOjI1NSwiUiI6NTYsIkciOjkzLCJCIjoxMzh9fSwiTGluZVdlaWdodCI6MC4wLCJMaW5lVHlwZSI6MCwiUGFyZW50U3R5bGUiOm51bGx9LCJQYXJlbnRTdHlsZSI6bnVsbH0sIlRpdGxlU3R5bGUiOnsiJGlkIjoiNDQzIiwiRm9udFNldHRpbmdzIjp7IiRpZCI6IjQ0NCIsIkZvbnRTaXplIjo4LCJGb250TmFtZSI6IkNhbGlicmkiLCJJc0JvbGQiOnRydWUsIklzSXRhbGljIjpmYWxzZSwiSXNVbmRlcmxpbmVkIjpmYWxzZSwiUGFyZW50U3R5bGUiOm51bGx9LCJBdXRvU2l6ZSI6MCwiRm9yZWdyb3VuZCI6eyIkaWQiOiI0NDUiLCJDb2xvciI6eyIkaWQiOiI0NDY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Q3IiwiQ29sb3IiOnsiJGlkIjoiNDQ4IiwiQSI6MCwiUiI6MjU1LCJHIjoyNTUsIkIiOjI1NX19LCJJc1Zpc2libGUiOnRydWUsIldpZHRoIjowLjAsIkhlaWdodCI6MC4wLCJCb3JkZXJTdHlsZSI6bnVsbCwiUGFyZW50U3R5bGUiOm51bGx9LCJEYXRlU3R5bGUiOnsiJGlkIjoiNDQ5IiwiRm9udFNldHRpbmdzIjp7IiRpZCI6IjQ1MCIsIkZvbnRTaXplIjo3LCJGb250TmFtZSI6IkNhbGlicmkiLCJJc0JvbGQiOmZhbHNlLCJJc0l0YWxpYyI6ZmFsc2UsIklzVW5kZXJsaW5lZCI6ZmFsc2UsIlBhcmVudFN0eWxlIjpudWxsfSwiQXV0b1NpemUiOjAsIkZvcmVncm91bmQiOnsiJGlkIjoiNDUxIiwiQ29sb3IiOnsiJGlkIjoiNDUyIiwiQSI6MjU1LCJSIjoyMzgsIkciOjIzNiwiQiI6MjI1fX0sIk1heFdpZHRoIjoyMD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Q1MyIsIkNvbG9yIjp7IiRpZCI6IjQ1NCIsIkEiOjAsIlIiOjI1NSwiRyI6MjU1LCJCIjoyNTV9fSwiSXNWaXNpYmxlIjp0cnVlLCJXaWR0aCI6MC4wLCJIZWlnaHQiOjAuMCwiQm9yZGVyU3R5bGUiOm51bGwsIlBhcmVudFN0eWxlIjpudWxsfSwiRGF0ZUZvcm1hdCI6eyIkaWQiOiI0NTU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0NTYiLCJEYXRlUGFydElzVmlzaWJsZSI6dHJ1ZSwiVGltZVBhcnRJc1Zpc2libGUiOmZhbHNlfX0sIldlZWtOdW1iZXJpbmciOnsiJGlkIjoiNDU3IiwiRm9ybWF0IjowLCJJc1Zpc2libGUiOmZhbHNlLCJMYXN0S25vd25WaXNpYmlsaXR5U3RhdGUiOmZhbHNlfSwiSXNWaXNpYmxlIjp0cnVlLCJQYXJlbnRTdHlsZSI6bnVsbH0sIkh5cGVybGluayI6bnVsbCwiSW1wb3J0SWQiOiIifSx7IiRpZCI6IjQ1OCIsIklkIjoiYWNlMTgyNTAtODlmMC00OWJiLThlYjAtMGJmMjQ1ZGQ1YTVlIiwiSW5kZXgiOjE0LCJHcm91cElkIjpudWxsLCJUaXRsZSI6IldpbmRvd3MgXHJcbkhvbWUgU2VydmVyIDIwMTEiLCJEYXRlVGltZSI6IjIwMTEtMDQtMDZUMjM6NTk6MDBaIiwiUGVyY2VudGFnZUNvbXBsZXRlIjpudWxsLCJOb3RlIjpudWxsLCJTdHlsZSI6eyIkaWQiOiI0NTkiLCJUaXRsZVBvc2l0aW9uIjoiTGVmdCIsIkRhdGVQb3NpdGlvbiI6IkxlZnQiLCJTaGFwZVR5cGUiOjEsIlNoYXBlU2l6ZSI6MCwiU2hhcGVTdHlsZSI6eyIkaWQiOiI0NjAiLCJNYXJnaW4iOnsiJHJlZiI6IjgifSwiUGFkZGluZyI6eyIkcmVmIjoiOSJ9LCJCYWNrZ3JvdW5kIjp7IiRpZCI6IjQ2MSIsIkNvbG9yIjp7IiRpZCI6IjQ2MiIsIkEiOjI1NSwiUiI6MTUwLCJHIjoyMTQsIkIiOjY2fX0sIklzVmlzaWJsZSI6dHJ1ZSwiV2lkdGgiOjEyLjAsIkhlaWdodCI6MTQuMCwiQm9yZGVyU3R5bGUiOnsiJGlkIjoiNDYzIiwiTGluZUNvbG9yIjp7IiRpZCI6IjQ2NCIsIiR0eXBlIjoiTkxSRS5Db21tb24uRG9tLlNvbGlkQ29sb3JCcnVzaCwgTkxSRS5Db21tb24iLCJDb2xvciI6eyIkaWQiOiI0NjUiLCJBIjoyNTUsIlIiOjI1NSwiRyI6MCwiQiI6MH19LCJMaW5lV2VpZ2h0IjowLjAsIkxpbmVUeXBlIjowLCJQYXJlbnRTdHlsZSI6bnVsbH0sIlBhcmVudFN0eWxlIjpudWxsfSwiVGl0bGVTdHlsZSI6eyIkaWQiOiI0NjYiLCJGb250U2V0dGluZ3MiOnsiJGlkIjoiNDY3IiwiRm9udFNpemUiOjgsIkZvbnROYW1lIjoiQ2FsaWJyaSIsIklzQm9sZCI6dHJ1ZSwiSXNJdGFsaWMiOmZhbHNlLCJJc1VuZGVybGluZWQiOmZhbHNlLCJQYXJlbnRTdHlsZSI6bnVsbH0sIkF1dG9TaXplIjoyLCJGb3JlZ3JvdW5kIjp7IiRpZCI6IjQ2OCIsIkNvbG9yIjp7IiRpZCI6IjQ2OSIsIkEiOjI1NSwiUiI6MjU1LCJHIjoyNTUsIkIiOjI1NX19LCJNYXhXaWR0aCI6MTA2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NzAiLCJDb2xvciI6eyIkaWQiOiI0NzEiLCJBIjowLCJSIjoyNTUsIkciOjI1NSwiQiI6MjU1fX0sIklzVmlzaWJsZSI6dHJ1ZSwiV2lkdGgiOjAuMCwiSGVpZ2h0IjowLjAsIkJvcmRlclN0eWxlIjpudWxsLCJQYXJlbnRTdHlsZSI6bnVsbH0sIkRhdGVTdHlsZSI6eyIkaWQiOiI0NzIiLCJGb250U2V0dGluZ3MiOnsiJGlkIjoiNDczIiwiRm9udFNpemUiOjcsIkZvbnROYW1lIjoiQ2FsaWJyaSIsIklzQm9sZCI6ZmFsc2UsIklzSXRhbGljIjpmYWxzZSwiSXNVbmRlcmxpbmVkIjpmYWxzZSwiUGFyZW50U3R5bGUiOm51bGx9LCJBdXRvU2l6ZSI6MCwiRm9yZWdyb3VuZCI6eyIkaWQiOiI0NzQiLCJDb2xvciI6eyIkaWQiOiI0NzUiLCJBIjoyNTUsIlIiOjIzOCwiRyI6MjM2LCJCIjoyM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Dc2IiwiQ29sb3IiOnsiJGlkIjoiNDc3IiwiQSI6MCwiUiI6MjU1LCJHIjoyNTUsIkIiOjI1NX19LCJJc1Zpc2libGUiOnRydWUsIldpZHRoIjowLjAsIkhlaWdodCI6MC4wLCJCb3JkZXJTdHlsZSI6bnVsbCwiUGFyZW50U3R5bGUiOm51bGx9LCJEYXRlRm9ybWF0Ijp7IiRpZCI6IjQ3O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Q3OSIsIkRhdGVQYXJ0SXNWaXNpYmxlIjp0cnVlLCJUaW1lUGFydElzVmlzaWJsZSI6ZmFsc2V9fSwiV2Vla051bWJlcmluZyI6eyIkaWQiOiI0ODAiLCJGb3JtYXQiOjAsIklzVmlzaWJsZSI6ZmFsc2UsIkxhc3RLbm93blZpc2liaWxpdHlTdGF0ZSI6ZmFsc2V9LCJJc1Zpc2libGUiOnRydWUsIlBhcmVudFN0eWxlIjpudWxsfSwiSHlwZXJsaW5rIjpudWxsLCJJbXBvcnRJZCI6IldpbmRvd3MgSG9tZSBTZXJ2ZXIgMjAxMSJ9XSwiSWQiOiI1OTM2OWYxYi02ZmJlLTQyOWYtYTRmNi04M2Y4NGEyYzVjNGIiLCJJc1NpbmdsZUl0ZW1Sb3ciOmZhbHNlfSx7IiRpZCI6IjQ4MSIsIl90YXNrcyI6W10sIl9taWxlc3RvbmVzIjpbeyIkaWQiOiI0ODIiLCJJZCI6IjJiOGE0YmI0LTQ1MGUtNDZhOC05Yzc3LTk0OWU5Njg3NThlOCIsIkluZGV4IjoyMywiR3JvdXBJZCI6bnVsbCwiVGl0bGUiOiJXaW5kb3dzIFxyXG5TZXJ2ZXIgMjAwOCBSMiIsIkRhdGVUaW1lIjoiMjAwOS0xMC0yMlQyMzo1OTowMFoiLCJQZXJjZW50YWdlQ29tcGxldGUiOm51bGwsIk5vdGUiOm51bGwsIlN0eWxlIjp7IiRpZCI6IjQ4MyIsIlRpdGxlUG9zaXRpb24iOiJMZWZ0IiwiRGF0ZVBvc2l0aW9uIjoiTGVmdCIsIlNoYXBlVHlwZSI6MSwiU2hhcGVTaXplIjowLCJTaGFwZVN0eWxlIjp7IiRpZCI6IjQ4NCIsIk1hcmdpbiI6eyIkcmVmIjoiOCJ9LCJQYWRkaW5nIjp7IiRyZWYiOiI5In0sIkJhY2tncm91bmQiOnsiJGlkIjoiNDg1IiwiQ29sb3IiOnsiJGlkIjoiNDg2IiwiQSI6MjU1LCJSIjoyLCJHIjoxNzgsIkIiOjIzOH19LCJJc1Zpc2libGUiOnRydWUsIldpZHRoIjoxMi4wLCJIZWlnaHQiOjE0LjAsIkJvcmRlclN0eWxlIjp7IiRpZCI6IjQ4NyIsIkxpbmVDb2xvciI6eyIkaWQiOiI0ODgiLCIkdHlwZSI6Ik5MUkUuQ29tbW9uLkRvbS5Tb2xpZENvbG9yQnJ1c2gsIE5MUkUuQ29tbW9uIiwiQ29sb3IiOnsiJGlkIjoiNDg5IiwiQSI6MjU1LCJSIjoyNTUsIkciOjAsIkIiOjB9fSwiTGluZVdlaWdodCI6MC4wLCJMaW5lVHlwZSI6MCwiUGFyZW50U3R5bGUiOm51bGx9LCJQYXJlbnRTdHlsZSI6bnVsbH0sIlRpdGxlU3R5bGUiOnsiJGlkIjoiNDkwIiwiRm9udFNldHRpbmdzIjp7IiRpZCI6IjQ5MSIsIkZvbnRTaXplIjo4LCJGb250TmFtZSI6IkNhbGlicmkiLCJJc0JvbGQiOnRydWUsIklzSXRhbGljIjpmYWxzZSwiSXNVbmRlcmxpbmVkIjpmYWxzZSwiUGFyZW50U3R5bGUiOm51bGx9LCJBdXRvU2l6ZSI6MiwiRm9yZWdyb3VuZCI6eyIkcmVmIjoiMTg0In0sIk1heFdpZHRoIjo5N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kyIiwiQ29sb3IiOnsiJGlkIjoiNDkzIiwiQSI6MCwiUiI6MjU1LCJHIjoyNTUsIkIiOjI1NX19LCJJc1Zpc2libGUiOnRydWUsIldpZHRoIjowLjAsIkhlaWdodCI6MC4wLCJCb3JkZXJTdHlsZSI6bnVsbCwiUGFyZW50U3R5bGUiOm51bGx9LCJEYXRlU3R5bGUiOnsiJGlkIjoiNDk0IiwiRm9udFNldHRpbmdzIjp7IiRpZCI6IjQ5NSIsIkZvbnRTaXplIjo3LCJGb250TmFtZSI6IkNhbGlicmkiLCJJc0JvbGQiOmZhbHNlLCJJc0l0YWxpYyI6ZmFsc2UsIklzVW5kZXJsaW5lZCI6ZmFsc2UsIlBhcmVudFN0eWxlIjpudWxsfSwiQXV0b1NpemUiOjAsIkZvcmVncm91bmQiOnsiJHJlZiI6IjE5MCJ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0OTYiLCJDb2xvciI6eyIkaWQiOiI0OTciLCJBIjowLCJSIjoyNTUsIkciOjI1NSwiQiI6MjU1fX0sIklzVmlzaWJsZSI6dHJ1ZSwiV2lkdGgiOjAuMCwiSGVpZ2h0IjowLjAsIkJvcmRlclN0eWxlIjpudWxsLCJQYXJlbnRTdHlsZSI6bnVsbH0sIkRhdGVGb3JtYXQiOnsiJGlkIjoiNDk4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Dk5IiwiRGF0ZVBhcnRJc1Zpc2libGUiOnRydWUsIlRpbWVQYXJ0SXNWaXNpYmxlIjpmYWxzZX19LCJXZWVrTnVtYmVyaW5nIjp7IiRpZCI6IjUwMCIsIkZvcm1hdCI6MCwiSXNWaXNpYmxlIjpmYWxzZSwiTGFzdEtub3duVmlzaWJpbGl0eVN0YXRlIjpmYWxzZX0sIklzVmlzaWJsZSI6ZmFsc2UsIlBhcmVudFN0eWxlIjpudWxsfSwiSHlwZXJsaW5rIjpudWxsLCJJbXBvcnRJZCI6IldpbmRvd3MgU2VydmVyIDIwMDggUjIifV0sIklkIjoiMDAwMDAwMDAtMDAwMC0wMDAwLTAwMDAtMDAwMDAwMDAwMDAwIiwiSXNTaW5nbGVJdGVtUm93Ijp0cnVlfSx7IiRpZCI6IjUwMSIsIl90YXNrcyI6W10sIl9taWxlc3RvbmVzIjpbeyIkaWQiOiI1MDIiLCJJZCI6IjMyNzdiZDAyLTYwZTQtNDliOS04YTgyLTk3NWFkMjY0Y2ZlOSIsIkluZGV4IjoyNCwiR3JvdXBJZCI6bnVsbCwiVGl0bGUiOiJXaW5kb3dzIFxyXG5TZXJ2ZXIgMjAxMiBSMiIsIkRhdGVUaW1lIjoiMjAxMy0xMC0xOFQyMzo1OTowMFoiLCJQZXJjZW50YWdlQ29tcGxldGUiOm51bGwsIk5vdGUiOm51bGwsIlN0eWxlIjp7IiRpZCI6IjUwMyIsIlRpdGxlUG9zaXRpb24iOiJSaWdodCIsIkRhdGVQb3NpdGlvbiI6IlJpZ2h0IiwiU2hhcGVUeXBlIjoxLCJTaGFwZVNpemUiOjAsIlNoYXBlU3R5bGUiOnsiJGlkIjoiNTA0IiwiTWFyZ2luIjp7IiRyZWYiOiI4In0sIlBhZGRpbmciOnsiJHJlZiI6IjkifSwiQmFja2dyb3VuZCI6eyIkaWQiOiI1MDUiLCJDb2xvciI6eyIkaWQiOiI1MDYiLCJBIjoyNTUsIlIiOjIsIkciOjE3OCwiQiI6MjM4fX0sIklzVmlzaWJsZSI6dHJ1ZSwiV2lkdGgiOjEyLjAsIkhlaWdodCI6MTQuMCwiQm9yZGVyU3R5bGUiOnsiJGlkIjoiNTA3IiwiTGluZUNvbG9yIjp7IiRpZCI6IjUwOCIsIiR0eXBlIjoiTkxSRS5Db21tb24uRG9tLlNvbGlkQ29sb3JCcnVzaCwgTkxSRS5Db21tb24iLCJDb2xvciI6eyIkaWQiOiI1MDkiLCJBIjoyNTUsIlIiOjI1NSwiRyI6MCwiQiI6MH19LCJMaW5lV2VpZ2h0IjowLjAsIkxpbmVUeXBlIjowLCJQYXJlbnRTdHlsZSI6bnVsbH0sIlBhcmVudFN0eWxlIjpudWxsfSwiVGl0bGVTdHlsZSI6eyIkaWQiOiI1MTAiLCJGb250U2V0dGluZ3MiOnsiJGlkIjoiNTExIiwiRm9udFNpemUiOjgsIkZvbnROYW1lIjoiQ2FsaWJyaSIsIklzQm9sZCI6dHJ1ZSwiSXNJdGFsaWMiOmZhbHNlLCJJc1VuZGVybGluZWQiOmZhbHNlLCJQYXJlbnRTdHlsZSI6bnVsbH0sIkF1dG9TaXplIjoyLCJGb3JlZ3JvdW5kIjp7IiRyZWYiOiIxODQifSwiTWF4V2lkdGgiOjk0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MTIiLCJDb2xvciI6eyIkaWQiOiI1MTMiLCJBIjowLCJSIjoyNTUsIkciOjI1NSwiQiI6MjU1fX0sIklzVmlzaWJsZSI6dHJ1ZSwiV2lkdGgiOjAuMCwiSGVpZ2h0IjowLjAsIkJvcmRlclN0eWxlIjpudWxsLCJQYXJlbnRTdHlsZSI6bnVsbH0sIkRhdGVTdHlsZSI6eyIkaWQiOiI1MTQiLCJGb250U2V0dGluZ3MiOnsiJGlkIjoiNTE1IiwiRm9udFNpemUiOjcsIkZvbnROYW1lIjoiQ2FsaWJyaSIsIklzQm9sZCI6ZmFsc2UsIklzSXRhbGljIjpmYWxzZSwiSXNVbmRlcmxpbmVkIjpmYWxzZSwiUGFyZW50U3R5bGUiOm51bGx9LCJBdXRvU2l6ZSI6MCwiRm9yZWdyb3VuZCI6eyIkcmVmIjoiMTkw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xNiIsIkNvbG9yIjp7IiRpZCI6IjUxNyIsIkEiOjAsIlIiOjI1NSwiRyI6MjU1LCJCIjoyNTV9fSwiSXNWaXNpYmxlIjp0cnVlLCJXaWR0aCI6MC4wLCJIZWlnaHQiOjAuMCwiQm9yZGVyU3R5bGUiOm51bGwsIlBhcmVudFN0eWxlIjpudWxsfSwiRGF0ZUZvcm1hdCI6eyIkaWQiOiI1MT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1MTkiLCJEYXRlUGFydElzVmlzaWJsZSI6dHJ1ZSwiVGltZVBhcnRJc1Zpc2libGUiOmZhbHNlfX0sIldlZWtOdW1iZXJpbmciOnsiJGlkIjoiNTIwIiwiRm9ybWF0IjowLCJJc1Zpc2libGUiOmZhbHNlLCJMYXN0S25vd25WaXNpYmlsaXR5U3RhdGUiOmZhbHNlfSwiSXNWaXNpYmxlIjpmYWxzZSwiUGFyZW50U3R5bGUiOm51bGx9LCJIeXBlcmxpbmsiOm51bGwsIkltcG9ydElkIjoiV2luZG93cyBTZXJ2ZXIgMjAxMiBSMiJ9XSwiSWQiOiIwMDAwMDAwMC0wMDAwLTAwMDAtMDAwMC0wMDAwMDAwMDAwMDAiLCJJc1NpbmdsZUl0ZW1Sb3ciOnRydWV9XSwiSW5kZXgiOjAsIklkIjoiOTBkMzNjZjgtMDUyYS00N2M0LTk5OGMtOWE4Njc4ZjE3NDU1IiwiSGVhZGVyVGV4dCI6bnVsbCwiSXNEZWZhdWx0Ijp0cnVlLCJTdHlsZSI6eyIkaWQiOiI1MjEiLCJIZWFkZXJTdHlsZSI6eyIkaWQiOiI1MjIiLCJUZXh0U3R5bGUiOnsiJGlkIjoiNTIzIiwiRm9udFNldHRpbmdzIjp7IiRpZCI6IjUyNCIsIkZvbnRTaXplIjoxMSwiRm9udE5hbWUiOiJDYWxpYnJpIiwiSXNCb2xkIjpmYWxzZSwiSXNJdGFsaWMiOmZhbHNlLCJJc1VuZGVybGluZWQiOmZhbHNlLCJQYXJlbnRTdHlsZSI6bnVsbH0sIkF1dG9TaXplIjoyLCJGb3JlZ3JvdW5kIjp7IiRpZCI6IjUyNSIsIkNvbG9yIjp7IiRpZCI6IjUyNiIsIkEiOjI1NSwiUiI6MCwiRyI6MCwiQiI6MH19LCJNYXhXaWR0aCI6MC4wLCJNYXhIZWlnaHQiOjAuMC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udWxsLCJJc1Zpc2libGUiOnRydWUsIldpZHRoIjowLjAsIkhlaWdodCI6MC4wLCJCb3JkZXJTdHlsZSI6bnVsbCwiUGFyZW50U3R5bGUiOm51bGx9LCJSZWN0YW5nbGVTdHlsZSI6eyIkaWQiOiI1MjkiLCJNYXJnaW4iOnsiJGlkIjoiNTMwIiwiVG9wIjowLjAsIkxlZnQiOjAuMCwiUmlnaHQiOjAuMCwiQm90dG9tIjowLjB9LCJQYWRkaW5nIjp7IiRpZCI6IjUzMSIsIlRvcCI6MC4wLCJMZWZ0IjowLjAsIlJpZ2h0IjowLjAsIkJvdHRvbSI6MC4wfSwiQmFja2dyb3VuZCI6eyIkaWQiOiI1MzIiLCJDb2xvciI6eyIkaWQiOiI1MzMiLCJBIjo2MywiUiI6NzksIkciOjEyOSwiQiI6MTg5fX0sIklzVmlzaWJsZSI6dHJ1ZSwiV2lkdGgiOjAuMCwiSGVpZ2h0IjowLjAsIkJvcmRlclN0eWxlIjp7IiRpZCI6IjUzNCIsIkxpbmVDb2xvciI6eyIkaWQiOiI1MzUiLCIkdHlwZSI6Ik5MUkUuQ29tbW9uLkRvbS5Tb2xpZENvbG9yQnJ1c2gsIE5MUkUuQ29tbW9uIiwiQ29sb3IiOnsiJGlkIjoiNTM2IiwiQSI6MjU1LCJSIjoyNTUsIkciOjAsIkIiOjB9fSwiTGluZVdlaWdodCI6MC4wLCJMaW5lVHlwZSI6MCwiUGFyZW50U3R5bGUiOm51bGx9LCJQYXJlbnRTdHlsZSI6bnVsbH0sIk1hcmdpbiI6eyIkaWQiOiI1MzciLCJUb3AiOjAuMCwiTGVmdCI6MC4wLCJSaWdodCI6MC4wLCJCb3R0b20iOjAuMH0sIlBhZGRpbmciOnsiJGlkIjoiNTM4IiwiVG9wIjowLjAsIkxlZnQiOjAuMCwiUmlnaHQiOjAuMCwiQm90dG9tIjowLjB9LCJCYWNrZ3JvdW5kIjpudWxsLCJJc1Zpc2libGUiOnRydWUsIldpZHRoIjowLjAsIkhlaWdodCI6MC4wLCJCb3JkZXJTdHlsZSI6bnVsbCwiUGFyZW50U3R5bGUiOm51bGx9LCJCYWNrZ3JvdW5kU3R5bGUiOnsiJGlkIjoiNTM5IiwiTWFyZ2luIjp7IiRpZCI6IjU0MCIsIlRvcCI6MC4wLCJMZWZ0IjowLjAsIlJpZ2h0IjowLjAsIkJvdHRvbSI6MC4wfSwiUGFkZGluZyI6eyIkaWQiOiI1NDEiLCJUb3AiOjAuMCwiTGVmdCI6MC4wLCJSaWdodCI6MC4wLCJCb3R0b20iOjAuMH0sIkJhY2tncm91bmQiOnsiJGlkIjoiNTQyIiwiQ29sb3IiOnsiJGlkIjoiNTQzIiwiQSI6NTEsIlIiOjE1NSwiRyI6MTg3LCJCIjo4OX19LCJJc1Zpc2libGUiOnRydWUsIldpZHRoIjowLjAsIkhlaWdodCI6MC4wLCJCb3JkZXJTdHlsZSI6eyIkaWQiOiI1NDQiLCJMaW5lQ29sb3IiOnsiJGlkIjoiNTQ1IiwiJHR5cGUiOiJOTFJFLkNvbW1vbi5Eb20uU29saWRDb2xvckJydXNoLCBOTFJFLkNvbW1vbiIsIkNvbG9yIjp7IiRpZCI6IjU0NiIsIkEiOjI1NSwiUiI6MjU1LCJHIjowLCJCIjowfX0sIkxpbmVXZWlnaHQiOjAuMCwiTGluZVR5cGUiOjAsIlBhcmVudFN0eWxlIjpudWxsfSwiUGFyZW50U3R5bGUiOm51bGx9LCJNYXJnaW4iOnsiJGlkIjoiNTQ3IiwiVG9wIjowLjAsIkxlZnQiOjAuMCwiUmlnaHQiOjAuMCwiQm90dG9tIjowLjB9LCJQYWRkaW5nIjp7IiRpZCI6IjU0OCIsIlRvcCI6MC4wLCJMZWZ0IjowLjAsIlJpZ2h0IjowLjAsIkJvdHRvbSI6MC4wfSwiSXNWaXNpYmxlIjpmYWxzZSwiV2lkdGgiOjAuMCwiSGVpZ2h0IjowLjAsIkJvcmRlclN0eWxlIjpudWxsLCJQYXJlbnRTdHlsZSI6bnVsbH19XSwiSWQiOiJlOTFiMmRlZi03NjNkLTQ5OGUtOWI5OS1lOGU3Y2Q0NDA0OGIiLCJJbmRleCI6MSwiSGVhZGVyVGV4dCI6IldpbmRvd3MgU2VydmVyIHZlcnNpb25zIiwiU3R5bGUiOnsiJGlkIjoiNTQ5IiwiSGVhZGVyU3R5bGUiOnsiJGlkIjoiNTUwIiwiVGV4dElzVmVydGljYWwiOmZhbHNlLCJUZXh0U3R5bGUiOnsiJGlkIjoiNTUxIiwiRm9udFNldHRpbmdzIjp7IiRpZCI6IjU1MiIsIkZvbnRTaXplIjo5LCJGb250TmFtZSI6IkNhbGlicmkiLCJJc0JvbGQiOnRydWUsIklzSXRhbGljIjpmYWxzZSwiSXNVbmRlcmxpbmVkIjpmYWxzZSwiUGFyZW50U3R5bGUiOm51bGx9LCJBdXRvU2l6ZSI6MiwiRm9yZWdyb3VuZCI6eyIkaWQiOiI1NTMiLCJDb2xvciI6eyIkaWQiOiI1NTQiLCJBIjoyNTUsIlIiOjAsIkciOjAsIkIiOjB9fSwiTWF4V2lkdGgiOjY3LjA3MzEwMDY1NzU2MTkyMywiTWF4SGVpZ2h0IjowLjAsIlNtYXJ0Rm9yZWdyb3VuZElzQWN0aXZlIjpmYWxzZSwiSG9yaXpvbnRhbEFsaWdubWVudCI6MCwiVmVydGljYWxBbGlnbm1lbnQiOjAsIlNtYXJ0Rm9yZWdyb3VuZCI6bnVsbCwiQmFja2dyb3VuZEZpbGxUeXBlIjowLCJNYXJnaW4iOnsiJGlkIjoiNTU1IiwiVG9wIjowLjAsIkxlZnQiOjAuMCwiUmlnaHQiOjAuMCwiQm90dG9tIjowLjB9LCJQYWRkaW5nIjp7IiRpZCI6IjU1NiIsIlRvcCI6MC4wLCJMZWZ0IjowLjAsIlJpZ2h0IjowLjAsIkJvdHRvbSI6MC4wfSwiQmFja2dyb3VuZCI6bnVsbCwiSXNWaXNpYmxlIjp0cnVlLCJXaWR0aCI6MC4wLCJIZWlnaHQiOjAuMCwiQm9yZGVyU3R5bGUiOm51bGwsIlBhcmVudFN0eWxlIjpudWxsfSwiUmVjdGFuZ2xlU3R5bGUiOnsiJGlkIjoiNTU3IiwiTWFyZ2luIjp7IiRpZCI6IjU1OCIsIlRvcCI6MC4wLCJMZWZ0IjowLjAsIlJpZ2h0IjowLjAsIkJvdHRvbSI6MC4wfSwiUGFkZGluZyI6eyIkaWQiOiI1NTkiLCJUb3AiOjAuMCwiTGVmdCI6MC4wLCJSaWdodCI6MC4wLCJCb3R0b20iOjAuMH0sIkJhY2tncm91bmQiOnsiJGlkIjoiNTYwIiwiQ29sb3IiOnsiJGlkIjoiNTYxIiwiQSI6MjU1LCJSIjoxNTAsIkciOjIxNCwiQiI6NjZ9fSwiSXNWaXNpYmxlIjp0cnVlLCJXaWR0aCI6MC4wLCJIZWlnaHQiOjAuMCwiQm9yZGVyU3R5bGUiOnsiJGlkIjoiNTYyIiwiTGluZUNvbG9yIjp7IiRpZCI6IjU2MyIsIiR0eXBlIjoiTkxSRS5Db21tb24uRG9tLlNvbGlkQ29sb3JCcnVzaCwgTkxSRS5Db21tb24iLCJDb2xvciI6eyIkaWQiOiI1NjQiLCJBIjoyNTUsIlIiOjY2LCJHIjoyNCwiQiI6MjN9fSwiTGluZVdlaWdodCI6MC4wLCJMaW5lVHlwZSI6MCwiUGFyZW50U3R5bGUiOm51bGx9LCJQYXJlbnRTdHlsZSI6bnVsbH0sIk1hcmdpbiI6eyIkaWQiOiI1NjUiLCJUb3AiOjAuMCwiTGVmdCI6MC4wLCJSaWdodCI6MC4wLCJCb3R0b20iOjAuMH0sIlBhZGRpbmciOnsiJGlkIjoiNTY2IiwiVG9wIjowLjAsIkxlZnQiOjAuMCwiUmlnaHQiOjAuMCwiQm90dG9tIjowLjB9LCJCYWNrZ3JvdW5kIjpudWxsLCJJc1Zpc2libGUiOnRydWUsIldpZHRoIjowLjAsIkhlaWdodCI6MC4wLCJCb3JkZXJTdHlsZSI6bnVsbCwiUGFyZW50U3R5bGUiOm51bGx9LCJCYWNrZ3JvdW5kU3R5bGUiOnsiJGlkIjoiNTY3IiwiTWFyZ2luIjp7IiRpZCI6IjU2OCIsIlRvcCI6MC4wLCJMZWZ0IjowLjAsIlJpZ2h0IjowLjAsIkJvdHRvbSI6MC4wfSwiUGFkZGluZyI6eyIkaWQiOiI1NjkiLCJUb3AiOjAuMCwiTGVmdCI6MC4wLCJSaWdodCI6MC4wLCJCb3R0b20iOjAuMH0sIkJhY2tncm91bmQiOnsiJGlkIjoiNTcwIiwiQ29sb3IiOnsiJGlkIjoiNTcxIiwiQSI6NTEsIlIiOjEyNiwiRyI6MTg2LCJCIjowfX0sIklzVmlzaWJsZSI6dHJ1ZSwiV2lkdGgiOjAuMCwiSGVpZ2h0IjowLjAsIkJvcmRlclN0eWxlIjp7IiRpZCI6IjU3MiIsIkxpbmVDb2xvciI6eyIkaWQiOiI1NzMiLCIkdHlwZSI6Ik5MUkUuQ29tbW9uLkRvbS5Tb2xpZENvbG9yQnJ1c2gsIE5MUkUuQ29tbW9uIiwiQ29sb3IiOnsiJGlkIjoiNTc0IiwiQSI6MjU1LCJSIjo2NiwiRyI6MjQsIkIiOjIzfX0sIkxpbmVXZWlnaHQiOjAuMCwiTGluZVR5cGUiOjAsIlBhcmVudFN0eWxlIjpudWxsfSwiUGFyZW50U3R5bGUiOm51bGx9LCJJc0Fib3ZlVGltZWJhbmQiOmZhbHNlLCJNYXJnaW4iOnsiJGlkIjoiNTc1IiwiVG9wIjowLjAsIkxlZnQiOjAuMCwiUmlnaHQiOjAuMCwiQm90dG9tIjowLjB9LCJQYWRkaW5nIjp7IiRpZCI6IjU3NiIsIlRvcCI6MC4wLCJMZWZ0IjowLjAsIlJpZ2h0IjowLjAsIkJvdHRvbSI6MC4wfSwiSXNWaXNpYmxlIjp0cnVlLCJXaWR0aCI6MC4wLCJIZWlnaHQiOjAuMCwiQm9yZGVyU3R5bGUiOnsiJGlkIjoiNTc3IiwiTGluZUNvbG9yIjpudWxsLCJMaW5lV2VpZ2h0IjowLjAsIkxpbmVUeXBlIjowLCJQYXJlbnRTdHlsZSI6bnVsbH0sIlBhcmVudFN0eWxlIjpudWxsfX0seyIkaWQiOiI1NzgiLCJfYWN0aXZpdGllcyI6W3siJGlkIjoiNTc5IiwiX3Jvd3MiOlt7IiRpZCI6IjU4MCIsIl90YXNrcyI6W10sIl9taWxlc3RvbmVzIjpbeyIkaWQiOiI1ODEiLCJJZCI6IjExYTcxMWI3LTVmM2UtNGI2Zi1iMTllLWVlN2QyNDdhNDMxOCIsIkluZGV4IjoxOSwiR3JvdXBJZCI6bnVsbCwiVGl0bGUiOiJXaW5kb3dzICAxMCIsIkRhdGVUaW1lIjoiMjAxNS0wNy0yOVQyMzo1OTowMFoiLCJQZXJjZW50YWdlQ29tcGxldGUiOm51bGwsIk5vdGUiOm51bGwsIlN0eWxlIjp7IiRpZCI6IjU4MiIsIlRpdGxlUG9zaXRpb24iOiJSaWdodCIsIkRhdGVQb3NpdGlvbiI6IlJpZ2h0IiwiU2hhcGVUeXBlIjoxLCJTaGFwZVNpemUiOjAsIlNoYXBlU3R5bGUiOnsiJGlkIjoiNTgzIiwiTWFyZ2luIjp7IiRyZWYiOiI4In0sIlBhZGRpbmciOnsiJHJlZiI6IjkifSwiQmFja2dyb3VuZCI6eyIkaWQiOiI1ODQiLCJDb2xvciI6eyIkaWQiOiI1ODUiLCJBIjoyNTUsIlIiOjIsIkciOjE3OCwiQiI6MjM4fX0sIklzVmlzaWJsZSI6dHJ1ZSwiV2lkdGgiOjEyLjAsIkhlaWdodCI6MTQuMCwiQm9yZGVyU3R5bGUiOnsiJGlkIjoiNTg2IiwiTGluZUNvbG9yIjp7IiRpZCI6IjU4NyIsIiR0eXBlIjoiTkxSRS5Db21tb24uRG9tLlNvbGlkQ29sb3JCcnVzaCwgTkxSRS5Db21tb24iLCJDb2xvciI6eyIkaWQiOiI1ODgiLCJBIjoyNTUsIlIiOjU2LCJHIjo5MywiQiI6MTM4fX0sIkxpbmVXZWlnaHQiOjAuMCwiTGluZVR5cGUiOjAsIlBhcmVudFN0eWxlIjpudWxsfSwiUGFyZW50U3R5bGUiOm51bGx9LCJUaXRsZVN0eWxlIjp7IiRpZCI6IjU4OSIsIkZvbnRTZXR0aW5ncyI6eyIkaWQiOiI1OTAiLCJGb250U2l6ZSI6OCwiRm9udE5hbWUiOiJDYWxpYnJpIiwiSXNCb2xkIjp0cnVlLCJJc0l0YWxpYyI6ZmFsc2UsIklzVW5kZXJsaW5lZCI6ZmFsc2UsIlBhcmVudFN0eWxlIjpudWxsfSwiQXV0b1NpemUiOjIsIkZvcmVncm91bmQiOnsiJGlkIjoiNTkxIiwiQ29sb3IiOnsiJGlkIjoiNTkyIiwiQSI6MjU1LCJSIjoyNTUsIkciOjI1NSwiQiI6MjU1fX0sIk1heFdpZHRoIjo0OS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TkzIiwiQ29sb3IiOnsiJGlkIjoiNTk0IiwiQSI6MCwiUiI6MjU1LCJHIjoyNTUsIkIiOjI1NX19LCJJc1Zpc2libGUiOnRydWUsIldpZHRoIjowLjAsIkhlaWdodCI6MC4wLCJCb3JkZXJTdHlsZSI6bnVsbCwiUGFyZW50U3R5bGUiOm51bGx9LCJEYXRlU3R5bGUiOnsiJGlkIjoiNTk1IiwiRm9udFNldHRpbmdzIjp7IiRpZCI6IjU5NiIsIkZvbnRTaXplIjo3LCJGb250TmFtZSI6IkNhbGlicmkiLCJJc0JvbGQiOmZhbHNlLCJJc0l0YWxpYyI6ZmFsc2UsIklzVW5kZXJsaW5lZCI6ZmFsc2UsIlBhcmVudFN0eWxlIjpudWxsfSwiQXV0b1NpemUiOjAsIkZvcmVncm91bmQiOnsiJGlkIjoiNTk3IiwiQ29sb3IiOnsiJGlkIjoiNTk4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5OSIsIkNvbG9yIjp7IiRpZCI6IjYwMCIsIkEiOjAsIlIiOjI1NSwiRyI6MjU1LCJCIjoyNTV9fSwiSXNWaXNpYmxlIjp0cnVlLCJXaWR0aCI6MC4wLCJIZWlnaHQiOjAuMCwiQm9yZGVyU3R5bGUiOm51bGwsIlBhcmVudFN0eWxlIjpudWxsfSwiRGF0ZUZvcm1hdCI6eyIkaWQiOiI2MDE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2MDIiLCJEYXRlUGFydElzVmlzaWJsZSI6dHJ1ZSwiVGltZVBhcnRJc1Zpc2libGUiOmZhbHNlfX0sIldlZWtOdW1iZXJpbmciOnsiJGlkIjoiNjAzIiwiRm9ybWF0IjowLCJJc1Zpc2libGUiOmZhbHNlLCJMYXN0S25vd25WaXNpYmlsaXR5U3RhdGUiOmZhbHNlfSwiSXNWaXNpYmxlIjp0cnVlLCJQYXJlbnRTdHlsZSI6bnVsbH0sIkh5cGVybGluayI6bnVsbCwiSW1wb3J0SWQiOiJXaW5kb3dzIDEwIn0seyIkaWQiOiI2MDQiLCJJZCI6IjEzZmVlMGYyLTAzMTYtNGMxNy05MzdiLWNlNWI0ZTM5YjdjYSIsIkluZGV4IjoxNywiR3JvdXBJZCI6bnVsbCwiVGl0bGUiOiJXaW5kb3dzIFhQIiwiRGF0ZVRpbWUiOiIyMDAxLTEwLTI1VDIzOjU5OjAwWiIsIlBlcmNlbnRhZ2VDb21wbGV0ZSI6bnVsbCwiTm90ZSI6bnVsbCwiU3R5bGUiOnsiJGlkIjoiNjA1IiwiVGl0bGVQb3NpdGlvbiI6IlJpZ2h0IiwiRGF0ZVBvc2l0aW9uIjoiUmlnaHQiLCJTaGFwZVR5cGUiOjEsIlNoYXBlU2l6ZSI6MCwiU2hhcGVTdHlsZSI6eyIkaWQiOiI2MDYiLCJNYXJnaW4iOnsiJHJlZiI6IjgifSwiUGFkZGluZyI6eyIkcmVmIjoiOSJ9LCJCYWNrZ3JvdW5kIjp7IiRpZCI6IjYwNyIsIkNvbG9yIjp7IiRpZCI6IjYwOCIsIkEiOjI1NSwiUiI6MiwiRyI6MTc4LCJCIjoyMzh9fSwiSXNWaXNpYmxlIjp0cnVlLCJXaWR0aCI6MTIuMCwiSGVpZ2h0IjoxNC4wLCJCb3JkZXJTdHlsZSI6eyIkaWQiOiI2MDkiLCJMaW5lQ29sb3IiOnsiJGlkIjoiNjEwIiwiJHR5cGUiOiJOTFJFLkNvbW1vbi5Eb20uU29saWRDb2xvckJydXNoLCBOTFJFLkNvbW1vbiIsIkNvbG9yIjp7IiRpZCI6IjYxMSIsIkEiOjI1NSwiUiI6NTYsIkciOjkzLCJCIjoxMzh9fSwiTGluZVdlaWdodCI6MC4wLCJMaW5lVHlwZSI6MCwiUGFyZW50U3R5bGUiOm51bGx9LCJQYXJlbnRTdHlsZSI6bnVsbH0sIlRpdGxlU3R5bGUiOnsiJGlkIjoiNjEyIiwiRm9udFNldHRpbmdzIjp7IiRpZCI6IjYxMyIsIkZvbnRTaXplIjo4LCJGb250TmFtZSI6IkNhbGlicmkiLCJJc0JvbGQiOnRydWUsIklzSXRhbGljIjpmYWxzZSwiSXNVbmRlcmxpbmVkIjpmYWxzZSwiUGFyZW50U3R5bGUiOm51bGx9LCJBdXRvU2l6ZSI6MiwiRm9yZWdyb3VuZCI6eyIkaWQiOiI2MTQiLCJDb2xvciI6eyIkaWQiOiI2MTUiLCJBIjoyNTUsIlIiOjI1NSwiRyI6MjU1LCJCIjoyNTV9fSwiTWF4V2lkdGgiOjQ3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2MTYiLCJDb2xvciI6eyIkaWQiOiI2MTciLCJBIjowLCJSIjoyNTUsIkciOjI1NSwiQiI6MjU1fX0sIklzVmlzaWJsZSI6dHJ1ZSwiV2lkdGgiOjAuMCwiSGVpZ2h0IjowLjAsIkJvcmRlclN0eWxlIjpudWxsLCJQYXJlbnRTdHlsZSI6bnVsbH0sIkRhdGVTdHlsZSI6eyIkaWQiOiI2MTgiLCJGb250U2V0dGluZ3MiOnsiJGlkIjoiNjE5IiwiRm9udFNpemUiOjcsIkZvbnROYW1lIjoiQ2FsaWJyaSIsIklzQm9sZCI6ZmFsc2UsIklzSXRhbGljIjpmYWxzZSwiSXNVbmRlcmxpbmVkIjpmYWxzZSwiUGFyZW50U3R5bGUiOm51bGx9LCJBdXRvU2l6ZSI6MCwiRm9yZWdyb3VuZCI6eyIkaWQiOiI2MjAiLCJDb2xvciI6eyIkaWQiOiI2MjE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jIyIiwiQ29sb3IiOnsiJGlkIjoiNjIzIiwiQSI6MCwiUiI6MjU1LCJHIjoyNTUsIkIiOjI1NX19LCJJc1Zpc2libGUiOnRydWUsIldpZHRoIjowLjAsIkhlaWdodCI6MC4wLCJCb3JkZXJTdHlsZSI6bnVsbCwiUGFyZW50U3R5bGUiOm51bGx9LCJEYXRlRm9ybWF0Ijp7IiRpZCI6IjYy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YyNSIsIkRhdGVQYXJ0SXNWaXNpYmxlIjp0cnVlLCJUaW1lUGFydElzVmlzaWJsZSI6ZmFsc2V9fSwiV2Vla051bWJlcmluZyI6eyIkaWQiOiI2MjYiLCJGb3JtYXQiOjAsIklzVmlzaWJsZSI6ZmFsc2UsIkxhc3RLbm93blZpc2liaWxpdHlTdGF0ZSI6ZmFsc2V9LCJJc1Zpc2libGUiOnRydWUsIlBhcmVudFN0eWxlIjpudWxsfSwiSHlwZXJsaW5rIjpudWxsLCJJbXBvcnRJZCI6IldpbmRvd3MgWFAifSx7IiRpZCI6IjYyNyIsIklkIjoiMjYzNmM4MTktM2Q4YS00YTU2LWI2YTYtZDFjNzU5OTNlYmQwIiwiSW5kZXgiOjE2LCJHcm91cElkIjpudWxsLCJUaXRsZSI6IldpbmRvd3MgMjAwMCIsIkRhdGVUaW1lIjoiMjAwMC0wMi0xN1QyMzo1OTowMFoiLCJQZXJjZW50YWdlQ29tcGxldGUiOm51bGwsIk5vdGUiOm51bGwsIlN0eWxlIjp7IiRpZCI6IjYyOCIsIlRpdGxlUG9zaXRpb24iOiJMZWZ0IiwiRGF0ZVBvc2l0aW9uIjoiTGVmdCIsIlNoYXBlVHlwZSI6MSwiU2hhcGVTaXplIjowLCJTaGFwZVN0eWxlIjp7IiRpZCI6IjYyOSIsIk1hcmdpbiI6eyIkcmVmIjoiOCJ9LCJQYWRkaW5nIjp7IiRyZWYiOiI5In0sIkJhY2tncm91bmQiOnsiJGlkIjoiNjMwIiwiQ29sb3IiOnsiJGlkIjoiNjMxIiwiQSI6MjU1LCJSIjoyLCJHIjoxNzgsIkIiOjIzOH19LCJJc1Zpc2libGUiOnRydWUsIldpZHRoIjoxMi4wLCJIZWlnaHQiOjE0LjAsIkJvcmRlclN0eWxlIjp7IiRpZCI6IjYzMiIsIkxpbmVDb2xvciI6eyIkaWQiOiI2MzMiLCIkdHlwZSI6Ik5MUkUuQ29tbW9uLkRvbS5Tb2xpZENvbG9yQnJ1c2gsIE5MUkUuQ29tbW9uIiwiQ29sb3IiOnsiJGlkIjoiNjM0IiwiQSI6MjU1LCJSIjo1NiwiRyI6OTMsIkIiOjEzOH19LCJMaW5lV2VpZ2h0IjowLjAsIkxpbmVUeXBlIjowLCJQYXJlbnRTdHlsZSI6bnVsbH0sIlBhcmVudFN0eWxlIjpudWxsfSwiVGl0bGVTdHlsZSI6eyIkaWQiOiI2MzUiLCJGb250U2V0dGluZ3MiOnsiJGlkIjoiNjM2IiwiRm9udFNpemUiOjgsIkZvbnROYW1lIjoiQ2FsaWJyaSIsIklzQm9sZCI6dHJ1ZSwiSXNJdGFsaWMiOmZhbHNlLCJJc1VuZGVybGluZWQiOmZhbHNlLCJQYXJlbnRTdHlsZSI6bnVsbH0sIkF1dG9TaXplIjoyLCJGb3JlZ3JvdW5kIjp7IiRpZCI6IjYzNyIsIkNvbG9yIjp7IiRpZCI6IjYzOCIsIkEiOjI1NSwiUiI6MjU1LCJHIjoyNTUsIkIiOjI1NX19LCJNYXhXaWR0aCI6NTY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YzOSIsIkNvbG9yIjp7IiRpZCI6IjY0MCIsIkEiOjAsIlIiOjI1NSwiRyI6MjU1LCJCIjoyNTV9fSwiSXNWaXNpYmxlIjp0cnVlLCJXaWR0aCI6MC4wLCJIZWlnaHQiOjAuMCwiQm9yZGVyU3R5bGUiOm51bGwsIlBhcmVudFN0eWxlIjpudWxsfSwiRGF0ZVN0eWxlIjp7IiRpZCI6IjY0MSIsIkZvbnRTZXR0aW5ncyI6eyIkaWQiOiI2NDIiLCJGb250U2l6ZSI6NywiRm9udE5hbWUiOiJDYWxpYnJpIiwiSXNCb2xkIjpmYWxzZSwiSXNJdGFsaWMiOmZhbHNlLCJJc1VuZGVybGluZWQiOmZhbHNlLCJQYXJlbnRTdHlsZSI6bnVsbH0sIkF1dG9TaXplIjowLCJGb3JlZ3JvdW5kIjp7IiRpZCI6IjY0MyIsIkNvbG9yIjp7IiRpZCI6IjY0NC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2NDUiLCJDb2xvciI6eyIkaWQiOiI2NDYiLCJBIjowLCJSIjoyNTUsIkciOjI1NSwiQiI6MjU1fX0sIklzVmlzaWJsZSI6dHJ1ZSwiV2lkdGgiOjAuMCwiSGVpZ2h0IjowLjAsIkJvcmRlclN0eWxlIjpudWxsLCJQYXJlbnRTdHlsZSI6bnVsbH0sIkRhdGVGb3JtYXQiOnsiJGlkIjoiNjQ3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jQ4IiwiRGF0ZVBhcnRJc1Zpc2libGUiOnRydWUsIlRpbWVQYXJ0SXNWaXNpYmxlIjpmYWxzZX19LCJXZWVrTnVtYmVyaW5nIjp7IiRpZCI6IjY0OSIsIkZvcm1hdCI6MCwiSXNWaXNpYmxlIjpmYWxzZSwiTGFzdEtub3duVmlzaWJpbGl0eVN0YXRlIjpmYWxzZX0sIklzVmlzaWJsZSI6dHJ1ZSwiUGFyZW50U3R5bGUiOm51bGx9LCJIeXBlcmxpbmsiOm51bGwsIkltcG9ydElkIjoiV2luZG93cyAyMDAwIn0seyIkaWQiOiI2NTAiLCJJZCI6IjkxZDdiMTA4LTEyZTktNDhjMi05NjJjLWYxZWRlMzVmZGMxNiIsIkluZGV4IjoxNSwiR3JvdXBJZCI6bnVsbCwiVGl0bGUiOiJXaW5kb3dzIE5UIDMuNSIsIkRhdGVUaW1lIjoiMTk5NC0wOS0yMVQyMzo1OTowMFoiLCJQZXJjZW50YWdlQ29tcGxldGUiOm51bGwsIk5vdGUiOm51bGwsIlN0eWxlIjp7IiRpZCI6IjY1MSIsIlRpdGxlUG9zaXRpb24iOiJMZWZ0IiwiRGF0ZVBvc2l0aW9uIjoiTGVmdCIsIlNoYXBlVHlwZSI6MSwiU2hhcGVTaXplIjowLCJTaGFwZVN0eWxlIjp7IiRpZCI6IjY1MiIsIk1hcmdpbiI6eyIkcmVmIjoiOCJ9LCJQYWRkaW5nIjp7IiRyZWYiOiI5In0sIkJhY2tncm91bmQiOnsiJGlkIjoiNjUzIiwiQ29sb3IiOnsiJGlkIjoiNjU0IiwiQSI6MjU1LCJSIjoyLCJHIjoxNzgsIkIiOjIzOH19LCJJc1Zpc2libGUiOnRydWUsIldpZHRoIjoxMi4wLCJIZWlnaHQiOjE0LjAsIkJvcmRlclN0eWxlIjp7IiRpZCI6IjY1NSIsIkxpbmVDb2xvciI6eyIkaWQiOiI2NTYiLCIkdHlwZSI6Ik5MUkUuQ29tbW9uLkRvbS5Tb2xpZENvbG9yQnJ1c2gsIE5MUkUuQ29tbW9uIiwiQ29sb3IiOnsiJGlkIjoiNjU3IiwiQSI6MjU1LCJSIjo1NiwiRyI6OTMsIkIiOjEzOH19LCJMaW5lV2VpZ2h0IjowLjAsIkxpbmVUeXBlIjowLCJQYXJlbnRTdHlsZSI6bnVsbH0sIlBhcmVudFN0eWxlIjpudWxsfSwiVGl0bGVTdHlsZSI6eyIkaWQiOiI2NTgiLCJGb250U2V0dGluZ3MiOnsiJGlkIjoiNjU5IiwiRm9udFNpemUiOjgsIkZvbnROYW1lIjoiQ2FsaWJyaSIsIklzQm9sZCI6dHJ1ZSwiSXNJdGFsaWMiOmZhbHNlLCJJc1VuZGVybGluZWQiOmZhbHNlLCJQYXJlbnRTdHlsZSI6bnVsbH0sIkF1dG9TaXplIjoyLCJGb3JlZ3JvdW5kIjp7IiRpZCI6IjY2MCIsIkNvbG9yIjp7IiRpZCI6IjY2MSIsIkEiOjI1NSwiUiI6MjU1LCJHIjoyNTUsIkIiOjI1NX19LCJNYXhXaWR0aCI6NjI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Y2MiIsIkNvbG9yIjp7IiRpZCI6IjY2MyIsIkEiOjAsIlIiOjI1NSwiRyI6MjU1LCJCIjoyNTV9fSwiSXNWaXNpYmxlIjp0cnVlLCJXaWR0aCI6MC4wLCJIZWlnaHQiOjAuMCwiQm9yZGVyU3R5bGUiOm51bGwsIlBhcmVudFN0eWxlIjpudWxsfSwiRGF0ZVN0eWxlIjp7IiRpZCI6IjY2NCIsIkZvbnRTZXR0aW5ncyI6eyIkaWQiOiI2NjUiLCJGb250U2l6ZSI6NywiRm9udE5hbWUiOiJDYWxpYnJpIiwiSXNCb2xkIjpmYWxzZSwiSXNJdGFsaWMiOmZhbHNlLCJJc1VuZGVybGluZWQiOmZhbHNlLCJQYXJlbnRTdHlsZSI6bnVsbH0sIkF1dG9TaXplIjowLCJGb3JlZ3JvdW5kIjp7IiRpZCI6IjY2NiIsIkNvbG9yIjp7IiRpZCI6IjY2Ny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2NjgiLCJDb2xvciI6eyIkaWQiOiI2NjkiLCJBIjowLCJSIjoyNTUsIkciOjI1NSwiQiI6MjU1fX0sIklzVmlzaWJsZSI6dHJ1ZSwiV2lkdGgiOjAuMCwiSGVpZ2h0IjowLjAsIkJvcmRlclN0eWxlIjpudWxsLCJQYXJlbnRTdHlsZSI6bnVsbH0sIkRhdGVGb3JtYXQiOnsiJGlkIjoiNjcw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jcxIiwiRGF0ZVBhcnRJc1Zpc2libGUiOnRydWUsIlRpbWVQYXJ0SXNWaXNpYmxlIjpmYWxzZX19LCJXZWVrTnVtYmVyaW5nIjp7IiRpZCI6IjY3MiIsIkZvcm1hdCI6MCwiSXNWaXNpYmxlIjpmYWxzZSwiTGFzdEtub3duVmlzaWJpbGl0eVN0YXRlIjpmYWxzZX0sIklzVmlzaWJsZSI6dHJ1ZSwiUGFyZW50U3R5bGUiOm51bGx9LCJIeXBlcmxpbmsiOm51bGwsIkltcG9ydElkIjoiV2luZG93cyBOVCAzLjUifSx7IiRpZCI6IjY3MyIsIklkIjoiYjY3NDFkODctMDYzNi00OTg5LWJiOGYtN2ZiYmQ2ODZmOTIxIiwiSW5kZXgiOjE4LCJHcm91cElkIjpudWxsLCJUaXRsZSI6IldpbmRvd3MgNyIsIkRhdGVUaW1lIjoiMjAwOS0xMC0yMlQyMzo1OTowMFoiLCJQZXJjZW50YWdlQ29tcGxldGUiOm51bGwsIk5vdGUiOm51bGwsIlN0eWxlIjp7IiRpZCI6IjY3NCIsIlRpdGxlUG9zaXRpb24iOiJSaWdodCIsIkRhdGVQb3NpdGlvbiI6IlJpZ2h0IiwiU2hhcGVUeXBlIjoxLCJTaGFwZVNpemUiOjAsIlNoYXBlU3R5bGUiOnsiJGlkIjoiNjc1IiwiTWFyZ2luIjp7IiRyZWYiOiI4In0sIlBhZGRpbmciOnsiJHJlZiI6IjkifSwiQmFja2dyb3VuZCI6eyIkaWQiOiI2NzYiLCJDb2xvciI6eyIkaWQiOiI2NzciLCJBIjoyNTUsIlIiOjIsIkciOjE3OCwiQiI6MjM4fX0sIklzVmlzaWJsZSI6dHJ1ZSwiV2lkdGgiOjEyLjAsIkhlaWdodCI6MTQuMCwiQm9yZGVyU3R5bGUiOnsiJGlkIjoiNjc4IiwiTGluZUNvbG9yIjp7IiRpZCI6IjY3OSIsIiR0eXBlIjoiTkxSRS5Db21tb24uRG9tLlNvbGlkQ29sb3JCcnVzaCwgTkxSRS5Db21tb24iLCJDb2xvciI6eyIkaWQiOiI2ODAiLCJBIjoyNTUsIlIiOjU2LCJHIjo5MywiQiI6MTM4fX0sIkxpbmVXZWlnaHQiOjAuMCwiTGluZVR5cGUiOjAsIlBhcmVudFN0eWxlIjpudWxsfSwiUGFyZW50U3R5bGUiOm51bGx9LCJUaXRsZVN0eWxlIjp7IiRpZCI6IjY4MSIsIkZvbnRTZXR0aW5ncyI6eyIkaWQiOiI2ODIiLCJGb250U2l6ZSI6OCwiRm9udE5hbWUiOiJDYWxpYnJpIiwiSXNCb2xkIjp0cnVlLCJJc0l0YWxpYyI6ZmFsc2UsIklzVW5kZXJsaW5lZCI6ZmFsc2UsIlBhcmVudFN0eWxlIjpudWxsfSwiQXV0b1NpemUiOjIsIkZvcmVncm91bmQiOnsiJGlkIjoiNjgzIiwiQ29sb3IiOnsiJGlkIjoiNjg0IiwiQSI6MjU1LCJSIjoyNTUsIkciOjI1NSwiQiI6MjU1fX0sIk1heFdpZHRoIjo0Mi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g1IiwiQ29sb3IiOnsiJGlkIjoiNjg2IiwiQSI6MCwiUiI6MjU1LCJHIjoyNTUsIkIiOjI1NX19LCJJc1Zpc2libGUiOnRydWUsIldpZHRoIjowLjAsIkhlaWdodCI6MC4wLCJCb3JkZXJTdHlsZSI6bnVsbCwiUGFyZW50U3R5bGUiOm51bGx9LCJEYXRlU3R5bGUiOnsiJGlkIjoiNjg3IiwiRm9udFNldHRpbmdzIjp7IiRpZCI6IjY4OCIsIkZvbnRTaXplIjo3LCJGb250TmFtZSI6IkNhbGlicmkiLCJJc0JvbGQiOmZhbHNlLCJJc0l0YWxpYyI6ZmFsc2UsIklzVW5kZXJsaW5lZCI6ZmFsc2UsIlBhcmVudFN0eWxlIjpudWxsfSwiQXV0b1NpemUiOjAsIkZvcmVncm91bmQiOnsiJGlkIjoiNjg5IiwiQ29sb3IiOnsiJGlkIjoiNjk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Y5MSIsIkNvbG9yIjp7IiRpZCI6IjY5MiIsIkEiOjAsIlIiOjI1NSwiRyI6MjU1LCJCIjoyNTV9fSwiSXNWaXNpYmxlIjp0cnVlLCJXaWR0aCI6MC4wLCJIZWlnaHQiOjAuMCwiQm9yZGVyU3R5bGUiOm51bGwsIlBhcmVudFN0eWxlIjpudWxsfSwiRGF0ZUZvcm1hdCI6eyIkaWQiOiI2OTM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2OTQiLCJEYXRlUGFydElzVmlzaWJsZSI6dHJ1ZSwiVGltZVBhcnRJc1Zpc2libGUiOmZhbHNlfX0sIldlZWtOdW1iZXJpbmciOnsiJGlkIjoiNjk1IiwiRm9ybWF0IjowLCJJc1Zpc2libGUiOmZhbHNlLCJMYXN0S25vd25WaXNpYmlsaXR5U3RhdGUiOmZhbHNlfSwiSXNWaXNpYmxlIjp0cnVlLCJQYXJlbnRTdHlsZSI6bnVsbH0sIkh5cGVybGluayI6bnVsbCwiSW1wb3J0SWQiOiJXaW5kb3dzIDcifV0sIklkIjoiMWIyOGYwMDYtYjA3YS00YjllLWJmYTItZGIxNjg1OTFjMjJiIiwiSXNTaW5nbGVJdGVtUm93IjpmYWxzZX0seyIkaWQiOiI2OTYiLCJfdGFza3MiOltdLCJfbWlsZXN0b25lcyI6W3siJGlkIjoiNjk3IiwiSWQiOiIwOThiMjZjOC0xZWE0LTQzMmYtYmUyYS1mYjc1MmYxOTRkNzUiLCJJbmRleCI6MjMsIkdyb3VwSWQiOm51bGwsIlRpdGxlIjoiV2luZG93cyA4IiwiRGF0ZVRpbWUiOiIyMDEyLTEwLTI2VDIzOjU5OjAwWiIsIlBlcmNlbnRhZ2VDb21wbGV0ZSI6bnVsbCwiTm90ZSI6bnVsbCwiU3R5bGUiOnsiJGlkIjoiNjk4IiwiVGl0bGVQb3NpdGlvbiI6IlJpZ2h0IiwiRGF0ZVBvc2l0aW9uIjoiUmlnaHQiLCJTaGFwZVR5cGUiOjEsIlNoYXBlU2l6ZSI6MCwiU2hhcGVTdHlsZSI6eyIkaWQiOiI2OTkiLCJNYXJnaW4iOnsiJHJlZiI6IjgifSwiUGFkZGluZyI6eyIkcmVmIjoiOSJ9LCJCYWNrZ3JvdW5kIjp7IiRpZCI6IjcwMCIsIkNvbG9yIjp7IiRpZCI6IjcwMSIsIkEiOjI1NSwiUiI6MiwiRyI6MTc4LCJCIjoyMzh9fSwiSXNWaXNpYmxlIjp0cnVlLCJXaWR0aCI6MTIuMCwiSGVpZ2h0IjoxNC4wLCJCb3JkZXJTdHlsZSI6eyIkaWQiOiI3MDIiLCJMaW5lQ29sb3IiOnsiJGlkIjoiNzAzIiwiJHR5cGUiOiJOTFJFLkNvbW1vbi5Eb20uU29saWRDb2xvckJydXNoLCBOTFJFLkNvbW1vbiIsIkNvbG9yIjp7IiRpZCI6IjcwNCIsIkEiOjI1NSwiUiI6MjU1LCJHIjowLCJCIjowfX0sIkxpbmVXZWlnaHQiOjAuMCwiTGluZVR5cGUiOjAsIlBhcmVudFN0eWxlIjpudWxsfSwiUGFyZW50U3R5bGUiOm51bGx9LCJUaXRsZVN0eWxlIjp7IiRpZCI6IjcwNSIsIkZvbnRTZXR0aW5ncyI6eyIkaWQiOiI3MDYiLCJGb250U2l6ZSI6OCwiRm9udE5hbWUiOiJDYWxpYnJpIiwiSXNCb2xkIjp0cnVlLCJJc0l0YWxpYyI6ZmFsc2UsIklzVW5kZXJsaW5lZCI6ZmFsc2UsIlBhcmVudFN0eWxlIjpudWxsfSwiQXV0b1NpemUiOjIsIkZvcmVncm91bmQiOnsiJGlkIjoiNzA3IiwiQ29sb3IiOnsiJGlkIjoiNzA4IiwiQSI6MjU1LCJSIjoyNTUsIkciOjI1NSwiQiI6MjU1fX0sIk1heFdpZHRoIjo0Mi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zA5IiwiQ29sb3IiOnsiJGlkIjoiNzEwIiwiQSI6MCwiUiI6MjU1LCJHIjoyNTUsIkIiOjI1NX19LCJJc1Zpc2libGUiOnRydWUsIldpZHRoIjowLjAsIkhlaWdodCI6MC4wLCJCb3JkZXJTdHlsZSI6bnVsbCwiUGFyZW50U3R5bGUiOm51bGx9LCJEYXRlU3R5bGUiOnsiJGlkIjoiNzExIiwiRm9udFNldHRpbmdzIjp7IiRpZCI6IjcxMiIsIkZvbnRTaXplIjo3LCJGb250TmFtZSI6IkNhbGlicmkiLCJJc0JvbGQiOmZhbHNlLCJJc0l0YWxpYyI6ZmFsc2UsIklzVW5kZXJsaW5lZCI6ZmFsc2UsIlBhcmVudFN0eWxlIjpudWxsfSwiQXV0b1NpemUiOjAsIkZvcmVncm91bmQiOnsiJGlkIjoiNzEzIiwiQ29sb3IiOnsiJGlkIjoiNzE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cxNSIsIkNvbG9yIjp7IiRpZCI6IjcxNiIsIkEiOjAsIlIiOjI1NSwiRyI6MjU1LCJCIjoyNTV9fSwiSXNWaXNpYmxlIjp0cnVlLCJXaWR0aCI6MC4wLCJIZWlnaHQiOjAuMCwiQm9yZGVyU3R5bGUiOm51bGwsIlBhcmVudFN0eWxlIjpudWxsfSwiRGF0ZUZvcm1hdCI6eyIkaWQiOiI3MTc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3MTgiLCJEYXRlUGFydElzVmlzaWJsZSI6dHJ1ZSwiVGltZVBhcnRJc1Zpc2libGUiOmZhbHNlfX0sIldlZWtOdW1iZXJpbmciOnsiJGlkIjoiNzE5IiwiRm9ybWF0IjowLCJJc1Zpc2libGUiOmZhbHNlLCJMYXN0S25vd25WaXNpYmlsaXR5U3RhdGUiOmZhbHNlfSwiSXNWaXNpYmxlIjp0cnVlLCJQYXJlbnRTdHlsZSI6bnVsbH0sIkh5cGVybGluayI6bnVsbCwiSW1wb3J0SWQiOiJXaW5kb3dzIDgifSx7IiRpZCI6IjcyMCIsIklkIjoiMjlhMjNkY2QtZjM3NS00OWRkLThiN2QtZTAxZWZhMjdlYmEzIiwiSW5kZXgiOjIxLCJHcm91cElkIjpudWxsLCJUaXRsZSI6IldpbmRvd3MgTlQgNC4wIiwiRGF0ZVRpbWUiOiIxOTk2LTA4LTI0VDIzOjU5OjAwWiIsIlBlcmNlbnRhZ2VDb21wbGV0ZSI6bnVsbCwiTm90ZSI6bnVsbCwiU3R5bGUiOnsiJGlkIjoiNzIxIiwiVGl0bGVQb3NpdGlvbiI6IlJpZ2h0IiwiRGF0ZVBvc2l0aW9uIjoiUmlnaHQiLCJTaGFwZVR5cGUiOjEsIlNoYXBlU2l6ZSI6MCwiU2hhcGVTdHlsZSI6eyIkaWQiOiI3MjIiLCJNYXJnaW4iOnsiJHJlZiI6IjgifSwiUGFkZGluZyI6eyIkcmVmIjoiOSJ9LCJCYWNrZ3JvdW5kIjp7IiRpZCI6IjcyMyIsIkNvbG9yIjp7IiRpZCI6IjcyNCIsIkEiOjI1NSwiUiI6MiwiRyI6MTc4LCJCIjoyMzh9fSwiSXNWaXNpYmxlIjp0cnVlLCJXaWR0aCI6MTIuMCwiSGVpZ2h0IjoxNC4wLCJCb3JkZXJTdHlsZSI6eyIkaWQiOiI3MjUiLCJMaW5lQ29sb3IiOnsiJGlkIjoiNzI2IiwiJHR5cGUiOiJOTFJFLkNvbW1vbi5Eb20uU29saWRDb2xvckJydXNoLCBOTFJFLkNvbW1vbiIsIkNvbG9yIjp7IiRpZCI6IjcyNyIsIkEiOjI1NSwiUiI6NTYsIkciOjkzLCJCIjoxMzh9fSwiTGluZVdlaWdodCI6MC4wLCJMaW5lVHlwZSI6MCwiUGFyZW50U3R5bGUiOm51bGx9LCJQYXJlbnRTdHlsZSI6bnVsbH0sIlRpdGxlU3R5bGUiOnsiJGlkIjoiNzI4IiwiRm9udFNldHRpbmdzIjp7IiRpZCI6IjcyOSIsIkZvbnRTaXplIjo4LCJGb250TmFtZSI6IkNhbGlicmkiLCJJc0JvbGQiOnRydWUsIklzSXRhbGljIjpmYWxzZSwiSXNVbmRlcmxpbmVkIjpmYWxzZSwiUGFyZW50U3R5bGUiOm51bGx9LCJBdXRvU2l6ZSI6MiwiRm9yZWdyb3VuZCI6eyIkaWQiOiI3MzAiLCJDb2xvciI6eyIkaWQiOiI3MzEiLCJBIjoyNTUsIlIiOjI1NSwiRyI6MjU1LCJCIjoyNTV9fSwiTWF4V2lkdGgiOjc4LjMxMzUxMzk5NzM5NTgz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zMyIiwiQ29sb3IiOnsiJGlkIjoiNzMzIiwiQSI6MCwiUiI6MjU1LCJHIjoyNTUsIkIiOjI1NX19LCJJc1Zpc2libGUiOnRydWUsIldpZHRoIjowLjAsIkhlaWdodCI6MC4wLCJCb3JkZXJTdHlsZSI6bnVsbCwiUGFyZW50U3R5bGUiOm51bGx9LCJEYXRlU3R5bGUiOnsiJGlkIjoiNzM0IiwiRm9udFNldHRpbmdzIjp7IiRpZCI6IjczNSIsIkZvbnRTaXplIjo3LCJGb250TmFtZSI6IkNhbGlicmkiLCJJc0JvbGQiOmZhbHNlLCJJc0l0YWxpYyI6ZmFsc2UsIklzVW5kZXJsaW5lZCI6ZmFsc2UsIlBhcmVudFN0eWxlIjpudWxsfSwiQXV0b1NpemUiOjAsIkZvcmVncm91bmQiOnsiJGlkIjoiNzM2IiwiQ29sb3IiOnsiJGlkIjoiNzM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czOCIsIkNvbG9yIjp7IiRpZCI6IjczOSIsIkEiOjAsIlIiOjI1NSwiRyI6MjU1LCJCIjoyNTV9fSwiSXNWaXNpYmxlIjp0cnVlLCJXaWR0aCI6MC4wLCJIZWlnaHQiOjAuMCwiQm9yZGVyU3R5bGUiOm51bGwsIlBhcmVudFN0eWxlIjpudWxsfSwiRGF0ZUZvcm1hdCI6eyIkaWQiOiI3NDA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3NDEiLCJEYXRlUGFydElzVmlzaWJsZSI6dHJ1ZSwiVGltZVBhcnRJc1Zpc2libGUiOmZhbHNlfX0sIldlZWtOdW1iZXJpbmciOnsiJGlkIjoiNzQyIiwiRm9ybWF0IjowLCJJc1Zpc2libGUiOmZhbHNlLCJMYXN0S25vd25WaXNpYmlsaXR5U3RhdGUiOmZhbHNlfSwiSXNWaXNpYmxlIjp0cnVlLCJQYXJlbnRTdHlsZSI6bnVsbH0sIkh5cGVybGluayI6bnVsbCwiSW1wb3J0SWQiOiJXaW5kb3dzIE5UIDQuMCJ9LHsiJGlkIjoiNzQzIiwiSWQiOiI1NWQ0NTBjNi1kNjFlLTRkZDAtYWMzNi1iZjQ4OGM0M2RkMDYiLCJJbmRleCI6MjIsIkdyb3VwSWQiOm51bGwsIlRpdGxlIjoiV2luZG93cyBWaXN0YSIsIkRhdGVUaW1lIjoiMjAwNi0xMS0wOFQyMzo1OTowMFoiLCJQZXJjZW50YWdlQ29tcGxldGUiOm51bGwsIk5vdGUiOm51bGwsIlN0eWxlIjp7IiRpZCI6Ijc0NCIsIlRpdGxlUG9zaXRpb24iOiJSaWdodCIsIkRhdGVQb3NpdGlvbiI6IlJpZ2h0IiwiU2hhcGVUeXBlIjoxLCJTaGFwZVNpemUiOjAsIlNoYXBlU3R5bGUiOnsiJGlkIjoiNzQ1IiwiTWFyZ2luIjp7IiRyZWYiOiI4In0sIlBhZGRpbmciOnsiJHJlZiI6IjkifSwiQmFja2dyb3VuZCI6eyIkaWQiOiI3NDYiLCJDb2xvciI6eyIkaWQiOiI3NDciLCJBIjoyNTUsIlIiOjIsIkciOjE3OCwiQiI6MjM4fX0sIklzVmlzaWJsZSI6dHJ1ZSwiV2lkdGgiOjEyLjAsIkhlaWdodCI6MTQuMCwiQm9yZGVyU3R5bGUiOnsiJGlkIjoiNzQ4IiwiTGluZUNvbG9yIjp7IiRpZCI6Ijc0OSIsIiR0eXBlIjoiTkxSRS5Db21tb24uRG9tLlNvbGlkQ29sb3JCcnVzaCwgTkxSRS5Db21tb24iLCJDb2xvciI6eyIkaWQiOiI3NTAiLCJBIjoyNTUsIlIiOjU2LCJHIjo5MywiQiI6MTM4fX0sIkxpbmVXZWlnaHQiOjAuMCwiTGluZVR5cGUiOjAsIlBhcmVudFN0eWxlIjpudWxsfSwiUGFyZW50U3R5bGUiOm51bGx9LCJUaXRsZVN0eWxlIjp7IiRpZCI6Ijc1MSIsIkZvbnRTZXR0aW5ncyI6eyIkaWQiOiI3NTIiLCJGb250U2l6ZSI6OCwiRm9udE5hbWUiOiJDYWxpYnJpIiwiSXNCb2xkIjp0cnVlLCJJc0l0YWxpYyI6ZmFsc2UsIklzVW5kZXJsaW5lZCI6ZmFsc2UsIlBhcmVudFN0eWxlIjpudWxsfSwiQXV0b1NpemUiOjIsIkZvcmVncm91bmQiOnsiJGlkIjoiNzUzIiwiQ29sb3IiOnsiJGlkIjoiNzU0IiwiQSI6MjU1LCJSIjoyNTUsIkciOjI1NSwiQiI6MjU1fX0sIk1heFdpZHRoIjo1Ni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zU1IiwiQ29sb3IiOnsiJGlkIjoiNzU2IiwiQSI6MCwiUiI6MjU1LCJHIjoyNTUsIkIiOjI1NX19LCJJc1Zpc2libGUiOnRydWUsIldpZHRoIjowLjAsIkhlaWdodCI6MC4wLCJCb3JkZXJTdHlsZSI6bnVsbCwiUGFyZW50U3R5bGUiOm51bGx9LCJEYXRlU3R5bGUiOnsiJGlkIjoiNzU3IiwiRm9udFNldHRpbmdzIjp7IiRpZCI6Ijc1OCIsIkZvbnRTaXplIjo3LCJGb250TmFtZSI6IkNhbGlicmkiLCJJc0JvbGQiOmZhbHNlLCJJc0l0YWxpYyI6ZmFsc2UsIklzVW5kZXJsaW5lZCI6ZmFsc2UsIlBhcmVudFN0eWxlIjpudWxsfSwiQXV0b1NpemUiOjAsIkZvcmVncm91bmQiOnsiJGlkIjoiNzU5IiwiQ29sb3IiOnsiJGlkIjoiNzY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c2MSIsIkNvbG9yIjp7IiRpZCI6Ijc2MiIsIkEiOjAsIlIiOjI1NSwiRyI6MjU1LCJCIjoyNTV9fSwiSXNWaXNpYmxlIjp0cnVlLCJXaWR0aCI6MC4wLCJIZWlnaHQiOjAuMCwiQm9yZGVyU3R5bGUiOm51bGwsIlBhcmVudFN0eWxlIjpudWxsfSwiRGF0ZUZvcm1hdCI6eyIkaWQiOiI3NjM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3NjQiLCJEYXRlUGFydElzVmlzaWJsZSI6dHJ1ZSwiVGltZVBhcnRJc1Zpc2libGUiOmZhbHNlfX0sIldlZWtOdW1iZXJpbmciOnsiJGlkIjoiNzY1IiwiRm9ybWF0IjowLCJJc1Zpc2libGUiOmZhbHNlLCJMYXN0S25vd25WaXNpYmlsaXR5U3RhdGUiOmZhbHNlfSwiSXNWaXNpYmxlIjp0cnVlLCJQYXJlbnRTdHlsZSI6bnVsbH0sIkh5cGVybGluayI6bnVsbCwiSW1wb3J0SWQiOiJXaW5kb3dzIFZpc3RhIn0seyIkaWQiOiI3NjYiLCJJZCI6Ijg2NTAzMWZlLTE4MzgtNDllNC1iZjU2LWJlODU5YzdlODMwYyIsIkluZGV4IjoyMCwiR3JvdXBJZCI6bnVsbCwiVGl0bGUiOiJXaW5kb3dzIE5UIDMuMSIsIkRhdGVUaW1lIjoiMTk5My0wNy0yN1QyMzo1OTowMFoiLCJQZXJjZW50YWdlQ29tcGxldGUiOm51bGwsIk5vdGUiOm51bGwsIlN0eWxlIjp7IiRpZCI6Ijc2NyIsIlRpdGxlUG9zaXRpb24iOiJMZWZ0IiwiRGF0ZVBvc2l0aW9uIjoiTGVmdCIsIlNoYXBlVHlwZSI6MSwiU2hhcGVTaXplIjowLCJTaGFwZVN0eWxlIjp7IiRpZCI6Ijc2OCIsIk1hcmdpbiI6eyIkcmVmIjoiOCJ9LCJQYWRkaW5nIjp7IiRyZWYiOiI5In0sIkJhY2tncm91bmQiOnsiJGlkIjoiNzY5IiwiQ29sb3IiOnsiJGlkIjoiNzcwIiwiQSI6MjU1LCJSIjoyLCJHIjoxNzgsIkIiOjIzOH19LCJJc1Zpc2libGUiOnRydWUsIldpZHRoIjoxMi4wLCJIZWlnaHQiOjE0LjAsIkJvcmRlclN0eWxlIjp7IiRpZCI6Ijc3MSIsIkxpbmVDb2xvciI6eyIkaWQiOiI3NzIiLCIkdHlwZSI6Ik5MUkUuQ29tbW9uLkRvbS5Tb2xpZENvbG9yQnJ1c2gsIE5MUkUuQ29tbW9uIiwiQ29sb3IiOnsiJGlkIjoiNzczIiwiQSI6MjU1LCJSIjo1NiwiRyI6OTMsIkIiOjEzOH19LCJMaW5lV2VpZ2h0IjowLjAsIkxpbmVUeXBlIjowLCJQYXJlbnRTdHlsZSI6bnVsbH0sIlBhcmVudFN0eWxlIjpudWxsfSwiVGl0bGVTdHlsZSI6eyIkaWQiOiI3NzQiLCJGb250U2V0dGluZ3MiOnsiJGlkIjoiNzc1IiwiRm9udFNpemUiOjgsIkZvbnROYW1lIjoiQ2FsaWJyaSIsIklzQm9sZCI6dHJ1ZSwiSXNJdGFsaWMiOmZhbHNlLCJJc1VuZGVybGluZWQiOmZhbHNlLCJQYXJlbnRTdHlsZSI6bnVsbH0sIkF1dG9TaXplIjoyLCJGb3JlZ3JvdW5kIjp7IiRpZCI6Ijc3NiIsIkNvbG9yIjp7IiRpZCI6Ijc3NyIsIkEiOjI1NSwiUiI6MjU1LCJHIjoyNTUsIkIiOjI1NX19LCJNYXhXaWR0aCI6NjI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c3OCIsIkNvbG9yIjp7IiRpZCI6Ijc3OSIsIkEiOjAsIlIiOjI1NSwiRyI6MjU1LCJCIjoyNTV9fSwiSXNWaXNpYmxlIjp0cnVlLCJXaWR0aCI6MC4wLCJIZWlnaHQiOjAuMCwiQm9yZGVyU3R5bGUiOm51bGwsIlBhcmVudFN0eWxlIjpudWxsfSwiRGF0ZVN0eWxlIjp7IiRpZCI6Ijc4MCIsIkZvbnRTZXR0aW5ncyI6eyIkaWQiOiI3ODEiLCJGb250U2l6ZSI6NywiRm9udE5hbWUiOiJDYWxpYnJpIiwiSXNCb2xkIjpmYWxzZSwiSXNJdGFsaWMiOmZhbHNlLCJJc1VuZGVybGluZWQiOmZhbHNlLCJQYXJlbnRTdHlsZSI6bnVsbH0sIkF1dG9TaXplIjowLCJGb3JlZ3JvdW5kIjp7IiRpZCI6Ijc4MiIsIkNvbG9yIjp7IiRpZCI6Ijc4My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3ODQiLCJDb2xvciI6eyIkaWQiOiI3ODUiLCJBIjowLCJSIjoyNTUsIkciOjI1NSwiQiI6MjU1fX0sIklzVmlzaWJsZSI6dHJ1ZSwiV2lkdGgiOjAuMCwiSGVpZ2h0IjowLjAsIkJvcmRlclN0eWxlIjpudWxsLCJQYXJlbnRTdHlsZSI6bnVsbH0sIkRhdGVGb3JtYXQiOnsiJGlkIjoiNzg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Nzg3IiwiRGF0ZVBhcnRJc1Zpc2libGUiOnRydWUsIlRpbWVQYXJ0SXNWaXNpYmxlIjpmYWxzZX19LCJXZWVrTnVtYmVyaW5nIjp7IiRpZCI6Ijc4OCIsIkZvcm1hdCI6MCwiSXNWaXNpYmxlIjpmYWxzZSwiTGFzdEtub3duVmlzaWJpbGl0eVN0YXRlIjpmYWxzZX0sIklzVmlzaWJsZSI6dHJ1ZSwiUGFyZW50U3R5bGUiOm51bGx9LCJIeXBlcmxpbmsiOm51bGwsIkltcG9ydElkIjoiV2luZG93cyBOVCAzLjEifSx7IiRpZCI6Ijc4OSIsIklkIjoiZTFiNGI4OTItZWRkNy00NDRmLWJiZjgtNmNiNGJlYzZmMDUyIiwiSW5kZXgiOjI0LCJHcm91cElkIjpudWxsLCJUaXRsZSI6IldpbmRvd3MgIDExIiwiRGF0ZVRpbWUiOiIyMDIxLTEwLTA1VDIzOjU5OjAwIiwiUGVyY2VudGFnZUNvbXBsZXRlIjpudWxsLCJOb3RlIjpudWxsLCJTdHlsZSI6eyIkaWQiOiI3OTAiLCJUaXRsZVBvc2l0aW9uIjoiTGVmdCIsIkRhdGVQb3NpdGlvbiI6IkxlZnQiLCJTaGFwZVR5cGUiOjEsIlNoYXBlU2l6ZSI6MCwiU2hhcGVTdHlsZSI6eyIkaWQiOiI3OTEiLCJNYXJnaW4iOnsiJHJlZiI6IjgifSwiUGFkZGluZyI6eyIkcmVmIjoiOSJ9LCJCYWNrZ3JvdW5kIjp7IiRpZCI6Ijc5MiIsIkNvbG9yIjp7IiRpZCI6Ijc5MyIsIkEiOjI1NSwiUiI6MiwiRyI6MTc4LCJCIjoyMzh9fSwiSXNWaXNpYmxlIjp0cnVlLCJXaWR0aCI6MTIuMCwiSGVpZ2h0IjoxNC4wLCJCb3JkZXJTdHlsZSI6eyIkaWQiOiI3OTQiLCJMaW5lQ29sb3IiOnsiJGlkIjoiNzk1IiwiJHR5cGUiOiJOTFJFLkNvbW1vbi5Eb20uU29saWRDb2xvckJydXNoLCBOTFJFLkNvbW1vbiIsIkNvbG9yIjp7IiRpZCI6Ijc5NiIsIkEiOjI1NSwiUiI6MjU1LCJHIjowLCJCIjowfX0sIkxpbmVXZWlnaHQiOjAuMCwiTGluZVR5cGUiOjAsIlBhcmVudFN0eWxlIjpudWxsfSwiUGFyZW50U3R5bGUiOm51bGx9LCJUaXRsZVN0eWxlIjp7IiRpZCI6Ijc5NyIsIkZvbnRTZXR0aW5ncyI6eyIkaWQiOiI3OTgiLCJGb250U2l6ZSI6OCwiRm9udE5hbWUiOiJDYWxpYnJpIiwiSXNCb2xkIjp0cnVlLCJJc0l0YWxpYyI6ZmFsc2UsIklzVW5kZXJsaW5lZCI6ZmFsc2UsIlBhcmVudFN0eWxlIjpudWxsfSwiQXV0b1NpemUiOjAsIkZvcmVncm91bmQiOnsiJGlkIjoiNzk5IiwiQ29sb3IiOnsiJGlkIjoiODAw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gwMSIsIkNvbG9yIjp7IiRpZCI6IjgwMiIsIkEiOjAsIlIiOjI1NSwiRyI6MjU1LCJCIjoyNTV9fSwiSXNWaXNpYmxlIjp0cnVlLCJXaWR0aCI6MC4wLCJIZWlnaHQiOjAuMCwiQm9yZGVyU3R5bGUiOm51bGwsIlBhcmVudFN0eWxlIjpudWxsfSwiRGF0ZVN0eWxlIjp7IiRpZCI6IjgwMyIsIkZvbnRTZXR0aW5ncyI6eyIkaWQiOiI4MDQiLCJGb250U2l6ZSI6NywiRm9udE5hbWUiOiJDYWxpYnJpIiwiSXNCb2xkIjpmYWxzZSwiSXNJdGFsaWMiOmZhbHNlLCJJc1VuZGVybGluZWQiOmZhbHNlLCJQYXJlbnRTdHlsZSI6bnVsbH0sIkF1dG9TaXplIjowLCJGb3JlZ3JvdW5kIjp7IiRpZCI6IjgwNSIsIkNvbG9yIjp7IiRpZCI6IjgwNi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4MDciLCJDb2xvciI6eyIkaWQiOiI4MDgiLCJBIjowLCJSIjoyNTUsIkciOjI1NSwiQiI6MjU1fX0sIklzVmlzaWJsZSI6dHJ1ZSwiV2lkdGgiOjAuMCwiSGVpZ2h0IjowLjAsIkJvcmRlclN0eWxlIjpudWxsLCJQYXJlbnRTdHlsZSI6bnVsbH0sIkRhdGVGb3JtYXQiOnsiJGlkIjoiODA5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DEwIiwiRGF0ZVBhcnRJc1Zpc2libGUiOnRydWUsIlRpbWVQYXJ0SXNWaXNpYmxlIjpmYWxzZX19LCJXZWVrTnVtYmVyaW5nIjp7IiRpZCI6IjgxMSIsIkZvcm1hdCI6MCwiSXNWaXNpYmxlIjpmYWxzZSwiTGFzdEtub3duVmlzaWJpbGl0eVN0YXRlIjpmYWxzZX0sIklzVmlzaWJsZSI6dHJ1ZSwiUGFyZW50U3R5bGUiOm51bGx9LCJIeXBlcmxpbmsiOm51bGwsIkltcG9ydElkIjoiIn1dLCJJZCI6ImRhYzUxMjNiLTAwMWQtNDVkNy1hMDQ2LWZjZjIxMGY4MDdkMSIsIklzU2luZ2xlSXRlbVJvdyI6ZmFsc2V9LHsiJGlkIjoiODEyIiwiX3Rhc2tzIjpbXSwiX21pbGVzdG9uZXMiOlt7IiRpZCI6IjgxMyIsIklkIjoiOWU1NzE2NDItZDhkOS00OWJiLWEwNWYtYzNlNzlkODE0YjNiIiwiSW5kZXgiOjMwLCJHcm91cElkIjpudWxsLCJUaXRsZSI6IldpbmRvd3MgOC4xIiwiRGF0ZVRpbWUiOiIyMDEzLTEwLTE4VDIzOjU5OjAwWiIsIlBlcmNlbnRhZ2VDb21wbGV0ZSI6bnVsbCwiTm90ZSI6bnVsbCwiU3R5bGUiOnsiJGlkIjoiODE0IiwiVGl0bGVQb3NpdGlvbiI6IlJpZ2h0IiwiRGF0ZVBvc2l0aW9uIjoiUmlnaHQiLCJTaGFwZVR5cGUiOjEsIlNoYXBlU2l6ZSI6MCwiU2hhcGVTdHlsZSI6eyIkaWQiOiI4MTUiLCJNYXJnaW4iOnsiJHJlZiI6IjgifSwiUGFkZGluZyI6eyIkcmVmIjoiOSJ9LCJCYWNrZ3JvdW5kIjp7IiRpZCI6IjgxNiIsIkNvbG9yIjp7IiRpZCI6IjgxNyIsIkEiOjI1NSwiUiI6MiwiRyI6MTc4LCJCIjoyMzh9fSwiSXNWaXNpYmxlIjp0cnVlLCJXaWR0aCI6MTIuMCwiSGVpZ2h0IjoxNC4wLCJCb3JkZXJTdHlsZSI6eyIkaWQiOiI4MTgiLCJMaW5lQ29sb3IiOnsiJGlkIjoiODE5IiwiJHR5cGUiOiJOTFJFLkNvbW1vbi5Eb20uU29saWRDb2xvckJydXNoLCBOTFJFLkNvbW1vbiIsIkNvbG9yIjp7IiRpZCI6IjgyMCIsIkEiOjI1NSwiUiI6MjU1LCJHIjowLCJCIjowfX0sIkxpbmVXZWlnaHQiOjAuMCwiTGluZVR5cGUiOjAsIlBhcmVudFN0eWxlIjpudWxsfSwiUGFyZW50U3R5bGUiOm51bGx9LCJUaXRsZVN0eWxlIjp7IiRpZCI6IjgyMSIsIkZvbnRTZXR0aW5ncyI6eyIkaWQiOiI4MjIiLCJGb250U2l6ZSI6OCwiRm9udE5hbWUiOiJDYWxpYnJpIiwiSXNCb2xkIjp0cnVlLCJJc0l0YWxpYyI6ZmFsc2UsIklzVW5kZXJsaW5lZCI6ZmFsc2UsIlBhcmVudFN0eWxlIjpudWxsfSwiQXV0b1NpemUiOjIsIkZvcmVncm91bmQiOnsiJHJlZiI6IjE4NCJ9LCJNYXhXaWR0aCI6NDk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gyMyIsIkNvbG9yIjp7IiRpZCI6IjgyNCIsIkEiOjAsIlIiOjI1NSwiRyI6MjU1LCJCIjoyNTV9fSwiSXNWaXNpYmxlIjp0cnVlLCJXaWR0aCI6MC4wLCJIZWlnaHQiOjAuMCwiQm9yZGVyU3R5bGUiOm51bGwsIlBhcmVudFN0eWxlIjpudWxsfSwiRGF0ZVN0eWxlIjp7IiRpZCI6IjgyNSIsIkZvbnRTZXR0aW5ncyI6eyIkaWQiOiI4MjYiLCJGb250U2l6ZSI6NywiRm9udE5hbWUiOiJDYWxpYnJpIiwiSXNCb2xkIjpmYWxzZSwiSXNJdGFsaWMiOmZhbHNlLCJJc1VuZGVybGluZWQiOmZhbHNlLCJQYXJlbnRTdHlsZSI6bnVsbH0sIkF1dG9TaXplIjowLCJGb3JlZ3JvdW5kIjp7IiRyZWYiOiIxOTA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ODI3IiwiQ29sb3IiOnsiJGlkIjoiODI4IiwiQSI6MCwiUiI6MjU1LCJHIjoyNTUsIkIiOjI1NX19LCJJc1Zpc2libGUiOnRydWUsIldpZHRoIjowLjAsIkhlaWdodCI6MC4wLCJCb3JkZXJTdHlsZSI6bnVsbCwiUGFyZW50U3R5bGUiOm51bGx9LCJEYXRlRm9ybWF0Ijp7IiRpZCI6IjgyO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gzMCIsIkRhdGVQYXJ0SXNWaXNpYmxlIjp0cnVlLCJUaW1lUGFydElzVmlzaWJsZSI6ZmFsc2V9fSwiV2Vla051bWJlcmluZyI6eyIkaWQiOiI4MzEiLCJGb3JtYXQiOjAsIklzVmlzaWJsZSI6ZmFsc2UsIkxhc3RLbm93blZpc2liaWxpdHlTdGF0ZSI6ZmFsc2V9LCJJc1Zpc2libGUiOmZhbHNlLCJQYXJlbnRTdHlsZSI6bnVsbH0sIkh5cGVybGluayI6bnVsbCwiSW1wb3J0SWQiOiJXaW5kb3dzIDguMSJ9XSwiSWQiOiIwMDAwMDAwMC0wMDAwLTAwMDAtMDAwMC0wMDAwMDAwMDAwMDAiLCJJc1NpbmdsZUl0ZW1Sb3ciOnRydWV9XSwiSW5kZXgiOjAsIklkIjoiNWMwMDFmNWMtZDdkOS00ZjY0LWJhYWItNWQ0NjgzZTZmYjYyIiwiSGVhZGVyVGV4dCI6bnVsbCwiSXNEZWZhdWx0Ijp0cnVlLCJTdHlsZSI6eyIkaWQiOiI4MzIiLCJIZWFkZXJTdHlsZSI6eyIkaWQiOiI4MzMiLCJUZXh0U3R5bGUiOnsiJGlkIjoiODM0IiwiRm9udFNldHRpbmdzIjp7IiRpZCI6IjgzNSIsIkZvbnRTaXplIjoxMSwiRm9udE5hbWUiOiJDYWxpYnJpIiwiSXNCb2xkIjpmYWxzZSwiSXNJdGFsaWMiOmZhbHNlLCJJc1VuZGVybGluZWQiOmZhbHNlLCJQYXJlbnRTdHlsZSI6bnVsbH0sIkF1dG9TaXplIjoyLCJGb3JlZ3JvdW5kIjp7IiRpZCI6IjgzNiIsIkNvbG9yIjp7IiRpZCI6IjgzNyIsIkEiOjI1NSwiUiI6MCwiRyI6MCwiQiI6MH19LCJNYXhXaWR0aCI6MC4wLCJNYXhIZWlnaHQiOjAuMCwiU21hcnRGb3JlZ3JvdW5kSXNBY3RpdmUiOmZhbHNlLCJIb3Jpem9udGFsQWxpZ25tZW50IjowLCJWZXJ0aWNhbEFsaWdubWVudCI6MCwiU21hcnRGb3JlZ3JvdW5kIjpudWxsLCJCYWNrZ3JvdW5kRmlsbFR5cGUiOjAsIk1hcmdpbiI6eyIkaWQiOiI4MzgiLCJUb3AiOjAuMCwiTGVmdCI6MC4wLCJSaWdodCI6MC4wLCJCb3R0b20iOjAuMH0sIlBhZGRpbmciOnsiJGlkIjoiODM5IiwiVG9wIjowLjAsIkxlZnQiOjAuMCwiUmlnaHQiOjAuMCwiQm90dG9tIjowLjB9LCJCYWNrZ3JvdW5kIjpudWxsLCJJc1Zpc2libGUiOnRydWUsIldpZHRoIjowLjAsIkhlaWdodCI6MC4wLCJCb3JkZXJTdHlsZSI6bnVsbCwiUGFyZW50U3R5bGUiOm51bGx9LCJSZWN0YW5nbGVTdHlsZSI6eyIkaWQiOiI4NDAiLCJNYXJnaW4iOnsiJGlkIjoiODQxIiwiVG9wIjowLjAsIkxlZnQiOjAuMCwiUmlnaHQiOjAuMCwiQm90dG9tIjowLjB9LCJQYWRkaW5nIjp7IiRpZCI6Ijg0MiIsIlRvcCI6MC4wLCJMZWZ0IjowLjAsIlJpZ2h0IjowLjAsIkJvdHRvbSI6MC4wfSwiQmFja2dyb3VuZCI6eyIkaWQiOiI4NDMiLCJDb2xvciI6eyIkaWQiOiI4NDQiLCJBIjo2MywiUiI6NzksIkciOjEyOSwiQiI6MTg5fX0sIklzVmlzaWJsZSI6dHJ1ZSwiV2lkdGgiOjAuMCwiSGVpZ2h0IjowLjAsIkJvcmRlclN0eWxlIjp7IiRpZCI6Ijg0NSIsIkxpbmVDb2xvciI6eyIkaWQiOiI4NDYiLCIkdHlwZSI6Ik5MUkUuQ29tbW9uLkRvbS5Tb2xpZENvbG9yQnJ1c2gsIE5MUkUuQ29tbW9uIiwiQ29sb3IiOnsiJGlkIjoiODQ3IiwiQSI6MjU1LCJSIjoyNTUsIkciOjAsIkIiOjB9fSwiTGluZVdlaWdodCI6MC4wLCJMaW5lVHlwZSI6MCwiUGFyZW50U3R5bGUiOm51bGx9LCJQYXJlbnRTdHlsZSI6bnVsbH0sIk1hcmdpbiI6eyIkaWQiOiI4NDgiLCJUb3AiOjAuMCwiTGVmdCI6MC4wLCJSaWdodCI6MC4wLCJCb3R0b20iOjAuMH0sIlBhZGRpbmciOnsiJGlkIjoiODQ5IiwiVG9wIjowLjAsIkxlZnQiOjAuMCwiUmlnaHQiOjAuMCwiQm90dG9tIjowLjB9LCJCYWNrZ3JvdW5kIjpudWxsLCJJc1Zpc2libGUiOnRydWUsIldpZHRoIjowLjAsIkhlaWdodCI6MC4wLCJCb3JkZXJTdHlsZSI6bnVsbCwiUGFyZW50U3R5bGUiOm51bGx9LCJCYWNrZ3JvdW5kU3R5bGUiOnsiJGlkIjoiODUwIiwiTWFyZ2luIjp7IiRpZCI6Ijg1MSIsIlRvcCI6MC4wLCJMZWZ0IjowLjAsIlJpZ2h0IjowLjAsIkJvdHRvbSI6MC4wfSwiUGFkZGluZyI6eyIkaWQiOiI4NTIiLCJUb3AiOjAuMCwiTGVmdCI6MC4wLCJSaWdodCI6MC4wLCJCb3R0b20iOjAuMH0sIkJhY2tncm91bmQiOnsiJGlkIjoiODUzIiwiQ29sb3IiOnsiJGlkIjoiODU0IiwiQSI6NTEsIlIiOjE1NSwiRyI6MTg3LCJCIjo4OX19LCJJc1Zpc2libGUiOnRydWUsIldpZHRoIjowLjAsIkhlaWdodCI6MC4wLCJCb3JkZXJTdHlsZSI6eyIkaWQiOiI4NTUiLCJMaW5lQ29sb3IiOnsiJGlkIjoiODU2IiwiJHR5cGUiOiJOTFJFLkNvbW1vbi5Eb20uU29saWRDb2xvckJydXNoLCBOTFJFLkNvbW1vbiIsIkNvbG9yIjp7IiRpZCI6Ijg1NyIsIkEiOjI1NSwiUiI6MjU1LCJHIjowLCJCIjowfX0sIkxpbmVXZWlnaHQiOjAuMCwiTGluZVR5cGUiOjAsIlBhcmVudFN0eWxlIjpudWxsfSwiUGFyZW50U3R5bGUiOm51bGx9LCJNYXJnaW4iOnsiJGlkIjoiODU4IiwiVG9wIjowLjAsIkxlZnQiOjAuMCwiUmlnaHQiOjAuMCwiQm90dG9tIjowLjB9LCJQYWRkaW5nIjp7IiRpZCI6Ijg1OSIsIlRvcCI6MC4wLCJMZWZ0IjowLjAsIlJpZ2h0IjowLjAsIkJvdHRvbSI6MC4wfSwiSXNWaXNpYmxlIjpmYWxzZSwiV2lkdGgiOjAuMCwiSGVpZ2h0IjowLjAsIkJvcmRlclN0eWxlIjpudWxsLCJQYXJlbnRTdHlsZSI6bnVsbH19XSwiSWQiOiJjNTQwNzc2OS02MDM5LTRiOTctOTY4NC04NjIzYWM0ZDY4ZjUiLCJJbmRleCI6MiwiSGVhZGVyVGV4dCI6IkNsaWVudCB2ZXJzaW9ucyIsIlN0eWxlIjp7IiRpZCI6Ijg2MCIsIkhlYWRlclN0eWxlIjp7IiRpZCI6Ijg2MSIsIlRleHRJc1ZlcnRpY2FsIjpmYWxzZSwiVGV4dFN0eWxlIjp7IiRpZCI6Ijg2MiIsIkZvbnRTZXR0aW5ncyI6eyIkaWQiOiI4NjMiLCJGb250U2l6ZSI6OSwiRm9udE5hbWUiOiJDYWxpYnJpIiwiSXNCb2xkIjp0cnVlLCJJc0l0YWxpYyI6ZmFsc2UsIklzVW5kZXJsaW5lZCI6ZmFsc2UsIlBhcmVudFN0eWxlIjpudWxsfSwiQXV0b1NpemUiOjIsIkZvcmVncm91bmQiOnsiJGlkIjoiODY0IiwiQ29sb3IiOnsiJGlkIjoiODY1IiwiQSI6MjU1LCJSIjoyNTUsIkciOjI1NSwiQiI6MjU1fX0sIk1heFdpZHRoIjo2Ny4wNzMxMDA2NTc1NjE5MjMsIk1heEhlaWdodCI6MC4wLCJTbWFydEZvcmVncm91bmRJc0FjdGl2ZSI6ZmFsc2UsIkhvcml6b250YWxBbGlnbm1lbnQiOjAsIlZlcnRpY2FsQWxpZ25tZW50IjowLCJTbWFydEZvcmVncm91bmQiOm51bGwsIkJhY2tncm91bmRGaWxsVHlwZSI6MCwiTWFyZ2luIjp7IiRpZCI6Ijg2NiIsIlRvcCI6MC4wLCJMZWZ0IjowLjAsIlJpZ2h0IjowLjAsIkJvdHRvbSI6MC4wfSwiUGFkZGluZyI6eyIkaWQiOiI4NjciLCJUb3AiOjAuMCwiTGVmdCI6MC4wLCJSaWdodCI6MC4wLCJCb3R0b20iOjAuMH0sIkJhY2tncm91bmQiOm51bGwsIklzVmlzaWJsZSI6dHJ1ZSwiV2lkdGgiOjAuMCwiSGVpZ2h0IjowLjAsIkJvcmRlclN0eWxlIjpudWxsLCJQYXJlbnRTdHlsZSI6bnVsbH0sIlJlY3RhbmdsZVN0eWxlIjp7IiRpZCI6Ijg2OCIsIk1hcmdpbiI6eyIkaWQiOiI4NjkiLCJUb3AiOjAuMCwiTGVmdCI6MC4wLCJSaWdodCI6MC4wLCJCb3R0b20iOjAuMH0sIlBhZGRpbmciOnsiJGlkIjoiODcwIiwiVG9wIjowLjAsIkxlZnQiOjAuMCwiUmlnaHQiOjAuMCwiQm90dG9tIjowLjB9LCJCYWNrZ3JvdW5kIjp7IiRpZCI6Ijg3MSIsIkNvbG9yIjp7IiRpZCI6Ijg3MiIsIkEiOjI1NSwiUiI6MiwiRyI6MTc4LCJCIjoyMzh9fSwiSXNWaXNpYmxlIjp0cnVlLCJXaWR0aCI6MC4wLCJIZWlnaHQiOjAuMCwiQm9yZGVyU3R5bGUiOnsiJGlkIjoiODczIiwiTGluZUNvbG9yIjp7IiRpZCI6Ijg3NCIsIiR0eXBlIjoiTkxSRS5Db21tb24uRG9tLlNvbGlkQ29sb3JCcnVzaCwgTkxSRS5Db21tb24iLCJDb2xvciI6eyIkaWQiOiI4NzUiLCJBIjoyNTUsIlIiOjUyLCJHIjo2NSwiQiI6Mjd9fSwiTGluZVdlaWdodCI6MC4wLCJMaW5lVHlwZSI6MCwiUGFyZW50U3R5bGUiOm51bGx9LCJQYXJlbnRTdHlsZSI6bnVsbH0sIk1hcmdpbiI6eyIkaWQiOiI4NzYiLCJUb3AiOjAuMCwiTGVmdCI6MC4wLCJSaWdodCI6MC4wLCJCb3R0b20iOjAuMH0sIlBhZGRpbmciOnsiJGlkIjoiODc3IiwiVG9wIjowLjAsIkxlZnQiOjAuMCwiUmlnaHQiOjAuMCwiQm90dG9tIjowLjB9LCJCYWNrZ3JvdW5kIjpudWxsLCJJc1Zpc2libGUiOnRydWUsIldpZHRoIjowLjAsIkhlaWdodCI6MC4wLCJCb3JkZXJTdHlsZSI6bnVsbCwiUGFyZW50U3R5bGUiOm51bGx9LCJCYWNrZ3JvdW5kU3R5bGUiOnsiJGlkIjoiODc4IiwiTWFyZ2luIjp7IiRpZCI6Ijg3OSIsIlRvcCI6MC4wLCJMZWZ0IjowLjAsIlJpZ2h0IjowLjAsIkJvdHRvbSI6MC4wfSwiUGFkZGluZyI6eyIkaWQiOiI4ODAiLCJUb3AiOjAuMCwiTGVmdCI6MC4wLCJSaWdodCI6MC4wLCJCb3R0b20iOjAuMH0sIkJhY2tncm91bmQiOnsiJGlkIjoiODgxIiwiQ29sb3IiOnsiJGlkIjoiODgyIiwiQSI6NTEsIlIiOjIsIkciOjE3OCwiQiI6MjM4fX0sIklzVmlzaWJsZSI6dHJ1ZSwiV2lkdGgiOjAuMCwiSGVpZ2h0IjowLjAsIkJvcmRlclN0eWxlIjp7IiRpZCI6Ijg4MyIsIkxpbmVDb2xvciI6eyIkaWQiOiI4ODQiLCIkdHlwZSI6Ik5MUkUuQ29tbW9uLkRvbS5Tb2xpZENvbG9yQnJ1c2gsIE5MUkUuQ29tbW9uIiwiQ29sb3IiOnsiJGlkIjoiODg1IiwiQSI6MjU1LCJSIjo1MiwiRyI6NjUsIkIiOjI3fX0sIkxpbmVXZWlnaHQiOjAuMCwiTGluZVR5cGUiOjAsIlBhcmVudFN0eWxlIjpudWxsfSwiUGFyZW50U3R5bGUiOm51bGx9LCJJc0Fib3ZlVGltZWJhbmQiOmZhbHNlLCJNYXJnaW4iOnsiJGlkIjoiODg2IiwiVG9wIjowLjAsIkxlZnQiOjAuMCwiUmlnaHQiOjAuMCwiQm90dG9tIjowLjB9LCJQYWRkaW5nIjp7IiRpZCI6Ijg4NyIsIlRvcCI6MC4wLCJMZWZ0IjowLjAsIlJpZ2h0IjowLjAsIkJvdHRvbSI6MC4wfSwiSXNWaXNpYmxlIjp0cnVlLCJXaWR0aCI6MC4wLCJIZWlnaHQiOjAuMCwiQm9yZGVyU3R5bGUiOnsiJGlkIjoiODg4IiwiTGluZUNvbG9yIjpudWxsLCJMaW5lV2VpZ2h0IjowLjAsIkxpbmVUeXBlIjowLCJQYXJlbnRTdHlsZSI6bnVsbH0sIlBhcmVudFN0eWxlIjpudWxsfX0seyIkaWQiOiI4ODkiLCJfYWN0aXZpdGllcyI6W3siJGlkIjoiODkwIiwiX3Jvd3MiOlt7IiRpZCI6Ijg5MSIsIl90YXNrcyI6W10sIl9taWxlc3RvbmVzIjpbeyIkaWQiOiI4OTIiLCJJZCI6IjNiYTI1Mzc1LTQ4NWMtNDI1MS1iZjY0LThjYjNiOGFiNmY3YyIsIkluZGV4IjoyOCwiR3JvdXBJZCI6bnVsbCwiVGl0bGUiOiJFbWJlZGRlZCBDb21wYWN0IDIwMTMiLCJEYXRlVGltZSI6IjIwMTMtMDgtMTFUMjM6NTk6MDAiLCJQZXJjZW50YWdlQ29tcGxldGUiOm51bGwsIk5vdGUiOm51bGwsIlN0eWxlIjp7IiRpZCI6Ijg5MyIsIlRpdGxlUG9zaXRpb24iOiJSaWdodCIsIkRhdGVQb3NpdGlvbiI6IlJpZ2h0IiwiU2hhcGVUeXBlIjoxLCJTaGFwZVNpemUiOjAsIlNoYXBlU3R5bGUiOnsiJGlkIjoiODk0IiwiTWFyZ2luIjp7IiRyZWYiOiI4In0sIlBhZGRpbmciOnsiJHJlZiI6IjkifSwiQmFja2dyb3VuZCI6eyIkaWQiOiI4OTUiLCJDb2xvciI6eyIkaWQiOiI4OTYiLCJBIjoyNTUsIlIiOjIyOCwiRyI6MTA4LCJCIjoxMH19LCJJc1Zpc2libGUiOnRydWUsIldpZHRoIjoxMi4wLCJIZWlnaHQiOjE0LjAsIkJvcmRlclN0eWxlIjp7IiRpZCI6Ijg5NyIsIkxpbmVDb2xvciI6eyIkaWQiOiI4OTgiLCIkdHlwZSI6Ik5MUkUuQ29tbW9uLkRvbS5Tb2xpZENvbG9yQnJ1c2gsIE5MUkUuQ29tbW9uIiwiQ29sb3IiOnsiJGlkIjoiODk5IiwiQSI6MjU1LCJSIjo1NiwiRyI6OTMsIkIiOjEzOH19LCJMaW5lV2VpZ2h0IjowLjAsIkxpbmVUeXBlIjowLCJQYXJlbnRTdHlsZSI6bnVsbH0sIlBhcmVudFN0eWxlIjpudWxsfSwiVGl0bGVTdHlsZSI6eyIkaWQiOiI5MDAiLCJGb250U2V0dGluZ3MiOnsiJGlkIjoiOTAxIiwiRm9udFNpemUiOjgsIkZvbnROYW1lIjoiQ2FsaWJyaSIsIklzQm9sZCI6dHJ1ZSwiSXNJdGFsaWMiOmZhbHNlLCJJc1VuZGVybGluZWQiOmZhbHNlLCJQYXJlbnRTdHlsZSI6bnVsbH0sIkF1dG9TaXplIjoyLCJGb3JlZ3JvdW5kIjp7IiRpZCI6IjkwMiIsIkNvbG9yIjp7IiRpZCI6IjkwMyIsIkEiOjI1NSwiUiI6MjU1LCJHIjoyNTUsIkIiOjI1NX19LCJNYXhXaWR0aCI6MTQ4LjgzMzQ2NTU3NjE3MTg4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TA0IiwiQ29sb3IiOnsiJGlkIjoiOTA1IiwiQSI6MCwiUiI6MjU1LCJHIjoyNTUsIkIiOjI1NX19LCJJc1Zpc2libGUiOnRydWUsIldpZHRoIjowLjAsIkhlaWdodCI6MC4wLCJCb3JkZXJTdHlsZSI6bnVsbCwiUGFyZW50U3R5bGUiOm51bGx9LCJEYXRlU3R5bGUiOnsiJGlkIjoiOTA2IiwiRm9udFNldHRpbmdzIjp7IiRpZCI6IjkwNyIsIkZvbnRTaXplIjo3LCJGb250TmFtZSI6IkNhbGlicmkiLCJJc0JvbGQiOmZhbHNlLCJJc0l0YWxpYyI6ZmFsc2UsIklzVW5kZXJsaW5lZCI6ZmFsc2UsIlBhcmVudFN0eWxlIjpudWxsfSwiQXV0b1NpemUiOjAsIkZvcmVncm91bmQiOnsiJGlkIjoiOTA4IiwiQ29sb3IiOnsiJGlkIjoiOTA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kxMCIsIkNvbG9yIjp7IiRpZCI6IjkxMSIsIkEiOjAsIlIiOjI1NSwiRyI6MjU1LCJCIjoyNTV9fSwiSXNWaXNpYmxlIjp0cnVlLCJXaWR0aCI6MC4wLCJIZWlnaHQiOjAuMCwiQm9yZGVyU3R5bGUiOm51bGwsIlBhcmVudFN0eWxlIjpudWxsfSwiRGF0ZUZvcm1hdCI6eyIkaWQiOiI5MTI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5MTMiLCJEYXRlUGFydElzVmlzaWJsZSI6dHJ1ZSwiVGltZVBhcnRJc1Zpc2libGUiOmZhbHNlfX0sIldlZWtOdW1iZXJpbmciOnsiJGlkIjoiOTE0IiwiRm9ybWF0IjowLCJJc1Zpc2libGUiOmZhbHNlLCJMYXN0S25vd25WaXNpYmlsaXR5U3RhdGUiOmZhbHNlfSwiSXNWaXNpYmxlIjp0cnVlLCJQYXJlbnRTdHlsZSI6bnVsbH0sIkh5cGVybGluayI6bnVsbCwiSW1wb3J0SWQiOiIifSx7IiRpZCI6IjkxNSIsIklkIjoiNjgyYzFmNjUtZDkzNC00NzRiLTk1ZGMtYTZlNDc1ODU0OGVlIiwiSW5kZXgiOjI1LCJHcm91cElkIjpudWxsLCJUaXRsZSI6IldpbmRvd3MgIENFIDMuMCIsIkRhdGVUaW1lIjoiMjAwMC0wNC0xOVQyMzo1OTowMFoiLCJQZXJjZW50YWdlQ29tcGxldGUiOm51bGwsIk5vdGUiOm51bGwsIlN0eWxlIjp7IiRpZCI6IjkxNiIsIlRpdGxlUG9zaXRpb24iOiJMZWZ0IiwiRGF0ZVBvc2l0aW9uIjoiTGVmdCIsIlNoYXBlVHlwZSI6MSwiU2hhcGVTaXplIjowLCJTaGFwZVN0eWxlIjp7IiRpZCI6IjkxNyIsIk1hcmdpbiI6eyIkcmVmIjoiOCJ9LCJQYWRkaW5nIjp7IiRyZWYiOiI5In0sIkJhY2tncm91bmQiOnsiJGlkIjoiOTE4IiwiQ29sb3IiOnsiJGlkIjoiOTE5IiwiQSI6MjU1LCJSIjoyMjgsIkciOjEwOCwiQiI6MTB9fSwiSXNWaXNpYmxlIjp0cnVlLCJXaWR0aCI6MTIuMCwiSGVpZ2h0IjoxNC4wLCJCb3JkZXJTdHlsZSI6eyIkaWQiOiI5MjAiLCJMaW5lQ29sb3IiOnsiJGlkIjoiOTIxIiwiJHR5cGUiOiJOTFJFLkNvbW1vbi5Eb20uU29saWRDb2xvckJydXNoLCBOTFJFLkNvbW1vbiIsIkNvbG9yIjp7IiRpZCI6IjkyMiIsIkEiOjI1NSwiUiI6NTYsIkciOjkzLCJCIjoxMzh9fSwiTGluZVdlaWdodCI6MC4wLCJMaW5lVHlwZSI6MCwiUGFyZW50U3R5bGUiOm51bGx9LCJQYXJlbnRTdHlsZSI6bnVsbH0sIlRpdGxlU3R5bGUiOnsiJGlkIjoiOTIzIiwiRm9udFNldHRpbmdzIjp7IiRpZCI6IjkyNCIsIkZvbnRTaXplIjo4LCJGb250TmFtZSI6IkNhbGlicmkiLCJJc0JvbGQiOnRydWUsIklzSXRhbGljIjpmYWxzZSwiSXNVbmRlcmxpbmVkIjpmYWxzZSwiUGFyZW50U3R5bGUiOm51bGx9LCJBdXRvU2l6ZSI6MiwiRm9yZWdyb3VuZCI6eyIkaWQiOiI5MjUiLCJDb2xvciI6eyIkaWQiOiI5MjYiLCJBIjoyNTUsIlIiOjI1NSwiRyI6MjU1LCJCIjoyNTV9fSwiTWF4V2lkdGgiOjc4LjkzNjc3NTIwNzUxOTUzMS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kyNyIsIkNvbG9yIjp7IiRpZCI6IjkyOCIsIkEiOjAsIlIiOjI1NSwiRyI6MjU1LCJCIjoyNTV9fSwiSXNWaXNpYmxlIjp0cnVlLCJXaWR0aCI6MC4wLCJIZWlnaHQiOjAuMCwiQm9yZGVyU3R5bGUiOm51bGwsIlBhcmVudFN0eWxlIjpudWxsfSwiRGF0ZVN0eWxlIjp7IiRpZCI6IjkyOSIsIkZvbnRTZXR0aW5ncyI6eyIkaWQiOiI5MzAiLCJGb250U2l6ZSI6NywiRm9udE5hbWUiOiJDYWxpYnJpIiwiSXNCb2xkIjpmYWxzZSwiSXNJdGFsaWMiOmZhbHNlLCJJc1VuZGVybGluZWQiOmZhbHNlLCJQYXJlbnRTdHlsZSI6bnVsbH0sIkF1dG9TaXplIjowLCJGb3JlZ3JvdW5kIjp7IiRpZCI6IjkzMSIsIkNvbG9yIjp7IiRpZCI6IjkzMi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5MzMiLCJDb2xvciI6eyIkaWQiOiI5MzQiLCJBIjowLCJSIjoyNTUsIkciOjI1NSwiQiI6MjU1fX0sIklzVmlzaWJsZSI6dHJ1ZSwiV2lkdGgiOjAuMCwiSGVpZ2h0IjowLjAsIkJvcmRlclN0eWxlIjpudWxsLCJQYXJlbnRTdHlsZSI6bnVsbH0sIkRhdGVGb3JtYXQiOnsiJGlkIjoiOTM1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OTM2IiwiRGF0ZVBhcnRJc1Zpc2libGUiOnRydWUsIlRpbWVQYXJ0SXNWaXNpYmxlIjpmYWxzZX19LCJXZWVrTnVtYmVyaW5nIjp7IiRpZCI6IjkzNyIsIkZvcm1hdCI6MCwiSXNWaXNpYmxlIjpmYWxzZSwiTGFzdEtub3duVmlzaWJpbGl0eVN0YXRlIjpmYWxzZX0sIklzVmlzaWJsZSI6dHJ1ZSwiUGFyZW50U3R5bGUiOm51bGx9LCJIeXBlcmxpbmsiOm51bGwsIkltcG9ydElkIjoiV2luZG93cyBDRSAzLjAifSx7IiRpZCI6IjkzOCIsIklkIjoiOGZlNzA5NjItNmJmNy00NDVhLTk3MDktNmM0OTE5MWNiYzUwIiwiSW5kZXgiOjI3LCJHcm91cElkIjpudWxsLCJUaXRsZSI6IldpbmRvd3MgQ0UgNi4wIiwiRGF0ZVRpbWUiOiIyMDA3LTAyLTEyVDIzOjU5OjAwWiIsIlBlcmNlbnRhZ2VDb21wbGV0ZSI6bnVsbCwiTm90ZSI6bnVsbCwiU3R5bGUiOnsiJGlkIjoiOTM5IiwiVGl0bGVQb3NpdGlvbiI6IlJpZ2h0IiwiRGF0ZVBvc2l0aW9uIjoiUmlnaHQiLCJTaGFwZVR5cGUiOjEsIlNoYXBlU2l6ZSI6MCwiU2hhcGVTdHlsZSI6eyIkaWQiOiI5NDAiLCJNYXJnaW4iOnsiJHJlZiI6IjgifSwiUGFkZGluZyI6eyIkcmVmIjoiOSJ9LCJCYWNrZ3JvdW5kIjp7IiRpZCI6Ijk0MSIsIkNvbG9yIjp7IiRpZCI6Ijk0MiIsIkEiOjI1NSwiUiI6MjI4LCJHIjoxMDgsIkIiOjEwfX0sIklzVmlzaWJsZSI6dHJ1ZSwiV2lkdGgiOjEyLjAsIkhlaWdodCI6MTQuMCwiQm9yZGVyU3R5bGUiOnsiJGlkIjoiOTQzIiwiTGluZUNvbG9yIjp7IiRpZCI6Ijk0NCIsIiR0eXBlIjoiTkxSRS5Db21tb24uRG9tLlNvbGlkQ29sb3JCcnVzaCwgTkxSRS5Db21tb24iLCJDb2xvciI6eyIkaWQiOiI5NDUiLCJBIjoyNTUsIlIiOjU2LCJHIjo5MywiQiI6MTM4fX0sIkxpbmVXZWlnaHQiOjAuMCwiTGluZVR5cGUiOjAsIlBhcmVudFN0eWxlIjpudWxsfSwiUGFyZW50U3R5bGUiOm51bGx9LCJUaXRsZVN0eWxlIjp7IiRpZCI6Ijk0NiIsIkZvbnRTZXR0aW5ncyI6eyIkaWQiOiI5NDciLCJGb250U2l6ZSI6OCwiRm9udE5hbWUiOiJDYWxpYnJpIiwiSXNCb2xkIjp0cnVlLCJJc0l0YWxpYyI6ZmFsc2UsIklzVW5kZXJsaW5lZCI6ZmFsc2UsIlBhcmVudFN0eWxlIjpudWxsfSwiQXV0b1NpemUiOjIsIkZvcmVncm91bmQiOnsiJGlkIjoiOTQ4IiwiQ29sb3IiOnsiJGlkIjoiOTQ5IiwiQSI6MjU1LCJSIjoyNTUsIkciOjI1NSwiQiI6MjU1fX0sIk1heFdpZHRoIjo2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TUwIiwiQ29sb3IiOnsiJGlkIjoiOTUxIiwiQSI6MCwiUiI6MjU1LCJHIjoyNTUsIkIiOjI1NX19LCJJc1Zpc2libGUiOnRydWUsIldpZHRoIjowLjAsIkhlaWdodCI6MC4wLCJCb3JkZXJTdHlsZSI6bnVsbCwiUGFyZW50U3R5bGUiOm51bGx9LCJEYXRlU3R5bGUiOnsiJGlkIjoiOTUyIiwiRm9udFNldHRpbmdzIjp7IiRpZCI6Ijk1MyIsIkZvbnRTaXplIjo3LCJGb250TmFtZSI6IkNhbGlicmkiLCJJc0JvbGQiOmZhbHNlLCJJc0l0YWxpYyI6ZmFsc2UsIklzVW5kZXJsaW5lZCI6ZmFsc2UsIlBhcmVudFN0eWxlIjpudWxsfSwiQXV0b1NpemUiOjAsIkZvcmVncm91bmQiOnsiJGlkIjoiOTU0IiwiQ29sb3IiOnsiJGlkIjoiOTU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k1NiIsIkNvbG9yIjp7IiRpZCI6Ijk1NyIsIkEiOjAsIlIiOjI1NSwiRyI6MjU1LCJCIjoyNTV9fSwiSXNWaXNpYmxlIjp0cnVlLCJXaWR0aCI6MC4wLCJIZWlnaHQiOjAuMCwiQm9yZGVyU3R5bGUiOm51bGwsIlBhcmVudFN0eWxlIjpudWxsfSwiRGF0ZUZvcm1hdCI6eyIkaWQiOiI5NTg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5NTkiLCJEYXRlUGFydElzVmlzaWJsZSI6dHJ1ZSwiVGltZVBhcnRJc1Zpc2libGUiOmZhbHNlfX0sIldlZWtOdW1iZXJpbmciOnsiJGlkIjoiOTYwIiwiRm9ybWF0IjowLCJJc1Zpc2libGUiOmZhbHNlLCJMYXN0S25vd25WaXNpYmlsaXR5U3RhdGUiOmZhbHNlfSwiSXNWaXNpYmxlIjp0cnVlLCJQYXJlbnRTdHlsZSI6bnVsbH0sIkh5cGVybGluayI6bnVsbCwiSW1wb3J0SWQiOiJXaW5kb3dzIENFIDYuMCJ9LHsiJGlkIjoiOTYxIiwiSWQiOiJkNDgzOWZkZS02N2E5LTRiNDItYTU3OC01MGVlMGYzMmY1ZmEiLCJJbmRleCI6MjYsIkdyb3VwSWQiOm51bGwsIlRpdGxlIjoiV2luZG93cyBDRSA0LngiLCJEYXRlVGltZSI6IjIwMDItMDEtMDdUMjM6NTk6MDBaIiwiUGVyY2VudGFnZUNvbXBsZXRlIjpudWxsLCJOb3RlIjpudWxsLCJTdHlsZSI6eyIkaWQiOiI5NjIiLCJUaXRsZVBvc2l0aW9uIjoiUmlnaHQiLCJEYXRlUG9zaXRpb24iOiJSaWdodCIsIlNoYXBlVHlwZSI6MSwiU2hhcGVTaXplIjowLCJTaGFwZVN0eWxlIjp7IiRpZCI6Ijk2MyIsIk1hcmdpbiI6eyIkcmVmIjoiOCJ9LCJQYWRkaW5nIjp7IiRyZWYiOiI5In0sIkJhY2tncm91bmQiOnsiJGlkIjoiOTY0IiwiQ29sb3IiOnsiJGlkIjoiOTY1IiwiQSI6MjU1LCJSIjoyMjgsIkciOjEwOCwiQiI6MTB9fSwiSXNWaXNpYmxlIjp0cnVlLCJXaWR0aCI6MTIuMCwiSGVpZ2h0IjoxNC4wLCJCb3JkZXJTdHlsZSI6eyIkaWQiOiI5NjYiLCJMaW5lQ29sb3IiOnsiJGlkIjoiOTY3IiwiJHR5cGUiOiJOTFJFLkNvbW1vbi5Eb20uU29saWRDb2xvckJydXNoLCBOTFJFLkNvbW1vbiIsIkNvbG9yIjp7IiRpZCI6Ijk2OCIsIkEiOjI1NSwiUiI6NTYsIkciOjkzLCJCIjoxMzh9fSwiTGluZVdlaWdodCI6MC4wLCJMaW5lVHlwZSI6MCwiUGFyZW50U3R5bGUiOm51bGx9LCJQYXJlbnRTdHlsZSI6bnVsbH0sIlRpdGxlU3R5bGUiOnsiJGlkIjoiOTY5IiwiRm9udFNldHRpbmdzIjp7IiRpZCI6Ijk3MCIsIkZvbnRTaXplIjo4LCJGb250TmFtZSI6IkNhbGlicmkiLCJJc0JvbGQiOnRydWUsIklzSXRhbGljIjpmYWxzZSwiSXNVbmRlcmxpbmVkIjpmYWxzZSwiUGFyZW50U3R5bGUiOm51bGx9LCJBdXRvU2l6ZSI6MiwiRm9yZWdyb3VuZCI6eyIkaWQiOiI5NzEiLCJDb2xvciI6eyIkaWQiOiI5NzIiLCJBIjoyNTUsIlIiOjI1NSwiRyI6MjU1LCJCIjoyNTV9fSwiTWF4V2lkdGgiOjY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5NzMiLCJDb2xvciI6eyIkaWQiOiI5NzQiLCJBIjowLCJSIjoyNTUsIkciOjI1NSwiQiI6MjU1fX0sIklzVmlzaWJsZSI6dHJ1ZSwiV2lkdGgiOjAuMCwiSGVpZ2h0IjowLjAsIkJvcmRlclN0eWxlIjpudWxsLCJQYXJlbnRTdHlsZSI6bnVsbH0sIkRhdGVTdHlsZSI6eyIkaWQiOiI5NzUiLCJGb250U2V0dGluZ3MiOnsiJGlkIjoiOTc2IiwiRm9udFNpemUiOjcsIkZvbnROYW1lIjoiQ2FsaWJyaSIsIklzQm9sZCI6ZmFsc2UsIklzSXRhbGljIjpmYWxzZSwiSXNVbmRlcmxpbmVkIjpmYWxzZSwiUGFyZW50U3R5bGUiOm51bGx9LCJBdXRvU2l6ZSI6MCwiRm9yZWdyb3VuZCI6eyIkaWQiOiI5NzciLCJDb2xvciI6eyIkaWQiOiI5Nz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OTc5IiwiQ29sb3IiOnsiJGlkIjoiOTgwIiwiQSI6MCwiUiI6MjU1LCJHIjoyNTUsIkIiOjI1NX19LCJJc1Zpc2libGUiOnRydWUsIldpZHRoIjowLjAsIkhlaWdodCI6MC4wLCJCb3JkZXJTdHlsZSI6bnVsbCwiUGFyZW50U3R5bGUiOm51bGx9LCJEYXRlRm9ybWF0Ijp7IiRpZCI6Ijk4M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k4MiIsIkRhdGVQYXJ0SXNWaXNpYmxlIjp0cnVlLCJUaW1lUGFydElzVmlzaWJsZSI6ZmFsc2V9fSwiV2Vla051bWJlcmluZyI6eyIkaWQiOiI5ODMiLCJGb3JtYXQiOjAsIklzVmlzaWJsZSI6ZmFsc2UsIkxhc3RLbm93blZpc2liaWxpdHlTdGF0ZSI6ZmFsc2V9LCJJc1Zpc2libGUiOnRydWUsIlBhcmVudFN0eWxlIjpudWxsfSwiSHlwZXJsaW5rIjpudWxsLCJJbXBvcnRJZCI6IldpbmRvd3MgQ0UgNC54In1dLCJJZCI6IjMzMzQ1NjM3LTJmMWMtNDE4Ni1hNmJlLTNhZTRiNmM4ZTNkNyIsIklzU2luZ2xlSXRlbVJvdyI6ZmFsc2V9LHsiJGlkIjoiOTg0IiwiX3Rhc2tzIjpbXSwiX21pbGVzdG9uZXMiOlt7IiRpZCI6Ijk4NSIsIklkIjoiMDEwM2IyZTQtMDVkNi00NGY2LThhYWMtZDllZGMzMWI5Y2UyIiwiSW5kZXgiOjMzLCJHcm91cElkIjpudWxsLCJUaXRsZSI6IldpbmRvd3MgMTAgSW9UIEVudGVycHJpc2UiLCJEYXRlVGltZSI6IjIwMTUtMDctMjVUMjM6NTk6MDAiLCJQZXJjZW50YWdlQ29tcGxldGUiOm51bGwsIk5vdGUiOm51bGwsIlN0eWxlIjp7IiRpZCI6Ijk4NiIsIlRpdGxlUG9zaXRpb24iOiJSaWdodCIsIkRhdGVQb3NpdGlvbiI6IlJpZ2h0IiwiU2hhcGVUeXBlIjoxLCJTaGFwZVNpemUiOjAsIlNoYXBlU3R5bGUiOnsiJGlkIjoiOTg3IiwiTWFyZ2luIjp7IiRyZWYiOiI4In0sIlBhZGRpbmciOnsiJHJlZiI6IjkifSwiQmFja2dyb3VuZCI6eyIkaWQiOiI5ODgiLCJDb2xvciI6eyIkaWQiOiI5ODkiLCJBIjoyNTUsIlIiOjIyOCwiRyI6MTA4LCJCIjoxMH19LCJJc1Zpc2libGUiOnRydWUsIldpZHRoIjoxMi4wLCJIZWlnaHQiOjE0LjAsIkJvcmRlclN0eWxlIjp7IiRpZCI6Ijk5MCIsIkxpbmVDb2xvciI6eyIkaWQiOiI5OTEiLCIkdHlwZSI6Ik5MUkUuQ29tbW9uLkRvbS5Tb2xpZENvbG9yQnJ1c2gsIE5MUkUuQ29tbW9uIiwiQ29sb3IiOnsiJGlkIjoiOTkyIiwiQSI6MjU1LCJSIjo1NiwiRyI6OTMsIkIiOjEzOH19LCJMaW5lV2VpZ2h0IjowLjAsIkxpbmVUeXBlIjowLCJQYXJlbnRTdHlsZSI6bnVsbH0sIlBhcmVudFN0eWxlIjpudWxsfSwiVGl0bGVTdHlsZSI6eyIkaWQiOiI5OTMiLCJGb250U2V0dGluZ3MiOnsiJGlkIjoiOTk0IiwiRm9udFNpemUiOjgsIkZvbnROYW1lIjoiQ2FsaWJyaSIsIklzQm9sZCI6dHJ1ZSwiSXNJdGFsaWMiOmZhbHNlLCJJc1VuZGVybGluZWQiOmZhbHNlLCJQYXJlbnRTdHlsZSI6bnVsbH0sIkF1dG9TaXplIjoyLCJGb3JlZ3JvdW5kIjp7IiRpZCI6Ijk5NSIsIkNvbG9yIjp7IiRpZCI6Ijk5NiIsIkEiOjI1NSwiUiI6MjU1LCJHIjoyNTUsIkIiOjI1NX19LCJNYXhXaWR0aCI6MTIzLjAzMDk0NDgyNDIxODc1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OTk3IiwiQ29sb3IiOnsiJGlkIjoiOTk4IiwiQSI6MCwiUiI6MjU1LCJHIjoyNTUsIkIiOjI1NX19LCJJc1Zpc2libGUiOnRydWUsIldpZHRoIjowLjAsIkhlaWdodCI6MC4wLCJCb3JkZXJTdHlsZSI6bnVsbCwiUGFyZW50U3R5bGUiOm51bGx9LCJEYXRlU3R5bGUiOnsiJGlkIjoiOTk5IiwiRm9udFNldHRpbmdzIjp7IiRpZCI6IjEwMDAiLCJGb250U2l6ZSI6NywiRm9udE5hbWUiOiJDYWxpYnJpIiwiSXNCb2xkIjpmYWxzZSwiSXNJdGFsaWMiOmZhbHNlLCJJc1VuZGVybGluZWQiOmZhbHNlLCJQYXJlbnRTdHlsZSI6bnVsbH0sIkF1dG9TaXplIjowLCJGb3JlZ3JvdW5kIjp7IiRpZCI6IjEwMDEiLCJDb2xvciI6eyIkaWQiOiIxMDAy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wMDMiLCJDb2xvciI6eyIkaWQiOiIxMDA0IiwiQSI6MCwiUiI6MjU1LCJHIjoyNTUsIkIiOjI1NX19LCJJc1Zpc2libGUiOnRydWUsIldpZHRoIjowLjAsIkhlaWdodCI6MC4wLCJCb3JkZXJTdHlsZSI6bnVsbCwiUGFyZW50U3R5bGUiOm51bGx9LCJEYXRlRm9ybWF0Ijp7IiRpZCI6IjEwMDU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DA2IiwiRGF0ZVBhcnRJc1Zpc2libGUiOnRydWUsIlRpbWVQYXJ0SXNWaXNpYmxlIjpmYWxzZX19LCJXZWVrTnVtYmVyaW5nIjp7IiRpZCI6IjEwMDciLCJGb3JtYXQiOjAsIklzVmlzaWJsZSI6ZmFsc2UsIkxhc3RLbm93blZpc2liaWxpdHlTdGF0ZSI6ZmFsc2V9LCJJc1Zpc2libGUiOnRydWUsIlBhcmVudFN0eWxlIjpudWxsfSwiSHlwZXJsaW5rIjpudWxsLCJJbXBvcnRJZCI6IiJ9LHsiJGlkIjoiMTAwOCIsIklkIjoiNTMyN2FjZGItYTZhZS00NTNjLWFiYzItYzQ2NTJhYjM2NjA0IiwiSW5kZXgiOjMyLCJHcm91cElkIjpudWxsLCJUaXRsZSI6IkVtYmVkZGVkIFxyXG5Db21wYWN0IDciLCJEYXRlVGltZSI6IjIwMTEtMDMtMDFUMjM6NTk6MDBaIiwiUGVyY2VudGFnZUNvbXBsZXRlIjpudWxsLCJOb3RlIjpudWxsLCJTdHlsZSI6eyIkaWQiOiIxMDA5IiwiVGl0bGVQb3NpdGlvbiI6IlJpZ2h0IiwiRGF0ZVBvc2l0aW9uIjoiUmlnaHQiLCJTaGFwZVR5cGUiOjEsIlNoYXBlU2l6ZSI6MCwiU2hhcGVTdHlsZSI6eyIkaWQiOiIxMDEwIiwiTWFyZ2luIjp7IiRyZWYiOiI4In0sIlBhZGRpbmciOnsiJHJlZiI6IjkifSwiQmFja2dyb3VuZCI6eyIkaWQiOiIxMDExIiwiQ29sb3IiOnsiJGlkIjoiMTAxMiIsIkEiOjI1NSwiUiI6MjI4LCJHIjoxMDgsIkIiOjEwfX0sIklzVmlzaWJsZSI6dHJ1ZSwiV2lkdGgiOjEyLjAsIkhlaWdodCI6MTQuMCwiQm9yZGVyU3R5bGUiOnsiJGlkIjoiMTAxMyIsIkxpbmVDb2xvciI6eyIkaWQiOiIxMDE0IiwiJHR5cGUiOiJOTFJFLkNvbW1vbi5Eb20uU29saWRDb2xvckJydXNoLCBOTFJFLkNvbW1vbiIsIkNvbG9yIjp7IiRpZCI6IjEwMTUiLCJBIjoyNTUsIlIiOjU2LCJHIjo5MywiQiI6MTM4fX0sIkxpbmVXZWlnaHQiOjAuMCwiTGluZVR5cGUiOjAsIlBhcmVudFN0eWxlIjpudWxsfSwiUGFyZW50U3R5bGUiOm51bGx9LCJUaXRsZVN0eWxlIjp7IiRpZCI6IjEwMTYiLCJGb250U2V0dGluZ3MiOnsiJGlkIjoiMTAxNyIsIkZvbnRTaXplIjo4LCJGb250TmFtZSI6IkNhbGlicmkiLCJJc0JvbGQiOnRydWUsIklzSXRhbGljIjpmYWxzZSwiSXNVbmRlcmxpbmVkIjpmYWxzZSwiUGFyZW50U3R5bGUiOm51bGx9LCJBdXRvU2l6ZSI6MiwiRm9yZWdyb3VuZCI6eyIkaWQiOiIxMDE4IiwiQ29sb3IiOnsiJGlkIjoiMTAxOSIsIkEiOjI1NSwiUiI6MjU1LCJHIjoyNTUsIkIiOjI1NX19LCJNYXhXaWR0aCI6ODI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wMjAiLCJDb2xvciI6eyIkaWQiOiIxMDIxIiwiQSI6MCwiUiI6MjU1LCJHIjoyNTUsIkIiOjI1NX19LCJJc1Zpc2libGUiOnRydWUsIldpZHRoIjowLjAsIkhlaWdodCI6MC4wLCJCb3JkZXJTdHlsZSI6bnVsbCwiUGFyZW50U3R5bGUiOm51bGx9LCJEYXRlU3R5bGUiOnsiJGlkIjoiMTAyMiIsIkZvbnRTZXR0aW5ncyI6eyIkaWQiOiIxMDIzIiwiRm9udFNpemUiOjcsIkZvbnROYW1lIjoiQ2FsaWJyaSIsIklzQm9sZCI6ZmFsc2UsIklzSXRhbGljIjpmYWxzZSwiSXNVbmRlcmxpbmVkIjpmYWxzZSwiUGFyZW50U3R5bGUiOm51bGx9LCJBdXRvU2l6ZSI6MCwiRm9yZWdyb3VuZCI6eyIkaWQiOiIxMDI0IiwiQ29sb3IiOnsiJGlkIjoiMTAyN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DI2IiwiQ29sb3IiOnsiJGlkIjoiMTAyNyIsIkEiOjAsIlIiOjI1NSwiRyI6MjU1LCJCIjoyNTV9fSwiSXNWaXNpYmxlIjp0cnVlLCJXaWR0aCI6MC4wLCJIZWlnaHQiOjAuMCwiQm9yZGVyU3R5bGUiOm51bGwsIlBhcmVudFN0eWxlIjpudWxsfSwiRGF0ZUZvcm1hdCI6eyIkaWQiOiIxMDI4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AyOSIsIkRhdGVQYXJ0SXNWaXNpYmxlIjp0cnVlLCJUaW1lUGFydElzVmlzaWJsZSI6ZmFsc2V9fSwiV2Vla051bWJlcmluZyI6eyIkaWQiOiIxMDMwIiwiRm9ybWF0IjowLCJJc1Zpc2libGUiOmZhbHNlLCJMYXN0S25vd25WaXNpYmlsaXR5U3RhdGUiOmZhbHNlfSwiSXNWaXNpYmxlIjp0cnVlLCJQYXJlbnRTdHlsZSI6bnVsbH0sIkh5cGVybGluayI6bnVsbCwiSW1wb3J0SWQiOiJFbWJlZGRlZCBDb21wYWN0IDcifSx7IiRpZCI6IjEwMzEiLCJJZCI6IjZhZTlhYWM0LWJkMGEtNDkyYi04NWE0LWQyZDE1YzE0M2ZjMyIsIkluZGV4IjozMSwiR3JvdXBJZCI6bnVsbCwiVGl0bGUiOiJXaW5kb3dzIENFIDUuMCIsIkRhdGVUaW1lIjoiMjAwNC0wNy0wOVQyMzo1OTowMFoiLCJQZXJjZW50YWdlQ29tcGxldGUiOm51bGwsIk5vdGUiOm51bGwsIlN0eWxlIjp7IiRpZCI6IjEwMzIiLCJUaXRsZVBvc2l0aW9uIjoiUmlnaHQiLCJEYXRlUG9zaXRpb24iOiJSaWdodCIsIlNoYXBlVHlwZSI6MSwiU2hhcGVTaXplIjowLCJTaGFwZVN0eWxlIjp7IiRpZCI6IjEwMzMiLCJNYXJnaW4iOnsiJHJlZiI6IjgifSwiUGFkZGluZyI6eyIkcmVmIjoiOSJ9LCJCYWNrZ3JvdW5kIjp7IiRpZCI6IjEwMzQiLCJDb2xvciI6eyIkaWQiOiIxMDM1IiwiQSI6MjU1LCJSIjoyMjgsIkciOjEwOCwiQiI6MTB9fSwiSXNWaXNpYmxlIjp0cnVlLCJXaWR0aCI6MTIuMCwiSGVpZ2h0IjoxNC4wLCJCb3JkZXJTdHlsZSI6eyIkaWQiOiIxMDM2IiwiTGluZUNvbG9yIjp7IiRpZCI6IjEwMzciLCIkdHlwZSI6Ik5MUkUuQ29tbW9uLkRvbS5Tb2xpZENvbG9yQnJ1c2gsIE5MUkUuQ29tbW9uIiwiQ29sb3IiOnsiJGlkIjoiMTAzOCIsIkEiOjI1NSwiUiI6NTYsIkciOjkzLCJCIjoxMzh9fSwiTGluZVdlaWdodCI6MC4wLCJMaW5lVHlwZSI6MCwiUGFyZW50U3R5bGUiOm51bGx9LCJQYXJlbnRTdHlsZSI6bnVsbH0sIlRpdGxlU3R5bGUiOnsiJGlkIjoiMTAzOSIsIkZvbnRTZXR0aW5ncyI6eyIkaWQiOiIxMDQwIiwiRm9udFNpemUiOjgsIkZvbnROYW1lIjoiQ2FsaWJyaSIsIklzQm9sZCI6dHJ1ZSwiSXNJdGFsaWMiOmZhbHNlLCJJc1VuZGVybGluZWQiOmZhbHNlLCJQYXJlbnRTdHlsZSI6bnVsbH0sIkF1dG9TaXplIjoyLCJGb3JlZ3JvdW5kIjp7IiRpZCI6IjEwNDEiLCJDb2xvciI6eyIkaWQiOiIxMDQyIiwiQSI6MjU1LCJSIjoyNTUsIkciOjI1NSwiQiI6MjU1fX0sIk1heFdpZHRoIjo3Ny4yODUxMTgxMDMwMjczNDQ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DQzIiwiQ29sb3IiOnsiJGlkIjoiMTA0NCIsIkEiOjAsIlIiOjI1NSwiRyI6MjU1LCJCIjoyNTV9fSwiSXNWaXNpYmxlIjp0cnVlLCJXaWR0aCI6MC4wLCJIZWlnaHQiOjAuMCwiQm9yZGVyU3R5bGUiOm51bGwsIlBhcmVudFN0eWxlIjpudWxsfSwiRGF0ZVN0eWxlIjp7IiRpZCI6IjEwNDUiLCJGb250U2V0dGluZ3MiOnsiJGlkIjoiMTA0NiIsIkZvbnRTaXplIjo3LCJGb250TmFtZSI6IkNhbGlicmkiLCJJc0JvbGQiOmZhbHNlLCJJc0l0YWxpYyI6ZmFsc2UsIklzVW5kZXJsaW5lZCI6ZmFsc2UsIlBhcmVudFN0eWxlIjpudWxsfSwiQXV0b1NpemUiOjAsIkZvcmVncm91bmQiOnsiJGlkIjoiMTA0NyIsIkNvbG9yIjp7IiRpZCI6IjEwND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A0OSIsIkNvbG9yIjp7IiRpZCI6IjEwNTAiLCJBIjowLCJSIjoyNTUsIkciOjI1NSwiQiI6MjU1fX0sIklzVmlzaWJsZSI6dHJ1ZSwiV2lkdGgiOjAuMCwiSGVpZ2h0IjowLjAsIkJvcmRlclN0eWxlIjpudWxsLCJQYXJlbnRTdHlsZSI6bnVsbH0sIkRhdGVGb3JtYXQiOnsiJGlkIjoiMTA1M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NTIiLCJEYXRlUGFydElzVmlzaWJsZSI6dHJ1ZSwiVGltZVBhcnRJc1Zpc2libGUiOmZhbHNlfX0sIldlZWtOdW1iZXJpbmciOnsiJGlkIjoiMTA1MyIsIkZvcm1hdCI6MCwiSXNWaXNpYmxlIjpmYWxzZSwiTGFzdEtub3duVmlzaWJpbGl0eVN0YXRlIjpmYWxzZX0sIklzVmlzaWJsZSI6dHJ1ZSwiUGFyZW50U3R5bGUiOm51bGx9LCJIeXBlcmxpbmsiOm51bGwsIkltcG9ydElkIjoiV2luZG93cyBDRSA1LjAifSx7IiRpZCI6IjEwNTQiLCJJZCI6ImE3ZWE3ZTNlLTI3ZWQtNDc5ZS04YzAzLThlYzI0Y2U5OTZiMyIsIkluZGV4IjoyOSwiR3JvdXBJZCI6bnVsbCwiVGl0bGUiOiJXaW5kb3dzICBDRSAxLjAiLCJEYXRlVGltZSI6IjE5OTYtMTEtMTZUMjM6NTk6MDBaIiwiUGVyY2VudGFnZUNvbXBsZXRlIjpudWxsLCJOb3RlIjpudWxsLCJTdHlsZSI6eyIkaWQiOiIxMDU1IiwiVGl0bGVQb3NpdGlvbiI6IkxlZnQiLCJEYXRlUG9zaXRpb24iOiJMZWZ0IiwiU2hhcGVUeXBlIjoxLCJTaGFwZVNpemUiOjAsIlNoYXBlU3R5bGUiOnsiJGlkIjoiMTA1NiIsIk1hcmdpbiI6eyIkcmVmIjoiOCJ9LCJQYWRkaW5nIjp7IiRyZWYiOiI5In0sIkJhY2tncm91bmQiOnsiJGlkIjoiMTA1NyIsIkNvbG9yIjp7IiRpZCI6IjEwNTgiLCJBIjoyNTUsIlIiOjIyOCwiRyI6MTA4LCJCIjoxMH19LCJJc1Zpc2libGUiOnRydWUsIldpZHRoIjoxMi4wLCJIZWlnaHQiOjE0LjAsIkJvcmRlclN0eWxlIjp7IiRpZCI6IjEwNTkiLCJMaW5lQ29sb3IiOnsiJGlkIjoiMTA2MCIsIiR0eXBlIjoiTkxSRS5Db21tb24uRG9tLlNvbGlkQ29sb3JCcnVzaCwgTkxSRS5Db21tb24iLCJDb2xvciI6eyIkaWQiOiIxMDYxIiwiQSI6MjU1LCJSIjo1NiwiRyI6OTMsIkIiOjEzOH19LCJMaW5lV2VpZ2h0IjowLjAsIkxpbmVUeXBlIjowLCJQYXJlbnRTdHlsZSI6bnVsbH0sIlBhcmVudFN0eWxlIjpudWxsfSwiVGl0bGVTdHlsZSI6eyIkaWQiOiIxMDYyIiwiRm9udFNldHRpbmdzIjp7IiRpZCI6IjEwNjMiLCJGb250U2l6ZSI6OCwiRm9udE5hbWUiOiJDYWxpYnJpIiwiSXNCb2xkIjp0cnVlLCJJc0l0YWxpYyI6ZmFsc2UsIklzVW5kZXJsaW5lZCI6ZmFsc2UsIlBhcmVudFN0eWxlIjpudWxsfSwiQXV0b1NpemUiOjIsIkZvcmVncm91bmQiOnsiJGlkIjoiMTA2NCIsIkNvbG9yIjp7IiRpZCI6IjEwNjUiLCJBIjoyNTUsIlIiOjI1NSwiRyI6MjU1LCJCIjoyNTV9fSwiTWF4V2lkdGgiOjgxLjAzMjYwMDQwMjgzMjAzMS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wNjYiLCJDb2xvciI6eyIkaWQiOiIxMDY3IiwiQSI6MCwiUiI6MjU1LCJHIjoyNTUsIkIiOjI1NX19LCJJc1Zpc2libGUiOnRydWUsIldpZHRoIjowLjAsIkhlaWdodCI6MC4wLCJCb3JkZXJTdHlsZSI6bnVsbCwiUGFyZW50U3R5bGUiOm51bGx9LCJEYXRlU3R5bGUiOnsiJGlkIjoiMTA2OCIsIkZvbnRTZXR0aW5ncyI6eyIkaWQiOiIxMDY5IiwiRm9udFNpemUiOjcsIkZvbnROYW1lIjoiQ2FsaWJyaSIsIklzQm9sZCI6ZmFsc2UsIklzSXRhbGljIjpmYWxzZSwiSXNVbmRlcmxpbmVkIjpmYWxzZSwiUGFyZW50U3R5bGUiOm51bGx9LCJBdXRvU2l6ZSI6MCwiRm9yZWdyb3VuZCI6eyIkaWQiOiIxMDcwIiwiQ29sb3IiOnsiJGlkIjoiMTA3MS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DcyIiwiQ29sb3IiOnsiJGlkIjoiMTA3MyIsIkEiOjAsIlIiOjI1NSwiRyI6MjU1LCJCIjoyNTV9fSwiSXNWaXNpYmxlIjp0cnVlLCJXaWR0aCI6MC4wLCJIZWlnaHQiOjAuMCwiQm9yZGVyU3R5bGUiOm51bGwsIlBhcmVudFN0eWxlIjpudWxsfSwiRGF0ZUZvcm1hdCI6eyIkaWQiOiIxMDc0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A3NSIsIkRhdGVQYXJ0SXNWaXNpYmxlIjp0cnVlLCJUaW1lUGFydElzVmlzaWJsZSI6ZmFsc2V9fSwiV2Vla051bWJlcmluZyI6eyIkaWQiOiIxMDc2IiwiRm9ybWF0IjowLCJJc1Zpc2libGUiOmZhbHNlLCJMYXN0S25vd25WaXNpYmlsaXR5U3RhdGUiOmZhbHNlfSwiSXNWaXNpYmxlIjp0cnVlLCJQYXJlbnRTdHlsZSI6bnVsbH0sIkh5cGVybGluayI6bnVsbCwiSW1wb3J0SWQiOiJXaW5kb3dzIENFIDEuMCJ9LHsiJGlkIjoiMTA3NyIsIklkIjoiYzk5ODNiMjEtOWE5My00ZjM3LTk2YTctNDE2MWRkMmY2MjkzIiwiSW5kZXgiOjMwLCJHcm91cElkIjpudWxsLCJUaXRsZSI6IldpbmRvd3MgQ0UgMi4wIiwiRGF0ZVRpbWUiOiIxOTk3LTA5LTI5VDIzOjU5OjAwWiIsIlBlcmNlbnRhZ2VDb21wbGV0ZSI6bnVsbCwiTm90ZSI6bnVsbCwiU3R5bGUiOnsiJGlkIjoiMTA3OCIsIlRpdGxlUG9zaXRpb24iOiJSaWdodCIsIkRhdGVQb3NpdGlvbiI6IlJpZ2h0IiwiU2hhcGVUeXBlIjoxLCJTaGFwZVNpemUiOjAsIlNoYXBlU3R5bGUiOnsiJGlkIjoiMTA3OSIsIk1hcmdpbiI6eyIkcmVmIjoiOCJ9LCJQYWRkaW5nIjp7IiRyZWYiOiI5In0sIkJhY2tncm91bmQiOnsiJGlkIjoiMTA4MCIsIkNvbG9yIjp7IiRpZCI6IjEwODEiLCJBIjoyNTUsIlIiOjIyOCwiRyI6MTA4LCJCIjoxMH19LCJJc1Zpc2libGUiOnRydWUsIldpZHRoIjoxMi4wLCJIZWlnaHQiOjE0LjAsIkJvcmRlclN0eWxlIjp7IiRpZCI6IjEwODIiLCJMaW5lQ29sb3IiOnsiJGlkIjoiMTA4MyIsIiR0eXBlIjoiTkxSRS5Db21tb24uRG9tLlNvbGlkQ29sb3JCcnVzaCwgTkxSRS5Db21tb24iLCJDb2xvciI6eyIkaWQiOiIxMDg0IiwiQSI6MjU1LCJSIjo1NiwiRyI6OTMsIkIiOjEzOH19LCJMaW5lV2VpZ2h0IjowLjAsIkxpbmVUeXBlIjowLCJQYXJlbnRTdHlsZSI6bnVsbH0sIlBhcmVudFN0eWxlIjpudWxsfSwiVGl0bGVTdHlsZSI6eyIkaWQiOiIxMDg1IiwiRm9udFNldHRpbmdzIjp7IiRpZCI6IjEwODYiLCJGb250U2l6ZSI6OCwiRm9udE5hbWUiOiJDYWxpYnJpIiwiSXNCb2xkIjp0cnVlLCJJc0l0YWxpYyI6ZmFsc2UsIklzVW5kZXJsaW5lZCI6ZmFsc2UsIlBhcmVudFN0eWxlIjpudWxsfSwiQXV0b1NpemUiOjIsIkZvcmVncm91bmQiOnsiJGlkIjoiMTA4NyIsIkNvbG9yIjp7IiRpZCI6IjEwODgiLCJBIjoyNTUsIlIiOjI1NSwiRyI6MjU1LCJCIjoyNTV9fSwiTWF4V2lkdGgiOjY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Dg5IiwiQ29sb3IiOnsiJGlkIjoiMTA5MCIsIkEiOjAsIlIiOjI1NSwiRyI6MjU1LCJCIjoyNTV9fSwiSXNWaXNpYmxlIjp0cnVlLCJXaWR0aCI6MC4wLCJIZWlnaHQiOjAuMCwiQm9yZGVyU3R5bGUiOm51bGwsIlBhcmVudFN0eWxlIjpudWxsfSwiRGF0ZVN0eWxlIjp7IiRpZCI6IjEwOTEiLCJGb250U2V0dGluZ3MiOnsiJGlkIjoiMTA5MiIsIkZvbnRTaXplIjo3LCJGb250TmFtZSI6IkNhbGlicmkiLCJJc0JvbGQiOmZhbHNlLCJJc0l0YWxpYyI6ZmFsc2UsIklzVW5kZXJsaW5lZCI6ZmFsc2UsIlBhcmVudFN0eWxlIjpudWxsfSwiQXV0b1NpemUiOjAsIkZvcmVncm91bmQiOnsiJGlkIjoiMTA5MyIsIkNvbG9yIjp7IiRpZCI6IjEwOT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A5NSIsIkNvbG9yIjp7IiRpZCI6IjEwOTYiLCJBIjowLCJSIjoyNTUsIkciOjI1NSwiQiI6MjU1fX0sIklzVmlzaWJsZSI6dHJ1ZSwiV2lkdGgiOjAuMCwiSGVpZ2h0IjowLjAsIkJvcmRlclN0eWxlIjpudWxsLCJQYXJlbnRTdHlsZSI6bnVsbH0sIkRhdGVGb3JtYXQiOnsiJGlkIjoiMTA5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wOTgiLCJEYXRlUGFydElzVmlzaWJsZSI6dHJ1ZSwiVGltZVBhcnRJc1Zpc2libGUiOmZhbHNlfX0sIldlZWtOdW1iZXJpbmciOnsiJGlkIjoiMTA5OSIsIkZvcm1hdCI6MCwiSXNWaXNpYmxlIjpmYWxzZSwiTGFzdEtub3duVmlzaWJpbGl0eVN0YXRlIjpmYWxzZX0sIklzVmlzaWJsZSI6dHJ1ZSwiUGFyZW50U3R5bGUiOm51bGx9LCJIeXBlcmxpbmsiOm51bGwsIkltcG9ydElkIjoiV2luZG93cyBDRSAyLjAifV0sIklkIjoiMjA1MmQxOTItZGRmYy00NTc0LTkzNWMtMDhkNTU0ZDI1NWQ5IiwiSXNTaW5nbGVJdGVtUm93IjpmYWxzZX0seyIkaWQiOiIxMTAwIiwiX3Rhc2tzIjpbXSwiX21pbGVzdG9uZXMiOlt7IiRpZCI6IjExMDEiLCJJZCI6IjNmMzI4NjRhLWZmNGYtNGNjNi05OTZlLTVkMzMxNDBjOTg0NCIsIkluZGV4Ijo0NywiR3JvdXBJZCI6bnVsbCwiVGl0bGUiOiJXaW5kb3dzIE5UIDQuMCBFbWJlZGRlZCIsIkRhdGVUaW1lIjoiMTk5OS0wOC0zMFQyMzo1OTowMCIsIlBlcmNlbnRhZ2VDb21wbGV0ZSI6bnVsbCwiTm90ZSI6bnVsbCwiU3R5bGUiOnsiJGlkIjoiMTEwMiIsIlRpdGxlUG9zaXRpb24iOiJMZWZ0IiwiRGF0ZVBvc2l0aW9uIjoiTGVmdCIsIlNoYXBlVHlwZSI6MSwiU2hhcGVTaXplIjowLCJTaGFwZVN0eWxlIjp7IiRpZCI6IjExMDMiLCJNYXJnaW4iOnsiJHJlZiI6IjgifSwiUGFkZGluZyI6eyIkcmVmIjoiOSJ9LCJCYWNrZ3JvdW5kIjp7IiRpZCI6IjExMDQiLCJDb2xvciI6eyIkaWQiOiIxMTA1IiwiQSI6MjU1LCJSIjoyLCJHIjoxNzgsIkIiOjIzOH19LCJJc1Zpc2libGUiOnRydWUsIldpZHRoIjoxMi4wLCJIZWlnaHQiOjE0LjAsIkJvcmRlclN0eWxlIjp7IiRpZCI6IjExMDYiLCJMaW5lQ29sb3IiOnsiJHJlZiI6Ijc5NSJ9LCJMaW5lV2VpZ2h0IjowLjAsIkxpbmVUeXBlIjowLCJQYXJlbnRTdHlsZSI6bnVsbH0sIlBhcmVudFN0eWxlIjpudWxsfSwiVGl0bGVTdHlsZSI6eyIkaWQiOiIxMTA3IiwiRm9udFNldHRpbmdzIjp7IiRpZCI6IjExMDgiLCJGb250U2l6ZSI6OCwiRm9udE5hbWUiOiJDYWxpYnJpIiwiSXNCb2xkIjp0cnVlLCJJc0l0YWxpYyI6ZmFsc2UsIklzVW5kZXJsaW5lZCI6ZmFsc2UsIlBhcmVudFN0eWxlIjpudWxsfSwiQXV0b1NpemUiOjAsIkZvcmVncm91bmQiOnsiJHJlZiI6IjE4NCJ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TA5IiwiQ29sb3IiOnsiJGlkIjoiMTExMCIsIkEiOjg5LCJSIjowLCJHIjowLCJCIjowfX0sIklzVmlzaWJsZSI6dHJ1ZSwiV2lkdGgiOjAuMCwiSGVpZ2h0IjowLjAsIkJvcmRlclN0eWxlIjpudWxsLCJQYXJlbnRTdHlsZSI6bnVsbH0sIkRhdGVTdHlsZSI6eyIkaWQiOiIxMTExIiwiRm9udFNldHRpbmdzIjp7IiRpZCI6IjExMTIiLCJGb250U2l6ZSI6NywiRm9udE5hbWUiOiJDYWxpYnJpIiwiSXNCb2xkIjpmYWxzZSwiSXNJdGFsaWMiOmZhbHNlLCJJc1VuZGVybGluZWQiOmZhbHNlLCJQYXJlbnRTdHlsZSI6bnVsbH0sIkF1dG9TaXplIjowLCJGb3JlZ3JvdW5kIjp7IiRyZWYiOiIxOTAi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ExMyIsIkNvbG9yIjp7IiRyZWYiOiIxMTEwIn19LCJJc1Zpc2libGUiOnRydWUsIldpZHRoIjowLjAsIkhlaWdodCI6MC4wLCJCb3JkZXJTdHlsZSI6bnVsbCwiUGFyZW50U3R5bGUiOm51bGx9LCJEYXRlRm9ybWF0Ijp7IiRpZCI6IjExMTQ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TE1IiwiRGF0ZVBhcnRJc1Zpc2libGUiOnRydWUsIlRpbWVQYXJ0SXNWaXNpYmxlIjpmYWxzZX19LCJXZWVrTnVtYmVyaW5nIjp7IiRpZCI6IjExMTYiLCJGb3JtYXQiOjAsIklzVmlzaWJsZSI6ZmFsc2UsIkxhc3RLbm93blZpc2liaWxpdHlTdGF0ZSI6ZmFsc2V9LCJJc1Zpc2libGUiOmZhbHNlLCJQYXJlbnRTdHlsZSI6bnVsbH0sIkh5cGVybGluayI6bnVsbCwiSW1wb3J0SWQiOiIifV0sIklkIjoiMDAwMDAwMDAtMDAwMC0wMDAwLTAwMDAtMDAwMDAwMDAwMDAwIiwiSXNTaW5nbGVJdGVtUm93Ijp0cnVlfV0sIkluZGV4IjowLCJJZCI6Ijg1ZDAzMGMzLWM1NmYtNGVkZi04ZjA0LTJlZGE1YTFiZmRhYSIsIkhlYWRlclRleHQiOm51bGwsIklzRGVmYXVsdCI6dHJ1ZSwiU3R5bGUiOnsiJGlkIjoiMTExNyIsIkhlYWRlclN0eWxlIjp7IiRpZCI6IjExMTgiLCJUZXh0U3R5bGUiOnsiJGlkIjoiMTExOSIsIkZvbnRTZXR0aW5ncyI6eyIkaWQiOiIxMTIwIiwiRm9udFNpemUiOjExLCJGb250TmFtZSI6IkNhbGlicmkiLCJJc0JvbGQiOmZhbHNlLCJJc0l0YWxpYyI6ZmFsc2UsIklzVW5kZXJsaW5lZCI6ZmFsc2UsIlBhcmVudFN0eWxlIjpudWxsfSwiQXV0b1NpemUiOjIsIkZvcmVncm91bmQiOnsiJGlkIjoiMTEyMSIsIkNvbG9yIjp7IiRpZCI6IjExMjIiLCJBIjoyNTUsIlIiOjAsIkciOjAsIkIiOjB9fSwiTWF4V2lkdGgiOjAuMCwiTWF4SGVpZ2h0IjowLjAsIlNtYXJ0Rm9yZWdyb3VuZElzQWN0aXZlIjpmYWxzZSwiSG9yaXpvbnRhbEFsaWdubWVudCI6MCwiVmVydGljYWxBbGlnbm1lbnQiOjAsIlNtYXJ0Rm9yZWdyb3VuZCI6bnVsbCwiQmFja2dyb3VuZEZpbGxUeXBlIjowLCJNYXJnaW4iOnsiJGlkIjoiMTEyMyIsIlRvcCI6MC4wLCJMZWZ0IjowLjAsIlJpZ2h0IjowLjAsIkJvdHRvbSI6MC4wfSwiUGFkZGluZyI6eyIkaWQiOiIxMTI0IiwiVG9wIjowLjAsIkxlZnQiOjAuMCwiUmlnaHQiOjAuMCwiQm90dG9tIjowLjB9LCJCYWNrZ3JvdW5kIjpudWxsLCJJc1Zpc2libGUiOnRydWUsIldpZHRoIjowLjAsIkhlaWdodCI6MC4wLCJCb3JkZXJTdHlsZSI6bnVsbCwiUGFyZW50U3R5bGUiOm51bGx9LCJSZWN0YW5nbGVTdHlsZSI6eyIkaWQiOiIxMTI1IiwiTWFyZ2luIjp7IiRpZCI6IjExMjYiLCJUb3AiOjAuMCwiTGVmdCI6MC4wLCJSaWdodCI6MC4wLCJCb3R0b20iOjAuMH0sIlBhZGRpbmciOnsiJGlkIjoiMTEyNyIsIlRvcCI6MC4wLCJMZWZ0IjowLjAsIlJpZ2h0IjowLjAsIkJvdHRvbSI6MC4wfSwiQmFja2dyb3VuZCI6eyIkaWQiOiIxMTI4IiwiQ29sb3IiOnsiJGlkIjoiMTEyOSIsIkEiOjYzLCJSIjo3OSwiRyI6MTI5LCJCIjoxODl9fSwiSXNWaXNpYmxlIjp0cnVlLCJXaWR0aCI6MC4wLCJIZWlnaHQiOjAuMCwiQm9yZGVyU3R5bGUiOnsiJGlkIjoiMTEzMCIsIkxpbmVDb2xvciI6eyIkaWQiOiIxMTMxIiwiJHR5cGUiOiJOTFJFLkNvbW1vbi5Eb20uU29saWRDb2xvckJydXNoLCBOTFJFLkNvbW1vbiIsIkNvbG9yIjp7IiRpZCI6IjExMzIiLCJBIjoyNTUsIlIiOjI1NSwiRyI6MCwiQiI6MH19LCJMaW5lV2VpZ2h0IjowLjAsIkxpbmVUeXBlIjowLCJQYXJlbnRTdHlsZSI6bnVsbH0sIlBhcmVudFN0eWxlIjpudWxsfSwiTWFyZ2luIjp7IiRpZCI6IjExMzMiLCJUb3AiOjAuMCwiTGVmdCI6MC4wLCJSaWdodCI6MC4wLCJCb3R0b20iOjAuMH0sIlBhZGRpbmciOnsiJGlkIjoiMTEzNCIsIlRvcCI6MC4wLCJMZWZ0IjowLjAsIlJpZ2h0IjowLjAsIkJvdHRvbSI6MC4wfSwiQmFja2dyb3VuZCI6bnVsbCwiSXNWaXNpYmxlIjp0cnVlLCJXaWR0aCI6MC4wLCJIZWlnaHQiOjAuMCwiQm9yZGVyU3R5bGUiOm51bGwsIlBhcmVudFN0eWxlIjpudWxsfSwiQmFja2dyb3VuZFN0eWxlIjp7IiRpZCI6IjExMzUiLCJNYXJnaW4iOnsiJGlkIjoiMTEzNiIsIlRvcCI6MC4wLCJMZWZ0IjowLjAsIlJpZ2h0IjowLjAsIkJvdHRvbSI6MC4wfSwiUGFkZGluZyI6eyIkaWQiOiIxMTM3IiwiVG9wIjowLjAsIkxlZnQiOjAuMCwiUmlnaHQiOjAuMCwiQm90dG9tIjowLjB9LCJCYWNrZ3JvdW5kIjp7IiRpZCI6IjExMzgiLCJDb2xvciI6eyIkaWQiOiIxMTM5IiwiQSI6NTEsIlIiOjE1NSwiRyI6MTg3LCJCIjo4OX19LCJJc1Zpc2libGUiOnRydWUsIldpZHRoIjowLjAsIkhlaWdodCI6MC4wLCJCb3JkZXJTdHlsZSI6eyIkaWQiOiIxMTQwIiwiTGluZUNvbG9yIjp7IiRpZCI6IjExNDEiLCIkdHlwZSI6Ik5MUkUuQ29tbW9uLkRvbS5Tb2xpZENvbG9yQnJ1c2gsIE5MUkUuQ29tbW9uIiwiQ29sb3IiOnsiJGlkIjoiMTE0MiIsIkEiOjI1NSwiUiI6MjU1LCJHIjowLCJCIjowfX0sIkxpbmVXZWlnaHQiOjAuMCwiTGluZVR5cGUiOjAsIlBhcmVudFN0eWxlIjpudWxsfSwiUGFyZW50U3R5bGUiOm51bGx9LCJNYXJnaW4iOnsiJGlkIjoiMTE0MyIsIlRvcCI6MC4wLCJMZWZ0IjowLjAsIlJpZ2h0IjowLjAsIkJvdHRvbSI6MC4wfSwiUGFkZGluZyI6eyIkaWQiOiIxMTQ0IiwiVG9wIjowLjAsIkxlZnQiOjAuMCwiUmlnaHQiOjAuMCwiQm90dG9tIjowLjB9LCJJc1Zpc2libGUiOmZhbHNlLCJXaWR0aCI6MC4wLCJIZWlnaHQiOjAuMCwiQm9yZGVyU3R5bGUiOm51bGwsIlBhcmVudFN0eWxlIjpudWxsfX1dLCJJZCI6IjRkMDBlNWE5LWIzNmQtNGRlYi05ZDM0LWI5YTAwNWYyZjJjNiIsIkluZGV4IjozLCJIZWFkZXJUZXh0IjoiV2luZG93cyBFbWJlZGRlZCBDb21wYWN0IiwiU3R5bGUiOnsiJGlkIjoiMTE0NSIsIkhlYWRlclN0eWxlIjp7IiRpZCI6IjExNDYiLCJUZXh0SXNWZXJ0aWNhbCI6ZmFsc2UsIlRleHRTdHlsZSI6eyIkaWQiOiIxMTQ3IiwiRm9udFNldHRpbmdzIjp7IiRpZCI6IjExNDgiLCJGb250U2l6ZSI6OSwiRm9udE5hbWUiOiJDYWxpYnJpIiwiSXNCb2xkIjp0cnVlLCJJc0l0YWxpYyI6ZmFsc2UsIklzVW5kZXJsaW5lZCI6ZmFsc2UsIlBhcmVudFN0eWxlIjpudWxsfSwiQXV0b1NpemUiOjIsIkZvcmVncm91bmQiOnsiJGlkIjoiMTE0OSIsIkNvbG9yIjp7IiRpZCI6IjExNTAiLCJBIjoyNTUsIlIiOjI1NSwiRyI6MjU1LCJCIjoyNTV9fSwiTWF4V2lkdGgiOjY3LjA3MzEwMDY1NzU2MTkyMywiTWF4SGVpZ2h0IjowLjAsIlNtYXJ0Rm9yZWdyb3VuZElzQWN0aXZlIjpmYWxzZSwiSG9yaXpvbnRhbEFsaWdubWVudCI6MCwiVmVydGljYWxBbGlnbm1lbnQiOjAsIlNtYXJ0Rm9yZWdyb3VuZCI6bnVsbCwiQmFja2dyb3VuZEZpbGxUeXBlIjowLCJNYXJnaW4iOnsiJGlkIjoiMTE1MSIsIlRvcCI6MC4wLCJMZWZ0IjowLjAsIlJpZ2h0IjowLjAsIkJvdHRvbSI6MC4wfSwiUGFkZGluZyI6eyIkaWQiOiIxMTUyIiwiVG9wIjowLjAsIkxlZnQiOjAuMCwiUmlnaHQiOjAuMCwiQm90dG9tIjowLjB9LCJCYWNrZ3JvdW5kIjpudWxsLCJJc1Zpc2libGUiOnRydWUsIldpZHRoIjowLjAsIkhlaWdodCI6MC4wLCJCb3JkZXJTdHlsZSI6bnVsbCwiUGFyZW50U3R5bGUiOm51bGx9LCJSZWN0YW5nbGVTdHlsZSI6eyIkaWQiOiIxMTUzIiwiTWFyZ2luIjp7IiRpZCI6IjExNTQiLCJUb3AiOjAuMCwiTGVmdCI6MC4wLCJSaWdodCI6MC4wLCJCb3R0b20iOjAuMH0sIlBhZGRpbmciOnsiJGlkIjoiMTE1NSIsIlRvcCI6MC4wLCJMZWZ0IjowLjAsIlJpZ2h0IjowLjAsIkJvdHRvbSI6MC4wfSwiQmFja2dyb3VuZCI6eyIkaWQiOiIxMTU2IiwiQ29sb3IiOnsiJGlkIjoiMTE1NyIsIkEiOjI1NSwiUiI6MjI4LCJHIjoxMDgsIkIiOjEwfX0sIklzVmlzaWJsZSI6dHJ1ZSwiV2lkdGgiOjAuMCwiSGVpZ2h0IjowLjAsIkJvcmRlclN0eWxlIjp7IiRpZCI6IjExNTgiLCJMaW5lQ29sb3IiOnsiJGlkIjoiMTE1OSIsIiR0eXBlIjoiTkxSRS5Db21tb24uRG9tLlNvbGlkQ29sb3JCcnVzaCwgTkxSRS5Db21tb24iLCJDb2xvciI6eyIkaWQiOiIxMTYwIiwiQSI6MjU1LCJSIjo0MywiRyI6MzMsIkIiOjU0fX0sIkxpbmVXZWlnaHQiOjAuMCwiTGluZVR5cGUiOjAsIlBhcmVudFN0eWxlIjpudWxsfSwiUGFyZW50U3R5bGUiOm51bGx9LCJNYXJnaW4iOnsiJGlkIjoiMTE2MSIsIlRvcCI6MC4wLCJMZWZ0IjowLjAsIlJpZ2h0IjowLjAsIkJvdHRvbSI6MC4wfSwiUGFkZGluZyI6eyIkaWQiOiIxMTYyIiwiVG9wIjowLjAsIkxlZnQiOjAuMCwiUmlnaHQiOjAuMCwiQm90dG9tIjowLjB9LCJCYWNrZ3JvdW5kIjpudWxsLCJJc1Zpc2libGUiOnRydWUsIldpZHRoIjowLjAsIkhlaWdodCI6MC4wLCJCb3JkZXJTdHlsZSI6bnVsbCwiUGFyZW50U3R5bGUiOm51bGx9LCJCYWNrZ3JvdW5kU3R5bGUiOnsiJGlkIjoiMTE2MyIsIk1hcmdpbiI6eyIkaWQiOiIxMTY0IiwiVG9wIjowLjAsIkxlZnQiOjAuMCwiUmlnaHQiOjAuMCwiQm90dG9tIjowLjB9LCJQYWRkaW5nIjp7IiRpZCI6IjExNjUiLCJUb3AiOjAuMCwiTGVmdCI6MC4wLCJSaWdodCI6MC4wLCJCb3R0b20iOjAuMH0sIkJhY2tncm91bmQiOnsiJGlkIjoiMTE2NiIsIkNvbG9yIjp7IiRpZCI6IjExNjciLCJBIjo1MSwiUiI6MjI4LCJHIjoxMDgsIkIiOjEwfX0sIklzVmlzaWJsZSI6dHJ1ZSwiV2lkdGgiOjAuMCwiSGVpZ2h0IjowLjAsIkJvcmRlclN0eWxlIjp7IiRpZCI6IjExNjgiLCJMaW5lQ29sb3IiOnsiJGlkIjoiMTE2OSIsIiR0eXBlIjoiTkxSRS5Db21tb24uRG9tLlNvbGlkQ29sb3JCcnVzaCwgTkxSRS5Db21tb24iLCJDb2xvciI6eyIkaWQiOiIxMTcwIiwiQSI6MjU1LCJSIjo0MywiRyI6MzMsIkIiOjU0fX0sIkxpbmVXZWlnaHQiOjAuMCwiTGluZVR5cGUiOjAsIlBhcmVudFN0eWxlIjpudWxsfSwiUGFyZW50U3R5bGUiOm51bGx9LCJJc0Fib3ZlVGltZWJhbmQiOmZhbHNlLCJNYXJnaW4iOnsiJGlkIjoiMTE3MSIsIlRvcCI6MC4wLCJMZWZ0IjowLjAsIlJpZ2h0IjowLjAsIkJvdHRvbSI6MC4wfSwiUGFkZGluZyI6eyIkaWQiOiIxMTcyIiwiVG9wIjowLjAsIkxlZnQiOjAuMCwiUmlnaHQiOjAuMCwiQm90dG9tIjowLjB9LCJJc1Zpc2libGUiOnRydWUsIldpZHRoIjowLjAsIkhlaWdodCI6MC4wLCJCb3JkZXJTdHlsZSI6eyIkaWQiOiIxMTczIiwiTGluZUNvbG9yIjpudWxsLCJMaW5lV2VpZ2h0IjowLjAsIkxpbmVUeXBlIjowLCJQYXJlbnRTdHlsZSI6bnVsbH0sIlBhcmVudFN0eWxlIjpudWxsfX0seyIkaWQiOiIxMTc0IiwiX2FjdGl2aXRpZXMiOlt7IiRpZCI6IjExNzUiLCJfcm93cyI6W3siJGlkIjoiMTE3NiIsIl90YXNrcyI6W10sIl9taWxlc3RvbmVzIjpbeyIkaWQiOiIxMTc3IiwiSWQiOiIwMDVlMTRmOC0wMDllLTQ0ZGQtODVjNS1mOWE0ZTgyYTcxZWMiLCJJbmRleCI6MzQsIkdyb3VwSWQiOm51bGwsIlRpdGxlIjoiUG9ja2V0IFBDIDIwMDAiLCJEYXRlVGltZSI6IjIwMDAtMDQtMTlUMjM6NTk6MDBaIiwiUGVyY2VudGFnZUNvbXBsZXRlIjpudWxsLCJOb3RlIjpudWxsLCJTdHlsZSI6eyIkaWQiOiIxMTc4IiwiVGl0bGVQb3NpdGlvbiI6IkxlZnQiLCJEYXRlUG9zaXRpb24iOiJMZWZ0IiwiU2hhcGVUeXBlIjoxLCJTaGFwZVNpemUiOjAsIlNoYXBlU3R5bGUiOnsiJGlkIjoiMTE3OSIsIk1hcmdpbiI6eyIkcmVmIjoiOCJ9LCJQYWRkaW5nIjp7IiRyZWYiOiI5In0sIkJhY2tncm91bmQiOnsiJGlkIjoiMTE4MCIsIkNvbG9yIjp7IiRpZCI6IjExODEiLCJBIjoyNTUsIlIiOjI1MCwiRyI6MjUwLCJCIjo5OX19LCJJc1Zpc2libGUiOnRydWUsIldpZHRoIjoxMi4wLCJIZWlnaHQiOjE0LjAsIkJvcmRlclN0eWxlIjp7IiRpZCI6IjExODIiLCJMaW5lQ29sb3IiOnsiJGlkIjoiMTE4MyIsIiR0eXBlIjoiTkxSRS5Db21tb24uRG9tLlNvbGlkQ29sb3JCcnVzaCwgTkxSRS5Db21tb24iLCJDb2xvciI6eyIkaWQiOiIxMTg0IiwiQSI6MjU1LCJSIjo1NiwiRyI6OTMsIkIiOjEzOH19LCJMaW5lV2VpZ2h0IjowLjAsIkxpbmVUeXBlIjowLCJQYXJlbnRTdHlsZSI6bnVsbH0sIlBhcmVudFN0eWxlIjpudWxsfSwiVGl0bGVTdHlsZSI6eyIkaWQiOiIxMTg1IiwiRm9udFNldHRpbmdzIjp7IiRpZCI6IjExODYiLCJGb250U2l6ZSI6OCwiRm9udE5hbWUiOiJDYWxpYnJpIiwiSXNCb2xkIjp0cnVlLCJJc0l0YWxpYyI6ZmFsc2UsIklzVW5kZXJsaW5lZCI6ZmFsc2UsIlBhcmVudFN0eWxlIjpudWxsfSwiQXV0b1NpemUiOjIsIkZvcmVncm91bmQiOnsiJGlkIjoiMTE4NyIsIkNvbG9yIjp7IiRpZCI6IjExODgiLCJBIjoyNTUsIlIiOjI1NSwiRyI6MjU1LCJCIjoyNTV9fSwiTWF4V2lkdGgiOjU3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Tg5IiwiQ29sb3IiOnsiJGlkIjoiMTE5MCIsIkEiOjAsIlIiOjI1NSwiRyI6MjU1LCJCIjoyNTV9fSwiSXNWaXNpYmxlIjp0cnVlLCJXaWR0aCI6MC4wLCJIZWlnaHQiOjAuMCwiQm9yZGVyU3R5bGUiOm51bGwsIlBhcmVudFN0eWxlIjpudWxsfSwiRGF0ZVN0eWxlIjp7IiRpZCI6IjExOTEiLCJGb250U2V0dGluZ3MiOnsiJGlkIjoiMTE5MiIsIkZvbnRTaXplIjo3LCJGb250TmFtZSI6IkNhbGlicmkiLCJJc0JvbGQiOmZhbHNlLCJJc0l0YWxpYyI6ZmFsc2UsIklzVW5kZXJsaW5lZCI6ZmFsc2UsIlBhcmVudFN0eWxlIjpudWxsfSwiQXV0b1NpemUiOjAsIkZvcmVncm91bmQiOnsiJGlkIjoiMTE5MyIsIkNvbG9yIjp7IiRpZCI6IjExOTQiLCJBIjoyNTUsIlIiOjIzOCwiRyI6MjM2LCJCIjoyMjV9fSwiTWF4V2lkdGgiOjIw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TE5NSIsIkNvbG9yIjp7IiRpZCI6IjExOTYiLCJBIjowLCJSIjoyNTUsIkciOjI1NSwiQiI6MjU1fX0sIklzVmlzaWJsZSI6dHJ1ZSwiV2lkdGgiOjAuMCwiSGVpZ2h0IjowLjAsIkJvcmRlclN0eWxlIjpudWxsLCJQYXJlbnRTdHlsZSI6bnVsbH0sIkRhdGVGb3JtYXQiOnsiJGlkIjoiMTE5N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xOTgiLCJEYXRlUGFydElzVmlzaWJsZSI6dHJ1ZSwiVGltZVBhcnRJc1Zpc2libGUiOmZhbHNlfX0sIldlZWtOdW1iZXJpbmciOnsiJGlkIjoiMTE5OSIsIkZvcm1hdCI6MCwiSXNWaXNpYmxlIjpmYWxzZSwiTGFzdEtub3duVmlzaWJpbGl0eVN0YXRlIjpmYWxzZX0sIklzVmlzaWJsZSI6dHJ1ZSwiUGFyZW50U3R5bGUiOm51bGx9LCJIeXBlcmxpbmsiOm51bGwsIkltcG9ydElkIjoiUG9ja2V0IFBDIDIwMDAifSx7IiRpZCI6IjEyMDAiLCJJZCI6IjY0OTA1N2YzLTA3MWUtNDU2Ny1iZDU5LTMyOTdmNmVjOGM5MCIsIkluZGV4IjozNiwiR3JvdXBJZCI6bnVsbCwiVGl0bGUiOiJQaG9uZSA3IiwiRGF0ZVRpbWUiOiIyMDEwLTExLTA4VDIzOjU5OjAwWiIsIlBlcmNlbnRhZ2VDb21wbGV0ZSI6bnVsbCwiTm90ZSI6bnVsbCwiU3R5bGUiOnsiJGlkIjoiMTIwMSIsIlRpdGxlUG9zaXRpb24iOiJMZWZ0IiwiRGF0ZVBvc2l0aW9uIjoiTGVmdCIsIlNoYXBlVHlwZSI6MSwiU2hhcGVTaXplIjowLCJTaGFwZVN0eWxlIjp7IiRpZCI6IjEyMDIiLCJNYXJnaW4iOnsiJHJlZiI6IjgifSwiUGFkZGluZyI6eyIkcmVmIjoiOSJ9LCJCYWNrZ3JvdW5kIjp7IiRpZCI6IjEyMDMiLCJDb2xvciI6eyIkaWQiOiIxMjA0IiwiQSI6MjU1LCJSIjoyNTAsIkciOjI1MCwiQiI6OTl9fSwiSXNWaXNpYmxlIjp0cnVlLCJXaWR0aCI6MTIuMCwiSGVpZ2h0IjoxNC4wLCJCb3JkZXJTdHlsZSI6eyIkaWQiOiIxMjA1IiwiTGluZUNvbG9yIjp7IiRpZCI6IjEyMDYiLCIkdHlwZSI6Ik5MUkUuQ29tbW9uLkRvbS5Tb2xpZENvbG9yQnJ1c2gsIE5MUkUuQ29tbW9uIiwiQ29sb3IiOnsiJGlkIjoiMTIwNyIsIkEiOjI1NSwiUiI6NTYsIkciOjkzLCJCIjoxMzh9fSwiTGluZVdlaWdodCI6MC4wLCJMaW5lVHlwZSI6MCwiUGFyZW50U3R5bGUiOm51bGx9LCJQYXJlbnRTdHlsZSI6bnVsbH0sIlRpdGxlU3R5bGUiOnsiJGlkIjoiMTIwOCIsIkZvbnRTZXR0aW5ncyI6eyIkaWQiOiIxMjA5IiwiRm9udFNpemUiOjgsIkZvbnROYW1lIjoiQ2FsaWJyaSIsIklzQm9sZCI6dHJ1ZSwiSXNJdGFsaWMiOmZhbHNlLCJJc1VuZGVybGluZWQiOmZhbHNlLCJQYXJlbnRTdHlsZSI6bnVsbH0sIkF1dG9TaXplIjowLCJGb3JlZ3JvdW5kIjp7IiRpZCI6IjEyMTAiLCJDb2xvciI6eyIkaWQiOiIxMjEx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yMTIiLCJDb2xvciI6eyIkaWQiOiIxMjEzIiwiQSI6MCwiUiI6MjU1LCJHIjoyNTUsIkIiOjI1NX19LCJJc1Zpc2libGUiOnRydWUsIldpZHRoIjowLjAsIkhlaWdodCI6MC4wLCJCb3JkZXJTdHlsZSI6bnVsbCwiUGFyZW50U3R5bGUiOm51bGx9LCJEYXRlU3R5bGUiOnsiJGlkIjoiMTIxNCIsIkZvbnRTZXR0aW5ncyI6eyIkaWQiOiIxMjE1IiwiRm9udFNpemUiOjcsIkZvbnROYW1lIjoiQ2FsaWJyaSIsIklzQm9sZCI6ZmFsc2UsIklzSXRhbGljIjpmYWxzZSwiSXNVbmRlcmxpbmVkIjpmYWxzZSwiUGFyZW50U3R5bGUiOm51bGx9LCJBdXRvU2l6ZSI6MCwiRm9yZWdyb3VuZCI6eyIkaWQiOiIxMjE2IiwiQ29sb3IiOnsiJGlkIjoiMTIxNy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jE4IiwiQ29sb3IiOnsiJGlkIjoiMTIxOSIsIkEiOjAsIlIiOjI1NSwiRyI6MjU1LCJCIjoyNTV9fSwiSXNWaXNpYmxlIjp0cnVlLCJXaWR0aCI6MC4wLCJIZWlnaHQiOjAuMCwiQm9yZGVyU3R5bGUiOm51bGwsIlBhcmVudFN0eWxlIjpudWxsfSwiRGF0ZUZvcm1hdCI6eyIkaWQiOiIxMjIw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IyMSIsIkRhdGVQYXJ0SXNWaXNpYmxlIjp0cnVlLCJUaW1lUGFydElzVmlzaWJsZSI6ZmFsc2V9fSwiV2Vla051bWJlcmluZyI6eyIkaWQiOiIxMjIyIiwiRm9ybWF0IjowLCJJc1Zpc2libGUiOmZhbHNlLCJMYXN0S25vd25WaXNpYmlsaXR5U3RhdGUiOmZhbHNlfSwiSXNWaXNpYmxlIjp0cnVlLCJQYXJlbnRTdHlsZSI6bnVsbH0sIkh5cGVybGluayI6bnVsbCwiSW1wb3J0SWQiOiJXaW5kb3dzIFBob25lIDcifSx7IiRpZCI6IjEyMjMiLCJJZCI6ImE0NWJjNzdiLTY3NzItNDEyOC04Y2QxLWE3NzVmODc5YmI4NSIsIkluZGV4IjozNywiR3JvdXBJZCI6bnVsbCwiVGl0bGUiOiJXaW5kb3dzIDEwIE1vYmlsZSIsIkRhdGVUaW1lIjoiMjAxNS0xMS0yMFQyMzo1OTowMFoiLCJQZXJjZW50YWdlQ29tcGxldGUiOm51bGwsIk5vdGUiOm51bGwsIlN0eWxlIjp7IiRpZCI6IjEyMjQiLCJUaXRsZVBvc2l0aW9uIjoiUmlnaHQiLCJEYXRlUG9zaXRpb24iOiJSaWdodCIsIlNoYXBlVHlwZSI6MSwiU2hhcGVTaXplIjowLCJTaGFwZVN0eWxlIjp7IiRpZCI6IjEyMjUiLCJNYXJnaW4iOnsiJHJlZiI6IjgifSwiUGFkZGluZyI6eyIkcmVmIjoiOSJ9LCJCYWNrZ3JvdW5kIjp7IiRpZCI6IjEyMjYiLCJDb2xvciI6eyIkaWQiOiIxMjI3IiwiQSI6MjU1LCJSIjoyNTAsIkciOjI1MCwiQiI6OTl9fSwiSXNWaXNpYmxlIjp0cnVlLCJXaWR0aCI6MTIuMCwiSGVpZ2h0IjoxNC4wLCJCb3JkZXJTdHlsZSI6eyIkaWQiOiIxMjI4IiwiTGluZUNvbG9yIjp7IiRpZCI6IjEyMjkiLCIkdHlwZSI6Ik5MUkUuQ29tbW9uLkRvbS5Tb2xpZENvbG9yQnJ1c2gsIE5MUkUuQ29tbW9uIiwiQ29sb3IiOnsiJGlkIjoiMTIzMCIsIkEiOjI1NSwiUiI6NTYsIkciOjkzLCJCIjoxMzh9fSwiTGluZVdlaWdodCI6MC4wLCJMaW5lVHlwZSI6MCwiUGFyZW50U3R5bGUiOm51bGx9LCJQYXJlbnRTdHlsZSI6bnVsbH0sIlRpdGxlU3R5bGUiOnsiJGlkIjoiMTIzMSIsIkZvbnRTZXR0aW5ncyI6eyIkaWQiOiIxMjMyIiwiRm9udFNpemUiOjgsIkZvbnROYW1lIjoiQ2FsaWJyaSIsIklzQm9sZCI6dHJ1ZSwiSXNJdGFsaWMiOmZhbHNlLCJJc1VuZGVybGluZWQiOmZhbHNlLCJQYXJlbnRTdHlsZSI6bnVsbH0sIkF1dG9TaXplIjoyLCJGb3JlZ3JvdW5kIjp7IiRpZCI6IjEyMzMiLCJDb2xvciI6eyIkaWQiOiIxMjM0IiwiQSI6MjU1LCJSIjoyNTUsIkciOjI1NSwiQiI6MjU1fX0sIk1heFdpZHRoIjoxMDkuOTM0OTU5NDExNjIxMDk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xMjM1IiwiQ29sb3IiOnsiJGlkIjoiMTIzNiIsIkEiOjAsIlIiOjI1NSwiRyI6MjU1LCJCIjoyNTV9fSwiSXNWaXNpYmxlIjp0cnVlLCJXaWR0aCI6MC4wLCJIZWlnaHQiOjAuMCwiQm9yZGVyU3R5bGUiOm51bGwsIlBhcmVudFN0eWxlIjpudWxsfSwiRGF0ZVN0eWxlIjp7IiRpZCI6IjEyMzciLCJGb250U2V0dGluZ3MiOnsiJGlkIjoiMTIzOCIsIkZvbnRTaXplIjo3LCJGb250TmFtZSI6IkNhbGlicmkiLCJJc0JvbGQiOmZhbHNlLCJJc0l0YWxpYyI6ZmFsc2UsIklzVW5kZXJsaW5lZCI6ZmFsc2UsIlBhcmVudFN0eWxlIjpudWxsfSwiQXV0b1NpemUiOjAsIkZvcmVncm91bmQiOnsiJGlkIjoiMTIzOSIsIkNvbG9yIjp7IiRpZCI6IjEyNDA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I0MSIsIkNvbG9yIjp7IiRpZCI6IjEyNDIiLCJBIjowLCJSIjoyNTUsIkciOjI1NSwiQiI6MjU1fX0sIklzVmlzaWJsZSI6dHJ1ZSwiV2lkdGgiOjAuMCwiSGVpZ2h0IjowLjAsIkJvcmRlclN0eWxlIjpudWxsLCJQYXJlbnRTdHlsZSI6bnVsbH0sIkRhdGVGb3JtYXQiOnsiJGlkIjoiMTI0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yNDQiLCJEYXRlUGFydElzVmlzaWJsZSI6dHJ1ZSwiVGltZVBhcnRJc1Zpc2libGUiOmZhbHNlfX0sIldlZWtOdW1iZXJpbmciOnsiJGlkIjoiMTI0NSIsIkZvcm1hdCI6MCwiSXNWaXNpYmxlIjpmYWxzZSwiTGFzdEtub3duVmlzaWJpbGl0eVN0YXRlIjpmYWxzZX0sIklzVmlzaWJsZSI6dHJ1ZSwiUGFyZW50U3R5bGUiOm51bGx9LCJIeXBlcmxpbmsiOm51bGwsIkltcG9ydElkIjoiV2luZG93cyAxMCBNb2JpbGUifSx7IiRpZCI6IjEyNDYiLCJJZCI6ImZiMTllMGM3LWQ0ZDAtNDdlNC1hZWQ1LTVhZDY4ZjgyOGU5ZiIsIkluZGV4IjozNSwiR3JvdXBJZCI6bnVsbCwiVGl0bGUiOiJQb2NrZXQgUEMgMjAwMiIsIkRhdGVUaW1lIjoiMjAwMS0xMC0wNFQyMzo1OTowMFoiLCJQZXJjZW50YWdlQ29tcGxldGUiOm51bGwsIk5vdGUiOm51bGwsIlN0eWxlIjp7IiRpZCI6IjEyNDciLCJUaXRsZVBvc2l0aW9uIjoiUmlnaHQiLCJEYXRlUG9zaXRpb24iOiJSaWdodCIsIlNoYXBlVHlwZSI6MSwiU2hhcGVTaXplIjowLCJTaGFwZVN0eWxlIjp7IiRpZCI6IjEyNDgiLCJNYXJnaW4iOnsiJHJlZiI6IjgifSwiUGFkZGluZyI6eyIkcmVmIjoiOSJ9LCJCYWNrZ3JvdW5kIjp7IiRpZCI6IjEyNDkiLCJDb2xvciI6eyIkaWQiOiIxMjUwIiwiQSI6MjU1LCJSIjoyNTAsIkciOjI1MCwiQiI6OTl9fSwiSXNWaXNpYmxlIjp0cnVlLCJXaWR0aCI6MTIuMCwiSGVpZ2h0IjoxNC4wLCJCb3JkZXJTdHlsZSI6eyIkaWQiOiIxMjUxIiwiTGluZUNvbG9yIjp7IiRpZCI6IjEyNTIiLCIkdHlwZSI6Ik5MUkUuQ29tbW9uLkRvbS5Tb2xpZENvbG9yQnJ1c2gsIE5MUkUuQ29tbW9uIiwiQ29sb3IiOnsiJGlkIjoiMTI1MyIsIkEiOjI1NSwiUiI6NTYsIkciOjkzLCJCIjoxMzh9fSwiTGluZVdlaWdodCI6MC4wLCJMaW5lVHlwZSI6MCwiUGFyZW50U3R5bGUiOm51bGx9LCJQYXJlbnRTdHlsZSI6bnVsbH0sIlRpdGxlU3R5bGUiOnsiJGlkIjoiMTI1NCIsIkZvbnRTZXR0aW5ncyI6eyIkaWQiOiIxMjU1IiwiRm9udFNpemUiOjgsIkZvbnROYW1lIjoiQ2FsaWJyaSIsIklzQm9sZCI6dHJ1ZSwiSXNJdGFsaWMiOmZhbHNlLCJJc1VuZGVybGluZWQiOmZhbHNlLCJQYXJlbnRTdHlsZSI6bnVsbH0sIkF1dG9TaXplIjoyLCJGb3JlZ3JvdW5kIjp7IiRpZCI6IjEyNTYiLCJDb2xvciI6eyIkaWQiOiIxMjU3IiwiQSI6MjU1LCJSIjoyNTUsIkciOjI1NSwiQiI6MjU1fX0sIk1heFdpZHRoIjo1Ny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I1OCIsIkNvbG9yIjp7IiRpZCI6IjEyNTkiLCJBIjowLCJSIjoyNTUsIkciOjI1NSwiQiI6MjU1fX0sIklzVmlzaWJsZSI6dHJ1ZSwiV2lkdGgiOjAuMCwiSGVpZ2h0IjowLjAsIkJvcmRlclN0eWxlIjpudWxsLCJQYXJlbnRTdHlsZSI6bnVsbH0sIkRhdGVTdHlsZSI6eyIkaWQiOiIxMjYwIiwiRm9udFNldHRpbmdzIjp7IiRpZCI6IjEyNjEiLCJGb250U2l6ZSI6NywiRm9udE5hbWUiOiJDYWxpYnJpIiwiSXNCb2xkIjpmYWxzZSwiSXNJdGFsaWMiOmZhbHNlLCJJc1VuZGVybGluZWQiOmZhbHNlLCJQYXJlbnRTdHlsZSI6bnVsbH0sIkF1dG9TaXplIjowLCJGb3JlZ3JvdW5kIjp7IiRpZCI6IjEyNjIiLCJDb2xvciI6eyIkaWQiOiIxMjY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yNjQiLCJDb2xvciI6eyIkaWQiOiIxMjY1IiwiQSI6MCwiUiI6MjU1LCJHIjoyNTUsIkIiOjI1NX19LCJJc1Zpc2libGUiOnRydWUsIldpZHRoIjowLjAsIkhlaWdodCI6MC4wLCJCb3JkZXJTdHlsZSI6bnVsbCwiUGFyZW50U3R5bGUiOm51bGx9LCJEYXRlRm9ybWF0Ijp7IiRpZCI6IjEyNjY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jY3IiwiRGF0ZVBhcnRJc1Zpc2libGUiOnRydWUsIlRpbWVQYXJ0SXNWaXNpYmxlIjpmYWxzZX19LCJXZWVrTnVtYmVyaW5nIjp7IiRpZCI6IjEyNjgiLCJGb3JtYXQiOjAsIklzVmlzaWJsZSI6ZmFsc2UsIkxhc3RLbm93blZpc2liaWxpdHlTdGF0ZSI6ZmFsc2V9LCJJc1Zpc2libGUiOnRydWUsIlBhcmVudFN0eWxlIjpudWxsfSwiSHlwZXJsaW5rIjpudWxsLCJJbXBvcnRJZCI6IlBvY2tldCBQQyAyMDAyIn1dLCJJZCI6ImExYjNjZmY5LTc0ODUtNDJiNi1iZjk2LTIzMWMxZWQ3NmE1NiIsIklzU2luZ2xlSXRlbVJvdyI6ZmFsc2V9LHsiJGlkIjoiMTI2OSIsIl90YXNrcyI6W10sIl9taWxlc3RvbmVzIjpbeyIkaWQiOiIxMjcwIiwiSWQiOiI1YTRiNTM4OC1kOGJkLTRkYWMtYWMyOC1iZGE1ZTRkYThjZjEiLCJJbmRleCI6NDAsIkdyb3VwSWQiOm51bGwsIlRpdGxlIjoiUGhvbmUgOCIsIkRhdGVUaW1lIjoiMjAxMi0xMC0yOVQyMzo1OTowMFoiLCJQZXJjZW50YWdlQ29tcGxldGUiOm51bGwsIk5vdGUiOm51bGwsIlN0eWxlIjp7IiRpZCI6IjEyNzEiLCJUaXRsZVBvc2l0aW9uIjoiUmlnaHQiLCJEYXRlUG9zaXRpb24iOiJSaWdodCIsIlNoYXBlVHlwZSI6MSwiU2hhcGVTaXplIjowLCJTaGFwZVN0eWxlIjp7IiRpZCI6IjEyNzIiLCJNYXJnaW4iOnsiJHJlZiI6IjgifSwiUGFkZGluZyI6eyIkcmVmIjoiOSJ9LCJCYWNrZ3JvdW5kIjp7IiRpZCI6IjEyNzMiLCJDb2xvciI6eyIkaWQiOiIxMjc0IiwiQSI6MjU1LCJSIjoyNTAsIkciOjI1MCwiQiI6OTl9fSwiSXNWaXNpYmxlIjp0cnVlLCJXaWR0aCI6MTIuMCwiSGVpZ2h0IjoxNC4wLCJCb3JkZXJTdHlsZSI6eyIkaWQiOiIxMjc1IiwiTGluZUNvbG9yIjp7IiRpZCI6IjEyNzYiLCIkdHlwZSI6Ik5MUkUuQ29tbW9uLkRvbS5Tb2xpZENvbG9yQnJ1c2gsIE5MUkUuQ29tbW9uIiwiQ29sb3IiOnsiJGlkIjoiMTI3NyIsIkEiOjI1NSwiUiI6NTYsIkciOjkzLCJCIjoxMzh9fSwiTGluZVdlaWdodCI6MC4wLCJMaW5lVHlwZSI6MCwiUGFyZW50U3R5bGUiOm51bGx9LCJQYXJlbnRTdHlsZSI6bnVsbH0sIlRpdGxlU3R5bGUiOnsiJGlkIjoiMTI3OCIsIkZvbnRTZXR0aW5ncyI6eyIkaWQiOiIxMjc5IiwiRm9udFNpemUiOjgsIkZvbnROYW1lIjoiQ2FsaWJyaSIsIklzQm9sZCI6dHJ1ZSwiSXNJdGFsaWMiOmZhbHNlLCJJc1VuZGVybGluZWQiOmZhbHNlLCJQYXJlbnRTdHlsZSI6bnVsbH0sIkF1dG9TaXplIjowLCJGb3JlZ3JvdW5kIjp7IiRpZCI6IjEyODAiLCJDb2xvciI6eyIkaWQiOiIxMjgx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yODIiLCJDb2xvciI6eyIkaWQiOiIxMjgzIiwiQSI6MCwiUiI6MjU1LCJHIjoyNTUsIkIiOjI1NX19LCJJc1Zpc2libGUiOnRydWUsIldpZHRoIjowLjAsIkhlaWdodCI6MC4wLCJCb3JkZXJTdHlsZSI6bnVsbCwiUGFyZW50U3R5bGUiOm51bGx9LCJEYXRlU3R5bGUiOnsiJGlkIjoiMTI4NCIsIkZvbnRTZXR0aW5ncyI6eyIkaWQiOiIxMjg1IiwiRm9udFNpemUiOjcsIkZvbnROYW1lIjoiQ2FsaWJyaSIsIklzQm9sZCI6ZmFsc2UsIklzSXRhbGljIjpmYWxzZSwiSXNVbmRlcmxpbmVkIjpmYWxzZSwiUGFyZW50U3R5bGUiOm51bGx9LCJBdXRvU2l6ZSI6MCwiRm9yZWdyb3VuZCI6eyIkaWQiOiIxMjg2IiwiQ29sb3IiOnsiJGlkIjoiMTI4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jg4IiwiQ29sb3IiOnsiJGlkIjoiMTI4OSIsIkEiOjAsIlIiOjI1NSwiRyI6MjU1LCJCIjoyNTV9fSwiSXNWaXNpYmxlIjp0cnVlLCJXaWR0aCI6MC4wLCJIZWlnaHQiOjAuMCwiQm9yZGVyU3R5bGUiOm51bGwsIlBhcmVudFN0eWxlIjpudWxsfSwiRGF0ZUZvcm1hdCI6eyIkaWQiOiIxMjkw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I5MSIsIkRhdGVQYXJ0SXNWaXNpYmxlIjp0cnVlLCJUaW1lUGFydElzVmlzaWJsZSI6ZmFsc2V9fSwiV2Vla051bWJlcmluZyI6eyIkaWQiOiIxMjkyIiwiRm9ybWF0IjowLCJJc1Zpc2libGUiOmZhbHNlLCJMYXN0S25vd25WaXNpYmlsaXR5U3RhdGUiOmZhbHNlfSwiSXNWaXNpYmxlIjp0cnVlLCJQYXJlbnRTdHlsZSI6bnVsbH0sIkh5cGVybGluayI6bnVsbCwiSW1wb3J0SWQiOiJXaW5kb3dzIFBob25lIDgifSx7IiRpZCI6IjEyOTMiLCJJZCI6IjlmZTk4MjA4LTk0YzUtNDcyYy1hYmZhLTA3YmRjOWJjODI5OCIsIkluZGV4IjozOCwiR3JvdXBJZCI6bnVsbCwiVGl0bGUiOiJNb2JpbGUgMjAwMyIsIkRhdGVUaW1lIjoiMjAwMy0wNi0yM1QyMzo1OTowMFoiLCJQZXJjZW50YWdlQ29tcGxldGUiOm51bGwsIk5vdGUiOm51bGwsIlN0eWxlIjp7IiRpZCI6IjEyOTQiLCJUaXRsZVBvc2l0aW9uIjoiTGVmdCIsIkRhdGVQb3NpdGlvbiI6IkxlZnQiLCJTaGFwZVR5cGUiOjEsIlNoYXBlU2l6ZSI6MCwiU2hhcGVTdHlsZSI6eyIkaWQiOiIxMjk1IiwiTWFyZ2luIjp7IiRyZWYiOiI4In0sIlBhZGRpbmciOnsiJHJlZiI6IjkifSwiQmFja2dyb3VuZCI6eyIkaWQiOiIxMjk2IiwiQ29sb3IiOnsiJGlkIjoiMTI5NyIsIkEiOjI1NSwiUiI6MjUwLCJHIjoyNTAsIkIiOjk5fX0sIklzVmlzaWJsZSI6dHJ1ZSwiV2lkdGgiOjEyLjAsIkhlaWdodCI6MTQuMCwiQm9yZGVyU3R5bGUiOnsiJGlkIjoiMTI5OCIsIkxpbmVDb2xvciI6eyIkaWQiOiIxMjk5IiwiJHR5cGUiOiJOTFJFLkNvbW1vbi5Eb20uU29saWRDb2xvckJydXNoLCBOTFJFLkNvbW1vbiIsIkNvbG9yIjp7IiRpZCI6IjEzMDAiLCJBIjoyNTUsIlIiOjU2LCJHIjo5MywiQiI6MTM4fX0sIkxpbmVXZWlnaHQiOjAuMCwiTGluZVR5cGUiOjAsIlBhcmVudFN0eWxlIjpudWxsfSwiUGFyZW50U3R5bGUiOm51bGx9LCJUaXRsZVN0eWxlIjp7IiRpZCI6IjEzMDEiLCJGb250U2V0dGluZ3MiOnsiJGlkIjoiMTMwMiIsIkZvbnRTaXplIjo4LCJGb250TmFtZSI6IkNhbGlicmkiLCJJc0JvbGQiOnRydWUsIklzSXRhbGljIjpmYWxzZSwiSXNVbmRlcmxpbmVkIjpmYWxzZSwiUGFyZW50U3R5bGUiOm51bGx9LCJBdXRvU2l6ZSI6MiwiRm9yZWdyb3VuZCI6eyIkaWQiOiIxMzAzIiwiQ29sb3IiOnsiJGlkIjoiMTMwNCIsIkEiOjI1NSwiUiI6MjU1LCJHIjoyNTUsIkIiOjI1NX19LCJNYXhXaWR0aCI6NDc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zMDUiLCJDb2xvciI6eyIkaWQiOiIxMzA2IiwiQSI6MCwiUiI6MjU1LCJHIjoyNTUsIkIiOjI1NX19LCJJc1Zpc2libGUiOnRydWUsIldpZHRoIjowLjAsIkhlaWdodCI6MC4wLCJCb3JkZXJTdHlsZSI6bnVsbCwiUGFyZW50U3R5bGUiOm51bGx9LCJEYXRlU3R5bGUiOnsiJGlkIjoiMTMwNyIsIkZvbnRTZXR0aW5ncyI6eyIkaWQiOiIxMzA4IiwiRm9udFNpemUiOjcsIkZvbnROYW1lIjoiQ2FsaWJyaSIsIklzQm9sZCI6ZmFsc2UsIklzSXRhbGljIjpmYWxzZSwiSXNVbmRlcmxpbmVkIjpmYWxzZSwiUGFyZW50U3R5bGUiOm51bGx9LCJBdXRvU2l6ZSI6MCwiRm9yZWdyb3VuZCI6eyIkaWQiOiIxMzA5IiwiQ29sb3IiOnsiJGlkIjoiMTMxMCIsIkEiOjI1NSwiUiI6MjM4LCJHIjoyMzYsIkIiOjIyNX1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zExIiwiQ29sb3IiOnsiJGlkIjoiMTMxMiIsIkEiOjAsIlIiOjI1NSwiRyI6MjU1LCJCIjoyNTV9fSwiSXNWaXNpYmxlIjp0cnVlLCJXaWR0aCI6MC4wLCJIZWlnaHQiOjAuMCwiQm9yZGVyU3R5bGUiOm51bGwsIlBhcmVudFN0eWxlIjpudWxsfSwiRGF0ZUZvcm1hdCI6eyIkaWQiOiIxMzEz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MxNCIsIkRhdGVQYXJ0SXNWaXNpYmxlIjp0cnVlLCJUaW1lUGFydElzVmlzaWJsZSI6ZmFsc2V9fSwiV2Vla051bWJlcmluZyI6eyIkaWQiOiIxMzE1IiwiRm9ybWF0IjowLCJJc1Zpc2libGUiOmZhbHNlLCJMYXN0S25vd25WaXNpYmlsaXR5U3RhdGUiOmZhbHNlfSwiSXNWaXNpYmxlIjp0cnVlLCJQYXJlbnRTdHlsZSI6bnVsbH0sIkh5cGVybGluayI6bnVsbCwiSW1wb3J0SWQiOiJNb2JpbGUgMjAwMyJ9LHsiJGlkIjoiMTMxNiIsIklkIjoiZTgyNTkxYzctMWJjZS00YjlkLWIxYTItOTNkZDFkZmExN2I0IiwiSW5kZXgiOjM5LCJHcm91cElkIjpudWxsLCJUaXRsZSI6Ik1vYmlsZSA1LjAiLCJEYXRlVGltZSI6IjIwMDUtMDUtMDlUMjM6NTk6MDBaIiwiUGVyY2VudGFnZUNvbXBsZXRlIjpudWxsLCJOb3RlIjpudWxsLCJTdHlsZSI6eyIkaWQiOiIxMzE3IiwiVGl0bGVQb3NpdGlvbiI6IlJpZ2h0IiwiRGF0ZVBvc2l0aW9uIjoiUmlnaHQiLCJTaGFwZVR5cGUiOjEsIlNoYXBlU2l6ZSI6MCwiU2hhcGVTdHlsZSI6eyIkaWQiOiIxMzE4IiwiTWFyZ2luIjp7IiRyZWYiOiI4In0sIlBhZGRpbmciOnsiJHJlZiI6IjkifSwiQmFja2dyb3VuZCI6eyIkaWQiOiIxMzE5IiwiQ29sb3IiOnsiJGlkIjoiMTMyMCIsIkEiOjI1NSwiUiI6MjUwLCJHIjoyNTAsIkIiOjk5fX0sIklzVmlzaWJsZSI6dHJ1ZSwiV2lkdGgiOjEyLjAsIkhlaWdodCI6MTQuMCwiQm9yZGVyU3R5bGUiOnsiJGlkIjoiMTMyMSIsIkxpbmVDb2xvciI6eyIkaWQiOiIxMzIyIiwiJHR5cGUiOiJOTFJFLkNvbW1vbi5Eb20uU29saWRDb2xvckJydXNoLCBOTFJFLkNvbW1vbiIsIkNvbG9yIjp7IiRpZCI6IjEzMjMiLCJBIjoyNTUsIlIiOjU2LCJHIjo5MywiQiI6MTM4fX0sIkxpbmVXZWlnaHQiOjAuMCwiTGluZVR5cGUiOjAsIlBhcmVudFN0eWxlIjpudWxsfSwiUGFyZW50U3R5bGUiOm51bGx9LCJUaXRsZVN0eWxlIjp7IiRpZCI6IjEzMjQiLCJGb250U2V0dGluZ3MiOnsiJGlkIjoiMTMyNSIsIkZvbnRTaXplIjo4LCJGb250TmFtZSI6IkNhbGlicmkiLCJJc0JvbGQiOnRydWUsIklzSXRhbGljIjpmYWxzZSwiSXNVbmRlcmxpbmVkIjpmYWxzZSwiUGFyZW50U3R5bGUiOm51bGx9LCJBdXRvU2l6ZSI6MiwiRm9yZWdyb3VuZCI6eyIkaWQiOiIxMzI2IiwiQ29sb3IiOnsiJGlkIjoiMTMyNyIsIkEiOjI1NSwiUiI6MjU1LCJHIjoyNTUsIkIiOjI1NX19LCJNYXhXaWR0aCI6NDE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zMjgiLCJDb2xvciI6eyIkaWQiOiIxMzI5IiwiQSI6MCwiUiI6MjU1LCJHIjoyNTUsIkIiOjI1NX19LCJJc1Zpc2libGUiOnRydWUsIldpZHRoIjowLjAsIkhlaWdodCI6MC4wLCJCb3JkZXJTdHlsZSI6bnVsbCwiUGFyZW50U3R5bGUiOm51bGx9LCJEYXRlU3R5bGUiOnsiJGlkIjoiMTMzMCIsIkZvbnRTZXR0aW5ncyI6eyIkaWQiOiIxMzMxIiwiRm9udFNpemUiOjcsIkZvbnROYW1lIjoiQ2FsaWJyaSIsIklzQm9sZCI6ZmFsc2UsIklzSXRhbGljIjpmYWxzZSwiSXNVbmRlcmxpbmVkIjpmYWxzZSwiUGFyZW50U3R5bGUiOm51bGx9LCJBdXRvU2l6ZSI6MCwiRm9yZWdyb3VuZCI6eyIkaWQiOiIxMzMyIiwiQ29sb3IiOnsiJGlkIjoiMTMzM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xMzM0IiwiQ29sb3IiOnsiJGlkIjoiMTMzNSIsIkEiOjAsIlIiOjI1NSwiRyI6MjU1LCJCIjoyNTV9fSwiSXNWaXNpYmxlIjp0cnVlLCJXaWR0aCI6MC4wLCJIZWlnaHQiOjAuMCwiQm9yZGVyU3R5bGUiOm51bGwsIlBhcmVudFN0eWxlIjpudWxsfSwiRGF0ZUZvcm1hdCI6eyIkaWQiOiIxMzM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MzNyIsIkRhdGVQYXJ0SXNWaXNpYmxlIjp0cnVlLCJUaW1lUGFydElzVmlzaWJsZSI6ZmFsc2V9fSwiV2Vla051bWJlcmluZyI6eyIkaWQiOiIxMzM4IiwiRm9ybWF0IjowLCJJc1Zpc2libGUiOmZhbHNlLCJMYXN0S25vd25WaXNpYmlsaXR5U3RhdGUiOmZhbHNlfSwiSXNWaXNpYmxlIjp0cnVlLCJQYXJlbnRTdHlsZSI6bnVsbH0sIkh5cGVybGluayI6bnVsbCwiSW1wb3J0SWQiOiJNb2JpbGUgNS4wIn1dLCJJZCI6IjY3YWEwMmIzLTg0ZDMtNDYwYS04ZmViLTczYjg0ZjlhNDE4ZSIsIklzU2luZ2xlSXRlbVJvdyI6ZmFsc2V9LHsiJGlkIjoiMTMzOSIsIl90YXNrcyI6W10sIl9taWxlc3RvbmVzIjpbeyIkaWQiOiIxMzQwIiwiSWQiOiJhZDY5ODNhZi1iNWFlLTRhMzctOWVhYS05MmJmYTQ5ODkyODYiLCJJbmRleCI6NTYsIkdyb3VwSWQiOm51bGwsIlRpdGxlIjoiTW9iaWxlIDIwMDMgU0UiLCJEYXRlVGltZSI6IjIwMDQtMDMtMjRUMjM6NTk6MDBaIiwiUGVyY2VudGFnZUNvbXBsZXRlIjpudWxsLCJOb3RlIjpudWxsLCJTdHlsZSI6eyIkaWQiOiIxMzQxIiwiVGl0bGVQb3NpdGlvbiI6IkFib3ZlIiwiRGF0ZVBvc2l0aW9uIjoiTGVmdCIsIlNoYXBlVHlwZSI6MSwiU2hhcGVTaXplIjowLCJTaGFwZVN0eWxlIjp7IiRpZCI6IjEzNDIiLCJNYXJnaW4iOnsiJHJlZiI6IjgifSwiUGFkZGluZyI6eyIkcmVmIjoiOSJ9LCJCYWNrZ3JvdW5kIjp7IiRpZCI6IjEzNDMiLCJDb2xvciI6eyIkaWQiOiIxMzQ0IiwiQSI6MjU1LCJSIjoyLCJHIjoxNzgsIkIiOjIzOH19LCJJc1Zpc2libGUiOnRydWUsIldpZHRoIjoxMi4wLCJIZWlnaHQiOjE0LjAsIkJvcmRlclN0eWxlIjp7IiRpZCI6IjEzNDUiLCJMaW5lQ29sb3IiOnsiJGlkIjoiMTM0NiIsIiR0eXBlIjoiTkxSRS5Db21tb24uRG9tLlNvbGlkQ29sb3JCcnVzaCwgTkxSRS5Db21tb24iLCJDb2xvciI6eyIkaWQiOiIxMzQ3IiwiQSI6MjU1LCJSIjoyNTUsIkciOjAsIkIiOjB9fSwiTGluZVdlaWdodCI6MC4wLCJMaW5lVHlwZSI6MCwiUGFyZW50U3R5bGUiOm51bGx9LCJQYXJlbnRTdHlsZSI6bnVsbH0sIlRpdGxlU3R5bGUiOnsiJGlkIjoiMTM0OCIsIkZvbnRTZXR0aW5ncyI6eyIkaWQiOiIxMzQ5IiwiRm9udFNpemUiOjgsIkZvbnROYW1lIjoiQ2FsaWJyaSIsIklzQm9sZCI6dHJ1ZSwiSXNJdGFsaWMiOmZhbHNlLCJJc1VuZGVybGluZWQiOmZhbHNlLCJQYXJlbnRTdHlsZSI6bnVsbH0sIkF1dG9TaXplIjoyLCJGb3JlZ3JvdW5kIjp7IiRyZWYiOiIxODQifSwiTWF4V2lkdGgiOjU4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zUwIiwiQ29sb3IiOnsiJGlkIjoiMTM1MSIsIkEiOjAsIlIiOjI1NSwiRyI6MjU1LCJCIjoyNTV9fSwiSXNWaXNpYmxlIjp0cnVlLCJXaWR0aCI6MC4wLCJIZWlnaHQiOjAuMCwiQm9yZGVyU3R5bGUiOm51bGwsIlBhcmVudFN0eWxlIjpudWxsfSwiRGF0ZVN0eWxlIjp7IiRpZCI6IjEzNTIiLCJGb250U2V0dGluZ3MiOnsiJGlkIjoiMTM1MyIsIkZvbnRTaXplIjo3LCJGb250TmFtZSI6IkNhbGlicmkiLCJJc0JvbGQiOmZhbHNlLCJJc0l0YWxpYyI6ZmFsc2UsIklzVW5kZXJsaW5lZCI6ZmFsc2UsIlBhcmVudFN0eWxlIjpudWxsfSwiQXV0b1NpemUiOjAsIkZvcmVncm91bmQiOnsiJHJlZiI6IjE5MCJ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zU0IiwiQ29sb3IiOnsiJGlkIjoiMTM1NSIsIkEiOjAsIlIiOjI1NSwiRyI6MjU1LCJCIjoyNTV9fSwiSXNWaXNpYmxlIjp0cnVlLCJXaWR0aCI6MC4wLCJIZWlnaHQiOjAuMCwiQm9yZGVyU3R5bGUiOm51bGwsIlBhcmVudFN0eWxlIjpudWxsfSwiRGF0ZUZvcm1hdCI6eyIkaWQiOiIxMzU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M1NyIsIkRhdGVQYXJ0SXNWaXNpYmxlIjp0cnVlLCJUaW1lUGFydElzVmlzaWJsZSI6ZmFsc2V9fSwiV2Vla051bWJlcmluZyI6eyIkaWQiOiIxMzU4IiwiRm9ybWF0IjowLCJJc1Zpc2libGUiOmZhbHNlLCJMYXN0S25vd25WaXNpYmlsaXR5U3RhdGUiOmZhbHNlfSwiSXNWaXNpYmxlIjpmYWxzZSwiUGFyZW50U3R5bGUiOm51bGx9LCJIeXBlcmxpbmsiOm51bGwsIkltcG9ydElkIjoiTW9iaWxlIDIwMDMgU0UifV0sIklkIjoiMDAwMDAwMDAtMDAwMC0wMDAwLTAwMDAtMDAwMDAwMDAwMDAwIiwiSXNTaW5nbGVJdGVtUm93Ijp0cnVlfSx7IiRpZCI6IjEzNTkiLCJfdGFza3MiOltdLCJfbWlsZXN0b25lcyI6W3siJGlkIjoiMTM2MCIsIklkIjoiZWU1MWNkMWQtMDRiZi00N2Q0LWEzMjMtOWYwOWU2MmUyNTIyIiwiSW5kZXgiOjU3LCJHcm91cElkIjpudWxsLCJUaXRsZSI6Ik1vYmlsZSA2LngiLCJEYXRlVGltZSI6IjIwMDctMDItMTJUMjM6NTk6MDBaIiwiUGVyY2VudGFnZUNvbXBsZXRlIjpudWxsLCJOb3RlIjpudWxsLCJTdHlsZSI6eyIkaWQiOiIxMzYxIiwiVGl0bGVQb3NpdGlvbiI6IkFib3ZlIiwiRGF0ZVBvc2l0aW9uIjoiTGVmdCIsIlNoYXBlVHlwZSI6MSwiU2hhcGVTaXplIjowLCJTaGFwZVN0eWxlIjp7IiRpZCI6IjEzNjIiLCJNYXJnaW4iOnsiJHJlZiI6IjgifSwiUGFkZGluZyI6eyIkcmVmIjoiOSJ9LCJCYWNrZ3JvdW5kIjp7IiRpZCI6IjEzNjMiLCJDb2xvciI6eyIkaWQiOiIxMzY0IiwiQSI6MjU1LCJSIjoyLCJHIjoxNzgsIkIiOjIzOH19LCJJc1Zpc2libGUiOnRydWUsIldpZHRoIjoxMi4wLCJIZWlnaHQiOjE0LjAsIkJvcmRlclN0eWxlIjp7IiRpZCI6IjEzNjUiLCJMaW5lQ29sb3IiOnsiJGlkIjoiMTM2NiIsIiR0eXBlIjoiTkxSRS5Db21tb24uRG9tLlNvbGlkQ29sb3JCcnVzaCwgTkxSRS5Db21tb24iLCJDb2xvciI6eyIkaWQiOiIxMzY3IiwiQSI6MjU1LCJSIjoyNTUsIkciOjAsIkIiOjB9fSwiTGluZVdlaWdodCI6MC4wLCJMaW5lVHlwZSI6MCwiUGFyZW50U3R5bGUiOm51bGx9LCJQYXJlbnRTdHlsZSI6bnVsbH0sIlRpdGxlU3R5bGUiOnsiJGlkIjoiMTM2OCIsIkZvbnRTZXR0aW5ncyI6eyIkaWQiOiIxMzY5IiwiRm9udFNpemUiOjgsIkZvbnROYW1lIjoiQ2FsaWJyaSIsIklzQm9sZCI6dHJ1ZSwiSXNJdGFsaWMiOmZhbHNlLCJJc1VuZGVybGluZWQiOmZhbHNlLCJQYXJlbnRTdHlsZSI6bnVsbH0sIkF1dG9TaXplIjoyLCJGb3JlZ3JvdW5kIjp7IiRyZWYiOiIxODQifSwiTWF4V2lkdGgiOjQ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zcwIiwiQ29sb3IiOnsiJGlkIjoiMTM3MSIsIkEiOjAsIlIiOjI1NSwiRyI6MjU1LCJCIjoyNTV9fSwiSXNWaXNpYmxlIjp0cnVlLCJXaWR0aCI6MC4wLCJIZWlnaHQiOjAuMCwiQm9yZGVyU3R5bGUiOm51bGwsIlBhcmVudFN0eWxlIjpudWxsfSwiRGF0ZVN0eWxlIjp7IiRpZCI6IjEzNzIiLCJGb250U2V0dGluZ3MiOnsiJGlkIjoiMTM3MyIsIkZvbnRTaXplIjo3LCJGb250TmFtZSI6IkNhbGlicmkiLCJJc0JvbGQiOmZhbHNlLCJJc0l0YWxpYyI6ZmFsc2UsIklzVW5kZXJsaW5lZCI6ZmFsc2UsIlBhcmVudFN0eWxlIjpudWxsfSwiQXV0b1NpemUiOjAsIkZvcmVncm91bmQiOnsiJHJlZiI6IjE5MCJ9LCJNYXhXaWR0aCI6MjA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Mzc0IiwiQ29sb3IiOnsiJGlkIjoiMTM3NSIsIkEiOjAsIlIiOjI1NSwiRyI6MjU1LCJCIjoyNTV9fSwiSXNWaXNpYmxlIjp0cnVlLCJXaWR0aCI6MC4wLCJIZWlnaHQiOjAuMCwiQm9yZGVyU3R5bGUiOm51bGwsIlBhcmVudFN0eWxlIjpudWxsfSwiRGF0ZUZvcm1hdCI6eyIkaWQiOiIxMzc2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TM3NyIsIkRhdGVQYXJ0SXNWaXNpYmxlIjp0cnVlLCJUaW1lUGFydElzVmlzaWJsZSI6ZmFsc2V9fSwiV2Vla051bWJlcmluZyI6eyIkaWQiOiIxMzc4IiwiRm9ybWF0IjowLCJJc1Zpc2libGUiOmZhbHNlLCJMYXN0S25vd25WaXNpYmlsaXR5U3RhdGUiOmZhbHNlfSwiSXNWaXNpYmxlIjpmYWxzZSwiUGFyZW50U3R5bGUiOm51bGx9LCJIeXBlcmxpbmsiOm51bGwsIkltcG9ydElkIjoiTW9iaWxlIDYueCJ9XSwiSWQiOiIwMDAwMDAwMC0wMDAwLTAwMDAtMDAwMC0wMDAwMDAwMDAwMDAiLCJJc1NpbmdsZUl0ZW1Sb3ciOnRydWV9XSwiSW5kZXgiOjAsIklkIjoiNTg5Y2U2YWEtMGM4Mi00ZjI1LTlmM2YtMTgzZjVhMTU2NjUzIiwiSGVhZGVyVGV4dCI6bnVsbCwiSXNEZWZhdWx0Ijp0cnVlLCJTdHlsZSI6eyIkaWQiOiIxMzc5IiwiSGVhZGVyU3R5bGUiOnsiJGlkIjoiMTM4MCIsIlRleHRTdHlsZSI6eyIkaWQiOiIxMzgxIiwiRm9udFNldHRpbmdzIjp7IiRpZCI6IjEzODIiLCJGb250U2l6ZSI6MTEsIkZvbnROYW1lIjoiQ2FsaWJyaSIsIklzQm9sZCI6ZmFsc2UsIklzSXRhbGljIjpmYWxzZSwiSXNVbmRlcmxpbmVkIjpmYWxzZSwiUGFyZW50U3R5bGUiOm51bGx9LCJBdXRvU2l6ZSI6MiwiRm9yZWdyb3VuZCI6eyIkaWQiOiIxMzgzIiwiQ29sb3IiOnsiJGlkIjoiMTM4NCIsIkEiOjI1NSwiUiI6MCwiRyI6MCwiQiI6MH19LCJNYXhXaWR0aCI6MC4wLCJNYXhIZWlnaHQiOjAuMCwiU21hcnRGb3JlZ3JvdW5kSXNBY3RpdmUiOmZhbHNlLCJIb3Jpem9udGFsQWxpZ25tZW50IjowLCJWZXJ0aWNhbEFsaWdubWVudCI6MCwiU21hcnRGb3JlZ3JvdW5kIjpudWxsLCJCYWNrZ3JvdW5kRmlsbFR5cGUiOjAsIk1hcmdpbiI6eyIkaWQiOiIxMzg1IiwiVG9wIjowLjAsIkxlZnQiOjAuMCwiUmlnaHQiOjAuMCwiQm90dG9tIjowLjB9LCJQYWRkaW5nIjp7IiRpZCI6IjEzODYiLCJUb3AiOjAuMCwiTGVmdCI6MC4wLCJSaWdodCI6MC4wLCJCb3R0b20iOjAuMH0sIkJhY2tncm91bmQiOm51bGwsIklzVmlzaWJsZSI6dHJ1ZSwiV2lkdGgiOjAuMCwiSGVpZ2h0IjowLjAsIkJvcmRlclN0eWxlIjpudWxsLCJQYXJlbnRTdHlsZSI6bnVsbH0sIlJlY3RhbmdsZVN0eWxlIjp7IiRpZCI6IjEzODciLCJNYXJnaW4iOnsiJGlkIjoiMTM4OCIsIlRvcCI6MC4wLCJMZWZ0IjowLjAsIlJpZ2h0IjowLjAsIkJvdHRvbSI6MC4wfSwiUGFkZGluZyI6eyIkaWQiOiIxMzg5IiwiVG9wIjowLjAsIkxlZnQiOjAuMCwiUmlnaHQiOjAuMCwiQm90dG9tIjowLjB9LCJCYWNrZ3JvdW5kIjp7IiRpZCI6IjEzOTAiLCJDb2xvciI6eyIkaWQiOiIxMzkxIiwiQSI6NjMsIlIiOjc5LCJHIjoxMjksIkIiOjE4OX19LCJJc1Zpc2libGUiOnRydWUsIldpZHRoIjowLjAsIkhlaWdodCI6MC4wLCJCb3JkZXJTdHlsZSI6eyIkaWQiOiIxMzkyIiwiTGluZUNvbG9yIjp7IiRpZCI6IjEzOTMiLCIkdHlwZSI6Ik5MUkUuQ29tbW9uLkRvbS5Tb2xpZENvbG9yQnJ1c2gsIE5MUkUuQ29tbW9uIiwiQ29sb3IiOnsiJGlkIjoiMTM5NCIsIkEiOjI1NSwiUiI6MjU1LCJHIjowLCJCIjowfX0sIkxpbmVXZWlnaHQiOjAuMCwiTGluZVR5cGUiOjAsIlBhcmVudFN0eWxlIjpudWxsfSwiUGFyZW50U3R5bGUiOm51bGx9LCJNYXJnaW4iOnsiJGlkIjoiMTM5NSIsIlRvcCI6MC4wLCJMZWZ0IjowLjAsIlJpZ2h0IjowLjAsIkJvdHRvbSI6MC4wfSwiUGFkZGluZyI6eyIkaWQiOiIxMzk2IiwiVG9wIjowLjAsIkxlZnQiOjAuMCwiUmlnaHQiOjAuMCwiQm90dG9tIjowLjB9LCJCYWNrZ3JvdW5kIjpudWxsLCJJc1Zpc2libGUiOnRydWUsIldpZHRoIjowLjAsIkhlaWdodCI6MC4wLCJCb3JkZXJTdHlsZSI6bnVsbCwiUGFyZW50U3R5bGUiOm51bGx9LCJCYWNrZ3JvdW5kU3R5bGUiOnsiJGlkIjoiMTM5NyIsIk1hcmdpbiI6eyIkaWQiOiIxMzk4IiwiVG9wIjowLjAsIkxlZnQiOjAuMCwiUmlnaHQiOjAuMCwiQm90dG9tIjowLjB9LCJQYWRkaW5nIjp7IiRpZCI6IjEzOTkiLCJUb3AiOjAuMCwiTGVmdCI6MC4wLCJSaWdodCI6MC4wLCJCb3R0b20iOjAuMH0sIkJhY2tncm91bmQiOnsiJGlkIjoiMTQwMCIsIkNvbG9yIjp7IiRpZCI6IjE0MDEiLCJBIjo1MSwiUiI6MTU1LCJHIjoxODcsIkIiOjg5fX0sIklzVmlzaWJsZSI6dHJ1ZSwiV2lkdGgiOjAuMCwiSGVpZ2h0IjowLjAsIkJvcmRlclN0eWxlIjp7IiRpZCI6IjE0MDIiLCJMaW5lQ29sb3IiOnsiJGlkIjoiMTQwMyIsIiR0eXBlIjoiTkxSRS5Db21tb24uRG9tLlNvbGlkQ29sb3JCcnVzaCwgTkxSRS5Db21tb24iLCJDb2xvciI6eyIkaWQiOiIxNDA0IiwiQSI6MjU1LCJSIjoyNTUsIkciOjAsIkIiOjB9fSwiTGluZVdlaWdodCI6MC4wLCJMaW5lVHlwZSI6MCwiUGFyZW50U3R5bGUiOm51bGx9LCJQYXJlbnRTdHlsZSI6bnVsbH0sIk1hcmdpbiI6eyIkaWQiOiIxNDA1IiwiVG9wIjowLjAsIkxlZnQiOjAuMCwiUmlnaHQiOjAuMCwiQm90dG9tIjowLjB9LCJQYWRkaW5nIjp7IiRpZCI6IjE0MDYiLCJUb3AiOjAuMCwiTGVmdCI6MC4wLCJSaWdodCI6MC4wLCJCb3R0b20iOjAuMH0sIklzVmlzaWJsZSI6ZmFsc2UsIldpZHRoIjowLjAsIkhlaWdodCI6MC4wLCJCb3JkZXJTdHlsZSI6bnVsbCwiUGFyZW50U3R5bGUiOm51bGx9fV0sIklkIjoiYTlkZGEzNmQtMDdhZi00NzQyLWFkYjgtY2FlMTRiNjI0NDM5IiwiSW5kZXgiOjQsIkhlYWRlclRleHQiOiJNb2JpbGUgXHUwMDBiYW5kIFBob25lIiwiU3R5bGUiOnsiJGlkIjoiMTQwNyIsIkhlYWRlclN0eWxlIjp7IiRpZCI6IjE0MDgiLCJUZXh0SXNWZXJ0aWNhbCI6ZmFsc2UsIlRleHRTdHlsZSI6eyIkaWQiOiIxNDA5IiwiRm9udFNldHRpbmdzIjp7IiRpZCI6IjE0MTAiLCJGb250U2l6ZSI6OSwiRm9udE5hbWUiOiJDYWxpYnJpIiwiSXNCb2xkIjp0cnVlLCJJc0l0YWxpYyI6ZmFsc2UsIklzVW5kZXJsaW5lZCI6ZmFsc2UsIlBhcmVudFN0eWxlIjpudWxsfSwiQXV0b1NpemUiOjIsIkZvcmVncm91bmQiOnsiJGlkIjoiMTQxMSIsIkNvbG9yIjp7IiRpZCI6IjE0MTIiLCJBIjoyNTUsIlIiOjAsIkciOjAsIkIiOjB9fSwiTWF4V2lkdGgiOjY3LjA3MzEwMDY1NzU2MTkyMywiTWF4SGVpZ2h0IjowLjAsIlNtYXJ0Rm9yZWdyb3VuZElzQWN0aXZlIjpmYWxzZSwiSG9yaXpvbnRhbEFsaWdubWVudCI6MCwiVmVydGljYWxBbGlnbm1lbnQiOjAsIlNtYXJ0Rm9yZWdyb3VuZCI6bnVsbCwiQmFja2dyb3VuZEZpbGxUeXBlIjowLCJNYXJnaW4iOnsiJGlkIjoiMTQxMyIsIlRvcCI6MC4wLCJMZWZ0IjowLjAsIlJpZ2h0IjowLjAsIkJvdHRvbSI6MC4wfSwiUGFkZGluZyI6eyIkaWQiOiIxNDE0IiwiVG9wIjowLjAsIkxlZnQiOjAuMCwiUmlnaHQiOjAuMCwiQm90dG9tIjowLjB9LCJCYWNrZ3JvdW5kIjpudWxsLCJJc1Zpc2libGUiOnRydWUsIldpZHRoIjowLjAsIkhlaWdodCI6MC4wLCJCb3JkZXJTdHlsZSI6bnVsbCwiUGFyZW50U3R5bGUiOm51bGx9LCJSZWN0YW5nbGVTdHlsZSI6eyIkaWQiOiIxNDE1IiwiTWFyZ2luIjp7IiRpZCI6IjE0MTYiLCJUb3AiOjAuMCwiTGVmdCI6MC4wLCJSaWdodCI6MC4wLCJCb3R0b20iOjAuMH0sIlBhZGRpbmciOnsiJGlkIjoiMTQxNyIsIlRvcCI6MC4wLCJMZWZ0IjowLjAsIlJpZ2h0IjowLjAsIkJvdHRvbSI6MC4wfSwiQmFja2dyb3VuZCI6eyIkaWQiOiIxNDE4IiwiQ29sb3IiOnsiJGlkIjoiMTQxOSIsIkEiOjI1NSwiUiI6MjUwLCJHIjoyNTAsIkIiOjg1fX0sIklzVmlzaWJsZSI6dHJ1ZSwiV2lkdGgiOjAuMCwiSGVpZ2h0IjowLjAsIkJvcmRlclN0eWxlIjp7IiRpZCI6IjE0MjAiLCJMaW5lQ29sb3IiOnsiJGlkIjoiMTQyMSIsIiR0eXBlIjoiTkxSRS5Db21tb24uRG9tLlNvbGlkQ29sb3JCcnVzaCwgTkxSRS5Db21tb24iLCJDb2xvciI6eyIkaWQiOiIxNDIyIiwiQSI6MjU1LCJSIjoyMiwiRyI6NjAsIkIiOjY5fX0sIkxpbmVXZWlnaHQiOjAuMCwiTGluZVR5cGUiOjAsIlBhcmVudFN0eWxlIjpudWxsfSwiUGFyZW50U3R5bGUiOm51bGx9LCJNYXJnaW4iOnsiJGlkIjoiMTQyMyIsIlRvcCI6MC4wLCJMZWZ0IjowLjAsIlJpZ2h0IjowLjAsIkJvdHRvbSI6MC4wfSwiUGFkZGluZyI6eyIkaWQiOiIxNDI0IiwiVG9wIjowLjAsIkxlZnQiOjAuMCwiUmlnaHQiOjAuMCwiQm90dG9tIjowLjB9LCJCYWNrZ3JvdW5kIjpudWxsLCJJc1Zpc2libGUiOnRydWUsIldpZHRoIjowLjAsIkhlaWdodCI6MC4wLCJCb3JkZXJTdHlsZSI6bnVsbCwiUGFyZW50U3R5bGUiOm51bGx9LCJCYWNrZ3JvdW5kU3R5bGUiOnsiJGlkIjoiMTQyNSIsIk1hcmdpbiI6eyIkaWQiOiIxNDI2IiwiVG9wIjowLjAsIkxlZnQiOjAuMCwiUmlnaHQiOjAuMCwiQm90dG9tIjowLjB9LCJQYWRkaW5nIjp7IiRpZCI6IjE0MjciLCJUb3AiOjAuMCwiTGVmdCI6MC4wLCJSaWdodCI6MC4wLCJCb3R0b20iOjAuMH0sIkJhY2tncm91bmQiOnsiJGlkIjoiMTQyOCIsIkNvbG9yIjp7IiRpZCI6IjE0MjkiLCJBIjo1MSwiUiI6MjUwLCJHIjoyNTAsIkIiOjg1fX0sIklzVmlzaWJsZSI6dHJ1ZSwiV2lkdGgiOjAuMCwiSGVpZ2h0IjowLjAsIkJvcmRlclN0eWxlIjp7IiRpZCI6IjE0MzAiLCJMaW5lQ29sb3IiOnsiJGlkIjoiMTQzMSIsIiR0eXBlIjoiTkxSRS5Db21tb24uRG9tLlNvbGlkQ29sb3JCcnVzaCwgTkxSRS5Db21tb24iLCJDb2xvciI6eyIkaWQiOiIxNDMyIiwiQSI6MjU1LCJSIjoyMiwiRyI6NjAsIkIiOjY5fX0sIkxpbmVXZWlnaHQiOjAuMCwiTGluZVR5cGUiOjAsIlBhcmVudFN0eWxlIjpudWxsfSwiUGFyZW50U3R5bGUiOm51bGx9LCJJc0Fib3ZlVGltZWJhbmQiOmZhbHNlLCJNYXJnaW4iOnsiJGlkIjoiMTQzMyIsIlRvcCI6MC4wLCJMZWZ0IjowLjAsIlJpZ2h0IjowLjAsIkJvdHRvbSI6MC4wfSwiUGFkZGluZyI6eyIkaWQiOiIxNDM0IiwiVG9wIjowLjAsIkxlZnQiOjAuMCwiUmlnaHQiOjAuMCwiQm90dG9tIjowLjB9LCJJc1Zpc2libGUiOnRydWUsIldpZHRoIjowLjAsIkhlaWdodCI6MC4wLCJCb3JkZXJTdHlsZSI6eyIkaWQiOiIxNDM1IiwiTGluZUNvbG9yIjpudWxsLCJMaW5lV2VpZ2h0IjowLjAsIkxpbmVUeXBlIjowLCJQYXJlbnRTdHlsZSI6bnVsbH0sIlBhcmVudFN0eWxlIjpudWxsfX1dLCJDdWx0dXJlSW5mb05hbWUiOiJlbi1VUyIsIlN0eWxlTmFtZSI6IkdhbnR0IiwiVmVyc2lvbiI6eyIkaWQiOiIxNDM2IiwiVmVyc2lvbiI6IjMuNi4yIiwiT3JpZ2luYWxBc3NlbWJseVZlcnNpb24iOiIzLjEyLjAxLjAwIiwiRWRpdGlvbiI6IlBsdXMiLCJMYXN0U2F2ZWRFZGl0aW9uIjozLCJJc1BsdXNFZGl0aW9uIjp0cnVlLCJJc1Byb0VkaXRpb24iOmZhbHNlfSwiRWZmZWN0IjowLCJTdHlsZSI6eyIkaWQiOiIxNDM3IiwiVGltZWJhbmRTdHlsZSI6eyIkaWQiOiIxNDM4IiwiU2NhbGVNYXJraW5nIjoxLCJTaGFwZSI6MTAsIlNoYXBlU3R5bGUiOnsiJGlkIjoiMTQzOSIsIk1hcmdpbiI6eyIkaWQiOiIxNDQwIiwiVG9wIjowLjAsIkxlZnQiOjEyLjAsIlJpZ2h0IjoxMi4wLCJCb3R0b20iOjAuMH0sIlBhZGRpbmciOnsiJGlkIjoiMTQ0MSIsIlRvcCI6NS4wLCJMZWZ0IjowLjAsIlJpZ2h0IjowLjAsIkJvdHRvbSI6NS4wfSwiQmFja2dyb3VuZCI6eyIkaWQiOiIxNDQyIiwiQ29sb3IiOnsiJGlkIjoiMTQ0MyIsIkEiOjI1NSwiUiI6MTE1LCJHIjoxMTUsIkIiOjExNX19LCJJc1Zpc2libGUiOnRydWUsIldpZHRoIjo4NTguMCwiSGVpZ2h0IjoyMC4wLCJCb3JkZXJTdHlsZSI6eyIkaWQiOiIxNDQ0IiwiTGluZUNvbG9yIjp7IiRpZCI6IjE0NDUiLCIkdHlwZSI6Ik5MUkUuQ29tbW9uLkRvbS5Tb2xpZENvbG9yQnJ1c2gsIE5MUkUuQ29tbW9uIiwiQ29sb3IiOnsiJGlkIjoiMTQ0NiIsIkEiOjI1NSwiUiI6MjU1LCJHIjowLCJCIjowfX0sIkxpbmVXZWlnaHQiOjAuMCwiTGluZVR5cGUiOjAsIlBhcmVudFN0eWxlIjpudWxsfSwiUGFyZW50U3R5bGUiOm51bGx9LCJNaWRkbGVUaWVyU2hhcGVTdHlsZSI6eyIkaWQiOiIxNDQ3IiwiTWFyZ2luIjp7IiRyZWYiOiIxNDQwIn0sIlBhZGRpbmciOnsiJHJlZiI6IjE0NDEifSwiQmFja2dyb3VuZCI6eyIkaWQiOiIxNDQ4IiwiQ29sb3IiOnsiJGlkIjoiMTQ0OSIsIkEiOjI1NSwiUiI6NjgsIkciOjg0LCJCIjoxMDZ9fSwiSXNWaXNpYmxlIjp0cnVlLCJXaWR0aCI6ODU4LjAsIkhlaWdodCI6MjAuMCwiQm9yZGVyU3R5bGUiOm51bGwsIlBhcmVudFN0eWxlIjpudWxsfSwiQm90dG9tVGllclNoYXBlU3R5bGUiOnsiJGlkIjoiMTQ1MCIsIk1hcmdpbiI6eyIkcmVmIjoiMTQ0MCJ9LCJQYWRkaW5nIjp7IiRyZWYiOiIxNDQxIn0sIkJhY2tncm91bmQiOnsiJGlkIjoiMTQ1MSIsIkNvbG9yIjp7IiRyZWYiOiIxNDQ5In19LCJJc1Zpc2libGUiOnRydWUsIldpZHRoIjo4NTguMCwiSGVpZ2h0IjoyMC4wLCJCb3JkZXJTdHlsZSI6bnVsbCwiUGFyZW50U3R5bGUiOm51bGx9LCJSaWdodEVuZENhcHNTdHlsZSI6eyIkaWQiOiIxNDUyIiwiRm9udFNldHRpbmdzIjp7IiRpZCI6IjE0NTMiLCJGb250U2l6ZSI6MTQsIkZvbnROYW1lIjoiQ2FsaWJyaSIsIklzQm9sZCI6dHJ1ZSwiSXNJdGFsaWMiOmZhbHNlLCJJc1VuZGVybGluZWQiOmZhbHNlLCJQYXJlbnRTdHlsZSI6bnVsbH0sIkF1dG9TaXplIjowLCJGb3JlZ3JvdW5kIjp7IiRpZCI6IjE0NTQiLCJDb2xvciI6eyIkaWQiOiIxNDU1IiwiQSI6MjU1LCJSIjo0LCJHIjo2NCwiQiI6MTQ4fX0sIk1heFdpZHRoIjoiSW5maW5pdHkiLCJNYXhIZWlnaHQiOiJJbmZpbml0eSIsIlNtYXJ0Rm9yZWdyb3VuZElzQWN0aXZlIjpmYWxzZSwiSG9yaXpvbnRhbEFsaWdubWVudCI6MCwiVmVydGljYWxBbGlnbm1lbnQiOjAsIlNtYXJ0Rm9yZWdyb3VuZCI6bnVsbCwiQmFja2dyb3VuZEZpbGxUeXBlIjowLCJNYXJnaW4iOnsiJGlkIjoiMTQ1NiIsIlRvcCI6MC4wLCJMZWZ0IjowLjAsIlJpZ2h0IjoyMC4wLCJCb3R0b20iOjAuMH0sIlBhZGRpbmciOnsiJGlkIjoiMTQ1NyIsIlRvcCI6MC4wLCJMZWZ0IjowLjAsIlJpZ2h0IjowLjAsIkJvdHRvbSI6MC4wfSwiQmFja2dyb3VuZCI6eyIkaWQiOiIxNDU4IiwiQ29sb3IiOnsiJHJlZiI6IjExMTAifX0sIklzVmlzaWJsZSI6ZmFsc2UsIldpZHRoIjowLjAsIkhlaWdodCI6MC4wLCJCb3JkZXJTdHlsZSI6bnVsbCwiUGFyZW50U3R5bGUiOm51bGx9LCJMZWZ0RW5kQ2Fwc1N0eWxlIjp7IiRpZCI6IjE0NTkiLCJGb250U2V0dGluZ3MiOnsiJGlkIjoiMTQ2MCIsIkZvbnRTaXplIjoxOCwiRm9udE5hbWUiOiJDYWxpYnJpIiwiSXNCb2xkIjp0cnVlLCJJc0l0YWxpYyI6ZmFsc2UsIklzVW5kZXJsaW5lZCI6ZmFsc2UsIlBhcmVudFN0eWxlIjpudWxsfSwiQXV0b1NpemUiOjAsIkZvcmVncm91bmQiOnsiJGlkIjoiMTQ2MSIsIkNvbG9yIjp7IiRpZCI6IjE0NjI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E0NjMiLCJUb3AiOjAuMCwiTGVmdCI6MzMuNTc5NzY3MzI0MjI4NiwiUmlnaHQiOjAuMCwiQm90dG9tIjowLjB9LCJQYWRkaW5nIjp7IiRpZCI6IjE0NjQiLCJUb3AiOjAuMCwiTGVmdCI6MC4wLCJSaWdodCI6MC4wLCJCb3R0b20iOjAuMH0sIkJhY2tncm91bmQiOnsiJGlkIjoiMTQ2NSIsIkNvbG9yIjp7IiRyZWYiOiIxMTEwIn19LCJJc1Zpc2libGUiOmZhbHNlLCJXaWR0aCI6MC4wLCJIZWlnaHQiOjAuMCwiQm9yZGVyU3R5bGUiOm51bGwsIlBhcmVudFN0eWxlIjpudWxsfSwiVG9kYXlUZXh0U3R5bGUiOnsiJGlkIjoiMTQ2NiIsIkZvbnRTZXR0aW5ncyI6eyIkaWQiOiIxNDY3IiwiRm9udFNpemUiOjEyLCJGb250TmFtZSI6IkNhbGlicmkiLCJJc0JvbGQiOmZhbHNlLCJJc0l0YWxpYyI6ZmFsc2UsIklzVW5kZXJsaW5lZCI6ZmFsc2UsIlBhcmVudFN0eWxlIjpudWxsfSwiQXV0b1NpemUiOjAsIkZvcmVncm91bmQiOnsiJGlkIjoiMTQ2OCIsIkNvbG9yIjp7IiRpZCI6IjE0Nj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Q3MCIsIlRvcCI6MC4wLCJMZWZ0IjowLjAsIlJpZ2h0IjowLjAsIkJvdHRvbSI6MC4wfSwiUGFkZGluZyI6eyIkaWQiOiIxNDcxIiwiVG9wIjowLjAsIkxlZnQiOjAuMCwiUmlnaHQiOjAuMCwiQm90dG9tIjowLjB9LCJCYWNrZ3JvdW5kIjp7IiRpZCI6IjE0NzIiLCJDb2xvciI6eyIkcmVmIjoiMTExMCJ9fSwiSXNWaXNpYmxlIjpmYWxzZSwiV2lkdGgiOjAuMCwiSGVpZ2h0IjowLjAsIkJvcmRlclN0eWxlIjpudWxsLCJQYXJlbnRTdHlsZSI6bnVsbH0sIlRvZGF5TWFya2VyU3R5bGUiOnsiJGlkIjoiMTQ3MyIsIk1hcmdpbiI6eyIkaWQiOiIxNDc0IiwiVG9wIjowLjAsIkxlZnQiOjAuMCwiUmlnaHQiOjAuMCwiQm90dG9tIjowLjB9LCJQYWRkaW5nIjp7IiRpZCI6IjE0NzUiLCJUb3AiOjAuMCwiTGVmdCI6MC4wLCJSaWdodCI6MC4wLCJCb3R0b20iOjAuMH0sIkJhY2tncm91bmQiOnsiJGlkIjoiMTQ3NiIsIkNvbG9yIjp7IiRpZCI6IjE0NzciLCJBIjoyNTUsIlIiOjI1NSwiRyI6MCwiQiI6MH19LCJJc1Zpc2libGUiOnRydWUsIldpZHRoIjowLjAsIkhlaWdodCI6MC4wLCJCb3JkZXJTdHlsZSI6bnVsbCwiUGFyZW50U3R5bGUiOm51bGx9LCJTY2FsZVN0eWxlIjp7IiRpZCI6IjE0NzgiLCJTaGFwZSI6MywiU2hvd1NlZ21lbnRTZXBhcmF0b3JzIjp0cnVlLCJTZWdtZW50U2VwYXJhdG9yT3BhY2l0eSI6MzAsIkhhc0JlZW5WaXNpYmxlQmVmb3JlIjp0cnVlLCJGb250U2V0dGluZ3MiOnsiJGlkIjoiMTQ3OSIsIkZvbnRTaXplIjoxMCwiRm9udE5hbWUiOiJDYWxpYnJpIiwiSXNCb2xkIjpmYWxzZSwiSXNJdGFsaWMiOmZhbHNlLCJJc1VuZGVybGluZWQiOmZhbHNlLCJQYXJlbnRTdHlsZSI6bnVsbH0sIkF1dG9TaXplIjowLCJGb3JlZ3JvdW5kIjp7IiRpZCI6IjE0ODAiLCJDb2xvciI6eyIkaWQiOiIxNDg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0ODIiLCJUb3AiOjAuMCwiTGVmdCI6NS4wLCJSaWdodCI6MC4wLCJCb3R0b20iOjAuMH0sIlBhZGRpbmciOnsiJGlkIjoiMTQ4MyIsIlRvcCI6MC4wLCJMZWZ0IjowLjAsIlJpZ2h0IjowLjAsIkJvdHRvbSI6MC4wfSwiQmFja2dyb3VuZCI6eyIkaWQiOiIxNDg0IiwiQ29sb3IiOnsiJHJlZiI6IjExMTAifX0sIklzVmlzaWJsZSI6dHJ1ZSwiV2lkdGgiOjAuMCwiSGVpZ2h0IjowLjAsIkJvcmRlclN0eWxlIjpudWxsLCJQYXJlbnRTdHlsZSI6bnVsbH0sIlNpbmdsZVNjYWxlU2hhcGVTdHlsZSI6eyIkaWQiOiIxNDg1IiwiU2hhcGUiOjAsIkhlaWdodCI6MzAuMH0sIk1pZGRsZVRpZXJTY2FsZVN0eWxlIjp7IiRpZCI6IjE0ODYiLCJTaGFwZSI6MywiU2hvd1NlZ21lbnRTZXBhcmF0b3JzIjp0cnVlLCJTZWdtZW50U2VwYXJhdG9yT3BhY2l0eSI6MzAsIkhhc0JlZW5WaXNpYmxlQmVmb3JlIjpmYWxzZSwiRm9udFNldHRpbmdzIjp7IiRpZCI6IjE0ODciLCJGb250U2l6ZSI6MTAsIkZvbnROYW1lIjoiQ2FsaWJyaSIsIklzQm9sZCI6ZmFsc2UsIklzSXRhbGljIjpmYWxzZSwiSXNVbmRlcmxpbmVkIjpmYWxzZSwiUGFyZW50U3R5bGUiOm51bGx9LCJBdXRvU2l6ZSI6MCwiRm9yZWdyb3VuZCI6eyIkaWQiOiIxNDg4IiwiQ29sb3IiOnsiJHJlZiI6IjE0ODEifX0sIk1heFdpZHRoIjoyMDAuMCwiTWF4SGVpZ2h0IjoiSW5maW5pdHkiLCJTbWFydEZvcmVncm91bmRJc0FjdGl2ZSI6ZmFsc2UsIkhvcml6b250YWxBbGlnbm1lbnQiOjAsIlZlcnRpY2FsQWxpZ25tZW50IjoxLCJTbWFydEZvcmVncm91bmQiOm51bGwsIkJhY2tncm91bmRGaWxsVHlwZSI6MCwiTWFyZ2luIjp7IiRyZWYiOiIxNDgyIn0sIlBhZGRpbmciOnsiJHJlZiI6IjE0ODMifSwiQmFja2dyb3VuZCI6eyIkaWQiOiIxNDg5IiwiQ29sb3IiOnsiJHJlZiI6IjExMTAifX0sIklzVmlzaWJsZSI6ZmFsc2UsIldpZHRoIjowLjAsIkhlaWdodCI6MC4wLCJCb3JkZXJTdHlsZSI6bnVsbCwiUGFyZW50U3R5bGUiOm51bGx9LCJCb3R0b21UaWVyU2NhbGVTdHlsZSI6eyIkaWQiOiIxNDkwIiwiU2hhcGUiOjMsIlNob3dTZWdtZW50U2VwYXJhdG9ycyI6dHJ1ZSwiU2VnbWVudFNlcGFyYXRvck9wYWNpdHkiOjMwLCJIYXNCZWVuVmlzaWJsZUJlZm9yZSI6ZmFsc2UsIkZvbnRTZXR0aW5ncyI6eyIkaWQiOiIxNDkxIiwiRm9udFNpemUiOjEwLCJGb250TmFtZSI6IkNhbGlicmkiLCJJc0JvbGQiOmZhbHNlLCJJc0l0YWxpYyI6ZmFsc2UsIklzVW5kZXJsaW5lZCI6ZmFsc2UsIlBhcmVudFN0eWxlIjpudWxsfSwiQXV0b1NpemUiOjAsIkZvcmVncm91bmQiOnsiJGlkIjoiMTQ5MiIsIkNvbG9yIjp7IiRyZWYiOiIxNDgxIn19LCJNYXhXaWR0aCI6MjAwLjAsIk1heEhlaWdodCI6IkluZmluaXR5IiwiU21hcnRGb3JlZ3JvdW5kSXNBY3RpdmUiOmZhbHNlLCJIb3Jpem9udGFsQWxpZ25tZW50IjowLCJWZXJ0aWNhbEFsaWdubWVudCI6MSwiU21hcnRGb3JlZ3JvdW5kIjpudWxsLCJCYWNrZ3JvdW5kRmlsbFR5cGUiOjAsIk1hcmdpbiI6eyIkcmVmIjoiMTQ4MiJ9LCJQYWRkaW5nIjp7IiRyZWYiOiIxNDgzIn0sIkJhY2tncm91bmQiOnsiJGlkIjoiMTQ5MyIsIkNvbG9yIjp7IiRyZWYiOiIxMTEwIn19LCJJc1Zpc2libGUiOmZhbHNlLCJXaWR0aCI6MC4wLCJIZWlnaHQiOjAuMCwiQm9yZGVyU3R5bGUiOm51bGwsIlBhcmVudFN0eWxlIjpudWxsfSwiRWxhcHNlZFRpbWVCYWNrZ3JvdW5kIjp7IiRpZCI6IjE0OTQiLCJDb2xvciI6eyIkaWQiOiIxNDk1IiwiQSI6NzcsIlIiOjAsIkciOjAsIkIiOjB9fSwiQXBwZW5kWWVhck9uWWVhckNoYW5nZSI6ZmFsc2UsIkVsYXBzZWRUaW1lRm9ybWF0IjowLCJUb2RheU1hcmtlclBvc2l0aW9uIjowLCJRdWlja1Bvc2l0aW9uIjozLCJBYnNvbHV0ZVBvc2l0aW9uIjo2MC43NTAwMDM4LCJNYXJnaW4iOnsiJGlkIjoiMTQ5NiIsIlRvcCI6MC4wLCJMZWZ0IjoxMC4wLCJSaWdodCI6MTAuMCwiQm90dG9tIjowLjB9LCJQYWRkaW5nIjp7IiRpZCI6IjE0OTciLCJUb3AiOjAuMCwiTGVmdCI6MC4wLCJSaWdodCI6MC4wLCJCb3R0b20iOjAuMH0sIkJhY2tncm91bmQiOnsiJGlkIjoiMTQ5OCIsIkNvbG9yIjp7IiRpZCI6IjE0OTkiLCJBIjoyNTUsIlIiOjMxLCJHIjo3MywiQiI6MTI1fX0sIklzVmlzaWJsZSI6dHJ1ZSwiV2lkdGgiOjAuMCwiSGVpZ2h0IjowLjAsIkJvcmRlclN0eWxlIjpudWxsLCJQYXJlbnRTdHlsZSI6bnVsbH0sIkRlZmF1bHRNaWxlc3RvbmVTdHlsZSI6eyIkaWQiOiIxNTAwIiwiU2hhcGUiOjAsIkNvbm5lY3Rvck1hcmdpbiI6eyIkaWQiOiIxNTAxIiwiVG9wIjowLjAsIkxlZnQiOjIuMCwiUmlnaHQiOjIuMCwiQm90dG9tIjowLjB9LCJDb25uZWN0b3JTdHlsZSI6eyIkaWQiOiIxNTAyIiwiTGluZUNvbG9yIjp7IiRpZCI6IjE1MDMiLCIkdHlwZSI6Ik5MUkUuQ29tbW9uLkRvbS5Tb2xpZENvbG9yQnJ1c2gsIE5MUkUuQ29tbW9uIiwiQ29sb3IiOnsiJGlkIjoiMTUwNCIsIkEiOjI1NSwiUiI6MzEsIkciOjczLCJCIjoxMjZ9fSwiTGluZVdlaWdodCI6MS4wLCJMaW5lVHlwZSI6MCwiUGFyZW50U3R5bGUiOm51bGx9LCJJc0JlbG93VGltZWJhbmQiOmZhbHNlLCJQb3NpdGlvbk9uVGFzayI6MCwiSGlkZURhdGUiOmZhbHNlLCJTaGFwZVNpemUiOjAsIlNwYWNpbmciOjEuMCwiUGFkZGluZyI6eyIkaWQiOiIxNTA1IiwiVG9wIjo3LjAsIkxlZnQiOjMuMCwiUmlnaHQiOjAuMCwiQm90dG9tIjoyLjB9LCJTaGFwZVN0eWxlIjp7IiRpZCI6IjE1MDYiLCJNYXJnaW4iOnsiJHJlZiI6IjgifSwiUGFkZGluZyI6eyIkcmVmIjoiOSJ9LCJCYWNrZ3JvdW5kIjp7IiRpZCI6IjE1MDciLCJDb2xvciI6eyIkaWQiOiIxNTA4IiwiQSI6MjU1LCJSIjoyLCJHIjoxNzgsIkIiOjIzOH19LCJJc1Zpc2libGUiOnRydWUsIldpZHRoIjoxMi4wLCJIZWlnaHQiOjE0LjAsIkJvcmRlclN0eWxlIjp7IiRpZCI6IjE1MDkiLCJMaW5lQ29sb3IiOnsiJHJlZiI6Ijc5NSJ9LCJMaW5lV2VpZ2h0IjowLjAsIkxpbmVUeXBlIjowLCJQYXJlbnRTdHlsZSI6bnVsbH0sIlBhcmVudFN0eWxlIjpudWxsfSwiVGl0bGVTdHlsZSI6eyIkaWQiOiIxNTEwIiwiRm9udFNldHRpbmdzIjp7IiRpZCI6IjE1MTEiLCJGb250U2l6ZSI6OCwiRm9udE5hbWUiOiJDYWxpYnJpIiwiSXNCb2xkIjp0cnVlLCJJc0l0YWxpYyI6ZmFsc2UsIklzVW5kZXJsaW5lZCI6ZmFsc2UsIlBhcmVudFN0eWxlIjpudWxsfSwiQXV0b1NpemUiOjAsIkZvcmVncm91bmQiOnsiJHJlZiI6IjE4NCJ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cmVmIjoiMTEwOSJ9LCJJc1Zpc2libGUiOnRydWUsIldpZHRoIjowLjAsIkhlaWdodCI6MC4wLCJCb3JkZXJTdHlsZSI6bnVsbCwiUGFyZW50U3R5bGUiOm51bGx9LCJEYXRlU3R5bGUiOnsiJGlkIjoiMTUxMiIsIkZvbnRTZXR0aW5ncyI6eyIkaWQiOiIxNTEzIiwiRm9udFNpemUiOjcsIkZvbnROYW1lIjoiQ2FsaWJyaSIsIklzQm9sZCI6ZmFsc2UsIklzSXRhbGljIjpmYWxzZSwiSXNVbmRlcmxpbmVkIjpmYWxzZSwiUGFyZW50U3R5bGUiOm51bGx9LCJBdXRvU2l6ZSI6MCwiRm9yZWdyb3VuZCI6eyIkcmVmIjoiMTkwIn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yZWYiOiIxMTEzIn0sIklzVmlzaWJsZSI6dHJ1ZSwiV2lkdGgiOjAuMCwiSGVpZ2h0IjowLjAsIkJvcmRlclN0eWxlIjpudWxsLCJQYXJlbnRTdHlsZSI6bnVsbH0sIkRhdGVGb3JtYXQiOnsiJGlkIjoiMTUxN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1MTUiLCJEYXRlUGFydElzVmlzaWJsZSI6dHJ1ZSwiVGltZVBhcnRJc1Zpc2libGUiOmZhbHNlfX0sIldlZWtOdW1iZXJpbmciOnsiJGlkIjoiMTUxNiIsIkZvcm1hdCI6MCwiSXNWaXNpYmxlIjpmYWxzZSwiTGFzdEtub3duVmlzaWJpbGl0eVN0YXRlIjpmYWxzZX0sIklzVmlzaWJsZSI6dHJ1ZSwiUGFyZW50U3R5bGUiOm51bGx9LCJEZWZhdWx0VGFza1N0eWxlIjp7IiRpZCI6IjE1MTciLCJTaGFwZSI6MCwiU2hhcGVUaGlja25lc3MiOjAsIkR1cmF0aW9uRm9ybWF0IjowLCJJbmNsdWRlTm9uV29ya2luZ0RheXNJbkR1cmF0aW9uIjpmYWxzZSwiUGVyY2VudGFnZUNvbXBsZXRlU3R5bGUiOnsiJGlkIjoiMTUxOCIsIkZvbnRTZXR0aW5ncyI6eyIkaWQiOiIxNTE5IiwiRm9udFNpemUiOjksIkZvbnROYW1lIjoiQ2FsaWJyaSIsIklzQm9sZCI6ZmFsc2UsIklzSXRhbGljIjpmYWxzZSwiSXNVbmRlcmxpbmVkIjpmYWxzZSwiUGFyZW50U3R5bGUiOm51bGx9LCJBdXRvU2l6ZSI6MCwiRm9yZWdyb3VuZCI6eyIkaWQiOiIxNTIwIiwiQ29sb3IiOnsiJGlkIjoiMTUyM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TIyIiwiVG9wIjowLjAsIkxlZnQiOjAuMCwiUmlnaHQiOjAuMCwiQm90dG9tIjowLjB9LCJQYWRkaW5nIjp7IiRpZCI6IjE1MjMiLCJUb3AiOjAuMCwiTGVmdCI6MC4wLCJSaWdodCI6MC4wLCJCb3R0b20iOjAuMH0sIkJhY2tncm91bmQiOnsiJGlkIjoiMTUyNCIsIkNvbG9yIjp7IiRyZWYiOiIxMTEwIn19LCJJc1Zpc2libGUiOnRydWUsIldpZHRoIjowLjAsIkhlaWdodCI6MC4wLCJCb3JkZXJTdHlsZSI6bnVsbCwiUGFyZW50U3R5bGUiOm51bGx9LCJEdXJhdGlvblN0eWxlIjp7IiRpZCI6IjE1MjUiLCJGb250U2V0dGluZ3MiOnsiJGlkIjoiMTUyNiIsIkZvbnRTaXplIjoxMCwiRm9udE5hbWUiOiJDYWxpYnJpIiwiSXNCb2xkIjpmYWxzZSwiSXNJdGFsaWMiOmZhbHNlLCJJc1VuZGVybGluZWQiOmZhbHNlLCJQYXJlbnRTdHlsZSI6bnVsbH0sIkF1dG9TaXplIjowLCJGb3JlZ3JvdW5kIjp7IiRpZCI6IjE1MjciLCJDb2xvciI6eyIkaWQiOiIxNTI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yOSIsIlRvcCI6MC4wLCJMZWZ0IjowLjAsIlJpZ2h0IjowLjAsIkJvdHRvbSI6MC4wfSwiUGFkZGluZyI6eyIkaWQiOiIxNTMwIiwiVG9wIjowLjAsIkxlZnQiOjAuMCwiUmlnaHQiOjAuMCwiQm90dG9tIjowLjB9LCJCYWNrZ3JvdW5kIjp7IiRpZCI6IjE1MzEiLCJDb2xvciI6eyIkcmVmIjoiMTExMCJ9fSwiSXNWaXNpYmxlIjp0cnVlLCJXaWR0aCI6MC4wLCJIZWlnaHQiOjAuMCwiQm9yZGVyU3R5bGUiOm51bGwsIlBhcmVudFN0eWxlIjpudWxsfSwiSG9yaXpvbnRhbENvbm5lY3RvclN0eWxlIjp7IiRpZCI6IjE1MzIiLCJMaW5lQ29sb3IiOnsiJGlkIjoiMTUzMyIsIiR0eXBlIjoiTkxSRS5Db21tb24uRG9tLlNvbGlkQ29sb3JCcnVzaCwgTkxSRS5Db21tb24iLCJDb2xvciI6eyIkaWQiOiIxNTM0IiwiQSI6MjU1LCJSIjoyMDQsIkciOjIwNCwiQiI6MjA0fX0sIkxpbmVXZWlnaHQiOjAuMCwiTGluZVR5cGUiOjAsIlBhcmVudFN0eWxlIjpudWxsfSwiVmVydGljYWxDb25uZWN0b3JTdHlsZSI6eyIkaWQiOiIxNTM1IiwiTGluZUNvbG9yIjp7IiRpZCI6IjE1MzYiLCIkdHlwZSI6Ik5MUkUuQ29tbW9uLkRvbS5Tb2xpZENvbG9yQnJ1c2gsIE5MUkUuQ29tbW9uIiwiQ29sb3IiOnsiJGlkIjoiMTUzNyIsIkEiOjI1NSwiUiI6MjA0LCJHIjoyMDQsIkIiOjIwNH19LCJMaW5lV2VpZ2h0IjowLjAsIkxpbmVUeXBlIjowLCJQYXJlbnRTdHlsZSI6bnVsbH0sIk1hcmdpbiI6bnVsbCwiU3RhcnREYXRlUG9zaXRpb24iOjQsIkVuZERhdGVQb3NpdGlvbiI6NCwiRGF0ZUlzVmlzaWJsZSI6dHJ1ZSwiVGl0bGVQb3NpdGlvbiI6MywiRHVyYXRpb25Qb3NpdGlvbiI6NiwiUGVyY2VudGFnZUNvbXBsZXRlZFBvc2l0aW9uIjoyLCJTcGFjaW5nIjozLCJJc0JlbG93VGltZWJhbmQiOnRydWUsIlBlcmNlbnRhZ2VDb21wbGV0ZVNoYXBlT3BhY2l0eSI6MzUsIlNoYXBlU3R5bGUiOnsiJGlkIjoiMTUzOCIsIk1hcmdpbiI6eyIkaWQiOiIxNTM5IiwiVG9wIjowLjAsIkxlZnQiOjQuMCwiUmlnaHQiOjQuMCwiQm90dG9tIjowLjB9LCJQYWRkaW5nIjp7IiRpZCI6IjE1NDAiLCJUb3AiOjAuMCwiTGVmdCI6MC4wLCJSaWdodCI6MC4wLCJCb3R0b20iOjAuMH0sIkJhY2tncm91bmQiOnsiJGlkIjoiMTU0MSIsIkNvbG9yIjp7IiRpZCI6IjE1NDIiLCJBIjoyNTUsIlIiOjAsIkciOjExNCwiQiI6MTg4fX0sIklzVmlzaWJsZSI6dHJ1ZSwiV2lkdGgiOjAuMCwiSGVpZ2h0IjoxMC4wLCJCb3JkZXJTdHlsZSI6eyIkaWQiOiIxNTQzIiwiTGluZUNvbG9yIjp7IiRpZCI6IjE1NDQiLCIkdHlwZSI6Ik5MUkUuQ29tbW9uLkRvbS5Tb2xpZENvbG9yQnJ1c2gsIE5MUkUuQ29tbW9uIiwiQ29sb3IiOnsiJGlkIjoiMTU0NSIsIkEiOjI1NSwiUiI6MjU1LCJHIjowLCJCIjowfX0sIkxpbmVXZWlnaHQiOjAuMCwiTGluZVR5cGUiOjAsIlBhcmVudFN0eWxlIjpudWxsfSwiUGFyZW50U3R5bGUiOm51bGx9LCJUaXRsZVN0eWxlIjp7IiRpZCI6IjE1NDYiLCJGb250U2V0dGluZ3MiOnsiJGlkIjoiMTU0NyIsIkZvbnRTaXplIjoxMCwiRm9udE5hbWUiOiJDYWxpYnJpIiwiSXNCb2xkIjp0cnVlLCJJc0l0YWxpYyI6ZmFsc2UsIklzVW5kZXJsaW5lZCI6ZmFsc2UsIlBhcmVudFN0eWxlIjpudWxsfSwiQXV0b1NpemUiOjAsIkZvcmVncm91bmQiOnsiJGlkIjoiMTU0OCIsIkNvbG9yIjp7IiRpZCI6IjE1NDk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U1MCIsIlRvcCI6MC4wLCJMZWZ0IjowLjAsIlJpZ2h0IjowLjAsIkJvdHRvbSI6MC4wfSwiUGFkZGluZyI6eyIkaWQiOiIxNTUxIiwiVG9wIjowLjAsIkxlZnQiOjAuMCwiUmlnaHQiOjAuMCwiQm90dG9tIjowLjB9LCJCYWNrZ3JvdW5kIjp7IiRpZCI6IjE1NTIiLCJDb2xvciI6eyIkcmVmIjoiMTExMCJ9fSwiSXNWaXNpYmxlIjp0cnVlLCJXaWR0aCI6MC4wLCJIZWlnaHQiOjAuMCwiQm9yZGVyU3R5bGUiOm51bGwsIlBhcmVudFN0eWxlIjpudWxsfSwiRGF0ZVN0eWxlIjp7IiRpZCI6IjE1NTMiLCJGb250U2V0dGluZ3MiOnsiJGlkIjoiMTU1NCIsIkZvbnRTaXplIjo5LCJGb250TmFtZSI6IkNhbGlicmkiLCJJc0JvbGQiOmZhbHNlLCJJc0l0YWxpYyI6ZmFsc2UsIklzVW5kZXJsaW5lZCI6ZmFsc2UsIlBhcmVudFN0eWxlIjpudWxsfSwiQXV0b1NpemUiOjAsIkZvcmVncm91bmQiOnsiJGlkIjoiMTU1NSIsIkNvbG9yIjp7IiRpZCI6IjE1N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NTciLCJUb3AiOjAuMCwiTGVmdCI6MC4wLCJSaWdodCI6MC4wLCJCb3R0b20iOjAuMH0sIlBhZGRpbmciOnsiJGlkIjoiMTU1OCIsIlRvcCI6MC4wLCJMZWZ0IjowLjAsIlJpZ2h0IjowLjAsIkJvdHRvbSI6MC4wfSwiQmFja2dyb3VuZCI6eyIkaWQiOiIxNTU5IiwiQ29sb3IiOnsiJHJlZiI6IjExMTAifX0sIklzVmlzaWJsZSI6dHJ1ZSwiV2lkdGgiOjAuMCwiSGVpZ2h0IjowLjAsIkJvcmRlclN0eWxlIjpudWxsLCJQYXJlbnRTdHlsZSI6bnVsbH0sIkRhdGVGb3JtYXQiOnsiJGlkIjoiMTU2M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1NjEiLCJEYXRlUGFydElzVmlzaWJsZSI6ZmFsc2UsIlRpbWVQYXJ0SXNWaXNpYmxlIjpmYWxzZX19LCJXZWVrTnVtYmVyaW5nIjp7IiRpZCI6IjE1NjIiLCJGb3JtYXQiOjAsIklzVmlzaWJsZSI6ZmFsc2UsIkxhc3RLbm93blZpc2liaWxpdHlTdGF0ZSI6ZmFsc2V9LCJJc1Zpc2libGUiOnRydWUsIlBhcmVudFN0eWxlIjpudWxsLCJfZXhwbGljaXRseVNldCI6eyIkaWQiOiIxNTYz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NTY0IiwiR3JpZGxpbmVTdHlsZSI6eyIkaWQiOiIxNTY1IiwiTGluZUNvbG9yIjp7IiRpZCI6IjE1NjYiLCIkdHlwZSI6Ik5MUkUuQ29tbW9uLkRvbS5Tb2xpZENvbG9yQnJ1c2gsIE5MUkUuQ29tbW9uIiwiQ29sb3IiOnsiJGlkIjoiMTU2NyIsIkEiOjM4LCJSIjo5MSwiRyI6MTU1LCJCIjoyMTN9fSwiTGluZVdlaWdodCI6MS4wLCJMaW5lVHlwZSI6MCwiUGFyZW50U3R5bGUiOm51bGx9LCJNYXJnaW4iOnsiJGlkIjoiMTU2OCIsIlRvcCI6MC4wLCJMZWZ0IjowLjAsIlJpZ2h0IjowLjAsIkJvdHRvbSI6MC4wfSwiUGFkZGluZyI6eyIkaWQiOiIxNTY5IiwiVG9wIjowLjAsIkxlZnQiOjAuMCwiUmlnaHQiOjAuMCwiQm90dG9tIjowLjB9LCJCYWNrZ3JvdW5kIjpudWxsLCJJc1Zpc2libGUiOmZhbHNlLCJXaWR0aCI6MC4wLCJIZWlnaHQiOjAuMCwiQm9yZGVyU3R5bGUiOm51bGwsIlBhcmVudFN0eWxlIjpudWxsfSwiQWN0aXZpdHlMaW5lUGFuZWxTdHlsZSI6eyIkaWQiOiIxNTcwIiwiQWN0aXZpdHlMaW5lU3R5bGUiOnsiJGlkIjoiMTU3MSIsIkxpbmVDb2xvciI6eyIkaWQiOiIxNTcyIiwiJHR5cGUiOiJOTFJFLkNvbW1vbi5Eb20uU29saWRDb2xvckJydXNoLCBOTFJFLkNvbW1vbiIsIkNvbG9yIjp7IiRpZCI6IjE1NzMiLCJBIjozOCwiUiI6OTEsIkciOjE1NSwiQiI6MjEzfX0sIkxpbmVXZWlnaHQiOjEuMCwiTGluZVR5cGUiOjAsIlBhcmVudFN0eWxlIjpudWxsfSwiTWFyZ2luIjp7IiRpZCI6IjE1NzQiLCJUb3AiOjAuMCwiTGVmdCI6MC4wLCJSaWdodCI6MC4wLCJCb3R0b20iOjAuMH0sIlBhZGRpbmciOnsiJGlkIjoiMTU3NS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1NzYiLCJBY3Rpdml0eUhlYWRlcldpZHRoIjowLjAsIklzU2V0IjpmYWxzZX0sIkRlZmF1bHRTd2ltbGFuZVN0eWxlIjp7IiRpZCI6IjE1NzciLCJIZWFkZXJTdHlsZSI6eyIkaWQiOiIxNTc4IiwiVGV4dFN0eWxlIjp7IiRpZCI6IjE1NzkiLCJGb250U2V0dGluZ3MiOnsiJGlkIjoiMTU4MCIsIkZvbnRTaXplIjoxMiwiRm9udE5hbWUiOiJDYWxpYnJpIiwiSXNCb2xkIjpmYWxzZSwiSXNJdGFsaWMiOmZhbHNlLCJJc1VuZGVybGluZWQiOmZhbHNlLCJQYXJlbnRTdHlsZSI6bnVsbH0sIkF1dG9TaXplIjowLCJGb3JlZ3JvdW5kIjp7IiRpZCI6IjE1ODEiLCJDb2xvciI6eyIkaWQiOiIxNTgy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TU4MyIsIlRvcCI6MC4wLCJMZWZ0IjowLjAsIlJpZ2h0IjowLjAsIkJvdHRvbSI6MC4wfSwiUGFkZGluZyI6eyIkaWQiOiIxNTg0IiwiVG9wIjowLjAsIkxlZnQiOjAuMCwiUmlnaHQiOjAuMCwiQm90dG9tIjowLjB9LCJCYWNrZ3JvdW5kIjpudWxsLCJJc1Zpc2libGUiOnRydWUsIldpZHRoIjowLjAsIkhlaWdodCI6MC4wLCJCb3JkZXJTdHlsZSI6bnVsbCwiUGFyZW50U3R5bGUiOm51bGx9LCJSZWN0YW5nbGVTdHlsZSI6eyIkaWQiOiIxNTg1IiwiTWFyZ2luIjp7IiRpZCI6IjE1ODYiLCJUb3AiOjAuMCwiTGVmdCI6MC4wLCJSaWdodCI6MC4wLCJCb3R0b20iOjAuMH0sIlBhZGRpbmciOnsiJGlkIjoiMTU4NyIsIlRvcCI6MC4wLCJMZWZ0IjowLjAsIlJpZ2h0IjowLjAsIkJvdHRvbSI6MC4wfSwiQmFja2dyb3VuZCI6eyIkaWQiOiIxNTg4IiwiQ29sb3IiOnsiJGlkIjoiMTU4OSIsIkEiOjEyNywiUiI6NzksIkciOjEyOSwiQiI6MTg5fX0sIklzVmlzaWJsZSI6dHJ1ZSwiV2lkdGgiOjAuMCwiSGVpZ2h0IjowLjAsIkJvcmRlclN0eWxlIjp7IiRpZCI6IjE1OTAiLCJMaW5lQ29sb3IiOnsiJGlkIjoiMTU5MSIsIiR0eXBlIjoiTkxSRS5Db21tb24uRG9tLlNvbGlkQ29sb3JCcnVzaCwgTkxSRS5Db21tb24iLCJDb2xvciI6eyIkaWQiOiIxNTkyIiwiQSI6MjU1LCJSIjoyNTUsIkciOjAsIkIiOjB9fSwiTGluZVdlaWdodCI6MC4wLCJMaW5lVHlwZSI6MCwiUGFyZW50U3R5bGUiOm51bGx9LCJQYXJlbnRTdHlsZSI6bnVsbH0sIk1hcmdpbiI6eyIkaWQiOiIxNTkzIiwiVG9wIjowLjAsIkxlZnQiOjAuMCwiUmlnaHQiOjAuMCwiQm90dG9tIjowLjB9LCJQYWRkaW5nIjp7IiRpZCI6IjE1OTQiLCJUb3AiOjAuMCwiTGVmdCI6MC4wLCJSaWdodCI6MC4wLCJCb3R0b20iOjAuMH0sIkJhY2tncm91bmQiOm51bGwsIklzVmlzaWJsZSI6dHJ1ZSwiV2lkdGgiOjAuMCwiSGVpZ2h0IjowLjAsIkJvcmRlclN0eWxlIjpudWxsLCJQYXJlbnRTdHlsZSI6bnVsbH0sIkJhY2tncm91bmRTdHlsZSI6eyIkaWQiOiIxNTk1IiwiTWFyZ2luIjp7IiRpZCI6IjE1OTYiLCJUb3AiOjAuMCwiTGVmdCI6MC4wLCJSaWdodCI6MC4wLCJCb3R0b20iOjAuMH0sIlBhZGRpbmciOnsiJGlkIjoiMTU5NyIsIlRvcCI6MC4wLCJMZWZ0IjowLjAsIlJpZ2h0IjowLjAsIkJvdHRvbSI6MC4wfSwiQmFja2dyb3VuZCI6eyIkaWQiOiIxNTk4IiwiQ29sb3IiOnsiJGlkIjoiMTU5OSIsIkEiOjM4LCJSIjo3OSwiRyI6MTI5LCJCIjoxODl9fSwiSXNWaXNpYmxlIjp0cnVlLCJXaWR0aCI6MC4wLCJIZWlnaHQiOjAuMCwiQm9yZGVyU3R5bGUiOnsiJGlkIjoiMTYwMCIsIkxpbmVDb2xvciI6eyIkaWQiOiIxNjAxIiwiJHR5cGUiOiJOTFJFLkNvbW1vbi5Eb20uU29saWRDb2xvckJydXNoLCBOTFJFLkNvbW1vbiIsIkNvbG9yIjp7IiRpZCI6IjE2MDIiLCJBIjoyNTUsIlIiOjI1NSwiRyI6MCwiQiI6MH19LCJMaW5lV2VpZ2h0IjowLjAsIkxpbmVUeXBlIjowLCJQYXJlbnRTdHlsZSI6bnVsbH0sIlBhcmVudFN0eWxlIjpudWxsfSwiSXNBYm92ZVRpbWViYW5kIjpmYWxzZSwiTWFyZ2luIjp7IiRpZCI6IjE2MDMiLCJUb3AiOjAuMCwiTGVmdCI6MC4wLCJSaWdodCI6MC4wLCJCb3R0b20iOjAuMH0sIlBhZGRpbmciOnsiJGlkIjoiMTYwNCIsIlRvcCI6MC4wLCJMZWZ0IjowLjAsIlJpZ2h0IjowLjAsIkJvdHRvbSI6MC4wfSwiSXNWaXNpYmxlIjp0cnVlLCJXaWR0aCI6MC4wLCJIZWlnaHQiOjAuMCwiQm9yZGVyU3R5bGUiOm51bGwsIlBhcmVudFN0eWxlIjpudWxsfX0sIlNjYWxlIjp7IiRpZCI6IjE2MDUiLCJTdGFydERhdGUiOiIxOTg1LTExLTIwVDIzOjU5OjAwIiwiRW5kRGF0ZSI6IjIwMTctMDEtMDFUMjM6NTk6MDAiLCJGb3JtYXQiOiJNTU0iLCJUeXBlIjo0LCJBdXRvRGF0ZVJhbmdlIjpmYWxzZSwiV29ya2luZ0RheXMiOjMxLCJGaXNjYWxZZWFyIjp7IiRpZCI6IjE2MDYiLCJTdGFydE1vbnRoIjoxLCJVc2VTdGFydGluZ1llYXJGb3JOdW1iZXJpbmciOnRydWUsIlNob3dGaXNjYWxZZWFyTGFiZWwiOnRydWV9LCJUb2RheU1hcmtlclRleHQiOiJUb2RheSIsIkF1dG9TY2FsZVR5cGUiOnRydWV9LCJTY2FsZVYyIjp7IiRpZCI6IjE2MDciLCJTdGFydERhdGUiOiIxOTg1LTExLTIwVDIzOjU5OjAwIiwiRW5kRGF0ZSI6IjIwMjEtMTAtMDVUMjM6NTk6MDAiLCJBdXRvRGF0ZVJhbmdlIjpmYWxzZSwiV29ya2luZ0RheXMiOjMxLCJGaXNjYWxZZWFyIjp7IiRyZWYiOiIxNjA2In0sIlRvZGF5TWFya2VyVGV4dCI6IlRvZGF5IiwiQXV0b1NjYWxlVHlwZSI6dHJ1ZSwiVGltZWJhbmRTY2FsZXMiOnsiJGlkIjoiMTYwOCIsIlRvcFNjYWxlTGF5ZXIiOnsiJGlkIjoiMTYwOSIsIkZvcm1hdCI6Ik1NTSIsIlR5cGUiOjR9LCJNaWRkbGVTY2FsZUxheWVyIjp7IiRpZCI6IjE2MTAiLCJGb3JtYXQiOm51bGwsIlR5cGUiOjB9LCJCb3R0b21TY2FsZUxheWVyIjp7IiRpZCI6IjE2MTEiLCJGb3JtYXQiOm51bGwsIlR5cGUiOjB9fX0sIk1pbGVzdG9uZXMiOlt7IiRpZCI6IjE2MTIiLCJEYXRlIjoiMTk5NS0wNS0zMFQyMzo1OTowMFoiLCJTdHlsZSI6eyIkaWQiOiIxNjEzIiwiU2hhcGUiOjAsIkNvbm5lY3Rvck1hcmdpbiI6eyIkaWQiOiIxNjE0IiwiVG9wIjowLjAsIkxlZnQiOjIuMCwiUmlnaHQiOjIuMCwiQm90dG9tIjowLjB9LCJDb25uZWN0b3JTdHlsZSI6eyIkaWQiOiIxNjE1IiwiTGluZUNvbG9yIjp7IiRpZCI6IjE2MTYiLCIkdHlwZSI6Ik5MUkUuQ29tbW9uLkRvbS5Tb2xpZENvbG9yQnJ1c2gsIE5MUkUuQ29tbW9uIiwiQ29sb3IiOnsiJGlkIjoiMTYxNyIsIkEiOjI1NSwiUiI6MzEsIkciOjczLCJCIjoxMjZ9fSwiTGluZVdlaWdodCI6MS4wLCJMaW5lVHlwZSI6MCwiUGFyZW50U3R5bGUiOm51bGx9LCJJc0JlbG93VGltZWJhbmQiOmZhbHNlLCJQb3NpdGlvbk9uVGFzayI6MCwiSGlkZURhdGUiOmZhbHNlLCJTaGFwZVNpemUiOjAsIlNwYWNpbmciOjEuMCwiUGFkZGluZyI6eyIkaWQiOiIxNjE4IiwiVG9wIjo3LjAsIkxlZnQiOjMuMCwiUmlnaHQiOjAuMCwiQm90dG9tIjoyLjB9LCJTaGFwZVN0eWxlIjp7IiRpZCI6IjE2MTkiLCJNYXJnaW4iOnsiJGlkIjoiMTYyMCIsIlRvcCI6MC4wLCJMZWZ0IjowLjAsIlJpZ2h0IjowLjAsIkJvdHRvbSI6MC4wfSwiUGFkZGluZyI6eyIkaWQiOiIxNjIxIiwiVG9wIjowLjAsIkxlZnQiOjAuMCwiUmlnaHQiOjAuMCwiQm90dG9tIjowLjB9LCJCYWNrZ3JvdW5kIjp7IiRpZCI6IjE2MjIiLCJDb2xvciI6eyIkaWQiOiIxNjIzIiwiQSI6MjU1LCJSIjoyLCJHIjoxNzgsIkIiOjIzOH19LCJJc1Zpc2libGUiOnRydWUsIldpZHRoIjoxMi4wLCJIZWlnaHQiOjE0LjAsIkJvcmRlclN0eWxlIjp7IiRpZCI6IjE2MjQiLCJMaW5lQ29sb3IiOnsiJGlkIjoiMTYyNSIsIiR0eXBlIjoiTkxSRS5Db21tb24uRG9tLlNvbGlkQ29sb3JCcnVzaCwgTkxSRS5Db21tb24iLCJDb2xvciI6eyIkaWQiOiIxNjI2IiwiQSI6MjU1LCJSIjoyNTUsIkciOjAsIkIiOjB9fSwiTGluZVdlaWdodCI6MC4wLCJMaW5lVHlwZSI6MCwiUGFyZW50U3R5bGUiOm51bGx9LCJQYXJlbnRTdHlsZSI6bnVsbH0sIlRpdGxlU3R5bGUiOnsiJGlkIjoiMTYyNyIsIkZvbnRTZXR0aW5ncyI6eyIkaWQiOiIxNjI4IiwiRm9udFNpemUiOjgsIkZvbnROYW1lIjoiQ2FsaWJyaSIsIklzQm9sZCI6dHJ1ZSwiSXNJdGFsaWMiOmZhbHNlLCJJc1VuZGVybGluZWQiOmZhbHNlLCJQYXJlbnRTdHlsZSI6bnVsbH0sIkF1dG9TaXplIjowLCJGb3JlZ3JvdW5kIjp7IiRyZWYiOiIxODQifSwiTWF4V2lkdGgiOjIwMC4wLCJNYXhIZWlnaHQiOiJJbmZpbml0eSIsIlNtYXJ0Rm9yZWdyb3VuZElzQWN0aXZlIjpmYWxzZSwiSG9yaXpvbnRhbEFsaWdubWVudCI6MSwiVmVydGljYWxBbGlnbm1lbnQiOjAsIlNtYXJ0Rm9yZWdyb3VuZCI6bnVsbCwiQmFja2dyb3VuZEZpbGxUeXBlIjowLCJNYXJnaW4iOnsiJGlkIjoiMTYyOSIsIlRvcCI6MC4wLCJMZWZ0IjowLjAsIlJpZ2h0IjowLjAsIkJvdHRvbSI6MC4wfSwiUGFkZGluZyI6eyIkaWQiOiIxNjMwIiwiVG9wIjowLjAsIkxlZnQiOjAuMCwiUmlnaHQiOjAuMCwiQm90dG9tIjowLjB9LCJCYWNrZ3JvdW5kIjp7IiRpZCI6IjE2MzEiLCJDb2xvciI6eyIkaWQiOiIxNjMyIiwiQSI6ODksIlIiOjAsIkciOjAsIkIiOjB9fSwiSXNWaXNpYmxlIjp0cnVlLCJXaWR0aCI6MC4wLCJIZWlnaHQiOjAuMCwiQm9yZGVyU3R5bGUiOnsiJGlkIjoiMTYzMyIsIkxpbmVDb2xvciI6bnVsbCwiTGluZVdlaWdodCI6MC4wLCJMaW5lVHlwZSI6MCwiUGFyZW50U3R5bGUiOm51bGx9LCJQYXJlbnRTdHlsZSI6bnVsbH0sIkRhdGVTdHlsZSI6eyIkaWQiOiIxNjM0IiwiRm9udFNldHRpbmdzIjp7IiRpZCI6IjE2MzUiLCJGb250U2l6ZSI6NywiRm9udE5hbWUiOiJDYWxpYnJpIiwiSXNCb2xkIjpmYWxzZSwiSXNJdGFsaWMiOmZhbHNlLCJJc1VuZGVybGluZWQiOmZhbHNlLCJQYXJlbnRTdHlsZSI6bnVsbH0sIkF1dG9TaXplIjowLCJGb3JlZ3JvdW5kIjp7IiRyZWYiOiIxOTAifSwiTWF4V2lkdGgiOjIwMC4wLCJNYXhIZWlnaHQiOiJJbmZpbml0eSIsIlNtYXJ0Rm9yZWdyb3VuZElzQWN0aXZlIjpmYWxzZSwiSG9yaXpvbnRhbEFsaWdubWVudCI6MCwiVmVydGljYWxBbGlnbm1lbnQiOjAsIlNtYXJ0Rm9yZWdyb3VuZCI6bnVsbCwiQmFja2dyb3VuZEZpbGxUeXBlIjowLCJNYXJnaW4iOnsiJGlkIjoiMTYzNiIsIlRvcCI6MC4wLCJMZWZ0IjowLjAsIlJpZ2h0IjowLjAsIkJvdHRvbSI6MC4wfSwiUGFkZGluZyI6eyIkaWQiOiIxNjM3IiwiVG9wIjowLjAsIkxlZnQiOjAuMCwiUmlnaHQiOjAuMCwiQm90dG9tIjowLjB9LCJCYWNrZ3JvdW5kIjp7IiRpZCI6IjE2MzgiLCJDb2xvciI6eyIkcmVmIjoiMTYzMiJ9fSwiSXNWaXNpYmxlIjp0cnVlLCJXaWR0aCI6MC4wLCJIZWlnaHQiOjAuMCwiQm9yZGVyU3R5bGUiOnsiJGlkIjoiMTYzOSIsIkxpbmVDb2xvciI6bnVsbCwiTGluZVdlaWdodCI6MC4wLCJMaW5lVHlwZSI6MCwiUGFyZW50U3R5bGUiOm51bGx9LCJQYXJlbnRTdHlsZSI6bnVsbH0sIkRhdGVGb3JtYXQiOnsiJGlkIjoiMTY0MC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2NDEiLCJEYXRlUGFydElzVmlzaWJsZSI6dHJ1ZSwiVGltZVBhcnRJc1Zpc2libGUiOmZhbHNlfX0sIldlZWtOdW1iZXJpbmciOnsiJGlkIjoiMTY0MiIsIkZvcm1hdCI6MCwiSXNWaXNpYmxlIjpmYWxzZSwiTGFzdEtub3duVmlzaWJpbGl0eVN0YXRlIjpmYWxzZX0sIklzVmlzaWJsZSI6ZmFsc2UsIlBhcmVudFN0eWxlIjpudWxsfSwiSW5kZXgiOjAsIlBlcmNlbnRhZ2VDb21wbGV0ZSI6bnVsbCwiUG9zaXRpb24iOnsiUmF0aW8iOjAuMCwiSXNDdXN0b20iOmZhbHNlfSwiRGF0ZUZvcm1hdCI6eyIkcmVmIjoiMTY0MCJ9LCJXZWVrTnVtYmVyaW5nIjp7IiRpZCI6IjE2NDMiLCJGb3JtYXQiOjAsIklzVmlzaWJsZSI6ZmFsc2UsIkxhc3RLbm93blZpc2liaWxpdHlTdGF0ZSI6ZmFsc2V9LCJSZWxhdGVkVGFza0lkIjoiMDAwMDAwMDAtMDAwMC0wMDAwLTAwMDAtMDAwMDAwMDAwMDAwIiwiSWQiOiI0N2VjZTY5My02ZjA4LTQxNTQtYjU1Ny01ZTFhZGE3M2FmYTgiLCJJbXBvcnRJZCI6IldpbmRvd3MgTlQgMy41MSIsIlRpdGxlIjoiV2luZG93cyBOVCAzLjUxIiwiTm90ZSI6bnVsbCwiSHlwZXJsaW5rIjp7IiRpZCI6IjE2NDQiLCJBZGRyZXNzIjpudWxsLCJTdWJBZGRyZXNzIjpudWxsfSwiSXNDaGFuZ2VkIjpmYWxzZSwiSXNOZXciOmZhbHNlfSx7IiRpZCI6IjE2NDUiLCJEYXRlIjoiMjAxMy0xMC0xOFQyMzo1OTowMFoiLCJTdHlsZSI6eyIkaWQiOiIxNjQ2IiwiU2hhcGUiOjAsIkNvbm5lY3Rvck1hcmdpbiI6eyIkaWQiOiIxNjQ3IiwiVG9wIjowLjAsIkxlZnQiOjIuMCwiUmlnaHQiOjIuMCwiQm90dG9tIjowLjB9LCJDb25uZWN0b3JTdHlsZSI6eyIkaWQiOiIxNjQ4IiwiTGluZUNvbG9yIjp7IiRpZCI6IjE2NDkiLCIkdHlwZSI6Ik5MUkUuQ29tbW9uLkRvbS5Tb2xpZENvbG9yQnJ1c2gsIE5MUkUuQ29tbW9uIiwiQ29sb3IiOnsiJGlkIjoiMTY1MCIsIkEiOjI1NSwiUiI6MzEsIkciOjczLCJCIjoxMjZ9fSwiTGluZVdlaWdodCI6MS4wLCJMaW5lVHlwZSI6MCwiUGFyZW50U3R5bGUiOm51bGx9LCJJc0JlbG93VGltZWJhbmQiOmZhbHNlLCJQb3NpdGlvbk9uVGFzayI6MCwiSGlkZURhdGUiOmZhbHNlLCJTaGFwZVNpemUiOjAsIlNwYWNpbmciOjEuMCwiUGFkZGluZyI6eyIkaWQiOiIxNjUxIiwiVG9wIjo3LjAsIkxlZnQiOjMuMCwiUmlnaHQiOjAuMCwiQm90dG9tIjoyLjB9LCJTaGFwZVN0eWxlIjp7IiRpZCI6IjE2NTIiLCJNYXJnaW4iOnsiJGlkIjoiMTY1MyIsIlRvcCI6MC4wLCJMZWZ0IjowLjAsIlJpZ2h0IjowLjAsIkJvdHRvbSI6MC4wfSwiUGFkZGluZyI6eyIkaWQiOiIxNjU0IiwiVG9wIjowLjAsIkxlZnQiOjAuMCwiUmlnaHQiOjAuMCwiQm90dG9tIjowLjB9LCJCYWNrZ3JvdW5kIjp7IiRpZCI6IjE2NTUiLCJDb2xvciI6eyIkaWQiOiIxNjU2IiwiQSI6MjU1LCJSIjoyLCJHIjoxNzgsIkIiOjIzOH19LCJJc1Zpc2libGUiOnRydWUsIldpZHRoIjoxMi4wLCJIZWlnaHQiOjE0LjAsIkJvcmRlclN0eWxlIjp7IiRpZCI6IjE2NTciLCJMaW5lQ29sb3IiOnsiJGlkIjoiMTY1OCIsIiR0eXBlIjoiTkxSRS5Db21tb24uRG9tLlNvbGlkQ29sb3JCcnVzaCwgTkxSRS5Db21tb24iLCJDb2xvciI6eyIkaWQiOiIxNjU5IiwiQSI6MjU1LCJSIjoyNTUsIkciOjAsIkIiOjB9fSwiTGluZVdlaWdodCI6MC4wLCJMaW5lVHlwZSI6MCwiUGFyZW50U3R5bGUiOm51bGx9LCJQYXJlbnRTdHlsZSI6bnVsbH0sIlRpdGxlU3R5bGUiOnsiJGlkIjoiMTY2MCIsIkZvbnRTZXR0aW5ncyI6eyIkaWQiOiIxNjYxIiwiRm9udFNpemUiOjgsIkZvbnROYW1lIjoiQ2FsaWJyaSIsIklzQm9sZCI6dHJ1ZSwiSXNJdGFsaWMiOmZhbHNlLCJJc1VuZGVybGluZWQiOmZhbHNlLCJQYXJlbnRTdHlsZSI6bnVsbH0sIkF1dG9TaXplIjowLCJGb3JlZ3JvdW5kIjp7IiRyZWYiOiIxODQifSwiTWF4V2lkdGgiOjIwMC4wLCJNYXhIZWlnaHQiOiJJbmZpbml0eSIsIlNtYXJ0Rm9yZWdyb3VuZElzQWN0aXZlIjpmYWxzZSwiSG9yaXpvbnRhbEFsaWdubWVudCI6MSwiVmVydGljYWxBbGlnbm1lbnQiOjAsIlNtYXJ0Rm9yZWdyb3VuZCI6bnVsbCwiQmFja2dyb3VuZEZpbGxUeXBlIjowLCJNYXJnaW4iOnsiJGlkIjoiMTY2MiIsIlRvcCI6MC4wLCJMZWZ0IjowLjAsIlJpZ2h0IjowLjAsIkJvdHRvbSI6MC4wfSwiUGFkZGluZyI6eyIkaWQiOiIxNjYzIiwiVG9wIjowLjAsIkxlZnQiOjAuMCwiUmlnaHQiOjAuMCwiQm90dG9tIjowLjB9LCJCYWNrZ3JvdW5kIjp7IiRpZCI6IjE2NjQiLCJDb2xvciI6eyIkaWQiOiIxNjY1IiwiQSI6ODksIlIiOjAsIkciOjAsIkIiOjB9fSwiSXNWaXNpYmxlIjp0cnVlLCJXaWR0aCI6MC4wLCJIZWlnaHQiOjAuMCwiQm9yZGVyU3R5bGUiOnsiJGlkIjoiMTY2NiIsIkxpbmVDb2xvciI6bnVsbCwiTGluZVdlaWdodCI6MC4wLCJMaW5lVHlwZSI6MCwiUGFyZW50U3R5bGUiOm51bGx9LCJQYXJlbnRTdHlsZSI6bnVsbH0sIkRhdGVTdHlsZSI6eyIkaWQiOiIxNjY3IiwiRm9udFNldHRpbmdzIjp7IiRpZCI6IjE2NjgiLCJGb250U2l6ZSI6NywiRm9udE5hbWUiOiJDYWxpYnJpIiwiSXNCb2xkIjpmYWxzZSwiSXNJdGFsaWMiOmZhbHNlLCJJc1VuZGVybGluZWQiOmZhbHNlLCJQYXJlbnRTdHlsZSI6bnVsbH0sIkF1dG9TaXplIjowLCJGb3JlZ3JvdW5kIjp7IiRyZWYiOiIxOTAifSwiTWF4V2lkdGgiOjIwMC4wLCJNYXhIZWlnaHQiOiJJbmZpbml0eSIsIlNtYXJ0Rm9yZWdyb3VuZElzQWN0aXZlIjpmYWxzZSwiSG9yaXpvbnRhbEFsaWdubWVudCI6MCwiVmVydGljYWxBbGlnbm1lbnQiOjAsIlNtYXJ0Rm9yZWdyb3VuZCI6bnVsbCwiQmFja2dyb3VuZEZpbGxUeXBlIjowLCJNYXJnaW4iOnsiJGlkIjoiMTY2OSIsIlRvcCI6MC4wLCJMZWZ0IjowLjAsIlJpZ2h0IjowLjAsIkJvdHRvbSI6MC4wfSwiUGFkZGluZyI6eyIkaWQiOiIxNjcwIiwiVG9wIjowLjAsIkxlZnQiOjAuMCwiUmlnaHQiOjAuMCwiQm90dG9tIjowLjB9LCJCYWNrZ3JvdW5kIjp7IiRpZCI6IjE2NzEiLCJDb2xvciI6eyIkcmVmIjoiMTY2NSJ9fSwiSXNWaXNpYmxlIjp0cnVlLCJXaWR0aCI6MC4wLCJIZWlnaHQiOjAuMCwiQm9yZGVyU3R5bGUiOnsiJGlkIjoiMTY3MiIsIkxpbmVDb2xvciI6bnVsbCwiTGluZVdlaWdodCI6MC4wLCJMaW5lVHlwZSI6MCwiUGFyZW50U3R5bGUiOm51bGx9LCJQYXJlbnRTdHlsZSI6bnVsbH0sIkRhdGVGb3JtYXQiOnsiJGlkIjoiMTY3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E2NzQiLCJEYXRlUGFydElzVmlzaWJsZSI6dHJ1ZSwiVGltZVBhcnRJc1Zpc2libGUiOmZhbHNlfX0sIldlZWtOdW1iZXJpbmciOnsiJGlkIjoiMTY3NSIsIkZvcm1hdCI6MCwiSXNWaXNpYmxlIjpmYWxzZSwiTGFzdEtub3duVmlzaWJpbGl0eVN0YXRlIjpmYWxzZX0sIklzVmlzaWJsZSI6ZmFsc2UsIlBhcmVudFN0eWxlIjpudWxsfSwiSW5kZXgiOjEsIlBlcmNlbnRhZ2VDb21wbGV0ZSI6bnVsbCwiUG9zaXRpb24iOnsiUmF0aW8iOjAuMCwiSXNDdXN0b20iOmZhbHNlfSwiRGF0ZUZvcm1hdCI6eyIkcmVmIjoiMTY3MyJ9LCJXZWVrTnVtYmVyaW5nIjp7IiRpZCI6IjE2NzYiLCJGb3JtYXQiOjAsIklzVmlzaWJsZSI6ZmFsc2UsIkxhc3RLbm93blZpc2liaWxpdHlTdGF0ZSI6ZmFsc2V9LCJSZWxhdGVkVGFza0lkIjoiMDAwMDAwMDAtMDAwMC0wMDAwLTAwMDAtMDAwMDAwMDAwMDAwIiwiSWQiOiJlMjIxYjU5MS1mOGQyLTRjZDYtODc5Ny04Mjk4MTFkNWUzMDUiLCJJbXBvcnRJZCI6IldpbmRvd3MgUlQgOC4xIiwiVGl0bGUiOiJXaW5kb3dzIFJUIDguMSIsIk5vdGUiOm51bGwsIkh5cGVybGluayI6eyIkaWQiOiIxNjc3IiwiQWRkcmVzcyI6bnVsbCwiU3ViQWRkcmVzcyI6bnVsbH0sIklzQ2hhbmdlZCI6ZmFsc2UsIklzTmV3IjpmYWxzZX1dLCJUYXNrcyI6W10sIlN3aW1sYW5lcyI6W10sIk1zUHJvamVjdEl0ZW1zVHJlZSI6bnVsbCwiTWV0YWRhdGEiOnsiJGlkIjoiMTY3OCIsIkV4Y2VsU2hlZXROYW1lIjoiU2hlZXQxIiwiSXRlbXNUaXRsZXMiOiJbXCJXaW5kb3dzIDEuMFwiLFwiV2luZG93cyAyLjBcIixcIldpbmRvd3MgMi4xMFwiLFwiV2luZG93cyAyLjExXCIsXCJXaW5kb3dzIDMuMFwiLFwiV2luZG93cyAzLjAgd2l0aCBNdWx0aW1lZGlhIEV4dGVuc2lvbnNcIixcIldpbmRvd3MgMy4xXCIsXCJXaW5kb3dzIGZvciBXb3JrZ3JvdXBzIDMuMVwiLFwiV2luZG93cyBOVCAzLjFcIixcIldpbmRvd3MgZm9yIFdvcmtncm91cHMgMy4xMVwiLFwiV2luZG93cyBOVCAzLjVcIixcIldpbmRvd3MgTlQgMy41MVwiLFwiV2luZG93cyA5NVwiLFwiV2luZG93cyBOVCA0LjBcIixcIldpbmRvd3MgOThcIixcIldpbmRvd3MgOTggU0VcIixcIldpbmRvd3MgMjAwMFwiLFwiV2luZG93cyBNRVwiLFwiV2luZG93cyBYUFwiLFwiV2luZG93cyBYUCA2NC1CaXQgRWRpdGlvbiAodjIwMDIpXCIsXCJXaW5kb3dzIFhQIE1lZGlhIENlbnRlciBFZGl0aW9uXCIsXCJXaW5kb3dzIFhQIDY0LUJpdCBFZGl0aW9uICh2MjAwMylcIixcIldpbmRvd3MgU2VydmVyIDIwMDNcIixcIldpbmRvd3MgWFAgTWVkaWEgQ2VudGVyIEVkaXRpb24gMjAwNFwiLFwiV2luZG93cyBYUCBNZWRpYSBDZW50ZXIgRWRpdGlvbiAyMDA1XCIsXCJXaW5kb3dzIFhQIFByb2Zlc3Npb25hbCB4NjQgRWRpdGlvblwiLFwiV2luZG93cyBTZXJ2ZXIgMjAwMyBSMlwiLFwiV2luZG93cyBGdW5kYW1lbnRhbHMgZm9yIExlZ2FjeSBQQ3NcIixcIldpbmRvd3MgVmlzdGHCoGZvciBCdXNpbmVzcyB1c2VcIixcIldpbmRvd3MgVmlzdGHCoGZvciBIb21lIHVzZTsgcmVsZWFzZWQgaW4gZmlmdHkgY291bnRyaWVzXCIsXCJXaW5kb3dzIEhvbWUgU2VydmVyXCIsXCJXaW5kb3dzIFNlcnZlciAyMDA4XCIsXCJXaW5kb3dzIDdcIixcIldpbmRvd3MgU2VydmVyIDIwMDggUjJcIixcIldpbmRvd3MgSG9tZSBTZXJ2ZXIgMjAxMVwiLFwiV2luZG93cyBUaGluIFBDXCIsXCJXaW5kb3dzIFNlcnZlciAyMDEyXCIsXCJXaW5kb3dzIDhcIixcIldpbmRvd3MgUlRcIixcIldpbmRvd3MgOC4xXCIsXCJXaW5kb3dzIFJUIDguMVwiLFwiV2luZG93cyBTZXJ2ZXIgMjAxMiBSMlwiLFwiV2luZG93cyAxMFwiLFwiV2luZG93cyBTZXJ2ZXIgMjAxNlwiXSIsIkNvbHVtbnNNYXBwaW5nIjoiW3tcIiRpZFwiOlwiMVwiLFwiU2VsZWN0ZWRNYXBwaW5nXCI6MixcIkNvbHVtbkhlYWRlclwiOlwiQ29sdW1uMlwiLFwiQ29sdW1uRnJpZW5kbHlOYW1lXCI6XCJDb2x1bW4gMVwifSx7XCIkaWRcIjpcIjJcIixcIlNlbGVjdGVkTWFwcGluZ1wiOjMsXCJDb2x1bW5IZWFkZXJcIjpcIkNvbHVtbjFcIixcIkNvbHVtbkZyaWVuZGx5TmFtZVwiOlwiQ29sdW1uIDFcIn1dIiwiSGVhZGVyUm93IjpudWxs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IsIkhlYWRlclJvd0luZGV4IjoiIiwiTXNlU3luY0J5VWlkIjoiRmFsc2UiLCJNc2VMYXRlc3RJbXBvcnRJdGVtcyI6IntcIiRpZFwiOlwiMVwiLFwiUm9vdFwiOntcIkltcG9ydElkXCI6bnVsbCxcIklzSW1wb3J0ZWRcIjpmYWxzZSxcIkNoaWxkcmVuXCI6W3tcIiRpZFwiOlwiMlwiLFwiSW1wb3J0SWRcIjpcIldpbmRvd3MgMS4wXCIsXCJJc0ltcG9ydGVkXCI6dHJ1ZSxcIkNoaWxkcmVuXCI6W119LHtcIiRpZFwiOlwiM1wiLFwiSW1wb3J0SWRcIjpcIldpbmRvd3MgMi4wXCIsXCJJc0ltcG9ydGVkXCI6dHJ1ZSxcIkNoaWxkcmVuXCI6W119LHtcIiRpZFwiOlwiNFwiLFwiSW1wb3J0SWRcIjpcIldpbmRvd3MgMi4xMFwiLFwiSXNJbXBvcnRlZFwiOnRydWUsXCJDaGlsZHJlblwiOltdfSx7XCIkaWRcIjpcIjVcIixcIkltcG9ydElkXCI6XCJXaW5kb3dzIDIuMTFcIixcIklzSW1wb3J0ZWRcIjp0cnVlLFwiQ2hpbGRyZW5cIjpbXX0se1wiJGlkXCI6XCI2XCIsXCJJbXBvcnRJZFwiOlwiV2luZG93cyAzLjBcIixcIklzSW1wb3J0ZWRcIjp0cnVlLFwiQ2hpbGRyZW5cIjpbXX0se1wiJGlkXCI6XCI3XCIsXCJJbXBvcnRJZFwiOlwiV2luZG93cyAzLjAgd2l0aCBNdWx0aW1lZGlhIEV4dGVuc2lvbnNcIixcIklzSW1wb3J0ZWRcIjp0cnVlLFwiQ2hpbGRyZW5cIjpbXX0se1wiJGlkXCI6XCI4XCIsXCJJbXBvcnRJZFwiOlwiV2luZG93cyAzLjFcIixcIklzSW1wb3J0ZWRcIjp0cnVlLFwiQ2hpbGRyZW5cIjpbXX0se1wiJGlkXCI6XCI5XCIsXCJJbXBvcnRJZFwiOlwiV2luZG93cyBmb3IgV29ya2dyb3VwcyAzLjFcIixcIklzSW1wb3J0ZWRcIjp0cnVlLFwiQ2hpbGRyZW5cIjpbXX0se1wiJGlkXCI6XCIxMFwiLFwiSW1wb3J0SWRcIjpcIldpbmRvd3MgTlQgMy4xXCIsXCJJc0ltcG9ydGVkXCI6dHJ1ZSxcIkNoaWxkcmVuXCI6W119LHtcIiRpZFwiOlwiMTFcIixcIkltcG9ydElkXCI6XCJXaW5kb3dzIGZvciBXb3JrZ3JvdXBzIDMuMTFcIixcIklzSW1wb3J0ZWRcIjp0cnVlLFwiQ2hpbGRyZW5cIjpbXX0se1wiJGlkXCI6XCIxMlwiLFwiSW1wb3J0SWRcIjpcIldpbmRvd3MgTlQgMy41XCIsXCJJc0ltcG9ydGVkXCI6dHJ1ZSxcIkNoaWxkcmVuXCI6W119LHtcIiRpZFwiOlwiMTNcIixcIkltcG9ydElkXCI6XCJXaW5kb3dzIE5UIDMuNTFcIixcIklzSW1wb3J0ZWRcIjp0cnVlLFwiQ2hpbGRyZW5cIjpbXX0se1wiJGlkXCI6XCIxNFwiLFwiSW1wb3J0SWRcIjpcIldpbmRvd3MgOTVcIixcIklzSW1wb3J0ZWRcIjp0cnVlLFwiQ2hpbGRyZW5cIjpbXX0se1wiJGlkXCI6XCIxNVwiLFwiSW1wb3J0SWRcIjpcIldpbmRvd3MgTlQgNC4wXCIsXCJJc0ltcG9ydGVkXCI6dHJ1ZSxcIkNoaWxkcmVuXCI6W119LHtcIiRpZFwiOlwiMTZcIixcIkltcG9ydElkXCI6XCJXaW5kb3dzIDk4XCIsXCJJc0ltcG9ydGVkXCI6dHJ1ZSxcIkNoaWxkcmVuXCI6W119LHtcIiRpZFwiOlwiMTdcIixcIkltcG9ydElkXCI6XCJXaW5kb3dzIDk4IFNFXCIsXCJJc0ltcG9ydGVkXCI6dHJ1ZSxcIkNoaWxkcmVuXCI6W119LHtcIiRpZFwiOlwiMThcIixcIkltcG9ydElkXCI6XCJXaW5kb3dzIDIwMDBcIixcIklzSW1wb3J0ZWRcIjp0cnVlLFwiQ2hpbGRyZW5cIjpbXX0se1wiJGlkXCI6XCIxOVwiLFwiSW1wb3J0SWRcIjpcIldpbmRvd3MgTUVcIixcIklzSW1wb3J0ZWRcIjp0cnVlLFwiQ2hpbGRyZW5cIjpbXX0se1wiJGlkXCI6XCIyMFwiLFwiSW1wb3J0SWRcIjpcIldpbmRvd3MgWFBcIixcIklzSW1wb3J0ZWRcIjp0cnVlLFwiQ2hpbGRyZW5cIjpbXX0se1wiJGlkXCI6XCIyMVwiLFwiSW1wb3J0SWRcIjpcIldpbmRvd3MgWFAgNjQtQml0IEVkaXRpb24gKHYyMDAyKVwiLFwiSXNJbXBvcnRlZFwiOnRydWUsXCJDaGlsZHJlblwiOltdfSx7XCIkaWRcIjpcIjIyXCIsXCJJbXBvcnRJZFwiOlwiV2luZG93cyBYUCBNZWRpYSBDZW50ZXIgRWRpdGlvblwiLFwiSXNJbXBvcnRlZFwiOnRydWUsXCJDaGlsZHJlblwiOltdfSx7XCIkaWRcIjpcIjIzXCIsXCJJbXBvcnRJZFwiOlwiV2luZG93cyBYUCA2NC1CaXQgRWRpdGlvbiAodjIwMDMpXCIsXCJJc0ltcG9ydGVkXCI6dHJ1ZSxcIkNoaWxkcmVuXCI6W119LHtcIiRpZFwiOlwiMjRcIixcIkltcG9ydElkXCI6XCJXaW5kb3dzIFNlcnZlciAyMDAzXCIsXCJJc0ltcG9ydGVkXCI6dHJ1ZSxcIkNoaWxkcmVuXCI6W119LHtcIiRpZFwiOlwiMjVcIixcIkltcG9ydElkXCI6XCJXaW5kb3dzIFhQIE1lZGlhIENlbnRlciBFZGl0aW9uIDIwMDRcIixcIklzSW1wb3J0ZWRcIjp0cnVlLFwiQ2hpbGRyZW5cIjpbXX0se1wiJGlkXCI6XCIyNlwiLFwiSW1wb3J0SWRcIjpcIldpbmRvd3MgWFAgTWVkaWEgQ2VudGVyIEVkaXRpb24gMjAwNVwiLFwiSXNJbXBvcnRlZFwiOnRydWUsXCJDaGlsZHJlblwiOltdfSx7XCIkaWRcIjpcIjI3XCIsXCJJbXBvcnRJZFwiOlwiV2luZG93cyBYUCBQcm9mZXNzaW9uYWwgeDY0IEVkaXRpb25cIixcIklzSW1wb3J0ZWRcIjp0cnVlLFwiQ2hpbGRyZW5cIjpbXX0se1wiJGlkXCI6XCIyOFwiLFwiSW1wb3J0SWRcIjpcIldpbmRvd3MgU2VydmVyIDIwMDMgUjJcIixcIklzSW1wb3J0ZWRcIjp0cnVlLFwiQ2hpbGRyZW5cIjpbXX0se1wiJGlkXCI6XCIyOVwiLFwiSW1wb3J0SWRcIjpcIldpbmRvd3MgRnVuZGFtZW50YWxzIGZvciBMZWdhY3kgUENzXCIsXCJJc0ltcG9ydGVkXCI6dHJ1ZSxcIkNoaWxkcmVuXCI6W119LHtcIiRpZFwiOlwiMzBcIixcIkltcG9ydElkXCI6XCJXaW5kb3dzIFZpc3RhwqBmb3IgQnVzaW5lc3MgdXNlXCIsXCJJc0ltcG9ydGVkXCI6dHJ1ZSxcIkNoaWxkcmVuXCI6W119LHtcIiRpZFwiOlwiMzFcIixcIkltcG9ydElkXCI6XCJXaW5kb3dzIFZpc3RhwqBmb3IgSG9tZSB1c2U7IHJlbGVhc2VkIGluIGZpZnR5IGNvdW50cmllc1wiLFwiSXNJbXBvcnRlZFwiOnRydWUsXCJDaGlsZHJlblwiOltdfSx7XCIkaWRcIjpcIjMyXCIsXCJJbXBvcnRJZFwiOlwiV2luZG93cyBIb21lIFNlcnZlclwiLFwiSXNJbXBvcnRlZFwiOnRydWUsXCJDaGlsZHJlblwiOltdfSx7XCIkaWRcIjpcIjMzXCIsXCJJbXBvcnRJZFwiOlwiV2luZG93cyBTZXJ2ZXIgMjAwOFwiLFwiSXNJbXBvcnRlZFwiOnRydWUsXCJDaGlsZHJlblwiOltdfSx7XCIkaWRcIjpcIjM0XCIsXCJJbXBvcnRJZFwiOlwiV2luZG93cyA3XCIsXCJJc0ltcG9ydGVkXCI6dHJ1ZSxcIkNoaWxkcmVuXCI6W119LHtcIiRpZFwiOlwiMzVcIixcIkltcG9ydElkXCI6XCJXaW5kb3dzIFNlcnZlciAyMDA4IFIyXCIsXCJJc0ltcG9ydGVkXCI6dHJ1ZSxcIkNoaWxkcmVuXCI6W119LHtcIiRpZFwiOlwiMzZcIixcIkltcG9ydElkXCI6XCJXaW5kb3dzIEhvbWUgU2VydmVyIDIwMTFcIixcIklzSW1wb3J0ZWRcIjp0cnVlLFwiQ2hpbGRyZW5cIjpbXX0se1wiJGlkXCI6XCIzN1wiLFwiSW1wb3J0SWRcIjpcIldpbmRvd3MgVGhpbiBQQ1wiLFwiSXNJbXBvcnRlZFwiOnRydWUsXCJDaGlsZHJlblwiOltdfSx7XCIkaWRcIjpcIjM4XCIsXCJJbXBvcnRJZFwiOlwiV2luZG93cyBTZXJ2ZXIgMjAxMlwiLFwiSXNJbXBvcnRlZFwiOnRydWUsXCJDaGlsZHJlblwiOltdfSx7XCIkaWRcIjpcIjM5XCIsXCJJbXBvcnRJZFwiOlwiV2luZG93cyA4XCIsXCJJc0ltcG9ydGVkXCI6dHJ1ZSxcIkNoaWxkcmVuXCI6W119LHtcIiRpZFwiOlwiNDBcIixcIkltcG9ydElkXCI6XCJXaW5kb3dzIFJUXCIsXCJJc0ltcG9ydGVkXCI6dHJ1ZSxcIkNoaWxkcmVuXCI6W119LHtcIiRpZFwiOlwiNDFcIixcIkltcG9ydElkXCI6XCJXaW5kb3dzIDguMVwiLFwiSXNJbXBvcnRlZFwiOnRydWUsXCJDaGlsZHJlblwiOltdfSx7XCIkaWRcIjpcIjQyXCIsXCJJbXBvcnRJZFwiOlwiV2luZG93cyBSVCA4LjFcIixcIklzSW1wb3J0ZWRcIjp0cnVlLFwiQ2hpbGRyZW5cIjpbXX0se1wiJGlkXCI6XCI0M1wiLFwiSW1wb3J0SWRcIjpcIldpbmRvd3MgU2VydmVyIDIwMTIgUjJcIixcIklzSW1wb3J0ZWRcIjp0cnVlLFwiQ2hpbGRyZW5cIjpbXX0se1wiJGlkXCI6XCI0NFwiLFwiSW1wb3J0SWRcIjpcIldpbmRvd3MgMTBcIixcIklzSW1wb3J0ZWRcIjp0cnVlLFwiQ2hpbGRyZW5cIjpbXX0se1wiJGlkXCI6XCI0NVwiLFwiSW1wb3J0SWRcIjpcIldpbmRvd3MgU2VydmVyIDIwMTZcIixcIklzSW1wb3J0ZWRcIjp0cnVlLFwiQ2hpbGRyZW5cIjpbXX1dfX0iLCJSZWNlbnRDb2xvcnNDb2xsZWN0aW9uIjoiW10ifSwiU2V0dGluZ3MiOnsiJGlkIjoiMTY3OSIsIkltcGFPcHRpb25zIjpudWxs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ZmFsc2UsIkltcG9ydFR5cGUiOjQsIkZpbGVQYXRoIjoiQzpcXEFydGljb2xlXFxPZmZpY2UgVGltZWxpbmVcXHdpbmRvd3MgdGltZWxpbmUueGxzeCIsIlRpbWVDb25maWd1cmF0aW9uIjp7IiRpZCI6IjE2ODAiLCJVc2VUaW1lIjpmYWxzZSwiV29ya0RheVN0YXJ0IjoiMDA6MDA6MDAiLCJXb3JrRGF5RW5kIjoiMjM6NTk6MDAifSwiTGFzdFVzZWRUZW1wbGF0ZUlkIjoiYzhkZDk2MzctODljYy00ZGM5LTk1NDAtZWE0Y2YyYzk1Njk4IiwiRmlyc3RXZWVrT2ZZZWFyIjowLCJQbGFjZU1pbGVzdG9uZUF0VGhlQmVnaW5uaW5nT2ZUaGVEYXkiOmZhbHNl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1.0"/>
  <p:tag name="OTLDATE" val="1985-11-20T23:59:00.0000000Z"/>
  <p:tag name="OTLPOSITIONONTASK" val="None"/>
  <p:tag name="OTLRELATEDTASKID" val="00000000-0000-0000-0000-00000000000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2.0"/>
  <p:tag name="OTLDATE" val="1987-12-09T23:59:00.0000000Z"/>
  <p:tag name="OTLPOSITIONONTASK" val="None"/>
  <p:tag name="OTLRELATEDTASKID" val="00000000-0000-0000-0000-00000000000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3.0"/>
  <p:tag name="OTLDATE" val="1990-05-22T23:59:00.0000000Z"/>
  <p:tag name="OTLPOSITIONONTASK" val="None"/>
  <p:tag name="OTLRELATEDTASKID" val="00000000-0000-0000-0000-00000000000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95"/>
  <p:tag name="OTLDATE" val="1995-08-24T23:59:00.0000000Z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98"/>
  <p:tag name="OTLDATE" val="1998-06-25T23:59:00.0000000Z"/>
  <p:tag name="OTLPOSITIONONTASK" val="None"/>
  <p:tag name="OTLRELATEDTASKID" val="00000000-0000-0000-0000-00000000000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98 SE"/>
  <p:tag name="OTLDATE" val="1999-05-05T23:59:00.0000000Z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ME"/>
  <p:tag name="OTLDATE" val="2000-09-14T23:59:00.0000000Z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ocket PC 2000"/>
  <p:tag name="OTLDATE" val="2000-04-19T23:59:00.0000000Z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ocket PC 2002"/>
  <p:tag name="OTLDATE" val="2001-10-04T23:59:00.0000000Z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bile 2003"/>
  <p:tag name="OTLDATE" val="2003-06-23T23:59:00.0000000Z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obile 5.0"/>
  <p:tag name="OTLDATE" val="2005-05-09T23:59:00.0000000Z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0-11-08T23:59:00.0000000Z"/>
  <p:tag name="OTLPOSITIONONTASK" val="None"/>
  <p:tag name="OTLRELATEDTASKID" val="00000000-0000-0000-0000-000000000000"/>
  <p:tag name="OTLMTITLE" val="Phone 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2-10-29T23:59:00.0000000Z"/>
  <p:tag name="OTLPOSITIONONTASK" val="None"/>
  <p:tag name="OTLRELATEDTASKID" val="00000000-0000-0000-0000-000000000000"/>
  <p:tag name="OTLMTITLE" val="Phone 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11-20T23:59:00.0000000Z"/>
  <p:tag name="OTLPOSITIONONTASK" val="None"/>
  <p:tag name="OTLRELATEDTASKID" val="00000000-0000-0000-0000-000000000000"/>
  <p:tag name="OTLMTITLE" val="Windows 10 Mobil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NT 3.1"/>
  <p:tag name="OTLDATE" val="1993-07-27T23:59:00.0000000Z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NT 3.5"/>
  <p:tag name="OTLDATE" val="1994-09-21T23:59:00.0000000Z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6-08-24T23:59:00.0000000Z"/>
  <p:tag name="OTLPOSITIONONTASK" val="None"/>
  <p:tag name="OTLRELATEDTASKID" val="00000000-0000-0000-0000-000000000000"/>
  <p:tag name="OTLMTITLE" val="Windows NT 4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2000"/>
  <p:tag name="OTLDATE" val="2000-02-17T23:59:00.0000000Z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XP"/>
  <p:tag name="OTLDATE" val="2001-10-25T23:59:00.0000000Z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Vista"/>
  <p:tag name="OTLDATE" val="2006-11-08T23:59:00.0000000Z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7"/>
  <p:tag name="OTLDATE" val="2009-10-22T23:59:00.0000000Z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07-29T23:59:00.0000000Z"/>
  <p:tag name="OTLPOSITIONONTASK" val="None"/>
  <p:tag name="OTLRELATEDTASKID" val="00000000-0000-0000-0000-000000000000"/>
  <p:tag name="OTLMTITLE" val="Windows  1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96-11-16T23:59:00.0000000Z"/>
  <p:tag name="OTLPOSITIONONTASK" val="None"/>
  <p:tag name="OTLRELATEDTASKID" val="00000000-0000-0000-0000-000000000000"/>
  <p:tag name="OTLMTITLE" val="Windows  CE 1.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CE 2.0"/>
  <p:tag name="OTLDATE" val="1997-09-29T23:59:00.0000000Z"/>
  <p:tag name="OTLPOSITIONONTASK" val="None"/>
  <p:tag name="OTLRELATEDTASKID" val="00000000-0000-0000-0000-00000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0-04-19T23:59:00.0000000Z"/>
  <p:tag name="OTLPOSITIONONTASK" val="None"/>
  <p:tag name="OTLRELATEDTASKID" val="00000000-0000-0000-0000-000000000000"/>
  <p:tag name="OTLMTITLE" val="Windows  CE 3.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CE 4.x"/>
  <p:tag name="OTLDATE" val="2002-01-07T23:59:00.0000000Z"/>
  <p:tag name="OTLPOSITIONONTASK" val="None"/>
  <p:tag name="OTLRELATEDTASKID" val="00000000-0000-0000-0000-00000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4-07-09T23:59:00.0000000Z"/>
  <p:tag name="OTLPOSITIONONTASK" val="None"/>
  <p:tag name="OTLRELATEDTASKID" val="00000000-0000-0000-0000-000000000000"/>
  <p:tag name="OTLMTITLE" val="Windows CE 5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CE 6.0"/>
  <p:tag name="OTLDATE" val="2007-02-12T23:59:00.0000000Z"/>
  <p:tag name="OTLPOSITIONONTASK" val="None"/>
  <p:tag name="OTLRELATEDTASKID" val="00000000-0000-0000-0000-00000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1-03-01T23:59:00.0000000Z"/>
  <p:tag name="OTLPOSITIONONTASK" val="None"/>
  <p:tag name="OTLRELATEDTASKID" val="00000000-0000-0000-0000-000000000000"/>
  <p:tag name="OTLMTITLE" val="Embedded &#10;Compact 7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3-04-24T23:59:00.0000000Z"/>
  <p:tag name="OTLPOSITIONONTASK" val="None"/>
  <p:tag name="OTLRELATEDTASKID" val="00000000-0000-0000-0000-000000000000"/>
  <p:tag name="OTLMTITLE" val="Windows &#10;Server 200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7-11-07T23:59:00.0000000Z"/>
  <p:tag name="OTLPOSITIONONTASK" val="None"/>
  <p:tag name="OTLRELATEDTASKID" val="00000000-0000-0000-0000-000000000000"/>
  <p:tag name="OTLMTITLE" val="Windows &#10;Home Serve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08-02-27T23:59:00.0000000Z"/>
  <p:tag name="OTLPOSITIONONTASK" val="None"/>
  <p:tag name="OTLRELATEDTASKID" val="00000000-0000-0000-0000-000000000000"/>
  <p:tag name="OTLMTITLE" val="Windows &#10;Server 200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1-04-06T23:59:00.0000000Z"/>
  <p:tag name="OTLPOSITIONONTASK" val="None"/>
  <p:tag name="OTLRELATEDTASKID" val="00000000-0000-0000-0000-000000000000"/>
  <p:tag name="OTLMTITLE" val="Windows &#10;Home Server 201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2-09-04T23:59:00.0000000Z"/>
  <p:tag name="OTLPOSITIONONTASK" val="None"/>
  <p:tag name="OTLRELATEDTASKID" val="00000000-0000-0000-0000-000000000000"/>
  <p:tag name="OTLMTITLE" val="Windows &#10;Server 201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6-09-27T23:59:00.0000000Z"/>
  <p:tag name="OTLPOSITIONONTASK" val="None"/>
  <p:tag name="OTLRELATEDTASKID" val="00000000-0000-0000-0000-000000000000"/>
  <p:tag name="OTLMTITLE" val="Windows &#10;Server 201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2-10-26T23:59:00.0000000Z"/>
  <p:tag name="OTLPOSITIONONTASK" val="None"/>
  <p:tag name="OTLRELATEDTASKID" val="00000000-0000-0000-0000-000000000000"/>
  <p:tag name="OTLMTITLE" val="Windows 8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ndows  11"/>
  <p:tag name="OTLDATE" val="2021-10-05T23:59:00.0000000"/>
  <p:tag name="OTLPOSITIONONTASK" val="None"/>
  <p:tag name="OTLRELATEDTASKID" val="00000000-0000-0000-0000-000000000000"/>
  <p:tag name="OTLDATEFORMATSTRING" val="MMM yyy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8-10-02T23:59:00.0000000"/>
  <p:tag name="OTLPOSITIONONTASK" val="None"/>
  <p:tag name="OTLRELATEDTASKID" val="00000000-0000-0000-0000-000000000000"/>
  <p:tag name="OTLDATEFORMATSTRING" val="MMM yyyy"/>
  <p:tag name="OTLMTITLE" val="Windows &#10;Server 2019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8-18T23:59:00.0000000"/>
  <p:tag name="OTLPOSITIONONTASK" val="None"/>
  <p:tag name="OTLRELATEDTASKID" val="00000000-0000-0000-0000-000000000000"/>
  <p:tag name="OTLDATEFORMATSTRING" val="MMM yyyy"/>
  <p:tag name="OTLMTITLE" val="Windows &#10;Server 202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DATE" val="2013-08-11T23:59:00.0000000"/>
  <p:tag name="OTLDATEFORMATSTRING" val="MMM yyyy"/>
  <p:tag name="OTLMTITLE" val="Embedded Compact 2013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5-07-25T23:59:00.0000000"/>
  <p:tag name="OTLPOSITIONONTASK" val="None"/>
  <p:tag name="OTLRELATEDTASKID" val="00000000-0000-0000-0000-000000000000"/>
  <p:tag name="OTLDATEFORMATSTRING" val="MMM yyyy"/>
  <p:tag name="OTLMTITLE" val="Windows 10 IoT Enterpri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1985-11-20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33.5797673242286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ENDDATE" val="2021-10-05T23:59:00.000000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On-screen Show (16:9)</PresentationFormat>
  <Paragraphs>118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Segoe UI</vt:lpstr>
      <vt:lpstr>Segoe UI Light</vt:lpstr>
      <vt:lpstr>Segoe UI Semibold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2017-04-19T06:45:17Z</dcterms:created>
  <dcterms:modified xsi:type="dcterms:W3CDTF">2022-07-28T08:58:12Z</dcterms:modified>
</cp:coreProperties>
</file>