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4" r:id="rId2"/>
    <p:sldId id="193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A0E60-652A-4819-93E3-CA2F5D6ED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0222C4-843B-4567-8B73-A5219B51F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84491-E7C9-4E82-A0C4-88F60CDAA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24A30-B4F5-490F-B72A-07119972F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45BF5-5FEC-44F8-A09C-A43BAFE37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1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83F43-318F-415D-9719-1AB457C3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0D26CB-B418-4DE7-9D64-5F5513E84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35EBD-5604-4962-B21D-8A421E101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6C5E9-EA9B-43E8-BDB5-0B9AA293A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D3681-82CD-4C0D-94D8-060F58ED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7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DDBC69-69B6-4DD0-A25F-C988CC07C0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4280BF-E211-42B3-9EDC-EE2038BBC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F9415-B108-4E6A-BC13-09FC23B67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8A760-F9E9-4C27-A8E4-20AEE8B96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AA51E-9812-44CF-9324-2D689B551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6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73343-2496-475B-AE3E-4A1A57068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948CB-B323-42C9-B9A3-4B50FE40F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6F311-73CB-4E0F-A875-2C7369111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DA172-30B1-4AC7-9A60-BD4188447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71262-8E35-4948-9AF2-8C77035DA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6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D9507-51A3-430B-8AD9-501DEA787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AE25B-07F1-4E58-9D80-9F84DB688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A1156-C2BC-4CAF-82E6-FC9C6D7C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33D97-92DC-4CC9-A7CD-798931EB7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AA38F-40E4-454E-81C5-014DBB69F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0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B0FBA-01A4-4E69-A975-43D5F51D6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1B312-7BB2-4184-851B-DD216BD782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789902-1EE8-4EA9-987E-90E445D1E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D6188C-C08C-4C4D-BFDA-34BBDF32B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8447A9-5EE7-455B-B88E-0B10A10C2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5AC0C-0715-4F45-A009-8CC17F692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0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A2906-F47F-4A44-B6FB-96BBF18C4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D818D-EE4C-4032-B2AE-A121B8A17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E6562-9E45-4B1F-BE6D-F2467A2DE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B00D28-7EE9-4AB8-93E1-D9E3A49F2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41E878-3649-4F26-9D47-6583918A85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B68771-9154-4D7F-87FF-4400000F2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769053-58C0-4D75-A9F1-7664F0444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8CBB99-7E9B-4689-9251-0CD8BA92D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6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1BBA9-53B6-451B-935A-F4C5E1A6C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16E9AF-46B2-4470-9A4B-84F9CC0D1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A7A3DE-AFAD-4FFF-AA41-7B8E9CD24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CA1903-7294-4CE1-A024-16F844A3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E7B85D-AEF7-4FB7-9537-10F3AD186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7902CB-214E-4112-8263-EC1BFE143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DEC8E-BC12-4DF4-8886-626DD91B6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86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50081-BEF5-47E8-9E81-64E44224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CA9F3-D3C4-4EE1-B02A-EA81A835F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90770E-E7FE-405D-ABCD-D3FD0C938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EB0F2-2C5B-477B-82E2-C26BFE280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420AD-4F89-4764-B4B1-572559829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F497B-D606-4712-879F-FB74AFF9B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9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3B77B-A540-486F-B0FC-26163C2D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AD1F22-6C8E-4048-B64E-1C85C4BD1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CBE72-7B56-42FB-9B2F-33D90B1CA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BF742D-2E4E-4AFD-BD1A-89D32C35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9A35E-361C-49CB-AABD-DA9B42FEC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5F1C9-975E-46F7-9F80-BEE032F5E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1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7BF133-BF68-4AB3-A986-B850C4E1F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EE505-F94D-4D22-85F4-FA161AE8F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2D9D2-F65D-4891-9613-98F6A070C4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0966-10F2-44EB-80E5-CCF0726FA77E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23D12-F051-493B-8485-69F782CF75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9AC37-141F-4713-AD40-02A63CFD66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0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6.xml"/><Relationship Id="rId21" Type="http://schemas.openxmlformats.org/officeDocument/2006/relationships/tags" Target="../tags/tag20.xml"/><Relationship Id="rId42" Type="http://schemas.openxmlformats.org/officeDocument/2006/relationships/tags" Target="../tags/tag41.xml"/><Relationship Id="rId63" Type="http://schemas.openxmlformats.org/officeDocument/2006/relationships/tags" Target="../tags/tag62.xml"/><Relationship Id="rId84" Type="http://schemas.openxmlformats.org/officeDocument/2006/relationships/tags" Target="../tags/tag83.xml"/><Relationship Id="rId16" Type="http://schemas.openxmlformats.org/officeDocument/2006/relationships/tags" Target="../tags/tag15.xml"/><Relationship Id="rId107" Type="http://schemas.openxmlformats.org/officeDocument/2006/relationships/tags" Target="../tags/tag106.xml"/><Relationship Id="rId11" Type="http://schemas.openxmlformats.org/officeDocument/2006/relationships/tags" Target="../tags/tag10.xml"/><Relationship Id="rId32" Type="http://schemas.openxmlformats.org/officeDocument/2006/relationships/tags" Target="../tags/tag31.xml"/><Relationship Id="rId37" Type="http://schemas.openxmlformats.org/officeDocument/2006/relationships/tags" Target="../tags/tag36.xml"/><Relationship Id="rId53" Type="http://schemas.openxmlformats.org/officeDocument/2006/relationships/tags" Target="../tags/tag52.xml"/><Relationship Id="rId58" Type="http://schemas.openxmlformats.org/officeDocument/2006/relationships/tags" Target="../tags/tag57.xml"/><Relationship Id="rId74" Type="http://schemas.openxmlformats.org/officeDocument/2006/relationships/tags" Target="../tags/tag73.xml"/><Relationship Id="rId79" Type="http://schemas.openxmlformats.org/officeDocument/2006/relationships/tags" Target="../tags/tag78.xml"/><Relationship Id="rId102" Type="http://schemas.openxmlformats.org/officeDocument/2006/relationships/tags" Target="../tags/tag101.xml"/><Relationship Id="rId123" Type="http://schemas.openxmlformats.org/officeDocument/2006/relationships/tags" Target="../tags/tag122.xml"/><Relationship Id="rId128" Type="http://schemas.openxmlformats.org/officeDocument/2006/relationships/tags" Target="../tags/tag127.xml"/><Relationship Id="rId5" Type="http://schemas.openxmlformats.org/officeDocument/2006/relationships/tags" Target="../tags/tag4.xml"/><Relationship Id="rId90" Type="http://schemas.openxmlformats.org/officeDocument/2006/relationships/tags" Target="../tags/tag89.xml"/><Relationship Id="rId95" Type="http://schemas.openxmlformats.org/officeDocument/2006/relationships/tags" Target="../tags/tag94.xml"/><Relationship Id="rId22" Type="http://schemas.openxmlformats.org/officeDocument/2006/relationships/tags" Target="../tags/tag21.xml"/><Relationship Id="rId27" Type="http://schemas.openxmlformats.org/officeDocument/2006/relationships/tags" Target="../tags/tag26.xml"/><Relationship Id="rId43" Type="http://schemas.openxmlformats.org/officeDocument/2006/relationships/tags" Target="../tags/tag42.xml"/><Relationship Id="rId48" Type="http://schemas.openxmlformats.org/officeDocument/2006/relationships/tags" Target="../tags/tag47.xml"/><Relationship Id="rId64" Type="http://schemas.openxmlformats.org/officeDocument/2006/relationships/tags" Target="../tags/tag63.xml"/><Relationship Id="rId69" Type="http://schemas.openxmlformats.org/officeDocument/2006/relationships/tags" Target="../tags/tag68.xml"/><Relationship Id="rId113" Type="http://schemas.openxmlformats.org/officeDocument/2006/relationships/tags" Target="../tags/tag112.xml"/><Relationship Id="rId118" Type="http://schemas.openxmlformats.org/officeDocument/2006/relationships/tags" Target="../tags/tag117.xml"/><Relationship Id="rId134" Type="http://schemas.openxmlformats.org/officeDocument/2006/relationships/tags" Target="../tags/tag133.xml"/><Relationship Id="rId80" Type="http://schemas.openxmlformats.org/officeDocument/2006/relationships/tags" Target="../tags/tag79.xml"/><Relationship Id="rId85" Type="http://schemas.openxmlformats.org/officeDocument/2006/relationships/tags" Target="../tags/tag84.xml"/><Relationship Id="rId12" Type="http://schemas.openxmlformats.org/officeDocument/2006/relationships/tags" Target="../tags/tag11.xml"/><Relationship Id="rId17" Type="http://schemas.openxmlformats.org/officeDocument/2006/relationships/tags" Target="../tags/tag16.xml"/><Relationship Id="rId33" Type="http://schemas.openxmlformats.org/officeDocument/2006/relationships/tags" Target="../tags/tag32.xml"/><Relationship Id="rId38" Type="http://schemas.openxmlformats.org/officeDocument/2006/relationships/tags" Target="../tags/tag37.xml"/><Relationship Id="rId59" Type="http://schemas.openxmlformats.org/officeDocument/2006/relationships/tags" Target="../tags/tag58.xml"/><Relationship Id="rId103" Type="http://schemas.openxmlformats.org/officeDocument/2006/relationships/tags" Target="../tags/tag102.xml"/><Relationship Id="rId108" Type="http://schemas.openxmlformats.org/officeDocument/2006/relationships/tags" Target="../tags/tag107.xml"/><Relationship Id="rId124" Type="http://schemas.openxmlformats.org/officeDocument/2006/relationships/tags" Target="../tags/tag123.xml"/><Relationship Id="rId129" Type="http://schemas.openxmlformats.org/officeDocument/2006/relationships/tags" Target="../tags/tag128.xml"/><Relationship Id="rId54" Type="http://schemas.openxmlformats.org/officeDocument/2006/relationships/tags" Target="../tags/tag53.xml"/><Relationship Id="rId70" Type="http://schemas.openxmlformats.org/officeDocument/2006/relationships/tags" Target="../tags/tag69.xml"/><Relationship Id="rId75" Type="http://schemas.openxmlformats.org/officeDocument/2006/relationships/tags" Target="../tags/tag74.xml"/><Relationship Id="rId91" Type="http://schemas.openxmlformats.org/officeDocument/2006/relationships/tags" Target="../tags/tag90.xml"/><Relationship Id="rId96" Type="http://schemas.openxmlformats.org/officeDocument/2006/relationships/tags" Target="../tags/tag95.xml"/><Relationship Id="rId1" Type="http://schemas.openxmlformats.org/officeDocument/2006/relationships/themeOverride" Target="../theme/themeOverride1.xml"/><Relationship Id="rId6" Type="http://schemas.openxmlformats.org/officeDocument/2006/relationships/tags" Target="../tags/tag5.xml"/><Relationship Id="rId23" Type="http://schemas.openxmlformats.org/officeDocument/2006/relationships/tags" Target="../tags/tag22.xml"/><Relationship Id="rId28" Type="http://schemas.openxmlformats.org/officeDocument/2006/relationships/tags" Target="../tags/tag27.xml"/><Relationship Id="rId49" Type="http://schemas.openxmlformats.org/officeDocument/2006/relationships/tags" Target="../tags/tag48.xml"/><Relationship Id="rId114" Type="http://schemas.openxmlformats.org/officeDocument/2006/relationships/tags" Target="../tags/tag113.xml"/><Relationship Id="rId119" Type="http://schemas.openxmlformats.org/officeDocument/2006/relationships/tags" Target="../tags/tag118.xml"/><Relationship Id="rId44" Type="http://schemas.openxmlformats.org/officeDocument/2006/relationships/tags" Target="../tags/tag43.xml"/><Relationship Id="rId60" Type="http://schemas.openxmlformats.org/officeDocument/2006/relationships/tags" Target="../tags/tag59.xml"/><Relationship Id="rId65" Type="http://schemas.openxmlformats.org/officeDocument/2006/relationships/tags" Target="../tags/tag64.xml"/><Relationship Id="rId81" Type="http://schemas.openxmlformats.org/officeDocument/2006/relationships/tags" Target="../tags/tag80.xml"/><Relationship Id="rId86" Type="http://schemas.openxmlformats.org/officeDocument/2006/relationships/tags" Target="../tags/tag85.xml"/><Relationship Id="rId130" Type="http://schemas.openxmlformats.org/officeDocument/2006/relationships/tags" Target="../tags/tag129.xml"/><Relationship Id="rId135" Type="http://schemas.openxmlformats.org/officeDocument/2006/relationships/tags" Target="../tags/tag134.xml"/><Relationship Id="rId13" Type="http://schemas.openxmlformats.org/officeDocument/2006/relationships/tags" Target="../tags/tag12.xml"/><Relationship Id="rId18" Type="http://schemas.openxmlformats.org/officeDocument/2006/relationships/tags" Target="../tags/tag17.xml"/><Relationship Id="rId39" Type="http://schemas.openxmlformats.org/officeDocument/2006/relationships/tags" Target="../tags/tag38.xml"/><Relationship Id="rId109" Type="http://schemas.openxmlformats.org/officeDocument/2006/relationships/tags" Target="../tags/tag108.xml"/><Relationship Id="rId34" Type="http://schemas.openxmlformats.org/officeDocument/2006/relationships/tags" Target="../tags/tag33.xml"/><Relationship Id="rId50" Type="http://schemas.openxmlformats.org/officeDocument/2006/relationships/tags" Target="../tags/tag49.xml"/><Relationship Id="rId55" Type="http://schemas.openxmlformats.org/officeDocument/2006/relationships/tags" Target="../tags/tag54.xml"/><Relationship Id="rId76" Type="http://schemas.openxmlformats.org/officeDocument/2006/relationships/tags" Target="../tags/tag75.xml"/><Relationship Id="rId97" Type="http://schemas.openxmlformats.org/officeDocument/2006/relationships/tags" Target="../tags/tag96.xml"/><Relationship Id="rId104" Type="http://schemas.openxmlformats.org/officeDocument/2006/relationships/tags" Target="../tags/tag103.xml"/><Relationship Id="rId120" Type="http://schemas.openxmlformats.org/officeDocument/2006/relationships/tags" Target="../tags/tag119.xml"/><Relationship Id="rId125" Type="http://schemas.openxmlformats.org/officeDocument/2006/relationships/tags" Target="../tags/tag124.xml"/><Relationship Id="rId7" Type="http://schemas.openxmlformats.org/officeDocument/2006/relationships/tags" Target="../tags/tag6.xml"/><Relationship Id="rId71" Type="http://schemas.openxmlformats.org/officeDocument/2006/relationships/tags" Target="../tags/tag70.xml"/><Relationship Id="rId92" Type="http://schemas.openxmlformats.org/officeDocument/2006/relationships/tags" Target="../tags/tag91.xml"/><Relationship Id="rId2" Type="http://schemas.openxmlformats.org/officeDocument/2006/relationships/tags" Target="../tags/tag1.xml"/><Relationship Id="rId29" Type="http://schemas.openxmlformats.org/officeDocument/2006/relationships/tags" Target="../tags/tag28.xml"/><Relationship Id="rId24" Type="http://schemas.openxmlformats.org/officeDocument/2006/relationships/tags" Target="../tags/tag23.xml"/><Relationship Id="rId40" Type="http://schemas.openxmlformats.org/officeDocument/2006/relationships/tags" Target="../tags/tag39.xml"/><Relationship Id="rId45" Type="http://schemas.openxmlformats.org/officeDocument/2006/relationships/tags" Target="../tags/tag44.xml"/><Relationship Id="rId66" Type="http://schemas.openxmlformats.org/officeDocument/2006/relationships/tags" Target="../tags/tag65.xml"/><Relationship Id="rId87" Type="http://schemas.openxmlformats.org/officeDocument/2006/relationships/tags" Target="../tags/tag86.xml"/><Relationship Id="rId110" Type="http://schemas.openxmlformats.org/officeDocument/2006/relationships/tags" Target="../tags/tag109.xml"/><Relationship Id="rId115" Type="http://schemas.openxmlformats.org/officeDocument/2006/relationships/tags" Target="../tags/tag114.xml"/><Relationship Id="rId131" Type="http://schemas.openxmlformats.org/officeDocument/2006/relationships/tags" Target="../tags/tag130.xml"/><Relationship Id="rId136" Type="http://schemas.openxmlformats.org/officeDocument/2006/relationships/tags" Target="../tags/tag135.xml"/><Relationship Id="rId61" Type="http://schemas.openxmlformats.org/officeDocument/2006/relationships/tags" Target="../tags/tag60.xml"/><Relationship Id="rId82" Type="http://schemas.openxmlformats.org/officeDocument/2006/relationships/tags" Target="../tags/tag81.xml"/><Relationship Id="rId19" Type="http://schemas.openxmlformats.org/officeDocument/2006/relationships/tags" Target="../tags/tag18.xml"/><Relationship Id="rId14" Type="http://schemas.openxmlformats.org/officeDocument/2006/relationships/tags" Target="../tags/tag13.xml"/><Relationship Id="rId30" Type="http://schemas.openxmlformats.org/officeDocument/2006/relationships/tags" Target="../tags/tag29.xml"/><Relationship Id="rId35" Type="http://schemas.openxmlformats.org/officeDocument/2006/relationships/tags" Target="../tags/tag34.xml"/><Relationship Id="rId56" Type="http://schemas.openxmlformats.org/officeDocument/2006/relationships/tags" Target="../tags/tag55.xml"/><Relationship Id="rId77" Type="http://schemas.openxmlformats.org/officeDocument/2006/relationships/tags" Target="../tags/tag76.xml"/><Relationship Id="rId100" Type="http://schemas.openxmlformats.org/officeDocument/2006/relationships/tags" Target="../tags/tag99.xml"/><Relationship Id="rId105" Type="http://schemas.openxmlformats.org/officeDocument/2006/relationships/tags" Target="../tags/tag104.xml"/><Relationship Id="rId126" Type="http://schemas.openxmlformats.org/officeDocument/2006/relationships/tags" Target="../tags/tag125.xml"/><Relationship Id="rId8" Type="http://schemas.openxmlformats.org/officeDocument/2006/relationships/tags" Target="../tags/tag7.xml"/><Relationship Id="rId51" Type="http://schemas.openxmlformats.org/officeDocument/2006/relationships/tags" Target="../tags/tag50.xml"/><Relationship Id="rId72" Type="http://schemas.openxmlformats.org/officeDocument/2006/relationships/tags" Target="../tags/tag71.xml"/><Relationship Id="rId93" Type="http://schemas.openxmlformats.org/officeDocument/2006/relationships/tags" Target="../tags/tag92.xml"/><Relationship Id="rId98" Type="http://schemas.openxmlformats.org/officeDocument/2006/relationships/tags" Target="../tags/tag97.xml"/><Relationship Id="rId121" Type="http://schemas.openxmlformats.org/officeDocument/2006/relationships/tags" Target="../tags/tag120.xml"/><Relationship Id="rId3" Type="http://schemas.openxmlformats.org/officeDocument/2006/relationships/tags" Target="../tags/tag2.xml"/><Relationship Id="rId25" Type="http://schemas.openxmlformats.org/officeDocument/2006/relationships/tags" Target="../tags/tag24.xml"/><Relationship Id="rId46" Type="http://schemas.openxmlformats.org/officeDocument/2006/relationships/tags" Target="../tags/tag45.xml"/><Relationship Id="rId67" Type="http://schemas.openxmlformats.org/officeDocument/2006/relationships/tags" Target="../tags/tag66.xml"/><Relationship Id="rId116" Type="http://schemas.openxmlformats.org/officeDocument/2006/relationships/tags" Target="../tags/tag115.xml"/><Relationship Id="rId137" Type="http://schemas.openxmlformats.org/officeDocument/2006/relationships/slideLayout" Target="../slideLayouts/slideLayout7.xml"/><Relationship Id="rId20" Type="http://schemas.openxmlformats.org/officeDocument/2006/relationships/tags" Target="../tags/tag19.xml"/><Relationship Id="rId41" Type="http://schemas.openxmlformats.org/officeDocument/2006/relationships/tags" Target="../tags/tag40.xml"/><Relationship Id="rId62" Type="http://schemas.openxmlformats.org/officeDocument/2006/relationships/tags" Target="../tags/tag61.xml"/><Relationship Id="rId83" Type="http://schemas.openxmlformats.org/officeDocument/2006/relationships/tags" Target="../tags/tag82.xml"/><Relationship Id="rId88" Type="http://schemas.openxmlformats.org/officeDocument/2006/relationships/tags" Target="../tags/tag87.xml"/><Relationship Id="rId111" Type="http://schemas.openxmlformats.org/officeDocument/2006/relationships/tags" Target="../tags/tag110.xml"/><Relationship Id="rId132" Type="http://schemas.openxmlformats.org/officeDocument/2006/relationships/tags" Target="../tags/tag131.xml"/><Relationship Id="rId15" Type="http://schemas.openxmlformats.org/officeDocument/2006/relationships/tags" Target="../tags/tag14.xml"/><Relationship Id="rId36" Type="http://schemas.openxmlformats.org/officeDocument/2006/relationships/tags" Target="../tags/tag35.xml"/><Relationship Id="rId57" Type="http://schemas.openxmlformats.org/officeDocument/2006/relationships/tags" Target="../tags/tag56.xml"/><Relationship Id="rId106" Type="http://schemas.openxmlformats.org/officeDocument/2006/relationships/tags" Target="../tags/tag105.xml"/><Relationship Id="rId127" Type="http://schemas.openxmlformats.org/officeDocument/2006/relationships/tags" Target="../tags/tag126.xml"/><Relationship Id="rId10" Type="http://schemas.openxmlformats.org/officeDocument/2006/relationships/tags" Target="../tags/tag9.xml"/><Relationship Id="rId31" Type="http://schemas.openxmlformats.org/officeDocument/2006/relationships/tags" Target="../tags/tag30.xml"/><Relationship Id="rId52" Type="http://schemas.openxmlformats.org/officeDocument/2006/relationships/tags" Target="../tags/tag51.xml"/><Relationship Id="rId73" Type="http://schemas.openxmlformats.org/officeDocument/2006/relationships/tags" Target="../tags/tag72.xml"/><Relationship Id="rId78" Type="http://schemas.openxmlformats.org/officeDocument/2006/relationships/tags" Target="../tags/tag77.xml"/><Relationship Id="rId94" Type="http://schemas.openxmlformats.org/officeDocument/2006/relationships/tags" Target="../tags/tag93.xml"/><Relationship Id="rId99" Type="http://schemas.openxmlformats.org/officeDocument/2006/relationships/tags" Target="../tags/tag98.xml"/><Relationship Id="rId101" Type="http://schemas.openxmlformats.org/officeDocument/2006/relationships/tags" Target="../tags/tag100.xml"/><Relationship Id="rId122" Type="http://schemas.openxmlformats.org/officeDocument/2006/relationships/tags" Target="../tags/tag121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26" Type="http://schemas.openxmlformats.org/officeDocument/2006/relationships/tags" Target="../tags/tag25.xml"/><Relationship Id="rId47" Type="http://schemas.openxmlformats.org/officeDocument/2006/relationships/tags" Target="../tags/tag46.xml"/><Relationship Id="rId68" Type="http://schemas.openxmlformats.org/officeDocument/2006/relationships/tags" Target="../tags/tag67.xml"/><Relationship Id="rId89" Type="http://schemas.openxmlformats.org/officeDocument/2006/relationships/tags" Target="../tags/tag88.xml"/><Relationship Id="rId112" Type="http://schemas.openxmlformats.org/officeDocument/2006/relationships/tags" Target="../tags/tag111.xml"/><Relationship Id="rId133" Type="http://schemas.openxmlformats.org/officeDocument/2006/relationships/tags" Target="../tags/tag1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6778E-D52C-403D-A7CF-6291FC99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25408889-A457-4570-AAC5-9A204D51EAED}"/>
              </a:ext>
            </a:extLst>
          </p:cNvPr>
          <p:cNvSpPr txBox="1"/>
          <p:nvPr/>
        </p:nvSpPr>
        <p:spPr>
          <a:xfrm>
            <a:off x="8763168" y="962215"/>
            <a:ext cx="3428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1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LSHAPE_SL_12bb207e7dc04447a19dd1e545a20fd3_BackgroundRectangle">
            <a:extLst>
              <a:ext uri="{FF2B5EF4-FFF2-40B4-BE49-F238E27FC236}">
                <a16:creationId xmlns:a16="http://schemas.microsoft.com/office/drawing/2014/main" id="{811C3110-214B-426B-B461-1DB6DF17F47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804471"/>
            <a:ext cx="11264900" cy="636355"/>
          </a:xfrm>
          <a:prstGeom prst="rect">
            <a:avLst/>
          </a:prstGeom>
          <a:solidFill>
            <a:schemeClr val="lt2">
              <a:alpha val="1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TLSHAPE_SL_47f4b425db134f0580841cc431e13f82_BackgroundRectangle">
            <a:extLst>
              <a:ext uri="{FF2B5EF4-FFF2-40B4-BE49-F238E27FC236}">
                <a16:creationId xmlns:a16="http://schemas.microsoft.com/office/drawing/2014/main" id="{6AA716A7-B339-4889-9805-0F91B215DFB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504326"/>
            <a:ext cx="11264900" cy="634323"/>
          </a:xfrm>
          <a:prstGeom prst="rect">
            <a:avLst/>
          </a:prstGeom>
          <a:solidFill>
            <a:schemeClr val="lt2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TLSHAPE_SL_68e6c926ebd546b9a0061646b3dc8bb1_BackgroundRectangle">
            <a:extLst>
              <a:ext uri="{FF2B5EF4-FFF2-40B4-BE49-F238E27FC236}">
                <a16:creationId xmlns:a16="http://schemas.microsoft.com/office/drawing/2014/main" id="{D3DF70BA-D204-4E82-90D7-428AFA401CE9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5202148"/>
            <a:ext cx="11264900" cy="636355"/>
          </a:xfrm>
          <a:prstGeom prst="rect">
            <a:avLst/>
          </a:prstGeom>
          <a:solidFill>
            <a:schemeClr val="lt2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OTLSHAPE_SL_b0b093ccd4b04019a25a1c0b47344e4c_BackgroundRectangle">
            <a:extLst>
              <a:ext uri="{FF2B5EF4-FFF2-40B4-BE49-F238E27FC236}">
                <a16:creationId xmlns:a16="http://schemas.microsoft.com/office/drawing/2014/main" id="{2ACDA7B7-5123-4000-BC1C-8FE177FCDE7F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3106648"/>
            <a:ext cx="11264900" cy="634323"/>
          </a:xfrm>
          <a:prstGeom prst="rect">
            <a:avLst/>
          </a:prstGeom>
          <a:solidFill>
            <a:schemeClr val="lt2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LSHAPE_TB_00000000000000000000000000000000_LeftEndCaps" hidden="1">
            <a:extLst>
              <a:ext uri="{FF2B5EF4-FFF2-40B4-BE49-F238E27FC236}">
                <a16:creationId xmlns:a16="http://schemas.microsoft.com/office/drawing/2014/main" id="{B73DE31E-B102-4230-81C1-DE931645A3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>
                <a:solidFill>
                  <a:srgbClr val="ED7D31"/>
                </a:solidFill>
                <a:latin typeface="Calibri" panose="020F0502020204030204" pitchFamily="34" charset="0"/>
              </a:rPr>
              <a:t>2017</a:t>
            </a:r>
          </a:p>
        </p:txBody>
      </p:sp>
      <p:sp>
        <p:nvSpPr>
          <p:cNvPr id="3" name="OTLSHAPE_TB_00000000000000000000000000000000_RightEndCaps" hidden="1">
            <a:extLst>
              <a:ext uri="{FF2B5EF4-FFF2-40B4-BE49-F238E27FC236}">
                <a16:creationId xmlns:a16="http://schemas.microsoft.com/office/drawing/2014/main" id="{3F63DD23-68A0-46BC-B350-42DDB23E4F31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>
                <a:solidFill>
                  <a:schemeClr val="accent2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154" name="OTLSHAPE_TB_00000000000000000000000000000000_ScaleContainer">
            <a:extLst>
              <a:ext uri="{FF2B5EF4-FFF2-40B4-BE49-F238E27FC236}">
                <a16:creationId xmlns:a16="http://schemas.microsoft.com/office/drawing/2014/main" id="{71E9EE9F-C0BA-4BDE-B3CE-FD269EBAC474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869865" y="2522448"/>
            <a:ext cx="10464800" cy="381000"/>
          </a:xfrm>
          <a:prstGeom prst="rect">
            <a:avLst/>
          </a:prstGeom>
          <a:solidFill>
            <a:srgbClr val="50575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TLSHAPE_SL_12bb207e7dc04447a19dd1e545a20fd3_HeaderRectangle">
            <a:extLst>
              <a:ext uri="{FF2B5EF4-FFF2-40B4-BE49-F238E27FC236}">
                <a16:creationId xmlns:a16="http://schemas.microsoft.com/office/drawing/2014/main" id="{AE1597FE-AE92-4110-9034-FF80B169743F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3804471"/>
            <a:ext cx="685800" cy="636355"/>
          </a:xfrm>
          <a:prstGeom prst="rect">
            <a:avLst/>
          </a:prstGeom>
          <a:solidFill>
            <a:schemeClr val="lt2">
              <a:alpha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TLSHAPE_SL_47f4b425db134f0580841cc431e13f82_HeaderRectangle">
            <a:extLst>
              <a:ext uri="{FF2B5EF4-FFF2-40B4-BE49-F238E27FC236}">
                <a16:creationId xmlns:a16="http://schemas.microsoft.com/office/drawing/2014/main" id="{305AE085-88B3-4C5D-8C40-36CA845200AE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4504326"/>
            <a:ext cx="685800" cy="634323"/>
          </a:xfrm>
          <a:prstGeom prst="rect">
            <a:avLst/>
          </a:prstGeom>
          <a:solidFill>
            <a:srgbClr val="968C8C">
              <a:alpha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TLSHAPE_SL_68e6c926ebd546b9a0061646b3dc8bb1_HeaderRectangle">
            <a:extLst>
              <a:ext uri="{FF2B5EF4-FFF2-40B4-BE49-F238E27FC236}">
                <a16:creationId xmlns:a16="http://schemas.microsoft.com/office/drawing/2014/main" id="{330AEDB2-892B-4314-8188-1F0A091A4D6B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5202148"/>
            <a:ext cx="685800" cy="636355"/>
          </a:xfrm>
          <a:prstGeom prst="rect">
            <a:avLst/>
          </a:prstGeom>
          <a:solidFill>
            <a:srgbClr val="DBD8CE">
              <a:alpha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TLSHAPE_SL_b0b093ccd4b04019a25a1c0b47344e4c_HeaderRectangle">
            <a:extLst>
              <a:ext uri="{FF2B5EF4-FFF2-40B4-BE49-F238E27FC236}">
                <a16:creationId xmlns:a16="http://schemas.microsoft.com/office/drawing/2014/main" id="{92AAECF5-0C73-4822-808C-2C4E61B0561B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3106648"/>
            <a:ext cx="685800" cy="634323"/>
          </a:xfrm>
          <a:prstGeom prst="rect">
            <a:avLst/>
          </a:prstGeom>
          <a:solidFill>
            <a:srgbClr val="D0344D">
              <a:alpha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" name="OTLSHAPE_G_00000000000000000000000000000000_ShapeBelow0">
            <a:extLst>
              <a:ext uri="{FF2B5EF4-FFF2-40B4-BE49-F238E27FC236}">
                <a16:creationId xmlns:a16="http://schemas.microsoft.com/office/drawing/2014/main" id="{FCCD176B-C0AA-45D5-86E8-0632BF54203E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2030522" y="2903449"/>
            <a:ext cx="0" cy="293505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G_00000000000000000000000000000000_ShapeBelow1">
            <a:extLst>
              <a:ext uri="{FF2B5EF4-FFF2-40B4-BE49-F238E27FC236}">
                <a16:creationId xmlns:a16="http://schemas.microsoft.com/office/drawing/2014/main" id="{AE842531-AC4F-4FFD-A1C8-2F600E0005B6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3191178" y="2903449"/>
            <a:ext cx="0" cy="293505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G_00000000000000000000000000000000_ShapeBelow2">
            <a:extLst>
              <a:ext uri="{FF2B5EF4-FFF2-40B4-BE49-F238E27FC236}">
                <a16:creationId xmlns:a16="http://schemas.microsoft.com/office/drawing/2014/main" id="{994E336E-302F-459B-9A40-49551C837213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4351835" y="2903449"/>
            <a:ext cx="0" cy="293505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G_00000000000000000000000000000000_ShapeBelow3">
            <a:extLst>
              <a:ext uri="{FF2B5EF4-FFF2-40B4-BE49-F238E27FC236}">
                <a16:creationId xmlns:a16="http://schemas.microsoft.com/office/drawing/2014/main" id="{37DEC0C8-AC7A-4294-846D-F5D1198440FF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5515672" y="2903449"/>
            <a:ext cx="0" cy="293505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G_00000000000000000000000000000000_ShapeBelow4">
            <a:extLst>
              <a:ext uri="{FF2B5EF4-FFF2-40B4-BE49-F238E27FC236}">
                <a16:creationId xmlns:a16="http://schemas.microsoft.com/office/drawing/2014/main" id="{B42B3E48-BDCA-4616-8176-C7CB8630C8A0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6676328" y="2903449"/>
            <a:ext cx="0" cy="293505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OTLSHAPE_G_00000000000000000000000000000000_ShapeBelow5">
            <a:extLst>
              <a:ext uri="{FF2B5EF4-FFF2-40B4-BE49-F238E27FC236}">
                <a16:creationId xmlns:a16="http://schemas.microsoft.com/office/drawing/2014/main" id="{CCA62C1D-EE41-48ED-B809-7B5BDA4BB44C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7836985" y="2903449"/>
            <a:ext cx="0" cy="293505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OTLSHAPE_G_00000000000000000000000000000000_ShapeBelow6">
            <a:extLst>
              <a:ext uri="{FF2B5EF4-FFF2-40B4-BE49-F238E27FC236}">
                <a16:creationId xmlns:a16="http://schemas.microsoft.com/office/drawing/2014/main" id="{3F2D233B-095E-4CD8-9916-3E393112E7F6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8997641" y="2903449"/>
            <a:ext cx="0" cy="293505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OTLSHAPE_G_00000000000000000000000000000000_ShapeBelow7">
            <a:extLst>
              <a:ext uri="{FF2B5EF4-FFF2-40B4-BE49-F238E27FC236}">
                <a16:creationId xmlns:a16="http://schemas.microsoft.com/office/drawing/2014/main" id="{371C5877-BA6D-41F0-997B-73EF7332B351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10161478" y="2903449"/>
            <a:ext cx="0" cy="293505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TLSHAPE_SLT_d7d4aef61f6d44009be8a013045c47fe_Shape">
            <a:extLst>
              <a:ext uri="{FF2B5EF4-FFF2-40B4-BE49-F238E27FC236}">
                <a16:creationId xmlns:a16="http://schemas.microsoft.com/office/drawing/2014/main" id="{1A874555-8695-4804-947B-7F1001AE875F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4816281" y="3284279"/>
            <a:ext cx="4648200" cy="418592"/>
          </a:xfrm>
          <a:prstGeom prst="roundRect">
            <a:avLst/>
          </a:prstGeom>
          <a:solidFill>
            <a:srgbClr val="D0344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OTLSHAPE_SLT_2b34dced192649f7b754060e31ccb3f5_Shape">
            <a:extLst>
              <a:ext uri="{FF2B5EF4-FFF2-40B4-BE49-F238E27FC236}">
                <a16:creationId xmlns:a16="http://schemas.microsoft.com/office/drawing/2014/main" id="{C9735984-63FC-4742-B84A-E684B8F766F7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9474807" y="3284279"/>
            <a:ext cx="1257300" cy="418592"/>
          </a:xfrm>
          <a:prstGeom prst="roundRect">
            <a:avLst/>
          </a:prstGeom>
          <a:solidFill>
            <a:srgbClr val="D0344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OTLSHAPE_SLT_190c19f8048244c4985a9356f406cab1_Shape">
            <a:extLst>
              <a:ext uri="{FF2B5EF4-FFF2-40B4-BE49-F238E27FC236}">
                <a16:creationId xmlns:a16="http://schemas.microsoft.com/office/drawing/2014/main" id="{58C42826-8C0F-448F-8608-7DD2EF55FB5F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331131" y="3284279"/>
            <a:ext cx="3467100" cy="418592"/>
          </a:xfrm>
          <a:prstGeom prst="roundRect">
            <a:avLst/>
          </a:prstGeom>
          <a:solidFill>
            <a:srgbClr val="D0344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OTLSHAPE_SLT_a07e0acf9685496baee002f12bfeb4de_Shape">
            <a:extLst>
              <a:ext uri="{FF2B5EF4-FFF2-40B4-BE49-F238E27FC236}">
                <a16:creationId xmlns:a16="http://schemas.microsoft.com/office/drawing/2014/main" id="{3665E75C-22F2-4618-B883-1F8000EF1AB9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1332065" y="3982102"/>
            <a:ext cx="8128000" cy="420624"/>
          </a:xfrm>
          <a:prstGeom prst="roundRect">
            <a:avLst/>
          </a:prstGeom>
          <a:solidFill>
            <a:schemeClr val="lt2"/>
          </a:solidFill>
          <a:ln w="63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OTLSHAPE_SLT_3df44b9f47ec497895fd372f64ca96f1_Shape">
            <a:extLst>
              <a:ext uri="{FF2B5EF4-FFF2-40B4-BE49-F238E27FC236}">
                <a16:creationId xmlns:a16="http://schemas.microsoft.com/office/drawing/2014/main" id="{E17E6772-B763-4A1D-82DC-AA9D3D8C4326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9477201" y="3982102"/>
            <a:ext cx="1828800" cy="420624"/>
          </a:xfrm>
          <a:prstGeom prst="roundRect">
            <a:avLst/>
          </a:prstGeom>
          <a:solidFill>
            <a:schemeClr val="lt2"/>
          </a:solidFill>
          <a:ln w="63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4" name="OTLSHAPE_SLT_404c2f7b23a84e1ab6b0453f7afe4c39_Shape">
            <a:extLst>
              <a:ext uri="{FF2B5EF4-FFF2-40B4-BE49-F238E27FC236}">
                <a16:creationId xmlns:a16="http://schemas.microsoft.com/office/drawing/2014/main" id="{987935A4-972D-4FFF-888D-5EF39B533408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1332065" y="4681956"/>
            <a:ext cx="5765800" cy="418592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" name="OTLSHAPE_SLT_59f2e0eea53b42dea8848babeff07e48_Shape">
            <a:extLst>
              <a:ext uri="{FF2B5EF4-FFF2-40B4-BE49-F238E27FC236}">
                <a16:creationId xmlns:a16="http://schemas.microsoft.com/office/drawing/2014/main" id="{7DCE4F74-4FB2-4488-A59F-C6D425005509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7116298" y="4681956"/>
            <a:ext cx="2349500" cy="418592"/>
          </a:xfrm>
          <a:prstGeom prst="roundRect">
            <a:avLst/>
          </a:prstGeom>
          <a:solidFill>
            <a:srgbClr val="968C8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0" name="OTLSHAPE_SLT_0045c74d4b11461f8bcea422fde70324_Shape">
            <a:extLst>
              <a:ext uri="{FF2B5EF4-FFF2-40B4-BE49-F238E27FC236}">
                <a16:creationId xmlns:a16="http://schemas.microsoft.com/office/drawing/2014/main" id="{37BADF9D-22F5-4068-A0A7-B333F22777EA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9476017" y="4681956"/>
            <a:ext cx="1143000" cy="418592"/>
          </a:xfrm>
          <a:prstGeom prst="roundRect">
            <a:avLst/>
          </a:prstGeom>
          <a:solidFill>
            <a:srgbClr val="968C8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OTLSHAPE_SLT_63c5e264d1e24c9eb372d20c59d16080_Shape">
            <a:extLst>
              <a:ext uri="{FF2B5EF4-FFF2-40B4-BE49-F238E27FC236}">
                <a16:creationId xmlns:a16="http://schemas.microsoft.com/office/drawing/2014/main" id="{B9580BE7-86DD-489C-965D-466B9167FB84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1332065" y="5379779"/>
            <a:ext cx="8128000" cy="420624"/>
          </a:xfrm>
          <a:prstGeom prst="roundRect">
            <a:avLst/>
          </a:prstGeom>
          <a:solidFill>
            <a:srgbClr val="DBD8C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6" name="OTLSHAPE_SLT_15fbbf49e9614bcdb2d2531bd8dfc4bd_Shape">
            <a:extLst>
              <a:ext uri="{FF2B5EF4-FFF2-40B4-BE49-F238E27FC236}">
                <a16:creationId xmlns:a16="http://schemas.microsoft.com/office/drawing/2014/main" id="{C7BC1CD9-E5D8-4557-81BA-FCA1BBCD1EBC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9476017" y="5379779"/>
            <a:ext cx="1841500" cy="420624"/>
          </a:xfrm>
          <a:prstGeom prst="roundRect">
            <a:avLst/>
          </a:prstGeom>
          <a:solidFill>
            <a:srgbClr val="DBD8C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OTLSHAPE_TB_00000000000000000000000000000000_ElapsedTime">
            <a:extLst>
              <a:ext uri="{FF2B5EF4-FFF2-40B4-BE49-F238E27FC236}">
                <a16:creationId xmlns:a16="http://schemas.microsoft.com/office/drawing/2014/main" id="{E1A5A3D6-B9E6-41E3-8F58-2573DBF824FB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869865" y="2827248"/>
            <a:ext cx="4559300" cy="76200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TLSHAPE_SLT_d7d4aef61f6d44009be8a013045c47fe_ShapePercentage" hidden="1">
            <a:extLst>
              <a:ext uri="{FF2B5EF4-FFF2-40B4-BE49-F238E27FC236}">
                <a16:creationId xmlns:a16="http://schemas.microsoft.com/office/drawing/2014/main" id="{F3526A2B-C077-49BE-9E28-0F1B32930831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4816281" y="3284279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TLSHAPE_SLT_2b34dced192649f7b754060e31ccb3f5_ShapePercentage" hidden="1">
            <a:extLst>
              <a:ext uri="{FF2B5EF4-FFF2-40B4-BE49-F238E27FC236}">
                <a16:creationId xmlns:a16="http://schemas.microsoft.com/office/drawing/2014/main" id="{8A1AF37B-8F33-4136-AF9A-2A143C2703DE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9474807" y="3284279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TLSHAPE_SLT_190c19f8048244c4985a9356f406cab1_ShapePercentage" hidden="1">
            <a:extLst>
              <a:ext uri="{FF2B5EF4-FFF2-40B4-BE49-F238E27FC236}">
                <a16:creationId xmlns:a16="http://schemas.microsoft.com/office/drawing/2014/main" id="{312B1E32-8FFF-4EF5-9E62-EF2BE8E0FB9C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1331131" y="3284279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TLSHAPE_SLT_a07e0acf9685496baee002f12bfeb4de_ShapePercentage" hidden="1">
            <a:extLst>
              <a:ext uri="{FF2B5EF4-FFF2-40B4-BE49-F238E27FC236}">
                <a16:creationId xmlns:a16="http://schemas.microsoft.com/office/drawing/2014/main" id="{88BDCA06-0AD7-4D4E-849B-9BAF83C1425D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332065" y="3982102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TLSHAPE_SLT_3df44b9f47ec497895fd372f64ca96f1_ShapePercentage" hidden="1">
            <a:extLst>
              <a:ext uri="{FF2B5EF4-FFF2-40B4-BE49-F238E27FC236}">
                <a16:creationId xmlns:a16="http://schemas.microsoft.com/office/drawing/2014/main" id="{C28B36E0-C370-4AF0-A0E7-E2FB291A5447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9477201" y="3982102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TLSHAPE_SLT_404c2f7b23a84e1ab6b0453f7afe4c39_ShapePercentage" hidden="1">
            <a:extLst>
              <a:ext uri="{FF2B5EF4-FFF2-40B4-BE49-F238E27FC236}">
                <a16:creationId xmlns:a16="http://schemas.microsoft.com/office/drawing/2014/main" id="{7F35BFF1-69B5-4414-99C2-915B119DC1B6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332065" y="4681956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TLSHAPE_SLT_59f2e0eea53b42dea8848babeff07e48_ShapePercentage" hidden="1">
            <a:extLst>
              <a:ext uri="{FF2B5EF4-FFF2-40B4-BE49-F238E27FC236}">
                <a16:creationId xmlns:a16="http://schemas.microsoft.com/office/drawing/2014/main" id="{702C6717-B587-41E4-92D5-69F4B8F12897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7116298" y="4681956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TLSHAPE_SLT_0045c74d4b11461f8bcea422fde70324_ShapePercentage" hidden="1">
            <a:extLst>
              <a:ext uri="{FF2B5EF4-FFF2-40B4-BE49-F238E27FC236}">
                <a16:creationId xmlns:a16="http://schemas.microsoft.com/office/drawing/2014/main" id="{94128BAF-D54D-48C2-A0F7-18DC8F9198BF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9476017" y="4681956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TLSHAPE_SLT_63c5e264d1e24c9eb372d20c59d16080_ShapePercentage" hidden="1">
            <a:extLst>
              <a:ext uri="{FF2B5EF4-FFF2-40B4-BE49-F238E27FC236}">
                <a16:creationId xmlns:a16="http://schemas.microsoft.com/office/drawing/2014/main" id="{A0F68305-005A-44A8-BB21-564CB6A07BA8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1332065" y="5379779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TLSHAPE_SLT_15fbbf49e9614bcdb2d2531bd8dfc4bd_ShapePercentage" hidden="1">
            <a:extLst>
              <a:ext uri="{FF2B5EF4-FFF2-40B4-BE49-F238E27FC236}">
                <a16:creationId xmlns:a16="http://schemas.microsoft.com/office/drawing/2014/main" id="{AF2D0091-DB35-42C3-A262-76083CF95EE2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9476017" y="5379779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TLSHAPE_SL_12bb207e7dc04447a19dd1e545a20fd3_Header">
            <a:extLst>
              <a:ext uri="{FF2B5EF4-FFF2-40B4-BE49-F238E27FC236}">
                <a16:creationId xmlns:a16="http://schemas.microsoft.com/office/drawing/2014/main" id="{31B9A774-400E-4FE6-99AA-A3A11C9FFD8B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63500" y="4037389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MDR</a:t>
            </a:r>
          </a:p>
        </p:txBody>
      </p:sp>
      <p:sp>
        <p:nvSpPr>
          <p:cNvPr id="21" name="OTLSHAPE_SL_47f4b425db134f0580841cc431e13f82_Header">
            <a:extLst>
              <a:ext uri="{FF2B5EF4-FFF2-40B4-BE49-F238E27FC236}">
                <a16:creationId xmlns:a16="http://schemas.microsoft.com/office/drawing/2014/main" id="{ADE38354-03A0-4131-BAE2-650920A6C224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63500" y="4736228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IVDD</a:t>
            </a:r>
          </a:p>
        </p:txBody>
      </p:sp>
      <p:sp>
        <p:nvSpPr>
          <p:cNvPr id="24" name="OTLSHAPE_SL_68e6c926ebd546b9a0061646b3dc8bb1_Header">
            <a:extLst>
              <a:ext uri="{FF2B5EF4-FFF2-40B4-BE49-F238E27FC236}">
                <a16:creationId xmlns:a16="http://schemas.microsoft.com/office/drawing/2014/main" id="{4A3670C8-9C3E-4A2C-8445-F37255B17F23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63500" y="5435066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IVDR</a:t>
            </a:r>
          </a:p>
        </p:txBody>
      </p:sp>
      <p:sp>
        <p:nvSpPr>
          <p:cNvPr id="58" name="OTLSHAPE_SL_b0b093ccd4b04019a25a1c0b47344e4c_Header">
            <a:extLst>
              <a:ext uri="{FF2B5EF4-FFF2-40B4-BE49-F238E27FC236}">
                <a16:creationId xmlns:a16="http://schemas.microsoft.com/office/drawing/2014/main" id="{307D7D5C-3D45-4080-83F9-12DB00588042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63500" y="3338550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MDD</a:t>
            </a:r>
          </a:p>
        </p:txBody>
      </p:sp>
      <p:sp>
        <p:nvSpPr>
          <p:cNvPr id="4" name="OTLSHAPE_TB_00000000000000000000000000000000_TodayMarkerShape" hidden="1">
            <a:extLst>
              <a:ext uri="{FF2B5EF4-FFF2-40B4-BE49-F238E27FC236}">
                <a16:creationId xmlns:a16="http://schemas.microsoft.com/office/drawing/2014/main" id="{514BE4B8-B986-4B58-886A-52FDE51C467D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5374167" y="2903448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68FF4A42-DAB4-400C-8F90-4E2803DFEA17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933365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2017</a:t>
            </a:r>
          </a:p>
        </p:txBody>
      </p:sp>
      <p:sp>
        <p:nvSpPr>
          <p:cNvPr id="25" name="OTLSHAPE_TB_00000000000000000000000000000000_TimescaleInterval2">
            <a:extLst>
              <a:ext uri="{FF2B5EF4-FFF2-40B4-BE49-F238E27FC236}">
                <a16:creationId xmlns:a16="http://schemas.microsoft.com/office/drawing/2014/main" id="{D86BA2D4-87F2-493E-93FB-BE869A74540E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2094022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2018</a:t>
            </a:r>
          </a:p>
        </p:txBody>
      </p:sp>
      <p:sp>
        <p:nvSpPr>
          <p:cNvPr id="26" name="OTLSHAPE_TB_00000000000000000000000000000000_TimescaleInterval3">
            <a:extLst>
              <a:ext uri="{FF2B5EF4-FFF2-40B4-BE49-F238E27FC236}">
                <a16:creationId xmlns:a16="http://schemas.microsoft.com/office/drawing/2014/main" id="{CA8AA613-65F5-4BF9-AEB6-9276F9B2948D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3254678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2019</a:t>
            </a:r>
          </a:p>
        </p:txBody>
      </p:sp>
      <p:sp>
        <p:nvSpPr>
          <p:cNvPr id="27" name="OTLSHAPE_TB_00000000000000000000000000000000_TimescaleInterval4">
            <a:extLst>
              <a:ext uri="{FF2B5EF4-FFF2-40B4-BE49-F238E27FC236}">
                <a16:creationId xmlns:a16="http://schemas.microsoft.com/office/drawing/2014/main" id="{0CB8738E-5863-4C82-AD1D-A31BAE5FDAB9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4415335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2020</a:t>
            </a:r>
          </a:p>
        </p:txBody>
      </p:sp>
      <p:sp>
        <p:nvSpPr>
          <p:cNvPr id="37" name="OTLSHAPE_TB_00000000000000000000000000000000_TimescaleInterval5">
            <a:extLst>
              <a:ext uri="{FF2B5EF4-FFF2-40B4-BE49-F238E27FC236}">
                <a16:creationId xmlns:a16="http://schemas.microsoft.com/office/drawing/2014/main" id="{7490673D-DF75-4FA1-B0A6-1112768CACE3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579172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2021</a:t>
            </a:r>
          </a:p>
        </p:txBody>
      </p:sp>
      <p:sp>
        <p:nvSpPr>
          <p:cNvPr id="38" name="OTLSHAPE_TB_00000000000000000000000000000000_TimescaleInterval6">
            <a:extLst>
              <a:ext uri="{FF2B5EF4-FFF2-40B4-BE49-F238E27FC236}">
                <a16:creationId xmlns:a16="http://schemas.microsoft.com/office/drawing/2014/main" id="{98C33639-67A7-488D-A192-3307551CA2CA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6739828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53" name="OTLSHAPE_TB_00000000000000000000000000000000_TimescaleInterval7">
            <a:extLst>
              <a:ext uri="{FF2B5EF4-FFF2-40B4-BE49-F238E27FC236}">
                <a16:creationId xmlns:a16="http://schemas.microsoft.com/office/drawing/2014/main" id="{8C991A50-DEDD-4DCF-8ECF-5A8B8ED6D702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7900485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2023</a:t>
            </a:r>
          </a:p>
        </p:txBody>
      </p:sp>
      <p:sp>
        <p:nvSpPr>
          <p:cNvPr id="54" name="OTLSHAPE_TB_00000000000000000000000000000000_TimescaleInterval8">
            <a:extLst>
              <a:ext uri="{FF2B5EF4-FFF2-40B4-BE49-F238E27FC236}">
                <a16:creationId xmlns:a16="http://schemas.microsoft.com/office/drawing/2014/main" id="{E59912EA-918A-435F-8E40-7C3DB08657F3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9061141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2024</a:t>
            </a:r>
          </a:p>
        </p:txBody>
      </p:sp>
      <p:sp>
        <p:nvSpPr>
          <p:cNvPr id="55" name="OTLSHAPE_TB_00000000000000000000000000000000_TimescaleInterval9">
            <a:extLst>
              <a:ext uri="{FF2B5EF4-FFF2-40B4-BE49-F238E27FC236}">
                <a16:creationId xmlns:a16="http://schemas.microsoft.com/office/drawing/2014/main" id="{C7F3E688-8AB3-473A-9723-B79CA1184C3B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0224978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2025</a:t>
            </a:r>
          </a:p>
        </p:txBody>
      </p:sp>
      <p:sp>
        <p:nvSpPr>
          <p:cNvPr id="68" name="OTLSHAPE_SLT_d7d4aef61f6d44009be8a013045c47fe_JoinedDate">
            <a:extLst>
              <a:ext uri="{FF2B5EF4-FFF2-40B4-BE49-F238E27FC236}">
                <a16:creationId xmlns:a16="http://schemas.microsoft.com/office/drawing/2014/main" id="{88ABA956-E8EE-4E1E-A40B-7702CBAD9878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4816281" y="3144748"/>
            <a:ext cx="1016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2020 - May 2024</a:t>
            </a:r>
          </a:p>
        </p:txBody>
      </p:sp>
      <p:sp>
        <p:nvSpPr>
          <p:cNvPr id="69" name="OTLSHAPE_SLT_d7d4aef61f6d44009be8a013045c47fe_Title">
            <a:extLst>
              <a:ext uri="{FF2B5EF4-FFF2-40B4-BE49-F238E27FC236}">
                <a16:creationId xmlns:a16="http://schemas.microsoft.com/office/drawing/2014/main" id="{76913B99-45EF-4C42-B3EA-1BE7222553AF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6115615" y="3338550"/>
            <a:ext cx="20447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2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Certificates issued under MDD before MDR fully applies valid for up to 4 years</a:t>
            </a:r>
          </a:p>
        </p:txBody>
      </p:sp>
      <p:sp>
        <p:nvSpPr>
          <p:cNvPr id="76" name="OTLSHAPE_SLT_2b34dced192649f7b754060e31ccb3f5_JoinedDate">
            <a:extLst>
              <a:ext uri="{FF2B5EF4-FFF2-40B4-BE49-F238E27FC236}">
                <a16:creationId xmlns:a16="http://schemas.microsoft.com/office/drawing/2014/main" id="{8E9E613E-077A-4772-B429-A8181AE8DD26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9474807" y="3144748"/>
            <a:ext cx="965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2024 - Jun 2025</a:t>
            </a:r>
          </a:p>
        </p:txBody>
      </p:sp>
      <p:sp>
        <p:nvSpPr>
          <p:cNvPr id="77" name="OTLSHAPE_SLT_2b34dced192649f7b754060e31ccb3f5_Title">
            <a:extLst>
              <a:ext uri="{FF2B5EF4-FFF2-40B4-BE49-F238E27FC236}">
                <a16:creationId xmlns:a16="http://schemas.microsoft.com/office/drawing/2014/main" id="{A7AA30E3-4F0F-41C4-BB1C-7C65685FAB77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9647276" y="3284279"/>
            <a:ext cx="914400" cy="4185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MDD devices on market continue to be made available</a:t>
            </a:r>
          </a:p>
        </p:txBody>
      </p:sp>
      <p:sp>
        <p:nvSpPr>
          <p:cNvPr id="84" name="OTLSHAPE_SLT_190c19f8048244c4985a9356f406cab1_JoinedDate">
            <a:extLst>
              <a:ext uri="{FF2B5EF4-FFF2-40B4-BE49-F238E27FC236}">
                <a16:creationId xmlns:a16="http://schemas.microsoft.com/office/drawing/2014/main" id="{12F0626F-F2AD-499C-A28A-3DCDACAD5EC3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331131" y="3144748"/>
            <a:ext cx="1016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2017 - May 2020</a:t>
            </a:r>
          </a:p>
        </p:txBody>
      </p:sp>
      <p:sp>
        <p:nvSpPr>
          <p:cNvPr id="85" name="OTLSHAPE_SLT_190c19f8048244c4985a9356f406cab1_Title">
            <a:extLst>
              <a:ext uri="{FF2B5EF4-FFF2-40B4-BE49-F238E27FC236}">
                <a16:creationId xmlns:a16="http://schemas.microsoft.com/office/drawing/2014/main" id="{4D6EDE38-4919-4802-8D25-E8A6A4BA117D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943108" y="3338550"/>
            <a:ext cx="22479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Certificates under Medical Device Directive (MDD) are valid</a:t>
            </a:r>
          </a:p>
        </p:txBody>
      </p:sp>
      <p:sp>
        <p:nvSpPr>
          <p:cNvPr id="104" name="OTLSHAPE_SLT_a07e0acf9685496baee002f12bfeb4de_JoinedDate">
            <a:extLst>
              <a:ext uri="{FF2B5EF4-FFF2-40B4-BE49-F238E27FC236}">
                <a16:creationId xmlns:a16="http://schemas.microsoft.com/office/drawing/2014/main" id="{F221D448-CBD5-4633-92B0-50B65AE4DFB4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332065" y="3842571"/>
            <a:ext cx="1016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2017 - May 2024</a:t>
            </a:r>
          </a:p>
        </p:txBody>
      </p:sp>
      <p:sp>
        <p:nvSpPr>
          <p:cNvPr id="105" name="OTLSHAPE_SLT_a07e0acf9685496baee002f12bfeb4de_Title">
            <a:extLst>
              <a:ext uri="{FF2B5EF4-FFF2-40B4-BE49-F238E27FC236}">
                <a16:creationId xmlns:a16="http://schemas.microsoft.com/office/drawing/2014/main" id="{6E770823-6AA2-4B0D-91FA-63FC78324BED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3718409" y="4037389"/>
            <a:ext cx="33528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Devices in conformity with the Medical Device Regulation (MDR) can be certified under the MDR and placed on the market</a:t>
            </a:r>
          </a:p>
        </p:txBody>
      </p:sp>
      <p:sp>
        <p:nvSpPr>
          <p:cNvPr id="112" name="OTLSHAPE_SLT_3df44b9f47ec497895fd372f64ca96f1_JoinedDate">
            <a:extLst>
              <a:ext uri="{FF2B5EF4-FFF2-40B4-BE49-F238E27FC236}">
                <a16:creationId xmlns:a16="http://schemas.microsoft.com/office/drawing/2014/main" id="{DE240B4F-1244-4ECD-B63A-6A2002CC1975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9477201" y="3842571"/>
            <a:ext cx="990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2024 - Dec 2025</a:t>
            </a:r>
          </a:p>
        </p:txBody>
      </p:sp>
      <p:sp>
        <p:nvSpPr>
          <p:cNvPr id="113" name="OTLSHAPE_SLT_3df44b9f47ec497895fd372f64ca96f1_Title">
            <a:extLst>
              <a:ext uri="{FF2B5EF4-FFF2-40B4-BE49-F238E27FC236}">
                <a16:creationId xmlns:a16="http://schemas.microsoft.com/office/drawing/2014/main" id="{AABD6068-6D21-4B70-8AA2-D097FD177D46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9715395" y="4052883"/>
            <a:ext cx="1358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2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Devices placed on market must be certified under MDR</a:t>
            </a:r>
          </a:p>
        </p:txBody>
      </p:sp>
      <p:sp>
        <p:nvSpPr>
          <p:cNvPr id="120" name="OTLSHAPE_SLT_404c2f7b23a84e1ab6b0453f7afe4c39_JoinedDate">
            <a:extLst>
              <a:ext uri="{FF2B5EF4-FFF2-40B4-BE49-F238E27FC236}">
                <a16:creationId xmlns:a16="http://schemas.microsoft.com/office/drawing/2014/main" id="{744551EB-DF0B-4B09-9550-CE0A15B02840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332065" y="4542426"/>
            <a:ext cx="1016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2017 - May 2022</a:t>
            </a:r>
          </a:p>
        </p:txBody>
      </p:sp>
      <p:sp>
        <p:nvSpPr>
          <p:cNvPr id="121" name="OTLSHAPE_SLT_404c2f7b23a84e1ab6b0453f7afe4c39_Title">
            <a:extLst>
              <a:ext uri="{FF2B5EF4-FFF2-40B4-BE49-F238E27FC236}">
                <a16:creationId xmlns:a16="http://schemas.microsoft.com/office/drawing/2014/main" id="{F05E1793-054F-4A83-B22B-48E571CCFCD9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971739" y="4813740"/>
            <a:ext cx="448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2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Certificates issued under  In Vitro Diagnostic Medical Device Regulation (IVDR) are valid</a:t>
            </a:r>
          </a:p>
        </p:txBody>
      </p:sp>
      <p:sp>
        <p:nvSpPr>
          <p:cNvPr id="128" name="OTLSHAPE_SLT_59f2e0eea53b42dea8848babeff07e48_JoinedDate">
            <a:extLst>
              <a:ext uri="{FF2B5EF4-FFF2-40B4-BE49-F238E27FC236}">
                <a16:creationId xmlns:a16="http://schemas.microsoft.com/office/drawing/2014/main" id="{9A88BE53-9105-42F2-8DB2-DB7F23EA4FE7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7116298" y="4542426"/>
            <a:ext cx="1016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2022 - May 2024</a:t>
            </a:r>
          </a:p>
        </p:txBody>
      </p:sp>
      <p:sp>
        <p:nvSpPr>
          <p:cNvPr id="129" name="OTLSHAPE_SLT_59f2e0eea53b42dea8848babeff07e48_Title">
            <a:extLst>
              <a:ext uri="{FF2B5EF4-FFF2-40B4-BE49-F238E27FC236}">
                <a16:creationId xmlns:a16="http://schemas.microsoft.com/office/drawing/2014/main" id="{59DA42DC-A40C-4798-BA63-6BE63328C4DB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7268938" y="4736228"/>
            <a:ext cx="20447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2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Certificates issued under IVDD before IVDR fully applies valid for up to 2 years</a:t>
            </a:r>
          </a:p>
        </p:txBody>
      </p:sp>
      <p:sp>
        <p:nvSpPr>
          <p:cNvPr id="136" name="OTLSHAPE_SLT_0045c74d4b11461f8bcea422fde70324_JoinedDate">
            <a:extLst>
              <a:ext uri="{FF2B5EF4-FFF2-40B4-BE49-F238E27FC236}">
                <a16:creationId xmlns:a16="http://schemas.microsoft.com/office/drawing/2014/main" id="{35B84FD7-DC38-4869-9038-CFB48E679CD9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9476017" y="4542426"/>
            <a:ext cx="1016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2024 - May 2025</a:t>
            </a:r>
          </a:p>
        </p:txBody>
      </p:sp>
      <p:sp>
        <p:nvSpPr>
          <p:cNvPr id="137" name="OTLSHAPE_SLT_0045c74d4b11461f8bcea422fde70324_Title">
            <a:extLst>
              <a:ext uri="{FF2B5EF4-FFF2-40B4-BE49-F238E27FC236}">
                <a16:creationId xmlns:a16="http://schemas.microsoft.com/office/drawing/2014/main" id="{3B070DA5-F6E3-4795-85D5-0AD39D7C2F07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9557235" y="4681956"/>
            <a:ext cx="977900" cy="4185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IVDR devices on market can continue to be made available</a:t>
            </a:r>
          </a:p>
        </p:txBody>
      </p:sp>
      <p:sp>
        <p:nvSpPr>
          <p:cNvPr id="144" name="OTLSHAPE_SLT_63c5e264d1e24c9eb372d20c59d16080_JoinedDate">
            <a:extLst>
              <a:ext uri="{FF2B5EF4-FFF2-40B4-BE49-F238E27FC236}">
                <a16:creationId xmlns:a16="http://schemas.microsoft.com/office/drawing/2014/main" id="{EE6C7B81-13B0-4F83-B03A-1D44A561B3EF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332065" y="5240248"/>
            <a:ext cx="1016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2017 - May 2024</a:t>
            </a:r>
          </a:p>
        </p:txBody>
      </p:sp>
      <p:sp>
        <p:nvSpPr>
          <p:cNvPr id="145" name="OTLSHAPE_SLT_63c5e264d1e24c9eb372d20c59d16080_Title">
            <a:extLst>
              <a:ext uri="{FF2B5EF4-FFF2-40B4-BE49-F238E27FC236}">
                <a16:creationId xmlns:a16="http://schemas.microsoft.com/office/drawing/2014/main" id="{911FFB66-3F13-4C76-A6C1-EEE0C43B673E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3412747" y="5435066"/>
            <a:ext cx="39624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Devices in conformity with the In Vitro Diagnostic Medical Device Regulation (IVDR) can be certified under the IVDR and placed on the market</a:t>
            </a:r>
          </a:p>
        </p:txBody>
      </p:sp>
      <p:sp>
        <p:nvSpPr>
          <p:cNvPr id="152" name="OTLSHAPE_SLT_15fbbf49e9614bcdb2d2531bd8dfc4bd_JoinedDate">
            <a:extLst>
              <a:ext uri="{FF2B5EF4-FFF2-40B4-BE49-F238E27FC236}">
                <a16:creationId xmlns:a16="http://schemas.microsoft.com/office/drawing/2014/main" id="{F0B1502E-437F-473D-B251-D66B9703C633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9476017" y="5240248"/>
            <a:ext cx="990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2024 - Dec 2025</a:t>
            </a:r>
          </a:p>
        </p:txBody>
      </p:sp>
      <p:sp>
        <p:nvSpPr>
          <p:cNvPr id="153" name="OTLSHAPE_SLT_15fbbf49e9614bcdb2d2531bd8dfc4bd_Title">
            <a:extLst>
              <a:ext uri="{FF2B5EF4-FFF2-40B4-BE49-F238E27FC236}">
                <a16:creationId xmlns:a16="http://schemas.microsoft.com/office/drawing/2014/main" id="{54B2DB43-8FF3-4BF2-A915-31313F039781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9660132" y="5450560"/>
            <a:ext cx="14732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Devices placed on market must be certified under IVDR</a:t>
            </a:r>
          </a:p>
        </p:txBody>
      </p:sp>
      <p:sp>
        <p:nvSpPr>
          <p:cNvPr id="5" name="OTLSHAPE_TB_00000000000000000000000000000000_TodayMarkerText" hidden="1">
            <a:extLst>
              <a:ext uri="{FF2B5EF4-FFF2-40B4-BE49-F238E27FC236}">
                <a16:creationId xmlns:a16="http://schemas.microsoft.com/office/drawing/2014/main" id="{6D69FD3E-E0D0-4940-9B18-A9E1B5F190D9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-168984" y="58866"/>
            <a:ext cx="363369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7" name="OTLSHAPE_SLT_d7d4aef61f6d44009be8a013045c47fe_Duration" hidden="1">
            <a:extLst>
              <a:ext uri="{FF2B5EF4-FFF2-40B4-BE49-F238E27FC236}">
                <a16:creationId xmlns:a16="http://schemas.microsoft.com/office/drawing/2014/main" id="{C6762F06-AF80-422E-A3F3-0C744F1329B0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2700" y="-618242"/>
            <a:ext cx="622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>
                <a:solidFill>
                  <a:srgbClr val="ED7D31"/>
                </a:solidFill>
                <a:latin typeface="Calibri" panose="020F0502020204030204" pitchFamily="34" charset="0"/>
              </a:rPr>
              <a:t>1042.3 days</a:t>
            </a:r>
          </a:p>
        </p:txBody>
      </p:sp>
      <p:sp>
        <p:nvSpPr>
          <p:cNvPr id="9" name="OTLSHAPE_SLT_d7d4aef61f6d44009be8a013045c47fe_TextPercentage" hidden="1">
            <a:extLst>
              <a:ext uri="{FF2B5EF4-FFF2-40B4-BE49-F238E27FC236}">
                <a16:creationId xmlns:a16="http://schemas.microsoft.com/office/drawing/2014/main" id="{8178BA9F-F27B-4D69-B1FF-6F5F9512402D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TLSHAPE_SLT_d7d4aef61f6d44009be8a013045c47fe_StartDate" hidden="1">
            <a:extLst>
              <a:ext uri="{FF2B5EF4-FFF2-40B4-BE49-F238E27FC236}">
                <a16:creationId xmlns:a16="http://schemas.microsoft.com/office/drawing/2014/main" id="{5D53E559-DF08-47C7-A0E7-DC796C1D55FF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TLSHAPE_SLT_d7d4aef61f6d44009be8a013045c47fe_EndDate" hidden="1">
            <a:extLst>
              <a:ext uri="{FF2B5EF4-FFF2-40B4-BE49-F238E27FC236}">
                <a16:creationId xmlns:a16="http://schemas.microsoft.com/office/drawing/2014/main" id="{2C8FEF87-2D58-440D-917B-7ABD16F53DFD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OTLSHAPE_SLT_2b34dced192649f7b754060e31ccb3f5_Duration" hidden="1">
            <a:extLst>
              <a:ext uri="{FF2B5EF4-FFF2-40B4-BE49-F238E27FC236}">
                <a16:creationId xmlns:a16="http://schemas.microsoft.com/office/drawing/2014/main" id="{5E3F02BE-614A-4D21-BFF5-602409F8873E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700" y="-541298"/>
            <a:ext cx="558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>
                <a:solidFill>
                  <a:srgbClr val="ED7D31"/>
                </a:solidFill>
                <a:latin typeface="Calibri" panose="020F0502020204030204" pitchFamily="34" charset="0"/>
              </a:rPr>
              <a:t>281.9 days</a:t>
            </a:r>
          </a:p>
        </p:txBody>
      </p:sp>
      <p:sp>
        <p:nvSpPr>
          <p:cNvPr id="28" name="OTLSHAPE_SLT_2b34dced192649f7b754060e31ccb3f5_TextPercentage" hidden="1">
            <a:extLst>
              <a:ext uri="{FF2B5EF4-FFF2-40B4-BE49-F238E27FC236}">
                <a16:creationId xmlns:a16="http://schemas.microsoft.com/office/drawing/2014/main" id="{150D6428-BB12-474A-A205-D1B4348584FB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OTLSHAPE_SLT_2b34dced192649f7b754060e31ccb3f5_StartDate" hidden="1">
            <a:extLst>
              <a:ext uri="{FF2B5EF4-FFF2-40B4-BE49-F238E27FC236}">
                <a16:creationId xmlns:a16="http://schemas.microsoft.com/office/drawing/2014/main" id="{B2D6530B-15B5-432F-AA32-7A072EABDC57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39" name="OTLSHAPE_SLT_2b34dced192649f7b754060e31ccb3f5_EndDate" hidden="1">
            <a:extLst>
              <a:ext uri="{FF2B5EF4-FFF2-40B4-BE49-F238E27FC236}">
                <a16:creationId xmlns:a16="http://schemas.microsoft.com/office/drawing/2014/main" id="{7527D0AB-67CC-48FF-823F-449928BB4711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OTLSHAPE_SLT_190c19f8048244c4985a9356f406cab1_Duration" hidden="1">
            <a:extLst>
              <a:ext uri="{FF2B5EF4-FFF2-40B4-BE49-F238E27FC236}">
                <a16:creationId xmlns:a16="http://schemas.microsoft.com/office/drawing/2014/main" id="{CA20491F-AF43-4E19-B302-E5BBB82D49B4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2700" y="-541298"/>
            <a:ext cx="558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>
                <a:solidFill>
                  <a:srgbClr val="ED7D31"/>
                </a:solidFill>
                <a:latin typeface="Calibri" panose="020F0502020204030204" pitchFamily="34" charset="0"/>
              </a:rPr>
              <a:t>777.9 days</a:t>
            </a:r>
          </a:p>
        </p:txBody>
      </p:sp>
      <p:sp>
        <p:nvSpPr>
          <p:cNvPr id="44" name="OTLSHAPE_SLT_190c19f8048244c4985a9356f406cab1_TextPercentage" hidden="1">
            <a:extLst>
              <a:ext uri="{FF2B5EF4-FFF2-40B4-BE49-F238E27FC236}">
                <a16:creationId xmlns:a16="http://schemas.microsoft.com/office/drawing/2014/main" id="{549DF1E8-E455-44CB-A0EA-D7EB45015DE8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OTLSHAPE_SLT_190c19f8048244c4985a9356f406cab1_StartDate" hidden="1">
            <a:extLst>
              <a:ext uri="{FF2B5EF4-FFF2-40B4-BE49-F238E27FC236}">
                <a16:creationId xmlns:a16="http://schemas.microsoft.com/office/drawing/2014/main" id="{ACB28897-E39B-452F-B6C3-63A1B6D2BF6F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OTLSHAPE_SLT_190c19f8048244c4985a9356f406cab1_EndDate" hidden="1">
            <a:extLst>
              <a:ext uri="{FF2B5EF4-FFF2-40B4-BE49-F238E27FC236}">
                <a16:creationId xmlns:a16="http://schemas.microsoft.com/office/drawing/2014/main" id="{FD11A37A-FD4E-40D8-9CBC-01B449566D83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48" name="OTLSHAPE_SLT_a07e0acf9685496baee002f12bfeb4de_Duration" hidden="1">
            <a:extLst>
              <a:ext uri="{FF2B5EF4-FFF2-40B4-BE49-F238E27FC236}">
                <a16:creationId xmlns:a16="http://schemas.microsoft.com/office/drawing/2014/main" id="{0316AFD6-CEC7-43CF-AE8A-63FAAF2905D0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700" y="-618242"/>
            <a:ext cx="622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>
                <a:solidFill>
                  <a:srgbClr val="ED7D31"/>
                </a:solidFill>
                <a:latin typeface="Calibri" panose="020F0502020204030204" pitchFamily="34" charset="0"/>
              </a:rPr>
              <a:t>1824.4 days</a:t>
            </a:r>
          </a:p>
        </p:txBody>
      </p:sp>
      <p:sp>
        <p:nvSpPr>
          <p:cNvPr id="49" name="OTLSHAPE_SLT_a07e0acf9685496baee002f12bfeb4de_TextPercentage" hidden="1">
            <a:extLst>
              <a:ext uri="{FF2B5EF4-FFF2-40B4-BE49-F238E27FC236}">
                <a16:creationId xmlns:a16="http://schemas.microsoft.com/office/drawing/2014/main" id="{931C3D1E-042F-476F-B4CD-1BA8C2D8A564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50" name="OTLSHAPE_SLT_a07e0acf9685496baee002f12bfeb4de_StartDate" hidden="1">
            <a:extLst>
              <a:ext uri="{FF2B5EF4-FFF2-40B4-BE49-F238E27FC236}">
                <a16:creationId xmlns:a16="http://schemas.microsoft.com/office/drawing/2014/main" id="{92066655-D4EF-4840-ABE0-F4DEF0E8986D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OTLSHAPE_SLT_a07e0acf9685496baee002f12bfeb4de_EndDate" hidden="1">
            <a:extLst>
              <a:ext uri="{FF2B5EF4-FFF2-40B4-BE49-F238E27FC236}">
                <a16:creationId xmlns:a16="http://schemas.microsoft.com/office/drawing/2014/main" id="{C51AB1CF-632F-4C84-B504-0C7CDCEFC1AE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OTLSHAPE_SLT_3df44b9f47ec497895fd372f64ca96f1_Duration" hidden="1">
            <a:extLst>
              <a:ext uri="{FF2B5EF4-FFF2-40B4-BE49-F238E27FC236}">
                <a16:creationId xmlns:a16="http://schemas.microsoft.com/office/drawing/2014/main" id="{11CAC48B-156A-4B52-9C29-0FCBE6290E0E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2700" y="-541298"/>
            <a:ext cx="558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>
                <a:solidFill>
                  <a:srgbClr val="ED7D31"/>
                </a:solidFill>
                <a:latin typeface="Calibri" panose="020F0502020204030204" pitchFamily="34" charset="0"/>
              </a:rPr>
              <a:t>409.2 days</a:t>
            </a:r>
          </a:p>
        </p:txBody>
      </p:sp>
      <p:sp>
        <p:nvSpPr>
          <p:cNvPr id="65" name="OTLSHAPE_SLT_3df44b9f47ec497895fd372f64ca96f1_TextPercentage" hidden="1">
            <a:extLst>
              <a:ext uri="{FF2B5EF4-FFF2-40B4-BE49-F238E27FC236}">
                <a16:creationId xmlns:a16="http://schemas.microsoft.com/office/drawing/2014/main" id="{89F60BF4-0798-4128-BD23-258999932D77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66" name="OTLSHAPE_SLT_3df44b9f47ec497895fd372f64ca96f1_StartDate" hidden="1">
            <a:extLst>
              <a:ext uri="{FF2B5EF4-FFF2-40B4-BE49-F238E27FC236}">
                <a16:creationId xmlns:a16="http://schemas.microsoft.com/office/drawing/2014/main" id="{30FF216C-B2DB-481B-85B3-D10D5DD9D782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7" name="OTLSHAPE_SLT_3df44b9f47ec497895fd372f64ca96f1_EndDate" hidden="1">
            <a:extLst>
              <a:ext uri="{FF2B5EF4-FFF2-40B4-BE49-F238E27FC236}">
                <a16:creationId xmlns:a16="http://schemas.microsoft.com/office/drawing/2014/main" id="{4ABBF65F-EEC7-4440-8BBF-D696DD75092E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71" name="OTLSHAPE_SLT_404c2f7b23a84e1ab6b0453f7afe4c39_Duration" hidden="1">
            <a:extLst>
              <a:ext uri="{FF2B5EF4-FFF2-40B4-BE49-F238E27FC236}">
                <a16:creationId xmlns:a16="http://schemas.microsoft.com/office/drawing/2014/main" id="{F8C893A7-B24D-4419-B424-E920642BCD1C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2700" y="-618242"/>
            <a:ext cx="622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>
                <a:solidFill>
                  <a:srgbClr val="ED7D31"/>
                </a:solidFill>
                <a:latin typeface="Calibri" panose="020F0502020204030204" pitchFamily="34" charset="0"/>
              </a:rPr>
              <a:t>1294.1 days</a:t>
            </a:r>
          </a:p>
        </p:txBody>
      </p:sp>
      <p:sp>
        <p:nvSpPr>
          <p:cNvPr id="72" name="OTLSHAPE_SLT_404c2f7b23a84e1ab6b0453f7afe4c39_TextPercentage" hidden="1">
            <a:extLst>
              <a:ext uri="{FF2B5EF4-FFF2-40B4-BE49-F238E27FC236}">
                <a16:creationId xmlns:a16="http://schemas.microsoft.com/office/drawing/2014/main" id="{BE958C6A-CE2E-4665-A6FF-E2E469C8E221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73" name="OTLSHAPE_SLT_404c2f7b23a84e1ab6b0453f7afe4c39_StartDate" hidden="1">
            <a:extLst>
              <a:ext uri="{FF2B5EF4-FFF2-40B4-BE49-F238E27FC236}">
                <a16:creationId xmlns:a16="http://schemas.microsoft.com/office/drawing/2014/main" id="{FD79B785-1B38-4CDA-9D50-770DA9437292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74" name="OTLSHAPE_SLT_404c2f7b23a84e1ab6b0453f7afe4c39_EndDate" hidden="1">
            <a:extLst>
              <a:ext uri="{FF2B5EF4-FFF2-40B4-BE49-F238E27FC236}">
                <a16:creationId xmlns:a16="http://schemas.microsoft.com/office/drawing/2014/main" id="{2CC3760F-9EF7-45CC-AA9D-CEEC29C77D85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78" name="OTLSHAPE_SLT_59f2e0eea53b42dea8848babeff07e48_Duration" hidden="1">
            <a:extLst>
              <a:ext uri="{FF2B5EF4-FFF2-40B4-BE49-F238E27FC236}">
                <a16:creationId xmlns:a16="http://schemas.microsoft.com/office/drawing/2014/main" id="{190B8BF5-7520-49A8-8620-30C7DE3EEA5D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2700" y="-541298"/>
            <a:ext cx="558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>
                <a:solidFill>
                  <a:srgbClr val="ED7D31"/>
                </a:solidFill>
                <a:latin typeface="Calibri" panose="020F0502020204030204" pitchFamily="34" charset="0"/>
              </a:rPr>
              <a:t>525.6 days</a:t>
            </a:r>
          </a:p>
        </p:txBody>
      </p:sp>
      <p:sp>
        <p:nvSpPr>
          <p:cNvPr id="79" name="OTLSHAPE_SLT_59f2e0eea53b42dea8848babeff07e48_TextPercentage" hidden="1">
            <a:extLst>
              <a:ext uri="{FF2B5EF4-FFF2-40B4-BE49-F238E27FC236}">
                <a16:creationId xmlns:a16="http://schemas.microsoft.com/office/drawing/2014/main" id="{5BA88593-5D76-420F-9133-021F0905DE87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OTLSHAPE_SLT_59f2e0eea53b42dea8848babeff07e48_StartDate" hidden="1">
            <a:extLst>
              <a:ext uri="{FF2B5EF4-FFF2-40B4-BE49-F238E27FC236}">
                <a16:creationId xmlns:a16="http://schemas.microsoft.com/office/drawing/2014/main" id="{E8F2C293-65EF-400F-BB3C-E6D516EA5C94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81" name="OTLSHAPE_SLT_59f2e0eea53b42dea8848babeff07e48_EndDate" hidden="1">
            <a:extLst>
              <a:ext uri="{FF2B5EF4-FFF2-40B4-BE49-F238E27FC236}">
                <a16:creationId xmlns:a16="http://schemas.microsoft.com/office/drawing/2014/main" id="{5C557778-007D-416E-8186-5D114851662F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83" name="OTLSHAPE_SLT_0045c74d4b11461f8bcea422fde70324_Duration" hidden="1">
            <a:extLst>
              <a:ext uri="{FF2B5EF4-FFF2-40B4-BE49-F238E27FC236}">
                <a16:creationId xmlns:a16="http://schemas.microsoft.com/office/drawing/2014/main" id="{91E5E2E5-3CEE-4311-AEE9-DD4332B9468C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2700" y="-541298"/>
            <a:ext cx="558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>
                <a:solidFill>
                  <a:srgbClr val="ED7D31"/>
                </a:solidFill>
                <a:latin typeface="Calibri" panose="020F0502020204030204" pitchFamily="34" charset="0"/>
              </a:rPr>
              <a:t>255.9 days</a:t>
            </a:r>
          </a:p>
        </p:txBody>
      </p:sp>
      <p:sp>
        <p:nvSpPr>
          <p:cNvPr id="86" name="OTLSHAPE_SLT_0045c74d4b11461f8bcea422fde70324_TextPercentage" hidden="1">
            <a:extLst>
              <a:ext uri="{FF2B5EF4-FFF2-40B4-BE49-F238E27FC236}">
                <a16:creationId xmlns:a16="http://schemas.microsoft.com/office/drawing/2014/main" id="{84E0518E-B7F7-4C9E-8CAE-E3D7219B4D23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87" name="OTLSHAPE_SLT_0045c74d4b11461f8bcea422fde70324_StartDate" hidden="1">
            <a:extLst>
              <a:ext uri="{FF2B5EF4-FFF2-40B4-BE49-F238E27FC236}">
                <a16:creationId xmlns:a16="http://schemas.microsoft.com/office/drawing/2014/main" id="{C6EBE3E2-00FE-4BD2-BB3F-5E4B613D09BC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88" name="OTLSHAPE_SLT_0045c74d4b11461f8bcea422fde70324_EndDate" hidden="1">
            <a:extLst>
              <a:ext uri="{FF2B5EF4-FFF2-40B4-BE49-F238E27FC236}">
                <a16:creationId xmlns:a16="http://schemas.microsoft.com/office/drawing/2014/main" id="{8EF4D92B-1C0B-4AA6-B452-9EF44876A274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90" name="OTLSHAPE_SLT_63c5e264d1e24c9eb372d20c59d16080_Duration" hidden="1">
            <a:extLst>
              <a:ext uri="{FF2B5EF4-FFF2-40B4-BE49-F238E27FC236}">
                <a16:creationId xmlns:a16="http://schemas.microsoft.com/office/drawing/2014/main" id="{6834548A-7290-43F9-8046-D6304D3B9980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12700" y="-618242"/>
            <a:ext cx="622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>
                <a:solidFill>
                  <a:srgbClr val="ED7D31"/>
                </a:solidFill>
                <a:latin typeface="Calibri" panose="020F0502020204030204" pitchFamily="34" charset="0"/>
              </a:rPr>
              <a:t>1824.2 days</a:t>
            </a:r>
          </a:p>
        </p:txBody>
      </p:sp>
      <p:sp>
        <p:nvSpPr>
          <p:cNvPr id="91" name="OTLSHAPE_SLT_63c5e264d1e24c9eb372d20c59d16080_TextPercentage" hidden="1">
            <a:extLst>
              <a:ext uri="{FF2B5EF4-FFF2-40B4-BE49-F238E27FC236}">
                <a16:creationId xmlns:a16="http://schemas.microsoft.com/office/drawing/2014/main" id="{4722895A-5D4D-48C2-8C5B-1D779543E5EF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93" name="OTLSHAPE_SLT_63c5e264d1e24c9eb372d20c59d16080_StartDate" hidden="1">
            <a:extLst>
              <a:ext uri="{FF2B5EF4-FFF2-40B4-BE49-F238E27FC236}">
                <a16:creationId xmlns:a16="http://schemas.microsoft.com/office/drawing/2014/main" id="{BEE0DF42-7243-4F16-BB23-7B2692779389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95" name="OTLSHAPE_SLT_63c5e264d1e24c9eb372d20c59d16080_EndDate" hidden="1">
            <a:extLst>
              <a:ext uri="{FF2B5EF4-FFF2-40B4-BE49-F238E27FC236}">
                <a16:creationId xmlns:a16="http://schemas.microsoft.com/office/drawing/2014/main" id="{B9D35BC4-617E-4E76-ADBF-46D4E80790C6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99" name="OTLSHAPE_SLT_15fbbf49e9614bcdb2d2531bd8dfc4bd_Duration" hidden="1">
            <a:extLst>
              <a:ext uri="{FF2B5EF4-FFF2-40B4-BE49-F238E27FC236}">
                <a16:creationId xmlns:a16="http://schemas.microsoft.com/office/drawing/2014/main" id="{6B5D8A02-5881-4FDA-B6B1-CD6DD2932DF3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12700" y="-541298"/>
            <a:ext cx="558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>
                <a:solidFill>
                  <a:srgbClr val="ED7D31"/>
                </a:solidFill>
                <a:latin typeface="Calibri" panose="020F0502020204030204" pitchFamily="34" charset="0"/>
              </a:rPr>
              <a:t>412.7 days</a:t>
            </a:r>
          </a:p>
        </p:txBody>
      </p:sp>
      <p:sp>
        <p:nvSpPr>
          <p:cNvPr id="100" name="OTLSHAPE_SLT_15fbbf49e9614bcdb2d2531bd8dfc4bd_TextPercentage" hidden="1">
            <a:extLst>
              <a:ext uri="{FF2B5EF4-FFF2-40B4-BE49-F238E27FC236}">
                <a16:creationId xmlns:a16="http://schemas.microsoft.com/office/drawing/2014/main" id="{1C1E6D43-4FF4-4C10-A5CD-01A0DC9B7B08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01" name="OTLSHAPE_SLT_15fbbf49e9614bcdb2d2531bd8dfc4bd_StartDate" hidden="1">
            <a:extLst>
              <a:ext uri="{FF2B5EF4-FFF2-40B4-BE49-F238E27FC236}">
                <a16:creationId xmlns:a16="http://schemas.microsoft.com/office/drawing/2014/main" id="{EF363935-8C98-4612-AA82-491DE97BC760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102" name="OTLSHAPE_SLT_15fbbf49e9614bcdb2d2531bd8dfc4bd_EndDate" hidden="1">
            <a:extLst>
              <a:ext uri="{FF2B5EF4-FFF2-40B4-BE49-F238E27FC236}">
                <a16:creationId xmlns:a16="http://schemas.microsoft.com/office/drawing/2014/main" id="{E33A579F-4AA3-46CB-B8A3-E059820AF9DA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9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cxnSp>
        <p:nvCxnSpPr>
          <p:cNvPr id="156" name="OTLSHAPE_TB_00000000000000000000000000000000_Separator1">
            <a:extLst>
              <a:ext uri="{FF2B5EF4-FFF2-40B4-BE49-F238E27FC236}">
                <a16:creationId xmlns:a16="http://schemas.microsoft.com/office/drawing/2014/main" id="{A21673C9-F364-4ACD-8095-24C1D9056FA8}"/>
              </a:ext>
            </a:extLst>
          </p:cNvPr>
          <p:cNvCxnSpPr/>
          <p:nvPr>
            <p:custDataLst>
              <p:tags r:id="rId118"/>
            </p:custDataLst>
          </p:nvPr>
        </p:nvCxnSpPr>
        <p:spPr>
          <a:xfrm>
            <a:off x="2030522" y="261134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OTLSHAPE_TB_00000000000000000000000000000000_Separator2">
            <a:extLst>
              <a:ext uri="{FF2B5EF4-FFF2-40B4-BE49-F238E27FC236}">
                <a16:creationId xmlns:a16="http://schemas.microsoft.com/office/drawing/2014/main" id="{4CF80555-1D1D-4FAD-B52B-49FCB90A3B8B}"/>
              </a:ext>
            </a:extLst>
          </p:cNvPr>
          <p:cNvCxnSpPr/>
          <p:nvPr>
            <p:custDataLst>
              <p:tags r:id="rId119"/>
            </p:custDataLst>
          </p:nvPr>
        </p:nvCxnSpPr>
        <p:spPr>
          <a:xfrm>
            <a:off x="3191178" y="261134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OTLSHAPE_TB_00000000000000000000000000000000_Separator3">
            <a:extLst>
              <a:ext uri="{FF2B5EF4-FFF2-40B4-BE49-F238E27FC236}">
                <a16:creationId xmlns:a16="http://schemas.microsoft.com/office/drawing/2014/main" id="{6700A399-F25A-48F3-B8EA-D5D3FE58C574}"/>
              </a:ext>
            </a:extLst>
          </p:cNvPr>
          <p:cNvCxnSpPr/>
          <p:nvPr>
            <p:custDataLst>
              <p:tags r:id="rId120"/>
            </p:custDataLst>
          </p:nvPr>
        </p:nvCxnSpPr>
        <p:spPr>
          <a:xfrm>
            <a:off x="4351835" y="261134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OTLSHAPE_TB_00000000000000000000000000000000_Separator4">
            <a:extLst>
              <a:ext uri="{FF2B5EF4-FFF2-40B4-BE49-F238E27FC236}">
                <a16:creationId xmlns:a16="http://schemas.microsoft.com/office/drawing/2014/main" id="{B377C4A5-76ED-4007-8AD5-789A4040A6FD}"/>
              </a:ext>
            </a:extLst>
          </p:cNvPr>
          <p:cNvCxnSpPr/>
          <p:nvPr>
            <p:custDataLst>
              <p:tags r:id="rId121"/>
            </p:custDataLst>
          </p:nvPr>
        </p:nvCxnSpPr>
        <p:spPr>
          <a:xfrm>
            <a:off x="5515672" y="261134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OTLSHAPE_TB_00000000000000000000000000000000_Separator5">
            <a:extLst>
              <a:ext uri="{FF2B5EF4-FFF2-40B4-BE49-F238E27FC236}">
                <a16:creationId xmlns:a16="http://schemas.microsoft.com/office/drawing/2014/main" id="{59F9493B-AA2E-40BD-948D-EADBCAC9C303}"/>
              </a:ext>
            </a:extLst>
          </p:cNvPr>
          <p:cNvCxnSpPr/>
          <p:nvPr>
            <p:custDataLst>
              <p:tags r:id="rId122"/>
            </p:custDataLst>
          </p:nvPr>
        </p:nvCxnSpPr>
        <p:spPr>
          <a:xfrm>
            <a:off x="6676328" y="261134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OTLSHAPE_TB_00000000000000000000000000000000_Separator6">
            <a:extLst>
              <a:ext uri="{FF2B5EF4-FFF2-40B4-BE49-F238E27FC236}">
                <a16:creationId xmlns:a16="http://schemas.microsoft.com/office/drawing/2014/main" id="{30B43472-2CC4-4FF9-88BB-33BB12CFCD0E}"/>
              </a:ext>
            </a:extLst>
          </p:cNvPr>
          <p:cNvCxnSpPr/>
          <p:nvPr>
            <p:custDataLst>
              <p:tags r:id="rId123"/>
            </p:custDataLst>
          </p:nvPr>
        </p:nvCxnSpPr>
        <p:spPr>
          <a:xfrm>
            <a:off x="7836985" y="261134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OTLSHAPE_TB_00000000000000000000000000000000_Separator7">
            <a:extLst>
              <a:ext uri="{FF2B5EF4-FFF2-40B4-BE49-F238E27FC236}">
                <a16:creationId xmlns:a16="http://schemas.microsoft.com/office/drawing/2014/main" id="{ABAA438D-BF4C-432E-90BA-58186375EF3A}"/>
              </a:ext>
            </a:extLst>
          </p:cNvPr>
          <p:cNvCxnSpPr/>
          <p:nvPr>
            <p:custDataLst>
              <p:tags r:id="rId124"/>
            </p:custDataLst>
          </p:nvPr>
        </p:nvCxnSpPr>
        <p:spPr>
          <a:xfrm>
            <a:off x="8997641" y="261134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OTLSHAPE_TB_00000000000000000000000000000000_Separator8">
            <a:extLst>
              <a:ext uri="{FF2B5EF4-FFF2-40B4-BE49-F238E27FC236}">
                <a16:creationId xmlns:a16="http://schemas.microsoft.com/office/drawing/2014/main" id="{4AD18F67-A20B-4208-AADA-F098E31EAB65}"/>
              </a:ext>
            </a:extLst>
          </p:cNvPr>
          <p:cNvCxnSpPr/>
          <p:nvPr>
            <p:custDataLst>
              <p:tags r:id="rId125"/>
            </p:custDataLst>
          </p:nvPr>
        </p:nvCxnSpPr>
        <p:spPr>
          <a:xfrm>
            <a:off x="10161478" y="261134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OTLSHAPE_M_fa900ead785c44af83be41e102b40706_Shape">
            <a:extLst>
              <a:ext uri="{FF2B5EF4-FFF2-40B4-BE49-F238E27FC236}">
                <a16:creationId xmlns:a16="http://schemas.microsoft.com/office/drawing/2014/main" id="{C214608F-C118-43CE-98C1-94FD51329ACA}"/>
              </a:ext>
            </a:extLst>
          </p:cNvPr>
          <p:cNvSpPr/>
          <p:nvPr>
            <p:custDataLst>
              <p:tags r:id="rId126"/>
            </p:custDataLst>
          </p:nvPr>
        </p:nvSpPr>
        <p:spPr>
          <a:xfrm flipV="1">
            <a:off x="1216648" y="2331948"/>
            <a:ext cx="228600" cy="254000"/>
          </a:xfrm>
          <a:prstGeom prst="triangle">
            <a:avLst/>
          </a:prstGeom>
          <a:solidFill>
            <a:srgbClr val="D0344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6" name="OTLSHAPE_M_b0e96c3bcd0f489f95527264dda937f2_Shape">
            <a:extLst>
              <a:ext uri="{FF2B5EF4-FFF2-40B4-BE49-F238E27FC236}">
                <a16:creationId xmlns:a16="http://schemas.microsoft.com/office/drawing/2014/main" id="{214BEB32-DAAE-40B9-8902-5435FF85E7E2}"/>
              </a:ext>
            </a:extLst>
          </p:cNvPr>
          <p:cNvSpPr/>
          <p:nvPr>
            <p:custDataLst>
              <p:tags r:id="rId127"/>
            </p:custDataLst>
          </p:nvPr>
        </p:nvSpPr>
        <p:spPr>
          <a:xfrm flipV="1">
            <a:off x="4701798" y="2331948"/>
            <a:ext cx="228600" cy="254000"/>
          </a:xfrm>
          <a:prstGeom prst="triangle">
            <a:avLst/>
          </a:prstGeom>
          <a:solidFill>
            <a:srgbClr val="D0344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4" name="OTLSHAPE_M_e02cbbd81b984c43bd30f6b5b008e294_Shape">
            <a:extLst>
              <a:ext uri="{FF2B5EF4-FFF2-40B4-BE49-F238E27FC236}">
                <a16:creationId xmlns:a16="http://schemas.microsoft.com/office/drawing/2014/main" id="{E408E463-97AC-4DF1-9F62-C3BF43ACCC4A}"/>
              </a:ext>
            </a:extLst>
          </p:cNvPr>
          <p:cNvSpPr/>
          <p:nvPr>
            <p:custDataLst>
              <p:tags r:id="rId128"/>
            </p:custDataLst>
          </p:nvPr>
        </p:nvSpPr>
        <p:spPr>
          <a:xfrm flipV="1">
            <a:off x="7023111" y="2331948"/>
            <a:ext cx="228600" cy="254000"/>
          </a:xfrm>
          <a:prstGeom prst="triangle">
            <a:avLst/>
          </a:prstGeom>
          <a:solidFill>
            <a:srgbClr val="D0344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TLSHAPE_M_fa900ead785c44af83be41e102b40706_Title">
            <a:extLst>
              <a:ext uri="{FF2B5EF4-FFF2-40B4-BE49-F238E27FC236}">
                <a16:creationId xmlns:a16="http://schemas.microsoft.com/office/drawing/2014/main" id="{87CB2E63-2AF9-490E-A448-FA469E82E302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738684" y="1968305"/>
            <a:ext cx="118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Regulations Enacted</a:t>
            </a:r>
          </a:p>
        </p:txBody>
      </p:sp>
      <p:sp>
        <p:nvSpPr>
          <p:cNvPr id="14" name="OTLSHAPE_M_fa900ead785c44af83be41e102b40706_Date">
            <a:extLst>
              <a:ext uri="{FF2B5EF4-FFF2-40B4-BE49-F238E27FC236}">
                <a16:creationId xmlns:a16="http://schemas.microsoft.com/office/drawing/2014/main" id="{21420944-3F81-4831-A032-CE5D27F789F1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974607" y="2151524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26, 2017</a:t>
            </a:r>
          </a:p>
        </p:txBody>
      </p:sp>
      <p:sp>
        <p:nvSpPr>
          <p:cNvPr id="29" name="OTLSHAPE_M_b0e96c3bcd0f489f95527264dda937f2_Title">
            <a:extLst>
              <a:ext uri="{FF2B5EF4-FFF2-40B4-BE49-F238E27FC236}">
                <a16:creationId xmlns:a16="http://schemas.microsoft.com/office/drawing/2014/main" id="{82945409-86AB-42D1-B739-EC0700B5214B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4282232" y="1968305"/>
            <a:ext cx="106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MDR Fully Applies</a:t>
            </a:r>
          </a:p>
        </p:txBody>
      </p:sp>
      <p:sp>
        <p:nvSpPr>
          <p:cNvPr id="30" name="OTLSHAPE_M_b0e96c3bcd0f489f95527264dda937f2_Date">
            <a:extLst>
              <a:ext uri="{FF2B5EF4-FFF2-40B4-BE49-F238E27FC236}">
                <a16:creationId xmlns:a16="http://schemas.microsoft.com/office/drawing/2014/main" id="{64F08D96-DAEA-4080-AF2E-E46130CE4C6E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4459757" y="2151524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26, 2020</a:t>
            </a:r>
          </a:p>
        </p:txBody>
      </p:sp>
      <p:sp>
        <p:nvSpPr>
          <p:cNvPr id="40" name="OTLSHAPE_M_e02cbbd81b984c43bd30f6b5b008e294_Title">
            <a:extLst>
              <a:ext uri="{FF2B5EF4-FFF2-40B4-BE49-F238E27FC236}">
                <a16:creationId xmlns:a16="http://schemas.microsoft.com/office/drawing/2014/main" id="{82F3140E-C7EE-4BC1-B2DF-FC49B4375BA8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6604667" y="1968305"/>
            <a:ext cx="1054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IVDR Fully Applies</a:t>
            </a:r>
          </a:p>
        </p:txBody>
      </p:sp>
      <p:sp>
        <p:nvSpPr>
          <p:cNvPr id="41" name="OTLSHAPE_M_e02cbbd81b984c43bd30f6b5b008e294_Date">
            <a:extLst>
              <a:ext uri="{FF2B5EF4-FFF2-40B4-BE49-F238E27FC236}">
                <a16:creationId xmlns:a16="http://schemas.microsoft.com/office/drawing/2014/main" id="{8CBE4FFC-7101-41DF-9976-2AAD264C085D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6781071" y="2151524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26, 2022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FD7217A-5E4B-4B4C-8D1D-7A15D538DF38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1023620" y="337819"/>
            <a:ext cx="739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EU Regulations for MDR and IVDR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322D04F-5C1D-4011-8C40-0421414A8229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1023620" y="878955"/>
            <a:ext cx="7132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Medicines &amp; Healthcare Regulatory Agency CE Certificates Timeline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708879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MuMiIsIk9yaWdpbmFsQXNzZW1ibHlWZXJzaW9uIjoiNC4wMy4wMS4wMCIsIkVkaXRpb24iOiJQcm8iLCJJc1BsdXNFZGl0aW9uIjp0cnVlLCJJc1Byb0VkaXRpb24iOnRydWV9LCJFZmZlY3QiOjAsIlN0eWxlIjp7IiRpZCI6IjMiLCJUaW1lYmFuZFN0eWxlIjp7IiRpZCI6IjQiLCJTY2FsZU1hcmtpbmciOjAsIlNoYXBlIjowLCJTaGFwZVN0eWxlIjp7IiRpZCI6IjUiLCJNYXJnaW4iOnsiJGlkIjoiNiIsIlRvcCI6MCwiTGVmdCI6MTIsIlJpZ2h0IjoxMiwiQm90dG9tIjowfSwiUGFkZGluZyI6eyIkaWQiOiI3IiwiVG9wIjo3LCJMZWZ0IjowLCJSaWdodCI6MCwiQm90dG9tIjo3fSwiQmFja2dyb3VuZCI6eyIkaWQiOiI4IiwiQ29sb3IiOnsiJGlkIjoiOSIsIkEiOjI1NSwiUiI6ODAsIkciOjg3LCJCIjo4OX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IxLCJHIjoxMjgsIkIiOjcx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g5LCJSIjowLCJHIjowLCJCIjow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nRydWUsIlNlZ21lbnRTZXBhcmF0b3JPcGFjaXR5IjozMCwiRm9udFNldHRpbmdzIjp7IiRpZCI6IjQxIiwiRm9udFNpemUiOjEyLCJGb250TmFtZSI6IkNhbGlicmkiLCJJc0JvbGQiOmZhbHNlLCJJc0l0YWxpYyI6ZmFsc2UsIklzVW5kZXJsaW5lZCI6ZmFsc2UsIlBhcmVudFN0eWxlIjpudWxsfSwiQXV0b1NpemUiOjAsIkZvcmVncm91bmQiOnsiJGlkIjoiNDIiLCJDb2xvciI6eyIkaWQiOiI0M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E5MSwiUiI6MjU1LCJHIjowLCJCIjowfX0sIkFwcGVuZFllYXJPblllYXJDaGFuZ2UiOnRydWUsIkVsYXBzZWRUaW1lRm9ybWF0IjoyLCJUb2RheU1hcmtlclBvc2l0aW9uIjowLCJRdWlja1Bvc2l0aW9uIjozLCJBYnNvbHV0ZVBvc2l0aW9uIjoxOTguNjE3OTgxLCJNYXJnaW4iOnsiJGlkIjoiNDkiLCJUb3AiOjAsIkxlZnQiOjEwLCJSaWdodCI6MTAsIkJvdHRvbSI6MH0sIlBhZGRpbmciOnsiJGlkIjoiNTAiLCJUb3AiOjAsIkxlZnQiOjAsIlJpZ2h0IjowLCJCb3R0b20iOjB9LCJCYWNrZ3JvdW5kIjp7IiRpZCI6IjUxIiwiQ29sb3IiOnsiJGlkIjoiNTIiLCJBIjoyNTUsIlIiOjQ3LCJHIjo1NCwiQiI6MTUzfX0sIklzVmlzaWJsZSI6dHJ1ZSwiV2lkdGgiOjAuMCwiSGVpZ2h0IjowLjAsIkJvcmRlclN0eWxlIjpudWxsLCJQYXJlbnRTdHlsZSI6bnVsbH0sIkRlZmF1bHRNaWxlc3RvbmVTdHlsZSI6eyIkaWQiOiI1MyIsIlNoYXBlIjowLCJDb25uZWN0b3JNYXJnaW4iOnsiJGlkIjoiNTQiLCJUb3AiOjAsIkxlZnQiOjIsIlJpZ2h0IjoyLCJCb3R0b20iOjB9LCJDb25uZWN0b3JTdHlsZSI6eyIkaWQiOiI1NSIsIkxpbmVDb2xvciI6eyIkaWQiOiI1NiIsIiR0eXBlIjoiTkxSRS5Db21tb24uRG9tLlNvbGlkQ29sb3JCcnVzaCwgTkxSRS5Db21tb24iLCJDb2xvciI6eyIkaWQiOiI1NyIsIkEiOjEyNywiUiI6NzksIkciOjEyOSwiQiI6MTg5fX0sIkxpbmVXZWlnaHQiOjEuMCwiTGluZVR5cGUiOjAsIlBhcmVudFN0eWxlIjpudWxsfSwiSXNCZWxvd1RpbWViYW5kIjpmYWxzZSwiUG9zaXRpb25PblRhc2siOjAsIkhpZGVEYXRlIjpmYWxzZSwiU2hhcGVTaXplIjoxLCJTcGFjaW5nIjox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MCwiRyI6MTE0LCJCIjoxODh9fSwiSXNWaXNpYmxlIjp0cnVlLCJXaWR0aCI6MTguMCwiSGVpZ2h0IjoyMC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xLCJGb250TmFtZSI6IkNhbGlicmkiLCJJc0JvbGQiOnRydWUsIklzSXRhbGljIjpmYWxzZSwiSXNVbmRlcmxpbmVkIjpmYWxzZSwiUGFyZW50U3R5bGUiOm51bGx9LCJBdXRvU2l6ZSI6MCwiRm9yZWdyb3VuZCI6eyIkaWQiOiI2OSIsIkNvbG9yIjp7IiRpZCI6Ijc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xMCwiRm9udE5hbWUiOiJDYWxpYnJpIiwiSXNCb2xkIjpmYWxzZSwiSXNJdGFsaWMiOmZhbHNlLCJJc1VuZGVybGluZWQiOmZhbHNlLCJQYXJlbnRTdHlsZSI6bnVsbH0sIkF1dG9TaXplIjowLCJGb3JlZ3JvdW5kIjp7IiRpZCI6Ijc2IiwiQ29sb3IiOnsiJGlkIjoiNz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4IiwiVG9wIjowLCJMZWZ0IjowLCJSaWdodCI6MCwiQm90dG9tIjowfSwiUGFkZGluZyI6eyIkaWQiOiI3OSIsIlRvcCI6MCwiTGVmdCI6MCwiUmlnaHQiOjAsIkJvdHRvbSI6MH0sIkJhY2tncm91bmQiOnsiJGlkIjoiODAiLCJDb2xvciI6eyIkcmVmIjoiMjAifX0sIklzVmlzaWJsZSI6dHJ1ZSwiV2lkdGgiOjAuMCwiSGVpZ2h0IjowLjAsIkJvcmRlclN0eWxlIjpudWxsLCJQYXJlbnRTdHlsZSI6bnVsbH0sIkRhdGVGb3JtYXQiOnsiJGlkIjoiODE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4MiIsIkRhdGVQYXJ0SXNWaXNpYmxlIjp0cnVlLCJUaW1lUGFydElzVmlzaWJsZSI6ZmFsc2V9fSwiV2Vla051bWJlcmluZyI6eyIkaWQiOiI4MyIsIkZvcm1hdCI6MCwiSXNWaXNpYmxlIjpmYWxzZSwiTGFzdEtub3duVmlzaWJpbGl0eVN0YXRlIjpmYWxzZX0sIklzVmlzaWJsZSI6dHJ1ZSwiUGFyZW50U3R5bGUiOm51bGx9LCJEZWZhdWx0VGFza1N0eWxlIjp7IiRpZCI6Ijg0IiwiU2hhcGUiOjAsIlNoYXBlVGhpY2tuZXNzIjoxLCJEdXJhdGlvbkZvcm1hdCI6MCwiSW5jbHVkZU5vbldvcmtpbmdEYXlzSW5EdXJhdGlvbiI6ZmFsc2UsIlBlcmNlbnRhZ2VDb21wbGV0ZVN0eWxlIjp7IiRpZCI6Ijg1IiwiRm9udFNldHRpbmdzIjp7IiRpZCI6Ijg2IiwiRm9udFNpemUiOjEwLCJGb250TmFtZSI6IkNhbGlicmkiLCJJc0JvbGQiOmZhbHNlLCJJc0l0YWxpYyI6ZmFsc2UsIklzVW5kZXJsaW5lZCI6ZmFsc2UsIlBhcmVudFN0eWxlIjpudWxsfSwiQXV0b1NpemUiOjAsIkZvcmVncm91bmQiOnsiJGlkIjoiODciLCJDb2xvciI6eyIkaWQiOiI4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DkiLCJUb3AiOjAsIkxlZnQiOjAsIlJpZ2h0IjowLCJCb3R0b20iOjB9LCJQYWRkaW5nIjp7IiRpZCI6IjkwIiwiVG9wIjowLCJMZWZ0IjowLCJSaWdodCI6MCwiQm90dG9tIjowfSwiQmFja2dyb3VuZCI6eyIkaWQiOiI5MSIsIkNvbG9yIjp7IiRyZWYiOiIyMCJ9fSwiSXNWaXNpYmxlIjp0cnVlLCJXaWR0aCI6MC4wLCJIZWlnaHQiOjAuMCwiQm9yZGVyU3R5bGUiOm51bGwsIlBhcmVudFN0eWxlIjpudWxsfSwiRHVyYXRpb25TdHlsZSI6eyIkaWQiOiI5MiIsIkZvbnRTZXR0aW5ncyI6eyIkaWQiOiI5MyIsIkZvbnRTaXplIjoxMCwiRm9udE5hbWUiOiJDYWxpYnJpIiwiSXNCb2xkIjpmYWxzZSwiSXNJdGFsaWMiOmZhbHNlLCJJc1VuZGVybGluZWQiOmZhbHNlLCJQYXJlbnRTdHlsZSI6bnVsbH0sIkF1dG9TaXplIjowLCJGb3JlZ3JvdW5kIjp7IiRpZCI6Ijk0IiwiQ29sb3IiOnsiJGlkIjoiO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iIsIlRvcCI6MCwiTGVmdCI6MCwiUmlnaHQiOjAsIkJvdHRvbSI6MH0sIlBhZGRpbmciOnsiJGlkIjoiOTciLCJUb3AiOjAsIkxlZnQiOjAsIlJpZ2h0IjowLCJCb3R0b20iOjB9LCJCYWNrZ3JvdW5kIjp7IiRpZCI6Ijk4IiwiQ29sb3IiOnsiJHJlZiI6IjIwIn19LCJJc1Zpc2libGUiOnRydWUsIldpZHRoIjowLjAsIkhlaWdodCI6MC4wLCJCb3JkZXJTdHlsZSI6bnVsbCwiUGFyZW50U3R5bGUiOm51bGx9LCJIb3Jpem9udGFsQ29ubmVjdG9yU3R5bGUiOnsiJGlkIjoiOTkiLCJMaW5lQ29sb3IiOnsiJGlkIjoiMTAwIiwiJHR5cGUiOiJOTFJFLkNvbW1vbi5Eb20uU29saWRDb2xvckJydXNoLCBOTFJFLkNvbW1vbiIsIkNvbG9yIjp7IiRpZCI6IjEwMSIsIkEiOjI1NSwiUiI6MjA0LCJHIjoyMDQsIkIiOjIwNH19LCJMaW5lV2VpZ2h0IjoxLjAsIkxpbmVUeXBlIjowLCJQYXJlbnRTdHlsZSI6bnVsbH0sIlZlcnRpY2FsQ29ubmVjdG9yU3R5bGUiOnsiJGlkIjoiMTAyIiwiTGluZUNvbG9yIjp7IiRpZCI6IjEwMyIsIiR0eXBlIjoiTkxSRS5Db21tb24uRG9tLlNvbGlkQ29sb3JCcnVzaCwgTkxSRS5Db21tb24iLCJDb2xvciI6eyIkaWQiOiIxMDQiLCJBIjoyNTUsIlIiOjIwNCwiRyI6MjA0LCJCIjoyMDR9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EwNSIsIk1hcmdpbiI6eyIkaWQiOiIxMDYiLCJUb3AiOjAsIkxlZnQiOjQsIlJpZ2h0Ijo0LCJCb3R0b20iOjB9LCJQYWRkaW5nIjp7IiRpZCI6IjEwNyIsIlRvcCI6MCwiTGVmdCI6MCwiUmlnaHQiOjAsIkJvdHRvbSI6MH0sIkJhY2tncm91bmQiOnsiJGlkIjoiMTA4IiwiQ29sb3IiOnsiJGlkIjoiMTA5IiwiQSI6MjU1LCJSIjowLCJHIjoxMTQsIkIiOjE4OH19LCJJc1Zpc2libGUiOnRydWUsIldpZHRoIjowLjAsIkhlaWdodCI6MTYuMCwiQm9yZGVyU3R5bGUiOnsiJGlkIjoiMTEwIiwiTGluZUNvbG9yIjp7IiRpZCI6IjExMSIsIiR0eXBlIjoiTkxSRS5Db21tb24uRG9tLlNvbGlkQ29sb3JCcnVzaCwgTkxSRS5Db21tb24iLCJDb2xvciI6eyIkaWQiOiIxMTIiLCJBIjoyNTUsIlIiOjI1NSwiRyI6MCwiQiI6MH19LCJMaW5lV2VpZ2h0IjowLjAsIkxpbmVUeXBlIjowLCJQYXJlbnRTdHlsZSI6bnVsbH0sIlBhcmVudFN0eWxlIjpudWxsfSwiVGl0bGVTdHlsZSI6eyIkaWQiOiIxMTMiLCJGb250U2V0dGluZ3MiOnsiJGlkIjoiMTE0IiwiRm9udFNpemUiOjEwLCJGb250TmFtZSI6IkNhbGlicmkiLCJJc0JvbGQiOmZhbHNlLCJJc0l0YWxpYyI6ZmFsc2UsIklzVW5kZXJsaW5lZCI6ZmFsc2UsIlBhcmVudFN0eWxlIjpudWxsfSwiQXV0b1NpemUiOjAsIkZvcmVncm91bmQiOnsiJGlkIjoiMTE1IiwiQ29sb3IiOnsiJGlkIjoiMTE2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xNyIsIlRvcCI6MCwiTGVmdCI6MCwiUmlnaHQiOjAsIkJvdHRvbSI6MH0sIlBhZGRpbmciOnsiJGlkIjoiMTE4IiwiVG9wIjowLCJMZWZ0IjowLCJSaWdodCI6MCwiQm90dG9tIjowfSwiQmFja2dyb3VuZCI6eyIkaWQiOiIxMTkiLCJDb2xvciI6eyIkcmVmIjoiMjAifX0sIklzVmlzaWJsZSI6dHJ1ZSwiV2lkdGgiOjAuMCwiSGVpZ2h0IjowLjAsIkJvcmRlclN0eWxlIjpudWxsLCJQYXJlbnRTdHlsZSI6bnVsbH0sIkRhdGVTdHlsZSI6eyIkaWQiOiIxMjAiLCJGb250U2V0dGluZ3MiOnsiJGlkIjoiMTIxIiwiRm9udFNpemUiOjksIkZvbnROYW1lIjoiQ2FsaWJyaSIsIklzQm9sZCI6ZmFsc2UsIklzSXRhbGljIjpmYWxzZSwiSXNVbmRlcmxpbmVkIjpmYWxzZSwiUGFyZW50U3R5bGUiOm51bGx9LCJBdXRvU2l6ZSI6MCwiRm9yZWdyb3VuZCI6eyIkaWQiOiIxMjIiLCJDb2xvciI6eyIkaWQiOiIxMjM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TI0IiwiVG9wIjowLCJMZWZ0IjowLCJSaWdodCI6MCwiQm90dG9tIjowfSwiUGFkZGluZyI6eyIkaWQiOiIxMjUiLCJUb3AiOjAsIkxlZnQiOjAsIlJpZ2h0IjowLCJCb3R0b20iOjB9LCJCYWNrZ3JvdW5kIjp7IiRpZCI6IjEyNiIsIkNvbG9yIjp7IiRyZWYiOiIyMCJ9fSwiSXNWaXNpYmxlIjp0cnVlLCJXaWR0aCI6MC4wLCJIZWlnaHQiOjAuMCwiQm9yZGVyU3R5bGUiOm51bGwsIlBhcmVudFN0eWxlIjpudWxsfSwiRGF0ZUZvcm1hdCI6eyIkaWQiOiIxMjc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4IiwiRm9ybWF0IjowLCJJc1Zpc2libGUiOmZhbHNlLCJMYXN0S25vd25WaXNpYmlsaXR5U3RhdGUiOmZhbHNlfSwiSXNWaXNpYmxlIjp0cnVlLCJQYXJlbnRTdHlsZSI6bnVsbCwiX2V4cGxpY2l0bHlTZXQiOnsiJGlkIjoiMTI5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UsIldlZWtOdW1iZXJpbmciOmZhbHNlfX0sIkdyaWRsaW5lUGFuZWxTdHlsZSI6eyIkaWQiOiIxMzAiLCJHcmlkbGluZVN0eWxlIjp7IiRpZCI6IjEzMSIsIkxpbmVDb2xvciI6eyIkaWQiOiIxMzIiLCIkdHlwZSI6Ik5MUkUuQ29tbW9uLkRvbS5Tb2xpZENvbG9yQnJ1c2gsIE5MUkUuQ29tbW9uIiwiQ29sb3IiOnsiJGlkIjoiMTMzIiwiQSI6MzgsIlIiOjEyMywiRyI6MTY3LCJCIjoxNTd9fSwiTGluZVdlaWdodCI6MS4wLCJMaW5lVHlwZSI6MCwiUGFyZW50U3R5bGUiOm51bGx9LCJNYXJnaW4iOnsiJGlkIjoiMTM0IiwiVG9wIjowLCJMZWZ0IjowLCJSaWdodCI6MCwiQm90dG9tIjowfSwiUGFkZGluZyI6eyIkaWQiOiIxMzUiLCJUb3AiOjAsIkxlZnQiOjAsIlJpZ2h0IjowLCJCb3R0b20iOjB9LCJCYWNrZ3JvdW5kIjpudWxsLCJJc1Zpc2libGUiOnRydWUsIldpZHRoIjowLjAsIkhlaWdodCI6MC4wLCJCb3JkZXJTdHlsZSI6eyIkaWQiOiIxMzYiLCJMaW5lQ29sb3IiOm51bGwsIkxpbmVXZWlnaHQiOjAuMCwiTGluZVR5cGUiOjAsIlBhcmVudFN0eWxlIjpudWxsfSwiUGFyZW50U3R5bGUiOm51bGx9LCJTaG93RWxhcHNlZFRpbWVHcmFkaWVudFN0eWxlIjpmYWxzZSwiRGVmYXVsdFN3aW1sYW5lU3R5bGUiOnsiJGlkIjoiMTM3IiwiSGVhZGVyU3R5bGUiOnsiJGlkIjoiMTM4IiwiVGV4dFN0eWxlIjp7IiRpZCI6IjEzOSIsIkZvbnRTZXR0aW5ncyI6eyIkaWQiOiIxNDAiLCJGb250U2l6ZSI6MTIsIkZvbnROYW1lIjoiQ2FsaWJyaSIsIklzQm9sZCI6ZmFsc2UsIklzSXRhbGljIjpmYWxzZSwiSXNVbmRlcmxpbmVkIjpmYWxzZSwiUGFyZW50U3R5bGUiOm51bGx9LCJBdXRvU2l6ZSI6MCwiRm9yZWdyb3VuZCI6eyIkaWQiOiIxNDEiLCJDb2xvciI6eyIkaWQiOiIxNDIiLCJBIjoyNTUsIlIiOjMyLCJHIjo1NiwiQiI6MTAwfX0sIk1heFdpZHRoIjowLjAsIk1heEhlaWdodCI6MC4wLCJTbWFydEZvcmVncm91bmRJc0FjdGl2ZSI6ZmFsc2UsIkhvcml6b250YWxBbGlnbm1lbnQiOjAsIlZlcnRpY2FsQWxpZ25tZW50IjowLCJTbWFydEZvcmVncm91bmQiOm51bGwsIkJhY2tncm91bmRGaWxsVHlwZSI6MCwiTWFyZ2luIjp7IiRpZCI6IjE0MyIsIlRvcCI6MCwiTGVmdCI6MCwiUmlnaHQiOjAsIkJvdHRvbSI6MH0sIlBhZGRpbmciOnsiJGlkIjoiMTQ0IiwiVG9wIjowLCJMZWZ0IjowLCJSaWdodCI6MCwiQm90dG9tIjowfSwiQmFja2dyb3VuZCI6bnVsbCwiSXNWaXNpYmxlIjpmYWxzZSwiV2lkdGgiOjAuMCwiSGVpZ2h0IjowLjAsIkJvcmRlclN0eWxlIjpudWxsLCJQYXJlbnRTdHlsZSI6bnVsbH0sIlJlY3RhbmdsZVN0eWxlIjp7IiRpZCI6IjE0NSIsIk1hcmdpbiI6eyIkaWQiOiIxNDYiLCJUb3AiOjAsIkxlZnQiOjAsIlJpZ2h0IjowLCJCb3R0b20iOjB9LCJQYWRkaW5nIjp7IiRpZCI6IjE0NyIsIlRvcCI6MCwiTGVmdCI6MCwiUmlnaHQiOjAsIkJvdHRvbSI6MH0sIkJhY2tncm91bmQiOnsiJGlkIjoiMTQ4IiwiQ29sb3IiOnsiJGlkIjoiMTQ5IiwiQSI6MTI3LCJSIjo5MSwiRyI6MTU1LCJCIjoyMTN9fSwiSXNWaXNpYmxlIjpmYWxzZSwiV2lkdGgiOjAuMCwiSGVpZ2h0IjowLjAsIkJvcmRlclN0eWxlIjp7IiRpZCI6IjE1MCIsIkxpbmVDb2xvciI6eyIkaWQiOiIxNTEiLCIkdHlwZSI6Ik5MUkUuQ29tbW9uLkRvbS5Tb2xpZENvbG9yQnJ1c2gsIE5MUkUuQ29tbW9uIiwiQ29sb3IiOnsiJGlkIjoiMTUyIiwiQSI6MjU1LCJSIjoyNTUsIkciOjAsIkIiOjB9fSwiTGluZVdlaWdodCI6MC4wLCJMaW5lVHlwZSI6MCwiUGFyZW50U3R5bGUiOm51bGx9LCJQYXJlbnRTdHlsZSI6bnVsbH0sIk1hcmdpbiI6eyIkaWQiOiIxNTMiLCJUb3AiOjAsIkxlZnQiOjAsIlJpZ2h0IjowLCJCb3R0b20iOjB9LCJQYWRkaW5nIjp7IiRpZCI6IjE1NCIsIlRvcCI6MCwiTGVmdCI6MCwiUmlnaHQiOjAsIkJvdHRvbSI6MH0sIkJhY2tncm91bmQiOm51bGwsIklzVmlzaWJsZSI6dHJ1ZSwiV2lkdGgiOjAuMCwiSGVpZ2h0IjowLjAsIkJvcmRlclN0eWxlIjpudWxsLCJQYXJlbnRTdHlsZSI6bnVsbH0sIkJhY2tncm91bmRTdHlsZSI6eyIkaWQiOiIxNTUiLCJNYXJnaW4iOnsiJGlkIjoiMTU2IiwiVG9wIjowLCJMZWZ0IjowLCJSaWdodCI6MCwiQm90dG9tIjowfSwiUGFkZGluZyI6eyIkaWQiOiIxNTciLCJUb3AiOjAsIkxlZnQiOjAsIlJpZ2h0IjowLCJCb3R0b20iOjB9LCJCYWNrZ3JvdW5kIjp7IiRpZCI6IjE1OCIsIkNvbG9yIjp7IiRpZCI6IjE1OSIsIkEiOjM4LCJSIjo5MSwiRyI6MTU1LCJCIjoyMTN9fSwiSXNWaXNpYmxlIjp0cnVlLCJXaWR0aCI6MC4wLCJIZWlnaHQiOjAuMCwiQm9yZGVyU3R5bGUiOnsiJGlkIjoiMTYwIiwiTGluZUNvbG9yIjp7IiRpZCI6IjE2MSIsIiR0eXBlIjoiTkxSRS5Db21tb24uRG9tLlNvbGlkQ29sb3JCcnVzaCwgTkxSRS5Db21tb24iLCJDb2xvciI6eyIkaWQiOiIxNjIiLCJBIjoyNTUsIlIiOjI1NSwiRyI6MCwiQiI6MH19LCJMaW5lV2VpZ2h0IjowLjAsIkxpbmVUeXBlIjowLCJQYXJlbnRTdHlsZSI6bnVsbH0sIlBhcmVudFN0eWxlIjpudWxsfSwiSXNBYm92ZVRpbWViYW5kIjpmYWxzZSwiTWFyZ2luIjp7IiRpZCI6IjE2MyIsIlRvcCI6MCwiTGVmdCI6MCwiUmlnaHQiOjAsIkJvdHRvbSI6MH0sIlBhZGRpbmciOnsiJGlkIjoiMTY0IiwiVG9wIjowLCJMZWZ0IjowLCJSaWdodCI6MCwiQm90dG9tIjowfSwiSXNWaXNpYmxlIjp0cnVlLCJXaWR0aCI6MC4wLCJIZWlnaHQiOjAuMCwiQm9yZGVyU3R5bGUiOm51bGwsIlBhcmVudFN0eWxlIjpudWxsfX0sIlNjYWxlIjp7IiRpZCI6IjE2NSIsIlN0YXJ0RGF0ZSI6IjAwMDEtMDEtMDFUMDA6MDA6MDAiLCJFbmREYXRlIjoiMjAyNS0xMi0zMFQwMzowMjowMFoiLCJGb3JtYXQiOiJNTU0iLCJUeXBlIjo0LCJBdXRvRGF0ZVJhbmdlIjp0cnVlLCJXb3JraW5nRGF5cyI6MzEsIkZpc2NhbFllYXIiOnsiJGlkIjoiMTY2IiwiU3RhcnRNb250aCI6MSwiVXNlU3RhcnRpbmdZZWFyRm9yTnVtYmVyaW5nIjp0cnVlLCJTaG93RmlzY2FsWWVhckxhYmVsIjp0cnVlfSwiVG9kYXlNYXJrZXJUZXh0IjoiVG9kYXkiLCJBdXRvU2NhbGVUeXBlIjp0cnVlfSwiTWlsZXN0b25lcyI6W3siJGlkIjoiMTY3IiwiRGF0ZSI6IjIwMjItMDUtMjZUMDA6MDA6MDBaIiwiU3R5bGUiOnsiJGlkIjoiMTY4IiwiU2hhcGUiOjAsIkNvbm5lY3Rvck1hcmdpbiI6eyIkcmVmIjoiNTQifSwiQ29ubmVjdG9yU3R5bGUiOnsiJGlkIjoiMTY5IiwiTGluZUNvbG9yIjp7IiRpZCI6IjE3MCIsIiR0eXBlIjoiTkxSRS5Db21tb24uRG9tLlNvbGlkQ29sb3JCcnVzaCwgTkxSRS5Db21tb24iLCJDb2xvciI6eyIkaWQiOiIxNzEiLCJBIjoxMjcsIlIiOjc5LCJHIjoxMjksIkIiOjE4OX19LCJMaW5lV2VpZ2h0IjoxLjAsIkxpbmVUeXBlIjowLCJQYXJlbnRTdHlsZSI6bnVsbH0sIklzQmVsb3dUaW1lYmFuZCI6ZmFsc2UsIlBvc2l0aW9uT25UYXNrIjowLCJIaWRlRGF0ZSI6ZmFsc2UsIlNoYXBlU2l6ZSI6MSwiU3BhY2luZyI6MS4wLCJQYWRkaW5nIjp7IiRyZWYiOiI1OCJ9LCJTaGFwZVN0eWxlIjp7IiRpZCI6IjE3MiIsIk1hcmdpbiI6eyIkcmVmIjoiNjAifSwiUGFkZGluZyI6eyIkcmVmIjoiNjEifSwiQmFja2dyb3VuZCI6eyIkaWQiOiIxNzMiLCJDb2xvciI6eyIkaWQiOiIxNzQiLCJBIjoyNTUsIlIiOjIwOCwiRyI6NTIsIkIiOjc3fX0sIklzVmlzaWJsZSI6dHJ1ZSwiV2lkdGgiOjE4LjAsIkhlaWdodCI6MjAuMCwiQm9yZGVyU3R5bGUiOnsiJGlkIjoiMTc1IiwiTGluZUNvbG9yIjp7IiRyZWYiOiI2NSJ9LCJMaW5lV2VpZ2h0IjowLjAsIkxpbmVUeXBlIjowLCJQYXJlbnRTdHlsZSI6bnVsbH0sIlBhcmVudFN0eWxlIjpudWxsfSwiVGl0bGVTdHlsZSI6eyIkaWQiOiIxNzYiLCJGb250U2V0dGluZ3MiOnsiJGlkIjoiMTc3IiwiRm9udFNpemUiOjExLCJGb250TmFtZSI6IkNhbGlicmkiLCJJc0JvbGQiOnRydWUsIklzSXRhbGljIjpmYWxzZSwiSXNVbmRlcmxpbmVkIjpmYWxzZSwiUGFyZW50U3R5bGUiOm51bGx9LCJBdXRvU2l6ZSI6MCwiRm9yZWdyb3VuZCI6eyIkaWQiOiIxNzgiLCJDb2xvciI6eyIkaWQiOiIxNzk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GlkIjoiMTgwIiwiQ29sb3IiOnsiJGlkIjoiMTgxIiwiQSI6MCwiUiI6MjU1LCJHIjoyNTUsIkIiOjI1NX19LCJJc1Zpc2libGUiOnRydWUsIldpZHRoIjowLjAsIkhlaWdodCI6MC4wLCJCb3JkZXJTdHlsZSI6eyIkaWQiOiIxODIiLCJMaW5lQ29sb3IiOm51bGwsIkxpbmVXZWlnaHQiOjAuMCwiTGluZVR5cGUiOjAsIlBhcmVudFN0eWxlIjpudWxsfSwiUGFyZW50U3R5bGUiOm51bGx9LCJEYXRlU3R5bGUiOnsiJGlkIjoiMTgzIiwiRm9udFNldHRpbmdzIjp7IiRpZCI6IjE4NCIsIkZvbnRTaXplIjoxMCwiRm9udE5hbWUiOiJDYWxpYnJpIiwiSXNCb2xkIjpmYWxzZSwiSXNJdGFsaWMiOmZhbHNlLCJJc1VuZGVybGluZWQiOmZhbHNlLCJQYXJlbnRTdHlsZSI6bnVsbH0sIkF1dG9TaXplIjowLCJGb3JlZ3JvdW5kIjp7IiRpZCI6IjE4NSIsIkNvbG9yIjp7IiRpZCI6IjE4NiIsIkEiOjI1NSwiUiI6MTE5LCJHIjo5NSwiQiI6ODV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GlkIjoiMTg3IiwiQ29sb3IiOnsiJGlkIjoiMTg4IiwiQSI6MCwiUiI6MjU1LCJHIjoyNTUsIkIiOjI1NX19LCJJc1Zpc2libGUiOnRydWUsIldpZHRoIjowLjAsIkhlaWdodCI6MC4wLCJCb3JkZXJTdHlsZSI6eyIkaWQiOiIxODkiLCJMaW5lQ29sb3IiOm51bGwsIkxpbmVXZWlnaHQiOjAuMCwiTGluZVR5cGUiOjAsIlBhcmVudFN0eWxlIjpudWxsfSwiUGFyZW50U3R5bGUiOm51bGx9LCJEYXRlRm9ybWF0Ijp7IiRpZCI6IjE5M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5MSIsIkRhdGVQYXJ0SXNWaXNpYmxlIjp0cnVlLCJUaW1lUGFydElzVmlzaWJsZSI6ZmFsc2V9fSwiV2Vla051bWJlcmluZyI6eyIkaWQiOiIxOTIiLCJGb3JtYXQiOjAsIklzVmlzaWJsZSI6ZmFsc2UsIkxhc3RLbm93blZpc2liaWxpdHlTdGF0ZSI6ZmFsc2V9LCJJc1Zpc2libGUiOnRydWUsIlBhcmVudFN0eWxlIjpudWxsfSwiSW5kZXgiOjAsIlBlcmNlbnRhZ2VDb21wbGV0ZSI6bnVsbCwiUG9zaXRpb24iOnsiUmF0aW8iOjAuMCwiSXNDdXN0b20iOmZhbHNlfSwiRGF0ZUZvcm1hdCI6eyIkcmVmIjoiMTkwIn0sIldlZWtOdW1iZXJpbmciOnsiJGlkIjoiMTkzIiwiRm9ybWF0IjowLCJJc1Zpc2libGUiOmZhbHNlLCJMYXN0S25vd25WaXNpYmlsaXR5U3RhdGUiOmZhbHNlfSwiUmVsYXRlZFRhc2tJZCI6IjAwMDAwMDAwLTAwMDAtMDAwMC0wMDAwLTAwMDAwMDAwMDAwMCIsIklkIjoiZTAyY2JiZDgtMWI5OC00YzQzLWJkMzAtZjZiNWIwMDhlMjk0IiwiSW1wb3J0SWQiOm51bGwsIlRpdGxlIjoiSVZEUiBGdWxseSBBcHBsaWVzIiwiTm90ZSI6bnVsbCwiSHlwZXJsaW5rIjp7IiRpZCI6IjE5NCIsIkFkZHJlc3MiOiIiLCJTdWJBZGRyZXNzIjoiIn0sIklzQ2hhbmdlZCI6ZmFsc2UsIklzTmV3IjpmYWxzZX0seyIkaWQiOiIxOTUiLCJEYXRlIjoiMjAxNy0wNS0yNlQwMDowMDowMFoiLCJTdHlsZSI6eyIkaWQiOiIxOTYiLCJTaGFwZSI6MCwiQ29ubmVjdG9yTWFyZ2luIjp7IiRyZWYiOiI1NCJ9LCJDb25uZWN0b3JTdHlsZSI6eyIkaWQiOiIxOTciLCJMaW5lQ29sb3IiOnsiJGlkIjoiMTk4IiwiJHR5cGUiOiJOTFJFLkNvbW1vbi5Eb20uU29saWRDb2xvckJydXNoLCBOTFJFLkNvbW1vbiIsIkNvbG9yIjp7IiRpZCI6IjE5OSIsIkEiOjEyNywiUiI6NzksIkciOjEyOSwiQiI6MTg5fX0sIkxpbmVXZWlnaHQiOjEuMCwiTGluZVR5cGUiOjAsIlBhcmVudFN0eWxlIjpudWxsfSwiSXNCZWxvd1RpbWViYW5kIjpmYWxzZSwiUG9zaXRpb25PblRhc2siOjAsIkhpZGVEYXRlIjpmYWxzZSwiU2hhcGVTaXplIjoxLCJTcGFjaW5nIjoxLjAsIlBhZGRpbmciOnsiJHJlZiI6IjU4In0sIlNoYXBlU3R5bGUiOnsiJGlkIjoiMjAwIiwiTWFyZ2luIjp7IiRyZWYiOiI2MCJ9LCJQYWRkaW5nIjp7IiRyZWYiOiI2MSJ9LCJCYWNrZ3JvdW5kIjp7IiRpZCI6IjIwMSIsIkNvbG9yIjp7IiRpZCI6IjIwMiIsIkEiOjI1NSwiUiI6MjA4LCJHIjo1MiwiQiI6Nzd9fSwiSXNWaXNpYmxlIjp0cnVlLCJXaWR0aCI6MTguMCwiSGVpZ2h0IjoyMC4wLCJCb3JkZXJTdHlsZSI6eyIkaWQiOiIyMDMiLCJMaW5lQ29sb3IiOnsiJHJlZiI6IjY1In0sIkxpbmVXZWlnaHQiOjAuMCwiTGluZVR5cGUiOjAsIlBhcmVudFN0eWxlIjpudWxsfSwiUGFyZW50U3R5bGUiOm51bGx9LCJUaXRsZVN0eWxlIjp7IiRpZCI6IjIwNCIsIkZvbnRTZXR0aW5ncyI6eyIkaWQiOiIyMDUiLCJGb250U2l6ZSI6MTEsIkZvbnROYW1lIjoiQ2FsaWJyaSIsIklzQm9sZCI6dHJ1ZSwiSXNJdGFsaWMiOmZhbHNlLCJJc1VuZGVybGluZWQiOmZhbHNlLCJQYXJlbnRTdHlsZSI6bnVsbH0sIkF1dG9TaXplIjowLCJGb3JlZ3JvdW5kIjp7IiRpZCI6IjIwNiIsIkNvbG9yIjp7IiRpZCI6IjIwN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aWQiOiIyMDgiLCJDb2xvciI6eyIkaWQiOiIyMDkiLCJBIjowLCJSIjoyNTUsIkciOjI1NSwiQiI6MjU1fX0sIklzVmlzaWJsZSI6dHJ1ZSwiV2lkdGgiOjAuMCwiSGVpZ2h0IjowLjAsIkJvcmRlclN0eWxlIjp7IiRpZCI6IjIxMCIsIkxpbmVDb2xvciI6bnVsbCwiTGluZVdlaWdodCI6MC4wLCJMaW5lVHlwZSI6MCwiUGFyZW50U3R5bGUiOm51bGx9LCJQYXJlbnRTdHlsZSI6bnVsbH0sIkRhdGVTdHlsZSI6eyIkaWQiOiIyMTEiLCJGb250U2V0dGluZ3MiOnsiJGlkIjoiMjEyIiwiRm9udFNpemUiOjEwLCJGb250TmFtZSI6IkNhbGlicmkiLCJJc0JvbGQiOmZhbHNlLCJJc0l0YWxpYyI6ZmFsc2UsIklzVW5kZXJsaW5lZCI6ZmFsc2UsIlBhcmVudFN0eWxlIjpudWxsfSwiQXV0b1NpemUiOjAsIkZvcmVncm91bmQiOnsiJGlkIjoiMjEzIiwiQ29sb3IiOnsiJGlkIjoiMjE0IiwiQSI6MjU1LCJSIjoxMTksIkciOjk1LCJCIjo4NX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aWQiOiIyMTUiLCJDb2xvciI6eyIkaWQiOiIyMTYiLCJBIjowLCJSIjoyNTUsIkciOjI1NSwiQiI6MjU1fX0sIklzVmlzaWJsZSI6dHJ1ZSwiV2lkdGgiOjAuMCwiSGVpZ2h0IjowLjAsIkJvcmRlclN0eWxlIjp7IiRpZCI6IjIxNyIsIkxpbmVDb2xvciI6bnVsbCwiTGluZVdlaWdodCI6MC4wLCJMaW5lVHlwZSI6MCwiUGFyZW50U3R5bGUiOm51bGx9LCJQYXJlbnRTdHlsZSI6bnVsbH0sIkRhdGVGb3JtYXQiOnsiJHJlZiI6IjE5MCJ9LCJXZWVrTnVtYmVyaW5nIjp7IiRpZCI6IjIxOCIsIkZvcm1hdCI6MCwiSXNWaXNpYmxlIjpmYWxzZSwiTGFzdEtub3duVmlzaWJpbGl0eVN0YXRlIjpmYWxzZX0sIklzVmlzaWJsZSI6dHJ1ZSwiUGFyZW50U3R5bGUiOm51bGx9LCJJbmRleCI6MSwiUGVyY2VudGFnZUNvbXBsZXRlIjpudWxsLCJQb3NpdGlvbiI6eyJSYXRpbyI6MC4wLCJJc0N1c3RvbSI6ZmFsc2V9LCJEYXRlRm9ybWF0Ijp7IiRyZWYiOiIxOTAifSwiV2Vla051bWJlcmluZyI6eyIkaWQiOiIyMTkiLCJGb3JtYXQiOjAsIklzVmlzaWJsZSI6ZmFsc2UsIkxhc3RLbm93blZpc2liaWxpdHlTdGF0ZSI6ZmFsc2V9LCJSZWxhdGVkVGFza0lkIjoiMDAwMDAwMDAtMDAwMC0wMDAwLTAwMDAtMDAwMDAwMDAwMDAwIiwiSWQiOiJmYTkwMGVhZC03ODVjLTQ0YWYtODNiZS00MWUxMDJiNDA3MDYiLCJJbXBvcnRJZCI6bnVsbCwiVGl0bGUiOiJSZWd1bGF0aW9ucyBFbmFjdGVkIiwiTm90ZSI6bnVsbCwiSHlwZXJsaW5rIjp7IiRpZCI6IjIyMCIsIkFkZHJlc3MiOiIiLCJTdWJBZGRyZXNzIjoiIn0sIklzQ2hhbmdlZCI6ZmFsc2UsIklzTmV3IjpmYWxzZX0seyIkaWQiOiIyMjEiLCJEYXRlIjoiMjAyMC0wNS0yNlQwMDowMDowMFoiLCJTdHlsZSI6eyIkaWQiOiIyMjIiLCJTaGFwZSI6MCwiQ29ubmVjdG9yTWFyZ2luIjp7IiRyZWYiOiI1NCJ9LCJDb25uZWN0b3JTdHlsZSI6eyIkaWQiOiIyMjMiLCJMaW5lQ29sb3IiOnsiJGlkIjoiMjI0IiwiJHR5cGUiOiJOTFJFLkNvbW1vbi5Eb20uU29saWRDb2xvckJydXNoLCBOTFJFLkNvbW1vbiIsIkNvbG9yIjp7IiRpZCI6IjIyNSIsIkEiOjEyNywiUiI6NzksIkciOjEyOSwiQiI6MTg5fX0sIkxpbmVXZWlnaHQiOjEuMCwiTGluZVR5cGUiOjAsIlBhcmVudFN0eWxlIjpudWxsfSwiSXNCZWxvd1RpbWViYW5kIjpmYWxzZSwiUG9zaXRpb25PblRhc2siOjAsIkhpZGVEYXRlIjpmYWxzZSwiU2hhcGVTaXplIjoxLCJTcGFjaW5nIjoxLjAsIlBhZGRpbmciOnsiJHJlZiI6IjU4In0sIlNoYXBlU3R5bGUiOnsiJGlkIjoiMjI2IiwiTWFyZ2luIjp7IiRyZWYiOiI2MCJ9LCJQYWRkaW5nIjp7IiRyZWYiOiI2MSJ9LCJCYWNrZ3JvdW5kIjp7IiRpZCI6IjIyNyIsIkNvbG9yIjp7IiRpZCI6IjIyOCIsIkEiOjI1NSwiUiI6MjA4LCJHIjo1MiwiQiI6Nzd9fSwiSXNWaXNpYmxlIjp0cnVlLCJXaWR0aCI6MTguMCwiSGVpZ2h0IjoyMC4wLCJCb3JkZXJTdHlsZSI6eyIkaWQiOiIyMjkiLCJMaW5lQ29sb3IiOnsiJHJlZiI6IjY1In0sIkxpbmVXZWlnaHQiOjAuMCwiTGluZVR5cGUiOjAsIlBhcmVudFN0eWxlIjpudWxsfSwiUGFyZW50U3R5bGUiOm51bGx9LCJUaXRsZVN0eWxlIjp7IiRpZCI6IjIzMCIsIkZvbnRTZXR0aW5ncyI6eyIkaWQiOiIyMzEiLCJGb250U2l6ZSI6MTEsIkZvbnROYW1lIjoiQ2FsaWJyaSIsIklzQm9sZCI6dHJ1ZSwiSXNJdGFsaWMiOmZhbHNlLCJJc1VuZGVybGluZWQiOmZhbHNlLCJQYXJlbnRTdHlsZSI6bnVsbH0sIkF1dG9TaXplIjowLCJGb3JlZ3JvdW5kIjp7IiRpZCI6IjIzMiIsIkNvbG9yIjp7IiRpZCI6IjIzM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aWQiOiIyMzQiLCJDb2xvciI6eyIkaWQiOiIyMzUiLCJBIjowLCJSIjoyNTUsIkciOjI1NSwiQiI6MjU1fX0sIklzVmlzaWJsZSI6dHJ1ZSwiV2lkdGgiOjAuMCwiSGVpZ2h0IjowLjAsIkJvcmRlclN0eWxlIjp7IiRpZCI6IjIzNiIsIkxpbmVDb2xvciI6bnVsbCwiTGluZVdlaWdodCI6MC4wLCJMaW5lVHlwZSI6MCwiUGFyZW50U3R5bGUiOm51bGx9LCJQYXJlbnRTdHlsZSI6bnVsbH0sIkRhdGVTdHlsZSI6eyIkaWQiOiIyMzciLCJGb250U2V0dGluZ3MiOnsiJGlkIjoiMjM4IiwiRm9udFNpemUiOjEwLCJGb250TmFtZSI6IkNhbGlicmkiLCJJc0JvbGQiOmZhbHNlLCJJc0l0YWxpYyI6ZmFsc2UsIklzVW5kZXJsaW5lZCI6ZmFsc2UsIlBhcmVudFN0eWxlIjpudWxsfSwiQXV0b1NpemUiOjAsIkZvcmVncm91bmQiOnsiJGlkIjoiMjM5IiwiQ29sb3IiOnsiJGlkIjoiMjQwIiwiQSI6MjU1LCJSIjoxMTksIkciOjk1LCJCIjo4NX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aWQiOiIyNDEiLCJDb2xvciI6eyIkaWQiOiIyNDIiLCJBIjowLCJSIjoyNTUsIkciOjI1NSwiQiI6MjU1fX0sIklzVmlzaWJsZSI6dHJ1ZSwiV2lkdGgiOjAuMCwiSGVpZ2h0IjowLjAsIkJvcmRlclN0eWxlIjp7IiRpZCI6IjI0MyIsIkxpbmVDb2xvciI6bnVsbCwiTGluZVdlaWdodCI6MC4wLCJMaW5lVHlwZSI6MCwiUGFyZW50U3R5bGUiOm51bGx9LCJQYXJlbnRTdHlsZSI6bnVsbH0sIkRhdGVGb3JtYXQiOnsiJHJlZiI6IjE5MCJ9LCJXZWVrTnVtYmVyaW5nIjp7IiRpZCI6IjI0NCIsIkZvcm1hdCI6MCwiSXNWaXNpYmxlIjpmYWxzZSwiTGFzdEtub3duVmlzaWJpbGl0eVN0YXRlIjpmYWxzZX0sIklzVmlzaWJsZSI6dHJ1ZSwiUGFyZW50U3R5bGUiOm51bGx9LCJJbmRleCI6MiwiUGVyY2VudGFnZUNvbXBsZXRlIjpudWxsLCJQb3NpdGlvbiI6eyJSYXRpbyI6MC4wLCJJc0N1c3RvbSI6ZmFsc2V9LCJEYXRlRm9ybWF0Ijp7IiRyZWYiOiIxOTAifSwiV2Vla051bWJlcmluZyI6eyIkaWQiOiIyNDUiLCJGb3JtYXQiOjAsIklzVmlzaWJsZSI6ZmFsc2UsIkxhc3RLbm93blZpc2liaWxpdHlTdGF0ZSI6ZmFsc2V9LCJSZWxhdGVkVGFza0lkIjoiMDAwMDAwMDAtMDAwMC0wMDAwLTAwMDAtMDAwMDAwMDAwMDAwIiwiSWQiOiJiMGU5NmMzYi1jZDBmLTQ4OWYtOTU1Mi03MjY0ZGRhOTM3ZjIiLCJJbXBvcnRJZCI6bnVsbCwiVGl0bGUiOiJNRFIgRnVsbHkgQXBwbGllcyIsIk5vdGUiOm51bGwsIkh5cGVybGluayI6eyIkaWQiOiIyNDYiLCJBZGRyZXNzIjoiIiwiU3ViQWRkcmVzcyI6IiJ9LCJJc0NoYW5nZWQiOmZhbHNlLCJJc05ldyI6ZmFsc2V9XSwiVGFza3MiOltdLCJTd2ltbGFuZXMiOlt7IiRpZCI6IjI0NyIsIklkIjoiYjBiMDkzY2MtZDRiMC00MDE5LWEyNWEtMWMwYjQ3MzQ0ZTRjIiwiSW5kZXgiOjMsIkhlYWRlclRleHQiOiJNREQiLCJTdHlsZSI6eyIkaWQiOiIyNDgiLCJIZWFkZXJTdHlsZSI6eyIkaWQiOiIyNDkiLCJUZXh0U3R5bGUiOnsiJGlkIjoiMjUwIiwiRm9udFNldHRpbmdzIjp7IiRpZCI6IjI1MSIsIkZvbnRTaXplIjoxMSwiRm9udE5hbWUiOiJDYWxpYnJpIiwiSXNCb2xkIjp0cnVlLCJJc0l0YWxpYyI6dHJ1ZSwiSXNVbmRlcmxpbmVkIjpmYWxzZSwiUGFyZW50U3R5bGUiOm51bGx9LCJBdXRvU2l6ZSI6MCwiRm9yZWdyb3VuZCI6eyIkaWQiOiIyNTIiLCJDb2xvciI6eyIkaWQiOiIyNTMiLCJBIjoyNTUsIlIiOjAsIkciOjAsIkIiOjB9fSwiTWF4V2lkdGgiOjAuMCwiTWF4SGVpZ2h0IjowLjAsIlNtYXJ0Rm9yZWdyb3VuZElzQWN0aXZlIjpmYWxzZSwiSG9yaXpvbnRhbEFsaWdubWVudCI6MCwiVmVydGljYWxBbGlnbm1lbnQiOjAsIlNtYXJ0Rm9yZWdyb3VuZCI6bnVsbCwiQmFja2dyb3VuZEZpbGxUeXBlIjowLCJNYXJnaW4iOnsiJGlkIjoiMjU0IiwiVG9wIjowLCJMZWZ0IjowLCJSaWdodCI6MCwiQm90dG9tIjowfSwiUGFkZGluZyI6eyIkaWQiOiIyNTUiLCJUb3AiOjAsIkxlZnQiOjAsIlJpZ2h0IjowLCJCb3R0b20iOjB9LCJCYWNrZ3JvdW5kIjpudWxsLCJJc1Zpc2libGUiOmZhbHNlLCJXaWR0aCI6MC4wLCJIZWlnaHQiOjAuMCwiQm9yZGVyU3R5bGUiOm51bGwsIlBhcmVudFN0eWxlIjpudWxsfSwiUmVjdGFuZ2xlU3R5bGUiOnsiJGlkIjoiMjU2IiwiTWFyZ2luIjp7IiRpZCI6IjI1NyIsIlRvcCI6MCwiTGVmdCI6MCwiUmlnaHQiOjAsIkJvdHRvbSI6MH0sIlBhZGRpbmciOnsiJGlkIjoiMjU4IiwiVG9wIjowLCJMZWZ0IjowLCJSaWdodCI6MCwiQm90dG9tIjowfSwiQmFja2dyb3VuZCI6eyIkaWQiOiIyNTkiLCJDb2xvciI6eyIkaWQiOiIyNjAiLCJBIjoxMjcsIlIiOjIwOCwiRyI6NTIsIkIiOjc3fX0sIklzVmlzaWJsZSI6ZmFsc2UsIldpZHRoIjowLjAsIkhlaWdodCI6MC4wLCJCb3JkZXJTdHlsZSI6eyIkaWQiOiIyNjEiLCJMaW5lQ29sb3IiOnsiJGlkIjoiMjYyIiwiJHR5cGUiOiJOTFJFLkNvbW1vbi5Eb20uU29saWRDb2xvckJydXNoLCBOTFJFLkNvbW1vbiIsIkNvbG9yIjp7IiRpZCI6IjI2MyIsIkEiOjI1NSwiUiI6MTksIkciOjE4LCJCIjoyMn19LCJMaW5lV2VpZ2h0IjowLjAsIkxpbmVUeXBlIjowLCJQYXJlbnRTdHlsZSI6bnVsbH0sIlBhcmVudFN0eWxlIjpudWxsfSwiTWFyZ2luIjp7IiRpZCI6IjI2NCIsIlRvcCI6MCwiTGVmdCI6MCwiUmlnaHQiOjAsIkJvdHRvbSI6MH0sIlBhZGRpbmciOnsiJGlkIjoiMjY1IiwiVG9wIjowLCJMZWZ0IjowLCJSaWdodCI6MCwiQm90dG9tIjowfSwiQmFja2dyb3VuZCI6bnVsbCwiSXNWaXNpYmxlIjp0cnVlLCJXaWR0aCI6MC4wLCJIZWlnaHQiOjAuMCwiQm9yZGVyU3R5bGUiOm51bGwsIlBhcmVudFN0eWxlIjpudWxsfSwiQmFja2dyb3VuZFN0eWxlIjp7IiRpZCI6IjI2NiIsIk1hcmdpbiI6eyIkaWQiOiIyNjciLCJUb3AiOjAsIkxlZnQiOjAsIlJpZ2h0IjowLCJCb3R0b20iOjB9LCJQYWRkaW5nIjp7IiRpZCI6IjI2OCIsIlRvcCI6MCwiTGVmdCI6MCwiUmlnaHQiOjAsIkJvdHRvbSI6MH0sIkJhY2tncm91bmQiOnsiJGlkIjoiMjY5IiwiQ29sb3IiOnsiJGlkIjoiMjcwIiwiQSI6MzgsIlIiOjIzNSwiRyI6MjIxLCJCIjoxOTV9fSwiSXNWaXNpYmxlIjp0cnVlLCJXaWR0aCI6MC4wLCJIZWlnaHQiOjAuMCwiQm9yZGVyU3R5bGUiOnsiJGlkIjoiMjcxIiwiTGluZUNvbG9yIjp7IiRpZCI6IjI3MiIsIiR0eXBlIjoiTkxSRS5Db21tb24uRG9tLlNvbGlkQ29sb3JCcnVzaCwgTkxSRS5Db21tb24iLCJDb2xvciI6eyIkaWQiOiIyNzMiLCJBIjoyNTUsIlIiOjE5LCJHIjoxOCwiQiI6MjJ9fSwiTGluZVdlaWdodCI6MC4wLCJMaW5lVHlwZSI6MCwiUGFyZW50U3R5bGUiOm51bGx9LCJQYXJlbnRTdHlsZSI6bnVsbH0sIklzQWJvdmVUaW1lYmFuZCI6ZmFsc2UsIk1hcmdpbiI6eyIkaWQiOiIyNzQiLCJUb3AiOjAsIkxlZnQiOjAsIlJpZ2h0IjowLCJCb3R0b20iOjB9LCJQYWRkaW5nIjp7IiRpZCI6IjI3NSIsIlRvcCI6MCwiTGVmdCI6MCwiUmlnaHQiOjAsIkJvdHRvbSI6MH0sIklzVmlzaWJsZSI6dHJ1ZSwiV2lkdGgiOjAuMCwiSGVpZ2h0IjowLjAsIkJvcmRlclN0eWxlIjpudWxsLCJQYXJlbnRTdHlsZSI6bnVsbH0sIlRhc2tzIjpbeyIkaWQiOiIyNzYiLCJfYXR0YWNoZWRNaWxlc3RvbmVzIjpbXSwiVGFza0RlZmluaXRpb24iOnsiJGlkIjoiMjc3IiwiR3JvdXBOYW1lIjoiNDgzNTljNzgtMGE4OC00ZjVlLTlmYmItNTZjMGMyOTkyMWY3IiwiU3RhcnREYXRlIjoiMjAyMC0wNS0yNlQwMToyMzowMFoiLCJFbmREYXRlIjoiMjAyNC0wNS0yM1QwNzo0MTowMFoiLCJQZXJjZW50YWdlQ29tcGxldGUiOm51bGwsIlN0eWxlIjp7IiRpZCI6IjI3OCIsIlNoYXBlIjoxLCJTaGFwZVRoaWNrbmVzcyI6MCwiRHVyYXRpb25Gb3JtYXQiOjAsIkluY2x1ZGVOb25Xb3JraW5nRGF5c0luRHVyYXRpb24iOmZhbHNlLCJQZXJjZW50YWdlQ29tcGxldGVTdHlsZSI6eyIkaWQiOiIyNzkiLCJGb250U2V0dGluZ3MiOnsiJGlkIjoiMjgwIiwiRm9udFNpemUiOjEwLCJGb250TmFtZSI6IkNhbGlicmkiLCJJc0JvbGQiOmZhbHNlLCJJc0l0YWxpYyI6ZmFsc2UsIklzVW5kZXJsaW5lZCI6ZmFsc2UsIlBhcmVudFN0eWxlIjpudWxsfSwiQXV0b1NpemUiOjAsIkZvcmVncm91bmQiOnsiJGlkIjoiMjgxIiwiQ29sb3IiOnsiJGlkIjoiMjg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gzIiwiVG9wIjowLCJMZWZ0IjowLCJSaWdodCI6MCwiQm90dG9tIjowfSwiUGFkZGluZyI6eyIkaWQiOiIyODQiLCJUb3AiOjAsIkxlZnQiOjAsIlJpZ2h0IjowLCJCb3R0b20iOjB9LCJCYWNrZ3JvdW5kIjp7IiRyZWYiOiI5MSJ9LCJJc1Zpc2libGUiOnRydWUsIldpZHRoIjowLjAsIkhlaWdodCI6MC4wLCJCb3JkZXJTdHlsZSI6eyIkaWQiOiIyODUiLCJMaW5lQ29sb3IiOm51bGwsIkxpbmVXZWlnaHQiOjAuMCwiTGluZVR5cGUiOjAsIlBhcmVudFN0eWxlIjpudWxsfSwiUGFyZW50U3R5bGUiOm51bGx9LCJEdXJhdGlvblN0eWxlIjp7IiRpZCI6IjI4NiIsIkZvbnRTZXR0aW5ncyI6eyIkaWQiOiIyODciLCJGb250U2l6ZSI6MTAsIkZvbnROYW1lIjoiQ2FsaWJyaSIsIklzQm9sZCI6ZmFsc2UsIklzSXRhbGljIjpmYWxzZSwiSXNVbmRlcmxpbmVkIjpmYWxzZSwiUGFyZW50U3R5bGUiOm51bGx9LCJBdXRvU2l6ZSI6MCwiRm9yZWdyb3VuZCI6eyIkcmVmIjoiOTQifSwiTWF4V2lkdGgiOjIwMC4wLCJNYXhIZWlnaHQiOiJJbmZpbml0eSIsIlNtYXJ0Rm9yZWdyb3VuZElzQWN0aXZlIjpmYWxzZSwiSG9yaXpvbnRhbEFsaWdubWVudCI6MCwiVmVydGljYWxBbGlnbm1lbnQiOjAsIlNtYXJ0Rm9yZWdyb3VuZCI6bnVsbCwiQmFja2dyb3VuZEZpbGxUeXBlIjowLCJNYXJnaW4iOnsiJGlkIjoiMjg4IiwiVG9wIjowLCJMZWZ0IjowLCJSaWdodCI6MCwiQm90dG9tIjowfSwiUGFkZGluZyI6eyIkaWQiOiIyODkiLCJUb3AiOjAsIkxlZnQiOjAsIlJpZ2h0IjowLCJCb3R0b20iOjB9LCJCYWNrZ3JvdW5kIjp7IiRyZWYiOiI5OCJ9LCJJc1Zpc2libGUiOnRydWUsIldpZHRoIjowLjAsIkhlaWdodCI6MC4wLCJCb3JkZXJTdHlsZSI6eyIkaWQiOiIyOTAiLCJMaW5lQ29sb3IiOm51bGwsIkxpbmVXZWlnaHQiOjAuMCwiTGluZVR5cGUiOjAsIlBhcmVudFN0eWxlIjpudWxsfSwiUGFyZW50U3R5bGUiOm51bGx9LCJIb3Jpem9udGFsQ29ubmVjdG9yU3R5bGUiOnsiJGlkIjoiMjkxIiwiTGluZUNvbG9yIjp7IiRyZWYiOiIxMDAifSwiTGluZVdlaWdodCI6MS4wLCJMaW5lVHlwZSI6MCwiUGFyZW50U3R5bGUiOm51bGx9LCJWZXJ0aWNhbENvbm5lY3RvclN0eWxlIjp7IiRpZCI6IjI5MiIsIkxpbmVDb2xvciI6eyIkcmVmIjoiMTAzIn0sIkxpbmVXZWlnaHQiOjAuMCwiTGluZVR5cGUiOjAsIlBhcmVudFN0eWxlIjpudWxsfSwiTWFyZ2luIjpudWxsLCJTdGFydERhdGVQb3NpdGlvbiI6MCwiRW5kRGF0ZVBvc2l0aW9uIjowLCJEYXRlSXNWaXNpYmxlIjp0cnVlLCJUaXRsZVBvc2l0aW9uIjoyLCJEdXJhdGlvblBvc2l0aW9uIjo2LCJQZXJjZW50YWdlQ29tcGxldGVkUG9zaXRpb24iOjYsIlNwYWNpbmciOjUsIklzQmVsb3dUaW1lYmFuZCI6dHJ1ZSwiUGVyY2VudGFnZUNvbXBsZXRlU2hhcGVPcGFjaXR5IjozNSwiU2hhcGVTdHlsZSI6eyIkaWQiOiIyOTMiLCJNYXJnaW4iOnsiJGlkIjoiMjk0IiwiVG9wIjowLCJMZWZ0Ijo0LCJSaWdodCI6NCwiQm90dG9tIjowfSwiUGFkZGluZyI6eyIkaWQiOiIyOTUiLCJUb3AiOjAsIkxlZnQiOjAsIlJpZ2h0IjowLCJCb3R0b20iOjB9LCJCYWNrZ3JvdW5kIjp7IiRpZCI6IjI5NiIsIkNvbG9yIjp7IiRpZCI6IjI5NyIsIkEiOjI1NSwiUiI6MjA4LCJHIjo1MiwiQiI6Nzd9fSwiSXNWaXNpYmxlIjp0cnVlLCJXaWR0aCI6MC4wLCJIZWlnaHQiOjEwLjAsIkJvcmRlclN0eWxlIjp7IiRpZCI6IjI5OCIsIkxpbmVDb2xvciI6eyIkaWQiOiIyOTkiLCIkdHlwZSI6Ik5MUkUuQ29tbW9uLkRvbS5Tb2xpZENvbG9yQnJ1c2gsIE5MUkUuQ29tbW9uIiwiQ29sb3IiOnsiJGlkIjoiMzAwIiwiQSI6MjU1LCJSIjoyNTUsIkciOjAsIkIiOjB9fSwiTGluZVdlaWdodCI6MC4wLCJMaW5lVHlwZSI6MCwiUGFyZW50U3R5bGUiOm51bGx9LCJQYXJlbnRTdHlsZSI6bnVsbH0sIlRpdGxlU3R5bGUiOnsiJGlkIjoiMzAxIiwiRm9udFNldHRpbmdzIjp7IiRpZCI6IjMwMiIsIkZvbnRTaXplIjoxMCwiRm9udE5hbWUiOiJDYWxpYnJpIiwiSXNCb2xkIjpmYWxzZSwiSXNJdGFsaWMiOmZhbHNlLCJJc1VuZGVybGluZWQiOmZhbHNlLCJQYXJlbnRTdHlsZSI6bnVsbH0sIkF1dG9TaXplIjoyLCJGb3JlZ3JvdW5kIjp7IiRpZCI6IjMwMyIsIkNvbG9yIjp7IiRpZCI6IjMwNCIsIkEiOjI1NSwiUiI6MjU1LCJHIjoyNTUsIkIiOjI1NX19LCJNYXhXaWR0aCI6MTcxLjcyNDgzODg0ODkwMDAyLCJNYXhIZWlnaHQiOiJJbmZpbml0eSIsIlNtYXJ0Rm9yZWdyb3VuZElzQWN0aXZlIjpmYWxzZSwiSG9yaXpvbnRhbEFsaWdubWVudCI6MSwiVmVydGljYWxBbGlnbm1lbnQiOjAsIlNtYXJ0Rm9yZWdyb3VuZCI6bnVsbCwiQmFja2dyb3VuZEZpbGxUeXBlIjowLCJNYXJnaW4iOnsiJGlkIjoiMzA1IiwiVG9wIjowLCJMZWZ0IjowLCJSaWdodCI6MCwiQm90dG9tIjowfSwiUGFkZGluZyI6eyIkaWQiOiIzMDYiLCJUb3AiOjAsIkxlZnQiOjAsIlJpZ2h0IjowLCJCb3R0b20iOjB9LCJCYWNrZ3JvdW5kIjp7IiRpZCI6IjMwNyIsIkNvbG9yIjp7IiRpZCI6IjMwOCIsIkEiOjAsIlIiOjI1NSwiRyI6MjU1LCJCIjoyNTV9fSwiSXNWaXNpYmxlIjp0cnVlLCJXaWR0aCI6MC4wLCJIZWlnaHQiOjAuMCwiQm9yZGVyU3R5bGUiOnsiJGlkIjoiMzA5IiwiTGluZUNvbG9yIjpudWxsLCJMaW5lV2VpZ2h0IjowLjAsIkxpbmVUeXBlIjowLCJQYXJlbnRTdHlsZSI6bnVsbH0sIlBhcmVudFN0eWxlIjpudWxsfSwiRGF0ZVN0eWxlIjp7IiRpZCI6IjMxMCIsIkZvbnRTZXR0aW5ncyI6eyIkaWQiOiIzMTEiLCJGb250U2l6ZSI6OSwiRm9udE5hbWUiOiJDYWxpYnJpIiwiSXNCb2xkIjpmYWxzZSwiSXNJdGFsaWMiOmZhbHNlLCJJc1VuZGVybGluZWQiOmZhbHNlLCJQYXJlbnRTdHlsZSI6bnVsbH0sIkF1dG9TaXplIjowLCJGb3JlZ3JvdW5kIjp7IiRpZCI6IjMxMiIsIkNvbG9yIjp7IiRpZCI6IjMxMy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zMTQiLCJUb3AiOjAsIkxlZnQiOjAsIlJpZ2h0IjowLCJCb3R0b20iOjB9LCJQYWRkaW5nIjp7IiRpZCI6IjMxNSIsIlRvcCI6MCwiTGVmdCI6MCwiUmlnaHQiOjAsIkJvdHRvbSI6MH0sIkJhY2tncm91bmQiOnsiJGlkIjoiMzE2IiwiQ29sb3IiOnsiJGlkIjoiMzE3IiwiQSI6MCwiUiI6MjU1LCJHIjoyNTUsIkIiOjI1NX19LCJJc1Zpc2libGUiOnRydWUsIldpZHRoIjowLjAsIkhlaWdodCI6MC4wLCJCb3JkZXJTdHlsZSI6eyIkaWQiOiIzMTgiLCJMaW5lQ29sb3IiOm51bGwsIkxpbmVXZWlnaHQiOjAuMCwiTGluZVR5cGUiOjAsIlBhcmVudFN0eWxlIjpudWxsfSwiUGFyZW50U3R5bGUiOm51bGx9LCJEYXRlRm9ybWF0Ijp7IiRpZCI6IjMxOS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jAiLCJGb3JtYXQiOjAsIklzVmlzaWJsZSI6ZmFsc2UsIkxhc3RLbm93blZpc2liaWxpdHlTdGF0ZSI6ZmFsc2V9LCJJc1Zpc2libGUiOnRydWUsIlBhcmVudFN0eWxlIjpudWxsfSwiSW5kZXgiOjMsIlNtYXJ0RHVyYXRpb25BY3RpdmF0ZWQiOmZhbHNlLCJEYXRlRm9ybWF0Ijp7IiRyZWYiOiIzMTkifSwiV2Vla051bWJlcmluZyI6eyIkaWQiOiIzMjEiLCJGb3JtYXQiOjAsIklzVmlzaWJsZSI6ZmFsc2UsIkxhc3RLbm93blZpc2liaWxpdHlTdGF0ZSI6ZmFsc2V9LCJJZCI6ImQ3ZDRhZWY2LTFmNmQtNDQwMC05YmU4LWEwMTMwNDVjNDdmZSIsIkltcG9ydElkIjpudWxsLCJUaXRsZSI6IkNlcnRpZmljYXRlcyBpc3N1ZWQgdW5kZXIgTUREIGJlZm9yZSBNRFIgZnVsbHkgYXBwbGllcyB2YWxpZCBmb3IgdXAgdG8gNCB5ZWFycyIsIk5vdGUiOm51bGwsIkh5cGVybGluayI6eyIkaWQiOiIzMjIiLCJBZGRyZXNzIjoiIiwiU3ViQWRkcmVzcyI6IiJ9LCJJc0NoYW5nZWQiOmZhbHNlLCJJc05ldyI6ZmFsc2V9fSx7IiRpZCI6IjMyMyIsIl9hdHRhY2hlZE1pbGVzdG9uZXMiOltdLCJUYXNrRGVmaW5pdGlvbiI6eyIkaWQiOiIzMjQiLCJHcm91cE5hbWUiOiI0ODM1OWM3OC0wYTg4LTRmNWUtOWZiYi01NmMwYzI5OTIxZjciLCJTdGFydERhdGUiOiIyMDI0LTA1LTMwVDAxOjIzOjAwWiIsIkVuZERhdGUiOiIyMDI1LTA2LTI4VDIzOjU5OjAwWiIsIlBlcmNlbnRhZ2VDb21wbGV0ZSI6bnVsbCwiU3R5bGUiOnsiJGlkIjoiMzI1IiwiU2hhcGUiOjEsIlNoYXBlVGhpY2tuZXNzIjowLCJEdXJhdGlvbkZvcm1hdCI6MCwiSW5jbHVkZU5vbldvcmtpbmdEYXlzSW5EdXJhdGlvbiI6ZmFsc2UsIlBlcmNlbnRhZ2VDb21wbGV0ZVN0eWxlIjp7IiRpZCI6IjMyNiIsIkZvbnRTZXR0aW5ncyI6eyIkaWQiOiIzMjciLCJGb250U2l6ZSI6MTAsIkZvbnROYW1lIjoiQ2FsaWJyaSIsIklzQm9sZCI6ZmFsc2UsIklzSXRhbGljIjpmYWxzZSwiSXNVbmRlcmxpbmVkIjpmYWxzZSwiUGFyZW50U3R5bGUiOm51bGx9LCJBdXRvU2l6ZSI6MCwiRm9yZWdyb3VuZCI6eyIkcmVmIjoiMjgxIn0sIk1heFdpZHRoIjoyMDAuMCwiTWF4SGVpZ2h0IjoiSW5maW5pdHkiLCJTbWFydEZvcmVncm91bmRJc0FjdGl2ZSI6ZmFsc2UsIkhvcml6b250YWxBbGlnbm1lbnQiOjAsIlZlcnRpY2FsQWxpZ25tZW50IjowLCJTbWFydEZvcmVncm91bmQiOm51bGwsIkJhY2tncm91bmRGaWxsVHlwZSI6MCwiTWFyZ2luIjp7IiRyZWYiOiIyODMifSwiUGFkZGluZyI6eyIkcmVmIjoiMjg0In0sIkJhY2tncm91bmQiOnsiJHJlZiI6IjkxIn0sIklzVmlzaWJsZSI6dHJ1ZSwiV2lkdGgiOjAuMCwiSGVpZ2h0IjowLjAsIkJvcmRlclN0eWxlIjp7IiRpZCI6IjMyOCIsIkxpbmVDb2xvciI6bnVsbCwiTGluZVdlaWdodCI6MC4wLCJMaW5lVHlwZSI6MCwiUGFyZW50U3R5bGUiOm51bGx9LCJQYXJlbnRTdHlsZSI6bnVsbH0sIkR1cmF0aW9uU3R5bGUiOnsiJGlkIjoiMzI5IiwiRm9udFNldHRpbmdzIjp7IiRpZCI6IjMzMCIsIkZvbnRTaXplIjoxMCwiRm9udE5hbWUiOiJDYWxpYnJpIiwiSXNCb2xkIjpmYWxzZSwiSXNJdGFsaWMiOmZhbHNlLCJJc1VuZGVybGluZWQiOmZhbHNlLCJQYXJlbnRTdHlsZSI6bnVsbH0sIkF1dG9TaXplIjowLCJGb3JlZ3JvdW5kIjp7IiRyZWYiOiI5NCJ9LCJNYXhXaWR0aCI6MjAwLjAsIk1heEhlaWdodCI6IkluZmluaXR5IiwiU21hcnRGb3JlZ3JvdW5kSXNBY3RpdmUiOmZhbHNlLCJIb3Jpem9udGFsQWxpZ25tZW50IjowLCJWZXJ0aWNhbEFsaWdubWVudCI6MCwiU21hcnRGb3JlZ3JvdW5kIjpudWxsLCJCYWNrZ3JvdW5kRmlsbFR5cGUiOjAsIk1hcmdpbiI6eyIkcmVmIjoiMjg4In0sIlBhZGRpbmciOnsiJHJlZiI6IjI4OSJ9LCJCYWNrZ3JvdW5kIjp7IiRyZWYiOiI5OCJ9LCJJc1Zpc2libGUiOnRydWUsIldpZHRoIjowLjAsIkhlaWdodCI6MC4wLCJCb3JkZXJTdHlsZSI6eyIkaWQiOiIzMzEiLCJMaW5lQ29sb3IiOm51bGwsIkxpbmVXZWlnaHQiOjAuMCwiTGluZVR5cGUiOjAsIlBhcmVudFN0eWxlIjpudWxsfSwiUGFyZW50U3R5bGUiOm51bGx9LCJIb3Jpem9udGFsQ29ubmVjdG9yU3R5bGUiOnsiJGlkIjoiMzMyIiwiTGluZUNvbG9yIjp7IiRyZWYiOiIxMDAifSwiTGluZVdlaWdodCI6MS4wLCJMaW5lVHlwZSI6MCwiUGFyZW50U3R5bGUiOm51bGx9LCJWZXJ0aWNhbENvbm5lY3RvclN0eWxlIjp7IiRpZCI6IjMzMyIsIkxpbmVDb2xvciI6eyIkcmVmIjoiMTAzIn0sIkxpbmVXZWlnaHQiOjAuMCwiTGluZVR5cGUiOjAsIlBhcmVudFN0eWxlIjpudWxsfSwiTWFyZ2luIjpudWxsLCJTdGFydERhdGVQb3NpdGlvbiI6MCwiRW5kRGF0ZVBvc2l0aW9uIjowLCJEYXRlSXNWaXNpYmxlIjp0cnVlLCJUaXRsZVBvc2l0aW9uIjoyLCJEdXJhdGlvblBvc2l0aW9uIjo2LCJQZXJjZW50YWdlQ29tcGxldGVkUG9zaXRpb24iOjYsIlNwYWNpbmciOjUsIklzQmVsb3dUaW1lYmFuZCI6dHJ1ZSwiUGVyY2VudGFnZUNvbXBsZXRlU2hhcGVPcGFjaXR5IjozNSwiU2hhcGVTdHlsZSI6eyIkaWQiOiIzMzQiLCJNYXJnaW4iOnsiJHJlZiI6IjI5NCJ9LCJQYWRkaW5nIjp7IiRyZWYiOiIyOTUifSwiQmFja2dyb3VuZCI6eyIkaWQiOiIzMzUiLCJDb2xvciI6eyIkaWQiOiIzMzYiLCJBIjoyNTUsIlIiOjIwOCwiRyI6NTIsIkIiOjc3fX0sIklzVmlzaWJsZSI6dHJ1ZSwiV2lkdGgiOjAuMCwiSGVpZ2h0IjoxMC4wLCJCb3JkZXJTdHlsZSI6eyIkaWQiOiIzMzciLCJMaW5lQ29sb3IiOnsiJHJlZiI6IjI5OSJ9LCJMaW5lV2VpZ2h0IjowLjAsIkxpbmVUeXBlIjowLCJQYXJlbnRTdHlsZSI6bnVsbH0sIlBhcmVudFN0eWxlIjpudWxsfSwiVGl0bGVTdHlsZSI6eyIkaWQiOiIzMzgiLCJGb250U2V0dGluZ3MiOnsiJGlkIjoiMzM5IiwiRm9udFNpemUiOjksIkZvbnROYW1lIjoiQ2FsaWJyaSIsIklzQm9sZCI6ZmFsc2UsIklzSXRhbGljIjpmYWxzZSwiSXNVbmRlcmxpbmVkIjpmYWxzZSwiUGFyZW50U3R5bGUiOm51bGx9LCJBdXRvU2l6ZSI6MiwiRm9yZWdyb3VuZCI6eyIkaWQiOiIzNDAiLCJDb2xvciI6eyIkaWQiOiIzNDEiLCJBIjoyNTUsIlIiOjI1NSwiRyI6MjU1LCJCIjoyNTV9fSwiTWF4V2lkdGgiOjc5LjA4MjM1OTMxMzk2NDg0NCwiTWF4SGVpZ2h0IjoiSW5maW5pdHkiLCJTbWFydEZvcmVncm91bmRJc0FjdGl2ZSI6ZmFsc2UsIkhvcml6b250YWxBbGlnbm1lbnQiOjEsIlZlcnRpY2FsQWxpZ25tZW50IjowLCJTbWFydEZvcmVncm91bmQiOm51bGwsIkJhY2tncm91bmRGaWxsVHlwZSI6MCwiTWFyZ2luIjp7IiRyZWYiOiIzMDUifSwiUGFkZGluZyI6eyIkcmVmIjoiMzA2In0sIkJhY2tncm91bmQiOnsiJGlkIjoiMzQyIiwiQ29sb3IiOnsiJGlkIjoiMzQzIiwiQSI6MCwiUiI6MjU1LCJHIjoyNTUsIkIiOjI1NX19LCJJc1Zpc2libGUiOnRydWUsIldpZHRoIjowLjAsIkhlaWdodCI6MC4wLCJCb3JkZXJTdHlsZSI6eyIkaWQiOiIzNDQiLCJMaW5lQ29sb3IiOm51bGwsIkxpbmVXZWlnaHQiOjAuMCwiTGluZVR5cGUiOjAsIlBhcmVudFN0eWxlIjpudWxsfSwiUGFyZW50U3R5bGUiOm51bGx9LCJEYXRlU3R5bGUiOnsiJGlkIjoiMzQ1IiwiRm9udFNldHRpbmdzIjp7IiRpZCI6IjM0NiIsIkZvbnRTaXplIjo5LCJGb250TmFtZSI6IkNhbGlicmkiLCJJc0JvbGQiOmZhbHNlLCJJc0l0YWxpYyI6ZmFsc2UsIklzVW5kZXJsaW5lZCI6ZmFsc2UsIlBhcmVudFN0eWxlIjpudWxsfSwiQXV0b1NpemUiOjAsIkZvcmVncm91bmQiOnsiJGlkIjoiMzQ3IiwiQ29sb3IiOnsiJGlkIjoiMzQ4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zMTQifSwiUGFkZGluZyI6eyIkcmVmIjoiMzE1In0sIkJhY2tncm91bmQiOnsiJGlkIjoiMzQ5IiwiQ29sb3IiOnsiJGlkIjoiMzUwIiwiQSI6MCwiUiI6MjU1LCJHIjoyNTUsIkIiOjI1NX19LCJJc1Zpc2libGUiOnRydWUsIldpZHRoIjowLjAsIkhlaWdodCI6MC4wLCJCb3JkZXJTdHlsZSI6eyIkaWQiOiIzNTEiLCJMaW5lQ29sb3IiOm51bGwsIkxpbmVXZWlnaHQiOjAuMCwiTGluZVR5cGUiOjAsIlBhcmVudFN0eWxlIjpudWxsfSwiUGFyZW50U3R5bGUiOm51bGx9LCJEYXRlRm9ybWF0Ijp7IiRpZCI6IjM1Mi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TMiLCJGb3JtYXQiOjAsIklzVmlzaWJsZSI6ZmFsc2UsIkxhc3RLbm93blZpc2liaWxpdHlTdGF0ZSI6ZmFsc2V9LCJJc1Zpc2libGUiOnRydWUsIlBhcmVudFN0eWxlIjpudWxsfSwiSW5kZXgiOjQsIlNtYXJ0RHVyYXRpb25BY3RpdmF0ZWQiOmZhbHNlLCJEYXRlRm9ybWF0Ijp7IiRyZWYiOiIzNTIifSwiV2Vla051bWJlcmluZyI6eyIkaWQiOiIzNTQiLCJGb3JtYXQiOjAsIklzVmlzaWJsZSI6ZmFsc2UsIkxhc3RLbm93blZpc2liaWxpdHlTdGF0ZSI6ZmFsc2V9LCJJZCI6IjJiMzRkY2VkLTE5MjYtNDlmNy1iNzU0LTA2MGUzMWNjYjNmNSIsIkltcG9ydElkIjpudWxsLCJUaXRsZSI6Ik1ERCBkZXZpY2VzIG9uIG1hcmtldCBjb250aW51ZSB0byBiZSBtYWRlIGF2YWlsYWJsZSIsIk5vdGUiOm51bGwsIkh5cGVybGluayI6eyIkaWQiOiIzNTUiLCJBZGRyZXNzIjoiIiwiU3ViQWRkcmVzcyI6IiJ9LCJJc0NoYW5nZWQiOmZhbHNlLCJJc05ldyI6ZmFsc2V9fSx7IiRpZCI6IjM1NiIsIl9hdHRhY2hlZE1pbGVzdG9uZXMiOltdLCJUYXNrRGVmaW5pdGlvbiI6eyIkaWQiOiIzNTciLCJHcm91cE5hbWUiOiI0ODM1OWM3OC0wYTg4LTRmNWUtOWZiYi01NmMwYzI5OTIxZjciLCJTdGFydERhdGUiOiIyMDE3LTA1LTI2VDAxOjIzOjAwWiIsIkVuZERhdGUiOiIyMDIwLTA1LTE5VDIzOjU5OjAwWiIsIlBlcmNlbnRhZ2VDb21wbGV0ZSI6bnVsbCwiU3R5bGUiOnsiJGlkIjoiMzU4IiwiU2hhcGUiOjEsIlNoYXBlVGhpY2tuZXNzIjowLCJEdXJhdGlvbkZvcm1hdCI6MCwiSW5jbHVkZU5vbldvcmtpbmdEYXlzSW5EdXJhdGlvbiI6ZmFsc2UsIlBlcmNlbnRhZ2VDb21wbGV0ZVN0eWxlIjp7IiRpZCI6IjM1OSIsIkZvbnRTZXR0aW5ncyI6eyIkaWQiOiIzNjAiLCJGb250U2l6ZSI6MTAsIkZvbnROYW1lIjoiQ2FsaWJyaSIsIklzQm9sZCI6ZmFsc2UsIklzSXRhbGljIjpmYWxzZSwiSXNVbmRlcmxpbmVkIjpmYWxzZSwiUGFyZW50U3R5bGUiOm51bGx9LCJBdXRvU2l6ZSI6MCwiRm9yZWdyb3VuZCI6eyIkcmVmIjoiMjgxIn0sIk1heFdpZHRoIjoyMDAuMCwiTWF4SGVpZ2h0IjoiSW5maW5pdHkiLCJTbWFydEZvcmVncm91bmRJc0FjdGl2ZSI6ZmFsc2UsIkhvcml6b250YWxBbGlnbm1lbnQiOjAsIlZlcnRpY2FsQWxpZ25tZW50IjowLCJTbWFydEZvcmVncm91bmQiOm51bGwsIkJhY2tncm91bmRGaWxsVHlwZSI6MCwiTWFyZ2luIjp7IiRyZWYiOiIyODMifSwiUGFkZGluZyI6eyIkcmVmIjoiMjg0In0sIkJhY2tncm91bmQiOnsiJHJlZiI6IjkxIn0sIklzVmlzaWJsZSI6dHJ1ZSwiV2lkdGgiOjAuMCwiSGVpZ2h0IjowLjAsIkJvcmRlclN0eWxlIjp7IiRpZCI6IjM2MSIsIkxpbmVDb2xvciI6bnVsbCwiTGluZVdlaWdodCI6MC4wLCJMaW5lVHlwZSI6MCwiUGFyZW50U3R5bGUiOm51bGx9LCJQYXJlbnRTdHlsZSI6bnVsbH0sIkR1cmF0aW9uU3R5bGUiOnsiJGlkIjoiMzYyIiwiRm9udFNldHRpbmdzIjp7IiRpZCI6IjM2MyIsIkZvbnRTaXplIjoxMCwiRm9udE5hbWUiOiJDYWxpYnJpIiwiSXNCb2xkIjpmYWxzZSwiSXNJdGFsaWMiOmZhbHNlLCJJc1VuZGVybGluZWQiOmZhbHNlLCJQYXJlbnRTdHlsZSI6bnVsbH0sIkF1dG9TaXplIjowLCJGb3JlZ3JvdW5kIjp7IiRyZWYiOiI5NCJ9LCJNYXhXaWR0aCI6MjAwLjAsIk1heEhlaWdodCI6IkluZmluaXR5IiwiU21hcnRGb3JlZ3JvdW5kSXNBY3RpdmUiOmZhbHNlLCJIb3Jpem9udGFsQWxpZ25tZW50IjowLCJWZXJ0aWNhbEFsaWdubWVudCI6MCwiU21hcnRGb3JlZ3JvdW5kIjpudWxsLCJCYWNrZ3JvdW5kRmlsbFR5cGUiOjAsIk1hcmdpbiI6eyIkcmVmIjoiMjg4In0sIlBhZGRpbmciOnsiJHJlZiI6IjI4OSJ9LCJCYWNrZ3JvdW5kIjp7IiRyZWYiOiI5OCJ9LCJJc1Zpc2libGUiOnRydWUsIldpZHRoIjowLjAsIkhlaWdodCI6MC4wLCJCb3JkZXJTdHlsZSI6eyIkaWQiOiIzNjQiLCJMaW5lQ29sb3IiOm51bGwsIkxpbmVXZWlnaHQiOjAuMCwiTGluZVR5cGUiOjAsIlBhcmVudFN0eWxlIjpudWxsfSwiUGFyZW50U3R5bGUiOm51bGx9LCJIb3Jpem9udGFsQ29ubmVjdG9yU3R5bGUiOnsiJGlkIjoiMzY1IiwiTGluZUNvbG9yIjp7IiRyZWYiOiIxMDAifSwiTGluZVdlaWdodCI6MS4wLCJMaW5lVHlwZSI6MCwiUGFyZW50U3R5bGUiOm51bGx9LCJWZXJ0aWNhbENvbm5lY3RvclN0eWxlIjp7IiRpZCI6IjM2NiIsIkxpbmVDb2xvciI6eyIkcmVmIjoiMTAzIn0sIkxpbmVXZWlnaHQiOjAuMCwiTGluZVR5cGUiOjAsIlBhcmVudFN0eWxlIjpudWxsfSwiTWFyZ2luIjpudWxsLCJTdGFydERhdGVQb3NpdGlvbiI6MCwiRW5kRGF0ZVBvc2l0aW9uIjowLCJEYXRlSXNWaXNpYmxlIjp0cnVlLCJUaXRsZVBvc2l0aW9uIjoyLCJEdXJhdGlvblBvc2l0aW9uIjo2LCJQZXJjZW50YWdlQ29tcGxldGVkUG9zaXRpb24iOjYsIlNwYWNpbmciOjUsIklzQmVsb3dUaW1lYmFuZCI6dHJ1ZSwiUGVyY2VudGFnZUNvbXBsZXRlU2hhcGVPcGFjaXR5IjozNSwiU2hhcGVTdHlsZSI6eyIkaWQiOiIzNjciLCJNYXJnaW4iOnsiJHJlZiI6IjI5NCJ9LCJQYWRkaW5nIjp7IiRyZWYiOiIyOTUifSwiQmFja2dyb3VuZCI6eyIkaWQiOiIzNjgiLCJDb2xvciI6eyIkaWQiOiIzNjkiLCJBIjoyNTUsIlIiOjIwOCwiRyI6NTIsIkIiOjc3fX0sIklzVmlzaWJsZSI6dHJ1ZSwiV2lkdGgiOjAuMCwiSGVpZ2h0IjoxMC4wLCJCb3JkZXJTdHlsZSI6eyIkaWQiOiIzNzAiLCJMaW5lQ29sb3IiOnsiJHJlZiI6IjI5OSJ9LCJMaW5lV2VpZ2h0IjowLjAsIkxpbmVUeXBlIjowLCJQYXJlbnRTdHlsZSI6bnVsbH0sIlBhcmVudFN0eWxlIjpudWxsfSwiVGl0bGVTdHlsZSI6eyIkaWQiOiIzNzEiLCJGb250U2V0dGluZ3MiOnsiJGlkIjoiMzcyIiwiRm9udFNpemUiOjEwLCJGb250TmFtZSI6IkNhbGlicmkiLCJJc0JvbGQiOmZhbHNlLCJJc0l0YWxpYyI6ZmFsc2UsIklzVW5kZXJsaW5lZCI6ZmFsc2UsIlBhcmVudFN0eWxlIjpudWxsfSwiQXV0b1NpemUiOjIsIkZvcmVncm91bmQiOnsiJGlkIjoiMzczIiwiQ29sb3IiOnsiJGlkIjoiMzc0IiwiQSI6MjU1LCJSIjoyNTUsIkciOjI1NSwiQiI6MjU1fX0sIk1heFdpZHRoIjoxODUuMzcyMTMxMzQ3NjU2MjUsIk1heEhlaWdodCI6IkluZmluaXR5IiwiU21hcnRGb3JlZ3JvdW5kSXNBY3RpdmUiOmZhbHNlLCJIb3Jpem9udGFsQWxpZ25tZW50IjoxLCJWZXJ0aWNhbEFsaWdubWVudCI6MCwiU21hcnRGb3JlZ3JvdW5kIjpudWxsLCJCYWNrZ3JvdW5kRmlsbFR5cGUiOjAsIk1hcmdpbiI6eyIkcmVmIjoiMzA1In0sIlBhZGRpbmciOnsiJHJlZiI6IjMwNiJ9LCJCYWNrZ3JvdW5kIjp7IiRpZCI6IjM3NSIsIkNvbG9yIjp7IiRpZCI6IjM3NiIsIkEiOjAsIlIiOjI1NSwiRyI6MjU1LCJCIjoyNTV9fSwiSXNWaXNpYmxlIjp0cnVlLCJXaWR0aCI6MC4wLCJIZWlnaHQiOjAuMCwiQm9yZGVyU3R5bGUiOnsiJGlkIjoiMzc3IiwiTGluZUNvbG9yIjpudWxsLCJMaW5lV2VpZ2h0IjowLjAsIkxpbmVUeXBlIjowLCJQYXJlbnRTdHlsZSI6bnVsbH0sIlBhcmVudFN0eWxlIjpudWxsfSwiRGF0ZVN0eWxlIjp7IiRpZCI6IjM3OCIsIkZvbnRTZXR0aW5ncyI6eyIkaWQiOiIzNzkiLCJGb250U2l6ZSI6OSwiRm9udE5hbWUiOiJDYWxpYnJpIiwiSXNCb2xkIjpmYWxzZSwiSXNJdGFsaWMiOmZhbHNlLCJJc1VuZGVybGluZWQiOmZhbHNlLCJQYXJlbnRTdHlsZSI6bnVsbH0sIkF1dG9TaXplIjowLCJGb3JlZ3JvdW5kIjp7IiRpZCI6IjM4MCIsIkNvbG9yIjp7IiRpZCI6IjM4M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zE0In0sIlBhZGRpbmciOnsiJHJlZiI6IjMxNSJ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RGF0ZUZvcm1hdCI6eyIkaWQiOiIzODU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g2IiwiRm9ybWF0IjowLCJJc1Zpc2libGUiOmZhbHNlLCJMYXN0S25vd25WaXNpYmlsaXR5U3RhdGUiOmZhbHNlfSwiSXNWaXNpYmxlIjp0cnVlLCJQYXJlbnRTdHlsZSI6bnVsbH0sIkluZGV4Ijo1LCJTbWFydER1cmF0aW9uQWN0aXZhdGVkIjpmYWxzZSwiRGF0ZUZvcm1hdCI6eyIkcmVmIjoiMzg1In0sIldlZWtOdW1iZXJpbmciOnsiJGlkIjoiMzg3IiwiRm9ybWF0IjowLCJJc1Zpc2libGUiOmZhbHNlLCJMYXN0S25vd25WaXNpYmlsaXR5U3RhdGUiOmZhbHNlfSwiSWQiOiIxOTBjMTlmOC0wNDgyLTQ0YzQtOTg1YS05MzU2ZjQwNmNhYjEiLCJJbXBvcnRJZCI6bnVsbCwiVGl0bGUiOiJDZXJ0aWZpY2F0ZXMgdW5kZXIgTWVkaWNhbCBEZXZpY2UgRGlyZWN0aXZlIChNREQpIGFyZSB2YWxpZCIsIk5vdGUiOm51bGwsIkh5cGVybGluayI6eyIkaWQiOiIzODgiLCJBZGRyZXNzIjoiIiwiU3ViQWRkcmVzcyI6IiJ9LCJJc0NoYW5nZWQiOmZhbHNlLCJJc05ldyI6ZmFsc2V9fV0sIk1pbGVzdG9uZXMiOltdfSx7IiRpZCI6IjM4OSIsIklkIjoiMTJiYjIwN2UtN2RjMC00NDQ3LWExOWQtZDFlNTQ1YTIwZmQzIiwiSW5kZXgiOjcsIkhlYWRlclRleHQiOiJNRFIiLCJTdHlsZSI6eyIkaWQiOiIzOTAiLCJIZWFkZXJTdHlsZSI6eyIkaWQiOiIzOTEiLCJUZXh0U3R5bGUiOnsiJGlkIjoiMzkyIiwiRm9udFNldHRpbmdzIjp7IiRpZCI6IjM5MyIsIkZvbnRTaXplIjoxMSwiRm9udE5hbWUiOiJDYWxpYnJpIiwiSXNCb2xkIjp0cnVlLCJJc0l0YWxpYyI6dHJ1ZSwiSXNVbmRlcmxpbmVkIjpmYWxzZSwiUGFyZW50U3R5bGUiOm51bGx9LCJBdXRvU2l6ZSI6MCwiRm9yZWdyb3VuZCI6eyIkaWQiOiIzOTQiLCJDb2xvciI6eyIkaWQiOiIzOTUiLCJBIjoyNTUsIlIiOjAsIkciOjAsIkIiOjB9fSwiTWF4V2lkdGgiOjAuMCwiTWF4SGVpZ2h0IjowLjAsIlNtYXJ0Rm9yZWdyb3VuZElzQWN0aXZlIjpmYWxzZSwiSG9yaXpvbnRhbEFsaWdubWVudCI6MCwiVmVydGljYWxBbGlnbm1lbnQiOjAsIlNtYXJ0Rm9yZWdyb3VuZCI6bnVsbCwiQmFja2dyb3VuZEZpbGxUeXBlIjowLCJNYXJnaW4iOnsiJHJlZiI6IjI1NCJ9LCJQYWRkaW5nIjp7IiRyZWYiOiIyNTUifSwiQmFja2dyb3VuZCI6bnVsbCwiSXNWaXNpYmxlIjpmYWxzZSwiV2lkdGgiOjAuMCwiSGVpZ2h0IjowLjAsIkJvcmRlclN0eWxlIjpudWxsLCJQYXJlbnRTdHlsZSI6bnVsbH0sIlJlY3RhbmdsZVN0eWxlIjp7IiRpZCI6IjM5NiIsIk1hcmdpbiI6eyIkcmVmIjoiMjU3In0sIlBhZGRpbmciOnsiJHJlZiI6IjI1OCJ9LCJCYWNrZ3JvdW5kIjp7IiRpZCI6IjM5NyIsIkNvbG9yIjp7IiRpZCI6IjM5OCIsIkEiOjEyNywiUiI6MjM1LCJHIjoyMjEsIkIiOjE5NX19LCJJc1Zpc2libGUiOmZhbHNlLCJXaWR0aCI6MC4wLCJIZWlnaHQiOjAuMCwiQm9yZGVyU3R5bGUiOnsiJGlkIjoiMzk5IiwiTGluZUNvbG9yIjp7IiRpZCI6IjQwMCIsIiR0eXBlIjoiTkxSRS5Db21tb24uRG9tLlNvbGlkQ29sb3JCcnVzaCwgTkxSRS5Db21tb24iLCJDb2xvciI6eyIkaWQiOiI0MDEiLCJBIjoyNTUsIlIiOjEyNywiRyI6MTI3LCJCIjoxMjd9fSwiTGluZVdlaWdodCI6MC4wLCJMaW5lVHlwZSI6MCwiUGFyZW50U3R5bGUiOm51bGx9LCJQYXJlbnRTdHlsZSI6bnVsbH0sIk1hcmdpbiI6eyIkcmVmIjoiMjY0In0sIlBhZGRpbmciOnsiJHJlZiI6IjI2NSJ9LCJCYWNrZ3JvdW5kIjpudWxsLCJJc1Zpc2libGUiOnRydWUsIldpZHRoIjowLjAsIkhlaWdodCI6MC4wLCJCb3JkZXJTdHlsZSI6bnVsbCwiUGFyZW50U3R5bGUiOm51bGx9LCJCYWNrZ3JvdW5kU3R5bGUiOnsiJGlkIjoiNDAyIiwiTWFyZ2luIjp7IiRyZWYiOiIyNjcifSwiUGFkZGluZyI6eyIkcmVmIjoiMjY4In0sIkJhY2tncm91bmQiOnsiJGlkIjoiNDAzIiwiQ29sb3IiOnsiJGlkIjoiNDA0IiwiQSI6MzgsIlIiOjIzNSwiRyI6MjIxLCJCIjoxOTV9fSwiSXNWaXNpYmxlIjp0cnVlLCJXaWR0aCI6MC4wLCJIZWlnaHQiOjAuMCwiQm9yZGVyU3R5bGUiOnsiJGlkIjoiNDA1IiwiTGluZUNvbG9yIjp7IiRpZCI6IjQwNiIsIiR0eXBlIjoiTkxSRS5Db21tb24uRG9tLlNvbGlkQ29sb3JCcnVzaCwgTkxSRS5Db21tb24iLCJDb2xvciI6eyIkaWQiOiI0MDciLCJBIjoyNTUsIlIiOjE5LCJHIjoxOCwiQiI6MjJ9fSwiTGluZVdlaWdodCI6MC4wLCJMaW5lVHlwZSI6MCwiUGFyZW50U3R5bGUiOm51bGx9LCJQYXJlbnRTdHlsZSI6bnVsbH0sIklzQWJvdmVUaW1lYmFuZCI6ZmFsc2UsIk1hcmdpbiI6eyIkcmVmIjoiMjc0In0sIlBhZGRpbmciOnsiJHJlZiI6IjI3NSJ9LCJJc1Zpc2libGUiOnRydWUsIldpZHRoIjowLjAsIkhlaWdodCI6MC4wLCJCb3JkZXJTdHlsZSI6bnVsbCwiUGFyZW50U3R5bGUiOm51bGx9LCJUYXNrcyI6W3siJGlkIjoiNDA4IiwiX2F0dGFjaGVkTWlsZXN0b25lcyI6W10sIlRhc2tEZWZpbml0aW9uIjp7IiRpZCI6IjQwOSIsIkdyb3VwTmFtZSI6IjkxNzVkN2I5LTUyZGEtNDYyMy05OTM5LTY3MTRlZmMzNWMxNCIsIlN0YXJ0RGF0ZSI6IjIwMTctMDUtMjZUMDg6MjY6MDBaIiwiRW5kRGF0ZSI6IjIwMjQtMDUtMjNUMTc6MjY6MDBaIiwiUGVyY2VudGFnZUNvbXBsZXRlIjpudWxsLCJTdHlsZSI6eyIkaWQiOiI0MTAiLCJTaGFwZSI6MSwiU2hhcGVUaGlja25lc3MiOjAsIkR1cmF0aW9uRm9ybWF0IjowLCJJbmNsdWRlTm9uV29ya2luZ0RheXNJbkR1cmF0aW9uIjpmYWxzZSwiUGVyY2VudGFnZUNvbXBsZXRlU3R5bGUiOnsiJGlkIjoiNDExIiwiRm9udFNldHRpbmdzIjp7IiRpZCI6IjQxMiIsIkZvbnRTaXplIjoxMCwiRm9udE5hbWUiOiJDYWxpYnJpIiwiSXNCb2xkIjpmYWxzZSwiSXNJdGFsaWMiOmZhbHNlLCJJc1VuZGVybGluZWQiOmZhbHNlLCJQYXJlbnRTdHlsZSI6bnVsbH0sIkF1dG9TaXplIjowLCJGb3JlZ3JvdW5kIjp7IiRyZWYiOiIyODEifSwiTWF4V2lkdGgiOjIwMC4wLCJNYXhIZWlnaHQiOiJJbmZpbml0eSIsIlNtYXJ0Rm9yZWdyb3VuZElzQWN0aXZlIjpmYWxzZSwiSG9yaXpvbnRhbEFsaWdubWVudCI6MCwiVmVydGljYWxBbGlnbm1lbnQiOjAsIlNtYXJ0Rm9yZWdyb3VuZCI6bnVsbCwiQmFja2dyb3VuZEZpbGxUeXBlIjowLCJNYXJnaW4iOnsiJHJlZiI6IjI4MyJ9LCJQYWRkaW5nIjp7IiRyZWYiOiIyODQifSwiQmFja2dyb3VuZCI6eyIkcmVmIjoiOTEifSwiSXNWaXNpYmxlIjp0cnVlLCJXaWR0aCI6MC4wLCJIZWlnaHQiOjAuMCwiQm9yZGVyU3R5bGUiOnsiJGlkIjoiNDEzIiwiTGluZUNvbG9yIjpudWxsLCJMaW5lV2VpZ2h0IjowLjAsIkxpbmVUeXBlIjowLCJQYXJlbnRTdHlsZSI6bnVsbH0sIlBhcmVudFN0eWxlIjpudWxsfSwiRHVyYXRpb25TdHlsZSI6eyIkaWQiOiI0MTQiLCJGb250U2V0dGluZ3MiOnsiJGlkIjoiNDE1IiwiRm9udFNpemUiOjEwLCJGb250TmFtZSI6IkNhbGlicmkiLCJJc0JvbGQiOmZhbHNlLCJJc0l0YWxpYyI6ZmFsc2UsIklzVW5kZXJsaW5lZCI6ZmFsc2UsIlBhcmVudFN0eWxlIjpudWxs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yODgifSwiUGFkZGluZyI6eyIkcmVmIjoiMjg5In0sIkJhY2tncm91bmQiOnsiJHJlZiI6Ijk4In0sIklzVmlzaWJsZSI6dHJ1ZSwiV2lkdGgiOjAuMCwiSGVpZ2h0IjowLjAsIkJvcmRlclN0eWxlIjp7IiRpZCI6IjQxNiIsIkxpbmVDb2xvciI6bnVsbCwiTGluZVdlaWdodCI6MC4wLCJMaW5lVHlwZSI6MCwiUGFyZW50U3R5bGUiOm51bGx9LCJQYXJlbnRTdHlsZSI6bnVsbH0sIkhvcml6b250YWxDb25uZWN0b3JTdHlsZSI6eyIkaWQiOiI0MTciLCJMaW5lQ29sb3IiOnsiJHJlZiI6IjEwMCJ9LCJMaW5lV2VpZ2h0IjoxLjAsIkxpbmVUeXBlIjowLCJQYXJlbnRTdHlsZSI6bnVsbH0sIlZlcnRpY2FsQ29ubmVjdG9yU3R5bGUiOnsiJGlkIjoiNDE4IiwiTGluZUNvbG9yIjp7IiRyZWYiOiIxMDMifSwiTGluZVdlaWdodCI6MC4wLCJMaW5lVHlwZSI6MCwiUGFyZW50U3R5bGUiOm51bGx9LCJNYXJnaW4iOm51bGwsIlN0YXJ0RGF0ZVBvc2l0aW9uIjowLCJFbmREYXRlUG9zaXRpb24iOjAsIkRhdGVJc1Zpc2libGUiOnRydWUsIlRpdGxlUG9zaXRpb24iOjIsIkR1cmF0aW9uUG9zaXRpb24iOjYsIlBlcmNlbnRhZ2VDb21wbGV0ZWRQb3NpdGlvbiI6NiwiU3BhY2luZyI6NSwiSXNCZWxvd1RpbWViYW5kIjp0cnVlLCJQZXJjZW50YWdlQ29tcGxldGVTaGFwZU9wYWNpdHkiOjM1LCJTaGFwZVN0eWxlIjp7IiRpZCI6IjQxOSIsIk1hcmdpbiI6eyIkcmVmIjoiMjk0In0sIlBhZGRpbmciOnsiJHJlZiI6IjI5NSJ9LCJCYWNrZ3JvdW5kIjp7IiRpZCI6IjQyMCIsIkNvbG9yIjp7IiRpZCI6IjQyMSIsIkEiOjI1NSwiUiI6MjM1LCJHIjoyMjEsIkIiOjE5NX19LCJJc1Zpc2libGUiOnRydWUsIldpZHRoIjowLjAsIkhlaWdodCI6MTAuMCwiQm9yZGVyU3R5bGUiOnsiJGlkIjoiNDIyIiwiTGluZUNvbG9yIjp7IiRpZCI6IjQyMyIsIiR0eXBlIjoiTkxSRS5Db21tb24uRG9tLlNvbGlkQ29sb3JCcnVzaCwgTkxSRS5Db21tb24iLCJDb2xvciI6eyIkaWQiOiI0MjQiLCJBIjoyNTUsIlIiOjEyNywiRyI6MTI3LCJCIjoxMjd9fSwiTGluZVdlaWdodCI6MC4wLCJMaW5lVHlwZSI6MCwiUGFyZW50U3R5bGUiOm51bGx9LCJQYXJlbnRTdHlsZSI6bnVsbH0sIlRpdGxlU3R5bGUiOnsiJGlkIjoiNDI1IiwiRm9udFNldHRpbmdzIjp7IiRpZCI6IjQyNiIsIkZvbnRTaXplIjoxMCwiRm9udE5hbWUiOiJDYWxpYnJpIiwiSXNCb2xkIjpmYWxzZSwiSXNJdGFsaWMiOmZhbHNlLCJJc1VuZGVybGluZWQiOmZhbHNlLCJQYXJlbnRTdHlsZSI6bnVsbH0sIkF1dG9TaXplIjoyLCJGb3JlZ3JvdW5kIjp7IiRpZCI6IjQyNyIsIkNvbG9yIjp7IiRpZCI6IjQyOCIsIkEiOjI1NSwiUiI6MCwiRyI6MCwiQiI6MH19LCJNYXhXaWR0aCI6Mjc3LjcxMTkxOTQ3NjM2MTkxLCJNYXhIZWlnaHQiOiJJbmZpbml0eSIsIlNtYXJ0Rm9yZWdyb3VuZElzQWN0aXZlIjpmYWxzZSwiSG9yaXpvbnRhbEFsaWdubWVudCI6MSwiVmVydGljYWxBbGlnbm1lbnQiOjAsIlNtYXJ0Rm9yZWdyb3VuZCI6bnVsbCwiQmFja2dyb3VuZEZpbGxUeXBlIjowLCJNYXJnaW4iOnsiJHJlZiI6IjMwNSJ9LCJQYWRkaW5nIjp7IiRyZWYiOiIzMDYifSwiQmFja2dyb3VuZCI6eyIkaWQiOiI0MjkiLCJDb2xvciI6eyIkaWQiOiI0MzAiLCJBIjowLCJSIjoyNTUsIkciOjI1NSwiQiI6MjU1fX0sIklzVmlzaWJsZSI6dHJ1ZSwiV2lkdGgiOjAuMCwiSGVpZ2h0IjowLjAsIkJvcmRlclN0eWxlIjp7IiRpZCI6IjQzMSIsIkxpbmVDb2xvciI6bnVsbCwiTGluZVdlaWdodCI6MC4wLCJMaW5lVHlwZSI6MCwiUGFyZW50U3R5bGUiOm51bGx9LCJQYXJlbnRTdHlsZSI6bnVsbH0sIkRhdGVTdHlsZSI6eyIkaWQiOiI0MzIiLCJGb250U2V0dGluZ3MiOnsiJGlkIjoiNDMzIiwiRm9udFNpemUiOjksIkZvbnROYW1lIjoiQ2FsaWJyaSIsIklzQm9sZCI6ZmFsc2UsIklzSXRhbGljIjpmYWxzZSwiSXNVbmRlcmxpbmVkIjpmYWxzZSwiUGFyZW50U3R5bGUiOm51bGx9LCJBdXRvU2l6ZSI6MCwiRm9yZWdyb3VuZCI6eyIkaWQiOiI0MzQiLCJDb2xvciI6eyIkaWQiOiI0MzU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MxNCJ9LCJQYWRkaW5nIjp7IiRyZWYiOiIzMTUifSwiQmFja2dyb3VuZCI6eyIkaWQiOiI0MzYiLCJDb2xvciI6eyIkaWQiOiI0MzciLCJBIjowLCJSIjoyNTUsIkciOjI1NSwiQiI6MjU1fX0sIklzVmlzaWJsZSI6dHJ1ZSwiV2lkdGgiOjAuMCwiSGVpZ2h0IjowLjAsIkJvcmRlclN0eWxlIjp7IiRpZCI6IjQzOCIsIkxpbmVDb2xvciI6bnVsbCwiTGluZVdlaWdodCI6MC4wLCJMaW5lVHlwZSI6MCwiUGFyZW50U3R5bGUiOm51bGx9LCJQYXJlbnRTdHlsZSI6bnVsbH0sIkRhdGVGb3JtYXQiOnsiJGlkIjoiNDM5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0MCIsIkZvcm1hdCI6MCwiSXNWaXNpYmxlIjpmYWxzZSwiTGFzdEtub3duVmlzaWJpbGl0eVN0YXRlIjpmYWxzZX0sIklzVmlzaWJsZSI6dHJ1ZSwiUGFyZW50U3R5bGUiOm51bGx9LCJJbmRleCI6NiwiU21hcnREdXJhdGlvbkFjdGl2YXRlZCI6ZmFsc2UsIkRhdGVGb3JtYXQiOnsiJHJlZiI6IjQzOSJ9LCJXZWVrTnVtYmVyaW5nIjp7IiRpZCI6IjQ0MSIsIkZvcm1hdCI6MCwiSXNWaXNpYmxlIjpmYWxzZSwiTGFzdEtub3duVmlzaWJpbGl0eVN0YXRlIjpmYWxzZX0sIklkIjoiYTA3ZTBhY2YtOTY4NS00OTZiLWFlZTAtMDJmMTJiZmViNGRlIiwiSW1wb3J0SWQiOm51bGwsIlRpdGxlIjoiRGV2aWNlcyBpbiBjb25mb3JtaXR5IHdpdGggdGhlIE1lZGljYWwgRGV2aWNlIFJlZ3VsYXRpb24gKE1EUikgY2FuIGJlIGNlcnRpZmllZCB1bmRlciB0aGUgTURSIGFuZCBwbGFjZWQgb24gdGhlIG1hcmtldCIsIk5vdGUiOm51bGwsIkh5cGVybGluayI6eyIkaWQiOiI0NDIiLCJBZGRyZXNzIjoiIiwiU3ViQWRkcmVzcyI6IiJ9LCJJc0NoYW5nZWQiOmZhbHNlLCJJc05ldyI6ZmFsc2V9fSx7IiRpZCI6IjQ0MyIsIl9hdHRhY2hlZE1pbGVzdG9uZXMiOltdLCJUYXNrRGVmaW5pdGlvbiI6eyIkaWQiOiI0NDQiLCJHcm91cE5hbWUiOiI5MTc1ZDdiOS01MmRhLTQ2MjMtOTkzOS02NzE0ZWZjMzVjMTQiLCJTdGFydERhdGUiOiIyMDI0LTA1LTMwVDE5OjI3OjAwWiIsIkVuZERhdGUiOiIyMDI1LTEyLTI1VDAwOjU3OjAwWiIsIlBlcmNlbnRhZ2VDb21wbGV0ZSI6bnVsbCwiU3R5bGUiOnsiJGlkIjoiNDQ1IiwiU2hhcGUiOjEsIlNoYXBlVGhpY2tuZXNzIjozLCJEdXJhdGlvbkZvcm1hdCI6MCwiSW5jbHVkZU5vbldvcmtpbmdEYXlzSW5EdXJhdGlvbiI6ZmFsc2UsIlBlcmNlbnRhZ2VDb21wbGV0ZVN0eWxlIjp7IiRpZCI6IjQ0NiIsIkZvbnRTZXR0aW5ncyI6eyIkaWQiOiI0NDciLCJGb250U2l6ZSI6MTAsIkZvbnROYW1lIjoiQ2FsaWJyaSIsIklzQm9sZCI6ZmFsc2UsIklzSXRhbGljIjpmYWxzZSwiSXNVbmRlcmxpbmVkIjpmYWxzZSwiUGFyZW50U3R5bGUiOm51bGx9LCJBdXRvU2l6ZSI6MCwiRm9yZWdyb3VuZCI6eyIkcmVmIjoiMjgxIn0sIk1heFdpZHRoIjoyMDAuMCwiTWF4SGVpZ2h0IjoiSW5maW5pdHkiLCJTbWFydEZvcmVncm91bmRJc0FjdGl2ZSI6ZmFsc2UsIkhvcml6b250YWxBbGlnbm1lbnQiOjAsIlZlcnRpY2FsQWxpZ25tZW50IjowLCJTbWFydEZvcmVncm91bmQiOm51bGwsIkJhY2tncm91bmRGaWxsVHlwZSI6MCwiTWFyZ2luIjp7IiRyZWYiOiIyODMifSwiUGFkZGluZyI6eyIkcmVmIjoiMjg0In0sIkJhY2tncm91bmQiOnsiJHJlZiI6IjkxIn0sIklzVmlzaWJsZSI6dHJ1ZSwiV2lkdGgiOjAuMCwiSGVpZ2h0IjowLjAsIkJvcmRlclN0eWxlIjp7IiRpZCI6IjQ0OCIsIkxpbmVDb2xvciI6bnVsbCwiTGluZVdlaWdodCI6MC4wLCJMaW5lVHlwZSI6MCwiUGFyZW50U3R5bGUiOm51bGx9LCJQYXJlbnRTdHlsZSI6bnVsbH0sIkR1cmF0aW9uU3R5bGUiOnsiJGlkIjoiNDQ5IiwiRm9udFNldHRpbmdzIjp7IiRpZCI6IjQ1MCIsIkZvbnRTaXplIjoxMCwiRm9udE5hbWUiOiJDYWxpYnJpIiwiSXNCb2xkIjpmYWxzZSwiSXNJdGFsaWMiOmZhbHNlLCJJc1VuZGVybGluZWQiOmZhbHNlLCJQYXJlbnRTdHlsZSI6bnVsbH0sIkF1dG9TaXplIjowLCJGb3JlZ3JvdW5kIjp7IiRyZWYiOiI5NCJ9LCJNYXhXaWR0aCI6MjAwLjAsIk1heEhlaWdodCI6IkluZmluaXR5IiwiU21hcnRGb3JlZ3JvdW5kSXNBY3RpdmUiOmZhbHNlLCJIb3Jpem9udGFsQWxpZ25tZW50IjowLCJWZXJ0aWNhbEFsaWdubWVudCI6MCwiU21hcnRGb3JlZ3JvdW5kIjpudWxsLCJCYWNrZ3JvdW5kRmlsbFR5cGUiOjAsIk1hcmdpbiI6eyIkcmVmIjoiMjg4In0sIlBhZGRpbmciOnsiJHJlZiI6IjI4OSJ9LCJCYWNrZ3JvdW5kIjp7IiRyZWYiOiI5OCJ9LCJJc1Zpc2libGUiOnRydWUsIldpZHRoIjowLjAsIkhlaWdodCI6MC4wLCJCb3JkZXJTdHlsZSI6eyIkaWQiOiI0NTEiLCJMaW5lQ29sb3IiOm51bGwsIkxpbmVXZWlnaHQiOjAuMCwiTGluZVR5cGUiOjAsIlBhcmVudFN0eWxlIjpudWxsfSwiUGFyZW50U3R5bGUiOm51bGx9LCJIb3Jpem9udGFsQ29ubmVjdG9yU3R5bGUiOnsiJGlkIjoiNDUyIiwiTGluZUNvbG9yIjp7IiRyZWYiOiIxMDAifSwiTGluZVdlaWdodCI6MS4wLCJMaW5lVHlwZSI6MCwiUGFyZW50U3R5bGUiOm51bGx9LCJWZXJ0aWNhbENvbm5lY3RvclN0eWxlIjp7IiRpZCI6IjQ1MyIsIkxpbmVDb2xvciI6eyIkcmVmIjoiMTAzIn0sIkxpbmVXZWlnaHQiOjAuMCwiTGluZVR5cGUiOjAsIlBhcmVudFN0eWxlIjpudWxsfSwiTWFyZ2luIjpudWxsLCJTdGFydERhdGVQb3NpdGlvbiI6MCwiRW5kRGF0ZVBvc2l0aW9uIjowLCJEYXRlSXNWaXNpYmxlIjp0cnVlLCJUaXRsZVBvc2l0aW9uIjoyLCJEdXJhdGlvblBvc2l0aW9uIjo2LCJQZXJjZW50YWdlQ29tcGxldGVkUG9zaXRpb24iOjYsIlNwYWNpbmciOjUsIklzQmVsb3dUaW1lYmFuZCI6dHJ1ZSwiUGVyY2VudGFnZUNvbXBsZXRlU2hhcGVPcGFjaXR5IjozNSwiU2hhcGVTdHlsZSI6eyIkaWQiOiI0NTQiLCJNYXJnaW4iOnsiJHJlZiI6IjI5NCJ9LCJQYWRkaW5nIjp7IiRyZWYiOiIyOTUifSwiQmFja2dyb3VuZCI6eyIkaWQiOiI0NTUiLCJDb2xvciI6eyIkaWQiOiI0NTYiLCJBIjoyNTUsIlIiOjIzNSwiRyI6MjIxLCJCIjoxOTV9fSwiSXNWaXNpYmxlIjp0cnVlLCJXaWR0aCI6MC4wLCJIZWlnaHQiOjMzLjExOTk5ODkzMTg4NDc2NiwiQm9yZGVyU3R5bGUiOnsiJGlkIjoiNDU3IiwiTGluZUNvbG9yIjp7IiRpZCI6IjQ1OCIsIiR0eXBlIjoiTkxSRS5Db21tb24uRG9tLlNvbGlkQ29sb3JCcnVzaCwgTkxSRS5Db21tb24iLCJDb2xvciI6eyIkaWQiOiI0NTkiLCJBIjoyNTUsIlIiOjEyNywiRyI6MTI3LCJCIjoxMjd9fSwiTGluZVdlaWdodCI6MC4wLCJMaW5lVHlwZSI6MCwiUGFyZW50U3R5bGUiOm51bGx9LCJQYXJlbnRTdHlsZSI6bnVsbH0sIlRpdGxlU3R5bGUiOnsiJGlkIjoiNDYwIiwiRm9udFNldHRpbmdzIjp7IiRpZCI6IjQ2MSIsIkZvbnRTaXplIjo5LCJGb250TmFtZSI6IkNhbGlicmkiLCJJc0JvbGQiOmZhbHNlLCJJc0l0YWxpYyI6ZmFsc2UsIklzVW5kZXJsaW5lZCI6ZmFsc2UsIlBhcmVudFN0eWxlIjpudWxsfSwiQXV0b1NpemUiOjIsIkZvcmVncm91bmQiOnsiJGlkIjoiNDYyIiwiQ29sb3IiOnsiJGlkIjoiNDYzIiwiQSI6MjU1LCJSIjowLCJHIjowLCJCIjowfX0sIk1heFdpZHRoIjoxMTAuNzkzMDY3OTMyMTI4OTEsIk1heEhlaWdodCI6IkluZmluaXR5IiwiU21hcnRGb3JlZ3JvdW5kSXNBY3RpdmUiOmZhbHNlLCJIb3Jpem9udGFsQWxpZ25tZW50IjoxLCJWZXJ0aWNhbEFsaWdubWVudCI6MCwiU21hcnRGb3JlZ3JvdW5kIjpudWxsLCJCYWNrZ3JvdW5kRmlsbFR5cGUiOjAsIk1hcmdpbiI6eyIkcmVmIjoiMzA1In0sIlBhZGRpbmciOnsiJHJlZiI6IjMwNiJ9LCJCYWNrZ3JvdW5kIjp7IiRpZCI6IjQ2NCIsIkNvbG9yIjp7IiRpZCI6IjQ2NSIsIkEiOjAsIlIiOjI1NSwiRyI6MjU1LCJCIjoyNTV9fSwiSXNWaXNpYmxlIjp0cnVlLCJXaWR0aCI6MC4wLCJIZWlnaHQiOjAuMCwiQm9yZGVyU3R5bGUiOnsiJGlkIjoiNDY2IiwiTGluZUNvbG9yIjpudWxsLCJMaW5lV2VpZ2h0IjowLjAsIkxpbmVUeXBlIjowLCJQYXJlbnRTdHlsZSI6bnVsbH0sIlBhcmVudFN0eWxlIjpudWxsfSwiRGF0ZVN0eWxlIjp7IiRpZCI6IjQ2NyIsIkZvbnRTZXR0aW5ncyI6eyIkaWQiOiI0NjgiLCJGb250U2l6ZSI6OSwiRm9udE5hbWUiOiJDYWxpYnJpIiwiSXNCb2xkIjpmYWxzZSwiSXNJdGFsaWMiOmZhbHNlLCJJc1VuZGVybGluZWQiOmZhbHNlLCJQYXJlbnRTdHlsZSI6bnVsbH0sIkF1dG9TaXplIjowLCJGb3JlZ3JvdW5kIjp7IiRpZCI6IjQ2OSIsIkNvbG9yIjp7IiRpZCI6IjQ3MC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zE0In0sIlBhZGRpbmciOnsiJHJlZiI6IjMxNSJ9LCJCYWNrZ3JvdW5kIjp7IiRpZCI6IjQ3MSIsIkNvbG9yIjp7IiRpZCI6IjQ3MiIsIkEiOjAsIlIiOjI1NSwiRyI6MjU1LCJCIjoyNTV9fSwiSXNWaXNpYmxlIjp0cnVlLCJXaWR0aCI6MC4wLCJIZWlnaHQiOjAuMCwiQm9yZGVyU3R5bGUiOnsiJGlkIjoiNDczIiwiTGluZUNvbG9yIjpudWxsLCJMaW5lV2VpZ2h0IjowLjAsIkxpbmVUeXBlIjowLCJQYXJlbnRTdHlsZSI6bnVsbH0sIlBhcmVudFN0eWxlIjpudWxsfSwiRGF0ZUZvcm1hdCI6eyIkaWQiOiI0NzQ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c1IiwiRm9ybWF0IjowLCJJc1Zpc2libGUiOmZhbHNlLCJMYXN0S25vd25WaXNpYmlsaXR5U3RhdGUiOmZhbHNlfSwiSXNWaXNpYmxlIjp0cnVlLCJQYXJlbnRTdHlsZSI6bnVsbH0sIkluZGV4Ijo3LCJTbWFydER1cmF0aW9uQWN0aXZhdGVkIjpmYWxzZSwiRGF0ZUZvcm1hdCI6eyIkcmVmIjoiNDc0In0sIldlZWtOdW1iZXJpbmciOnsiJGlkIjoiNDc2IiwiRm9ybWF0IjowLCJJc1Zpc2libGUiOmZhbHNlLCJMYXN0S25vd25WaXNpYmlsaXR5U3RhdGUiOmZhbHNlfSwiSWQiOiIzZGY0NGI5Zi00N2VjLTQ5NzgtOTVmZC0zNzJmNjRjYTk2ZjEiLCJJbXBvcnRJZCI6bnVsbCwiVGl0bGUiOiJEZXZpY2VzIHBsYWNlZCBvbiBtYXJrZXQgbXVzdCBiZSBjZXJ0aWZpZWQgdW5kZXIgTURSIiwiTm90ZSI6bnVsbCwiSHlwZXJsaW5rIjp7IiRpZCI6IjQ3NyIsIkFkZHJlc3MiOiIiLCJTdWJBZGRyZXNzIjoiIn0sIklzQ2hhbmdlZCI6ZmFsc2UsIklzTmV3IjpmYWxzZX19XSwiTWlsZXN0b25lcyI6W119LHsiJGlkIjoiNDc4IiwiSWQiOiI0N2Y0YjQyNS1kYjEzLTRmMDUtODA4NC0xY2M0MzFlMTNmODIiLCJJbmRleCI6MTAsIkhlYWRlclRleHQiOiJJVkREIiwiU3R5bGUiOnsiJGlkIjoiNDc5IiwiSGVhZGVyU3R5bGUiOnsiJGlkIjoiNDgwIiwiVGV4dFN0eWxlIjp7IiRpZCI6IjQ4MSIsIkZvbnRTZXR0aW5ncyI6eyIkaWQiOiI0ODIiLCJGb250U2l6ZSI6MTEsIkZvbnROYW1lIjoiQ2FsaWJyaSIsIklzQm9sZCI6dHJ1ZSwiSXNJdGFsaWMiOnRydWUsIklzVW5kZXJsaW5lZCI6ZmFsc2UsIlBhcmVudFN0eWxlIjpudWxsfSwiQXV0b1NpemUiOjAsIkZvcmVncm91bmQiOnsiJGlkIjoiNDgzIiwiQ29sb3IiOnsiJGlkIjoiNDg0IiwiQSI6MjU1LCJSIjowLCJHIjowLCJCIjowfX0sIk1heFdpZHRoIjowLjAsIk1heEhlaWdodCI6MC4wLCJTbWFydEZvcmVncm91bmRJc0FjdGl2ZSI6ZmFsc2UsIkhvcml6b250YWxBbGlnbm1lbnQiOjAsIlZlcnRpY2FsQWxpZ25tZW50IjowLCJTbWFydEZvcmVncm91bmQiOm51bGwsIkJhY2tncm91bmRGaWxsVHlwZSI6MCwiTWFyZ2luIjp7IiRyZWYiOiIyNTQifSwiUGFkZGluZyI6eyIkcmVmIjoiMjU1In0sIkJhY2tncm91bmQiOm51bGwsIklzVmlzaWJsZSI6ZmFsc2UsIldpZHRoIjowLjAsIkhlaWdodCI6MC4wLCJCb3JkZXJTdHlsZSI6bnVsbCwiUGFyZW50U3R5bGUiOm51bGx9LCJSZWN0YW5nbGVTdHlsZSI6eyIkaWQiOiI0ODUiLCJNYXJnaW4iOnsiJHJlZiI6IjI1NyJ9LCJQYWRkaW5nIjp7IiRyZWYiOiIyNTgifSwiQmFja2dyb3VuZCI6eyIkaWQiOiI0ODYiLCJDb2xvciI6eyIkaWQiOiI0ODciLCJBIjoxMjcsIlIiOjE1MCwiRyI6MTQwLCJCIjoxNDB9fSwiSXNWaXNpYmxlIjpmYWxzZSwiV2lkdGgiOjAuMCwiSGVpZ2h0IjowLjAsIkJvcmRlclN0eWxlIjp7IiRpZCI6IjQ4OCIsIkxpbmVDb2xvciI6eyIkaWQiOiI0ODkiLCIkdHlwZSI6Ik5MUkUuQ29tbW9uLkRvbS5Tb2xpZENvbG9yQnJ1c2gsIE5MUkUuQ29tbW9uIiwiQ29sb3IiOnsiJGlkIjoiNDkwIiwiQSI6MjU1LCJSIjo2MSwiRyI6MzUsIkIiOjc1fX0sIkxpbmVXZWlnaHQiOjAuMCwiTGluZVR5cGUiOjAsIlBhcmVudFN0eWxlIjpudWxsfSwiUGFyZW50U3R5bGUiOm51bGx9LCJNYXJnaW4iOnsiJHJlZiI6IjI2NCJ9LCJQYWRkaW5nIjp7IiRyZWYiOiIyNjUifSwiQmFja2dyb3VuZCI6bnVsbCwiSXNWaXNpYmxlIjp0cnVlLCJXaWR0aCI6MC4wLCJIZWlnaHQiOjAuMCwiQm9yZGVyU3R5bGUiOm51bGwsIlBhcmVudFN0eWxlIjpudWxsfSwiQmFja2dyb3VuZFN0eWxlIjp7IiRpZCI6IjQ5MSIsIk1hcmdpbiI6eyIkcmVmIjoiMjY3In0sIlBhZGRpbmciOnsiJHJlZiI6IjI2OCJ9LCJCYWNrZ3JvdW5kIjp7IiRpZCI6IjQ5MiIsIkNvbG9yIjp7IiRpZCI6IjQ5MyIsIkEiOjM4LCJSIjoyMzUsIkciOjIyMSwiQiI6MTk1fX0sIklzVmlzaWJsZSI6dHJ1ZSwiV2lkdGgiOjAuMCwiSGVpZ2h0IjowLjAsIkJvcmRlclN0eWxlIjp7IiRpZCI6IjQ5NCIsIkxpbmVDb2xvciI6eyIkaWQiOiI0OTUiLCIkdHlwZSI6Ik5MUkUuQ29tbW9uLkRvbS5Tb2xpZENvbG9yQnJ1c2gsIE5MUkUuQ29tbW9uIiwiQ29sb3IiOnsiJGlkIjoiNDk2IiwiQSI6MjU1LCJSIjo2MSwiRyI6MzUsIkIiOjc1fX0sIkxpbmVXZWlnaHQiOjAuMCwiTGluZVR5cGUiOjAsIlBhcmVudFN0eWxlIjpudWxsfSwiUGFyZW50U3R5bGUiOm51bGx9LCJJc0Fib3ZlVGltZWJhbmQiOmZhbHNlLCJNYXJnaW4iOnsiJHJlZiI6IjI3NCJ9LCJQYWRkaW5nIjp7IiRyZWYiOiIyNzUifSwiSXNWaXNpYmxlIjp0cnVlLCJXaWR0aCI6MC4wLCJIZWlnaHQiOjAuMCwiQm9yZGVyU3R5bGUiOm51bGwsIlBhcmVudFN0eWxlIjpudWxsfSwiVGFza3MiOlt7IiRpZCI6IjQ5NyIsIl9hdHRhY2hlZE1pbGVzdG9uZXMiOltdLCJUYXNrRGVmaW5pdGlvbiI6eyIkaWQiOiI0OTgiLCJHcm91cE5hbWUiOiI5MTFkNDZjNC04YjRhLTQ0MjQtYTdiMS1kYzc0NGM0MzI2OTMiLCJTdGFydERhdGUiOiIyMDE3LTA1LTI2VDA4OjI2OjAwWiIsIkVuZERhdGUiOiIyMDIyLTA1LTEyVDA5OjQwOjAwWiIsIlBlcmNlbnRhZ2VDb21wbGV0ZSI6bnVsbCwiU3R5bGUiOnsiJGlkIjoiNDk5IiwiU2hhcGUiOjEsIlNoYXBlVGhpY2tuZXNzIjowLCJEdXJhdGlvbkZvcm1hdCI6MCwiSW5jbHVkZU5vbldvcmtpbmdEYXlzSW5EdXJhdGlvbiI6ZmFsc2UsIlBlcmNlbnRhZ2VDb21wbGV0ZVN0eWxlIjp7IiRpZCI6IjUwMCIsIkZvbnRTZXR0aW5ncyI6eyIkaWQiOiI1MDEiLCJGb250U2l6ZSI6MTAsIkZvbnROYW1lIjoiQ2FsaWJyaSIsIklzQm9sZCI6ZmFsc2UsIklzSXRhbGljIjpmYWxzZSwiSXNVbmRlcmxpbmVkIjpmYWxzZSwiUGFyZW50U3R5bGUiOm51bGx9LCJBdXRvU2l6ZSI6MCwiRm9yZWdyb3VuZCI6eyIkcmVmIjoiODcifSwiTWF4V2lkdGgiOjIwMC4wLCJNYXhIZWlnaHQiOiJJbmZpbml0eSIsIlNtYXJ0Rm9yZWdyb3VuZElzQWN0aXZlIjpmYWxzZSwiSG9yaXpvbnRhbEFsaWdubWVudCI6MCwiVmVydGljYWxBbGlnbm1lbnQiOjAsIlNtYXJ0Rm9yZWdyb3VuZCI6bnVsbCwiQmFja2dyb3VuZEZpbGxUeXBlIjowLCJNYXJnaW4iOnsiJHJlZiI6IjI4MyJ9LCJQYWRkaW5nIjp7IiRyZWYiOiIyODQifSwiQmFja2dyb3VuZCI6eyIkcmVmIjoiOTEifSwiSXNWaXNpYmxlIjp0cnVlLCJXaWR0aCI6MC4wLCJIZWlnaHQiOjAuMCwiQm9yZGVyU3R5bGUiOnsiJGlkIjoiNTAyIiwiTGluZUNvbG9yIjpudWxsLCJMaW5lV2VpZ2h0IjowLjAsIkxpbmVUeXBlIjowLCJQYXJlbnRTdHlsZSI6bnVsbH0sIlBhcmVudFN0eWxlIjpudWxsfSwiRHVyYXRpb25TdHlsZSI6eyIkaWQiOiI1MDMiLCJGb250U2V0dGluZ3MiOnsiJGlkIjoiNTA0IiwiRm9udFNpemUiOjEwLCJGb250TmFtZSI6IkNhbGlicmkiLCJJc0JvbGQiOmZhbHNlLCJJc0l0YWxpYyI6ZmFsc2UsIklzVW5kZXJsaW5lZCI6ZmFsc2UsIlBhcmVudFN0eWxlIjpudWxs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yODgifSwiUGFkZGluZyI6eyIkcmVmIjoiMjg5In0sIkJhY2tncm91bmQiOnsiJHJlZiI6Ijk4In0sIklzVmlzaWJsZSI6dHJ1ZSwiV2lkdGgiOjAuMCwiSGVpZ2h0IjowLjAsIkJvcmRlclN0eWxlIjp7IiRpZCI6IjUwNSIsIkxpbmVDb2xvciI6bnVsbCwiTGluZVdlaWdodCI6MC4wLCJMaW5lVHlwZSI6MCwiUGFyZW50U3R5bGUiOm51bGx9LCJQYXJlbnRTdHlsZSI6bnVsbH0sIkhvcml6b250YWxDb25uZWN0b3JTdHlsZSI6eyIkaWQiOiI1MDYiLCJMaW5lQ29sb3IiOnsiJHJlZiI6IjEwMCJ9LCJMaW5lV2VpZ2h0IjoxLjAsIkxpbmVUeXBlIjowLCJQYXJlbnRTdHlsZSI6bnVsbH0sIlZlcnRpY2FsQ29ubmVjdG9yU3R5bGUiOnsiJGlkIjoiNTA3IiwiTGluZUNvbG9yIjp7IiRyZWYiOiIxMDMifSwiTGluZVdlaWdodCI6MC4wLCJMaW5lVHlwZSI6MCwiUGFyZW50U3R5bGUiOm51bGx9LCJNYXJnaW4iOm51bGwsIlN0YXJ0RGF0ZVBvc2l0aW9uIjowLCJFbmREYXRlUG9zaXRpb24iOjAsIkRhdGVJc1Zpc2libGUiOnRydWUsIlRpdGxlUG9zaXRpb24iOjIsIkR1cmF0aW9uUG9zaXRpb24iOjYsIlBlcmNlbnRhZ2VDb21wbGV0ZWRQb3NpdGlvbiI6NiwiU3BhY2luZyI6NSwiSXNCZWxvd1RpbWViYW5kIjp0cnVlLCJQZXJjZW50YWdlQ29tcGxldGVTaGFwZU9wYWNpdHkiOjM1LCJTaGFwZVN0eWxlIjp7IiRpZCI6IjUwOCIsIk1hcmdpbiI6eyIkcmVmIjoiMjk0In0sIlBhZGRpbmciOnsiJHJlZiI6IjI5NSJ9LCJCYWNrZ3JvdW5kIjp7IiRpZCI6IjUwOSIsIkNvbG9yIjp7IiRpZCI6IjUxMCIsIkEiOjI1NSwiUiI6MTUwLCJHIjoxNDAsIkIiOjE0MH19LCJJc1Zpc2libGUiOnRydWUsIldpZHRoIjowLjAsIkhlaWdodCI6MTAuMCwiQm9yZGVyU3R5bGUiOnsiJGlkIjoiNTExIiwiTGluZUNvbG9yIjp7IiRpZCI6IjUxMiIsIiR0eXBlIjoiTkxSRS5Db21tb24uRG9tLlNvbGlkQ29sb3JCcnVzaCwgTkxSRS5Db21tb24iLCJDb2xvciI6eyIkaWQiOiI1MTMiLCJBIjoyNTUsIlIiOjI1NSwiRyI6MCwiQiI6MH19LCJMaW5lV2VpZ2h0IjowLjAsIkxpbmVUeXBlIjowLCJQYXJlbnRTdHlsZSI6bnVsbH0sIlBhcmVudFN0eWxlIjpudWxsfSwiVGl0bGVTdHlsZSI6eyIkaWQiOiI1MTQiLCJGb250U2V0dGluZ3MiOnsiJGlkIjoiNTE1IiwiRm9udFNpemUiOjEwLCJGb250TmFtZSI6IkNhbGlicmkiLCJJc0JvbGQiOmZhbHNlLCJJc0l0YWxpYyI6ZmFsc2UsIklzVW5kZXJsaW5lZCI6ZmFsc2UsIlBhcmVudFN0eWxlIjpudWxsfSwiQXV0b1NpemUiOjIsIkZvcmVncm91bmQiOnsiJGlkIjoiNTE2IiwiQ29sb3IiOnsiJGlkIjoiNTE3IiwiQSI6MjU1LCJSIjoyNTUsIkciOjI1NSwiQiI6MjU1fX0sIk1heFdpZHRoIjozOTUuMzE5ODU0NzM2MzI4MTMsIk1heEhlaWdodCI6IkluZmluaXR5IiwiU21hcnRGb3JlZ3JvdW5kSXNBY3RpdmUiOmZhbHNlLCJIb3Jpem9udGFsQWxpZ25tZW50IjoxLCJWZXJ0aWNhbEFsaWdubWVudCI6MCwiU21hcnRGb3JlZ3JvdW5kIjpudWxsLCJCYWNrZ3JvdW5kRmlsbFR5cGUiOjAsIk1hcmdpbiI6eyIkcmVmIjoiMzA1In0sIlBhZGRpbmciOnsiJHJlZiI6IjMwNiJ9LCJCYWNrZ3JvdW5kIjp7IiRpZCI6IjUxOCIsIkNvbG9yIjp7IiRpZCI6IjUxOSIsIkEiOjAsIlIiOjI1NSwiRyI6MjU1LCJCIjoyNTV9fSwiSXNWaXNpYmxlIjp0cnVlLCJXaWR0aCI6MC4wLCJIZWlnaHQiOjAuMCwiQm9yZGVyU3R5bGUiOnsiJGlkIjoiNTIwIiwiTGluZUNvbG9yIjpudWxsLCJMaW5lV2VpZ2h0IjowLjAsIkxpbmVUeXBlIjowLCJQYXJlbnRTdHlsZSI6bnVsbH0sIlBhcmVudFN0eWxlIjpudWxsfSwiRGF0ZVN0eWxlIjp7IiRpZCI6IjUyMSIsIkZvbnRTZXR0aW5ncyI6eyIkaWQiOiI1MjIiLCJGb250U2l6ZSI6OSwiRm9udE5hbWUiOiJDYWxpYnJpIiwiSXNCb2xkIjpmYWxzZSwiSXNJdGFsaWMiOmZhbHNlLCJJc1VuZGVybGluZWQiOmZhbHNlLCJQYXJlbnRTdHlsZSI6bnVsbH0sIkF1dG9TaXplIjowLCJGb3JlZ3JvdW5kIjp7IiRpZCI6IjUyMyIsIkNvbG9yIjp7IiRpZCI6IjUyNC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zE0In0sIlBhZGRpbmciOnsiJHJlZiI6IjMxNSJ9LCJCYWNrZ3JvdW5kIjp7IiRpZCI6IjUyNSIsIkNvbG9yIjp7IiRpZCI6IjUyNiIsIkEiOjAsIlIiOjI1NSwiRyI6MjU1LCJCIjoyNTV9fSwiSXNWaXNpYmxlIjp0cnVlLCJXaWR0aCI6MC4wLCJIZWlnaHQiOjAuMCwiQm9yZGVyU3R5bGUiOnsiJGlkIjoiNTI3IiwiTGluZUNvbG9yIjpudWxsLCJMaW5lV2VpZ2h0IjowLjAsIkxpbmVUeXBlIjowLCJQYXJlbnRTdHlsZSI6bnVsbH0sIlBhcmVudFN0eWxlIjpudWxsfSwiRGF0ZUZvcm1hdCI6eyIkaWQiOiI1Mjg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I5IiwiRm9ybWF0IjowLCJJc1Zpc2libGUiOmZhbHNlLCJMYXN0S25vd25WaXNpYmlsaXR5U3RhdGUiOmZhbHNlfSwiSXNWaXNpYmxlIjp0cnVlLCJQYXJlbnRTdHlsZSI6bnVsbH0sIkluZGV4Ijo4LCJTbWFydER1cmF0aW9uQWN0aXZhdGVkIjpmYWxzZSwiRGF0ZUZvcm1hdCI6eyIkcmVmIjoiNTI4In0sIldlZWtOdW1iZXJpbmciOnsiJGlkIjoiNTMwIiwiRm9ybWF0IjowLCJJc1Zpc2libGUiOmZhbHNlLCJMYXN0S25vd25WaXNpYmlsaXR5U3RhdGUiOmZhbHNlfSwiSWQiOiI0MDRjMmY3Yi0yM2E4LTRlMWEtYjZiMC00NTNmN2FmZTRjMzkiLCJJbXBvcnRJZCI6bnVsbCwiVGl0bGUiOiJDZXJ0aWZpY2F0ZXMgaXNzdWVkIHVuZGVyICBJbiBWaXRybyBEaWFnbm9zdGljIE1lZGljYWwgRGV2aWNlIFJlZ3VsYXRpb24gKElWRFIpIGFyZSB2YWxpZCIsIk5vdGUiOm51bGwsIkh5cGVybGluayI6eyIkaWQiOiI1MzEiLCJBZGRyZXNzIjoiIiwiU3ViQWRkcmVzcyI6IiJ9LCJJc0NoYW5nZWQiOmZhbHNlLCJJc05ldyI6ZmFsc2V9fSx7IiRpZCI6IjUzMiIsIl9hdHRhY2hlZE1pbGVzdG9uZXMiOltdLCJUYXNrRGVmaW5pdGlvbiI6eyIkaWQiOiI1MzMiLCJHcm91cE5hbWUiOiI5MTFkNDZjNC04YjRhLTQ0MjQtYTdiMS1kYzc0NGM0MzI2OTMiLCJTdGFydERhdGUiOiIyMDIyLTA1LTE5VDA4OjM5OjAwWiIsIkVuZERhdGUiOiIyMDI0LTA1LTIzVDIzOjMyOjAwWiIsIlBlcmNlbnRhZ2VDb21wbGV0ZSI6bnVsbCwiU3R5bGUiOnsiJGlkIjoiNTM0IiwiU2hhcGUiOjEsIlNoYXBlVGhpY2tuZXNzIjowLCJEdXJhdGlvbkZvcm1hdCI6MCwiSW5jbHVkZU5vbldvcmtpbmdEYXlzSW5EdXJhdGlvbiI6ZmFsc2UsIlBlcmNlbnRhZ2VDb21wbGV0ZVN0eWxlIjp7IiRpZCI6IjUzNSIsIkZvbnRTZXR0aW5ncyI6eyIkaWQiOiI1MzYiLCJGb250U2l6ZSI6MTAsIkZvbnROYW1lIjoiQ2FsaWJyaSIsIklzQm9sZCI6ZmFsc2UsIklzSXRhbGljIjpmYWxzZSwiSXNVbmRlcmxpbmVkIjpmYWxzZSwiUGFyZW50U3R5bGUiOm51bGx9LCJBdXRvU2l6ZSI6MCwiRm9yZWdyb3VuZCI6eyIkcmVmIjoiODcifSwiTWF4V2lkdGgiOjIwMC4wLCJNYXhIZWlnaHQiOiJJbmZpbml0eSIsIlNtYXJ0Rm9yZWdyb3VuZElzQWN0aXZlIjpmYWxzZSwiSG9yaXpvbnRhbEFsaWdubWVudCI6MCwiVmVydGljYWxBbGlnbm1lbnQiOjAsIlNtYXJ0Rm9yZWdyb3VuZCI6bnVsbCwiQmFja2dyb3VuZEZpbGxUeXBlIjowLCJNYXJnaW4iOnsiJHJlZiI6IjI4MyJ9LCJQYWRkaW5nIjp7IiRyZWYiOiIyODQifSwiQmFja2dyb3VuZCI6eyIkcmVmIjoiOTEifSwiSXNWaXNpYmxlIjp0cnVlLCJXaWR0aCI6MC4wLCJIZWlnaHQiOjAuMCwiQm9yZGVyU3R5bGUiOnsiJGlkIjoiNTM3IiwiTGluZUNvbG9yIjpudWxsLCJMaW5lV2VpZ2h0IjowLjAsIkxpbmVUeXBlIjowLCJQYXJlbnRTdHlsZSI6bnVsbH0sIlBhcmVudFN0eWxlIjpudWxsfSwiRHVyYXRpb25TdHlsZSI6eyIkaWQiOiI1MzgiLCJGb250U2V0dGluZ3MiOnsiJGlkIjoiNTM5IiwiRm9udFNpemUiOjEwLCJGb250TmFtZSI6IkNhbGlicmkiLCJJc0JvbGQiOmZhbHNlLCJJc0l0YWxpYyI6ZmFsc2UsIklzVW5kZXJsaW5lZCI6ZmFsc2UsIlBhcmVudFN0eWxlIjpudWxs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yODgifSwiUGFkZGluZyI6eyIkcmVmIjoiMjg5In0sIkJhY2tncm91bmQiOnsiJHJlZiI6Ijk4In0sIklzVmlzaWJsZSI6dHJ1ZSwiV2lkdGgiOjAuMCwiSGVpZ2h0IjowLjAsIkJvcmRlclN0eWxlIjp7IiRpZCI6IjU0MCIsIkxpbmVDb2xvciI6bnVsbCwiTGluZVdlaWdodCI6MC4wLCJMaW5lVHlwZSI6MCwiUGFyZW50U3R5bGUiOm51bGx9LCJQYXJlbnRTdHlsZSI6bnVsbH0sIkhvcml6b250YWxDb25uZWN0b3JTdHlsZSI6eyIkaWQiOiI1NDEiLCJMaW5lQ29sb3IiOnsiJHJlZiI6IjEwMCJ9LCJMaW5lV2VpZ2h0IjoxLjAsIkxpbmVUeXBlIjowLCJQYXJlbnRTdHlsZSI6bnVsbH0sIlZlcnRpY2FsQ29ubmVjdG9yU3R5bGUiOnsiJGlkIjoiNTQyIiwiTGluZUNvbG9yIjp7IiRyZWYiOiIxMDMifSwiTGluZVdlaWdodCI6MC4wLCJMaW5lVHlwZSI6MCwiUGFyZW50U3R5bGUiOm51bGx9LCJNYXJnaW4iOm51bGwsIlN0YXJ0RGF0ZVBvc2l0aW9uIjowLCJFbmREYXRlUG9zaXRpb24iOjAsIkRhdGVJc1Zpc2libGUiOnRydWUsIlRpdGxlUG9zaXRpb24iOjIsIkR1cmF0aW9uUG9zaXRpb24iOjYsIlBlcmNlbnRhZ2VDb21wbGV0ZWRQb3NpdGlvbiI6NiwiU3BhY2luZyI6NSwiSXNCZWxvd1RpbWViYW5kIjp0cnVlLCJQZXJjZW50YWdlQ29tcGxldGVTaGFwZU9wYWNpdHkiOjM1LCJTaGFwZVN0eWxlIjp7IiRpZCI6IjU0MyIsIk1hcmdpbiI6eyIkcmVmIjoiMjk0In0sIlBhZGRpbmciOnsiJHJlZiI6IjI5NSJ9LCJCYWNrZ3JvdW5kIjp7IiRpZCI6IjU0NCIsIkNvbG9yIjp7IiRpZCI6IjU0NSIsIkEiOjI1NSwiUiI6MTUwLCJHIjoxNDAsIkIiOjE0MH19LCJJc1Zpc2libGUiOnRydWUsIldpZHRoIjowLjAsIkhlaWdodCI6MTAuMCwiQm9yZGVyU3R5bGUiOnsiJGlkIjoiNTQ2IiwiTGluZUNvbG9yIjp7IiRyZWYiOiI1MTIifSwiTGluZVdlaWdodCI6MC4wLCJMaW5lVHlwZSI6MCwiUGFyZW50U3R5bGUiOm51bGx9LCJQYXJlbnRTdHlsZSI6bnVsbH0sIlRpdGxlU3R5bGUiOnsiJGlkIjoiNTQ3IiwiRm9udFNldHRpbmdzIjp7IiRpZCI6IjU0OCIsIkZvbnRTaXplIjoxMCwiRm9udE5hbWUiOiJDYWxpYnJpIiwiSXNCb2xkIjpmYWxzZSwiSXNJdGFsaWMiOmZhbHNlLCJJc1VuZGVybGluZWQiOmZhbHNlLCJQYXJlbnRTdHlsZSI6bnVsbH0sIkF1dG9TaXplIjoyLCJGb3JlZ3JvdW5kIjp7IiRpZCI6IjU0OSIsIkNvbG9yIjp7IiRpZCI6IjU1MCIsIkEiOjI1NSwiUiI6MjU1LCJHIjoyNTUsIkIiOjI1NX19LCJNYXhXaWR0aCI6MTcxLjQyNTk2MjQ1MTM0NjE1LCJNYXhIZWlnaHQiOiJJbmZpbml0eSIsIlNtYXJ0Rm9yZWdyb3VuZElzQWN0aXZlIjpmYWxzZSwiSG9yaXpvbnRhbEFsaWdubWVudCI6MSwiVmVydGljYWxBbGlnbm1lbnQiOjAsIlNtYXJ0Rm9yZWdyb3VuZCI6bnVsbCwiQmFja2dyb3VuZEZpbGxUeXBlIjowLCJNYXJnaW4iOnsiJHJlZiI6IjMwNSJ9LCJQYWRkaW5nIjp7IiRyZWYiOiIzMDYifSwiQmFja2dyb3VuZCI6eyIkaWQiOiI1NTEiLCJDb2xvciI6eyIkaWQiOiI1NTIiLCJBIjowLCJSIjoyNTUsIkciOjI1NSwiQiI6MjU1fX0sIklzVmlzaWJsZSI6dHJ1ZSwiV2lkdGgiOjAuMCwiSGVpZ2h0IjowLjAsIkJvcmRlclN0eWxlIjp7IiRpZCI6IjU1MyIsIkxpbmVDb2xvciI6bnVsbCwiTGluZVdlaWdodCI6MC4wLCJMaW5lVHlwZSI6MCwiUGFyZW50U3R5bGUiOm51bGx9LCJQYXJlbnRTdHlsZSI6bnVsbH0sIkRhdGVTdHlsZSI6eyIkaWQiOiI1NTQiLCJGb250U2V0dGluZ3MiOnsiJGlkIjoiNTU1IiwiRm9udFNpemUiOjksIkZvbnROYW1lIjoiQ2FsaWJyaSIsIklzQm9sZCI6ZmFsc2UsIklzSXRhbGljIjpmYWxzZSwiSXNVbmRlcmxpbmVkIjpmYWxzZSwiUGFyZW50U3R5bGUiOm51bGx9LCJBdXRvU2l6ZSI6MCwiRm9yZWdyb3VuZCI6eyIkaWQiOiI1NTYiLCJDb2xvciI6eyIkaWQiOiI1NTc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MxNCJ9LCJQYWRkaW5nIjp7IiRyZWYiOiIzMTUifSwiQmFja2dyb3VuZCI6eyIkaWQiOiI1NTgiLCJDb2xvciI6eyIkaWQiOiI1NTkiLCJBIjowLCJSIjoyNTUsIkciOjI1NSwiQiI6MjU1fX0sIklzVmlzaWJsZSI6dHJ1ZSwiV2lkdGgiOjAuMCwiSGVpZ2h0IjowLjAsIkJvcmRlclN0eWxlIjp7IiRpZCI6IjU2MCIsIkxpbmVDb2xvciI6bnVsbCwiTGluZVdlaWdodCI6MC4wLCJMaW5lVHlwZSI6MCwiUGFyZW50U3R5bGUiOm51bGx9LCJQYXJlbnRTdHlsZSI6bnVsbH0sIkRhdGVGb3JtYXQiOnsiJGlkIjoiNTYx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MiIsIkZvcm1hdCI6MCwiSXNWaXNpYmxlIjpmYWxzZSwiTGFzdEtub3duVmlzaWJpbGl0eVN0YXRlIjpmYWxzZX0sIklzVmlzaWJsZSI6dHJ1ZSwiUGFyZW50U3R5bGUiOm51bGx9LCJJbmRleCI6OSwiU21hcnREdXJhdGlvbkFjdGl2YXRlZCI6ZmFsc2UsIkRhdGVGb3JtYXQiOnsiJHJlZiI6IjU2MSJ9LCJXZWVrTnVtYmVyaW5nIjp7IiRpZCI6IjU2MyIsIkZvcm1hdCI6MCwiSXNWaXNpYmxlIjpmYWxzZSwiTGFzdEtub3duVmlzaWJpbGl0eVN0YXRlIjpmYWxzZX0sIklkIjoiNTlmMmUwZWUtYTUzYi00MmRlLWE4ODQtOGJhYmVmZjA3ZTQ4IiwiSW1wb3J0SWQiOm51bGwsIlRpdGxlIjoiQ2VydGlmaWNhdGVzIGlzc3VlZCB1bmRlciBJVkREIGJlZm9yZSBJVkRSIGZ1bGx5IGFwcGxpZXMgdmFsaWQgZm9yIHVwIHRvIDIgeWVhcnMiLCJOb3RlIjpudWxsLCJIeXBlcmxpbmsiOnsiJGlkIjoiNTY0IiwiQWRkcmVzcyI6IiIsIlN1YkFkZHJlc3MiOiIifSwiSXNDaGFuZ2VkIjpmYWxzZSwiSXNOZXciOmZhbHNlfX0seyIkaWQiOiI1NjUiLCJfYXR0YWNoZWRNaWxlc3RvbmVzIjpbXSwiVGFza0RlZmluaXRpb24iOnsiJGlkIjoiNTY2IiwiR3JvdXBOYW1lIjoiOTExZDQ2YzQtOGI0YS00NDI0LWE3YjEtZGM3NDRjNDMyNjkzIiwiU3RhcnREYXRlIjoiMjAyNC0wNS0zMFQxMDozMTowMFoiLCJFbmREYXRlIjoiMjAyNS0wNS0yM1QwODoxMzowMFoiLCJQZXJjZW50YWdlQ29tcGxldGUiOm51bGwsIlN0eWxlIjp7IiRpZCI6IjU2NyIsIlNoYXBlIjoxLCJTaGFwZVRoaWNrbmVzcyI6MCwiRHVyYXRpb25Gb3JtYXQiOjAsIkluY2x1ZGVOb25Xb3JraW5nRGF5c0luRHVyYXRpb24iOmZhbHNlLCJQZXJjZW50YWdlQ29tcGxldGVTdHlsZSI6eyIkaWQiOiI1NjgiLCJGb250U2V0dGluZ3MiOnsiJGlkIjoiNTY5IiwiRm9udFNpemUiOjEwLCJGb250TmFtZSI6IkNhbGlicmkiLCJJc0JvbGQiOmZhbHNlLCJJc0l0YWxpYyI6ZmFsc2UsIklzVW5kZXJsaW5lZCI6ZmFsc2UsIlBhcmVudFN0eWxlIjpudWxsfSwiQXV0b1NpemUiOjAsIkZvcmVncm91bmQiOnsiJHJlZiI6Ijg3In0sIk1heFdpZHRoIjoyMDAuMCwiTWF4SGVpZ2h0IjoiSW5maW5pdHkiLCJTbWFydEZvcmVncm91bmRJc0FjdGl2ZSI6ZmFsc2UsIkhvcml6b250YWxBbGlnbm1lbnQiOjAsIlZlcnRpY2FsQWxpZ25tZW50IjowLCJTbWFydEZvcmVncm91bmQiOm51bGwsIkJhY2tncm91bmRGaWxsVHlwZSI6MCwiTWFyZ2luIjp7IiRyZWYiOiIyODMifSwiUGFkZGluZyI6eyIkcmVmIjoiMjg0In0sIkJhY2tncm91bmQiOnsiJHJlZiI6IjkxIn0sIklzVmlzaWJsZSI6dHJ1ZSwiV2lkdGgiOjAuMCwiSGVpZ2h0IjowLjAsIkJvcmRlclN0eWxlIjp7IiRpZCI6IjU3MCIsIkxpbmVDb2xvciI6bnVsbCwiTGluZVdlaWdodCI6MC4wLCJMaW5lVHlwZSI6MCwiUGFyZW50U3R5bGUiOm51bGx9LCJQYXJlbnRTdHlsZSI6bnVsbH0sIkR1cmF0aW9uU3R5bGUiOnsiJGlkIjoiNTcxIiwiRm9udFNldHRpbmdzIjp7IiRpZCI6IjU3MiIsIkZvbnRTaXplIjoxMCwiRm9udE5hbWUiOiJDYWxpYnJpIiwiSXNCb2xkIjpmYWxzZSwiSXNJdGFsaWMiOmZhbHNlLCJJc1VuZGVybGluZWQiOmZhbHNlLCJQYXJlbnRTdHlsZSI6bnVsbH0sIkF1dG9TaXplIjowLCJGb3JlZ3JvdW5kIjp7IiRyZWYiOiI5NCJ9LCJNYXhXaWR0aCI6MjAwLjAsIk1heEhlaWdodCI6IkluZmluaXR5IiwiU21hcnRGb3JlZ3JvdW5kSXNBY3RpdmUiOmZhbHNlLCJIb3Jpem9udGFsQWxpZ25tZW50IjowLCJWZXJ0aWNhbEFsaWdubWVudCI6MCwiU21hcnRGb3JlZ3JvdW5kIjpudWxsLCJCYWNrZ3JvdW5kRmlsbFR5cGUiOjAsIk1hcmdpbiI6eyIkcmVmIjoiMjg4In0sIlBhZGRpbmciOnsiJHJlZiI6IjI4OSJ9LCJCYWNrZ3JvdW5kIjp7IiRyZWYiOiI5OCJ9LCJJc1Zpc2libGUiOnRydWUsIldpZHRoIjowLjAsIkhlaWdodCI6MC4wLCJCb3JkZXJTdHlsZSI6eyIkaWQiOiI1NzMiLCJMaW5lQ29sb3IiOm51bGwsIkxpbmVXZWlnaHQiOjAuMCwiTGluZVR5cGUiOjAsIlBhcmVudFN0eWxlIjpudWxsfSwiUGFyZW50U3R5bGUiOm51bGx9LCJIb3Jpem9udGFsQ29ubmVjdG9yU3R5bGUiOnsiJGlkIjoiNTc0IiwiTGluZUNvbG9yIjp7IiRyZWYiOiIxMDAifSwiTGluZVdlaWdodCI6MS4wLCJMaW5lVHlwZSI6MCwiUGFyZW50U3R5bGUiOm51bGx9LCJWZXJ0aWNhbENvbm5lY3RvclN0eWxlIjp7IiRpZCI6IjU3NSIsIkxpbmVDb2xvciI6eyIkcmVmIjoiMTAzIn0sIkxpbmVXZWlnaHQiOjAuMCwiTGluZVR5cGUiOjAsIlBhcmVudFN0eWxlIjpudWxsfSwiTWFyZ2luIjpudWxsLCJTdGFydERhdGVQb3NpdGlvbiI6MCwiRW5kRGF0ZVBvc2l0aW9uIjowLCJEYXRlSXNWaXNpYmxlIjp0cnVlLCJUaXRsZVBvc2l0aW9uIjoyLCJEdXJhdGlvblBvc2l0aW9uIjo2LCJQZXJjZW50YWdlQ29tcGxldGVkUG9zaXRpb24iOjYsIlNwYWNpbmciOjUsIklzQmVsb3dUaW1lYmFuZCI6dHJ1ZSwiUGVyY2VudGFnZUNvbXBsZXRlU2hhcGVPcGFjaXR5IjozNSwiU2hhcGVTdHlsZSI6eyIkaWQiOiI1NzYiLCJNYXJnaW4iOnsiJHJlZiI6IjI5NCJ9LCJQYWRkaW5nIjp7IiRyZWYiOiIyOTUifSwiQmFja2dyb3VuZCI6eyIkaWQiOiI1NzciLCJDb2xvciI6eyIkaWQiOiI1NzgiLCJBIjoyNTUsIlIiOjE1MCwiRyI6MTQwLCJCIjoxNDB9fSwiSXNWaXNpYmxlIjp0cnVlLCJXaWR0aCI6MC4wLCJIZWlnaHQiOjEwLjAsIkJvcmRlclN0eWxlIjp7IiRpZCI6IjU3OSIsIkxpbmVDb2xvciI6eyIkcmVmIjoiNTEyIn0sIkxpbmVXZWlnaHQiOjAuMCwiTGluZVR5cGUiOjAsIlBhcmVudFN0eWxlIjpudWxsfSwiUGFyZW50U3R5bGUiOm51bGx9LCJUaXRsZVN0eWxlIjp7IiRpZCI6IjU4MCIsIkZvbnRTZXR0aW5ncyI6eyIkaWQiOiI1ODEiLCJGb250U2l6ZSI6OSwiRm9udE5hbWUiOiJDYWxpYnJpIiwiSXNCb2xkIjpmYWxzZSwiSXNJdGFsaWMiOmZhbHNlLCJJc1VuZGVybGluZWQiOmZhbHNlLCJQYXJlbnRTdHlsZSI6bnVsbH0sIkF1dG9TaXplIjoyLCJGb3JlZ3JvdW5kIjp7IiRpZCI6IjU4MiIsIkNvbG9yIjp7IiRpZCI6IjU4MyIsIkEiOjI1NSwiUiI6MjU1LCJHIjoyNTUsIkIiOjI1NX19LCJNYXhXaWR0aCI6ODEuMDEyNDQzNTQyNDgwNDY5LCJNYXhIZWlnaHQiOiJJbmZpbml0eSIsIlNtYXJ0Rm9yZWdyb3VuZElzQWN0aXZlIjpmYWxzZSwiSG9yaXpvbnRhbEFsaWdubWVudCI6MSwiVmVydGljYWxBbGlnbm1lbnQiOjAsIlNtYXJ0Rm9yZWdyb3VuZCI6bnVsbCwiQmFja2dyb3VuZEZpbGxUeXBlIjowLCJNYXJnaW4iOnsiJHJlZiI6IjMwNSJ9LCJQYWRkaW5nIjp7IiRyZWYiOiIzMDYifSwiQmFja2dyb3VuZCI6eyIkaWQiOiI1ODQiLCJDb2xvciI6eyIkaWQiOiI1ODUiLCJBIjowLCJSIjoyNTUsIkciOjI1NSwiQiI6MjU1fX0sIklzVmlzaWJsZSI6dHJ1ZSwiV2lkdGgiOjAuMCwiSGVpZ2h0IjowLjAsIkJvcmRlclN0eWxlIjp7IiRpZCI6IjU4NiIsIkxpbmVDb2xvciI6bnVsbCwiTGluZVdlaWdodCI6MC4wLCJMaW5lVHlwZSI6MCwiUGFyZW50U3R5bGUiOm51bGx9LCJQYXJlbnRTdHlsZSI6bnVsbH0sIkRhdGVTdHlsZSI6eyIkaWQiOiI1ODciLCJGb250U2V0dGluZ3MiOnsiJGlkIjoiNTg4IiwiRm9udFNpemUiOjksIkZvbnROYW1lIjoiQ2FsaWJyaSIsIklzQm9sZCI6ZmFsc2UsIklzSXRhbGljIjpmYWxzZSwiSXNVbmRlcmxpbmVkIjpmYWxzZSwiUGFyZW50U3R5bGUiOm51bGx9LCJBdXRvU2l6ZSI6MCwiRm9yZWdyb3VuZCI6eyIkaWQiOiI1ODkiLCJDb2xvciI6eyIkaWQiOiI1OTA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MxNCJ9LCJQYWRkaW5nIjp7IiRyZWYiOiIzMTUifSwiQmFja2dyb3VuZCI6eyIkaWQiOiI1OTEiLCJDb2xvciI6eyIkaWQiOiI1OTIiLCJBIjowLCJSIjoyNTUsIkciOjI1NSwiQiI6MjU1fX0sIklzVmlzaWJsZSI6dHJ1ZSwiV2lkdGgiOjAuMCwiSGVpZ2h0IjowLjAsIkJvcmRlclN0eWxlIjp7IiRpZCI6IjU5MyIsIkxpbmVDb2xvciI6bnVsbCwiTGluZVdlaWdodCI6MC4wLCJMaW5lVHlwZSI6MCwiUGFyZW50U3R5bGUiOm51bGx9LCJQYXJlbnRTdHlsZSI6bnVsbH0sIkRhdGVGb3JtYXQiOnsiJGlkIjoiNTk0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5NSIsIkZvcm1hdCI6MCwiSXNWaXNpYmxlIjpmYWxzZSwiTGFzdEtub3duVmlzaWJpbGl0eVN0YXRlIjpmYWxzZX0sIklzVmlzaWJsZSI6dHJ1ZSwiUGFyZW50U3R5bGUiOm51bGx9LCJJbmRleCI6MTAsIlNtYXJ0RHVyYXRpb25BY3RpdmF0ZWQiOmZhbHNlLCJEYXRlRm9ybWF0Ijp7IiRyZWYiOiI1OTQifSwiV2Vla051bWJlcmluZyI6eyIkaWQiOiI1OTYiLCJGb3JtYXQiOjAsIklzVmlzaWJsZSI6ZmFsc2UsIkxhc3RLbm93blZpc2liaWxpdHlTdGF0ZSI6ZmFsc2V9LCJJZCI6IjAwNDVjNzRkLTRiMTEtNDYxZi04YmNlLWE0MjJmZGU3MDMyNCIsIkltcG9ydElkIjpudWxsLCJUaXRsZSI6IklWRFIgZGV2aWNlcyBvbiBtYXJrZXQgY2FuIGNvbnRpbnVlIHRvIGJlIG1hZGUgYXZhaWxhYmxlIiwiTm90ZSI6bnVsbCwiSHlwZXJsaW5rIjp7IiRpZCI6IjU5NyIsIkFkZHJlc3MiOiIiLCJTdWJBZGRyZXNzIjoiIn0sIklzQ2hhbmdlZCI6ZmFsc2UsIklzTmV3IjpmYWxzZX19XSwiTWlsZXN0b25lcyI6W119LHsiJGlkIjoiNTk4IiwiSWQiOiI2OGU2YzkyNi1lYmQ1LTQ2YjktYTAwNi0xNjQ2YjNkYzhiYjEiLCJJbmRleCI6MTQsIkhlYWRlclRleHQiOiJJVkRSIiwiU3R5bGUiOnsiJGlkIjoiNTk5IiwiSGVhZGVyU3R5bGUiOnsiJGlkIjoiNjAwIiwiVGV4dFN0eWxlIjp7IiRpZCI6IjYwMSIsIkZvbnRTZXR0aW5ncyI6eyIkaWQiOiI2MDIiLCJGb250U2l6ZSI6MTEsIkZvbnROYW1lIjoiQ2FsaWJyaSIsIklzQm9sZCI6dHJ1ZSwiSXNJdGFsaWMiOnRydWUsIklzVW5kZXJsaW5lZCI6ZmFsc2UsIlBhcmVudFN0eWxlIjpudWxsfSwiQXV0b1NpemUiOjAsIkZvcmVncm91bmQiOnsiJGlkIjoiNjAzIiwiQ29sb3IiOnsiJGlkIjoiNjA0IiwiQSI6MjU1LCJSIjowLCJHIjowLCJCIjowfX0sIk1heFdpZHRoIjowLjAsIk1heEhlaWdodCI6MC4wLCJTbWFydEZvcmVncm91bmRJc0FjdGl2ZSI6ZmFsc2UsIkhvcml6b250YWxBbGlnbm1lbnQiOjAsIlZlcnRpY2FsQWxpZ25tZW50IjowLCJTbWFydEZvcmVncm91bmQiOm51bGwsIkJhY2tncm91bmRGaWxsVHlwZSI6MCwiTWFyZ2luIjp7IiRyZWYiOiIyNTQifSwiUGFkZGluZyI6eyIkcmVmIjoiMjU1In0sIkJhY2tncm91bmQiOm51bGwsIklzVmlzaWJsZSI6ZmFsc2UsIldpZHRoIjowLjAsIkhlaWdodCI6MC4wLCJCb3JkZXJTdHlsZSI6bnVsbCwiUGFyZW50U3R5bGUiOm51bGx9LCJSZWN0YW5nbGVTdHlsZSI6eyIkaWQiOiI2MDUiLCJNYXJnaW4iOnsiJHJlZiI6IjI1NyJ9LCJQYWRkaW5nIjp7IiRyZWYiOiIyNTgifSwiQmFja2dyb3VuZCI6eyIkaWQiOiI2MDYiLCJDb2xvciI6eyIkaWQiOiI2MDciLCJBIjoxMjcsIlIiOjIxOSwiRyI6MjE2LCJCIjoyMDZ9fSwiSXNWaXNpYmxlIjpmYWxzZSwiV2lkdGgiOjAuMCwiSGVpZ2h0IjowLjAsIkJvcmRlclN0eWxlIjp7IiRpZCI6IjYwOCIsIkxpbmVDb2xvciI6eyIkaWQiOiI2MDkiLCIkdHlwZSI6Ik5MUkUuQ29tbW9uLkRvbS5Tb2xpZENvbG9yQnJ1c2gsIE5MUkUuQ29tbW9uIiwiQ29sb3IiOnsiJGlkIjoiNjEwIiwiQSI6MjU1LCJSIjozNiwiRyI6MzQsIkIiOjc3fX0sIkxpbmVXZWlnaHQiOjAuMCwiTGluZVR5cGUiOjAsIlBhcmVudFN0eWxlIjpudWxsfSwiUGFyZW50U3R5bGUiOm51bGx9LCJNYXJnaW4iOnsiJHJlZiI6IjI2NCJ9LCJQYWRkaW5nIjp7IiRyZWYiOiIyNjUifSwiQmFja2dyb3VuZCI6bnVsbCwiSXNWaXNpYmxlIjp0cnVlLCJXaWR0aCI6MC4wLCJIZWlnaHQiOjAuMCwiQm9yZGVyU3R5bGUiOm51bGwsIlBhcmVudFN0eWxlIjpudWxsfSwiQmFja2dyb3VuZFN0eWxlIjp7IiRpZCI6IjYxMSIsIk1hcmdpbiI6eyIkcmVmIjoiMjY3In0sIlBhZGRpbmciOnsiJHJlZiI6IjI2OCJ9LCJCYWNrZ3JvdW5kIjp7IiRpZCI6IjYxMiIsIkNvbG9yIjp7IiRpZCI6IjYxMyIsIkEiOjM4LCJSIjoyMzUsIkciOjIyMSwiQiI6MTk1fX0sIklzVmlzaWJsZSI6dHJ1ZSwiV2lkdGgiOjAuMCwiSGVpZ2h0IjowLjAsIkJvcmRlclN0eWxlIjp7IiRpZCI6IjYxNCIsIkxpbmVDb2xvciI6eyIkaWQiOiI2MTUiLCIkdHlwZSI6Ik5MUkUuQ29tbW9uLkRvbS5Tb2xpZENvbG9yQnJ1c2gsIE5MUkUuQ29tbW9uIiwiQ29sb3IiOnsiJGlkIjoiNjE2IiwiQSI6MjU1LCJSIjozNiwiRyI6MzQsIkIiOjc3fX0sIkxpbmVXZWlnaHQiOjAuMCwiTGluZVR5cGUiOjAsIlBhcmVudFN0eWxlIjpudWxsfSwiUGFyZW50U3R5bGUiOm51bGx9LCJJc0Fib3ZlVGltZWJhbmQiOmZhbHNlLCJNYXJnaW4iOnsiJHJlZiI6IjI3NCJ9LCJQYWRkaW5nIjp7IiRyZWYiOiIyNzUifSwiSXNWaXNpYmxlIjp0cnVlLCJXaWR0aCI6MC4wLCJIZWlnaHQiOjAuMCwiQm9yZGVyU3R5bGUiOm51bGwsIlBhcmVudFN0eWxlIjpudWxsfSwiVGFza3MiOlt7IiRpZCI6IjYxNyIsIl9hdHRhY2hlZE1pbGVzdG9uZXMiOltdLCJUYXNrRGVmaW5pdGlvbiI6eyIkaWQiOiI2MTgiLCJHcm91cE5hbWUiOiJhZDhhYjc4Yi1mMjIzLTQ4NDEtOTkzNy0wNmQ2NjBmYjJhOTgiLCJTdGFydERhdGUiOiIyMDE3LTA1LTI2VDA4OjI2OjAwWiIsIkVuZERhdGUiOiIyMDI0LTA1LTIzVDEyOjA1OjAwWiIsIlBlcmNlbnRhZ2VDb21wbGV0ZSI6bnVsbCwiU3R5bGUiOnsiJGlkIjoiNjE5IiwiU2hhcGUiOjEsIlNoYXBlVGhpY2tuZXNzIjowLCJEdXJhdGlvbkZvcm1hdCI6MCwiSW5jbHVkZU5vbldvcmtpbmdEYXlzSW5EdXJhdGlvbiI6ZmFsc2UsIlBlcmNlbnRhZ2VDb21wbGV0ZVN0eWxlIjp7IiRpZCI6IjYyMCIsIkZvbnRTZXR0aW5ncyI6eyIkaWQiOiI2MjEiLCJGb250U2l6ZSI6MTAsIkZvbnROYW1lIjoiQ2FsaWJyaSIsIklzQm9sZCI6ZmFsc2UsIklzSXRhbGljIjpmYWxzZSwiSXNVbmRlcmxpbmVkIjpmYWxzZSwiUGFyZW50U3R5bGUiOm51bGx9LCJBdXRvU2l6ZSI6MCwiRm9yZWdyb3VuZCI6eyIkcmVmIjoiODcifSwiTWF4V2lkdGgiOjIwMC4wLCJNYXhIZWlnaHQiOiJJbmZpbml0eSIsIlNtYXJ0Rm9yZWdyb3VuZElzQWN0aXZlIjpmYWxzZSwiSG9yaXpvbnRhbEFsaWdubWVudCI6MCwiVmVydGljYWxBbGlnbm1lbnQiOjAsIlNtYXJ0Rm9yZWdyb3VuZCI6bnVsbCwiQmFja2dyb3VuZEZpbGxUeXBlIjowLCJNYXJnaW4iOnsiJHJlZiI6IjI4MyJ9LCJQYWRkaW5nIjp7IiRyZWYiOiIyODQifSwiQmFja2dyb3VuZCI6eyIkcmVmIjoiOTEifSwiSXNWaXNpYmxlIjp0cnVlLCJXaWR0aCI6MC4wLCJIZWlnaHQiOjAuMCwiQm9yZGVyU3R5bGUiOnsiJGlkIjoiNjIyIiwiTGluZUNvbG9yIjpudWxsLCJMaW5lV2VpZ2h0IjowLjAsIkxpbmVUeXBlIjowLCJQYXJlbnRTdHlsZSI6bnVsbH0sIlBhcmVudFN0eWxlIjpudWxsfSwiRHVyYXRpb25TdHlsZSI6eyIkaWQiOiI2MjMiLCJGb250U2V0dGluZ3MiOnsiJGlkIjoiNjI0IiwiRm9udFNpemUiOjEwLCJGb250TmFtZSI6IkNhbGlicmkiLCJJc0JvbGQiOmZhbHNlLCJJc0l0YWxpYyI6ZmFsc2UsIklzVW5kZXJsaW5lZCI6ZmFsc2UsIlBhcmVudFN0eWxlIjpudWxs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yODgifSwiUGFkZGluZyI6eyIkcmVmIjoiMjg5In0sIkJhY2tncm91bmQiOnsiJHJlZiI6Ijk4In0sIklzVmlzaWJsZSI6dHJ1ZSwiV2lkdGgiOjAuMCwiSGVpZ2h0IjowLjAsIkJvcmRlclN0eWxlIjp7IiRpZCI6IjYyNSIsIkxpbmVDb2xvciI6bnVsbCwiTGluZVdlaWdodCI6MC4wLCJMaW5lVHlwZSI6MCwiUGFyZW50U3R5bGUiOm51bGx9LCJQYXJlbnRTdHlsZSI6bnVsbH0sIkhvcml6b250YWxDb25uZWN0b3JTdHlsZSI6eyIkaWQiOiI2MjYiLCJMaW5lQ29sb3IiOnsiJHJlZiI6IjEwMCJ9LCJMaW5lV2VpZ2h0IjoxLjAsIkxpbmVUeXBlIjowLCJQYXJlbnRTdHlsZSI6bnVsbH0sIlZlcnRpY2FsQ29ubmVjdG9yU3R5bGUiOnsiJGlkIjoiNjI3IiwiTGluZUNvbG9yIjp7IiRyZWYiOiIxMDMifSwiTGluZVdlaWdodCI6MC4wLCJMaW5lVHlwZSI6MCwiUGFyZW50U3R5bGUiOm51bGx9LCJNYXJnaW4iOm51bGwsIlN0YXJ0RGF0ZVBvc2l0aW9uIjowLCJFbmREYXRlUG9zaXRpb24iOjAsIkRhdGVJc1Zpc2libGUiOnRydWUsIlRpdGxlUG9zaXRpb24iOjIsIkR1cmF0aW9uUG9zaXRpb24iOjYsIlBlcmNlbnRhZ2VDb21wbGV0ZWRQb3NpdGlvbiI6NiwiU3BhY2luZyI6NSwiSXNCZWxvd1RpbWViYW5kIjp0cnVlLCJQZXJjZW50YWdlQ29tcGxldGVTaGFwZU9wYWNpdHkiOjM1LCJTaGFwZVN0eWxlIjp7IiRpZCI6IjYyOCIsIk1hcmdpbiI6eyIkcmVmIjoiMjk0In0sIlBhZGRpbmciOnsiJHJlZiI6IjI5NSJ9LCJCYWNrZ3JvdW5kIjp7IiRpZCI6IjYyOSIsIkNvbG9yIjp7IiRpZCI6IjYzMCIsIkEiOjI1NSwiUiI6MjE5LCJHIjoyMTYsIkIiOjIwNn19LCJJc1Zpc2libGUiOnRydWUsIldpZHRoIjowLjAsIkhlaWdodCI6MTAuMCwiQm9yZGVyU3R5bGUiOnsiJGlkIjoiNjMxIiwiTGluZUNvbG9yIjp7IiRyZWYiOiI1MTIifSwiTGluZVdlaWdodCI6MC4wLCJMaW5lVHlwZSI6MCwiUGFyZW50U3R5bGUiOm51bGx9LCJQYXJlbnRTdHlsZSI6bnVsbH0sIlRpdGxlU3R5bGUiOnsiJGlkIjoiNjMyIiwiRm9udFNldHRpbmdzIjp7IiRpZCI6IjYzMyIsIkZvbnRTaXplIjoxMCwiRm9udE5hbWUiOiJDYWxpYnJpIiwiSXNCb2xkIjpmYWxzZSwiSXNJdGFsaWMiOmZhbHNlLCJJc1VuZGVybGluZWQiOmZhbHNlLCJQYXJlbnRTdHlsZSI6bnVsbH0sIkF1dG9TaXplIjoyLCJGb3JlZ3JvdW5kIjp7IiRpZCI6IjYzNCIsIkNvbG9yIjp7IiRpZCI6IjYzNSIsIkEiOjI1NSwiUiI6MCwiRyI6MCwiQiI6MH19LCJNYXhXaWR0aCI6MzE0LjQ3MTE2MjI2NDIxNTM3LCJNYXhIZWlnaHQiOiJJbmZpbml0eSIsIlNtYXJ0Rm9yZWdyb3VuZElzQWN0aXZlIjpmYWxzZSwiSG9yaXpvbnRhbEFsaWdubWVudCI6MSwiVmVydGljYWxBbGlnbm1lbnQiOjAsIlNtYXJ0Rm9yZWdyb3VuZCI6bnVsbCwiQmFja2dyb3VuZEZpbGxUeXBlIjowLCJNYXJnaW4iOnsiJHJlZiI6IjMwNSJ9LCJQYWRkaW5nIjp7IiRyZWYiOiIzMDYifSwiQmFja2dyb3VuZCI6eyIkaWQiOiI2MzYiLCJDb2xvciI6eyIkaWQiOiI2MzciLCJBIjowLCJSIjoyNTUsIkciOjI1NSwiQiI6MjU1fX0sIklzVmlzaWJsZSI6dHJ1ZSwiV2lkdGgiOjAuMCwiSGVpZ2h0IjowLjAsIkJvcmRlclN0eWxlIjp7IiRpZCI6IjYzOCIsIkxpbmVDb2xvciI6bnVsbCwiTGluZVdlaWdodCI6MC4wLCJMaW5lVHlwZSI6MCwiUGFyZW50U3R5bGUiOm51bGx9LCJQYXJlbnRTdHlsZSI6bnVsbH0sIkRhdGVTdHlsZSI6eyIkaWQiOiI2MzkiLCJGb250U2V0dGluZ3MiOnsiJGlkIjoiNjQwIiwiRm9udFNpemUiOjksIkZvbnROYW1lIjoiQ2FsaWJyaSIsIklzQm9sZCI6ZmFsc2UsIklzSXRhbGljIjpmYWxzZSwiSXNVbmRlcmxpbmVkIjpmYWxzZSwiUGFyZW50U3R5bGUiOm51bGx9LCJBdXRvU2l6ZSI6MCwiRm9yZWdyb3VuZCI6eyIkaWQiOiI2NDEiLCJDb2xvciI6eyIkaWQiOiI2NDI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MxNCJ9LCJQYWRkaW5nIjp7IiRyZWYiOiIzMTUifSwiQmFja2dyb3VuZCI6eyIkaWQiOiI2NDMiLCJDb2xvciI6eyIkaWQiOiI2NDQiLCJBIjowLCJSIjoyNTUsIkciOjI1NSwiQiI6MjU1fX0sIklzVmlzaWJsZSI6dHJ1ZSwiV2lkdGgiOjAuMCwiSGVpZ2h0IjowLjAsIkJvcmRlclN0eWxlIjp7IiRpZCI6IjY0NSIsIkxpbmVDb2xvciI6bnVsbCwiTGluZVdlaWdodCI6MC4wLCJMaW5lVHlwZSI6MCwiUGFyZW50U3R5bGUiOm51bGx9LCJQYXJlbnRTdHlsZSI6bnVsbH0sIkRhdGVGb3JtYXQiOnsiJGlkIjoiNjQ2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0NyIsIkZvcm1hdCI6MCwiSXNWaXNpYmxlIjpmYWxzZSwiTGFzdEtub3duVmlzaWJpbGl0eVN0YXRlIjpmYWxzZX0sIklzVmlzaWJsZSI6dHJ1ZSwiUGFyZW50U3R5bGUiOm51bGx9LCJJbmRleCI6MTEsIlNtYXJ0RHVyYXRpb25BY3RpdmF0ZWQiOmZhbHNlLCJEYXRlRm9ybWF0Ijp7IiRyZWYiOiI2NDYifSwiV2Vla051bWJlcmluZyI6eyIkaWQiOiI2NDgiLCJGb3JtYXQiOjAsIklzVmlzaWJsZSI6ZmFsc2UsIkxhc3RLbm93blZpc2liaWxpdHlTdGF0ZSI6ZmFsc2V9LCJJZCI6IjYzYzVlMjY0LWQxZTItNGM5ZS1iMzcyLWQyMGM1OWQxNjA4MCIsIkltcG9ydElkIjpudWxsLCJUaXRsZSI6IkRldmljZXMgaW4gY29uZm9ybWl0eSB3aXRoIHRoZSBJbiBWaXRybyBEaWFnbm9zdGljIE1lZGljYWwgRGV2aWNlIFJlZ3VsYXRpb24gKElWRFIpIGNhbiBiZSBjZXJ0aWZpZWQgdW5kZXIgdGhlIElWRFIgYW5kIHBsYWNlZCBvbiB0aGUgbWFya2V0IiwiTm90ZSI6bnVsbCwiSHlwZXJsaW5rIjp7IiRpZCI6IjY0OSIsIkFkZHJlc3MiOiIiLCJTdWJBZGRyZXNzIjoiIn0sIklzQ2hhbmdlZCI6ZmFsc2UsIklzTmV3IjpmYWxzZX19LHsiJGlkIjoiNjUwIiwiX2F0dGFjaGVkTWlsZXN0b25lcyI6W10sIlRhc2tEZWZpbml0aW9uIjp7IiRpZCI6IjY1MSIsIkdyb3VwTmFtZSI6ImFkOGFiNzhiLWYyMjMtNDg0MS05OTM3LTA2ZDY2MGZiMmE5OCIsIlN0YXJ0RGF0ZSI6IjIwMjQtMDUtMzBUMTA6MzE6MDBaIiwiRW5kRGF0ZSI6IjIwMjUtMTItMzBUMDM6MDI6MDBaIiwiUGVyY2VudGFnZUNvbXBsZXRlIjpudWxsLCJTdHlsZSI6eyIkaWQiOiI2NTIiLCJTaGFwZSI6MSwiU2hhcGVUaGlja25lc3MiOjMsIkR1cmF0aW9uRm9ybWF0IjowLCJJbmNsdWRlTm9uV29ya2luZ0RheXNJbkR1cmF0aW9uIjpmYWxzZSwiUGVyY2VudGFnZUNvbXBsZXRlU3R5bGUiOnsiJGlkIjoiNjUzIiwiRm9udFNldHRpbmdzIjp7IiRpZCI6IjY1NCIsIkZvbnRTaXplIjoxMCwiRm9udE5hbWUiOiJDYWxpYnJpIiwiSXNCb2xkIjpmYWxzZSwiSXNJdGFsaWMiOmZhbHNlLCJJc1VuZGVybGluZWQiOmZhbHNlLCJQYXJlbnRTdHlsZSI6bnVsbH0sIkF1dG9TaXplIjowLCJGb3JlZ3JvdW5kIjp7IiRyZWYiOiI4NyJ9LCJNYXhXaWR0aCI6MjAwLjAsIk1heEhlaWdodCI6IkluZmluaXR5IiwiU21hcnRGb3JlZ3JvdW5kSXNBY3RpdmUiOmZhbHNlLCJIb3Jpem9udGFsQWxpZ25tZW50IjowLCJWZXJ0aWNhbEFsaWdubWVudCI6MCwiU21hcnRGb3JlZ3JvdW5kIjpudWxsLCJCYWNrZ3JvdW5kRmlsbFR5cGUiOjAsIk1hcmdpbiI6eyIkcmVmIjoiMjgzIn0sIlBhZGRpbmciOnsiJHJlZiI6IjI4NCJ9LCJCYWNrZ3JvdW5kIjp7IiRyZWYiOiI5MSJ9LCJJc1Zpc2libGUiOnRydWUsIldpZHRoIjowLjAsIkhlaWdodCI6MC4wLCJCb3JkZXJTdHlsZSI6eyIkaWQiOiI2NTUiLCJMaW5lQ29sb3IiOm51bGwsIkxpbmVXZWlnaHQiOjAuMCwiTGluZVR5cGUiOjAsIlBhcmVudFN0eWxlIjpudWxsfSwiUGFyZW50U3R5bGUiOm51bGx9LCJEdXJhdGlvblN0eWxlIjp7IiRpZCI6IjY1NiIsIkZvbnRTZXR0aW5ncyI6eyIkaWQiOiI2NTciLCJGb250U2l6ZSI6MTAsIkZvbnROYW1lIjoiQ2FsaWJyaSIsIklzQm9sZCI6ZmFsc2UsIklzSXRhbGljIjpmYWxzZSwiSXNVbmRlcmxpbmVkIjpmYWxzZSwiUGFyZW50U3R5bGUiOm51bGx9LCJBdXRvU2l6ZSI6MCwiRm9yZWdyb3VuZCI6eyIkcmVmIjoiOTQifSwiTWF4V2lkdGgiOjIwMC4wLCJNYXhIZWlnaHQiOiJJbmZpbml0eSIsIlNtYXJ0Rm9yZWdyb3VuZElzQWN0aXZlIjpmYWxzZSwiSG9yaXpvbnRhbEFsaWdubWVudCI6MCwiVmVydGljYWxBbGlnbm1lbnQiOjAsIlNtYXJ0Rm9yZWdyb3VuZCI6bnVsbCwiQmFja2dyb3VuZEZpbGxUeXBlIjowLCJNYXJnaW4iOnsiJHJlZiI6IjI4OCJ9LCJQYWRkaW5nIjp7IiRyZWYiOiIyODkifSwiQmFja2dyb3VuZCI6eyIkcmVmIjoiOTgifSwiSXNWaXNpYmxlIjp0cnVlLCJXaWR0aCI6MC4wLCJIZWlnaHQiOjAuMCwiQm9yZGVyU3R5bGUiOnsiJGlkIjoiNjU4IiwiTGluZUNvbG9yIjpudWxsLCJMaW5lV2VpZ2h0IjowLjAsIkxpbmVUeXBlIjowLCJQYXJlbnRTdHlsZSI6bnVsbH0sIlBhcmVudFN0eWxlIjpudWxsfSwiSG9yaXpvbnRhbENvbm5lY3RvclN0eWxlIjp7IiRpZCI6IjY1OSIsIkxpbmVDb2xvciI6eyIkcmVmIjoiMTAwIn0sIkxpbmVXZWlnaHQiOjEuMCwiTGluZVR5cGUiOjAsIlBhcmVudFN0eWxlIjpudWxsfSwiVmVydGljYWxDb25uZWN0b3JTdHlsZSI6eyIkaWQiOiI2NjAiLCJMaW5lQ29sb3IiOnsiJHJlZiI6IjEwMyJ9LCJMaW5lV2VpZ2h0IjowLjAsIkxpbmVUeXBlIjowLCJQYXJlbnRTdHlsZSI6bnVsbH0sIk1hcmdpbiI6bnVsbCwiU3RhcnREYXRlUG9zaXRpb24iOjAsIkVuZERhdGVQb3NpdGlvbiI6MCwiRGF0ZUlzVmlzaWJsZSI6dHJ1ZSwiVGl0bGVQb3NpdGlvbiI6MiwiRHVyYXRpb25Qb3NpdGlvbiI6NiwiUGVyY2VudGFnZUNvbXBsZXRlZFBvc2l0aW9uIjo2LCJTcGFjaW5nIjo1LCJJc0JlbG93VGltZWJhbmQiOnRydWUsIlBlcmNlbnRhZ2VDb21wbGV0ZVNoYXBlT3BhY2l0eSI6MzUsIlNoYXBlU3R5bGUiOnsiJGlkIjoiNjYxIiwiTWFyZ2luIjp7IiRyZWYiOiIyOTQifSwiUGFkZGluZyI6eyIkcmVmIjoiMjk1In0sIkJhY2tncm91bmQiOnsiJGlkIjoiNjYyIiwiQ29sb3IiOnsiJGlkIjoiNjYzIiwiQSI6MjU1LCJSIjoyMTksIkciOjIxNiwiQiI6MjA2fX0sIklzVmlzaWJsZSI6dHJ1ZSwiV2lkdGgiOjAuMCwiSGVpZ2h0IjozMy4xMTk5OTg5MzE4ODQ3NjYsIkJvcmRlclN0eWxlIjp7IiRpZCI6IjY2NCIsIkxpbmVDb2xvciI6eyIkcmVmIjoiNTEyIn0sIkxpbmVXZWlnaHQiOjAuMCwiTGluZVR5cGUiOjAsIlBhcmVudFN0eWxlIjpudWxsfSwiUGFyZW50U3R5bGUiOm51bGx9LCJUaXRsZVN0eWxlIjp7IiRpZCI6IjY2NSIsIkZvbnRTZXR0aW5ncyI6eyIkaWQiOiI2NjYiLCJGb250U2l6ZSI6OSwiRm9udE5hbWUiOiJDYWxpYnJpIiwiSXNCb2xkIjpmYWxzZSwiSXNJdGFsaWMiOmZhbHNlLCJJc1VuZGVybGluZWQiOmZhbHNlLCJQYXJlbnRTdHlsZSI6bnVsbH0sIkF1dG9TaXplIjoyLCJGb3JlZ3JvdW5kIjp7IiRpZCI6IjY2NyIsIkNvbG9yIjp7IiRpZCI6IjY2OCIsIkEiOjI1NSwiUiI6MCwiRyI6MCwiQiI6MH19LCJNYXhXaWR0aCI6MTIyLjcyMzc3Nzc3MDk5NjA5LCJNYXhIZWlnaHQiOiJJbmZpbml0eSIsIlNtYXJ0Rm9yZWdyb3VuZElzQWN0aXZlIjpmYWxzZSwiSG9yaXpvbnRhbEFsaWdubWVudCI6MSwiVmVydGljYWxBbGlnbm1lbnQiOjAsIlNtYXJ0Rm9yZWdyb3VuZCI6bnVsbCwiQmFja2dyb3VuZEZpbGxUeXBlIjowLCJNYXJnaW4iOnsiJHJlZiI6IjMwNSJ9LCJQYWRkaW5nIjp7IiRyZWYiOiIzMDYifSwiQmFja2dyb3VuZCI6eyIkaWQiOiI2NjkiLCJDb2xvciI6eyIkaWQiOiI2NzAiLCJBIjowLCJSIjoyNTUsIkciOjI1NSwiQiI6MjU1fX0sIklzVmlzaWJsZSI6dHJ1ZSwiV2lkdGgiOjAuMCwiSGVpZ2h0IjowLjAsIkJvcmRlclN0eWxlIjp7IiRpZCI6IjY3MSIsIkxpbmVDb2xvciI6bnVsbCwiTGluZVdlaWdodCI6MC4wLCJMaW5lVHlwZSI6MCwiUGFyZW50U3R5bGUiOm51bGx9LCJQYXJlbnRTdHlsZSI6bnVsbH0sIkRhdGVTdHlsZSI6eyIkaWQiOiI2NzIiLCJGb250U2V0dGluZ3MiOnsiJGlkIjoiNjczIiwiRm9udFNpemUiOjksIkZvbnROYW1lIjoiQ2FsaWJyaSIsIklzQm9sZCI6ZmFsc2UsIklzSXRhbGljIjpmYWxzZSwiSXNVbmRlcmxpbmVkIjpmYWxzZSwiUGFyZW50U3R5bGUiOm51bGx9LCJBdXRvU2l6ZSI6MCwiRm9yZWdyb3VuZCI6eyIkaWQiOiI2NzQiLCJDb2xvciI6eyIkaWQiOiI2NzU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MxNCJ9LCJQYWRkaW5nIjp7IiRyZWYiOiIzMTUifSwiQmFja2dyb3VuZCI6eyIkaWQiOiI2NzYiLCJDb2xvciI6eyIkaWQiOiI2NzciLCJBIjowLCJSIjoyNTUsIkciOjI1NSwiQiI6MjU1fX0sIklzVmlzaWJsZSI6dHJ1ZSwiV2lkdGgiOjAuMCwiSGVpZ2h0IjowLjAsIkJvcmRlclN0eWxlIjp7IiRpZCI6IjY3OCIsIkxpbmVDb2xvciI6bnVsbCwiTGluZVdlaWdodCI6MC4wLCJMaW5lVHlwZSI6MCwiUGFyZW50U3R5bGUiOm51bGx9LCJQYXJlbnRTdHlsZSI6bnVsbH0sIkRhdGVGb3JtYXQiOnsiJGlkIjoiNjc5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4MCIsIkZvcm1hdCI6MCwiSXNWaXNpYmxlIjpmYWxzZSwiTGFzdEtub3duVmlzaWJpbGl0eVN0YXRlIjpmYWxzZX0sIklzVmlzaWJsZSI6dHJ1ZSwiUGFyZW50U3R5bGUiOm51bGx9LCJJbmRleCI6MTIsIlNtYXJ0RHVyYXRpb25BY3RpdmF0ZWQiOmZhbHNlLCJEYXRlRm9ybWF0Ijp7IiRyZWYiOiI2NzkifSwiV2Vla051bWJlcmluZyI6eyIkaWQiOiI2ODEiLCJGb3JtYXQiOjAsIklzVmlzaWJsZSI6ZmFsc2UsIkxhc3RLbm93blZpc2liaWxpdHlTdGF0ZSI6ZmFsc2V9LCJJZCI6IjE1ZmJiZjQ5LWU5NjEtNGJjZC1iMmQyLTUzMWJkOGRmYzRiZCIsIkltcG9ydElkIjpudWxsLCJUaXRsZSI6IkRldmljZXMgcGxhY2VkIG9uIG1hcmtldCBtdXN0IGJlIGNlcnRpZmllZCB1bmRlciBJVkRSIiwiTm90ZSI6bnVsbCwiSHlwZXJsaW5rIjp7IiRpZCI6IjY4MiIsIkFkZHJlc3MiOiIiLCJTdWJBZGRyZXNzIjoiIn0sIklzQ2hhbmdlZCI6ZmFsc2UsIklzTmV3IjpmYWxzZX19XSwiTWlsZXN0b25lcyI6W119XSwiTXNQcm9qZWN0SXRlbXNUcmVlIjpudWxsLCJNZXRhZGF0YSI6eyIkaWQiOiI2ODMiLCJSZWNlbnRDb2xvcnNDb2xsZWN0aW9uIjoiW1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fSx7XCIkaWRcIjpcIjJcIixcIlNlbGVjdGVkTWFwcGluZ1wiOjIsXCJDb2x1bW5IZWFkZXJcIjpcIk5hbWVcIn0se1wiJGlkXCI6XCIzXCIsXCJTZWxlY3RlZE1hcHBpbmdcIjozLFwiQ29sdW1uSGVhZGVyXCI6XCJTdGFydFwifSx7XCIkaWRcIjpcIjRcIixcIlNlbGVjdGVkTWFwcGluZ1wiOjQsXCJDb2x1bW5IZWFkZXJcIjpcIkZpbmlzaFwifSx7XCIkaWRcIjpcIjVcIixcIlNlbGVjdGVkTWFwcGluZ1wiOjUsXCJDb2x1bW5IZWFkZXJcIjpcIlBlcmNlbnRDb21wbGV0ZVwifV0ifSwiU2V0dGluZ3MiOnsiJGlkIjoiNjg0IiwiSW1wYU9wdGlvbnMiOnsiJGlkIjoiNjg1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Njg2IiwiVXNlVGltZSI6ZmFsc2UsIldvcmtEYXlTdGFydCI6IjAwOjAwOjAwIiwiV29ya0RheUVuZCI6IjIzOjU5OjAwIn0sIkxhc3RVc2VkVGVtcGxhdGVJZCI6ImNjMjZmODYzLTI3Y2UtNDgwZS1hNTg5LWIzZjEyZjJkNmViMCIsIkZpcnN0V2Vla09mWWVhciI6MH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gulations Enacted"/>
  <p:tag name="OTLDATE" val="2017-05-26T00:00:00.0000000Z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DR Fully Applies"/>
  <p:tag name="OTLDATE" val="2020-05-26T00:00:00.0000000Z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VDR Fully Applies"/>
  <p:tag name="OTLDATE" val="2022-05-26T00:00:00.0000000Z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5-26T01:23:00.0000000Z"/>
  <p:tag name="OTLENDDATE" val="2024-05-23T07:41:00.0000000Z"/>
  <p:tag name="OTLDURATIONFORMAT" val="day"/>
  <p:tag name="OTLSPACING" val="5"/>
  <p:tag name="OTLSHAPETHICKNESSTYPE" val="Thin"/>
  <p:tag name="OTLWEEKNUMBERINGFORMAT" val="WNFormat1"/>
  <p:tag name="OTLWEEKNUMBERINGISVISIBLE" val="False"/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4-05-30T01:23:00.0000000Z"/>
  <p:tag name="OTLENDDATE" val="2025-06-28T23:59:00.0000000Z"/>
  <p:tag name="OTLDURATIONFORMAT" val="day"/>
  <p:tag name="OTLSPACING" val="5"/>
  <p:tag name="OTLSHAPETHICKNESSTYPE" val="Thin"/>
  <p:tag name="OTLWEEKNUMBERINGFORMAT" val="WNFormat1"/>
  <p:tag name="OTLWEEKNUMBERINGISVISIBLE" val="False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7-05-26T01:23:00.0000000Z"/>
  <p:tag name="OTLENDDATE" val="2020-05-19T23:59:00.0000000Z"/>
  <p:tag name="OTLDURATIONFORMAT" val="day"/>
  <p:tag name="OTLSPACING" val="5"/>
  <p:tag name="OTLSHAPETHICKNESSTYPE" val="Thin"/>
  <p:tag name="OTLWEEKNUMBERINGFORMAT" val="WNFormat1"/>
  <p:tag name="OTLWEEKNUMBERINGISVISIBLE" val="False"/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7-05-26T08:26:00.0000000Z"/>
  <p:tag name="OTLENDDATE" val="2024-05-23T17:26:00.0000000Z"/>
  <p:tag name="OTLDURATIONFORMAT" val="day"/>
  <p:tag name="OTLSPACING" val="5"/>
  <p:tag name="OTLSHAPETHICKNESSTYPE" val="Thin"/>
  <p:tag name="OTLWEEKNUMBERINGFORMAT" val="WNFormat1"/>
  <p:tag name="OTLWEEKNUMBERINGISVISIBLE" val="False"/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4-05-30T19:27:00.0000000Z"/>
  <p:tag name="OTLENDDATE" val="2025-12-25T00:57:00.0000000Z"/>
  <p:tag name="OTLDURATIONFORMAT" val="day"/>
  <p:tag name="OTLSPACING" val="5"/>
  <p:tag name="OTLSHAPETHICKNESSTYPE" val="Custom"/>
  <p:tag name="OTLWEEKNUMBERINGFORMAT" val="WNFormat1"/>
  <p:tag name="OTLWEEKNUMBERINGISVISIBLE" val="False"/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7-05-26T08:26:00.0000000Z"/>
  <p:tag name="OTLENDDATE" val="2022-05-12T09:40:00.0000000Z"/>
  <p:tag name="OTLDURATIONFORMAT" val="day"/>
  <p:tag name="OTLSPACING" val="5"/>
  <p:tag name="OTLSHAPETHICKNESSTYPE" val="Thin"/>
  <p:tag name="OTLWEEKNUMBERINGFORMAT" val="WNFormat1"/>
  <p:tag name="OTLWEEKNUMBERINGISVISIBLE" val="False"/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5-19T08:39:00.0000000Z"/>
  <p:tag name="OTLENDDATE" val="2024-05-23T23:32:00.0000000Z"/>
  <p:tag name="OTLDURATIONFORMAT" val="day"/>
  <p:tag name="OTLSPACING" val="5"/>
  <p:tag name="OTLSHAPETHICKNESSTYPE" val="Thin"/>
  <p:tag name="OTLWEEKNUMBERINGFORMAT" val="WNFormat1"/>
  <p:tag name="OTLWEEKNUMBERINGISVISIBLE" val="False"/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4-05-30T10:31:00.0000000Z"/>
  <p:tag name="OTLENDDATE" val="2025-05-23T08:13:00.0000000Z"/>
  <p:tag name="OTLDURATIONFORMAT" val="day"/>
  <p:tag name="OTLSPACING" val="5"/>
  <p:tag name="OTLSHAPETHICKNESSTYPE" val="Thin"/>
  <p:tag name="OTLWEEKNUMBERINGFORMAT" val="WNFormat1"/>
  <p:tag name="OTLWEEKNUMBERINGISVISIBLE" val="False"/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7-05-26T08:26:00.0000000Z"/>
  <p:tag name="OTLENDDATE" val="2024-05-23T12:05:00.0000000Z"/>
  <p:tag name="OTLDURATIONFORMAT" val="day"/>
  <p:tag name="OTLSPACING" val="5"/>
  <p:tag name="OTLSHAPETHICKNESSTYPE" val="Thin"/>
  <p:tag name="OTLWEEKNUMBERINGFORMAT" val="WNFormat1"/>
  <p:tag name="OTLWEEKNUMBERINGISVISIBLE" val="False"/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4-05-30T10:31:00.0000000Z"/>
  <p:tag name="OTLENDDATE" val="2025-12-30T03:02:00.0000000Z"/>
  <p:tag name="OTLDURATIONFORMAT" val="day"/>
  <p:tag name="OTLSPACING" val="5"/>
  <p:tag name="OTLSHAPETHICKNESSTYPE" val="Custom"/>
  <p:tag name="OTLWEEKNUMBERINGFORMAT" val="WNFormat1"/>
  <p:tag name="OTLWEEKNUMBERINGISVISIBLE" val="False"/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n"/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SCALEFORMAT" val="MMM"/>
  <p:tag name="OTLTIMEBANDSCALETYPE" val="Years"/>
  <p:tag name="OTLTIMEBANDQUICKPOSITION" val="Custom"/>
  <p:tag name="OTLTIMEBANDSHAPETYPE" val="RectangleTimeband"/>
  <p:tag name="OTLTIMEBANDTHREEDEFFECTS" val="None"/>
  <p:tag name="OTLTIMEBANDAUTODATERANGE" val="True"/>
  <p:tag name="OTLTIMEBANDSTARTDATE" val="0001-01-01T00:00:00.0000000"/>
  <p:tag name="OTLTIMEBANDENDDATE" val="2025-12-30T03:02:00.0000000Z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SHAPEPADDINGTOP" val="7"/>
  <p:tag name="OTLTIMEBANDFYSTARTMONTH" val="January"/>
  <p:tag name="OTLTIMEBANDSHOWFYLABEL" val="True"/>
  <p:tag name="OTLTIMEBANDUSESTARTINGOFTHEYEARFORFYNUMBERING" val="True"/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Widescreen</PresentationFormat>
  <Paragraphs>55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 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2020-04-17T18:37:17Z</dcterms:created>
  <dcterms:modified xsi:type="dcterms:W3CDTF">2020-12-04T12:48:37Z</dcterms:modified>
</cp:coreProperties>
</file>