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5F49552-63BF-4FCE-9EDB-ECE1DF860D27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F2E8"/>
    <a:srgbClr val="EEF3CD"/>
    <a:srgbClr val="7EE9D8"/>
    <a:srgbClr val="36DEC2"/>
    <a:srgbClr val="57E3CC"/>
    <a:srgbClr val="E1EFBB"/>
    <a:srgbClr val="3B484F"/>
    <a:srgbClr val="293237"/>
    <a:srgbClr val="5B707B"/>
    <a:srgbClr val="2F34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1C29-6A5C-4F77-B899-33F3050F277D}" type="datetimeFigureOut">
              <a:rPr lang="ro-RO" smtClean="0"/>
              <a:t>04.04.2018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204F-0534-40A8-A805-E40EB426DC3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89809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1C29-6A5C-4F77-B899-33F3050F277D}" type="datetimeFigureOut">
              <a:rPr lang="ro-RO" smtClean="0"/>
              <a:t>04.04.2018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204F-0534-40A8-A805-E40EB426DC3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50814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1C29-6A5C-4F77-B899-33F3050F277D}" type="datetimeFigureOut">
              <a:rPr lang="ro-RO" smtClean="0"/>
              <a:t>04.04.2018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204F-0534-40A8-A805-E40EB426DC3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26309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1C29-6A5C-4F77-B899-33F3050F277D}" type="datetimeFigureOut">
              <a:rPr lang="ro-RO" smtClean="0"/>
              <a:t>04.04.2018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204F-0534-40A8-A805-E40EB426DC3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7977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1C29-6A5C-4F77-B899-33F3050F277D}" type="datetimeFigureOut">
              <a:rPr lang="ro-RO" smtClean="0"/>
              <a:t>04.04.2018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204F-0534-40A8-A805-E40EB426DC3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7370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1C29-6A5C-4F77-B899-33F3050F277D}" type="datetimeFigureOut">
              <a:rPr lang="ro-RO" smtClean="0"/>
              <a:t>04.04.2018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204F-0534-40A8-A805-E40EB426DC3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71535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1C29-6A5C-4F77-B899-33F3050F277D}" type="datetimeFigureOut">
              <a:rPr lang="ro-RO" smtClean="0"/>
              <a:t>04.04.2018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204F-0534-40A8-A805-E40EB426DC3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915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1C29-6A5C-4F77-B899-33F3050F277D}" type="datetimeFigureOut">
              <a:rPr lang="ro-RO" smtClean="0"/>
              <a:t>04.04.2018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204F-0534-40A8-A805-E40EB426DC3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9834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1C29-6A5C-4F77-B899-33F3050F277D}" type="datetimeFigureOut">
              <a:rPr lang="ro-RO" smtClean="0"/>
              <a:t>04.04.2018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204F-0534-40A8-A805-E40EB426DC3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81447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1C29-6A5C-4F77-B899-33F3050F277D}" type="datetimeFigureOut">
              <a:rPr lang="ro-RO" smtClean="0"/>
              <a:t>04.04.2018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204F-0534-40A8-A805-E40EB426DC3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85808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1C29-6A5C-4F77-B899-33F3050F277D}" type="datetimeFigureOut">
              <a:rPr lang="ro-RO" smtClean="0"/>
              <a:t>04.04.2018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9204F-0534-40A8-A805-E40EB426DC3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26447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B1C29-6A5C-4F77-B899-33F3050F277D}" type="datetimeFigureOut">
              <a:rPr lang="ro-RO" smtClean="0"/>
              <a:t>04.04.2018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9204F-0534-40A8-A805-E40EB426DC3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0491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image" Target="../media/image4.png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slideLayout" Target="../slideLayouts/slideLayout7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image" Target="../media/image1.jpeg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image" Target="../media/image2.pn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microsoft.com/office/2007/relationships/hdphoto" Target="../media/hdphoto1.wdp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image" Target="../media/image3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A6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know why the caged bird sings"/>
          <p:cNvPicPr>
            <a:picLocks noChangeAspect="1" noChangeArrowheads="1"/>
          </p:cNvPicPr>
          <p:nvPr/>
        </p:nvPicPr>
        <p:blipFill rotWithShape="1">
          <a:blip r:embed="rId1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4902" y="1002347"/>
            <a:ext cx="2972036" cy="5850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758" name="OTLSHAPE_M_3bd310a6b8524a51bc16ff7dc6498968_Connector2"/>
          <p:cNvCxnSpPr/>
          <p:nvPr>
            <p:custDataLst>
              <p:tags r:id="rId2"/>
            </p:custDataLst>
          </p:nvPr>
        </p:nvCxnSpPr>
        <p:spPr>
          <a:xfrm>
            <a:off x="10604826" y="4064974"/>
            <a:ext cx="0" cy="88900"/>
          </a:xfrm>
          <a:prstGeom prst="line">
            <a:avLst/>
          </a:prstGeom>
          <a:ln w="9525" cap="flat" cmpd="sng" algn="ctr">
            <a:solidFill>
              <a:srgbClr val="E5ED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57" name="OTLSHAPE_M_3bd310a6b8524a51bc16ff7dc6498968_Connector1"/>
          <p:cNvCxnSpPr/>
          <p:nvPr>
            <p:custDataLst>
              <p:tags r:id="rId3"/>
            </p:custDataLst>
          </p:nvPr>
        </p:nvCxnSpPr>
        <p:spPr>
          <a:xfrm>
            <a:off x="10604826" y="3530600"/>
            <a:ext cx="0" cy="152400"/>
          </a:xfrm>
          <a:prstGeom prst="line">
            <a:avLst/>
          </a:prstGeom>
          <a:ln w="9525" cap="flat" cmpd="sng" algn="ctr">
            <a:solidFill>
              <a:srgbClr val="E5ED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56" name="OTLSHAPE_M_fcb27dcc9a8b4800baa6b878716aed40_Connector2"/>
          <p:cNvCxnSpPr/>
          <p:nvPr>
            <p:custDataLst>
              <p:tags r:id="rId4"/>
            </p:custDataLst>
          </p:nvPr>
        </p:nvCxnSpPr>
        <p:spPr>
          <a:xfrm>
            <a:off x="9333138" y="4561247"/>
            <a:ext cx="0" cy="88900"/>
          </a:xfrm>
          <a:prstGeom prst="line">
            <a:avLst/>
          </a:prstGeom>
          <a:ln w="9525" cap="flat" cmpd="sng" algn="ctr">
            <a:solidFill>
              <a:srgbClr val="E5ED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55" name="OTLSHAPE_M_fcb27dcc9a8b4800baa6b878716aed40_Connector1"/>
          <p:cNvCxnSpPr/>
          <p:nvPr>
            <p:custDataLst>
              <p:tags r:id="rId5"/>
            </p:custDataLst>
          </p:nvPr>
        </p:nvCxnSpPr>
        <p:spPr>
          <a:xfrm>
            <a:off x="9333138" y="3530600"/>
            <a:ext cx="0" cy="844592"/>
          </a:xfrm>
          <a:prstGeom prst="line">
            <a:avLst/>
          </a:prstGeom>
          <a:ln w="9525" cap="flat" cmpd="sng" algn="ctr">
            <a:solidFill>
              <a:srgbClr val="E5ED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54" name="OTLSHAPE_M_424b31490dc74ef099346f74faa655d5_Connector2"/>
          <p:cNvCxnSpPr/>
          <p:nvPr>
            <p:custDataLst>
              <p:tags r:id="rId6"/>
            </p:custDataLst>
          </p:nvPr>
        </p:nvCxnSpPr>
        <p:spPr>
          <a:xfrm>
            <a:off x="7136960" y="4064974"/>
            <a:ext cx="0" cy="88900"/>
          </a:xfrm>
          <a:prstGeom prst="line">
            <a:avLst/>
          </a:prstGeom>
          <a:ln w="9525" cap="flat" cmpd="sng" algn="ctr">
            <a:solidFill>
              <a:srgbClr val="7EE9D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53" name="OTLSHAPE_M_424b31490dc74ef099346f74faa655d5_Connector1"/>
          <p:cNvCxnSpPr/>
          <p:nvPr>
            <p:custDataLst>
              <p:tags r:id="rId7"/>
            </p:custDataLst>
          </p:nvPr>
        </p:nvCxnSpPr>
        <p:spPr>
          <a:xfrm>
            <a:off x="7136960" y="3530600"/>
            <a:ext cx="0" cy="348319"/>
          </a:xfrm>
          <a:prstGeom prst="line">
            <a:avLst/>
          </a:prstGeom>
          <a:ln w="9525" cap="flat" cmpd="sng" algn="ctr">
            <a:solidFill>
              <a:srgbClr val="7EE9D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52" name="OTLSHAPE_M_d8d6a05d7aa147a9ad6ce0fef4ff0190_Connector1"/>
          <p:cNvCxnSpPr/>
          <p:nvPr>
            <p:custDataLst>
              <p:tags r:id="rId8"/>
            </p:custDataLst>
          </p:nvPr>
        </p:nvCxnSpPr>
        <p:spPr>
          <a:xfrm>
            <a:off x="6327676" y="3530600"/>
            <a:ext cx="0" cy="1119547"/>
          </a:xfrm>
          <a:prstGeom prst="line">
            <a:avLst/>
          </a:prstGeom>
          <a:ln w="9525" cap="flat" cmpd="sng" algn="ctr">
            <a:solidFill>
              <a:srgbClr val="7EE9D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51" name="OTLSHAPE_M_05880b3895d346d489781ddf486f4d6b_Connector2"/>
          <p:cNvCxnSpPr/>
          <p:nvPr>
            <p:custDataLst>
              <p:tags r:id="rId9"/>
            </p:custDataLst>
          </p:nvPr>
        </p:nvCxnSpPr>
        <p:spPr>
          <a:xfrm>
            <a:off x="5749751" y="5057521"/>
            <a:ext cx="0" cy="88900"/>
          </a:xfrm>
          <a:prstGeom prst="line">
            <a:avLst/>
          </a:prstGeom>
          <a:ln w="9525" cap="flat" cmpd="sng" algn="ctr">
            <a:solidFill>
              <a:srgbClr val="7EE9D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50" name="OTLSHAPE_M_05880b3895d346d489781ddf486f4d6b_Connector1"/>
          <p:cNvCxnSpPr/>
          <p:nvPr>
            <p:custDataLst>
              <p:tags r:id="rId10"/>
            </p:custDataLst>
          </p:nvPr>
        </p:nvCxnSpPr>
        <p:spPr>
          <a:xfrm>
            <a:off x="5749751" y="3530600"/>
            <a:ext cx="0" cy="1340866"/>
          </a:xfrm>
          <a:prstGeom prst="line">
            <a:avLst/>
          </a:prstGeom>
          <a:ln w="9525" cap="flat" cmpd="sng" algn="ctr">
            <a:solidFill>
              <a:srgbClr val="7EE9D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49" name="OTLSHAPE_M_df8c1a3f2cd340ef897b2ddb3369f719_Connector2"/>
          <p:cNvCxnSpPr/>
          <p:nvPr>
            <p:custDataLst>
              <p:tags r:id="rId11"/>
            </p:custDataLst>
          </p:nvPr>
        </p:nvCxnSpPr>
        <p:spPr>
          <a:xfrm>
            <a:off x="9564498" y="2674281"/>
            <a:ext cx="0" cy="348319"/>
          </a:xfrm>
          <a:prstGeom prst="line">
            <a:avLst/>
          </a:prstGeom>
          <a:ln w="9525" cap="flat" cmpd="sng" algn="ctr">
            <a:solidFill>
              <a:srgbClr val="7EE9D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48" name="OTLSHAPE_M_df8c1a3f2cd340ef897b2ddb3369f719_Connector1"/>
          <p:cNvCxnSpPr/>
          <p:nvPr>
            <p:custDataLst>
              <p:tags r:id="rId12"/>
            </p:custDataLst>
          </p:nvPr>
        </p:nvCxnSpPr>
        <p:spPr>
          <a:xfrm>
            <a:off x="9564498" y="2399326"/>
            <a:ext cx="0" cy="88900"/>
          </a:xfrm>
          <a:prstGeom prst="line">
            <a:avLst/>
          </a:prstGeom>
          <a:ln w="9525" cap="flat" cmpd="sng" algn="ctr">
            <a:solidFill>
              <a:srgbClr val="7EE9D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47" name="OTLSHAPE_M_c70027ebccd841dea2b3a1e56d11c94c_Connector2"/>
          <p:cNvCxnSpPr/>
          <p:nvPr>
            <p:custDataLst>
              <p:tags r:id="rId13"/>
            </p:custDataLst>
          </p:nvPr>
        </p:nvCxnSpPr>
        <p:spPr>
          <a:xfrm>
            <a:off x="7136960" y="2674281"/>
            <a:ext cx="0" cy="348319"/>
          </a:xfrm>
          <a:prstGeom prst="line">
            <a:avLst/>
          </a:prstGeom>
          <a:ln w="9525" cap="flat" cmpd="sng" algn="ctr">
            <a:solidFill>
              <a:srgbClr val="E5ED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46" name="OTLSHAPE_M_c70027ebccd841dea2b3a1e56d11c94c_Connector1"/>
          <p:cNvCxnSpPr/>
          <p:nvPr>
            <p:custDataLst>
              <p:tags r:id="rId14"/>
            </p:custDataLst>
          </p:nvPr>
        </p:nvCxnSpPr>
        <p:spPr>
          <a:xfrm>
            <a:off x="7136960" y="2399326"/>
            <a:ext cx="0" cy="88900"/>
          </a:xfrm>
          <a:prstGeom prst="line">
            <a:avLst/>
          </a:prstGeom>
          <a:ln w="9525" cap="flat" cmpd="sng" algn="ctr">
            <a:solidFill>
              <a:srgbClr val="E5ED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45" name="OTLSHAPE_M_3bcfbbab029c466a9a894bb64ec90e2f_Connector2"/>
          <p:cNvCxnSpPr/>
          <p:nvPr>
            <p:custDataLst>
              <p:tags r:id="rId15"/>
            </p:custDataLst>
          </p:nvPr>
        </p:nvCxnSpPr>
        <p:spPr>
          <a:xfrm>
            <a:off x="6558720" y="2178008"/>
            <a:ext cx="0" cy="844592"/>
          </a:xfrm>
          <a:prstGeom prst="line">
            <a:avLst/>
          </a:prstGeom>
          <a:ln w="9525" cap="flat" cmpd="sng" algn="ctr">
            <a:solidFill>
              <a:srgbClr val="7EE9D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44" name="OTLSHAPE_M_3bcfbbab029c466a9a894bb64ec90e2f_Connector1"/>
          <p:cNvCxnSpPr/>
          <p:nvPr>
            <p:custDataLst>
              <p:tags r:id="rId16"/>
            </p:custDataLst>
          </p:nvPr>
        </p:nvCxnSpPr>
        <p:spPr>
          <a:xfrm>
            <a:off x="6558720" y="1903053"/>
            <a:ext cx="0" cy="88900"/>
          </a:xfrm>
          <a:prstGeom prst="line">
            <a:avLst/>
          </a:prstGeom>
          <a:ln w="9525" cap="flat" cmpd="sng" algn="ctr">
            <a:solidFill>
              <a:srgbClr val="7EE9D8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43" name="OTLSHAPE_M_288fd455778644108e1efb5931104440_Connector3"/>
          <p:cNvCxnSpPr/>
          <p:nvPr>
            <p:custDataLst>
              <p:tags r:id="rId17"/>
            </p:custDataLst>
          </p:nvPr>
        </p:nvCxnSpPr>
        <p:spPr>
          <a:xfrm>
            <a:off x="6096316" y="2178008"/>
            <a:ext cx="0" cy="844592"/>
          </a:xfrm>
          <a:prstGeom prst="line">
            <a:avLst/>
          </a:prstGeom>
          <a:ln w="9525" cap="flat" cmpd="sng" algn="ctr">
            <a:solidFill>
              <a:srgbClr val="E5ED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42" name="OTLSHAPE_M_288fd455778644108e1efb5931104440_Connector2"/>
          <p:cNvCxnSpPr/>
          <p:nvPr>
            <p:custDataLst>
              <p:tags r:id="rId18"/>
            </p:custDataLst>
          </p:nvPr>
        </p:nvCxnSpPr>
        <p:spPr>
          <a:xfrm>
            <a:off x="6096316" y="1681734"/>
            <a:ext cx="0" cy="310219"/>
          </a:xfrm>
          <a:prstGeom prst="line">
            <a:avLst/>
          </a:prstGeom>
          <a:ln w="9525" cap="flat" cmpd="sng" algn="ctr">
            <a:solidFill>
              <a:srgbClr val="E5ED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41" name="OTLSHAPE_M_288fd455778644108e1efb5931104440_Connector1"/>
          <p:cNvCxnSpPr/>
          <p:nvPr>
            <p:custDataLst>
              <p:tags r:id="rId19"/>
            </p:custDataLst>
          </p:nvPr>
        </p:nvCxnSpPr>
        <p:spPr>
          <a:xfrm>
            <a:off x="6096316" y="1406779"/>
            <a:ext cx="0" cy="88900"/>
          </a:xfrm>
          <a:prstGeom prst="line">
            <a:avLst/>
          </a:prstGeom>
          <a:ln w="9525" cap="flat" cmpd="sng" algn="ctr">
            <a:solidFill>
              <a:srgbClr val="E5ED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40" name="OTLSHAPE_M_969d74f0352a4bd780b4c7d9c089bfde_Connector1"/>
          <p:cNvCxnSpPr/>
          <p:nvPr>
            <p:custDataLst>
              <p:tags r:id="rId20"/>
            </p:custDataLst>
          </p:nvPr>
        </p:nvCxnSpPr>
        <p:spPr>
          <a:xfrm>
            <a:off x="3811203" y="2399326"/>
            <a:ext cx="0" cy="623274"/>
          </a:xfrm>
          <a:prstGeom prst="line">
            <a:avLst/>
          </a:prstGeom>
          <a:ln w="9525" cap="flat" cmpd="sng" algn="ctr">
            <a:solidFill>
              <a:srgbClr val="E5ED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39" name="OTLSHAPE_M_416045697c7548209ba31bda973ff98a_Connector2"/>
          <p:cNvCxnSpPr/>
          <p:nvPr>
            <p:custDataLst>
              <p:tags r:id="rId21"/>
            </p:custDataLst>
          </p:nvPr>
        </p:nvCxnSpPr>
        <p:spPr>
          <a:xfrm>
            <a:off x="1819166" y="2674281"/>
            <a:ext cx="0" cy="348319"/>
          </a:xfrm>
          <a:prstGeom prst="line">
            <a:avLst/>
          </a:prstGeom>
          <a:ln w="9525" cap="flat" cmpd="sng" algn="ctr">
            <a:solidFill>
              <a:srgbClr val="E5ED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38" name="OTLSHAPE_M_416045697c7548209ba31bda973ff98a_Connector1"/>
          <p:cNvCxnSpPr/>
          <p:nvPr>
            <p:custDataLst>
              <p:tags r:id="rId22"/>
            </p:custDataLst>
          </p:nvPr>
        </p:nvCxnSpPr>
        <p:spPr>
          <a:xfrm>
            <a:off x="1819166" y="1903052"/>
            <a:ext cx="0" cy="585174"/>
          </a:xfrm>
          <a:prstGeom prst="line">
            <a:avLst/>
          </a:prstGeom>
          <a:ln w="9525" cap="flat" cmpd="sng" algn="ctr">
            <a:solidFill>
              <a:srgbClr val="E5ED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37" name="OTLSHAPE_M_18af423c2808422bbc93ee81f1fa5fee_Connector2"/>
          <p:cNvCxnSpPr/>
          <p:nvPr>
            <p:custDataLst>
              <p:tags r:id="rId23"/>
            </p:custDataLst>
          </p:nvPr>
        </p:nvCxnSpPr>
        <p:spPr>
          <a:xfrm>
            <a:off x="1039632" y="1681734"/>
            <a:ext cx="0" cy="1340866"/>
          </a:xfrm>
          <a:prstGeom prst="line">
            <a:avLst/>
          </a:prstGeom>
          <a:ln w="9525" cap="flat" cmpd="sng" algn="ctr">
            <a:solidFill>
              <a:srgbClr val="E5ED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36" name="OTLSHAPE_M_18af423c2808422bbc93ee81f1fa5fee_Connector1"/>
          <p:cNvCxnSpPr/>
          <p:nvPr>
            <p:custDataLst>
              <p:tags r:id="rId24"/>
            </p:custDataLst>
          </p:nvPr>
        </p:nvCxnSpPr>
        <p:spPr>
          <a:xfrm>
            <a:off x="1039632" y="1410230"/>
            <a:ext cx="0" cy="85449"/>
          </a:xfrm>
          <a:prstGeom prst="line">
            <a:avLst/>
          </a:prstGeom>
          <a:ln w="9525" cap="flat" cmpd="sng" algn="ctr">
            <a:solidFill>
              <a:srgbClr val="E5EDB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09" name="OTLSHAPE_TB_00000000000000000000000000000000_LeftEndCaps"/>
          <p:cNvSpPr txBox="1"/>
          <p:nvPr>
            <p:custDataLst>
              <p:tags r:id="rId25"/>
            </p:custDataLst>
          </p:nvPr>
        </p:nvSpPr>
        <p:spPr>
          <a:xfrm>
            <a:off x="254000" y="31370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2F3438"/>
                </a:solidFill>
                <a:latin typeface="Calibri" panose="020F0502020204030204" pitchFamily="34" charset="0"/>
              </a:rPr>
              <a:t>1928</a:t>
            </a:r>
            <a:endParaRPr lang="en-US" b="1" spc="-38">
              <a:solidFill>
                <a:srgbClr val="2F3438"/>
              </a:solidFill>
              <a:latin typeface="Calibri" panose="020F0502020204030204" pitchFamily="34" charset="0"/>
            </a:endParaRPr>
          </a:p>
        </p:txBody>
      </p:sp>
      <p:sp>
        <p:nvSpPr>
          <p:cNvPr id="16710" name="OTLSHAPE_TB_00000000000000000000000000000000_RightEndCaps"/>
          <p:cNvSpPr txBox="1"/>
          <p:nvPr>
            <p:custDataLst>
              <p:tags r:id="rId26"/>
            </p:custDataLst>
          </p:nvPr>
        </p:nvSpPr>
        <p:spPr>
          <a:xfrm>
            <a:off x="11474534" y="31370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2F3438"/>
                </a:solidFill>
                <a:latin typeface="Calibri" panose="020F0502020204030204" pitchFamily="34" charset="0"/>
              </a:rPr>
              <a:t>2015</a:t>
            </a:r>
            <a:endParaRPr lang="en-US" b="1" spc="-38">
              <a:solidFill>
                <a:srgbClr val="2F3438"/>
              </a:solidFill>
              <a:latin typeface="Calibri" panose="020F0502020204030204" pitchFamily="34" charset="0"/>
            </a:endParaRPr>
          </a:p>
        </p:txBody>
      </p:sp>
      <p:sp>
        <p:nvSpPr>
          <p:cNvPr id="16711" name="OTLSHAPE_TB_00000000000000000000000000000000_ScaleContainer"/>
          <p:cNvSpPr/>
          <p:nvPr>
            <p:custDataLst>
              <p:tags r:id="rId27"/>
            </p:custDataLst>
          </p:nvPr>
        </p:nvSpPr>
        <p:spPr>
          <a:xfrm>
            <a:off x="844465" y="3086100"/>
            <a:ext cx="10515600" cy="381000"/>
          </a:xfrm>
          <a:prstGeom prst="roundRect">
            <a:avLst>
              <a:gd name="adj" fmla="val 100000"/>
            </a:avLst>
          </a:prstGeom>
          <a:solidFill>
            <a:srgbClr val="3B484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12" name="OTLSHAPE_TB_00000000000000000000000000000000_ElapsedTime" hidden="1"/>
          <p:cNvSpPr/>
          <p:nvPr>
            <p:custDataLst>
              <p:tags r:id="rId28"/>
            </p:custDataLst>
          </p:nvPr>
        </p:nvSpPr>
        <p:spPr>
          <a:xfrm>
            <a:off x="0" y="13716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13" name="OTLSHAPE_TB_00000000000000000000000000000000_TodayMarkerShape" hidden="1"/>
          <p:cNvSpPr/>
          <p:nvPr>
            <p:custDataLst>
              <p:tags r:id="rId29"/>
            </p:custDataLst>
          </p:nvPr>
        </p:nvSpPr>
        <p:spPr>
          <a:xfrm>
            <a:off x="955137" y="34671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14" name="OTLSHAPE_TB_00000000000000000000000000000000_TodayMarkerText" hidden="1"/>
          <p:cNvSpPr txBox="1"/>
          <p:nvPr>
            <p:custDataLst>
              <p:tags r:id="rId30"/>
            </p:custDataLst>
          </p:nvPr>
        </p:nvSpPr>
        <p:spPr>
          <a:xfrm>
            <a:off x="1009565" y="35941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6715" name="OTLSHAPE_TB_00000000000000000000000000000000_TimescaleInterval1"/>
          <p:cNvSpPr txBox="1"/>
          <p:nvPr>
            <p:custDataLst>
              <p:tags r:id="rId31"/>
            </p:custDataLst>
          </p:nvPr>
        </p:nvSpPr>
        <p:spPr>
          <a:xfrm>
            <a:off x="1073065" y="3183573"/>
            <a:ext cx="30392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dirty="0" smtClean="0">
                <a:solidFill>
                  <a:srgbClr val="E1EFBB"/>
                </a:solidFill>
                <a:latin typeface="Calibri" panose="020F0502020204030204" pitchFamily="34" charset="0"/>
              </a:rPr>
              <a:t>1928</a:t>
            </a:r>
            <a:endParaRPr lang="en-US" sz="1200" b="1" spc="-20" dirty="0">
              <a:solidFill>
                <a:srgbClr val="E1EFBB"/>
              </a:solidFill>
              <a:latin typeface="Calibri" panose="020F0502020204030204" pitchFamily="34" charset="0"/>
            </a:endParaRPr>
          </a:p>
        </p:txBody>
      </p:sp>
      <p:cxnSp>
        <p:nvCxnSpPr>
          <p:cNvPr id="16716" name="OTLSHAPE_TB_00000000000000000000000000000000_Separator1"/>
          <p:cNvCxnSpPr/>
          <p:nvPr>
            <p:custDataLst>
              <p:tags r:id="rId32"/>
            </p:custDataLst>
          </p:nvPr>
        </p:nvCxnSpPr>
        <p:spPr>
          <a:xfrm>
            <a:off x="1934372" y="3149600"/>
            <a:ext cx="0" cy="254000"/>
          </a:xfrm>
          <a:prstGeom prst="line">
            <a:avLst/>
          </a:prstGeom>
          <a:ln w="6350" cap="flat" cmpd="sng" algn="ctr">
            <a:solidFill>
              <a:srgbClr val="E1EFBB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17" name="OTLSHAPE_TB_00000000000000000000000000000000_TimescaleInterval2"/>
          <p:cNvSpPr txBox="1"/>
          <p:nvPr>
            <p:custDataLst>
              <p:tags r:id="rId33"/>
            </p:custDataLst>
          </p:nvPr>
        </p:nvSpPr>
        <p:spPr>
          <a:xfrm>
            <a:off x="1997872" y="3183573"/>
            <a:ext cx="30392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rgbClr val="E1EFBB"/>
                </a:solidFill>
                <a:latin typeface="Calibri" panose="020F0502020204030204" pitchFamily="34" charset="0"/>
              </a:rPr>
              <a:t>1936</a:t>
            </a:r>
            <a:endParaRPr lang="en-US" sz="1200" b="1" spc="-20">
              <a:solidFill>
                <a:srgbClr val="E1EFBB"/>
              </a:solidFill>
              <a:latin typeface="Calibri" panose="020F0502020204030204" pitchFamily="34" charset="0"/>
            </a:endParaRPr>
          </a:p>
        </p:txBody>
      </p:sp>
      <p:cxnSp>
        <p:nvCxnSpPr>
          <p:cNvPr id="16718" name="OTLSHAPE_TB_00000000000000000000000000000000_Separator2"/>
          <p:cNvCxnSpPr/>
          <p:nvPr>
            <p:custDataLst>
              <p:tags r:id="rId34"/>
            </p:custDataLst>
          </p:nvPr>
        </p:nvCxnSpPr>
        <p:spPr>
          <a:xfrm>
            <a:off x="2859178" y="3149600"/>
            <a:ext cx="0" cy="254000"/>
          </a:xfrm>
          <a:prstGeom prst="line">
            <a:avLst/>
          </a:prstGeom>
          <a:ln w="6350" cap="flat" cmpd="sng" algn="ctr">
            <a:solidFill>
              <a:srgbClr val="E1EFBB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19" name="OTLSHAPE_TB_00000000000000000000000000000000_TimescaleInterval3"/>
          <p:cNvSpPr txBox="1"/>
          <p:nvPr>
            <p:custDataLst>
              <p:tags r:id="rId35"/>
            </p:custDataLst>
          </p:nvPr>
        </p:nvSpPr>
        <p:spPr>
          <a:xfrm>
            <a:off x="2922678" y="3183573"/>
            <a:ext cx="30392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rgbClr val="E1EFBB"/>
                </a:solidFill>
                <a:latin typeface="Calibri" panose="020F0502020204030204" pitchFamily="34" charset="0"/>
              </a:rPr>
              <a:t>1944</a:t>
            </a:r>
            <a:endParaRPr lang="en-US" sz="1200" b="1" spc="-20">
              <a:solidFill>
                <a:srgbClr val="E1EFBB"/>
              </a:solidFill>
              <a:latin typeface="Calibri" panose="020F0502020204030204" pitchFamily="34" charset="0"/>
            </a:endParaRPr>
          </a:p>
        </p:txBody>
      </p:sp>
      <p:cxnSp>
        <p:nvCxnSpPr>
          <p:cNvPr id="16720" name="OTLSHAPE_TB_00000000000000000000000000000000_Separator3"/>
          <p:cNvCxnSpPr/>
          <p:nvPr>
            <p:custDataLst>
              <p:tags r:id="rId36"/>
            </p:custDataLst>
          </p:nvPr>
        </p:nvCxnSpPr>
        <p:spPr>
          <a:xfrm>
            <a:off x="3783984" y="3149600"/>
            <a:ext cx="0" cy="254000"/>
          </a:xfrm>
          <a:prstGeom prst="line">
            <a:avLst/>
          </a:prstGeom>
          <a:ln w="6350" cap="flat" cmpd="sng" algn="ctr">
            <a:solidFill>
              <a:srgbClr val="E1EFBB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21" name="OTLSHAPE_TB_00000000000000000000000000000000_TimescaleInterval4"/>
          <p:cNvSpPr txBox="1"/>
          <p:nvPr>
            <p:custDataLst>
              <p:tags r:id="rId37"/>
            </p:custDataLst>
          </p:nvPr>
        </p:nvSpPr>
        <p:spPr>
          <a:xfrm>
            <a:off x="3847484" y="3183573"/>
            <a:ext cx="30392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rgbClr val="E1EFBB"/>
                </a:solidFill>
                <a:latin typeface="Calibri" panose="020F0502020204030204" pitchFamily="34" charset="0"/>
              </a:rPr>
              <a:t>1952</a:t>
            </a:r>
            <a:endParaRPr lang="en-US" sz="1200" b="1" spc="-20">
              <a:solidFill>
                <a:srgbClr val="E1EFBB"/>
              </a:solidFill>
              <a:latin typeface="Calibri" panose="020F0502020204030204" pitchFamily="34" charset="0"/>
            </a:endParaRPr>
          </a:p>
        </p:txBody>
      </p:sp>
      <p:cxnSp>
        <p:nvCxnSpPr>
          <p:cNvPr id="16722" name="OTLSHAPE_TB_00000000000000000000000000000000_Separator4"/>
          <p:cNvCxnSpPr/>
          <p:nvPr>
            <p:custDataLst>
              <p:tags r:id="rId38"/>
            </p:custDataLst>
          </p:nvPr>
        </p:nvCxnSpPr>
        <p:spPr>
          <a:xfrm>
            <a:off x="4708790" y="3149600"/>
            <a:ext cx="0" cy="254000"/>
          </a:xfrm>
          <a:prstGeom prst="line">
            <a:avLst/>
          </a:prstGeom>
          <a:ln w="6350" cap="flat" cmpd="sng" algn="ctr">
            <a:solidFill>
              <a:srgbClr val="E1EFBB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23" name="OTLSHAPE_TB_00000000000000000000000000000000_TimescaleInterval5"/>
          <p:cNvSpPr txBox="1"/>
          <p:nvPr>
            <p:custDataLst>
              <p:tags r:id="rId39"/>
            </p:custDataLst>
          </p:nvPr>
        </p:nvSpPr>
        <p:spPr>
          <a:xfrm>
            <a:off x="4772290" y="3183573"/>
            <a:ext cx="30392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rgbClr val="E1EFBB"/>
                </a:solidFill>
                <a:latin typeface="Calibri" panose="020F0502020204030204" pitchFamily="34" charset="0"/>
              </a:rPr>
              <a:t>1960</a:t>
            </a:r>
            <a:endParaRPr lang="en-US" sz="1200" b="1" spc="-20">
              <a:solidFill>
                <a:srgbClr val="E1EFBB"/>
              </a:solidFill>
              <a:latin typeface="Calibri" panose="020F0502020204030204" pitchFamily="34" charset="0"/>
            </a:endParaRPr>
          </a:p>
        </p:txBody>
      </p:sp>
      <p:cxnSp>
        <p:nvCxnSpPr>
          <p:cNvPr id="16724" name="OTLSHAPE_TB_00000000000000000000000000000000_Separator5"/>
          <p:cNvCxnSpPr/>
          <p:nvPr>
            <p:custDataLst>
              <p:tags r:id="rId40"/>
            </p:custDataLst>
          </p:nvPr>
        </p:nvCxnSpPr>
        <p:spPr>
          <a:xfrm>
            <a:off x="5633597" y="3149600"/>
            <a:ext cx="0" cy="254000"/>
          </a:xfrm>
          <a:prstGeom prst="line">
            <a:avLst/>
          </a:prstGeom>
          <a:ln w="6350" cap="flat" cmpd="sng" algn="ctr">
            <a:solidFill>
              <a:srgbClr val="E1EFBB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25" name="OTLSHAPE_TB_00000000000000000000000000000000_TimescaleInterval6"/>
          <p:cNvSpPr txBox="1"/>
          <p:nvPr>
            <p:custDataLst>
              <p:tags r:id="rId41"/>
            </p:custDataLst>
          </p:nvPr>
        </p:nvSpPr>
        <p:spPr>
          <a:xfrm>
            <a:off x="5697097" y="3183573"/>
            <a:ext cx="30392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rgbClr val="E1EFBB"/>
                </a:solidFill>
                <a:latin typeface="Calibri" panose="020F0502020204030204" pitchFamily="34" charset="0"/>
              </a:rPr>
              <a:t>1968</a:t>
            </a:r>
            <a:endParaRPr lang="en-US" sz="1200" b="1" spc="-20">
              <a:solidFill>
                <a:srgbClr val="E1EFBB"/>
              </a:solidFill>
              <a:latin typeface="Calibri" panose="020F0502020204030204" pitchFamily="34" charset="0"/>
            </a:endParaRPr>
          </a:p>
        </p:txBody>
      </p:sp>
      <p:cxnSp>
        <p:nvCxnSpPr>
          <p:cNvPr id="16726" name="OTLSHAPE_TB_00000000000000000000000000000000_Separator6"/>
          <p:cNvCxnSpPr/>
          <p:nvPr>
            <p:custDataLst>
              <p:tags r:id="rId42"/>
            </p:custDataLst>
          </p:nvPr>
        </p:nvCxnSpPr>
        <p:spPr>
          <a:xfrm>
            <a:off x="6558403" y="3149600"/>
            <a:ext cx="0" cy="254000"/>
          </a:xfrm>
          <a:prstGeom prst="line">
            <a:avLst/>
          </a:prstGeom>
          <a:ln w="6350" cap="flat" cmpd="sng" algn="ctr">
            <a:solidFill>
              <a:srgbClr val="E1EFBB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27" name="OTLSHAPE_TB_00000000000000000000000000000000_TimescaleInterval7"/>
          <p:cNvSpPr txBox="1"/>
          <p:nvPr>
            <p:custDataLst>
              <p:tags r:id="rId43"/>
            </p:custDataLst>
          </p:nvPr>
        </p:nvSpPr>
        <p:spPr>
          <a:xfrm>
            <a:off x="6621903" y="3183573"/>
            <a:ext cx="30392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rgbClr val="E1EFBB"/>
                </a:solidFill>
                <a:latin typeface="Calibri" panose="020F0502020204030204" pitchFamily="34" charset="0"/>
              </a:rPr>
              <a:t>1976</a:t>
            </a:r>
            <a:endParaRPr lang="en-US" sz="1200" b="1" spc="-20">
              <a:solidFill>
                <a:srgbClr val="E1EFBB"/>
              </a:solidFill>
              <a:latin typeface="Calibri" panose="020F0502020204030204" pitchFamily="34" charset="0"/>
            </a:endParaRPr>
          </a:p>
        </p:txBody>
      </p:sp>
      <p:cxnSp>
        <p:nvCxnSpPr>
          <p:cNvPr id="16728" name="OTLSHAPE_TB_00000000000000000000000000000000_Separator7"/>
          <p:cNvCxnSpPr/>
          <p:nvPr>
            <p:custDataLst>
              <p:tags r:id="rId44"/>
            </p:custDataLst>
          </p:nvPr>
        </p:nvCxnSpPr>
        <p:spPr>
          <a:xfrm>
            <a:off x="7483209" y="3149600"/>
            <a:ext cx="0" cy="254000"/>
          </a:xfrm>
          <a:prstGeom prst="line">
            <a:avLst/>
          </a:prstGeom>
          <a:ln w="6350" cap="flat" cmpd="sng" algn="ctr">
            <a:solidFill>
              <a:srgbClr val="E1EFBB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29" name="OTLSHAPE_TB_00000000000000000000000000000000_TimescaleInterval8"/>
          <p:cNvSpPr txBox="1"/>
          <p:nvPr>
            <p:custDataLst>
              <p:tags r:id="rId45"/>
            </p:custDataLst>
          </p:nvPr>
        </p:nvSpPr>
        <p:spPr>
          <a:xfrm>
            <a:off x="7546709" y="3183573"/>
            <a:ext cx="30392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rgbClr val="E1EFBB"/>
                </a:solidFill>
                <a:latin typeface="Calibri" panose="020F0502020204030204" pitchFamily="34" charset="0"/>
              </a:rPr>
              <a:t>1984</a:t>
            </a:r>
            <a:endParaRPr lang="en-US" sz="1200" b="1" spc="-20">
              <a:solidFill>
                <a:srgbClr val="E1EFBB"/>
              </a:solidFill>
              <a:latin typeface="Calibri" panose="020F0502020204030204" pitchFamily="34" charset="0"/>
            </a:endParaRPr>
          </a:p>
        </p:txBody>
      </p:sp>
      <p:cxnSp>
        <p:nvCxnSpPr>
          <p:cNvPr id="16730" name="OTLSHAPE_TB_00000000000000000000000000000000_Separator8"/>
          <p:cNvCxnSpPr/>
          <p:nvPr>
            <p:custDataLst>
              <p:tags r:id="rId46"/>
            </p:custDataLst>
          </p:nvPr>
        </p:nvCxnSpPr>
        <p:spPr>
          <a:xfrm>
            <a:off x="8408015" y="3149600"/>
            <a:ext cx="0" cy="254000"/>
          </a:xfrm>
          <a:prstGeom prst="line">
            <a:avLst/>
          </a:prstGeom>
          <a:ln w="6350" cap="flat" cmpd="sng" algn="ctr">
            <a:solidFill>
              <a:srgbClr val="E1EFBB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31" name="OTLSHAPE_TB_00000000000000000000000000000000_TimescaleInterval9"/>
          <p:cNvSpPr txBox="1"/>
          <p:nvPr>
            <p:custDataLst>
              <p:tags r:id="rId47"/>
            </p:custDataLst>
          </p:nvPr>
        </p:nvSpPr>
        <p:spPr>
          <a:xfrm>
            <a:off x="8471515" y="3183573"/>
            <a:ext cx="30392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rgbClr val="E1EFBB"/>
                </a:solidFill>
                <a:latin typeface="Calibri" panose="020F0502020204030204" pitchFamily="34" charset="0"/>
              </a:rPr>
              <a:t>1992</a:t>
            </a:r>
            <a:endParaRPr lang="en-US" sz="1200" b="1" spc="-20">
              <a:solidFill>
                <a:srgbClr val="E1EFBB"/>
              </a:solidFill>
              <a:latin typeface="Calibri" panose="020F0502020204030204" pitchFamily="34" charset="0"/>
            </a:endParaRPr>
          </a:p>
        </p:txBody>
      </p:sp>
      <p:cxnSp>
        <p:nvCxnSpPr>
          <p:cNvPr id="16732" name="OTLSHAPE_TB_00000000000000000000000000000000_Separator9"/>
          <p:cNvCxnSpPr/>
          <p:nvPr>
            <p:custDataLst>
              <p:tags r:id="rId48"/>
            </p:custDataLst>
          </p:nvPr>
        </p:nvCxnSpPr>
        <p:spPr>
          <a:xfrm>
            <a:off x="9332822" y="3149600"/>
            <a:ext cx="0" cy="254000"/>
          </a:xfrm>
          <a:prstGeom prst="line">
            <a:avLst/>
          </a:prstGeom>
          <a:ln w="6350" cap="flat" cmpd="sng" algn="ctr">
            <a:solidFill>
              <a:srgbClr val="E1EFBB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33" name="OTLSHAPE_TB_00000000000000000000000000000000_TimescaleInterval10"/>
          <p:cNvSpPr txBox="1"/>
          <p:nvPr>
            <p:custDataLst>
              <p:tags r:id="rId49"/>
            </p:custDataLst>
          </p:nvPr>
        </p:nvSpPr>
        <p:spPr>
          <a:xfrm>
            <a:off x="9396322" y="3183573"/>
            <a:ext cx="30392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rgbClr val="E1EFBB"/>
                </a:solidFill>
                <a:latin typeface="Calibri" panose="020F0502020204030204" pitchFamily="34" charset="0"/>
              </a:rPr>
              <a:t>2000</a:t>
            </a:r>
            <a:endParaRPr lang="en-US" sz="1200" b="1" spc="-20">
              <a:solidFill>
                <a:srgbClr val="E1EFBB"/>
              </a:solidFill>
              <a:latin typeface="Calibri" panose="020F0502020204030204" pitchFamily="34" charset="0"/>
            </a:endParaRPr>
          </a:p>
        </p:txBody>
      </p:sp>
      <p:cxnSp>
        <p:nvCxnSpPr>
          <p:cNvPr id="16734" name="OTLSHAPE_TB_00000000000000000000000000000000_Separator10"/>
          <p:cNvCxnSpPr/>
          <p:nvPr>
            <p:custDataLst>
              <p:tags r:id="rId50"/>
            </p:custDataLst>
          </p:nvPr>
        </p:nvCxnSpPr>
        <p:spPr>
          <a:xfrm>
            <a:off x="10257628" y="3149600"/>
            <a:ext cx="0" cy="254000"/>
          </a:xfrm>
          <a:prstGeom prst="line">
            <a:avLst/>
          </a:prstGeom>
          <a:ln w="6350" cap="flat" cmpd="sng" algn="ctr">
            <a:solidFill>
              <a:srgbClr val="E1EFBB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35" name="OTLSHAPE_TB_00000000000000000000000000000000_TimescaleInterval11"/>
          <p:cNvSpPr txBox="1"/>
          <p:nvPr>
            <p:custDataLst>
              <p:tags r:id="rId51"/>
            </p:custDataLst>
          </p:nvPr>
        </p:nvSpPr>
        <p:spPr>
          <a:xfrm>
            <a:off x="10321128" y="3183573"/>
            <a:ext cx="30392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 smtClean="0">
                <a:solidFill>
                  <a:srgbClr val="E1EFBB"/>
                </a:solidFill>
                <a:latin typeface="Calibri" panose="020F0502020204030204" pitchFamily="34" charset="0"/>
              </a:rPr>
              <a:t>2008</a:t>
            </a:r>
            <a:endParaRPr lang="en-US" sz="1200" b="1" spc="-20">
              <a:solidFill>
                <a:srgbClr val="E1EFBB"/>
              </a:solidFill>
              <a:latin typeface="Calibri" panose="020F0502020204030204" pitchFamily="34" charset="0"/>
            </a:endParaRPr>
          </a:p>
        </p:txBody>
      </p:sp>
      <p:sp>
        <p:nvSpPr>
          <p:cNvPr id="16759" name="OTLSHAPE_M_18af423c2808422bbc93ee81f1fa5fee_Title"/>
          <p:cNvSpPr txBox="1"/>
          <p:nvPr>
            <p:custDataLst>
              <p:tags r:id="rId52"/>
            </p:custDataLst>
          </p:nvPr>
        </p:nvSpPr>
        <p:spPr>
          <a:xfrm>
            <a:off x="76200" y="1002856"/>
            <a:ext cx="2133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dirty="0" smtClean="0">
                <a:solidFill>
                  <a:srgbClr val="EEF3CD"/>
                </a:solidFill>
                <a:latin typeface="Calibri" panose="020F0502020204030204" pitchFamily="34" charset="0"/>
              </a:rPr>
              <a:t>Born as Marguerite Annie Johnson</a:t>
            </a:r>
            <a:endParaRPr lang="en-US" sz="1200" spc="-4" dirty="0">
              <a:solidFill>
                <a:srgbClr val="EEF3CD"/>
              </a:solidFill>
              <a:latin typeface="Calibri" panose="020F0502020204030204" pitchFamily="34" charset="0"/>
            </a:endParaRPr>
          </a:p>
        </p:txBody>
      </p:sp>
      <p:sp>
        <p:nvSpPr>
          <p:cNvPr id="16760" name="OTLSHAPE_M_18af423c2808422bbc93ee81f1fa5fee_Date"/>
          <p:cNvSpPr txBox="1"/>
          <p:nvPr>
            <p:custDataLst>
              <p:tags r:id="rId53"/>
            </p:custDataLst>
          </p:nvPr>
        </p:nvSpPr>
        <p:spPr>
          <a:xfrm>
            <a:off x="559646" y="1214311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dirty="0" smtClean="0">
                <a:solidFill>
                  <a:schemeClr val="dk2"/>
                </a:solidFill>
                <a:latin typeface="Calibri" panose="020F0502020204030204" pitchFamily="34" charset="0"/>
              </a:rPr>
              <a:t>April 4, 1928</a:t>
            </a:r>
            <a:endParaRPr lang="en-US" sz="1100" b="1" spc="-6" dirty="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761" name="OTLSHAPE_M_18af423c2808422bbc93ee81f1fa5fee_Shape"/>
          <p:cNvSpPr/>
          <p:nvPr>
            <p:custDataLst>
              <p:tags r:id="rId54"/>
            </p:custDataLst>
          </p:nvPr>
        </p:nvSpPr>
        <p:spPr>
          <a:xfrm>
            <a:off x="925332" y="2895600"/>
            <a:ext cx="228600" cy="254000"/>
          </a:xfrm>
          <a:prstGeom prst="diamond">
            <a:avLst/>
          </a:prstGeom>
          <a:solidFill>
            <a:srgbClr val="E5EDB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62" name="OTLSHAPE_M_416045697c7548209ba31bda973ff98a_Title"/>
          <p:cNvSpPr txBox="1"/>
          <p:nvPr>
            <p:custDataLst>
              <p:tags r:id="rId55"/>
            </p:custDataLst>
          </p:nvPr>
        </p:nvSpPr>
        <p:spPr>
          <a:xfrm>
            <a:off x="524232" y="1495679"/>
            <a:ext cx="2578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EEF3CD"/>
                </a:solidFill>
                <a:latin typeface="Calibri" panose="020F0502020204030204" pitchFamily="34" charset="0"/>
              </a:rPr>
              <a:t>Falls silent for 5 years after physical abuse</a:t>
            </a:r>
            <a:endParaRPr lang="en-US" sz="1200" spc="-4">
              <a:solidFill>
                <a:srgbClr val="EEF3CD"/>
              </a:solidFill>
              <a:latin typeface="Calibri" panose="020F0502020204030204" pitchFamily="34" charset="0"/>
            </a:endParaRPr>
          </a:p>
        </p:txBody>
      </p:sp>
      <p:sp>
        <p:nvSpPr>
          <p:cNvPr id="16763" name="OTLSHAPE_M_416045697c7548209ba31bda973ff98a_Date"/>
          <p:cNvSpPr txBox="1"/>
          <p:nvPr>
            <p:custDataLst>
              <p:tags r:id="rId56"/>
            </p:custDataLst>
          </p:nvPr>
        </p:nvSpPr>
        <p:spPr>
          <a:xfrm>
            <a:off x="1671169" y="170713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1935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764" name="OTLSHAPE_M_416045697c7548209ba31bda973ff98a_Shape"/>
          <p:cNvSpPr/>
          <p:nvPr>
            <p:custDataLst>
              <p:tags r:id="rId57"/>
            </p:custDataLst>
          </p:nvPr>
        </p:nvSpPr>
        <p:spPr>
          <a:xfrm>
            <a:off x="1704866" y="2895600"/>
            <a:ext cx="228600" cy="254000"/>
          </a:xfrm>
          <a:prstGeom prst="diamond">
            <a:avLst/>
          </a:prstGeom>
          <a:solidFill>
            <a:srgbClr val="E5EDB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65" name="OTLSHAPE_M_9de0eb0f3a2c46b485edea5a0356fc6d_Title"/>
          <p:cNvSpPr txBox="1"/>
          <p:nvPr>
            <p:custDataLst>
              <p:tags r:id="rId58"/>
            </p:custDataLst>
          </p:nvPr>
        </p:nvSpPr>
        <p:spPr>
          <a:xfrm>
            <a:off x="1309964" y="2488226"/>
            <a:ext cx="2400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" smtClean="0">
                <a:solidFill>
                  <a:srgbClr val="EEF3CD"/>
                </a:solidFill>
                <a:latin typeface="Calibri" panose="020F0502020204030204" pitchFamily="34" charset="0"/>
              </a:rPr>
              <a:t>Wins dance &amp; drama study scholarship</a:t>
            </a:r>
            <a:endParaRPr lang="en-US" sz="1200" spc="-2">
              <a:solidFill>
                <a:srgbClr val="EEF3CD"/>
              </a:solidFill>
              <a:latin typeface="Calibri" panose="020F0502020204030204" pitchFamily="34" charset="0"/>
            </a:endParaRPr>
          </a:p>
        </p:txBody>
      </p:sp>
      <p:sp>
        <p:nvSpPr>
          <p:cNvPr id="16766" name="OTLSHAPE_M_9de0eb0f3a2c46b485edea5a0356fc6d_Date"/>
          <p:cNvSpPr txBox="1"/>
          <p:nvPr>
            <p:custDataLst>
              <p:tags r:id="rId59"/>
            </p:custDataLst>
          </p:nvPr>
        </p:nvSpPr>
        <p:spPr>
          <a:xfrm>
            <a:off x="2364932" y="26996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1941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767" name="OTLSHAPE_M_9de0eb0f3a2c46b485edea5a0356fc6d_Shape"/>
          <p:cNvSpPr/>
          <p:nvPr>
            <p:custDataLst>
              <p:tags r:id="rId60"/>
            </p:custDataLst>
          </p:nvPr>
        </p:nvSpPr>
        <p:spPr>
          <a:xfrm>
            <a:off x="2398629" y="2895600"/>
            <a:ext cx="228600" cy="254000"/>
          </a:xfrm>
          <a:prstGeom prst="diamond">
            <a:avLst/>
          </a:prstGeom>
          <a:solidFill>
            <a:srgbClr val="E5EDB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68" name="OTLSHAPE_M_969d74f0352a4bd780b4c7d9c089bfde_Title"/>
          <p:cNvSpPr txBox="1"/>
          <p:nvPr>
            <p:custDataLst>
              <p:tags r:id="rId61"/>
            </p:custDataLst>
          </p:nvPr>
        </p:nvSpPr>
        <p:spPr>
          <a:xfrm>
            <a:off x="2464939" y="1991953"/>
            <a:ext cx="2692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smtClean="0">
                <a:solidFill>
                  <a:srgbClr val="EEF3CD"/>
                </a:solidFill>
                <a:latin typeface="Calibri" panose="020F0502020204030204" pitchFamily="34" charset="0"/>
              </a:rPr>
              <a:t>Begins her dancing career as Maya Angelou</a:t>
            </a:r>
            <a:endParaRPr lang="en-US" sz="1200" spc="-2">
              <a:solidFill>
                <a:srgbClr val="EEF3CD"/>
              </a:solidFill>
              <a:latin typeface="Calibri" panose="020F0502020204030204" pitchFamily="34" charset="0"/>
            </a:endParaRPr>
          </a:p>
        </p:txBody>
      </p:sp>
      <p:sp>
        <p:nvSpPr>
          <p:cNvPr id="16769" name="OTLSHAPE_M_969d74f0352a4bd780b4c7d9c089bfde_Date"/>
          <p:cNvSpPr txBox="1"/>
          <p:nvPr>
            <p:custDataLst>
              <p:tags r:id="rId62"/>
            </p:custDataLst>
          </p:nvPr>
        </p:nvSpPr>
        <p:spPr>
          <a:xfrm>
            <a:off x="3663205" y="220340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1952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770" name="OTLSHAPE_M_969d74f0352a4bd780b4c7d9c089bfde_Shape"/>
          <p:cNvSpPr/>
          <p:nvPr>
            <p:custDataLst>
              <p:tags r:id="rId63"/>
            </p:custDataLst>
          </p:nvPr>
        </p:nvSpPr>
        <p:spPr>
          <a:xfrm>
            <a:off x="3696903" y="2895600"/>
            <a:ext cx="228600" cy="254000"/>
          </a:xfrm>
          <a:prstGeom prst="diamond">
            <a:avLst/>
          </a:prstGeom>
          <a:solidFill>
            <a:srgbClr val="E5EDB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71" name="OTLSHAPE_M_8ffb73fa6d214bb9ad15e9d398524910_Title"/>
          <p:cNvSpPr txBox="1"/>
          <p:nvPr>
            <p:custDataLst>
              <p:tags r:id="rId64"/>
            </p:custDataLst>
          </p:nvPr>
        </p:nvSpPr>
        <p:spPr>
          <a:xfrm>
            <a:off x="4643966" y="2488226"/>
            <a:ext cx="1282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rgbClr val="EEF3CD"/>
                </a:solidFill>
                <a:latin typeface="Calibri" panose="020F0502020204030204" pitchFamily="34" charset="0"/>
              </a:rPr>
              <a:t>Befriends Malcolm X</a:t>
            </a:r>
            <a:endParaRPr lang="en-US" sz="1200" spc="-6">
              <a:solidFill>
                <a:srgbClr val="EEF3CD"/>
              </a:solidFill>
              <a:latin typeface="Calibri" panose="020F0502020204030204" pitchFamily="34" charset="0"/>
            </a:endParaRPr>
          </a:p>
        </p:txBody>
      </p:sp>
      <p:sp>
        <p:nvSpPr>
          <p:cNvPr id="16772" name="OTLSHAPE_M_8ffb73fa6d214bb9ad15e9d398524910_Date"/>
          <p:cNvSpPr txBox="1"/>
          <p:nvPr>
            <p:custDataLst>
              <p:tags r:id="rId65"/>
            </p:custDataLst>
          </p:nvPr>
        </p:nvSpPr>
        <p:spPr>
          <a:xfrm>
            <a:off x="5139351" y="26996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1965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773" name="OTLSHAPE_M_8ffb73fa6d214bb9ad15e9d398524910_Shape"/>
          <p:cNvSpPr/>
          <p:nvPr>
            <p:custDataLst>
              <p:tags r:id="rId66"/>
            </p:custDataLst>
          </p:nvPr>
        </p:nvSpPr>
        <p:spPr>
          <a:xfrm>
            <a:off x="5173048" y="2895600"/>
            <a:ext cx="228600" cy="254000"/>
          </a:xfrm>
          <a:prstGeom prst="diamond">
            <a:avLst/>
          </a:prstGeom>
          <a:solidFill>
            <a:srgbClr val="E5EDB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74" name="OTLSHAPE_M_288fd455778644108e1efb5931104440_Title"/>
          <p:cNvSpPr txBox="1"/>
          <p:nvPr>
            <p:custDataLst>
              <p:tags r:id="rId67"/>
            </p:custDataLst>
          </p:nvPr>
        </p:nvSpPr>
        <p:spPr>
          <a:xfrm>
            <a:off x="4835630" y="999405"/>
            <a:ext cx="2514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smtClean="0">
                <a:solidFill>
                  <a:srgbClr val="EEF3CD"/>
                </a:solidFill>
                <a:latin typeface="Calibri" panose="020F0502020204030204" pitchFamily="34" charset="0"/>
              </a:rPr>
              <a:t>Writes screenplay for “Georgia, Georgia”</a:t>
            </a:r>
            <a:endParaRPr lang="en-US" sz="1200" spc="-2">
              <a:solidFill>
                <a:srgbClr val="EEF3CD"/>
              </a:solidFill>
              <a:latin typeface="Calibri" panose="020F0502020204030204" pitchFamily="34" charset="0"/>
            </a:endParaRPr>
          </a:p>
        </p:txBody>
      </p:sp>
      <p:sp>
        <p:nvSpPr>
          <p:cNvPr id="16775" name="OTLSHAPE_M_288fd455778644108e1efb5931104440_Date"/>
          <p:cNvSpPr txBox="1"/>
          <p:nvPr>
            <p:custDataLst>
              <p:tags r:id="rId68"/>
            </p:custDataLst>
          </p:nvPr>
        </p:nvSpPr>
        <p:spPr>
          <a:xfrm>
            <a:off x="5948319" y="121086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1972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776" name="OTLSHAPE_M_288fd455778644108e1efb5931104440_Shape"/>
          <p:cNvSpPr/>
          <p:nvPr>
            <p:custDataLst>
              <p:tags r:id="rId69"/>
            </p:custDataLst>
          </p:nvPr>
        </p:nvSpPr>
        <p:spPr>
          <a:xfrm>
            <a:off x="5982016" y="2895600"/>
            <a:ext cx="228600" cy="254000"/>
          </a:xfrm>
          <a:prstGeom prst="diamond">
            <a:avLst/>
          </a:prstGeom>
          <a:solidFill>
            <a:srgbClr val="E5EDB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77" name="OTLSHAPE_M_3bcfbbab029c466a9a894bb64ec90e2f_Title"/>
          <p:cNvSpPr txBox="1"/>
          <p:nvPr>
            <p:custDataLst>
              <p:tags r:id="rId70"/>
            </p:custDataLst>
          </p:nvPr>
        </p:nvSpPr>
        <p:spPr>
          <a:xfrm>
            <a:off x="4854718" y="1495679"/>
            <a:ext cx="3403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spc="-4" smtClean="0">
                <a:solidFill>
                  <a:srgbClr val="B4F2E8"/>
                </a:solidFill>
                <a:latin typeface="Calibri" panose="020F0502020204030204" pitchFamily="34" charset="0"/>
              </a:rPr>
              <a:t>Singin' and Swingin' and Getting Merry Like Christmas</a:t>
            </a:r>
            <a:endParaRPr lang="en-US" sz="1200" b="1" spc="-4">
              <a:solidFill>
                <a:srgbClr val="B4F2E8"/>
              </a:solidFill>
              <a:latin typeface="Calibri" panose="020F0502020204030204" pitchFamily="34" charset="0"/>
            </a:endParaRPr>
          </a:p>
        </p:txBody>
      </p:sp>
      <p:sp>
        <p:nvSpPr>
          <p:cNvPr id="16778" name="OTLSHAPE_M_3bcfbbab029c466a9a894bb64ec90e2f_Date"/>
          <p:cNvSpPr txBox="1"/>
          <p:nvPr>
            <p:custDataLst>
              <p:tags r:id="rId71"/>
            </p:custDataLst>
          </p:nvPr>
        </p:nvSpPr>
        <p:spPr>
          <a:xfrm>
            <a:off x="6410722" y="170713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1976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779" name="OTLSHAPE_M_3bcfbbab029c466a9a894bb64ec90e2f_Shape"/>
          <p:cNvSpPr/>
          <p:nvPr>
            <p:custDataLst>
              <p:tags r:id="rId72"/>
            </p:custDataLst>
          </p:nvPr>
        </p:nvSpPr>
        <p:spPr>
          <a:xfrm>
            <a:off x="6444419" y="28956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36DEC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80" name="OTLSHAPE_M_c70027ebccd841dea2b3a1e56d11c94c_Title"/>
          <p:cNvSpPr txBox="1"/>
          <p:nvPr>
            <p:custDataLst>
              <p:tags r:id="rId73"/>
            </p:custDataLst>
          </p:nvPr>
        </p:nvSpPr>
        <p:spPr>
          <a:xfrm>
            <a:off x="5650066" y="1991953"/>
            <a:ext cx="2971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EEF3CD"/>
                </a:solidFill>
                <a:latin typeface="Calibri" panose="020F0502020204030204" pitchFamily="34" charset="0"/>
              </a:rPr>
              <a:t>Accepts professorship at Wake Forest University</a:t>
            </a:r>
            <a:endParaRPr lang="en-US" sz="1200" spc="-4">
              <a:solidFill>
                <a:srgbClr val="EEF3CD"/>
              </a:solidFill>
              <a:latin typeface="Calibri" panose="020F0502020204030204" pitchFamily="34" charset="0"/>
            </a:endParaRPr>
          </a:p>
        </p:txBody>
      </p:sp>
      <p:sp>
        <p:nvSpPr>
          <p:cNvPr id="16781" name="OTLSHAPE_M_c70027ebccd841dea2b3a1e56d11c94c_Date"/>
          <p:cNvSpPr txBox="1"/>
          <p:nvPr>
            <p:custDataLst>
              <p:tags r:id="rId74"/>
            </p:custDataLst>
          </p:nvPr>
        </p:nvSpPr>
        <p:spPr>
          <a:xfrm>
            <a:off x="6988963" y="220340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1981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782" name="OTLSHAPE_M_c70027ebccd841dea2b3a1e56d11c94c_Shape"/>
          <p:cNvSpPr/>
          <p:nvPr>
            <p:custDataLst>
              <p:tags r:id="rId75"/>
            </p:custDataLst>
          </p:nvPr>
        </p:nvSpPr>
        <p:spPr>
          <a:xfrm>
            <a:off x="7022660" y="2895600"/>
            <a:ext cx="228600" cy="254000"/>
          </a:xfrm>
          <a:prstGeom prst="diamond">
            <a:avLst/>
          </a:prstGeom>
          <a:solidFill>
            <a:srgbClr val="E5EDB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83" name="OTLSHAPE_M_87133370f5a64ffa9855264977441ce8_Title"/>
          <p:cNvSpPr txBox="1"/>
          <p:nvPr>
            <p:custDataLst>
              <p:tags r:id="rId76"/>
            </p:custDataLst>
          </p:nvPr>
        </p:nvSpPr>
        <p:spPr>
          <a:xfrm>
            <a:off x="7073660" y="2488226"/>
            <a:ext cx="289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smtClean="0">
                <a:solidFill>
                  <a:srgbClr val="EEF3CD"/>
                </a:solidFill>
                <a:latin typeface="Calibri" panose="020F0502020204030204" pitchFamily="34" charset="0"/>
              </a:rPr>
              <a:t>Makes inaugural recitation for Pres. Bill Clinton</a:t>
            </a:r>
            <a:endParaRPr lang="en-US" sz="1200" spc="-2">
              <a:solidFill>
                <a:srgbClr val="EEF3CD"/>
              </a:solidFill>
              <a:latin typeface="Calibri" panose="020F0502020204030204" pitchFamily="34" charset="0"/>
            </a:endParaRPr>
          </a:p>
        </p:txBody>
      </p:sp>
      <p:sp>
        <p:nvSpPr>
          <p:cNvPr id="16784" name="OTLSHAPE_M_87133370f5a64ffa9855264977441ce8_Date"/>
          <p:cNvSpPr txBox="1"/>
          <p:nvPr>
            <p:custDataLst>
              <p:tags r:id="rId77"/>
            </p:custDataLst>
          </p:nvPr>
        </p:nvSpPr>
        <p:spPr>
          <a:xfrm>
            <a:off x="8376173" y="26996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1993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785" name="OTLSHAPE_M_87133370f5a64ffa9855264977441ce8_Shape"/>
          <p:cNvSpPr/>
          <p:nvPr>
            <p:custDataLst>
              <p:tags r:id="rId78"/>
            </p:custDataLst>
          </p:nvPr>
        </p:nvSpPr>
        <p:spPr>
          <a:xfrm>
            <a:off x="8409870" y="2895600"/>
            <a:ext cx="228600" cy="254000"/>
          </a:xfrm>
          <a:prstGeom prst="diamond">
            <a:avLst/>
          </a:prstGeom>
          <a:solidFill>
            <a:srgbClr val="E5EDB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86" name="OTLSHAPE_M_df8c1a3f2cd340ef897b2ddb3369f719_Title"/>
          <p:cNvSpPr txBox="1"/>
          <p:nvPr>
            <p:custDataLst>
              <p:tags r:id="rId79"/>
            </p:custDataLst>
          </p:nvPr>
        </p:nvSpPr>
        <p:spPr>
          <a:xfrm>
            <a:off x="8705470" y="1991953"/>
            <a:ext cx="1714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 dirty="0" smtClean="0">
                <a:solidFill>
                  <a:srgbClr val="B4F2E8"/>
                </a:solidFill>
                <a:latin typeface="Calibri" panose="020F0502020204030204" pitchFamily="34" charset="0"/>
              </a:rPr>
              <a:t>A Sung Flung Up to Heaven</a:t>
            </a:r>
            <a:endParaRPr lang="en-US" sz="1200" b="1" spc="-6" dirty="0">
              <a:solidFill>
                <a:srgbClr val="B4F2E8"/>
              </a:solidFill>
              <a:latin typeface="Calibri" panose="020F0502020204030204" pitchFamily="34" charset="0"/>
            </a:endParaRPr>
          </a:p>
        </p:txBody>
      </p:sp>
      <p:sp>
        <p:nvSpPr>
          <p:cNvPr id="16787" name="OTLSHAPE_M_df8c1a3f2cd340ef897b2ddb3369f719_Date"/>
          <p:cNvSpPr txBox="1"/>
          <p:nvPr>
            <p:custDataLst>
              <p:tags r:id="rId80"/>
            </p:custDataLst>
          </p:nvPr>
        </p:nvSpPr>
        <p:spPr>
          <a:xfrm>
            <a:off x="9416501" y="220340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2002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788" name="OTLSHAPE_M_df8c1a3f2cd340ef897b2ddb3369f719_Shape"/>
          <p:cNvSpPr/>
          <p:nvPr>
            <p:custDataLst>
              <p:tags r:id="rId81"/>
            </p:custDataLst>
          </p:nvPr>
        </p:nvSpPr>
        <p:spPr>
          <a:xfrm>
            <a:off x="9450198" y="28956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36DEC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89" name="OTLSHAPE_M_e72b2662b5884f8f8f1659dfe1897e75_Title"/>
          <p:cNvSpPr txBox="1"/>
          <p:nvPr>
            <p:custDataLst>
              <p:tags r:id="rId82"/>
            </p:custDataLst>
          </p:nvPr>
        </p:nvSpPr>
        <p:spPr>
          <a:xfrm>
            <a:off x="10209483" y="2488226"/>
            <a:ext cx="1244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8" dirty="0" smtClean="0">
                <a:solidFill>
                  <a:srgbClr val="B4F2E8"/>
                </a:solidFill>
                <a:latin typeface="Calibri" panose="020F0502020204030204" pitchFamily="34" charset="0"/>
              </a:rPr>
              <a:t>Mom &amp; Me &amp; Mom</a:t>
            </a:r>
            <a:endParaRPr lang="en-US" sz="1200" b="1" spc="-8" dirty="0">
              <a:solidFill>
                <a:srgbClr val="B4F2E8"/>
              </a:solidFill>
              <a:latin typeface="Calibri" panose="020F0502020204030204" pitchFamily="34" charset="0"/>
            </a:endParaRPr>
          </a:p>
        </p:txBody>
      </p:sp>
      <p:sp>
        <p:nvSpPr>
          <p:cNvPr id="16790" name="OTLSHAPE_M_e72b2662b5884f8f8f1659dfe1897e75_Date"/>
          <p:cNvSpPr txBox="1"/>
          <p:nvPr>
            <p:custDataLst>
              <p:tags r:id="rId83"/>
            </p:custDataLst>
          </p:nvPr>
        </p:nvSpPr>
        <p:spPr>
          <a:xfrm>
            <a:off x="10688189" y="26996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2013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791" name="OTLSHAPE_M_e72b2662b5884f8f8f1659dfe1897e75_Shape"/>
          <p:cNvSpPr/>
          <p:nvPr>
            <p:custDataLst>
              <p:tags r:id="rId84"/>
            </p:custDataLst>
          </p:nvPr>
        </p:nvSpPr>
        <p:spPr>
          <a:xfrm>
            <a:off x="10721886" y="28956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36DEC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92" name="OTLSHAPE_M_da753acb094846b790dd091fadc966b6_Title"/>
          <p:cNvSpPr txBox="1"/>
          <p:nvPr>
            <p:custDataLst>
              <p:tags r:id="rId85"/>
            </p:custDataLst>
          </p:nvPr>
        </p:nvSpPr>
        <p:spPr>
          <a:xfrm>
            <a:off x="2285955" y="3885268"/>
            <a:ext cx="1371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EEF3CD"/>
                </a:solidFill>
                <a:latin typeface="Calibri" panose="020F0502020204030204" pitchFamily="34" charset="0"/>
              </a:rPr>
              <a:t>Gives birth to son Guy</a:t>
            </a:r>
            <a:endParaRPr lang="en-US" sz="1200" spc="-4">
              <a:solidFill>
                <a:srgbClr val="EEF3CD"/>
              </a:solidFill>
              <a:latin typeface="Calibri" panose="020F0502020204030204" pitchFamily="34" charset="0"/>
            </a:endParaRPr>
          </a:p>
        </p:txBody>
      </p:sp>
      <p:sp>
        <p:nvSpPr>
          <p:cNvPr id="16793" name="OTLSHAPE_M_da753acb094846b790dd091fadc966b6_Date"/>
          <p:cNvSpPr txBox="1"/>
          <p:nvPr>
            <p:custDataLst>
              <p:tags r:id="rId86"/>
            </p:custDataLst>
          </p:nvPr>
        </p:nvSpPr>
        <p:spPr>
          <a:xfrm>
            <a:off x="2827335" y="368934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1945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794" name="OTLSHAPE_M_da753acb094846b790dd091fadc966b6_Shape"/>
          <p:cNvSpPr/>
          <p:nvPr>
            <p:custDataLst>
              <p:tags r:id="rId87"/>
            </p:custDataLst>
          </p:nvPr>
        </p:nvSpPr>
        <p:spPr>
          <a:xfrm>
            <a:off x="2861032" y="3403600"/>
            <a:ext cx="228600" cy="254000"/>
          </a:xfrm>
          <a:prstGeom prst="diamond">
            <a:avLst/>
          </a:prstGeom>
          <a:solidFill>
            <a:srgbClr val="E5EDB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95" name="OTLSHAPE_M_494ba7dcf0cc4a118f95da5656398755_Title"/>
          <p:cNvSpPr txBox="1"/>
          <p:nvPr>
            <p:custDataLst>
              <p:tags r:id="rId88"/>
            </p:custDataLst>
          </p:nvPr>
        </p:nvSpPr>
        <p:spPr>
          <a:xfrm>
            <a:off x="3909430" y="3878919"/>
            <a:ext cx="1587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EEF3CD"/>
                </a:solidFill>
                <a:latin typeface="Calibri" panose="020F0502020204030204" pitchFamily="34" charset="0"/>
              </a:rPr>
              <a:t>Meets Martin Luther King</a:t>
            </a:r>
            <a:endParaRPr lang="en-US" sz="1200" spc="-4">
              <a:solidFill>
                <a:srgbClr val="EEF3CD"/>
              </a:solidFill>
              <a:latin typeface="Calibri" panose="020F0502020204030204" pitchFamily="34" charset="0"/>
            </a:endParaRPr>
          </a:p>
        </p:txBody>
      </p:sp>
      <p:sp>
        <p:nvSpPr>
          <p:cNvPr id="16796" name="OTLSHAPE_M_494ba7dcf0cc4a118f95da5656398755_Date"/>
          <p:cNvSpPr txBox="1"/>
          <p:nvPr>
            <p:custDataLst>
              <p:tags r:id="rId89"/>
            </p:custDataLst>
          </p:nvPr>
        </p:nvSpPr>
        <p:spPr>
          <a:xfrm>
            <a:off x="4561110" y="36830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1960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797" name="OTLSHAPE_M_494ba7dcf0cc4a118f95da5656398755_Shape"/>
          <p:cNvSpPr/>
          <p:nvPr>
            <p:custDataLst>
              <p:tags r:id="rId90"/>
            </p:custDataLst>
          </p:nvPr>
        </p:nvSpPr>
        <p:spPr>
          <a:xfrm>
            <a:off x="4594807" y="3403600"/>
            <a:ext cx="228600" cy="254000"/>
          </a:xfrm>
          <a:prstGeom prst="diamond">
            <a:avLst/>
          </a:prstGeom>
          <a:solidFill>
            <a:srgbClr val="E5EDB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98" name="OTLSHAPE_M_05880b3895d346d489781ddf486f4d6b_Title"/>
          <p:cNvSpPr txBox="1"/>
          <p:nvPr>
            <p:custDataLst>
              <p:tags r:id="rId91"/>
            </p:custDataLst>
          </p:nvPr>
        </p:nvSpPr>
        <p:spPr>
          <a:xfrm>
            <a:off x="4706933" y="5367740"/>
            <a:ext cx="2082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spc="-6" dirty="0" smtClean="0">
                <a:solidFill>
                  <a:srgbClr val="B4F2E8"/>
                </a:solidFill>
                <a:latin typeface="Calibri" panose="020F0502020204030204" pitchFamily="34" charset="0"/>
              </a:rPr>
              <a:t>I Know Why the Caged Bird Sings</a:t>
            </a:r>
            <a:endParaRPr lang="en-US" sz="1200" b="1" spc="-6" dirty="0">
              <a:solidFill>
                <a:srgbClr val="B4F2E8"/>
              </a:solidFill>
              <a:latin typeface="Calibri" panose="020F0502020204030204" pitchFamily="34" charset="0"/>
            </a:endParaRPr>
          </a:p>
        </p:txBody>
      </p:sp>
      <p:sp>
        <p:nvSpPr>
          <p:cNvPr id="16799" name="OTLSHAPE_M_05880b3895d346d489781ddf486f4d6b_Date"/>
          <p:cNvSpPr txBox="1"/>
          <p:nvPr>
            <p:custDataLst>
              <p:tags r:id="rId92"/>
            </p:custDataLst>
          </p:nvPr>
        </p:nvSpPr>
        <p:spPr>
          <a:xfrm>
            <a:off x="5601754" y="517182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1969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800" name="OTLSHAPE_M_05880b3895d346d489781ddf486f4d6b_Shape"/>
          <p:cNvSpPr/>
          <p:nvPr>
            <p:custDataLst>
              <p:tags r:id="rId93"/>
            </p:custDataLst>
          </p:nvPr>
        </p:nvSpPr>
        <p:spPr>
          <a:xfrm>
            <a:off x="5635451" y="34036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36DEC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01" name="OTLSHAPE_M_d8d6a05d7aa147a9ad6ce0fef4ff0190_Title"/>
          <p:cNvSpPr txBox="1"/>
          <p:nvPr>
            <p:custDataLst>
              <p:tags r:id="rId94"/>
            </p:custDataLst>
          </p:nvPr>
        </p:nvSpPr>
        <p:spPr>
          <a:xfrm>
            <a:off x="5405741" y="4871466"/>
            <a:ext cx="1841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smtClean="0">
                <a:solidFill>
                  <a:srgbClr val="B4F2E8"/>
                </a:solidFill>
                <a:latin typeface="Calibri" panose="020F0502020204030204" pitchFamily="34" charset="0"/>
              </a:rPr>
              <a:t>Gather Together in My Name</a:t>
            </a:r>
            <a:endParaRPr lang="en-US" sz="1200" b="1" spc="-4">
              <a:solidFill>
                <a:srgbClr val="B4F2E8"/>
              </a:solidFill>
              <a:latin typeface="Calibri" panose="020F0502020204030204" pitchFamily="34" charset="0"/>
            </a:endParaRPr>
          </a:p>
        </p:txBody>
      </p:sp>
      <p:sp>
        <p:nvSpPr>
          <p:cNvPr id="16802" name="OTLSHAPE_M_d8d6a05d7aa147a9ad6ce0fef4ff0190_Date"/>
          <p:cNvSpPr txBox="1"/>
          <p:nvPr>
            <p:custDataLst>
              <p:tags r:id="rId95"/>
            </p:custDataLst>
          </p:nvPr>
        </p:nvSpPr>
        <p:spPr>
          <a:xfrm>
            <a:off x="6179679" y="467554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1974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803" name="OTLSHAPE_M_d8d6a05d7aa147a9ad6ce0fef4ff0190_Shape"/>
          <p:cNvSpPr/>
          <p:nvPr>
            <p:custDataLst>
              <p:tags r:id="rId96"/>
            </p:custDataLst>
          </p:nvPr>
        </p:nvSpPr>
        <p:spPr>
          <a:xfrm>
            <a:off x="6213376" y="34036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36DEC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04" name="OTLSHAPE_M_424b31490dc74ef099346f74faa655d5_Title"/>
          <p:cNvSpPr txBox="1"/>
          <p:nvPr>
            <p:custDataLst>
              <p:tags r:id="rId97"/>
            </p:custDataLst>
          </p:nvPr>
        </p:nvSpPr>
        <p:spPr>
          <a:xfrm>
            <a:off x="6416956" y="4375192"/>
            <a:ext cx="143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 smtClean="0">
                <a:solidFill>
                  <a:srgbClr val="B4F2E8"/>
                </a:solidFill>
                <a:latin typeface="Calibri" panose="020F0502020204030204" pitchFamily="34" charset="0"/>
              </a:rPr>
              <a:t>The Heart of a Woman</a:t>
            </a:r>
            <a:endParaRPr lang="en-US" sz="1200" b="1" spc="-6">
              <a:solidFill>
                <a:srgbClr val="B4F2E8"/>
              </a:solidFill>
              <a:latin typeface="Calibri" panose="020F0502020204030204" pitchFamily="34" charset="0"/>
            </a:endParaRPr>
          </a:p>
        </p:txBody>
      </p:sp>
      <p:sp>
        <p:nvSpPr>
          <p:cNvPr id="16805" name="OTLSHAPE_M_424b31490dc74ef099346f74faa655d5_Date"/>
          <p:cNvSpPr txBox="1"/>
          <p:nvPr>
            <p:custDataLst>
              <p:tags r:id="rId98"/>
            </p:custDataLst>
          </p:nvPr>
        </p:nvSpPr>
        <p:spPr>
          <a:xfrm>
            <a:off x="6988963" y="417927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1981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806" name="OTLSHAPE_M_424b31490dc74ef099346f74faa655d5_Shape"/>
          <p:cNvSpPr/>
          <p:nvPr>
            <p:custDataLst>
              <p:tags r:id="rId99"/>
            </p:custDataLst>
          </p:nvPr>
        </p:nvSpPr>
        <p:spPr>
          <a:xfrm>
            <a:off x="7022660" y="34036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36DEC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07" name="OTLSHAPE_M_c6cb43b919134b6fab6103b49f51b876_Title"/>
          <p:cNvSpPr txBox="1"/>
          <p:nvPr>
            <p:custDataLst>
              <p:tags r:id="rId100"/>
            </p:custDataLst>
          </p:nvPr>
        </p:nvSpPr>
        <p:spPr>
          <a:xfrm>
            <a:off x="6456866" y="3878919"/>
            <a:ext cx="2514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smtClean="0">
                <a:solidFill>
                  <a:srgbClr val="B4F2E8"/>
                </a:solidFill>
                <a:latin typeface="Calibri" panose="020F0502020204030204" pitchFamily="34" charset="0"/>
              </a:rPr>
              <a:t>All God's Children Need Traveling Shoes</a:t>
            </a:r>
            <a:endParaRPr lang="en-US" sz="1200" b="1" spc="-4">
              <a:solidFill>
                <a:srgbClr val="B4F2E8"/>
              </a:solidFill>
              <a:latin typeface="Calibri" panose="020F0502020204030204" pitchFamily="34" charset="0"/>
            </a:endParaRPr>
          </a:p>
        </p:txBody>
      </p:sp>
      <p:sp>
        <p:nvSpPr>
          <p:cNvPr id="16808" name="OTLSHAPE_M_c6cb43b919134b6fab6103b49f51b876_Date"/>
          <p:cNvSpPr txBox="1"/>
          <p:nvPr>
            <p:custDataLst>
              <p:tags r:id="rId101"/>
            </p:custDataLst>
          </p:nvPr>
        </p:nvSpPr>
        <p:spPr>
          <a:xfrm>
            <a:off x="7566889" y="36830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1986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809" name="OTLSHAPE_M_c6cb43b919134b6fab6103b49f51b876_Shape"/>
          <p:cNvSpPr/>
          <p:nvPr>
            <p:custDataLst>
              <p:tags r:id="rId102"/>
            </p:custDataLst>
          </p:nvPr>
        </p:nvSpPr>
        <p:spPr>
          <a:xfrm>
            <a:off x="7600586" y="34036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36DEC2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10" name="OTLSHAPE_M_fcb27dcc9a8b4800baa6b878716aed40_Title"/>
          <p:cNvSpPr txBox="1"/>
          <p:nvPr>
            <p:custDataLst>
              <p:tags r:id="rId103"/>
            </p:custDataLst>
          </p:nvPr>
        </p:nvSpPr>
        <p:spPr>
          <a:xfrm>
            <a:off x="8006327" y="4871466"/>
            <a:ext cx="2641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EEF3CD"/>
                </a:solidFill>
                <a:latin typeface="Calibri" panose="020F0502020204030204" pitchFamily="34" charset="0"/>
              </a:rPr>
              <a:t>Creates collection of products for Hallmark</a:t>
            </a:r>
            <a:endParaRPr lang="en-US" sz="1200" spc="-4">
              <a:solidFill>
                <a:srgbClr val="EEF3CD"/>
              </a:solidFill>
              <a:latin typeface="Calibri" panose="020F0502020204030204" pitchFamily="34" charset="0"/>
            </a:endParaRPr>
          </a:p>
        </p:txBody>
      </p:sp>
      <p:sp>
        <p:nvSpPr>
          <p:cNvPr id="16811" name="OTLSHAPE_M_fcb27dcc9a8b4800baa6b878716aed40_Date"/>
          <p:cNvSpPr txBox="1"/>
          <p:nvPr>
            <p:custDataLst>
              <p:tags r:id="rId104"/>
            </p:custDataLst>
          </p:nvPr>
        </p:nvSpPr>
        <p:spPr>
          <a:xfrm>
            <a:off x="9185141" y="467554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2000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812" name="OTLSHAPE_M_fcb27dcc9a8b4800baa6b878716aed40_Shape"/>
          <p:cNvSpPr/>
          <p:nvPr>
            <p:custDataLst>
              <p:tags r:id="rId105"/>
            </p:custDataLst>
          </p:nvPr>
        </p:nvSpPr>
        <p:spPr>
          <a:xfrm>
            <a:off x="9218838" y="3403600"/>
            <a:ext cx="228600" cy="254000"/>
          </a:xfrm>
          <a:prstGeom prst="diamond">
            <a:avLst/>
          </a:prstGeom>
          <a:solidFill>
            <a:srgbClr val="E5EDB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13" name="OTLSHAPE_M_3bd310a6b8524a51bc16ff7dc6498968_Title"/>
          <p:cNvSpPr txBox="1"/>
          <p:nvPr>
            <p:custDataLst>
              <p:tags r:id="rId106"/>
            </p:custDataLst>
          </p:nvPr>
        </p:nvSpPr>
        <p:spPr>
          <a:xfrm>
            <a:off x="9229374" y="4375192"/>
            <a:ext cx="2743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smtClean="0">
                <a:solidFill>
                  <a:srgbClr val="EEF3CD"/>
                </a:solidFill>
                <a:latin typeface="Calibri" panose="020F0502020204030204" pitchFamily="34" charset="0"/>
              </a:rPr>
              <a:t>Awarded the Presidential Medal of Freedom</a:t>
            </a:r>
            <a:endParaRPr lang="en-US" sz="1200" spc="-4">
              <a:solidFill>
                <a:srgbClr val="EEF3CD"/>
              </a:solidFill>
              <a:latin typeface="Calibri" panose="020F0502020204030204" pitchFamily="34" charset="0"/>
            </a:endParaRPr>
          </a:p>
        </p:txBody>
      </p:sp>
      <p:sp>
        <p:nvSpPr>
          <p:cNvPr id="16814" name="OTLSHAPE_M_3bd310a6b8524a51bc16ff7dc6498968_Date"/>
          <p:cNvSpPr txBox="1"/>
          <p:nvPr>
            <p:custDataLst>
              <p:tags r:id="rId107"/>
            </p:custDataLst>
          </p:nvPr>
        </p:nvSpPr>
        <p:spPr>
          <a:xfrm>
            <a:off x="10456829" y="417927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2011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815" name="OTLSHAPE_M_3bd310a6b8524a51bc16ff7dc6498968_Shape"/>
          <p:cNvSpPr/>
          <p:nvPr>
            <p:custDataLst>
              <p:tags r:id="rId108"/>
            </p:custDataLst>
          </p:nvPr>
        </p:nvSpPr>
        <p:spPr>
          <a:xfrm>
            <a:off x="10490526" y="3403600"/>
            <a:ext cx="228600" cy="254000"/>
          </a:xfrm>
          <a:prstGeom prst="diamond">
            <a:avLst/>
          </a:prstGeom>
          <a:solidFill>
            <a:srgbClr val="E5EDB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16" name="OTLSHAPE_M_96ceef33a1654cd9b683bc44f02a2077_Title"/>
          <p:cNvSpPr txBox="1"/>
          <p:nvPr>
            <p:custDataLst>
              <p:tags r:id="rId109"/>
            </p:custDataLst>
          </p:nvPr>
        </p:nvSpPr>
        <p:spPr>
          <a:xfrm>
            <a:off x="10297489" y="3878919"/>
            <a:ext cx="1397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rgbClr val="EEF3CD"/>
                </a:solidFill>
                <a:latin typeface="Calibri" panose="020F0502020204030204" pitchFamily="34" charset="0"/>
              </a:rPr>
              <a:t>Dies in Winston-Salem</a:t>
            </a:r>
            <a:endParaRPr lang="en-US" sz="1200" spc="-4">
              <a:solidFill>
                <a:srgbClr val="EEF3CD"/>
              </a:solidFill>
              <a:latin typeface="Calibri" panose="020F0502020204030204" pitchFamily="34" charset="0"/>
            </a:endParaRPr>
          </a:p>
        </p:txBody>
      </p:sp>
      <p:sp>
        <p:nvSpPr>
          <p:cNvPr id="16817" name="OTLSHAPE_M_96ceef33a1654cd9b683bc44f02a2077_Date"/>
          <p:cNvSpPr txBox="1"/>
          <p:nvPr>
            <p:custDataLst>
              <p:tags r:id="rId110"/>
            </p:custDataLst>
          </p:nvPr>
        </p:nvSpPr>
        <p:spPr>
          <a:xfrm>
            <a:off x="10602480" y="3683000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 smtClean="0">
                <a:solidFill>
                  <a:schemeClr val="dk2"/>
                </a:solidFill>
                <a:latin typeface="Calibri" panose="020F0502020204030204" pitchFamily="34" charset="0"/>
              </a:rPr>
              <a:t>May 28, 2014</a:t>
            </a:r>
            <a:endParaRPr lang="en-US" sz="1100" b="1" spc="-1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6818" name="OTLSHAPE_M_96ceef33a1654cd9b683bc44f02a2077_Shape"/>
          <p:cNvSpPr/>
          <p:nvPr>
            <p:custDataLst>
              <p:tags r:id="rId111"/>
            </p:custDataLst>
          </p:nvPr>
        </p:nvSpPr>
        <p:spPr>
          <a:xfrm>
            <a:off x="10883933" y="3403600"/>
            <a:ext cx="228600" cy="254000"/>
          </a:xfrm>
          <a:prstGeom prst="diamond">
            <a:avLst/>
          </a:prstGeom>
          <a:solidFill>
            <a:srgbClr val="E5EDB1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819" name="Picture 10" descr="Image result for maya angelou signature no background"/>
          <p:cNvPicPr>
            <a:picLocks noChangeAspect="1" noChangeArrowheads="1"/>
          </p:cNvPicPr>
          <p:nvPr/>
        </p:nvPicPr>
        <p:blipFill>
          <a:blip r:embed="rId114">
            <a:extLst>
              <a:ext uri="{BEBA8EAE-BF5A-486C-A8C5-ECC9F3942E4B}">
                <a14:imgProps xmlns:a14="http://schemas.microsoft.com/office/drawing/2010/main">
                  <a14:imgLayer r:embed="rId115">
                    <a14:imgEffect>
                      <a14:sharpenSoften amount="-4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1731" y="137709"/>
            <a:ext cx="3333750" cy="1047751"/>
          </a:xfrm>
          <a:prstGeom prst="rect">
            <a:avLst/>
          </a:prstGeom>
          <a:noFill/>
          <a:effectLst>
            <a:reflection endPos="0" dist="50800" dir="5400000" sy="-100000" algn="bl" rotWithShape="0"/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177783" y="5937093"/>
            <a:ext cx="1867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EEF3CD"/>
                </a:solidFill>
              </a:rPr>
              <a:t> Life events</a:t>
            </a:r>
          </a:p>
          <a:p>
            <a:r>
              <a:rPr lang="en-US" sz="1200" b="1" dirty="0" smtClean="0">
                <a:solidFill>
                  <a:srgbClr val="B4F2E8"/>
                </a:solidFill>
              </a:rPr>
              <a:t> Autobiography titles</a:t>
            </a:r>
            <a:endParaRPr lang="ro-RO" sz="1200" b="1" dirty="0">
              <a:solidFill>
                <a:srgbClr val="B4F2E8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16"/>
          <a:stretch>
            <a:fillRect/>
          </a:stretch>
        </p:blipFill>
        <p:spPr>
          <a:xfrm>
            <a:off x="10060305" y="6176376"/>
            <a:ext cx="172358" cy="190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17"/>
          <a:stretch>
            <a:fillRect/>
          </a:stretch>
        </p:blipFill>
        <p:spPr>
          <a:xfrm>
            <a:off x="10068286" y="6004668"/>
            <a:ext cx="146280" cy="1616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4866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SIsIk9yaWdpbmFsQXNzZW1ibHlWZXJzaW9uIjoiMy4yMS4wMC4wMCIsIkVkaXRpb24iOiJQbHVzIiwiSXNQbHVzRWRpdGlvbiI6dHJ1ZX0sIkVmZmVjdCI6MC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1OSwiRyI6NzIsIkIiOjc5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0NywiRyI6NTIsIkIiOjU2fX0sIk1heFdpZHRoIjoiSW5maW5pdHkiLCJNYXhIZWlnaHQiOiJJbmZpbml0eSIsIlNtYXJ0Rm9yZWdyb3VuZElzQWN0aXZlIjpmYWxzZSwiSG9yaXpvbnRhbEFsaWdubWVudCI6MCwiVmVydGljYWxBbGlnbm1lbnQiOjAsIlNtYXJ0Rm9yZWdyb3VuZCI6bnVsbCwiTWFyZ2luIjp7IiRpZCI6IjE3IiwiVG9wIjowLCJMZWZ0IjowLCJSaWdodCI6MjAsIkJvdHRvbSI6MH0sIlBhZGRpbmciOnsiJGlkIjoiMTgiLCJUb3AiOjAsIkxlZnQiOjAsIlJpZ2h0IjowLCJCb3R0b20iOjB9LCJCYWNrZ3JvdW5kIjp7IiRpZCI6IjE5IiwiQ29sb3IiOnsiJGlkIjoiMjAiLCJBIjowLCJSIjowLCJHIjowLCJCIjowfX0sIklzVmlzaWJsZSI6dHJ1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Q3LCJHIjo1MiwiQiI6NTZ9fSwiTWF4V2lkdGgiOiJJbmZpbml0eSIsIk1heEhlaWdodCI6IkluZmluaXR5IiwiU21hcnRGb3JlZ3JvdW5kSXNBY3RpdmUiOmZhbHNlLCJIb3Jpem9udGFsQWxpZ25tZW50IjowLCJWZXJ0aWNhbEFsaWdubWVudCI6MCwiU21hcnRGb3JlZ3JvdW5kIjpudWxsLCJNYXJnaW4iOnsiJGlkIjoiMjUiLCJUb3AiOjAsIkxlZnQiOjIwLCJSaWdodCI6MCwiQm90dG9tIjowfSwiUGFkZGluZyI6eyIkaWQiOiIyNiIsIlRvcCI6MCwiTGVmdCI6MCwiUmlnaHQiOjAsIkJvdHRvbSI6MH0sIkJhY2tncm91bmQiOnsiJGlkIjoiMjciLCJDb2xvciI6eyIkcmVmIjoiMjAifX0sIklzVmlzaWJsZSI6dHJ1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NYXJnaW4iOnsiJGlkIjoiMzIiLCJUb3AiOjAsIkxlZnQiOjAsIlJpZ2h0IjowLCJCb3R0b20iOjB9LCJQYWRkaW5nIjp7IiRpZCI6IjMzIiwiVG9wIjowLCJMZWZ0IjowLCJSaWdodCI6MCwiQm90dG9tIjowfSwiQmFja2dyb3VuZCI6eyIkaWQiOiIzNCIsIkNvbG9yIjp7IiRyZWYiOiIyMCJ9fSwiSXNWaXNpYmxlIjp0cnVlLCJXaWR0aCI6MC4wLCJIZWlnaHQiOjAuMCwiQm9yZGVyU3R5bGUiOm51bGwsIlBhcmVudFN0eWxlIjpudWxsfSwiVG9kYXlNYXJrZXJTdHlsZSI6eyIkaWQiOiIzNSIsIk1hcmdpbiI6eyIkaWQiOiIzNiIsIlRvcCI6MCwiTGVmdCI6MCwiUmlnaHQiOjAsIkJvdHRvbSI6MH0sIlBhZGRpbmciOnsiJGlkIjoiMzciLCJUb3AiOjAsIkxlZnQiOjAsIlJpZ2h0IjowLCJCb3R0b20iOjB9LCJCYWNrZ3JvdW5kIjp7IiRpZCI6IjM4IiwiQ29sb3IiOnsiJGlkIjoiMzkiLCJBIjoyNTUsIlIiOjI1NSwiRyI6MCwiQiI6MH19LCJJc1Zpc2libGUiOnRydWUsIldpZHRoIjowLjAsIkhlaWdodCI6MC4wLCJCb3JkZXJTdHlsZSI6bnVsbCwiUGFyZW50U3R5bGUiOm51bGx9LCJTY2FsZVN0eWxlIjp7IiRpZCI6IjQwIiwiU2hvd1NlZ21lbnRTZXBhcmF0b3JzIjp0cnVlLCJTZWdtZW50U2VwYXJhdG9yT3BhY2l0eSI6MzAsIkZvbnRTZXR0aW5ncyI6eyIkaWQiOiI0MSIsIkZvbnRTaXplIjoxMiwiRm9udE5hbWUiOiJDYWxpYnJpIiwiSXNCb2xkIjp0cnVlLCJJc0l0YWxpYyI6ZmFsc2UsIklzVW5kZXJsaW5lZCI6ZmFsc2UsIlBhcmVudFN0eWxlIjpudWxsfSwiQXV0b1NpemUiOjAsIkZvcmVncm91bmQiOnsiJGlkIjoiNDIiLCJDb2xvciI6eyIkaWQiOiI0MyIsIkEiOjI1NSwiUiI6MjI1LCJHIjoyMzksIkIiOjE4N319LCJNYXhXaWR0aCI6MjAwLjAsIk1heEhlaWdodCI6IkluZmluaXR5IiwiU21hcnRGb3JlZ3JvdW5kSXNBY3RpdmUiOmZhbHNlLCJIb3Jpem9udGFsQWxpZ25tZW50IjowLCJWZXJ0aWNhbEFsaWdubWVudCI6MSwiU21hcnRGb3JlZ3JvdW5kIjpudWxs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3NywiUiI6MjU1LCJHIjowLCJCIjowfX0sIkFwcGVuZFllYXJPblllYXJDaGFuZ2UiOnRydWUsIkVsYXBzZWRUaW1lRm9ybWF0IjoxLCJUb2RheU1hcmtlclBvc2l0aW9uIjozLCJRdWlja1Bvc2l0aW9uIjozLCJBYnNvbHV0ZVBvc2l0aW9uIjoyNDMuMCwiTWFyZ2luIjp7IiRpZCI6IjQ5IiwiVG9wIjowLCJMZWZ0IjoxMCwiUmlnaHQiOjEwLCJCb3R0b20iOjB9LCJQYWRkaW5nIjp7IiRpZCI6IjUwIiwiVG9wIjowLCJMZWZ0IjowLCJSaWdodCI6MCwiQm90dG9tIjowfSwiQmFja2dyb3VuZCI6eyIkaWQiOiI1MSIsIkNvbG9yIjp7IiRpZCI6IjUyIiwiQSI6MjU1LCJSIjoxMTUsIkciOjExNSwiQiI6MTE1fX0sIklzVmlzaWJsZSI6dHJ1ZSwiV2lkdGgiOjAuMCwiSGVpZ2h0IjowLjAsIkJvcmRlclN0eWxlIjpudWxsLCJQYXJlbnRTdHlsZSI6bnVsbH0sIkRlZmF1bHRNaWxlc3RvbmVTdHlsZSI6eyIkaWQiOiI1MyIsIlNoYXBlIjoxLCJDb25uZWN0b3JNYXJnaW4iOnsiJGlkIjoiNTQiLCJUb3AiOjAsIkxlZnQiOjIsIlJpZ2h0IjoyLCJCb3R0b20iOjB9LCJDb25uZWN0b3JTdHlsZSI6eyIkaWQiOiI1NSIsIkxpbmVDb2xvciI6eyIkaWQiOiI1NiIsIiR0eXBlIjoiTkxSRS5Db21tb24uRG9tLlNvbGlkQ29sb3JCcnVzaCwgTkxSRS5Db21tb24iLCJDb2xvciI6eyIkaWQiOiI1NyIsIkEiOjEyNywiUiI6MjI5LCJHIjoyMzcsIkIiOjE3N319LCJMaW5lV2VpZ2h0IjoxLjAsIkxpbmVUeXBlIjowLCJQYXJlbnRTdHlsZSI6bnVsbH0sIklzQmVsb3dUaW1lYmFuZCI6ZmFsc2U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nsiJGlkIjoiNjIiLCJDb2xvciI6eyIkaWQiOiI2MyIsIkEiOjI1NSwiUiI6MjI5LCJHIjoyMzcsIkIiOjE3N319LCJJc1Zpc2libGUiOnRydWUsIldpZHRoIjoxOC4wLCJIZWlnaHQiOjIwLjAsIkJvcmRlclN0eWxlIjp7IiRpZCI6IjY0IiwiTGluZUNvbG9yIjp7IiRpZCI6IjY1IiwiJHR5cGUiOiJOTFJFLkNvbW1vbi5Eb20uU29saWRDb2xvckJydXNoLCBOTFJFLkNvbW1vbiIsIkNvbG9yIjp7IiRpZCI6IjY2IiwiQSI6MjU1LCJSIjoyNTUsIkciOjAsIkIiOjB9fSwiTGluZVdlaWdodCI6MC4wLCJMaW5lVHlwZSI6MCwiUGFyZW50U3R5bGUiOm51bGx9LCJQYXJlbnRTdHlsZSI6bnVsbH0sIlRpdGxlU3R5bGUiOnsiJGlkIjoiNjciLCJGb250U2V0dGluZ3MiOnsiJGlkIjoiNjgiLCJGb250U2l6ZSI6MTIsIkZvbnROYW1lIjoiQ2FsaWJyaSIsIklzQm9sZCI6ZmFsc2UsIklzSXRhbGljIjpmYWxzZSwiSXNVbmRlcmxpbmVkIjpmYWxzZSwiUGFyZW50U3R5bGUiOm51bGx9LCJBdXRvU2l6ZSI6MCwiRm9yZWdyb3VuZCI6eyIkaWQiOiI2OSIsIkNvbG9yIjp7IiRpZCI6IjcwIiwiQSI6MjU1LCJSIjoyMzgsIkciOjI0MywiQiI6MjA1fX0sIk1heFdpZHRoIjoyMDAuMCwiTWF4SGVpZ2h0IjoiSW5maW5pdHkiLCJTbWFydEZvcmVncm91bmRJc0FjdGl2ZSI6ZmFsc2UsIkhvcml6b250YWxBbGlnbm1lbnQiOjEsIlZlcnRpY2FsQWxpZ25tZW50IjowLCJTbWFydEZvcmVncm91bmQiOm51bGwsIk1hcmdpbiI6eyIkaWQiOiI3MSIsIlRvcCI6MCwiTGVmdCI6MCwiUmlnaHQiOjAsIkJvdHRvbSI6MH0sIlBhZGRpbmciOnsiJGlkIjoiNzIiLCJUb3AiOjAsIkxlZnQiOjAsIlJpZ2h0IjowLCJCb3R0b20iOjB9LCJCYWNrZ3JvdW5kIjp7IiRpZCI6IjczIiwiQ29sb3IiOnsiJHJlZiI6IjIwIn19LCJJc1Zpc2libGUiOnRydWUsIldpZHRoIjowLjAsIkhlaWdodCI6MC4wLCJCb3JkZXJTdHlsZSI6bnVsbCwiUGFyZW50U3R5bGUiOm51bGx9LCJEYXRlU3R5bGUiOnsiJGlkIjoiNzQiLCJGb250U2V0dGluZ3MiOnsiJGlkIjoiNzUiLCJGb250U2l6ZSI6MTEsIkZvbnROYW1lIjoiQ2FsaWJyaSIsIklzQm9sZCI6dHJ1ZSwiSXNJdGFsaWMiOmZhbHNlLCJJc1VuZGVybGluZWQiOmZhbHNlLCJQYXJlbnRTdHlsZSI6bnVsbH0sIkF1dG9TaXplIjowLCJGb3JlZ3JvdW5kIjp7IiRpZCI6Ijc2IiwiQ29sb3IiOnsiJGlkIjoiNzciLCJBIjoyNTUsIlIiOjY4LCJHIjo4NCwiQiI6MTA2fX0sIk1heFdpZHRoIjoyMDAuMCwiTWF4SGVpZ2h0IjoiSW5maW5pdHkiLCJTbWFydEZvcmVncm91bmRJc0FjdGl2ZSI6ZmFsc2UsIkhvcml6b250YWxBbGlnbm1lbnQiOjAsIlZlcnRpY2FsQWxpZ25tZW50IjowLCJTbWFydEZvcmVncm91bmQiOm51bGwsIk1hcmdpbiI6eyIkaWQiOiI3OCIsIlRvcCI6MCwiTGVmdCI6MCwiUmlnaHQiOjAsIkJvdHRvbSI6MH0sIlBhZGRpbmciOnsiJGlkIjoiNzkiLCJUb3AiOjAsIkxlZnQiOjAsIlJpZ2h0IjowLCJCb3R0b20iOjB9LCJCYWNrZ3JvdW5kIjp7IiRpZCI6IjgwIiwiQ29sb3IiOnsiJHJlZiI6IjIwIn19LCJJc1Zpc2libGUiOnRydWUsIldpZHRoIjowLjAsIkhlaWdodCI6MC4wLCJCb3JkZXJTdHlsZSI6bnVsbCwiUGFyZW50U3R5bGUiOm51bGx9LCJEYXRlRm9ybWF0Ijp7IiRpZCI6Ijg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MiIsIkRhdGVQYXJ0SXNWaXNpYmxlIjp0cnVlLCJUaW1lUGFydElzVmlzaWJsZSI6ZmFsc2V9fSwiSXNWaXNpYmxlIjp0cnVlLCJQYXJlbnRTdHlsZSI6bnVsbH0sIkRlZmF1bHRUYXNrU3R5bGUiOnsiJGlkIjoiODMiLCJTaGFwZSI6MiwiU2hhcGVUaGlja25lc3MiOjAsIkR1cmF0aW9uRm9ybWF0IjowLCJJbmNsdWRlTm9uV29ya2luZ0RheXNJbkR1cmF0aW9uIjpmYWxzZSwiUGVyY2VudGFnZUNvbXBsZXRlU3R5bGUiOnsiJGlkIjoiODQiLCJGb250U2V0dGluZ3MiOnsiJGlkIjoiODUiLCJGb250U2l6ZSI6MTAsIkZvbnROYW1lIjoiQ2FsaWJyaSIsIklzQm9sZCI6ZmFsc2UsIklzSXRhbGljIjpmYWxzZSwiSXNVbmRlcmxpbmVkIjpmYWxzZSwiUGFyZW50U3R5bGUiOm51bGx9LCJBdXRvU2l6ZSI6MCwiRm9yZWdyb3VuZCI6eyIkaWQiOiI4NiIsIkNvbG9yIjp7IiRpZCI6Ijg3IiwiQSI6MjU1LCJSIjoyMzcsIkciOjEyNSwiQiI6NDl9fSwiTWF4V2lkdGgiOjIwMC4wLCJNYXhIZWlnaHQiOiJJbmZpbml0eSIsIlNtYXJ0Rm9yZWdyb3VuZElzQWN0aXZlIjpmYWxzZSwiSG9yaXpvbnRhbEFsaWdubWVudCI6MCwiVmVydGljYWxBbGlnbm1lbnQiOjAsIlNtYXJ0Rm9yZWdyb3VuZCI6bnVsbCwiTWFyZ2luIjp7IiRpZCI6Ijg4IiwiVG9wIjowLCJMZWZ0IjowLCJSaWdodCI6MCwiQm90dG9tIjowfSwiUGFkZGluZyI6eyIkaWQiOiI4OSIsIlRvcCI6MCwiTGVmdCI6MCwiUmlnaHQiOjAsIkJvdHRvbSI6MH0sIkJhY2tncm91bmQiOnsiJGlkIjoiOTAiLCJDb2xvciI6eyIkcmVmIjoiMjAifX0sIklzVmlzaWJsZSI6dHJ1ZSwiV2lkdGgiOjAuMCwiSGVpZ2h0IjowLjAsIkJvcmRlclN0eWxlIjpudWxs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yMzcsIkciOjEyNSwiQiI6NDl9fSwiTWF4V2lkdGgiOjIwMC4wLCJNYXhIZWlnaHQiOiJJbmZpbml0eSIsIlNtYXJ0Rm9yZWdyb3VuZElzQWN0aXZlIjpmYWxzZSwiSG9yaXpvbnRhbEFsaWdubWVudCI6MCwiVmVydGljYWxBbGlnbm1lbnQiOjAsIlNtYXJ0Rm9yZWdyb3VuZCI6bnVsbCwiTWFyZ2luIjp7IiRpZCI6Ijk1IiwiVG9wIjowLCJMZWZ0IjowLCJSaWdodCI6MCwiQm90dG9tIjowfSwiUGFkZGluZyI6eyIkaWQiOiI5NiIsIlRvcCI6MCwiTGVmdCI6MCwiUmlnaHQiOjAsIkJvdHRvbSI6MH0sIkJhY2tncm91bmQiOnsiJGlkIjoiOTciLCJDb2xvciI6eyIkcmVmIjoiMjAifX0sIklzVmlzaWJsZSI6dHJ1ZSwiV2lkdGgiOjAuMCwiSGVpZ2h0IjowLjAsIkJvcmRlclN0eWxlIjpudWxsLCJQYXJlbnRTdHlsZSI6bnVsbH0sIkhvcml6b250YWxDb25uZWN0b3JTdHlsZSI6eyIkaWQiOiI5OCIsIkxpbmVDb2xvciI6eyIkaWQiOiI5OSIsIiR0eXBlIjoiTkxSRS5Db21tb24uRG9tLlNvbGlkQ29sb3JCcnVzaCwgTkxSRS5Db21tb24iLCJDb2xvciI6eyIkaWQiOiIxMDAiLCJBIjoyNTUsIlIiOjIwNCwiRyI6MjA0LCJCIjoyMDR9fSwiTGluZVdlaWdodCI6MS4wLCJMaW5lVHlwZSI6MCwiUGFyZW50U3R5bGUiOm51bGx9LCJWZXJ0aWNhbENvbm5lY3RvclN0eWxlIjp7IiRpZCI6IjEwMSIsIkxpbmVDb2xvciI6eyIkaWQiOiIxMDIiLCIkdHlwZSI6Ik5MUkUuQ29tbW9uLkRvbS5Tb2xpZENvbG9yQnJ1c2gsIE5MUkUuQ29tbW9uIiwiQ29sb3IiOnsiJGlkIjoiMTAzIiwiQSI6MjU1LCJSIjoyMDQsIkciOjIwNCwiQiI6MjA0fX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MsIklzQmVsb3dUaW1lYmFuZCI6dHJ1ZSwiUGVyY2VudGFnZUNvbXBsZXRlU2hhcGVPcGFjaXR5IjozNSwiU2hhcGVTdHlsZSI6eyIkaWQiOiIxMDQiLCJNYXJnaW4iOnsiJGlkIjoiMTA1IiwiVG9wIjowLCJMZWZ0Ijo0LCJSaWdodCI6NCwiQm90dG9tIjowfSwiUGFkZGluZyI6eyIkaWQiOiIxMDYiLCJUb3AiOjAsIkxlZnQiOjAsIlJpZ2h0IjowLCJCb3R0b20iOjB9LCJCYWNrZ3JvdW5kIjp7IiRpZCI6IjEwNyIsIkNvbG9yIjp7IiRpZCI6IjEwOCIsIkEiOjI1NSwiUiI6MCwiRyI6MTE0LCJCIjoxODh9fSwiSXNWaXNpYmxlIjp0cnVlLCJXaWR0aCI6MC4wLCJIZWlnaHQiOjEwLjAsIkJvcmRlclN0eWxlIjp7IiRpZCI6IjEwOSIsIkxpbmVDb2xvciI6eyIkaWQiOiIxMTAiLCIkdHlwZSI6Ik5MUkUuQ29tbW9uLkRvbS5Tb2xpZENvbG9yQnJ1c2gsIE5MUkUuQ29tbW9uIiwiQ29sb3IiOnsiJGlkIjoiMTExIiwiQSI6MjU1LCJSIjoyNTUsIkciOjAsIkIiOjB9fSwiTGluZVdlaWdodCI6MC4wLCJMaW5lVHlwZSI6MCwiUGFyZW50U3R5bGUiOm51bGx9LCJQYXJlbnRTdHlsZSI6bnVsbH0sIlRpdGxlU3R5bGUiOnsiJGlkIjoiMTEyIiwiRm9udFNldHRpbmdzIjp7IiRpZCI6IjExMyIsIkZvbnRTaXplIjoxMSwiRm9udE5hbWUiOiJDYWxpYnJpIiwiSXNCb2xkIjp0cnVlLCJJc0l0YWxpYyI6ZmFsc2UsIklzVW5kZXJsaW5lZCI6ZmFsc2UsIlBhcmVudFN0eWxlIjpudWxsfSwiQXV0b1NpemUiOjAsIkZvcmVncm91bmQiOnsiJGlkIjoiMTE0IiwiQ29sb3IiOnsiJGlkIjoiMTE1IiwiQSI6MjU1LCJSIjowLCJHIjowLCJCIjowfX0sIk1heFdpZHRoIjo5NjAuMCwiTWF4SGVpZ2h0IjoiSW5maW5pdHkiLCJTbWFydEZvcmVncm91bmRJc0FjdGl2ZSI6ZmFsc2UsIkhvcml6b250YWxBbGlnbm1lbnQiOjEsIlZlcnRpY2FsQWxpZ25tZW50IjowLCJTbWFydEZvcmVncm91bmQiOm51bGwsIk1hcmdpbiI6eyIkaWQiOiIxMTYiLCJUb3AiOjAsIkxlZnQiOjAsIlJpZ2h0IjowLCJCb3R0b20iOjB9LCJQYWRkaW5nIjp7IiRpZCI6IjExNyIsIlRvcCI6MCwiTGVmdCI6MCwiUmlnaHQiOjAsIkJvdHRvbSI6MH0sIkJhY2tncm91bmQiOnsiJGlkIjoiMTE4IiwiQ29sb3IiOnsiJHJlZiI6IjIwIn19LCJJc1Zpc2libGUiOnRydWUsIldpZHRoIjowLjAsIkhlaWdodCI6MC4wLCJCb3JkZXJTdHlsZSI6bnVsbCwiUGFyZW50U3R5bGUiOm51bGx9LCJEYXRlU3R5bGUiOnsiJGlkIjoiMTE5IiwiRm9udFNldHRpbmdzIjp7IiRpZCI6IjEyMCIsIkZvbnRTaXplIjoxMCwiRm9udE5hbWUiOiJDYWxpYnJpIiwiSXNCb2xkIjpmYWxzZSwiSXNJdGFsaWMiOmZhbHNlLCJJc1VuZGVybGluZWQiOmZhbHNlLCJQYXJlbnRTdHlsZSI6bnVsbH0sIkF1dG9TaXplIjowLCJGb3JlZ3JvdW5kIjp7IiRpZCI6IjEyMSIsIkNvbG9yIjp7IiRpZCI6IjEyMiIsIkEiOjI1NSwiUiI6NjgsIkciOjg0LCJCIjoxMDZ9fSwiTWF4V2lkdGgiOjIwMC4wLCJNYXhIZWlnaHQiOiJJbmZpbml0eSIsIlNtYXJ0Rm9yZWdyb3VuZElzQWN0aXZlIjpmYWxzZSwiSG9yaXpvbnRhbEFsaWdubWVudCI6MCwiVmVydGljYWxBbGlnbm1lbnQiOjAsIlNtYXJ0Rm9yZWdyb3VuZCI6bnVsbCwiTWFyZ2luIjp7IiRpZCI6IjEyMyIsIlRvcCI6MCwiTGVmdCI6MCwiUmlnaHQiOjAsIkJvdHRvbSI6MH0sIlBhZGRpbmciOnsiJGlkIjoiMTI0IiwiVG9wIjowLCJMZWZ0IjowLCJSaWdodCI6MCwiQm90dG9tIjowfSwiQmFja2dyb3VuZCI6eyIkaWQiOiIxMjUiLCJDb2xvciI6eyIkcmVmIjoiMjAifX0sIklzVmlzaWJsZSI6dHJ1ZSwiV2lkdGgiOjAuMCwiSGVpZ2h0IjowLjAsIkJvcmRlclN0eWxlIjpudWxsLCJQYXJlbnRTdHlsZSI6bnVsbH0sIkRhdGVGb3JtYXQiOnsiJGlkIjoiMTI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c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OCIsIlN0YXJ0RGF0ZSI6IjAwMDEtMDEtMDFUMDA6MDA6MDAiLCJFbmREYXRlIjoiMjAxNC0wNS0yOFQyMzo1OTowMCIsIkZvcm1hdCI6Ik1NTSIsIlR5cGUiOjQsIkF1dG9EYXRlUmFuZ2UiOnRydWUsIldvcmtpbmdEYXlzIjozMSwiVG9kYXlNYXJrZXJUZXh0IjoiVG9kYXkiLCJBdXRvU2NhbGVUeXBlIjp0cnVlfSwiTWlsZXN0b25lcyI6W3siJGlkIjoiMTI5IiwiRGF0ZSI6IjE5MjgtMDQtMDRUMjM6NTk6MDBaIiwiU3R5bGUiOnsiJGlkIjoiMTMwIiwiU2hhcGUiOjEsIkNvbm5lY3Rvck1hcmdpbiI6eyIkaWQiOiIxMzEiLCJUb3AiOjAsIkxlZnQiOjIsIlJpZ2h0IjoyLCJCb3R0b20iOjB9LCJDb25uZWN0b3JTdHlsZSI6eyIkaWQiOiIxMzIiLCJMaW5lQ29sb3IiOnsiJHJlZiI6IjU2In0sIkxpbmVXZWlnaHQiOjEuMCwiTGluZVR5cGUiOjAsIlBhcmVudFN0eWxlIjpudWxsfSwiSXNCZWxvd1RpbWViYW5kIjpmYWxzZSwiSGlkZURhdGUiOmZhbHNlLCJTaGFwZVNpemUiOjEsIlNwYWNpbmciOjIuMCwiUGFkZGluZyI6eyIkaWQiOiIxMzMiLCJUb3AiOjcsIkxlZnQiOjMsIlJpZ2h0IjowLCJCb3R0b20iOjJ9LCJTaGFwZVN0eWxlIjp7IiRpZCI6IjEzNCIsIk1hcmdpbiI6eyIkaWQiOiIxMzUiLCJUb3AiOjAsIkxlZnQiOjAsIlJpZ2h0IjowLCJCb3R0b20iOjB9LCJQYWRkaW5nIjp7IiRpZCI6IjEzNiIsIlRvcCI6MCwiTGVmdCI6MCwiUmlnaHQiOjAsIkJvdHRvbSI6MH0sIkJhY2tncm91bmQiOnsiJGlkIjoiMTM3IiwiQ29sb3IiOnsiJGlkIjoiMTM4IiwiQSI6MjU1LCJSIjoyMjksIkciOjIzNywiQiI6MTc3fX0sIklzVmlzaWJsZSI6dHJ1ZSwiV2lkdGgiOjE4LjAsIkhlaWdodCI6MjAuMCwiQm9yZGVyU3R5bGUiOnsiJGlkIjoiMTM5IiwiTGluZUNvbG9yIjp7IiRyZWYiOiI2NSJ9LCJMaW5lV2VpZ2h0IjowLjAsIkxpbmVUeXBlIjowLCJQYXJlbnRTdHlsZSI6bnVsbH0sIlBhcmVudFN0eWxlIjpudWxsfSwiVGl0bGVTdHlsZSI6eyIkaWQiOiIxNDAiLCJGb250U2V0dGluZ3MiOnsiJGlkIjoiMTQxIiwiRm9udFNpemUiOjEyLCJGb250TmFtZSI6IkNhbGlicmkiLCJJc0JvbGQiOmZhbHNlLCJJc0l0YWxpYyI6ZmFsc2UsIklzVW5kZXJsaW5lZCI6ZmFsc2UsIlBhcmVudFN0eWxlIjpudWxsfSwiQXV0b1NpemUiOjIsIkZvcmVncm91bmQiOnsiJGlkIjoiMTQyIiwiQ29sb3IiOnsiJGlkIjoiMTQzIiwiQSI6MjU1LCJSIjoyMzgsIkciOjI0MywiQiI6MjA1fX0sIk1heFdpZHRoIjoxOTAuNzg1OTAzOTMwNjY0MDYsIk1heEhlaWdodCI6IkluZmluaXR5IiwiU21hcnRGb3JlZ3JvdW5kSXNBY3RpdmUiOmZhbHNlLCJIb3Jpem9udGFsQWxpZ25tZW50IjoxLCJWZXJ0aWNhbEFsaWdubWVudCI6MCwiU21hcnRGb3JlZ3JvdW5kIjpudWxsLCJNYXJnaW4iOnsiJGlkIjoiMTQ0IiwiVG9wIjowLCJMZWZ0IjowLCJSaWdodCI6MCwiQm90dG9tIjowfSwiUGFkZGluZyI6eyIkaWQiOiIxNDUiLCJUb3AiOjAsIkxlZnQiOjAsIlJpZ2h0IjowLCJCb3R0b20iOjB9LCJCYWNrZ3JvdW5kIjp7IiRyZWYiOiI3MyJ9LCJJc1Zpc2libGUiOnRydWUsIldpZHRoIjowLjAsIkhlaWdodCI6MC4wLCJCb3JkZXJTdHlsZSI6eyIkaWQiOiIxNDYiLCJMaW5lQ29sb3IiOm51bGwsIkxpbmVXZWlnaHQiOjAuMCwiTGluZVR5cGUiOjAsIlBhcmVudFN0eWxlIjpudWxsfSwiUGFyZW50U3R5bGUiOm51bGx9LCJEYXRlU3R5bGUiOnsiJGlkIjoiMTQ3IiwiRm9udFNldHRpbmdzIjp7IiRpZCI6IjE0OCIsIkZvbnRTaXplIjoxMSwiRm9udE5hbWUiOiJDYWxpYnJpIiwiSXNCb2xkIjp0cnVlLCJJc0l0YWxpYyI6ZmFsc2UsIklzVW5kZXJsaW5lZCI6ZmFsc2UsIlBhcmVudFN0eWxlIjpudWxsfSwiQXV0b1NpemUiOjAsIkZvcmVncm91bmQiOnsiJGlkIjoiMTQ5IiwiQ29sb3IiOnsiJGlkIjoiMTUwIiwiQSI6MjU1LCJSIjo2OCwiRyI6ODQsIkIiOjEwNn19LCJNYXhXaWR0aCI6MjAwLjAsIk1heEhlaWdodCI6IkluZmluaXR5IiwiU21hcnRGb3JlZ3JvdW5kSXNBY3RpdmUiOmZhbHNlLCJIb3Jpem9udGFsQWxpZ25tZW50IjowLCJWZXJ0aWNhbEFsaWdubWVudCI6MCwiU21hcnRGb3JlZ3JvdW5kIjpudWxsLCJNYXJnaW4iOnsiJGlkIjoiMTUxIiwiVG9wIjowLCJMZWZ0IjowLCJSaWdodCI6MCwiQm90dG9tIjowfSwiUGFkZGluZyI6eyIkaWQiOiIxNTIiLCJUb3AiOjAsIkxlZnQiOjAsIlJpZ2h0IjowLCJCb3R0b20iOjB9LCJCYWNrZ3JvdW5kIjp7IiRyZWYiOiI4MCJ9LCJJc1Zpc2libGUiOnRydWUsIldpZHRoIjowLjAsIkhlaWdodCI6MC4wLCJCb3JkZXJTdHlsZSI6eyIkaWQiOiIxNTMiLCJMaW5lQ29sb3IiOm51bGwsIkxpbmVXZWlnaHQiOjAuMCwiTGluZVR5cGUiOjAsIlBhcmVudFN0eWxlIjpudWxsfSwiUGFyZW50U3R5bGUiOm51bGx9LCJEYXRlRm9ybWF0Ijp7IiRpZCI6IjE1NC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xNTUiLCJEYXRlUGFydElzVmlzaWJsZSI6dHJ1ZSwiVGltZVBhcnRJc1Zpc2libGUiOmZhbHNlfX0sIklzVmlzaWJsZSI6dHJ1ZSwiUGFyZW50U3R5bGUiOm51bGx9LCJJbmRleCI6MiwiUGVyY2VudGFnZUNvbXBsZXRlIjpudWxsLCJQb3NpdGlvbiI6eyJSYXRpbyI6MC4zMTMwMjc2OTk3ODg0MTE0NCwiSXNDdXN0b20iOnRydWV9LCJEYXRlRm9ybWF0Ijp7IiRyZWYiOiIxNTQifSwiSWQiOiIxOGFmNDIzYy0yODA4LTQyMmItYmM5My1lZTgxZjFmYTVmZWUiLCJJbXBvcnRJZCI6bnVsbCwiVGl0bGUiOiJCb3JuIGFzIE1hcmd1ZXJpdGUgQW5uaWUgSm9obnNvbiIsIk5vdGUiOm51bGwsIkh5cGVybGluayI6bnVsbCwiSXNDaGFuZ2VkIjpmYWxzZSwiSXNOZXciOmZhbHNlfSx7IiRpZCI6IjE1NiIsIkRhdGUiOiIxOTM1LTAxLTAxVDIzOjU5OjAwWiIsIlN0eWxlIjp7IiRpZCI6IjE1NyIsIlNoYXBlIjoxLCJDb25uZWN0b3JNYXJnaW4iOnsiJGlkIjoiMTU4IiwiVG9wIjowLCJMZWZ0IjoyLCJSaWdodCI6MiwiQm90dG9tIjowfSwiQ29ubmVjdG9yU3R5bGUiOnsiJGlkIjoiMTU5IiwiTGluZUNvbG9yIjp7IiRyZWYiOiI1NiJ9LCJMaW5lV2VpZ2h0IjoxLjAsIkxpbmVUeXBlIjowLCJQYXJlbnRTdHlsZSI6bnVsbH0sIklzQmVsb3dUaW1lYmFuZCI6ZmFsc2UsIkhpZGVEYXRlIjpmYWxzZSwiU2hhcGVTaXplIjoxLCJTcGFjaW5nIjoyLjAsIlBhZGRpbmciOnsiJGlkIjoiMTYwIiwiVG9wIjo3LCJMZWZ0IjozLCJSaWdodCI6MCwiQm90dG9tIjoyfSwiU2hhcGVTdHlsZSI6eyIkaWQiOiIxNjEiLCJNYXJnaW4iOnsiJGlkIjoiMTYyIiwiVG9wIjowLCJMZWZ0IjowLCJSaWdodCI6MCwiQm90dG9tIjowfSwiUGFkZGluZyI6eyIkaWQiOiIxNjMiLCJUb3AiOjAsIkxlZnQiOjAsIlJpZ2h0IjowLCJCb3R0b20iOjB9LCJCYWNrZ3JvdW5kIjp7IiRpZCI6IjE2NCIsIkNvbG9yIjp7IiRpZCI6IjE2NSIsIkEiOjI1NSwiUiI6MjI5LCJHIjoyMzcsIkIiOjE3N319LCJJc1Zpc2libGUiOnRydWUsIldpZHRoIjoxOC4wLCJIZWlnaHQiOjIwLjAsIkJvcmRlclN0eWxlIjp7IiRpZCI6IjE2NiIsIkxpbmVDb2xvciI6eyIkcmVmIjoiNjUifSwiTGluZVdlaWdodCI6MC4wLCJMaW5lVHlwZSI6MCwiUGFyZW50U3R5bGUiOm51bGx9LCJQYXJlbnRTdHlsZSI6bnVsbH0sIlRpdGxlU3R5bGUiOnsiJGlkIjoiMTY3IiwiRm9udFNldHRpbmdzIjp7IiRpZCI6IjE2OCIsIkZvbnRTaXplIjoxMiwiRm9udE5hbWUiOiJDYWxpYnJpIiwiSXNCb2xkIjpmYWxzZSwiSXNJdGFsaWMiOmZhbHNlLCJJc1VuZGVybGluZWQiOmZhbHNlLCJQYXJlbnRTdHlsZSI6bnVsbH0sIkF1dG9TaXplIjoyLCJGb3JlZ3JvdW5kIjp7IiRpZCI6IjE2OSIsIkNvbG9yIjp7IiRpZCI6IjE3MCIsIkEiOjI1NSwiUiI6MjM4LCJHIjoyNDMsIkIiOjIwNX19LCJNYXhXaWR0aCI6MjI5LjE1NTE5NzE0MzU1NDY5LCJNYXhIZWlnaHQiOiJJbmZpbml0eSIsIlNtYXJ0Rm9yZWdyb3VuZElzQWN0aXZlIjpmYWxzZSwiSG9yaXpvbnRhbEFsaWdubWVudCI6MSwiVmVydGljYWxBbGlnbm1lbnQiOjAsIlNtYXJ0Rm9yZWdyb3VuZCI6bnVsbCwiTWFyZ2luIjp7IiRpZCI6IjE3MSIsIlRvcCI6MCwiTGVmdCI6MCwiUmlnaHQiOjAsIkJvdHRvbSI6MH0sIlBhZGRpbmciOnsiJGlkIjoiMTcyIiwiVG9wIjowLCJMZWZ0IjowLCJSaWdodCI6MCwiQm90dG9tIjowfSwiQmFja2dyb3VuZCI6eyIkcmVmIjoiNzMifSwiSXNWaXNpYmxlIjp0cnVlLCJXaWR0aCI6MC4wLCJIZWlnaHQiOjAuMCwiQm9yZGVyU3R5bGUiOnsiJGlkIjoiMTczIiwiTGluZUNvbG9yIjpudWxsLCJMaW5lV2VpZ2h0IjowLjAsIkxpbmVUeXBlIjowLCJQYXJlbnRTdHlsZSI6bnVsbH0sIlBhcmVudFN0eWxlIjpudWxsfSwiRGF0ZVN0eWxlIjp7IiRpZCI6IjE3NCIsIkZvbnRTZXR0aW5ncyI6eyIkaWQiOiIxNzUiLCJGb250U2l6ZSI6MTEsIkZvbnROYW1lIjoiQ2FsaWJyaSIsIklzQm9sZCI6dHJ1ZSwiSXNJdGFsaWMiOmZhbHNlLCJJc1VuZGVybGluZWQiOmZhbHNlLCJQYXJlbnRTdHlsZSI6bnVsbH0sIkF1dG9TaXplIjowLCJGb3JlZ3JvdW5kIjp7IiRpZCI6IjE3NiIsIkNvbG9yIjp7IiRpZCI6IjE3NyIsIkEiOjI1NSwiUiI6NjgsIkciOjg0LCJCIjoxMDZ9fSwiTWF4V2lkdGgiOjIwMC4wLCJNYXhIZWlnaHQiOiJJbmZpbml0eSIsIlNtYXJ0Rm9yZWdyb3VuZElzQWN0aXZlIjpmYWxzZSwiSG9yaXpvbnRhbEFsaWdubWVudCI6MCwiVmVydGljYWxBbGlnbm1lbnQiOjAsIlNtYXJ0Rm9yZWdyb3VuZCI6bnVsbCwiTWFyZ2luIjp7IiRpZCI6IjE3OCIsIlRvcCI6MCwiTGVmdCI6MCwiUmlnaHQiOjAsIkJvdHRvbSI6MH0sIlBhZGRpbmciOnsiJGlkIjoiMTc5IiwiVG9wIjowLCJMZWZ0IjowLCJSaWdodCI6MCwiQm90dG9tIjowfSwiQmFja2dyb3VuZCI6eyIkcmVmIjoiODAifSwiSXNWaXNpYmxlIjp0cnVlLCJXaWR0aCI6MC4wLCJIZWlnaHQiOjAuMCwiQm9yZGVyU3R5bGUiOnsiJGlkIjoiMTgwIiwiTGluZUNvbG9yIjpudWxsLCJMaW5lV2VpZ2h0IjowLjAsIkxpbmVUeXBlIjowLCJQYXJlbnRTdHlsZSI6bnVsbH0sIlBhcmVudFN0eWxlIjpudWxsfSwiRGF0ZUZvcm1hdCI6eyIkaWQiOiIxOD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4MiIsIkRhdGVQYXJ0SXNWaXNpYmxlIjp0cnVlLCJUaW1lUGFydElzVmlzaWJsZSI6ZmFsc2V9fSwiSXNWaXNpYmxlIjp0cnVlLCJQYXJlbnRTdHlsZSI6bnVsbH0sIkluZGV4IjozLCJQZXJjZW50YWdlQ29tcGxldGUiOm51bGwsIlBvc2l0aW9uIjp7IlJhdGlvIjowLjI0MTE2NjY3Mjg4MzIxMDM2LCJJc0N1c3RvbSI6dHJ1ZX0sIkRhdGVGb3JtYXQiOnsiJHJlZiI6IjE4MSJ9LCJJZCI6IjQxNjA0NTY5LTdjNzUtNDgyMC05YmEzLTFiZGE5NzNmZjk4YSIsIkltcG9ydElkIjpudWxsLCJUaXRsZSI6IkZhbGxzIHNpbGVudCBmb3IgNSB5ZWFycyBhZnRlciBwaHlzaWNhbCBhYnVzZSIsIk5vdGUiOm51bGwsIkh5cGVybGluayI6bnVsbCwiSXNDaGFuZ2VkIjpmYWxzZSwiSXNOZXciOmZhbHNlfSx7IiRpZCI6IjE4MyIsIkRhdGUiOiIxOTQxLTAxLTAxVDIzOjU5OjAwWiIsIlN0eWxlIjp7IiRpZCI6IjE4NCIsIlNoYXBlIjoxLCJDb25uZWN0b3JNYXJnaW4iOnsiJGlkIjoiMTg1IiwiVG9wIjowLCJMZWZ0IjoyLCJSaWdodCI6MiwiQm90dG9tIjowfSwiQ29ubmVjdG9yU3R5bGUiOnsiJGlkIjoiMTg2IiwiTGluZUNvbG9yIjp7IiRyZWYiOiI1NiJ9LCJMaW5lV2VpZ2h0IjoxLjAsIkxpbmVUeXBlIjowLCJQYXJlbnRTdHlsZSI6bnVsbH0sIklzQmVsb3dUaW1lYmFuZCI6ZmFsc2UsIkhpZGVEYXRlIjpmYWxzZSwiU2hhcGVTaXplIjoxLCJTcGFjaW5nIjoyLjAsIlBhZGRpbmciOnsiJGlkIjoiMTg3IiwiVG9wIjo3LCJMZWZ0IjozLCJSaWdodCI6MCwiQm90dG9tIjoyfSwiU2hhcGVTdHlsZSI6eyIkaWQiOiIxODgiLCJNYXJnaW4iOnsiJGlkIjoiMTg5IiwiVG9wIjowLCJMZWZ0IjowLCJSaWdodCI6MCwiQm90dG9tIjowfSwiUGFkZGluZyI6eyIkaWQiOiIxOTAiLCJUb3AiOjAsIkxlZnQiOjAsIlJpZ2h0IjowLCJCb3R0b20iOjB9LCJCYWNrZ3JvdW5kIjp7IiRpZCI6IjE5MSIsIkNvbG9yIjp7IiRpZCI6IjE5MiIsIkEiOjI1NSwiUiI6MjI5LCJHIjoyMzcsIkIiOjE3N319LCJJc1Zpc2libGUiOnRydWUsIldpZHRoIjoxOC4wLCJIZWlnaHQiOjIwLjAsIkJvcmRlclN0eWxlIjp7IiRpZCI6IjE5MyIsIkxpbmVDb2xvciI6eyIkcmVmIjoiNjUifSwiTGluZVdlaWdodCI6MC4wLCJMaW5lVHlwZSI6MCwiUGFyZW50U3R5bGUiOm51bGx9LCJQYXJlbnRTdHlsZSI6bnVsbH0sIlRpdGxlU3R5bGUiOnsiJGlkIjoiMTk0IiwiRm9udFNldHRpbmdzIjp7IiRpZCI6IjE5NSIsIkZvbnRTaXplIjoxMiwiRm9udE5hbWUiOiJDYWxpYnJpIiwiSXNCb2xkIjpmYWxzZSwiSXNJdGFsaWMiOmZhbHNlLCJJc1VuZGVybGluZWQiOmZhbHNlLCJQYXJlbnRTdHlsZSI6bnVsbH0sIkF1dG9TaXplIjowLCJGb3JlZ3JvdW5kIjp7IiRpZCI6IjE5NiIsIkNvbG9yIjp7IiRpZCI6IjE5NyIsIkEiOjI1NSwiUiI6MjM4LCJHIjoyNDMsIkIiOjIwNX19LCJNYXhXaWR0aCI6MjAwLjAsIk1heEhlaWdodCI6IkluZmluaXR5IiwiU21hcnRGb3JlZ3JvdW5kSXNBY3RpdmUiOmZhbHNlLCJIb3Jpem9udGFsQWxpZ25tZW50IjoxLCJWZXJ0aWNhbEFsaWdubWVudCI6MCwiU21hcnRGb3JlZ3JvdW5kIjpudWxsLCJNYXJnaW4iOnsiJGlkIjoiMTk4IiwiVG9wIjowLCJMZWZ0IjowLCJSaWdodCI6MCwiQm90dG9tIjowfSwiUGFkZGluZyI6eyIkaWQiOiIxOTkiLCJUb3AiOjAsIkxlZnQiOjAsIlJpZ2h0IjowLCJCb3R0b20iOjB9LCJCYWNrZ3JvdW5kIjp7IiRyZWYiOiI3MyJ9LCJJc1Zpc2libGUiOnRydWUsIldpZHRoIjowLjAsIkhlaWdodCI6MC4wLCJCb3JkZXJTdHlsZSI6eyIkaWQiOiIyMDAiLCJMaW5lQ29sb3IiOm51bGwsIkxpbmVXZWlnaHQiOjAuMCwiTGluZVR5cGUiOjAsIlBhcmVudFN0eWxlIjpudWxsfSwiUGFyZW50U3R5bGUiOm51bGx9LCJEYXRlU3R5bGUiOnsiJGlkIjoiMjAxIiwiRm9udFNldHRpbmdzIjp7IiRpZCI6IjIwMiIsIkZvbnRTaXplIjoxMSwiRm9udE5hbWUiOiJDYWxpYnJpIiwiSXNCb2xkIjp0cnVlLCJJc0l0YWxpYyI6ZmFsc2UsIklzVW5kZXJsaW5lZCI6ZmFsc2UsIlBhcmVudFN0eWxlIjpudWxsfSwiQXV0b1NpemUiOjAsIkZvcmVncm91bmQiOnsiJGlkIjoiMjAzIiwiQ29sb3IiOnsiJGlkIjoiMjA0IiwiQSI6MjU1LCJSIjo2OCwiRyI6ODQsIkIiOjEwNn19LCJNYXhXaWR0aCI6MjAwLjAsIk1heEhlaWdodCI6IkluZmluaXR5IiwiU21hcnRGb3JlZ3JvdW5kSXNBY3RpdmUiOmZhbHNlLCJIb3Jpem9udGFsQWxpZ25tZW50IjowLCJWZXJ0aWNhbEFsaWdubWVudCI6MCwiU21hcnRGb3JlZ3JvdW5kIjpudWxsLCJNYXJnaW4iOnsiJGlkIjoiMjA1IiwiVG9wIjowLCJMZWZ0IjowLCJSaWdodCI6MCwiQm90dG9tIjowfSwiUGFkZGluZyI6eyIkaWQiOiIyMDYiLCJUb3AiOjAsIkxlZnQiOjAsIlJpZ2h0IjowLCJCb3R0b20iOjB9LCJCYWNrZ3JvdW5kIjp7IiRyZWYiOiI4MCJ9LCJJc1Zpc2libGUiOnRydWUsIldpZHRoIjowLjAsIkhlaWdodCI6MC4wLCJCb3JkZXJTdHlsZSI6eyIkaWQiOiIyMDciLCJMaW5lQ29sb3IiOm51bGwsIkxpbmVXZWlnaHQiOjAuMCwiTGluZVR5cGUiOjAsIlBhcmVudFN0eWxlIjpudWxsfSwiUGFyZW50U3R5bGUiOm51bGx9LCJEYXRlRm9ybWF0Ijp7IiRpZCI6IjIw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A5IiwiRGF0ZVBhcnRJc1Zpc2libGUiOnRydWUsIlRpbWVQYXJ0SXNWaXNpYmxlIjpmYWxzZX19LCJJc1Zpc2libGUiOnRydWUsIlBhcmVudFN0eWxlIjpudWxsfSwiSW5kZXgiOjQsIlBlcmNlbnRhZ2VDb21wbGV0ZSI6bnVsbCwiUG9zaXRpb24iOnsiUmF0aW8iOjAuMTY4MjQ3ODgzNDA4MTU3OTEsIklzQ3VzdG9tIjpmYWxzZX0sIkRhdGVGb3JtYXQiOnsiJHJlZiI6IjIwOCJ9LCJJZCI6IjlkZTBlYjBmLTNhMmMtNDZiNC04NWVkLWVhNWEwMzU2ZmM2ZCIsIkltcG9ydElkIjpudWxsLCJUaXRsZSI6IldpbnMgZGFuY2UgJiBkcmFtYSBzdHVkeSBzY2hvbGFyc2hpcCIsIk5vdGUiOm51bGwsIkh5cGVybGluayI6bnVsbCwiSXNDaGFuZ2VkIjpmYWxzZSwiSXNOZXciOmZhbHNlfSx7IiRpZCI6IjIxMCIsIkRhdGUiOiIxOTQ1LTAxLTAxVDIzOjU5OjAwWiIsIlN0eWxlIjp7IiRpZCI6IjIxMSIsIlNoYXBlIjoxLCJDb25uZWN0b3JNYXJnaW4iOnsiJGlkIjoiMjEyIiwiVG9wIjowLCJMZWZ0IjoyLCJSaWdodCI6MiwiQm90dG9tIjowfSwiQ29ubmVjdG9yU3R5bGUiOnsiJGlkIjoiMjEzIiwiTGluZUNvbG9yIjp7IiRyZWYiOiI1NiJ9LCJMaW5lV2VpZ2h0IjoxLjAsIkxpbmVUeXBlIjowLCJQYXJlbnRTdHlsZSI6bnVsbH0sIklzQmVsb3dUaW1lYmFuZCI6dHJ1ZSwiSGlkZURhdGUiOmZhbHNlLCJTaGFwZVNpemUiOjEsIlNwYWNpbmciOjIuMCwiUGFkZGluZyI6eyIkaWQiOiIyMTQiLCJUb3AiOjcsIkxlZnQiOjMsIlJpZ2h0IjowLCJCb3R0b20iOjJ9LCJTaGFwZVN0eWxlIjp7IiRpZCI6IjIxNSIsIk1hcmdpbiI6eyIkaWQiOiIyMTYiLCJUb3AiOjAsIkxlZnQiOjAsIlJpZ2h0IjowLCJCb3R0b20iOjB9LCJQYWRkaW5nIjp7IiRpZCI6IjIxNyIsIlRvcCI6MCwiTGVmdCI6MCwiUmlnaHQiOjAsIkJvdHRvbSI6MH0sIkJhY2tncm91bmQiOnsiJGlkIjoiMjE4IiwiQ29sb3IiOnsiJGlkIjoiMjE5IiwiQSI6MjU1LCJSIjoyMjksIkciOjIzNywiQiI6MTc3fX0sIklzVmlzaWJsZSI6dHJ1ZSwiV2lkdGgiOjE4LjAsIkhlaWdodCI6MjAuMCwiQm9yZGVyU3R5bGUiOnsiJGlkIjoiMjIwIiwiTGluZUNvbG9yIjp7IiRyZWYiOiI2NSJ9LCJMaW5lV2VpZ2h0IjowLjAsIkxpbmVUeXBlIjowLCJQYXJlbnRTdHlsZSI6bnVsbH0sIlBhcmVudFN0eWxlIjpudWxsfSwiVGl0bGVTdHlsZSI6eyIkaWQiOiIyMjEiLCJGb250U2V0dGluZ3MiOnsiJGlkIjoiMjIyIiwiRm9udFNpemUiOjEyLCJGb250TmFtZSI6IkNhbGlicmkiLCJJc0JvbGQiOmZhbHNlLCJJc0l0YWxpYyI6ZmFsc2UsIklzVW5kZXJsaW5lZCI6ZmFsc2UsIlBhcmVudFN0eWxlIjpudWxsfSwiQXV0b1NpemUiOjAsIkZvcmVncm91bmQiOnsiJGlkIjoiMjIzIiwiQ29sb3IiOnsiJGlkIjoiMjI0IiwiQSI6MjU1LCJSIjoyMzgsIkciOjI0MywiQiI6MjA1fX0sIk1heFdpZHRoIjoyMDAuMCwiTWF4SGVpZ2h0IjoiSW5maW5pdHkiLCJTbWFydEZvcmVncm91bmRJc0FjdGl2ZSI6ZmFsc2UsIkhvcml6b250YWxBbGlnbm1lbnQiOjEsIlZlcnRpY2FsQWxpZ25tZW50IjowLCJTbWFydEZvcmVncm91bmQiOm51bGwsIk1hcmdpbiI6eyIkaWQiOiIyMjUiLCJUb3AiOjAsIkxlZnQiOjAsIlJpZ2h0IjowLCJCb3R0b20iOjB9LCJQYWRkaW5nIjp7IiRpZCI6IjIyNiIsIlRvcCI6MCwiTGVmdCI6MCwiUmlnaHQiOjAsIkJvdHRvbSI6MH0sIkJhY2tncm91bmQiOnsiJHJlZiI6IjczIn0sIklzVmlzaWJsZSI6dHJ1ZSwiV2lkdGgiOjAuMCwiSGVpZ2h0IjowLjAsIkJvcmRlclN0eWxlIjp7IiRpZCI6IjIyNyIsIkxpbmVDb2xvciI6bnVsbCwiTGluZVdlaWdodCI6MC4wLCJMaW5lVHlwZSI6MCwiUGFyZW50U3R5bGUiOm51bGx9LCJQYXJlbnRTdHlsZSI6bnVsbH0sIkRhdGVTdHlsZSI6eyIkaWQiOiIyMjgiLCJGb250U2V0dGluZ3MiOnsiJGlkIjoiMjI5IiwiRm9udFNpemUiOjExLCJGb250TmFtZSI6IkNhbGlicmkiLCJJc0JvbGQiOnRydWUsIklzSXRhbGljIjpmYWxzZSwiSXNVbmRlcmxpbmVkIjpmYWxzZSwiUGFyZW50U3R5bGUiOm51bGx9LCJBdXRvU2l6ZSI6MCwiRm9yZWdyb3VuZCI6eyIkaWQiOiIyMzAiLCJDb2xvciI6eyIkcmVmIjoiNzcifX0sIk1heFdpZHRoIjoyMDAuMCwiTWF4SGVpZ2h0IjoiSW5maW5pdHkiLCJTbWFydEZvcmVncm91bmRJc0FjdGl2ZSI6ZmFsc2UsIkhvcml6b250YWxBbGlnbm1lbnQiOjAsIlZlcnRpY2FsQWxpZ25tZW50IjowLCJTbWFydEZvcmVncm91bmQiOm51bGwsIk1hcmdpbiI6eyIkaWQiOiIyMzEiLCJUb3AiOjAsIkxlZnQiOjAsIlJpZ2h0IjowLCJCb3R0b20iOjB9LCJQYWRkaW5nIjp7IiRpZCI6IjIzMiIsIlRvcCI6MCwiTGVmdCI6MCwiUmlnaHQiOjAsIkJvdHRvbSI6MH0sIkJhY2tncm91bmQiOnsiJHJlZiI6IjgwIn0sIklzVmlzaWJsZSI6dHJ1ZSwiV2lkdGgiOjAuMCwiSGVpZ2h0IjowLjAsIkJvcmRlclN0eWxlIjp7IiRpZCI6IjIzMyIsIkxpbmVDb2xvciI6bnVsbCwiTGluZVdlaWdodCI6MC4wLCJMaW5lVHlwZSI6MCwiUGFyZW50U3R5bGUiOm51bGx9LCJQYXJlbnRTdHlsZSI6bnVsbH0sIkRhdGVGb3JtYXQiOnsiJGlkIjoiMjM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zUiLCJEYXRlUGFydElzVmlzaWJsZSI6dHJ1ZSwiVGltZVBhcnRJc1Zpc2libGUiOmZhbHNlfX0sIklzVmlzaWJsZSI6dHJ1ZSwiUGFyZW50U3R5bGUiOm51bGx9LCJJbmRleCI6NSwiUGVyY2VudGFnZUNvbXBsZXRlIjpudWxsLCJQb3NpdGlvbiI6eyJSYXRpbyI6MC4wOTczNjQwODMwNDI4NTEyLCJJc0N1c3RvbSI6dHJ1ZX0sIkRhdGVGb3JtYXQiOnsiJHJlZiI6IjIzNCJ9LCJJZCI6ImRhNzUzYWNiLTA5NDgtNDZiNy05MGRkLTA5MWZhZGM5NjZiNiIsIkltcG9ydElkIjpudWxsLCJUaXRsZSI6IkdpdmVzIGJpcnRoIHRvIHNvbiBHdXkiLCJOb3RlIjpudWxsLCJIeXBlcmxpbmsiOm51bGwsIklzQ2hhbmdlZCI6ZmFsc2UsIklzTmV3IjpmYWxzZX0seyIkaWQiOiIyMzYiLCJEYXRlIjoiMTk1Mi0wMy0yNlQyMzo1OTowMFoiLCJTdHlsZSI6eyIkaWQiOiIyMzciLCJTaGFwZSI6MSwiQ29ubmVjdG9yTWFyZ2luIjp7IiRpZCI6IjIzOCIsIlRvcCI6MCwiTGVmdCI6MiwiUmlnaHQiOjIsIkJvdHRvbSI6MH0sIkNvbm5lY3RvclN0eWxlIjp7IiRpZCI6IjIzOSIsIkxpbmVDb2xvciI6eyIkcmVmIjoiNTYifSwiTGluZVdlaWdodCI6MS4wLCJMaW5lVHlwZSI6MCwiUGFyZW50U3R5bGUiOm51bGx9LCJJc0JlbG93VGltZWJhbmQiOmZhbHNlLCJIaWRlRGF0ZSI6ZmFsc2UsIlNoYXBlU2l6ZSI6MSwiU3BhY2luZyI6Mi4wLCJQYWRkaW5nIjp7IiRpZCI6IjI0MCIsIlRvcCI6NywiTGVmdCI6MywiUmlnaHQiOjAsIkJvdHRvbSI6Mn0sIlNoYXBlU3R5bGUiOnsiJGlkIjoiMjQxIiwiTWFyZ2luIjp7IiRpZCI6IjI0MiIsIlRvcCI6MCwiTGVmdCI6MCwiUmlnaHQiOjAsIkJvdHRvbSI6MH0sIlBhZGRpbmciOnsiJGlkIjoiMjQzIiwiVG9wIjowLCJMZWZ0IjowLCJSaWdodCI6MCwiQm90dG9tIjowfSwiQmFja2dyb3VuZCI6eyIkaWQiOiIyNDQiLCJDb2xvciI6eyIkaWQiOiIyNDUiLCJBIjoyNTUsIlIiOjIyOSwiRyI6MjM3LCJCIjoxNzd9fSwiSXNWaXNpYmxlIjp0cnVlLCJXaWR0aCI6MTguMCwiSGVpZ2h0IjoyMC4wLCJCb3JkZXJTdHlsZSI6eyIkaWQiOiIyNDYiLCJMaW5lQ29sb3IiOnsiJHJlZiI6IjY1In0sIkxpbmVXZWlnaHQiOjAuMCwiTGluZVR5cGUiOjAsIlBhcmVudFN0eWxlIjpudWxsfSwiUGFyZW50U3R5bGUiOm51bGx9LCJUaXRsZVN0eWxlIjp7IiRpZCI6IjI0NyIsIkZvbnRTZXR0aW5ncyI6eyIkaWQiOiIyNDgiLCJGb250U2l6ZSI6MTIsIkZvbnROYW1lIjoiQ2FsaWJyaSIsIklzQm9sZCI6ZmFsc2UsIklzSXRhbGljIjpmYWxzZSwiSXNVbmRlcmxpbmVkIjpmYWxzZSwiUGFyZW50U3R5bGUiOm51bGx9LCJBdXRvU2l6ZSI6MiwiRm9yZWdyb3VuZCI6eyIkcmVmIjoiNjkifSwiTWF4V2lkdGgiOjI5Ny4xMTI2MDk4NjMyODEyNSwiTWF4SGVpZ2h0IjoiSW5maW5pdHkiLCJTbWFydEZvcmVncm91bmRJc0FjdGl2ZSI6ZmFsc2UsIkhvcml6b250YWxBbGlnbm1lbnQiOjEsIlZlcnRpY2FsQWxpZ25tZW50IjowLCJTbWFydEZvcmVncm91bmQiOm51bGwsIk1hcmdpbiI6eyIkaWQiOiIyNDkiLCJUb3AiOjAsIkxlZnQiOjAsIlJpZ2h0IjowLCJCb3R0b20iOjB9LCJQYWRkaW5nIjp7IiRpZCI6IjI1MCIsIlRvcCI6MCwiTGVmdCI6MCwiUmlnaHQiOjAsIkJvdHRvbSI6MH0sIkJhY2tncm91bmQiOnsiJHJlZiI6IjczIn0sIklzVmlzaWJsZSI6dHJ1ZSwiV2lkdGgiOjAuMCwiSGVpZ2h0IjowLjAsIkJvcmRlclN0eWxlIjp7IiRpZCI6IjI1MSIsIkxpbmVDb2xvciI6bnVsbCwiTGluZVdlaWdodCI6MC4wLCJMaW5lVHlwZSI6MCwiUGFyZW50U3R5bGUiOm51bGx9LCJQYXJlbnRTdHlsZSI6bnVsbH0sIkRhdGVTdHlsZSI6eyIkaWQiOiIyNTIiLCJGb250U2V0dGluZ3MiOnsiJGlkIjoiMjUzIiwiRm9udFNpemUiOjExLCJGb250TmFtZSI6IkNhbGlicmkiLCJJc0JvbGQiOnRydWUsIklzSXRhbGljIjpmYWxzZSwiSXNVbmRlcmxpbmVkIjpmYWxzZSwiUGFyZW50U3R5bGUiOm51bGx9LCJBdXRvU2l6ZSI6MCwiRm9yZWdyb3VuZCI6eyIkaWQiOiIyNTQiLCJDb2xvciI6eyIkcmVmIjoiNzcifX0sIk1heFdpZHRoIjoyMDAuMCwiTWF4SGVpZ2h0IjoiSW5maW5pdHkiLCJTbWFydEZvcmVncm91bmRJc0FjdGl2ZSI6ZmFsc2UsIkhvcml6b250YWxBbGlnbm1lbnQiOjAsIlZlcnRpY2FsQWxpZ25tZW50IjowLCJTbWFydEZvcmVncm91bmQiOm51bGwsIk1hcmdpbiI6eyIkaWQiOiIyNTUiLCJUb3AiOjAsIkxlZnQiOjAsIlJpZ2h0IjowLCJCb3R0b20iOjB9LCJQYWRkaW5nIjp7IiRpZCI6IjI1NiIsIlRvcCI6MCwiTGVmdCI6MCwiUmlnaHQiOjAsIkJvdHRvbSI6MH0sIkJhY2tncm91bmQiOnsiJHJlZiI6IjgwIn0sIklzVmlzaWJsZSI6dHJ1ZSwiV2lkdGgiOjAuMCwiSGVpZ2h0IjowLjAsIkJvcmRlclN0eWxlIjp7IiRpZCI6IjI1NyIsIkxpbmVDb2xvciI6bnVsbCwiTGluZVdlaWdodCI6MC4wLCJMaW5lVHlwZSI6MCwiUGFyZW50U3R5bGUiOm51bGx9LCJQYXJlbnRTdHlsZSI6bnVsbH0sIkRhdGVGb3JtYXQiOnsiJGlkIjoiMjU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TkiLCJEYXRlUGFydElzVmlzaWJsZSI6dHJ1ZSwiVGltZVBhcnRJc1Zpc2libGUiOmZhbHNlfX0sIklzVmlzaWJsZSI6dHJ1ZSwiUGFyZW50U3R5bGUiOm51bGx9LCJJbmRleCI6NiwiUGVyY2VudGFnZUNvbXBsZXRlIjpudWxsLCJQb3NpdGlvbiI6eyJSYXRpbyI6MC4xNjg4MDI0MTY3NjYxMzEzNiwiSXNDdXN0b20iOmZhbHNlfSwiRGF0ZUZvcm1hdCI6eyIkcmVmIjoiMjU4In0sIklkIjoiOTY5ZDc0ZjAtMzUyYS00YmQ3LTgwYjQtYzdkOWMwODliZmRlIiwiSW1wb3J0SWQiOm51bGwsIlRpdGxlIjoiQmVnaW5zIGhlciBkYW5jaW5nIGNhcmVlciBhcyBNYXlhIEFuZ2Vsb3UiLCJOb3RlIjpudWxsLCJIeXBlcmxpbmsiOm51bGwsIklzQ2hhbmdlZCI6ZmFsc2UsIklzTmV3IjpmYWxzZX0seyIkaWQiOiIyNjAiLCJEYXRlIjoiMTk2MC0wMS0wMVQyMzo1OTowMFoiLCJTdHlsZSI6eyIkaWQiOiIyNjEiLCJTaGFwZSI6MSwiQ29ubmVjdG9yTWFyZ2luIjp7IiRpZCI6IjI2MiIsIlRvcCI6MCwiTGVmdCI6MiwiUmlnaHQiOjIsIkJvdHRvbSI6MH0sIkNvbm5lY3RvclN0eWxlIjp7IiRpZCI6IjI2MyIsIkxpbmVDb2xvciI6eyIkcmVmIjoiNTYifSwiTGluZVdlaWdodCI6MS4wLCJMaW5lVHlwZSI6MCwiUGFyZW50U3R5bGUiOm51bGx9LCJJc0JlbG93VGltZWJhbmQiOnRydWUsIkhpZGVEYXRlIjpmYWxzZSwiU2hhcGVTaXplIjoxLCJTcGFjaW5nIjoyLjAsIlBhZGRpbmciOnsiJGlkIjoiMjY0IiwiVG9wIjo3LCJMZWZ0IjozLCJSaWdodCI6MCwiQm90dG9tIjoyfSwiU2hhcGVTdHlsZSI6eyIkaWQiOiIyNjUiLCJNYXJnaW4iOnsiJGlkIjoiMjY2IiwiVG9wIjowLCJMZWZ0IjowLCJSaWdodCI6MCwiQm90dG9tIjowfSwiUGFkZGluZyI6eyIkaWQiOiIyNjciLCJUb3AiOjAsIkxlZnQiOjAsIlJpZ2h0IjowLCJCb3R0b20iOjB9LCJCYWNrZ3JvdW5kIjp7IiRpZCI6IjI2OCIsIkNvbG9yIjp7IiRpZCI6IjI2OSIsIkEiOjI1NSwiUiI6MjI5LCJHIjoyMzcsIkIiOjE3N319LCJJc1Zpc2libGUiOnRydWUsIldpZHRoIjoxOC4wLCJIZWlnaHQiOjIwLjAsIkJvcmRlclN0eWxlIjp7IiRpZCI6IjI3MCIsIkxpbmVDb2xvciI6eyIkcmVmIjoiNjUifSwiTGluZVdlaWdodCI6MC4wLCJMaW5lVHlwZSI6MCwiUGFyZW50U3R5bGUiOm51bGx9LCJQYXJlbnRTdHlsZSI6bnVsbH0sIlRpdGxlU3R5bGUiOnsiJGlkIjoiMjcxIiwiRm9udFNldHRpbmdzIjp7IiRpZCI6IjI3MiIsIkZvbnRTaXplIjoxMi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GlkIjoiMjczIiwiVG9wIjowLCJMZWZ0IjowLCJSaWdodCI6MCwiQm90dG9tIjowfSwiUGFkZGluZyI6eyIkaWQiOiIyNzQiLCJUb3AiOjAsIkxlZnQiOjAsIlJpZ2h0IjowLCJCb3R0b20iOjB9LCJCYWNrZ3JvdW5kIjp7IiRyZWYiOiI3MyJ9LCJJc1Zpc2libGUiOnRydWUsIldpZHRoIjowLjAsIkhlaWdodCI6MC4wLCJCb3JkZXJTdHlsZSI6eyIkaWQiOiIyNzUiLCJMaW5lQ29sb3IiOm51bGwsIkxpbmVXZWlnaHQiOjAuMCwiTGluZVR5cGUiOjAsIlBhcmVudFN0eWxlIjpudWxsfSwiUGFyZW50U3R5bGUiOm51bGx9LCJEYXRlU3R5bGUiOnsiJGlkIjoiMjc2IiwiRm9udFNldHRpbmdzIjp7IiRpZCI6IjI3NyIsIkZvbnRTaXplIjoxMSwiRm9udE5hbWUiOiJDYWxpYnJpIiwiSXNCb2xkIjp0cnVlLCJJc0l0YWxpYyI6ZmFsc2UsIklzVW5kZXJsaW5lZCI6ZmFsc2UsIlBhcmVudFN0eWxlIjpudWxsfSwiQXV0b1NpemUiOjAsIkZvcmVncm91bmQiOnsiJGlkIjoiMjc4IiwiQ29sb3IiOnsiJGlkIjoiMjc5IiwiQSI6MjU1LCJSIjo2OCwiRyI6ODQsIkIiOjEwNn19LCJNYXhXaWR0aCI6MjAwLjAsIk1heEhlaWdodCI6IkluZmluaXR5IiwiU21hcnRGb3JlZ3JvdW5kSXNBY3RpdmUiOmZhbHNlLCJIb3Jpem9udGFsQWxpZ25tZW50IjowLCJWZXJ0aWNhbEFsaWdubWVudCI6MCwiU21hcnRGb3JlZ3JvdW5kIjpudWxsLCJNYXJnaW4iOnsiJGlkIjoiMjgwIiwiVG9wIjowLCJMZWZ0IjowLCJSaWdodCI6MCwiQm90dG9tIjowfSwiUGFkZGluZyI6eyIkaWQiOiIyODEiLCJUb3AiOjAsIkxlZnQiOjAsIlJpZ2h0IjowLCJCb3R0b20iOjB9LCJCYWNrZ3JvdW5kIjp7IiRyZWYiOiI4MCJ9LCJJc1Zpc2libGUiOnRydWUsIldpZHRoIjowLjAsIkhlaWdodCI6MC4wLCJCb3JkZXJTdHlsZSI6eyIkaWQiOiIyODIiLCJMaW5lQ29sb3IiOm51bGwsIkxpbmVXZWlnaHQiOjAuMCwiTGluZVR5cGUiOjAsIlBhcmVudFN0eWxlIjpudWxsfSwiUGFyZW50U3R5bGUiOm51bGx9LCJEYXRlRm9ybWF0Ijp7IiRpZCI6IjI4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g0IiwiRGF0ZVBhcnRJc1Zpc2libGUiOnRydWUsIlRpbWVQYXJ0SXNWaXNpYmxlIjpmYWxzZX19LCJJc1Zpc2libGUiOnRydWUsIlBhcmVudFN0eWxlIjpudWxsfSwiSW5kZXgiOjcsIlBlcmNlbnRhZ2VDb21wbGV0ZSI6bnVsbCwiUG9zaXRpb24iOnsiUmF0aW8iOjAuMDk2NDM4MzI2NjU5MDI1OTY0LCJJc0N1c3RvbSI6ZmFsc2V9LCJEYXRlRm9ybWF0Ijp7IiRyZWYiOiIyODMifSwiSWQiOiI0OTRiYTdkYy1mMGNjLTRhMTEtOGY5NS1kYTU2NTYzOTg3NTUiLCJJbXBvcnRJZCI6bnVsbCwiVGl0bGUiOiJNZWV0cyBNYXJ0aW4gTHV0aGVyIEtpbmciLCJOb3RlIjpudWxsLCJIeXBlcmxpbmsiOm51bGwsIklzQ2hhbmdlZCI6ZmFsc2UsIklzTmV3IjpmYWxzZX0seyIkaWQiOiIyODUiLCJEYXRlIjoiMTk2NS0wMS0wMVQyMzo1OTowMFoiLCJTdHlsZSI6eyIkaWQiOiIyODYiLCJTaGFwZSI6MSwiQ29ubmVjdG9yTWFyZ2luIjp7IiRpZCI6IjI4NyIsIlRvcCI6MCwiTGVmdCI6MiwiUmlnaHQiOjIsIkJvdHRvbSI6MH0sIkNvbm5lY3RvclN0eWxlIjp7IiRpZCI6IjI4OCIsIkxpbmVDb2xvciI6eyIkcmVmIjoiNTYifSwiTGluZVdlaWdodCI6MS4wLCJMaW5lVHlwZSI6MCwiUGFyZW50U3R5bGUiOm51bGx9LCJJc0JlbG93VGltZWJhbmQiOmZhbHNlLCJIaWRlRGF0ZSI6ZmFsc2UsIlNoYXBlU2l6ZSI6MSwiU3BhY2luZyI6Mi4wLCJQYWRkaW5nIjp7IiRpZCI6IjI4OSIsIlRvcCI6NywiTGVmdCI6MywiUmlnaHQiOjAsIkJvdHRvbSI6Mn0sIlNoYXBlU3R5bGUiOnsiJGlkIjoiMjkwIiwiTWFyZ2luIjp7IiRpZCI6IjI5MSIsIlRvcCI6MCwiTGVmdCI6MCwiUmlnaHQiOjAsIkJvdHRvbSI6MH0sIlBhZGRpbmciOnsiJGlkIjoiMjkyIiwiVG9wIjowLCJMZWZ0IjowLCJSaWdodCI6MCwiQm90dG9tIjowfSwiQmFja2dyb3VuZCI6eyIkaWQiOiIyOTMiLCJDb2xvciI6eyIkaWQiOiIyOTQiLCJBIjoyNTUsIlIiOjIyOSwiRyI6MjM3LCJCIjoxNzd9fSwiSXNWaXNpYmxlIjp0cnVlLCJXaWR0aCI6MTguMCwiSGVpZ2h0IjoyMC4wLCJCb3JkZXJTdHlsZSI6eyIkaWQiOiIyOTUiLCJMaW5lQ29sb3IiOnsiJHJlZiI6IjY1In0sIkxpbmVXZWlnaHQiOjAuMCwiTGluZVR5cGUiOjAsIlBhcmVudFN0eWxlIjpudWxsfSwiUGFyZW50U3R5bGUiOm51bGx9LCJUaXRsZVN0eWxlIjp7IiRpZCI6IjI5NiIsIkZvbnRTZXR0aW5ncyI6eyIkaWQiOiIyOTciLCJGb250U2l6ZSI6MTIsIkZvbnROYW1lIjoiQ2FsaWJyaSIsIklzQm9sZCI6ZmFsc2UsIklzSXRhbGljIjpmYWxzZSwiSXNVbmRlcmxpbmVkIjpmYWxzZSwiUGFyZW50U3R5bGUiOm51bGx9LCJBdXRvU2l6ZSI6MCwiRm9yZWdyb3VuZCI6eyIkcmVmIjoiNjkifSwiTWF4V2lkdGgiOjIwMC4wLCJNYXhIZWlnaHQiOiJJbmZpbml0eSIsIlNtYXJ0Rm9yZWdyb3VuZElzQWN0aXZlIjpmYWxzZSwiSG9yaXpvbnRhbEFsaWdubWVudCI6MSwiVmVydGljYWxBbGlnbm1lbnQiOjAsIlNtYXJ0Rm9yZWdyb3VuZCI6bnVsbCwiTWFyZ2luIjp7IiRpZCI6IjI5OCIsIlRvcCI6MCwiTGVmdCI6MCwiUmlnaHQiOjAsIkJvdHRvbSI6MH0sIlBhZGRpbmciOnsiJGlkIjoiMjk5IiwiVG9wIjowLCJMZWZ0IjowLCJSaWdodCI6MCwiQm90dG9tIjowfSwiQmFja2dyb3VuZCI6eyIkcmVmIjoiNzMifSwiSXNWaXNpYmxlIjp0cnVlLCJXaWR0aCI6MC4wLCJIZWlnaHQiOjAuMCwiQm9yZGVyU3R5bGUiOnsiJGlkIjoiMzAwIiwiTGluZUNvbG9yIjpudWxsLCJMaW5lV2VpZ2h0IjowLjAsIkxpbmVUeXBlIjowLCJQYXJlbnRTdHlsZSI6bnVsbH0sIlBhcmVudFN0eWxlIjpudWxsfSwiRGF0ZVN0eWxlIjp7IiRpZCI6IjMwMSIsIkZvbnRTZXR0aW5ncyI6eyIkaWQiOiIzMDIiLCJGb250U2l6ZSI6MTEsIkZvbnROYW1lIjoiQ2FsaWJyaSIsIklzQm9sZCI6dHJ1ZSwiSXNJdGFsaWMiOmZhbHNlLCJJc1VuZGVybGluZWQiOmZhbHNlLCJQYXJlbnRTdHlsZSI6bnVsbH0sIkF1dG9TaXplIjowLCJGb3JlZ3JvdW5kIjp7IiRpZCI6IjMwMyIsIkNvbG9yIjp7IiRyZWYiOiI3NyJ9fSwiTWF4V2lkdGgiOjIwMC4wLCJNYXhIZWlnaHQiOiJJbmZpbml0eSIsIlNtYXJ0Rm9yZWdyb3VuZElzQWN0aXZlIjpmYWxzZSwiSG9yaXpvbnRhbEFsaWdubWVudCI6MCwiVmVydGljYWxBbGlnbm1lbnQiOjAsIlNtYXJ0Rm9yZWdyb3VuZCI6bnVsbCwiTWFyZ2luIjp7IiRpZCI6IjMwNCIsIlRvcCI6MCwiTGVmdCI6MCwiUmlnaHQiOjAsIkJvdHRvbSI6MH0sIlBhZGRpbmciOnsiJGlkIjoiMzA1IiwiVG9wIjowLCJMZWZ0IjowLCJSaWdodCI6MCwiQm90dG9tIjowfSwiQmFja2dyb3VuZCI6eyIkcmVmIjoiODAifSwiSXNWaXNpYmxlIjp0cnVlLCJXaWR0aCI6MC4wLCJIZWlnaHQiOjAuMCwiQm9yZGVyU3R5bGUiOnsiJGlkIjoiMzA2IiwiTGluZUNvbG9yIjpudWxsLCJMaW5lV2VpZ2h0IjowLjAsIkxpbmVUeXBlIjowLCJQYXJlbnRTdHlsZSI6bnVsbH0sIlBhcmVudFN0eWxlIjpudWxsfSwiRGF0ZUZvcm1hdCI6eyIkaWQiOiIzMD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wOCIsIkRhdGVQYXJ0SXNWaXNpYmxlIjp0cnVlLCJUaW1lUGFydElzVmlzaWJsZSI6ZmFsc2V9fSwiSXNWaXNpYmxlIjp0cnVlLCJQYXJlbnRTdHlsZSI6bnVsbH0sIkluZGV4Ijo4LCJQZXJjZW50YWdlQ29tcGxldGUiOm51bGwsIlBvc2l0aW9uIjp7IlJhdGlvIjowLjMyMTEzNjQ3NDYwOTM3NSwiSXNDdXN0b20iOmZhbHNlfSwiRGF0ZUZvcm1hdCI6eyIkcmVmIjoiMzA3In0sIklkIjoiOGZmYjczZmEtNmQyMS00YmI5LWFkMTUtZTlkMzk4NTI0OTEwIiwiSW1wb3J0SWQiOm51bGwsIlRpdGxlIjoiQmVmcmllbmRzIE1hbGNvbG0gWCIsIk5vdGUiOm51bGwsIkh5cGVybGluayI6bnVsbCwiSXNDaGFuZ2VkIjpmYWxzZSwiSXNOZXciOmZhbHNlfSx7IiRpZCI6IjMwOSIsIkRhdGUiOiIxOTY5LTAxLTAxVDIzOjU5OjAwWiIsIlN0eWxlIjp7IiRpZCI6IjMxMCIsIlNoYXBlIjoxMywiQ29ubmVjdG9yTWFyZ2luIjp7IiRpZCI6IjMxMSIsIlRvcCI6MCwiTGVmdCI6MiwiUmlnaHQiOjIsIkJvdHRvbSI6MH0sIkNvbm5lY3RvclN0eWxlIjp7IiRpZCI6IjMxMiIsIkxpbmVDb2xvciI6eyIkaWQiOiIzMTMiLCIkdHlwZSI6Ik5MUkUuQ29tbW9uLkRvbS5Tb2xpZENvbG9yQnJ1c2gsIE5MUkUuQ29tbW9uIiwiQ29sb3IiOnsiJGlkIjoiMzE0IiwiQSI6MjU1LCJSIjoxMjYsIkciOjIzMywiQiI6MjE2fX0sIkxpbmVXZWlnaHQiOjEuMCwiTGluZVR5cGUiOjAsIlBhcmVudFN0eWxlIjpudWxsfSwiSXNCZWxvd1RpbWViYW5kIjp0cnVlLCJIaWRlRGF0ZSI6ZmFsc2UsIlNoYXBlU2l6ZSI6MSwiU3BhY2luZyI6Mi4wLCJQYWRkaW5nIjp7IiRpZCI6IjMxNSIsIlRvcCI6NywiTGVmdCI6MywiUmlnaHQiOjAsIkJvdHRvbSI6Mn0sIlNoYXBlU3R5bGUiOnsiJGlkIjoiMzE2IiwiTWFyZ2luIjp7IiRpZCI6IjMxNyIsIlRvcCI6MCwiTGVmdCI6MCwiUmlnaHQiOjAsIkJvdHRvbSI6MH0sIlBhZGRpbmciOnsiJGlkIjoiMzE4IiwiVG9wIjowLCJMZWZ0IjowLCJSaWdodCI6MCwiQm90dG9tIjowfSwiQmFja2dyb3VuZCI6eyIkaWQiOiIzMTkiLCJDb2xvciI6eyIkaWQiOiIzMjAiLCJBIjoyNTUsIlIiOjU0LCJHIjoyMjIsIkIiOjE5NH19LCJJc1Zpc2libGUiOnRydWUsIldpZHRoIjoxOC4wLCJIZWlnaHQiOjIwLjAsIkJvcmRlclN0eWxlIjp7IiRpZCI6IjMyMSIsIkxpbmVDb2xvciI6eyIkcmVmIjoiNjUifSwiTGluZVdlaWdodCI6MC4wLCJMaW5lVHlwZSI6MCwiUGFyZW50U3R5bGUiOm51bGx9LCJQYXJlbnRTdHlsZSI6bnVsbH0sIlRpdGxlU3R5bGUiOnsiJGlkIjoiMzIyIiwiRm9udFNldHRpbmdzIjp7IiRpZCI6IjMyMyIsIkZvbnRTaXplIjoxMiwiRm9udE5hbWUiOiJDYWxpYnJpIiwiSXNCb2xkIjp0cnVlLCJJc0l0YWxpYyI6ZmFsc2UsIklzVW5kZXJsaW5lZCI6ZmFsc2UsIlBhcmVudFN0eWxlIjpudWxsfSwiQXV0b1NpemUiOjIsIkZvcmVncm91bmQiOnsiJGlkIjoiMzI0IiwiQ29sb3IiOnsiJGlkIjoiMzI1IiwiQSI6MjU1LCJSIjoxODAsIkciOjI0MiwiQiI6MjMyfX0sIk1heFdpZHRoIjoxNjQuMCwiTWF4SGVpZ2h0IjoiSW5maW5pdHkiLCJTbWFydEZvcmVncm91bmRJc0FjdGl2ZSI6ZmFsc2UsIkhvcml6b250YWxBbGlnbm1lbnQiOjEsIlZlcnRpY2FsQWxpZ25tZW50IjowLCJTbWFydEZvcmVncm91bmQiOm51bGwsIk1hcmdpbiI6eyIkaWQiOiIzMjYiLCJUb3AiOjAsIkxlZnQiOjAsIlJpZ2h0IjowLCJCb3R0b20iOjB9LCJQYWRkaW5nIjp7IiRpZCI6IjMyNyIsIlRvcCI6MCwiTGVmdCI6MCwiUmlnaHQiOjAsIkJvdHRvbSI6MH0sIkJhY2tncm91bmQiOnsiJHJlZiI6IjczIn0sIklzVmlzaWJsZSI6dHJ1ZSwiV2lkdGgiOjAuMCwiSGVpZ2h0IjowLjAsIkJvcmRlclN0eWxlIjp7IiRpZCI6IjMyOCIsIkxpbmVDb2xvciI6bnVsbCwiTGluZVdlaWdodCI6MC4wLCJMaW5lVHlwZSI6MCwiUGFyZW50U3R5bGUiOm51bGx9LCJQYXJlbnRTdHlsZSI6bnVsbH0sIkRhdGVTdHlsZSI6eyIkaWQiOiIzMjkiLCJGb250U2V0dGluZ3MiOnsiJGlkIjoiMzMwIiwiRm9udFNpemUiOjExLCJGb250TmFtZSI6IkNhbGlicmkiLCJJc0JvbGQiOnRydWUsIklzSXRhbGljIjpmYWxzZSwiSXNVbmRlcmxpbmVkIjpmYWxzZSwiUGFyZW50U3R5bGUiOm51bGx9LCJBdXRvU2l6ZSI6MCwiRm9yZWdyb3VuZCI6eyIkaWQiOiIzMzEiLCJDb2xvciI6eyIkaWQiOiIzMzIiLCJBIjoyNTUsIlIiOjY4LCJHIjo4NCwiQiI6MTA2fX0sIk1heFdpZHRoIjoyMDAuMCwiTWF4SGVpZ2h0IjoiSW5maW5pdHkiLCJTbWFydEZvcmVncm91bmRJc0FjdGl2ZSI6ZmFsc2UsIkhvcml6b250YWxBbGlnbm1lbnQiOjAsIlZlcnRpY2FsQWxpZ25tZW50IjowLCJTbWFydEZvcmVncm91bmQiOm51bGwsIk1hcmdpbiI6eyIkaWQiOiIzMzMiLCJUb3AiOjAsIkxlZnQiOjAsIlJpZ2h0IjowLCJCb3R0b20iOjB9LCJQYWRkaW5nIjp7IiRpZCI6IjMzNCIsIlRvcCI6MCwiTGVmdCI6MCwiUmlnaHQiOjAsIkJvdHRvbSI6MH0sIkJhY2tncm91bmQiOnsiJHJlZiI6IjgwIn0sIklzVmlzaWJsZSI6dHJ1ZSwiV2lkdGgiOjAuMCwiSGVpZ2h0IjowLjAsIkJvcmRlclN0eWxlIjp7IiRpZCI6IjMzNSIsIkxpbmVDb2xvciI6bnVsbCwiTGluZVdlaWdodCI6MC4wLCJMaW5lVHlwZSI6MCwiUGFyZW50U3R5bGUiOm51bGx9LCJQYXJlbnRTdHlsZSI6bnVsbH0sIkRhdGVGb3JtYXQiOnsiJGlkIjoiMzM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zciLCJEYXRlUGFydElzVmlzaWJsZSI6dHJ1ZSwiVGltZVBhcnRJc1Zpc2libGUiOmZhbHNlfX0sIklzVmlzaWJsZSI6dHJ1ZSwiUGFyZW50U3R5bGUiOm51bGx9LCJJbmRleCI6OSwiUGVyY2VudGFnZUNvbXBsZXRlIjpudWxsLCJQb3NpdGlvbiI6eyJSYXRpbyI6MC40MDA3MDk4MjY4NTc5NTUzNiwiSXNDdXN0b20iOmZhbHNlfSwiRGF0ZUZvcm1hdCI6eyIkcmVmIjoiMzM2In0sIklkIjoiMDU4ODBiMzgtOTVkMy00NmQ0LTg5NzgtMWRkZjQ4NmY0ZDZiIiwiSW1wb3J0SWQiOm51bGwsIlRpdGxlIjoiSSBLbm93IFdoeSB0aGUgQ2FnZWQgQmlyZCBTaW5ncyIsIk5vdGUiOm51bGwsIkh5cGVybGluayI6bnVsbCwiSXNDaGFuZ2VkIjpmYWxzZSwiSXNOZXciOmZhbHNlfSx7IiRpZCI6IjMzOCIsIkRhdGUiOiIxOTcyLTAxLTAxVDIzOjU5OjAwWiIsIlN0eWxlIjp7IiRpZCI6IjMzOSIsIlNoYXBlIjoxLCJDb25uZWN0b3JNYXJnaW4iOnsiJGlkIjoiMzQwIiwiVG9wIjowLCJMZWZ0IjoyLCJSaWdodCI6MiwiQm90dG9tIjowfSwiQ29ubmVjdG9yU3R5bGUiOnsiJGlkIjoiMzQxIiwiTGluZUNvbG9yIjp7IiRyZWYiOiI1NiJ9LCJMaW5lV2VpZ2h0IjoxLjAsIkxpbmVUeXBlIjowLCJQYXJlbnRTdHlsZSI6bnVsbH0sIklzQmVsb3dUaW1lYmFuZCI6ZmFsc2UsIkhpZGVEYXRlIjpmYWxzZSwiU2hhcGVTaXplIjoxLCJTcGFjaW5nIjoyLjAsIlBhZGRpbmciOnsiJGlkIjoiMzQyIiwiVG9wIjo3LCJMZWZ0IjozLCJSaWdodCI6MCwiQm90dG9tIjoyfSwiU2hhcGVTdHlsZSI6eyIkaWQiOiIzNDMiLCJNYXJnaW4iOnsiJGlkIjoiMzQ0IiwiVG9wIjowLCJMZWZ0IjowLCJSaWdodCI6MCwiQm90dG9tIjowfSwiUGFkZGluZyI6eyIkaWQiOiIzNDUiLCJUb3AiOjAsIkxlZnQiOjAsIlJpZ2h0IjowLCJCb3R0b20iOjB9LCJCYWNrZ3JvdW5kIjp7IiRpZCI6IjM0NiIsIkNvbG9yIjp7IiRpZCI6IjM0NyIsIkEiOjI1NSwiUiI6MjI5LCJHIjoyMzcsIkIiOjE3N319LCJJc1Zpc2libGUiOnRydWUsIldpZHRoIjoxOC4wLCJIZWlnaHQiOjIwLjAsIkJvcmRlclN0eWxlIjp7IiRpZCI6IjM0OCIsIkxpbmVDb2xvciI6eyIkcmVmIjoiNjUifSwiTGluZVdlaWdodCI6MC4wLCJMaW5lVHlwZSI6MCwiUGFyZW50U3R5bGUiOm51bGx9LCJQYXJlbnRTdHlsZSI6bnVsbH0sIlRpdGxlU3R5bGUiOnsiJGlkIjoiMzQ5IiwiRm9udFNldHRpbmdzIjp7IiRpZCI6IjM1MCIsIkZvbnRTaXplIjoxMiwiRm9udE5hbWUiOiJDYWxpYnJpIiwiSXNCb2xkIjpmYWxzZSwiSXNJdGFsaWMiOmZhbHNlLCJJc1VuZGVybGluZWQiOmZhbHNlLCJQYXJlbnRTdHlsZSI6bnVsbH0sIkF1dG9TaXplIjoyLCJGb3JlZ3JvdW5kIjp7IiRyZWYiOiI2OSJ9LCJNYXhXaWR0aCI6MjA2LjQzNDY0NjYwNjQ0NTMxLCJNYXhIZWlnaHQiOiJJbmZpbml0eSIsIlNtYXJ0Rm9yZWdyb3VuZElzQWN0aXZlIjpmYWxzZSwiSG9yaXpvbnRhbEFsaWdubWVudCI6MSwiVmVydGljYWxBbGlnbm1lbnQiOjAsIlNtYXJ0Rm9yZWdyb3VuZCI6bnVsbCwiTWFyZ2luIjp7IiRpZCI6IjM1MSIsIlRvcCI6MCwiTGVmdCI6MCwiUmlnaHQiOjAsIkJvdHRvbSI6MH0sIlBhZGRpbmciOnsiJGlkIjoiMzUyIiwiVG9wIjowLCJMZWZ0IjowLCJSaWdodCI6MCwiQm90dG9tIjowfSwiQmFja2dyb3VuZCI6eyIkcmVmIjoiNzMifSwiSXNWaXNpYmxlIjp0cnVlLCJXaWR0aCI6MC4wLCJIZWlnaHQiOjAuMCwiQm9yZGVyU3R5bGUiOnsiJGlkIjoiMzUzIiwiTGluZUNvbG9yIjpudWxsLCJMaW5lV2VpZ2h0IjowLjAsIkxpbmVUeXBlIjowLCJQYXJlbnRTdHlsZSI6bnVsbH0sIlBhcmVudFN0eWxlIjpudWxsfSwiRGF0ZVN0eWxlIjp7IiRpZCI6IjM1NCIsIkZvbnRTZXR0aW5ncyI6eyIkaWQiOiIzNTUiLCJGb250U2l6ZSI6MTEsIkZvbnROYW1lIjoiQ2FsaWJyaSIsIklzQm9sZCI6dHJ1ZSwiSXNJdGFsaWMiOmZhbHNlLCJJc1VuZGVybGluZWQiOmZhbHNlLCJQYXJlbnRTdHlsZSI6bnVsbH0sIkF1dG9TaXplIjowLCJGb3JlZ3JvdW5kIjp7IiRpZCI6IjM1NiIsIkNvbG9yIjp7IiRpZCI6IjM1NyIsIkEiOjI1NSwiUiI6NjgsIkciOjg0LCJCIjoxMDZ9fSwiTWF4V2lkdGgiOjIwMC4wLCJNYXhIZWlnaHQiOiJJbmZpbml0eSIsIlNtYXJ0Rm9yZWdyb3VuZElzQWN0aXZlIjpmYWxzZSwiSG9yaXpvbnRhbEFsaWdubWVudCI6MCwiVmVydGljYWxBbGlnbm1lbnQiOjAsIlNtYXJ0Rm9yZWdyb3VuZCI6bnVsbCwiTWFyZ2luIjp7IiRpZCI6IjM1OCIsIlRvcCI6MCwiTGVmdCI6MCwiUmlnaHQiOjAsIkJvdHRvbSI6MH0sIlBhZGRpbmciOnsiJGlkIjoiMzU5IiwiVG9wIjowLCJMZWZ0IjowLCJSaWdodCI6MCwiQm90dG9tIjowfSwiQmFja2dyb3VuZCI6eyIkcmVmIjoiODAifSwiSXNWaXNpYmxlIjp0cnVlLCJXaWR0aCI6MC4wLCJIZWlnaHQiOjAuMCwiQm9yZGVyU3R5bGUiOnsiJGlkIjoiMzYwIiwiTGluZUNvbG9yIjpudWxsLCJMaW5lV2VpZ2h0IjowLjAsIkxpbmVUeXBlIjowLCJQYXJlbnRTdHlsZSI6bnVsbH0sIlBhcmVudFN0eWxlIjpudWxsfSwiRGF0ZUZvcm1hdCI6eyIkaWQiOiIzNj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2MiIsIkRhdGVQYXJ0SXNWaXNpYmxlIjp0cnVlLCJUaW1lUGFydElzVmlzaWJsZSI6ZmFsc2V9fSwiSXNWaXNpYmxlIjp0cnVlLCJQYXJlbnRTdHlsZSI6bnVsbH0sIkluZGV4IjoxMCwiUGVyY2VudGFnZUNvbXBsZXRlIjpudWxsLCJQb3NpdGlvbiI6eyJSYXRpbyI6MC4zMTM1MzA5MTQ4NzE3ODEsIklzQ3VzdG9tIjpmYWxzZX0sIkRhdGVGb3JtYXQiOnsiJHJlZiI6IjM2MSJ9LCJJZCI6IjI4OGZkNDU1LTc3ODYtNDQxMC04ZTFlLWZiNTkzMTEwNDQ0MCIsIkltcG9ydElkIjpudWxsLCJUaXRsZSI6IldyaXRlcyBzY3JlZW5wbGF5IGZvciDigJxHZW9yZ2lhLCBHZW9yZ2lh4oCdIiwiTm90ZSI6bnVsbCwiSHlwZXJsaW5rIjpudWxsLCJJc0NoYW5nZWQiOmZhbHNlLCJJc05ldyI6ZmFsc2V9LHsiJGlkIjoiMzYzIiwiRGF0ZSI6IjE5NzQtMDEtMDFUMjM6NTk6MDBaIiwiU3R5bGUiOnsiJGlkIjoiMzY0IiwiU2hhcGUiOjEzLCJDb25uZWN0b3JNYXJnaW4iOnsiJGlkIjoiMzY1IiwiVG9wIjowLCJMZWZ0IjoyLCJSaWdodCI6MiwiQm90dG9tIjowfSwiQ29ubmVjdG9yU3R5bGUiOnsiJGlkIjoiMzY2IiwiTGluZUNvbG9yIjp7IiRpZCI6IjM2NyIsIiR0eXBlIjoiTkxSRS5Db21tb24uRG9tLlNvbGlkQ29sb3JCcnVzaCwgTkxSRS5Db21tb24iLCJDb2xvciI6eyIkaWQiOiIzNjgiLCJBIjoyNTUsIlIiOjEyNiwiRyI6MjMzLCJCIjoyMTZ9fSwiTGluZVdlaWdodCI6MS4wLCJMaW5lVHlwZSI6MCwiUGFyZW50U3R5bGUiOm51bGx9LCJJc0JlbG93VGltZWJhbmQiOnRydWUsIkhpZGVEYXRlIjpmYWxzZSwiU2hhcGVTaXplIjoxLCJTcGFjaW5nIjoyLjAsIlBhZGRpbmciOnsiJGlkIjoiMzY5IiwiVG9wIjo3LCJMZWZ0IjozLCJSaWdodCI6MCwiQm90dG9tIjoyfSwiU2hhcGVTdHlsZSI6eyIkaWQiOiIzNzAiLCJNYXJnaW4iOnsiJGlkIjoiMzcxIiwiVG9wIjowLCJMZWZ0IjowLCJSaWdodCI6MCwiQm90dG9tIjowfSwiUGFkZGluZyI6eyIkaWQiOiIzNzIiLCJUb3AiOjAsIkxlZnQiOjAsIlJpZ2h0IjowLCJCb3R0b20iOjB9LCJCYWNrZ3JvdW5kIjp7IiRpZCI6IjM3MyIsIkNvbG9yIjp7IiRpZCI6IjM3NCIsIkEiOjI1NSwiUiI6NTQsIkciOjIyMiwiQiI6MTk0fX0sIklzVmlzaWJsZSI6dHJ1ZSwiV2lkdGgiOjE4LjAsIkhlaWdodCI6MjAuMCwiQm9yZGVyU3R5bGUiOnsiJGlkIjoiMzc1IiwiTGluZUNvbG9yIjp7IiRyZWYiOiI2NSJ9LCJMaW5lV2VpZ2h0IjowLjAsIkxpbmVUeXBlIjowLCJQYXJlbnRTdHlsZSI6bnVsbH0sIlBhcmVudFN0eWxlIjpudWxsfSwiVGl0bGVTdHlsZSI6eyIkaWQiOiIzNzYiLCJGb250U2V0dGluZ3MiOnsiJGlkIjoiMzc3IiwiRm9udFNpemUiOjEyLCJGb250TmFtZSI6IkNhbGlicmkiLCJJc0JvbGQiOnRydWUsIklzSXRhbGljIjpmYWxzZSwiSXNVbmRlcmxpbmVkIjpmYWxzZSwiUGFyZW50U3R5bGUiOm51bGx9LCJBdXRvU2l6ZSI6MCwiRm9yZWdyb3VuZCI6eyIkaWQiOiIzNzgiLCJDb2xvciI6eyIkaWQiOiIzNzkiLCJBIjoyNTUsIlIiOjE4MCwiRyI6MjQyLCJCIjoyMzJ9fSwiTWF4V2lkdGgiOjIwMC4wLCJNYXhIZWlnaHQiOiJJbmZpbml0eSIsIlNtYXJ0Rm9yZWdyb3VuZElzQWN0aXZlIjpmYWxzZSwiSG9yaXpvbnRhbEFsaWdubWVudCI6MSwiVmVydGljYWxBbGlnbm1lbnQiOjAsIlNtYXJ0Rm9yZWdyb3VuZCI6bnVsbCwiTWFyZ2luIjp7IiRpZCI6IjM4MCIsIlRvcCI6MCwiTGVmdCI6MCwiUmlnaHQiOjAsIkJvdHRvbSI6MH0sIlBhZGRpbmciOnsiJGlkIjoiMzgxIiwiVG9wIjowLCJMZWZ0IjowLCJSaWdodCI6MCwiQm90dG9tIjowfSwiQmFja2dyb3VuZCI6eyIkcmVmIjoiNzMifSwiSXNWaXNpYmxlIjp0cnVlLCJXaWR0aCI6MC4wLCJIZWlnaHQiOjAuMCwiQm9yZGVyU3R5bGUiOnsiJGlkIjoiMzgyIiwiTGluZUNvbG9yIjpudWxsLCJMaW5lV2VpZ2h0IjowLjAsIkxpbmVUeXBlIjowLCJQYXJlbnRTdHlsZSI6bnVsbH0sIlBhcmVudFN0eWxlIjpudWxsfSwiRGF0ZVN0eWxlIjp7IiRpZCI6IjM4MyIsIkZvbnRTZXR0aW5ncyI6eyIkaWQiOiIzODQiLCJGb250U2l6ZSI6MTEsIkZvbnROYW1lIjoiQ2FsaWJyaSIsIklzQm9sZCI6dHJ1ZSwiSXNJdGFsaWMiOmZhbHNlLCJJc1VuZGVybGluZWQiOmZhbHNlLCJQYXJlbnRTdHlsZSI6bnVsbH0sIkF1dG9TaXplIjowLCJGb3JlZ3JvdW5kIjp7IiRpZCI6IjM4NSIsIkNvbG9yIjp7IiRyZWYiOiI3NyJ9fSwiTWF4V2lkdGgiOjIwMC4wLCJNYXhIZWlnaHQiOiJJbmZpbml0eSIsIlNtYXJ0Rm9yZWdyb3VuZElzQWN0aXZlIjpmYWxzZSwiSG9yaXpvbnRhbEFsaWdubWVudCI6MCwiVmVydGljYWxBbGlnbm1lbnQiOjAsIlNtYXJ0Rm9yZWdyb3VuZCI6bnVsbCwiTWFyZ2luIjp7IiRpZCI6IjM4NiIsIlRvcCI6MCwiTGVmdCI6MCwiUmlnaHQiOjAsIkJvdHRvbSI6MH0sIlBhZGRpbmciOnsiJGlkIjoiMzg3IiwiVG9wIjowLCJMZWZ0IjowLCJSaWdodCI6MCwiQm90dG9tIjowfSwiQmFja2dyb3VuZCI6eyIkcmVmIjoiODAifSwiSXNWaXNpYmxlIjp0cnVlLCJXaWR0aCI6MC4wLCJIZWlnaHQiOjAuMCwiQm9yZGVyU3R5bGUiOnsiJGlkIjoiMzg4IiwiTGluZUNvbG9yIjpudWxsLCJMaW5lV2VpZ2h0IjowLjAsIkxpbmVUeXBlIjowLCJQYXJlbnRTdHlsZSI6bnVsbH0sIlBhcmVudFN0eWxlIjpudWxsfSwiRGF0ZUZvcm1hdCI6eyIkaWQiOiIzOD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5MCIsIkRhdGVQYXJ0SXNWaXNpYmxlIjp0cnVlLCJUaW1lUGFydElzVmlzaWJsZSI6ZmFsc2V9fSwiSXNWaXNpYmxlIjp0cnVlLCJQYXJlbnRTdHlsZSI6bnVsbH0sIkluZGV4IjoxMSwiUGVyY2VudGFnZUNvbXBsZXRlIjpudWxsLCJQb3NpdGlvbiI6eyJSYXRpbyI6MC4yNDExNjY2NDEwOTQwNjY0OSwiSXNDdXN0b20iOmZhbHNlfSwiRGF0ZUZvcm1hdCI6eyIkcmVmIjoiMzg5In0sIklkIjoiZDhkNmEwNWQtN2FhMS00N2E5LWFkNmMtZTBmZWY0ZmYwMTkwIiwiSW1wb3J0SWQiOm51bGwsIlRpdGxlIjoiR2F0aGVyIFRvZ2V0aGVyIGluIE15IE5hbWUiLCJOb3RlIjpudWxsLCJIeXBlcmxpbmsiOm51bGwsIklzQ2hhbmdlZCI6ZmFsc2UsIklzTmV3IjpmYWxzZX0seyIkaWQiOiIzOTEiLCJEYXRlIjoiMTk3Ni0wMS0wMVQyMzo1OTowMFoiLCJTdHlsZSI6eyIkaWQiOiIzOTIiLCJTaGFwZSI6MTMsIkNvbm5lY3Rvck1hcmdpbiI6eyIkaWQiOiIzOTMiLCJUb3AiOjAsIkxlZnQiOjIsIlJpZ2h0IjoyLCJCb3R0b20iOjB9LCJDb25uZWN0b3JTdHlsZSI6eyIkaWQiOiIzOTQiLCJMaW5lQ29sb3IiOnsiJGlkIjoiMzk1IiwiJHR5cGUiOiJOTFJFLkNvbW1vbi5Eb20uU29saWRDb2xvckJydXNoLCBOTFJFLkNvbW1vbiIsIkNvbG9yIjp7IiRpZCI6IjM5NiIsIkEiOjI1NSwiUiI6MTI2LCJHIjoyMzMsIkIiOjIxNn19LCJMaW5lV2VpZ2h0IjoxLjAsIkxpbmVUeXBlIjowLCJQYXJlbnRTdHlsZSI6bnVsbH0sIklzQmVsb3dUaW1lYmFuZCI6ZmFsc2UsIkhpZGVEYXRlIjpmYWxzZSwiU2hhcGVTaXplIjoxLCJTcGFjaW5nIjoyLjAsIlBhZGRpbmciOnsiJGlkIjoiMzk3IiwiVG9wIjo3LCJMZWZ0IjozLCJSaWdodCI6MCwiQm90dG9tIjoyfSwiU2hhcGVTdHlsZSI6eyIkaWQiOiIzOTgiLCJNYXJnaW4iOnsiJGlkIjoiMzk5IiwiVG9wIjowLCJMZWZ0IjowLCJSaWdodCI6MCwiQm90dG9tIjowfSwiUGFkZGluZyI6eyIkaWQiOiI0MDAiLCJUb3AiOjAsIkxlZnQiOjAsIlJpZ2h0IjowLCJCb3R0b20iOjB9LCJCYWNrZ3JvdW5kIjp7IiRpZCI6IjQwMSIsIkNvbG9yIjp7IiRpZCI6IjQwMiIsIkEiOjI1NSwiUiI6NTQsIkciOjIyMiwiQiI6MTk0fX0sIklzVmlzaWJsZSI6dHJ1ZSwiV2lkdGgiOjE4LjAsIkhlaWdodCI6MjAuMCwiQm9yZGVyU3R5bGUiOnsiJGlkIjoiNDAzIiwiTGluZUNvbG9yIjp7IiRyZWYiOiI2NSJ9LCJMaW5lV2VpZ2h0IjowLjAsIkxpbmVUeXBlIjowLCJQYXJlbnRTdHlsZSI6bnVsbH0sIlBhcmVudFN0eWxlIjpudWxsfSwiVGl0bGVTdHlsZSI6eyIkaWQiOiI0MDQiLCJGb250U2V0dGluZ3MiOnsiJGlkIjoiNDA1IiwiRm9udFNpemUiOjEyLCJGb250TmFtZSI6IkNhbGlicmkiLCJJc0JvbGQiOnRydWUsIklzSXRhbGljIjpmYWxzZSwiSXNVbmRlcmxpbmVkIjpmYWxzZSwiUGFyZW50U3R5bGUiOm51bGx9LCJBdXRvU2l6ZSI6MiwiRm9yZWdyb3VuZCI6eyIkaWQiOiI0MDYiLCJDb2xvciI6eyIkaWQiOiI0MDciLCJBIjoyNTUsIlIiOjE4MCwiRyI6MjQyLCJCIjoyMzJ9fSwiTWF4V2lkdGgiOjMxOC45ODY0NTAxOTUzMTI1LCJNYXhIZWlnaHQiOiJJbmZpbml0eSIsIlNtYXJ0Rm9yZWdyb3VuZElzQWN0aXZlIjpmYWxzZSwiSG9yaXpvbnRhbEFsaWdubWVudCI6MSwiVmVydGljYWxBbGlnbm1lbnQiOjAsIlNtYXJ0Rm9yZWdyb3VuZCI6bnVsbCwiTWFyZ2luIjp7IiRpZCI6IjQwOCIsIlRvcCI6MCwiTGVmdCI6MCwiUmlnaHQiOjAsIkJvdHRvbSI6MH0sIlBhZGRpbmciOnsiJGlkIjoiNDA5IiwiVG9wIjowLCJMZWZ0IjowLCJSaWdodCI6MCwiQm90dG9tIjowfSwiQmFja2dyb3VuZCI6eyIkcmVmIjoiNzMifSwiSXNWaXNpYmxlIjp0cnVlLCJXaWR0aCI6MC4wLCJIZWlnaHQiOjAuMCwiQm9yZGVyU3R5bGUiOnsiJGlkIjoiNDEwIiwiTGluZUNvbG9yIjpudWxsLCJMaW5lV2VpZ2h0IjowLjAsIkxpbmVUeXBlIjowLCJQYXJlbnRTdHlsZSI6bnVsbH0sIlBhcmVudFN0eWxlIjpudWxsfSwiRGF0ZVN0eWxlIjp7IiRpZCI6IjQxMSIsIkZvbnRTZXR0aW5ncyI6eyIkaWQiOiI0MTIiLCJGb250U2l6ZSI6MTEsIkZvbnROYW1lIjoiQ2FsaWJyaSIsIklzQm9sZCI6dHJ1ZSwiSXNJdGFsaWMiOmZhbHNlLCJJc1VuZGVybGluZWQiOmZhbHNlLCJQYXJlbnRTdHlsZSI6bnVsbH0sIkF1dG9TaXplIjowLCJGb3JlZ3JvdW5kIjp7IiRpZCI6IjQxMyIsIkNvbG9yIjp7IiRpZCI6IjQxNCIsIkEiOjI1NSwiUiI6NjgsIkciOjg0LCJCIjoxMDZ9fSwiTWF4V2lkdGgiOjIwMC4wLCJNYXhIZWlnaHQiOiJJbmZpbml0eSIsIlNtYXJ0Rm9yZWdyb3VuZElzQWN0aXZlIjpmYWxzZSwiSG9yaXpvbnRhbEFsaWdubWVudCI6MCwiVmVydGljYWxBbGlnbm1lbnQiOjAsIlNtYXJ0Rm9yZWdyb3VuZCI6bnVsbCwiTWFyZ2luIjp7IiRpZCI6IjQxNSIsIlRvcCI6MCwiTGVmdCI6MCwiUmlnaHQiOjAsIkJvdHRvbSI6MH0sIlBhZGRpbmciOnsiJGlkIjoiNDE2IiwiVG9wIjowLCJMZWZ0IjowLCJSaWdodCI6MCwiQm90dG9tIjowfSwiQmFja2dyb3VuZCI6eyIkcmVmIjoiODAifSwiSXNWaXNpYmxlIjp0cnVlLCJXaWR0aCI6MC4wLCJIZWlnaHQiOjAuMCwiQm9yZGVyU3R5bGUiOnsiJGlkIjoiNDE3IiwiTGluZUNvbG9yIjpudWxsLCJMaW5lV2VpZ2h0IjowLjAsIkxpbmVUeXBlIjowLCJQYXJlbnRTdHlsZSI6bnVsbH0sIlBhcmVudFN0eWxlIjpudWxsfSwiRGF0ZUZvcm1hdCI6eyIkaWQiOiI0MT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xOSIsIkRhdGVQYXJ0SXNWaXNpYmxlIjp0cnVlLCJUaW1lUGFydElzVmlzaWJsZSI6ZmFsc2V9fSwiSXNWaXNpYmxlIjp0cnVlLCJQYXJlbnRTdHlsZSI6bnVsbH0sIkluZGV4IjoxMiwiUGVyY2VudGFnZUNvbXBsZXRlIjpudWxsLCJQb3NpdGlvbiI6eyJSYXRpbyI6MC4yNDExNjY2NzI4ODMyMTAzNiwiSXNDdXN0b20iOmZhbHNlfSwiRGF0ZUZvcm1hdCI6eyIkcmVmIjoiNDE4In0sIklkIjoiM2JjZmJiYWItMDI5Yy00NjZhLTlhODktNGJiNjRlYzkwZTJmIiwiSW1wb3J0SWQiOm51bGwsIlRpdGxlIjoiU2luZ2luJyBhbmQgU3dpbmdpbicgYW5kIEdldHRpbmcgTWVycnkgTGlrZSBDaHJpc3RtYXMiLCJOb3RlIjpudWxsLCJIeXBlcmxpbmsiOm51bGwsIklzQ2hhbmdlZCI6ZmFsc2UsIklzTmV3IjpmYWxzZX0seyIkaWQiOiI0MjAiLCJEYXRlIjoiMTk4MS0wMS0wMVQyMzo1OTowMFoiLCJTdHlsZSI6eyIkaWQiOiI0MjEiLCJTaGFwZSI6MTMsIkNvbm5lY3Rvck1hcmdpbiI6eyIkaWQiOiI0MjIiLCJUb3AiOjAsIkxlZnQiOjIsIlJpZ2h0IjoyLCJCb3R0b20iOjB9LCJDb25uZWN0b3JTdHlsZSI6eyIkaWQiOiI0MjMiLCJMaW5lQ29sb3IiOnsiJGlkIjoiNDI0IiwiJHR5cGUiOiJOTFJFLkNvbW1vbi5Eb20uU29saWRDb2xvckJydXNoLCBOTFJFLkNvbW1vbiIsIkNvbG9yIjp7IiRpZCI6IjQyNSIsIkEiOjI1NSwiUiI6MTI2LCJHIjoyMzMsIkIiOjIxNn19LCJMaW5lV2VpZ2h0IjoxLjAsIkxpbmVUeXBlIjowLCJQYXJlbnRTdHlsZSI6bnVsbH0sIklzQmVsb3dUaW1lYmFuZCI6dHJ1ZSwiSGlkZURhdGUiOmZhbHNlLCJTaGFwZVNpemUiOjEsIlNwYWNpbmciOjIuMCwiUGFkZGluZyI6eyIkaWQiOiI0MjYiLCJUb3AiOjcsIkxlZnQiOjMsIlJpZ2h0IjowLCJCb3R0b20iOjJ9LCJTaGFwZVN0eWxlIjp7IiRpZCI6IjQyNyIsIk1hcmdpbiI6eyIkaWQiOiI0MjgiLCJUb3AiOjAsIkxlZnQiOjAsIlJpZ2h0IjowLCJCb3R0b20iOjB9LCJQYWRkaW5nIjp7IiRpZCI6IjQyOSIsIlRvcCI6MCwiTGVmdCI6MCwiUmlnaHQiOjAsIkJvdHRvbSI6MH0sIkJhY2tncm91bmQiOnsiJGlkIjoiNDMwIiwiQ29sb3IiOnsiJGlkIjoiNDMxIiwiQSI6MjU1LCJSIjo1NCwiRyI6MjIyLCJCIjoxOTR9fSwiSXNWaXNpYmxlIjp0cnVlLCJXaWR0aCI6MTguMCwiSGVpZ2h0IjoyMC4wLCJCb3JkZXJTdHlsZSI6eyIkaWQiOiI0MzIiLCJMaW5lQ29sb3IiOnsiJHJlZiI6IjY1In0sIkxpbmVXZWlnaHQiOjAuMCwiTGluZVR5cGUiOjAsIlBhcmVudFN0eWxlIjpudWxsfSwiUGFyZW50U3R5bGUiOm51bGx9LCJUaXRsZVN0eWxlIjp7IiRpZCI6IjQzMyIsIkZvbnRTZXR0aW5ncyI6eyIkaWQiOiI0MzQiLCJGb250U2l6ZSI6MTIsIkZvbnROYW1lIjoiQ2FsaWJyaSIsIklzQm9sZCI6dHJ1ZSwiSXNJdGFsaWMiOmZhbHNlLCJJc1VuZGVybGluZWQiOmZhbHNlLCJQYXJlbnRTdHlsZSI6bnVsbH0sIkF1dG9TaXplIjowLCJGb3JlZ3JvdW5kIjp7IiRpZCI6IjQzNSIsIkNvbG9yIjp7IiRpZCI6IjQzNiIsIkEiOjI1NSwiUiI6MTgwLCJHIjoyNDIsIkIiOjIzMn19LCJNYXhXaWR0aCI6MjAwLjAsIk1heEhlaWdodCI6IkluZmluaXR5IiwiU21hcnRGb3JlZ3JvdW5kSXNBY3RpdmUiOmZhbHNlLCJIb3Jpem9udGFsQWxpZ25tZW50IjoxLCJWZXJ0aWNhbEFsaWdubWVudCI6MCwiU21hcnRGb3JlZ3JvdW5kIjpudWxsLCJNYXJnaW4iOnsiJGlkIjoiNDM3IiwiVG9wIjowLCJMZWZ0IjowLCJSaWdodCI6MCwiQm90dG9tIjowfSwiUGFkZGluZyI6eyIkaWQiOiI0MzgiLCJUb3AiOjAsIkxlZnQiOjAsIlJpZ2h0IjowLCJCb3R0b20iOjB9LCJCYWNrZ3JvdW5kIjp7IiRyZWYiOiI3MyJ9LCJJc1Zpc2libGUiOnRydWUsIldpZHRoIjowLjAsIkhlaWdodCI6MC4wLCJCb3JkZXJTdHlsZSI6eyIkaWQiOiI0MzkiLCJMaW5lQ29sb3IiOm51bGwsIkxpbmVXZWlnaHQiOjAuMCwiTGluZVR5cGUiOjAsIlBhcmVudFN0eWxlIjpudWxsfSwiUGFyZW50U3R5bGUiOm51bGx9LCJEYXRlU3R5bGUiOnsiJGlkIjoiNDQwIiwiRm9udFNldHRpbmdzIjp7IiRpZCI6IjQ0MSIsIkZvbnRTaXplIjoxMSwiRm9udE5hbWUiOiJDYWxpYnJpIiwiSXNCb2xkIjp0cnVlLCJJc0l0YWxpYyI6ZmFsc2UsIklzVW5kZXJsaW5lZCI6ZmFsc2UsIlBhcmVudFN0eWxlIjpudWxsfSwiQXV0b1NpemUiOjAsIkZvcmVncm91bmQiOnsiJGlkIjoiNDQyIiwiQ29sb3IiOnsiJHJlZiI6Ijc3In19LCJNYXhXaWR0aCI6MjAwLjAsIk1heEhlaWdodCI6IkluZmluaXR5IiwiU21hcnRGb3JlZ3JvdW5kSXNBY3RpdmUiOmZhbHNlLCJIb3Jpem9udGFsQWxpZ25tZW50IjowLCJWZXJ0aWNhbEFsaWdubWVudCI6MCwiU21hcnRGb3JlZ3JvdW5kIjpudWxsLCJNYXJnaW4iOnsiJGlkIjoiNDQzIiwiVG9wIjowLCJMZWZ0IjowLCJSaWdodCI6MCwiQm90dG9tIjowfSwiUGFkZGluZyI6eyIkaWQiOiI0NDQiLCJUb3AiOjAsIkxlZnQiOjAsIlJpZ2h0IjowLCJCb3R0b20iOjB9LCJCYWNrZ3JvdW5kIjp7IiRyZWYiOiI4MCJ9LCJJc1Zpc2libGUiOnRydWUsIldpZHRoIjowLjAsIkhlaWdodCI6MC4wLCJCb3JkZXJTdHlsZSI6eyIkaWQiOiI0NDUiLCJMaW5lQ29sb3IiOm51bGwsIkxpbmVXZWlnaHQiOjAuMCwiTGluZVR5cGUiOjAsIlBhcmVudFN0eWxlIjpudWxsfSwiUGFyZW50U3R5bGUiOm51bGx9LCJEYXRlRm9ybWF0Ijp7IiRpZCI6IjQ0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Q3IiwiRGF0ZVBhcnRJc1Zpc2libGUiOnRydWUsIlRpbWVQYXJ0SXNWaXNpYmxlIjpmYWxzZX19LCJJc1Zpc2libGUiOnRydWUsIlBhcmVudFN0eWxlIjpudWxsfSwiSW5kZXgiOjEzLCJQZXJjZW50YWdlQ29tcGxldGUiOm51bGwsIlBvc2l0aW9uIjp7IlJhdGlvIjowLjE2ODgwMjM5OTEwNTQ5NTg4LCJJc0N1c3RvbSI6ZmFsc2V9LCJEYXRlRm9ybWF0Ijp7IiRyZWYiOiI0NDYifSwiSWQiOiI0MjRiMzE0OS0wZGM3LTRlZjAtOTkzNC02Zjc0ZmFhNjU1ZDUiLCJJbXBvcnRJZCI6bnVsbCwiVGl0bGUiOiJUaGUgSGVhcnQgb2YgYSBXb21hbiIsIk5vdGUiOm51bGwsIkh5cGVybGluayI6bnVsbCwiSXNDaGFuZ2VkIjpmYWxzZSwiSXNOZXciOmZhbHNlfSx7IiRpZCI6IjQ0OCIsIkRhdGUiOiIxOTgxLTAxLTAxVDIzOjU5OjAwWiIsIlN0eWxlIjp7IiRpZCI6IjQ0OSIsIlNoYXBlIjoxLCJDb25uZWN0b3JNYXJnaW4iOnsiJGlkIjoiNDUwIiwiVG9wIjowLCJMZWZ0IjoyLCJSaWdodCI6MiwiQm90dG9tIjowfSwiQ29ubmVjdG9yU3R5bGUiOnsiJGlkIjoiNDUxIiwiTGluZUNvbG9yIjp7IiRyZWYiOiI1NiJ9LCJMaW5lV2VpZ2h0IjoxLjAsIkxpbmVUeXBlIjowLCJQYXJlbnRTdHlsZSI6bnVsbH0sIklzQmVsb3dUaW1lYmFuZCI6ZmFsc2UsIkhpZGVEYXRlIjpmYWxzZSwiU2hhcGVTaXplIjoxLCJTcGFjaW5nIjoyLjAsIlBhZGRpbmciOnsiJGlkIjoiNDUyIiwiVG9wIjo3LCJMZWZ0IjozLCJSaWdodCI6MCwiQm90dG9tIjoyfSwiU2hhcGVTdHlsZSI6eyIkaWQiOiI0NTMiLCJNYXJnaW4iOnsiJGlkIjoiNDU0IiwiVG9wIjowLCJMZWZ0IjowLCJSaWdodCI6MCwiQm90dG9tIjowfSwiUGFkZGluZyI6eyIkaWQiOiI0NTUiLCJUb3AiOjAsIkxlZnQiOjAsIlJpZ2h0IjowLCJCb3R0b20iOjB9LCJCYWNrZ3JvdW5kIjp7IiRpZCI6IjQ1NiIsIkNvbG9yIjp7IiRpZCI6IjQ1NyIsIkEiOjI1NSwiUiI6MjI5LCJHIjoyMzcsIkIiOjE3N319LCJJc1Zpc2libGUiOnRydWUsIldpZHRoIjoxOC4wLCJIZWlnaHQiOjIwLjAsIkJvcmRlclN0eWxlIjp7IiRpZCI6IjQ1OCIsIkxpbmVDb2xvciI6eyIkcmVmIjoiNjUifSwiTGluZVdlaWdodCI6MC4wLCJMaW5lVHlwZSI6MCwiUGFyZW50U3R5bGUiOm51bGx9LCJQYXJlbnRTdHlsZSI6bnVsbH0sIlRpdGxlU3R5bGUiOnsiJGlkIjoiNDU5IiwiRm9udFNldHRpbmdzIjp7IiRpZCI6IjQ2MCIsIkZvbnRTaXplIjoxMiwiRm9udE5hbWUiOiJDYWxpYnJpIiwiSXNCb2xkIjpmYWxzZSwiSXNJdGFsaWMiOmZhbHNlLCJJc1VuZGVybGluZWQiOmZhbHNlLCJQYXJlbnRTdHlsZSI6bnVsbH0sIkF1dG9TaXplIjoyLCJGb3JlZ3JvdW5kIjp7IiRpZCI6IjQ2MSIsIkNvbG9yIjp7IiRpZCI6IjQ2MiIsIkEiOjI1NSwiUiI6MjM4LCJHIjoyNDMsIkIiOjIwNX19LCJNYXhXaWR0aCI6MjUxLjY2NzA4Mzc0MDIzNDM4LCJNYXhIZWlnaHQiOiJJbmZpbml0eSIsIlNtYXJ0Rm9yZWdyb3VuZElzQWN0aXZlIjpmYWxzZSwiSG9yaXpvbnRhbEFsaWdubWVudCI6MSwiVmVydGljYWxBbGlnbm1lbnQiOjAsIlNtYXJ0Rm9yZWdyb3VuZCI6bnVsbCwiTWFyZ2luIjp7IiRpZCI6IjQ2MyIsIlRvcCI6MCwiTGVmdCI6MCwiUmlnaHQiOjAsIkJvdHRvbSI6MH0sIlBhZGRpbmciOnsiJGlkIjoiNDY0IiwiVG9wIjowLCJMZWZ0IjowLCJSaWdodCI6MCwiQm90dG9tIjowfSwiQmFja2dyb3VuZCI6eyIkcmVmIjoiNzMifSwiSXNWaXNpYmxlIjp0cnVlLCJXaWR0aCI6MC4wLCJIZWlnaHQiOjAuMCwiQm9yZGVyU3R5bGUiOnsiJGlkIjoiNDY1IiwiTGluZUNvbG9yIjpudWxsLCJMaW5lV2VpZ2h0IjowLjAsIkxpbmVUeXBlIjowLCJQYXJlbnRTdHlsZSI6bnVsbH0sIlBhcmVudFN0eWxlIjpudWxsfSwiRGF0ZVN0eWxlIjp7IiRpZCI6IjQ2NiIsIkZvbnRTZXR0aW5ncyI6eyIkaWQiOiI0NjciLCJGb250U2l6ZSI6MTEsIkZvbnROYW1lIjoiQ2FsaWJyaSIsIklzQm9sZCI6dHJ1ZSwiSXNJdGFsaWMiOmZhbHNlLCJJc1VuZGVybGluZWQiOmZhbHNlLCJQYXJlbnRTdHlsZSI6bnVsbH0sIkF1dG9TaXplIjowLCJGb3JlZ3JvdW5kIjp7IiRpZCI6IjQ2OCIsIkNvbG9yIjp7IiRyZWYiOiI3NyJ9fSwiTWF4V2lkdGgiOjIwMC4wLCJNYXhIZWlnaHQiOiJJbmZpbml0eSIsIlNtYXJ0Rm9yZWdyb3VuZElzQWN0aXZlIjpmYWxzZSwiSG9yaXpvbnRhbEFsaWdubWVudCI6MCwiVmVydGljYWxBbGlnbm1lbnQiOjAsIlNtYXJ0Rm9yZWdyb3VuZCI6bnVsbCwiTWFyZ2luIjp7IiRpZCI6IjQ2OSIsIlRvcCI6MCwiTGVmdCI6MCwiUmlnaHQiOjAsIkJvdHRvbSI6MH0sIlBhZGRpbmciOnsiJGlkIjoiNDcwIiwiVG9wIjowLCJMZWZ0IjowLCJSaWdodCI6MCwiQm90dG9tIjowfSwiQmFja2dyb3VuZCI6eyIkcmVmIjoiODAifSwiSXNWaXNpYmxlIjp0cnVlLCJXaWR0aCI6MC4wLCJIZWlnaHQiOjAuMCwiQm9yZGVyU3R5bGUiOnsiJGlkIjoiNDcxIiwiTGluZUNvbG9yIjpudWxsLCJMaW5lV2VpZ2h0IjowLjAsIkxpbmVUeXBlIjowLCJQYXJlbnRTdHlsZSI6bnVsbH0sIlBhcmVudFN0eWxlIjpudWxsfSwiRGF0ZUZvcm1hdCI6eyIkaWQiOiI0Nz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3MyIsIkRhdGVQYXJ0SXNWaXNpYmxlIjp0cnVlLCJUaW1lUGFydElzVmlzaWJsZSI6ZmFsc2V9fSwiSXNWaXNpYmxlIjp0cnVlLCJQYXJlbnRTdHlsZSI6bnVsbH0sIkluZGV4IjoxNCwiUGVyY2VudGFnZUNvbXBsZXRlIjpudWxsLCJQb3NpdGlvbiI6eyJSYXRpbyI6MC4xNjg4MDI0MTY3NjYxMzEzNiwiSXNDdXN0b20iOmZhbHNlfSwiRGF0ZUZvcm1hdCI6eyIkcmVmIjoiNDcyIn0sIklkIjoiYzcwMDI3ZWItY2NkOC00MWRlLWEyYjMtYTFlNTZkMTFjOTRjIiwiSW1wb3J0SWQiOm51bGwsIlRpdGxlIjoiQWNjZXB0cyBwcm9mZXNzb3JzaGlwIGF0IFdha2UgRm9yZXN0IFVuaXZlcnNpdHkiLCJOb3RlIjpudWxsLCJIeXBlcmxpbmsiOm51bGwsIklzQ2hhbmdlZCI6ZmFsc2UsIklzTmV3IjpmYWxzZX0seyIkaWQiOiI0NzQiLCJEYXRlIjoiMTk4Ni0wMS0wMVQyMzo1OTowMFoiLCJTdHlsZSI6eyIkaWQiOiI0NzUiLCJTaGFwZSI6MTMsIkNvbm5lY3Rvck1hcmdpbiI6eyIkaWQiOiI0NzYiLCJUb3AiOjAsIkxlZnQiOjIsIlJpZ2h0IjoyLCJCb3R0b20iOjB9LCJDb25uZWN0b3JTdHlsZSI6eyIkaWQiOiI0NzciLCJMaW5lQ29sb3IiOnsiJGlkIjoiNDc4IiwiJHR5cGUiOiJOTFJFLkNvbW1vbi5Eb20uU29saWRDb2xvckJydXNoLCBOTFJFLkNvbW1vbiIsIkNvbG9yIjp7IiRpZCI6IjQ3OSIsIkEiOjI1NSwiUiI6MTI2LCJHIjoyMzMsIkIiOjIxNn19LCJMaW5lV2VpZ2h0IjoxLjAsIkxpbmVUeXBlIjowLCJQYXJlbnRTdHlsZSI6bnVsbH0sIklzQmVsb3dUaW1lYmFuZCI6dHJ1ZSwiSGlkZURhdGUiOmZhbHNlLCJTaGFwZVNpemUiOjEsIlNwYWNpbmciOjIuMCwiUGFkZGluZyI6eyIkaWQiOiI0ODAiLCJUb3AiOjcsIkxlZnQiOjMsIlJpZ2h0IjowLCJCb3R0b20iOjJ9LCJTaGFwZVN0eWxlIjp7IiRpZCI6IjQ4MSIsIk1hcmdpbiI6eyIkaWQiOiI0ODIiLCJUb3AiOjAsIkxlZnQiOjAsIlJpZ2h0IjowLCJCb3R0b20iOjB9LCJQYWRkaW5nIjp7IiRpZCI6IjQ4MyIsIlRvcCI6MCwiTGVmdCI6MCwiUmlnaHQiOjAsIkJvdHRvbSI6MH0sIkJhY2tncm91bmQiOnsiJGlkIjoiNDg0IiwiQ29sb3IiOnsiJGlkIjoiNDg1IiwiQSI6MjU1LCJSIjo1NCwiRyI6MjIyLCJCIjoxOTR9fSwiSXNWaXNpYmxlIjp0cnVlLCJXaWR0aCI6MTguMCwiSGVpZ2h0IjoyMC4wLCJCb3JkZXJTdHlsZSI6eyIkaWQiOiI0ODYiLCJMaW5lQ29sb3IiOnsiJHJlZiI6IjY1In0sIkxpbmVXZWlnaHQiOjAuMCwiTGluZVR5cGUiOjAsIlBhcmVudFN0eWxlIjpudWxsfSwiUGFyZW50U3R5bGUiOm51bGx9LCJUaXRsZVN0eWxlIjp7IiRpZCI6IjQ4NyIsIkZvbnRTZXR0aW5ncyI6eyIkaWQiOiI0ODgiLCJGb250U2l6ZSI6MTIsIkZvbnROYW1lIjoiQ2FsaWJyaSIsIklzQm9sZCI6dHJ1ZSwiSXNJdGFsaWMiOmZhbHNlLCJJc1VuZGVybGluZWQiOmZhbHNlLCJQYXJlbnRTdHlsZSI6bnVsbH0sIkF1dG9TaXplIjowLCJGb3JlZ3JvdW5kIjp7IiRpZCI6IjQ4OSIsIkNvbG9yIjp7IiRpZCI6IjQ5MCIsIkEiOjI1NSwiUiI6MTgwLCJHIjoyNDIsIkIiOjIzMn19LCJNYXhXaWR0aCI6MjAwLjAsIk1heEhlaWdodCI6IkluZmluaXR5IiwiU21hcnRGb3JlZ3JvdW5kSXNBY3RpdmUiOmZhbHNlLCJIb3Jpem9udGFsQWxpZ25tZW50IjoxLCJWZXJ0aWNhbEFsaWdubWVudCI6MCwiU21hcnRGb3JlZ3JvdW5kIjpudWxsLCJNYXJnaW4iOnsiJGlkIjoiNDkxIiwiVG9wIjowLCJMZWZ0IjowLCJSaWdodCI6MCwiQm90dG9tIjowfSwiUGFkZGluZyI6eyIkaWQiOiI0OTIiLCJUb3AiOjAsIkxlZnQiOjAsIlJpZ2h0IjowLCJCb3R0b20iOjB9LCJCYWNrZ3JvdW5kIjp7IiRyZWYiOiI3MyJ9LCJJc1Zpc2libGUiOnRydWUsIldpZHRoIjowLjAsIkhlaWdodCI6MC4wLCJCb3JkZXJTdHlsZSI6eyIkaWQiOiI0OTMiLCJMaW5lQ29sb3IiOm51bGwsIkxpbmVXZWlnaHQiOjAuMCwiTGluZVR5cGUiOjAsIlBhcmVudFN0eWxlIjpudWxsfSwiUGFyZW50U3R5bGUiOm51bGx9LCJEYXRlU3R5bGUiOnsiJGlkIjoiNDk0IiwiRm9udFNldHRpbmdzIjp7IiRpZCI6IjQ5NSIsIkZvbnRTaXplIjoxMSwiRm9udE5hbWUiOiJDYWxpYnJpIiwiSXNCb2xkIjp0cnVlLCJJc0l0YWxpYyI6ZmFsc2UsIklzVW5kZXJsaW5lZCI6ZmFsc2UsIlBhcmVudFN0eWxlIjpudWxsfSwiQXV0b1NpemUiOjAsIkZvcmVncm91bmQiOnsiJGlkIjoiNDk2IiwiQ29sb3IiOnsiJHJlZiI6Ijc3In19LCJNYXhXaWR0aCI6MjAwLjAsIk1heEhlaWdodCI6IkluZmluaXR5IiwiU21hcnRGb3JlZ3JvdW5kSXNBY3RpdmUiOmZhbHNlLCJIb3Jpem9udGFsQWxpZ25tZW50IjowLCJWZXJ0aWNhbEFsaWdubWVudCI6MCwiU21hcnRGb3JlZ3JvdW5kIjpudWxsLCJNYXJnaW4iOnsiJGlkIjoiNDk3IiwiVG9wIjowLCJMZWZ0IjowLCJSaWdodCI6MCwiQm90dG9tIjowfSwiUGFkZGluZyI6eyIkaWQiOiI0OTgiLCJUb3AiOjAsIkxlZnQiOjAsIlJpZ2h0IjowLCJCb3R0b20iOjB9LCJCYWNrZ3JvdW5kIjp7IiRyZWYiOiI4MCJ9LCJJc1Zpc2libGUiOnRydWUsIldpZHRoIjowLjAsIkhlaWdodCI6MC4wLCJCb3JkZXJTdHlsZSI6eyIkaWQiOiI0OTkiLCJMaW5lQ29sb3IiOm51bGwsIkxpbmVXZWlnaHQiOjAuMCwiTGluZVR5cGUiOjAsIlBhcmVudFN0eWxlIjpudWxsfSwiUGFyZW50U3R5bGUiOm51bGx9LCJEYXRlRm9ybWF0Ijp7IiRpZCI6IjUw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AxIiwiRGF0ZVBhcnRJc1Zpc2libGUiOnRydWUsIlRpbWVQYXJ0SXNWaXNpYmxlIjpmYWxzZX19LCJJc1Zpc2libGUiOnRydWUsIlBhcmVudFN0eWxlIjpudWxsfSwiSW5kZXgiOjE1LCJQZXJjZW50YWdlQ29tcGxldGUiOm51bGwsIlBvc2l0aW9uIjp7IlJhdGlvIjowLjA5NjQzODMyNjY1OTAyNTk2NCwiSXNDdXN0b20iOmZhbHNlfSwiRGF0ZUZvcm1hdCI6eyIkcmVmIjoiNTAwIn0sIklkIjoiYzZjYjQzYjktMTkxMy00YjZmLWFiNjEtMDNiNDlmNTFiODc2IiwiSW1wb3J0SWQiOm51bGwsIlRpdGxlIjoiQWxsIEdvZCdzIENoaWxkcmVuIE5lZWQgVHJhdmVsaW5nIFNob2VzIiwiTm90ZSI6bnVsbCwiSHlwZXJsaW5rIjpudWxsLCJJc0NoYW5nZWQiOmZhbHNlLCJJc05ldyI6ZmFsc2V9LHsiJGlkIjoiNTAyIiwiRGF0ZSI6IjE5OTMtMDEtMDFUMjM6NTk6MDBaIiwiU3R5bGUiOnsiJGlkIjoiNTAzIiwiU2hhcGUiOjEsIkNvbm5lY3Rvck1hcmdpbiI6eyIkaWQiOiI1MDQiLCJUb3AiOjAsIkxlZnQiOjIsIlJpZ2h0IjoyLCJCb3R0b20iOjB9LCJDb25uZWN0b3JTdHlsZSI6eyIkaWQiOiI1MDUiLCJMaW5lQ29sb3IiOnsiJHJlZiI6IjU2In0sIkxpbmVXZWlnaHQiOjEuMCwiTGluZVR5cGUiOjAsIlBhcmVudFN0eWxlIjpudWxsfSwiSXNCZWxvd1RpbWViYW5kIjpmYWxzZSwiSGlkZURhdGUiOmZhbHNlLCJTaGFwZVNpemUiOjEsIlNwYWNpbmciOjIuMCwiUGFkZGluZyI6eyIkaWQiOiI1MDYiLCJUb3AiOjcsIkxlZnQiOjMsIlJpZ2h0IjowLCJCb3R0b20iOjJ9LCJTaGFwZVN0eWxlIjp7IiRpZCI6IjUwNyIsIk1hcmdpbiI6eyIkaWQiOiI1MDgiLCJUb3AiOjAsIkxlZnQiOjAsIlJpZ2h0IjowLCJCb3R0b20iOjB9LCJQYWRkaW5nIjp7IiRpZCI6IjUwOSIsIlRvcCI6MCwiTGVmdCI6MCwiUmlnaHQiOjAsIkJvdHRvbSI6MH0sIkJhY2tncm91bmQiOnsiJGlkIjoiNTEwIiwiQ29sb3IiOnsiJGlkIjoiNTExIiwiQSI6MjU1LCJSIjoyMjksIkciOjIzNywiQiI6MTc3fX0sIklzVmlzaWJsZSI6dHJ1ZSwiV2lkdGgiOjE4LjAsIkhlaWdodCI6MjAuMCwiQm9yZGVyU3R5bGUiOnsiJGlkIjoiNTEyIiwiTGluZUNvbG9yIjp7IiRyZWYiOiI2NSJ9LCJMaW5lV2VpZ2h0IjowLjAsIkxpbmVUeXBlIjowLCJQYXJlbnRTdHlsZSI6bnVsbH0sIlBhcmVudFN0eWxlIjpudWxsfSwiVGl0bGVTdHlsZSI6eyIkaWQiOiI1MTMiLCJGb250U2V0dGluZ3MiOnsiJGlkIjoiNTE0IiwiRm9udFNpemUiOjEyLCJGb250TmFtZSI6IkNhbGlicmkiLCJJc0JvbGQiOmZhbHNlLCJJc0l0YWxpYyI6ZmFsc2UsIklzVW5kZXJsaW5lZCI6ZmFsc2UsIlBhcmVudFN0eWxlIjpudWxsfSwiQXV0b1NpemUiOjIsIkZvcmVncm91bmQiOnsiJGlkIjoiNTE1IiwiQ29sb3IiOnsiJGlkIjoiNTE2IiwiQSI6MjU1LCJSIjoyMzgsIkciOjI0MywiQiI6MjA1fX0sIk1heFdpZHRoIjoyNzYuMzg4Mjc1MTQ2NDg0MzcsIk1heEhlaWdodCI6IkluZmluaXR5IiwiU21hcnRGb3JlZ3JvdW5kSXNBY3RpdmUiOmZhbHNlLCJIb3Jpem9udGFsQWxpZ25tZW50IjoxLCJWZXJ0aWNhbEFsaWdubWVudCI6MCwiU21hcnRGb3JlZ3JvdW5kIjpudWxsLCJNYXJnaW4iOnsiJGlkIjoiNTE3IiwiVG9wIjowLCJMZWZ0IjowLCJSaWdodCI6MCwiQm90dG9tIjowfSwiUGFkZGluZyI6eyIkaWQiOiI1MTgiLCJUb3AiOjAsIkxlZnQiOjAsIlJpZ2h0IjowLCJCb3R0b20iOjB9LCJCYWNrZ3JvdW5kIjp7IiRyZWYiOiI3MyJ9LCJJc1Zpc2libGUiOnRydWUsIldpZHRoIjowLjAsIkhlaWdodCI6MC4wLCJCb3JkZXJTdHlsZSI6eyIkaWQiOiI1MTkiLCJMaW5lQ29sb3IiOm51bGwsIkxpbmVXZWlnaHQiOjAuMCwiTGluZVR5cGUiOjAsIlBhcmVudFN0eWxlIjpudWxsfSwiUGFyZW50U3R5bGUiOm51bGx9LCJEYXRlU3R5bGUiOnsiJGlkIjoiNTIwIiwiRm9udFNldHRpbmdzIjp7IiRpZCI6IjUyMSIsIkZvbnRTaXplIjoxMSwiRm9udE5hbWUiOiJDYWxpYnJpIiwiSXNCb2xkIjp0cnVlLCJJc0l0YWxpYyI6ZmFsc2UsIklzVW5kZXJsaW5lZCI6ZmFsc2UsIlBhcmVudFN0eWxlIjpudWxsfSwiQXV0b1NpemUiOjAsIkZvcmVncm91bmQiOnsiJGlkIjoiNTIyIiwiQ29sb3IiOnsiJHJlZiI6Ijc3In19LCJNYXhXaWR0aCI6MjAwLjAsIk1heEhlaWdodCI6IkluZmluaXR5IiwiU21hcnRGb3JlZ3JvdW5kSXNBY3RpdmUiOmZhbHNlLCJIb3Jpem9udGFsQWxpZ25tZW50IjowLCJWZXJ0aWNhbEFsaWdubWVudCI6MCwiU21hcnRGb3JlZ3JvdW5kIjpudWxsLCJNYXJnaW4iOnsiJGlkIjoiNTIzIiwiVG9wIjowLCJMZWZ0IjowLCJSaWdodCI6MCwiQm90dG9tIjowfSwiUGFkZGluZyI6eyIkaWQiOiI1MjQiLCJUb3AiOjAsIkxlZnQiOjAsIlJpZ2h0IjowLCJCb3R0b20iOjB9LCJCYWNrZ3JvdW5kIjp7IiRyZWYiOiI4MCJ9LCJJc1Zpc2libGUiOnRydWUsIldpZHRoIjowLjAsIkhlaWdodCI6MC4wLCJCb3JkZXJTdHlsZSI6eyIkaWQiOiI1MjUiLCJMaW5lQ29sb3IiOm51bGwsIkxpbmVXZWlnaHQiOjAuMCwiTGluZVR5cGUiOjAsIlBhcmVudFN0eWxlIjpudWxsfSwiUGFyZW50U3R5bGUiOm51bGx9LCJEYXRlRm9ybWF0Ijp7IiRpZCI6IjUy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I3IiwiRGF0ZVBhcnRJc1Zpc2libGUiOnRydWUsIlRpbWVQYXJ0SXNWaXNpYmxlIjpmYWxzZX19LCJJc1Zpc2libGUiOnRydWUsIlBhcmVudFN0eWxlIjpudWxsfSwiSW5kZXgiOjE2LCJQZXJjZW50YWdlQ29tcGxldGUiOm51bGwsIlBvc2l0aW9uIjp7IlJhdGlvIjowLjM1MDgxODAzMzU3MTU5NjUyLCJJc0N1c3RvbSI6ZmFsc2V9LCJEYXRlRm9ybWF0Ijp7IiRyZWYiOiI1MjYifSwiSWQiOiI4NzEzMzM3MC1mNWE2LTRmZmEtOTg1NS0yNjQ5Nzc0NDFjZTgiLCJJbXBvcnRJZCI6bnVsbCwiVGl0bGUiOiJNYWtlcyBpbmF1Z3VyYWwgcmVjaXRhdGlvbiBmb3IgUHJlcy4gQmlsbCBDbGludG9uIiwiTm90ZSI6bnVsbCwiSHlwZXJsaW5rIjpudWxsLCJJc0NoYW5nZWQiOmZhbHNlLCJJc05ldyI6ZmFsc2V9LHsiJGlkIjoiNTI4IiwiRGF0ZSI6IjIwMDAtMDEtMDFUMjM6NTk6MDBaIiwiU3R5bGUiOnsiJGlkIjoiNTI5IiwiU2hhcGUiOjEsIkNvbm5lY3Rvck1hcmdpbiI6eyIkaWQiOiI1MzAiLCJUb3AiOjAsIkxlZnQiOjIsIlJpZ2h0IjoyLCJCb3R0b20iOjB9LCJDb25uZWN0b3JTdHlsZSI6eyIkaWQiOiI1MzEiLCJMaW5lQ29sb3IiOnsiJHJlZiI6IjU2In0sIkxpbmVXZWlnaHQiOjEuMCwiTGluZVR5cGUiOjAsIlBhcmVudFN0eWxlIjpudWxsfSwiSXNCZWxvd1RpbWViYW5kIjp0cnVlLCJIaWRlRGF0ZSI6ZmFsc2UsIlNoYXBlU2l6ZSI6MSwiU3BhY2luZyI6Mi4wLCJQYWRkaW5nIjp7IiRpZCI6IjUzMiIsIlRvcCI6NywiTGVmdCI6MywiUmlnaHQiOjAsIkJvdHRvbSI6Mn0sIlNoYXBlU3R5bGUiOnsiJGlkIjoiNTMzIiwiTWFyZ2luIjp7IiRpZCI6IjUzNCIsIlRvcCI6MCwiTGVmdCI6MCwiUmlnaHQiOjAsIkJvdHRvbSI6MH0sIlBhZGRpbmciOnsiJGlkIjoiNTM1IiwiVG9wIjowLCJMZWZ0IjowLCJSaWdodCI6MCwiQm90dG9tIjowfSwiQmFja2dyb3VuZCI6eyIkaWQiOiI1MzYiLCJDb2xvciI6eyIkaWQiOiI1MzciLCJBIjoyNTUsIlIiOjIyOSwiRyI6MjM3LCJCIjoxNzd9fSwiSXNWaXNpYmxlIjp0cnVlLCJXaWR0aCI6MTguMCwiSGVpZ2h0IjoyMC4wLCJCb3JkZXJTdHlsZSI6eyIkaWQiOiI1MzgiLCJMaW5lQ29sb3IiOnsiJHJlZiI6IjY1In0sIkxpbmVXZWlnaHQiOjAuMCwiTGluZVR5cGUiOjAsIlBhcmVudFN0eWxlIjpudWxsfSwiUGFyZW50U3R5bGUiOm51bGx9LCJUaXRsZVN0eWxlIjp7IiRpZCI6IjUzOSIsIkZvbnRTZXR0aW5ncyI6eyIkaWQiOiI1NDAiLCJGb250U2l6ZSI6MTIsIkZvbnROYW1lIjoiQ2FsaWJyaSIsIklzQm9sZCI6ZmFsc2UsIklzSXRhbGljIjpmYWxzZSwiSXNVbmRlcmxpbmVkIjpmYWxzZSwiUGFyZW50U3R5bGUiOm51bGx9LCJBdXRvU2l6ZSI6MiwiRm9yZWdyb3VuZCI6eyIkcmVmIjoiNjkifSwiTWF4V2lkdGgiOjIxMy4zNzEzMzc4OTA2MjUsIk1heEhlaWdodCI6IkluZmluaXR5IiwiU21hcnRGb3JlZ3JvdW5kSXNBY3RpdmUiOmZhbHNlLCJIb3Jpem9udGFsQWxpZ25tZW50IjoxLCJWZXJ0aWNhbEFsaWdubWVudCI6MCwiU21hcnRGb3JlZ3JvdW5kIjpudWxsLCJNYXJnaW4iOnsiJGlkIjoiNTQxIiwiVG9wIjowLCJMZWZ0IjowLCJSaWdodCI6MCwiQm90dG9tIjowfSwiUGFkZGluZyI6eyIkaWQiOiI1NDIiLCJUb3AiOjAsIkxlZnQiOjAsIlJpZ2h0IjowLCJCb3R0b20iOjB9LCJCYWNrZ3JvdW5kIjp7IiRyZWYiOiI3MyJ9LCJJc1Zpc2libGUiOnRydWUsIldpZHRoIjowLjAsIkhlaWdodCI6MC4wLCJCb3JkZXJTdHlsZSI6eyIkaWQiOiI1NDMiLCJMaW5lQ29sb3IiOm51bGwsIkxpbmVXZWlnaHQiOjAuMCwiTGluZVR5cGUiOjAsIlBhcmVudFN0eWxlIjpudWxsfSwiUGFyZW50U3R5bGUiOm51bGx9LCJEYXRlU3R5bGUiOnsiJGlkIjoiNTQ0IiwiRm9udFNldHRpbmdzIjp7IiRpZCI6IjU0NSIsIkZvbnRTaXplIjoxMSwiRm9udE5hbWUiOiJDYWxpYnJpIiwiSXNCb2xkIjp0cnVlLCJJc0l0YWxpYyI6ZmFsc2UsIklzVW5kZXJsaW5lZCI6ZmFsc2UsIlBhcmVudFN0eWxlIjpudWxsfSwiQXV0b1NpemUiOjAsIkZvcmVncm91bmQiOnsiJGlkIjoiNTQ2IiwiQ29sb3IiOnsiJHJlZiI6Ijc3In19LCJNYXhXaWR0aCI6MjAwLjAsIk1heEhlaWdodCI6IkluZmluaXR5IiwiU21hcnRGb3JlZ3JvdW5kSXNBY3RpdmUiOmZhbHNlLCJIb3Jpem9udGFsQWxpZ25tZW50IjowLCJWZXJ0aWNhbEFsaWdubWVudCI6MCwiU21hcnRGb3JlZ3JvdW5kIjpudWxsLCJNYXJnaW4iOnsiJGlkIjoiNTQ3IiwiVG9wIjowLCJMZWZ0IjowLCJSaWdodCI6MCwiQm90dG9tIjowfSwiUGFkZGluZyI6eyIkaWQiOiI1NDgiLCJUb3AiOjAsIkxlZnQiOjAsIlJpZ2h0IjowLCJCb3R0b20iOjB9LCJCYWNrZ3JvdW5kIjp7IiRyZWYiOiI4MCJ9LCJJc1Zpc2libGUiOnRydWUsIldpZHRoIjowLjAsIkhlaWdodCI6MC4wLCJCb3JkZXJTdHlsZSI6eyIkaWQiOiI1NDkiLCJMaW5lQ29sb3IiOm51bGwsIkxpbmVXZWlnaHQiOjAuMCwiTGluZVR5cGUiOjAsIlBhcmVudFN0eWxlIjpudWxsfSwiUGFyZW50U3R5bGUiOm51bGx9LCJEYXRlRm9ybWF0Ijp7IiRpZCI6IjU1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UxIiwiRGF0ZVBhcnRJc1Zpc2libGUiOnRydWUsIlRpbWVQYXJ0SXNWaXNpYmxlIjpmYWxzZX19LCJJc1Zpc2libGUiOnRydWUsIlBhcmVudFN0eWxlIjpudWxsfSwiSW5kZXgiOjE3LCJQZXJjZW50YWdlQ29tcGxldGUiOm51bGwsIlBvc2l0aW9uIjp7IlJhdGlvIjowLjI0MTE2NjY0MTA5NDA2NjQ5LCJJc0N1c3RvbSI6ZmFsc2V9LCJEYXRlRm9ybWF0Ijp7IiRyZWYiOiI1NTAifSwiSWQiOiJmY2IyN2RjYy05YThiLTQ4MDAtYmFhNi1iODc4NzE2YWVkNDAiLCJJbXBvcnRJZCI6bnVsbCwiVGl0bGUiOiJDcmVhdGVzIGNvbGxlY3Rpb24gb2YgcHJvZHVjdHMgZm9yIEhhbGxtYXJrIiwiTm90ZSI6bnVsbCwiSHlwZXJsaW5rIjpudWxsLCJJc0NoYW5nZWQiOmZhbHNlLCJJc05ldyI6ZmFsc2V9LHsiJGlkIjoiNTUyIiwiRGF0ZSI6IjIwMDItMDEtMDFUMjM6NTk6MDBaIiwiU3R5bGUiOnsiJGlkIjoiNTUzIiwiU2hhcGUiOjEzLCJDb25uZWN0b3JNYXJnaW4iOnsiJGlkIjoiNTU0IiwiVG9wIjowLCJMZWZ0IjoyLCJSaWdodCI6MiwiQm90dG9tIjowfSwiQ29ubmVjdG9yU3R5bGUiOnsiJGlkIjoiNTU1IiwiTGluZUNvbG9yIjp7IiRpZCI6IjU1NiIsIiR0eXBlIjoiTkxSRS5Db21tb24uRG9tLlNvbGlkQ29sb3JCcnVzaCwgTkxSRS5Db21tb24iLCJDb2xvciI6eyIkaWQiOiI1NTciLCJBIjoyNTUsIlIiOjEyNiwiRyI6MjMzLCJCIjoyMTZ9fSwiTGluZVdlaWdodCI6MS4wLCJMaW5lVHlwZSI6MCwiUGFyZW50U3R5bGUiOm51bGx9LCJJc0JlbG93VGltZWJhbmQiOmZhbHNlLCJIaWRlRGF0ZSI6ZmFsc2UsIlNoYXBlU2l6ZSI6MSwiU3BhY2luZyI6Mi4wLCJQYWRkaW5nIjp7IiRpZCI6IjU1OCIsIlRvcCI6NywiTGVmdCI6MywiUmlnaHQiOjAsIkJvdHRvbSI6Mn0sIlNoYXBlU3R5bGUiOnsiJGlkIjoiNTU5IiwiTWFyZ2luIjp7IiRpZCI6IjU2MCIsIlRvcCI6MCwiTGVmdCI6MCwiUmlnaHQiOjAsIkJvdHRvbSI6MH0sIlBhZGRpbmciOnsiJGlkIjoiNTYxIiwiVG9wIjowLCJMZWZ0IjowLCJSaWdodCI6MCwiQm90dG9tIjowfSwiQmFja2dyb3VuZCI6eyIkaWQiOiI1NjIiLCJDb2xvciI6eyIkaWQiOiI1NjMiLCJBIjoyNTUsIlIiOjU0LCJHIjoyMjIsIkIiOjE5NH19LCJJc1Zpc2libGUiOnRydWUsIldpZHRoIjoxOC4wLCJIZWlnaHQiOjIwLjAsIkJvcmRlclN0eWxlIjp7IiRpZCI6IjU2NCIsIkxpbmVDb2xvciI6eyIkcmVmIjoiNjUifSwiTGluZVdlaWdodCI6MC4wLCJMaW5lVHlwZSI6MCwiUGFyZW50U3R5bGUiOm51bGx9LCJQYXJlbnRTdHlsZSI6bnVsbH0sIlRpdGxlU3R5bGUiOnsiJGlkIjoiNTY1IiwiRm9udFNldHRpbmdzIjp7IiRpZCI6IjU2NiIsIkZvbnRTaXplIjoxMiwiRm9udE5hbWUiOiJDYWxpYnJpIiwiSXNCb2xkIjp0cnVlLCJJc0l0YWxpYyI6ZmFsc2UsIklzVW5kZXJsaW5lZCI6ZmFsc2UsIlBhcmVudFN0eWxlIjpudWxsfSwiQXV0b1NpemUiOjAsIkZvcmVncm91bmQiOnsiJGlkIjoiNTY3IiwiQ29sb3IiOnsiJGlkIjoiNTY4IiwiQSI6MjU1LCJSIjoxODAsIkciOjI0MiwiQiI6MjMyfX0sIk1heFdpZHRoIjoyMDAuMCwiTWF4SGVpZ2h0IjoiSW5maW5pdHkiLCJTbWFydEZvcmVncm91bmRJc0FjdGl2ZSI6ZmFsc2UsIkhvcml6b250YWxBbGlnbm1lbnQiOjEsIlZlcnRpY2FsQWxpZ25tZW50IjowLCJTbWFydEZvcmVncm91bmQiOm51bGwsIk1hcmdpbiI6eyIkaWQiOiI1NjkiLCJUb3AiOjAsIkxlZnQiOjAsIlJpZ2h0IjowLCJCb3R0b20iOjB9LCJQYWRkaW5nIjp7IiRpZCI6IjU3MCIsIlRvcCI6MCwiTGVmdCI6MCwiUmlnaHQiOjAsIkJvdHRvbSI6MH0sIkJhY2tncm91bmQiOnsiJHJlZiI6IjczIn0sIklzVmlzaWJsZSI6dHJ1ZSwiV2lkdGgiOjAuMCwiSGVpZ2h0IjowLjAsIkJvcmRlclN0eWxlIjp7IiRpZCI6IjU3MSIsIkxpbmVDb2xvciI6bnVsbCwiTGluZVdlaWdodCI6MC4wLCJMaW5lVHlwZSI6MCwiUGFyZW50U3R5bGUiOm51bGx9LCJQYXJlbnRTdHlsZSI6bnVsbH0sIkRhdGVTdHlsZSI6eyIkaWQiOiI1NzIiLCJGb250U2V0dGluZ3MiOnsiJGlkIjoiNTczIiwiRm9udFNpemUiOjExLCJGb250TmFtZSI6IkNhbGlicmkiLCJJc0JvbGQiOnRydWUsIklzSXRhbGljIjpmYWxzZSwiSXNVbmRlcmxpbmVkIjpmYWxzZSwiUGFyZW50U3R5bGUiOm51bGx9LCJBdXRvU2l6ZSI6MCwiRm9yZWdyb3VuZCI6eyIkaWQiOiI1NzQiLCJDb2xvciI6eyIkcmVmIjoiNzcifX0sIk1heFdpZHRoIjoyMDAuMCwiTWF4SGVpZ2h0IjoiSW5maW5pdHkiLCJTbWFydEZvcmVncm91bmRJc0FjdGl2ZSI6ZmFsc2UsIkhvcml6b250YWxBbGlnbm1lbnQiOjAsIlZlcnRpY2FsQWxpZ25tZW50IjowLCJTbWFydEZvcmVncm91bmQiOm51bGwsIk1hcmdpbiI6eyIkaWQiOiI1NzUiLCJUb3AiOjAsIkxlZnQiOjAsIlJpZ2h0IjowLCJCb3R0b20iOjB9LCJQYWRkaW5nIjp7IiRpZCI6IjU3NiIsIlRvcCI6MCwiTGVmdCI6MCwiUmlnaHQiOjAsIkJvdHRvbSI6MH0sIkJhY2tncm91bmQiOnsiJHJlZiI6IjgwIn0sIklzVmlzaWJsZSI6dHJ1ZSwiV2lkdGgiOjAuMCwiSGVpZ2h0IjowLjAsIkJvcmRlclN0eWxlIjp7IiRpZCI6IjU3NyIsIkxpbmVDb2xvciI6bnVsbCwiTGluZVdlaWdodCI6MC4wLCJMaW5lVHlwZSI6MCwiUGFyZW50U3R5bGUiOm51bGx9LCJQYXJlbnRTdHlsZSI6bnVsbH0sIkRhdGVGb3JtYXQiOnsiJGlkIjoiNTc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zkiLCJEYXRlUGFydElzVmlzaWJsZSI6dHJ1ZSwiVGltZVBhcnRJc1Zpc2libGUiOmZhbHNlfX0sIklzVmlzaWJsZSI6dHJ1ZSwiUGFyZW50U3R5bGUiOm51bGx9LCJJbmRleCI6MTgsIlBlcmNlbnRhZ2VDb21wbGV0ZSI6bnVsbCwiUG9zaXRpb24iOnsiUmF0aW8iOjAuMTY4ODAyNDE2NzY2MTMxMzYsIklzQ3VzdG9tIjpmYWxzZX0sIkRhdGVGb3JtYXQiOnsiJHJlZiI6IjU3OCJ9LCJJZCI6ImRmOGMxYTNmLTJjZDMtNDBlZi04OTdiLTJkZGIzMzY5ZjcxOSIsIkltcG9ydElkIjpudWxsLCJUaXRsZSI6IkEgU3VuZyBGbHVuZyBVcCB0byBIZWF2ZW4iLCJOb3RlIjpudWxsLCJIeXBlcmxpbmsiOm51bGwsIklzQ2hhbmdlZCI6ZmFsc2UsIklzTmV3IjpmYWxzZX0seyIkaWQiOiI1ODAiLCJEYXRlIjoiMjAxMS0wMS0wMVQyMzo1OTowMFoiLCJTdHlsZSI6eyIkaWQiOiI1ODEiLCJTaGFwZSI6MSwiQ29ubmVjdG9yTWFyZ2luIjp7IiRpZCI6IjU4MiIsIlRvcCI6MCwiTGVmdCI6MiwiUmlnaHQiOjIsIkJvdHRvbSI6MH0sIkNvbm5lY3RvclN0eWxlIjp7IiRpZCI6IjU4MyIsIkxpbmVDb2xvciI6eyIkcmVmIjoiNTYifSwiTGluZVdlaWdodCI6MS4wLCJMaW5lVHlwZSI6MCwiUGFyZW50U3R5bGUiOm51bGx9LCJJc0JlbG93VGltZWJhbmQiOnRydWUsIkhpZGVEYXRlIjpmYWxzZSwiU2hhcGVTaXplIjoxLCJTcGFjaW5nIjoyLjAsIlBhZGRpbmciOnsiJGlkIjoiNTg0IiwiVG9wIjo3LCJMZWZ0IjozLCJSaWdodCI6MCwiQm90dG9tIjoyfSwiU2hhcGVTdHlsZSI6eyIkaWQiOiI1ODUiLCJNYXJnaW4iOnsiJGlkIjoiNTg2IiwiVG9wIjowLCJMZWZ0IjowLCJSaWdodCI6MCwiQm90dG9tIjowfSwiUGFkZGluZyI6eyIkaWQiOiI1ODciLCJUb3AiOjAsIkxlZnQiOjAsIlJpZ2h0IjowLCJCb3R0b20iOjB9LCJCYWNrZ3JvdW5kIjp7IiRpZCI6IjU4OCIsIkNvbG9yIjp7IiRpZCI6IjU4OSIsIkEiOjI1NSwiUiI6MjI5LCJHIjoyMzcsIkIiOjE3N319LCJJc1Zpc2libGUiOnRydWUsIldpZHRoIjoxOC4wLCJIZWlnaHQiOjIwLjAsIkJvcmRlclN0eWxlIjp7IiRpZCI6IjU5MCIsIkxpbmVDb2xvciI6eyIkcmVmIjoiNjUifSwiTGluZVdlaWdodCI6MC4wLCJMaW5lVHlwZSI6MCwiUGFyZW50U3R5bGUiOm51bGx9LCJQYXJlbnRTdHlsZSI6bnVsbH0sIlRpdGxlU3R5bGUiOnsiJGlkIjoiNTkxIiwiRm9udFNldHRpbmdzIjp7IiRpZCI6IjU5MiIsIkZvbnRTaXplIjoxMiwiRm9udE5hbWUiOiJDYWxpYnJpIiwiSXNCb2xkIjpmYWxzZSwiSXNJdGFsaWMiOmZhbHNlLCJJc1VuZGVybGluZWQiOmZhbHNlLCJQYXJlbnRTdHlsZSI6bnVsbH0sIkF1dG9TaXplIjoyLCJGb3JlZ3JvdW5kIjp7IiRyZWYiOiI2OSJ9LCJNYXhXaWR0aCI6MjM1LjQzNTExOTYyODkwNjI1LCJNYXhIZWlnaHQiOiJJbmZpbml0eSIsIlNtYXJ0Rm9yZWdyb3VuZElzQWN0aXZlIjpmYWxzZSwiSG9yaXpvbnRhbEFsaWdubWVudCI6MSwiVmVydGljYWxBbGlnbm1lbnQiOjAsIlNtYXJ0Rm9yZWdyb3VuZCI6bnVsbCwiTWFyZ2luIjp7IiRpZCI6IjU5MyIsIlRvcCI6MCwiTGVmdCI6MCwiUmlnaHQiOjAsIkJvdHRvbSI6MH0sIlBhZGRpbmciOnsiJGlkIjoiNTk0IiwiVG9wIjowLCJMZWZ0IjowLCJSaWdodCI6MCwiQm90dG9tIjowfSwiQmFja2dyb3VuZCI6eyIkcmVmIjoiNzMi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EsIkZvbnROYW1lIjoiQ2FsaWJyaSIsIklzQm9sZCI6dHJ1ZSwiSXNJdGFsaWMiOmZhbHNlLCJJc1VuZGVybGluZWQiOmZhbHNlLCJQYXJlbnRTdHlsZSI6bnVsbH0sIkF1dG9TaXplIjowLCJGb3JlZ3JvdW5kIjp7IiRpZCI6IjU5OCIsIkNvbG9yIjp7IiRyZWYiOiI3NyJ9fSwiTWF4V2lkdGgiOjIwMC4wLCJNYXhIZWlnaHQiOiJJbmZpbml0eSIsIlNtYXJ0Rm9yZWdyb3VuZElzQWN0aXZlIjpmYWxzZSwiSG9yaXpvbnRhbEFsaWdubWVudCI6MCwiVmVydGljYWxBbGlnbm1lbnQiOjAsIlNtYXJ0Rm9yZWdyb3VuZCI6bnVsbCwiTWFyZ2luIjp7IiRpZCI6IjU5OSIsIlRvcCI6MCwiTGVmdCI6MCwiUmlnaHQiOjAsIkJvdHRvbSI6MH0sIlBhZGRpbmciOnsiJGlkIjoiNjAwIiwiVG9wIjowLCJMZWZ0IjowLCJSaWdodCI6MCwiQm90dG9tIjowfSwiQmFja2dyb3VuZCI6eyIkcmVmIjoiODAifSwiSXNWaXNpYmxlIjp0cnVlLCJXaWR0aCI6MC4wLCJIZWlnaHQiOjAuMCwiQm9yZGVyU3R5bGUiOnsiJGlkIjoiNjAxIiwiTGluZUNvbG9yIjpudWxsLCJMaW5lV2VpZ2h0IjowLjAsIkxpbmVUeXBlIjowLCJQYXJlbnRTdHlsZSI6bnVsbH0sIlBhcmVudFN0eWxlIjpudWxsfSwiRGF0ZUZvcm1hdCI6eyIkaWQiOiI2MD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wMyIsIkRhdGVQYXJ0SXNWaXNpYmxlIjp0cnVlLCJUaW1lUGFydElzVmlzaWJsZSI6ZmFsc2V9fSwiSXNWaXNpYmxlIjp0cnVlLCJQYXJlbnRTdHlsZSI6bnVsbH0sIkluZGV4IjoxOSwiUGVyY2VudGFnZUNvbXBsZXRlIjpudWxsLCJQb3NpdGlvbiI6eyJSYXRpbyI6MC4xNjg4MDIzOTkxMDU0OTU4OCwiSXNDdXN0b20iOmZhbHNlfSwiRGF0ZUZvcm1hdCI6eyIkcmVmIjoiNjAyIn0sIklkIjoiM2JkMzEwYTYtYjg1Mi00YTUxLWJjMTYtZmY3ZGM2NDk4OTY4IiwiSW1wb3J0SWQiOm51bGwsIlRpdGxlIjoiQXdhcmRlZCB0aGUgUHJlc2lkZW50aWFsIE1lZGFsIG9mIEZyZWVkb20iLCJOb3RlIjpudWxsLCJIeXBlcmxpbmsiOm51bGwsIklzQ2hhbmdlZCI6ZmFsc2UsIklzTmV3IjpmYWxzZX0seyIkaWQiOiI2MDQiLCJEYXRlIjoiMjAxMy0wMS0wMVQyMzo1OTowMFoiLCJTdHlsZSI6eyIkaWQiOiI2MDUiLCJTaGFwZSI6MTMsIkNvbm5lY3Rvck1hcmdpbiI6eyIkaWQiOiI2MDYiLCJUb3AiOjAsIkxlZnQiOjIsIlJpZ2h0IjoyLCJCb3R0b20iOjB9LCJDb25uZWN0b3JTdHlsZSI6eyIkaWQiOiI2MDciLCJMaW5lQ29sb3IiOnsiJGlkIjoiNjA4IiwiJHR5cGUiOiJOTFJFLkNvbW1vbi5Eb20uU29saWRDb2xvckJydXNoLCBOTFJFLkNvbW1vbiIsIkNvbG9yIjp7IiRpZCI6IjYwOSIsIkEiOjI1NSwiUiI6MTI2LCJHIjoyMzMsIkIiOjIxNn19LCJMaW5lV2VpZ2h0IjoxLjAsIkxpbmVUeXBlIjowLCJQYXJlbnRTdHlsZSI6bnVsbH0sIklzQmVsb3dUaW1lYmFuZCI6ZmFsc2UsIkhpZGVEYXRlIjpmYWxzZSwiU2hhcGVTaXplIjoxLCJTcGFjaW5nIjoyLjAsIlBhZGRpbmciOnsiJGlkIjoiNjEwIiwiVG9wIjo3LCJMZWZ0IjozLCJSaWdodCI6MCwiQm90dG9tIjoyfSwiU2hhcGVTdHlsZSI6eyIkaWQiOiI2MTEiLCJNYXJnaW4iOnsiJGlkIjoiNjEyIiwiVG9wIjowLCJMZWZ0IjowLCJSaWdodCI6MCwiQm90dG9tIjowfSwiUGFkZGluZyI6eyIkaWQiOiI2MTMiLCJUb3AiOjAsIkxlZnQiOjAsIlJpZ2h0IjowLCJCb3R0b20iOjB9LCJCYWNrZ3JvdW5kIjp7IiRpZCI6IjYxNCIsIkNvbG9yIjp7IiRpZCI6IjYxNSIsIkEiOjI1NSwiUiI6NTQsIkciOjIyMiwiQiI6MTk0fX0sIklzVmlzaWJsZSI6dHJ1ZSwiV2lkdGgiOjE4LjAsIkhlaWdodCI6MjAuMCwiQm9yZGVyU3R5bGUiOnsiJGlkIjoiNjE2IiwiTGluZUNvbG9yIjp7IiRyZWYiOiI2NSJ9LCJMaW5lV2VpZ2h0IjowLjAsIkxpbmVUeXBlIjowLCJQYXJlbnRTdHlsZSI6bnVsbH0sIlBhcmVudFN0eWxlIjpudWxsfSwiVGl0bGVTdHlsZSI6eyIkaWQiOiI2MTciLCJGb250U2V0dGluZ3MiOnsiJGlkIjoiNjE4IiwiRm9udFNpemUiOjEyLCJGb250TmFtZSI6IkNhbGlicmkiLCJJc0JvbGQiOnRydWUsIklzSXRhbGljIjpmYWxzZSwiSXNVbmRlcmxpbmVkIjpmYWxzZSwiUGFyZW50U3R5bGUiOm51bGx9LCJBdXRvU2l6ZSI6MCwiRm9yZWdyb3VuZCI6eyIkaWQiOiI2MTkiLCJDb2xvciI6eyIkaWQiOiI2MjAiLCJBIjoyNTUsIlIiOjE4MCwiRyI6MjQyLCJCIjoyMzJ9fSwiTWF4V2lkdGgiOjIwMC4wLCJNYXhIZWlnaHQiOiJJbmZpbml0eSIsIlNtYXJ0Rm9yZWdyb3VuZElzQWN0aXZlIjpmYWxzZSwiSG9yaXpvbnRhbEFsaWdubWVudCI6MSwiVmVydGljYWxBbGlnbm1lbnQiOjAsIlNtYXJ0Rm9yZWdyb3VuZCI6bnVsbCwiTWFyZ2luIjp7IiRpZCI6IjYyMSIsIlRvcCI6MCwiTGVmdCI6MCwiUmlnaHQiOjAsIkJvdHRvbSI6MH0sIlBhZGRpbmciOnsiJGlkIjoiNjIyIiwiVG9wIjowLCJMZWZ0IjowLCJSaWdodCI6MCwiQm90dG9tIjowfSwiQmFja2dyb3VuZCI6eyIkcmVmIjoiNzMifSwiSXNWaXNpYmxlIjp0cnVlLCJXaWR0aCI6MC4wLCJIZWlnaHQiOjAuMCwiQm9yZGVyU3R5bGUiOnsiJGlkIjoiNjIzIiwiTGluZUNvbG9yIjpudWxsLCJMaW5lV2VpZ2h0IjowLjAsIkxpbmVUeXBlIjowLCJQYXJlbnRTdHlsZSI6bnVsbH0sIlBhcmVudFN0eWxlIjpudWxsfSwiRGF0ZVN0eWxlIjp7IiRpZCI6IjYyNCIsIkZvbnRTZXR0aW5ncyI6eyIkaWQiOiI2MjUiLCJGb250U2l6ZSI6MTEsIkZvbnROYW1lIjoiQ2FsaWJyaSIsIklzQm9sZCI6dHJ1ZSwiSXNJdGFsaWMiOmZhbHNlLCJJc1VuZGVybGluZWQiOmZhbHNlLCJQYXJlbnRTdHlsZSI6bnVsbH0sIkF1dG9TaXplIjowLCJGb3JlZ3JvdW5kIjp7IiRpZCI6IjYyNiIsIkNvbG9yIjp7IiRyZWYiOiI3NyJ9fSwiTWF4V2lkdGgiOjIwMC4wLCJNYXhIZWlnaHQiOiJJbmZpbml0eSIsIlNtYXJ0Rm9yZWdyb3VuZElzQWN0aXZlIjpmYWxzZSwiSG9yaXpvbnRhbEFsaWdubWVudCI6MCwiVmVydGljYWxBbGlnbm1lbnQiOjAsIlNtYXJ0Rm9yZWdyb3VuZCI6bnVsbCwiTWFyZ2luIjp7IiRpZCI6IjYyNyIsIlRvcCI6MCwiTGVmdCI6MCwiUmlnaHQiOjAsIkJvdHRvbSI6MH0sIlBhZGRpbmciOnsiJGlkIjoiNjI4IiwiVG9wIjowLCJMZWZ0IjowLCJSaWdodCI6MCwiQm90dG9tIjowfSwiQmFja2dyb3VuZCI6eyIkcmVmIjoiODAifSwiSXNWaXNpYmxlIjp0cnVlLCJXaWR0aCI6MC4wLCJIZWlnaHQiOjAuMCwiQm9yZGVyU3R5bGUiOnsiJGlkIjoiNjI5IiwiTGluZUNvbG9yIjpudWxsLCJMaW5lV2VpZ2h0IjowLjAsIkxpbmVUeXBlIjowLCJQYXJlbnRTdHlsZSI6bnVsbH0sIlBhcmVudFN0eWxlIjpudWxsfSwiRGF0ZUZvcm1hdCI6eyIkaWQiOiI2Mz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zMSIsIkRhdGVQYXJ0SXNWaXNpYmxlIjp0cnVlLCJUaW1lUGFydElzVmlzaWJsZSI6ZmFsc2V9fSwiSXNWaXNpYmxlIjp0cnVlLCJQYXJlbnRTdHlsZSI6bnVsbH0sIkluZGV4IjoyMCwiUGVyY2VudGFnZUNvbXBsZXRlIjpudWxsLCJQb3NpdGlvbiI6eyJSYXRpbyI6MC4wOTYzMzY5ODY0MDA0NjI5NjgsIklzQ3VzdG9tIjpmYWxzZX0sIkRhdGVGb3JtYXQiOnsiJHJlZiI6IjYzMCJ9LCJJZCI6ImU3MmIyNjYyLWI1ODgtNGY4Zi04ZjE2LTU5ZGZlMTg5N2U3NSIsIkltcG9ydElkIjpudWxsLCJUaXRsZSI6Ik1vbSAmIE1lICYgTW9tIiwiTm90ZSI6bnVsbCwiSHlwZXJsaW5rIjpudWxsLCJJc0NoYW5nZWQiOmZhbHNlLCJJc05ldyI6ZmFsc2V9LHsiJGlkIjoiNjMyIiwiRGF0ZSI6IjIwMTQtMDUtMjhUMjM6NTk6MDBaIiwiU3R5bGUiOnsiJGlkIjoiNjMzIiwiU2hhcGUiOjEsIkNvbm5lY3Rvck1hcmdpbiI6eyIkaWQiOiI2MzQiLCJUb3AiOjAsIkxlZnQiOjIsIlJpZ2h0IjoyLCJCb3R0b20iOjB9LCJDb25uZWN0b3JTdHlsZSI6eyIkaWQiOiI2MzUiLCJMaW5lQ29sb3IiOnsiJHJlZiI6IjU2In0sIkxpbmVXZWlnaHQiOjEuMCwiTGluZVR5cGUiOjAsIlBhcmVudFN0eWxlIjpudWxsfSwiSXNCZWxvd1RpbWViYW5kIjp0cnVlLCJIaWRlRGF0ZSI6ZmFsc2UsIlNoYXBlU2l6ZSI6MSwiU3BhY2luZyI6Mi4wLCJQYWRkaW5nIjp7IiRpZCI6IjYzNiIsIlRvcCI6NywiTGVmdCI6MywiUmlnaHQiOjAsIkJvdHRvbSI6Mn0sIlNoYXBlU3R5bGUiOnsiJGlkIjoiNjM3IiwiTWFyZ2luIjp7IiRpZCI6IjYzOCIsIlRvcCI6MCwiTGVmdCI6MCwiUmlnaHQiOjAsIkJvdHRvbSI6MH0sIlBhZGRpbmciOnsiJGlkIjoiNjM5IiwiVG9wIjowLCJMZWZ0IjowLCJSaWdodCI6MCwiQm90dG9tIjowfSwiQmFja2dyb3VuZCI6eyIkaWQiOiI2NDAiLCJDb2xvciI6eyIkaWQiOiI2NDEiLCJBIjoyNTUsIlIiOjIyOSwiRyI6MjM3LCJCIjoxNzd9fSwiSXNWaXNpYmxlIjp0cnVlLCJXaWR0aCI6MTguMCwiSGVpZ2h0IjoyMC4wLCJCb3JkZXJTdHlsZSI6eyIkaWQiOiI2NDIiLCJMaW5lQ29sb3IiOnsiJHJlZiI6IjY1In0sIkxpbmVXZWlnaHQiOjAuMCwiTGluZVR5cGUiOjAsIlBhcmVudFN0eWxlIjpudWxsfSwiUGFyZW50U3R5bGUiOm51bGx9LCJUaXRsZVN0eWxlIjp7IiRpZCI6IjY0MyIsIkZvbnRTZXR0aW5ncyI6eyIkaWQiOiI2NDQiLCJGb250U2l6ZSI6MTIsIkZvbnROYW1lIjoiQ2FsaWJyaSIsIklzQm9sZCI6ZmFsc2UsIklzSXRhbGljIjpmYWxzZSwiSXNVbmRlcmxpbmVkIjpmYWxzZSwiUGFyZW50U3R5bGUiOm51bGx9LCJBdXRvU2l6ZSI6MCwiRm9yZWdyb3VuZCI6eyIkaWQiOiI2NDUiLCJDb2xvciI6eyIkaWQiOiI2NDYiLCJBIjoyNTUsIlIiOjIzOCwiRyI6MjQzLCJCIjoyMDV9fSwiTWF4V2lkdGgiOjIwMC4wLCJNYXhIZWlnaHQiOiJJbmZpbml0eSIsIlNtYXJ0Rm9yZWdyb3VuZElzQWN0aXZlIjpmYWxzZSwiSG9yaXpvbnRhbEFsaWdubWVudCI6MSwiVmVydGljYWxBbGlnbm1lbnQiOjAsIlNtYXJ0Rm9yZWdyb3VuZCI6bnVsbCwiTWFyZ2luIjp7IiRpZCI6IjY0NyIsIlRvcCI6MCwiTGVmdCI6MCwiUmlnaHQiOjAsIkJvdHRvbSI6MH0sIlBhZGRpbmciOnsiJGlkIjoiNjQ4IiwiVG9wIjowLCJMZWZ0IjowLCJSaWdodCI6MCwiQm90dG9tIjowfSwiQmFja2dyb3VuZCI6eyIkcmVmIjoiNzMifSwiSXNWaXNpYmxlIjp0cnVlLCJXaWR0aCI6MC4wLCJIZWlnaHQiOjAuMCwiQm9yZGVyU3R5bGUiOnsiJGlkIjoiNjQ5IiwiTGluZUNvbG9yIjpudWxsLCJMaW5lV2VpZ2h0IjowLjAsIkxpbmVUeXBlIjowLCJQYXJlbnRTdHlsZSI6bnVsbH0sIlBhcmVudFN0eWxlIjpudWxsfSwiRGF0ZVN0eWxlIjp7IiRpZCI6IjY1MCIsIkZvbnRTZXR0aW5ncyI6eyIkaWQiOiI2NTEiLCJGb250U2l6ZSI6MTEsIkZvbnROYW1lIjoiQ2FsaWJyaSIsIklzQm9sZCI6dHJ1ZSwiSXNJdGFsaWMiOmZhbHNlLCJJc1VuZGVybGluZWQiOmZhbHNlLCJQYXJlbnRTdHlsZSI6bnVsbH0sIkF1dG9TaXplIjowLCJGb3JlZ3JvdW5kIjp7IiRpZCI6IjY1MiIsIkNvbG9yIjp7IiRpZCI6IjY1MyIsIkEiOjI1NSwiUiI6NjgsIkciOjg0LCJCIjoxMDZ9fSwiTWF4V2lkdGgiOjIwMC4wLCJNYXhIZWlnaHQiOiJJbmZpbml0eSIsIlNtYXJ0Rm9yZWdyb3VuZElzQWN0aXZlIjpmYWxzZSwiSG9yaXpvbnRhbEFsaWdubWVudCI6MCwiVmVydGljYWxBbGlnbm1lbnQiOjAsIlNtYXJ0Rm9yZWdyb3VuZCI6bnVsbCwiTWFyZ2luIjp7IiRpZCI6IjY1NCIsIlRvcCI6MCwiTGVmdCI6MCwiUmlnaHQiOjAsIkJvdHRvbSI6MH0sIlBhZGRpbmciOnsiJGlkIjoiNjU1IiwiVG9wIjowLCJMZWZ0IjowLCJSaWdodCI6MCwiQm90dG9tIjowfSwiQmFja2dyb3VuZCI6eyIkcmVmIjoiODAifSwiSXNWaXNpYmxlIjp0cnVlLCJXaWR0aCI6MC4wLCJIZWlnaHQiOjAuMCwiQm9yZGVyU3R5bGUiOnsiJGlkIjoiNjU2IiwiTGluZUNvbG9yIjpudWxsLCJMaW5lV2VpZ2h0IjowLjAsIkxpbmVUeXBlIjowLCJQYXJlbnRTdHlsZSI6bnVsbH0sIlBhcmVudFN0eWxlIjpudWxsfSwiRGF0ZUZvcm1hdCI6eyIkaWQiOiI2NTc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2NTgiLCJEYXRlUGFydElzVmlzaWJsZSI6dHJ1ZSwiVGltZVBhcnRJc1Zpc2libGUiOmZhbHNlfX0sIklzVmlzaWJsZSI6dHJ1ZSwiUGFyZW50U3R5bGUiOm51bGx9LCJJbmRleCI6MjEsIlBlcmNlbnRhZ2VDb21wbGV0ZSI6bnVsbCwiUG9zaXRpb24iOnsiUmF0aW8iOjAuMDk2NDM4MzI2NjU5MDI1OTY0LCJJc0N1c3RvbSI6ZmFsc2V9LCJEYXRlRm9ybWF0Ijp7IiRyZWYiOiI2NTcifSwiSWQiOiI5NmNlZWYzMy1hMTY1LTRjZDktYjY4My1iYzQ0ZjAyYTIwNzciLCJJbXBvcnRJZCI6bnVsbCwiVGl0bGUiOiJEaWVzIGluIFdpbnN0b24tU2FsZW0iLCJOb3RlIjpudWxsLCJIeXBlcmxpbmsiOm51bGwsIklzQ2hhbmdlZCI6ZmFsc2UsIklzTmV3IjpmYWxzZX1dLCJUYXNrcyI6W3siJGlkIjoiNjU5IiwiR3JvdXBOYW1lIjpudWxsLCJTdGFydERhdGUiOiIyMDE4LTA0LTAyVDAwOjAwOjAwIiwiRW5kRGF0ZSI6IjIwMTgtMDQtMDJUMjM6NTk6MDAiLCJQZXJjZW50YWdlQ29tcGxldGUiOm51bGwsIlN0eWxlIjp7IiRpZCI6IjY2MCIsIlNoYXBlIjoyLCJTaGFwZVRoaWNrbmVzcyI6MCwiRHVyYXRpb25Gb3JtYXQiOjAsIkluY2x1ZGVOb25Xb3JraW5nRGF5c0luRHVyYXRpb24iOmZhbHNlLCJQZXJjZW50YWdlQ29tcGxldGVTdHlsZSI6eyIkaWQiOiI2NjEiLCJGb250U2V0dGluZ3MiOnsiJGlkIjoiNjYyIiwiRm9udFNpemUiOjEwLCJGb250TmFtZSI6IkNhbGlicmkiLCJJc0JvbGQiOmZhbHNlLCJJc0l0YWxpYyI6ZmFsc2UsIklzVW5kZXJsaW5lZCI6ZmFsc2UsIlBhcmVudFN0eWxlIjpudWxsfSwiQXV0b1NpemUiOjAsIkZvcmVncm91bmQiOnsiJGlkIjoiNjYzIiwiQ29sb3IiOnsiJHJlZiI6Ijg3In19LCJNYXhXaWR0aCI6MjAwLjAsIk1heEhlaWdodCI6IkluZmluaXR5IiwiU21hcnRGb3JlZ3JvdW5kSXNBY3RpdmUiOmZhbHNlLCJIb3Jpem9udGFsQWxpZ25tZW50IjowLCJWZXJ0aWNhbEFsaWdubWVudCI6MCwiU21hcnRGb3JlZ3JvdW5kIjpudWxsLCJNYXJnaW4iOnsiJGlkIjoiNjY0IiwiVG9wIjowLCJMZWZ0IjowLCJSaWdodCI6MCwiQm90dG9tIjowfSwiUGFkZGluZyI6eyIkaWQiOiI2NjUiLCJUb3AiOjAsIkxlZnQiOjAsIlJpZ2h0IjowLCJCb3R0b20iOjB9LCJCYWNrZ3JvdW5kIjp7IiRyZWYiOiI5MCJ9LCJJc1Zpc2libGUiOnRydWUsIldpZHRoIjowLjAsIkhlaWdodCI6MC4wLCJCb3JkZXJTdHlsZSI6eyIkaWQiOiI2NjYiLCJMaW5lQ29sb3IiOm51bGwsIkxpbmVXZWlnaHQiOjAuMCwiTGluZVR5cGUiOjAsIlBhcmVudFN0eWxlIjpudWxsfSwiUGFyZW50U3R5bGUiOm51bGx9LCJEdXJhdGlvblN0eWxlIjp7IiRpZCI6IjY2NyIsIkZvbnRTZXR0aW5ncyI6eyIkaWQiOiI2NjgiLCJGb250U2l6ZSI6MTAsIkZvbnROYW1lIjoiQ2FsaWJyaSIsIklzQm9sZCI6ZmFsc2UsIklzSXRhbGljIjpmYWxzZSwiSXNVbmRlcmxpbmVkIjpmYWxzZSwiUGFyZW50U3R5bGUiOm51bGx9LCJBdXRvU2l6ZSI6MCwiRm9yZWdyb3VuZCI6eyIkaWQiOiI2NjkiLCJDb2xvciI6eyIkcmVmIjoiOTQifX0sIk1heFdpZHRoIjoyMDAuMCwiTWF4SGVpZ2h0IjoiSW5maW5pdHkiLCJTbWFydEZvcmVncm91bmRJc0FjdGl2ZSI6ZmFsc2UsIkhvcml6b250YWxBbGlnbm1lbnQiOjAsIlZlcnRpY2FsQWxpZ25tZW50IjowLCJTbWFydEZvcmVncm91bmQiOm51bGwsIk1hcmdpbiI6eyIkaWQiOiI2NzAiLCJUb3AiOjAsIkxlZnQiOjAsIlJpZ2h0IjowLCJCb3R0b20iOjB9LCJQYWRkaW5nIjp7IiRpZCI6IjY3MSIsIlRvcCI6MCwiTGVmdCI6MCwiUmlnaHQiOjAsIkJvdHRvbSI6MH0sIkJhY2tncm91bmQiOnsiJHJlZiI6Ijk3In0sIklzVmlzaWJsZSI6dHJ1ZSwiV2lkdGgiOjAuMCwiSGVpZ2h0IjowLjAsIkJvcmRlclN0eWxlIjp7IiRpZCI6IjY3MiIsIkxpbmVDb2xvciI6bnVsbCwiTGluZVdlaWdodCI6MC4wLCJMaW5lVHlwZSI6MCwiUGFyZW50U3R5bGUiOm51bGx9LCJQYXJlbnRTdHlsZSI6bnVsbH0sIkhvcml6b250YWxDb25uZWN0b3JTdHlsZSI6eyIkaWQiOiI2NzMiLCJMaW5lQ29sb3IiOnsiJHJlZiI6Ijk5In0sIkxpbmVXZWlnaHQiOjEuMCwiTGluZVR5cGUiOjAsIlBhcmVudFN0eWxlIjpudWxsfSwiVmVydGljYWxDb25uZWN0b3JTdHlsZSI6eyIkaWQiOiI2NzQiLCJMaW5lQ29sb3IiOnsiJHJlZiI6IjEwMiJ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zLCJJc0JlbG93VGltZWJhbmQiOnRydWUsIlBlcmNlbnRhZ2VDb21wbGV0ZVNoYXBlT3BhY2l0eSI6MzUsIlNoYXBlU3R5bGUiOnsiJGlkIjoiNjc1IiwiTWFyZ2luIjp7IiRpZCI6IjY3NiIsIlRvcCI6MCwiTGVmdCI6NCwiUmlnaHQiOjQsIkJvdHRvbSI6MH0sIlBhZGRpbmciOnsiJGlkIjoiNjc3IiwiVG9wIjowLCJMZWZ0IjowLCJSaWdodCI6MCwiQm90dG9tIjowfSwiQmFja2dyb3VuZCI6eyIkaWQiOiI2NzgiLCJDb2xvciI6eyIkaWQiOiI2NzkiLCJBIjoyNTUsIlIiOjkxLCJHIjoxNTUsIkIiOjIxM319LCJJc1Zpc2libGUiOnRydWUsIldpZHRoIjowLjAsIkhlaWdodCI6MTAuMCwiQm9yZGVyU3R5bGUiOnsiJGlkIjoiNjgwIiwiTGluZUNvbG9yIjp7IiRyZWYiOiIxMTAifSwiTGluZVdlaWdodCI6MC4wLCJMaW5lVHlwZSI6MCwiUGFyZW50U3R5bGUiOm51bGx9LCJQYXJlbnRTdHlsZSI6bnVsbH0sIlRpdGxlU3R5bGUiOnsiJGlkIjoiNjgxIiwiRm9udFNldHRpbmdzIjp7IiRpZCI6IjY4MiIsIkZvbnRTaXplIjoxMSwiRm9udE5hbWUiOiJDYWxpYnJpIiwiSXNCb2xkIjp0cnVlLCJJc0l0YWxpYyI6ZmFsc2UsIklzVW5kZXJsaW5lZCI6ZmFsc2UsIlBhcmVudFN0eWxlIjpudWxsfSwiQXV0b1NpemUiOjAsIkZvcmVncm91bmQiOnsiJGlkIjoiNjgzIiwiQ29sb3IiOnsiJHJlZiI6IjExNSJ9fSwiTWF4V2lkdGgiOjk2MC4wLCJNYXhIZWlnaHQiOiJJbmZpbml0eSIsIlNtYXJ0Rm9yZWdyb3VuZElzQWN0aXZlIjpmYWxzZSwiSG9yaXpvbnRhbEFsaWdubWVudCI6MSwiVmVydGljYWxBbGlnbm1lbnQiOjAsIlNtYXJ0Rm9yZWdyb3VuZCI6bnVsbCwiTWFyZ2luIjp7IiRpZCI6IjY4NCIsIlRvcCI6MCwiTGVmdCI6MCwiUmlnaHQiOjAsIkJvdHRvbSI6MH0sIlBhZGRpbmciOnsiJGlkIjoiNjg1IiwiVG9wIjowLCJMZWZ0IjowLCJSaWdodCI6MCwiQm90dG9tIjowfSwiQmFja2dyb3VuZCI6eyIkcmVmIjoiMTE4In0sIklzVmlzaWJsZSI6dHJ1ZSwiV2lkdGgiOjAuMCwiSGVpZ2h0IjowLjAsIkJvcmRlclN0eWxlIjp7IiRpZCI6IjY4NiIsIkxpbmVDb2xvciI6bnVsbCwiTGluZVdlaWdodCI6MC4wLCJMaW5lVHlwZSI6MCwiUGFyZW50U3R5bGUiOm51bGx9LCJQYXJlbnRTdHlsZSI6bnVsbH0sIkRhdGVTdHlsZSI6eyIkaWQiOiI2ODciLCJGb250U2V0dGluZ3MiOnsiJGlkIjoiNjg4IiwiRm9udFNpemUiOjEwLCJGb250TmFtZSI6IkNhbGlicmkiLCJJc0JvbGQiOmZhbHNlLCJJc0l0YWxpYyI6ZmFsc2UsIklzVW5kZXJsaW5lZCI6ZmFsc2UsIlBhcmVudFN0eWxlIjpudWxsfSwiQXV0b1NpemUiOjAsIkZvcmVncm91bmQiOnsiJGlkIjoiNjg5IiwiQ29sb3IiOnsiJHJlZiI6IjEyMiJ9fSwiTWF4V2lkdGgiOjIwMC4wLCJNYXhIZWlnaHQiOiJJbmZpbml0eSIsIlNtYXJ0Rm9yZWdyb3VuZElzQWN0aXZlIjpmYWxzZSwiSG9yaXpvbnRhbEFsaWdubWVudCI6MCwiVmVydGljYWxBbGlnbm1lbnQiOjAsIlNtYXJ0Rm9yZWdyb3VuZCI6bnVsbCwiTWFyZ2luIjp7IiRpZCI6IjY5MCIsIlRvcCI6MCwiTGVmdCI6MCwiUmlnaHQiOjAsIkJvdHRvbSI6MH0sIlBhZGRpbmciOnsiJGlkIjoiNjkxIiwiVG9wIjowLCJMZWZ0IjowLCJSaWdodCI6MCwiQm90dG9tIjowfSwiQmFja2dyb3VuZCI6eyIkcmVmIjoiMTI1In0sIklzVmlzaWJsZSI6dHJ1ZSwiV2lkdGgiOjAuMCwiSGVpZ2h0IjowLjAsIkJvcmRlclN0eWxlIjp7IiRpZCI6IjY5MiIsIkxpbmVDb2xvciI6bnVsbCwiTGluZVdlaWdodCI6MC4wLCJMaW5lVHlwZSI6MCwiUGFyZW50U3R5bGUiOm51bGx9LCJQYXJlbnRTdHlsZSI6bnVsbH0sIkRhdGVGb3JtYXQiOnsiJGlkIjoiNjk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sIlNtYXJ0RHVyYXRpb25BY3RpdmF0ZWQiOmZhbHNlLCJEYXRlRm9ybWF0Ijp7IiRyZWYiOiI2OTMifSwiSWQiOiIxZDIyMjcwYy00NWU4LTRmMzQtODRkZi1kYzM1NzMzNjc0NWMiLCJJbXBvcnRJZCI6bnVsbCwiVGl0bGUiOm51bGwsIk5vdGUiOm51bGwsIkh5cGVybGluayI6bnVsbCwiSXNDaGFuZ2VkIjpmYWxzZSwiSXNOZXciOmZhbHNlfV0sIk1zUHJvamVjdEl0ZW1zVHJlZSI6eyIkaWQiOiI2OTQiLCJSb290Ijp7IkltcG9ydElkIjpudWxsLCJJc0ltcG9ydGVkIjpmYWxzZSwiQ2hpbGRyZW4iOltdfX0sIk1ldGFkYXRhIjp7IiRpZCI6IjY5NSIsIlJlY2VudENvbG9yc0NvbGxlY3Rpb24iOiJbXSJ9LCJTZXR0aW5ncyI6eyIkaWQiOiI2OTYiLCJJbXBhT3B0aW9ucyI6eyIkaWQiOiI2OTc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MCwiRmlsZVBhdGgiOm51bGwsIlRpbWVDb25maWd1cmF0aW9uIjp7IiRpZCI6IjY5OCIsIlVzZVRpbWUiOmZhbHNlLCJXb3JrRGF5U3RhcnQiOiIwMDowMDowMCIsIldvcmtEYXlFbmQiOiIyMzo1OTowMCJ9LCJMYXN0VXNlZFRlbXBsYXRlSWQiOiJjMTFmNmY0OS03ZGI4LTQ1ZmQtYmEzMi1iZmNhZWE0OTJmMzki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2018-04-04T11:04:08Z</dcterms:created>
  <dcterms:modified xsi:type="dcterms:W3CDTF">2018-04-04T11:12:35Z</dcterms:modified>
</cp:coreProperties>
</file>