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126" y="5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6BC5-0317-47A2-BAAD-E0536A6808D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B0C3-A7B3-46CD-B931-E7290B21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40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6BC5-0317-47A2-BAAD-E0536A6808D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B0C3-A7B3-46CD-B931-E7290B21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3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6BC5-0317-47A2-BAAD-E0536A6808D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B0C3-A7B3-46CD-B931-E7290B21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3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6BC5-0317-47A2-BAAD-E0536A6808D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B0C3-A7B3-46CD-B931-E7290B21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83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6BC5-0317-47A2-BAAD-E0536A6808D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B0C3-A7B3-46CD-B931-E7290B21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3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6BC5-0317-47A2-BAAD-E0536A6808D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B0C3-A7B3-46CD-B931-E7290B21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4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6BC5-0317-47A2-BAAD-E0536A6808D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B0C3-A7B3-46CD-B931-E7290B21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5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6BC5-0317-47A2-BAAD-E0536A6808D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B0C3-A7B3-46CD-B931-E7290B21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5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6BC5-0317-47A2-BAAD-E0536A6808D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B0C3-A7B3-46CD-B931-E7290B21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95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6BC5-0317-47A2-BAAD-E0536A6808D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B0C3-A7B3-46CD-B931-E7290B21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71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6BC5-0317-47A2-BAAD-E0536A6808D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B0C3-A7B3-46CD-B931-E7290B21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66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E6BC5-0317-47A2-BAAD-E0536A6808D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8B0C3-A7B3-46CD-B931-E7290B21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83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slideLayout" Target="../slideLayouts/slideLayout7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image" Target="../media/image1.jp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5">
            <a:lum/>
          </a:blip>
          <a:srcRect/>
          <a:stretch>
            <a:fillRect t="-59000" r="-4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0" name="OTLSHAPE_M_02129f48c56640748a8e94b5a565c276_Connector1"/>
          <p:cNvCxnSpPr/>
          <p:nvPr>
            <p:custDataLst>
              <p:tags r:id="rId2"/>
            </p:custDataLst>
          </p:nvPr>
        </p:nvCxnSpPr>
        <p:spPr>
          <a:xfrm>
            <a:off x="7927036" y="3146425"/>
            <a:ext cx="0" cy="244009"/>
          </a:xfrm>
          <a:prstGeom prst="line">
            <a:avLst/>
          </a:prstGeom>
          <a:ln w="7620" cap="flat" cmpd="sng" algn="ctr">
            <a:solidFill>
              <a:srgbClr val="7B564D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9" name="OTLSHAPE_M_56512cba5296488e9341757d1a236351_Connector2"/>
          <p:cNvCxnSpPr/>
          <p:nvPr>
            <p:custDataLst>
              <p:tags r:id="rId3"/>
            </p:custDataLst>
          </p:nvPr>
        </p:nvCxnSpPr>
        <p:spPr>
          <a:xfrm>
            <a:off x="6852885" y="3950843"/>
            <a:ext cx="0" cy="542840"/>
          </a:xfrm>
          <a:prstGeom prst="line">
            <a:avLst/>
          </a:prstGeom>
          <a:ln w="7620" cap="flat" cmpd="sng" algn="ctr">
            <a:solidFill>
              <a:srgbClr val="BD442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8" name="OTLSHAPE_M_56512cba5296488e9341757d1a236351_Connector1"/>
          <p:cNvCxnSpPr/>
          <p:nvPr>
            <p:custDataLst>
              <p:tags r:id="rId4"/>
            </p:custDataLst>
          </p:nvPr>
        </p:nvCxnSpPr>
        <p:spPr>
          <a:xfrm>
            <a:off x="6852885" y="3082925"/>
            <a:ext cx="0" cy="712893"/>
          </a:xfrm>
          <a:prstGeom prst="line">
            <a:avLst/>
          </a:prstGeom>
          <a:ln w="7620" cap="flat" cmpd="sng" algn="ctr">
            <a:solidFill>
              <a:srgbClr val="BD442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OTLSHAPE_M_87f29d015f0843d2adefc403ea29544b_Connector3"/>
          <p:cNvCxnSpPr/>
          <p:nvPr>
            <p:custDataLst>
              <p:tags r:id="rId5"/>
            </p:custDataLst>
          </p:nvPr>
        </p:nvCxnSpPr>
        <p:spPr>
          <a:xfrm>
            <a:off x="5930569" y="3790435"/>
            <a:ext cx="0" cy="238004"/>
          </a:xfrm>
          <a:prstGeom prst="line">
            <a:avLst/>
          </a:prstGeom>
          <a:ln w="7620" cap="flat" cmpd="sng" algn="ctr">
            <a:solidFill>
              <a:srgbClr val="BD442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OTLSHAPE_M_87f29d015f0843d2adefc403ea29544b_Connector2"/>
          <p:cNvCxnSpPr/>
          <p:nvPr>
            <p:custDataLst>
              <p:tags r:id="rId6"/>
            </p:custDataLst>
          </p:nvPr>
        </p:nvCxnSpPr>
        <p:spPr>
          <a:xfrm>
            <a:off x="5930569" y="3594516"/>
            <a:ext cx="0" cy="25400"/>
          </a:xfrm>
          <a:prstGeom prst="line">
            <a:avLst/>
          </a:prstGeom>
          <a:ln w="7620" cap="flat" cmpd="sng" algn="ctr">
            <a:solidFill>
              <a:srgbClr val="BD442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" name="OTLSHAPE_M_87f29d015f0843d2adefc403ea29544b_Connector1"/>
          <p:cNvCxnSpPr/>
          <p:nvPr>
            <p:custDataLst>
              <p:tags r:id="rId7"/>
            </p:custDataLst>
          </p:nvPr>
        </p:nvCxnSpPr>
        <p:spPr>
          <a:xfrm>
            <a:off x="5930569" y="3082925"/>
            <a:ext cx="0" cy="356567"/>
          </a:xfrm>
          <a:prstGeom prst="line">
            <a:avLst/>
          </a:prstGeom>
          <a:ln w="7620" cap="flat" cmpd="sng" algn="ctr">
            <a:solidFill>
              <a:srgbClr val="BD442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" name="OTLSHAPE_M_0ebdcc0b18d54597af36b07c0018d21e_Connector1"/>
          <p:cNvCxnSpPr/>
          <p:nvPr>
            <p:custDataLst>
              <p:tags r:id="rId8"/>
            </p:custDataLst>
          </p:nvPr>
        </p:nvCxnSpPr>
        <p:spPr>
          <a:xfrm>
            <a:off x="5901257" y="3146425"/>
            <a:ext cx="0" cy="267667"/>
          </a:xfrm>
          <a:prstGeom prst="line">
            <a:avLst/>
          </a:prstGeom>
          <a:ln w="7620" cap="flat" cmpd="sng" algn="ctr">
            <a:solidFill>
              <a:srgbClr val="5C2032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36539076161d401eb81f83691e6dbb37_Connector1"/>
          <p:cNvCxnSpPr/>
          <p:nvPr>
            <p:custDataLst>
              <p:tags r:id="rId9"/>
            </p:custDataLst>
          </p:nvPr>
        </p:nvCxnSpPr>
        <p:spPr>
          <a:xfrm>
            <a:off x="3921374" y="3082925"/>
            <a:ext cx="0" cy="448522"/>
          </a:xfrm>
          <a:prstGeom prst="line">
            <a:avLst/>
          </a:prstGeom>
          <a:ln w="7620" cap="flat" cmpd="sng" algn="ctr">
            <a:solidFill>
              <a:srgbClr val="F98307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e20dd78419e743f49bc789a77d14b22d_Connector3"/>
          <p:cNvCxnSpPr/>
          <p:nvPr>
            <p:custDataLst>
              <p:tags r:id="rId10"/>
            </p:custDataLst>
          </p:nvPr>
        </p:nvCxnSpPr>
        <p:spPr>
          <a:xfrm>
            <a:off x="2326775" y="4233775"/>
            <a:ext cx="0" cy="141587"/>
          </a:xfrm>
          <a:prstGeom prst="line">
            <a:avLst/>
          </a:prstGeom>
          <a:ln w="7620" cap="flat" cmpd="sng" algn="ctr">
            <a:solidFill>
              <a:srgbClr val="F98307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e20dd78419e743f49bc789a77d14b22d_Connector2"/>
          <p:cNvCxnSpPr/>
          <p:nvPr>
            <p:custDataLst>
              <p:tags r:id="rId11"/>
            </p:custDataLst>
          </p:nvPr>
        </p:nvCxnSpPr>
        <p:spPr>
          <a:xfrm>
            <a:off x="2326775" y="4037856"/>
            <a:ext cx="0" cy="25400"/>
          </a:xfrm>
          <a:prstGeom prst="line">
            <a:avLst/>
          </a:prstGeom>
          <a:ln w="7620" cap="flat" cmpd="sng" algn="ctr">
            <a:solidFill>
              <a:srgbClr val="F98307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e20dd78419e743f49bc789a77d14b22d_Connector1"/>
          <p:cNvCxnSpPr/>
          <p:nvPr>
            <p:custDataLst>
              <p:tags r:id="rId12"/>
            </p:custDataLst>
          </p:nvPr>
        </p:nvCxnSpPr>
        <p:spPr>
          <a:xfrm>
            <a:off x="2326775" y="3082925"/>
            <a:ext cx="0" cy="799907"/>
          </a:xfrm>
          <a:prstGeom prst="line">
            <a:avLst/>
          </a:prstGeom>
          <a:ln w="7620" cap="flat" cmpd="sng" algn="ctr">
            <a:solidFill>
              <a:srgbClr val="F98307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2012e65b30664a0a9b361f590923d874_Connector3"/>
          <p:cNvCxnSpPr/>
          <p:nvPr>
            <p:custDataLst>
              <p:tags r:id="rId13"/>
            </p:custDataLst>
          </p:nvPr>
        </p:nvCxnSpPr>
        <p:spPr>
          <a:xfrm>
            <a:off x="1987445" y="3782724"/>
            <a:ext cx="0" cy="332729"/>
          </a:xfrm>
          <a:prstGeom prst="line">
            <a:avLst/>
          </a:prstGeom>
          <a:ln w="7620" cap="flat" cmpd="sng" algn="ctr">
            <a:solidFill>
              <a:srgbClr val="F98307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2012e65b30664a0a9b361f590923d874_Connector2"/>
          <p:cNvCxnSpPr/>
          <p:nvPr>
            <p:custDataLst>
              <p:tags r:id="rId14"/>
            </p:custDataLst>
          </p:nvPr>
        </p:nvCxnSpPr>
        <p:spPr>
          <a:xfrm>
            <a:off x="1987445" y="3586805"/>
            <a:ext cx="0" cy="25400"/>
          </a:xfrm>
          <a:prstGeom prst="line">
            <a:avLst/>
          </a:prstGeom>
          <a:ln w="7620" cap="flat" cmpd="sng" algn="ctr">
            <a:solidFill>
              <a:srgbClr val="F98307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2012e65b30664a0a9b361f590923d874_Connector1"/>
          <p:cNvCxnSpPr/>
          <p:nvPr>
            <p:custDataLst>
              <p:tags r:id="rId15"/>
            </p:custDataLst>
          </p:nvPr>
        </p:nvCxnSpPr>
        <p:spPr>
          <a:xfrm>
            <a:off x="1987445" y="3082925"/>
            <a:ext cx="0" cy="348856"/>
          </a:xfrm>
          <a:prstGeom prst="line">
            <a:avLst/>
          </a:prstGeom>
          <a:ln w="7620" cap="flat" cmpd="sng" algn="ctr">
            <a:solidFill>
              <a:srgbClr val="F98307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M_d724306ef9ce4b8eaca4271cc06b92fd_Connector1"/>
          <p:cNvCxnSpPr/>
          <p:nvPr>
            <p:custDataLst>
              <p:tags r:id="rId16"/>
            </p:custDataLst>
          </p:nvPr>
        </p:nvCxnSpPr>
        <p:spPr>
          <a:xfrm>
            <a:off x="1970889" y="3146425"/>
            <a:ext cx="0" cy="259956"/>
          </a:xfrm>
          <a:prstGeom prst="line">
            <a:avLst/>
          </a:prstGeom>
          <a:ln w="7620" cap="flat" cmpd="sng" algn="ctr">
            <a:solidFill>
              <a:srgbClr val="5C2032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M_9da6b3c530f64a4f9ef117ce973c978f_Connector1"/>
          <p:cNvCxnSpPr/>
          <p:nvPr>
            <p:custDataLst>
              <p:tags r:id="rId17"/>
            </p:custDataLst>
          </p:nvPr>
        </p:nvCxnSpPr>
        <p:spPr>
          <a:xfrm>
            <a:off x="7933386" y="2380403"/>
            <a:ext cx="0" cy="448522"/>
          </a:xfrm>
          <a:prstGeom prst="line">
            <a:avLst/>
          </a:prstGeom>
          <a:ln w="7620" cap="flat" cmpd="sng" algn="ctr">
            <a:solidFill>
              <a:srgbClr val="BD442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M_f3163ced8c10453aa4f191c7476cf046_Connector1"/>
          <p:cNvCxnSpPr/>
          <p:nvPr>
            <p:custDataLst>
              <p:tags r:id="rId18"/>
            </p:custDataLst>
          </p:nvPr>
        </p:nvCxnSpPr>
        <p:spPr>
          <a:xfrm>
            <a:off x="6836301" y="1915160"/>
            <a:ext cx="0" cy="913765"/>
          </a:xfrm>
          <a:prstGeom prst="line">
            <a:avLst/>
          </a:prstGeom>
          <a:ln w="7620" cap="flat" cmpd="sng" algn="ctr">
            <a:solidFill>
              <a:srgbClr val="BD442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fe41b0815ccc43dd82982811479b8da5_Connector1"/>
          <p:cNvCxnSpPr/>
          <p:nvPr>
            <p:custDataLst>
              <p:tags r:id="rId19"/>
            </p:custDataLst>
          </p:nvPr>
        </p:nvCxnSpPr>
        <p:spPr>
          <a:xfrm>
            <a:off x="3990261" y="2380403"/>
            <a:ext cx="0" cy="448522"/>
          </a:xfrm>
          <a:prstGeom prst="line">
            <a:avLst/>
          </a:prstGeom>
          <a:ln w="7620" cap="flat" cmpd="sng" algn="ctr">
            <a:solidFill>
              <a:srgbClr val="F98307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61cb6dd67828401b97bef0d3c901fbcd_Connector1"/>
          <p:cNvCxnSpPr/>
          <p:nvPr>
            <p:custDataLst>
              <p:tags r:id="rId20"/>
            </p:custDataLst>
          </p:nvPr>
        </p:nvCxnSpPr>
        <p:spPr>
          <a:xfrm>
            <a:off x="3000334" y="1915160"/>
            <a:ext cx="0" cy="913765"/>
          </a:xfrm>
          <a:prstGeom prst="line">
            <a:avLst/>
          </a:prstGeom>
          <a:ln w="7620" cap="flat" cmpd="sng" algn="ctr">
            <a:solidFill>
              <a:srgbClr val="BD442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M_61462d2a5e364c87abccca99dfdf8380_Connector1"/>
          <p:cNvCxnSpPr/>
          <p:nvPr>
            <p:custDataLst>
              <p:tags r:id="rId21"/>
            </p:custDataLst>
          </p:nvPr>
        </p:nvCxnSpPr>
        <p:spPr>
          <a:xfrm>
            <a:off x="2023164" y="2380403"/>
            <a:ext cx="0" cy="448522"/>
          </a:xfrm>
          <a:prstGeom prst="line">
            <a:avLst/>
          </a:prstGeom>
          <a:ln w="7620" cap="flat" cmpd="sng" algn="ctr">
            <a:solidFill>
              <a:srgbClr val="BD442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M_dda443a6ccd045c2adf9ace1ea473075_Connector2"/>
          <p:cNvCxnSpPr/>
          <p:nvPr>
            <p:custDataLst>
              <p:tags r:id="rId22"/>
            </p:custDataLst>
          </p:nvPr>
        </p:nvCxnSpPr>
        <p:spPr>
          <a:xfrm>
            <a:off x="1977239" y="2432600"/>
            <a:ext cx="0" cy="396325"/>
          </a:xfrm>
          <a:prstGeom prst="line">
            <a:avLst/>
          </a:prstGeom>
          <a:ln w="7620" cap="flat" cmpd="sng" algn="ctr">
            <a:solidFill>
              <a:srgbClr val="BD442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M_dda443a6ccd045c2adf9ace1ea473075_Connector1"/>
          <p:cNvCxnSpPr/>
          <p:nvPr>
            <p:custDataLst>
              <p:tags r:id="rId23"/>
            </p:custDataLst>
          </p:nvPr>
        </p:nvCxnSpPr>
        <p:spPr>
          <a:xfrm>
            <a:off x="1977239" y="1915160"/>
            <a:ext cx="0" cy="346922"/>
          </a:xfrm>
          <a:prstGeom prst="line">
            <a:avLst/>
          </a:prstGeom>
          <a:ln w="7620" cap="flat" cmpd="sng" algn="ctr">
            <a:solidFill>
              <a:srgbClr val="BD442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OTLSHAPE_M_e8e5a446400f4d59a2e4f289daa08425_Connector1"/>
          <p:cNvCxnSpPr/>
          <p:nvPr>
            <p:custDataLst>
              <p:tags r:id="rId24"/>
            </p:custDataLst>
          </p:nvPr>
        </p:nvCxnSpPr>
        <p:spPr>
          <a:xfrm>
            <a:off x="974555" y="2380403"/>
            <a:ext cx="0" cy="448522"/>
          </a:xfrm>
          <a:prstGeom prst="line">
            <a:avLst/>
          </a:prstGeom>
          <a:ln w="7620" cap="flat" cmpd="sng" algn="ctr">
            <a:solidFill>
              <a:srgbClr val="BD442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LSHAPE_TB_00000000000000000000000000000000_LeftEndCaps"/>
          <p:cNvSpPr txBox="1"/>
          <p:nvPr>
            <p:custDataLst>
              <p:tags r:id="rId25"/>
            </p:custDataLst>
          </p:nvPr>
        </p:nvSpPr>
        <p:spPr>
          <a:xfrm>
            <a:off x="254000" y="2816394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dirty="0" smtClean="0">
                <a:solidFill>
                  <a:srgbClr val="884736"/>
                </a:solidFill>
                <a:latin typeface="Calibri"/>
              </a:rPr>
              <a:t>2001</a:t>
            </a:r>
            <a:endParaRPr lang="en-US" b="1" spc="-38" dirty="0">
              <a:solidFill>
                <a:srgbClr val="884736"/>
              </a:solidFill>
              <a:latin typeface="Calibri"/>
            </a:endParaRPr>
          </a:p>
        </p:txBody>
      </p:sp>
      <p:sp>
        <p:nvSpPr>
          <p:cNvPr id="3" name="OTLSHAPE_TB_00000000000000000000000000000000_RightEndCaps"/>
          <p:cNvSpPr txBox="1"/>
          <p:nvPr>
            <p:custDataLst>
              <p:tags r:id="rId26"/>
            </p:custDataLst>
          </p:nvPr>
        </p:nvSpPr>
        <p:spPr>
          <a:xfrm>
            <a:off x="8426534" y="2816394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dirty="0" smtClean="0">
                <a:solidFill>
                  <a:srgbClr val="D27F3B"/>
                </a:solidFill>
                <a:latin typeface="Calibri"/>
              </a:rPr>
              <a:t>2016</a:t>
            </a:r>
            <a:endParaRPr lang="en-US" b="1" spc="-38" dirty="0">
              <a:solidFill>
                <a:srgbClr val="D27F3B"/>
              </a:solidFill>
              <a:latin typeface="Calibri"/>
            </a:endParaRPr>
          </a:p>
        </p:txBody>
      </p:sp>
      <p:sp>
        <p:nvSpPr>
          <p:cNvPr id="4" name="OTLSHAPE_TB_00000000000000000000000000000000_ScaleContainer"/>
          <p:cNvSpPr/>
          <p:nvPr>
            <p:custDataLst>
              <p:tags r:id="rId27"/>
            </p:custDataLst>
          </p:nvPr>
        </p:nvSpPr>
        <p:spPr>
          <a:xfrm>
            <a:off x="844465" y="2828925"/>
            <a:ext cx="7467600" cy="254000"/>
          </a:xfrm>
          <a:prstGeom prst="roundRect">
            <a:avLst/>
          </a:prstGeom>
          <a:gradFill flip="none" rotWithShape="1">
            <a:gsLst>
              <a:gs pos="0">
                <a:srgbClr val="D27F3B">
                  <a:lumMod val="100000"/>
                </a:srgbClr>
              </a:gs>
              <a:gs pos="100000">
                <a:srgbClr val="7F4D24">
                  <a:lumMod val="100000"/>
                </a:srgbClr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28"/>
            </p:custDataLst>
          </p:nvPr>
        </p:nvSpPr>
        <p:spPr>
          <a:xfrm>
            <a:off x="907965" y="2867025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 smtClean="0">
                <a:solidFill>
                  <a:srgbClr val="211D1C"/>
                </a:solidFill>
                <a:latin typeface="Calibri"/>
              </a:rPr>
              <a:t>2001</a:t>
            </a:r>
            <a:endParaRPr lang="en-US" sz="1200" spc="-20" dirty="0">
              <a:solidFill>
                <a:srgbClr val="211D1C"/>
              </a:solidFill>
              <a:latin typeface="Calibri"/>
            </a:endParaRPr>
          </a:p>
        </p:txBody>
      </p:sp>
      <p:sp>
        <p:nvSpPr>
          <p:cNvPr id="9" name="OTLSHAPE_TB_00000000000000000000000000000000_TimescaleInterval2"/>
          <p:cNvSpPr txBox="1"/>
          <p:nvPr>
            <p:custDataLst>
              <p:tags r:id="rId29"/>
            </p:custDataLst>
          </p:nvPr>
        </p:nvSpPr>
        <p:spPr>
          <a:xfrm>
            <a:off x="1839211" y="2867025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211D1C"/>
                </a:solidFill>
                <a:latin typeface="Calibri"/>
              </a:rPr>
              <a:t>2003</a:t>
            </a:r>
            <a:endParaRPr lang="en-US" sz="1200" spc="-20">
              <a:solidFill>
                <a:srgbClr val="211D1C"/>
              </a:solidFill>
              <a:latin typeface="Calibri"/>
            </a:endParaRPr>
          </a:p>
        </p:txBody>
      </p:sp>
      <p:sp>
        <p:nvSpPr>
          <p:cNvPr id="10" name="OTLSHAPE_TB_00000000000000000000000000000000_TimescaleInterval3"/>
          <p:cNvSpPr txBox="1"/>
          <p:nvPr>
            <p:custDataLst>
              <p:tags r:id="rId30"/>
            </p:custDataLst>
          </p:nvPr>
        </p:nvSpPr>
        <p:spPr>
          <a:xfrm>
            <a:off x="2771733" y="2867025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211D1C"/>
                </a:solidFill>
                <a:latin typeface="Calibri"/>
              </a:rPr>
              <a:t>2005</a:t>
            </a:r>
            <a:endParaRPr lang="en-US" sz="1200" spc="-20">
              <a:solidFill>
                <a:srgbClr val="211D1C"/>
              </a:solidFill>
              <a:latin typeface="Calibri"/>
            </a:endParaRPr>
          </a:p>
        </p:txBody>
      </p:sp>
      <p:sp>
        <p:nvSpPr>
          <p:cNvPr id="11" name="OTLSHAPE_TB_00000000000000000000000000000000_TimescaleInterval4"/>
          <p:cNvSpPr txBox="1"/>
          <p:nvPr>
            <p:custDataLst>
              <p:tags r:id="rId31"/>
            </p:custDataLst>
          </p:nvPr>
        </p:nvSpPr>
        <p:spPr>
          <a:xfrm>
            <a:off x="3702979" y="2867025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211D1C"/>
                </a:solidFill>
                <a:latin typeface="Calibri"/>
              </a:rPr>
              <a:t>2007</a:t>
            </a:r>
            <a:endParaRPr lang="en-US" sz="1200" spc="-20">
              <a:solidFill>
                <a:srgbClr val="211D1C"/>
              </a:solidFill>
              <a:latin typeface="Calibri"/>
            </a:endParaRPr>
          </a:p>
        </p:txBody>
      </p:sp>
      <p:sp>
        <p:nvSpPr>
          <p:cNvPr id="12" name="OTLSHAPE_TB_00000000000000000000000000000000_TimescaleInterval5"/>
          <p:cNvSpPr txBox="1"/>
          <p:nvPr>
            <p:custDataLst>
              <p:tags r:id="rId32"/>
            </p:custDataLst>
          </p:nvPr>
        </p:nvSpPr>
        <p:spPr>
          <a:xfrm>
            <a:off x="4635500" y="2867025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211D1C"/>
                </a:solidFill>
                <a:latin typeface="Calibri"/>
              </a:rPr>
              <a:t>2009</a:t>
            </a:r>
            <a:endParaRPr lang="en-US" sz="1200" spc="-20">
              <a:solidFill>
                <a:srgbClr val="211D1C"/>
              </a:solidFill>
              <a:latin typeface="Calibri"/>
            </a:endParaRPr>
          </a:p>
        </p:txBody>
      </p:sp>
      <p:sp>
        <p:nvSpPr>
          <p:cNvPr id="13" name="OTLSHAPE_TB_00000000000000000000000000000000_TimescaleInterval6"/>
          <p:cNvSpPr txBox="1"/>
          <p:nvPr>
            <p:custDataLst>
              <p:tags r:id="rId33"/>
            </p:custDataLst>
          </p:nvPr>
        </p:nvSpPr>
        <p:spPr>
          <a:xfrm>
            <a:off x="5566746" y="2867025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211D1C"/>
                </a:solidFill>
                <a:latin typeface="Calibri"/>
              </a:rPr>
              <a:t>2011</a:t>
            </a:r>
            <a:endParaRPr lang="en-US" sz="1200" spc="-20">
              <a:solidFill>
                <a:srgbClr val="211D1C"/>
              </a:solidFill>
              <a:latin typeface="Calibri"/>
            </a:endParaRPr>
          </a:p>
        </p:txBody>
      </p:sp>
      <p:sp>
        <p:nvSpPr>
          <p:cNvPr id="14" name="OTLSHAPE_TB_00000000000000000000000000000000_TimescaleInterval7"/>
          <p:cNvSpPr txBox="1"/>
          <p:nvPr>
            <p:custDataLst>
              <p:tags r:id="rId34"/>
            </p:custDataLst>
          </p:nvPr>
        </p:nvSpPr>
        <p:spPr>
          <a:xfrm>
            <a:off x="6499267" y="2867025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211D1C"/>
                </a:solidFill>
                <a:latin typeface="Calibri"/>
              </a:rPr>
              <a:t>2013</a:t>
            </a:r>
            <a:endParaRPr lang="en-US" sz="1200" spc="-20">
              <a:solidFill>
                <a:srgbClr val="211D1C"/>
              </a:solidFill>
              <a:latin typeface="Calibri"/>
            </a:endParaRPr>
          </a:p>
        </p:txBody>
      </p:sp>
      <p:sp>
        <p:nvSpPr>
          <p:cNvPr id="15" name="OTLSHAPE_TB_00000000000000000000000000000000_TimescaleInterval8"/>
          <p:cNvSpPr txBox="1"/>
          <p:nvPr>
            <p:custDataLst>
              <p:tags r:id="rId35"/>
            </p:custDataLst>
          </p:nvPr>
        </p:nvSpPr>
        <p:spPr>
          <a:xfrm>
            <a:off x="7430513" y="2867025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211D1C"/>
                </a:solidFill>
                <a:latin typeface="Calibri"/>
              </a:rPr>
              <a:t>2015</a:t>
            </a:r>
            <a:endParaRPr lang="en-US" sz="1200" spc="-20">
              <a:solidFill>
                <a:srgbClr val="211D1C"/>
              </a:solidFill>
              <a:latin typeface="Calibri"/>
            </a:endParaRPr>
          </a:p>
        </p:txBody>
      </p:sp>
      <p:sp>
        <p:nvSpPr>
          <p:cNvPr id="711" name="OTLSHAPE_M_e8e5a446400f4d59a2e4f289daa08425_Title"/>
          <p:cNvSpPr txBox="1"/>
          <p:nvPr>
            <p:custDataLst>
              <p:tags r:id="rId36"/>
            </p:custDataLst>
          </p:nvPr>
        </p:nvSpPr>
        <p:spPr>
          <a:xfrm>
            <a:off x="1196805" y="2262082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 smtClean="0">
                <a:solidFill>
                  <a:srgbClr val="FC9D72"/>
                </a:solidFill>
                <a:latin typeface="Calibri"/>
              </a:rPr>
              <a:t>Mars Odyssey</a:t>
            </a:r>
            <a:endParaRPr lang="en-US" sz="1100" b="1" spc="-6" dirty="0">
              <a:solidFill>
                <a:srgbClr val="FC9D72"/>
              </a:solidFill>
              <a:latin typeface="Calibri"/>
            </a:endParaRPr>
          </a:p>
        </p:txBody>
      </p:sp>
      <p:sp>
        <p:nvSpPr>
          <p:cNvPr id="712" name="OTLSHAPE_M_e8e5a446400f4d59a2e4f289daa08425_Date"/>
          <p:cNvSpPr txBox="1"/>
          <p:nvPr>
            <p:custDataLst>
              <p:tags r:id="rId37"/>
            </p:custDataLst>
          </p:nvPr>
        </p:nvSpPr>
        <p:spPr>
          <a:xfrm>
            <a:off x="1196805" y="2458000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 smtClean="0">
                <a:solidFill>
                  <a:srgbClr val="FAD483"/>
                </a:solidFill>
                <a:latin typeface="Calibri"/>
              </a:rPr>
              <a:t>April 07, 2001</a:t>
            </a:r>
            <a:endParaRPr lang="en-US" sz="1000" spc="-4">
              <a:solidFill>
                <a:srgbClr val="FAD483"/>
              </a:solidFill>
              <a:latin typeface="Calibri"/>
            </a:endParaRPr>
          </a:p>
        </p:txBody>
      </p:sp>
      <p:sp>
        <p:nvSpPr>
          <p:cNvPr id="713" name="OTLSHAPE_M_e8e5a446400f4d59a2e4f289daa08425_Shape"/>
          <p:cNvSpPr/>
          <p:nvPr>
            <p:custDataLst>
              <p:tags r:id="rId38"/>
            </p:custDataLst>
          </p:nvPr>
        </p:nvSpPr>
        <p:spPr>
          <a:xfrm rot="16200000">
            <a:off x="999955" y="2380403"/>
            <a:ext cx="165100" cy="165100"/>
          </a:xfrm>
          <a:prstGeom prst="flowChartMerge">
            <a:avLst/>
          </a:prstGeom>
          <a:solidFill>
            <a:srgbClr val="BD4429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OTLSHAPE_M_dda443a6ccd045c2adf9ace1ea473075_Title"/>
          <p:cNvSpPr txBox="1"/>
          <p:nvPr>
            <p:custDataLst>
              <p:tags r:id="rId39"/>
            </p:custDataLst>
          </p:nvPr>
        </p:nvSpPr>
        <p:spPr>
          <a:xfrm>
            <a:off x="2199489" y="1796838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smtClean="0">
                <a:solidFill>
                  <a:srgbClr val="FC9D72"/>
                </a:solidFill>
                <a:latin typeface="Calibri"/>
              </a:rPr>
              <a:t>Mars Express</a:t>
            </a:r>
            <a:endParaRPr lang="en-US" sz="1100" b="1" spc="-4">
              <a:solidFill>
                <a:srgbClr val="FC9D72"/>
              </a:solidFill>
              <a:latin typeface="Calibri"/>
            </a:endParaRPr>
          </a:p>
        </p:txBody>
      </p:sp>
      <p:sp>
        <p:nvSpPr>
          <p:cNvPr id="715" name="OTLSHAPE_M_dda443a6ccd045c2adf9ace1ea473075_Date"/>
          <p:cNvSpPr txBox="1"/>
          <p:nvPr>
            <p:custDataLst>
              <p:tags r:id="rId40"/>
            </p:custDataLst>
          </p:nvPr>
        </p:nvSpPr>
        <p:spPr>
          <a:xfrm>
            <a:off x="2199489" y="1992757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smtClean="0">
                <a:solidFill>
                  <a:srgbClr val="FAD483"/>
                </a:solidFill>
                <a:latin typeface="Calibri"/>
              </a:rPr>
              <a:t>June 02, 2003</a:t>
            </a:r>
            <a:endParaRPr lang="en-US" sz="1000" spc="-6">
              <a:solidFill>
                <a:srgbClr val="FAD483"/>
              </a:solidFill>
              <a:latin typeface="Calibri"/>
            </a:endParaRPr>
          </a:p>
        </p:txBody>
      </p:sp>
      <p:sp>
        <p:nvSpPr>
          <p:cNvPr id="716" name="OTLSHAPE_M_dda443a6ccd045c2adf9ace1ea473075_Shape"/>
          <p:cNvSpPr/>
          <p:nvPr>
            <p:custDataLst>
              <p:tags r:id="rId41"/>
            </p:custDataLst>
          </p:nvPr>
        </p:nvSpPr>
        <p:spPr>
          <a:xfrm rot="16200000">
            <a:off x="2002639" y="1915160"/>
            <a:ext cx="165100" cy="165100"/>
          </a:xfrm>
          <a:prstGeom prst="flowChartMerge">
            <a:avLst/>
          </a:prstGeom>
          <a:solidFill>
            <a:srgbClr val="BD4429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OTLSHAPE_M_61462d2a5e364c87abccca99dfdf8380_Title"/>
          <p:cNvSpPr txBox="1"/>
          <p:nvPr>
            <p:custDataLst>
              <p:tags r:id="rId42"/>
            </p:custDataLst>
          </p:nvPr>
        </p:nvSpPr>
        <p:spPr>
          <a:xfrm>
            <a:off x="2245414" y="2262082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smtClean="0">
                <a:solidFill>
                  <a:srgbClr val="FC9D72"/>
                </a:solidFill>
                <a:latin typeface="Calibri"/>
              </a:rPr>
              <a:t>Opportunity</a:t>
            </a:r>
            <a:endParaRPr lang="en-US" sz="1100" b="1" spc="-6">
              <a:solidFill>
                <a:srgbClr val="FC9D72"/>
              </a:solidFill>
              <a:latin typeface="Calibri"/>
            </a:endParaRPr>
          </a:p>
        </p:txBody>
      </p:sp>
      <p:sp>
        <p:nvSpPr>
          <p:cNvPr id="718" name="OTLSHAPE_M_61462d2a5e364c87abccca99dfdf8380_Date"/>
          <p:cNvSpPr txBox="1"/>
          <p:nvPr>
            <p:custDataLst>
              <p:tags r:id="rId43"/>
            </p:custDataLst>
          </p:nvPr>
        </p:nvSpPr>
        <p:spPr>
          <a:xfrm>
            <a:off x="2245414" y="2458000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 smtClean="0">
                <a:solidFill>
                  <a:srgbClr val="FAD483"/>
                </a:solidFill>
                <a:latin typeface="Calibri"/>
              </a:rPr>
              <a:t>July 08, 2003</a:t>
            </a:r>
            <a:endParaRPr lang="en-US" sz="1000" spc="-4">
              <a:solidFill>
                <a:srgbClr val="FAD483"/>
              </a:solidFill>
              <a:latin typeface="Calibri"/>
            </a:endParaRPr>
          </a:p>
        </p:txBody>
      </p:sp>
      <p:sp>
        <p:nvSpPr>
          <p:cNvPr id="719" name="OTLSHAPE_M_61462d2a5e364c87abccca99dfdf8380_Shape"/>
          <p:cNvSpPr/>
          <p:nvPr>
            <p:custDataLst>
              <p:tags r:id="rId44"/>
            </p:custDataLst>
          </p:nvPr>
        </p:nvSpPr>
        <p:spPr>
          <a:xfrm rot="16200000">
            <a:off x="2048564" y="2380403"/>
            <a:ext cx="165100" cy="165100"/>
          </a:xfrm>
          <a:prstGeom prst="flowChartMerge">
            <a:avLst/>
          </a:prstGeom>
          <a:solidFill>
            <a:srgbClr val="BD4429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OTLSHAPE_M_61cb6dd67828401b97bef0d3c901fbcd_Title"/>
          <p:cNvSpPr txBox="1"/>
          <p:nvPr>
            <p:custDataLst>
              <p:tags r:id="rId45"/>
            </p:custDataLst>
          </p:nvPr>
        </p:nvSpPr>
        <p:spPr>
          <a:xfrm>
            <a:off x="3222584" y="1796838"/>
            <a:ext cx="304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0" smtClean="0">
                <a:solidFill>
                  <a:srgbClr val="FC9D72"/>
                </a:solidFill>
                <a:latin typeface="Calibri"/>
              </a:rPr>
              <a:t>MRO</a:t>
            </a:r>
            <a:endParaRPr lang="en-US" sz="1100" b="1" spc="-20">
              <a:solidFill>
                <a:srgbClr val="FC9D72"/>
              </a:solidFill>
              <a:latin typeface="Calibri"/>
            </a:endParaRPr>
          </a:p>
        </p:txBody>
      </p:sp>
      <p:sp>
        <p:nvSpPr>
          <p:cNvPr id="721" name="OTLSHAPE_M_61cb6dd67828401b97bef0d3c901fbcd_Date"/>
          <p:cNvSpPr txBox="1"/>
          <p:nvPr>
            <p:custDataLst>
              <p:tags r:id="rId46"/>
            </p:custDataLst>
          </p:nvPr>
        </p:nvSpPr>
        <p:spPr>
          <a:xfrm>
            <a:off x="3222584" y="1992757"/>
            <a:ext cx="83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smtClean="0">
                <a:solidFill>
                  <a:srgbClr val="FAD483"/>
                </a:solidFill>
                <a:latin typeface="Calibri"/>
              </a:rPr>
              <a:t>August 12, 2005</a:t>
            </a:r>
            <a:endParaRPr lang="en-US" sz="1000" spc="-6">
              <a:solidFill>
                <a:srgbClr val="FAD483"/>
              </a:solidFill>
              <a:latin typeface="Calibri"/>
            </a:endParaRPr>
          </a:p>
        </p:txBody>
      </p:sp>
      <p:sp>
        <p:nvSpPr>
          <p:cNvPr id="722" name="OTLSHAPE_M_61cb6dd67828401b97bef0d3c901fbcd_Shape"/>
          <p:cNvSpPr/>
          <p:nvPr>
            <p:custDataLst>
              <p:tags r:id="rId47"/>
            </p:custDataLst>
          </p:nvPr>
        </p:nvSpPr>
        <p:spPr>
          <a:xfrm rot="16200000">
            <a:off x="3025734" y="1915160"/>
            <a:ext cx="165100" cy="165100"/>
          </a:xfrm>
          <a:prstGeom prst="flowChartMerge">
            <a:avLst/>
          </a:prstGeom>
          <a:solidFill>
            <a:srgbClr val="BD4429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OTLSHAPE_M_fe41b0815ccc43dd82982811479b8da5_Title"/>
          <p:cNvSpPr txBox="1"/>
          <p:nvPr>
            <p:custDataLst>
              <p:tags r:id="rId48"/>
            </p:custDataLst>
          </p:nvPr>
        </p:nvSpPr>
        <p:spPr>
          <a:xfrm>
            <a:off x="4212511" y="2262082"/>
            <a:ext cx="342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0" smtClean="0">
                <a:solidFill>
                  <a:srgbClr val="FC9D72"/>
                </a:solidFill>
                <a:latin typeface="Calibri"/>
              </a:rPr>
              <a:t>Dawn</a:t>
            </a:r>
            <a:endParaRPr lang="en-US" sz="1100" b="1" spc="-10">
              <a:solidFill>
                <a:srgbClr val="FC9D72"/>
              </a:solidFill>
              <a:latin typeface="Calibri"/>
            </a:endParaRPr>
          </a:p>
        </p:txBody>
      </p:sp>
      <p:sp>
        <p:nvSpPr>
          <p:cNvPr id="724" name="OTLSHAPE_M_fe41b0815ccc43dd82982811479b8da5_Date"/>
          <p:cNvSpPr txBox="1"/>
          <p:nvPr>
            <p:custDataLst>
              <p:tags r:id="rId49"/>
            </p:custDataLst>
          </p:nvPr>
        </p:nvSpPr>
        <p:spPr>
          <a:xfrm>
            <a:off x="4212511" y="2458000"/>
            <a:ext cx="1054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smtClean="0">
                <a:solidFill>
                  <a:srgbClr val="FAD483"/>
                </a:solidFill>
                <a:latin typeface="Calibri"/>
              </a:rPr>
              <a:t>September 27, 2007</a:t>
            </a:r>
            <a:endParaRPr lang="en-US" sz="1000" spc="-6">
              <a:solidFill>
                <a:srgbClr val="FAD483"/>
              </a:solidFill>
              <a:latin typeface="Calibri"/>
            </a:endParaRPr>
          </a:p>
        </p:txBody>
      </p:sp>
      <p:sp>
        <p:nvSpPr>
          <p:cNvPr id="725" name="OTLSHAPE_M_fe41b0815ccc43dd82982811479b8da5_Shape"/>
          <p:cNvSpPr/>
          <p:nvPr>
            <p:custDataLst>
              <p:tags r:id="rId50"/>
            </p:custDataLst>
          </p:nvPr>
        </p:nvSpPr>
        <p:spPr>
          <a:xfrm rot="16200000">
            <a:off x="4015661" y="2380403"/>
            <a:ext cx="165100" cy="165100"/>
          </a:xfrm>
          <a:prstGeom prst="flowChartMerge">
            <a:avLst/>
          </a:prstGeom>
          <a:solidFill>
            <a:srgbClr val="F98307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9" name="OTLSHAPE_M_18cc3cfd8ebb47c0972ef7b5e4514f19_Title"/>
          <p:cNvSpPr txBox="1"/>
          <p:nvPr>
            <p:custDataLst>
              <p:tags r:id="rId51"/>
            </p:custDataLst>
          </p:nvPr>
        </p:nvSpPr>
        <p:spPr>
          <a:xfrm>
            <a:off x="5602595" y="2262082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FC9D72"/>
                </a:solidFill>
                <a:latin typeface="Calibri"/>
              </a:rPr>
              <a:t>Yinghuo-1</a:t>
            </a:r>
            <a:endParaRPr lang="en-US" sz="1100" b="1" spc="-8">
              <a:solidFill>
                <a:srgbClr val="FC9D72"/>
              </a:solidFill>
              <a:latin typeface="Calibri"/>
            </a:endParaRPr>
          </a:p>
        </p:txBody>
      </p:sp>
      <p:sp>
        <p:nvSpPr>
          <p:cNvPr id="810" name="OTLSHAPE_M_18cc3cfd8ebb47c0972ef7b5e4514f19_Date"/>
          <p:cNvSpPr txBox="1"/>
          <p:nvPr>
            <p:custDataLst>
              <p:tags r:id="rId52"/>
            </p:custDataLst>
          </p:nvPr>
        </p:nvSpPr>
        <p:spPr>
          <a:xfrm>
            <a:off x="5385489" y="2458000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AD483"/>
                </a:solidFill>
                <a:latin typeface="Calibri"/>
              </a:rPr>
              <a:t>November 08, 2011</a:t>
            </a:r>
            <a:endParaRPr lang="en-US" sz="1000" spc="-6">
              <a:solidFill>
                <a:srgbClr val="FAD483"/>
              </a:solidFill>
              <a:latin typeface="Calibri"/>
            </a:endParaRPr>
          </a:p>
        </p:txBody>
      </p:sp>
      <p:sp>
        <p:nvSpPr>
          <p:cNvPr id="811" name="OTLSHAPE_M_18cc3cfd8ebb47c0972ef7b5e4514f19_Shape"/>
          <p:cNvSpPr/>
          <p:nvPr>
            <p:custDataLst>
              <p:tags r:id="rId53"/>
            </p:custDataLst>
          </p:nvPr>
        </p:nvSpPr>
        <p:spPr>
          <a:xfrm>
            <a:off x="5786957" y="2638425"/>
            <a:ext cx="228600" cy="254000"/>
          </a:xfrm>
          <a:prstGeom prst="downArrow">
            <a:avLst/>
          </a:prstGeom>
          <a:solidFill>
            <a:srgbClr val="5C2032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2" name="OTLSHAPE_M_f3163ced8c10453aa4f191c7476cf046_Title"/>
          <p:cNvSpPr txBox="1"/>
          <p:nvPr>
            <p:custDataLst>
              <p:tags r:id="rId54"/>
            </p:custDataLst>
          </p:nvPr>
        </p:nvSpPr>
        <p:spPr>
          <a:xfrm>
            <a:off x="7058551" y="1796838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smtClean="0">
                <a:solidFill>
                  <a:srgbClr val="FC9D72"/>
                </a:solidFill>
                <a:latin typeface="Calibri"/>
              </a:rPr>
              <a:t>Mars Orbiter Mission</a:t>
            </a:r>
            <a:endParaRPr lang="en-US" sz="1100" b="1" spc="-4">
              <a:solidFill>
                <a:srgbClr val="FC9D72"/>
              </a:solidFill>
              <a:latin typeface="Calibri"/>
            </a:endParaRPr>
          </a:p>
        </p:txBody>
      </p:sp>
      <p:sp>
        <p:nvSpPr>
          <p:cNvPr id="813" name="OTLSHAPE_M_f3163ced8c10453aa4f191c7476cf046_Date"/>
          <p:cNvSpPr txBox="1"/>
          <p:nvPr>
            <p:custDataLst>
              <p:tags r:id="rId55"/>
            </p:custDataLst>
          </p:nvPr>
        </p:nvSpPr>
        <p:spPr>
          <a:xfrm>
            <a:off x="7058551" y="1992757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smtClean="0">
                <a:solidFill>
                  <a:srgbClr val="FAD483"/>
                </a:solidFill>
                <a:latin typeface="Calibri"/>
              </a:rPr>
              <a:t>November 05, 2013</a:t>
            </a:r>
            <a:endParaRPr lang="en-US" sz="1000" spc="-6">
              <a:solidFill>
                <a:srgbClr val="FAD483"/>
              </a:solidFill>
              <a:latin typeface="Calibri"/>
            </a:endParaRPr>
          </a:p>
        </p:txBody>
      </p:sp>
      <p:sp>
        <p:nvSpPr>
          <p:cNvPr id="814" name="OTLSHAPE_M_f3163ced8c10453aa4f191c7476cf046_Shape"/>
          <p:cNvSpPr/>
          <p:nvPr>
            <p:custDataLst>
              <p:tags r:id="rId56"/>
            </p:custDataLst>
          </p:nvPr>
        </p:nvSpPr>
        <p:spPr>
          <a:xfrm rot="16200000">
            <a:off x="6861701" y="1915160"/>
            <a:ext cx="165100" cy="165100"/>
          </a:xfrm>
          <a:prstGeom prst="flowChartMerge">
            <a:avLst/>
          </a:prstGeom>
          <a:solidFill>
            <a:srgbClr val="BD4429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OTLSHAPE_M_9da6b3c530f64a4f9ef117ce973c978f_Title"/>
          <p:cNvSpPr txBox="1"/>
          <p:nvPr>
            <p:custDataLst>
              <p:tags r:id="rId57"/>
            </p:custDataLst>
          </p:nvPr>
        </p:nvSpPr>
        <p:spPr>
          <a:xfrm>
            <a:off x="8155636" y="2262082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10" smtClean="0">
                <a:solidFill>
                  <a:srgbClr val="FC9D72"/>
                </a:solidFill>
                <a:latin typeface="Calibri"/>
              </a:rPr>
              <a:t>ExoMars TGO</a:t>
            </a:r>
            <a:endParaRPr lang="en-US" sz="1100" b="1" spc="-10">
              <a:solidFill>
                <a:srgbClr val="FC9D72"/>
              </a:solidFill>
              <a:latin typeface="Calibri"/>
            </a:endParaRPr>
          </a:p>
        </p:txBody>
      </p:sp>
      <p:sp>
        <p:nvSpPr>
          <p:cNvPr id="816" name="OTLSHAPE_M_9da6b3c530f64a4f9ef117ce973c978f_Date"/>
          <p:cNvSpPr txBox="1"/>
          <p:nvPr>
            <p:custDataLst>
              <p:tags r:id="rId58"/>
            </p:custDataLst>
          </p:nvPr>
        </p:nvSpPr>
        <p:spPr>
          <a:xfrm>
            <a:off x="8155636" y="2458000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smtClean="0">
                <a:solidFill>
                  <a:srgbClr val="FAD483"/>
                </a:solidFill>
                <a:latin typeface="Calibri"/>
              </a:rPr>
              <a:t>March 14, 2016</a:t>
            </a:r>
            <a:endParaRPr lang="en-US" sz="1000" spc="-6">
              <a:solidFill>
                <a:srgbClr val="FAD483"/>
              </a:solidFill>
              <a:latin typeface="Calibri"/>
            </a:endParaRPr>
          </a:p>
        </p:txBody>
      </p:sp>
      <p:sp>
        <p:nvSpPr>
          <p:cNvPr id="817" name="OTLSHAPE_M_9da6b3c530f64a4f9ef117ce973c978f_Shape"/>
          <p:cNvSpPr/>
          <p:nvPr>
            <p:custDataLst>
              <p:tags r:id="rId59"/>
            </p:custDataLst>
          </p:nvPr>
        </p:nvSpPr>
        <p:spPr>
          <a:xfrm rot="16200000">
            <a:off x="7958786" y="2380403"/>
            <a:ext cx="165100" cy="165100"/>
          </a:xfrm>
          <a:prstGeom prst="flowChartMerge">
            <a:avLst/>
          </a:prstGeom>
          <a:solidFill>
            <a:srgbClr val="BD4429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8" name="OTLSHAPE_M_d724306ef9ce4b8eaca4271cc06b92fd_Title"/>
          <p:cNvSpPr txBox="1"/>
          <p:nvPr>
            <p:custDataLst>
              <p:tags r:id="rId60"/>
            </p:custDataLst>
          </p:nvPr>
        </p:nvSpPr>
        <p:spPr>
          <a:xfrm>
            <a:off x="1719112" y="3612205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C9D72"/>
                </a:solidFill>
                <a:latin typeface="Calibri"/>
              </a:rPr>
              <a:t>Beagle 2</a:t>
            </a:r>
            <a:endParaRPr lang="en-US" sz="1100" b="1" spc="-6">
              <a:solidFill>
                <a:srgbClr val="FC9D72"/>
              </a:solidFill>
              <a:latin typeface="Calibri"/>
            </a:endParaRPr>
          </a:p>
        </p:txBody>
      </p:sp>
      <p:sp>
        <p:nvSpPr>
          <p:cNvPr id="819" name="OTLSHAPE_M_d724306ef9ce4b8eaca4271cc06b92fd_Date"/>
          <p:cNvSpPr txBox="1"/>
          <p:nvPr>
            <p:custDataLst>
              <p:tags r:id="rId61"/>
            </p:custDataLst>
          </p:nvPr>
        </p:nvSpPr>
        <p:spPr>
          <a:xfrm>
            <a:off x="1608241" y="3431781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AD483"/>
                </a:solidFill>
                <a:latin typeface="Calibri"/>
              </a:rPr>
              <a:t>June 02, 2003</a:t>
            </a:r>
            <a:endParaRPr lang="en-US" sz="1000" spc="-6">
              <a:solidFill>
                <a:srgbClr val="FAD483"/>
              </a:solidFill>
              <a:latin typeface="Calibri"/>
            </a:endParaRPr>
          </a:p>
        </p:txBody>
      </p:sp>
      <p:sp>
        <p:nvSpPr>
          <p:cNvPr id="820" name="OTLSHAPE_M_d724306ef9ce4b8eaca4271cc06b92fd_Shape"/>
          <p:cNvSpPr/>
          <p:nvPr>
            <p:custDataLst>
              <p:tags r:id="rId62"/>
            </p:custDataLst>
          </p:nvPr>
        </p:nvSpPr>
        <p:spPr>
          <a:xfrm>
            <a:off x="1856589" y="3019425"/>
            <a:ext cx="228600" cy="254000"/>
          </a:xfrm>
          <a:prstGeom prst="downArrow">
            <a:avLst/>
          </a:prstGeom>
          <a:solidFill>
            <a:srgbClr val="5C2032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OTLSHAPE_M_2012e65b30664a0a9b361f590923d874_Title"/>
          <p:cNvSpPr txBox="1"/>
          <p:nvPr>
            <p:custDataLst>
              <p:tags r:id="rId63"/>
            </p:custDataLst>
          </p:nvPr>
        </p:nvSpPr>
        <p:spPr>
          <a:xfrm>
            <a:off x="2209695" y="4063256"/>
            <a:ext cx="31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0" smtClean="0">
                <a:solidFill>
                  <a:srgbClr val="FC9D72"/>
                </a:solidFill>
                <a:latin typeface="Calibri"/>
              </a:rPr>
              <a:t>Spirit</a:t>
            </a:r>
            <a:endParaRPr lang="en-US" sz="1100" b="1" spc="-10">
              <a:solidFill>
                <a:srgbClr val="FC9D72"/>
              </a:solidFill>
              <a:latin typeface="Calibri"/>
            </a:endParaRPr>
          </a:p>
        </p:txBody>
      </p:sp>
      <p:sp>
        <p:nvSpPr>
          <p:cNvPr id="822" name="OTLSHAPE_M_2012e65b30664a0a9b361f590923d874_Date"/>
          <p:cNvSpPr txBox="1"/>
          <p:nvPr>
            <p:custDataLst>
              <p:tags r:id="rId64"/>
            </p:custDataLst>
          </p:nvPr>
        </p:nvSpPr>
        <p:spPr>
          <a:xfrm>
            <a:off x="2209695" y="3882832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smtClean="0">
                <a:solidFill>
                  <a:srgbClr val="FAD483"/>
                </a:solidFill>
                <a:latin typeface="Calibri"/>
              </a:rPr>
              <a:t>June 10, 2003</a:t>
            </a:r>
            <a:endParaRPr lang="en-US" sz="1000" spc="-6">
              <a:solidFill>
                <a:srgbClr val="FAD483"/>
              </a:solidFill>
              <a:latin typeface="Calibri"/>
            </a:endParaRPr>
          </a:p>
        </p:txBody>
      </p:sp>
      <p:sp>
        <p:nvSpPr>
          <p:cNvPr id="823" name="OTLSHAPE_M_2012e65b30664a0a9b361f590923d874_Shape"/>
          <p:cNvSpPr/>
          <p:nvPr>
            <p:custDataLst>
              <p:tags r:id="rId65"/>
            </p:custDataLst>
          </p:nvPr>
        </p:nvSpPr>
        <p:spPr>
          <a:xfrm rot="16200000">
            <a:off x="2012845" y="3950353"/>
            <a:ext cx="165100" cy="165100"/>
          </a:xfrm>
          <a:prstGeom prst="flowChartMerge">
            <a:avLst/>
          </a:prstGeom>
          <a:solidFill>
            <a:srgbClr val="F98307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OTLSHAPE_M_e20dd78419e743f49bc789a77d14b22d_Title"/>
          <p:cNvSpPr txBox="1"/>
          <p:nvPr>
            <p:custDataLst>
              <p:tags r:id="rId66"/>
            </p:custDataLst>
          </p:nvPr>
        </p:nvSpPr>
        <p:spPr>
          <a:xfrm>
            <a:off x="2549025" y="4323164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8" smtClean="0">
                <a:solidFill>
                  <a:srgbClr val="FC9D72"/>
                </a:solidFill>
                <a:latin typeface="Calibri"/>
              </a:rPr>
              <a:t>Rosetta</a:t>
            </a:r>
            <a:endParaRPr lang="en-US" sz="1100" b="1" spc="-18">
              <a:solidFill>
                <a:srgbClr val="FC9D72"/>
              </a:solidFill>
              <a:latin typeface="Calibri"/>
            </a:endParaRPr>
          </a:p>
        </p:txBody>
      </p:sp>
      <p:sp>
        <p:nvSpPr>
          <p:cNvPr id="825" name="OTLSHAPE_M_e20dd78419e743f49bc789a77d14b22d_Date"/>
          <p:cNvSpPr txBox="1"/>
          <p:nvPr>
            <p:custDataLst>
              <p:tags r:id="rId67"/>
            </p:custDataLst>
          </p:nvPr>
        </p:nvSpPr>
        <p:spPr>
          <a:xfrm>
            <a:off x="2549025" y="4142740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smtClean="0">
                <a:solidFill>
                  <a:srgbClr val="FAD483"/>
                </a:solidFill>
                <a:latin typeface="Calibri"/>
              </a:rPr>
              <a:t>March 02, 2004</a:t>
            </a:r>
            <a:endParaRPr lang="en-US" sz="1000" spc="-6">
              <a:solidFill>
                <a:srgbClr val="FAD483"/>
              </a:solidFill>
              <a:latin typeface="Calibri"/>
            </a:endParaRPr>
          </a:p>
        </p:txBody>
      </p:sp>
      <p:sp>
        <p:nvSpPr>
          <p:cNvPr id="826" name="OTLSHAPE_M_e20dd78419e743f49bc789a77d14b22d_Shape"/>
          <p:cNvSpPr/>
          <p:nvPr>
            <p:custDataLst>
              <p:tags r:id="rId68"/>
            </p:custDataLst>
          </p:nvPr>
        </p:nvSpPr>
        <p:spPr>
          <a:xfrm rot="16200000">
            <a:off x="2352175" y="4210261"/>
            <a:ext cx="165100" cy="165100"/>
          </a:xfrm>
          <a:prstGeom prst="flowChartMerge">
            <a:avLst/>
          </a:prstGeom>
          <a:solidFill>
            <a:srgbClr val="F98307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7" name="OTLSHAPE_M_36539076161d401eb81f83691e6dbb37_Title"/>
          <p:cNvSpPr txBox="1"/>
          <p:nvPr>
            <p:custDataLst>
              <p:tags r:id="rId69"/>
            </p:custDataLst>
          </p:nvPr>
        </p:nvSpPr>
        <p:spPr>
          <a:xfrm>
            <a:off x="4143624" y="3479250"/>
            <a:ext cx="46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smtClean="0">
                <a:solidFill>
                  <a:srgbClr val="FC9D72"/>
                </a:solidFill>
                <a:latin typeface="Calibri"/>
              </a:rPr>
              <a:t>Phoenix</a:t>
            </a:r>
            <a:endParaRPr lang="en-US" sz="1100" b="1" spc="-6">
              <a:solidFill>
                <a:srgbClr val="FC9D72"/>
              </a:solidFill>
              <a:latin typeface="Calibri"/>
            </a:endParaRPr>
          </a:p>
        </p:txBody>
      </p:sp>
      <p:sp>
        <p:nvSpPr>
          <p:cNvPr id="828" name="OTLSHAPE_M_36539076161d401eb81f83691e6dbb37_Date"/>
          <p:cNvSpPr txBox="1"/>
          <p:nvPr>
            <p:custDataLst>
              <p:tags r:id="rId70"/>
            </p:custDataLst>
          </p:nvPr>
        </p:nvSpPr>
        <p:spPr>
          <a:xfrm>
            <a:off x="4143624" y="3298825"/>
            <a:ext cx="83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smtClean="0">
                <a:solidFill>
                  <a:srgbClr val="FAD483"/>
                </a:solidFill>
                <a:latin typeface="Calibri"/>
              </a:rPr>
              <a:t>August 04, 2007</a:t>
            </a:r>
            <a:endParaRPr lang="en-US" sz="1000" spc="-6">
              <a:solidFill>
                <a:srgbClr val="FAD483"/>
              </a:solidFill>
              <a:latin typeface="Calibri"/>
            </a:endParaRPr>
          </a:p>
        </p:txBody>
      </p:sp>
      <p:sp>
        <p:nvSpPr>
          <p:cNvPr id="829" name="OTLSHAPE_M_36539076161d401eb81f83691e6dbb37_Shape"/>
          <p:cNvSpPr/>
          <p:nvPr>
            <p:custDataLst>
              <p:tags r:id="rId71"/>
            </p:custDataLst>
          </p:nvPr>
        </p:nvSpPr>
        <p:spPr>
          <a:xfrm rot="16200000">
            <a:off x="3946774" y="3366347"/>
            <a:ext cx="165100" cy="165100"/>
          </a:xfrm>
          <a:prstGeom prst="flowChartMerge">
            <a:avLst/>
          </a:prstGeom>
          <a:solidFill>
            <a:srgbClr val="F98307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0" name="OTLSHAPE_M_0ebdcc0b18d54597af36b07c0018d21e_Title"/>
          <p:cNvSpPr txBox="1"/>
          <p:nvPr>
            <p:custDataLst>
              <p:tags r:id="rId72"/>
            </p:custDataLst>
          </p:nvPr>
        </p:nvSpPr>
        <p:spPr>
          <a:xfrm>
            <a:off x="5534015" y="3619916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C9D72"/>
                </a:solidFill>
                <a:latin typeface="Calibri"/>
              </a:rPr>
              <a:t>Fobos-Grunt</a:t>
            </a:r>
            <a:endParaRPr lang="en-US" sz="1100" b="1" spc="-6">
              <a:solidFill>
                <a:srgbClr val="FC9D72"/>
              </a:solidFill>
              <a:latin typeface="Calibri"/>
            </a:endParaRPr>
          </a:p>
        </p:txBody>
      </p:sp>
      <p:sp>
        <p:nvSpPr>
          <p:cNvPr id="831" name="OTLSHAPE_M_0ebdcc0b18d54597af36b07c0018d21e_Date"/>
          <p:cNvSpPr txBox="1"/>
          <p:nvPr>
            <p:custDataLst>
              <p:tags r:id="rId73"/>
            </p:custDataLst>
          </p:nvPr>
        </p:nvSpPr>
        <p:spPr>
          <a:xfrm>
            <a:off x="5385489" y="3439492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AD483"/>
                </a:solidFill>
                <a:latin typeface="Calibri"/>
              </a:rPr>
              <a:t>November 08, 2011</a:t>
            </a:r>
            <a:endParaRPr lang="en-US" sz="1000" spc="-6">
              <a:solidFill>
                <a:srgbClr val="FAD483"/>
              </a:solidFill>
              <a:latin typeface="Calibri"/>
            </a:endParaRPr>
          </a:p>
        </p:txBody>
      </p:sp>
      <p:sp>
        <p:nvSpPr>
          <p:cNvPr id="832" name="OTLSHAPE_M_0ebdcc0b18d54597af36b07c0018d21e_Shape"/>
          <p:cNvSpPr/>
          <p:nvPr>
            <p:custDataLst>
              <p:tags r:id="rId74"/>
            </p:custDataLst>
          </p:nvPr>
        </p:nvSpPr>
        <p:spPr>
          <a:xfrm>
            <a:off x="5786957" y="3019425"/>
            <a:ext cx="228600" cy="254000"/>
          </a:xfrm>
          <a:prstGeom prst="downArrow">
            <a:avLst/>
          </a:prstGeom>
          <a:solidFill>
            <a:srgbClr val="5C2032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3" name="OTLSHAPE_M_87f29d015f0843d2adefc403ea29544b_Title"/>
          <p:cNvSpPr txBox="1"/>
          <p:nvPr>
            <p:custDataLst>
              <p:tags r:id="rId75"/>
            </p:custDataLst>
          </p:nvPr>
        </p:nvSpPr>
        <p:spPr>
          <a:xfrm>
            <a:off x="6152819" y="3976243"/>
            <a:ext cx="520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smtClean="0">
                <a:solidFill>
                  <a:srgbClr val="FC9D72"/>
                </a:solidFill>
                <a:latin typeface="Calibri"/>
              </a:rPr>
              <a:t>Curiosity</a:t>
            </a:r>
            <a:endParaRPr lang="en-US" sz="1100" b="1" spc="-8">
              <a:solidFill>
                <a:srgbClr val="FC9D72"/>
              </a:solidFill>
              <a:latin typeface="Calibri"/>
            </a:endParaRPr>
          </a:p>
        </p:txBody>
      </p:sp>
      <p:sp>
        <p:nvSpPr>
          <p:cNvPr id="834" name="OTLSHAPE_M_87f29d015f0843d2adefc403ea29544b_Date"/>
          <p:cNvSpPr txBox="1"/>
          <p:nvPr>
            <p:custDataLst>
              <p:tags r:id="rId76"/>
            </p:custDataLst>
          </p:nvPr>
        </p:nvSpPr>
        <p:spPr>
          <a:xfrm>
            <a:off x="6152819" y="3795818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smtClean="0">
                <a:solidFill>
                  <a:srgbClr val="FAD483"/>
                </a:solidFill>
                <a:latin typeface="Calibri"/>
              </a:rPr>
              <a:t>November 26, 2011</a:t>
            </a:r>
            <a:endParaRPr lang="en-US" sz="1000" spc="-6">
              <a:solidFill>
                <a:srgbClr val="FAD483"/>
              </a:solidFill>
              <a:latin typeface="Calibri"/>
            </a:endParaRPr>
          </a:p>
        </p:txBody>
      </p:sp>
      <p:sp>
        <p:nvSpPr>
          <p:cNvPr id="835" name="OTLSHAPE_M_87f29d015f0843d2adefc403ea29544b_Shape"/>
          <p:cNvSpPr/>
          <p:nvPr>
            <p:custDataLst>
              <p:tags r:id="rId77"/>
            </p:custDataLst>
          </p:nvPr>
        </p:nvSpPr>
        <p:spPr>
          <a:xfrm rot="16200000">
            <a:off x="5955969" y="3863339"/>
            <a:ext cx="165100" cy="165100"/>
          </a:xfrm>
          <a:prstGeom prst="flowChartMerge">
            <a:avLst/>
          </a:prstGeom>
          <a:solidFill>
            <a:srgbClr val="BD4429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6" name="OTLSHAPE_M_56512cba5296488e9341757d1a236351_Title"/>
          <p:cNvSpPr txBox="1"/>
          <p:nvPr>
            <p:custDataLst>
              <p:tags r:id="rId78"/>
            </p:custDataLst>
          </p:nvPr>
        </p:nvSpPr>
        <p:spPr>
          <a:xfrm>
            <a:off x="7075135" y="4441486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8" smtClean="0">
                <a:solidFill>
                  <a:srgbClr val="FC9D72"/>
                </a:solidFill>
                <a:latin typeface="Calibri"/>
              </a:rPr>
              <a:t>MAVEN</a:t>
            </a:r>
            <a:endParaRPr lang="en-US" sz="1100" b="1" spc="-18">
              <a:solidFill>
                <a:srgbClr val="FC9D72"/>
              </a:solidFill>
              <a:latin typeface="Calibri"/>
            </a:endParaRPr>
          </a:p>
        </p:txBody>
      </p:sp>
      <p:sp>
        <p:nvSpPr>
          <p:cNvPr id="837" name="OTLSHAPE_M_56512cba5296488e9341757d1a236351_Date"/>
          <p:cNvSpPr txBox="1"/>
          <p:nvPr>
            <p:custDataLst>
              <p:tags r:id="rId79"/>
            </p:custDataLst>
          </p:nvPr>
        </p:nvSpPr>
        <p:spPr>
          <a:xfrm>
            <a:off x="7075135" y="4261061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smtClean="0">
                <a:solidFill>
                  <a:srgbClr val="FAD483"/>
                </a:solidFill>
                <a:latin typeface="Calibri"/>
              </a:rPr>
              <a:t>November 18, 2013</a:t>
            </a:r>
            <a:endParaRPr lang="en-US" sz="1000" spc="-6">
              <a:solidFill>
                <a:srgbClr val="FAD483"/>
              </a:solidFill>
              <a:latin typeface="Calibri"/>
            </a:endParaRPr>
          </a:p>
        </p:txBody>
      </p:sp>
      <p:sp>
        <p:nvSpPr>
          <p:cNvPr id="838" name="OTLSHAPE_M_56512cba5296488e9341757d1a236351_Shape"/>
          <p:cNvSpPr/>
          <p:nvPr>
            <p:custDataLst>
              <p:tags r:id="rId80"/>
            </p:custDataLst>
          </p:nvPr>
        </p:nvSpPr>
        <p:spPr>
          <a:xfrm rot="16200000">
            <a:off x="6878285" y="4328583"/>
            <a:ext cx="165100" cy="165100"/>
          </a:xfrm>
          <a:prstGeom prst="flowChartMerge">
            <a:avLst/>
          </a:prstGeom>
          <a:solidFill>
            <a:srgbClr val="BD4429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9" name="OTLSHAPE_M_02129f48c56640748a8e94b5a565c276_Title"/>
          <p:cNvSpPr txBox="1"/>
          <p:nvPr>
            <p:custDataLst>
              <p:tags r:id="rId81"/>
            </p:custDataLst>
          </p:nvPr>
        </p:nvSpPr>
        <p:spPr>
          <a:xfrm>
            <a:off x="7586718" y="3596259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6" dirty="0" smtClean="0">
                <a:solidFill>
                  <a:srgbClr val="FC9D72"/>
                </a:solidFill>
                <a:latin typeface="Calibri"/>
              </a:rPr>
              <a:t>Schiaparelli</a:t>
            </a:r>
            <a:endParaRPr lang="en-US" sz="1100" b="1" spc="-6" dirty="0">
              <a:solidFill>
                <a:srgbClr val="FC9D72"/>
              </a:solidFill>
              <a:latin typeface="Calibri"/>
            </a:endParaRPr>
          </a:p>
        </p:txBody>
      </p:sp>
      <p:sp>
        <p:nvSpPr>
          <p:cNvPr id="840" name="OTLSHAPE_M_02129f48c56640748a8e94b5a565c276_Date"/>
          <p:cNvSpPr txBox="1"/>
          <p:nvPr>
            <p:custDataLst>
              <p:tags r:id="rId82"/>
            </p:custDataLst>
          </p:nvPr>
        </p:nvSpPr>
        <p:spPr>
          <a:xfrm>
            <a:off x="7516826" y="3415834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FAD483"/>
                </a:solidFill>
                <a:latin typeface="Calibri"/>
              </a:rPr>
              <a:t>March 14, 2016</a:t>
            </a:r>
            <a:endParaRPr lang="en-US" sz="1000" spc="-6">
              <a:solidFill>
                <a:srgbClr val="FAD483"/>
              </a:solidFill>
              <a:latin typeface="Calibri"/>
            </a:endParaRPr>
          </a:p>
        </p:txBody>
      </p:sp>
      <p:sp>
        <p:nvSpPr>
          <p:cNvPr id="841" name="OTLSHAPE_M_02129f48c56640748a8e94b5a565c276_Shape"/>
          <p:cNvSpPr/>
          <p:nvPr>
            <p:custDataLst>
              <p:tags r:id="rId83"/>
            </p:custDataLst>
          </p:nvPr>
        </p:nvSpPr>
        <p:spPr>
          <a:xfrm>
            <a:off x="7812736" y="3019425"/>
            <a:ext cx="228600" cy="254000"/>
          </a:xfrm>
          <a:prstGeom prst="diamond">
            <a:avLst/>
          </a:prstGeom>
          <a:solidFill>
            <a:srgbClr val="7B564D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19997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HYW50dCIsIklzVGVtcGxhdGUiOmZhbHNlLCJWZXJzaW9uIjp7IiRpZCI6IjIiLCJWZXJzaW9uIjoiMy4xLjAiLCJPcmlnaW5hbEFzc2VtYmx5VmVyc2lvbiI6IjMuMTIuMDEuMDAiLCJFZGl0aW9uIjoiUGx1cyIsIklzUGx1c0VkaXRpb24iOnRydWV9LCJFZmZlY3QiOjE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IxMCwiRyI6MTI3LCJCIjo1OX19LCJJc1Zpc2libGUiOnRydWUsIldpZHRoIjo4NTguMCwiSGVpZ2h0Ijoy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EwLCJHIjoxMjcsIkIiOjU5fX0sIk1heFdpZHRoIjoiSW5maW5pdHkiLCJNYXhIZWlnaHQiOiJJbmZpbml0eSIsIlNtYXJ0Rm9yZWdyb3VuZElzQWN0aXZlIjpmYWxzZSwiSG9yaXpvbnRhbEFsaWdubWVudCI6MCwiVmVydGljYWxBbGlnbm1lbnQiOjAsIlNtYXJ0Rm9yZWdyb3VuZCI6bnVsbCwiTWFyZ2luIjp7IiRpZCI6IjE3IiwiVG9wIjowLCJMZWZ0IjowLCJSaWdodCI6MjAsIkJvdHRvbSI6MH0sIlBhZGRpbmciOnsiJGlkIjoiMTgiLCJUb3AiOjAsIkxlZnQiOjAsIlJpZ2h0IjowLCJCb3R0b20iOjB9LCJCYWNrZ3JvdW5kIjp7IiRpZCI6IjE5IiwiQ29sb3IiOnsiJGlkIjoiMjAiLCJBIjowLCJSIjowLCJHIjowLCJCIjow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EzNiwiRyI6NzEsIkIiOjU0fX0sIk1heFdpZHRoIjoiSW5maW5pdHkiLCJNYXhIZWlnaHQiOiJJbmZpbml0eSIsIlNtYXJ0Rm9yZWdyb3VuZElzQWN0aXZlIjpmYWxzZSwiSG9yaXpvbnRhbEFsaWdubWVudCI6MCwiVmVydGljYWxBbGlnbm1lbnQiOjAsIlNtYXJ0Rm9yZWdyb3VuZCI6bnVsbCwiTWFyZ2luIjp7IiRpZCI6IjI1IiwiVG9wIjowLCJMZWZ0IjoyMCwiUmlnaHQiOjAsIkJvdHRvbSI6MH0sIlBhZGRpbmciOnsiJGlkIjoiMjYiLCJUb3AiOjAsIkxlZnQiOjAsIlJpZ2h0IjowLCJCb3R0b20iOjB9LCJCYWNrZ3JvdW5kIjp7IiRpZCI6IjI3IiwiQ29sb3IiOnsiJHJlZiI6IjIwIn19LCJJc1Zpc2libGUiOnRydW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ZmFsc2UsIlNlZ21lbnRTZXBhcmF0b3JPcGFjaXR5IjozMCwiRm9udFNldHRpbmdzIjp7IiRpZCI6IjQxIiwiRm9udFNpemUiOjEyLCJGb250TmFtZSI6IkNhbGlicmkiLCJJc0JvbGQiOmZhbHNlLCJJc0l0YWxpYyI6ZmFsc2UsIklzVW5kZXJsaW5lZCI6ZmFsc2UsIlBhcmVudFN0eWxlIjpudWxsfSwiQXV0b1NpemUiOjAsIkZvcmVncm91bmQiOnsiJGlkIjoiNDIiLCJDb2xvciI6eyIkaWQiOiI0MyIsIkEiOjI1NSwiUiI6MzMsIkciOjI5LCJCIjoyOH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xOTEsIlIiOjI1NSwiRyI6MCwiQiI6MH19LCJBcHBlbmRZZWFyT25ZZWFyQ2hhbmdlIjpmYWxzZSwiRWxhcHNlZFRpbWVGb3JtYXQiOjIsIlRvZGF5TWFya2VyUG9zaXRpb24iOjMsIlF1aWNrUG9zaXRpb24iOjMsIkFic29sdXRlUG9zaXRpb24iOjIyMi43NSwiTWFyZ2luIjp7IiRpZCI6IjQ5IiwiVG9wIjowLCJMZWZ0IjoxMCwiUmlnaHQiOjEwLCJCb3R0b20iOjB9LCJQYWRkaW5nIjp7IiRpZCI6IjUwIiwiVG9wIjowLCJMZWZ0IjowLCJSaWdodCI6MCwiQm90dG9tIjowfSwiQmFja2dyb3VuZCI6eyIkaWQiOiI1MSIsIkNvbG9yIjp7IiRpZCI6IjUyIiwiQSI6MjU1LCJSIjo0NywiRyI6NTQsIkIiOjE1M319LCJJc1Zpc2libGUiOnRydWUsIldpZHRoIjowLjAsIkhlaWdodCI6MC4wLCJCb3JkZXJTdHlsZSI6bnVsbCwiUGFyZW50U3R5bGUiOm51bGx9LCJEZWZhdWx0TWlsZXN0b25lU3R5bGUiOnsiJGlkIjoiNTMiLCJTaGFwZSI6Mi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c5LCJHIjoxMjksIkIiOjE4OX19LCJMaW5lV2VpZ2h0IjoxLjAsIkxpbmVUeXBlIjowLCJQYXJlbnRTdHlsZSI6bnVsbH0sIklzQmVsb3dUaW1lYmFuZCI6ZmFsc2U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zLjAsIkhlaWdodCI6MTM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SwiRm9udE5hbWUiOiJDYWxpYnJpIiwiSXNCb2xkIjp0cnVlLCJJc0l0YWxpYyI6ZmFsc2UsIklzVW5kZXJsaW5lZCI6ZmFsc2UsIlBhcmVudFN0eWxlIjpudWxsfSwiQXV0b1NpemUiOjAsIkZvcmVncm91bmQiOnsiJGlkIjoiNjciLCJDb2xvciI6eyIkaWQiOiI2OCIsIkEiOjI1NSwiUiI6MjUyLCJHIjoxNTcsIkIiOjExNH19LCJNYXhXaWR0aCI6MjAwLjAsIk1heEhlaWdodCI6IkluZmluaXR5IiwiU21hcnRGb3JlZ3JvdW5kSXNBY3RpdmUiOmZhbHNlLCJIb3Jpem9udGFsQWxpZ25tZW50IjowLCJWZXJ0aWNhbEFsaWdubWVudCI6MCwiU21hcnRGb3JlZ3JvdW5kIjpudWxsLCJNYXJnaW4iOnsiJGlkIjoiNjkiLCJUb3AiOjAsIkxlZnQiOjAsIlJpZ2h0IjowLCJCb3R0b20iOjB9LCJQYWRkaW5nIjp7IiRpZCI6IjcwIiwiVG9wIjowLCJMZWZ0IjowLCJSaWdodCI6MCwiQm90dG9tIjowfSwiQmFja2dyb3VuZCI6eyIkaWQiOiI3MSIsIkNvbG9yIjp7IiRyZWYiOiIyMCJ9fSwiSXNWaXNpYmxlIjp0cnVlLCJXaWR0aCI6MC4wLCJIZWlnaHQiOjAuMCwiQm9yZGVyU3R5bGUiOm51bGwsIlBhcmVudFN0eWxlIjpudWxsfSwiRGF0ZVN0eWxlIjp7IiRpZCI6IjcyIiwiRm9udFNldHRpbmdzIjp7IiRpZCI6IjczIiwiRm9udFNpemUiOjEwLCJGb250TmFtZSI6IkNhbGlicmkiLCJJc0JvbGQiOmZhbHNlLCJJc0l0YWxpYyI6ZmFsc2UsIklzVW5kZXJsaW5lZCI6ZmFsc2UsIlBhcmVudFN0eWxlIjpudWxsfSwiQXV0b1NpemUiOjAsIkZvcmVncm91bmQiOnsiJGlkIjoiNzQiLCJDb2xvciI6eyIkaWQiOiI3NSIsIkEiOjI1NSwiUiI6MjUwLCJHIjoyMTIsIkIiOjEzMX19LCJNYXhXaWR0aCI6MjAwLjAsIk1heEhlaWdodCI6IkluZmluaXR5IiwiU21hcnRGb3JlZ3JvdW5kSXNBY3RpdmUiOmZhbHNlLCJIb3Jpem9udGFsQWxpZ25tZW50IjowLCJWZXJ0aWNhbEFsaWdubWVudCI6MCwiU21hcnRGb3JlZ3JvdW5kIjpudWxsLCJNYXJnaW4iOnsiJGlkIjoiNzYiLCJUb3AiOjAsIkxlZnQiOjAsIlJpZ2h0IjowLCJCb3R0b20iOjB9LCJQYWRkaW5nIjp7IiRpZCI6Ijc3IiwiVG9wIjowLCJMZWZ0IjowLCJSaWdodCI6MCwiQm90dG9tIjowfSwiQmFja2dyb3VuZCI6eyIkaWQiOiI3OCIsIkNvbG9yIjp7IiRyZWYiOiIyMCJ9fSwiSXNWaXNpYmxlIjp0cnVlLCJXaWR0aCI6MC4wLCJIZWlnaHQiOjAuMCwiQm9yZGVyU3R5bGUiOm51bGwsIlBhcmVudFN0eWxlIjpudWxsfSwiRGF0ZUZvcm1hdCI6eyIkaWQiOiI3OSIsIkZvcm1hdFN0cmluZyI6Ik1NTU0gZ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RGVmYXVsdFRhc2tTdHlsZSI6eyIkaWQiOiI4MCIsIlNoYXBlIjoxLCJTaGFwZVRoaWNrbmVzcyI6MCwiRHVyYXRpb25Gb3JtYXQiOjAsIkluY2x1ZGVOb25Xb3JraW5nRGF5c0luRHVyYXRpb24iOmZhbHNlLCJQZXJjZW50YWdlQ29tcGxl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E5MiwiRyI6ODAsIkIiOjc3fX0sIk1heFdpZHRoIjoyMDAuMCwiTWF4SGVpZ2h0IjoiSW5maW5pdHkiLCJTbWFydEZvcmVncm91bmRJc0FjdGl2ZSI6ZmFsc2UsIkhvcml6b250YWxBbGlnbm1lbnQiOjAsIlZlcnRpY2FsQWxpZ25tZW50IjowLCJTbWFydEZvcmVncm91bmQiOm51bGwsIk1hcmdpbiI6eyIkaWQiOiI4NSIsIlRvcCI6MCwiTGVmdCI6MCwiUmlnaHQiOjAsIkJvdHRvbSI6MH0sIlBhZGRpbmciOnsiJGlkIjoiODYiLCJUb3AiOjAsIkxlZnQiOjAsIlJpZ2h0IjowLCJCb3R0b20iOjB9LCJCYWNrZ3JvdW5kIjp7IiRpZCI6Ijg3IiwiQ29sb3IiOnsiJHJlZiI6IjIwIn19LCJJc1Zpc2libGUiOnRydWUsIldpZHRoIjowLjAsIkhlaWdodCI6MC4wLCJCb3JkZXJTdHlsZSI6bnVsbCwiUGFyZW50U3R5bGUiOm51bGx9LCJEdXJhdGlvblN0eWxlIjp7IiRpZCI6Ijg4IiwiRm9udFNldHRpbmdzIjp7IiRpZCI6Ijg5IiwiRm9udFNpemUiOjEwLCJGb250TmFtZSI6IkNhbGlicmkiLCJJc0JvbGQiOmZhbHNlLCJJc0l0YWxpYyI6ZmFsc2UsIklzVW5kZXJsaW5lZCI6ZmFsc2UsIlBhcmVudFN0eWxlIjpudWxsfSwiQXV0b1NpemUiOjAsIkZvcmVncm91bmQiOnsiJGlkIjoiOTAiLCJDb2xvciI6eyIkaWQiOiI5MSIsIkEiOjI1NSwiUiI6MTkyLCJHIjo4MCwiQiI6Nzd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A0LCJHIjoyMDQsIkIiOjIwNH19LCJMaW5lV2VpZ2h0IjoxLjAsIkxpbmVUeXBlIjowLCJQYXJlbnRTdHlsZSI6bnVsbH0sIlZlcnRpY2FsQ29ubmVjdG9yU3R5bGUiOnsiJGlkIjoiOTgiLCJMaW5lQ29sb3IiOnsiJGlkIjoiOTkiLCIkdHlwZSI6Ik5MUkUuQ29tbW9uLkRvbS5Tb2xpZENvbG9yQnJ1c2gsIE5MUkUuQ29tbW9uIiwiQ29sb3IiOnsiJGlkIjoiMTAw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w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3MjAuMCwiTWF4SGVpZ2h0IjoiSW5maW5pdHkiLCJTbWFydEZvcmVncm91bmRJc0FjdGl2ZSI6ZmFsc2UsIkhvcml6b250YWxBbGlnbm1lbnQiOjA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MzEsIkciOjczLCJCIjoxMjV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MyIsIlN0YXJ0RGF0ZSI6IjIwMDEtMDQtMDdUMjM6NTk6MDAiLCJFbmREYXRlIjoiMjAxNi0wMy0xNFQyMzo1OTowMCIsIkZvcm1hdCI6Ik1NTSIsIlR5cGUiOjQsIkF1dG9EYXRlUmFuZ2UiOnRydWUsIldvcmtpbmdEYXlzIjozMSwiVG9kYXlNYXJrZXJUZXh0IjoiVG9kYXkiLCJBdXRvU2NhbGVUeXBlIjp0cnVlfSwiTWlsZXN0b25lcyI6W3siJGlkIjoiMTI0IiwiRGF0ZSI6IjIwMDEtMDQtMDdUMjM6NTk6MDAiLCJTdHlsZSI6eyIkaWQiOiIxMjUiLCJTaGFwZSI6MiwiQ29ubmVjdG9yTWFyZ2luIjp7IiRyZWYiOiI1NCJ9LCJDb25uZWN0b3JTdHlsZSI6eyIkaWQiOiIxMjYiLCJMaW5lQ29sb3IiOnsiJGlkIjoiMTI3IiwiJHR5cGUiOiJOTFJFLkNvbW1vbi5Eb20uU29saWRDb2xvckJydXNoLCBOTFJFLkNvbW1vbiIsIkNvbG9yIjp7IiRpZCI6IjEyOCIsIkEiOjEyNywiUiI6MTg5LCJHIjo2OCwiQiI6NDF9fSwiTGluZVdlaWdodCI6MS4wLCJMaW5lVHlwZSI6MCwiUGFyZW50U3R5bGUiOnsiJHJlZiI6IjU1In19LCJJc0JlbG93VGltZWJhbmQiOmZhbHNlLCJIaWRlRGF0ZSI6ZmFsc2UsIlNoYXBlU2l6ZSI6MSwiU3BhY2luZyI6Mi4wLCJQYWRkaW5nIjp7IiRyZWYiOiI1OCJ9LCJTaGFwZVN0eWxlIjp7IiRpZCI6IjEyOSIsIk1hcmdpbiI6eyIkcmVmIjoiNjAifSwiUGFkZGluZyI6eyIkcmVmIjoiNjEifSwiQmFja2dyb3VuZCI6eyIkaWQiOiIxMzAiLCJDb2xvciI6eyIkaWQiOiIxMzEiLCJBIjoyNTUsIlIiOjE4OSwiRyI6NjgsIkIiOjQxfX0sIklzVmlzaWJsZSI6dHJ1ZSwiV2lkdGgiOjEzLjAsIkhlaWdodCI6MTMuMCwiQm9yZGVyU3R5bGUiOnsiJGlkIjoiMTMyIiwiTGluZUNvbG9yIjp7IiRyZWYiOiI2MyJ9LCJMaW5lV2VpZ2h0IjowLjAsIkxpbmVUeXBlIjowLCJQYXJlbnRTdHlsZSI6eyIkcmVmIjoiNjIifX0sIlBhcmVudFN0eWxlIjp7IiRyZWYiOiI1OSJ9fSwiVGl0bGVTdHlsZSI6eyIkaWQiOiIxMzMiLCJGb250U2V0dGluZ3MiOnsiJGlkIjoiMTM0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MzUiLCJMaW5lQ29sb3IiOm51bGwsIkxpbmVXZWlnaHQiOjAuMCwiTGluZVR5cGUiOjAsIlBhcmVudFN0eWxlIjpudWxsfSwiUGFyZW50U3R5bGUiOnsiJHJlZiI6IjY1In19LCJEYXRlU3R5bGUiOnsiJGlkIjoiMTM2IiwiRm9udFNldHRpbmdzIjp7IiRpZCI6IjEz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zO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U4ZTVhNDQ2LTQwMGYtNGQ1OS1hMmU0LWYyODlkYWEwODQyNSIsIkltcG9ydElkIjpudWxsLCJUaXRsZSI6Ik1hcnMgT2R5c3NleSIsIk5vdGUiOm51bGwsIkh5cGVybGluayI6bnVsbCwiSXNDaGFuZ2VkIjpmYWxzZSwiSXNOZXciOmZhbHNlfSx7IiRpZCI6IjEzOSIsIkRhdGUiOiIyMDAzLTA2LTAyVDIzOjU5OjAwIiwiU3R5bGUiOnsiJGlkIjoiMTQwIiwiU2hhcGUiOjExLCJDb25uZWN0b3JNYXJnaW4iOnsiJHJlZiI6IjU0In0sIkNvbm5lY3RvclN0eWxlIjp7IiRpZCI6IjE0MSIsIkxpbmVDb2xvciI6eyIkaWQiOiIxNDIiLCIkdHlwZSI6Ik5MUkUuQ29tbW9uLkRvbS5Tb2xpZENvbG9yQnJ1c2gsIE5MUkUuQ29tbW9uIiwiQ29sb3IiOnsiJGlkIjoiMTQzIiwiQSI6MTI3LCJSIjo5MiwiRyI6MzIsIkIiOjUwfX0sIkxpbmVXZWlnaHQiOjEuMCwiTGluZVR5cGUiOjAsIlBhcmVudFN0eWxlIjp7IiRyZWYiOiI1NSJ9fSwiSXNCZWxvd1RpbWViYW5kIjp0cnVlLCJIaWRlRGF0ZSI6ZmFsc2UsIlNoYXBlU2l6ZSI6MSwiU3BhY2luZyI6Mi4wLCJQYWRkaW5nIjp7IiRyZWYiOiI1OCJ9LCJTaGFwZVN0eWxlIjp7IiRpZCI6IjE0NCIsIk1hcmdpbiI6eyIkcmVmIjoiNjAifSwiUGFkZGluZyI6eyIkcmVmIjoiNjEifSwiQmFja2dyb3VuZCI6eyIkaWQiOiIxNDUiLCJDb2xvciI6eyIkaWQiOiIxNDYiLCJBIjoyNTUsIlIiOjkyLCJHIjozMiwiQiI6NTB9fSwiSXNWaXNpYmxlIjp0cnVlLCJXaWR0aCI6MTMuMCwiSGVpZ2h0IjoxMy4wLCJCb3JkZXJTdHlsZSI6eyIkaWQiOiIxNDciLCJMaW5lQ29sb3IiOnsiJHJlZiI6IjYzIn0sIkxpbmVXZWlnaHQiOjAuMCwiTGluZVR5cGUiOjAsIlBhcmVudFN0eWxlIjp7IiRyZWYiOiI2MiJ9fSwiUGFyZW50U3R5bGUiOnsiJHJlZiI6IjU5In19LCJUaXRsZVN0eWxlIjp7IiRpZCI6IjE0OCIsIkZvbnRTZXR0aW5ncyI6eyIkaWQiOiIxNDk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1MCIsIkxpbmVDb2xvciI6bnVsbCwiTGluZVdlaWdodCI6MC4wLCJMaW5lVHlwZSI6MCwiUGFyZW50U3R5bGUiOm51bGx9LCJQYXJlbnRTdHlsZSI6eyIkcmVmIjoiNjUifX0sIkRhdGVTdHlsZSI6eyIkaWQiOiIxNTEiLCJGb250U2V0dGluZ3MiOnsiJGlkIjoiMTUy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UzIiwiTGluZUNvbG9yIjpudWxsLCJMaW5lV2VpZ2h0IjowLjAsIkxpbmVUeXBlIjowLCJQYXJlbnRTdHlsZSI6bnVsbH0sIlBhcmVudFN0eWxlIjp7IiRyZWYiOiI3MiJ9fSwiRGF0ZUZvcm1hdCI6eyIkcmVmIjoiNzkifSwiSXNWaXNpYmxlIjp0cnVlLCJQYXJlbnRTdHlsZSI6eyIkcmVmIjoiNTMifX0sIlBvc2l0aW9uIjp7IlJhdGlvIjowLjE0ODQwMDcxODc4MzE1NDg5LCJJc0N1c3RvbSI6dHJ1ZX0sIkRhdGVGb3JtYXQiOnsiJHJlZiI6Ijc5In0sIklkIjoiZDcyNDMwNmUtZjljZS00YjhlLWFjYTQtMjcxY2MwNmI5MmZkIiwiSW1wb3J0SWQiOm51bGwsIlRpdGxlIjoiQmVhZ2xlIDIiLCJOb3RlIjpudWxsLCJIeXBlcmxpbmsiOm51bGwsIklzQ2hhbmdlZCI6ZmFsc2UsIklzTmV3IjpmYWxzZX0seyIkaWQiOiIxNTQiLCJEYXRlIjoiMjAwMy0wNi0wMlQyMzo1OTowMCIsIlN0eWxlIjp7IiRpZCI6IjE1NSIsIlNoYXBlIjoyLCJDb25uZWN0b3JNYXJnaW4iOnsiJHJlZiI6IjU0In0sIkNvbm5lY3RvclN0eWxlIjp7IiRpZCI6IjE1NiIsIkxpbmVDb2xvciI6eyIkaWQiOiIxNTciLCIkdHlwZSI6Ik5MUkUuQ29tbW9uLkRvbS5Tb2xpZENvbG9yQnJ1c2gsIE5MUkUuQ29tbW9uIiwiQ29sb3IiOnsiJGlkIjoiMTU4IiwiQSI6MTI3LCJSIjoxODksIkciOjY4LCJCIjo0MX19LCJMaW5lV2VpZ2h0IjoxLjAsIkxpbmVUeXBlIjowLCJQYXJlbnRTdHlsZSI6eyIkcmVmIjoiNTUifX0sIklzQmVsb3dUaW1lYmFuZCI6ZmFsc2UsIkhpZGVEYXRlIjpmYWxzZSwiU2hhcGVTaXplIjoxLCJTcGFjaW5nIjoyLjAsIlBhZGRpbmciOnsiJHJlZiI6IjU4In0sIlNoYXBlU3R5bGUiOnsiJGlkIjoiMTU5IiwiTWFyZ2luIjp7IiRyZWYiOiI2MCJ9LCJQYWRkaW5nIjp7IiRyZWYiOiI2MSJ9LCJCYWNrZ3JvdW5kIjp7IiRpZCI6IjE2MCIsIkNvbG9yIjp7IiRpZCI6IjE2MSIsIkEiOjI1NSwiUiI6MTg5LCJHIjo2OCwiQiI6NDF9fSwiSXNWaXNpYmxlIjp0cnVlLCJXaWR0aCI6MTMuMCwiSGVpZ2h0IjoxMy4wLCJCb3JkZXJTdHlsZSI6eyIkaWQiOiIxNjIiLCJMaW5lQ29sb3IiOnsiJHJlZiI6IjYzIn0sIkxpbmVXZWlnaHQiOjAuMCwiTGluZVR5cGUiOjAsIlBhcmVudFN0eWxlIjp7IiRyZWYiOiI2MiJ9fSwiUGFyZW50U3R5bGUiOnsiJHJlZiI6IjU5In19LCJUaXRsZVN0eWxlIjp7IiRpZCI6IjE2MyIsIkZvbnRTZXR0aW5ncyI6eyIkaWQiOiIxNjQ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2NSIsIkxpbmVDb2xvciI6bnVsbCwiTGluZVdlaWdodCI6MC4wLCJMaW5lVHlwZSI6MCwiUGFyZW50U3R5bGUiOm51bGx9LCJQYXJlbnRTdHlsZSI6eyIkcmVmIjoiNjUifX0sIkRhdGVTdHlsZSI6eyIkaWQiOiIxNjYiLCJGb250U2V0dGluZ3MiOnsiJGlkIjoiMTY3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Y4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ZGRhNDQzYTYtY2NkMC00NWMyLWFkZjktYWNlMWVhNDczMDc1IiwiSW1wb3J0SWQiOm51bGwsIlRpdGxlIjoiTWFycyBFeHByZXNzIiwiTm90ZSI6bnVsbCwiSHlwZXJsaW5rIjpudWxsLCJJc0NoYW5nZWQiOmZhbHNlLCJJc05ldyI6ZmFsc2V9LHsiJGlkIjoiMTY5IiwiRGF0ZSI6IjIwMDMtMDYtMTBUMjM6NTk6MDAiLCJTdHlsZSI6eyIkaWQiOiIxNzAiLCJTaGFwZSI6MiwiQ29ubmVjdG9yTWFyZ2luIjp7IiRyZWYiOiI1NCJ9LCJDb25uZWN0b3JTdHlsZSI6eyIkaWQiOiIxNzEiLCJMaW5lQ29sb3IiOnsiJGlkIjoiMTcyIiwiJHR5cGUiOiJOTFJFLkNvbW1vbi5Eb20uU29saWRDb2xvckJydXNoLCBOTFJFLkNvbW1vbiIsIkNvbG9yIjp7IiRpZCI6IjE3MyIsIkEiOjEyNywiUiI6MjQ5LCJHIjoxMzEsIkIiOjd9fSwiTGluZVdlaWdodCI6MS4wLCJMaW5lVHlwZSI6MCwiUGFyZW50U3R5bGUiOnsiJHJlZiI6IjU1In19LCJJc0JlbG93VGltZWJhbmQiOnRydWUsIkhpZGVEYXRlIjpmYWxzZSwiU2hhcGVTaXplIjoxLCJTcGFjaW5nIjoyLjAsIlBhZGRpbmciOnsiJHJlZiI6IjU4In0sIlNoYXBlU3R5bGUiOnsiJGlkIjoiMTc0IiwiTWFyZ2luIjp7IiRyZWYiOiI2MCJ9LCJQYWRkaW5nIjp7IiRyZWYiOiI2MSJ9LCJCYWNrZ3JvdW5kIjp7IiRpZCI6IjE3NSIsIkNvbG9yIjp7IiRpZCI6IjE3NiIsIkEiOjI1NSwiUiI6MjQ5LCJHIjoxMzEsIkIiOjd9fSwiSXNWaXNpYmxlIjp0cnVlLCJXaWR0aCI6MTMuMCwiSGVpZ2h0IjoxMy4wLCJCb3JkZXJTdHlsZSI6eyIkaWQiOiIxNzciLCJMaW5lQ29sb3IiOnsiJHJlZiI6IjYzIn0sIkxpbmVXZWlnaHQiOjAuMCwiTGluZVR5cGUiOjAsIlBhcmVudFN0eWxlIjp7IiRyZWYiOiI2MiJ9fSwiUGFyZW50U3R5bGUiOnsiJHJlZiI6IjU5In19LCJUaXRsZVN0eWxlIjp7IiRpZCI6IjE3OCIsIkZvbnRTZXR0aW5ncyI6eyIkaWQiOiIxNzk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4MCIsIkxpbmVDb2xvciI6bnVsbCwiTGluZVdlaWdodCI6MC4wLCJMaW5lVHlwZSI6MCwiUGFyZW50U3R5bGUiOm51bGx9LCJQYXJlbnRTdHlsZSI6eyIkcmVmIjoiNjUifX0sIkRhdGVTdHlsZSI6eyIkaWQiOiIxODEiLCJGb250U2V0dGluZ3MiOnsiJGlkIjoiMTgy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gzIiwiTGluZUNvbG9yIjpudWxsLCJMaW5lV2VpZ2h0IjowLjAsIkxpbmVUeXBlIjowLCJQYXJlbnRTdHlsZSI6bnVsbH0sIlBhcmVudFN0eWxlIjp7IiRyZWYiOiI3MiJ9fSwiRGF0ZUZvcm1hdCI6eyIkcmVmIjoiNzkifSwiSXNWaXNpYmxlIjp0cnVlLCJQYXJlbnRTdHlsZSI6eyIkcmVmIjoiNTMifX0sIlBvc2l0aW9uIjp7IlJhdGlvIjowLjIzNjA5NDA3MjEyOTk5MTMxLCJJc0N1c3RvbSI6dHJ1ZX0sIkRhdGVGb3JtYXQiOnsiJHJlZiI6Ijc5In0sIklkIjoiMjAxMmU2NWItMzA2Ni00YTBhLTliMzYtMWY1OTA5MjNkODc0IiwiSW1wb3J0SWQiOm51bGwsIlRpdGxlIjoiU3Bpcml0IiwiTm90ZSI6bnVsbCwiSHlwZXJsaW5rIjpudWxsLCJJc0NoYW5nZWQiOmZhbHNlLCJJc05ldyI6ZmFsc2V9LHsiJGlkIjoiMTg0IiwiRGF0ZSI6IjIwMDMtMDctMDhUMjM6NTk6MDAiLCJTdHlsZSI6eyIkaWQiOiIxODUiLCJTaGFwZSI6MiwiQ29ubmVjdG9yTWFyZ2luIjp7IiRyZWYiOiI1NCJ9LCJDb25uZWN0b3JTdHlsZSI6eyIkaWQiOiIxODYiLCJMaW5lQ29sb3IiOnsiJGlkIjoiMTg3IiwiJHR5cGUiOiJOTFJFLkNvbW1vbi5Eb20uU29saWRDb2xvckJydXNoLCBOTFJFLkNvbW1vbiIsIkNvbG9yIjp7IiRpZCI6IjE4OCIsIkEiOjEyNywiUiI6MTg5LCJHIjo2OCwiQiI6NDF9fSwiTGluZVdlaWdodCI6MS4wLCJMaW5lVHlwZSI6MCwiUGFyZW50U3R5bGUiOnsiJHJlZiI6IjU1In19LCJJc0JlbG93VGltZWJhbmQiOmZhbHNlLCJIaWRlRGF0ZSI6ZmFsc2UsIlNoYXBlU2l6ZSI6MSwiU3BhY2luZyI6Mi4wLCJQYWRkaW5nIjp7IiRyZWYiOiI1OCJ9LCJTaGFwZVN0eWxlIjp7IiRpZCI6IjE4OSIsIk1hcmdpbiI6eyIkcmVmIjoiNjAifSwiUGFkZGluZyI6eyIkcmVmIjoiNjEifSwiQmFja2dyb3VuZCI6eyIkaWQiOiIxOTAiLCJDb2xvciI6eyIkaWQiOiIxOTEiLCJBIjoyNTUsIlIiOjE4OSwiRyI6NjgsIkIiOjQxfX0sIklzVmlzaWJsZSI6dHJ1ZSwiV2lkdGgiOjEzLjAsIkhlaWdodCI6MTMuMCwiQm9yZGVyU3R5bGUiOnsiJGlkIjoiMTkyIiwiTGluZUNvbG9yIjp7IiRyZWYiOiI2MyJ9LCJMaW5lV2VpZ2h0IjowLjAsIkxpbmVUeXBlIjowLCJQYXJlbnRTdHlsZSI6eyIkcmVmIjoiNjIifX0sIlBhcmVudFN0eWxlIjp7IiRyZWYiOiI1OSJ9fSwiVGl0bGVTdHlsZSI6eyIkaWQiOiIxOTMiLCJGb250U2V0dGluZ3MiOnsiJGlkIjoiMTk0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OTUiLCJMaW5lQ29sb3IiOm51bGwsIkxpbmVXZWlnaHQiOjAuMCwiTGluZVR5cGUiOjAsIlBhcmVudFN0eWxlIjpudWxsfSwiUGFyZW50U3R5bGUiOnsiJHJlZiI6IjY1In19LCJEYXRlU3R5bGUiOnsiJGlkIjoiMTk2IiwiRm9udFNldHRpbmdzIjp7IiRpZCI6IjE5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5O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YxNDYyZDJhLTVlMzYtNGM4Ny1hYmNjLWNhOTlkZmRmODM4MCIsIkltcG9ydElkIjpudWxsLCJUaXRsZSI6Ik9wcG9ydHVuaXR5IiwiTm90ZSI6bnVsbCwiSHlwZXJsaW5rIjpudWxsLCJJc0NoYW5nZWQiOmZhbHNlLCJJc05ldyI6ZmFsc2V9LHsiJGlkIjoiMTk5IiwiRGF0ZSI6IjIwMDQtMDMtMDJUMjM6NTk6MDAiLCJTdHlsZSI6eyIkaWQiOiIyMDAiLCJTaGFwZSI6MiwiQ29ubmVjdG9yTWFyZ2luIjp7IiRyZWYiOiI1NCJ9LCJDb25uZWN0b3JTdHlsZSI6eyIkaWQiOiIyMDEiLCJMaW5lQ29sb3IiOnsiJGlkIjoiMjAyIiwiJHR5cGUiOiJOTFJFLkNvbW1vbi5Eb20uU29saWRDb2xvckJydXNoLCBOTFJFLkNvbW1vbiIsIkNvbG9yIjp7IiRpZCI6IjIwMyIsIkEiOjEyNywiUiI6MjQ5LCJHIjoxMzEsIkIiOjd9fSwiTGluZVdlaWdodCI6MS4wLCJMaW5lVHlwZSI6MCwiUGFyZW50U3R5bGUiOnsiJHJlZiI6IjU1In19LCJJc0JlbG93VGltZWJhbmQiOnRydWUsIkhpZGVEYXRlIjpmYWxzZSwiU2hhcGVTaXplIjoxLCJTcGFjaW5nIjoyLjAsIlBhZGRpbmciOnsiJHJlZiI6IjU4In0sIlNoYXBlU3R5bGUiOnsiJGlkIjoiMjA0IiwiTWFyZ2luIjp7IiRyZWYiOiI2MCJ9LCJQYWRkaW5nIjp7IiRyZWYiOiI2MSJ9LCJCYWNrZ3JvdW5kIjp7IiRpZCI6IjIwNSIsIkNvbG9yIjp7IiRpZCI6IjIwNiIsIkEiOjI1NSwiUiI6MjQ5LCJHIjoxMzEsIkIiOjd9fSwiSXNWaXNpYmxlIjp0cnVlLCJXaWR0aCI6MTMuMCwiSGVpZ2h0IjoxMy4wLCJCb3JkZXJTdHlsZSI6eyIkaWQiOiIyMDciLCJMaW5lQ29sb3IiOnsiJHJlZiI6IjYzIn0sIkxpbmVXZWlnaHQiOjAuMCwiTGluZVR5cGUiOjAsIlBhcmVudFN0eWxlIjp7IiRyZWYiOiI2MiJ9fSwiUGFyZW50U3R5bGUiOnsiJHJlZiI6IjU5In19LCJUaXRsZVN0eWxlIjp7IiRpZCI6IjIwOCIsIkZvbnRTZXR0aW5ncyI6eyIkaWQiOiIyMDk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xMCIsIkxpbmVDb2xvciI6bnVsbCwiTGluZVdlaWdodCI6MC4wLCJMaW5lVHlwZSI6MCwiUGFyZW50U3R5bGUiOm51bGx9LCJQYXJlbnRTdHlsZSI6eyIkcmVmIjoiNjUifX0sIkRhdGVTdHlsZSI6eyIkaWQiOiIyMTEiLCJGb250U2V0dGluZ3MiOnsiJGlkIjoiMjEy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EzIiwiTGluZUNvbG9yIjpudWxsLCJMaW5lV2VpZ2h0IjowLjAsIkxpbmVUeXBlIjowLCJQYXJlbnRTdHlsZSI6bnVsbH0sIlBhcmVudFN0eWxlIjp7IiRyZWYiOiI3MiJ9fSwiRGF0ZUZvcm1hdCI6eyIkcmVmIjoiNzkifSwiSXNWaXNpYmxlIjp0cnVlLCJQYXJlbnRTdHlsZSI6eyIkcmVmIjoiNTMifX0sIlBvc2l0aW9uIjp7IlJhdGlvIjowLjI4NjYyNTQ1NDc0OTU5MDA2LCJJc0N1c3RvbSI6dHJ1ZX0sIkRhdGVGb3JtYXQiOnsiJHJlZiI6Ijc5In0sIklkIjoiZTIwZGQ3ODQtMTllNy00M2Y0LTliYzctODlhNzdkMTRiMjJkIiwiSW1wb3J0SWQiOm51bGwsIlRpdGxlIjoiUm9zZXR0YSIsIk5vdGUiOm51bGwsIkh5cGVybGluayI6bnVsbCwiSXNDaGFuZ2VkIjpmYWxzZSwiSXNOZXciOmZhbHNlfSx7IiRpZCI6IjIxNCIsIkRhdGUiOiIyMDA1LTA4LTEyVDIzOjU5OjAwIiwiU3R5bGUiOnsiJGlkIjoiMjE1IiwiU2hhcGUiOjIsIkNvbm5lY3Rvck1hcmdpbiI6eyIkcmVmIjoiNTQifSwiQ29ubmVjdG9yU3R5bGUiOnsiJGlkIjoiMjE2IiwiTGluZUNvbG9yIjp7IiRpZCI6IjIxNyIsIiR0eXBlIjoiTkxSRS5Db21tb24uRG9tLlNvbGlkQ29sb3JCcnVzaCwgTkxSRS5Db21tb24iLCJDb2xvciI6eyIkaWQiOiIyMTgiLCJBIjoxMjcsIlIiOjE4OSwiRyI6NjgsIkIiOjQxfX0sIkxpbmVXZWlnaHQiOjEuMCwiTGluZVR5cGUiOjAsIlBhcmVudFN0eWxlIjp7IiRyZWYiOiI1NSJ9fSwiSXNCZWxvd1RpbWViYW5kIjpmYWxzZSwiSGlkZURhdGUiOmZhbHNlLCJTaGFwZVNpemUiOjEsIlNwYWNpbmciOjIuMCwiUGFkZGluZyI6eyIkcmVmIjoiNTgifSwiU2hhcGVTdHlsZSI6eyIkaWQiOiIyMTkiLCJNYXJnaW4iOnsiJHJlZiI6IjYwIn0sIlBhZGRpbmciOnsiJHJlZiI6IjYxIn0sIkJhY2tncm91bmQiOnsiJGlkIjoiMjIwIiwiQ29sb3IiOnsiJGlkIjoiMjIxIiwiQSI6MjU1LCJSIjoxODksIkciOjY4LCJCIjo0MX19LCJJc1Zpc2libGUiOnRydWUsIldpZHRoIjoxMy4wLCJIZWlnaHQiOjEzLjAsIkJvcmRlclN0eWxlIjp7IiRpZCI6IjIyMiIsIkxpbmVDb2xvciI6eyIkcmVmIjoiNjMifSwiTGluZVdlaWdodCI6MC4wLCJMaW5lVHlwZSI6MCwiUGFyZW50U3R5bGUiOnsiJHJlZiI6IjYyIn19LCJQYXJlbnRTdHlsZSI6eyIkcmVmIjoiNTkifX0sIlRpdGxlU3R5bGUiOnsiJGlkIjoiMjIzIiwiRm9udFNldHRpbmdzIjp7IiRpZCI6IjIyNC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I1IiwiTGluZUNvbG9yIjpudWxsLCJMaW5lV2VpZ2h0IjowLjAsIkxpbmVUeXBlIjowLCJQYXJlbnRTdHlsZSI6bnVsbH0sIlBhcmVudFN0eWxlIjp7IiRyZWYiOiI2NSJ9fSwiRGF0ZVN0eWxlIjp7IiRpZCI6IjIyNiIsIkZvbnRTZXR0aW5ncyI6eyIkaWQiOiIyMjc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jg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2MWNiNmRkNi03ODI4LTQwMWItOTdiZS1mMGQzYzkwMWZiY2QiLCJJbXBvcnRJZCI6bnVsbCwiVGl0bGUiOiJNUk8iLCJOb3RlIjpudWxsLCJIeXBlcmxpbmsiOm51bGwsIklzQ2hhbmdlZCI6ZmFsc2UsIklzTmV3IjpmYWxzZX0seyIkaWQiOiIyMjkiLCJEYXRlIjoiMjAwNy0wOC0wNFQyMzo1OTowMCIsIlN0eWxlIjp7IiRpZCI6IjIzMCIsIlNoYXBlIjoyLCJDb25uZWN0b3JNYXJnaW4iOnsiJHJlZiI6IjU0In0sIkNvbm5lY3RvclN0eWxlIjp7IiRpZCI6IjIzMSIsIkxpbmVDb2xvciI6eyIkaWQiOiIyMzIiLCIkdHlwZSI6Ik5MUkUuQ29tbW9uLkRvbS5Tb2xpZENvbG9yQnJ1c2gsIE5MUkUuQ29tbW9uIiwiQ29sb3IiOnsiJGlkIjoiMjMzIiwiQSI6MTI3LCJSIjoyNDksIkciOjEzMSwiQiI6N319LCJMaW5lV2VpZ2h0IjoxLjAsIkxpbmVUeXBlIjowLCJQYXJlbnRTdHlsZSI6eyIkcmVmIjoiNTUifX0sIklzQmVsb3dUaW1lYmFuZCI6dHJ1ZSwiSGlkZURhdGUiOmZhbHNlLCJTaGFwZVNpemUiOjEsIlNwYWNpbmciOjIuMCwiUGFkZGluZyI6eyIkcmVmIjoiNTgifSwiU2hhcGVTdHlsZSI6eyIkaWQiOiIyMzQiLCJNYXJnaW4iOnsiJHJlZiI6IjYwIn0sIlBhZGRpbmciOnsiJHJlZiI6IjYxIn0sIkJhY2tncm91bmQiOnsiJGlkIjoiMjM1IiwiQ29sb3IiOnsiJGlkIjoiMjM2IiwiQSI6MjU1LCJSIjoyNDksIkciOjEzMSwiQiI6N319LCJJc1Zpc2libGUiOnRydWUsIldpZHRoIjoxMy4wLCJIZWlnaHQiOjEzLjAsIkJvcmRlclN0eWxlIjp7IiRpZCI6IjIzNyIsIkxpbmVDb2xvciI6eyIkcmVmIjoiNjMifSwiTGluZVdlaWdodCI6MC4wLCJMaW5lVHlwZSI6MCwiUGFyZW50U3R5bGUiOnsiJHJlZiI6IjYyIn19LCJQYXJlbnRTdHlsZSI6eyIkcmVmIjoiNTkifX0sIlRpdGxlU3R5bGUiOnsiJGlkIjoiMjM4IiwiRm9udFNldHRpbmdzIjp7IiRpZCI6IjIzOS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QwIiwiTGluZUNvbG9yIjpudWxsLCJMaW5lV2VpZ2h0IjowLjAsIkxpbmVUeXBlIjowLCJQYXJlbnRTdHlsZSI6bnVsbH0sIlBhcmVudFN0eWxlIjp7IiRyZWYiOiI2NSJ9fSwiRGF0ZVN0eWxlIjp7IiRpZCI6IjI0MSIsIkZvbnRTZXR0aW5ncyI6eyIkaWQiOiIyND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DM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zNjUzOTA3Ni0xNjFkLTQwMWUtYjgxZi04MzY5MWU2ZGJiMzciLCJJbXBvcnRJZCI6bnVsbCwiVGl0bGUiOiJQaG9lbml4IiwiTm90ZSI6bnVsbCwiSHlwZXJsaW5rIjpudWxsLCJJc0NoYW5nZWQiOmZhbHNlLCJJc05ldyI6ZmFsc2V9LHsiJGlkIjoiMjQ0IiwiRGF0ZSI6IjIwMDctMDktMjdUMjM6NTk6MDAiLCJTdHlsZSI6eyIkaWQiOiIyNDUiLCJTaGFwZSI6MiwiQ29ubmVjdG9yTWFyZ2luIjp7IiRyZWYiOiI1NCJ9LCJDb25uZWN0b3JTdHlsZSI6eyIkaWQiOiIyNDYiLCJMaW5lQ29sb3IiOnsiJGlkIjoiMjQ3IiwiJHR5cGUiOiJOTFJFLkNvbW1vbi5Eb20uU29saWRDb2xvckJydXNoLCBOTFJFLkNvbW1vbiIsIkNvbG9yIjp7IiRpZCI6IjI0OCIsIkEiOjEyNywiUiI6MjQ5LCJHIjoxMzEsIkIiOjd9fSwiTGluZVdlaWdodCI6MS4wLCJMaW5lVHlwZSI6MCwiUGFyZW50U3R5bGUiOnsiJHJlZiI6IjU1In19LCJJc0JlbG93VGltZWJhbmQiOmZhbHNlLCJIaWRlRGF0ZSI6ZmFsc2UsIlNoYXBlU2l6ZSI6MSwiU3BhY2luZyI6Mi4wLCJQYWRkaW5nIjp7IiRyZWYiOiI1OCJ9LCJTaGFwZVN0eWxlIjp7IiRpZCI6IjI0OSIsIk1hcmdpbiI6eyIkcmVmIjoiNjAifSwiUGFkZGluZyI6eyIkcmVmIjoiNjEifSwiQmFja2dyb3VuZCI6eyIkaWQiOiIyNTAiLCJDb2xvciI6eyIkaWQiOiIyNTEiLCJBIjoyNTUsIlIiOjI0OSwiRyI6MTMxLCJCIjo3fX0sIklzVmlzaWJsZSI6dHJ1ZSwiV2lkdGgiOjEzLjAsIkhlaWdodCI6MTMuMCwiQm9yZGVyU3R5bGUiOnsiJGlkIjoiMjUyIiwiTGluZUNvbG9yIjp7IiRyZWYiOiI2MyJ9LCJMaW5lV2VpZ2h0IjowLjAsIkxpbmVUeXBlIjowLCJQYXJlbnRTdHlsZSI6eyIkcmVmIjoiNjIifX0sIlBhcmVudFN0eWxlIjp7IiRyZWYiOiI1OSJ9fSwiVGl0bGVTdHlsZSI6eyIkaWQiOiIyNTMiLCJGb250U2V0dGluZ3MiOnsiJGlkIjoiMjU0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NTUiLCJMaW5lQ29sb3IiOm51bGwsIkxpbmVXZWlnaHQiOjAuMCwiTGluZVR5cGUiOjAsIlBhcmVudFN0eWxlIjpudWxsfSwiUGFyZW50U3R5bGUiOnsiJHJlZiI6IjY1In19LCJEYXRlU3R5bGUiOnsiJGlkIjoiMjU2IiwiRm9udFNldHRpbmdzIjp7IiRpZCI6IjI1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1O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ZlNDFiMDgxLTVjY2MtNDNkZC04Mjk4LTI4MTE0NzliOGRhNSIsIkltcG9ydElkIjpudWxsLCJUaXRsZSI6IkRhd24iLCJOb3RlIjpudWxsLCJIeXBlcmxpbmsiOm51bGwsIklzQ2hhbmdlZCI6ZmFsc2UsIklzTmV3IjpmYWxzZX0seyIkaWQiOiIyNTkiLCJEYXRlIjoiMjAxMS0xMS0wOFQyMzo1OTowMCIsIlN0eWxlIjp7IiRpZCI6IjI2MCIsIlNoYXBlIjoxMSwiQ29ubmVjdG9yTWFyZ2luIjp7IiRyZWYiOiI1NCJ9LCJDb25uZWN0b3JTdHlsZSI6eyIkaWQiOiIyNjEiLCJMaW5lQ29sb3IiOnsiJGlkIjoiMjYyIiwiJHR5cGUiOiJOTFJFLkNvbW1vbi5Eb20uU29saWRDb2xvckJydXNoLCBOTFJFLkNvbW1vbiIsIkNvbG9yIjp7IiRpZCI6IjI2MyIsIkEiOjEyNywiUiI6OTIsIkciOjMyLCJCIjo1MH19LCJMaW5lV2VpZ2h0IjoxLjAsIkxpbmVUeXBlIjowLCJQYXJlbnRTdHlsZSI6eyIkcmVmIjoiNTUifX0sIklzQmVsb3dUaW1lYmFuZCI6dHJ1ZSwiSGlkZURhdGUiOmZhbHNlLCJTaGFwZVNpemUiOjEsIlNwYWNpbmciOjIuMCwiUGFkZGluZyI6eyIkcmVmIjoiNTgifSwiU2hhcGVTdHlsZSI6eyIkaWQiOiIyNjQiLCJNYXJnaW4iOnsiJHJlZiI6IjYwIn0sIlBhZGRpbmciOnsiJHJlZiI6IjYxIn0sIkJhY2tncm91bmQiOnsiJGlkIjoiMjY1IiwiQ29sb3IiOnsiJGlkIjoiMjY2IiwiQSI6MjU1LCJSIjo5MiwiRyI6MzIsIkIiOjUwfX0sIklzVmlzaWJsZSI6dHJ1ZSwiV2lkdGgiOjEzLjAsIkhlaWdodCI6MTMuMCwiQm9yZGVyU3R5bGUiOnsiJGlkIjoiMjY3IiwiTGluZUNvbG9yIjp7IiRyZWYiOiI2MyJ9LCJMaW5lV2VpZ2h0IjowLjAsIkxpbmVUeXBlIjowLCJQYXJlbnRTdHlsZSI6eyIkcmVmIjoiNjIifX0sIlBhcmVudFN0eWxlIjp7IiRyZWYiOiI1OSJ9fSwiVGl0bGVTdHlsZSI6eyIkaWQiOiIyNjgiLCJGb250U2V0dGluZ3MiOnsiJGlkIjoiMjY5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NzAiLCJMaW5lQ29sb3IiOm51bGwsIkxpbmVXZWlnaHQiOjAuMCwiTGluZVR5cGUiOjAsIlBhcmVudFN0eWxlIjpudWxsfSwiUGFyZW50U3R5bGUiOnsiJHJlZiI6IjY1In19LCJEYXRlU3R5bGUiOnsiJGlkIjoiMjcxIiwiRm9udFNldHRpbmdzIjp7IiRpZCI6IjI3M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3MyIsIkxpbmVDb2xvciI6bnVsbCwiTGluZVdlaWdodCI6MC4wLCJMaW5lVHlwZSI6MCwiUGFyZW50U3R5bGUiOm51bGx9LCJQYXJlbnRTdHlsZSI6eyIkcmVmIjoiNzIifX0sIkRhdGVGb3JtYXQiOnsiJHJlZiI6Ijc5In0sIklzVmlzaWJsZSI6dHJ1ZSwiUGFyZW50U3R5bGUiOnsiJHJlZiI6IjUzIn19LCJQb3NpdGlvbiI6eyJSYXRpbyI6MC4xNDk4OTk4ODUzODk1Mzk5NCwiSXNDdXN0b20iOnRydWV9LCJEYXRlRm9ybWF0Ijp7IiRyZWYiOiI3OSJ9LCJJZCI6IjBlYmRjYzBiLTE4ZDUtNDU5Ny1hZjM2LWIwN2MwMDE4ZDIxZSIsIkltcG9ydElkIjpudWxsLCJUaXRsZSI6IkZvYm9zLUdydW50IiwiTm90ZSI6bnVsbCwiSHlwZXJsaW5rIjpudWxsLCJJc0NoYW5nZWQiOmZhbHNlLCJJc05ldyI6ZmFsc2V9LHsiJGlkIjoiMjc0IiwiRGF0ZSI6IjIwMTEtMTEtMDhUMjM6NTk6MDAiLCJTdHlsZSI6eyIkaWQiOiIyNzUiLCJTaGFwZSI6MTEsIkNvbm5lY3Rvck1hcmdpbiI6eyIkcmVmIjoiNTQifSwiQ29ubmVjdG9yU3R5bGUiOnsiJGlkIjoiMjc2IiwiTGluZUNvbG9yIjp7IiRpZCI6IjI3NyIsIiR0eXBlIjoiTkxSRS5Db21tb24uRG9tLlNvbGlkQ29sb3JCcnVzaCwgTkxSRS5Db21tb24iLCJDb2xvciI6eyIkaWQiOiIyNzgiLCJBIjoxMjcsIlIiOjkyLCJHIjozMiwiQiI6NTB9fSwiTGluZVdlaWdodCI6MS4wLCJMaW5lVHlwZSI6MCwiUGFyZW50U3R5bGUiOnsiJHJlZiI6IjU1In19LCJJc0JlbG93VGltZWJhbmQiOmZhbHNlLCJIaWRlRGF0ZSI6ZmFsc2UsIlNoYXBlU2l6ZSI6MSwiU3BhY2luZyI6Mi4wLCJQYWRkaW5nIjp7IiRyZWYiOiI1OCJ9LCJTaGFwZVN0eWxlIjp7IiRpZCI6IjI3OSIsIk1hcmdpbiI6eyIkcmVmIjoiNjAifSwiUGFkZGluZyI6eyIkcmVmIjoiNjEifSwiQmFja2dyb3VuZCI6eyIkaWQiOiIyODAiLCJDb2xvciI6eyIkaWQiOiIyODEiLCJBIjoyNTUsIlIiOjkyLCJHIjozMiwiQiI6NTB9fSwiSXNWaXNpYmxlIjp0cnVlLCJXaWR0aCI6MTMuMCwiSGVpZ2h0IjoxMy4wLCJCb3JkZXJTdHlsZSI6eyIkaWQiOiIyODIiLCJMaW5lQ29sb3IiOnsiJHJlZiI6IjYzIn0sIkxpbmVXZWlnaHQiOjAuMCwiTGluZVR5cGUiOjAsIlBhcmVudFN0eWxlIjp7IiRyZWYiOiI2MiJ9fSwiUGFyZW50U3R5bGUiOnsiJHJlZiI6IjU5In19LCJUaXRsZVN0eWxlIjp7IiRpZCI6IjI4MyIsIkZvbnRTZXR0aW5ncyI6eyIkaWQiOiIyODQ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4NSIsIkxpbmVDb2xvciI6bnVsbCwiTGluZVdlaWdodCI6MC4wLCJMaW5lVHlwZSI6MCwiUGFyZW50U3R5bGUiOm51bGx9LCJQYXJlbnRTdHlsZSI6eyIkcmVmIjoiNjUifX0sIkRhdGVTdHlsZSI6eyIkaWQiOiIyODYiLCJGb250U2V0dGluZ3MiOnsiJGlkIjoiMjg3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g4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MThjYzNjZmQtOGViYi00N2MwLTk3MmUtZjdiNWU0NTE0ZjE5IiwiSW1wb3J0SWQiOm51bGwsIlRpdGxlIjoiWWluZ2h1by0xIiwiTm90ZSI6bnVsbCwiSHlwZXJsaW5rIjpudWxsLCJJc0NoYW5nZWQiOmZhbHNlLCJJc05ldyI6ZmFsc2V9LHsiJGlkIjoiMjg5IiwiRGF0ZSI6IjIwMTEtMTEtMjZUMjM6NTk6MDAiLCJTdHlsZSI6eyIkaWQiOiIyOTAiLCJTaGFwZSI6MiwiQ29ubmVjdG9yTWFyZ2luIjp7IiRyZWYiOiI1NCJ9LCJDb25uZWN0b3JTdHlsZSI6eyIkaWQiOiIyOTEiLCJMaW5lQ29sb3IiOnsiJGlkIjoiMjkyIiwiJHR5cGUiOiJOTFJFLkNvbW1vbi5Eb20uU29saWRDb2xvckJydXNoLCBOTFJFLkNvbW1vbiIsIkNvbG9yIjp7IiRpZCI6IjI5MyIsIkEiOjEyNywiUiI6MTg5LCJHIjo2OCwiQiI6NDF9fSwiTGluZVdlaWdodCI6MS4wLCJMaW5lVHlwZSI6MCwiUGFyZW50U3R5bGUiOnsiJHJlZiI6IjU1In19LCJJc0JlbG93VGltZWJhbmQiOnRydWUsIkhpZGVEYXRlIjpmYWxzZSwiU2hhcGVTaXplIjoxLCJTcGFjaW5nIjoyLjAsIlBhZGRpbmciOnsiJHJlZiI6IjU4In0sIlNoYXBlU3R5bGUiOnsiJGlkIjoiMjk0IiwiTWFyZ2luIjp7IiRyZWYiOiI2MCJ9LCJQYWRkaW5nIjp7IiRyZWYiOiI2MSJ9LCJCYWNrZ3JvdW5kIjp7IiRpZCI6IjI5NSIsIkNvbG9yIjp7IiRpZCI6IjI5NiIsIkEiOjI1NSwiUiI6MTg5LCJHIjo2OCwiQiI6NDF9fSwiSXNWaXNpYmxlIjp0cnVlLCJXaWR0aCI6MTMuMCwiSGVpZ2h0IjoxMy4wLCJCb3JkZXJTdHlsZSI6eyIkaWQiOiIyOTciLCJMaW5lQ29sb3IiOnsiJHJlZiI6IjYzIn0sIkxpbmVXZWlnaHQiOjAuMCwiTGluZVR5cGUiOjAsIlBhcmVudFN0eWxlIjp7IiRyZWYiOiI2MiJ9fSwiUGFyZW50U3R5bGUiOnsiJHJlZiI6IjU5In19LCJUaXRsZVN0eWxlIjp7IiRpZCI6IjI5OCIsIkZvbnRTZXR0aW5ncyI6eyIkaWQiOiIyOTk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MwMCIsIkxpbmVDb2xvciI6bnVsbCwiTGluZVdlaWdodCI6MC4wLCJMaW5lVHlwZSI6MCwiUGFyZW50U3R5bGUiOm51bGx9LCJQYXJlbnRTdHlsZSI6eyIkcmVmIjoiNjUifX0sIkRhdGVTdHlsZSI6eyIkaWQiOiIzMDEiLCJGb250U2V0dGluZ3MiOnsiJGlkIjoiMzAy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AzIiwiTGluZUNvbG9yIjpudWxsLCJMaW5lV2VpZ2h0IjowLjAsIkxpbmVUeXBlIjowLCJQYXJlbnRTdHlsZSI6bnVsbH0sIlBhcmVudFN0eWxlIjp7IiRyZWYiOiI3MiJ9fSwiRGF0ZUZvcm1hdCI6eyIkcmVmIjoiNzkifSwiSXNWaXNpYmxlIjp0cnVlLCJQYXJlbnRTdHlsZSI6eyIkcmVmIjoiNTMifX0sIlBvc2l0aW9uIjp7IlJhdGlvIjowLjIxOTE3Njg1OTkxNDUyMDYzLCJJc0N1c3RvbSI6dHJ1ZX0sIkRhdGVGb3JtYXQiOnsiJHJlZiI6Ijc5In0sIklkIjoiODdmMjlkMDEtNWYwOC00M2QyLWFkZWYtYzQwM2VhMjk1NDRiIiwiSW1wb3J0SWQiOm51bGwsIlRpdGxlIjoiQ3VyaW9zaXR5IiwiTm90ZSI6bnVsbCwiSHlwZXJsaW5rIjpudWxsLCJJc0NoYW5nZWQiOmZhbHNlLCJJc05ldyI6ZmFsc2V9LHsiJGlkIjoiMzA0IiwiRGF0ZSI6IjIwMTMtMTEtMDVUMjM6NTk6MDAiLCJTdHlsZSI6eyIkaWQiOiIzMDUiLCJTaGFwZSI6MiwiQ29ubmVjdG9yTWFyZ2luIjp7IiRyZWYiOiI1NCJ9LCJDb25uZWN0b3JTdHlsZSI6eyIkaWQiOiIzMDYiLCJMaW5lQ29sb3IiOnsiJGlkIjoiMzA3IiwiJHR5cGUiOiJOTFJFLkNvbW1vbi5Eb20uU29saWRDb2xvckJydXNoLCBOTFJFLkNvbW1vbiIsIkNvbG9yIjp7IiRpZCI6IjMwOCIsIkEiOjEyNywiUiI6MTg5LCJHIjo2OCwiQiI6NDF9fSwiTGluZVdlaWdodCI6MS4wLCJMaW5lVHlwZSI6MCwiUGFyZW50U3R5bGUiOnsiJHJlZiI6IjU1In19LCJJc0JlbG93VGltZWJhbmQiOmZhbHNlLCJIaWRlRGF0ZSI6ZmFsc2UsIlNoYXBlU2l6ZSI6MSwiU3BhY2luZyI6Mi4wLCJQYWRkaW5nIjp7IiRyZWYiOiI1OCJ9LCJTaGFwZVN0eWxlIjp7IiRpZCI6IjMwOSIsIk1hcmdpbiI6eyIkcmVmIjoiNjAifSwiUGFkZGluZyI6eyIkcmVmIjoiNjEifSwiQmFja2dyb3VuZCI6eyIkaWQiOiIzMTAiLCJDb2xvciI6eyIkaWQiOiIzMTEiLCJBIjoyNTUsIlIiOjE4OSwiRyI6NjgsIkIiOjQxfX0sIklzVmlzaWJsZSI6dHJ1ZSwiV2lkdGgiOjEzLjAsIkhlaWdodCI6MTMuMCwiQm9yZGVyU3R5bGUiOnsiJGlkIjoiMzEyIiwiTGluZUNvbG9yIjp7IiRyZWYiOiI2MyJ9LCJMaW5lV2VpZ2h0IjowLjAsIkxpbmVUeXBlIjowLCJQYXJlbnRTdHlsZSI6eyIkcmVmIjoiNjIifX0sIlBhcmVudFN0eWxlIjp7IiRyZWYiOiI1OSJ9fSwiVGl0bGVTdHlsZSI6eyIkaWQiOiIzMTMiLCJGb250U2V0dGluZ3MiOnsiJGlkIjoiMzE0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zMTUiLCJMaW5lQ29sb3IiOm51bGwsIkxpbmVXZWlnaHQiOjAuMCwiTGluZVR5cGUiOjAsIlBhcmVudFN0eWxlIjpudWxsfSwiUGFyZW50U3R5bGUiOnsiJHJlZiI6IjY1In19LCJEYXRlU3R5bGUiOnsiJGlkIjoiMzE2IiwiRm9udFNldHRpbmdzIjp7IiRpZCI6IjMx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xOCIsIkxpbmVDb2xvciI6bnVsbCwiTGluZVdlaWdodCI6MC4wLCJMaW5lVHlwZSI6MCwiUGFyZW50U3R5bGUiOm51bGx9LCJQYXJlbnRTdHlsZSI6eyIkcmVmIjoiNzIifX0sIkRhdGVGb3JtYXQiOnsiJHJlZiI6Ijc5In0sIklzVmlzaWJsZSI6dHJ1ZSwiUGFyZW50U3R5bGUiOnsiJHJlZiI6IjUzIn19LCJQb3NpdGlvbiI6eyJSYXRpbyI6MC4yNTIzMjkyODQ5MTkxNDIyNSwiSXNDdXN0b20iOmZhbHNlfSwiRGF0ZUZvcm1hdCI6eyIkcmVmIjoiNzkifSwiSWQiOiJmMzE2M2NlZC04YzEwLTQ1M2EtYTRmMS05MWM3NDc2Y2YwNDYiLCJJbXBvcnRJZCI6bnVsbCwiVGl0bGUiOiJNYXJzIE9yYml0ZXIgTWlzc2lvbiIsIk5vdGUiOm51bGwsIkh5cGVybGluayI6bnVsbCwiSXNDaGFuZ2VkIjpmYWxzZSwiSXNOZXciOmZhbHNlfSx7IiRpZCI6IjMxOSIsIkRhdGUiOiIyMDEzLTExLTE4VDIzOjU5OjAwIiwiU3R5bGUiOnsiJGlkIjoiMzIwIiwiU2hhcGUiOjIsIkNvbm5lY3Rvck1hcmdpbiI6eyIkcmVmIjoiNTQifSwiQ29ubmVjdG9yU3R5bGUiOnsiJGlkIjoiMzIxIiwiTGluZUNvbG9yIjp7IiRpZCI6IjMyMiIsIiR0eXBlIjoiTkxSRS5Db21tb24uRG9tLlNvbGlkQ29sb3JCcnVzaCwgTkxSRS5Db21tb24iLCJDb2xvciI6eyIkaWQiOiIzMjMiLCJBIjoxMjcsIlIiOjE4OSwiRyI6NjgsIkIiOjQxfX0sIkxpbmVXZWlnaHQiOjEuMCwiTGluZVR5cGUiOjAsIlBhcmVudFN0eWxlIjp7IiRyZWYiOiI1NSJ9fSwiSXNCZWxvd1RpbWViYW5kIjp0cnVlLCJIaWRlRGF0ZSI6ZmFsc2UsIlNoYXBlU2l6ZSI6MSwiU3BhY2luZyI6Mi4wLCJQYWRkaW5nIjp7IiRyZWYiOiI1OCJ9LCJTaGFwZVN0eWxlIjp7IiRpZCI6IjMyNCIsIk1hcmdpbiI6eyIkcmVmIjoiNjAifSwiUGFkZGluZyI6eyIkcmVmIjoiNjEifSwiQmFja2dyb3VuZCI6eyIkaWQiOiIzMjUiLCJDb2xvciI6eyIkaWQiOiIzMjYiLCJBIjoyNTUsIlIiOjE4OSwiRyI6NjgsIkIiOjQxfX0sIklzVmlzaWJsZSI6dHJ1ZSwiV2lkdGgiOjEzLjAsIkhlaWdodCI6MTMuMCwiQm9yZGVyU3R5bGUiOnsiJGlkIjoiMzI3IiwiTGluZUNvbG9yIjp7IiRyZWYiOiI2MyJ9LCJMaW5lV2VpZ2h0IjowLjAsIkxpbmVUeXBlIjowLCJQYXJlbnRTdHlsZSI6eyIkcmVmIjoiNjIifX0sIlBhcmVudFN0eWxlIjp7IiRyZWYiOiI1OSJ9fSwiVGl0bGVTdHlsZSI6eyIkaWQiOiIzMjgiLCJGb250U2V0dGluZ3MiOnsiJGlkIjoiMzI5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zMzAiLCJMaW5lQ29sb3IiOm51bGwsIkxpbmVXZWlnaHQiOjAuMCwiTGluZVR5cGUiOjAsIlBhcmVudFN0eWxlIjpudWxsfSwiUGFyZW50U3R5bGUiOnsiJHJlZiI6IjY1In19LCJEYXRlU3R5bGUiOnsiJGlkIjoiMzMxIiwiRm9udFNldHRpbmdzIjp7IiRpZCI6IjMzM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zMyIsIkxpbmVDb2xvciI6bnVsbCwiTGluZVdlaWdodCI6MC4wLCJMaW5lVHlwZSI6MCwiUGFyZW50U3R5bGUiOm51bGx9LCJQYXJlbnRTdHlsZSI6eyIkcmVmIjoiNzIifX0sIkRhdGVGb3JtYXQiOnsiJHJlZiI6Ijc5In0sIklzVmlzaWJsZSI6dHJ1ZSwiUGFyZW50U3R5bGUiOnsiJHJlZiI6IjUzIn19LCJQb3NpdGlvbiI6eyJSYXRpbyI6MC4yNTIzMjkyNDcyNDMxMTk4NCwiSXNDdXN0b20iOmZhbHNlfSwiRGF0ZUZvcm1hdCI6eyIkcmVmIjoiNzkifSwiSWQiOiI1NjUxMmNiYS01Mjk2LTQ4OGUtOTM0MS03NTdkMWEyMzYzNTEiLCJJbXBvcnRJZCI6bnVsbCwiVGl0bGUiOiJNQVZFTiIsIk5vdGUiOm51bGwsIkh5cGVybGluayI6bnVsbCwiSXNDaGFuZ2VkIjpmYWxzZSwiSXNOZXciOmZhbHNlfSx7IiRpZCI6IjMzNCIsIkRhdGUiOiIyMDE2LTAzLTE0VDIzOjU5OjAwIiwiU3R5bGUiOnsiJGlkIjoiMzM1IiwiU2hhcGUiOjIsIkNvbm5lY3Rvck1hcmdpbiI6eyIkcmVmIjoiNTQifSwiQ29ubmVjdG9yU3R5bGUiOnsiJGlkIjoiMzM2IiwiTGluZUNvbG9yIjp7IiRpZCI6IjMzNyIsIiR0eXBlIjoiTkxSRS5Db21tb24uRG9tLlNvbGlkQ29sb3JCcnVzaCwgTkxSRS5Db21tb24iLCJDb2xvciI6eyIkaWQiOiIzMzgiLCJBIjoxMjcsIlIiOjE4OSwiRyI6NjgsIkIiOjQxfX0sIkxpbmVXZWlnaHQiOjEuMCwiTGluZVR5cGUiOjAsIlBhcmVudFN0eWxlIjp7IiRyZWYiOiI1NSJ9fSwiSXNCZWxvd1RpbWViYW5kIjpmYWxzZSwiSGlkZURhdGUiOmZhbHNlLCJTaGFwZVNpemUiOjEsIlNwYWNpbmciOjIuMCwiUGFkZGluZyI6eyIkcmVmIjoiNTgifSwiU2hhcGVTdHlsZSI6eyIkaWQiOiIzMzkiLCJNYXJnaW4iOnsiJHJlZiI6IjYwIn0sIlBhZGRpbmciOnsiJHJlZiI6IjYxIn0sIkJhY2tncm91bmQiOnsiJGlkIjoiMzQwIiwiQ29sb3IiOnsiJGlkIjoiMzQxIiwiQSI6MjU1LCJSIjoxODksIkciOjY4LCJCIjo0MX19LCJJc1Zpc2libGUiOnRydWUsIldpZHRoIjoxMy4wLCJIZWlnaHQiOjEzLjAsIkJvcmRlclN0eWxlIjp7IiRpZCI6IjM0MiIsIkxpbmVDb2xvciI6eyIkcmVmIjoiNjMifSwiTGluZVdlaWdodCI6MC4wLCJMaW5lVHlwZSI6MCwiUGFyZW50U3R5bGUiOnsiJHJlZiI6IjYyIn19LCJQYXJlbnRTdHlsZSI6eyIkcmVmIjoiNTkifX0sIlRpdGxlU3R5bGUiOnsiJGlkIjoiMzQzIiwiRm9udFNldHRpbmdzIjp7IiRpZCI6IjM0NCIsIkZvbnRTaXplIjoxMSwiRm9udE5hbWUiOiJDYWxpYnJpIiwiSXNCb2xkIjp0cnVlLCJJc0l0YWxpYyI6ZmFsc2UsIklzVW5kZXJsaW5lZCI6ZmFsc2UsIlBhcmVudFN0eWxlIjp7IiRyZWYiOiI2NiJ9fSwiQXV0b1NpemUiOjIsIkZvcmVncm91bmQiOnsiJHJlZiI6IjY3In0sIk1heFdpZHRoIjo2OS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zNDUiLCJMaW5lQ29sb3IiOm51bGwsIkxpbmVXZWlnaHQiOjAuMCwiTGluZVR5cGUiOjAsIlBhcmVudFN0eWxlIjpudWxsfSwiUGFyZW50U3R5bGUiOnsiJHJlZiI6IjY1In19LCJEYXRlU3R5bGUiOnsiJGlkIjoiMzQ2IiwiRm9udFNldHRpbmdzIjp7IiRpZCI6IjM0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0OCIsIkxpbmVDb2xvciI6bnVsbCwiTGluZVdlaWdodCI6MC4wLCJMaW5lVHlwZSI6MCwiUGFyZW50U3R5bGUiOm51bGx9LCJQYXJlbnRTdHlsZSI6eyIkcmVmIjoiNzIifX0sIkRhdGVGb3JtYXQiOnsiJHJlZiI6Ijc5In0sIklzVmlzaWJsZSI6dHJ1ZSwiUGFyZW50U3R5bGUiOnsiJHJlZiI6IjUzIn19LCJQb3NpdGlvbiI6eyJSYXRpbyI6MC4xNDUzMDA0MDg1MDg1NTE5NCwiSXNDdXN0b20iOmZhbHNlfSwiRGF0ZUZvcm1hdCI6eyIkcmVmIjoiNzkifSwiSWQiOiI5ZGE2YjNjNS0zMGY2LTRhNGYtOWVmMS0xN2NlOTczYzk3OGYiLCJJbXBvcnRJZCI6bnVsbCwiVGl0bGUiOiJFeG9NYXJzIFRHTyIsIk5vdGUiOm51bGwsIkh5cGVybGluayI6bnVsbCwiSXNDaGFuZ2VkIjpmYWxzZSwiSXNOZXciOmZhbHNlfSx7IiRpZCI6IjM0OSIsIkRhdGUiOiIyMDE2LTAzLTE0VDIzOjU5OjAwIiwiU3R5bGUiOnsiJGlkIjoiMzUwIiwiU2hhcGUiOjEsIkNvbm5lY3Rvck1hcmdpbiI6eyIkcmVmIjoiNTQifSwiQ29ubmVjdG9yU3R5bGUiOnsiJGlkIjoiMzUxIiwiTGluZUNvbG9yIjp7IiRpZCI6IjM1MiIsIiR0eXBlIjoiTkxSRS5Db21tb24uRG9tLlNvbGlkQ29sb3JCcnVzaCwgTkxSRS5Db21tb24iLCJDb2xvciI6eyIkaWQiOiIzNTMiLCJBIjoxMjcsIlIiOjEyMywiRyI6ODYsIkIiOjc3fX0sIkxpbmVXZWlnaHQiOjEuMCwiTGluZVR5cGUiOjAsIlBhcmVudFN0eWxlIjp7IiRyZWYiOiI1NSJ9fSwiSXNCZWxvd1RpbWViYW5kIjp0cnVlLCJIaWRlRGF0ZSI6ZmFsc2UsIlNoYXBlU2l6ZSI6MSwiU3BhY2luZyI6Mi4wLCJQYWRkaW5nIjp7IiRyZWYiOiI1OCJ9LCJTaGFwZVN0eWxlIjp7IiRpZCI6IjM1NCIsIk1hcmdpbiI6eyIkcmVmIjoiNjAifSwiUGFkZGluZyI6eyIkcmVmIjoiNjEifSwiQmFja2dyb3VuZCI6eyIkaWQiOiIzNTUiLCJDb2xvciI6eyIkaWQiOiIzNTYiLCJBIjoyNTUsIlIiOjEyMywiRyI6ODYsIkIiOjc3fX0sIklzVmlzaWJsZSI6dHJ1ZSwiV2lkdGgiOjEzLjAsIkhlaWdodCI6MTMuMCwiQm9yZGVyU3R5bGUiOnsiJGlkIjoiMzU3IiwiTGluZUNvbG9yIjp7IiRyZWYiOiI2MyJ9LCJMaW5lV2VpZ2h0IjowLjAsIkxpbmVUeXBlIjowLCJQYXJlbnRTdHlsZSI6eyIkcmVmIjoiNjIifX0sIlBhcmVudFN0eWxlIjp7IiRyZWYiOiI1OSJ9fSwiVGl0bGVTdHlsZSI6eyIkaWQiOiIzNTgiLCJGb250U2V0dGluZ3MiOnsiJGlkIjoiMzU5IiwiRm9udFNpemUiOjExLCJGb250TmFtZSI6IkNhbGlicmkiLCJJc0JvbGQiOnRydWUsIklzSXRhbGljIjpmYWxzZSwiSXNVbmRlcmxpbmVkIjpmYWxzZSwiUGFyZW50U3R5bGUiOnsiJHJlZiI6IjY2In19LCJBdXRvU2l6ZSI6MiwiRm9yZWdyb3VuZCI6eyIkcmVmIjoiNjcifSwiTWF4V2lkdGgiOjU2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2MCIsIkxpbmVDb2xvciI6bnVsbCwiTGluZVdlaWdodCI6MC4wLCJMaW5lVHlwZSI6MCwiUGFyZW50U3R5bGUiOm51bGx9LCJQYXJlbnRTdHlsZSI6eyIkcmVmIjoiNjUifX0sIkRhdGVTdHlsZSI6eyIkaWQiOiIzNjEiLCJGb250U2V0dGluZ3MiOnsiJGlkIjoiMzYy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YzIiwiTGluZUNvbG9yIjpudWxsLCJMaW5lV2VpZ2h0IjowLjAsIkxpbmVUeXBlIjowLCJQYXJlbnRTdHlsZSI6bnVsbH0sIlBhcmVudFN0eWxlIjp7IiRyZWYiOiI3MiJ9fSwiRGF0ZUZvcm1hdCI6eyIkcmVmIjoiNzkifSwiSXNWaXNpYmxlIjp0cnVlLCJQYXJlbnRTdHlsZSI6eyIkcmVmIjoiNTMifX0sIlBvc2l0aW9uIjp7IlJhdGlvIjowLjE0NTMwMDQwODUwODU1MTk0LCJJc0N1c3RvbSI6dHJ1ZX0sIkRhdGVGb3JtYXQiOnsiJHJlZiI6Ijc5In0sIklkIjoiMDIxMjlmNDgtYzU2Ni00MDc0LThhOGUtOTRiNWE1NjVjMjc2IiwiSW1wb3J0SWQiOm51bGwsIlRpdGxlIjoiU2NoaWFwYXJlbGxpIiwiTm90ZSI6bnVsbCwiSHlwZXJsaW5rIjpudWxsLCJJc0NoYW5nZWQiOmZhbHNlLCJJc05ldyI6ZmFsc2V9XSwiVGFza3MiOltdLCJNc1Byb2plY3RJdGVtc1RyZWUiOnsiJGlkIjoiMzY0IiwiUm9vdCI6eyJJbXBvcnRJZCI6bnVsbCwiSXNJbXBvcnRlZCI6ZmFsc2UsIkNoaWxkcmVuIjpbXX19LCJNZXRhZGF0YSI6eyIkaWQiOiIzNjUifSwiU2V0dGluZ3MiOnsiJGlkIjoiMzY2IiwiSW1wYU9wdGlvbnMiOnsiJGlkIjoiMzY3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LCJJbXBvcnRUeXBlIjowLCJGaWxlUGF0aCI6bnVsbCwiVGltZUNvbmZpZ3VyYXRpb24iOnsiJGlkIjoiMzY4IiwiVXNlVGltZSI6ZmFsc2UsIldvcmtEYXlTdGFydCI6IjAwOjAwOjAwIiwiV29ya0RheUVuZCI6IjIzOjU5OjAwIn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On-screen Show (16:9)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2017-04-06T05:50:55Z</dcterms:created>
  <dcterms:modified xsi:type="dcterms:W3CDTF">2017-04-06T14:37:22Z</dcterms:modified>
</cp:coreProperties>
</file>