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4D2"/>
    <a:srgbClr val="D49076"/>
    <a:srgbClr val="CF8567"/>
    <a:srgbClr val="C87250"/>
    <a:srgbClr val="4C2718"/>
    <a:srgbClr val="FFF3EB"/>
    <a:srgbClr val="FAF9C1"/>
    <a:srgbClr val="E8474D"/>
    <a:srgbClr val="110823"/>
    <a:srgbClr val="1209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D2029-3EAC-4926-A24D-44067AB5CC51}" type="datetimeFigureOut">
              <a:rPr lang="ro-RO" smtClean="0"/>
              <a:t>31.05.2018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CDDA0-AEDD-4A52-9365-BF4BDA15798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150968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D2029-3EAC-4926-A24D-44067AB5CC51}" type="datetimeFigureOut">
              <a:rPr lang="ro-RO" smtClean="0"/>
              <a:t>31.05.2018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CDDA0-AEDD-4A52-9365-BF4BDA15798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573414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D2029-3EAC-4926-A24D-44067AB5CC51}" type="datetimeFigureOut">
              <a:rPr lang="ro-RO" smtClean="0"/>
              <a:t>31.05.2018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CDDA0-AEDD-4A52-9365-BF4BDA15798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75875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D2029-3EAC-4926-A24D-44067AB5CC51}" type="datetimeFigureOut">
              <a:rPr lang="ro-RO" smtClean="0"/>
              <a:t>31.05.2018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CDDA0-AEDD-4A52-9365-BF4BDA15798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89588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D2029-3EAC-4926-A24D-44067AB5CC51}" type="datetimeFigureOut">
              <a:rPr lang="ro-RO" smtClean="0"/>
              <a:t>31.05.2018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CDDA0-AEDD-4A52-9365-BF4BDA15798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517729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D2029-3EAC-4926-A24D-44067AB5CC51}" type="datetimeFigureOut">
              <a:rPr lang="ro-RO" smtClean="0"/>
              <a:t>31.05.2018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CDDA0-AEDD-4A52-9365-BF4BDA15798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77417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D2029-3EAC-4926-A24D-44067AB5CC51}" type="datetimeFigureOut">
              <a:rPr lang="ro-RO" smtClean="0"/>
              <a:t>31.05.2018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CDDA0-AEDD-4A52-9365-BF4BDA15798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13633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D2029-3EAC-4926-A24D-44067AB5CC51}" type="datetimeFigureOut">
              <a:rPr lang="ro-RO" smtClean="0"/>
              <a:t>31.05.2018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CDDA0-AEDD-4A52-9365-BF4BDA15798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28354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D2029-3EAC-4926-A24D-44067AB5CC51}" type="datetimeFigureOut">
              <a:rPr lang="ro-RO" smtClean="0"/>
              <a:t>31.05.2018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CDDA0-AEDD-4A52-9365-BF4BDA15798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52154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D2029-3EAC-4926-A24D-44067AB5CC51}" type="datetimeFigureOut">
              <a:rPr lang="ro-RO" smtClean="0"/>
              <a:t>31.05.2018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CDDA0-AEDD-4A52-9365-BF4BDA15798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91904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D2029-3EAC-4926-A24D-44067AB5CC51}" type="datetimeFigureOut">
              <a:rPr lang="ro-RO" smtClean="0"/>
              <a:t>31.05.2018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CDDA0-AEDD-4A52-9365-BF4BDA15798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88559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D2029-3EAC-4926-A24D-44067AB5CC51}" type="datetimeFigureOut">
              <a:rPr lang="ro-RO" smtClean="0"/>
              <a:t>31.05.2018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CDDA0-AEDD-4A52-9365-BF4BDA157983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784134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slideLayout" Target="../slideLayouts/slideLayout7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19" Type="http://schemas.openxmlformats.org/officeDocument/2006/relationships/image" Target="../media/image1.jpeg"/><Relationship Id="rId44" Type="http://schemas.openxmlformats.org/officeDocument/2006/relationships/tags" Target="../tags/tag44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microsoft.com/office/2007/relationships/hdphoto" Target="../media/hdphoto1.wdp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image" Target="../media/image2.png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9">
            <a:extLst>
              <a:ext uri="{BEBA8EAE-BF5A-486C-A8C5-ECC9F3942E4B}">
                <a14:imgProps xmlns:a14="http://schemas.microsoft.com/office/drawing/2010/main">
                  <a14:imgLayer r:embed="rId120">
                    <a14:imgEffect>
                      <a14:brightnessContrast bright="-2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OTLSHAPE_M_96fde0b52ffe449781fd4ade799a895d_Connector1"/>
          <p:cNvCxnSpPr/>
          <p:nvPr>
            <p:custDataLst>
              <p:tags r:id="rId2"/>
            </p:custDataLst>
          </p:nvPr>
        </p:nvCxnSpPr>
        <p:spPr>
          <a:xfrm>
            <a:off x="9465844" y="4298569"/>
            <a:ext cx="0" cy="571035"/>
          </a:xfrm>
          <a:prstGeom prst="line">
            <a:avLst/>
          </a:prstGeom>
          <a:ln w="9525" cap="flat" cmpd="sng" algn="ctr">
            <a:solidFill>
              <a:srgbClr val="BC3B3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OTLSHAPE_M_acd1720f13914e2281b4f7c4a5f82c4c_Connector1"/>
          <p:cNvCxnSpPr/>
          <p:nvPr>
            <p:custDataLst>
              <p:tags r:id="rId3"/>
            </p:custDataLst>
          </p:nvPr>
        </p:nvCxnSpPr>
        <p:spPr>
          <a:xfrm>
            <a:off x="8464988" y="4298569"/>
            <a:ext cx="0" cy="1036278"/>
          </a:xfrm>
          <a:prstGeom prst="line">
            <a:avLst/>
          </a:prstGeom>
          <a:ln w="9525" cap="flat" cmpd="sng" algn="ctr">
            <a:solidFill>
              <a:srgbClr val="81251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OTLSHAPE_M_bb1cfa7c3bee4e5bb10911d32b81cb56_Connector2"/>
          <p:cNvCxnSpPr/>
          <p:nvPr>
            <p:custDataLst>
              <p:tags r:id="rId4"/>
            </p:custDataLst>
          </p:nvPr>
        </p:nvCxnSpPr>
        <p:spPr>
          <a:xfrm>
            <a:off x="8212489" y="5711190"/>
            <a:ext cx="0" cy="154908"/>
          </a:xfrm>
          <a:prstGeom prst="line">
            <a:avLst/>
          </a:prstGeom>
          <a:ln w="9525" cap="flat" cmpd="sng" algn="ctr">
            <a:solidFill>
              <a:srgbClr val="81251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OTLSHAPE_M_bb1cfa7c3bee4e5bb10911d32b81cb56_Connector1"/>
          <p:cNvCxnSpPr/>
          <p:nvPr>
            <p:custDataLst>
              <p:tags r:id="rId5"/>
            </p:custDataLst>
          </p:nvPr>
        </p:nvCxnSpPr>
        <p:spPr>
          <a:xfrm>
            <a:off x="8212489" y="4298569"/>
            <a:ext cx="0" cy="1242103"/>
          </a:xfrm>
          <a:prstGeom prst="line">
            <a:avLst/>
          </a:prstGeom>
          <a:ln w="9525" cap="flat" cmpd="sng" algn="ctr">
            <a:solidFill>
              <a:srgbClr val="81251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OTLSHAPE_M_e3d8f94fb40e40da98b75035b13119f6_Connector1"/>
          <p:cNvCxnSpPr/>
          <p:nvPr>
            <p:custDataLst>
              <p:tags r:id="rId6"/>
            </p:custDataLst>
          </p:nvPr>
        </p:nvCxnSpPr>
        <p:spPr>
          <a:xfrm>
            <a:off x="6148180" y="4298569"/>
            <a:ext cx="0" cy="571035"/>
          </a:xfrm>
          <a:prstGeom prst="line">
            <a:avLst/>
          </a:prstGeom>
          <a:ln w="9525" cap="flat" cmpd="sng" algn="ctr">
            <a:solidFill>
              <a:srgbClr val="81251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OTLSHAPE_M_f208b7f65585405593925be47d014b0b_Connector2"/>
          <p:cNvCxnSpPr/>
          <p:nvPr>
            <p:custDataLst>
              <p:tags r:id="rId7"/>
            </p:custDataLst>
          </p:nvPr>
        </p:nvCxnSpPr>
        <p:spPr>
          <a:xfrm>
            <a:off x="1116473" y="4780704"/>
            <a:ext cx="0" cy="259419"/>
          </a:xfrm>
          <a:prstGeom prst="line">
            <a:avLst/>
          </a:prstGeom>
          <a:ln w="9525" cap="flat" cmpd="sng" algn="ctr">
            <a:solidFill>
              <a:srgbClr val="81251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OTLSHAPE_M_f208b7f65585405593925be47d014b0b_Connector1"/>
          <p:cNvCxnSpPr/>
          <p:nvPr>
            <p:custDataLst>
              <p:tags r:id="rId8"/>
            </p:custDataLst>
          </p:nvPr>
        </p:nvCxnSpPr>
        <p:spPr>
          <a:xfrm>
            <a:off x="1116473" y="4298569"/>
            <a:ext cx="0" cy="311616"/>
          </a:xfrm>
          <a:prstGeom prst="line">
            <a:avLst/>
          </a:prstGeom>
          <a:ln w="9525" cap="flat" cmpd="sng" algn="ctr">
            <a:solidFill>
              <a:srgbClr val="81251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OTLSHAPE_M_1f89b9cfba324d68bd9feabdcc86a647_Connector2"/>
          <p:cNvCxnSpPr/>
          <p:nvPr>
            <p:custDataLst>
              <p:tags r:id="rId9"/>
            </p:custDataLst>
          </p:nvPr>
        </p:nvCxnSpPr>
        <p:spPr>
          <a:xfrm>
            <a:off x="9747180" y="3622717"/>
            <a:ext cx="0" cy="277834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OTLSHAPE_M_1f89b9cfba324d68bd9feabdcc86a647_Connector1"/>
          <p:cNvCxnSpPr/>
          <p:nvPr>
            <p:custDataLst>
              <p:tags r:id="rId10"/>
            </p:custDataLst>
          </p:nvPr>
        </p:nvCxnSpPr>
        <p:spPr>
          <a:xfrm>
            <a:off x="9747180" y="3329517"/>
            <a:ext cx="0" cy="122682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OTLSHAPE_M_7d79eea2d1ff450dbcbd3eb06d6f3ef7_Connector3"/>
          <p:cNvCxnSpPr/>
          <p:nvPr>
            <p:custDataLst>
              <p:tags r:id="rId11"/>
            </p:custDataLst>
          </p:nvPr>
        </p:nvCxnSpPr>
        <p:spPr>
          <a:xfrm>
            <a:off x="9358232" y="3622717"/>
            <a:ext cx="0" cy="277834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OTLSHAPE_M_7d79eea2d1ff450dbcbd3eb06d6f3ef7_Connector2"/>
          <p:cNvCxnSpPr/>
          <p:nvPr>
            <p:custDataLst>
              <p:tags r:id="rId12"/>
            </p:custDataLst>
          </p:nvPr>
        </p:nvCxnSpPr>
        <p:spPr>
          <a:xfrm>
            <a:off x="9358232" y="3123692"/>
            <a:ext cx="0" cy="328507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OTLSHAPE_M_7d79eea2d1ff450dbcbd3eb06d6f3ef7_Connector1"/>
          <p:cNvCxnSpPr/>
          <p:nvPr>
            <p:custDataLst>
              <p:tags r:id="rId13"/>
            </p:custDataLst>
          </p:nvPr>
        </p:nvCxnSpPr>
        <p:spPr>
          <a:xfrm>
            <a:off x="9358232" y="2864273"/>
            <a:ext cx="0" cy="88900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OTLSHAPE_M_9e7add68948a467faf50f2ba275e5085_Connector3"/>
          <p:cNvCxnSpPr/>
          <p:nvPr>
            <p:custDataLst>
              <p:tags r:id="rId14"/>
            </p:custDataLst>
          </p:nvPr>
        </p:nvCxnSpPr>
        <p:spPr>
          <a:xfrm>
            <a:off x="9080412" y="3622717"/>
            <a:ext cx="0" cy="277834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OTLSHAPE_M_9e7add68948a467faf50f2ba275e5085_Connector2"/>
          <p:cNvCxnSpPr/>
          <p:nvPr>
            <p:custDataLst>
              <p:tags r:id="rId15"/>
            </p:custDataLst>
          </p:nvPr>
        </p:nvCxnSpPr>
        <p:spPr>
          <a:xfrm>
            <a:off x="9080412" y="2658449"/>
            <a:ext cx="0" cy="793750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OTLSHAPE_M_9e7add68948a467faf50f2ba275e5085_Connector1"/>
          <p:cNvCxnSpPr/>
          <p:nvPr>
            <p:custDataLst>
              <p:tags r:id="rId16"/>
            </p:custDataLst>
          </p:nvPr>
        </p:nvCxnSpPr>
        <p:spPr>
          <a:xfrm>
            <a:off x="9080412" y="2399029"/>
            <a:ext cx="0" cy="88901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OTLSHAPE_M_cc7e83380c524e4d807f5af435e19e71_Connector3"/>
          <p:cNvCxnSpPr/>
          <p:nvPr>
            <p:custDataLst>
              <p:tags r:id="rId17"/>
            </p:custDataLst>
          </p:nvPr>
        </p:nvCxnSpPr>
        <p:spPr>
          <a:xfrm>
            <a:off x="8355970" y="3622717"/>
            <a:ext cx="0" cy="277834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OTLSHAPE_M_cc7e83380c524e4d807f5af435e19e71_Connector2"/>
          <p:cNvCxnSpPr/>
          <p:nvPr>
            <p:custDataLst>
              <p:tags r:id="rId18"/>
            </p:custDataLst>
          </p:nvPr>
        </p:nvCxnSpPr>
        <p:spPr>
          <a:xfrm>
            <a:off x="8355970" y="2193205"/>
            <a:ext cx="0" cy="1258994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OTLSHAPE_M_cc7e83380c524e4d807f5af435e19e71_Connector1"/>
          <p:cNvCxnSpPr/>
          <p:nvPr>
            <p:custDataLst>
              <p:tags r:id="rId19"/>
            </p:custDataLst>
          </p:nvPr>
        </p:nvCxnSpPr>
        <p:spPr>
          <a:xfrm>
            <a:off x="8355970" y="1914602"/>
            <a:ext cx="0" cy="108084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OTLSHAPE_M_dce1b7abc8324b1ca2abdc99201cacba_Connector2"/>
          <p:cNvCxnSpPr/>
          <p:nvPr>
            <p:custDataLst>
              <p:tags r:id="rId20"/>
            </p:custDataLst>
          </p:nvPr>
        </p:nvCxnSpPr>
        <p:spPr>
          <a:xfrm>
            <a:off x="8111910" y="1708778"/>
            <a:ext cx="0" cy="2191773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OTLSHAPE_M_dce1b7abc8324b1ca2abdc99201cacba_Connector1"/>
          <p:cNvCxnSpPr/>
          <p:nvPr>
            <p:custDataLst>
              <p:tags r:id="rId21"/>
            </p:custDataLst>
          </p:nvPr>
        </p:nvCxnSpPr>
        <p:spPr>
          <a:xfrm>
            <a:off x="8111910" y="1468543"/>
            <a:ext cx="0" cy="69716"/>
          </a:xfrm>
          <a:prstGeom prst="line">
            <a:avLst/>
          </a:prstGeom>
          <a:ln w="9525" cap="flat" cmpd="sng" algn="ctr">
            <a:solidFill>
              <a:schemeClr val="accent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OTLSHAPE_M_e8c2e567db344b70a1b2cb3c3c65f5cc_Connector2"/>
          <p:cNvCxnSpPr/>
          <p:nvPr>
            <p:custDataLst>
              <p:tags r:id="rId22"/>
            </p:custDataLst>
          </p:nvPr>
        </p:nvCxnSpPr>
        <p:spPr>
          <a:xfrm>
            <a:off x="7538687" y="1262719"/>
            <a:ext cx="0" cy="2637832"/>
          </a:xfrm>
          <a:prstGeom prst="line">
            <a:avLst/>
          </a:prstGeom>
          <a:ln w="9525" cap="flat" cmpd="sng" algn="ctr">
            <a:solidFill>
              <a:srgbClr val="81251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OTLSHAPE_M_e8c2e567db344b70a1b2cb3c3c65f5cc_Connector1"/>
          <p:cNvCxnSpPr/>
          <p:nvPr>
            <p:custDataLst>
              <p:tags r:id="rId23"/>
            </p:custDataLst>
          </p:nvPr>
        </p:nvCxnSpPr>
        <p:spPr>
          <a:xfrm>
            <a:off x="7538687" y="1003299"/>
            <a:ext cx="0" cy="88901"/>
          </a:xfrm>
          <a:prstGeom prst="line">
            <a:avLst/>
          </a:prstGeom>
          <a:ln w="9525" cap="flat" cmpd="sng" algn="ctr">
            <a:solidFill>
              <a:srgbClr val="81251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OTLSHAPE_M_ad413a1d079c42909cc85427f38e8bed_Connector1"/>
          <p:cNvCxnSpPr/>
          <p:nvPr>
            <p:custDataLst>
              <p:tags r:id="rId24"/>
            </p:custDataLst>
          </p:nvPr>
        </p:nvCxnSpPr>
        <p:spPr>
          <a:xfrm>
            <a:off x="6040569" y="3363299"/>
            <a:ext cx="0" cy="537252"/>
          </a:xfrm>
          <a:prstGeom prst="line">
            <a:avLst/>
          </a:prstGeom>
          <a:ln w="9525" cap="flat" cmpd="sng" algn="ctr">
            <a:solidFill>
              <a:srgbClr val="81251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OTLSHAPE_M_064687886d6f4abaa057e9cd3504d8f5_Connector2"/>
          <p:cNvCxnSpPr/>
          <p:nvPr>
            <p:custDataLst>
              <p:tags r:id="rId25"/>
            </p:custDataLst>
          </p:nvPr>
        </p:nvCxnSpPr>
        <p:spPr>
          <a:xfrm>
            <a:off x="5226802" y="3157474"/>
            <a:ext cx="0" cy="743077"/>
          </a:xfrm>
          <a:prstGeom prst="line">
            <a:avLst/>
          </a:prstGeom>
          <a:ln w="9525" cap="flat" cmpd="sng" algn="ctr">
            <a:solidFill>
              <a:srgbClr val="81251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OTLSHAPE_M_064687886d6f4abaa057e9cd3504d8f5_Connector1"/>
          <p:cNvCxnSpPr/>
          <p:nvPr>
            <p:custDataLst>
              <p:tags r:id="rId26"/>
            </p:custDataLst>
          </p:nvPr>
        </p:nvCxnSpPr>
        <p:spPr>
          <a:xfrm>
            <a:off x="5226802" y="2864272"/>
            <a:ext cx="0" cy="122683"/>
          </a:xfrm>
          <a:prstGeom prst="line">
            <a:avLst/>
          </a:prstGeom>
          <a:ln w="9525" cap="flat" cmpd="sng" algn="ctr">
            <a:solidFill>
              <a:srgbClr val="81251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0731146" y="6157182"/>
            <a:ext cx="116839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100" b="1" dirty="0" smtClean="0">
                <a:solidFill>
                  <a:srgbClr val="FFF3EB"/>
                </a:solidFill>
              </a:rPr>
              <a:t>Life events</a:t>
            </a:r>
          </a:p>
          <a:p>
            <a:pPr algn="r">
              <a:lnSpc>
                <a:spcPct val="150000"/>
              </a:lnSpc>
            </a:pPr>
            <a:r>
              <a:rPr lang="en-US" sz="1100" b="1" dirty="0" smtClean="0">
                <a:solidFill>
                  <a:srgbClr val="FFF3EB"/>
                </a:solidFill>
              </a:rPr>
              <a:t>Movies</a:t>
            </a:r>
            <a:endParaRPr lang="ro-RO" sz="1100" b="1" dirty="0">
              <a:solidFill>
                <a:srgbClr val="FFF3EB"/>
              </a:solidFill>
            </a:endParaRPr>
          </a:p>
        </p:txBody>
      </p:sp>
      <p:pic>
        <p:nvPicPr>
          <p:cNvPr id="3" name="Picture 2"/>
          <p:cNvPicPr preferRelativeResize="0">
            <a:picLocks noChangeAspect="1"/>
          </p:cNvPicPr>
          <p:nvPr/>
        </p:nvPicPr>
        <p:blipFill>
          <a:blip r:embed="rId121"/>
          <a:stretch>
            <a:fillRect/>
          </a:stretch>
        </p:blipFill>
        <p:spPr>
          <a:xfrm>
            <a:off x="11869391" y="6251357"/>
            <a:ext cx="156234" cy="177067"/>
          </a:xfrm>
          <a:prstGeom prst="rect">
            <a:avLst/>
          </a:prstGeom>
        </p:spPr>
      </p:pic>
      <p:pic>
        <p:nvPicPr>
          <p:cNvPr id="4" name="Picture 3"/>
          <p:cNvPicPr preferRelativeResize="0">
            <a:picLocks noChangeAspect="1"/>
          </p:cNvPicPr>
          <p:nvPr/>
        </p:nvPicPr>
        <p:blipFill>
          <a:blip r:embed="rId122"/>
          <a:stretch>
            <a:fillRect/>
          </a:stretch>
        </p:blipFill>
        <p:spPr>
          <a:xfrm>
            <a:off x="11847981" y="6464502"/>
            <a:ext cx="199054" cy="225594"/>
          </a:xfrm>
          <a:prstGeom prst="rect">
            <a:avLst/>
          </a:prstGeom>
        </p:spPr>
      </p:pic>
      <p:sp>
        <p:nvSpPr>
          <p:cNvPr id="5" name="OTLSHAPE_TB_00000000000000000000000000000000_LeftEndCaps" hidden="1"/>
          <p:cNvSpPr txBox="1"/>
          <p:nvPr>
            <p:custDataLst>
              <p:tags r:id="rId27"/>
            </p:custDataLst>
          </p:nvPr>
        </p:nvSpPr>
        <p:spPr>
          <a:xfrm>
            <a:off x="254000" y="3960029"/>
            <a:ext cx="4699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b="1" smtClean="0">
                <a:solidFill>
                  <a:schemeClr val="accent2"/>
                </a:solidFill>
                <a:latin typeface="Calibri" panose="020F0502020204030204" pitchFamily="34" charset="0"/>
              </a:rPr>
              <a:t>1926</a:t>
            </a:r>
            <a:endParaRPr lang="ro-RO" b="1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6" name="OTLSHAPE_TB_00000000000000000000000000000000_RightEndCaps"/>
          <p:cNvSpPr txBox="1"/>
          <p:nvPr>
            <p:custDataLst>
              <p:tags r:id="rId28"/>
            </p:custDataLst>
          </p:nvPr>
        </p:nvSpPr>
        <p:spPr>
          <a:xfrm>
            <a:off x="11577489" y="3991038"/>
            <a:ext cx="353174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sz="1400" b="1" spc="-26" smtClean="0">
                <a:solidFill>
                  <a:schemeClr val="lt1"/>
                </a:solidFill>
                <a:latin typeface="Calibri" panose="020F0502020204030204" pitchFamily="34" charset="0"/>
              </a:rPr>
              <a:t>1965</a:t>
            </a:r>
            <a:endParaRPr lang="ro-RO" sz="1400" b="1" spc="-2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OTLSHAPE_TB_00000000000000000000000000000000_ScaleContainer"/>
          <p:cNvSpPr/>
          <p:nvPr>
            <p:custDataLst>
              <p:tags r:id="rId29"/>
            </p:custDataLst>
          </p:nvPr>
        </p:nvSpPr>
        <p:spPr>
          <a:xfrm>
            <a:off x="844465" y="3909060"/>
            <a:ext cx="10617200" cy="381000"/>
          </a:xfrm>
          <a:prstGeom prst="roundRect">
            <a:avLst>
              <a:gd name="adj" fmla="val 100000"/>
            </a:avLst>
          </a:prstGeom>
          <a:solidFill>
            <a:srgbClr val="D49076">
              <a:alpha val="41000"/>
            </a:srgbClr>
          </a:solidFill>
          <a:ln w="12700" cap="flat" cmpd="sng" algn="ctr">
            <a:solidFill>
              <a:srgbClr val="FEE4D2"/>
            </a:solidFill>
            <a:prstDash val="solid"/>
            <a:miter lim="800000"/>
          </a:ln>
          <a:effectLst>
            <a:reflection blurRad="6350" stA="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" name="OTLSHAPE_TB_00000000000000000000000000000000_ElapsedTime" hidden="1"/>
          <p:cNvSpPr/>
          <p:nvPr>
            <p:custDataLst>
              <p:tags r:id="rId30"/>
            </p:custDataLst>
          </p:nvPr>
        </p:nvSpPr>
        <p:spPr>
          <a:xfrm>
            <a:off x="0" y="0"/>
            <a:ext cx="0" cy="0"/>
          </a:xfrm>
          <a:prstGeom prst="roundRect">
            <a:avLst>
              <a:gd name="adj" fmla="val 100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9" name="OTLSHAPE_TB_00000000000000000000000000000000_TodayMarkerShape" hidden="1"/>
          <p:cNvSpPr/>
          <p:nvPr>
            <p:custDataLst>
              <p:tags r:id="rId31"/>
            </p:custDataLst>
          </p:nvPr>
        </p:nvSpPr>
        <p:spPr>
          <a:xfrm>
            <a:off x="955137" y="429006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0" name="OTLSHAPE_TB_00000000000000000000000000000000_TodayMarkerText" hidden="1"/>
          <p:cNvSpPr txBox="1"/>
          <p:nvPr>
            <p:custDataLst>
              <p:tags r:id="rId32"/>
            </p:custDataLst>
          </p:nvPr>
        </p:nvSpPr>
        <p:spPr>
          <a:xfrm>
            <a:off x="1009565" y="4417060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ro-RO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ro-RO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OTLSHAPE_TB_00000000000000000000000000000000_TimescaleInterval1"/>
          <p:cNvSpPr txBox="1"/>
          <p:nvPr>
            <p:custDataLst>
              <p:tags r:id="rId33"/>
            </p:custDataLst>
          </p:nvPr>
        </p:nvSpPr>
        <p:spPr>
          <a:xfrm>
            <a:off x="1073065" y="400653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1926</a:t>
            </a:r>
            <a:endParaRPr lang="ro-RO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12" name="OTLSHAPE_TB_00000000000000000000000000000000_Separator1"/>
          <p:cNvCxnSpPr/>
          <p:nvPr>
            <p:custDataLst>
              <p:tags r:id="rId34"/>
            </p:custDataLst>
          </p:nvPr>
        </p:nvCxnSpPr>
        <p:spPr>
          <a:xfrm>
            <a:off x="2037148" y="397256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TLSHAPE_TB_00000000000000000000000000000000_TimescaleInterval2"/>
          <p:cNvSpPr txBox="1"/>
          <p:nvPr>
            <p:custDataLst>
              <p:tags r:id="rId35"/>
            </p:custDataLst>
          </p:nvPr>
        </p:nvSpPr>
        <p:spPr>
          <a:xfrm>
            <a:off x="2100648" y="400653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1930</a:t>
            </a:r>
            <a:endParaRPr lang="ro-RO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14" name="OTLSHAPE_TB_00000000000000000000000000000000_Separator2"/>
          <p:cNvCxnSpPr/>
          <p:nvPr>
            <p:custDataLst>
              <p:tags r:id="rId36"/>
            </p:custDataLst>
          </p:nvPr>
        </p:nvCxnSpPr>
        <p:spPr>
          <a:xfrm>
            <a:off x="3064730" y="397256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TLSHAPE_TB_00000000000000000000000000000000_TimescaleInterval3"/>
          <p:cNvSpPr txBox="1"/>
          <p:nvPr>
            <p:custDataLst>
              <p:tags r:id="rId37"/>
            </p:custDataLst>
          </p:nvPr>
        </p:nvSpPr>
        <p:spPr>
          <a:xfrm>
            <a:off x="3128230" y="400653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1934</a:t>
            </a:r>
            <a:endParaRPr lang="ro-RO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16" name="OTLSHAPE_TB_00000000000000000000000000000000_Separator3"/>
          <p:cNvCxnSpPr/>
          <p:nvPr>
            <p:custDataLst>
              <p:tags r:id="rId38"/>
            </p:custDataLst>
          </p:nvPr>
        </p:nvCxnSpPr>
        <p:spPr>
          <a:xfrm>
            <a:off x="4092313" y="397256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TLSHAPE_TB_00000000000000000000000000000000_TimescaleInterval4"/>
          <p:cNvSpPr txBox="1"/>
          <p:nvPr>
            <p:custDataLst>
              <p:tags r:id="rId39"/>
            </p:custDataLst>
          </p:nvPr>
        </p:nvSpPr>
        <p:spPr>
          <a:xfrm>
            <a:off x="4155813" y="400653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1938</a:t>
            </a:r>
            <a:endParaRPr lang="ro-RO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18" name="OTLSHAPE_TB_00000000000000000000000000000000_Separator4"/>
          <p:cNvCxnSpPr/>
          <p:nvPr>
            <p:custDataLst>
              <p:tags r:id="rId40"/>
            </p:custDataLst>
          </p:nvPr>
        </p:nvCxnSpPr>
        <p:spPr>
          <a:xfrm>
            <a:off x="5119895" y="397256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TLSHAPE_TB_00000000000000000000000000000000_TimescaleInterval5"/>
          <p:cNvSpPr txBox="1"/>
          <p:nvPr>
            <p:custDataLst>
              <p:tags r:id="rId41"/>
            </p:custDataLst>
          </p:nvPr>
        </p:nvSpPr>
        <p:spPr>
          <a:xfrm>
            <a:off x="5183395" y="400653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1942</a:t>
            </a:r>
            <a:endParaRPr lang="ro-RO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20" name="OTLSHAPE_TB_00000000000000000000000000000000_Separator5"/>
          <p:cNvCxnSpPr/>
          <p:nvPr>
            <p:custDataLst>
              <p:tags r:id="rId42"/>
            </p:custDataLst>
          </p:nvPr>
        </p:nvCxnSpPr>
        <p:spPr>
          <a:xfrm>
            <a:off x="6147477" y="397256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TLSHAPE_TB_00000000000000000000000000000000_TimescaleInterval6"/>
          <p:cNvSpPr txBox="1"/>
          <p:nvPr>
            <p:custDataLst>
              <p:tags r:id="rId43"/>
            </p:custDataLst>
          </p:nvPr>
        </p:nvSpPr>
        <p:spPr>
          <a:xfrm>
            <a:off x="6210977" y="400653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1946</a:t>
            </a:r>
            <a:endParaRPr lang="ro-RO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22" name="OTLSHAPE_TB_00000000000000000000000000000000_Separator6"/>
          <p:cNvCxnSpPr/>
          <p:nvPr>
            <p:custDataLst>
              <p:tags r:id="rId44"/>
            </p:custDataLst>
          </p:nvPr>
        </p:nvCxnSpPr>
        <p:spPr>
          <a:xfrm>
            <a:off x="7175060" y="397256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TLSHAPE_TB_00000000000000000000000000000000_TimescaleInterval7"/>
          <p:cNvSpPr txBox="1"/>
          <p:nvPr>
            <p:custDataLst>
              <p:tags r:id="rId45"/>
            </p:custDataLst>
          </p:nvPr>
        </p:nvSpPr>
        <p:spPr>
          <a:xfrm>
            <a:off x="7238560" y="400653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1950</a:t>
            </a:r>
            <a:endParaRPr lang="ro-RO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24" name="OTLSHAPE_TB_00000000000000000000000000000000_Separator7"/>
          <p:cNvCxnSpPr/>
          <p:nvPr>
            <p:custDataLst>
              <p:tags r:id="rId46"/>
            </p:custDataLst>
          </p:nvPr>
        </p:nvCxnSpPr>
        <p:spPr>
          <a:xfrm>
            <a:off x="8202642" y="397256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TLSHAPE_TB_00000000000000000000000000000000_TimescaleInterval8"/>
          <p:cNvSpPr txBox="1"/>
          <p:nvPr>
            <p:custDataLst>
              <p:tags r:id="rId47"/>
            </p:custDataLst>
          </p:nvPr>
        </p:nvSpPr>
        <p:spPr>
          <a:xfrm>
            <a:off x="8266142" y="400653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1954</a:t>
            </a:r>
            <a:endParaRPr lang="ro-RO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26" name="OTLSHAPE_TB_00000000000000000000000000000000_Separator8"/>
          <p:cNvCxnSpPr/>
          <p:nvPr>
            <p:custDataLst>
              <p:tags r:id="rId48"/>
            </p:custDataLst>
          </p:nvPr>
        </p:nvCxnSpPr>
        <p:spPr>
          <a:xfrm>
            <a:off x="9230224" y="397256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TLSHAPE_TB_00000000000000000000000000000000_TimescaleInterval9"/>
          <p:cNvSpPr txBox="1"/>
          <p:nvPr>
            <p:custDataLst>
              <p:tags r:id="rId49"/>
            </p:custDataLst>
          </p:nvPr>
        </p:nvSpPr>
        <p:spPr>
          <a:xfrm>
            <a:off x="9293724" y="400653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1958</a:t>
            </a:r>
            <a:endParaRPr lang="ro-RO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28" name="OTLSHAPE_TB_00000000000000000000000000000000_Separator9"/>
          <p:cNvCxnSpPr/>
          <p:nvPr>
            <p:custDataLst>
              <p:tags r:id="rId50"/>
            </p:custDataLst>
          </p:nvPr>
        </p:nvCxnSpPr>
        <p:spPr>
          <a:xfrm>
            <a:off x="10257807" y="397256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TLSHAPE_TB_00000000000000000000000000000000_TimescaleInterval10"/>
          <p:cNvSpPr txBox="1"/>
          <p:nvPr>
            <p:custDataLst>
              <p:tags r:id="rId51"/>
            </p:custDataLst>
          </p:nvPr>
        </p:nvSpPr>
        <p:spPr>
          <a:xfrm>
            <a:off x="10321307" y="4006532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ro-RO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1962</a:t>
            </a:r>
            <a:endParaRPr lang="ro-RO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5" name="OTLSHAPE_M_064687886d6f4abaa057e9cd3504d8f5_Title"/>
          <p:cNvSpPr txBox="1"/>
          <p:nvPr>
            <p:custDataLst>
              <p:tags r:id="rId52"/>
            </p:custDataLst>
          </p:nvPr>
        </p:nvSpPr>
        <p:spPr>
          <a:xfrm>
            <a:off x="3941435" y="2487929"/>
            <a:ext cx="2565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100" b="1" spc="-4" smtClean="0">
                <a:solidFill>
                  <a:srgbClr val="FFF3EB"/>
                </a:solidFill>
                <a:latin typeface="Calibri" panose="020F0502020204030204" pitchFamily="34" charset="0"/>
              </a:rPr>
              <a:t>Marries to avoid returning to the orphanage</a:t>
            </a:r>
            <a:endParaRPr lang="ro-RO" sz="1100" b="1" spc="-4">
              <a:solidFill>
                <a:srgbClr val="FFF3EB"/>
              </a:solidFill>
              <a:latin typeface="Calibri" panose="020F0502020204030204" pitchFamily="34" charset="0"/>
            </a:endParaRPr>
          </a:p>
        </p:txBody>
      </p:sp>
      <p:sp>
        <p:nvSpPr>
          <p:cNvPr id="56" name="OTLSHAPE_M_064687886d6f4abaa057e9cd3504d8f5_Date"/>
          <p:cNvSpPr txBox="1"/>
          <p:nvPr>
            <p:custDataLst>
              <p:tags r:id="rId53"/>
            </p:custDataLst>
          </p:nvPr>
        </p:nvSpPr>
        <p:spPr>
          <a:xfrm>
            <a:off x="5091674" y="2683848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000" b="1" spc="-10" smtClean="0">
                <a:solidFill>
                  <a:schemeClr val="lt1"/>
                </a:solidFill>
                <a:latin typeface="Calibri" panose="020F0502020204030204" pitchFamily="34" charset="0"/>
              </a:rPr>
              <a:t>1942</a:t>
            </a:r>
            <a:endParaRPr lang="ro-RO" sz="1000" b="1" spc="-1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7" name="OTLSHAPE_M_064687886d6f4abaa057e9cd3504d8f5_Shape"/>
          <p:cNvSpPr/>
          <p:nvPr>
            <p:custDataLst>
              <p:tags r:id="rId54"/>
            </p:custDataLst>
          </p:nvPr>
        </p:nvSpPr>
        <p:spPr>
          <a:xfrm flipV="1">
            <a:off x="5158222" y="3828542"/>
            <a:ext cx="139700" cy="144018"/>
          </a:xfrm>
          <a:prstGeom prst="triangle">
            <a:avLst/>
          </a:prstGeom>
          <a:solidFill>
            <a:srgbClr val="81251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58" name="OTLSHAPE_M_ad413a1d079c42909cc85427f38e8bed_Title"/>
          <p:cNvSpPr txBox="1"/>
          <p:nvPr>
            <p:custDataLst>
              <p:tags r:id="rId55"/>
            </p:custDataLst>
          </p:nvPr>
        </p:nvSpPr>
        <p:spPr>
          <a:xfrm>
            <a:off x="4961958" y="2986955"/>
            <a:ext cx="2146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b="1" spc="-4" smtClean="0">
                <a:solidFill>
                  <a:srgbClr val="FFF3EB"/>
                </a:solidFill>
                <a:latin typeface="Calibri" panose="020F0502020204030204" pitchFamily="34" charset="0"/>
              </a:rPr>
              <a:t>Signs contract with modelling agency</a:t>
            </a:r>
            <a:endParaRPr lang="ro-RO" sz="1100" b="1" spc="-4">
              <a:solidFill>
                <a:srgbClr val="FFF3EB"/>
              </a:solidFill>
              <a:latin typeface="Calibri" panose="020F0502020204030204" pitchFamily="34" charset="0"/>
            </a:endParaRPr>
          </a:p>
        </p:txBody>
      </p:sp>
      <p:sp>
        <p:nvSpPr>
          <p:cNvPr id="59" name="OTLSHAPE_M_ad413a1d079c42909cc85427f38e8bed_Date"/>
          <p:cNvSpPr txBox="1"/>
          <p:nvPr>
            <p:custDataLst>
              <p:tags r:id="rId56"/>
            </p:custDataLst>
          </p:nvPr>
        </p:nvSpPr>
        <p:spPr>
          <a:xfrm>
            <a:off x="5905441" y="3182874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000" b="1" spc="-10" smtClean="0">
                <a:solidFill>
                  <a:schemeClr val="lt1"/>
                </a:solidFill>
                <a:latin typeface="Calibri" panose="020F0502020204030204" pitchFamily="34" charset="0"/>
              </a:rPr>
              <a:t>1945</a:t>
            </a:r>
            <a:endParaRPr lang="ro-RO" sz="1000" b="1" spc="-1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60" name="OTLSHAPE_M_ad413a1d079c42909cc85427f38e8bed_Shape"/>
          <p:cNvSpPr/>
          <p:nvPr>
            <p:custDataLst>
              <p:tags r:id="rId57"/>
            </p:custDataLst>
          </p:nvPr>
        </p:nvSpPr>
        <p:spPr>
          <a:xfrm flipV="1">
            <a:off x="5971989" y="3828542"/>
            <a:ext cx="139700" cy="144018"/>
          </a:xfrm>
          <a:prstGeom prst="triangle">
            <a:avLst/>
          </a:prstGeom>
          <a:solidFill>
            <a:srgbClr val="81251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61" name="OTLSHAPE_M_02168f5723d04f6db3671c4200e97afd_Title"/>
          <p:cNvSpPr txBox="1"/>
          <p:nvPr>
            <p:custDataLst>
              <p:tags r:id="rId58"/>
            </p:custDataLst>
          </p:nvPr>
        </p:nvSpPr>
        <p:spPr>
          <a:xfrm>
            <a:off x="6239875" y="3452199"/>
            <a:ext cx="1181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2" smtClean="0">
                <a:solidFill>
                  <a:srgbClr val="FFF3EB"/>
                </a:solidFill>
                <a:latin typeface="Calibri" panose="020F0502020204030204" pitchFamily="34" charset="0"/>
              </a:rPr>
              <a:t>Ladies of the Chorus</a:t>
            </a:r>
            <a:endParaRPr lang="ro-RO" sz="1100" b="1" spc="-2">
              <a:solidFill>
                <a:srgbClr val="FFF3EB"/>
              </a:solidFill>
              <a:latin typeface="Calibri" panose="020F0502020204030204" pitchFamily="34" charset="0"/>
            </a:endParaRPr>
          </a:p>
        </p:txBody>
      </p:sp>
      <p:sp>
        <p:nvSpPr>
          <p:cNvPr id="62" name="OTLSHAPE_M_02168f5723d04f6db3671c4200e97afd_Date"/>
          <p:cNvSpPr txBox="1"/>
          <p:nvPr>
            <p:custDataLst>
              <p:tags r:id="rId59"/>
            </p:custDataLst>
          </p:nvPr>
        </p:nvSpPr>
        <p:spPr>
          <a:xfrm>
            <a:off x="6698810" y="3648117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000" b="1" spc="-10" smtClean="0">
                <a:solidFill>
                  <a:schemeClr val="lt1"/>
                </a:solidFill>
                <a:latin typeface="Calibri" panose="020F0502020204030204" pitchFamily="34" charset="0"/>
              </a:rPr>
              <a:t>1948</a:t>
            </a:r>
            <a:endParaRPr lang="ro-RO" sz="1000" b="1" spc="-1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63" name="OTLSHAPE_M_02168f5723d04f6db3671c4200e97afd_Shape"/>
          <p:cNvSpPr/>
          <p:nvPr>
            <p:custDataLst>
              <p:tags r:id="rId60"/>
            </p:custDataLst>
          </p:nvPr>
        </p:nvSpPr>
        <p:spPr>
          <a:xfrm>
            <a:off x="6765358" y="3828542"/>
            <a:ext cx="139700" cy="144018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136" name="OTLSHAPE_M_e8c2e567db344b70a1b2cb3c3c65f5cc_Title"/>
          <p:cNvSpPr txBox="1"/>
          <p:nvPr>
            <p:custDataLst>
              <p:tags r:id="rId61"/>
            </p:custDataLst>
          </p:nvPr>
        </p:nvSpPr>
        <p:spPr>
          <a:xfrm>
            <a:off x="6402270" y="626956"/>
            <a:ext cx="2260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b="1" spc="-4" smtClean="0">
                <a:solidFill>
                  <a:srgbClr val="FFF3EB"/>
                </a:solidFill>
                <a:latin typeface="Calibri" panose="020F0502020204030204" pitchFamily="34" charset="0"/>
              </a:rPr>
              <a:t>Presenter at the 23rd Academy Awards</a:t>
            </a:r>
            <a:endParaRPr lang="ro-RO" sz="1100" b="1" spc="-4">
              <a:solidFill>
                <a:srgbClr val="FFF3EB"/>
              </a:solidFill>
              <a:latin typeface="Calibri" panose="020F0502020204030204" pitchFamily="34" charset="0"/>
            </a:endParaRPr>
          </a:p>
        </p:txBody>
      </p:sp>
      <p:sp>
        <p:nvSpPr>
          <p:cNvPr id="8137" name="OTLSHAPE_M_e8c2e567db344b70a1b2cb3c3c65f5cc_Date"/>
          <p:cNvSpPr txBox="1"/>
          <p:nvPr>
            <p:custDataLst>
              <p:tags r:id="rId62"/>
            </p:custDataLst>
          </p:nvPr>
        </p:nvSpPr>
        <p:spPr>
          <a:xfrm>
            <a:off x="7403559" y="82287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000" b="1" spc="-10" smtClean="0">
                <a:solidFill>
                  <a:schemeClr val="lt1"/>
                </a:solidFill>
                <a:latin typeface="Calibri" panose="020F0502020204030204" pitchFamily="34" charset="0"/>
              </a:rPr>
              <a:t>1951</a:t>
            </a:r>
            <a:endParaRPr lang="ro-RO" sz="1000" b="1" spc="-1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8138" name="OTLSHAPE_M_e8c2e567db344b70a1b2cb3c3c65f5cc_Shape"/>
          <p:cNvSpPr/>
          <p:nvPr>
            <p:custDataLst>
              <p:tags r:id="rId63"/>
            </p:custDataLst>
          </p:nvPr>
        </p:nvSpPr>
        <p:spPr>
          <a:xfrm flipV="1">
            <a:off x="7470107" y="3828542"/>
            <a:ext cx="139700" cy="144018"/>
          </a:xfrm>
          <a:prstGeom prst="triangle">
            <a:avLst/>
          </a:prstGeom>
          <a:solidFill>
            <a:srgbClr val="81251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139" name="OTLSHAPE_M_dce1b7abc8324b1ca2abdc99201cacba_Title"/>
          <p:cNvSpPr txBox="1"/>
          <p:nvPr>
            <p:custDataLst>
              <p:tags r:id="rId64"/>
            </p:custDataLst>
          </p:nvPr>
        </p:nvSpPr>
        <p:spPr>
          <a:xfrm>
            <a:off x="7342946" y="1092200"/>
            <a:ext cx="1536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4" smtClean="0">
                <a:solidFill>
                  <a:srgbClr val="FFF3EB"/>
                </a:solidFill>
                <a:latin typeface="Calibri" panose="020F0502020204030204" pitchFamily="34" charset="0"/>
              </a:rPr>
              <a:t>Gentlemen Prefer Blondes</a:t>
            </a:r>
            <a:endParaRPr lang="ro-RO" sz="1100" b="1" spc="-4">
              <a:solidFill>
                <a:srgbClr val="FFF3EB"/>
              </a:solidFill>
              <a:latin typeface="Calibri" panose="020F0502020204030204" pitchFamily="34" charset="0"/>
            </a:endParaRPr>
          </a:p>
        </p:txBody>
      </p:sp>
      <p:sp>
        <p:nvSpPr>
          <p:cNvPr id="8140" name="OTLSHAPE_M_dce1b7abc8324b1ca2abdc99201cacba_Date"/>
          <p:cNvSpPr txBox="1"/>
          <p:nvPr>
            <p:custDataLst>
              <p:tags r:id="rId65"/>
            </p:custDataLst>
          </p:nvPr>
        </p:nvSpPr>
        <p:spPr>
          <a:xfrm>
            <a:off x="7976783" y="1288119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000" b="1" spc="-10" smtClean="0">
                <a:solidFill>
                  <a:schemeClr val="lt1"/>
                </a:solidFill>
                <a:latin typeface="Calibri" panose="020F0502020204030204" pitchFamily="34" charset="0"/>
              </a:rPr>
              <a:t>1953</a:t>
            </a:r>
            <a:endParaRPr lang="ro-RO" sz="1000" b="1" spc="-1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8141" name="OTLSHAPE_M_dce1b7abc8324b1ca2abdc99201cacba_Shape"/>
          <p:cNvSpPr/>
          <p:nvPr>
            <p:custDataLst>
              <p:tags r:id="rId66"/>
            </p:custDataLst>
          </p:nvPr>
        </p:nvSpPr>
        <p:spPr>
          <a:xfrm>
            <a:off x="8043331" y="3828542"/>
            <a:ext cx="139700" cy="144018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142" name="OTLSHAPE_M_cc7e83380c524e4d807f5af435e19e71_Title"/>
          <p:cNvSpPr txBox="1"/>
          <p:nvPr>
            <p:custDataLst>
              <p:tags r:id="rId67"/>
            </p:custDataLst>
          </p:nvPr>
        </p:nvSpPr>
        <p:spPr>
          <a:xfrm>
            <a:off x="7788322" y="1538259"/>
            <a:ext cx="1130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10" smtClean="0">
                <a:solidFill>
                  <a:srgbClr val="FFF3EB"/>
                </a:solidFill>
                <a:latin typeface="Calibri" panose="020F0502020204030204" pitchFamily="34" charset="0"/>
              </a:rPr>
              <a:t>The Seven Year Itch</a:t>
            </a:r>
            <a:endParaRPr lang="ro-RO" sz="1100" b="1" spc="-10">
              <a:solidFill>
                <a:srgbClr val="FFF3EB"/>
              </a:solidFill>
              <a:latin typeface="Calibri" panose="020F0502020204030204" pitchFamily="34" charset="0"/>
            </a:endParaRPr>
          </a:p>
        </p:txBody>
      </p:sp>
      <p:sp>
        <p:nvSpPr>
          <p:cNvPr id="8143" name="OTLSHAPE_M_cc7e83380c524e4d807f5af435e19e71_Date"/>
          <p:cNvSpPr txBox="1"/>
          <p:nvPr>
            <p:custDataLst>
              <p:tags r:id="rId68"/>
            </p:custDataLst>
          </p:nvPr>
        </p:nvSpPr>
        <p:spPr>
          <a:xfrm>
            <a:off x="8220842" y="1734178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000" b="1" spc="-10" smtClean="0">
                <a:solidFill>
                  <a:schemeClr val="lt1"/>
                </a:solidFill>
                <a:latin typeface="Calibri" panose="020F0502020204030204" pitchFamily="34" charset="0"/>
              </a:rPr>
              <a:t>1954</a:t>
            </a:r>
            <a:endParaRPr lang="ro-RO" sz="1000" b="1" spc="-1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8144" name="OTLSHAPE_M_cc7e83380c524e4d807f5af435e19e71_Shape"/>
          <p:cNvSpPr/>
          <p:nvPr>
            <p:custDataLst>
              <p:tags r:id="rId69"/>
            </p:custDataLst>
          </p:nvPr>
        </p:nvSpPr>
        <p:spPr>
          <a:xfrm>
            <a:off x="8287390" y="3828542"/>
            <a:ext cx="139700" cy="144018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145" name="OTLSHAPE_M_6e346aa4301145bb8a6a5bfd7e20f99d_Title"/>
          <p:cNvSpPr txBox="1"/>
          <p:nvPr>
            <p:custDataLst>
              <p:tags r:id="rId70"/>
            </p:custDataLst>
          </p:nvPr>
        </p:nvSpPr>
        <p:spPr>
          <a:xfrm>
            <a:off x="8241300" y="3452199"/>
            <a:ext cx="1193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4" smtClean="0">
                <a:solidFill>
                  <a:srgbClr val="FFF3EB"/>
                </a:solidFill>
                <a:latin typeface="Calibri" panose="020F0502020204030204" pitchFamily="34" charset="0"/>
              </a:rPr>
              <a:t>Maries Arthur Miller</a:t>
            </a:r>
            <a:endParaRPr lang="ro-RO" sz="1100" b="1" spc="-4">
              <a:solidFill>
                <a:srgbClr val="FFF3EB"/>
              </a:solidFill>
              <a:latin typeface="Calibri" panose="020F0502020204030204" pitchFamily="34" charset="0"/>
            </a:endParaRPr>
          </a:p>
        </p:txBody>
      </p:sp>
      <p:sp>
        <p:nvSpPr>
          <p:cNvPr id="8146" name="OTLSHAPE_M_6e346aa4301145bb8a6a5bfd7e20f99d_Date"/>
          <p:cNvSpPr txBox="1"/>
          <p:nvPr>
            <p:custDataLst>
              <p:tags r:id="rId71"/>
            </p:custDataLst>
          </p:nvPr>
        </p:nvSpPr>
        <p:spPr>
          <a:xfrm>
            <a:off x="8708258" y="3648117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000" b="1" spc="-10" smtClean="0">
                <a:solidFill>
                  <a:schemeClr val="lt1"/>
                </a:solidFill>
                <a:latin typeface="Calibri" panose="020F0502020204030204" pitchFamily="34" charset="0"/>
              </a:rPr>
              <a:t>1956</a:t>
            </a:r>
            <a:endParaRPr lang="ro-RO" sz="1000" b="1" spc="-1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8147" name="OTLSHAPE_M_6e346aa4301145bb8a6a5bfd7e20f99d_Shape"/>
          <p:cNvSpPr/>
          <p:nvPr>
            <p:custDataLst>
              <p:tags r:id="rId72"/>
            </p:custDataLst>
          </p:nvPr>
        </p:nvSpPr>
        <p:spPr>
          <a:xfrm flipV="1">
            <a:off x="8774806" y="3828542"/>
            <a:ext cx="139700" cy="144018"/>
          </a:xfrm>
          <a:prstGeom prst="triangle">
            <a:avLst/>
          </a:prstGeom>
          <a:solidFill>
            <a:srgbClr val="81251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148" name="OTLSHAPE_M_9e7add68948a467faf50f2ba275e5085_Title"/>
          <p:cNvSpPr txBox="1"/>
          <p:nvPr>
            <p:custDataLst>
              <p:tags r:id="rId73"/>
            </p:custDataLst>
          </p:nvPr>
        </p:nvSpPr>
        <p:spPr>
          <a:xfrm>
            <a:off x="8264670" y="2022686"/>
            <a:ext cx="162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b="1" spc="-4" smtClean="0">
                <a:solidFill>
                  <a:srgbClr val="FFF3EB"/>
                </a:solidFill>
                <a:latin typeface="Calibri" panose="020F0502020204030204" pitchFamily="34" charset="0"/>
              </a:rPr>
              <a:t>The Prince and the Showgirl</a:t>
            </a:r>
            <a:endParaRPr lang="ro-RO" sz="1100" b="1" spc="-4">
              <a:solidFill>
                <a:srgbClr val="FFF3EB"/>
              </a:solidFill>
              <a:latin typeface="Calibri" panose="020F0502020204030204" pitchFamily="34" charset="0"/>
            </a:endParaRPr>
          </a:p>
        </p:txBody>
      </p:sp>
      <p:sp>
        <p:nvSpPr>
          <p:cNvPr id="8149" name="OTLSHAPE_M_9e7add68948a467faf50f2ba275e5085_Date"/>
          <p:cNvSpPr txBox="1"/>
          <p:nvPr>
            <p:custDataLst>
              <p:tags r:id="rId74"/>
            </p:custDataLst>
          </p:nvPr>
        </p:nvSpPr>
        <p:spPr>
          <a:xfrm>
            <a:off x="8945284" y="221860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000" b="1" spc="-10" smtClean="0">
                <a:solidFill>
                  <a:schemeClr val="lt1"/>
                </a:solidFill>
                <a:latin typeface="Calibri" panose="020F0502020204030204" pitchFamily="34" charset="0"/>
              </a:rPr>
              <a:t>1957</a:t>
            </a:r>
            <a:endParaRPr lang="ro-RO" sz="1000" b="1" spc="-1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8150" name="OTLSHAPE_M_9e7add68948a467faf50f2ba275e5085_Shape"/>
          <p:cNvSpPr/>
          <p:nvPr>
            <p:custDataLst>
              <p:tags r:id="rId75"/>
            </p:custDataLst>
          </p:nvPr>
        </p:nvSpPr>
        <p:spPr>
          <a:xfrm>
            <a:off x="9011832" y="3828542"/>
            <a:ext cx="139700" cy="144018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151" name="OTLSHAPE_M_7d79eea2d1ff450dbcbd3eb06d6f3ef7_Title"/>
          <p:cNvSpPr txBox="1"/>
          <p:nvPr>
            <p:custDataLst>
              <p:tags r:id="rId76"/>
            </p:custDataLst>
          </p:nvPr>
        </p:nvSpPr>
        <p:spPr>
          <a:xfrm>
            <a:off x="8879845" y="2487930"/>
            <a:ext cx="952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6" smtClean="0">
                <a:solidFill>
                  <a:srgbClr val="FFF3EB"/>
                </a:solidFill>
                <a:latin typeface="Calibri" panose="020F0502020204030204" pitchFamily="34" charset="0"/>
              </a:rPr>
              <a:t>Some Like It Hot</a:t>
            </a:r>
            <a:endParaRPr lang="ro-RO" sz="1100" b="1" spc="-6">
              <a:solidFill>
                <a:srgbClr val="FFF3EB"/>
              </a:solidFill>
              <a:latin typeface="Calibri" panose="020F0502020204030204" pitchFamily="34" charset="0"/>
            </a:endParaRPr>
          </a:p>
        </p:txBody>
      </p:sp>
      <p:sp>
        <p:nvSpPr>
          <p:cNvPr id="8152" name="OTLSHAPE_M_7d79eea2d1ff450dbcbd3eb06d6f3ef7_Date"/>
          <p:cNvSpPr txBox="1"/>
          <p:nvPr>
            <p:custDataLst>
              <p:tags r:id="rId77"/>
            </p:custDataLst>
          </p:nvPr>
        </p:nvSpPr>
        <p:spPr>
          <a:xfrm>
            <a:off x="9223104" y="2683849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000" b="1" spc="-10" smtClean="0">
                <a:solidFill>
                  <a:schemeClr val="lt1"/>
                </a:solidFill>
                <a:latin typeface="Calibri" panose="020F0502020204030204" pitchFamily="34" charset="0"/>
              </a:rPr>
              <a:t>1958</a:t>
            </a:r>
            <a:endParaRPr lang="ro-RO" sz="1000" b="1" spc="-1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8153" name="OTLSHAPE_M_7d79eea2d1ff450dbcbd3eb06d6f3ef7_Shape"/>
          <p:cNvSpPr/>
          <p:nvPr>
            <p:custDataLst>
              <p:tags r:id="rId78"/>
            </p:custDataLst>
          </p:nvPr>
        </p:nvSpPr>
        <p:spPr>
          <a:xfrm>
            <a:off x="9289652" y="3828542"/>
            <a:ext cx="139700" cy="144018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154" name="OTLSHAPE_M_1f89b9cfba324d68bd9feabdcc86a647_Title"/>
          <p:cNvSpPr txBox="1"/>
          <p:nvPr>
            <p:custDataLst>
              <p:tags r:id="rId79"/>
            </p:custDataLst>
          </p:nvPr>
        </p:nvSpPr>
        <p:spPr>
          <a:xfrm>
            <a:off x="9279926" y="2953173"/>
            <a:ext cx="927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6" smtClean="0">
                <a:solidFill>
                  <a:srgbClr val="FFF3EB"/>
                </a:solidFill>
                <a:latin typeface="Calibri" panose="020F0502020204030204" pitchFamily="34" charset="0"/>
              </a:rPr>
              <a:t>Let's Make Love</a:t>
            </a:r>
            <a:endParaRPr lang="ro-RO" sz="1100" b="1" spc="-6">
              <a:solidFill>
                <a:srgbClr val="FFF3EB"/>
              </a:solidFill>
              <a:latin typeface="Calibri" panose="020F0502020204030204" pitchFamily="34" charset="0"/>
            </a:endParaRPr>
          </a:p>
        </p:txBody>
      </p:sp>
      <p:sp>
        <p:nvSpPr>
          <p:cNvPr id="8155" name="OTLSHAPE_M_1f89b9cfba324d68bd9feabdcc86a647_Date"/>
          <p:cNvSpPr txBox="1"/>
          <p:nvPr>
            <p:custDataLst>
              <p:tags r:id="rId80"/>
            </p:custDataLst>
          </p:nvPr>
        </p:nvSpPr>
        <p:spPr>
          <a:xfrm>
            <a:off x="9612052" y="3149092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000" b="1" spc="-10" smtClean="0">
                <a:solidFill>
                  <a:schemeClr val="lt1"/>
                </a:solidFill>
                <a:latin typeface="Calibri" panose="020F0502020204030204" pitchFamily="34" charset="0"/>
              </a:rPr>
              <a:t>1960</a:t>
            </a:r>
            <a:endParaRPr lang="ro-RO" sz="1000" b="1" spc="-1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8156" name="OTLSHAPE_M_1f89b9cfba324d68bd9feabdcc86a647_Shape"/>
          <p:cNvSpPr/>
          <p:nvPr>
            <p:custDataLst>
              <p:tags r:id="rId81"/>
            </p:custDataLst>
          </p:nvPr>
        </p:nvSpPr>
        <p:spPr>
          <a:xfrm>
            <a:off x="9678600" y="3828542"/>
            <a:ext cx="139700" cy="144018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157" name="OTLSHAPE_M_a09bfe7261b6476dbd3760640ad873c1_Title"/>
          <p:cNvSpPr txBox="1"/>
          <p:nvPr>
            <p:custDataLst>
              <p:tags r:id="rId82"/>
            </p:custDataLst>
          </p:nvPr>
        </p:nvSpPr>
        <p:spPr>
          <a:xfrm>
            <a:off x="9577163" y="3452199"/>
            <a:ext cx="1663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4" smtClean="0">
                <a:solidFill>
                  <a:srgbClr val="FFF3EB"/>
                </a:solidFill>
                <a:latin typeface="Calibri" panose="020F0502020204030204" pitchFamily="34" charset="0"/>
              </a:rPr>
              <a:t>Dies of barbiturate overdose</a:t>
            </a:r>
            <a:endParaRPr lang="ro-RO" sz="1100" b="1" spc="-4">
              <a:solidFill>
                <a:srgbClr val="FFF3EB"/>
              </a:solidFill>
              <a:latin typeface="Calibri" panose="020F0502020204030204" pitchFamily="34" charset="0"/>
            </a:endParaRPr>
          </a:p>
        </p:txBody>
      </p:sp>
      <p:sp>
        <p:nvSpPr>
          <p:cNvPr id="8158" name="OTLSHAPE_M_a09bfe7261b6476dbd3760640ad873c1_Date"/>
          <p:cNvSpPr txBox="1"/>
          <p:nvPr>
            <p:custDataLst>
              <p:tags r:id="rId83"/>
            </p:custDataLst>
          </p:nvPr>
        </p:nvSpPr>
        <p:spPr>
          <a:xfrm>
            <a:off x="10095387" y="3648117"/>
            <a:ext cx="622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000" b="1" spc="-6" smtClean="0">
                <a:solidFill>
                  <a:schemeClr val="lt1"/>
                </a:solidFill>
                <a:latin typeface="Calibri" panose="020F0502020204030204" pitchFamily="34" charset="0"/>
              </a:rPr>
              <a:t>Aug 5, 1962</a:t>
            </a:r>
            <a:endParaRPr lang="ro-RO" sz="1000" b="1" spc="-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8159" name="OTLSHAPE_M_a09bfe7261b6476dbd3760640ad873c1_Shape"/>
          <p:cNvSpPr/>
          <p:nvPr>
            <p:custDataLst>
              <p:tags r:id="rId84"/>
            </p:custDataLst>
          </p:nvPr>
        </p:nvSpPr>
        <p:spPr>
          <a:xfrm flipV="1">
            <a:off x="10341852" y="3828542"/>
            <a:ext cx="139700" cy="144018"/>
          </a:xfrm>
          <a:prstGeom prst="triangle">
            <a:avLst/>
          </a:prstGeom>
          <a:solidFill>
            <a:srgbClr val="81251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160" name="OTLSHAPE_M_f208b7f65585405593925be47d014b0b_Title"/>
          <p:cNvSpPr txBox="1"/>
          <p:nvPr>
            <p:custDataLst>
              <p:tags r:id="rId85"/>
            </p:custDataLst>
          </p:nvPr>
        </p:nvSpPr>
        <p:spPr>
          <a:xfrm>
            <a:off x="177202" y="5245947"/>
            <a:ext cx="1866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ro-RO" sz="1100" b="1" spc="-2" smtClean="0">
                <a:solidFill>
                  <a:srgbClr val="FFF3EB"/>
                </a:solidFill>
                <a:latin typeface="Calibri" panose="020F0502020204030204" pitchFamily="34" charset="0"/>
              </a:rPr>
              <a:t>Norma Jeane Mortenson is born</a:t>
            </a:r>
            <a:endParaRPr lang="ro-RO" sz="1100" b="1" spc="-2">
              <a:solidFill>
                <a:srgbClr val="FFF3EB"/>
              </a:solidFill>
              <a:latin typeface="Calibri" panose="020F0502020204030204" pitchFamily="34" charset="0"/>
            </a:endParaRPr>
          </a:p>
        </p:txBody>
      </p:sp>
      <p:sp>
        <p:nvSpPr>
          <p:cNvPr id="8161" name="OTLSHAPE_M_f208b7f65585405593925be47d014b0b_Date"/>
          <p:cNvSpPr txBox="1"/>
          <p:nvPr>
            <p:custDataLst>
              <p:tags r:id="rId86"/>
            </p:custDataLst>
          </p:nvPr>
        </p:nvSpPr>
        <p:spPr>
          <a:xfrm>
            <a:off x="814911" y="5065523"/>
            <a:ext cx="596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000" b="1" spc="-6" smtClean="0">
                <a:solidFill>
                  <a:schemeClr val="lt1"/>
                </a:solidFill>
                <a:latin typeface="Calibri" panose="020F0502020204030204" pitchFamily="34" charset="0"/>
              </a:rPr>
              <a:t>Jun 1, 1926</a:t>
            </a:r>
            <a:endParaRPr lang="ro-RO" sz="1000" b="1" spc="-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8162" name="OTLSHAPE_M_f208b7f65585405593925be47d014b0b_Shape"/>
          <p:cNvSpPr/>
          <p:nvPr>
            <p:custDataLst>
              <p:tags r:id="rId87"/>
            </p:custDataLst>
          </p:nvPr>
        </p:nvSpPr>
        <p:spPr>
          <a:xfrm>
            <a:off x="1047893" y="4226560"/>
            <a:ext cx="139700" cy="144018"/>
          </a:xfrm>
          <a:prstGeom prst="triangle">
            <a:avLst/>
          </a:prstGeom>
          <a:solidFill>
            <a:srgbClr val="81251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163" name="OTLSHAPE_M_0cf5eb4b81d84a609222c1a086ecfb46_Title"/>
          <p:cNvSpPr txBox="1"/>
          <p:nvPr>
            <p:custDataLst>
              <p:tags r:id="rId88"/>
            </p:custDataLst>
          </p:nvPr>
        </p:nvSpPr>
        <p:spPr>
          <a:xfrm>
            <a:off x="782643" y="4610185"/>
            <a:ext cx="1168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6" smtClean="0">
                <a:solidFill>
                  <a:srgbClr val="FFF3EB"/>
                </a:solidFill>
                <a:latin typeface="Calibri" panose="020F0502020204030204" pitchFamily="34" charset="0"/>
              </a:rPr>
              <a:t>Placed in foster care</a:t>
            </a:r>
            <a:endParaRPr lang="ro-RO" sz="1100" b="1" spc="-6">
              <a:solidFill>
                <a:srgbClr val="FFF3EB"/>
              </a:solidFill>
              <a:latin typeface="Calibri" panose="020F0502020204030204" pitchFamily="34" charset="0"/>
            </a:endParaRPr>
          </a:p>
        </p:txBody>
      </p:sp>
      <p:sp>
        <p:nvSpPr>
          <p:cNvPr id="8164" name="OTLSHAPE_M_0cf5eb4b81d84a609222c1a086ecfb46_Date"/>
          <p:cNvSpPr txBox="1"/>
          <p:nvPr>
            <p:custDataLst>
              <p:tags r:id="rId89"/>
            </p:custDataLst>
          </p:nvPr>
        </p:nvSpPr>
        <p:spPr>
          <a:xfrm>
            <a:off x="1238065" y="4429761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000" b="1" spc="-10" smtClean="0">
                <a:solidFill>
                  <a:schemeClr val="lt1"/>
                </a:solidFill>
                <a:latin typeface="Calibri" panose="020F0502020204030204" pitchFamily="34" charset="0"/>
              </a:rPr>
              <a:t>1927</a:t>
            </a:r>
            <a:endParaRPr lang="ro-RO" sz="1000" b="1" spc="-1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8165" name="OTLSHAPE_M_0cf5eb4b81d84a609222c1a086ecfb46_Shape"/>
          <p:cNvSpPr/>
          <p:nvPr>
            <p:custDataLst>
              <p:tags r:id="rId90"/>
            </p:custDataLst>
          </p:nvPr>
        </p:nvSpPr>
        <p:spPr>
          <a:xfrm>
            <a:off x="1304613" y="4226560"/>
            <a:ext cx="139700" cy="144018"/>
          </a:xfrm>
          <a:prstGeom prst="triangle">
            <a:avLst/>
          </a:prstGeom>
          <a:solidFill>
            <a:srgbClr val="81251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166" name="OTLSHAPE_M_235275a127b349189423f04b55170018_Title"/>
          <p:cNvSpPr txBox="1"/>
          <p:nvPr>
            <p:custDataLst>
              <p:tags r:id="rId91"/>
            </p:custDataLst>
          </p:nvPr>
        </p:nvSpPr>
        <p:spPr>
          <a:xfrm>
            <a:off x="2394842" y="4610185"/>
            <a:ext cx="1549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b="1" spc="-6" smtClean="0">
                <a:solidFill>
                  <a:srgbClr val="FFF3EB"/>
                </a:solidFill>
                <a:latin typeface="Calibri" panose="020F0502020204030204" pitchFamily="34" charset="0"/>
              </a:rPr>
              <a:t>Becomes ward of the state</a:t>
            </a:r>
            <a:endParaRPr lang="ro-RO" sz="1100" b="1" spc="-6">
              <a:solidFill>
                <a:srgbClr val="FFF3EB"/>
              </a:solidFill>
              <a:latin typeface="Calibri" panose="020F0502020204030204" pitchFamily="34" charset="0"/>
            </a:endParaRPr>
          </a:p>
        </p:txBody>
      </p:sp>
      <p:sp>
        <p:nvSpPr>
          <p:cNvPr id="8167" name="OTLSHAPE_M_235275a127b349189423f04b55170018_Date"/>
          <p:cNvSpPr txBox="1"/>
          <p:nvPr>
            <p:custDataLst>
              <p:tags r:id="rId92"/>
            </p:custDataLst>
          </p:nvPr>
        </p:nvSpPr>
        <p:spPr>
          <a:xfrm>
            <a:off x="3036510" y="4429761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000" b="1" spc="-10" smtClean="0">
                <a:solidFill>
                  <a:schemeClr val="lt1"/>
                </a:solidFill>
                <a:latin typeface="Calibri" panose="020F0502020204030204" pitchFamily="34" charset="0"/>
              </a:rPr>
              <a:t>1934</a:t>
            </a:r>
            <a:endParaRPr lang="ro-RO" sz="1000" b="1" spc="-1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8168" name="OTLSHAPE_M_235275a127b349189423f04b55170018_Shape"/>
          <p:cNvSpPr/>
          <p:nvPr>
            <p:custDataLst>
              <p:tags r:id="rId93"/>
            </p:custDataLst>
          </p:nvPr>
        </p:nvSpPr>
        <p:spPr>
          <a:xfrm>
            <a:off x="3103058" y="4226560"/>
            <a:ext cx="139700" cy="144018"/>
          </a:xfrm>
          <a:prstGeom prst="triangle">
            <a:avLst/>
          </a:prstGeom>
          <a:solidFill>
            <a:srgbClr val="81251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169" name="OTLSHAPE_M_c8f6baea197f4d978ff9da05c594412f_Title"/>
          <p:cNvSpPr txBox="1"/>
          <p:nvPr>
            <p:custDataLst>
              <p:tags r:id="rId94"/>
            </p:custDataLst>
          </p:nvPr>
        </p:nvSpPr>
        <p:spPr>
          <a:xfrm>
            <a:off x="4054285" y="4610185"/>
            <a:ext cx="1828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b="1" spc="-6" smtClean="0">
                <a:solidFill>
                  <a:srgbClr val="FFF3EB"/>
                </a:solidFill>
                <a:latin typeface="Calibri" panose="020F0502020204030204" pitchFamily="34" charset="0"/>
              </a:rPr>
              <a:t>Enrolls at Van Nuys High School</a:t>
            </a:r>
            <a:endParaRPr lang="ro-RO" sz="1100" b="1" spc="-6">
              <a:solidFill>
                <a:srgbClr val="FFF3EB"/>
              </a:solidFill>
              <a:latin typeface="Calibri" panose="020F0502020204030204" pitchFamily="34" charset="0"/>
            </a:endParaRPr>
          </a:p>
        </p:txBody>
      </p:sp>
      <p:sp>
        <p:nvSpPr>
          <p:cNvPr id="8170" name="OTLSHAPE_M_c8f6baea197f4d978ff9da05c594412f_Date"/>
          <p:cNvSpPr txBox="1"/>
          <p:nvPr>
            <p:custDataLst>
              <p:tags r:id="rId95"/>
            </p:custDataLst>
          </p:nvPr>
        </p:nvSpPr>
        <p:spPr>
          <a:xfrm>
            <a:off x="4834954" y="4429761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000" b="1" spc="-10" smtClean="0">
                <a:solidFill>
                  <a:schemeClr val="lt1"/>
                </a:solidFill>
                <a:latin typeface="Calibri" panose="020F0502020204030204" pitchFamily="34" charset="0"/>
              </a:rPr>
              <a:t>1941</a:t>
            </a:r>
            <a:endParaRPr lang="ro-RO" sz="1000" b="1" spc="-1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8171" name="OTLSHAPE_M_c8f6baea197f4d978ff9da05c594412f_Shape"/>
          <p:cNvSpPr/>
          <p:nvPr>
            <p:custDataLst>
              <p:tags r:id="rId96"/>
            </p:custDataLst>
          </p:nvPr>
        </p:nvSpPr>
        <p:spPr>
          <a:xfrm>
            <a:off x="4901503" y="4226560"/>
            <a:ext cx="139700" cy="144018"/>
          </a:xfrm>
          <a:prstGeom prst="triangle">
            <a:avLst/>
          </a:prstGeom>
          <a:solidFill>
            <a:srgbClr val="81251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172" name="OTLSHAPE_M_e3d8f94fb40e40da98b75035b13119f6_Title"/>
          <p:cNvSpPr txBox="1"/>
          <p:nvPr>
            <p:custDataLst>
              <p:tags r:id="rId97"/>
            </p:custDataLst>
          </p:nvPr>
        </p:nvSpPr>
        <p:spPr>
          <a:xfrm>
            <a:off x="5183403" y="5075429"/>
            <a:ext cx="1917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b="1" spc="-6" smtClean="0">
                <a:solidFill>
                  <a:srgbClr val="FFF3EB"/>
                </a:solidFill>
                <a:latin typeface="Calibri" panose="020F0502020204030204" pitchFamily="34" charset="0"/>
              </a:rPr>
              <a:t>Signs contract with acting agency</a:t>
            </a:r>
            <a:endParaRPr lang="ro-RO" sz="1100" b="1" spc="-6">
              <a:solidFill>
                <a:srgbClr val="FFF3EB"/>
              </a:solidFill>
              <a:latin typeface="Calibri" panose="020F0502020204030204" pitchFamily="34" charset="0"/>
            </a:endParaRPr>
          </a:p>
        </p:txBody>
      </p:sp>
      <p:sp>
        <p:nvSpPr>
          <p:cNvPr id="8173" name="OTLSHAPE_M_e3d8f94fb40e40da98b75035b13119f6_Date"/>
          <p:cNvSpPr txBox="1"/>
          <p:nvPr>
            <p:custDataLst>
              <p:tags r:id="rId98"/>
            </p:custDataLst>
          </p:nvPr>
        </p:nvSpPr>
        <p:spPr>
          <a:xfrm>
            <a:off x="6013052" y="4895004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000" b="1" spc="-10" smtClean="0">
                <a:solidFill>
                  <a:schemeClr val="lt1"/>
                </a:solidFill>
                <a:latin typeface="Calibri" panose="020F0502020204030204" pitchFamily="34" charset="0"/>
              </a:rPr>
              <a:t>1946</a:t>
            </a:r>
            <a:endParaRPr lang="ro-RO" sz="1000" b="1" spc="-1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8174" name="OTLSHAPE_M_e3d8f94fb40e40da98b75035b13119f6_Shape"/>
          <p:cNvSpPr/>
          <p:nvPr>
            <p:custDataLst>
              <p:tags r:id="rId99"/>
            </p:custDataLst>
          </p:nvPr>
        </p:nvSpPr>
        <p:spPr>
          <a:xfrm>
            <a:off x="6079600" y="4226560"/>
            <a:ext cx="139700" cy="144018"/>
          </a:xfrm>
          <a:prstGeom prst="triangle">
            <a:avLst/>
          </a:prstGeom>
          <a:solidFill>
            <a:srgbClr val="81251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175" name="OTLSHAPE_M_2bbc4827cf72412383ac6f7a217b1989_Title"/>
          <p:cNvSpPr txBox="1"/>
          <p:nvPr>
            <p:custDataLst>
              <p:tags r:id="rId100"/>
            </p:custDataLst>
          </p:nvPr>
        </p:nvSpPr>
        <p:spPr>
          <a:xfrm>
            <a:off x="6797701" y="4576402"/>
            <a:ext cx="1092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4" smtClean="0">
                <a:solidFill>
                  <a:srgbClr val="FFF3EB"/>
                </a:solidFill>
                <a:latin typeface="Calibri" panose="020F0502020204030204" pitchFamily="34" charset="0"/>
              </a:rPr>
              <a:t>The Asphalt Jungle</a:t>
            </a:r>
            <a:endParaRPr lang="ro-RO" sz="1100" b="1" spc="-4">
              <a:solidFill>
                <a:srgbClr val="FFF3EB"/>
              </a:solidFill>
              <a:latin typeface="Calibri" panose="020F0502020204030204" pitchFamily="34" charset="0"/>
            </a:endParaRPr>
          </a:p>
        </p:txBody>
      </p:sp>
      <p:sp>
        <p:nvSpPr>
          <p:cNvPr id="8176" name="OTLSHAPE_M_2bbc4827cf72412383ac6f7a217b1989_Date"/>
          <p:cNvSpPr txBox="1"/>
          <p:nvPr>
            <p:custDataLst>
              <p:tags r:id="rId101"/>
            </p:custDataLst>
          </p:nvPr>
        </p:nvSpPr>
        <p:spPr>
          <a:xfrm>
            <a:off x="7212250" y="4395978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000" b="1" spc="-10" smtClean="0">
                <a:solidFill>
                  <a:schemeClr val="lt1"/>
                </a:solidFill>
                <a:latin typeface="Calibri" panose="020F0502020204030204" pitchFamily="34" charset="0"/>
              </a:rPr>
              <a:t>1950</a:t>
            </a:r>
            <a:endParaRPr lang="ro-RO" sz="1000" b="1" spc="-1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8177" name="OTLSHAPE_M_2bbc4827cf72412383ac6f7a217b1989_Shape"/>
          <p:cNvSpPr/>
          <p:nvPr>
            <p:custDataLst>
              <p:tags r:id="rId102"/>
            </p:custDataLst>
          </p:nvPr>
        </p:nvSpPr>
        <p:spPr>
          <a:xfrm>
            <a:off x="7278798" y="4226560"/>
            <a:ext cx="139700" cy="144018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178" name="OTLSHAPE_M_bb1cfa7c3bee4e5bb10911d32b81cb56_Title"/>
          <p:cNvSpPr txBox="1"/>
          <p:nvPr>
            <p:custDataLst>
              <p:tags r:id="rId103"/>
            </p:custDataLst>
          </p:nvPr>
        </p:nvSpPr>
        <p:spPr>
          <a:xfrm>
            <a:off x="7575181" y="6071922"/>
            <a:ext cx="1270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2" smtClean="0">
                <a:solidFill>
                  <a:srgbClr val="FFF3EB"/>
                </a:solidFill>
                <a:latin typeface="Calibri" panose="020F0502020204030204" pitchFamily="34" charset="0"/>
              </a:rPr>
              <a:t>Marries Joe DiMaggio</a:t>
            </a:r>
            <a:endParaRPr lang="ro-RO" sz="1100" b="1" spc="-2">
              <a:solidFill>
                <a:srgbClr val="FFF3EB"/>
              </a:solidFill>
              <a:latin typeface="Calibri" panose="020F0502020204030204" pitchFamily="34" charset="0"/>
            </a:endParaRPr>
          </a:p>
        </p:txBody>
      </p:sp>
      <p:sp>
        <p:nvSpPr>
          <p:cNvPr id="8179" name="OTLSHAPE_M_bb1cfa7c3bee4e5bb10911d32b81cb56_Date"/>
          <p:cNvSpPr txBox="1"/>
          <p:nvPr>
            <p:custDataLst>
              <p:tags r:id="rId104"/>
            </p:custDataLst>
          </p:nvPr>
        </p:nvSpPr>
        <p:spPr>
          <a:xfrm>
            <a:off x="8077360" y="5891498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000" b="1" spc="-10" smtClean="0">
                <a:solidFill>
                  <a:schemeClr val="lt1"/>
                </a:solidFill>
                <a:latin typeface="Calibri" panose="020F0502020204030204" pitchFamily="34" charset="0"/>
              </a:rPr>
              <a:t>1954</a:t>
            </a:r>
            <a:endParaRPr lang="ro-RO" sz="1000" b="1" spc="-1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8180" name="OTLSHAPE_M_bb1cfa7c3bee4e5bb10911d32b81cb56_Shape"/>
          <p:cNvSpPr/>
          <p:nvPr>
            <p:custDataLst>
              <p:tags r:id="rId105"/>
            </p:custDataLst>
          </p:nvPr>
        </p:nvSpPr>
        <p:spPr>
          <a:xfrm>
            <a:off x="8143908" y="4226560"/>
            <a:ext cx="139700" cy="144018"/>
          </a:xfrm>
          <a:prstGeom prst="triangle">
            <a:avLst/>
          </a:prstGeom>
          <a:solidFill>
            <a:srgbClr val="81251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181" name="OTLSHAPE_M_acd1720f13914e2281b4f7c4a5f82c4c_Title"/>
          <p:cNvSpPr txBox="1"/>
          <p:nvPr>
            <p:custDataLst>
              <p:tags r:id="rId106"/>
            </p:custDataLst>
          </p:nvPr>
        </p:nvSpPr>
        <p:spPr>
          <a:xfrm>
            <a:off x="7378312" y="5540671"/>
            <a:ext cx="2171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b="1" spc="-4" smtClean="0">
                <a:solidFill>
                  <a:srgbClr val="FFF3EB"/>
                </a:solidFill>
                <a:latin typeface="Calibri" panose="020F0502020204030204" pitchFamily="34" charset="0"/>
              </a:rPr>
              <a:t>Founds her own production company</a:t>
            </a:r>
            <a:endParaRPr lang="ro-RO" sz="1100" b="1" spc="-4">
              <a:solidFill>
                <a:srgbClr val="FFF3EB"/>
              </a:solidFill>
              <a:latin typeface="Calibri" panose="020F0502020204030204" pitchFamily="34" charset="0"/>
            </a:endParaRPr>
          </a:p>
        </p:txBody>
      </p:sp>
      <p:sp>
        <p:nvSpPr>
          <p:cNvPr id="8182" name="OTLSHAPE_M_acd1720f13914e2281b4f7c4a5f82c4c_Date"/>
          <p:cNvSpPr txBox="1"/>
          <p:nvPr>
            <p:custDataLst>
              <p:tags r:id="rId107"/>
            </p:custDataLst>
          </p:nvPr>
        </p:nvSpPr>
        <p:spPr>
          <a:xfrm>
            <a:off x="8329860" y="5360247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000" b="1" spc="-10" smtClean="0">
                <a:solidFill>
                  <a:schemeClr val="lt1"/>
                </a:solidFill>
                <a:latin typeface="Calibri" panose="020F0502020204030204" pitchFamily="34" charset="0"/>
              </a:rPr>
              <a:t>1955</a:t>
            </a:r>
            <a:endParaRPr lang="ro-RO" sz="1000" b="1" spc="-1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8183" name="OTLSHAPE_M_acd1720f13914e2281b4f7c4a5f82c4c_Shape"/>
          <p:cNvSpPr/>
          <p:nvPr>
            <p:custDataLst>
              <p:tags r:id="rId108"/>
            </p:custDataLst>
          </p:nvPr>
        </p:nvSpPr>
        <p:spPr>
          <a:xfrm>
            <a:off x="8396408" y="4226560"/>
            <a:ext cx="139700" cy="144018"/>
          </a:xfrm>
          <a:prstGeom prst="triangle">
            <a:avLst/>
          </a:prstGeom>
          <a:solidFill>
            <a:srgbClr val="81251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184" name="OTLSHAPE_M_ff71979074aa4aa3ab945bff1d288b1f_Title"/>
          <p:cNvSpPr txBox="1"/>
          <p:nvPr>
            <p:custDataLst>
              <p:tags r:id="rId109"/>
            </p:custDataLst>
          </p:nvPr>
        </p:nvSpPr>
        <p:spPr>
          <a:xfrm>
            <a:off x="8613287" y="4576402"/>
            <a:ext cx="508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8" smtClean="0">
                <a:solidFill>
                  <a:srgbClr val="FFF3EB"/>
                </a:solidFill>
                <a:latin typeface="Calibri" panose="020F0502020204030204" pitchFamily="34" charset="0"/>
              </a:rPr>
              <a:t>Bus Stop</a:t>
            </a:r>
            <a:endParaRPr lang="ro-RO" sz="1100" b="1" spc="-8">
              <a:solidFill>
                <a:srgbClr val="FFF3EB"/>
              </a:solidFill>
              <a:latin typeface="Calibri" panose="020F0502020204030204" pitchFamily="34" charset="0"/>
            </a:endParaRPr>
          </a:p>
        </p:txBody>
      </p:sp>
      <p:sp>
        <p:nvSpPr>
          <p:cNvPr id="8185" name="OTLSHAPE_M_ff71979074aa4aa3ab945bff1d288b1f_Date"/>
          <p:cNvSpPr txBox="1"/>
          <p:nvPr>
            <p:custDataLst>
              <p:tags r:id="rId110"/>
            </p:custDataLst>
          </p:nvPr>
        </p:nvSpPr>
        <p:spPr>
          <a:xfrm>
            <a:off x="8736392" y="4395978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000" b="1" spc="-10" smtClean="0">
                <a:solidFill>
                  <a:schemeClr val="lt1"/>
                </a:solidFill>
                <a:latin typeface="Calibri" panose="020F0502020204030204" pitchFamily="34" charset="0"/>
              </a:rPr>
              <a:t>1956</a:t>
            </a:r>
            <a:endParaRPr lang="ro-RO" sz="1000" b="1" spc="-1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8186" name="OTLSHAPE_M_ff71979074aa4aa3ab945bff1d288b1f_Shape"/>
          <p:cNvSpPr/>
          <p:nvPr>
            <p:custDataLst>
              <p:tags r:id="rId111"/>
            </p:custDataLst>
          </p:nvPr>
        </p:nvSpPr>
        <p:spPr>
          <a:xfrm>
            <a:off x="8802939" y="4226560"/>
            <a:ext cx="139700" cy="144018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187" name="OTLSHAPE_M_96fde0b52ffe449781fd4ade799a895d_Title"/>
          <p:cNvSpPr txBox="1"/>
          <p:nvPr>
            <p:custDataLst>
              <p:tags r:id="rId112"/>
            </p:custDataLst>
          </p:nvPr>
        </p:nvSpPr>
        <p:spPr>
          <a:xfrm>
            <a:off x="8595428" y="5075429"/>
            <a:ext cx="1739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4" smtClean="0">
                <a:solidFill>
                  <a:srgbClr val="FFF3EB"/>
                </a:solidFill>
                <a:latin typeface="Calibri" panose="020F0502020204030204" pitchFamily="34" charset="0"/>
              </a:rPr>
              <a:t>Golden Globe for Best Actress</a:t>
            </a:r>
            <a:endParaRPr lang="ro-RO" sz="1100" b="1" spc="-4">
              <a:solidFill>
                <a:srgbClr val="FFF3EB"/>
              </a:solidFill>
              <a:latin typeface="Calibri" panose="020F0502020204030204" pitchFamily="34" charset="0"/>
            </a:endParaRPr>
          </a:p>
        </p:txBody>
      </p:sp>
      <p:sp>
        <p:nvSpPr>
          <p:cNvPr id="8188" name="OTLSHAPE_M_96fde0b52ffe449781fd4ade799a895d_Date"/>
          <p:cNvSpPr txBox="1"/>
          <p:nvPr>
            <p:custDataLst>
              <p:tags r:id="rId113"/>
            </p:custDataLst>
          </p:nvPr>
        </p:nvSpPr>
        <p:spPr>
          <a:xfrm>
            <a:off x="9330716" y="4895004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000" b="1" spc="-10" smtClean="0">
                <a:solidFill>
                  <a:schemeClr val="lt1"/>
                </a:solidFill>
                <a:latin typeface="Calibri" panose="020F0502020204030204" pitchFamily="34" charset="0"/>
              </a:rPr>
              <a:t>1958</a:t>
            </a:r>
            <a:endParaRPr lang="ro-RO" sz="1000" b="1" spc="-1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8189" name="OTLSHAPE_M_96fde0b52ffe449781fd4ade799a895d_Shape"/>
          <p:cNvSpPr/>
          <p:nvPr>
            <p:custDataLst>
              <p:tags r:id="rId114"/>
            </p:custDataLst>
          </p:nvPr>
        </p:nvSpPr>
        <p:spPr>
          <a:xfrm>
            <a:off x="9397264" y="4226560"/>
            <a:ext cx="139700" cy="144018"/>
          </a:xfrm>
          <a:prstGeom prst="triangle">
            <a:avLst/>
          </a:prstGeom>
          <a:solidFill>
            <a:srgbClr val="81251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190" name="OTLSHAPE_M_48c2df8be213496684bfda205ddfa09d_Title"/>
          <p:cNvSpPr txBox="1"/>
          <p:nvPr>
            <p:custDataLst>
              <p:tags r:id="rId115"/>
            </p:custDataLst>
          </p:nvPr>
        </p:nvSpPr>
        <p:spPr>
          <a:xfrm>
            <a:off x="9676865" y="4576402"/>
            <a:ext cx="647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100" b="1" spc="-8" smtClean="0">
                <a:solidFill>
                  <a:srgbClr val="FFF3EB"/>
                </a:solidFill>
                <a:latin typeface="Calibri" panose="020F0502020204030204" pitchFamily="34" charset="0"/>
              </a:rPr>
              <a:t>The Misfits</a:t>
            </a:r>
            <a:endParaRPr lang="ro-RO" sz="1100" b="1" spc="-8">
              <a:solidFill>
                <a:srgbClr val="FFF3EB"/>
              </a:solidFill>
              <a:latin typeface="Calibri" panose="020F0502020204030204" pitchFamily="34" charset="0"/>
            </a:endParaRPr>
          </a:p>
        </p:txBody>
      </p:sp>
      <p:sp>
        <p:nvSpPr>
          <p:cNvPr id="8191" name="OTLSHAPE_M_48c2df8be213496684bfda205ddfa09d_Date"/>
          <p:cNvSpPr txBox="1"/>
          <p:nvPr>
            <p:custDataLst>
              <p:tags r:id="rId116"/>
            </p:custDataLst>
          </p:nvPr>
        </p:nvSpPr>
        <p:spPr>
          <a:xfrm>
            <a:off x="9867365" y="4395978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ro-RO" sz="1000" b="1" spc="-10" smtClean="0">
                <a:solidFill>
                  <a:schemeClr val="lt1"/>
                </a:solidFill>
                <a:latin typeface="Calibri" panose="020F0502020204030204" pitchFamily="34" charset="0"/>
              </a:rPr>
              <a:t>1961</a:t>
            </a:r>
            <a:endParaRPr lang="ro-RO" sz="1000" b="1" spc="-1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8000" name="OTLSHAPE_M_48c2df8be213496684bfda205ddfa09d_Shape"/>
          <p:cNvSpPr/>
          <p:nvPr>
            <p:custDataLst>
              <p:tags r:id="rId117"/>
            </p:custDataLst>
          </p:nvPr>
        </p:nvSpPr>
        <p:spPr>
          <a:xfrm>
            <a:off x="9933913" y="4226560"/>
            <a:ext cx="139700" cy="144018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3187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EuMiIsIk9yaWdpbmFsQXNzZW1ibHlWZXJzaW9uIjoiMy4yMy4wMC4wMCIsIkVkaXRpb24iOiJQbHVzIiwiSXNQbHVzRWRpdGlvbiI6dHJ1ZX0sIkVmZmVjdCI6MSwiU3R5bGUiOnsiJGlkIjoiMyIsIlRpbWViYW5kU3R5bGUiOnsiJGlkIjoiNCIsIlNjYWxlTWFya2luZyI6MCwiU2hhcGUiOjEzLCJTaGFwZVN0eWxlIjp7IiRpZCI6IjUiLCJNYXJnaW4iOnsiJGlkIjoiNiIsIlRvcCI6MCwiTGVmdCI6MTAsIlJpZ2h0IjoxMCwiQm90dG9tIjowfSwiUGFkZGluZyI6eyIkaWQiOiI3IiwiVG9wIjo1LCJMZWZ0IjoxMywiUmlnaHQiOjEzLCJCb3R0b20iOjV9LCJCYWNrZ3JvdW5kIjp7IiRpZCI6IjgiLCJDb2xvciI6eyIkaWQiOiI5IiwiQSI6OTYsIlIiOjE5NywiRyI6MTM3LCJCIjoxMTh9fSwiSXNWaXNpYmxlIjp0cnVlLCJXaWR0aCI6ODU4LjAsIkhlaWdodCI6MzAuMCwiQm9yZGVyU3R5bGUiOnsiJGlkIjoiMTAiLCJMaW5lQ29sb3IiOnsiJGlkIjoiMTEiLCIkdHlwZSI6Ik5MUkUuQ29tbW9uLkRvbS5Tb2xpZENvbG9yQnJ1c2gsIE5MUkUuQ29tbW9uIiwiQ29sb3IiOnsiJGlkIjoiMTIiLCJBIjoyNTUsIlIiOjI1NSwiRyI6MCwiQiI6MH19LCJMaW5lV2VpZ2h0IjowLjAsIkxpbmVUeXBlIjowLCJQYXJlbnRTdHlsZSI6bnVsbH0sIlBhcmVudFN0eWxlIjpudWxsfSwiUmlnaHRFbmRDYXBzU3R5bGUiOnsiJGlkIjoiMTMiLCJGb250U2V0dGluZ3MiOnsiJGlkIjoiMTQiLCJGb250U2l6ZSI6MTQsIkZvbnROYW1lIjoiQ2FsaWJyaSIsIklzQm9sZCI6dHJ1ZSwiSXNJdGFsaWMiOmZhbHNlLCJJc1VuZGVybGluZWQiOmZhbHNlLCJQYXJlbnRTdHlsZSI6bnVsbH0sIkF1dG9TaXplIjowLCJGb3JlZ3JvdW5kIjp7IiRpZCI6IjE1IiwiQ29sb3IiOnsiJGlkIjoiMTYiLCJBIjoyNTUsIlIiOjI1NSwiRyI6MjU1LCJCIjoyNTV9fSwiTWF4V2lkdGgiOiJJbmZpbml0eSIsIk1heEhlaWdodCI6IkluZmluaXR5IiwiU21hcnRGb3JlZ3JvdW5kSXNBY3RpdmUiOmZhbHNlLCJIb3Jpem9udGFsQWxpZ25tZW50IjowLCJWZXJ0aWNhbEFsaWdubWVudCI6MCwiU21hcnRGb3JlZ3JvdW5kIjpudWxsLCJCYWNrZ3JvdW5kRmlsbFR5cGUiOjAsIk1hcmdpbiI6eyIkaWQiOiIxNyIsIlRvcCI6MCwiTGVmdCI6MCwiUmlnaHQiOjIwLCJCb3R0b20iOjB9LCJQYWRkaW5nIjp7IiRpZCI6IjE4IiwiVG9wIjowLCJMZWZ0IjowLCJSaWdodCI6MCwiQm90dG9tIjowfSwiQmFja2dyb3VuZCI6eyIkaWQiOiIxOSIsIkNvbG9yIjp7IiRpZCI6IjIwIiwiQSI6MjU1LCJSIjoyNTUsIkciOjI1NSwiQiI6MjU1fX0sIklzVmlzaWJsZSI6dHJ1ZSwiV2lkdGgiOjAuMCwiSGVpZ2h0IjowLjAsIkJvcmRlclN0eWxlIjpudWxsLCJQYXJlbnRTdHlsZSI6bnVsbH0sIkxlZnRFbmRDYXBzU3R5bGUiOnsiJGlkIjoiMjEiLCJGb250U2V0dGluZ3MiOnsiJGlkIjoiMjIiLCJGb250U2l6ZSI6MTgsIkZvbnROYW1lIjoiQ2FsaWJyaSIsIklzQm9sZCI6dHJ1ZSwiSXNJdGFsaWMiOmZhbHNlLCJJc1VuZGVybGluZWQiOmZhbHNlLCJQYXJlbnRTdHlsZSI6bnVsbH0sIkF1dG9TaXplIjowLCJGb3JlZ3JvdW5kIjp7IiRpZCI6IjIzIiwiQ29sb3IiOnsiJGlkIjoiMjQ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I1IiwiVG9wIjowLCJMZWZ0IjoyMCwiUmlnaHQiOjAsIkJvdHRvbSI6MH0sIlBhZGRpbmciOnsiJGlkIjoiMjYiLCJUb3AiOjAsIkxlZnQiOjAsIlJpZ2h0IjowLCJCb3R0b20iOjB9LCJCYWNrZ3JvdW5kIjp7IiRpZCI6IjI3IiwiQ29sb3IiOnsiJGlkIjoiMjgiLCJBIjowLCJSIjowLCJHIjowLCJCIjowfX0sIklzVmlzaWJsZSI6ZmFsc2UsIldpZHRoIjowLjAsIkhlaWdodCI6MC4wLCJCb3JkZXJTdHlsZSI6bnVsbCwiUGFyZW50U3R5bGUiOm51bGx9LCJUb2RheVRleHRTdHlsZSI6eyIkaWQiOiIyOSIsIkZvbnRTZXR0aW5ncyI6eyIkaWQiOiIzMCIsIkZvbnRTaXplIjoxMiwiRm9udE5hbWUiOiJDYWxpYnJpIiwiSXNCb2xkIjpmYWxzZSwiSXNJdGFsaWMiOmZhbHNlLCJJc1VuZGVybGluZWQiOmZhbHNlLCJQYXJlbnRTdHlsZSI6bnVsbH0sIkF1dG9TaXplIjowLCJGb3JlZ3JvdW5kIjp7IiRpZCI6IjMxIiwiQ29sb3IiOnsiJGlkIjoiMzI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zMiLCJUb3AiOjAsIkxlZnQiOjAsIlJpZ2h0IjowLCJCb3R0b20iOjB9LCJQYWRkaW5nIjp7IiRpZCI6IjM0IiwiVG9wIjowLCJMZWZ0IjowLCJSaWdodCI6MCwiQm90dG9tIjowfSwiQmFja2dyb3VuZCI6eyIkaWQiOiIzNSIsIkNvbG9yIjp7IiRyZWYiOiIyOCJ9fSwiSXNWaXNpYmxlIjp0cnVlLCJXaWR0aCI6MC4wLCJIZWlnaHQiOjAuMCwiQm9yZGVyU3R5bGUiOm51bGwsIlBhcmVudFN0eWxlIjpudWxsfSwiVG9kYXlNYXJrZXJTdHlsZSI6eyIkaWQiOiIzNiIsIk1hcmdpbiI6eyIkaWQiOiIzNyIsIlRvcCI6MCwiTGVmdCI6MCwiUmlnaHQiOjAsIkJvdHRvbSI6MH0sIlBhZGRpbmciOnsiJGlkIjoiMzgiLCJUb3AiOjAsIkxlZnQiOjAsIlJpZ2h0IjowLCJCb3R0b20iOjB9LCJCYWNrZ3JvdW5kIjp7IiRpZCI6IjM5IiwiQ29sb3IiOnsiJGlkIjoiNDAiLCJBIjoyNTUsIlIiOjI1NSwiRyI6MCwiQiI6MH19LCJJc1Zpc2libGUiOnRydWUsIldpZHRoIjowLjAsIkhlaWdodCI6MC4wLCJCb3JkZXJTdHlsZSI6bnVsbCwiUGFyZW50U3R5bGUiOm51bGx9LCJTY2FsZVN0eWxlIjp7IiRpZCI6IjQxIiwiU2hvd1NlZ21lbnRTZXBhcmF0b3JzIjp0cnVlLCJTZWdtZW50U2VwYXJhdG9yT3BhY2l0eSI6MzAsIkZvbnRTZXR0aW5ncyI6eyIkaWQiOiI0MiIsIkZvbnRTaXplIjoxMiwiRm9udE5hbWUiOiJDYWxpYnJpIiwiSXNCb2xkIjpmYWxzZSwiSXNJdGFsaWMiOmZhbHNlLCJJc1VuZGVybGluZWQiOmZhbHNlLCJQYXJlbnRTdHlsZSI6bnVsbH0sIkF1dG9TaXplIjowLCJGb3JlZ3JvdW5kIjp7IiRpZCI6IjQzIiwiQ29sb3IiOnsiJGlkIjoiNDQ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NDUiLCJUb3AiOjAsIkxlZnQiOjUsIlJpZ2h0IjowLCJCb3R0b20iOjB9LCJQYWRkaW5nIjp7IiRpZCI6IjQ2IiwiVG9wIjowLCJMZWZ0IjowLCJSaWdodCI6MCwiQm90dG9tIjowfSwiQmFja2dyb3VuZCI6eyIkaWQiOiI0NyIsIkNvbG9yIjp7IiRyZWYiOiIyOCJ9fSwiSXNWaXNpYmxlIjp0cnVlLCJXaWR0aCI6MC4wLCJIZWlnaHQiOjAuMCwiQm9yZGVyU3R5bGUiOm51bGwsIlBhcmVudFN0eWxlIjpudWxsfSwiRWxhcHNlZFRpbWVCYWNrZ3JvdW5kIjp7IiRpZCI6IjQ4IiwiQ29sb3IiOnsiJGlkIjoiNDkiLCJBIjo3NywiUiI6MjU1LCJHIjowLCJCIjowfX0sIkFwcGVuZFllYXJPblllYXJDaGFuZ2UiOnRydWUsIkVsYXBzZWRUaW1lRm9ybWF0IjoxLCJUb2RheU1hcmtlclBvc2l0aW9uIjozLCJRdWlja1Bvc2l0aW9uIjozLCJBYnNvbHV0ZVBvc2l0aW9uIjozMDcuOCwiTWFyZ2luIjp7IiRpZCI6IjUwIiwiVG9wIjowLCJMZWZ0IjoxMCwiUmlnaHQiOjEwLCJCb3R0b20iOjB9LCJQYWRkaW5nIjp7IiRpZCI6IjUxIiwiVG9wIjowLCJMZWZ0IjowLCJSaWdodCI6MCwiQm90dG9tIjowfSwiQmFja2dyb3VuZCI6eyIkaWQiOiI1MiIsIkNvbG9yIjp7IiRpZCI6IjUzIiwiQSI6MjU1LCJSIjoxMTUsIkciOjExNSwiQiI6MTE1fX0sIklzVmlzaWJsZSI6dHJ1ZSwiV2lkdGgiOjAuMCwiSGVpZ2h0IjowLjAsIkJvcmRlclN0eWxlIjpudWxsLCJQYXJlbnRTdHlsZSI6bnVsbH0sIkRlZmF1bHRNaWxlc3RvbmVTdHlsZSI6eyIkaWQiOiI1NCIsIlNoYXBlIjowLCJDb25uZWN0b3JNYXJnaW4iOnsiJGlkIjoiNTUiLCJUb3AiOjAsIkxlZnQiOjIsIlJpZ2h0IjoyLCJCb3R0b20iOjB9LCJDb25uZWN0b3JTdHlsZSI6eyIkaWQiOiI1NiIsIkxpbmVDb2xvciI6eyIkaWQiOiI1NyIsIiR0eXBlIjoiTkxSRS5Db21tb24uRG9tLlNvbGlkQ29sb3JCcnVzaCwgTkxSRS5Db21tb24iLCJDb2xvciI6eyIkaWQiOiI1OCIsIkEiOjI1NSwiUiI6MTg4LCJHIjo1OSwiQiI6NTJ9fSwiTGluZVdlaWdodCI6MS4wLCJMaW5lVHlwZSI6MCwiUGFyZW50U3R5bGUiOm51bGx9LCJJc0JlbG93VGltZWJhbmQiOmZhbHNlLCJIaWRlRGF0ZSI6ZmFsc2UsIlNoYXBlU2l6ZSI6MCwiU3BhY2luZyI6Mi4wLCJQYWRkaW5nIjp7IiRpZCI6IjU5IiwiVG9wIjo3LCJMZWZ0IjozLCJSaWdodCI6MCwiQm90dG9tIjoyfSwiU2hhcGVTdHlsZSI6eyIkaWQiOiI2MCIsIk1hcmdpbiI6eyIkaWQiOiI2MSIsIlRvcCI6MCwiTGVmdCI6MCwiUmlnaHQiOjAsIkJvdHRvbSI6MH0sIlBhZGRpbmciOnsiJGlkIjoiNjIiLCJUb3AiOjAsIkxlZnQiOjAsIlJpZ2h0IjowLCJCb3R0b20iOjB9LCJCYWNrZ3JvdW5kIjp7IiRpZCI6IjYzIiwiQ29sb3IiOnsiJGlkIjoiNjQiLCJBIjoyNTUsIlIiOjE4OCwiRyI6NTksIkIiOjUyfX0sIklzVmlzaWJsZSI6dHJ1ZSwiV2lkdGgiOjEyLjAsIkhlaWdodCI6MTQuMCwiQm9yZGVyU3R5bGUiOnsiJGlkIjoiNjUiLCJMaW5lQ29sb3IiOnsiJGlkIjoiNjYiLCIkdHlwZSI6Ik5MUkUuQ29tbW9uLkRvbS5Tb2xpZENvbG9yQnJ1c2gsIE5MUkUuQ29tbW9uIiwiQ29sb3IiOnsiJGlkIjoiNjciLCJBIjoyNTUsIlIiOjI1NSwiRyI6MCwiQiI6MH19LCJMaW5lV2VpZ2h0IjowLjAsIkxpbmVUeXBlIjowLCJQYXJlbnRTdHlsZSI6bnVsbH0sIlBhcmVudFN0eWxlIjpudWxsfSwiVGl0bGVTdHlsZSI6eyIkaWQiOiI2OCIsIkZvbnRTZXR0aW5ncyI6eyIkaWQiOiI2OSIsIkZvbnRTaXplIjoxMSwiRm9udE5hbWUiOiJDYWxpYnJpIiwiSXNCb2xkIjp0cnVlLCJJc0l0YWxpYyI6ZmFsc2UsIklzVW5kZXJsaW5lZCI6ZmFsc2UsIlBhcmVudFN0eWxlIjpudWxsfSwiQXV0b1NpemUiOjAsIkZvcmVncm91bmQiOnsiJGlkIjoiNzAiLCJDb2xvciI6eyIkaWQiOiI3MSIsIkEiOjI1NSwiUiI6MjU1LCJHIjoyNDMsIkIiOjIzNX19LCJNYXhXaWR0aCI6MjAwLjAsIk1heEhlaWdodCI6IkluZmluaXR5IiwiU21hcnRGb3JlZ3JvdW5kSXNBY3RpdmUiOmZhbHNlLCJIb3Jpem9udGFsQWxpZ25tZW50IjoxLCJWZXJ0aWNhbEFsaWdubWVudCI6MCwiU21hcnRGb3JlZ3JvdW5kIjpudWxsLCJCYWNrZ3JvdW5kRmlsbFR5cGUiOjAsIk1hcmdpbiI6eyIkaWQiOiI3MiIsIlRvcCI6MCwiTGVmdCI6MCwiUmlnaHQiOjAsIkJvdHRvbSI6MH0sIlBhZGRpbmciOnsiJGlkIjoiNzMiLCJUb3AiOjAsIkxlZnQiOjAsIlJpZ2h0IjowLCJCb3R0b20iOjB9LCJCYWNrZ3JvdW5kIjp7IiRpZCI6Ijc0IiwiQ29sb3IiOnsiJHJlZiI6IjI4In19LCJJc1Zpc2libGUiOnRydWUsIldpZHRoIjowLjAsIkhlaWdodCI6MC4wLCJCb3JkZXJTdHlsZSI6bnVsbCwiUGFyZW50U3R5bGUiOm51bGx9LCJEYXRlU3R5bGUiOnsiJGlkIjoiNzUiLCJGb250U2V0dGluZ3MiOnsiJGlkIjoiNzYiLCJGb250U2l6ZSI6MTAsIkZvbnROYW1lIjoiQ2FsaWJyaSIsIklzQm9sZCI6dHJ1ZSwiSXNJdGFsaWMiOmZhbHNlLCJJc1VuZGVybGluZWQiOmZhbHNlLCJQYXJlbnRTdHlsZSI6bnVsbH0sIkF1dG9TaXplIjowLCJGb3JlZ3JvdW5kIjp7IiRpZCI6Ijc3IiwiQ29sb3IiOnsiJGlkIjoiNzgiLCJBIjoyNTUsIlIiOjI1NSwiRyI6MjU1LCJCIjoyNTV9fSwiTWF4V2lkdGgiOjIwMC4wLCJNYXhIZWlnaHQiOiJJbmZpbml0eSIsIlNtYXJ0Rm9yZWdyb3VuZElzQWN0aXZlIjpmYWxzZSwiSG9yaXpvbnRhbEFsaWdubWVudCI6MCwiVmVydGljYWxBbGlnbm1lbnQiOjAsIlNtYXJ0Rm9yZWdyb3VuZCI6bnVsbCwiQmFja2dyb3VuZEZpbGxUeXBlIjowLCJNYXJnaW4iOnsiJGlkIjoiNzkiLCJUb3AiOjAsIkxlZnQiOjAsIlJpZ2h0IjowLCJCb3R0b20iOjB9LCJQYWRkaW5nIjp7IiRpZCI6IjgwIiwiVG9wIjowLCJMZWZ0IjowLCJSaWdodCI6MCwiQm90dG9tIjowfSwiQmFja2dyb3VuZCI6eyIkaWQiOiI4MSIsIkNvbG9yIjp7IiRyZWYiOiIyOCJ9fSwiSXNWaXNpYmxlIjp0cnVlLCJXaWR0aCI6MC4wLCJIZWlnaHQiOjAuMCwiQm9yZGVyU3R5bGUiOm51bGwsIlBhcmVudFN0eWxlIjpudWxsfSwiRGF0ZUZvcm1hdCI6eyIkaWQiOiI4MiIsIkZvcm1hdFN0cmluZyI6Inl5eXkiLCJTZXBhcmF0b3IiOiIvIiwiVXNlSW50ZXJuYXRpb25hbERhdGVGb3JtYXQiOmZhbHNlLCJEYXRlSXNWaXNpYmxlIjp0cnVlLCJUaW1lSXNWaXNpYmxlIjpmYWxzZSwiSG91ckRpZ2l0cyI6MSwiQW1QbURlc2lnbmF0b3IiOjIsIlRyaW0wME1pbnV0ZXMiOmZhbHNlLCJMYXN0S25vd25WaXNpYmlsaXR5U3RhdGUiOnsiJGlkIjoiODMiLCJEYXRlUGFydElzVmlzaWJsZSI6dHJ1ZSwiVGltZVBhcnRJc1Zpc2libGUiOmZhbHNlfX0sIklzVmlzaWJsZSI6dHJ1ZSwiUGFyZW50U3R5bGUiOm51bGx9LCJEZWZhdWx0VGFza1N0eWxlIjp7IiRpZCI6Ijg0IiwiU2hhcGUiOjIsIlNoYXBlVGhpY2tuZXNzIjowLCJEdXJhdGlvbkZvcm1hdCI6MCwiSW5jbHVkZU5vbldvcmtpbmdEYXlzSW5EdXJhdGlvbiI6ZmFsc2UsIlBlcmNlbnRhZ2VDb21wbGV0ZVN0eWxlIjp7IiRpZCI6Ijg1IiwiRm9udFNldHRpbmdzIjp7IiRpZCI6Ijg2IiwiRm9udFNpemUiOjEwLCJGb250TmFtZSI6IkNhbGlicmkiLCJJc0JvbGQiOmZhbHNlLCJJc0l0YWxpYyI6ZmFsc2UsIklzVW5kZXJsaW5lZCI6ZmFsc2UsIlBhcmVudFN0eWxlIjpudWxsfSwiQXV0b1NpemUiOjAsIkZvcmVncm91bmQiOnsiJGlkIjoiODciLCJDb2xvciI6eyIkaWQiOiI4O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g5IiwiVG9wIjowLCJMZWZ0IjowLCJSaWdodCI6MCwiQm90dG9tIjowfSwiUGFkZGluZyI6eyIkaWQiOiI5MCIsIlRvcCI6MCwiTGVmdCI6MCwiUmlnaHQiOjAsIkJvdHRvbSI6MH0sIkJhY2tncm91bmQiOnsiJGlkIjoiOTEiLCJDb2xvciI6eyIkcmVmIjoiMjgifX0sIklzVmlzaWJsZSI6dHJ1ZSwiV2lkdGgiOjAuMCwiSGVpZ2h0IjowLjAsIkJvcmRlclN0eWxlIjpudWxsLCJQYXJlbnRTdHlsZSI6bnVsbH0sIkR1cmF0aW9uU3R5bGUiOnsiJGlkIjoiOTIiLCJGb250U2V0dGluZ3MiOnsiJGlkIjoiOTMiLCJGb250U2l6ZSI6MTAsIkZvbnROYW1lIjoiQ2FsaWJyaSIsIklzQm9sZCI6ZmFsc2UsIklzSXRhbGljIjpmYWxzZSwiSXNVbmRlcmxpbmVkIjpmYWxzZSwiUGFyZW50U3R5bGUiOm51bGx9LCJBdXRvU2l6ZSI6MCwiRm9yZWdyb3VuZCI6eyIkaWQiOiI5NCIsIkNvbG9yIjp7IiRpZCI6Ijk1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TYiLCJUb3AiOjAsIkxlZnQiOjAsIlJpZ2h0IjowLCJCb3R0b20iOjB9LCJQYWRkaW5nIjp7IiRpZCI6Ijk3IiwiVG9wIjowLCJMZWZ0IjowLCJSaWdodCI6MCwiQm90dG9tIjowfSwiQmFja2dyb3VuZCI6eyIkaWQiOiI5OCIsIkNvbG9yIjp7IiRyZWYiOiIyOCJ9fSwiSXNWaXNpYmxlIjp0cnVlLCJXaWR0aCI6MC4wLCJIZWlnaHQiOjAuMCwiQm9yZGVyU3R5bGUiOm51bGwsIlBhcmVudFN0eWxlIjpudWxsfSwiSG9yaXpvbnRhbENvbm5lY3RvclN0eWxlIjp7IiRpZCI6Ijk5IiwiTGluZUNvbG9yIjp7IiRpZCI6IjEwMCIsIiR0eXBlIjoiTkxSRS5Db21tb24uRG9tLlNvbGlkQ29sb3JCcnVzaCwgTkxSRS5Db21tb24iLCJDb2xvciI6eyIkaWQiOiIxMDEiLCJBIjoyNTUsIlIiOjIwNCwiRyI6MjA0LCJCIjoyMDR9fSwiTGluZVdlaWdodCI6MS4wLCJMaW5lVHlwZSI6MCwiUGFyZW50U3R5bGUiOm51bGx9LCJWZXJ0aWNhbENvbm5lY3RvclN0eWxlIjp7IiRpZCI6IjEwMiIsIkxpbmVDb2xvciI6eyIkaWQiOiIxMDMiLCIkdHlwZSI6Ik5MUkUuQ29tbW9uLkRvbS5Tb2xpZENvbG9yQnJ1c2gsIE5MUkUuQ29tbW9uIiwiQ29sb3IiOnsiJGlkIjoiMTA0IiwiQSI6MjU1LCJSIjoyMDQsIkciOjIwNCwiQiI6MjA0fX0sIkxpbmVXZWlnaHQiOjAuMCwiTGluZVR5cGUiOjAsIlBhcmVudFN0eWxlIjpudWxsfSwiTWFyZ2luIjpudWxsLCJTdGFydERhdGVQb3NpdGlvbiI6MywiRW5kRGF0ZVBvc2l0aW9uIjo0LCJEYXRlSXNWaXNpYmxlIjp0cnVlLCJUaXRsZVBvc2l0aW9uIjoyLCJEdXJhdGlvblBvc2l0aW9uIjo2LCJQZXJjZW50YWdlQ29tcGxldGVkUG9zaXRpb24iOjYsIlNwYWNpbmciOjMsIklzQmVsb3dUaW1lYmFuZCI6dHJ1ZSwiUGVyY2VudGFnZUNvbXBsZXRlU2hhcGVPcGFjaXR5IjozNSwiU2hhcGVTdHlsZSI6eyIkaWQiOiIxMDUiLCJNYXJnaW4iOnsiJGlkIjoiMTA2IiwiVG9wIjowLCJMZWZ0Ijo0LCJSaWdodCI6NCwiQm90dG9tIjowfSwiUGFkZGluZyI6eyIkaWQiOiIxMDciLCJUb3AiOjAsIkxlZnQiOjAsIlJpZ2h0IjowLCJCb3R0b20iOjB9LCJCYWNrZ3JvdW5kIjp7IiRpZCI6IjEwOCIsIkNvbG9yIjp7IiRpZCI6IjEwOSIsIkEiOjI1NSwiUiI6MCwiRyI6MTE0LCJCIjoxODh9fSwiSXNWaXNpYmxlIjp0cnVlLCJXaWR0aCI6MC4wLCJIZWlnaHQiOjEwLjAsIkJvcmRlclN0eWxlIjp7IiRpZCI6IjExMCIsIkxpbmVDb2xvciI6eyIkaWQiOiIxMTEiLCIkdHlwZSI6Ik5MUkUuQ29tbW9uLkRvbS5Tb2xpZENvbG9yQnJ1c2gsIE5MUkUuQ29tbW9uIiwiQ29sb3IiOnsiJGlkIjoiMTEyIiwiQSI6MjU1LCJSIjoyNTUsIkciOjAsIkIiOjB9fSwiTGluZVdlaWdodCI6MC4wLCJMaW5lVHlwZSI6MCwiUGFyZW50U3R5bGUiOm51bGx9LCJQYXJlbnRTdHlsZSI6bnVsbH0sIlRpdGxlU3R5bGUiOnsiJGlkIjoiMTEzIiwiRm9udFNldHRpbmdzIjp7IiRpZCI6IjExNCIsIkZvbnRTaXplIjoxMSwiRm9udE5hbWUiOiJDYWxpYnJpIiwiSXNCb2xkIjp0cnVlLCJJc0l0YWxpYyI6ZmFsc2UsIklzVW5kZXJsaW5lZCI6ZmFsc2UsIlBhcmVudFN0eWxlIjpudWxsfSwiQXV0b1NpemUiOjAsIkZvcmVncm91bmQiOnsiJGlkIjoiMTE1IiwiQ29sb3IiOnsiJGlkIjoiMTE2IiwiQSI6MjU1LCJSIjowLCJHIjowLCJCIjowfX0sIk1heFdpZHRoIjo5NjAuMCwiTWF4SGVpZ2h0IjoiSW5maW5pdHkiLCJTbWFydEZvcmVncm91bmRJc0FjdGl2ZSI6ZmFsc2UsIkhvcml6b250YWxBbGlnbm1lbnQiOjEsIlZlcnRpY2FsQWxpZ25tZW50IjowLCJTbWFydEZvcmVncm91bmQiOm51bGwsIkJhY2tncm91bmRGaWxsVHlwZSI6MCwiTWFyZ2luIjp7IiRpZCI6IjExNyIsIlRvcCI6MCwiTGVmdCI6MCwiUmlnaHQiOjAsIkJvdHRvbSI6MH0sIlBhZGRpbmciOnsiJGlkIjoiMTE4IiwiVG9wIjowLCJMZWZ0IjowLCJSaWdodCI6MCwiQm90dG9tIjowfSwiQmFja2dyb3VuZCI6eyIkaWQiOiIxMTkiLCJDb2xvciI6eyIkcmVmIjoiMjgifX0sIklzVmlzaWJsZSI6dHJ1ZSwiV2lkdGgiOjAuMCwiSGVpZ2h0IjowLjAsIkJvcmRlclN0eWxlIjpudWxsLCJQYXJlbnRTdHlsZSI6bnVsbH0sIkRhdGVTdHlsZSI6eyIkaWQiOiIxMjAiLCJGb250U2V0dGluZ3MiOnsiJGlkIjoiMTIxIiwiRm9udFNpemUiOjEwLCJGb250TmFtZSI6IkNhbGlicmkiLCJJc0JvbGQiOmZhbHNlLCJJc0l0YWxpYyI6ZmFsc2UsIklzVW5kZXJsaW5lZCI6ZmFsc2UsIlBhcmVudFN0eWxlIjpudWxsfSwiQXV0b1NpemUiOjAsIkZvcmVncm91bmQiOnsiJGlkIjoiMTIyIiwiQ29sb3IiOnsiJGlkIjoiMTIz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jQiLCJUb3AiOjAsIkxlZnQiOjAsIlJpZ2h0IjowLCJCb3R0b20iOjB9LCJQYWRkaW5nIjp7IiRpZCI6IjEyNSIsIlRvcCI6MCwiTGVmdCI6MCwiUmlnaHQiOjAsIkJvdHRvbSI6MH0sIkJhY2tncm91bmQiOnsiJGlkIjoiMTI2IiwiQ29sb3IiOnsiJHJlZiI6IjI4In19LCJJc1Zpc2libGUiOnRydWUsIldpZHRoIjowLjAsIkhlaWdodCI6MC4wLCJCb3JkZXJTdHlsZSI6bnVsbCwiUGFyZW50U3R5bGUiOm51bGx9LCJEYXRlRm9ybWF0Ijp7IiRpZCI6IjEy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CwiX2V4cGxpY2l0bHlTZXQiOnsiJGlkIjoiMTI4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klzVmlzaWJsZSI6ZmFsc2V9fSwiU2hvd0VsYXBzZWRUaW1lR3JhZGllbnRTdHlsZSI6ZmFsc2V9LCJTY2FsZSI6eyIkaWQiOiIxMjkiLCJTdGFydERhdGUiOiIwMDAxLTAxLTAxVDAwOjAwOjAwIiwiRW5kRGF0ZSI6IjE5NjItMDgtMDZUMjM6NTk6MDAiLCJGb3JtYXQiOiJNTU0iLCJUeXBlIjo0LCJBdXRvRGF0ZVJhbmdlIjp0cnVlLCJXb3JraW5nRGF5cyI6MzEsIlRvZGF5TWFya2VyVGV4dCI6IlRvZGF5IiwiQXV0b1NjYWxlVHlwZSI6dHJ1ZX0sIk1pbGVzdG9uZXMiOlt7IiRpZCI6IjEzMCIsIkRhdGUiOiIxOTI2LTA2LTAxVDIzOjU5OjAwWiIsIlN0eWxlIjp7IiRpZCI6IjEzMSIsIlNoYXBlIjowLCJDb25uZWN0b3JNYXJnaW4iOnsiJGlkIjoiMTMyIiwiVG9wIjowLCJMZWZ0IjoyLCJSaWdodCI6MiwiQm90dG9tIjowfSwiQ29ubmVjdG9yU3R5bGUiOnsiJGlkIjoiMTMzIiwiTGluZUNvbG9yIjp7IiRpZCI6IjEzNCIsIiR0eXBlIjoiTkxSRS5Db21tb24uRG9tLlNvbGlkQ29sb3JCcnVzaCwgTkxSRS5Db21tb24iLCJDb2xvciI6eyIkaWQiOiIxMzUiLCJBIjoyNTUsIlIiOjEyOSwiRyI6MzcsIkIiOjMwfX0sIkxpbmVXZWlnaHQiOjEuMCwiTGluZVR5cGUiOjAsIlBhcmVudFN0eWxlIjpudWxsfSwiSXNCZWxvd1RpbWViYW5kIjp0cnVlLCJIaWRlRGF0ZSI6ZmFsc2UsIlNoYXBlU2l6ZSI6MywiU3BhY2luZyI6Mi4wLCJQYWRkaW5nIjp7IiRpZCI6IjEzNiIsIlRvcCI6NywiTGVmdCI6MywiUmlnaHQiOjAsIkJvdHRvbSI6Mn0sIlNoYXBlU3R5bGUiOnsiJGlkIjoiMTM3IiwiTWFyZ2luIjp7IiRpZCI6IjEzOCIsIlRvcCI6MCwiTGVmdCI6MCwiUmlnaHQiOjAsIkJvdHRvbSI6MH0sIlBhZGRpbmciOnsiJGlkIjoiMTM5IiwiVG9wIjowLCJMZWZ0IjowLCJSaWdodCI6MCwiQm90dG9tIjowfSwiQmFja2dyb3VuZCI6eyIkaWQiOiIxNDAiLCJDb2xvciI6eyIkaWQiOiIxNDEiLCJBIjoyNTUsIlIiOjEyOSwiRyI6MzcsIkIiOjMwfX0sIklzVmlzaWJsZSI6dHJ1ZSwiV2lkdGgiOjEwLjgwMDAwMDE5MDczNDg2MywiSGVpZ2h0IjoxMS4zNDAwMDAxNTI1ODc4OTEsIkJvcmRlclN0eWxlIjp7IiRpZCI6IjE0MiIsIkxpbmVDb2xvciI6eyIkcmVmIjoiNjYifSwiTGluZVdlaWdodCI6MC4wLCJMaW5lVHlwZSI6MCwiUGFyZW50U3R5bGUiOm51bGx9LCJQYXJlbnRTdHlsZSI6bnVsbH0sIlRpdGxlU3R5bGUiOnsiJGlkIjoiMTQzIiwiRm9udFNldHRpbmdzIjp7IiRpZCI6IjE0NCIsIkZvbnRTaXplIjoxMSwiRm9udE5hbWUiOiJDYWxpYnJpIiwiSXNCb2xkIjp0cnVlLCJJc0l0YWxpYyI6ZmFsc2UsIklzVW5kZXJsaW5lZCI6ZmFsc2UsIlBhcmVudFN0eWxlIjpudWxsfSwiQXV0b1NpemUiOjIsIkZvcmVncm91bmQiOnsiJGlkIjoiMTQ1IiwiQ29sb3IiOnsiJGlkIjoiMTQ2IiwiQSI6MjU1LCJSIjoyNTUsIkciOjI0MywiQiI6MjM1fX0sIk1heFdpZHRoIjoxNzguMCwiTWF4SGVpZ2h0IjoiSW5maW5pdHkiLCJTbWFydEZvcmVncm91bmRJc0FjdGl2ZSI6ZmFsc2UsIkhvcml6b250YWxBbGlnbm1lbnQiOjEsIlZlcnRpY2FsQWxpZ25tZW50IjowLCJTbWFydEZvcmVncm91bmQiOm51bGwsIkJhY2tncm91bmRGaWxsVHlwZSI6MCwiTWFyZ2luIjp7IiRpZCI6IjE0NyIsIlRvcCI6MCwiTGVmdCI6MCwiUmlnaHQiOjAsIkJvdHRvbSI6MH0sIlBhZGRpbmciOnsiJGlkIjoiMTQ4IiwiVG9wIjowLCJMZWZ0IjowLCJSaWdodCI6MCwiQm90dG9tIjowfSwiQmFja2dyb3VuZCI6eyIkcmVmIjoiNzQifSwiSXNWaXNpYmxlIjp0cnVlLCJXaWR0aCI6MC4wLCJIZWlnaHQiOjAuMCwiQm9yZGVyU3R5bGUiOnsiJGlkIjoiMTQ5IiwiTGluZUNvbG9yIjpudWxsLCJMaW5lV2VpZ2h0IjowLjAsIkxpbmVUeXBlIjowLCJQYXJlbnRTdHlsZSI6bnVsbH0sIlBhcmVudFN0eWxlIjpudWxsfSwiRGF0ZVN0eWxlIjp7IiRpZCI6IjE1MCIsIkZvbnRTZXR0aW5ncyI6eyIkaWQiOiIxNTEiLCJGb250U2l6ZSI6MTAsIkZvbnROYW1lIjoiQ2FsaWJyaSIsIklzQm9sZCI6dHJ1ZSwiSXNJdGFsaWMiOmZhbHNlLCJJc1VuZGVybGluZWQiOmZhbHNlLCJQYXJlbnRTdHlsZSI6bnVsbH0sIkF1dG9TaXplIjowLCJGb3JlZ3JvdW5kIjp7IiRpZCI6IjE1MiIsIkNvbG9yIjp7IiRpZCI6IjE1My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aWQiOiIxNTQiLCJUb3AiOjAsIkxlZnQiOjAsIlJpZ2h0IjowLCJCb3R0b20iOjB9LCJQYWRkaW5nIjp7IiRpZCI6IjE1NSIsIlRvcCI6MCwiTGVmdCI6MCwiUmlnaHQiOjAsIkJvdHRvbSI6MH0sIkJhY2tncm91bmQiOnsiJHJlZiI6IjgxIn0sIklzVmlzaWJsZSI6dHJ1ZSwiV2lkdGgiOjAuMCwiSGVpZ2h0IjowLjAsIkJvcmRlclN0eWxlIjp7IiRpZCI6IjE1NiIsIkxpbmVDb2xvciI6bnVsbCwiTGluZVdlaWdodCI6MC4wLCJMaW5lVHlwZSI6MCwiUGFyZW50U3R5bGUiOm51bGx9LCJQYXJlbnRTdHlsZSI6bnVsbH0sIkRhdGVGb3JtYXQiOnsiJGlkIjoiMTU3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MTU4IiwiRGF0ZVBhcnRJc1Zpc2libGUiOnRydWUsIlRpbWVQYXJ0SXNWaXNpYmxlIjpmYWxzZX19LCJJc1Zpc2libGUiOnRydWUsIlBhcmVudFN0eWxlIjpudWxsfSwiSW5kZXgiOjIsIlBlcmNlbnRhZ2VDb21wbGV0ZSI6bnVsbCwiUG9zaXRpb24iOnsiUmF0aW8iOjAuMTczNTA2MjcwNTE0NTk0MTksIklzQ3VzdG9tIjp0cnVlfSwiRGF0ZUZvcm1hdCI6eyIkcmVmIjoiMTU3In0sIklkIjoiZjIwOGI3ZjYtNTU4NS00MDU1LTkzOTItNWJlNDdkMDE0YjBiIiwiSW1wb3J0SWQiOm51bGwsIlRpdGxlIjoiTm9ybWEgSmVhbmUgTW9ydGVuc29uIGlzIGJvcm4iLCJOb3RlIjpudWxsLCJIeXBlcmxpbmsiOm51bGwsIklzQ2hhbmdlZCI6ZmFsc2UsIklzTmV3IjpmYWxzZX0seyIkaWQiOiIxNTkiLCJEYXRlIjoiMTkyNy0wNi0wMVQyMzo1OTowMFoiLCJTdHlsZSI6eyIkaWQiOiIxNjAiLCJTaGFwZSI6MCwiQ29ubmVjdG9yTWFyZ2luIjp7IiRpZCI6IjE2MSIsIlRvcCI6MCwiTGVmdCI6MiwiUmlnaHQiOjIsIkJvdHRvbSI6MH0sIkNvbm5lY3RvclN0eWxlIjp7IiRpZCI6IjE2MiIsIkxpbmVDb2xvciI6eyIkaWQiOiIxNjMiLCIkdHlwZSI6Ik5MUkUuQ29tbW9uLkRvbS5Tb2xpZENvbG9yQnJ1c2gsIE5MUkUuQ29tbW9uIiwiQ29sb3IiOnsiJGlkIjoiMTY0IiwiQSI6MjU1LCJSIjoxMjksIkciOjM3LCJCIjozMH19LCJMaW5lV2VpZ2h0IjoxLjAsIkxpbmVUeXBlIjowLCJQYXJlbnRTdHlsZSI6bnVsbH0sIklzQmVsb3dUaW1lYmFuZCI6dHJ1ZSwiSGlkZURhdGUiOmZhbHNlLCJTaGFwZVNpemUiOjMsIlNwYWNpbmciOjIuMCwiUGFkZGluZyI6eyIkaWQiOiIxNjUiLCJUb3AiOjcsIkxlZnQiOjMsIlJpZ2h0IjowLCJCb3R0b20iOjJ9LCJTaGFwZVN0eWxlIjp7IiRpZCI6IjE2NiIsIk1hcmdpbiI6eyIkaWQiOiIxNjciLCJUb3AiOjAsIkxlZnQiOjAsIlJpZ2h0IjowLCJCb3R0b20iOjB9LCJQYWRkaW5nIjp7IiRpZCI6IjE2OCIsIlRvcCI6MCwiTGVmdCI6MCwiUmlnaHQiOjAsIkJvdHRvbSI6MH0sIkJhY2tncm91bmQiOnsiJGlkIjoiMTY5IiwiQ29sb3IiOnsiJGlkIjoiMTcwIiwiQSI6MjU1LCJSIjoxMjksIkciOjM3LCJCIjozMH19LCJJc1Zpc2libGUiOnRydWUsIldpZHRoIjoxMC44MDAwMDAxOTA3MzQ4NjMsIkhlaWdodCI6MTEuMzQwMDAwMTUyNTg3ODkxLCJCb3JkZXJTdHlsZSI6eyIkaWQiOiIxNzEiLCJMaW5lQ29sb3IiOnsiJHJlZiI6IjY2In0sIkxpbmVXZWlnaHQiOjAuMCwiTGluZVR5cGUiOjAsIlBhcmVudFN0eWxlIjpudWxsfSwiUGFyZW50U3R5bGUiOm51bGx9LCJUaXRsZVN0eWxlIjp7IiRpZCI6IjE3MiIsIkZvbnRTZXR0aW5ncyI6eyIkaWQiOiIxNzMiLCJGb250U2l6ZSI6MTEsIkZvbnROYW1lIjoiQ2FsaWJyaSIsIklzQm9sZCI6dHJ1ZSwiSXNJdGFsaWMiOmZhbHNlLCJJc1VuZGVybGluZWQiOmZhbHNlLCJQYXJlbnRTdHlsZSI6bnVsbH0sIkF1dG9TaXplIjowLCJGb3JlZ3JvdW5kIjp7IiRpZCI6IjE3NCIsIkNvbG9yIjp7IiRpZCI6IjE3NSIsIkEiOjI1NSwiUiI6MjU1LCJHIjoyNDMsIkIiOjIzNX19LCJNYXhXaWR0aCI6MjAwLjAsIk1heEhlaWdodCI6IkluZmluaXR5IiwiU21hcnRGb3JlZ3JvdW5kSXNBY3RpdmUiOmZhbHNlLCJIb3Jpem9udGFsQWxpZ25tZW50IjoxLCJWZXJ0aWNhbEFsaWdubWVudCI6MCwiU21hcnRGb3JlZ3JvdW5kIjpudWxsLCJCYWNrZ3JvdW5kRmlsbFR5cGUiOjAsIk1hcmdpbiI6eyIkaWQiOiIxNzYiLCJUb3AiOjAsIkxlZnQiOjAsIlJpZ2h0IjowLCJCb3R0b20iOjB9LCJQYWRkaW5nIjp7IiRpZCI6IjE3NyIsIlRvcCI6MCwiTGVmdCI6MCwiUmlnaHQiOjAsIkJvdHRvbSI6MH0sIkJhY2tncm91bmQiOnsiJHJlZiI6Ijc0In0sIklzVmlzaWJsZSI6dHJ1ZSwiV2lkdGgiOjAuMCwiSGVpZ2h0IjowLjAsIkJvcmRlclN0eWxlIjp7IiRpZCI6IjE3OCIsIkxpbmVDb2xvciI6bnVsbCwiTGluZVdlaWdodCI6MC4wLCJMaW5lVHlwZSI6MCwiUGFyZW50U3R5bGUiOm51bGx9LCJQYXJlbnRTdHlsZSI6bnVsbH0sIkRhdGVTdHlsZSI6eyIkaWQiOiIxNzkiLCJGb250U2V0dGluZ3MiOnsiJGlkIjoiMTgwIiwiRm9udFNpemUiOjEwLCJGb250TmFtZSI6IkNhbGlicmkiLCJJc0JvbGQiOnRydWUsIklzSXRhbGljIjpmYWxzZSwiSXNVbmRlcmxpbmVkIjpmYWxzZSwiUGFyZW50U3R5bGUiOm51bGx9LCJBdXRvU2l6ZSI6MCwiRm9yZWdyb3VuZCI6eyIkcmVmIjoiNzcifSwiTWF4V2lkdGgiOjIwMC4wLCJNYXhIZWlnaHQiOiJJbmZpbml0eSIsIlNtYXJ0Rm9yZWdyb3VuZElzQWN0aXZlIjpmYWxzZSwiSG9yaXpvbnRhbEFsaWdubWVudCI6MCwiVmVydGljYWxBbGlnbm1lbnQiOjAsIlNtYXJ0Rm9yZWdyb3VuZCI6bnVsbCwiQmFja2dyb3VuZEZpbGxUeXBlIjowLCJNYXJnaW4iOnsiJGlkIjoiMTgxIiwiVG9wIjowLCJMZWZ0IjowLCJSaWdodCI6MCwiQm90dG9tIjowfSwiUGFkZGluZyI6eyIkaWQiOiIxODIiLCJUb3AiOjAsIkxlZnQiOjAsIlJpZ2h0IjowLCJCb3R0b20iOjB9LCJCYWNrZ3JvdW5kIjp7IiRyZWYiOiI4MSJ9LCJJc1Zpc2libGUiOnRydWUsIldpZHRoIjowLjAsIkhlaWdodCI6MC4wLCJCb3JkZXJTdHlsZSI6eyIkaWQiOiIxODMiLCJMaW5lQ29sb3IiOm51bGwsIkxpbmVXZWlnaHQiOjAuMCwiTGluZVR5cGUiOjAsIlBhcmVudFN0eWxlIjpudWxsfSwiUGFyZW50U3R5bGUiOm51bGx9LCJEYXRlRm9ybWF0Ijp7IiRpZCI6IjE4N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g1IiwiRGF0ZVBhcnRJc1Zpc2libGUiOnRydWUsIlRpbWVQYXJ0SXNWaXNpYmxlIjpmYWxzZX19LCJJc1Zpc2libGUiOnRydWUsIlBhcmVudFN0eWxlIjpudWxsfSwiSW5kZXgiOjMsIlBlcmNlbnRhZ2VDb21wbGV0ZSI6bnVsbCwiUG9zaXRpb24iOnsiUmF0aW8iOjAuMDgwODAyNTcxMzMyMDEzMTcxLCJJc0N1c3RvbSI6dHJ1ZX0sIkRhdGVGb3JtYXQiOnsiJHJlZiI6IjE4NCJ9LCJJZCI6IjBjZjVlYjRiLTgxZDgtNGE2MC05MjIyLWMxYTA4NmVjZmI0NiIsIkltcG9ydElkIjpudWxsLCJUaXRsZSI6IlBsYWNlZCBpbiBmb3N0ZXIgY2FyZSIsIk5vdGUiOm51bGwsIkh5cGVybGluayI6bnVsbCwiSXNDaGFuZ2VkIjpmYWxzZSwiSXNOZXciOmZhbHNlfSx7IiRpZCI6IjE4NiIsIkRhdGUiOiIxOTM0LTA2LTAxVDIzOjU5OjAwWiIsIlN0eWxlIjp7IiRpZCI6IjE4NyIsIlNoYXBlIjowLCJDb25uZWN0b3JNYXJnaW4iOnsiJGlkIjoiMTg4IiwiVG9wIjowLCJMZWZ0IjoyLCJSaWdodCI6MiwiQm90dG9tIjowfSwiQ29ubmVjdG9yU3R5bGUiOnsiJGlkIjoiMTg5IiwiTGluZUNvbG9yIjp7IiRpZCI6IjE5MCIsIiR0eXBlIjoiTkxSRS5Db21tb24uRG9tLlNvbGlkQ29sb3JCcnVzaCwgTkxSRS5Db21tb24iLCJDb2xvciI6eyIkaWQiOiIxOTEiLCJBIjoyNTUsIlIiOjEyOSwiRyI6MzcsIkIiOjMwfX0sIkxpbmVXZWlnaHQiOjEuMCwiTGluZVR5cGUiOjAsIlBhcmVudFN0eWxlIjpudWxsfSwiSXNCZWxvd1RpbWViYW5kIjp0cnVlLCJIaWRlRGF0ZSI6ZmFsc2UsIlNoYXBlU2l6ZSI6MywiU3BhY2luZyI6Mi4wLCJQYWRkaW5nIjp7IiRpZCI6IjE5MiIsIlRvcCI6NywiTGVmdCI6MywiUmlnaHQiOjAsIkJvdHRvbSI6Mn0sIlNoYXBlU3R5bGUiOnsiJGlkIjoiMTkzIiwiTWFyZ2luIjp7IiRpZCI6IjE5NCIsIlRvcCI6MCwiTGVmdCI6MCwiUmlnaHQiOjAsIkJvdHRvbSI6MH0sIlBhZGRpbmciOnsiJGlkIjoiMTk1IiwiVG9wIjowLCJMZWZ0IjowLCJSaWdodCI6MCwiQm90dG9tIjowfSwiQmFja2dyb3VuZCI6eyIkaWQiOiIxOTYiLCJDb2xvciI6eyIkaWQiOiIxOTciLCJBIjoyNTUsIlIiOjEyOSwiRyI6MzcsIkIiOjMwfX0sIklzVmlzaWJsZSI6dHJ1ZSwiV2lkdGgiOjEwLjgwMDAwMDE5MDczNDg2MywiSGVpZ2h0IjoxMS4zNDAwMDAxNTI1ODc4OTEsIkJvcmRlclN0eWxlIjp7IiRpZCI6IjE5OCIsIkxpbmVDb2xvciI6eyIkcmVmIjoiNjYifSwiTGluZVdlaWdodCI6MC4wLCJMaW5lVHlwZSI6MCwiUGFyZW50U3R5bGUiOm51bGx9LCJQYXJlbnRTdHlsZSI6bnVsbH0sIlRpdGxlU3R5bGUiOnsiJGlkIjoiMTk5IiwiRm9udFNldHRpbmdzIjp7IiRpZCI6IjIwMCIsIkZvbnRTaXplIjoxMSwiRm9udE5hbWUiOiJDYWxpYnJpIiwiSXNCb2xkIjp0cnVlLCJJc0l0YWxpYyI6ZmFsc2UsIklzVW5kZXJsaW5lZCI6ZmFsc2UsIlBhcmVudFN0eWxlIjpudWxsfSwiQXV0b1NpemUiOjAsIkZvcmVncm91bmQiOnsiJHJlZiI6IjcwIn0sIk1heFdpZHRoIjoyMDAuMCwiTWF4SGVpZ2h0IjoiSW5maW5pdHkiLCJTbWFydEZvcmVncm91bmRJc0FjdGl2ZSI6ZmFsc2UsIkhvcml6b250YWxBbGlnbm1lbnQiOjEsIlZlcnRpY2FsQWxpZ25tZW50IjowLCJTbWFydEZvcmVncm91bmQiOm51bGwsIkJhY2tncm91bmRGaWxsVHlwZSI6MCwiTWFyZ2luIjp7IiRpZCI6IjIwMSIsIlRvcCI6MCwiTGVmdCI6MCwiUmlnaHQiOjAsIkJvdHRvbSI6MH0sIlBhZGRpbmciOnsiJGlkIjoiMjAyIiwiVG9wIjowLCJMZWZ0IjowLCJSaWdodCI6MCwiQm90dG9tIjowfSwiQmFja2dyb3VuZCI6eyIkcmVmIjoiNzQifSwiSXNWaXNpYmxlIjp0cnVlLCJXaWR0aCI6MC4wLCJIZWlnaHQiOjAuMCwiQm9yZGVyU3R5bGUiOnsiJGlkIjoiMjAzIiwiTGluZUNvbG9yIjpudWxsLCJMaW5lV2VpZ2h0IjowLjAsIkxpbmVUeXBlIjowLCJQYXJlbnRTdHlsZSI6bnVsbH0sIlBhcmVudFN0eWxlIjpudWxsfSwiRGF0ZVN0eWxlIjp7IiRpZCI6IjIwNCIsIkZvbnRTZXR0aW5ncyI6eyIkaWQiOiIyMDUiLCJGb250U2l6ZSI6MTAsIkZvbnROYW1lIjoiQ2FsaWJyaSIsIklzQm9sZCI6dHJ1ZSwiSXNJdGFsaWMiOmZhbHNlLCJJc1VuZGVybGluZWQiOmZhbHNlLCJQYXJlbnRTdHlsZSI6bnVsbH0sIkF1dG9TaXplIjowLCJGb3JlZ3JvdW5kIjp7IiRyZWYiOiI3NyJ9LCJNYXhXaWR0aCI6MjAwLjAsIk1heEhlaWdodCI6IkluZmluaXR5IiwiU21hcnRGb3JlZ3JvdW5kSXNBY3RpdmUiOmZhbHNlLCJIb3Jpem9udGFsQWxpZ25tZW50IjowLCJWZXJ0aWNhbEFsaWdubWVudCI6MCwiU21hcnRGb3JlZ3JvdW5kIjpudWxsLCJCYWNrZ3JvdW5kRmlsbFR5cGUiOjAsIk1hcmdpbiI6eyIkaWQiOiIyMDYiLCJUb3AiOjAsIkxlZnQiOjAsIlJpZ2h0IjowLCJCb3R0b20iOjB9LCJQYWRkaW5nIjp7IiRpZCI6IjIwNyIsIlRvcCI6MCwiTGVmdCI6MCwiUmlnaHQiOjAsIkJvdHRvbSI6MH0sIkJhY2tncm91bmQiOnsiJHJlZiI6IjgxIn0sIklzVmlzaWJsZSI6dHJ1ZSwiV2lkdGgiOjAuMCwiSGVpZ2h0IjowLjAsIkJvcmRlclN0eWxlIjp7IiRpZCI6IjIwOCIsIkxpbmVDb2xvciI6bnVsbCwiTGluZVdlaWdodCI6MC4wLCJMaW5lVHlwZSI6MCwiUGFyZW50U3R5bGUiOm51bGx9LCJQYXJlbnRTdHlsZSI6bnVsbH0sIkRhdGVGb3JtYXQiOnsiJGlkIjoiMjA5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MTAiLCJEYXRlUGFydElzVmlzaWJsZSI6dHJ1ZSwiVGltZVBhcnRJc1Zpc2libGUiOmZhbHNlfX0sIklzVmlzaWJsZSI6dHJ1ZSwiUGFyZW50U3R5bGUiOm51bGx9LCJJbmRleCI6NCwiUGVyY2VudGFnZUNvbXBsZXRlIjpudWxsLCJQb3NpdGlvbiI6eyJSYXRpbyI6MC4wODA4MDI1NzEzMzIwMTMxNzEsIklzQ3VzdG9tIjp0cnVlfSwiRGF0ZUZvcm1hdCI6eyIkcmVmIjoiMjA5In0sIklkIjoiMjM1Mjc1YTEtMjdiMy00OTE4LTk0MjMtZjA0YjU1MTcwMDE4IiwiSW1wb3J0SWQiOm51bGwsIlRpdGxlIjoiQmVjb21lcyB3YXJkIG9mIHRoZSBzdGF0ZSIsIk5vdGUiOm51bGwsIkh5cGVybGluayI6bnVsbCwiSXNDaGFuZ2VkIjpmYWxzZSwiSXNOZXciOmZhbHNlfSx7IiRpZCI6IjIxMSIsIkRhdGUiOiIxOTQxLTA2LTAxVDIzOjU5OjAwWiIsIlN0eWxlIjp7IiRpZCI6IjIxMiIsIlNoYXBlIjowLCJDb25uZWN0b3JNYXJnaW4iOnsiJGlkIjoiMjEzIiwiVG9wIjowLCJMZWZ0IjoyLCJSaWdodCI6MiwiQm90dG9tIjowfSwiQ29ubmVjdG9yU3R5bGUiOnsiJGlkIjoiMjE0IiwiTGluZUNvbG9yIjp7IiRyZWYiOiI1NyJ9LCJMaW5lV2VpZ2h0IjoxLjAsIkxpbmVUeXBlIjowLCJQYXJlbnRTdHlsZSI6bnVsbH0sIklzQmVsb3dUaW1lYmFuZCI6dHJ1ZSwiSGlkZURhdGUiOmZhbHNlLCJTaGFwZVNpemUiOjMsIlNwYWNpbmciOjIuMCwiUGFkZGluZyI6eyIkaWQiOiIyMTUiLCJUb3AiOjcsIkxlZnQiOjMsIlJpZ2h0IjowLCJCb3R0b20iOjJ9LCJTaGFwZVN0eWxlIjp7IiRpZCI6IjIxNiIsIk1hcmdpbiI6eyIkaWQiOiIyMTciLCJUb3AiOjAsIkxlZnQiOjAsIlJpZ2h0IjowLCJCb3R0b20iOjB9LCJQYWRkaW5nIjp7IiRpZCI6IjIxOCIsIlRvcCI6MCwiTGVmdCI6MCwiUmlnaHQiOjAsIkJvdHRvbSI6MH0sIkJhY2tncm91bmQiOnsiJGlkIjoiMjE5IiwiQ29sb3IiOnsiJGlkIjoiMjIwIiwiQSI6MjU1LCJSIjoxMjksIkciOjM3LCJCIjozMH19LCJJc1Zpc2libGUiOnRydWUsIldpZHRoIjoxMC44MDAwMDAxOTA3MzQ4NjMsIkhlaWdodCI6MTEuMzQwMDAwMTUyNTg3ODkxLCJCb3JkZXJTdHlsZSI6eyIkaWQiOiIyMjEiLCJMaW5lQ29sb3IiOnsiJHJlZiI6IjY2In0sIkxpbmVXZWlnaHQiOjAuMCwiTGluZVR5cGUiOjAsIlBhcmVudFN0eWxlIjpudWxsfSwiUGFyZW50U3R5bGUiOm51bGx9LCJUaXRsZVN0eWxlIjp7IiRpZCI6IjIyMiIsIkZvbnRTZXR0aW5ncyI6eyIkaWQiOiIyMjMiLCJGb250U2l6ZSI6MTEsIkZvbnROYW1lIjoiQ2FsaWJyaSIsIklzQm9sZCI6dHJ1ZSwiSXNJdGFsaWMiOmZhbHNlLCJJc1VuZGVybGluZWQiOmZhbHNlLCJQYXJlbnRTdHlsZSI6bnVsbH0sIkF1dG9TaXplIjowLCJGb3JlZ3JvdW5kIjp7IiRpZCI6IjIyNCIsIkNvbG9yIjp7IiRpZCI6IjIyNSIsIkEiOjI1NSwiUiI6MjU1LCJHIjoyNDMsIkIiOjIzNX19LCJNYXhXaWR0aCI6MjAwLjAsIk1heEhlaWdodCI6IkluZmluaXR5IiwiU21hcnRGb3JlZ3JvdW5kSXNBY3RpdmUiOmZhbHNlLCJIb3Jpem9udGFsQWxpZ25tZW50IjoxLCJWZXJ0aWNhbEFsaWdubWVudCI6MCwiU21hcnRGb3JlZ3JvdW5kIjpudWxsLCJCYWNrZ3JvdW5kRmlsbFR5cGUiOjAsIk1hcmdpbiI6eyIkaWQiOiIyMjYiLCJUb3AiOjAsIkxlZnQiOjAsIlJpZ2h0IjowLCJCb3R0b20iOjB9LCJQYWRkaW5nIjp7IiRpZCI6IjIyNyIsIlRvcCI6MCwiTGVmdCI6MCwiUmlnaHQiOjAsIkJvdHRvbSI6MH0sIkJhY2tncm91bmQiOnsiJHJlZiI6Ijc0In0sIklzVmlzaWJsZSI6dHJ1ZSwiV2lkdGgiOjAuMCwiSGVpZ2h0IjowLjAsIkJvcmRlclN0eWxlIjp7IiRpZCI6IjIyOCIsIkxpbmVDb2xvciI6bnVsbCwiTGluZVdlaWdodCI6MC4wLCJMaW5lVHlwZSI6MCwiUGFyZW50U3R5bGUiOm51bGx9LCJQYXJlbnRTdHlsZSI6bnVsbH0sIkRhdGVTdHlsZSI6eyIkaWQiOiIyMjkiLCJGb250U2V0dGluZ3MiOnsiJGlkIjoiMjMwIiwiRm9udFNpemUiOjEwLCJGb250TmFtZSI6IkNhbGlicmkiLCJJc0JvbGQiOnRydWUsIklzSXRhbGljIjpmYWxzZSwiSXNVbmRlcmxpbmVkIjpmYWxzZSwiUGFyZW50U3R5bGUiOm51bGx9LCJBdXRvU2l6ZSI6MCwiRm9yZWdyb3VuZCI6eyIkcmVmIjoiNzcifSwiTWF4V2lkdGgiOjIwMC4wLCJNYXhIZWlnaHQiOiJJbmZpbml0eSIsIlNtYXJ0Rm9yZWdyb3VuZElzQWN0aXZlIjpmYWxzZSwiSG9yaXpvbnRhbEFsaWdubWVudCI6MCwiVmVydGljYWxBbGlnbm1lbnQiOjAsIlNtYXJ0Rm9yZWdyb3VuZCI6bnVsbCwiQmFja2dyb3VuZEZpbGxUeXBlIjowLCJNYXJnaW4iOnsiJGlkIjoiMjMxIiwiVG9wIjowLCJMZWZ0IjowLCJSaWdodCI6MCwiQm90dG9tIjowfSwiUGFkZGluZyI6eyIkaWQiOiIyMzIiLCJUb3AiOjAsIkxlZnQiOjAsIlJpZ2h0IjowLCJCb3R0b20iOjB9LCJCYWNrZ3JvdW5kIjp7IiRyZWYiOiI4MSJ9LCJJc1Zpc2libGUiOnRydWUsIldpZHRoIjowLjAsIkhlaWdodCI6MC4wLCJCb3JkZXJTdHlsZSI6eyIkaWQiOiIyMzMiLCJMaW5lQ29sb3IiOm51bGwsIkxpbmVXZWlnaHQiOjAuMCwiTGluZVR5cGUiOjAsIlBhcmVudFN0eWxlIjpudWxsfSwiUGFyZW50U3R5bGUiOm51bGx9LCJEYXRlRm9ybWF0Ijp7IiRpZCI6IjIzN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M1IiwiRGF0ZVBhcnRJc1Zpc2libGUiOnRydWUsIlRpbWVQYXJ0SXNWaXNpYmxlIjpmYWxzZX19LCJJc1Zpc2libGUiOnRydWUsIlBhcmVudFN0eWxlIjpudWxsfSwiSW5kZXgiOjUsIlBlcmNlbnRhZ2VDb21wbGV0ZSI6bnVsbCwiUG9zaXRpb24iOnsiUmF0aW8iOjAuMDgwODAyNTcxMzMyMDEzMTcxLCJJc0N1c3RvbSI6dHJ1ZX0sIkRhdGVGb3JtYXQiOnsiJHJlZiI6IjIzNCJ9LCJJZCI6ImM4ZjZiYWVhLTE5N2YtNGQ5Ny04ZmY5LWRhMDVjNTk0NDEyZiIsIkltcG9ydElkIjpudWxsLCJUaXRsZSI6IkVucm9sbHMgYXQgVmFuIE51eXMgSGlnaCBTY2hvb2wiLCJOb3RlIjpudWxsLCJIeXBlcmxpbmsiOm51bGwsIklzQ2hhbmdlZCI6ZmFsc2UsIklzTmV3IjpmYWxzZX0seyIkaWQiOiIyMzYiLCJEYXRlIjoiMTk0Mi0wNi0wMVQyMzo1OTowMFoiLCJTdHlsZSI6eyIkaWQiOiIyMzciLCJTaGFwZSI6MCwiQ29ubmVjdG9yTWFyZ2luIjp7IiRpZCI6IjIzOCIsIlRvcCI6MCwiTGVmdCI6MiwiUmlnaHQiOjIsIkJvdHRvbSI6MH0sIkNvbm5lY3RvclN0eWxlIjp7IiRpZCI6IjIzOSIsIkxpbmVDb2xvciI6eyIkaWQiOiIyNDAiLCIkdHlwZSI6Ik5MUkUuQ29tbW9uLkRvbS5Tb2xpZENvbG9yQnJ1c2gsIE5MUkUuQ29tbW9uIiwiQ29sb3IiOnsiJGlkIjoiMjQxIiwiQSI6MjU1LCJSIjoxMjksIkciOjM3LCJCIjozMH19LCJMaW5lV2VpZ2h0IjoxLjAsIkxpbmVUeXBlIjowLCJQYXJlbnRTdHlsZSI6bnVsbH0sIklzQmVsb3dUaW1lYmFuZCI6ZmFsc2UsIkhpZGVEYXRlIjpmYWxzZSwiU2hhcGVTaXplIjozLCJTcGFjaW5nIjoyLjAsIlBhZGRpbmciOnsiJGlkIjoiMjQyIiwiVG9wIjo3LCJMZWZ0IjozLCJSaWdodCI6MCwiQm90dG9tIjoyfSwiU2hhcGVTdHlsZSI6eyIkaWQiOiIyNDMiLCJNYXJnaW4iOnsiJGlkIjoiMjQ0IiwiVG9wIjowLCJMZWZ0IjowLCJSaWdodCI6MCwiQm90dG9tIjowfSwiUGFkZGluZyI6eyIkaWQiOiIyNDUiLCJUb3AiOjAsIkxlZnQiOjAsIlJpZ2h0IjowLCJCb3R0b20iOjB9LCJCYWNrZ3JvdW5kIjp7IiRpZCI6IjI0NiIsIkNvbG9yIjp7IiRpZCI6IjI0NyIsIkEiOjI1NSwiUiI6MTI5LCJHIjozNywiQiI6MzB9fSwiSXNWaXNpYmxlIjp0cnVlLCJXaWR0aCI6MTAuODAwMDAwMTkwNzM0ODYzLCJIZWlnaHQiOjExLjM0MDAwMDE1MjU4Nzg5MSwiQm9yZGVyU3R5bGUiOnsiJGlkIjoiMjQ4IiwiTGluZUNvbG9yIjp7IiRyZWYiOiI2NiJ9LCJMaW5lV2VpZ2h0IjowLjAsIkxpbmVUeXBlIjowLCJQYXJlbnRTdHlsZSI6bnVsbH0sIlBhcmVudFN0eWxlIjpudWxsfSwiVGl0bGVTdHlsZSI6eyIkaWQiOiIyNDkiLCJGb250U2V0dGluZ3MiOnsiJGlkIjoiMjUwIiwiRm9udFNpemUiOjExLCJGb250TmFtZSI6IkNhbGlicmkiLCJJc0JvbGQiOnRydWUsIklzSXRhbGljIjpmYWxzZSwiSXNVbmRlcmxpbmVkIjpmYWxzZSwiUGFyZW50U3R5bGUiOm51bGx9LCJBdXRvU2l6ZSI6MiwiRm9yZWdyb3VuZCI6eyIkaWQiOiIyNTEiLCJDb2xvciI6eyIkaWQiOiIyNTIiLCJBIjoyNTUsIlIiOjI1NSwiRyI6MjQzLCJCIjoyMzV9fSwiTWF4V2lkdGgiOjIxNS44Mjc0MDc4MzY5MTQwNiwiTWF4SGVpZ2h0IjoiSW5maW5pdHkiLCJTbWFydEZvcmVncm91bmRJc0FjdGl2ZSI6ZmFsc2UsIkhvcml6b250YWxBbGlnbm1lbnQiOjEsIlZlcnRpY2FsQWxpZ25tZW50IjowLCJTbWFydEZvcmVncm91bmQiOm51bGwsIkJhY2tncm91bmRGaWxsVHlwZSI6MCwiTWFyZ2luIjp7IiRpZCI6IjI1MyIsIlRvcCI6MCwiTGVmdCI6MCwiUmlnaHQiOjAsIkJvdHRvbSI6MH0sIlBhZGRpbmciOnsiJGlkIjoiMjU0IiwiVG9wIjowLCJMZWZ0IjowLCJSaWdodCI6MCwiQm90dG9tIjowfSwiQmFja2dyb3VuZCI6eyIkcmVmIjoiNzQifSwiSXNWaXNpYmxlIjp0cnVlLCJXaWR0aCI6MC4wLCJIZWlnaHQiOjAuMCwiQm9yZGVyU3R5bGUiOnsiJGlkIjoiMjU1IiwiTGluZUNvbG9yIjpudWxsLCJMaW5lV2VpZ2h0IjowLjAsIkxpbmVUeXBlIjowLCJQYXJlbnRTdHlsZSI6bnVsbH0sIlBhcmVudFN0eWxlIjpudWxsfSwiRGF0ZVN0eWxlIjp7IiRpZCI6IjI1NiIsIkZvbnRTZXR0aW5ncyI6eyIkaWQiOiIyNTciLCJGb250U2l6ZSI6MTAsIkZvbnROYW1lIjoiQ2FsaWJyaSIsIklzQm9sZCI6dHJ1ZSwiSXNJdGFsaWMiOmZhbHNlLCJJc1VuZGVybGluZWQiOmZhbHNlLCJQYXJlbnRTdHlsZSI6bnVsbH0sIkF1dG9TaXplIjowLCJGb3JlZ3JvdW5kIjp7IiRpZCI6IjI1OCIsIkNvbG9yIjp7IiRpZCI6IjI1OS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aWQiOiIyNjAiLCJUb3AiOjAsIkxlZnQiOjAsIlJpZ2h0IjowLCJCb3R0b20iOjB9LCJQYWRkaW5nIjp7IiRpZCI6IjI2MSIsIlRvcCI6MCwiTGVmdCI6MCwiUmlnaHQiOjAsIkJvdHRvbSI6MH0sIkJhY2tncm91bmQiOnsiJHJlZiI6IjgxIn0sIklzVmlzaWJsZSI6dHJ1ZSwiV2lkdGgiOjAuMCwiSGVpZ2h0IjowLjAsIkJvcmRlclN0eWxlIjp7IiRpZCI6IjI2MiIsIkxpbmVDb2xvciI6bnVsbCwiTGluZVdlaWdodCI6MC4wLCJMaW5lVHlwZSI6MCwiUGFyZW50U3R5bGUiOm51bGx9LCJQYXJlbnRTdHlsZSI6bnVsbH0sIkRhdGVGb3JtYXQiOnsiJGlkIjoiMjYz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NjQiLCJEYXRlUGFydElzVmlzaWJsZSI6dHJ1ZSwiVGltZVBhcnRJc1Zpc2libGUiOmZhbHNlfX0sIklzVmlzaWJsZSI6dHJ1ZSwiUGFyZW50U3R5bGUiOm51bGx9LCJJbmRleCI6NiwiUGVyY2VudGFnZUNvbXBsZXRlIjpudWxsLCJQb3NpdGlvbiI6eyJSYXRpbyI6MC4yMTY0ODE2MTE0NjM3NTg2OSwiSXNDdXN0b20iOnRydWV9LCJEYXRlRm9ybWF0Ijp7IiRyZWYiOiIyNjMifSwiSWQiOiIwNjQ2ODc4OC02ZDZmLTRhYmEtYTA1Ny1lOWNkMzUwNGQ4ZjUiLCJJbXBvcnRJZCI6bnVsbCwiVGl0bGUiOiJNYXJyaWVzIHRvIGF2b2lkIHJldHVybmluZyB0byB0aGUgb3JwaGFuYWdlIiwiTm90ZSI6bnVsbCwiSHlwZXJsaW5rIjpudWxsLCJJc0NoYW5nZWQiOmZhbHNlLCJJc05ldyI6ZmFsc2V9LHsiJGlkIjoiMjY1IiwiRGF0ZSI6IjE5NDUtMDgtMDFUMjM6NTk6MDBaIiwiU3R5bGUiOnsiJGlkIjoiMjY2IiwiU2hhcGUiOjAsIkNvbm5lY3Rvck1hcmdpbiI6eyIkaWQiOiIyNjciLCJUb3AiOjAsIkxlZnQiOjIsIlJpZ2h0IjoyLCJCb3R0b20iOjB9LCJDb25uZWN0b3JTdHlsZSI6eyIkaWQiOiIyNjgiLCJMaW5lQ29sb3IiOnsiJGlkIjoiMjY5IiwiJHR5cGUiOiJOTFJFLkNvbW1vbi5Eb20uU29saWRDb2xvckJydXNoLCBOTFJFLkNvbW1vbiIsIkNvbG9yIjp7IiRpZCI6IjI3MCIsIkEiOjI1NSwiUiI6MTI5LCJHIjozNywiQiI6MzB9fSwiTGluZVdlaWdodCI6MS4wLCJMaW5lVHlwZSI6MCwiUGFyZW50U3R5bGUiOm51bGx9LCJJc0JlbG93VGltZWJhbmQiOmZhbHNlLCJIaWRlRGF0ZSI6ZmFsc2UsIlNoYXBlU2l6ZSI6MywiU3BhY2luZyI6Mi4wLCJQYWRkaW5nIjp7IiRpZCI6IjI3MSIsIlRvcCI6NywiTGVmdCI6MywiUmlnaHQiOjAsIkJvdHRvbSI6Mn0sIlNoYXBlU3R5bGUiOnsiJGlkIjoiMjcyIiwiTWFyZ2luIjp7IiRpZCI6IjI3MyIsIlRvcCI6MCwiTGVmdCI6MCwiUmlnaHQiOjAsIkJvdHRvbSI6MH0sIlBhZGRpbmciOnsiJGlkIjoiMjc0IiwiVG9wIjowLCJMZWZ0IjowLCJSaWdodCI6MCwiQm90dG9tIjowfSwiQmFja2dyb3VuZCI6eyIkaWQiOiIyNzUiLCJDb2xvciI6eyIkaWQiOiIyNzYiLCJBIjoyNTUsIlIiOjEyOSwiRyI6MzcsIkIiOjMwfX0sIklzVmlzaWJsZSI6dHJ1ZSwiV2lkdGgiOjEwLjgwMDAwMDE5MDczNDg2MywiSGVpZ2h0IjoxMS4zNDAwMDAxNTI1ODc4OTEsIkJvcmRlclN0eWxlIjp7IiRpZCI6IjI3NyIsIkxpbmVDb2xvciI6eyIkcmVmIjoiNjYifSwiTGluZVdlaWdodCI6MC4wLCJMaW5lVHlwZSI6MCwiUGFyZW50U3R5bGUiOm51bGx9LCJQYXJlbnRTdHlsZSI6bnVsbH0sIlRpdGxlU3R5bGUiOnsiJGlkIjoiMjc4IiwiRm9udFNldHRpbmdzIjp7IiRpZCI6IjI3OSIsIkZvbnRTaXplIjoxMSwiRm9udE5hbWUiOiJDYWxpYnJpIiwiSXNCb2xkIjp0cnVlLCJJc0l0YWxpYyI6ZmFsc2UsIklzVW5kZXJsaW5lZCI6ZmFsc2UsIlBhcmVudFN0eWxlIjpudWxsfSwiQXV0b1NpemUiOjAsIkZvcmVncm91bmQiOnsiJHJlZiI6IjcwIn0sIk1heFdpZHRoIjoyMDAuMCwiTWF4SGVpZ2h0IjoiSW5maW5pdHkiLCJTbWFydEZvcmVncm91bmRJc0FjdGl2ZSI6ZmFsc2UsIkhvcml6b250YWxBbGlnbm1lbnQiOjEsIlZlcnRpY2FsQWxpZ25tZW50IjowLCJTbWFydEZvcmVncm91bmQiOm51bGwsIkJhY2tncm91bmRGaWxsVHlwZSI6MCwiTWFyZ2luIjp7IiRpZCI6IjI4MCIsIlRvcCI6MCwiTGVmdCI6MCwiUmlnaHQiOjAsIkJvdHRvbSI6MH0sIlBhZGRpbmciOnsiJGlkIjoiMjgxIiwiVG9wIjowLCJMZWZ0IjowLCJSaWdodCI6MCwiQm90dG9tIjowfSwiQmFja2dyb3VuZCI6eyIkcmVmIjoiNzQifSwiSXNWaXNpYmxlIjp0cnVlLCJXaWR0aCI6MC4wLCJIZWlnaHQiOjAuMCwiQm9yZGVyU3R5bGUiOnsiJGlkIjoiMjgyIiwiTGluZUNvbG9yIjpudWxsLCJMaW5lV2VpZ2h0IjowLjAsIkxpbmVUeXBlIjowLCJQYXJlbnRTdHlsZSI6bnVsbH0sIlBhcmVudFN0eWxlIjpudWxsfSwiRGF0ZVN0eWxlIjp7IiRpZCI6IjI4MyIsIkZvbnRTZXR0aW5ncyI6eyIkaWQiOiIyODQiLCJGb250U2l6ZSI6MTAsIkZvbnROYW1lIjoiQ2FsaWJyaSIsIklzQm9sZCI6dHJ1ZSwiSXNJdGFsaWMiOmZhbHNlLCJJc1VuZGVybGluZWQiOmZhbHNlLCJQYXJlbnRTdHlsZSI6bnVsbH0sIkF1dG9TaXplIjowLCJGb3JlZ3JvdW5kIjp7IiRyZWYiOiI3NyJ9LCJNYXhXaWR0aCI6MjAwLjAsIk1heEhlaWdodCI6IkluZmluaXR5IiwiU21hcnRGb3JlZ3JvdW5kSXNBY3RpdmUiOmZhbHNlLCJIb3Jpem9udGFsQWxpZ25tZW50IjowLCJWZXJ0aWNhbEFsaWdubWVudCI6MCwiU21hcnRGb3JlZ3JvdW5kIjpudWxsLCJCYWNrZ3JvdW5kRmlsbFR5cGUiOjAsIk1hcmdpbiI6eyIkaWQiOiIyODUiLCJUb3AiOjAsIkxlZnQiOjAsIlJpZ2h0IjowLCJCb3R0b20iOjB9LCJQYWRkaW5nIjp7IiRpZCI6IjI4NiIsIlRvcCI6MCwiTGVmdCI6MCwiUmlnaHQiOjAsIkJvdHRvbSI6MH0sIkJhY2tncm91bmQiOnsiJHJlZiI6IjgxIn0sIklzVmlzaWJsZSI6dHJ1ZSwiV2lkdGgiOjAuMCwiSGVpZ2h0IjowLjAsIkJvcmRlclN0eWxlIjp7IiRpZCI6IjI4NyIsIkxpbmVDb2xvciI6bnVsbCwiTGluZVdlaWdodCI6MC4wLCJMaW5lVHlwZSI6MCwiUGFyZW50U3R5bGUiOm51bGx9LCJQYXJlbnRTdHlsZSI6bnVsbH0sIkRhdGVGb3JtYXQiOnsiJGlkIjoiMjg4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ODkiLCJEYXRlUGFydElzVmlzaWJsZSI6dHJ1ZSwiVGltZVBhcnRJc1Zpc2libGUiOmZhbHNlfX0sIklzVmlzaWJsZSI6dHJ1ZSwiUGFyZW50U3R5bGUiOm51bGx9LCJJbmRleCI6NywiUGVyY2VudGFnZUNvbXBsZXRlIjpudWxsLCJQb3NpdGlvbiI6eyJSYXRpbyI6MC4wLCJJc0N1c3RvbSI6ZmFsc2V9LCJEYXRlRm9ybWF0Ijp7IiRyZWYiOiIyODgifSwiSWQiOiJhZDQxM2ExZC0wNzljLTQyOTAtOWNjOC01NDI3ZjM4ZThiZWQiLCJJbXBvcnRJZCI6bnVsbCwiVGl0bGUiOiJTaWducyBjb250cmFjdCB3aXRoIG1vZGVsbGluZyBhZ2VuY3kiLCJOb3RlIjpudWxsLCJIeXBlcmxpbmsiOm51bGwsIklzQ2hhbmdlZCI6ZmFsc2UsIklzTmV3IjpmYWxzZX0seyIkaWQiOiIyOTAiLCJEYXRlIjoiMTk0Ni0wMS0wMVQyMzo1OTowMFoiLCJTdHlsZSI6eyIkaWQiOiIyOTEiLCJTaGFwZSI6MCwiQ29ubmVjdG9yTWFyZ2luIjp7IiRpZCI6IjI5MiIsIlRvcCI6MCwiTGVmdCI6MiwiUmlnaHQiOjIsIkJvdHRvbSI6MH0sIkNvbm5lY3RvclN0eWxlIjp7IiRpZCI6IjI5MyIsIkxpbmVDb2xvciI6eyIkaWQiOiIyOTQiLCIkdHlwZSI6Ik5MUkUuQ29tbW9uLkRvbS5Tb2xpZENvbG9yQnJ1c2gsIE5MUkUuQ29tbW9uIiwiQ29sb3IiOnsiJGlkIjoiMjk1IiwiQSI6MjU1LCJSIjoxMjksIkciOjM3LCJCIjozMH19LCJMaW5lV2VpZ2h0IjoxLjAsIkxpbmVUeXBlIjowLCJQYXJlbnRTdHlsZSI6bnVsbH0sIklzQmVsb3dUaW1lYmFuZCI6dHJ1ZSwiSGlkZURhdGUiOmZhbHNlLCJTaGFwZVNpemUiOjMsIlNwYWNpbmciOjIuMCwiUGFkZGluZyI6eyIkaWQiOiIyOTYiLCJUb3AiOjcsIkxlZnQiOjMsIlJpZ2h0IjowLCJCb3R0b20iOjJ9LCJTaGFwZVN0eWxlIjp7IiRpZCI6IjI5NyIsIk1hcmdpbiI6eyIkaWQiOiIyOTgiLCJUb3AiOjAsIkxlZnQiOjAsIlJpZ2h0IjowLCJCb3R0b20iOjB9LCJQYWRkaW5nIjp7IiRpZCI6IjI5OSIsIlRvcCI6MCwiTGVmdCI6MCwiUmlnaHQiOjAsIkJvdHRvbSI6MH0sIkJhY2tncm91bmQiOnsiJGlkIjoiMzAwIiwiQ29sb3IiOnsiJGlkIjoiMzAxIiwiQSI6MjU1LCJSIjoxMjksIkciOjM3LCJCIjozMH19LCJJc1Zpc2libGUiOnRydWUsIldpZHRoIjoxMC44MDAwMDAxOTA3MzQ4NjMsIkhlaWdodCI6MTEuMzQwMDAwMTUyNTg3ODkxLCJCb3JkZXJTdHlsZSI6eyIkaWQiOiIzMDIiLCJMaW5lQ29sb3IiOnsiJHJlZiI6IjY2In0sIkxpbmVXZWlnaHQiOjAuMCwiTGluZVR5cGUiOjAsIlBhcmVudFN0eWxlIjpudWxsfSwiUGFyZW50U3R5bGUiOm51bGx9LCJUaXRsZVN0eWxlIjp7IiRpZCI6IjMwMyIsIkZvbnRTZXR0aW5ncyI6eyIkaWQiOiIzMDQiLCJGb250U2l6ZSI6MTEsIkZvbnROYW1lIjoiQ2FsaWJyaSIsIklzQm9sZCI6dHJ1ZSwiSXNJdGFsaWMiOmZhbHNlLCJJc1VuZGVybGluZWQiOmZhbHNlLCJQYXJlbnRTdHlsZSI6bnVsbH0sIkF1dG9TaXplIjowLCJGb3JlZ3JvdW5kIjp7IiRyZWYiOiI3MCJ9LCJNYXhXaWR0aCI6MjAwLjAsIk1heEhlaWdodCI6IkluZmluaXR5IiwiU21hcnRGb3JlZ3JvdW5kSXNBY3RpdmUiOmZhbHNlLCJIb3Jpem9udGFsQWxpZ25tZW50IjoxLCJWZXJ0aWNhbEFsaWdubWVudCI6MCwiU21hcnRGb3JlZ3JvdW5kIjpudWxsLCJCYWNrZ3JvdW5kRmlsbFR5cGUiOjAsIk1hcmdpbiI6eyIkaWQiOiIzMDUiLCJUb3AiOjAsIkxlZnQiOjAsIlJpZ2h0IjowLCJCb3R0b20iOjB9LCJQYWRkaW5nIjp7IiRpZCI6IjMwNiIsIlRvcCI6MCwiTGVmdCI6MCwiUmlnaHQiOjAsIkJvdHRvbSI6MH0sIkJhY2tncm91bmQiOnsiJHJlZiI6Ijc0In0sIklzVmlzaWJsZSI6dHJ1ZSwiV2lkdGgiOjAuMCwiSGVpZ2h0IjowLjAsIkJvcmRlclN0eWxlIjp7IiRpZCI6IjMwNyIsIkxpbmVDb2xvciI6bnVsbCwiTGluZVdlaWdodCI6MC4wLCJMaW5lVHlwZSI6MCwiUGFyZW50U3R5bGUiOm51bGx9LCJQYXJlbnRTdHlsZSI6bnVsbH0sIkRhdGVTdHlsZSI6eyIkaWQiOiIzMDgiLCJGb250U2V0dGluZ3MiOnsiJGlkIjoiMzA5IiwiRm9udFNpemUiOjEwLCJGb250TmFtZSI6IkNhbGlicmkiLCJJc0JvbGQiOnRydWUsIklzSXRhbGljIjpmYWxzZSwiSXNVbmRlcmxpbmVkIjpmYWxzZSwiUGFyZW50U3R5bGUiOm51bGx9LCJBdXRvU2l6ZSI6MCwiRm9yZWdyb3VuZCI6eyIkcmVmIjoiNzcifSwiTWF4V2lkdGgiOjIwMC4wLCJNYXhIZWlnaHQiOiJJbmZpbml0eSIsIlNtYXJ0Rm9yZWdyb3VuZElzQWN0aXZlIjpmYWxzZSwiSG9yaXpvbnRhbEFsaWdubWVudCI6MCwiVmVydGljYWxBbGlnbm1lbnQiOjAsIlNtYXJ0Rm9yZWdyb3VuZCI6bnVsbCwiQmFja2dyb3VuZEZpbGxUeXBlIjowLCJNYXJnaW4iOnsiJGlkIjoiMzEwIiwiVG9wIjowLCJMZWZ0IjowLCJSaWdodCI6MCwiQm90dG9tIjowfSwiUGFkZGluZyI6eyIkaWQiOiIzMTEiLCJUb3AiOjAsIkxlZnQiOjAsIlJpZ2h0IjowLCJCb3R0b20iOjB9LCJCYWNrZ3JvdW5kIjp7IiRyZWYiOiI4MSJ9LCJJc1Zpc2libGUiOnRydWUsIldpZHRoIjowLjAsIkhlaWdodCI6MC4wLCJCb3JkZXJTdHlsZSI6eyIkaWQiOiIzMTIiLCJMaW5lQ29sb3IiOm51bGwsIkxpbmVXZWlnaHQiOjAuMCwiTGluZVR5cGUiOjAsIlBhcmVudFN0eWxlIjpudWxsfSwiUGFyZW50U3R5bGUiOm51bGx9LCJEYXRlRm9ybWF0Ijp7IiRpZCI6IjMxMy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E0IiwiRGF0ZVBhcnRJc1Zpc2libGUiOnRydWUsIlRpbWVQYXJ0SXNWaXNpYmxlIjpmYWxzZX19LCJJc1Zpc2libGUiOnRydWUsIlBhcmVudFN0eWxlIjpudWxsfSwiSW5kZXgiOjgsIlBlcmNlbnRhZ2VDb21wbGV0ZSI6bnVsbCwiUG9zaXRpb24iOnsiUmF0aW8iOjAuMCwiSXNDdXN0b20iOmZhbHNlfSwiRGF0ZUZvcm1hdCI6eyIkcmVmIjoiMzEzIn0sIklkIjoiZTNkOGY5NGYtYjQwZS00MGRhLTk4YjctNTAzNWIxMzExOWY2IiwiSW1wb3J0SWQiOm51bGwsIlRpdGxlIjoiU2lnbnMgY29udHJhY3Qgd2l0aCBhY3RpbmcgYWdlbmN5IiwiTm90ZSI6bnVsbCwiSHlwZXJsaW5rIjpudWxsLCJJc0NoYW5nZWQiOmZhbHNlLCJJc05ldyI6ZmFsc2V9LHsiJGlkIjoiMzE1IiwiRGF0ZSI6IjE5NDgtMDktMDJUMjM6NTk6MDBaIiwiU3R5bGUiOnsiJGlkIjoiMzE2IiwiU2hhcGUiOjEzLCJDb25uZWN0b3JNYXJnaW4iOnsiJGlkIjoiMzE3IiwiVG9wIjowLCJMZWZ0IjoyLCJSaWdodCI6MiwiQm90dG9tIjowfSwiQ29ubmVjdG9yU3R5bGUiOnsiJGlkIjoiMzE4IiwiTGluZUNvbG9yIjp7IiRpZCI6IjMxOSIsIiR0eXBlIjoiTkxSRS5Db21tb24uRG9tLlNvbGlkQ29sb3JCcnVzaCwgTkxSRS5Db21tb24iLCJDb2xvciI6eyIkaWQiOiIzMjAiLCJBIjoyNTUsIlIiOjI1NSwiRyI6MTkyLCJCIjowfX0sIkxpbmVXZWlnaHQiOjEuMCwiTGluZVR5cGUiOjAsIlBhcmVudFN0eWxlIjpudWxsfSwiSXNCZWxvd1RpbWViYW5kIjpmYWxzZSwiSGlkZURhdGUiOmZhbHNlLCJTaGFwZVNpemUiOjMsIlNwYWNpbmciOjIuMCwiUGFkZGluZyI6eyIkaWQiOiIzMjEiLCJUb3AiOjcsIkxlZnQiOjMsIlJpZ2h0IjowLCJCb3R0b20iOjJ9LCJTaGFwZVN0eWxlIjp7IiRpZCI6IjMyMiIsIk1hcmdpbiI6eyIkaWQiOiIzMjMiLCJUb3AiOjAsIkxlZnQiOjAsIlJpZ2h0IjowLCJCb3R0b20iOjB9LCJQYWRkaW5nIjp7IiRpZCI6IjMyNCIsIlRvcCI6MCwiTGVmdCI6MCwiUmlnaHQiOjAsIkJvdHRvbSI6MH0sIkJhY2tncm91bmQiOnsiJGlkIjoiMzI1IiwiQ29sb3IiOnsiJGlkIjoiMzI2IiwiQSI6MjU1LCJSIjoyNTUsIkciOjE5MiwiQiI6MH19LCJJc1Zpc2libGUiOnRydWUsIldpZHRoIjoxMC44MDAwMDAxOTA3MzQ4NjMsIkhlaWdodCI6MTEuMzQwMDAwMTUyNTg3ODkxLCJCb3JkZXJTdHlsZSI6eyIkaWQiOiIzMjciLCJMaW5lQ29sb3IiOnsiJHJlZiI6IjY2In0sIkxpbmVXZWlnaHQiOjAuMCwiTGluZVR5cGUiOjAsIlBhcmVudFN0eWxlIjpudWxsfSwiUGFyZW50U3R5bGUiOm51bGx9LCJUaXRsZVN0eWxlIjp7IiRpZCI6IjMyOCIsIkZvbnRTZXR0aW5ncyI6eyIkaWQiOiIzMjkiLCJGb250U2l6ZSI6MTEsIkZvbnROYW1lIjoiQ2FsaWJyaSIsIklzQm9sZCI6dHJ1ZSwiSXNJdGFsaWMiOmZhbHNlLCJJc1VuZGVybGluZWQiOmZhbHNlLCJQYXJlbnRTdHlsZSI6bnVsbH0sIkF1dG9TaXplIjowLCJGb3JlZ3JvdW5kIjp7IiRyZWYiOiI3MCJ9LCJNYXhXaWR0aCI6MjAwLjAsIk1heEhlaWdodCI6IkluZmluaXR5IiwiU21hcnRGb3JlZ3JvdW5kSXNBY3RpdmUiOmZhbHNlLCJIb3Jpem9udGFsQWxpZ25tZW50IjoxLCJWZXJ0aWNhbEFsaWdubWVudCI6MCwiU21hcnRGb3JlZ3JvdW5kIjpudWxsLCJCYWNrZ3JvdW5kRmlsbFR5cGUiOjAsIk1hcmdpbiI6eyIkaWQiOiIzMzAiLCJUb3AiOjAsIkxlZnQiOjAsIlJpZ2h0IjowLCJCb3R0b20iOjB9LCJQYWRkaW5nIjp7IiRpZCI6IjMzMSIsIlRvcCI6MCwiTGVmdCI6MCwiUmlnaHQiOjAsIkJvdHRvbSI6MH0sIkJhY2tncm91bmQiOnsiJHJlZiI6Ijc0In0sIklzVmlzaWJsZSI6dHJ1ZSwiV2lkdGgiOjAuMCwiSGVpZ2h0IjowLjAsIkJvcmRlclN0eWxlIjp7IiRpZCI6IjMzMiIsIkxpbmVDb2xvciI6bnVsbCwiTGluZVdlaWdodCI6MC4wLCJMaW5lVHlwZSI6MCwiUGFyZW50U3R5bGUiOm51bGx9LCJQYXJlbnRTdHlsZSI6bnVsbH0sIkRhdGVTdHlsZSI6eyIkaWQiOiIzMzMiLCJGb250U2V0dGluZ3MiOnsiJGlkIjoiMzM0IiwiRm9udFNpemUiOjEwLCJGb250TmFtZSI6IkNhbGlicmkiLCJJc0JvbGQiOnRydWUsIklzSXRhbGljIjpmYWxzZSwiSXNVbmRlcmxpbmVkIjpmYWxzZSwiUGFyZW50U3R5bGUiOm51bGx9LCJBdXRvU2l6ZSI6MCwiRm9yZWdyb3VuZCI6eyIkcmVmIjoiNzcifSwiTWF4V2lkdGgiOjIwMC4wLCJNYXhIZWlnaHQiOiJJbmZpbml0eSIsIlNtYXJ0Rm9yZWdyb3VuZElzQWN0aXZlIjpmYWxzZSwiSG9yaXpvbnRhbEFsaWdubWVudCI6MCwiVmVydGljYWxBbGlnbm1lbnQiOjAsIlNtYXJ0Rm9yZWdyb3VuZCI6bnVsbCwiQmFja2dyb3VuZEZpbGxUeXBlIjowLCJNYXJnaW4iOnsiJGlkIjoiMzM1IiwiVG9wIjowLCJMZWZ0IjowLCJSaWdodCI6MCwiQm90dG9tIjowfSwiUGFkZGluZyI6eyIkaWQiOiIzMzYiLCJUb3AiOjAsIkxlZnQiOjAsIlJpZ2h0IjowLCJCb3R0b20iOjB9LCJCYWNrZ3JvdW5kIjp7IiRyZWYiOiI4MSJ9LCJJc1Zpc2libGUiOnRydWUsIldpZHRoIjowLjAsIkhlaWdodCI6MC4wLCJCb3JkZXJTdHlsZSI6eyIkaWQiOiIzMzciLCJMaW5lQ29sb3IiOm51bGwsIkxpbmVXZWlnaHQiOjAuMCwiTGluZVR5cGUiOjAsIlBhcmVudFN0eWxlIjpudWxsfSwiUGFyZW50U3R5bGUiOm51bGx9LCJEYXRlRm9ybWF0Ijp7IiRpZCI6IjMzO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M5IiwiRGF0ZVBhcnRJc1Zpc2libGUiOnRydWUsIlRpbWVQYXJ0SXNWaXNpYmxlIjpmYWxzZX19LCJJc1Zpc2libGUiOnRydWUsIlBhcmVudFN0eWxlIjpudWxsfSwiSW5kZXgiOjksIlBlcmNlbnRhZ2VDb21wbGV0ZSI6bnVsbCwiUG9zaXRpb24iOnsiUmF0aW8iOjAuMCwiSXNDdXN0b20iOmZhbHNlfSwiRGF0ZUZvcm1hdCI6eyIkcmVmIjoiMzM4In0sIklkIjoiMDIxNjhmNTctMjNkMC00ZjZkLWIzNjctMWM0MjAwZTk3YWZkIiwiSW1wb3J0SWQiOm51bGwsIlRpdGxlIjoiTGFkaWVzIG9mIHRoZSBDaG9ydXMiLCJOb3RlIjpudWxsLCJIeXBlcmxpbmsiOm51bGwsIklzQ2hhbmdlZCI6ZmFsc2UsIklzTmV3IjpmYWxzZX0seyIkaWQiOiIzNDAiLCJEYXRlIjoiMTk1MC0wOS0wMlQyMzo1OTowMFoiLCJTdHlsZSI6eyIkaWQiOiIzNDEiLCJTaGFwZSI6MTMsIkNvbm5lY3Rvck1hcmdpbiI6eyIkaWQiOiIzNDIiLCJUb3AiOjAsIkxlZnQiOjIsIlJpZ2h0IjoyLCJCb3R0b20iOjB9LCJDb25uZWN0b3JTdHlsZSI6eyIkaWQiOiIzNDMiLCJMaW5lQ29sb3IiOnsiJGlkIjoiMzQ0IiwiJHR5cGUiOiJOTFJFLkNvbW1vbi5Eb20uU29saWRDb2xvckJydXNoLCBOTFJFLkNvbW1vbiIsIkNvbG9yIjp7IiRpZCI6IjM0NSIsIkEiOjI1NSwiUiI6MjU1LCJHIjoxOTIsIkIiOjB9fSwiTGluZVdlaWdodCI6MS4wLCJMaW5lVHlwZSI6MCwiUGFyZW50U3R5bGUiOm51bGx9LCJJc0JlbG93VGltZWJhbmQiOnRydWUsIkhpZGVEYXRlIjpmYWxzZSwiU2hhcGVTaXplIjozLCJTcGFjaW5nIjoyLjAsIlBhZGRpbmciOnsiJGlkIjoiMzQ2IiwiVG9wIjo3LCJMZWZ0IjozLCJSaWdodCI6MCwiQm90dG9tIjoyfSwiU2hhcGVTdHlsZSI6eyIkaWQiOiIzNDciLCJNYXJnaW4iOnsiJGlkIjoiMzQ4IiwiVG9wIjowLCJMZWZ0IjowLCJSaWdodCI6MCwiQm90dG9tIjowfSwiUGFkZGluZyI6eyIkaWQiOiIzNDkiLCJUb3AiOjAsIkxlZnQiOjAsIlJpZ2h0IjowLCJCb3R0b20iOjB9LCJCYWNrZ3JvdW5kIjp7IiRpZCI6IjM1MCIsIkNvbG9yIjp7IiRpZCI6IjM1MSIsIkEiOjI1NSwiUiI6MjU1LCJHIjoxOTIsIkIiOjB9fSwiSXNWaXNpYmxlIjp0cnVlLCJXaWR0aCI6MTAuODAwMDAwMTkwNzM0ODYzLCJIZWlnaHQiOjExLjM0MDAwMDE1MjU4Nzg5MSwiQm9yZGVyU3R5bGUiOnsiJGlkIjoiMzUyIiwiTGluZUNvbG9yIjp7IiRyZWYiOiI2NiJ9LCJMaW5lV2VpZ2h0IjowLjAsIkxpbmVUeXBlIjowLCJQYXJlbnRTdHlsZSI6bnVsbH0sIlBhcmVudFN0eWxlIjpudWxsfSwiVGl0bGVTdHlsZSI6eyIkaWQiOiIzNTMiLCJGb250U2V0dGluZ3MiOnsiJGlkIjoiMzU0IiwiRm9udFNpemUiOjExLCJGb250TmFtZSI6IkNhbGlicmkiLCJJc0JvbGQiOnRydWUsIklzSXRhbGljIjpmYWxzZSwiSXNVbmRlcmxpbmVkIjpmYWxzZSwiUGFyZW50U3R5bGUiOm51bGx9LCJBdXRvU2l6ZSI6MCwiRm9yZWdyb3VuZCI6eyIkcmVmIjoiNzAifSwiTWF4V2lkdGgiOjIwMC4wLCJNYXhIZWlnaHQiOiJJbmZpbml0eSIsIlNtYXJ0Rm9yZWdyb3VuZElzQWN0aXZlIjpmYWxzZSwiSG9yaXpvbnRhbEFsaWdubWVudCI6MSwiVmVydGljYWxBbGlnbm1lbnQiOjAsIlNtYXJ0Rm9yZWdyb3VuZCI6bnVsbCwiQmFja2dyb3VuZEZpbGxUeXBlIjowLCJNYXJnaW4iOnsiJGlkIjoiMzU1IiwiVG9wIjowLCJMZWZ0IjowLCJSaWdodCI6MCwiQm90dG9tIjowfSwiUGFkZGluZyI6eyIkaWQiOiIzNTYiLCJUb3AiOjAsIkxlZnQiOjAsIlJpZ2h0IjowLCJCb3R0b20iOjB9LCJCYWNrZ3JvdW5kIjp7IiRyZWYiOiI3NCJ9LCJJc1Zpc2libGUiOnRydWUsIldpZHRoIjowLjAsIkhlaWdodCI6MC4wLCJCb3JkZXJTdHlsZSI6eyIkaWQiOiIzNTciLCJMaW5lQ29sb3IiOm51bGwsIkxpbmVXZWlnaHQiOjAuMCwiTGluZVR5cGUiOjAsIlBhcmVudFN0eWxlIjpudWxsfSwiUGFyZW50U3R5bGUiOm51bGx9LCJEYXRlU3R5bGUiOnsiJGlkIjoiMzU4IiwiRm9udFNldHRpbmdzIjp7IiRpZCI6IjM1OSIsIkZvbnRTaXplIjoxMCwiRm9udE5hbWUiOiJDYWxpYnJpIiwiSXNCb2xkIjp0cnVlLCJJc0l0YWxpYyI6ZmFsc2UsIklzVW5kZXJsaW5lZCI6ZmFsc2UsIlBhcmVudFN0eWxlIjpudWxsfSwiQXV0b1NpemUiOjAsIkZvcmVncm91bmQiOnsiJHJlZiI6Ijc3In0sIk1heFdpZHRoIjoyMDAuMCwiTWF4SGVpZ2h0IjoiSW5maW5pdHkiLCJTbWFydEZvcmVncm91bmRJc0FjdGl2ZSI6ZmFsc2UsIkhvcml6b250YWxBbGlnbm1lbnQiOjAsIlZlcnRpY2FsQWxpZ25tZW50IjowLCJTbWFydEZvcmVncm91bmQiOm51bGwsIkJhY2tncm91bmRGaWxsVHlwZSI6MCwiTWFyZ2luIjp7IiRpZCI6IjM2MCIsIlRvcCI6MCwiTGVmdCI6MCwiUmlnaHQiOjAsIkJvdHRvbSI6MH0sIlBhZGRpbmciOnsiJGlkIjoiMzYxIiwiVG9wIjowLCJMZWZ0IjowLCJSaWdodCI6MCwiQm90dG9tIjowfSwiQmFja2dyb3VuZCI6eyIkcmVmIjoiODEifSwiSXNWaXNpYmxlIjp0cnVlLCJXaWR0aCI6MC4wLCJIZWlnaHQiOjAuMCwiQm9yZGVyU3R5bGUiOnsiJGlkIjoiMzYyIiwiTGluZUNvbG9yIjpudWxsLCJMaW5lV2VpZ2h0IjowLjAsIkxpbmVUeXBlIjowLCJQYXJlbnRTdHlsZSI6bnVsbH0sIlBhcmVudFN0eWxlIjpudWxsfSwiRGF0ZUZvcm1hdCI6eyIkaWQiOiIzNjM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2NCIsIkRhdGVQYXJ0SXNWaXNpYmxlIjp0cnVlLCJUaW1lUGFydElzVmlzaWJsZSI6ZmFsc2V9fSwiSXNWaXNpYmxlIjp0cnVlLCJQYXJlbnRTdHlsZSI6bnVsbH0sIkluZGV4IjoxMCwiUGVyY2VudGFnZUNvbXBsZXRlIjpudWxsLCJQb3NpdGlvbiI6eyJSYXRpbyI6MC4wLCJJc0N1c3RvbSI6ZmFsc2V9LCJEYXRlRm9ybWF0Ijp7IiRyZWYiOiIzNjMifSwiSWQiOiIyYmJjNDgyNy1jZjcyLTQxMjMtODNhYy02ZjdhMjE3YjE5ODkiLCJJbXBvcnRJZCI6bnVsbCwiVGl0bGUiOiJUaGUgQXNwaGFsdCBKdW5nbGUiLCJOb3RlIjpudWxsLCJIeXBlcmxpbmsiOm51bGwsIklzQ2hhbmdlZCI6ZmFsc2UsIklzTmV3IjpmYWxzZX0seyIkaWQiOiIzNjUiLCJEYXRlIjoiMTk1MS0wNi0wMVQyMzo1OTowMFoiLCJTdHlsZSI6eyIkaWQiOiIzNjYiLCJTaGFwZSI6MCwiQ29ubmVjdG9yTWFyZ2luIjp7IiRpZCI6IjM2NyIsIlRvcCI6MCwiTGVmdCI6MiwiUmlnaHQiOjIsIkJvdHRvbSI6MH0sIkNvbm5lY3RvclN0eWxlIjp7IiRpZCI6IjM2OCIsIkxpbmVDb2xvciI6eyIkaWQiOiIzNjkiLCIkdHlwZSI6Ik5MUkUuQ29tbW9uLkRvbS5Tb2xpZENvbG9yQnJ1c2gsIE5MUkUuQ29tbW9uIiwiQ29sb3IiOnsiJGlkIjoiMzcwIiwiQSI6MjU1LCJSIjoxMjksIkciOjM3LCJCIjozMH19LCJMaW5lV2VpZ2h0IjoxLjAsIkxpbmVUeXBlIjowLCJQYXJlbnRTdHlsZSI6bnVsbH0sIklzQmVsb3dUaW1lYmFuZCI6ZmFsc2UsIkhpZGVEYXRlIjpmYWxzZSwiU2hhcGVTaXplIjozLCJTcGFjaW5nIjoyLjAsIlBhZGRpbmciOnsiJGlkIjoiMzcxIiwiVG9wIjo3LCJMZWZ0IjozLCJSaWdodCI6MCwiQm90dG9tIjoyfSwiU2hhcGVTdHlsZSI6eyIkaWQiOiIzNzIiLCJNYXJnaW4iOnsiJGlkIjoiMzczIiwiVG9wIjowLCJMZWZ0IjowLCJSaWdodCI6MCwiQm90dG9tIjowfSwiUGFkZGluZyI6eyIkaWQiOiIzNzQiLCJUb3AiOjAsIkxlZnQiOjAsIlJpZ2h0IjowLCJCb3R0b20iOjB9LCJCYWNrZ3JvdW5kIjp7IiRpZCI6IjM3NSIsIkNvbG9yIjp7IiRpZCI6IjM3NiIsIkEiOjI1NSwiUiI6MTI5LCJHIjozNywiQiI6MzB9fSwiSXNWaXNpYmxlIjp0cnVlLCJXaWR0aCI6MTAuODAwMDAwMTkwNzM0ODYzLCJIZWlnaHQiOjExLjM0MDAwMDE1MjU4Nzg5MSwiQm9yZGVyU3R5bGUiOnsiJGlkIjoiMzc3IiwiTGluZUNvbG9yIjp7IiRyZWYiOiI2NiJ9LCJMaW5lV2VpZ2h0IjowLjAsIkxpbmVUeXBlIjowLCJQYXJlbnRTdHlsZSI6bnVsbH0sIlBhcmVudFN0eWxlIjpudWxsfSwiVGl0bGVTdHlsZSI6eyIkaWQiOiIzNzgiLCJGb250U2V0dGluZ3MiOnsiJGlkIjoiMzc5IiwiRm9udFNpemUiOjExLCJGb250TmFtZSI6IkNhbGlicmkiLCJJc0JvbGQiOnRydWUsIklzSXRhbGljIjpmYWxzZSwiSXNVbmRlcmxpbmVkIjpmYWxzZSwiUGFyZW50U3R5bGUiOm51bGx9LCJBdXRvU2l6ZSI6MCwiRm9yZWdyb3VuZCI6eyIkcmVmIjoiNzAifSwiTWF4V2lkdGgiOjIwMC4wLCJNYXhIZWlnaHQiOiJJbmZpbml0eSIsIlNtYXJ0Rm9yZWdyb3VuZElzQWN0aXZlIjpmYWxzZSwiSG9yaXpvbnRhbEFsaWdubWVudCI6MSwiVmVydGljYWxBbGlnbm1lbnQiOjAsIlNtYXJ0Rm9yZWdyb3VuZCI6bnVsbCwiQmFja2dyb3VuZEZpbGxUeXBlIjowLCJNYXJnaW4iOnsiJGlkIjoiMzgwIiwiVG9wIjowLCJMZWZ0IjowLCJSaWdodCI6MCwiQm90dG9tIjowfSwiUGFkZGluZyI6eyIkaWQiOiIzODEiLCJUb3AiOjAsIkxlZnQiOjAsIlJpZ2h0IjowLCJCb3R0b20iOjB9LCJCYWNrZ3JvdW5kIjp7IiRyZWYiOiI3NCJ9LCJJc1Zpc2libGUiOnRydWUsIldpZHRoIjowLjAsIkhlaWdodCI6MC4wLCJCb3JkZXJTdHlsZSI6eyIkaWQiOiIzODIiLCJMaW5lQ29sb3IiOm51bGwsIkxpbmVXZWlnaHQiOjAuMCwiTGluZVR5cGUiOjAsIlBhcmVudFN0eWxlIjpudWxsfSwiUGFyZW50U3R5bGUiOm51bGx9LCJEYXRlU3R5bGUiOnsiJGlkIjoiMzgzIiwiRm9udFNldHRpbmdzIjp7IiRpZCI6IjM4NCIsIkZvbnRTaXplIjoxMCwiRm9udE5hbWUiOiJDYWxpYnJpIiwiSXNCb2xkIjp0cnVlLCJJc0l0YWxpYyI6ZmFsc2UsIklzVW5kZXJsaW5lZCI6ZmFsc2UsIlBhcmVudFN0eWxlIjpudWxsfSwiQXV0b1NpemUiOjAsIkZvcmVncm91bmQiOnsiJHJlZiI6Ijc3In0sIk1heFdpZHRoIjoyMDAuMCwiTWF4SGVpZ2h0IjoiSW5maW5pdHkiLCJTbWFydEZvcmVncm91bmRJc0FjdGl2ZSI6ZmFsc2UsIkhvcml6b250YWxBbGlnbm1lbnQiOjAsIlZlcnRpY2FsQWxpZ25tZW50IjowLCJTbWFydEZvcmVncm91bmQiOm51bGwsIkJhY2tncm91bmRGaWxsVHlwZSI6MCwiTWFyZ2luIjp7IiRpZCI6IjM4NSIsIlRvcCI6MCwiTGVmdCI6MCwiUmlnaHQiOjAsIkJvdHRvbSI6MH0sIlBhZGRpbmciOnsiJGlkIjoiMzg2IiwiVG9wIjowLCJMZWZ0IjowLCJSaWdodCI6MCwiQm90dG9tIjowfSwiQmFja2dyb3VuZCI6eyIkcmVmIjoiODEifSwiSXNWaXNpYmxlIjp0cnVlLCJXaWR0aCI6MC4wLCJIZWlnaHQiOjAuMCwiQm9yZGVyU3R5bGUiOnsiJGlkIjoiMzg3IiwiTGluZUNvbG9yIjpudWxsLCJMaW5lV2VpZ2h0IjowLjAsIkxpbmVUeXBlIjowLCJQYXJlbnRTdHlsZSI6bnVsbH0sIlBhcmVudFN0eWxlIjpudWxsfSwiRGF0ZUZvcm1hdCI6eyIkaWQiOiIzODg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4OSIsIkRhdGVQYXJ0SXNWaXNpYmxlIjp0cnVlLCJUaW1lUGFydElzVmlzaWJsZSI6ZmFsc2V9fSwiSXNWaXNpYmxlIjp0cnVlLCJQYXJlbnRTdHlsZSI6bnVsbH0sIkluZGV4IjoxMSwiUGVyY2VudGFnZUNvbXBsZXRlIjpudWxsLCJQb3NpdGlvbiI6eyJSYXRpbyI6MC40ODc4Mzk1Nzg2OTkxODI2LCJJc0N1c3RvbSI6dHJ1ZX0sIkRhdGVGb3JtYXQiOnsiJHJlZiI6IjM4OCJ9LCJJZCI6ImU4YzJlNTY3LWRiMzQtNGI3MC1hMWIyLWNiM2MzYzY1ZjVjYyIsIkltcG9ydElkIjpudWxsLCJUaXRsZSI6IlByZXNlbnRlciBhdCB0aGUgMjNyZCBBY2FkZW15IEF3YXJkcyIsIk5vdGUiOm51bGwsIkh5cGVybGluayI6bnVsbCwiSXNDaGFuZ2VkIjpmYWxzZSwiSXNOZXciOmZhbHNlfSx7IiRpZCI6IjM5MCIsIkRhdGUiOiIxOTUzLTA4LTI0VDIzOjU5OjAwWiIsIlN0eWxlIjp7IiRpZCI6IjM5MSIsIlNoYXBlIjoxMywiQ29ubmVjdG9yTWFyZ2luIjp7IiRpZCI6IjM5MiIsIlRvcCI6MCwiTGVmdCI6MiwiUmlnaHQiOjIsIkJvdHRvbSI6MH0sIkNvbm5lY3RvclN0eWxlIjp7IiRpZCI6IjM5MyIsIkxpbmVDb2xvciI6eyIkaWQiOiIzOTQiLCIkdHlwZSI6Ik5MUkUuQ29tbW9uLkRvbS5Tb2xpZENvbG9yQnJ1c2gsIE5MUkUuQ29tbW9uIiwiQ29sb3IiOnsiJGlkIjoiMzk1IiwiQSI6MjU1LCJSIjoyNTUsIkciOjE5MiwiQiI6MH19LCJMaW5lV2VpZ2h0IjoxLjAsIkxpbmVUeXBlIjowLCJQYXJlbnRTdHlsZSI6bnVsbH0sIklzQmVsb3dUaW1lYmFuZCI6ZmFsc2UsIkhpZGVEYXRlIjpmYWxzZSwiU2hhcGVTaXplIjozLCJTcGFjaW5nIjoyLjAsIlBhZGRpbmciOnsiJGlkIjoiMzk2IiwiVG9wIjo3LCJMZWZ0IjozLCJSaWdodCI6MCwiQm90dG9tIjoyfSwiU2hhcGVTdHlsZSI6eyIkaWQiOiIzOTciLCJNYXJnaW4iOnsiJGlkIjoiMzk4IiwiVG9wIjowLCJMZWZ0IjowLCJSaWdodCI6MCwiQm90dG9tIjowfSwiUGFkZGluZyI6eyIkaWQiOiIzOTkiLCJUb3AiOjAsIkxlZnQiOjAsIlJpZ2h0IjowLCJCb3R0b20iOjB9LCJCYWNrZ3JvdW5kIjp7IiRpZCI6IjQwMCIsIkNvbG9yIjp7IiRpZCI6IjQwMSIsIkEiOjI1NSwiUiI6MjU1LCJHIjoxOTIsIkIiOjB9fSwiSXNWaXNpYmxlIjp0cnVlLCJXaWR0aCI6MTAuODAwMDAwMTkwNzM0ODYzLCJIZWlnaHQiOjExLjM0MDAwMDE1MjU4Nzg5MSwiQm9yZGVyU3R5bGUiOnsiJGlkIjoiNDAyIiwiTGluZUNvbG9yIjp7IiRyZWYiOiI2NiJ9LCJMaW5lV2VpZ2h0IjowLjAsIkxpbmVUeXBlIjowLCJQYXJlbnRTdHlsZSI6bnVsbH0sIlBhcmVudFN0eWxlIjpudWxsfSwiVGl0bGVTdHlsZSI6eyIkaWQiOiI0MDMiLCJGb250U2V0dGluZ3MiOnsiJGlkIjoiNDA0IiwiRm9udFNpemUiOjExLCJGb250TmFtZSI6IkNhbGlicmkiLCJJc0JvbGQiOnRydWUsIklzSXRhbGljIjpmYWxzZSwiSXNVbmRlcmxpbmVkIjpmYWxzZSwiUGFyZW50U3R5bGUiOm51bGx9LCJBdXRvU2l6ZSI6MCwiRm9yZWdyb3VuZCI6eyIkaWQiOiI0MDUiLCJDb2xvciI6eyIkaWQiOiI0MDYiLCJBIjoyNTUsIlIiOjI1NSwiRyI6MjQzLCJCIjoyMzV9fSwiTWF4V2lkdGgiOjIwMC4wLCJNYXhIZWlnaHQiOiJJbmZpbml0eSIsIlNtYXJ0Rm9yZWdyb3VuZElzQWN0aXZlIjpmYWxzZSwiSG9yaXpvbnRhbEFsaWdubWVudCI6MSwiVmVydGljYWxBbGlnbm1lbnQiOjAsIlNtYXJ0Rm9yZWdyb3VuZCI6bnVsbCwiQmFja2dyb3VuZEZpbGxUeXBlIjowLCJNYXJnaW4iOnsiJGlkIjoiNDA3IiwiVG9wIjowLCJMZWZ0IjowLCJSaWdodCI6MCwiQm90dG9tIjowfSwiUGFkZGluZyI6eyIkaWQiOiI0MDgiLCJUb3AiOjAsIkxlZnQiOjAsIlJpZ2h0IjowLCJCb3R0b20iOjB9LCJCYWNrZ3JvdW5kIjp7IiRyZWYiOiI3NCJ9LCJJc1Zpc2libGUiOnRydWUsIldpZHRoIjowLjAsIkhlaWdodCI6MC4wLCJCb3JkZXJTdHlsZSI6eyIkaWQiOiI0MDkiLCJMaW5lQ29sb3IiOm51bGwsIkxpbmVXZWlnaHQiOjAuMCwiTGluZVR5cGUiOjAsIlBhcmVudFN0eWxlIjpudWxsfSwiUGFyZW50U3R5bGUiOm51bGx9LCJEYXRlU3R5bGUiOnsiJGlkIjoiNDEwIiwiRm9udFNldHRpbmdzIjp7IiRpZCI6IjQxMSIsIkZvbnRTaXplIjoxMCwiRm9udE5hbWUiOiJDYWxpYnJpIiwiSXNCb2xkIjp0cnVlLCJJc0l0YWxpYyI6ZmFsc2UsIklzVW5kZXJsaW5lZCI6ZmFsc2UsIlBhcmVudFN0eWxlIjpudWxsfSwiQXV0b1NpemUiOjAsIkZvcmVncm91bmQiOnsiJHJlZiI6Ijc3In0sIk1heFdpZHRoIjoyMDAuMCwiTWF4SGVpZ2h0IjoiSW5maW5pdHkiLCJTbWFydEZvcmVncm91bmRJc0FjdGl2ZSI6ZmFsc2UsIkhvcml6b250YWxBbGlnbm1lbnQiOjAsIlZlcnRpY2FsQWxpZ25tZW50IjowLCJTbWFydEZvcmVncm91bmQiOm51bGwsIkJhY2tncm91bmRGaWxsVHlwZSI6MCwiTWFyZ2luIjp7IiRpZCI6IjQxMiIsIlRvcCI6MCwiTGVmdCI6MCwiUmlnaHQiOjAsIkJvdHRvbSI6MH0sIlBhZGRpbmciOnsiJGlkIjoiNDEzIiwiVG9wIjowLCJMZWZ0IjowLCJSaWdodCI6MCwiQm90dG9tIjowfSwiQmFja2dyb3VuZCI6eyIkcmVmIjoiODEifSwiSXNWaXNpYmxlIjp0cnVlLCJXaWR0aCI6MC4wLCJIZWlnaHQiOjAuMCwiQm9yZGVyU3R5bGUiOnsiJGlkIjoiNDE0IiwiTGluZUNvbG9yIjpudWxsLCJMaW5lV2VpZ2h0IjowLjAsIkxpbmVUeXBlIjowLCJQYXJlbnRTdHlsZSI6bnVsbH0sIlBhcmVudFN0eWxlIjpudWxsfSwiRGF0ZUZvcm1hdCI6eyIkaWQiOiI0MTU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xNiIsIkRhdGVQYXJ0SXNWaXNpYmxlIjp0cnVlLCJUaW1lUGFydElzVmlzaWJsZSI6ZmFsc2V9fSwiSXNWaXNpYmxlIjp0cnVlLCJQYXJlbnRTdHlsZSI6bnVsbH0sIkluZGV4IjoxMiwiUGVyY2VudGFnZUNvbXBsZXRlIjpudWxsLCJQb3NpdGlvbiI6eyJSYXRpbyI6MC40MTk5OTk5NzczOTQzODY1NSwiSXNDdXN0b20iOnRydWV9LCJEYXRlRm9ybWF0Ijp7IiRyZWYiOiI0MTUifSwiSWQiOiJkY2UxYjdhYi1jODMyLTRiMWMtYTJhYi1kYzk5MjAxY2FjYmEiLCJJbXBvcnRJZCI6bnVsbCwiVGl0bGUiOiJHZW50bGVtZW4gUHJlZmVyIEJsb25kZXMiLCJOb3RlIjpudWxsLCJIeXBlcmxpbmsiOm51bGwsIklzQ2hhbmdlZCI6ZmFsc2UsIklzTmV3IjpmYWxzZX0seyIkaWQiOiI0MTciLCJEYXRlIjoiMTk1My0xMS0wOVQyMzo1OTowMFoiLCJTdHlsZSI6eyIkaWQiOiI0MTgiLCJTaGFwZSI6MTMsIkNvbm5lY3Rvck1hcmdpbiI6eyIkaWQiOiI0MTkiLCJUb3AiOjAsIkxlZnQiOjIsIlJpZ2h0IjoyLCJCb3R0b20iOjB9LCJDb25uZWN0b3JTdHlsZSI6eyIkaWQiOiI0MjAiLCJMaW5lQ29sb3IiOnsiJGlkIjoiNDIxIiwiJHR5cGUiOiJOTFJFLkNvbW1vbi5Eb20uU29saWRDb2xvckJydXNoLCBOTFJFLkNvbW1vbiIsIkNvbG9yIjp7IiRpZCI6IjQyMiIsIkEiOjI1NSwiUiI6MjU1LCJHIjoxOTIsIkIiOjB9fSwiTGluZVdlaWdodCI6MS4yNSwiTGluZVR5cGUiOjAsIlBhcmVudFN0eWxlIjpudWxsfSwiSXNCZWxvd1RpbWViYW5kIjp0cnVlLCJIaWRlRGF0ZSI6ZmFsc2UsIlNoYXBlU2l6ZSI6MCwiU3BhY2luZyI6Mi4wLCJQYWRkaW5nIjp7IiRpZCI6IjQyMyIsIlRvcCI6NywiTGVmdCI6MywiUmlnaHQiOjAsIkJvdHRvbSI6Mn0sIlNoYXBlU3R5bGUiOnsiJGlkIjoiNDI0IiwiTWFyZ2luIjp7IiRpZCI6IjQyNSIsIlRvcCI6MCwiTGVmdCI6MCwiUmlnaHQiOjAsIkJvdHRvbSI6MH0sIlBhZGRpbmciOnsiJGlkIjoiNDI2IiwiVG9wIjowLCJMZWZ0IjowLCJSaWdodCI6MCwiQm90dG9tIjowfSwiQmFja2dyb3VuZCI6eyIkaWQiOiI0MjciLCJDb2xvciI6eyIkaWQiOiI0MjgiLCJBIjoyNTUsIlIiOjI1NSwiRyI6MTkyLCJCIjowfX0sIklzVmlzaWJsZSI6dHJ1ZSwiV2lkdGgiOjEyLjAsIkhlaWdodCI6MTQuMCwiQm9yZGVyU3R5bGUiOnsiJGlkIjoiNDI5IiwiTGluZUNvbG9yIjp7IiRyZWYiOiI2NiJ9LCJMaW5lV2VpZ2h0IjowLjAsIkxpbmVUeXBlIjowLCJQYXJlbnRTdHlsZSI6bnVsbH0sIlBhcmVudFN0eWxlIjpudWxsfSwiVGl0bGVTdHlsZSI6eyIkaWQiOiI0MzAiLCJGb250U2V0dGluZ3MiOnsiJGlkIjoiNDMxIiwiRm9udFNpemUiOjExLCJGb250TmFtZSI6IkNhbGlicmkiLCJJc0JvbGQiOnRydWUsIklzSXRhbGljIjpmYWxzZSwiSXNVbmRlcmxpbmVkIjpmYWxzZSwiUGFyZW50U3R5bGUiOm51bGx9LCJBdXRvU2l6ZSI6MCwiRm9yZWdyb3VuZCI6eyIkaWQiOiI0MzIiLCJDb2xvciI6eyIkaWQiOiI0MzMiLCJBIjoyNTUsIlIiOjI1NSwiRyI6MjQzLCJCIjoyMzV9fSwiTWF4V2lkdGgiOjIwMC4wLCJNYXhIZWlnaHQiOiJJbmZpbml0eSIsIlNtYXJ0Rm9yZWdyb3VuZElzQWN0aXZlIjpmYWxzZSwiSG9yaXpvbnRhbEFsaWdubWVudCI6MSwiVmVydGljYWxBbGlnbm1lbnQiOjAsIlNtYXJ0Rm9yZWdyb3VuZCI6bnVsbCwiQmFja2dyb3VuZEZpbGxUeXBlIjowLCJNYXJnaW4iOnsiJGlkIjoiNDM0IiwiVG9wIjowLCJMZWZ0IjowLCJSaWdodCI6MCwiQm90dG9tIjowfSwiUGFkZGluZyI6eyIkaWQiOiI0MzUiLCJUb3AiOjAsIkxlZnQiOjAsIlJpZ2h0IjowLCJCb3R0b20iOjB9LCJCYWNrZ3JvdW5kIjp7IiRyZWYiOiI3NCJ9LCJJc1Zpc2libGUiOnRydWUsIldpZHRoIjowLjAsIkhlaWdodCI6MC4wLCJCb3JkZXJTdHlsZSI6eyIkaWQiOiI0MzYiLCJMaW5lQ29sb3IiOm51bGwsIkxpbmVXZWlnaHQiOjAuMCwiTGluZVR5cGUiOjAsIlBhcmVudFN0eWxlIjpudWxsfSwiUGFyZW50U3R5bGUiOm51bGx9LCJEYXRlU3R5bGUiOnsiJGlkIjoiNDM3IiwiRm9udFNldHRpbmdzIjp7IiRpZCI6IjQzOCIsIkZvbnRTaXplIjoxMCwiRm9udE5hbWUiOiJDYWxpYnJpIiwiSXNCb2xkIjp0cnVlLCJJc0l0YWxpYyI6ZmFsc2UsIklzVW5kZXJsaW5lZCI6ZmFsc2UsIlBhcmVudFN0eWxlIjpudWxsfSwiQXV0b1NpemUiOjAsIkZvcmVncm91bmQiOnsiJHJlZiI6Ijc3In0sIk1heFdpZHRoIjoyMDAuMCwiTWF4SGVpZ2h0IjoiSW5maW5pdHkiLCJTbWFydEZvcmVncm91bmRJc0FjdGl2ZSI6ZmFsc2UsIkhvcml6b250YWxBbGlnbm1lbnQiOjAsIlZlcnRpY2FsQWxpZ25tZW50IjowLCJTbWFydEZvcmVncm91bmQiOm51bGwsIkJhY2tncm91bmRGaWxsVHlwZSI6MCwiTWFyZ2luIjp7IiRpZCI6IjQzOSIsIlRvcCI6MCwiTGVmdCI6MCwiUmlnaHQiOjAsIkJvdHRvbSI6MH0sIlBhZGRpbmciOnsiJGlkIjoiNDQwIiwiVG9wIjowLCJMZWZ0IjowLCJSaWdodCI6MCwiQm90dG9tIjowfSwiQmFja2dyb3VuZCI6eyIkcmVmIjoiODEifSwiSXNWaXNpYmxlIjp0cnVlLCJXaWR0aCI6MC4wLCJIZWlnaHQiOjAuMCwiQm9yZGVyU3R5bGUiOnsiJGlkIjoiNDQxIiwiTGluZUNvbG9yIjpudWxsLCJMaW5lV2VpZ2h0IjowLjAsIkxpbmVUeXBlIjowLCJQYXJlbnRTdHlsZSI6bnVsbH0sIlBhcmVudFN0eWxlIjpudWxsfSwiRGF0ZUZvcm1hdCI6eyIkaWQiOiI0NDI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0MyIsIkRhdGVQYXJ0SXNWaXNpYmxlIjp0cnVlLCJUaW1lUGFydElzVmlzaWJsZSI6ZmFsc2V9fSwiSXNWaXNpYmxlIjpmYWxzZSwiUGFyZW50U3R5bGUiOm51bGx9LCJJbmRleCI6MTMsIlBlcmNlbnRhZ2VDb21wbGV0ZSI6bnVsbCwiUG9zaXRpb24iOnsiUmF0aW8iOjAuMjg0MzIwOTY1NTE5NjU3ODUsIklzQ3VzdG9tIjp0cnVlfSwiRGF0ZUZvcm1hdCI6eyIkcmVmIjoiNDQyIn0sIklkIjoiNGJiNmNlOWEtZTYzOS00ODQ5LThmYjktOTA1MzlkODMyNTIzIiwiSW1wb3J0SWQiOm51bGwsIlRpdGxlIjoiSG93IHRvIE1hcnJ5IGEgTWlsbGlvbmFpcmUiLCJOb3RlIjpudWxsLCJIeXBlcmxpbmsiOm51bGwsIklzQ2hhbmdlZCI6ZmFsc2UsIklzTmV3IjpmYWxzZX0seyIkaWQiOiI0NDQiLCJEYXRlIjoiMTk1NC0wMS0xNFQyMzo1OTowMFoiLCJTdHlsZSI6eyIkaWQiOiI0NDUiLCJTaGFwZSI6MCwiQ29ubmVjdG9yTWFyZ2luIjp7IiRpZCI6IjQ0NiIsIlRvcCI6MCwiTGVmdCI6MiwiUmlnaHQiOjIsIkJvdHRvbSI6MH0sIkNvbm5lY3RvclN0eWxlIjp7IiRpZCI6IjQ0NyIsIkxpbmVDb2xvciI6eyIkaWQiOiI0NDgiLCIkdHlwZSI6Ik5MUkUuQ29tbW9uLkRvbS5Tb2xpZENvbG9yQnJ1c2gsIE5MUkUuQ29tbW9uIiwiQ29sb3IiOnsiJGlkIjoiNDQ5IiwiQSI6MjU1LCJSIjoxMjksIkciOjM3LCJCIjozMH19LCJMaW5lV2VpZ2h0IjoxLjAsIkxpbmVUeXBlIjowLCJQYXJlbnRTdHlsZSI6bnVsbH0sIklzQmVsb3dUaW1lYmFuZCI6dHJ1ZSwiSGlkZURhdGUiOmZhbHNlLCJTaGFwZVNpemUiOjMsIlNwYWNpbmciOjIuMCwiUGFkZGluZyI6eyIkaWQiOiI0NTAiLCJUb3AiOjcsIkxlZnQiOjMsIlJpZ2h0IjowLCJCb3R0b20iOjJ9LCJTaGFwZVN0eWxlIjp7IiRpZCI6IjQ1MSIsIk1hcmdpbiI6eyIkaWQiOiI0NTIiLCJUb3AiOjAsIkxlZnQiOjAsIlJpZ2h0IjowLCJCb3R0b20iOjB9LCJQYWRkaW5nIjp7IiRpZCI6IjQ1MyIsIlRvcCI6MCwiTGVmdCI6MCwiUmlnaHQiOjAsIkJvdHRvbSI6MH0sIkJhY2tncm91bmQiOnsiJGlkIjoiNDU0IiwiQ29sb3IiOnsiJGlkIjoiNDU1IiwiQSI6MjU1LCJSIjoxMjksIkciOjM3LCJCIjozMH19LCJJc1Zpc2libGUiOnRydWUsIldpZHRoIjoxMC44MDAwMDAxOTA3MzQ4NjMsIkhlaWdodCI6MTEuMzQwMDAwMTUyNTg3ODkxLCJCb3JkZXJTdHlsZSI6eyIkaWQiOiI0NTYiLCJMaW5lQ29sb3IiOnsiJHJlZiI6IjY2In0sIkxpbmVXZWlnaHQiOjAuMCwiTGluZVR5cGUiOjAsIlBhcmVudFN0eWxlIjpudWxsfSwiUGFyZW50U3R5bGUiOm51bGx9LCJUaXRsZVN0eWxlIjp7IiRpZCI6IjQ1NyIsIkZvbnRTZXR0aW5ncyI6eyIkaWQiOiI0NTgiLCJGb250U2l6ZSI6MTEsIkZvbnROYW1lIjoiQ2FsaWJyaSIsIklzQm9sZCI6dHJ1ZSwiSXNJdGFsaWMiOmZhbHNlLCJJc1VuZGVybGluZWQiOmZhbHNlLCJQYXJlbnRTdHlsZSI6bnVsbH0sIkF1dG9TaXplIjowLCJGb3JlZ3JvdW5kIjp7IiRpZCI6IjQ1OSIsIkNvbG9yIjp7IiRpZCI6IjQ2MCIsIkEiOjI1NSwiUiI6MjU1LCJHIjoyNDMsIkIiOjIzNX19LCJNYXhXaWR0aCI6MjAwLjAsIk1heEhlaWdodCI6IkluZmluaXR5IiwiU21hcnRGb3JlZ3JvdW5kSXNBY3RpdmUiOmZhbHNlLCJIb3Jpem9udGFsQWxpZ25tZW50IjoxLCJWZXJ0aWNhbEFsaWdubWVudCI6MCwiU21hcnRGb3JlZ3JvdW5kIjpudWxsLCJCYWNrZ3JvdW5kRmlsbFR5cGUiOjAsIk1hcmdpbiI6eyIkaWQiOiI0NjEiLCJUb3AiOjAsIkxlZnQiOjAsIlJpZ2h0IjowLCJCb3R0b20iOjB9LCJQYWRkaW5nIjp7IiRpZCI6IjQ2MiIsIlRvcCI6MCwiTGVmdCI6MCwiUmlnaHQiOjAsIkJvdHRvbSI6MH0sIkJhY2tncm91bmQiOnsiJHJlZiI6Ijc0In0sIklzVmlzaWJsZSI6dHJ1ZSwiV2lkdGgiOjAuMCwiSGVpZ2h0IjowLjAsIkJvcmRlclN0eWxlIjp7IiRpZCI6IjQ2MyIsIkxpbmVDb2xvciI6bnVsbCwiTGluZVdlaWdodCI6MC4wLCJMaW5lVHlwZSI6MCwiUGFyZW50U3R5bGUiOm51bGx9LCJQYXJlbnRTdHlsZSI6bnVsbH0sIkRhdGVTdHlsZSI6eyIkaWQiOiI0NjQiLCJGb250U2V0dGluZ3MiOnsiJGlkIjoiNDY1IiwiRm9udFNpemUiOjEwLCJGb250TmFtZSI6IkNhbGlicmkiLCJJc0JvbGQiOnRydWUsIklzSXRhbGljIjpmYWxzZSwiSXNVbmRlcmxpbmVkIjpmYWxzZSwiUGFyZW50U3R5bGUiOm51bGx9LCJBdXRvU2l6ZSI6MCwiRm9yZWdyb3VuZCI6eyIkcmVmIjoiNzcifSwiTWF4V2lkdGgiOjIwMC4wLCJNYXhIZWlnaHQiOiJJbmZpbml0eSIsIlNtYXJ0Rm9yZWdyb3VuZElzQWN0aXZlIjpmYWxzZSwiSG9yaXpvbnRhbEFsaWdubWVudCI6MCwiVmVydGljYWxBbGlnbm1lbnQiOjAsIlNtYXJ0Rm9yZWdyb3VuZCI6bnVsbCwiQmFja2dyb3VuZEZpbGxUeXBlIjowLCJNYXJnaW4iOnsiJGlkIjoiNDY2IiwiVG9wIjowLCJMZWZ0IjowLCJSaWdodCI6MCwiQm90dG9tIjowfSwiUGFkZGluZyI6eyIkaWQiOiI0NjciLCJUb3AiOjAsIkxlZnQiOjAsIlJpZ2h0IjowLCJCb3R0b20iOjB9LCJCYWNrZ3JvdW5kIjp7IiRyZWYiOiI4MSJ9LCJJc1Zpc2libGUiOnRydWUsIldpZHRoIjowLjAsIkhlaWdodCI6MC4wLCJCb3JkZXJTdHlsZSI6eyIkaWQiOiI0NjgiLCJMaW5lQ29sb3IiOm51bGwsIkxpbmVXZWlnaHQiOjAuMCwiTGluZVR5cGUiOjAsIlBhcmVudFN0eWxlIjpudWxsfSwiUGFyZW50U3R5bGUiOm51bGx9LCJEYXRlRm9ybWF0Ijp7IiRpZCI6IjQ2OS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cwIiwiRGF0ZVBhcnRJc1Zpc2libGUiOnRydWUsIlRpbWVQYXJ0SXNWaXNpYmxlIjpmYWxzZX19LCJJc1Zpc2libGUiOnRydWUsIlBhcmVudFN0eWxlIjpudWxsfSwiSW5kZXgiOjE0LCJQZXJjZW50YWdlQ29tcGxldGUiOm51bGwsIlBvc2l0aW9uIjp7IlJhdGlvIjowLjI5Mzk0NTkyNzA5MDExNSwiSXNDdXN0b20iOnRydWV9LCJEYXRlRm9ybWF0Ijp7IiRyZWYiOiI0NjkifSwiSWQiOiJiYjFjZmE3Yy0zYmVlLTRlNWItYjEwOS0xMWQzMmI4MWNiNTYiLCJJbXBvcnRJZCI6bnVsbCwiVGl0bGUiOiJNYXJyaWVzIEpvZSBEaU1hZ2dpbyIsIk5vdGUiOm51bGwsIkh5cGVybGluayI6bnVsbCwiSXNDaGFuZ2VkIjpmYWxzZSwiSXNOZXciOmZhbHNlfSx7IiRpZCI6IjQ3MSIsIkRhdGUiOiIxOTU0LTA4LTA2VDIzOjU5OjAwWiIsIlN0eWxlIjp7IiRpZCI6IjQ3MiIsIlNoYXBlIjoxMywiQ29ubmVjdG9yTWFyZ2luIjp7IiRpZCI6IjQ3MyIsIlRvcCI6MCwiTGVmdCI6MiwiUmlnaHQiOjIsIkJvdHRvbSI6MH0sIkNvbm5lY3RvclN0eWxlIjp7IiRpZCI6IjQ3NCIsIkxpbmVDb2xvciI6eyIkaWQiOiI0NzUiLCIkdHlwZSI6Ik5MUkUuQ29tbW9uLkRvbS5Tb2xpZENvbG9yQnJ1c2gsIE5MUkUuQ29tbW9uIiwiQ29sb3IiOnsiJGlkIjoiNDc2IiwiQSI6MjU1LCJSIjoyNTUsIkciOjE5MiwiQiI6MH19LCJMaW5lV2VpZ2h0IjoxLjAsIkxpbmVUeXBlIjowLCJQYXJlbnRTdHlsZSI6bnVsbH0sIklzQmVsb3dUaW1lYmFuZCI6ZmFsc2UsIkhpZGVEYXRlIjpmYWxzZSwiU2hhcGVTaXplIjozLCJTcGFjaW5nIjoyLjAsIlBhZGRpbmciOnsiJGlkIjoiNDc3IiwiVG9wIjo3LCJMZWZ0IjozLCJSaWdodCI6MCwiQm90dG9tIjoyfSwiU2hhcGVTdHlsZSI6eyIkaWQiOiI0NzgiLCJNYXJnaW4iOnsiJGlkIjoiNDc5IiwiVG9wIjowLCJMZWZ0IjowLCJSaWdodCI6MCwiQm90dG9tIjowfSwiUGFkZGluZyI6eyIkaWQiOiI0ODAiLCJUb3AiOjAsIkxlZnQiOjAsIlJpZ2h0IjowLCJCb3R0b20iOjB9LCJCYWNrZ3JvdW5kIjp7IiRpZCI6IjQ4MSIsIkNvbG9yIjp7IiRpZCI6IjQ4MiIsIkEiOjI1NSwiUiI6MjU1LCJHIjoxOTIsIkIiOjB9fSwiSXNWaXNpYmxlIjp0cnVlLCJXaWR0aCI6MTAuODAwMDAwMTkwNzM0ODYzLCJIZWlnaHQiOjExLjM0MDAwMDE1MjU4Nzg5MSwiQm9yZGVyU3R5bGUiOnsiJGlkIjoiNDgzIiwiTGluZUNvbG9yIjp7IiRyZWYiOiI2NiJ9LCJMaW5lV2VpZ2h0IjowLjAsIkxpbmVUeXBlIjowLCJQYXJlbnRTdHlsZSI6bnVsbH0sIlBhcmVudFN0eWxlIjpudWxsfSwiVGl0bGVTdHlsZSI6eyIkaWQiOiI0ODQiLCJGb250U2V0dGluZ3MiOnsiJGlkIjoiNDg1IiwiRm9udFNpemUiOjExLCJGb250TmFtZSI6IkNhbGlicmkiLCJJc0JvbGQiOnRydWUsIklzSXRhbGljIjpmYWxzZSwiSXNVbmRlcmxpbmVkIjpmYWxzZSwiUGFyZW50U3R5bGUiOm51bGx9LCJBdXRvU2l6ZSI6MCwiRm9yZWdyb3VuZCI6eyIkaWQiOiI0ODYiLCJDb2xvciI6eyIkaWQiOiI0ODciLCJBIjoyNTUsIlIiOjI1NSwiRyI6MjQzLCJCIjoyMzV9fSwiTWF4V2lkdGgiOjIwMC4wLCJNYXhIZWlnaHQiOiJJbmZpbml0eSIsIlNtYXJ0Rm9yZWdyb3VuZElzQWN0aXZlIjpmYWxzZSwiSG9yaXpvbnRhbEFsaWdubWVudCI6MSwiVmVydGljYWxBbGlnbm1lbnQiOjAsIlNtYXJ0Rm9yZWdyb3VuZCI6bnVsbCwiQmFja2dyb3VuZEZpbGxUeXBlIjowLCJNYXJnaW4iOnsiJGlkIjoiNDg4IiwiVG9wIjowLCJMZWZ0IjowLCJSaWdodCI6MCwiQm90dG9tIjowfSwiUGFkZGluZyI6eyIkaWQiOiI0ODkiLCJUb3AiOjAsIkxlZnQiOjAsIlJpZ2h0IjowLCJCb3R0b20iOjB9LCJCYWNrZ3JvdW5kIjp7IiRyZWYiOiI3NCJ9LCJJc1Zpc2libGUiOnRydWUsIldpZHRoIjowLjAsIkhlaWdodCI6MC4wLCJCb3JkZXJTdHlsZSI6eyIkaWQiOiI0OTAiLCJMaW5lQ29sb3IiOm51bGwsIkxpbmVXZWlnaHQiOjAuMCwiTGluZVR5cGUiOjAsIlBhcmVudFN0eWxlIjpudWxsfSwiUGFyZW50U3R5bGUiOm51bGx9LCJEYXRlU3R5bGUiOnsiJGlkIjoiNDkxIiwiRm9udFNldHRpbmdzIjp7IiRpZCI6IjQ5MiIsIkZvbnRTaXplIjoxMCwiRm9udE5hbWUiOiJDYWxpYnJpIiwiSXNCb2xkIjp0cnVlLCJJc0l0YWxpYyI6ZmFsc2UsIklzVW5kZXJsaW5lZCI6ZmFsc2UsIlBhcmVudFN0eWxlIjpudWxsfSwiQXV0b1NpemUiOjAsIkZvcmVncm91bmQiOnsiJHJlZiI6Ijc3In0sIk1heFdpZHRoIjoyMDAuMCwiTWF4SGVpZ2h0IjoiSW5maW5pdHkiLCJTbWFydEZvcmVncm91bmRJc0FjdGl2ZSI6ZmFsc2UsIkhvcml6b250YWxBbGlnbm1lbnQiOjAsIlZlcnRpY2FsQWxpZ25tZW50IjowLCJTbWFydEZvcmVncm91bmQiOm51bGwsIkJhY2tncm91bmRGaWxsVHlwZSI6MCwiTWFyZ2luIjp7IiRpZCI6IjQ5MyIsIlRvcCI6MCwiTGVmdCI6MCwiUmlnaHQiOjAsIkJvdHRvbSI6MH0sIlBhZGRpbmciOnsiJGlkIjoiNDk0IiwiVG9wIjowLCJMZWZ0IjowLCJSaWdodCI6MCwiQm90dG9tIjowfSwiQmFja2dyb3VuZCI6eyIkcmVmIjoiODEifSwiSXNWaXNpYmxlIjp0cnVlLCJXaWR0aCI6MC4wLCJIZWlnaHQiOjAuMCwiQm9yZGVyU3R5bGUiOnsiJGlkIjoiNDk1IiwiTGluZUNvbG9yIjpudWxsLCJMaW5lV2VpZ2h0IjowLjAsIkxpbmVUeXBlIjowLCJQYXJlbnRTdHlsZSI6bnVsbH0sIlBhcmVudFN0eWxlIjpudWxsfSwiRGF0ZUZvcm1hdCI6eyIkaWQiOiI0OTY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5NyIsIkRhdGVQYXJ0SXNWaXNpYmxlIjp0cnVlLCJUaW1lUGFydElzVmlzaWJsZSI6ZmFsc2V9fSwiSXNWaXNpYmxlIjp0cnVlLCJQYXJlbnRTdHlsZSI6bnVsbH0sIkluZGV4IjoxNSwiUGVyY2VudGFnZUNvbXBsZXRlIjpudWxsLCJQb3NpdGlvbiI6eyJSYXRpbyI6MC4zNTQ5NTc4MzQ4Nzk1NTcyOSwiSXNDdXN0b20iOnRydWV9LCJEYXRlRm9ybWF0Ijp7IiRyZWYiOiI0OTYifSwiSWQiOiJjYzdlODMzOC0wYzUyLTRlNGQtODA3Zi01YWY0MzVlMTllNzEiLCJJbXBvcnRJZCI6bnVsbCwiVGl0bGUiOiJUaGUgU2V2ZW4gWWVhciBJdGNoIiwiTm90ZSI6bnVsbCwiSHlwZXJsaW5rIjpudWxsLCJJc0NoYW5nZWQiOmZhbHNlLCJJc05ldyI6ZmFsc2V9LHsiJGlkIjoiNDk4IiwiRGF0ZSI6IjE5NTUtMDEtMDhUMjM6NTk6MDBaIiwiU3R5bGUiOnsiJGlkIjoiNDk5IiwiU2hhcGUiOjAsIkNvbm5lY3Rvck1hcmdpbiI6eyIkaWQiOiI1MDAiLCJUb3AiOjAsIkxlZnQiOjIsIlJpZ2h0IjoyLCJCb3R0b20iOjB9LCJDb25uZWN0b3JTdHlsZSI6eyIkaWQiOiI1MDEiLCJMaW5lQ29sb3IiOnsiJGlkIjoiNTAyIiwiJHR5cGUiOiJOTFJFLkNvbW1vbi5Eb20uU29saWRDb2xvckJydXNoLCBOTFJFLkNvbW1vbiIsIkNvbG9yIjp7IiRpZCI6IjUwMyIsIkEiOjI1NSwiUiI6MTI5LCJHIjozNywiQiI6MzB9fSwiTGluZVdlaWdodCI6MS4wLCJMaW5lVHlwZSI6MCwiUGFyZW50U3R5bGUiOm51bGx9LCJJc0JlbG93VGltZWJhbmQiOnRydWUsIkhpZGVEYXRlIjpmYWxzZSwiU2hhcGVTaXplIjozLCJTcGFjaW5nIjoyLjAsIlBhZGRpbmciOnsiJGlkIjoiNTA0IiwiVG9wIjo3LCJMZWZ0IjozLCJSaWdodCI6MCwiQm90dG9tIjoyfSwiU2hhcGVTdHlsZSI6eyIkaWQiOiI1MDUiLCJNYXJnaW4iOnsiJGlkIjoiNTA2IiwiVG9wIjowLCJMZWZ0IjowLCJSaWdodCI6MCwiQm90dG9tIjowfSwiUGFkZGluZyI6eyIkaWQiOiI1MDciLCJUb3AiOjAsIkxlZnQiOjAsIlJpZ2h0IjowLCJCb3R0b20iOjB9LCJCYWNrZ3JvdW5kIjp7IiRpZCI6IjUwOCIsIkNvbG9yIjp7IiRpZCI6IjUwOSIsIkEiOjI1NSwiUiI6MTI5LCJHIjozNywiQiI6MzB9fSwiSXNWaXNpYmxlIjp0cnVlLCJXaWR0aCI6MTAuODAwMDAwMTkwNzM0ODYzLCJIZWlnaHQiOjExLjM0MDAwMDE1MjU4Nzg5MSwiQm9yZGVyU3R5bGUiOnsiJGlkIjoiNTEwIiwiTGluZUNvbG9yIjp7IiRyZWYiOiI2NiJ9LCJMaW5lV2VpZ2h0IjowLjAsIkxpbmVUeXBlIjowLCJQYXJlbnRTdHlsZSI6bnVsbH0sIlBhcmVudFN0eWxlIjpudWxsfSwiVGl0bGVTdHlsZSI6eyIkaWQiOiI1MTEiLCJGb250U2V0dGluZ3MiOnsiJGlkIjoiNTEyIiwiRm9udFNpemUiOjExLCJGb250TmFtZSI6IkNhbGlicmkiLCJJc0JvbGQiOnRydWUsIklzSXRhbGljIjpmYWxzZSwiSXNVbmRlcmxpbmVkIjpmYWxzZSwiUGFyZW50U3R5bGUiOm51bGx9LCJBdXRvU2l6ZSI6MCwiRm9yZWdyb3VuZCI6eyIkcmVmIjoiNzAifSwiTWF4V2lkdGgiOjIwMC4wLCJNYXhIZWlnaHQiOiJJbmZpbml0eSIsIlNtYXJ0Rm9yZWdyb3VuZElzQWN0aXZlIjpmYWxzZSwiSG9yaXpvbnRhbEFsaWdubWVudCI6MSwiVmVydGljYWxBbGlnbm1lbnQiOjAsIlNtYXJ0Rm9yZWdyb3VuZCI6bnVsbCwiQmFja2dyb3VuZEZpbGxUeXBlIjowLCJNYXJnaW4iOnsiJGlkIjoiNTEzIiwiVG9wIjowLCJMZWZ0IjowLCJSaWdodCI6MCwiQm90dG9tIjowfSwiUGFkZGluZyI6eyIkaWQiOiI1MTQiLCJUb3AiOjAsIkxlZnQiOjAsIlJpZ2h0IjowLCJCb3R0b20iOjB9LCJCYWNrZ3JvdW5kIjp7IiRyZWYiOiI3NCJ9LCJJc1Zpc2libGUiOnRydWUsIldpZHRoIjowLjAsIkhlaWdodCI6MC4wLCJCb3JkZXJTdHlsZSI6eyIkaWQiOiI1MTUiLCJMaW5lQ29sb3IiOm51bGwsIkxpbmVXZWlnaHQiOjAuMCwiTGluZVR5cGUiOjAsIlBhcmVudFN0eWxlIjpudWxsfSwiUGFyZW50U3R5bGUiOm51bGx9LCJEYXRlU3R5bGUiOnsiJGlkIjoiNTE2IiwiRm9udFNldHRpbmdzIjp7IiRpZCI6IjUxNyIsIkZvbnRTaXplIjoxMCwiRm9udE5hbWUiOiJDYWxpYnJpIiwiSXNCb2xkIjp0cnVlLCJJc0l0YWxpYyI6ZmFsc2UsIklzVW5kZXJsaW5lZCI6ZmFsc2UsIlBhcmVudFN0eWxlIjpudWxsfSwiQXV0b1NpemUiOjAsIkZvcmVncm91bmQiOnsiJHJlZiI6Ijc3In0sIk1heFdpZHRoIjoyMDAuMCwiTWF4SGVpZ2h0IjoiSW5maW5pdHkiLCJTbWFydEZvcmVncm91bmRJc0FjdGl2ZSI6ZmFsc2UsIkhvcml6b250YWxBbGlnbm1lbnQiOjAsIlZlcnRpY2FsQWxpZ25tZW50IjowLCJTbWFydEZvcmVncm91bmQiOm51bGwsIkJhY2tncm91bmRGaWxsVHlwZSI6MCwiTWFyZ2luIjp7IiRpZCI6IjUxOCIsIlRvcCI6MCwiTGVmdCI6MCwiUmlnaHQiOjAsIkJvdHRvbSI6MH0sIlBhZGRpbmciOnsiJGlkIjoiNTE5IiwiVG9wIjowLCJMZWZ0IjowLCJSaWdodCI6MCwiQm90dG9tIjowfSwiQmFja2dyb3VuZCI6eyIkcmVmIjoiODEifSwiSXNWaXNpYmxlIjp0cnVlLCJXaWR0aCI6MC4wLCJIZWlnaHQiOjAuMCwiQm9yZGVyU3R5bGUiOnsiJGlkIjoiNTIwIiwiTGluZUNvbG9yIjpudWxsLCJMaW5lV2VpZ2h0IjowLjAsIkxpbmVUeXBlIjowLCJQYXJlbnRTdHlsZSI6bnVsbH0sIlBhcmVudFN0eWxlIjpudWxsfSwiRGF0ZUZvcm1hdCI6eyIkaWQiOiI1MjE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yMiIsIkRhdGVQYXJ0SXNWaXNpYmxlIjp0cnVlLCJUaW1lUGFydElzVmlzaWJsZSI6ZmFsc2V9fSwiSXNWaXNpYmxlIjp0cnVlLCJQYXJlbnRTdHlsZSI6bnVsbH0sIkluZGV4IjoxNiwiUGVyY2VudGFnZUNvbXBsZXRlIjpudWxsLCJQb3NpdGlvbiI6eyJSYXRpbyI6MC4yMTY0ODE1MTk2Mjg0NTQxMywiSXNDdXN0b20iOnRydWV9LCJEYXRlRm9ybWF0Ijp7IiRyZWYiOiI1MjEifSwiSWQiOiJhY2QxNzIwZi0xMzkxLTRlMjItODFiNC1mN2M0YTVmODJjNGMiLCJJbXBvcnRJZCI6bnVsbCwiVGl0bGUiOiJGb3VuZHMgaGVyIG93biBwcm9kdWN0aW9uIGNvbXBhbnkiLCJOb3RlIjpudWxsLCJIeXBlcmxpbmsiOm51bGwsIklzQ2hhbmdlZCI6ZmFsc2UsIklzTmV3IjpmYWxzZX0seyIkaWQiOiI1MjMiLCJEYXRlIjoiMTk1Ni0wNi0yOVQyMzo1OTowMFoiLCJTdHlsZSI6eyIkaWQiOiI1MjQiLCJTaGFwZSI6MCwiQ29ubmVjdG9yTWFyZ2luIjp7IiRpZCI6IjUyNSIsIlRvcCI6MCwiTGVmdCI6MiwiUmlnaHQiOjIsIkJvdHRvbSI6MH0sIkNvbm5lY3RvclN0eWxlIjp7IiRpZCI6IjUyNiIsIkxpbmVDb2xvciI6eyIkcmVmIjoiNTcifSwiTGluZVdlaWdodCI6MS4wLCJMaW5lVHlwZSI6MCwiUGFyZW50U3R5bGUiOm51bGx9LCJJc0JlbG93VGltZWJhbmQiOmZhbHNlLCJIaWRlRGF0ZSI6ZmFsc2UsIlNoYXBlU2l6ZSI6MywiU3BhY2luZyI6Mi4wLCJQYWRkaW5nIjp7IiRpZCI6IjUyNyIsIlRvcCI6NywiTGVmdCI6MywiUmlnaHQiOjAsIkJvdHRvbSI6Mn0sIlNoYXBlU3R5bGUiOnsiJGlkIjoiNTI4IiwiTWFyZ2luIjp7IiRpZCI6IjUyOSIsIlRvcCI6MCwiTGVmdCI6MCwiUmlnaHQiOjAsIkJvdHRvbSI6MH0sIlBhZGRpbmciOnsiJGlkIjoiNTMwIiwiVG9wIjowLCJMZWZ0IjowLCJSaWdodCI6MCwiQm90dG9tIjowfSwiQmFja2dyb3VuZCI6eyIkaWQiOiI1MzEiLCJDb2xvciI6eyIkaWQiOiI1MzIiLCJBIjoyNTUsIlIiOjEyOSwiRyI6MzcsIkIiOjMwfX0sIklzVmlzaWJsZSI6dHJ1ZSwiV2lkdGgiOjEwLjgwMDAwMDE5MDczNDg2MywiSGVpZ2h0IjoxMS4zNDAwMDAxNTI1ODc4OTEsIkJvcmRlclN0eWxlIjp7IiRpZCI6IjUzMyIsIkxpbmVDb2xvciI6eyIkcmVmIjoiNjYifSwiTGluZVdlaWdodCI6MC4wLCJMaW5lVHlwZSI6MCwiUGFyZW50U3R5bGUiOm51bGx9LCJQYXJlbnRTdHlsZSI6bnVsbH0sIlRpdGxlU3R5bGUiOnsiJGlkIjoiNTM0IiwiRm9udFNldHRpbmdzIjp7IiRpZCI6IjUzNSIsIkZvbnRTaXplIjoxMSwiRm9udE5hbWUiOiJDYWxpYnJpIiwiSXNCb2xkIjp0cnVlLCJJc0l0YWxpYyI6ZmFsc2UsIklzVW5kZXJsaW5lZCI6ZmFsc2UsIlBhcmVudFN0eWxlIjpudWxsfSwiQXV0b1NpemUiOjAsIkZvcmVncm91bmQiOnsiJHJlZiI6IjcwIn0sIk1heFdpZHRoIjoyMDAuMCwiTWF4SGVpZ2h0IjoiSW5maW5pdHkiLCJTbWFydEZvcmVncm91bmRJc0FjdGl2ZSI6ZmFsc2UsIkhvcml6b250YWxBbGlnbm1lbnQiOjEsIlZlcnRpY2FsQWxpZ25tZW50IjowLCJTbWFydEZvcmVncm91bmQiOm51bGwsIkJhY2tncm91bmRGaWxsVHlwZSI6MCwiTWFyZ2luIjp7IiRpZCI6IjUzNiIsIlRvcCI6MCwiTGVmdCI6MCwiUmlnaHQiOjAsIkJvdHRvbSI6MH0sIlBhZGRpbmciOnsiJGlkIjoiNTM3IiwiVG9wIjowLCJMZWZ0IjowLCJSaWdodCI6MCwiQm90dG9tIjowfSwiQmFja2dyb3VuZCI6eyIkcmVmIjoiNzQifSwiSXNWaXNpYmxlIjp0cnVlLCJXaWR0aCI6MC4wLCJIZWlnaHQiOjAuMCwiQm9yZGVyU3R5bGUiOnsiJGlkIjoiNTM4IiwiTGluZUNvbG9yIjpudWxsLCJMaW5lV2VpZ2h0IjowLjAsIkxpbmVUeXBlIjowLCJQYXJlbnRTdHlsZSI6bnVsbH0sIlBhcmVudFN0eWxlIjpudWxsfSwiRGF0ZVN0eWxlIjp7IiRpZCI6IjUzOSIsIkZvbnRTZXR0aW5ncyI6eyIkaWQiOiI1NDAiLCJGb250U2l6ZSI6MTAsIkZvbnROYW1lIjoiQ2FsaWJyaSIsIklzQm9sZCI6dHJ1ZSwiSXNJdGFsaWMiOmZhbHNlLCJJc1VuZGVybGluZWQiOmZhbHNlLCJQYXJlbnRTdHlsZSI6bnVsbH0sIkF1dG9TaXplIjowLCJGb3JlZ3JvdW5kIjp7IiRyZWYiOiI3NyJ9LCJNYXhXaWR0aCI6MjAwLjAsIk1heEhlaWdodCI6IkluZmluaXR5IiwiU21hcnRGb3JlZ3JvdW5kSXNBY3RpdmUiOmZhbHNlLCJIb3Jpem9udGFsQWxpZ25tZW50IjowLCJWZXJ0aWNhbEFsaWdubWVudCI6MCwiU21hcnRGb3JlZ3JvdW5kIjpudWxsLCJCYWNrZ3JvdW5kRmlsbFR5cGUiOjAsIk1hcmdpbiI6eyIkaWQiOiI1NDEiLCJUb3AiOjAsIkxlZnQiOjAsIlJpZ2h0IjowLCJCb3R0b20iOjB9LCJQYWRkaW5nIjp7IiRpZCI6IjU0MiIsIlRvcCI6MCwiTGVmdCI6MCwiUmlnaHQiOjAsIkJvdHRvbSI6MH0sIkJhY2tncm91bmQiOnsiJHJlZiI6IjgxIn0sIklzVmlzaWJsZSI6dHJ1ZSwiV2lkdGgiOjAuMCwiSGVpZ2h0IjowLjAsIkJvcmRlclN0eWxlIjp7IiRpZCI6IjU0MyIsIkxpbmVDb2xvciI6bnVsbCwiTGluZVdlaWdodCI6MC4wLCJMaW5lVHlwZSI6MCwiUGFyZW50U3R5bGUiOm51bGx9LCJQYXJlbnRTdHlsZSI6bnVsbH0sIkRhdGVGb3JtYXQiOnsiJGlkIjoiNTQ0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NDUiLCJEYXRlUGFydElzVmlzaWJsZSI6dHJ1ZSwiVGltZVBhcnRJc1Zpc2libGUiOmZhbHNlfX0sIklzVmlzaWJsZSI6dHJ1ZSwiUGFyZW50U3R5bGUiOm51bGx9LCJJbmRleCI6MTcsIlBlcmNlbnRhZ2VDb21wbGV0ZSI6bnVsbCwiUG9zaXRpb24iOnsiUmF0aW8iOjAuMCwiSXNDdXN0b20iOmZhbHNlfSwiRGF0ZUZvcm1hdCI6eyIkcmVmIjoiNTQ0In0sIklkIjoiNmUzNDZhYTQtMzAxMS00NWJiLThhNmEtNWJmZDdlMjBmOTlkIiwiSW1wb3J0SWQiOm51bGwsIlRpdGxlIjoiTWFyaWVzIEFydGh1ciBNaWxsZXIiLCJOb3RlIjpudWxsLCJIeXBlcmxpbmsiOm51bGwsIklzQ2hhbmdlZCI6ZmFsc2UsIklzTmV3IjpmYWxzZX0seyIkaWQiOiI1NDYiLCJEYXRlIjoiMTk1Ni0wOC0wOFQyMzo1OTowMFoiLCJTdHlsZSI6eyIkaWQiOiI1NDciLCJTaGFwZSI6MTMsIkNvbm5lY3Rvck1hcmdpbiI6eyIkaWQiOiI1NDgiLCJUb3AiOjAsIkxlZnQiOjIsIlJpZ2h0IjoyLCJCb3R0b20iOjB9LCJDb25uZWN0b3JTdHlsZSI6eyIkaWQiOiI1NDkiLCJMaW5lQ29sb3IiOnsiJGlkIjoiNTUwIiwiJHR5cGUiOiJOTFJFLkNvbW1vbi5Eb20uU29saWRDb2xvckJydXNoLCBOTFJFLkNvbW1vbiIsIkNvbG9yIjp7IiRpZCI6IjU1MSIsIkEiOjI1NSwiUiI6MjU1LCJHIjoxOTIsIkIiOjB9fSwiTGluZVdlaWdodCI6MS4wLCJMaW5lVHlwZSI6MCwiUGFyZW50U3R5bGUiOm51bGx9LCJJc0JlbG93VGltZWJhbmQiOnRydWUsIkhpZGVEYXRlIjpmYWxzZSwiU2hhcGVTaXplIjozLCJTcGFjaW5nIjoyLjAsIlBhZGRpbmciOnsiJGlkIjoiNTUyIiwiVG9wIjo3LCJMZWZ0IjozLCJSaWdodCI6MCwiQm90dG9tIjoyfSwiU2hhcGVTdHlsZSI6eyIkaWQiOiI1NTMiLCJNYXJnaW4iOnsiJGlkIjoiNTU0IiwiVG9wIjowLCJMZWZ0IjowLCJSaWdodCI6MCwiQm90dG9tIjowfSwiUGFkZGluZyI6eyIkaWQiOiI1NTUiLCJUb3AiOjAsIkxlZnQiOjAsIlJpZ2h0IjowLCJCb3R0b20iOjB9LCJCYWNrZ3JvdW5kIjp7IiRpZCI6IjU1NiIsIkNvbG9yIjp7IiRpZCI6IjU1NyIsIkEiOjI1NSwiUiI6MjU1LCJHIjoxOTIsIkIiOjB9fSwiSXNWaXNpYmxlIjp0cnVlLCJXaWR0aCI6MTAuODAwMDAwMTkwNzM0ODYzLCJIZWlnaHQiOjExLjM0MDAwMDE1MjU4Nzg5MSwiQm9yZGVyU3R5bGUiOnsiJGlkIjoiNTU4IiwiTGluZUNvbG9yIjp7IiRyZWYiOiI2NiJ9LCJMaW5lV2VpZ2h0IjowLjAsIkxpbmVUeXBlIjowLCJQYXJlbnRTdHlsZSI6bnVsbH0sIlBhcmVudFN0eWxlIjpudWxsfSwiVGl0bGVTdHlsZSI6eyIkaWQiOiI1NTkiLCJGb250U2V0dGluZ3MiOnsiJGlkIjoiNTYwIiwiRm9udFNpemUiOjExLCJGb250TmFtZSI6IkNhbGlicmkiLCJJc0JvbGQiOnRydWUsIklzSXRhbGljIjpmYWxzZSwiSXNVbmRlcmxpbmVkIjpmYWxzZSwiUGFyZW50U3R5bGUiOm51bGx9LCJBdXRvU2l6ZSI6MCwiRm9yZWdyb3VuZCI6eyIkcmVmIjoiNzAifSwiTWF4V2lkdGgiOjIwMC4wLCJNYXhIZWlnaHQiOiJJbmZpbml0eSIsIlNtYXJ0Rm9yZWdyb3VuZElzQWN0aXZlIjpmYWxzZSwiSG9yaXpvbnRhbEFsaWdubWVudCI6MSwiVmVydGljYWxBbGlnbm1lbnQiOjAsIlNtYXJ0Rm9yZWdyb3VuZCI6bnVsbCwiQmFja2dyb3VuZEZpbGxUeXBlIjowLCJNYXJnaW4iOnsiJGlkIjoiNTYxIiwiVG9wIjowLCJMZWZ0IjowLCJSaWdodCI6MCwiQm90dG9tIjowfSwiUGFkZGluZyI6eyIkaWQiOiI1NjIiLCJUb3AiOjAsIkxlZnQiOjAsIlJpZ2h0IjowLCJCb3R0b20iOjB9LCJCYWNrZ3JvdW5kIjp7IiRyZWYiOiI3NCJ9LCJJc1Zpc2libGUiOnRydWUsIldpZHRoIjowLjAsIkhlaWdodCI6MC4wLCJCb3JkZXJTdHlsZSI6eyIkaWQiOiI1NjMiLCJMaW5lQ29sb3IiOm51bGwsIkxpbmVXZWlnaHQiOjAuMCwiTGluZVR5cGUiOjAsIlBhcmVudFN0eWxlIjpudWxsfSwiUGFyZW50U3R5bGUiOm51bGx9LCJEYXRlU3R5bGUiOnsiJGlkIjoiNTY0IiwiRm9udFNldHRpbmdzIjp7IiRpZCI6IjU2NSIsIkZvbnRTaXplIjoxMCwiRm9udE5hbWUiOiJDYWxpYnJpIiwiSXNCb2xkIjp0cnVlLCJJc0l0YWxpYyI6ZmFsc2UsIklzVW5kZXJsaW5lZCI6ZmFsc2UsIlBhcmVudFN0eWxlIjpudWxsfSwiQXV0b1NpemUiOjAsIkZvcmVncm91bmQiOnsiJHJlZiI6Ijc3In0sIk1heFdpZHRoIjoyMDAuMCwiTWF4SGVpZ2h0IjoiSW5maW5pdHkiLCJTbWFydEZvcmVncm91bmRJc0FjdGl2ZSI6ZmFsc2UsIkhvcml6b250YWxBbGlnbm1lbnQiOjAsIlZlcnRpY2FsQWxpZ25tZW50IjowLCJTbWFydEZvcmVncm91bmQiOm51bGwsIkJhY2tncm91bmRGaWxsVHlwZSI6MCwiTWFyZ2luIjp7IiRpZCI6IjU2NiIsIlRvcCI6MCwiTGVmdCI6MCwiUmlnaHQiOjAsIkJvdHRvbSI6MH0sIlBhZGRpbmciOnsiJGlkIjoiNTY3IiwiVG9wIjowLCJMZWZ0IjowLCJSaWdodCI6MCwiQm90dG9tIjowfSwiQmFja2dyb3VuZCI6eyIkcmVmIjoiODEifSwiSXNWaXNpYmxlIjp0cnVlLCJXaWR0aCI6MC4wLCJIZWlnaHQiOjAuMCwiQm9yZGVyU3R5bGUiOnsiJGlkIjoiNTY4IiwiTGluZUNvbG9yIjpudWxsLCJMaW5lV2VpZ2h0IjowLjAsIkxpbmVUeXBlIjowLCJQYXJlbnRTdHlsZSI6bnVsbH0sIlBhcmVudFN0eWxlIjpudWxsfSwiRGF0ZUZvcm1hdCI6eyIkaWQiOiI1Njk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3MCIsIkRhdGVQYXJ0SXNWaXNpYmxlIjp0cnVlLCJUaW1lUGFydElzVmlzaWJsZSI6ZmFsc2V9fSwiSXNWaXNpYmxlIjp0cnVlLCJQYXJlbnRTdHlsZSI6bnVsbH0sIkluZGV4IjoxOCwiUGVyY2VudGFnZUNvbXBsZXRlIjpudWxsLCJQb3NpdGlvbiI6eyJSYXRpbyI6MC4wLCJJc0N1c3RvbSI6ZmFsc2V9LCJEYXRlRm9ybWF0Ijp7IiRyZWYiOiI1NjkifSwiSWQiOiJmZjcxOTc5MC03NGFhLTRhYTMtYWI5NC01YmZmMWQyODhiMWYiLCJJbXBvcnRJZCI6bnVsbCwiVGl0bGUiOiJCdXMgU3RvcCIsIk5vdGUiOm51bGwsIkh5cGVybGluayI6bnVsbCwiSXNDaGFuZ2VkIjpmYWxzZSwiSXNOZXciOmZhbHNlfSx7IiRpZCI6IjU3MSIsIkRhdGUiOiIxOTU2LTEyLTEyVDIzOjU5OjAwWiIsIlN0eWxlIjp7IiRpZCI6IjU3MiIsIlNoYXBlIjowLCJDb25uZWN0b3JNYXJnaW4iOnsiJGlkIjoiNTczIiwiVG9wIjowLCJMZWZ0IjoyLCJSaWdodCI6MiwiQm90dG9tIjowfSwiQ29ubmVjdG9yU3R5bGUiOnsiJGlkIjoiNTc0IiwiTGluZUNvbG9yIjp7IiRpZCI6IjU3NSIsIiR0eXBlIjoiTkxSRS5Db21tb24uRG9tLlNvbGlkQ29sb3JCcnVzaCwgTkxSRS5Db21tb24iLCJDb2xvciI6eyIkaWQiOiI1NzYiLCJBIjoyNTUsIlIiOjEyOSwiRyI6MzcsIkIiOjMwfX0sIkxpbmVXZWlnaHQiOjEuMjUsIkxpbmVUeXBlIjowLCJQYXJlbnRTdHlsZSI6bnVsbH0sIklzQmVsb3dUaW1lYmFuZCI6dHJ1ZSwiSGlkZURhdGUiOmZhbHNlLCJTaGFwZVNpemUiOjAsIlNwYWNpbmciOjIuMCwiUGFkZGluZyI6eyIkaWQiOiI1NzciLCJUb3AiOjcsIkxlZnQiOjMsIlJpZ2h0IjowLCJCb3R0b20iOjJ9LCJTaGFwZVN0eWxlIjp7IiRpZCI6IjU3OCIsIk1hcmdpbiI6eyIkaWQiOiI1NzkiLCJUb3AiOjAsIkxlZnQiOjAsIlJpZ2h0IjowLCJCb3R0b20iOjB9LCJQYWRkaW5nIjp7IiRpZCI6IjU4MCIsIlRvcCI6MCwiTGVmdCI6MCwiUmlnaHQiOjAsIkJvdHRvbSI6MH0sIkJhY2tncm91bmQiOnsiJGlkIjoiNTgxIiwiQ29sb3IiOnsiJGlkIjoiNTgyIiwiQSI6MjU1LCJSIjoxMjksIkciOjM3LCJCIjozMH19LCJJc1Zpc2libGUiOnRydWUsIldpZHRoIjoxMi4wLCJIZWlnaHQiOjE0LjAsIkJvcmRlclN0eWxlIjp7IiRpZCI6IjU4MyIsIkxpbmVDb2xvciI6eyIkcmVmIjoiNjYifSwiTGluZVdlaWdodCI6MC4wLCJMaW5lVHlwZSI6MCwiUGFyZW50U3R5bGUiOm51bGx9LCJQYXJlbnRTdHlsZSI6bnVsbH0sIlRpdGxlU3R5bGUiOnsiJGlkIjoiNTg0IiwiRm9udFNldHRpbmdzIjp7IiRpZCI6IjU4NSIsIkZvbnRTaXplIjoxMSwiRm9udE5hbWUiOiJDYWxpYnJpIiwiSXNCb2xkIjp0cnVlLCJJc0l0YWxpYyI6ZmFsc2UsIklzVW5kZXJsaW5lZCI6ZmFsc2UsIlBhcmVudFN0eWxlIjpudWxsfSwiQXV0b1NpemUiOjAsIkZvcmVncm91bmQiOnsiJGlkIjoiNTg2IiwiQ29sb3IiOnsiJGlkIjoiNTg3IiwiQSI6MjU1LCJSIjoyNTUsIkciOjI0MywiQiI6MjM1fX0sIk1heFdpZHRoIjoyMDAuMCwiTWF4SGVpZ2h0IjoiSW5maW5pdHkiLCJTbWFydEZvcmVncm91bmRJc0FjdGl2ZSI6ZmFsc2UsIkhvcml6b250YWxBbGlnbm1lbnQiOjEsIlZlcnRpY2FsQWxpZ25tZW50IjowLCJTbWFydEZvcmVncm91bmQiOm51bGwsIkJhY2tncm91bmRGaWxsVHlwZSI6MCwiTWFyZ2luIjp7IiRpZCI6IjU4OCIsIlRvcCI6MCwiTGVmdCI6MCwiUmlnaHQiOjAsIkJvdHRvbSI6MH0sIlBhZGRpbmciOnsiJGlkIjoiNTg5IiwiVG9wIjowLCJMZWZ0IjowLCJSaWdodCI6MCwiQm90dG9tIjowfSwiQmFja2dyb3VuZCI6eyIkcmVmIjoiNzQifSwiSXNWaXNpYmxlIjp0cnVlLCJXaWR0aCI6MC4wLCJIZWlnaHQiOjAuMCwiQm9yZGVyU3R5bGUiOnsiJGlkIjoiNTkwIiwiTGluZUNvbG9yIjpudWxsLCJMaW5lV2VpZ2h0IjowLjAsIkxpbmVUeXBlIjowLCJQYXJlbnRTdHlsZSI6bnVsbH0sIlBhcmVudFN0eWxlIjpudWxsfSwiRGF0ZVN0eWxlIjp7IiRpZCI6IjU5MSIsIkZvbnRTZXR0aW5ncyI6eyIkaWQiOiI1OTIiLCJGb250U2l6ZSI6MTAsIkZvbnROYW1lIjoiQ2FsaWJyaSIsIklzQm9sZCI6dHJ1ZSwiSXNJdGFsaWMiOmZhbHNlLCJJc1VuZGVybGluZWQiOmZhbHNlLCJQYXJlbnRTdHlsZSI6bnVsbH0sIkF1dG9TaXplIjowLCJGb3JlZ3JvdW5kIjp7IiRyZWYiOiI3NyJ9LCJNYXhXaWR0aCI6MjAwLjAsIk1heEhlaWdodCI6IkluZmluaXR5IiwiU21hcnRGb3JlZ3JvdW5kSXNBY3RpdmUiOmZhbHNlLCJIb3Jpem9udGFsQWxpZ25tZW50IjowLCJWZXJ0aWNhbEFsaWdubWVudCI6MCwiU21hcnRGb3JlZ3JvdW5kIjpudWxsLCJCYWNrZ3JvdW5kRmlsbFR5cGUiOjAsIk1hcmdpbiI6eyIkaWQiOiI1OTMiLCJUb3AiOjAsIkxlZnQiOjAsIlJpZ2h0IjowLCJCb3R0b20iOjB9LCJQYWRkaW5nIjp7IiRpZCI6IjU5NCIsIlRvcCI6MCwiTGVmdCI6MCwiUmlnaHQiOjAsIkJvdHRvbSI6MH0sIkJhY2tncm91bmQiOnsiJHJlZiI6IjgxIn0sIklzVmlzaWJsZSI6dHJ1ZSwiV2lkdGgiOjAuMCwiSGVpZ2h0IjowLjAsIkJvcmRlclN0eWxlIjp7IiRpZCI6IjU5NSIsIkxpbmVDb2xvciI6bnVsbCwiTGluZVdlaWdodCI6MC4wLCJMaW5lVHlwZSI6MCwiUGFyZW50U3R5bGUiOm51bGx9LCJQYXJlbnRTdHlsZSI6bnVsbH0sIkRhdGVGb3JtYXQiOnsiJGlkIjoiNTk2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OTciLCJEYXRlUGFydElzVmlzaWJsZSI6dHJ1ZSwiVGltZVBhcnRJc1Zpc2libGUiOmZhbHNlfX0sIklzVmlzaWJsZSI6ZmFsc2UsIlBhcmVudFN0eWxlIjpudWxsfSwiSW5kZXgiOjE5LCJQZXJjZW50YWdlQ29tcGxldGUiOm51bGwsIlBvc2l0aW9uIjp7IlJhdGlvIjowLjAsIklzQ3VzdG9tIjpmYWxzZX0sIkRhdGVGb3JtYXQiOnsiJHJlZiI6IjU5NiJ9LCJJZCI6ImQyZGM1N2NiLTY2ZWItNDIzNi1iMGYwLTJhNDNhNDE1MzA2ZCIsIkltcG9ydElkIjpudWxsLCJUaXRsZSI6IiIsIk5vdGUiOm51bGwsIkh5cGVybGluayI6bnVsbCwiSXNDaGFuZ2VkIjpmYWxzZSwiSXNOZXciOmZhbHNlfSx7IiRpZCI6IjU5OCIsIkRhdGUiOiIxOTU3LTA2LTAxVDIzOjU5OjAwWiIsIlN0eWxlIjp7IiRpZCI6IjU5OSIsIlNoYXBlIjoxMywiQ29ubmVjdG9yTWFyZ2luIjp7IiRpZCI6IjYwMCIsIlRvcCI6MCwiTGVmdCI6MiwiUmlnaHQiOjIsIkJvdHRvbSI6MH0sIkNvbm5lY3RvclN0eWxlIjp7IiRpZCI6IjYwMSIsIkxpbmVDb2xvciI6eyIkaWQiOiI2MDIiLCIkdHlwZSI6Ik5MUkUuQ29tbW9uLkRvbS5Tb2xpZENvbG9yQnJ1c2gsIE5MUkUuQ29tbW9uIiwiQ29sb3IiOnsiJGlkIjoiNjAzIiwiQSI6MjU1LCJSIjoyNTUsIkciOjE5MiwiQiI6MH19LCJMaW5lV2VpZ2h0IjoxLjAsIkxpbmVUeXBlIjowLCJQYXJlbnRTdHlsZSI6bnVsbH0sIklzQmVsb3dUaW1lYmFuZCI6ZmFsc2UsIkhpZGVEYXRlIjpmYWxzZSwiU2hhcGVTaXplIjozLCJTcGFjaW5nIjoyLjAsIlBhZGRpbmciOnsiJGlkIjoiNjA0IiwiVG9wIjo3LCJMZWZ0IjozLCJSaWdodCI6MCwiQm90dG9tIjoyfSwiU2hhcGVTdHlsZSI6eyIkaWQiOiI2MDUiLCJNYXJnaW4iOnsiJGlkIjoiNjA2IiwiVG9wIjowLCJMZWZ0IjowLCJSaWdodCI6MCwiQm90dG9tIjowfSwiUGFkZGluZyI6eyIkaWQiOiI2MDciLCJUb3AiOjAsIkxlZnQiOjAsIlJpZ2h0IjowLCJCb3R0b20iOjB9LCJCYWNrZ3JvdW5kIjp7IiRpZCI6IjYwOCIsIkNvbG9yIjp7IiRpZCI6IjYwOSIsIkEiOjI1NSwiUiI6MjU1LCJHIjoxOTIsIkIiOjB9fSwiSXNWaXNpYmxlIjp0cnVlLCJXaWR0aCI6MTAuODAwMDAwMTkwNzM0ODYzLCJIZWlnaHQiOjExLjM0MDAwMDE1MjU4Nzg5MSwiQm9yZGVyU3R5bGUiOnsiJGlkIjoiNjEwIiwiTGluZUNvbG9yIjp7IiRyZWYiOiI2NiJ9LCJMaW5lV2VpZ2h0IjowLjAsIkxpbmVUeXBlIjowLCJQYXJlbnRTdHlsZSI6bnVsbH0sIlBhcmVudFN0eWxlIjpudWxsfSwiVGl0bGVTdHlsZSI6eyIkaWQiOiI2MTEiLCJGb250U2V0dGluZ3MiOnsiJGlkIjoiNjEyIiwiRm9udFNpemUiOjExLCJGb250TmFtZSI6IkNhbGlicmkiLCJJc0JvbGQiOnRydWUsIklzSXRhbGljIjpmYWxzZSwiSXNVbmRlcmxpbmVkIjpmYWxzZSwiUGFyZW50U3R5bGUiOm51bGx9LCJBdXRvU2l6ZSI6MCwiRm9yZWdyb3VuZCI6eyIkcmVmIjoiNzAifSwiTWF4V2lkdGgiOjIwMC4wLCJNYXhIZWlnaHQiOiJJbmZpbml0eSIsIlNtYXJ0Rm9yZWdyb3VuZElzQWN0aXZlIjpmYWxzZSwiSG9yaXpvbnRhbEFsaWdubWVudCI6MSwiVmVydGljYWxBbGlnbm1lbnQiOjAsIlNtYXJ0Rm9yZWdyb3VuZCI6bnVsbCwiQmFja2dyb3VuZEZpbGxUeXBlIjowLCJNYXJnaW4iOnsiJGlkIjoiNjEzIiwiVG9wIjowLCJMZWZ0IjowLCJSaWdodCI6MCwiQm90dG9tIjowfSwiUGFkZGluZyI6eyIkaWQiOiI2MTQiLCJUb3AiOjAsIkxlZnQiOjAsIlJpZ2h0IjowLCJCb3R0b20iOjB9LCJCYWNrZ3JvdW5kIjp7IiRyZWYiOiI3NCJ9LCJJc1Zpc2libGUiOnRydWUsIldpZHRoIjowLjAsIkhlaWdodCI6MC4wLCJCb3JkZXJTdHlsZSI6eyIkaWQiOiI2MTUiLCJMaW5lQ29sb3IiOm51bGwsIkxpbmVXZWlnaHQiOjAuMCwiTGluZVR5cGUiOjAsIlBhcmVudFN0eWxlIjpudWxsfSwiUGFyZW50U3R5bGUiOm51bGx9LCJEYXRlU3R5bGUiOnsiJGlkIjoiNjE2IiwiRm9udFNldHRpbmdzIjp7IiRpZCI6IjYxNyIsIkZvbnRTaXplIjoxMCwiRm9udE5hbWUiOiJDYWxpYnJpIiwiSXNCb2xkIjp0cnVlLCJJc0l0YWxpYyI6ZmFsc2UsIklzVW5kZXJsaW5lZCI6ZmFsc2UsIlBhcmVudFN0eWxlIjpudWxsfSwiQXV0b1NpemUiOjAsIkZvcmVncm91bmQiOnsiJHJlZiI6Ijc3In0sIk1heFdpZHRoIjoyMDAuMCwiTWF4SGVpZ2h0IjoiSW5maW5pdHkiLCJTbWFydEZvcmVncm91bmRJc0FjdGl2ZSI6ZmFsc2UsIkhvcml6b250YWxBbGlnbm1lbnQiOjAsIlZlcnRpY2FsQWxpZ25tZW50IjowLCJTbWFydEZvcmVncm91bmQiOm51bGwsIkJhY2tncm91bmRGaWxsVHlwZSI6MCwiTWFyZ2luIjp7IiRpZCI6IjYxOCIsIlRvcCI6MCwiTGVmdCI6MCwiUmlnaHQiOjAsIkJvdHRvbSI6MH0sIlBhZGRpbmciOnsiJGlkIjoiNjE5IiwiVG9wIjowLCJMZWZ0IjowLCJSaWdodCI6MCwiQm90dG9tIjowfSwiQmFja2dyb3VuZCI6eyIkcmVmIjoiODEifSwiSXNWaXNpYmxlIjp0cnVlLCJXaWR0aCI6MC4wLCJIZWlnaHQiOjAuMCwiQm9yZGVyU3R5bGUiOnsiJGlkIjoiNjIwIiwiTGluZUNvbG9yIjpudWxsLCJMaW5lV2VpZ2h0IjowLjAsIkxpbmVUeXBlIjowLCJQYXJlbnRTdHlsZSI6bnVsbH0sIlBhcmVudFN0eWxlIjpudWxsfSwiRGF0ZUZvcm1hdCI6eyIkaWQiOiI2MjEiLCJGb3JtYXRTdHJpbmciOiJ5eXl5IiwiU2VwYXJhdG9yIjoiLyIsIlVzZUludGVybmF0aW9uYWxEYXRlRm9ybWF0IjpmYWxzZSwiRGF0ZUlzVmlzaWJsZSI6dHJ1ZSwiVGltZUlzVmlzaWJsZSI6ZmFsc2UsIkhvdXJEaWdpdHMiOjEsIkFtUG1EZXNpZ25hdG9yIjoyLCJUcmltMDBNaW51dGVzIjpmYWxzZSwiTGFzdEtub3duVmlzaWJpbGl0eVN0YXRlIjp7IiRpZCI6IjYyMiIsIkRhdGVQYXJ0SXNWaXNpYmxlIjp0cnVlLCJUaW1lUGFydElzVmlzaWJsZSI6ZmFsc2V9fSwiSXNWaXNpYmxlIjp0cnVlLCJQYXJlbnRTdHlsZSI6bnVsbH0sIkluZGV4IjoyMCwiUGVyY2VudGFnZUNvbXBsZXRlIjpudWxsLCJQb3NpdGlvbiI6eyJSYXRpbyI6MC4yODQzMjEwNTczNTQ5NjIzOCwiSXNDdXN0b20iOnRydWV9LCJEYXRlRm9ybWF0Ijp7IiRyZWYiOiI2MjEifSwiSWQiOiI5ZTdhZGQ2OC05NDhhLTQ2N2YtYWY1MC1mMmJhMjc1ZTUwODUiLCJJbXBvcnRJZCI6bnVsbCwiVGl0bGUiOiJUaGUgUHJpbmNlIGFuZCB0aGUgU2hvd2dpcmwiLCJOb3RlIjpudWxsLCJIeXBlcmxpbmsiOm51bGwsIklzQ2hhbmdlZCI6ZmFsc2UsIklzTmV3IjpmYWxzZX0seyIkaWQiOiI2MjMiLCJEYXRlIjoiMTk1OC0wNy0wMVQyMzo1OTowMFoiLCJTdHlsZSI6eyIkaWQiOiI2MjQiLCJTaGFwZSI6MTMsIkNvbm5lY3Rvck1hcmdpbiI6eyIkaWQiOiI2MjUiLCJUb3AiOjAsIkxlZnQiOjIsIlJpZ2h0IjoyLCJCb3R0b20iOjB9LCJDb25uZWN0b3JTdHlsZSI6eyIkaWQiOiI2MjYiLCJMaW5lQ29sb3IiOnsiJGlkIjoiNjI3IiwiJHR5cGUiOiJOTFJFLkNvbW1vbi5Eb20uU29saWRDb2xvckJydXNoLCBOTFJFLkNvbW1vbiIsIkNvbG9yIjp7IiRpZCI6IjYyOCIsIkEiOjI1NSwiUiI6MjU1LCJHIjoxOTIsIkIiOjB9fSwiTGluZVdlaWdodCI6MS4wLCJMaW5lVHlwZSI6MCwiUGFyZW50U3R5bGUiOm51bGx9LCJJc0JlbG93VGltZWJhbmQiOmZhbHNlLCJIaWRlRGF0ZSI6ZmFsc2UsIlNoYXBlU2l6ZSI6MywiU3BhY2luZyI6Mi4wLCJQYWRkaW5nIjp7IiRpZCI6IjYyOSIsIlRvcCI6NywiTGVmdCI6MywiUmlnaHQiOjAsIkJvdHRvbSI6Mn0sIlNoYXBlU3R5bGUiOnsiJGlkIjoiNjMwIiwiTWFyZ2luIjp7IiRpZCI6IjYzMSIsIlRvcCI6MCwiTGVmdCI6MCwiUmlnaHQiOjAsIkJvdHRvbSI6MH0sIlBhZGRpbmciOnsiJGlkIjoiNjMyIiwiVG9wIjowLCJMZWZ0IjowLCJSaWdodCI6MCwiQm90dG9tIjowfSwiQmFja2dyb3VuZCI6eyIkaWQiOiI2MzMiLCJDb2xvciI6eyIkaWQiOiI2MzQiLCJBIjoyNTUsIlIiOjI1NSwiRyI6MTkyLCJCIjowfX0sIklzVmlzaWJsZSI6dHJ1ZSwiV2lkdGgiOjEwLjgwMDAwMDE5MDczNDg2MywiSGVpZ2h0IjoxMS4zNDAwMDAxNTI1ODc4OTEsIkJvcmRlclN0eWxlIjp7IiRpZCI6IjYzNSIsIkxpbmVDb2xvciI6eyIkcmVmIjoiNjYifSwiTGluZVdlaWdodCI6MC4wLCJMaW5lVHlwZSI6MCwiUGFyZW50U3R5bGUiOm51bGx9LCJQYXJlbnRTdHlsZSI6bnVsbH0sIlRpdGxlU3R5bGUiOnsiJGlkIjoiNjM2IiwiRm9udFNldHRpbmdzIjp7IiRpZCI6IjYzNyIsIkZvbnRTaXplIjoxMSwiRm9udE5hbWUiOiJDYWxpYnJpIiwiSXNCb2xkIjp0cnVlLCJJc0l0YWxpYyI6ZmFsc2UsIklzVW5kZXJsaW5lZCI6ZmFsc2UsIlBhcmVudFN0eWxlIjpudWxsfSwiQXV0b1NpemUiOjAsIkZvcmVncm91bmQiOnsiJHJlZiI6IjcwIn0sIk1heFdpZHRoIjoyMDAuMCwiTWF4SGVpZ2h0IjoiSW5maW5pdHkiLCJTbWFydEZvcmVncm91bmRJc0FjdGl2ZSI6ZmFsc2UsIkhvcml6b250YWxBbGlnbm1lbnQiOjEsIlZlcnRpY2FsQWxpZ25tZW50IjowLCJTbWFydEZvcmVncm91bmQiOm51bGwsIkJhY2tncm91bmRGaWxsVHlwZSI6MCwiTWFyZ2luIjp7IiRpZCI6IjYzOCIsIlRvcCI6MCwiTGVmdCI6MCwiUmlnaHQiOjAsIkJvdHRvbSI6MH0sIlBhZGRpbmciOnsiJGlkIjoiNjM5IiwiVG9wIjowLCJMZWZ0IjowLCJSaWdodCI6MCwiQm90dG9tIjowfSwiQmFja2dyb3VuZCI6eyIkcmVmIjoiNzQifSwiSXNWaXNpYmxlIjp0cnVlLCJXaWR0aCI6MC4wLCJIZWlnaHQiOjAuMCwiQm9yZGVyU3R5bGUiOnsiJGlkIjoiNjQwIiwiTGluZUNvbG9yIjpudWxsLCJMaW5lV2VpZ2h0IjowLjAsIkxpbmVUeXBlIjowLCJQYXJlbnRTdHlsZSI6bnVsbH0sIlBhcmVudFN0eWxlIjpudWxsfSwiRGF0ZVN0eWxlIjp7IiRpZCI6IjY0MSIsIkZvbnRTZXR0aW5ncyI6eyIkaWQiOiI2NDIiLCJGb250U2l6ZSI6MTAsIkZvbnROYW1lIjoiQ2FsaWJyaSIsIklzQm9sZCI6dHJ1ZSwiSXNJdGFsaWMiOmZhbHNlLCJJc1VuZGVybGluZWQiOmZhbHNlLCJQYXJlbnRTdHlsZSI6bnVsbH0sIkF1dG9TaXplIjowLCJGb3JlZ3JvdW5kIjp7IiRyZWYiOiI3NyJ9LCJNYXhXaWR0aCI6MjAwLjAsIk1heEhlaWdodCI6IkluZmluaXR5IiwiU21hcnRGb3JlZ3JvdW5kSXNBY3RpdmUiOmZhbHNlLCJIb3Jpem9udGFsQWxpZ25tZW50IjowLCJWZXJ0aWNhbEFsaWdubWVudCI6MCwiU21hcnRGb3JlZ3JvdW5kIjpudWxsLCJCYWNrZ3JvdW5kRmlsbFR5cGUiOjAsIk1hcmdpbiI6eyIkaWQiOiI2NDMiLCJUb3AiOjAsIkxlZnQiOjAsIlJpZ2h0IjowLCJCb3R0b20iOjB9LCJQYWRkaW5nIjp7IiRpZCI6IjY0NCIsIlRvcCI6MCwiTGVmdCI6MCwiUmlnaHQiOjAsIkJvdHRvbSI6MH0sIkJhY2tncm91bmQiOnsiJHJlZiI6IjgxIn0sIklzVmlzaWJsZSI6dHJ1ZSwiV2lkdGgiOjAuMCwiSGVpZ2h0IjowLjAsIkJvcmRlclN0eWxlIjp7IiRpZCI6IjY0NSIsIkxpbmVDb2xvciI6bnVsbCwiTGluZVdlaWdodCI6MC4wLCJMaW5lVHlwZSI6MCwiUGFyZW50U3R5bGUiOm51bGx9LCJQYXJlbnRTdHlsZSI6bnVsbH0sIkRhdGVGb3JtYXQiOnsiJGlkIjoiNjQ2IiwiRm9ybWF0U3RyaW5nIjoieXl5eSIsIlNlcGFyYXRvciI6Ii8iLCJVc2VJbnRlcm5hdGlvbmFsRGF0ZUZvcm1hdCI6ZmFsc2UsIkRhdGVJc1Zpc2libGUiOnRydWUsIlRpbWVJc1Zpc2libGUiOmZhbHNlLCJIb3VyRGlnaXRzIjoxLCJBbVBtRGVzaWduYXRvciI6MiwiVHJpbTAwTWludXRlcyI6ZmFsc2UsIkxhc3RLbm93blZpc2liaWxpdHlTdGF0ZSI6eyIkaWQiOiI2NDciLCJEYXRlUGFydElzVmlzaWJsZSI6dHJ1ZSwiVGltZVBhcnRJc1Zpc2libGUiOmZhbHNlfX0sIklzVmlzaWJsZSI6dHJ1ZSwiUGFyZW50U3R5bGUiOm51bGx9LCJJbmRleCI6MjEsIlBlcmNlbnRhZ2VDb21wbGV0ZSI6bnVsbCwiUG9zaXRpb24iOnsiUmF0aW8iOjAuMjE2NDgxNDcwMTc4Njc0NzgsIklzQ3VzdG9tIjp0cnVlfSwiRGF0ZUZvcm1hdCI6eyIkcmVmIjoiNjQ2In0sIklkIjoiN2Q3OWVlYTItZDFmZi00NTBkLWJjYmQtM2ViMDZkNmYzZWY3IiwiSW1wb3J0SWQiOm51bGwsIlRpdGxlIjoiU29tZSBMaWtlIEl0IEhvdCIsIk5vdGUiOm51bGwsIkh5cGVybGluayI6bnVsbCwiSXNDaGFuZ2VkIjpmYWxzZSwiSXNOZXciOmZhbHNlfSx7IiRpZCI6IjY0OCIsIkRhdGUiOiIxOTU4LTEyLTAxVDIzOjU5OjAwWiIsIlN0eWxlIjp7IiRpZCI6IjY0OSIsIlNoYXBlIjowLCJDb25uZWN0b3JNYXJnaW4iOnsiJGlkIjoiNjUwIiwiVG9wIjowLCJMZWZ0IjoyLCJSaWdodCI6MiwiQm90dG9tIjowfSwiQ29ubmVjdG9yU3R5bGUiOnsiJGlkIjoiNjUxIiwiTGluZUNvbG9yIjp7IiRpZCI6IjY1MiIsIiR0eXBlIjoiTkxSRS5Db21tb24uRG9tLlNvbGlkQ29sb3JCcnVzaCwgTkxSRS5Db21tb24iLCJDb2xvciI6eyIkaWQiOiI2NTMiLCJBIjoyNTUsIlIiOjE4OCwiRyI6NTksIkIiOjUyfX0sIkxpbmVXZWlnaHQiOjEuMCwiTGluZVR5cGUiOjAsIlBhcmVudFN0eWxlIjpudWxsfSwiSXNCZWxvd1RpbWViYW5kIjp0cnVlLCJIaWRlRGF0ZSI6ZmFsc2UsIlNoYXBlU2l6ZSI6MywiU3BhY2luZyI6Mi4wLCJQYWRkaW5nIjp7IiRpZCI6IjY1NCIsIlRvcCI6NywiTGVmdCI6MywiUmlnaHQiOjAsIkJvdHRvbSI6Mn0sIlNoYXBlU3R5bGUiOnsiJGlkIjoiNjU1IiwiTWFyZ2luIjp7IiRpZCI6IjY1NiIsIlRvcCI6MCwiTGVmdCI6MCwiUmlnaHQiOjAsIkJvdHRvbSI6MH0sIlBhZGRpbmciOnsiJGlkIjoiNjU3IiwiVG9wIjowLCJMZWZ0IjowLCJSaWdodCI6MCwiQm90dG9tIjowfSwiQmFja2dyb3VuZCI6eyIkaWQiOiI2NTgiLCJDb2xvciI6eyIkaWQiOiI2NTkiLCJBIjoyNTUsIlIiOjEyOSwiRyI6MzcsIkIiOjMwfX0sIklzVmlzaWJsZSI6dHJ1ZSwiV2lkdGgiOjEwLjgwMDAwMDE5MDczNDg2MywiSGVpZ2h0IjoxMS4zNDAwMDAxNTI1ODc4OTEsIkJvcmRlclN0eWxlIjp7IiRpZCI6IjY2MCIsIkxpbmVDb2xvciI6eyIkcmVmIjoiNjYifSwiTGluZVdlaWdodCI6MC4wLCJMaW5lVHlwZSI6MCwiUGFyZW50U3R5bGUiOm51bGx9LCJQYXJlbnRTdHlsZSI6bnVsbH0sIlRpdGxlU3R5bGUiOnsiJGlkIjoiNjYxIiwiRm9udFNldHRpbmdzIjp7IiRpZCI6IjY2MiIsIkZvbnRTaXplIjoxMSwiRm9udE5hbWUiOiJDYWxpYnJpIiwiSXNCb2xkIjp0cnVlLCJJc0l0YWxpYyI6ZmFsc2UsIklzVW5kZXJsaW5lZCI6ZmFsc2UsIlBhcmVudFN0eWxlIjpudWxsfSwiQXV0b1NpemUiOjAsIkZvcmVncm91bmQiOnsiJHJlZiI6IjcwIn0sIk1heFdpZHRoIjoyMDAuMCwiTWF4SGVpZ2h0IjoiSW5maW5pdHkiLCJTbWFydEZvcmVncm91bmRJc0FjdGl2ZSI6ZmFsc2UsIkhvcml6b250YWxBbGlnbm1lbnQiOjEsIlZlcnRpY2FsQWxpZ25tZW50IjowLCJTbWFydEZvcmVncm91bmQiOm51bGwsIkJhY2tncm91bmRGaWxsVHlwZSI6MCwiTWFyZ2luIjp7IiRpZCI6IjY2MyIsIlRvcCI6MCwiTGVmdCI6MCwiUmlnaHQiOjAsIkJvdHRvbSI6MH0sIlBhZGRpbmciOnsiJGlkIjoiNjY0IiwiVG9wIjowLCJMZWZ0IjowLCJSaWdodCI6MCwiQm90dG9tIjowfSwiQmFja2dyb3VuZCI6eyIkcmVmIjoiNzQifSwiSXNWaXNpYmxlIjp0cnVlLCJXaWR0aCI6MC4wLCJIZWlnaHQiOjAuMCwiQm9yZGVyU3R5bGUiOnsiJGlkIjoiNjY1IiwiTGluZUNvbG9yIjpudWxsLCJMaW5lV2VpZ2h0IjowLjAsIkxpbmVUeXBlIjowLCJQYXJlbnRTdHlsZSI6bnVsbH0sIlBhcmVudFN0eWxlIjpudWxsfSwiRGF0ZVN0eWxlIjp7IiRpZCI6IjY2NiIsIkZvbnRTZXR0aW5ncyI6eyIkaWQiOiI2NjciLCJGb250U2l6ZSI6MTAsIkZvbnROYW1lIjoiQ2FsaWJyaSIsIklzQm9sZCI6dHJ1ZSwiSXNJdGFsaWMiOmZhbHNlLCJJc1VuZGVybGluZWQiOmZhbHNlLCJQYXJlbnRTdHlsZSI6bnVsbH0sIkF1dG9TaXplIjowLCJGb3JlZ3JvdW5kIjp7IiRyZWYiOiI3NyJ9LCJNYXhXaWR0aCI6MjAwLjAsIk1heEhlaWdodCI6IkluZmluaXR5IiwiU21hcnRGb3JlZ3JvdW5kSXNBY3RpdmUiOmZhbHNlLCJIb3Jpem9udGFsQWxpZ25tZW50IjowLCJWZXJ0aWNhbEFsaWdubWVudCI6MCwiU21hcnRGb3JlZ3JvdW5kIjpudWxsLCJCYWNrZ3JvdW5kRmlsbFR5cGUiOjAsIk1hcmdpbiI6eyIkaWQiOiI2NjgiLCJUb3AiOjAsIkxlZnQiOjAsIlJpZ2h0IjowLCJCb3R0b20iOjB9LCJQYWRkaW5nIjp7IiRpZCI6IjY2OSIsIlRvcCI6MCwiTGVmdCI6MCwiUmlnaHQiOjAsIkJvdHRvbSI6MH0sIkJhY2tncm91bmQiOnsiJHJlZiI6IjgxIn0sIklzVmlzaWJsZSI6dHJ1ZSwiV2lkdGgiOjAuMCwiSGVpZ2h0IjowLjAsIkJvcmRlclN0eWxlIjp7IiRpZCI6IjY3MCIsIkxpbmVDb2xvciI6bnVsbCwiTGluZVdlaWdodCI6MC4wLCJMaW5lVHlwZSI6MCwiUGFyZW50U3R5bGUiOm51bGx9LCJQYXJlbnRTdHlsZSI6bnVsbH0sIkRhdGVGb3JtYXQiOnsiJGlkIjoiNjcxIiwiRm9ybWF0U3RyaW5nIjoieXl5eSIsIlNlcGFyYXRvciI6Ii8iLCJVc2VJbnRlcm5hdGlvbmFsRGF0ZUZvcm1hdCI6ZmFsc2UsIkRhdGVJc1Zpc2libGUiOnRydWUsIlRpbWVJc1Zpc2libGUiOmZhbHNlLCJIb3VyRGlnaXRzIjoxLCJBbVBtRGVzaWduYXRvciI6MiwiVHJpbTAwTWludXRlcyI6ZmFsc2UsIkxhc3RLbm93blZpc2liaWxpdHlTdGF0ZSI6eyIkaWQiOiI2NzIiLCJEYXRlUGFydElzVmlzaWJsZSI6dHJ1ZSwiVGltZVBhcnRJc1Zpc2libGUiOmZhbHNlfX0sIklzVmlzaWJsZSI6dHJ1ZSwiUGFyZW50U3R5bGUiOm51bGx9LCJJbmRleCI6MjIsIlBlcmNlbnRhZ2VDb21wbGV0ZSI6bnVsbCwiUG9zaXRpb24iOnsiUmF0aW8iOjAuMTQ4NjQyMDczNzM3MjUwNDQsIklzQ3VzdG9tIjp0cnVlfSwiRGF0ZUZvcm1hdCI6eyIkcmVmIjoiNjcxIn0sIklkIjoiOTZmZGUwYjUtMmZmZS00NDk3LTgxZmQtNGFkZTc5OWE4OTVkIiwiSW1wb3J0SWQiOm51bGwsIlRpdGxlIjoiR29sZGVuIEdsb2JlIGZvciBCZXN0IEFjdHJlc3MiLCJOb3RlIjpudWxsLCJIeXBlcmxpbmsiOm51bGwsIklzQ2hhbmdlZCI6ZmFsc2UsIklzTmV3IjpmYWxzZX0seyIkaWQiOiI2NzMiLCJEYXRlIjoiMTk2MC0wMS0wNVQyMzo1OTowMFoiLCJTdHlsZSI6eyIkaWQiOiI2NzQiLCJTaGFwZSI6MTMsIkNvbm5lY3Rvck1hcmdpbiI6eyIkaWQiOiI2NzUiLCJUb3AiOjAsIkxlZnQiOjIsIlJpZ2h0IjoyLCJCb3R0b20iOjB9LCJDb25uZWN0b3JTdHlsZSI6eyIkaWQiOiI2NzYiLCJMaW5lQ29sb3IiOnsiJGlkIjoiNjc3IiwiJHR5cGUiOiJOTFJFLkNvbW1vbi5Eb20uU29saWRDb2xvckJydXNoLCBOTFJFLkNvbW1vbiIsIkNvbG9yIjp7IiRpZCI6IjY3OCIsIkEiOjI1NSwiUiI6MjU1LCJHIjoxOTIsIkIiOjB9fSwiTGluZVdlaWdodCI6MS4wLCJMaW5lVHlwZSI6MCwiUGFyZW50U3R5bGUiOm51bGx9LCJJc0JlbG93VGltZWJhbmQiOmZhbHNlLCJIaWRlRGF0ZSI6ZmFsc2UsIlNoYXBlU2l6ZSI6MywiU3BhY2luZyI6Mi4wLCJQYWRkaW5nIjp7IiRpZCI6IjY3OSIsIlRvcCI6NywiTGVmdCI6MywiUmlnaHQiOjAsIkJvdHRvbSI6Mn0sIlNoYXBlU3R5bGUiOnsiJGlkIjoiNjgwIiwiTWFyZ2luIjp7IiRpZCI6IjY4MSIsIlRvcCI6MCwiTGVmdCI6MCwiUmlnaHQiOjAsIkJvdHRvbSI6MH0sIlBhZGRpbmciOnsiJGlkIjoiNjgyIiwiVG9wIjowLCJMZWZ0IjowLCJSaWdodCI6MCwiQm90dG9tIjowfSwiQmFja2dyb3VuZCI6eyIkaWQiOiI2ODMiLCJDb2xvciI6eyIkaWQiOiI2ODQiLCJBIjoyNTUsIlIiOjI1NSwiRyI6MTkyLCJCIjowfX0sIklzVmlzaWJsZSI6dHJ1ZSwiV2lkdGgiOjEwLjgwMDAwMDE5MDczNDg2MywiSGVpZ2h0IjoxMS4zNDAwMDAxNTI1ODc4OTEsIkJvcmRlclN0eWxlIjp7IiRpZCI6IjY4NSIsIkxpbmVDb2xvciI6eyIkcmVmIjoiNjYifSwiTGluZVdlaWdodCI6MC4wLCJMaW5lVHlwZSI6MCwiUGFyZW50U3R5bGUiOm51bGx9LCJQYXJlbnRTdHlsZSI6bnVsbH0sIlRpdGxlU3R5bGUiOnsiJGlkIjoiNjg2IiwiRm9udFNldHRpbmdzIjp7IiRpZCI6IjY4NyIsIkZvbnRTaXplIjoxMSwiRm9udE5hbWUiOiJDYWxpYnJpIiwiSXNCb2xkIjp0cnVlLCJJc0l0YWxpYyI6ZmFsc2UsIklzVW5kZXJsaW5lZCI6ZmFsc2UsIlBhcmVudFN0eWxlIjpudWxsfSwiQXV0b1NpemUiOjAsIkZvcmVncm91bmQiOnsiJHJlZiI6IjcwIn0sIk1heFdpZHRoIjoyMDAuMCwiTWF4SGVpZ2h0IjoiSW5maW5pdHkiLCJTbWFydEZvcmVncm91bmRJc0FjdGl2ZSI6ZmFsc2UsIkhvcml6b250YWxBbGlnbm1lbnQiOjEsIlZlcnRpY2FsQWxpZ25tZW50IjowLCJTbWFydEZvcmVncm91bmQiOm51bGwsIkJhY2tncm91bmRGaWxsVHlwZSI6MCwiTWFyZ2luIjp7IiRpZCI6IjY4OCIsIlRvcCI6MCwiTGVmdCI6MCwiUmlnaHQiOjAsIkJvdHRvbSI6MH0sIlBhZGRpbmciOnsiJGlkIjoiNjg5IiwiVG9wIjowLCJMZWZ0IjowLCJSaWdodCI6MCwiQm90dG9tIjowfSwiQmFja2dyb3VuZCI6eyIkcmVmIjoiNzQifSwiSXNWaXNpYmxlIjp0cnVlLCJXaWR0aCI6MC4wLCJIZWlnaHQiOjAuMCwiQm9yZGVyU3R5bGUiOnsiJGlkIjoiNjkwIiwiTGluZUNvbG9yIjpudWxsLCJMaW5lV2VpZ2h0IjowLjAsIkxpbmVUeXBlIjowLCJQYXJlbnRTdHlsZSI6bnVsbH0sIlBhcmVudFN0eWxlIjpudWxsfSwiRGF0ZVN0eWxlIjp7IiRpZCI6IjY5MSIsIkZvbnRTZXR0aW5ncyI6eyIkaWQiOiI2OTIiLCJGb250U2l6ZSI6MTAsIkZvbnROYW1lIjoiQ2FsaWJyaSIsIklzQm9sZCI6dHJ1ZSwiSXNJdGFsaWMiOmZhbHNlLCJJc1VuZGVybGluZWQiOmZhbHNlLCJQYXJlbnRTdHlsZSI6bnVsbH0sIkF1dG9TaXplIjowLCJGb3JlZ3JvdW5kIjp7IiRyZWYiOiI3NyJ9LCJNYXhXaWR0aCI6MjAwLjAsIk1heEhlaWdodCI6IkluZmluaXR5IiwiU21hcnRGb3JlZ3JvdW5kSXNBY3RpdmUiOmZhbHNlLCJIb3Jpem9udGFsQWxpZ25tZW50IjowLCJWZXJ0aWNhbEFsaWdubWVudCI6MCwiU21hcnRGb3JlZ3JvdW5kIjpudWxsLCJCYWNrZ3JvdW5kRmlsbFR5cGUiOjAsIk1hcmdpbiI6eyIkaWQiOiI2OTMiLCJUb3AiOjAsIkxlZnQiOjAsIlJpZ2h0IjowLCJCb3R0b20iOjB9LCJQYWRkaW5nIjp7IiRpZCI6IjY5NCIsIlRvcCI6MCwiTGVmdCI6MCwiUmlnaHQiOjAsIkJvdHRvbSI6MH0sIkJhY2tncm91bmQiOnsiJHJlZiI6IjgxIn0sIklzVmlzaWJsZSI6dHJ1ZSwiV2lkdGgiOjAuMCwiSGVpZ2h0IjowLjAsIkJvcmRlclN0eWxlIjp7IiRpZCI6IjY5NSIsIkxpbmVDb2xvciI6bnVsbCwiTGluZVdlaWdodCI6MC4wLCJMaW5lVHlwZSI6MCwiUGFyZW50U3R5bGUiOm51bGx9LCJQYXJlbnRTdHlsZSI6bnVsbH0sIkRhdGVGb3JtYXQiOnsiJGlkIjoiNjk2IiwiRm9ybWF0U3RyaW5nIjoieXl5eSIsIlNlcGFyYXRvciI6Ii8iLCJVc2VJbnRlcm5hdGlvbmFsRGF0ZUZvcm1hdCI6ZmFsc2UsIkRhdGVJc1Zpc2libGUiOnRydWUsIlRpbWVJc1Zpc2libGUiOmZhbHNlLCJIb3VyRGlnaXRzIjoxLCJBbVBtRGVzaWduYXRvciI6MiwiVHJpbTAwTWludXRlcyI6ZmFsc2UsIkxhc3RLbm93blZpc2liaWxpdHlTdGF0ZSI6eyIkaWQiOiI2OTciLCJEYXRlUGFydElzVmlzaWJsZSI6dHJ1ZSwiVGltZVBhcnRJc1Zpc2libGUiOmZhbHNlfX0sIklzVmlzaWJsZSI6dHJ1ZSwiUGFyZW50U3R5bGUiOm51bGx9LCJJbmRleCI6MjMsIlBlcmNlbnRhZ2VDb21wbGV0ZSI6bnVsbCwiUG9zaXRpb24iOnsiUmF0aW8iOjAuMTQ4NjQxOTk2MDMwNDU0MjgsIklzQ3VzdG9tIjp0cnVlfSwiRGF0ZUZvcm1hdCI6eyIkcmVmIjoiNjk2In0sIklkIjoiMWY4OWI5Y2YtYmEzMi00ZDY4LWJkOWYtZWFiZGNjODZhNjQ3IiwiSW1wb3J0SWQiOm51bGwsIlRpdGxlIjoiTGV0J3MgTWFrZSBMb3ZlIiwiTm90ZSI6bnVsbCwiSHlwZXJsaW5rIjpudWxsLCJJc0NoYW5nZWQiOmZhbHNlLCJJc05ldyI6ZmFsc2V9LHsiJGlkIjoiNjk4IiwiRGF0ZSI6IjE5NjEtMDEtMDJUMjM6NTk6MDBaIiwiU3R5bGUiOnsiJGlkIjoiNjk5IiwiU2hhcGUiOjEzLCJDb25uZWN0b3JNYXJnaW4iOnsiJGlkIjoiNzAwIiwiVG9wIjowLCJMZWZ0IjoyLCJSaWdodCI6MiwiQm90dG9tIjowfSwiQ29ubmVjdG9yU3R5bGUiOnsiJGlkIjoiNzAxIiwiTGluZUNvbG9yIjp7IiRpZCI6IjcwMiIsIiR0eXBlIjoiTkxSRS5Db21tb24uRG9tLlNvbGlkQ29sb3JCcnVzaCwgTkxSRS5Db21tb24iLCJDb2xvciI6eyIkaWQiOiI3MDMiLCJBIjoyNTUsIlIiOjI1NSwiRyI6MTkyLCJCIjowfX0sIkxpbmVXZWlnaHQiOjEuMCwiTGluZVR5cGUiOjAsIlBhcmVudFN0eWxlIjpudWxsfSwiSXNCZWxvd1RpbWViYW5kIjp0cnVlLCJIaWRlRGF0ZSI6ZmFsc2UsIlNoYXBlU2l6ZSI6MywiU3BhY2luZyI6Mi4wLCJQYWRkaW5nIjp7IiRpZCI6IjcwNCIsIlRvcCI6NywiTGVmdCI6MywiUmlnaHQiOjAsIkJvdHRvbSI6Mn0sIlNoYXBlU3R5bGUiOnsiJGlkIjoiNzA1IiwiTWFyZ2luIjp7IiRpZCI6IjcwNiIsIlRvcCI6MCwiTGVmdCI6MCwiUmlnaHQiOjAsIkJvdHRvbSI6MH0sIlBhZGRpbmciOnsiJGlkIjoiNzA3IiwiVG9wIjowLCJMZWZ0IjowLCJSaWdodCI6MCwiQm90dG9tIjowfSwiQmFja2dyb3VuZCI6eyIkaWQiOiI3MDgiLCJDb2xvciI6eyIkaWQiOiI3MDkiLCJBIjoyNTUsIlIiOjI1NSwiRyI6MTkyLCJCIjowfX0sIklzVmlzaWJsZSI6dHJ1ZSwiV2lkdGgiOjEwLjgwMDAwMDE5MDczNDg2MywiSGVpZ2h0IjoxMS4zNDAwMDAxNTI1ODc4OTEsIkJvcmRlclN0eWxlIjp7IiRpZCI6IjcxMCIsIkxpbmVDb2xvciI6eyIkcmVmIjoiNjYifSwiTGluZVdlaWdodCI6MC4wLCJMaW5lVHlwZSI6MCwiUGFyZW50U3R5bGUiOm51bGx9LCJQYXJlbnRTdHlsZSI6bnVsbH0sIlRpdGxlU3R5bGUiOnsiJGlkIjoiNzExIiwiRm9udFNldHRpbmdzIjp7IiRpZCI6IjcxMiIsIkZvbnRTaXplIjoxMSwiRm9udE5hbWUiOiJDYWxpYnJpIiwiSXNCb2xkIjp0cnVlLCJJc0l0YWxpYyI6ZmFsc2UsIklzVW5kZXJsaW5lZCI6ZmFsc2UsIlBhcmVudFN0eWxlIjpudWxsfSwiQXV0b1NpemUiOjAsIkZvcmVncm91bmQiOnsiJHJlZiI6IjcwIn0sIk1heFdpZHRoIjoyMDAuMCwiTWF4SGVpZ2h0IjoiSW5maW5pdHkiLCJTbWFydEZvcmVncm91bmRJc0FjdGl2ZSI6ZmFsc2UsIkhvcml6b250YWxBbGlnbm1lbnQiOjEsIlZlcnRpY2FsQWxpZ25tZW50IjowLCJTbWFydEZvcmVncm91bmQiOm51bGwsIkJhY2tncm91bmRGaWxsVHlwZSI6MCwiTWFyZ2luIjp7IiRpZCI6IjcxMyIsIlRvcCI6MCwiTGVmdCI6MCwiUmlnaHQiOjAsIkJvdHRvbSI6MH0sIlBhZGRpbmciOnsiJGlkIjoiNzE0IiwiVG9wIjowLCJMZWZ0IjowLCJSaWdodCI6MCwiQm90dG9tIjowfSwiQmFja2dyb3VuZCI6eyIkcmVmIjoiNzQifSwiSXNWaXNpYmxlIjp0cnVlLCJXaWR0aCI6MC4wLCJIZWlnaHQiOjAuMCwiQm9yZGVyU3R5bGUiOnsiJGlkIjoiNzE1IiwiTGluZUNvbG9yIjpudWxsLCJMaW5lV2VpZ2h0IjowLjAsIkxpbmVUeXBlIjowLCJQYXJlbnRTdHlsZSI6bnVsbH0sIlBhcmVudFN0eWxlIjpudWxsfSwiRGF0ZVN0eWxlIjp7IiRpZCI6IjcxNiIsIkZvbnRTZXR0aW5ncyI6eyIkaWQiOiI3MTciLCJGb250U2l6ZSI6MTAsIkZvbnROYW1lIjoiQ2FsaWJyaSIsIklzQm9sZCI6dHJ1ZSwiSXNJdGFsaWMiOmZhbHNlLCJJc1VuZGVybGluZWQiOmZhbHNlLCJQYXJlbnRTdHlsZSI6bnVsbH0sIkF1dG9TaXplIjowLCJGb3JlZ3JvdW5kIjp7IiRyZWYiOiI3NyJ9LCJNYXhXaWR0aCI6MjAwLjAsIk1heEhlaWdodCI6IkluZmluaXR5IiwiU21hcnRGb3JlZ3JvdW5kSXNBY3RpdmUiOmZhbHNlLCJIb3Jpem9udGFsQWxpZ25tZW50IjowLCJWZXJ0aWNhbEFsaWdubWVudCI6MCwiU21hcnRGb3JlZ3JvdW5kIjpudWxsLCJCYWNrZ3JvdW5kRmlsbFR5cGUiOjAsIk1hcmdpbiI6eyIkaWQiOiI3MTgiLCJUb3AiOjAsIkxlZnQiOjAsIlJpZ2h0IjowLCJCb3R0b20iOjB9LCJQYWRkaW5nIjp7IiRpZCI6IjcxOSIsIlRvcCI6MCwiTGVmdCI6MCwiUmlnaHQiOjAsIkJvdHRvbSI6MH0sIkJhY2tncm91bmQiOnsiJHJlZiI6IjgxIn0sIklzVmlzaWJsZSI6dHJ1ZSwiV2lkdGgiOjAuMCwiSGVpZ2h0IjowLjAsIkJvcmRlclN0eWxlIjp7IiRpZCI6IjcyMCIsIkxpbmVDb2xvciI6bnVsbCwiTGluZVdlaWdodCI6MC4wLCJMaW5lVHlwZSI6MCwiUGFyZW50U3R5bGUiOm51bGx9LCJQYXJlbnRTdHlsZSI6bnVsbH0sIkRhdGVGb3JtYXQiOnsiJGlkIjoiNzIxIiwiRm9ybWF0U3RyaW5nIjoieXl5eSIsIlNlcGFyYXRvciI6Ii8iLCJVc2VJbnRlcm5hdGlvbmFsRGF0ZUZvcm1hdCI6ZmFsc2UsIkRhdGVJc1Zpc2libGUiOnRydWUsIlRpbWVJc1Zpc2libGUiOmZhbHNlLCJIb3VyRGlnaXRzIjoxLCJBbVBtRGVzaWduYXRvciI6MiwiVHJpbTAwTWludXRlcyI6ZmFsc2UsIkxhc3RLbm93blZpc2liaWxpdHlTdGF0ZSI6eyIkaWQiOiI3MjIiLCJEYXRlUGFydElzVmlzaWJsZSI6dHJ1ZSwiVGltZVBhcnRJc1Zpc2libGUiOmZhbHNlfX0sIklzVmlzaWJsZSI6dHJ1ZSwiUGFyZW50U3R5bGUiOm51bGx9LCJJbmRleCI6MjQsIlBlcmNlbnRhZ2VDb21wbGV0ZSI6bnVsbCwiUG9zaXRpb24iOnsiUmF0aW8iOjAuMCwiSXNDdXN0b20iOmZhbHNlfSwiRGF0ZUZvcm1hdCI6eyIkcmVmIjoiNzIxIn0sIklkIjoiNDhjMmRmOGItZTIxMy00OTY2LTg0YmYtZGEyMDVkZGZhMDlkIiwiSW1wb3J0SWQiOm51bGwsIlRpdGxlIjoiVGhlIE1pc2ZpdHMiLCJOb3RlIjpudWxsLCJIeXBlcmxpbmsiOm51bGwsIklzQ2hhbmdlZCI6ZmFsc2UsIklzTmV3IjpmYWxzZX0seyIkaWQiOiI3MjMiLCJEYXRlIjoiMTk2Mi0wOC0wNVQyMzo1OTowMCIsIlN0eWxlIjp7IiRpZCI6IjcyNCIsIlNoYXBlIjowLCJDb25uZWN0b3JNYXJnaW4iOnsiJGlkIjoiNzI1IiwiVG9wIjowLCJMZWZ0IjoyLCJSaWdodCI6MiwiQm90dG9tIjowfSwiQ29ubmVjdG9yU3R5bGUiOnsiJGlkIjoiNzI2IiwiTGluZUNvbG9yIjp7IiRyZWYiOiI1NyJ9LCJMaW5lV2VpZ2h0IjoxLjAsIkxpbmVUeXBlIjowLCJQYXJlbnRTdHlsZSI6bnVsbH0sIklzQmVsb3dUaW1lYmFuZCI6ZmFsc2UsIkhpZGVEYXRlIjpmYWxzZSwiU2hhcGVTaXplIjozLCJTcGFjaW5nIjoyLjAsIlBhZGRpbmciOnsiJGlkIjoiNzI3IiwiVG9wIjo3LCJMZWZ0IjozLCJSaWdodCI6MCwiQm90dG9tIjoyfSwiU2hhcGVTdHlsZSI6eyIkaWQiOiI3MjgiLCJNYXJnaW4iOnsiJGlkIjoiNzI5IiwiVG9wIjowLCJMZWZ0IjowLCJSaWdodCI6MCwiQm90dG9tIjowfSwiUGFkZGluZyI6eyIkaWQiOiI3MzAiLCJUb3AiOjAsIkxlZnQiOjAsIlJpZ2h0IjowLCJCb3R0b20iOjB9LCJCYWNrZ3JvdW5kIjp7IiRpZCI6IjczMSIsIkNvbG9yIjp7IiRpZCI6IjczMiIsIkEiOjI1NSwiUiI6MTI5LCJHIjozNywiQiI6MzB9fSwiSXNWaXNpYmxlIjp0cnVlLCJXaWR0aCI6MTAuODAwMDAwMTkwNzM0ODYzLCJIZWlnaHQiOjExLjM0MDAwMDE1MjU4Nzg5MSwiQm9yZGVyU3R5bGUiOnsiJGlkIjoiNzMzIiwiTGluZUNvbG9yIjp7IiRyZWYiOiI2NiJ9LCJMaW5lV2VpZ2h0IjowLjAsIkxpbmVUeXBlIjowLCJQYXJlbnRTdHlsZSI6bnVsbH0sIlBhcmVudFN0eWxlIjpudWxsfSwiVGl0bGVTdHlsZSI6eyIkaWQiOiI3MzQiLCJGb250U2V0dGluZ3MiOnsiJGlkIjoiNzM1IiwiRm9udFNpemUiOjExLCJGb250TmFtZSI6IkNhbGlicmkiLCJJc0JvbGQiOnRydWUsIklzSXRhbGljIjpmYWxzZSwiSXNVbmRlcmxpbmVkIjpmYWxzZSwiUGFyZW50U3R5bGUiOm51bGx9LCJBdXRvU2l6ZSI6MCwiRm9yZWdyb3VuZCI6eyIkcmVmIjoiNzAifSwiTWF4V2lkdGgiOjIwMC4wLCJNYXhIZWlnaHQiOiJJbmZpbml0eSIsIlNtYXJ0Rm9yZWdyb3VuZElzQWN0aXZlIjpmYWxzZSwiSG9yaXpvbnRhbEFsaWdubWVudCI6MSwiVmVydGljYWxBbGlnbm1lbnQiOjAsIlNtYXJ0Rm9yZWdyb3VuZCI6bnVsbCwiQmFja2dyb3VuZEZpbGxUeXBlIjowLCJNYXJnaW4iOnsiJGlkIjoiNzM2IiwiVG9wIjowLCJMZWZ0IjowLCJSaWdodCI6MCwiQm90dG9tIjowfSwiUGFkZGluZyI6eyIkaWQiOiI3MzciLCJUb3AiOjAsIkxlZnQiOjAsIlJpZ2h0IjowLCJCb3R0b20iOjB9LCJCYWNrZ3JvdW5kIjp7IiRyZWYiOiI3NCJ9LCJJc1Zpc2libGUiOnRydWUsIldpZHRoIjowLjAsIkhlaWdodCI6MC4wLCJCb3JkZXJTdHlsZSI6eyIkaWQiOiI3MzgiLCJMaW5lQ29sb3IiOm51bGwsIkxpbmVXZWlnaHQiOjAuMCwiTGluZVR5cGUiOjAsIlBhcmVudFN0eWxlIjpudWxsfSwiUGFyZW50U3R5bGUiOm51bGx9LCJEYXRlU3R5bGUiOnsiJGlkIjoiNzM5IiwiRm9udFNldHRpbmdzIjp7IiRpZCI6Ijc0MCIsIkZvbnRTaXplIjoxMCwiRm9udE5hbWUiOiJDYWxpYnJpIiwiSXNCb2xkIjp0cnVlLCJJc0l0YWxpYyI6ZmFsc2UsIklzVW5kZXJsaW5lZCI6ZmFsc2UsIlBhcmVudFN0eWxlIjpudWxsfSwiQXV0b1NpemUiOjAsIkZvcmVncm91bmQiOnsiJHJlZiI6Ijc3In0sIk1heFdpZHRoIjoyMDAuMCwiTWF4SGVpZ2h0IjoiSW5maW5pdHkiLCJTbWFydEZvcmVncm91bmRJc0FjdGl2ZSI6ZmFsc2UsIkhvcml6b250YWxBbGlnbm1lbnQiOjAsIlZlcnRpY2FsQWxpZ25tZW50IjowLCJTbWFydEZvcmVncm91bmQiOm51bGwsIkJhY2tncm91bmRGaWxsVHlwZSI6MCwiTWFyZ2luIjp7IiRpZCI6Ijc0MSIsIlRvcCI6MCwiTGVmdCI6MCwiUmlnaHQiOjAsIkJvdHRvbSI6MH0sIlBhZGRpbmciOnsiJGlkIjoiNzQyIiwiVG9wIjowLCJMZWZ0IjowLCJSaWdodCI6MCwiQm90dG9tIjowfSwiQmFja2dyb3VuZCI6eyIkcmVmIjoiODEifSwiSXNWaXNpYmxlIjp0cnVlLCJXaWR0aCI6MC4wLCJIZWlnaHQiOjAuMCwiQm9yZGVyU3R5bGUiOnsiJGlkIjoiNzQzIiwiTGluZUNvbG9yIjpudWxsLCJMaW5lV2VpZ2h0IjowLjAsIkxpbmVUeXBlIjowLCJQYXJlbnRTdHlsZSI6bnVsbH0sIlBhcmVudFN0eWxlIjpudWxsfSwiRGF0ZUZvcm1hdCI6eyIkaWQiOiI3NDQ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3NDUiLCJEYXRlUGFydElzVmlzaWJsZSI6dHJ1ZSwiVGltZVBhcnRJc1Zpc2libGUiOmZhbHNlfX0sIklzVmlzaWJsZSI6dHJ1ZSwiUGFyZW50U3R5bGUiOm51bGx9LCJJbmRleCI6MjUsIlBlcmNlbnRhZ2VDb21wbGV0ZSI6bnVsbCwiUG9zaXRpb24iOnsiUmF0aW8iOjAuMCwiSXNDdXN0b20iOmZhbHNlfSwiRGF0ZUZvcm1hdCI6eyIkcmVmIjoiNzQ0In0sIklkIjoiYTA5YmZlNzItNjFiNi00NzZkLWJkMzctNjA2NDBhZDg3M2MxIiwiSW1wb3J0SWQiOm51bGwsIlRpdGxlIjoiRGllcyBvZiBiYXJiaXR1cmF0ZSBvdmVyZG9zZSIsIk5vdGUiOm51bGwsIkh5cGVybGluayI6bnVsbCwiSXNDaGFuZ2VkIjpmYWxzZSwiSXNOZXciOmZhbHNlfV0sIlRhc2tzIjpbeyIkaWQiOiI3NDYiLCJHcm91cE5hbWUiOm51bGwsIlN0YXJ0RGF0ZSI6IjIwMTgtMDUtMjlUMDA6MDA6MDAiLCJFbmREYXRlIjoiMjAxOC0wNS0yOVQyMzo1OTowMCIsIlBlcmNlbnRhZ2VDb21wbGV0ZSI6bnVsbCwiU3R5bGUiOnsiJGlkIjoiNzQ3IiwiU2hhcGUiOjIsIlNoYXBlVGhpY2tuZXNzIjowLCJEdXJhdGlvbkZvcm1hdCI6MCwiSW5jbHVkZU5vbldvcmtpbmdEYXlzSW5EdXJhdGlvbiI6ZmFsc2UsIlBlcmNlbnRhZ2VDb21wbGV0ZVN0eWxlIjp7IiRpZCI6Ijc0OCIsIkZvbnRTZXR0aW5ncyI6eyIkaWQiOiI3NDkiLCJGb250U2l6ZSI6MTAsIkZvbnROYW1lIjoiQ2FsaWJyaSIsIklzQm9sZCI6ZmFsc2UsIklzSXRhbGljIjpmYWxzZSwiSXNVbmRlcmxpbmVkIjpmYWxzZSwiUGFyZW50U3R5bGUiOm51bGx9LCJBdXRvU2l6ZSI6MCwiRm9yZWdyb3VuZCI6eyIkaWQiOiI3NTAiLCJDb2xvciI6eyIkcmVmIjoiODgifX0sIk1heFdpZHRoIjoyMDAuMCwiTWF4SGVpZ2h0IjoiSW5maW5pdHkiLCJTbWFydEZvcmVncm91bmRJc0FjdGl2ZSI6ZmFsc2UsIkhvcml6b250YWxBbGlnbm1lbnQiOjAsIlZlcnRpY2FsQWxpZ25tZW50IjowLCJTbWFydEZvcmVncm91bmQiOm51bGwsIkJhY2tncm91bmRGaWxsVHlwZSI6MCwiTWFyZ2luIjp7IiRpZCI6Ijc1MSIsIlRvcCI6MCwiTGVmdCI6MCwiUmlnaHQiOjAsIkJvdHRvbSI6MH0sIlBhZGRpbmciOnsiJGlkIjoiNzUyIiwiVG9wIjowLCJMZWZ0IjowLCJSaWdodCI6MCwiQm90dG9tIjowfSwiQmFja2dyb3VuZCI6eyIkcmVmIjoiOTEifSwiSXNWaXNpYmxlIjp0cnVlLCJXaWR0aCI6MC4wLCJIZWlnaHQiOjAuMCwiQm9yZGVyU3R5bGUiOnsiJGlkIjoiNzUzIiwiTGluZUNvbG9yIjpudWxsLCJMaW5lV2VpZ2h0IjowLjAsIkxpbmVUeXBlIjowLCJQYXJlbnRTdHlsZSI6bnVsbH0sIlBhcmVudFN0eWxlIjpudWxsfSwiRHVyYXRpb25TdHlsZSI6eyIkaWQiOiI3NTQiLCJGb250U2V0dGluZ3MiOnsiJGlkIjoiNzU1IiwiRm9udFNpemUiOjEwLCJGb250TmFtZSI6IkNhbGlicmkiLCJJc0JvbGQiOmZhbHNlLCJJc0l0YWxpYyI6ZmFsc2UsIklzVW5kZXJsaW5lZCI6ZmFsc2UsIlBhcmVudFN0eWxlIjpudWxsfSwiQXV0b1NpemUiOjAsIkZvcmVncm91bmQiOnsiJGlkIjoiNzU2IiwiQ29sb3IiOnsiJHJlZiI6Ijk1In19LCJNYXhXaWR0aCI6MjAwLjAsIk1heEhlaWdodCI6IkluZmluaXR5IiwiU21hcnRGb3JlZ3JvdW5kSXNBY3RpdmUiOmZhbHNlLCJIb3Jpem9udGFsQWxpZ25tZW50IjowLCJWZXJ0aWNhbEFsaWdubWVudCI6MCwiU21hcnRGb3JlZ3JvdW5kIjpudWxsLCJCYWNrZ3JvdW5kRmlsbFR5cGUiOjAsIk1hcmdpbiI6eyIkaWQiOiI3NTciLCJUb3AiOjAsIkxlZnQiOjAsIlJpZ2h0IjowLCJCb3R0b20iOjB9LCJQYWRkaW5nIjp7IiRpZCI6Ijc1OCIsIlRvcCI6MCwiTGVmdCI6MCwiUmlnaHQiOjAsIkJvdHRvbSI6MH0sIkJhY2tncm91bmQiOnsiJHJlZiI6Ijk4In0sIklzVmlzaWJsZSI6dHJ1ZSwiV2lkdGgiOjAuMCwiSGVpZ2h0IjowLjAsIkJvcmRlclN0eWxlIjp7IiRpZCI6Ijc1OSIsIkxpbmVDb2xvciI6bnVsbCwiTGluZVdlaWdodCI6MC4wLCJMaW5lVHlwZSI6MCwiUGFyZW50U3R5bGUiOm51bGx9LCJQYXJlbnRTdHlsZSI6bnVsbH0sIkhvcml6b250YWxDb25uZWN0b3JTdHlsZSI6eyIkaWQiOiI3NjAiLCJMaW5lQ29sb3IiOnsiJHJlZiI6IjEwMCJ9LCJMaW5lV2VpZ2h0IjoxLjAsIkxpbmVUeXBlIjowLCJQYXJlbnRTdHlsZSI6bnVsbH0sIlZlcnRpY2FsQ29ubmVjdG9yU3R5bGUiOnsiJGlkIjoiNzYxIiwiTGluZUNvbG9yIjp7IiRyZWYiOiIxMDMifSwiTGluZVdlaWdodCI6MC4wLCJMaW5lVHlwZSI6MCwiUGFyZW50U3R5bGUiOm51bGx9LCJNYXJnaW4iOm51bGwsIlN0YXJ0RGF0ZVBvc2l0aW9uIjozLCJFbmREYXRlUG9zaXRpb24iOjQsIkRhdGVJc1Zpc2libGUiOnRydWUsIlRpdGxlUG9zaXRpb24iOjIsIkR1cmF0aW9uUG9zaXRpb24iOjYsIlBlcmNlbnRhZ2VDb21wbGV0ZWRQb3NpdGlvbiI6NiwiU3BhY2luZyI6MywiSXNCZWxvd1RpbWViYW5kIjp0cnVlLCJQZXJjZW50YWdlQ29tcGxldGVTaGFwZU9wYWNpdHkiOjM1LCJTaGFwZVN0eWxlIjp7IiRpZCI6Ijc2MiIsIk1hcmdpbiI6eyIkaWQiOiI3NjMiLCJUb3AiOjAsIkxlZnQiOjQsIlJpZ2h0Ijo0LCJCb3R0b20iOjB9LCJQYWRkaW5nIjp7IiRpZCI6Ijc2NCIsIlRvcCI6MCwiTGVmdCI6MCwiUmlnaHQiOjAsIkJvdHRvbSI6MH0sIkJhY2tncm91bmQiOnsiJGlkIjoiNzY1IiwiQ29sb3IiOnsiJGlkIjoiNzY2IiwiQSI6MjU1LCJSIjo5MSwiRyI6MTU1LCJCIjoyMTN9fSwiSXNWaXNpYmxlIjp0cnVlLCJXaWR0aCI6MC4wLCJIZWlnaHQiOjEwLjAsIkJvcmRlclN0eWxlIjp7IiRpZCI6Ijc2NyIsIkxpbmVDb2xvciI6eyIkcmVmIjoiMTExIn0sIkxpbmVXZWlnaHQiOjAuMCwiTGluZVR5cGUiOjAsIlBhcmVudFN0eWxlIjpudWxsfSwiUGFyZW50U3R5bGUiOm51bGx9LCJUaXRsZVN0eWxlIjp7IiRpZCI6Ijc2OCIsIkZvbnRTZXR0aW5ncyI6eyIkaWQiOiI3NjkiLCJGb250U2l6ZSI6MTEsIkZvbnROYW1lIjoiQ2FsaWJyaSIsIklzQm9sZCI6dHJ1ZSwiSXNJdGFsaWMiOmZhbHNlLCJJc1VuZGVybGluZWQiOmZhbHNlLCJQYXJlbnRTdHlsZSI6bnVsbH0sIkF1dG9TaXplIjowLCJGb3JlZ3JvdW5kIjp7IiRpZCI6Ijc3MCIsIkNvbG9yIjp7IiRyZWYiOiIxMTYifX0sIk1heFdpZHRoIjo5NjAuMCwiTWF4SGVpZ2h0IjoiSW5maW5pdHkiLCJTbWFydEZvcmVncm91bmRJc0FjdGl2ZSI6ZmFsc2UsIkhvcml6b250YWxBbGlnbm1lbnQiOjEsIlZlcnRpY2FsQWxpZ25tZW50IjowLCJTbWFydEZvcmVncm91bmQiOm51bGwsIkJhY2tncm91bmRGaWxsVHlwZSI6MCwiTWFyZ2luIjp7IiRpZCI6Ijc3MSIsIlRvcCI6MCwiTGVmdCI6MCwiUmlnaHQiOjAsIkJvdHRvbSI6MH0sIlBhZGRpbmciOnsiJGlkIjoiNzcyIiwiVG9wIjowLCJMZWZ0IjowLCJSaWdodCI6MCwiQm90dG9tIjowfSwiQmFja2dyb3VuZCI6eyIkcmVmIjoiMTE5In0sIklzVmlzaWJsZSI6dHJ1ZSwiV2lkdGgiOjAuMCwiSGVpZ2h0IjowLjAsIkJvcmRlclN0eWxlIjp7IiRpZCI6Ijc3MyIsIkxpbmVDb2xvciI6bnVsbCwiTGluZVdlaWdodCI6MC4wLCJMaW5lVHlwZSI6MCwiUGFyZW50U3R5bGUiOm51bGx9LCJQYXJlbnRTdHlsZSI6bnVsbH0sIkRhdGVTdHlsZSI6eyIkaWQiOiI3NzQiLCJGb250U2V0dGluZ3MiOnsiJGlkIjoiNzc1IiwiRm9udFNpemUiOjEwLCJGb250TmFtZSI6IkNhbGlicmkiLCJJc0JvbGQiOmZhbHNlLCJJc0l0YWxpYyI6ZmFsc2UsIklzVW5kZXJsaW5lZCI6ZmFsc2UsIlBhcmVudFN0eWxlIjpudWxsfSwiQXV0b1NpemUiOjAsIkZvcmVncm91bmQiOnsiJGlkIjoiNzc2IiwiQ29sb3IiOnsiJHJlZiI6IjEyMyJ9fSwiTWF4V2lkdGgiOjIwMC4wLCJNYXhIZWlnaHQiOiJJbmZpbml0eSIsIlNtYXJ0Rm9yZWdyb3VuZElzQWN0aXZlIjpmYWxzZSwiSG9yaXpvbnRhbEFsaWdubWVudCI6MCwiVmVydGljYWxBbGlnbm1lbnQiOjAsIlNtYXJ0Rm9yZWdyb3VuZCI6bnVsbCwiQmFja2dyb3VuZEZpbGxUeXBlIjowLCJNYXJnaW4iOnsiJGlkIjoiNzc3IiwiVG9wIjowLCJMZWZ0IjowLCJSaWdodCI6MCwiQm90dG9tIjowfSwiUGFkZGluZyI6eyIkaWQiOiI3NzgiLCJUb3AiOjAsIkxlZnQiOjAsIlJpZ2h0IjowLCJCb3R0b20iOjB9LCJCYWNrZ3JvdW5kIjp7IiRyZWYiOiIxMjYifSwiSXNWaXNpYmxlIjp0cnVlLCJXaWR0aCI6MC4wLCJIZWlnaHQiOjAuMCwiQm9yZGVyU3R5bGUiOnsiJGlkIjoiNzc5IiwiTGluZUNvbG9yIjpudWxsLCJMaW5lV2VpZ2h0IjowLjAsIkxpbmVUeXBlIjowLCJQYXJlbnRTdHlsZSI6bnVsbH0sIlBhcmVudFN0eWxlIjpudWxsfSwiRGF0ZUZvcm1hdCI6eyIkaWQiOiI3ODAiLCJGb3JtYXRTdHJpbmciOiJNTU0gZC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m51bGx9LCJJbmRleCI6MSwiU21hcnREdXJhdGlvbkFjdGl2YXRlZCI6ZmFsc2UsIkRhdGVGb3JtYXQiOnsiJHJlZiI6Ijc4MCJ9LCJJZCI6IjM5MjA5MGIzLTY4ODctNDNlMy05NzEzLWQyOGU0ZjdkZGM0YSIsIkltcG9ydElkIjpudWxsLCJUaXRsZSI6bnVsbCwiTm90ZSI6bnVsbCwiSHlwZXJsaW5rIjpudWxsLCJJc0NoYW5nZWQiOmZhbHNlLCJJc05ldyI6ZmFsc2V9XSwiTXNQcm9qZWN0SXRlbXNUcmVlIjp7IiRpZCI6Ijc4MSIsIlJvb3QiOnsiSW1wb3J0SWQiOm51bGwsIklzSW1wb3J0ZWQiOmZhbHNlLCJDaGlsZHJlbiI6W119fSwiTWV0YWRhdGEiOnsiJGlkIjoiNzgyIiwiUmVjZW50Q29sb3JzQ29sbGVjdGlvbiI6IltdIn0sIlNldHRpbmdzIjp7IiRpZCI6Ijc4MyIsIkltcGFPcHRpb25zIjp7IiRpZCI6Ijc4NCIsIkxlZnRUb1JpZ2h0IjpmYWxzZSwiUGF5bG9hZE9wdGlvbnMiOjJ9LCJVc2VDb21wcmVzc2lvbiI6ZmFsc2UsIkNvbXByZXNpb25QZXJjZW50YWdlIjo1MC4wLCJJbmFjdGl2ZUludGVydmFsV2lkdGhUaHJlc2hvbGQiOjMwLjAsIkluYWN0aXZlSW50ZXJ2YWxXaWR0aCI6MS4wLCJTcGxpdFRhc2tzIjpmYWxzZSwiVXNlQ2x1c3RlciI6ZmFsc2UsIkVwc2lsb24iOjAuMCwiTWluUG9pbnRzVG9Gb3JtQUNsdXN0ZXIiOjIsIkdlbmVyYXRlSW52aXNpYmxlU2hhcGVzIjpmYWxzZSwiU21hcnRUaW1lbGluZVRhc2tQZXJjZW50YWdlRml0IjpmYWxzZX0sIklzTmV3Ijp0cnVlLCJJbXBvcnRUeXBlIjowLCJGaWxlUGF0aCI6bnVsbCwiVGltZUNvbmZpZ3VyYXRpb24iOnsiJGlkIjoiNzg1IiwiVXNlVGltZSI6ZmFsc2UsIldvcmtEYXlTdGFydCI6IjAwOjAwOjAwIiwiV29ya0RheUVuZCI6IjIzOjU5OjAwIn0sIkxhc3RVc2VkVGVtcGxhdGVJZCI6ImMxMWY2ZjQ5LTdkYjgtNDVmZC1iYTMyLWJmY2FlYTQ5MmYzOSJ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</Words>
  <Application>Microsoft Office PowerPoint</Application>
  <PresentationFormat>Widescreen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2018-05-31T08:10:01Z</dcterms:created>
  <dcterms:modified xsi:type="dcterms:W3CDTF">2018-05-31T08:14:36Z</dcterms:modified>
</cp:coreProperties>
</file>