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5CD"/>
    <a:srgbClr val="D96953"/>
    <a:srgbClr val="80836B"/>
    <a:srgbClr val="DA6952"/>
    <a:srgbClr val="972D27"/>
    <a:srgbClr val="A75646"/>
    <a:srgbClr val="DC7840"/>
    <a:srgbClr val="9A383F"/>
    <a:srgbClr val="E0DDCD"/>
    <a:srgbClr val="9B9E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0C2B-D55B-4D04-B294-9D084F5D12A8}" type="datetimeFigureOut">
              <a:rPr lang="ro-RO" smtClean="0"/>
              <a:t>14.12.2018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DDEA-3325-4620-8F2A-A73EBEEED68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1733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0C2B-D55B-4D04-B294-9D084F5D12A8}" type="datetimeFigureOut">
              <a:rPr lang="ro-RO" smtClean="0"/>
              <a:t>14.12.2018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DDEA-3325-4620-8F2A-A73EBEEED68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27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0C2B-D55B-4D04-B294-9D084F5D12A8}" type="datetimeFigureOut">
              <a:rPr lang="ro-RO" smtClean="0"/>
              <a:t>14.12.2018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DDEA-3325-4620-8F2A-A73EBEEED68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9776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0C2B-D55B-4D04-B294-9D084F5D12A8}" type="datetimeFigureOut">
              <a:rPr lang="ro-RO" smtClean="0"/>
              <a:t>14.12.2018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DDEA-3325-4620-8F2A-A73EBEEED68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484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0C2B-D55B-4D04-B294-9D084F5D12A8}" type="datetimeFigureOut">
              <a:rPr lang="ro-RO" smtClean="0"/>
              <a:t>14.12.2018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DDEA-3325-4620-8F2A-A73EBEEED68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2701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0C2B-D55B-4D04-B294-9D084F5D12A8}" type="datetimeFigureOut">
              <a:rPr lang="ro-RO" smtClean="0"/>
              <a:t>14.12.2018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DDEA-3325-4620-8F2A-A73EBEEED68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67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0C2B-D55B-4D04-B294-9D084F5D12A8}" type="datetimeFigureOut">
              <a:rPr lang="ro-RO" smtClean="0"/>
              <a:t>14.12.2018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DDEA-3325-4620-8F2A-A73EBEEED68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4835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0C2B-D55B-4D04-B294-9D084F5D12A8}" type="datetimeFigureOut">
              <a:rPr lang="ro-RO" smtClean="0"/>
              <a:t>14.12.2018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DDEA-3325-4620-8F2A-A73EBEEED68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1552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0C2B-D55B-4D04-B294-9D084F5D12A8}" type="datetimeFigureOut">
              <a:rPr lang="ro-RO" smtClean="0"/>
              <a:t>14.12.2018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DDEA-3325-4620-8F2A-A73EBEEED68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2043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0C2B-D55B-4D04-B294-9D084F5D12A8}" type="datetimeFigureOut">
              <a:rPr lang="ro-RO" smtClean="0"/>
              <a:t>14.12.2018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DDEA-3325-4620-8F2A-A73EBEEED68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5058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0C2B-D55B-4D04-B294-9D084F5D12A8}" type="datetimeFigureOut">
              <a:rPr lang="ro-RO" smtClean="0"/>
              <a:t>14.12.2018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DDEA-3325-4620-8F2A-A73EBEEED68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0036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0C2B-D55B-4D04-B294-9D084F5D12A8}" type="datetimeFigureOut">
              <a:rPr lang="ro-RO" smtClean="0"/>
              <a:t>14.12.2018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2DDEA-3325-4620-8F2A-A73EBEEED68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108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image" Target="../media/image1.png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microsoft.com/office/2007/relationships/hdphoto" Target="../media/hdphoto1.wdp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slideLayout" Target="../slideLayouts/slideLayout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7">
            <a:extLst>
              <a:ext uri="{BEBA8EAE-BF5A-486C-A8C5-ECC9F3942E4B}">
                <a14:imgProps xmlns:a14="http://schemas.microsoft.com/office/drawing/2010/main">
                  <a14:imgLayer r:embed="rId118">
                    <a14:imgEffect>
                      <a14:brightnessContrast bright="-13000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OTLSHAPE_M_a3fe0becc6644f748c46750b9aa19e7f_Connector1"/>
          <p:cNvCxnSpPr/>
          <p:nvPr>
            <p:custDataLst>
              <p:tags r:id="rId2"/>
            </p:custDataLst>
          </p:nvPr>
        </p:nvCxnSpPr>
        <p:spPr>
          <a:xfrm>
            <a:off x="9649123" y="4521200"/>
            <a:ext cx="0" cy="585174"/>
          </a:xfrm>
          <a:prstGeom prst="line">
            <a:avLst/>
          </a:prstGeom>
          <a:ln w="9525" cap="flat" cmpd="sng" algn="ctr">
            <a:solidFill>
              <a:srgbClr val="BC96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OTLSHAPE_M_3c263c665a88494b9b5318647c2d02ed_Connector3"/>
          <p:cNvCxnSpPr/>
          <p:nvPr>
            <p:custDataLst>
              <p:tags r:id="rId3"/>
            </p:custDataLst>
          </p:nvPr>
        </p:nvCxnSpPr>
        <p:spPr>
          <a:xfrm>
            <a:off x="7614456" y="5517709"/>
            <a:ext cx="0" cy="572744"/>
          </a:xfrm>
          <a:prstGeom prst="line">
            <a:avLst/>
          </a:prstGeom>
          <a:ln w="9525" cap="flat" cmpd="sng" algn="ctr">
            <a:solidFill>
              <a:srgbClr val="BC96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OTLSHAPE_M_3c263c665a88494b9b5318647c2d02ed_Connector2"/>
          <p:cNvCxnSpPr/>
          <p:nvPr>
            <p:custDataLst>
              <p:tags r:id="rId4"/>
            </p:custDataLst>
          </p:nvPr>
        </p:nvCxnSpPr>
        <p:spPr>
          <a:xfrm>
            <a:off x="7614456" y="5017474"/>
            <a:ext cx="0" cy="314180"/>
          </a:xfrm>
          <a:prstGeom prst="line">
            <a:avLst/>
          </a:prstGeom>
          <a:ln w="9525" cap="flat" cmpd="sng" algn="ctr">
            <a:solidFill>
              <a:srgbClr val="BC96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OTLSHAPE_M_3c263c665a88494b9b5318647c2d02ed_Connector1"/>
          <p:cNvCxnSpPr/>
          <p:nvPr>
            <p:custDataLst>
              <p:tags r:id="rId5"/>
            </p:custDataLst>
          </p:nvPr>
        </p:nvCxnSpPr>
        <p:spPr>
          <a:xfrm>
            <a:off x="7614456" y="4521200"/>
            <a:ext cx="0" cy="310219"/>
          </a:xfrm>
          <a:prstGeom prst="line">
            <a:avLst/>
          </a:prstGeom>
          <a:ln w="9525" cap="flat" cmpd="sng" algn="ctr">
            <a:solidFill>
              <a:srgbClr val="BC96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OTLSHAPE_M_595b926b037f41b98a06e9b3690eec92_Connector2"/>
          <p:cNvCxnSpPr/>
          <p:nvPr>
            <p:custDataLst>
              <p:tags r:id="rId6"/>
            </p:custDataLst>
          </p:nvPr>
        </p:nvCxnSpPr>
        <p:spPr>
          <a:xfrm>
            <a:off x="7105674" y="5017474"/>
            <a:ext cx="0" cy="92862"/>
          </a:xfrm>
          <a:prstGeom prst="line">
            <a:avLst/>
          </a:prstGeom>
          <a:ln w="9525" cap="flat" cmpd="sng" algn="ctr">
            <a:solidFill>
              <a:srgbClr val="BC96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OTLSHAPE_M_595b926b037f41b98a06e9b3690eec92_Connector1"/>
          <p:cNvCxnSpPr/>
          <p:nvPr>
            <p:custDataLst>
              <p:tags r:id="rId7"/>
            </p:custDataLst>
          </p:nvPr>
        </p:nvCxnSpPr>
        <p:spPr>
          <a:xfrm>
            <a:off x="7105674" y="4521200"/>
            <a:ext cx="0" cy="310219"/>
          </a:xfrm>
          <a:prstGeom prst="line">
            <a:avLst/>
          </a:prstGeom>
          <a:ln w="9525" cap="flat" cmpd="sng" algn="ctr">
            <a:solidFill>
              <a:srgbClr val="BC96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OTLSHAPE_M_d41e4862ba304edda08634d8975ce420_Connector2"/>
          <p:cNvCxnSpPr/>
          <p:nvPr>
            <p:custDataLst>
              <p:tags r:id="rId8"/>
            </p:custDataLst>
          </p:nvPr>
        </p:nvCxnSpPr>
        <p:spPr>
          <a:xfrm>
            <a:off x="5919133" y="6010021"/>
            <a:ext cx="0" cy="80433"/>
          </a:xfrm>
          <a:prstGeom prst="line">
            <a:avLst/>
          </a:prstGeom>
          <a:ln w="9525" cap="flat" cmpd="sng" algn="ctr">
            <a:solidFill>
              <a:srgbClr val="BC96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OTLSHAPE_M_d41e4862ba304edda08634d8975ce420_Connector1"/>
          <p:cNvCxnSpPr/>
          <p:nvPr>
            <p:custDataLst>
              <p:tags r:id="rId9"/>
            </p:custDataLst>
          </p:nvPr>
        </p:nvCxnSpPr>
        <p:spPr>
          <a:xfrm>
            <a:off x="5919133" y="4521200"/>
            <a:ext cx="0" cy="1302766"/>
          </a:xfrm>
          <a:prstGeom prst="line">
            <a:avLst/>
          </a:prstGeom>
          <a:ln w="9525" cap="flat" cmpd="sng" algn="ctr">
            <a:solidFill>
              <a:srgbClr val="BC96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OTLSHAPE_M_d79a0a55dd3d414485775998b87d30fd_Connector2"/>
          <p:cNvCxnSpPr/>
          <p:nvPr>
            <p:custDataLst>
              <p:tags r:id="rId10"/>
            </p:custDataLst>
          </p:nvPr>
        </p:nvCxnSpPr>
        <p:spPr>
          <a:xfrm>
            <a:off x="6427451" y="5517709"/>
            <a:ext cx="0" cy="84939"/>
          </a:xfrm>
          <a:prstGeom prst="line">
            <a:avLst/>
          </a:prstGeom>
          <a:ln w="9525" cap="flat" cmpd="sng" algn="ctr">
            <a:solidFill>
              <a:srgbClr val="BC96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OTLSHAPE_M_d79a0a55dd3d414485775998b87d30fd_Connector1"/>
          <p:cNvCxnSpPr/>
          <p:nvPr>
            <p:custDataLst>
              <p:tags r:id="rId11"/>
            </p:custDataLst>
          </p:nvPr>
        </p:nvCxnSpPr>
        <p:spPr>
          <a:xfrm>
            <a:off x="6427451" y="4521200"/>
            <a:ext cx="0" cy="810454"/>
          </a:xfrm>
          <a:prstGeom prst="line">
            <a:avLst/>
          </a:prstGeom>
          <a:ln w="9525" cap="flat" cmpd="sng" algn="ctr">
            <a:solidFill>
              <a:srgbClr val="BC96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OTLSHAPE_M_3753c35eac334ddf9c074862ae7e05c2_Connector2"/>
          <p:cNvCxnSpPr/>
          <p:nvPr>
            <p:custDataLst>
              <p:tags r:id="rId12"/>
            </p:custDataLst>
          </p:nvPr>
        </p:nvCxnSpPr>
        <p:spPr>
          <a:xfrm>
            <a:off x="2697461" y="5510335"/>
            <a:ext cx="0" cy="88900"/>
          </a:xfrm>
          <a:prstGeom prst="line">
            <a:avLst/>
          </a:prstGeom>
          <a:ln w="9525" cap="flat" cmpd="sng" algn="ctr">
            <a:solidFill>
              <a:srgbClr val="BC96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OTLSHAPE_M_3753c35eac334ddf9c074862ae7e05c2_Connector1"/>
          <p:cNvCxnSpPr/>
          <p:nvPr>
            <p:custDataLst>
              <p:tags r:id="rId13"/>
            </p:custDataLst>
          </p:nvPr>
        </p:nvCxnSpPr>
        <p:spPr>
          <a:xfrm>
            <a:off x="2697461" y="4521200"/>
            <a:ext cx="0" cy="803080"/>
          </a:xfrm>
          <a:prstGeom prst="line">
            <a:avLst/>
          </a:prstGeom>
          <a:ln w="9525" cap="flat" cmpd="sng" algn="ctr">
            <a:solidFill>
              <a:srgbClr val="BC96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OTLSHAPE_M_00169b3638854c0094460b5be0690591_Connector1"/>
          <p:cNvCxnSpPr/>
          <p:nvPr>
            <p:custDataLst>
              <p:tags r:id="rId14"/>
            </p:custDataLst>
          </p:nvPr>
        </p:nvCxnSpPr>
        <p:spPr>
          <a:xfrm>
            <a:off x="2019239" y="4521200"/>
            <a:ext cx="0" cy="581761"/>
          </a:xfrm>
          <a:prstGeom prst="line">
            <a:avLst/>
          </a:prstGeom>
          <a:ln w="9525" cap="flat" cmpd="sng" algn="ctr">
            <a:solidFill>
              <a:srgbClr val="BC96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OTLSHAPE_M_4bd0536b3f004cb6b9b767324de996ce_Connector2"/>
          <p:cNvCxnSpPr/>
          <p:nvPr>
            <p:custDataLst>
              <p:tags r:id="rId15"/>
            </p:custDataLst>
          </p:nvPr>
        </p:nvCxnSpPr>
        <p:spPr>
          <a:xfrm>
            <a:off x="4732128" y="4988506"/>
            <a:ext cx="0" cy="126335"/>
          </a:xfrm>
          <a:prstGeom prst="line">
            <a:avLst/>
          </a:prstGeom>
          <a:ln w="9525" cap="flat" cmpd="sng" algn="ctr">
            <a:solidFill>
              <a:srgbClr val="BC96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OTLSHAPE_M_4bd0536b3f004cb6b9b767324de996ce_Connector1"/>
          <p:cNvCxnSpPr/>
          <p:nvPr>
            <p:custDataLst>
              <p:tags r:id="rId16"/>
            </p:custDataLst>
          </p:nvPr>
        </p:nvCxnSpPr>
        <p:spPr>
          <a:xfrm>
            <a:off x="4732128" y="4521200"/>
            <a:ext cx="0" cy="281251"/>
          </a:xfrm>
          <a:prstGeom prst="line">
            <a:avLst/>
          </a:prstGeom>
          <a:ln w="9525" cap="flat" cmpd="sng" algn="ctr">
            <a:solidFill>
              <a:srgbClr val="BC96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OTLSHAPE_M_d8241151280d4e60bae3b8639551ce19_Connector2"/>
          <p:cNvCxnSpPr/>
          <p:nvPr>
            <p:custDataLst>
              <p:tags r:id="rId17"/>
            </p:custDataLst>
          </p:nvPr>
        </p:nvCxnSpPr>
        <p:spPr>
          <a:xfrm>
            <a:off x="6766330" y="3282908"/>
            <a:ext cx="0" cy="806492"/>
          </a:xfrm>
          <a:prstGeom prst="line">
            <a:avLst/>
          </a:prstGeom>
          <a:ln w="9525" cap="flat" cmpd="sng" algn="ctr">
            <a:solidFill>
              <a:srgbClr val="BC96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OTLSHAPE_M_d8241151280d4e60bae3b8639551ce19_Connector1"/>
          <p:cNvCxnSpPr/>
          <p:nvPr>
            <p:custDataLst>
              <p:tags r:id="rId18"/>
            </p:custDataLst>
          </p:nvPr>
        </p:nvCxnSpPr>
        <p:spPr>
          <a:xfrm>
            <a:off x="6766330" y="3007953"/>
            <a:ext cx="0" cy="88900"/>
          </a:xfrm>
          <a:prstGeom prst="line">
            <a:avLst/>
          </a:prstGeom>
          <a:ln w="9525" cap="flat" cmpd="sng" algn="ctr">
            <a:solidFill>
              <a:srgbClr val="BC96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OTLSHAPE_M_0ff06b0f3c1147e29cc0567a2624028a_Connector2"/>
          <p:cNvCxnSpPr/>
          <p:nvPr>
            <p:custDataLst>
              <p:tags r:id="rId19"/>
            </p:custDataLst>
          </p:nvPr>
        </p:nvCxnSpPr>
        <p:spPr>
          <a:xfrm>
            <a:off x="6258012" y="3774737"/>
            <a:ext cx="0" cy="314663"/>
          </a:xfrm>
          <a:prstGeom prst="line">
            <a:avLst/>
          </a:prstGeom>
          <a:ln w="9525" cap="flat" cmpd="sng" algn="ctr">
            <a:solidFill>
              <a:srgbClr val="BC96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OTLSHAPE_M_0ff06b0f3c1147e29cc0567a2624028a_Connector1"/>
          <p:cNvCxnSpPr/>
          <p:nvPr>
            <p:custDataLst>
              <p:tags r:id="rId20"/>
            </p:custDataLst>
          </p:nvPr>
        </p:nvCxnSpPr>
        <p:spPr>
          <a:xfrm>
            <a:off x="6258012" y="3504227"/>
            <a:ext cx="0" cy="84455"/>
          </a:xfrm>
          <a:prstGeom prst="line">
            <a:avLst/>
          </a:prstGeom>
          <a:ln w="9525" cap="flat" cmpd="sng" algn="ctr">
            <a:solidFill>
              <a:srgbClr val="BC96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OTLSHAPE_M_ee4f784926f54209984e94d9361173ca_Connector2"/>
          <p:cNvCxnSpPr/>
          <p:nvPr>
            <p:custDataLst>
              <p:tags r:id="rId21"/>
            </p:custDataLst>
          </p:nvPr>
        </p:nvCxnSpPr>
        <p:spPr>
          <a:xfrm>
            <a:off x="4562689" y="3774737"/>
            <a:ext cx="0" cy="314663"/>
          </a:xfrm>
          <a:prstGeom prst="line">
            <a:avLst/>
          </a:prstGeom>
          <a:ln w="9525" cap="flat" cmpd="sng" algn="ctr">
            <a:solidFill>
              <a:srgbClr val="BC96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OTLSHAPE_M_ee4f784926f54209984e94d9361173ca_Connector1"/>
          <p:cNvCxnSpPr/>
          <p:nvPr>
            <p:custDataLst>
              <p:tags r:id="rId22"/>
            </p:custDataLst>
          </p:nvPr>
        </p:nvCxnSpPr>
        <p:spPr>
          <a:xfrm>
            <a:off x="4562689" y="3007953"/>
            <a:ext cx="0" cy="580729"/>
          </a:xfrm>
          <a:prstGeom prst="line">
            <a:avLst/>
          </a:prstGeom>
          <a:ln w="9525" cap="flat" cmpd="sng" algn="ctr">
            <a:solidFill>
              <a:srgbClr val="BC96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OTLSHAPE_M_37cbfa5679d74feb90ae3b3763008919_Connector1"/>
          <p:cNvCxnSpPr/>
          <p:nvPr>
            <p:custDataLst>
              <p:tags r:id="rId23"/>
            </p:custDataLst>
          </p:nvPr>
        </p:nvCxnSpPr>
        <p:spPr>
          <a:xfrm>
            <a:off x="3375683" y="3504227"/>
            <a:ext cx="0" cy="585173"/>
          </a:xfrm>
          <a:prstGeom prst="line">
            <a:avLst/>
          </a:prstGeom>
          <a:ln w="9525" cap="flat" cmpd="sng" algn="ctr">
            <a:solidFill>
              <a:srgbClr val="BC96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OTLSHAPE_M_2571746b1fb1474b98c9a5245ce44d61_Connector1"/>
          <p:cNvCxnSpPr/>
          <p:nvPr>
            <p:custDataLst>
              <p:tags r:id="rId24"/>
            </p:custDataLst>
          </p:nvPr>
        </p:nvCxnSpPr>
        <p:spPr>
          <a:xfrm>
            <a:off x="2400362" y="3007953"/>
            <a:ext cx="0" cy="1081447"/>
          </a:xfrm>
          <a:prstGeom prst="line">
            <a:avLst/>
          </a:prstGeom>
          <a:ln w="9525" cap="flat" cmpd="sng" algn="ctr">
            <a:solidFill>
              <a:srgbClr val="BC969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LSHAPE_TB_00000000000000000000000000000000_LeftEndCaps"/>
          <p:cNvSpPr txBox="1"/>
          <p:nvPr>
            <p:custDataLst>
              <p:tags r:id="rId25"/>
            </p:custDataLst>
          </p:nvPr>
        </p:nvSpPr>
        <p:spPr>
          <a:xfrm>
            <a:off x="254000" y="41657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rgbClr val="E0DDCD"/>
                </a:solidFill>
                <a:latin typeface="Calibri" panose="020F0502020204030204" pitchFamily="34" charset="0"/>
              </a:rPr>
              <a:t>1770</a:t>
            </a:r>
            <a:endParaRPr lang="en-US" b="1" spc="-38">
              <a:solidFill>
                <a:srgbClr val="E0DDCD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TLSHAPE_TB_00000000000000000000000000000000_RightEndCaps"/>
          <p:cNvSpPr txBox="1"/>
          <p:nvPr>
            <p:custDataLst>
              <p:tags r:id="rId26"/>
            </p:custDataLst>
          </p:nvPr>
        </p:nvSpPr>
        <p:spPr>
          <a:xfrm>
            <a:off x="11474534" y="41657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rgbClr val="E0DDCD"/>
                </a:solidFill>
                <a:latin typeface="Calibri" panose="020F0502020204030204" pitchFamily="34" charset="0"/>
              </a:rPr>
              <a:t>1829</a:t>
            </a:r>
            <a:endParaRPr lang="en-US" b="1" spc="-38">
              <a:solidFill>
                <a:srgbClr val="E0DDC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TLSHAPE_TB_00000000000000000000000000000000_ScaleContainer"/>
          <p:cNvSpPr/>
          <p:nvPr>
            <p:custDataLst>
              <p:tags r:id="rId27"/>
            </p:custDataLst>
          </p:nvPr>
        </p:nvSpPr>
        <p:spPr>
          <a:xfrm>
            <a:off x="844465" y="4114800"/>
            <a:ext cx="10515600" cy="381000"/>
          </a:xfrm>
          <a:prstGeom prst="roundRect">
            <a:avLst>
              <a:gd name="adj" fmla="val 100000"/>
            </a:avLst>
          </a:prstGeom>
          <a:solidFill>
            <a:schemeClr val="dk1">
              <a:alpha val="24000"/>
            </a:schemeClr>
          </a:solidFill>
          <a:ln w="12700" cap="flat" cmpd="sng" algn="ctr">
            <a:solidFill>
              <a:srgbClr val="E0DDCD"/>
            </a:solidFill>
            <a:prstDash val="solid"/>
            <a:miter lim="800000"/>
          </a:ln>
          <a:effectLst/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TLSHAPE_TB_00000000000000000000000000000000_ElapsedTime" hidden="1"/>
          <p:cNvSpPr/>
          <p:nvPr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oundRect">
            <a:avLst>
              <a:gd name="adj" fmla="val 100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TLSHAPE_TB_00000000000000000000000000000000_TodayMarkerShape" hidden="1"/>
          <p:cNvSpPr/>
          <p:nvPr>
            <p:custDataLst>
              <p:tags r:id="rId29"/>
            </p:custDataLst>
          </p:nvPr>
        </p:nvSpPr>
        <p:spPr>
          <a:xfrm>
            <a:off x="955137" y="449580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LSHAPE_TB_00000000000000000000000000000000_TodayMarkerText" hidden="1"/>
          <p:cNvSpPr txBox="1"/>
          <p:nvPr>
            <p:custDataLst>
              <p:tags r:id="rId30"/>
            </p:custDataLst>
          </p:nvPr>
        </p:nvSpPr>
        <p:spPr>
          <a:xfrm>
            <a:off x="1009565" y="4622800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TLSHAPE_TB_00000000000000000000000000000000_TimescaleInterval1"/>
          <p:cNvSpPr txBox="1"/>
          <p:nvPr>
            <p:custDataLst>
              <p:tags r:id="rId31"/>
            </p:custDataLst>
          </p:nvPr>
        </p:nvSpPr>
        <p:spPr>
          <a:xfrm>
            <a:off x="1073065" y="42122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1770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OTLSHAPE_TB_00000000000000000000000000000000_Separator1"/>
          <p:cNvCxnSpPr/>
          <p:nvPr>
            <p:custDataLst>
              <p:tags r:id="rId32"/>
            </p:custDataLst>
          </p:nvPr>
        </p:nvCxnSpPr>
        <p:spPr>
          <a:xfrm>
            <a:off x="1857227" y="41783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TLSHAPE_TB_00000000000000000000000000000000_TimescaleInterval2"/>
          <p:cNvSpPr txBox="1"/>
          <p:nvPr>
            <p:custDataLst>
              <p:tags r:id="rId33"/>
            </p:custDataLst>
          </p:nvPr>
        </p:nvSpPr>
        <p:spPr>
          <a:xfrm>
            <a:off x="1920727" y="42122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1775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1" name="OTLSHAPE_TB_00000000000000000000000000000000_Separator2"/>
          <p:cNvCxnSpPr/>
          <p:nvPr>
            <p:custDataLst>
              <p:tags r:id="rId34"/>
            </p:custDataLst>
          </p:nvPr>
        </p:nvCxnSpPr>
        <p:spPr>
          <a:xfrm>
            <a:off x="2704889" y="41783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TLSHAPE_TB_00000000000000000000000000000000_TimescaleInterval3"/>
          <p:cNvSpPr txBox="1"/>
          <p:nvPr>
            <p:custDataLst>
              <p:tags r:id="rId35"/>
            </p:custDataLst>
          </p:nvPr>
        </p:nvSpPr>
        <p:spPr>
          <a:xfrm>
            <a:off x="2768389" y="42122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1780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OTLSHAPE_TB_00000000000000000000000000000000_Separator3"/>
          <p:cNvCxnSpPr/>
          <p:nvPr>
            <p:custDataLst>
              <p:tags r:id="rId36"/>
            </p:custDataLst>
          </p:nvPr>
        </p:nvCxnSpPr>
        <p:spPr>
          <a:xfrm>
            <a:off x="3553015" y="41783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TLSHAPE_TB_00000000000000000000000000000000_TimescaleInterval4"/>
          <p:cNvSpPr txBox="1"/>
          <p:nvPr>
            <p:custDataLst>
              <p:tags r:id="rId37"/>
            </p:custDataLst>
          </p:nvPr>
        </p:nvSpPr>
        <p:spPr>
          <a:xfrm>
            <a:off x="3616515" y="42122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1785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OTLSHAPE_TB_00000000000000000000000000000000_Separator4"/>
          <p:cNvCxnSpPr/>
          <p:nvPr>
            <p:custDataLst>
              <p:tags r:id="rId38"/>
            </p:custDataLst>
          </p:nvPr>
        </p:nvCxnSpPr>
        <p:spPr>
          <a:xfrm>
            <a:off x="4400676" y="41783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TLSHAPE_TB_00000000000000000000000000000000_TimescaleInterval5"/>
          <p:cNvSpPr txBox="1"/>
          <p:nvPr>
            <p:custDataLst>
              <p:tags r:id="rId39"/>
            </p:custDataLst>
          </p:nvPr>
        </p:nvSpPr>
        <p:spPr>
          <a:xfrm>
            <a:off x="4464176" y="42122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1790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7" name="OTLSHAPE_TB_00000000000000000000000000000000_Separator5"/>
          <p:cNvCxnSpPr/>
          <p:nvPr>
            <p:custDataLst>
              <p:tags r:id="rId40"/>
            </p:custDataLst>
          </p:nvPr>
        </p:nvCxnSpPr>
        <p:spPr>
          <a:xfrm>
            <a:off x="5248338" y="41783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TLSHAPE_TB_00000000000000000000000000000000_TimescaleInterval6"/>
          <p:cNvSpPr txBox="1"/>
          <p:nvPr>
            <p:custDataLst>
              <p:tags r:id="rId41"/>
            </p:custDataLst>
          </p:nvPr>
        </p:nvSpPr>
        <p:spPr>
          <a:xfrm>
            <a:off x="5311838" y="42122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1795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OTLSHAPE_TB_00000000000000000000000000000000_Separator6"/>
          <p:cNvCxnSpPr/>
          <p:nvPr>
            <p:custDataLst>
              <p:tags r:id="rId42"/>
            </p:custDataLst>
          </p:nvPr>
        </p:nvCxnSpPr>
        <p:spPr>
          <a:xfrm>
            <a:off x="6096000" y="41783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TLSHAPE_TB_00000000000000000000000000000000_TimescaleInterval7"/>
          <p:cNvSpPr txBox="1"/>
          <p:nvPr>
            <p:custDataLst>
              <p:tags r:id="rId43"/>
            </p:custDataLst>
          </p:nvPr>
        </p:nvSpPr>
        <p:spPr>
          <a:xfrm>
            <a:off x="6159500" y="42122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1800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OTLSHAPE_TB_00000000000000000000000000000000_Separator7"/>
          <p:cNvCxnSpPr/>
          <p:nvPr>
            <p:custDataLst>
              <p:tags r:id="rId44"/>
            </p:custDataLst>
          </p:nvPr>
        </p:nvCxnSpPr>
        <p:spPr>
          <a:xfrm>
            <a:off x="6943661" y="41783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TLSHAPE_TB_00000000000000000000000000000000_TimescaleInterval8"/>
          <p:cNvSpPr txBox="1"/>
          <p:nvPr>
            <p:custDataLst>
              <p:tags r:id="rId45"/>
            </p:custDataLst>
          </p:nvPr>
        </p:nvSpPr>
        <p:spPr>
          <a:xfrm>
            <a:off x="7007161" y="42122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1805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OTLSHAPE_TB_00000000000000000000000000000000_Separator8"/>
          <p:cNvCxnSpPr/>
          <p:nvPr>
            <p:custDataLst>
              <p:tags r:id="rId46"/>
            </p:custDataLst>
          </p:nvPr>
        </p:nvCxnSpPr>
        <p:spPr>
          <a:xfrm>
            <a:off x="7791324" y="41783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TLSHAPE_TB_00000000000000000000000000000000_TimescaleInterval9"/>
          <p:cNvSpPr txBox="1"/>
          <p:nvPr>
            <p:custDataLst>
              <p:tags r:id="rId47"/>
            </p:custDataLst>
          </p:nvPr>
        </p:nvSpPr>
        <p:spPr>
          <a:xfrm>
            <a:off x="7854824" y="42122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1810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5" name="OTLSHAPE_TB_00000000000000000000000000000000_Separator9"/>
          <p:cNvCxnSpPr/>
          <p:nvPr>
            <p:custDataLst>
              <p:tags r:id="rId48"/>
            </p:custDataLst>
          </p:nvPr>
        </p:nvCxnSpPr>
        <p:spPr>
          <a:xfrm>
            <a:off x="8638985" y="41783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TLSHAPE_TB_00000000000000000000000000000000_TimescaleInterval10"/>
          <p:cNvSpPr txBox="1"/>
          <p:nvPr>
            <p:custDataLst>
              <p:tags r:id="rId49"/>
            </p:custDataLst>
          </p:nvPr>
        </p:nvSpPr>
        <p:spPr>
          <a:xfrm>
            <a:off x="8702485" y="42122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1815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7" name="OTLSHAPE_TB_00000000000000000000000000000000_Separator10"/>
          <p:cNvCxnSpPr/>
          <p:nvPr>
            <p:custDataLst>
              <p:tags r:id="rId50"/>
            </p:custDataLst>
          </p:nvPr>
        </p:nvCxnSpPr>
        <p:spPr>
          <a:xfrm>
            <a:off x="9486647" y="41783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TLSHAPE_TB_00000000000000000000000000000000_TimescaleInterval11"/>
          <p:cNvSpPr txBox="1"/>
          <p:nvPr>
            <p:custDataLst>
              <p:tags r:id="rId51"/>
            </p:custDataLst>
          </p:nvPr>
        </p:nvSpPr>
        <p:spPr>
          <a:xfrm>
            <a:off x="9550147" y="42122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1820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9" name="OTLSHAPE_TB_00000000000000000000000000000000_Separator11"/>
          <p:cNvCxnSpPr/>
          <p:nvPr>
            <p:custDataLst>
              <p:tags r:id="rId52"/>
            </p:custDataLst>
          </p:nvPr>
        </p:nvCxnSpPr>
        <p:spPr>
          <a:xfrm>
            <a:off x="10334773" y="417830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TLSHAPE_TB_00000000000000000000000000000000_TimescaleInterval12"/>
          <p:cNvSpPr txBox="1"/>
          <p:nvPr>
            <p:custDataLst>
              <p:tags r:id="rId53"/>
            </p:custDataLst>
          </p:nvPr>
        </p:nvSpPr>
        <p:spPr>
          <a:xfrm>
            <a:off x="10398273" y="42122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1825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OTLSHAPE_M_284c81e042e448f6827dd35fd85e7709_Title"/>
          <p:cNvSpPr txBox="1"/>
          <p:nvPr>
            <p:custDataLst>
              <p:tags r:id="rId54"/>
            </p:custDataLst>
          </p:nvPr>
        </p:nvSpPr>
        <p:spPr>
          <a:xfrm>
            <a:off x="244922" y="3593126"/>
            <a:ext cx="1841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nl-NL" sz="1200" i="1" spc="-2" smtClean="0">
                <a:solidFill>
                  <a:srgbClr val="F3E9CD"/>
                </a:solidFill>
                <a:latin typeface="Calibri" panose="020F0502020204030204" pitchFamily="34" charset="0"/>
              </a:rPr>
              <a:t>Ludwig van Beethoven is born</a:t>
            </a:r>
            <a:endParaRPr lang="en-US" sz="1200" i="1" spc="-2" dirty="0">
              <a:solidFill>
                <a:srgbClr val="F3E9CD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OTLSHAPE_M_284c81e042e448f6827dd35fd85e7709_Date"/>
          <p:cNvSpPr txBox="1"/>
          <p:nvPr>
            <p:custDataLst>
              <p:tags r:id="rId55"/>
            </p:custDataLst>
          </p:nvPr>
        </p:nvSpPr>
        <p:spPr>
          <a:xfrm>
            <a:off x="794747" y="3804581"/>
            <a:ext cx="749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8" smtClean="0">
                <a:solidFill>
                  <a:srgbClr val="D7D8C3"/>
                </a:solidFill>
                <a:latin typeface="Calibri" panose="020F0502020204030204" pitchFamily="34" charset="0"/>
              </a:rPr>
              <a:t>Dec 16, 1770</a:t>
            </a:r>
            <a:endParaRPr lang="en-US" sz="1100" b="1" spc="-8">
              <a:solidFill>
                <a:srgbClr val="D7D8C3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OTLSHAPE_M_284c81e042e448f6827dd35fd85e7709_Shape"/>
          <p:cNvSpPr/>
          <p:nvPr>
            <p:custDataLst>
              <p:tags r:id="rId56"/>
            </p:custDataLst>
          </p:nvPr>
        </p:nvSpPr>
        <p:spPr>
          <a:xfrm>
            <a:off x="1095377" y="4000500"/>
            <a:ext cx="152400" cy="177800"/>
          </a:xfrm>
          <a:prstGeom prst="diamond">
            <a:avLst/>
          </a:prstGeom>
          <a:solidFill>
            <a:srgbClr val="DA695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TLSHAPE_M_2571746b1fb1474b98c9a5245ce44d61_Title"/>
          <p:cNvSpPr txBox="1"/>
          <p:nvPr>
            <p:custDataLst>
              <p:tags r:id="rId57"/>
            </p:custDataLst>
          </p:nvPr>
        </p:nvSpPr>
        <p:spPr>
          <a:xfrm>
            <a:off x="1686897" y="2600579"/>
            <a:ext cx="1422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i="1" spc="-4" smtClean="0">
                <a:solidFill>
                  <a:srgbClr val="F3E9CD"/>
                </a:solidFill>
                <a:latin typeface="Calibri" panose="020F0502020204030204" pitchFamily="34" charset="0"/>
              </a:rPr>
              <a:t>1st public performance</a:t>
            </a:r>
            <a:endParaRPr lang="en-US" sz="1200" i="1" spc="-4" dirty="0">
              <a:solidFill>
                <a:srgbClr val="F3E9CD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OTLSHAPE_M_2571746b1fb1474b98c9a5245ce44d61_Date"/>
          <p:cNvSpPr txBox="1"/>
          <p:nvPr>
            <p:custDataLst>
              <p:tags r:id="rId58"/>
            </p:custDataLst>
          </p:nvPr>
        </p:nvSpPr>
        <p:spPr>
          <a:xfrm>
            <a:off x="2252365" y="2812034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D7D8C3"/>
                </a:solidFill>
                <a:latin typeface="Calibri" panose="020F0502020204030204" pitchFamily="34" charset="0"/>
              </a:rPr>
              <a:t>1778</a:t>
            </a:r>
            <a:endParaRPr lang="en-US" sz="1100" b="1" spc="-14">
              <a:solidFill>
                <a:srgbClr val="D7D8C3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OTLSHAPE_M_2571746b1fb1474b98c9a5245ce44d61_Shape"/>
          <p:cNvSpPr/>
          <p:nvPr>
            <p:custDataLst>
              <p:tags r:id="rId59"/>
            </p:custDataLst>
          </p:nvPr>
        </p:nvSpPr>
        <p:spPr>
          <a:xfrm>
            <a:off x="2324162" y="4000500"/>
            <a:ext cx="152400" cy="177800"/>
          </a:xfrm>
          <a:prstGeom prst="diamond">
            <a:avLst/>
          </a:prstGeom>
          <a:solidFill>
            <a:srgbClr val="DA695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TLSHAPE_M_37cbfa5679d74feb90ae3b3763008919_Title"/>
          <p:cNvSpPr txBox="1"/>
          <p:nvPr>
            <p:custDataLst>
              <p:tags r:id="rId60"/>
            </p:custDataLst>
          </p:nvPr>
        </p:nvSpPr>
        <p:spPr>
          <a:xfrm>
            <a:off x="2568408" y="3096853"/>
            <a:ext cx="1612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i="1" spc="-2" smtClean="0">
                <a:solidFill>
                  <a:srgbClr val="F3E9CD"/>
                </a:solidFill>
                <a:latin typeface="Calibri" panose="020F0502020204030204" pitchFamily="34" charset="0"/>
              </a:rPr>
              <a:t>1st published composition</a:t>
            </a:r>
            <a:endParaRPr lang="en-US" sz="1200" i="1" spc="-2" dirty="0">
              <a:solidFill>
                <a:srgbClr val="F3E9CD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OTLSHAPE_M_37cbfa5679d74feb90ae3b3763008919_Date"/>
          <p:cNvSpPr txBox="1"/>
          <p:nvPr>
            <p:custDataLst>
              <p:tags r:id="rId61"/>
            </p:custDataLst>
          </p:nvPr>
        </p:nvSpPr>
        <p:spPr>
          <a:xfrm>
            <a:off x="3227686" y="3308308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D7D8C3"/>
                </a:solidFill>
                <a:latin typeface="Calibri" panose="020F0502020204030204" pitchFamily="34" charset="0"/>
              </a:rPr>
              <a:t>1783</a:t>
            </a:r>
            <a:endParaRPr lang="en-US" sz="1100" b="1" spc="-14">
              <a:solidFill>
                <a:srgbClr val="D7D8C3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OTLSHAPE_M_37cbfa5679d74feb90ae3b3763008919_Shape"/>
          <p:cNvSpPr/>
          <p:nvPr>
            <p:custDataLst>
              <p:tags r:id="rId62"/>
            </p:custDataLst>
          </p:nvPr>
        </p:nvSpPr>
        <p:spPr>
          <a:xfrm>
            <a:off x="3299483" y="4000500"/>
            <a:ext cx="152400" cy="177800"/>
          </a:xfrm>
          <a:prstGeom prst="star8">
            <a:avLst/>
          </a:prstGeom>
          <a:solidFill>
            <a:srgbClr val="80836B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TLSHAPE_M_ee4f784926f54209984e94d9361173ca_Title"/>
          <p:cNvSpPr txBox="1"/>
          <p:nvPr>
            <p:custDataLst>
              <p:tags r:id="rId63"/>
            </p:custDataLst>
          </p:nvPr>
        </p:nvSpPr>
        <p:spPr>
          <a:xfrm>
            <a:off x="3371683" y="2600579"/>
            <a:ext cx="2374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200" i="1" spc="-2" smtClean="0">
                <a:solidFill>
                  <a:srgbClr val="F3E9CD"/>
                </a:solidFill>
                <a:latin typeface="Calibri" panose="020F0502020204030204" pitchFamily="34" charset="0"/>
              </a:rPr>
              <a:t>Meets Joseph Haydn, his mentor-to-be</a:t>
            </a:r>
            <a:endParaRPr lang="en-US" sz="1200" i="1" spc="-2" dirty="0">
              <a:solidFill>
                <a:srgbClr val="F3E9CD"/>
              </a:solidFill>
              <a:latin typeface="Calibri" panose="020F0502020204030204" pitchFamily="34" charset="0"/>
            </a:endParaRPr>
          </a:p>
        </p:txBody>
      </p:sp>
      <p:sp>
        <p:nvSpPr>
          <p:cNvPr id="5888" name="OTLSHAPE_M_ee4f784926f54209984e94d9361173ca_Date"/>
          <p:cNvSpPr txBox="1"/>
          <p:nvPr>
            <p:custDataLst>
              <p:tags r:id="rId64"/>
            </p:custDataLst>
          </p:nvPr>
        </p:nvSpPr>
        <p:spPr>
          <a:xfrm>
            <a:off x="4414691" y="2812034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D7D8C3"/>
                </a:solidFill>
                <a:latin typeface="Calibri" panose="020F0502020204030204" pitchFamily="34" charset="0"/>
              </a:rPr>
              <a:t>1790</a:t>
            </a:r>
            <a:endParaRPr lang="en-US" sz="1100" b="1" spc="-14">
              <a:solidFill>
                <a:srgbClr val="D7D8C3"/>
              </a:solidFill>
              <a:latin typeface="Calibri" panose="020F0502020204030204" pitchFamily="34" charset="0"/>
            </a:endParaRPr>
          </a:p>
        </p:txBody>
      </p:sp>
      <p:sp>
        <p:nvSpPr>
          <p:cNvPr id="5889" name="OTLSHAPE_M_ee4f784926f54209984e94d9361173ca_Shape"/>
          <p:cNvSpPr/>
          <p:nvPr>
            <p:custDataLst>
              <p:tags r:id="rId65"/>
            </p:custDataLst>
          </p:nvPr>
        </p:nvSpPr>
        <p:spPr>
          <a:xfrm>
            <a:off x="4486489" y="4000500"/>
            <a:ext cx="152400" cy="177800"/>
          </a:xfrm>
          <a:prstGeom prst="diamond">
            <a:avLst/>
          </a:prstGeom>
          <a:solidFill>
            <a:srgbClr val="DA695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0" name="OTLSHAPE_M_952d470f4b854fdb857254833736ff80_Title"/>
          <p:cNvSpPr txBox="1"/>
          <p:nvPr>
            <p:custDataLst>
              <p:tags r:id="rId66"/>
            </p:custDataLst>
          </p:nvPr>
        </p:nvSpPr>
        <p:spPr>
          <a:xfrm>
            <a:off x="3829623" y="3588682"/>
            <a:ext cx="2476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i="1" spc="-2" smtClean="0">
                <a:solidFill>
                  <a:srgbClr val="F3E9CD"/>
                </a:solidFill>
                <a:latin typeface="Calibri" panose="020F0502020204030204" pitchFamily="34" charset="0"/>
              </a:rPr>
              <a:t>Established reputation as piano virtuoso</a:t>
            </a:r>
            <a:endParaRPr lang="en-US" sz="1200" i="1" spc="-2" dirty="0">
              <a:solidFill>
                <a:srgbClr val="F3E9CD"/>
              </a:solidFill>
              <a:latin typeface="Calibri" panose="020F0502020204030204" pitchFamily="34" charset="0"/>
            </a:endParaRPr>
          </a:p>
        </p:txBody>
      </p:sp>
      <p:sp>
        <p:nvSpPr>
          <p:cNvPr id="5891" name="OTLSHAPE_M_952d470f4b854fdb857254833736ff80_Date"/>
          <p:cNvSpPr txBox="1"/>
          <p:nvPr>
            <p:custDataLst>
              <p:tags r:id="rId67"/>
            </p:custDataLst>
          </p:nvPr>
        </p:nvSpPr>
        <p:spPr>
          <a:xfrm>
            <a:off x="4923474" y="3800137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D7D8C3"/>
                </a:solidFill>
                <a:latin typeface="Calibri" panose="020F0502020204030204" pitchFamily="34" charset="0"/>
              </a:rPr>
              <a:t>1793</a:t>
            </a:r>
            <a:endParaRPr lang="en-US" sz="1100" b="1" spc="-14">
              <a:solidFill>
                <a:srgbClr val="D7D8C3"/>
              </a:solidFill>
              <a:latin typeface="Calibri" panose="020F0502020204030204" pitchFamily="34" charset="0"/>
            </a:endParaRPr>
          </a:p>
        </p:txBody>
      </p:sp>
      <p:sp>
        <p:nvSpPr>
          <p:cNvPr id="5892" name="OTLSHAPE_M_952d470f4b854fdb857254833736ff80_Shape"/>
          <p:cNvSpPr/>
          <p:nvPr>
            <p:custDataLst>
              <p:tags r:id="rId68"/>
            </p:custDataLst>
          </p:nvPr>
        </p:nvSpPr>
        <p:spPr>
          <a:xfrm>
            <a:off x="4995271" y="4000500"/>
            <a:ext cx="152400" cy="177800"/>
          </a:xfrm>
          <a:prstGeom prst="diamond">
            <a:avLst/>
          </a:prstGeom>
          <a:solidFill>
            <a:srgbClr val="DA695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3" name="OTLSHAPE_M_0ff06b0f3c1147e29cc0567a2624028a_Title"/>
          <p:cNvSpPr txBox="1"/>
          <p:nvPr>
            <p:custDataLst>
              <p:tags r:id="rId69"/>
            </p:custDataLst>
          </p:nvPr>
        </p:nvSpPr>
        <p:spPr>
          <a:xfrm>
            <a:off x="5637109" y="3096853"/>
            <a:ext cx="1231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i="1" spc="-4" smtClean="0">
                <a:solidFill>
                  <a:srgbClr val="F3E9CD"/>
                </a:solidFill>
                <a:latin typeface="Calibri" panose="020F0502020204030204" pitchFamily="34" charset="0"/>
              </a:rPr>
              <a:t>The First Symphony </a:t>
            </a:r>
            <a:endParaRPr lang="en-US" sz="1200" i="1" spc="-4" dirty="0">
              <a:solidFill>
                <a:srgbClr val="F3E9CD"/>
              </a:solidFill>
              <a:latin typeface="Calibri" panose="020F0502020204030204" pitchFamily="34" charset="0"/>
            </a:endParaRPr>
          </a:p>
        </p:txBody>
      </p:sp>
      <p:sp>
        <p:nvSpPr>
          <p:cNvPr id="5894" name="OTLSHAPE_M_0ff06b0f3c1147e29cc0567a2624028a_Date"/>
          <p:cNvSpPr txBox="1"/>
          <p:nvPr>
            <p:custDataLst>
              <p:tags r:id="rId70"/>
            </p:custDataLst>
          </p:nvPr>
        </p:nvSpPr>
        <p:spPr>
          <a:xfrm>
            <a:off x="6110015" y="3308308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D7D8C3"/>
                </a:solidFill>
                <a:latin typeface="Calibri" panose="020F0502020204030204" pitchFamily="34" charset="0"/>
              </a:rPr>
              <a:t>1800</a:t>
            </a:r>
            <a:endParaRPr lang="en-US" sz="1100" b="1" spc="-14">
              <a:solidFill>
                <a:srgbClr val="D7D8C3"/>
              </a:solidFill>
              <a:latin typeface="Calibri" panose="020F0502020204030204" pitchFamily="34" charset="0"/>
            </a:endParaRPr>
          </a:p>
        </p:txBody>
      </p:sp>
      <p:sp>
        <p:nvSpPr>
          <p:cNvPr id="5895" name="OTLSHAPE_M_0ff06b0f3c1147e29cc0567a2624028a_Shape"/>
          <p:cNvSpPr/>
          <p:nvPr>
            <p:custDataLst>
              <p:tags r:id="rId71"/>
            </p:custDataLst>
          </p:nvPr>
        </p:nvSpPr>
        <p:spPr>
          <a:xfrm>
            <a:off x="6181812" y="4000500"/>
            <a:ext cx="152400" cy="177800"/>
          </a:xfrm>
          <a:prstGeom prst="star8">
            <a:avLst/>
          </a:prstGeom>
          <a:solidFill>
            <a:srgbClr val="80836B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6" name="OTLSHAPE_M_d8241151280d4e60bae3b8639551ce19_Title"/>
          <p:cNvSpPr txBox="1"/>
          <p:nvPr>
            <p:custDataLst>
              <p:tags r:id="rId72"/>
            </p:custDataLst>
          </p:nvPr>
        </p:nvSpPr>
        <p:spPr>
          <a:xfrm>
            <a:off x="6076234" y="2600579"/>
            <a:ext cx="1371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i="1" spc="-4" smtClean="0">
                <a:solidFill>
                  <a:srgbClr val="F3E9CD"/>
                </a:solidFill>
                <a:latin typeface="Calibri" panose="020F0502020204030204" pitchFamily="34" charset="0"/>
              </a:rPr>
              <a:t>The Second Symphony</a:t>
            </a:r>
            <a:endParaRPr lang="en-US" sz="1200" i="1" spc="-4">
              <a:solidFill>
                <a:srgbClr val="F3E9CD"/>
              </a:solidFill>
              <a:latin typeface="Calibri" panose="020F0502020204030204" pitchFamily="34" charset="0"/>
            </a:endParaRPr>
          </a:p>
        </p:txBody>
      </p:sp>
      <p:sp>
        <p:nvSpPr>
          <p:cNvPr id="5897" name="OTLSHAPE_M_d8241151280d4e60bae3b8639551ce19_Date"/>
          <p:cNvSpPr txBox="1"/>
          <p:nvPr>
            <p:custDataLst>
              <p:tags r:id="rId73"/>
            </p:custDataLst>
          </p:nvPr>
        </p:nvSpPr>
        <p:spPr>
          <a:xfrm>
            <a:off x="6618333" y="2812034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D7D8C3"/>
                </a:solidFill>
                <a:latin typeface="Calibri" panose="020F0502020204030204" pitchFamily="34" charset="0"/>
              </a:rPr>
              <a:t>1803</a:t>
            </a:r>
            <a:endParaRPr lang="en-US" sz="1100" b="1" spc="-14" dirty="0">
              <a:solidFill>
                <a:srgbClr val="D7D8C3"/>
              </a:solidFill>
              <a:latin typeface="Calibri" panose="020F0502020204030204" pitchFamily="34" charset="0"/>
            </a:endParaRPr>
          </a:p>
        </p:txBody>
      </p:sp>
      <p:sp>
        <p:nvSpPr>
          <p:cNvPr id="5898" name="OTLSHAPE_M_d8241151280d4e60bae3b8639551ce19_Shape"/>
          <p:cNvSpPr/>
          <p:nvPr>
            <p:custDataLst>
              <p:tags r:id="rId74"/>
            </p:custDataLst>
          </p:nvPr>
        </p:nvSpPr>
        <p:spPr>
          <a:xfrm>
            <a:off x="6690130" y="4000500"/>
            <a:ext cx="152400" cy="177800"/>
          </a:xfrm>
          <a:prstGeom prst="star8">
            <a:avLst/>
          </a:prstGeom>
          <a:solidFill>
            <a:srgbClr val="80836B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9" name="OTLSHAPE_M_307cea9d29cc47dd9aa7b75d02f12c19_Title"/>
          <p:cNvSpPr txBox="1"/>
          <p:nvPr>
            <p:custDataLst>
              <p:tags r:id="rId75"/>
            </p:custDataLst>
          </p:nvPr>
        </p:nvSpPr>
        <p:spPr>
          <a:xfrm>
            <a:off x="7840496" y="3593126"/>
            <a:ext cx="1231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i="1" spc="-2" smtClean="0">
                <a:solidFill>
                  <a:srgbClr val="F3E9CD"/>
                </a:solidFill>
                <a:latin typeface="Calibri" panose="020F0502020204030204" pitchFamily="34" charset="0"/>
              </a:rPr>
              <a:t>Wellington's Victory</a:t>
            </a:r>
            <a:endParaRPr lang="en-US" sz="1200" i="1" spc="-2" dirty="0">
              <a:solidFill>
                <a:srgbClr val="F3E9CD"/>
              </a:solidFill>
              <a:latin typeface="Calibri" panose="020F0502020204030204" pitchFamily="34" charset="0"/>
            </a:endParaRPr>
          </a:p>
        </p:txBody>
      </p:sp>
      <p:sp>
        <p:nvSpPr>
          <p:cNvPr id="5900" name="OTLSHAPE_M_307cea9d29cc47dd9aa7b75d02f12c19_Date"/>
          <p:cNvSpPr txBox="1"/>
          <p:nvPr>
            <p:custDataLst>
              <p:tags r:id="rId76"/>
            </p:custDataLst>
          </p:nvPr>
        </p:nvSpPr>
        <p:spPr>
          <a:xfrm>
            <a:off x="8314121" y="3804581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D7D8C3"/>
                </a:solidFill>
                <a:latin typeface="Calibri" panose="020F0502020204030204" pitchFamily="34" charset="0"/>
              </a:rPr>
              <a:t>1813</a:t>
            </a:r>
            <a:endParaRPr lang="en-US" sz="1100" b="1" spc="-14">
              <a:solidFill>
                <a:srgbClr val="D7D8C3"/>
              </a:solidFill>
              <a:latin typeface="Calibri" panose="020F0502020204030204" pitchFamily="34" charset="0"/>
            </a:endParaRPr>
          </a:p>
        </p:txBody>
      </p:sp>
      <p:sp>
        <p:nvSpPr>
          <p:cNvPr id="5901" name="OTLSHAPE_M_307cea9d29cc47dd9aa7b75d02f12c19_Shape"/>
          <p:cNvSpPr/>
          <p:nvPr>
            <p:custDataLst>
              <p:tags r:id="rId77"/>
            </p:custDataLst>
          </p:nvPr>
        </p:nvSpPr>
        <p:spPr>
          <a:xfrm>
            <a:off x="8385918" y="4000500"/>
            <a:ext cx="152400" cy="177800"/>
          </a:xfrm>
          <a:prstGeom prst="star8">
            <a:avLst/>
          </a:prstGeom>
          <a:solidFill>
            <a:srgbClr val="80836B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2" name="OTLSHAPE_M_37e83613738d4463894a0d3d8194ac6b_Title"/>
          <p:cNvSpPr txBox="1"/>
          <p:nvPr>
            <p:custDataLst>
              <p:tags r:id="rId78"/>
            </p:custDataLst>
          </p:nvPr>
        </p:nvSpPr>
        <p:spPr>
          <a:xfrm>
            <a:off x="9686885" y="3593126"/>
            <a:ext cx="1270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i="1" spc="-4" smtClean="0">
                <a:solidFill>
                  <a:srgbClr val="F3E9CD"/>
                </a:solidFill>
                <a:latin typeface="Calibri" panose="020F0502020204030204" pitchFamily="34" charset="0"/>
              </a:rPr>
              <a:t>The Ninth Symphony</a:t>
            </a:r>
            <a:endParaRPr lang="en-US" sz="1200" i="1" spc="-4" dirty="0">
              <a:solidFill>
                <a:srgbClr val="F3E9CD"/>
              </a:solidFill>
              <a:latin typeface="Calibri" panose="020F0502020204030204" pitchFamily="34" charset="0"/>
            </a:endParaRPr>
          </a:p>
        </p:txBody>
      </p:sp>
      <p:sp>
        <p:nvSpPr>
          <p:cNvPr id="5903" name="OTLSHAPE_M_37e83613738d4463894a0d3d8194ac6b_Date"/>
          <p:cNvSpPr txBox="1"/>
          <p:nvPr>
            <p:custDataLst>
              <p:tags r:id="rId79"/>
            </p:custDataLst>
          </p:nvPr>
        </p:nvSpPr>
        <p:spPr>
          <a:xfrm>
            <a:off x="10179348" y="3804581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D7D8C3"/>
                </a:solidFill>
                <a:latin typeface="Calibri" panose="020F0502020204030204" pitchFamily="34" charset="0"/>
              </a:rPr>
              <a:t>1824</a:t>
            </a:r>
            <a:endParaRPr lang="en-US" sz="1100" b="1" spc="-14">
              <a:solidFill>
                <a:srgbClr val="D7D8C3"/>
              </a:solidFill>
              <a:latin typeface="Calibri" panose="020F0502020204030204" pitchFamily="34" charset="0"/>
            </a:endParaRPr>
          </a:p>
        </p:txBody>
      </p:sp>
      <p:sp>
        <p:nvSpPr>
          <p:cNvPr id="5904" name="OTLSHAPE_M_37e83613738d4463894a0d3d8194ac6b_Shape"/>
          <p:cNvSpPr/>
          <p:nvPr>
            <p:custDataLst>
              <p:tags r:id="rId80"/>
            </p:custDataLst>
          </p:nvPr>
        </p:nvSpPr>
        <p:spPr>
          <a:xfrm>
            <a:off x="10251146" y="4000500"/>
            <a:ext cx="152400" cy="177800"/>
          </a:xfrm>
          <a:prstGeom prst="star8">
            <a:avLst/>
          </a:prstGeom>
          <a:solidFill>
            <a:srgbClr val="80836B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5" name="OTLSHAPE_M_4bd0536b3f004cb6b9b767324de996ce_Title"/>
          <p:cNvSpPr txBox="1"/>
          <p:nvPr>
            <p:custDataLst>
              <p:tags r:id="rId81"/>
            </p:custDataLst>
          </p:nvPr>
        </p:nvSpPr>
        <p:spPr>
          <a:xfrm>
            <a:off x="4209036" y="5336159"/>
            <a:ext cx="1041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i="1" spc="-4" smtClean="0">
                <a:solidFill>
                  <a:srgbClr val="EFE1BE"/>
                </a:solidFill>
                <a:latin typeface="Calibri" panose="020F0502020204030204" pitchFamily="34" charset="0"/>
              </a:rPr>
              <a:t>Moves to Vienna</a:t>
            </a:r>
            <a:endParaRPr lang="en-US" sz="1200" i="1" spc="-4" dirty="0">
              <a:solidFill>
                <a:srgbClr val="EFE1BE"/>
              </a:solidFill>
              <a:latin typeface="Calibri" panose="020F0502020204030204" pitchFamily="34" charset="0"/>
            </a:endParaRPr>
          </a:p>
        </p:txBody>
      </p:sp>
      <p:sp>
        <p:nvSpPr>
          <p:cNvPr id="5906" name="OTLSHAPE_M_4bd0536b3f004cb6b9b767324de996ce_Date"/>
          <p:cNvSpPr txBox="1"/>
          <p:nvPr>
            <p:custDataLst>
              <p:tags r:id="rId82"/>
            </p:custDataLst>
          </p:nvPr>
        </p:nvSpPr>
        <p:spPr>
          <a:xfrm>
            <a:off x="4584131" y="5140241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D7D8C3"/>
                </a:solidFill>
                <a:latin typeface="Calibri" panose="020F0502020204030204" pitchFamily="34" charset="0"/>
              </a:rPr>
              <a:t>1791</a:t>
            </a:r>
            <a:endParaRPr lang="en-US" sz="1100" b="1" spc="-14">
              <a:solidFill>
                <a:srgbClr val="D7D8C3"/>
              </a:solidFill>
              <a:latin typeface="Calibri" panose="020F0502020204030204" pitchFamily="34" charset="0"/>
            </a:endParaRPr>
          </a:p>
        </p:txBody>
      </p:sp>
      <p:sp>
        <p:nvSpPr>
          <p:cNvPr id="5907" name="OTLSHAPE_M_4bd0536b3f004cb6b9b767324de996ce_Shape"/>
          <p:cNvSpPr/>
          <p:nvPr>
            <p:custDataLst>
              <p:tags r:id="rId83"/>
            </p:custDataLst>
          </p:nvPr>
        </p:nvSpPr>
        <p:spPr>
          <a:xfrm>
            <a:off x="4655928" y="4432300"/>
            <a:ext cx="152400" cy="177800"/>
          </a:xfrm>
          <a:prstGeom prst="diamond">
            <a:avLst/>
          </a:prstGeom>
          <a:solidFill>
            <a:srgbClr val="DA695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8" name="OTLSHAPE_M_622c4259e343474886183b0d8108ec05_Title"/>
          <p:cNvSpPr txBox="1"/>
          <p:nvPr>
            <p:custDataLst>
              <p:tags r:id="rId84"/>
            </p:custDataLst>
          </p:nvPr>
        </p:nvSpPr>
        <p:spPr>
          <a:xfrm>
            <a:off x="6790672" y="4831419"/>
            <a:ext cx="2654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i="1" spc="-2" smtClean="0">
                <a:solidFill>
                  <a:srgbClr val="F3E9CD"/>
                </a:solidFill>
                <a:latin typeface="Calibri" panose="020F0502020204030204" pitchFamily="34" charset="0"/>
              </a:rPr>
              <a:t>Gives up conducting &amp; performing in public</a:t>
            </a:r>
            <a:endParaRPr lang="en-US" sz="1200" i="1" spc="-2" dirty="0">
              <a:solidFill>
                <a:srgbClr val="F3E9CD"/>
              </a:solidFill>
              <a:latin typeface="Calibri" panose="020F0502020204030204" pitchFamily="34" charset="0"/>
            </a:endParaRPr>
          </a:p>
        </p:txBody>
      </p:sp>
      <p:sp>
        <p:nvSpPr>
          <p:cNvPr id="5909" name="OTLSHAPE_M_622c4259e343474886183b0d8108ec05_Date"/>
          <p:cNvSpPr txBox="1"/>
          <p:nvPr>
            <p:custDataLst>
              <p:tags r:id="rId85"/>
            </p:custDataLst>
          </p:nvPr>
        </p:nvSpPr>
        <p:spPr>
          <a:xfrm>
            <a:off x="7974778" y="463550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D7D8C3"/>
                </a:solidFill>
                <a:latin typeface="Calibri" panose="020F0502020204030204" pitchFamily="34" charset="0"/>
              </a:rPr>
              <a:t>1811</a:t>
            </a:r>
            <a:endParaRPr lang="en-US" sz="1100" b="1" spc="-14">
              <a:solidFill>
                <a:srgbClr val="D7D8C3"/>
              </a:solidFill>
              <a:latin typeface="Calibri" panose="020F0502020204030204" pitchFamily="34" charset="0"/>
            </a:endParaRPr>
          </a:p>
        </p:txBody>
      </p:sp>
      <p:sp>
        <p:nvSpPr>
          <p:cNvPr id="5910" name="OTLSHAPE_M_622c4259e343474886183b0d8108ec05_Shape"/>
          <p:cNvSpPr/>
          <p:nvPr>
            <p:custDataLst>
              <p:tags r:id="rId86"/>
            </p:custDataLst>
          </p:nvPr>
        </p:nvSpPr>
        <p:spPr>
          <a:xfrm>
            <a:off x="8046575" y="4432300"/>
            <a:ext cx="152400" cy="177800"/>
          </a:xfrm>
          <a:prstGeom prst="diamond">
            <a:avLst/>
          </a:prstGeom>
          <a:solidFill>
            <a:srgbClr val="DA695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1" name="OTLSHAPE_M_00169b3638854c0094460b5be0690591_Title"/>
          <p:cNvSpPr txBox="1"/>
          <p:nvPr>
            <p:custDataLst>
              <p:tags r:id="rId87"/>
            </p:custDataLst>
          </p:nvPr>
        </p:nvSpPr>
        <p:spPr>
          <a:xfrm>
            <a:off x="440460" y="5324280"/>
            <a:ext cx="3149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i="1" spc="-2" smtClean="0">
                <a:solidFill>
                  <a:srgbClr val="F3E9CD"/>
                </a:solidFill>
                <a:latin typeface="Calibri" panose="020F0502020204030204" pitchFamily="34" charset="0"/>
              </a:rPr>
              <a:t>Starts taking tuition classes for various instruments</a:t>
            </a:r>
            <a:endParaRPr lang="en-US" sz="1200" i="1" spc="-2" dirty="0">
              <a:solidFill>
                <a:srgbClr val="F3E9CD"/>
              </a:solidFill>
              <a:latin typeface="Calibri" panose="020F0502020204030204" pitchFamily="34" charset="0"/>
            </a:endParaRPr>
          </a:p>
        </p:txBody>
      </p:sp>
      <p:sp>
        <p:nvSpPr>
          <p:cNvPr id="5912" name="OTLSHAPE_M_00169b3638854c0094460b5be0690591_Date"/>
          <p:cNvSpPr txBox="1"/>
          <p:nvPr>
            <p:custDataLst>
              <p:tags r:id="rId88"/>
            </p:custDataLst>
          </p:nvPr>
        </p:nvSpPr>
        <p:spPr>
          <a:xfrm>
            <a:off x="1871242" y="5128361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D7D8C3"/>
                </a:solidFill>
                <a:latin typeface="Calibri" panose="020F0502020204030204" pitchFamily="34" charset="0"/>
              </a:rPr>
              <a:t>1775</a:t>
            </a:r>
            <a:endParaRPr lang="en-US" sz="1100" b="1" spc="-14">
              <a:solidFill>
                <a:srgbClr val="D7D8C3"/>
              </a:solidFill>
              <a:latin typeface="Calibri" panose="020F0502020204030204" pitchFamily="34" charset="0"/>
            </a:endParaRPr>
          </a:p>
        </p:txBody>
      </p:sp>
      <p:sp>
        <p:nvSpPr>
          <p:cNvPr id="5913" name="OTLSHAPE_M_00169b3638854c0094460b5be0690591_Shape"/>
          <p:cNvSpPr/>
          <p:nvPr>
            <p:custDataLst>
              <p:tags r:id="rId89"/>
            </p:custDataLst>
          </p:nvPr>
        </p:nvSpPr>
        <p:spPr>
          <a:xfrm>
            <a:off x="1943039" y="4432300"/>
            <a:ext cx="152400" cy="177800"/>
          </a:xfrm>
          <a:prstGeom prst="diamond">
            <a:avLst/>
          </a:prstGeom>
          <a:solidFill>
            <a:srgbClr val="DA695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4" name="OTLSHAPE_M_3753c35eac334ddf9c074862ae7e05c2_Title"/>
          <p:cNvSpPr txBox="1"/>
          <p:nvPr>
            <p:custDataLst>
              <p:tags r:id="rId90"/>
            </p:custDataLst>
          </p:nvPr>
        </p:nvSpPr>
        <p:spPr>
          <a:xfrm>
            <a:off x="1249069" y="5820554"/>
            <a:ext cx="2895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i="1" spc="-2" smtClean="0">
                <a:solidFill>
                  <a:srgbClr val="F3E9CD"/>
                </a:solidFill>
                <a:latin typeface="Calibri" panose="020F0502020204030204" pitchFamily="34" charset="0"/>
              </a:rPr>
              <a:t>Starts musical studies with the Court's organist</a:t>
            </a:r>
            <a:endParaRPr lang="en-US" sz="1200" i="1" spc="-2">
              <a:solidFill>
                <a:srgbClr val="F3E9CD"/>
              </a:solidFill>
              <a:latin typeface="Calibri" panose="020F0502020204030204" pitchFamily="34" charset="0"/>
            </a:endParaRPr>
          </a:p>
        </p:txBody>
      </p:sp>
      <p:sp>
        <p:nvSpPr>
          <p:cNvPr id="5915" name="OTLSHAPE_M_3753c35eac334ddf9c074862ae7e05c2_Date"/>
          <p:cNvSpPr txBox="1"/>
          <p:nvPr>
            <p:custDataLst>
              <p:tags r:id="rId91"/>
            </p:custDataLst>
          </p:nvPr>
        </p:nvSpPr>
        <p:spPr>
          <a:xfrm>
            <a:off x="2549464" y="5624635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D7D8C3"/>
                </a:solidFill>
                <a:latin typeface="Calibri" panose="020F0502020204030204" pitchFamily="34" charset="0"/>
              </a:rPr>
              <a:t>1779</a:t>
            </a:r>
            <a:endParaRPr lang="en-US" sz="1100" b="1" spc="-14">
              <a:solidFill>
                <a:srgbClr val="D7D8C3"/>
              </a:solidFill>
              <a:latin typeface="Calibri" panose="020F0502020204030204" pitchFamily="34" charset="0"/>
            </a:endParaRPr>
          </a:p>
        </p:txBody>
      </p:sp>
      <p:sp>
        <p:nvSpPr>
          <p:cNvPr id="5916" name="OTLSHAPE_M_3753c35eac334ddf9c074862ae7e05c2_Shape"/>
          <p:cNvSpPr/>
          <p:nvPr>
            <p:custDataLst>
              <p:tags r:id="rId92"/>
            </p:custDataLst>
          </p:nvPr>
        </p:nvSpPr>
        <p:spPr>
          <a:xfrm>
            <a:off x="2621261" y="4432300"/>
            <a:ext cx="152400" cy="177800"/>
          </a:xfrm>
          <a:prstGeom prst="diamond">
            <a:avLst/>
          </a:prstGeom>
          <a:solidFill>
            <a:srgbClr val="DA695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7" name="OTLSHAPE_M_051bca31d9484a99bb12260149cfbb04_Title"/>
          <p:cNvSpPr txBox="1"/>
          <p:nvPr>
            <p:custDataLst>
              <p:tags r:id="rId93"/>
            </p:custDataLst>
          </p:nvPr>
        </p:nvSpPr>
        <p:spPr>
          <a:xfrm>
            <a:off x="2891728" y="4802451"/>
            <a:ext cx="2654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i="1" spc="-2" smtClean="0">
                <a:solidFill>
                  <a:srgbClr val="F3E9CD"/>
                </a:solidFill>
                <a:latin typeface="Calibri" panose="020F0502020204030204" pitchFamily="34" charset="0"/>
              </a:rPr>
              <a:t>Becomes responsible of 2 younger brothers</a:t>
            </a:r>
            <a:endParaRPr lang="en-US" sz="1200" i="1" spc="-2" dirty="0">
              <a:solidFill>
                <a:srgbClr val="F3E9CD"/>
              </a:solidFill>
              <a:latin typeface="Calibri" panose="020F0502020204030204" pitchFamily="34" charset="0"/>
            </a:endParaRPr>
          </a:p>
        </p:txBody>
      </p:sp>
      <p:sp>
        <p:nvSpPr>
          <p:cNvPr id="5918" name="OTLSHAPE_M_051bca31d9484a99bb12260149cfbb04_Date"/>
          <p:cNvSpPr txBox="1"/>
          <p:nvPr>
            <p:custDataLst>
              <p:tags r:id="rId94"/>
            </p:custDataLst>
          </p:nvPr>
        </p:nvSpPr>
        <p:spPr>
          <a:xfrm>
            <a:off x="4075812" y="4606532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D7D8C3"/>
                </a:solidFill>
                <a:latin typeface="Calibri" panose="020F0502020204030204" pitchFamily="34" charset="0"/>
              </a:rPr>
              <a:t>1788</a:t>
            </a:r>
            <a:endParaRPr lang="en-US" sz="1100" b="1" spc="-14">
              <a:solidFill>
                <a:srgbClr val="D7D8C3"/>
              </a:solidFill>
              <a:latin typeface="Calibri" panose="020F0502020204030204" pitchFamily="34" charset="0"/>
            </a:endParaRPr>
          </a:p>
        </p:txBody>
      </p:sp>
      <p:sp>
        <p:nvSpPr>
          <p:cNvPr id="5919" name="OTLSHAPE_M_051bca31d9484a99bb12260149cfbb04_Shape"/>
          <p:cNvSpPr/>
          <p:nvPr>
            <p:custDataLst>
              <p:tags r:id="rId95"/>
            </p:custDataLst>
          </p:nvPr>
        </p:nvSpPr>
        <p:spPr>
          <a:xfrm>
            <a:off x="4147610" y="4432300"/>
            <a:ext cx="152400" cy="177800"/>
          </a:xfrm>
          <a:prstGeom prst="diamond">
            <a:avLst/>
          </a:prstGeom>
          <a:solidFill>
            <a:srgbClr val="DA695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0" name="OTLSHAPE_M_d79a0a55dd3d414485775998b87d30fd_Title"/>
          <p:cNvSpPr txBox="1"/>
          <p:nvPr>
            <p:custDataLst>
              <p:tags r:id="rId96"/>
            </p:custDataLst>
          </p:nvPr>
        </p:nvSpPr>
        <p:spPr>
          <a:xfrm>
            <a:off x="5503738" y="5823966"/>
            <a:ext cx="1841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i="1" spc="-2" smtClean="0">
                <a:solidFill>
                  <a:srgbClr val="F3E9CD"/>
                </a:solidFill>
                <a:latin typeface="Calibri" panose="020F0502020204030204" pitchFamily="34" charset="0"/>
              </a:rPr>
              <a:t>First string quartets published</a:t>
            </a:r>
            <a:endParaRPr lang="en-US" sz="1200" i="1" spc="-2" dirty="0">
              <a:solidFill>
                <a:srgbClr val="F3E9CD"/>
              </a:solidFill>
              <a:latin typeface="Calibri" panose="020F0502020204030204" pitchFamily="34" charset="0"/>
            </a:endParaRPr>
          </a:p>
        </p:txBody>
      </p:sp>
      <p:sp>
        <p:nvSpPr>
          <p:cNvPr id="5921" name="OTLSHAPE_M_d79a0a55dd3d414485775998b87d30fd_Date"/>
          <p:cNvSpPr txBox="1"/>
          <p:nvPr>
            <p:custDataLst>
              <p:tags r:id="rId97"/>
            </p:custDataLst>
          </p:nvPr>
        </p:nvSpPr>
        <p:spPr>
          <a:xfrm>
            <a:off x="6279454" y="5628048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D7D8C3"/>
                </a:solidFill>
                <a:latin typeface="Calibri" panose="020F0502020204030204" pitchFamily="34" charset="0"/>
              </a:rPr>
              <a:t>1801</a:t>
            </a:r>
            <a:endParaRPr lang="en-US" sz="1100" b="1" spc="-14">
              <a:solidFill>
                <a:srgbClr val="D7D8C3"/>
              </a:solidFill>
              <a:latin typeface="Calibri" panose="020F0502020204030204" pitchFamily="34" charset="0"/>
            </a:endParaRPr>
          </a:p>
        </p:txBody>
      </p:sp>
      <p:sp>
        <p:nvSpPr>
          <p:cNvPr id="5922" name="OTLSHAPE_M_d79a0a55dd3d414485775998b87d30fd_Shape"/>
          <p:cNvSpPr/>
          <p:nvPr>
            <p:custDataLst>
              <p:tags r:id="rId98"/>
            </p:custDataLst>
          </p:nvPr>
        </p:nvSpPr>
        <p:spPr>
          <a:xfrm>
            <a:off x="6351251" y="4432300"/>
            <a:ext cx="152400" cy="177800"/>
          </a:xfrm>
          <a:prstGeom prst="star8">
            <a:avLst/>
          </a:prstGeom>
          <a:solidFill>
            <a:srgbClr val="80836B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3" name="OTLSHAPE_M_d41e4862ba304edda08634d8975ce420_Title"/>
          <p:cNvSpPr txBox="1"/>
          <p:nvPr>
            <p:custDataLst>
              <p:tags r:id="rId99"/>
            </p:custDataLst>
          </p:nvPr>
        </p:nvSpPr>
        <p:spPr>
          <a:xfrm>
            <a:off x="5004310" y="6311773"/>
            <a:ext cx="18288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200" i="1" spc="-2" smtClean="0">
                <a:solidFill>
                  <a:srgbClr val="F3E9CD"/>
                </a:solidFill>
                <a:latin typeface="Calibri" panose="020F0502020204030204" pitchFamily="34" charset="0"/>
              </a:rPr>
              <a:t>Suffers fit leading to deafness</a:t>
            </a:r>
            <a:endParaRPr lang="en-US" sz="1200" i="1" spc="-2" dirty="0">
              <a:solidFill>
                <a:srgbClr val="F3E9CD"/>
              </a:solidFill>
              <a:latin typeface="Calibri" panose="020F0502020204030204" pitchFamily="34" charset="0"/>
            </a:endParaRPr>
          </a:p>
        </p:txBody>
      </p:sp>
      <p:sp>
        <p:nvSpPr>
          <p:cNvPr id="5924" name="OTLSHAPE_M_d41e4862ba304edda08634d8975ce420_Date"/>
          <p:cNvSpPr txBox="1"/>
          <p:nvPr>
            <p:custDataLst>
              <p:tags r:id="rId100"/>
            </p:custDataLst>
          </p:nvPr>
        </p:nvSpPr>
        <p:spPr>
          <a:xfrm>
            <a:off x="5771136" y="6115854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D7D8C3"/>
                </a:solidFill>
                <a:latin typeface="Calibri" panose="020F0502020204030204" pitchFamily="34" charset="0"/>
              </a:rPr>
              <a:t>1798</a:t>
            </a:r>
            <a:endParaRPr lang="en-US" sz="1100" b="1" spc="-14">
              <a:solidFill>
                <a:srgbClr val="D7D8C3"/>
              </a:solidFill>
              <a:latin typeface="Calibri" panose="020F0502020204030204" pitchFamily="34" charset="0"/>
            </a:endParaRPr>
          </a:p>
        </p:txBody>
      </p:sp>
      <p:sp>
        <p:nvSpPr>
          <p:cNvPr id="5926" name="OTLSHAPE_M_595b926b037f41b98a06e9b3690eec92_Title"/>
          <p:cNvSpPr txBox="1"/>
          <p:nvPr>
            <p:custDataLst>
              <p:tags r:id="rId101"/>
            </p:custDataLst>
          </p:nvPr>
        </p:nvSpPr>
        <p:spPr>
          <a:xfrm>
            <a:off x="6228400" y="5331654"/>
            <a:ext cx="1752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i="1" spc="-4" smtClean="0">
                <a:solidFill>
                  <a:srgbClr val="F3E9CD"/>
                </a:solidFill>
                <a:latin typeface="Calibri" panose="020F0502020204030204" pitchFamily="34" charset="0"/>
              </a:rPr>
              <a:t>The Third Symphony - Eroica</a:t>
            </a:r>
            <a:endParaRPr lang="en-US" sz="1200" i="1" spc="-4" dirty="0">
              <a:solidFill>
                <a:srgbClr val="F3E9CD"/>
              </a:solidFill>
              <a:latin typeface="Calibri" panose="020F0502020204030204" pitchFamily="34" charset="0"/>
            </a:endParaRPr>
          </a:p>
        </p:txBody>
      </p:sp>
      <p:sp>
        <p:nvSpPr>
          <p:cNvPr id="5927" name="OTLSHAPE_M_595b926b037f41b98a06e9b3690eec92_Date"/>
          <p:cNvSpPr txBox="1"/>
          <p:nvPr>
            <p:custDataLst>
              <p:tags r:id="rId102"/>
            </p:custDataLst>
          </p:nvPr>
        </p:nvSpPr>
        <p:spPr>
          <a:xfrm>
            <a:off x="6957676" y="5135735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D7D8C3"/>
                </a:solidFill>
                <a:latin typeface="Calibri" panose="020F0502020204030204" pitchFamily="34" charset="0"/>
              </a:rPr>
              <a:t>1805</a:t>
            </a:r>
            <a:endParaRPr lang="en-US" sz="1100" b="1" spc="-14">
              <a:solidFill>
                <a:srgbClr val="D7D8C3"/>
              </a:solidFill>
              <a:latin typeface="Calibri" panose="020F0502020204030204" pitchFamily="34" charset="0"/>
            </a:endParaRPr>
          </a:p>
        </p:txBody>
      </p:sp>
      <p:sp>
        <p:nvSpPr>
          <p:cNvPr id="5928" name="OTLSHAPE_M_595b926b037f41b98a06e9b3690eec92_Shape"/>
          <p:cNvSpPr/>
          <p:nvPr>
            <p:custDataLst>
              <p:tags r:id="rId103"/>
            </p:custDataLst>
          </p:nvPr>
        </p:nvSpPr>
        <p:spPr>
          <a:xfrm>
            <a:off x="7029474" y="4432300"/>
            <a:ext cx="152400" cy="177800"/>
          </a:xfrm>
          <a:prstGeom prst="star8">
            <a:avLst/>
          </a:prstGeom>
          <a:solidFill>
            <a:srgbClr val="80836B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9" name="OTLSHAPE_M_3c263c665a88494b9b5318647c2d02ed_Title"/>
          <p:cNvSpPr txBox="1"/>
          <p:nvPr>
            <p:custDataLst>
              <p:tags r:id="rId104"/>
            </p:custDataLst>
          </p:nvPr>
        </p:nvSpPr>
        <p:spPr>
          <a:xfrm>
            <a:off x="7005470" y="6311772"/>
            <a:ext cx="1206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i="1" spc="-6" smtClean="0">
                <a:solidFill>
                  <a:srgbClr val="F3E9CD"/>
                </a:solidFill>
                <a:latin typeface="Calibri" panose="020F0502020204030204" pitchFamily="34" charset="0"/>
              </a:rPr>
              <a:t>The Fifth Symphony</a:t>
            </a:r>
            <a:endParaRPr lang="en-US" sz="1200" i="1" spc="-6" dirty="0">
              <a:solidFill>
                <a:srgbClr val="F3E9CD"/>
              </a:solidFill>
              <a:latin typeface="Calibri" panose="020F0502020204030204" pitchFamily="34" charset="0"/>
            </a:endParaRPr>
          </a:p>
        </p:txBody>
      </p:sp>
      <p:sp>
        <p:nvSpPr>
          <p:cNvPr id="5930" name="OTLSHAPE_M_3c263c665a88494b9b5318647c2d02ed_Date"/>
          <p:cNvSpPr txBox="1"/>
          <p:nvPr>
            <p:custDataLst>
              <p:tags r:id="rId105"/>
            </p:custDataLst>
          </p:nvPr>
        </p:nvSpPr>
        <p:spPr>
          <a:xfrm>
            <a:off x="7466459" y="6115853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D7D8C3"/>
                </a:solidFill>
                <a:latin typeface="Calibri" panose="020F0502020204030204" pitchFamily="34" charset="0"/>
              </a:rPr>
              <a:t>1808</a:t>
            </a:r>
            <a:endParaRPr lang="en-US" sz="1100" b="1" spc="-14">
              <a:solidFill>
                <a:srgbClr val="D7D8C3"/>
              </a:solidFill>
              <a:latin typeface="Calibri" panose="020F0502020204030204" pitchFamily="34" charset="0"/>
            </a:endParaRPr>
          </a:p>
        </p:txBody>
      </p:sp>
      <p:sp>
        <p:nvSpPr>
          <p:cNvPr id="5931" name="OTLSHAPE_M_3c263c665a88494b9b5318647c2d02ed_Shape"/>
          <p:cNvSpPr/>
          <p:nvPr>
            <p:custDataLst>
              <p:tags r:id="rId106"/>
            </p:custDataLst>
          </p:nvPr>
        </p:nvSpPr>
        <p:spPr>
          <a:xfrm>
            <a:off x="7538256" y="4432300"/>
            <a:ext cx="152400" cy="177800"/>
          </a:xfrm>
          <a:prstGeom prst="star8">
            <a:avLst/>
          </a:prstGeom>
          <a:solidFill>
            <a:srgbClr val="80836B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2" name="OTLSHAPE_M_a3fe0becc6644f748c46750b9aa19e7f_Title"/>
          <p:cNvSpPr txBox="1"/>
          <p:nvPr>
            <p:custDataLst>
              <p:tags r:id="rId107"/>
            </p:custDataLst>
          </p:nvPr>
        </p:nvSpPr>
        <p:spPr>
          <a:xfrm>
            <a:off x="8153360" y="5327692"/>
            <a:ext cx="2984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i="1" spc="-2" smtClean="0">
                <a:solidFill>
                  <a:srgbClr val="F3E9CD"/>
                </a:solidFill>
                <a:latin typeface="Calibri" panose="020F0502020204030204" pitchFamily="34" charset="0"/>
              </a:rPr>
              <a:t>Takes nephew in custody after the father's death</a:t>
            </a:r>
            <a:endParaRPr lang="en-US" sz="1200" i="1" spc="-2" dirty="0">
              <a:solidFill>
                <a:srgbClr val="F3E9CD"/>
              </a:solidFill>
              <a:latin typeface="Calibri" panose="020F0502020204030204" pitchFamily="34" charset="0"/>
            </a:endParaRPr>
          </a:p>
        </p:txBody>
      </p:sp>
      <p:sp>
        <p:nvSpPr>
          <p:cNvPr id="5933" name="OTLSHAPE_M_a3fe0becc6644f748c46750b9aa19e7f_Date"/>
          <p:cNvSpPr txBox="1"/>
          <p:nvPr>
            <p:custDataLst>
              <p:tags r:id="rId108"/>
            </p:custDataLst>
          </p:nvPr>
        </p:nvSpPr>
        <p:spPr>
          <a:xfrm>
            <a:off x="9501125" y="5131774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D7D8C3"/>
                </a:solidFill>
                <a:latin typeface="Calibri" panose="020F0502020204030204" pitchFamily="34" charset="0"/>
              </a:rPr>
              <a:t>1820</a:t>
            </a:r>
            <a:endParaRPr lang="en-US" sz="1100" b="1" spc="-14">
              <a:solidFill>
                <a:srgbClr val="D7D8C3"/>
              </a:solidFill>
              <a:latin typeface="Calibri" panose="020F0502020204030204" pitchFamily="34" charset="0"/>
            </a:endParaRPr>
          </a:p>
        </p:txBody>
      </p:sp>
      <p:sp>
        <p:nvSpPr>
          <p:cNvPr id="5934" name="OTLSHAPE_M_a3fe0becc6644f748c46750b9aa19e7f_Shape"/>
          <p:cNvSpPr/>
          <p:nvPr>
            <p:custDataLst>
              <p:tags r:id="rId109"/>
            </p:custDataLst>
          </p:nvPr>
        </p:nvSpPr>
        <p:spPr>
          <a:xfrm>
            <a:off x="9572923" y="4432300"/>
            <a:ext cx="152400" cy="177800"/>
          </a:xfrm>
          <a:prstGeom prst="diamond">
            <a:avLst/>
          </a:prstGeom>
          <a:solidFill>
            <a:srgbClr val="DA695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5" name="OTLSHAPE_M_8410e62be5214ee49b5331303dede4bb_Title"/>
          <p:cNvSpPr txBox="1"/>
          <p:nvPr>
            <p:custDataLst>
              <p:tags r:id="rId110"/>
            </p:custDataLst>
          </p:nvPr>
        </p:nvSpPr>
        <p:spPr>
          <a:xfrm>
            <a:off x="10267490" y="4831419"/>
            <a:ext cx="889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i="1" spc="-6" smtClean="0">
                <a:solidFill>
                  <a:srgbClr val="F3E9CD"/>
                </a:solidFill>
                <a:latin typeface="Calibri" panose="020F0502020204030204" pitchFamily="34" charset="0"/>
              </a:rPr>
              <a:t>Dies at age 56</a:t>
            </a:r>
            <a:endParaRPr lang="en-US" sz="1200" i="1" spc="-6" dirty="0">
              <a:solidFill>
                <a:srgbClr val="F3E9CD"/>
              </a:solidFill>
              <a:latin typeface="Calibri" panose="020F0502020204030204" pitchFamily="34" charset="0"/>
            </a:endParaRPr>
          </a:p>
        </p:txBody>
      </p:sp>
      <p:sp>
        <p:nvSpPr>
          <p:cNvPr id="6048" name="OTLSHAPE_M_8410e62be5214ee49b5331303dede4bb_Date"/>
          <p:cNvSpPr txBox="1"/>
          <p:nvPr>
            <p:custDataLst>
              <p:tags r:id="rId111"/>
            </p:custDataLst>
          </p:nvPr>
        </p:nvSpPr>
        <p:spPr>
          <a:xfrm>
            <a:off x="10323878" y="4635500"/>
            <a:ext cx="774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smtClean="0">
                <a:solidFill>
                  <a:srgbClr val="D7D8C3"/>
                </a:solidFill>
                <a:latin typeface="Calibri" panose="020F0502020204030204" pitchFamily="34" charset="0"/>
              </a:rPr>
              <a:t>Mar 26, 1827</a:t>
            </a:r>
            <a:endParaRPr lang="en-US" sz="1100" b="1" spc="-6">
              <a:solidFill>
                <a:srgbClr val="D7D8C3"/>
              </a:solidFill>
              <a:latin typeface="Calibri" panose="020F0502020204030204" pitchFamily="34" charset="0"/>
            </a:endParaRPr>
          </a:p>
        </p:txBody>
      </p:sp>
      <p:sp>
        <p:nvSpPr>
          <p:cNvPr id="6049" name="OTLSHAPE_M_8410e62be5214ee49b5331303dede4bb_Shape"/>
          <p:cNvSpPr/>
          <p:nvPr>
            <p:custDataLst>
              <p:tags r:id="rId112"/>
            </p:custDataLst>
          </p:nvPr>
        </p:nvSpPr>
        <p:spPr>
          <a:xfrm>
            <a:off x="10636446" y="4432300"/>
            <a:ext cx="152400" cy="177800"/>
          </a:xfrm>
          <a:prstGeom prst="diamond">
            <a:avLst/>
          </a:prstGeom>
          <a:solidFill>
            <a:srgbClr val="DA695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6" name="OTLSHAPE_M_d41e4862ba304edda08634d8975ce420_Shape"/>
          <p:cNvSpPr/>
          <p:nvPr>
            <p:custDataLst>
              <p:tags r:id="rId113"/>
            </p:custDataLst>
          </p:nvPr>
        </p:nvSpPr>
        <p:spPr>
          <a:xfrm>
            <a:off x="5842933" y="4432300"/>
            <a:ext cx="152400" cy="177800"/>
          </a:xfrm>
          <a:prstGeom prst="diamond">
            <a:avLst/>
          </a:prstGeom>
          <a:solidFill>
            <a:srgbClr val="D9695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937" name="TextBox 5936"/>
          <p:cNvSpPr txBox="1"/>
          <p:nvPr/>
        </p:nvSpPr>
        <p:spPr>
          <a:xfrm>
            <a:off x="9161783" y="6286372"/>
            <a:ext cx="2619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rgbClr val="EFE5CD"/>
                </a:solidFill>
              </a:rPr>
              <a:t>Life events</a:t>
            </a:r>
          </a:p>
          <a:p>
            <a:pPr algn="r"/>
            <a:r>
              <a:rPr lang="en-US" sz="1100" dirty="0" smtClean="0">
                <a:solidFill>
                  <a:srgbClr val="EFE5CD"/>
                </a:solidFill>
              </a:rPr>
              <a:t>Important works (publishing dates)</a:t>
            </a:r>
          </a:p>
        </p:txBody>
      </p:sp>
      <p:sp>
        <p:nvSpPr>
          <p:cNvPr id="116" name="OTLSHAPE_M_2571746b1fb1474b98c9a5245ce44d61_Shape"/>
          <p:cNvSpPr/>
          <p:nvPr>
            <p:custDataLst>
              <p:tags r:id="rId114"/>
            </p:custDataLst>
          </p:nvPr>
        </p:nvSpPr>
        <p:spPr>
          <a:xfrm>
            <a:off x="11781323" y="6311772"/>
            <a:ext cx="144873" cy="186055"/>
          </a:xfrm>
          <a:prstGeom prst="diamond">
            <a:avLst/>
          </a:prstGeom>
          <a:solidFill>
            <a:srgbClr val="DA695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TLSHAPE_M_595b926b037f41b98a06e9b3690eec92_Shape"/>
          <p:cNvSpPr/>
          <p:nvPr>
            <p:custDataLst>
              <p:tags r:id="rId115"/>
            </p:custDataLst>
          </p:nvPr>
        </p:nvSpPr>
        <p:spPr>
          <a:xfrm>
            <a:off x="11777560" y="6523227"/>
            <a:ext cx="148636" cy="175443"/>
          </a:xfrm>
          <a:prstGeom prst="star8">
            <a:avLst/>
          </a:prstGeom>
          <a:solidFill>
            <a:srgbClr val="80836B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04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EuMyIsIk9yaWdpbmFsQXNzZW1ibHlWZXJzaW9uIjoiMy42Mi4wMS4wMCIsIkVkaXRpb24iOiJQbHVzIiwiSXNQbHVzRWRpdGlvbiI6dHJ1ZX0sIkVmZmVjdCI6MSwiU3R5bGUiOnsiJGlkIjoiMyIsIlRpbWViYW5kU3R5bGUiOnsiJGlkIjoiNCIsIlNjYWxlTWFya2luZyI6MCwiU2hhcGUiOjEzLCJTaGFwZVN0eWxlIjp7IiRpZCI6IjUiLCJNYXJnaW4iOnsiJGlkIjoiNiIsIlRvcCI6MCwiTGVmdCI6MTAsIlJpZ2h0IjoxMCwiQm90dG9tIjowfSwiUGFkZGluZyI6eyIkaWQiOiI3IiwiVG9wIjo1LCJMZWZ0IjoxMywiUmlnaHQiOjEzLCJCb3R0b20iOjV9LCJCYWNrZ3JvdW5kIjp7IiRpZCI6IjgiLCJDb2xvciI6eyIkaWQiOiI5IiwiQSI6MjU1LCJSIjowLCJHIjowLCJCIjow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jQsIkciOjIyMSwiQiI6MjA1fX0sIk1heFdpZHRoIjoiSW5maW5pdHkiLCJNYXhIZWlnaHQiOiJJbmZpbml0eSIsIlNtYXJ0Rm9yZWdyb3VuZElzQWN0aXZlIjpmYWxzZSwiSG9yaXpvbnRhbEFsaWdubWVudCI6MCwiVmVydGljYWxBbGlnbm1lbnQiOjAsIlNtYXJ0Rm9yZWdyb3VuZCI6bnVsbCwiQmFja2dyb3VuZEZpbGxUeXBlIjowLCJNYXJnaW4iOnsiJGlkIjoiMTciLCJUb3AiOjAsIkxlZnQiOjAsIlJpZ2h0IjoyMCwiQm90dG9tIjowfSwiUGFkZGluZyI6eyIkaWQiOiIxOCIsIlRvcCI6MCwiTGVmdCI6MCwiUmlnaHQiOjAsIkJvdHRvbSI6MH0sIkJhY2tncm91bmQiOnsiJGlkIjoiMTkiLCJDb2xvciI6eyIkaWQiOiIyMCIsIkEiOjI1NSwiUiI6MjU1LCJHIjoyNTUsIkIiOjI1NX19LCJJc1Zpc2libGUiOnRydW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yMjQsIkciOjIyMSwiQiI6MjA1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aWQiOiIyOCIsIkEiOjI1NSwiUiI6MjU1LCJHIjoyNTUsIkIiOjI1NX19LCJJc1Zpc2libGUiOnRydWUsIldpZHRoIjowLjAsIkhlaWdodCI6MC4wLCJCb3JkZXJTdHlsZSI6bnVsbCwiUGFyZW50U3R5bGUiOm51bGx9LCJUb2RheVRleHRTdHlsZSI6eyIkaWQiOiIyOSIsIkZvbnRTZXR0aW5ncyI6eyIkaWQiOiIzMCIsIkZvbnRTaXplIjoxMiwiRm9udE5hbWUiOiJDYWxpYnJpIiwiSXNCb2xkIjpmYWxzZSwiSXNJdGFsaWMiOmZhbHNlLCJJc1VuZGVybGluZWQiOmZhbHNlLCJQYXJlbnRTdHlsZSI6bnVsbH0sIkF1dG9TaXplIjowLCJGb3JlZ3JvdW5kIjp7IiRpZCI6IjMxIiwiQ29sb3IiOnsiJGlkIjoiMzI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MiLCJUb3AiOjAsIkxlZnQiOjAsIlJpZ2h0IjowLCJCb3R0b20iOjB9LCJQYWRkaW5nIjp7IiRpZCI6IjM0IiwiVG9wIjowLCJMZWZ0IjowLCJSaWdodCI6MCwiQm90dG9tIjowfSwiQmFja2dyb3VuZCI6eyIkaWQiOiIzNSIsIkNvbG9yIjp7IiRpZCI6IjM2IiwiQSI6MCwiUiI6MCwiRyI6MCwiQiI6MH19LCJJc1Zpc2libGUiOnRydWUsIldpZHRoIjowLjAsIkhlaWdodCI6MC4wLCJCb3JkZXJTdHlsZSI6bnVsbCwiUGFyZW50U3R5bGUiOm51bGx9LCJUb2RheU1hcmtlclN0eWxlIjp7IiRpZCI6IjM3IiwiTWFyZ2luIjp7IiRpZCI6IjM4IiwiVG9wIjowLCJMZWZ0IjowLCJSaWdodCI6MCwiQm90dG9tIjowfSwiUGFkZGluZyI6eyIkaWQiOiIzOSIsIlRvcCI6MCwiTGVmdCI6MCwiUmlnaHQiOjAsIkJvdHRvbSI6MH0sIkJhY2tncm91bmQiOnsiJGlkIjoiNDAiLCJDb2xvciI6eyIkaWQiOiI0MSIsIkEiOjI1NSwiUiI6MjU1LCJHIjowLCJCIjowfX0sIklzVmlzaWJsZSI6dHJ1ZSwiV2lkdGgiOjAuMCwiSGVpZ2h0IjowLjAsIkJvcmRlclN0eWxlIjpudWxsLCJQYXJlbnRTdHlsZSI6bnVsbH0sIlNjYWxlU3R5bGUiOnsiJGlkIjoiNDIiLCJTaG93U2VnbWVudFNlcGFyYXRvcnMiOnRydWUsIlNlZ21lbnRTZXBhcmF0b3JPcGFjaXR5IjozMCwiRm9udFNldHRpbmdzIjp7IiRpZCI6IjQzIiwiRm9udFNpemUiOjEyLCJGb250TmFtZSI6IkNhbGlicmkiLCJJc0JvbGQiOmZhbHNlLCJJc0l0YWxpYyI6ZmFsc2UsIklzVW5kZXJsaW5lZCI6ZmFsc2UsIlBhcmVudFN0eWxlIjpudWxsfSwiQXV0b1NpemUiOjAsIkZvcmVncm91bmQiOnsiJGlkIjoiNDQiLCJDb2xvciI6eyIkaWQiOiI0NS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0NiIsIlRvcCI6MCwiTGVmdCI6NSwiUmlnaHQiOjAsIkJvdHRvbSI6MH0sIlBhZGRpbmciOnsiJGlkIjoiNDciLCJUb3AiOjAsIkxlZnQiOjAsIlJpZ2h0IjowLCJCb3R0b20iOjB9LCJCYWNrZ3JvdW5kIjp7IiRpZCI6IjQ4IiwiQ29sb3IiOnsiJHJlZiI6IjM2In19LCJJc1Zpc2libGUiOnRydWUsIldpZHRoIjowLjAsIkhlaWdodCI6MC4wLCJCb3JkZXJTdHlsZSI6bnVsbCwiUGFyZW50U3R5bGUiOm51bGx9LCJFbGFwc2VkVGltZUJhY2tncm91bmQiOnsiJGlkIjoiNDkiLCJDb2xvciI6eyIkaWQiOiI1MCIsIkEiOjc3LCJSIjoyNTUsIkciOjAsIkIiOjB9fSwiQXBwZW5kWWVhck9uWWVhckNoYW5nZSI6dHJ1ZSwiRWxhcHNlZFRpbWVGb3JtYXQiOjEsIlRvZGF5TWFya2VyUG9zaXRpb24iOjMsIlF1aWNrUG9zaXRpb24iOjMsIkFic29sdXRlUG9zaXRpb24iOjMyNC4wLCJNYXJnaW4iOnsiJGlkIjoiNTEiLCJUb3AiOjAsIkxlZnQiOjEwLCJSaWdodCI6MTAsIkJvdHRvbSI6MH0sIlBhZGRpbmciOnsiJGlkIjoiNTIiLCJUb3AiOjAsIkxlZnQiOjAsIlJpZ2h0IjowLCJCb3R0b20iOjB9LCJCYWNrZ3JvdW5kIjp7IiRpZCI6IjUzIiwiQ29sb3IiOnsiJGlkIjoiNTQiLCJBIjoyNTUsIlIiOjExNSwiRyI6MTE1LCJCIjoxMTV9fSwiSXNWaXNpYmxlIjp0cnVlLCJXaWR0aCI6MC4wLCJIZWlnaHQiOjAuMCwiQm9yZGVyU3R5bGUiOm51bGwsIlBhcmVudFN0eWxlIjpudWxsfSwiRGVmYXVsdE1pbGVzdG9uZVN0eWxlIjp7IiRpZCI6IjU1IiwiU2hhcGUiOjEsIkNvbm5lY3Rvck1hcmdpbiI6eyIkaWQiOiI1NiIsIlRvcCI6MCwiTGVmdCI6MiwiUmlnaHQiOjIsIkJvdHRvbSI6MH0sIkNvbm5lY3RvclN0eWxlIjp7IiRpZCI6IjU3IiwiTGluZUNvbG9yIjp7IiRpZCI6IjU4IiwiJHR5cGUiOiJOTFJFLkNvbW1vbi5Eb20uU29saWRDb2xvckJydXNoLCBOTFJFLkNvbW1vbiIsIkNvbG9yIjp7IiRpZCI6IjU5IiwiQSI6MjU1LCJSIjoxODgsIkciOjE1MCwiQiI6MTQ0fX0sIkxpbmVXZWlnaHQiOjEuMCwiTGluZVR5cGUiOjAsIlBhcmVudFN0eWxlIjpudWxsfSwiSXNCZWxvd1RpbWViYW5kIjpmYWxzZSwiSGlkZURhdGUiOmZhbHNlLCJTaGFwZVNpemUiOjAsIlNwYWNpbmciOjIuMCwiUGFkZGluZyI6eyIkaWQiOiI2MCIsIlRvcCI6NywiTGVmdCI6MywiUmlnaHQiOjAsIkJvdHRvbSI6Mn0sIlNoYXBlU3R5bGUiOnsiJGlkIjoiNjEiLCJNYXJnaW4iOnsiJGlkIjoiNjIiLCJUb3AiOjAsIkxlZnQiOjAsIlJpZ2h0IjowLCJCb3R0b20iOjB9LCJQYWRkaW5nIjp7IiRpZCI6IjYzIiwiVG9wIjowLCJMZWZ0IjowLCJSaWdodCI6MCwiQm90dG9tIjowfSwiQmFja2dyb3VuZCI6eyIkaWQiOiI2NCIsIkNvbG9yIjp7IiRpZCI6IjY1IiwiQSI6MjU1LCJSIjoxNDksIkciOjQ2LCJCIjozM319LCJJc1Zpc2libGUiOnRydWUsIldpZHRoIjoxMi4wLCJIZWlnaHQiOjE0LjAsIkJvcmRlclN0eWxlIjp7IiRpZCI6IjY2IiwiTGluZUNvbG9yIjp7IiRpZCI6IjY3IiwiJHR5cGUiOiJOTFJFLkNvbW1vbi5Eb20uU29saWRDb2xvckJydXNoLCBOTFJFLkNvbW1vbiIsIkNvbG9yIjp7IiRpZCI6IjY4IiwiQSI6MjU1LCJSIjoyNTUsIkciOjAsIkIiOjB9fSwiTGluZVdlaWdodCI6MC4wLCJMaW5lVHlwZSI6MCwiUGFyZW50U3R5bGUiOm51bGx9LCJQYXJlbnRTdHlsZSI6bnVsbH0sIlRpdGxlU3R5bGUiOnsiJGlkIjoiNjkiLCJGb250U2V0dGluZ3MiOnsiJGlkIjoiNzAiLCJGb250U2l6ZSI6MTIsIkZvbnROYW1lIjoiQ2FsaWJyaSIsIklzQm9sZCI6ZmFsc2UsIklzSXRhbGljIjp0cnVlLCJJc1VuZGVybGluZWQiOmZhbHNlLCJQYXJlbnRTdHlsZSI6bnVsbH0sIkF1dG9TaXplIjowLCJGb3JlZ3JvdW5kIjp7IiRpZCI6IjcxIiwiQ29sb3IiOnsiJGlkIjoiNzIiLCJBIjoyNTUsIlIiOjIzMiwiRyI6MjE4LCJCIjoxODJ9fSwiTWF4V2lkdGgiOjIwMC4wLCJNYXhIZWlnaHQiOiJJbmZpbml0eSIsIlNtYXJ0Rm9yZWdyb3VuZElzQWN0aXZlIjpmYWxzZSwiSG9yaXpvbnRhbEFsaWdubWVudCI6MSwiVmVydGljYWxBbGlnbm1lbnQiOjAsIlNtYXJ0Rm9yZWdyb3VuZCI6bnVsbCwiQmFja2dyb3VuZEZpbGxUeXBlIjowLCJNYXJnaW4iOnsiJGlkIjoiNzMiLCJUb3AiOjAsIkxlZnQiOjAsIlJpZ2h0IjowLCJCb3R0b20iOjB9LCJQYWRkaW5nIjp7IiRpZCI6Ijc0IiwiVG9wIjowLCJMZWZ0IjowLCJSaWdodCI6MCwiQm90dG9tIjowfSwiQmFja2dyb3VuZCI6eyIkaWQiOiI3NSIsIkNvbG9yIjp7IiRyZWYiOiIzNiJ9fSwiSXNWaXNpYmxlIjp0cnVlLCJXaWR0aCI6MC4wLCJIZWlnaHQiOjAuMCwiQm9yZGVyU3R5bGUiOm51bGwsIlBhcmVudFN0eWxlIjpudWxsfSwiRGF0ZVN0eWxlIjp7IiRpZCI6Ijc2IiwiRm9udFNldHRpbmdzIjp7IiRpZCI6Ijc3IiwiRm9udFNpemUiOjExLCJGb250TmFtZSI6IkNhbGlicmkiLCJJc0JvbGQiOnRydWUsIklzSXRhbGljIjpmYWxzZSwiSXNVbmRlcmxpbmVkIjpmYWxzZSwiUGFyZW50U3R5bGUiOm51bGx9LCJBdXRvU2l6ZSI6MCwiRm9yZWdyb3VuZCI6eyIkaWQiOiI3OCIsIkNvbG9yIjp7IiRpZCI6Ijc5IiwiQSI6MjU1LCJSIjoyMTUsIkciOjIxNiwiQiI6MTk1fX0sIk1heFdpZHRoIjoyMDAuMCwiTWF4SGVpZ2h0IjoiSW5maW5pdHkiLCJTbWFydEZvcmVncm91bmRJc0FjdGl2ZSI6ZmFsc2UsIkhvcml6b250YWxBbGlnbm1lbnQiOjAsIlZlcnRpY2FsQWxpZ25tZW50IjowLCJTbWFydEZvcmVncm91bmQiOm51bGwsIkJhY2tncm91bmRGaWxsVHlwZSI6MCwiTWFyZ2luIjp7IiRpZCI6IjgwIiwiVG9wIjowLCJMZWZ0IjowLCJSaWdodCI6MCwiQm90dG9tIjowfSwiUGFkZGluZyI6eyIkaWQiOiI4MSIsIlRvcCI6MCwiTGVmdCI6MCwiUmlnaHQiOjAsIkJvdHRvbSI6MH0sIkJhY2tncm91bmQiOnsiJGlkIjoiODIiLCJDb2xvciI6eyIkcmVmIjoiMzYifX0sIklzVmlzaWJsZSI6dHJ1ZSwiV2lkdGgiOjAuMCwiSGVpZ2h0IjowLjAsIkJvcmRlclN0eWxlIjpudWxsLCJQYXJlbnRTdHlsZSI6bnVsbH0sIkRhdGVGb3JtYXQiOnsiJGlkIjoiODMiLCJGb3JtYXRTdHJpbmciOiJ5eXl5IiwiU2VwYXJhdG9yIjoiLyIsIlVzZUludGVybmF0aW9uYWxEYXRlRm9ybWF0IjpmYWxzZSwiRGF0ZUlzVmlzaWJsZSI6dHJ1ZSwiVGltZUlzVmlzaWJsZSI6ZmFsc2UsIkhvdXJEaWdpdHMiOjEsIkFtUG1EZXNpZ25hdG9yIjoyLCJUcmltMDBNaW51dGVzIjpmYWxzZSwiTGFzdEtub3duVmlzaWJpbGl0eVN0YXRlIjp7IiRpZCI6Ijg0IiwiRGF0ZVBhcnRJc1Zpc2libGUiOnRydWUsIlRpbWVQYXJ0SXNWaXNpYmxlIjpmYWxzZX19LCJJc1Zpc2libGUiOnRydWUsIlBhcmVudFN0eWxlIjpudWxsfSwiRGVmYXVsdFRhc2tTdHlsZSI6eyIkaWQiOiI4NSIsIlNoYXBlIjoyLCJTaGFwZVRoaWNrbmVzcyI6MSwiRHVyYXRpb25Gb3JtYXQiOjAsIkluY2x1ZGVOb25Xb3JraW5nRGF5c0luRHVyYXRpb24iOmZhbHNlLCJQZXJjZW50YWdlQ29tcGxldGVTdHlsZSI6eyIkaWQiOiI4NiIsIkZvbnRTZXR0aW5ncyI6eyIkaWQiOiI4NyIsIkZvbnRTaXplIjoxMCwiRm9udE5hbWUiOiJDYWxpYnJpIiwiSXNCb2xkIjpmYWxzZSwiSXNJdGFsaWMiOmZhbHNlLCJJc1VuZGVybGluZWQiOmZhbHNlLCJQYXJlbnRTdHlsZSI6bnVsbH0sIkF1dG9TaXplIjowLCJGb3JlZ3JvdW5kIjp7IiRpZCI6Ijg4IiwiQ29sb3IiOnsiJGlkIjoiODk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MCIsIlRvcCI6MCwiTGVmdCI6MCwiUmlnaHQiOjAsIkJvdHRvbSI6MH0sIlBhZGRpbmciOnsiJGlkIjoiOTEiLCJUb3AiOjAsIkxlZnQiOjAsIlJpZ2h0IjowLCJCb3R0b20iOjB9LCJCYWNrZ3JvdW5kIjp7IiRpZCI6IjkyIiwiQ29sb3IiOnsiJHJlZiI6IjM2In19LCJJc1Zpc2libGUiOnRydWUsIldpZHRoIjowLjAsIkhlaWdodCI6MC4wLCJCb3JkZXJTdHlsZSI6bnVsbCwiUGFyZW50U3R5bGUiOm51bGx9LCJEdXJhdGlvblN0eWxlIjp7IiRpZCI6IjkzIiwiRm9udFNldHRpbmdzIjp7IiRpZCI6Ijk0IiwiRm9udFNpemUiOjEwLCJGb250TmFtZSI6IkNhbGlicmkiLCJJc0JvbGQiOmZhbHNlLCJJc0l0YWxpYyI6ZmFsc2UsIklzVW5kZXJsaW5lZCI6ZmFsc2UsIlBhcmVudFN0eWxlIjpudWxsfSwiQXV0b1NpemUiOjAsIkZvcmVncm91bmQiOnsiJGlkIjoiOTUiLCJDb2xvciI6eyIkaWQiOiI5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3IiwiVG9wIjowLCJMZWZ0IjowLCJSaWdodCI6MCwiQm90dG9tIjowfSwiUGFkZGluZyI6eyIkaWQiOiI5OCIsIlRvcCI6MCwiTGVmdCI6MCwiUmlnaHQiOjAsIkJvdHRvbSI6MH0sIkJhY2tncm91bmQiOnsiJGlkIjoiOTkiLCJDb2xvciI6eyIkcmVmIjoiMzYifX0sIklzVmlzaWJsZSI6dHJ1ZSwiV2lkdGgiOjAuMCwiSGVpZ2h0IjowLjAsIkJvcmRlclN0eWxlIjpudWxsLCJQYXJlbnRTdHlsZSI6bnVsbH0sIkhvcml6b250YWxDb25uZWN0b3JTdHlsZSI6eyIkaWQiOiIxMDAiLCJMaW5lQ29sb3IiOnsiJGlkIjoiMTAxIiwiJHR5cGUiOiJOTFJFLkNvbW1vbi5Eb20uU29saWRDb2xvckJydXNoLCBOTFJFLkNvbW1vbiIsIkNvbG9yIjp7IiRpZCI6IjEwMiIsIkEiOjI1NSwiUiI6MjA0LCJHIjoyMDQsIkIiOjIwNH19LCJMaW5lV2VpZ2h0IjoxLjAsIkxpbmVUeXBlIjowLCJQYXJlbnRTdHlsZSI6bnVsbH0sIlZlcnRpY2FsQ29ubmVjdG9yU3R5bGUiOnsiJGlkIjoiMTAzIiwiTGluZUNvbG9yIjp7IiRpZCI6IjEwNCIsIiR0eXBlIjoiTkxSRS5Db21tb24uRG9tLlNvbGlkQ29sb3JCcnVzaCwgTkxSRS5Db21tb24iLCJDb2xvciI6eyIkaWQiOiIxMDUiLCJBIjoyNTUsIlIiOjIwNCwiRyI6MjA0LCJCIjoyMDR9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EwNiIsIk1hcmdpbiI6eyIkaWQiOiIxMDciLCJUb3AiOjAsIkxlZnQiOjQsIlJpZ2h0Ijo0LCJCb3R0b20iOjB9LCJQYWRkaW5nIjp7IiRpZCI6IjEwOCIsIlRvcCI6MCwiTGVmdCI6MCwiUmlnaHQiOjAsIkJvdHRvbSI6MH0sIkJhY2tncm91bmQiOnsiJGlkIjoiMTA5IiwiQ29sb3IiOnsiJGlkIjoiMTEwIiwiQSI6MjU1LCJSIjowLCJHIjoxMTQsIkIiOjE4OH19LCJJc1Zpc2libGUiOnRydWUsIldpZHRoIjowLjAsIkhlaWdodCI6MTYuMCwiQm9yZGVyU3R5bGUiOnsiJGlkIjoiMTExIiwiTGluZUNvbG9yIjp7IiRpZCI6IjExMiIsIiR0eXBlIjoiTkxSRS5Db21tb24uRG9tLlNvbGlkQ29sb3JCcnVzaCwgTkxSRS5Db21tb24iLCJDb2xvciI6eyIkaWQiOiIxMTMiLCJBIjoyNTUsIlIiOjI1NSwiRyI6MCwiQiI6MH19LCJMaW5lV2VpZ2h0IjowLjAsIkxpbmVUeXBlIjowLCJQYXJlbnRTdHlsZSI6bnVsbH0sIlBhcmVudFN0eWxlIjpudWxsfSwiVGl0bGVTdHlsZSI6eyIkaWQiOiIxMTQiLCJGb250U2V0dGluZ3MiOnsiJGlkIjoiMTE1IiwiRm9udFNpemUiOjExLCJGb250TmFtZSI6IkNhbGlicmkiLCJJc0JvbGQiOnRydWUsIklzSXRhbGljIjpmYWxzZSwiSXNVbmRlcmxpbmVkIjpmYWxzZSwiUGFyZW50U3R5bGUiOm51bGx9LCJBdXRvU2l6ZSI6MCwiRm9yZWdyb3VuZCI6eyIkaWQiOiIxMTYiLCJDb2xvciI6eyIkaWQiOiIxMTciLCJBIjoyNTUsIlIiOjAsIkciOjAsIkIiOjB9fSwiTWF4V2lkdGgiOjk2MC4wLCJNYXhIZWlnaHQiOiJJbmZpbml0eSIsIlNtYXJ0Rm9yZWdyb3VuZElzQWN0aXZlIjpmYWxzZSwiSG9yaXpvbnRhbEFsaWdubWVudCI6MSwiVmVydGljYWxBbGlnbm1lbnQiOjAsIlNtYXJ0Rm9yZWdyb3VuZCI6bnVsbCwiQmFja2dyb3VuZEZpbGxUeXBlIjowLCJNYXJnaW4iOnsiJGlkIjoiMTE4IiwiVG9wIjowLCJMZWZ0IjowLCJSaWdodCI6MCwiQm90dG9tIjowfSwiUGFkZGluZyI6eyIkaWQiOiIxMTkiLCJUb3AiOjAsIkxlZnQiOjAsIlJpZ2h0IjowLCJCb3R0b20iOjB9LCJCYWNrZ3JvdW5kIjp7IiRpZCI6IjEyMCIsIkNvbG9yIjp7IiRyZWYiOiIzNiJ9fSwiSXNWaXNpYmxlIjp0cnVlLCJXaWR0aCI6MC4wLCJIZWlnaHQiOjAuMCwiQm9yZGVyU3R5bGUiOm51bGwsIlBhcmVudFN0eWxlIjpudWxsfSwiRGF0ZVN0eWxlIjp7IiRpZCI6IjEyMSIsIkZvbnRTZXR0aW5ncyI6eyIkaWQiOiIxMjIiLCJGb250U2l6ZSI6MTAsIkZvbnROYW1lIjoiQ2FsaWJyaSIsIklzQm9sZCI6ZmFsc2UsIklzSXRhbGljIjpmYWxzZSwiSXNVbmRlcmxpbmVkIjpmYWxzZSwiUGFyZW50U3R5bGUiOm51bGx9LCJBdXRvU2l6ZSI6MCwiRm9yZWdyb3VuZCI6eyIkaWQiOiIxMjMiLCJDb2xvciI6eyIkaWQiOiIxMjQ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NSIsIlRvcCI6MCwiTGVmdCI6MCwiUmlnaHQiOjAsIkJvdHRvbSI6MH0sIlBhZGRpbmciOnsiJGlkIjoiMTI2IiwiVG9wIjowLCJMZWZ0IjowLCJSaWdodCI6MCwiQm90dG9tIjowfSwiQmFja2dyb3VuZCI6eyIkaWQiOiIxMjciLCJDb2xvciI6eyIkcmVmIjoiMzYifX0sIklzVmlzaWJsZSI6dHJ1ZSwiV2lkdGgiOjAuMCwiSGVpZ2h0IjowLjAsIkJvcmRlclN0eWxlIjpudWxsLCJQYXJlbnRTdHlsZSI6bnVsbH0sIkRhdGVGb3JtYXQiOnsiJGlkIjoiMTI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k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mYWxzZX0sIlNjYWxlIjp7IiRpZCI6IjEzMCIsIlN0YXJ0RGF0ZSI6IjAwMDEtMDEtMDFUMDA6MDA6MDAiLCJFbmREYXRlIjoiMTgyNy0wMy0yNlQwMDowMDowMCIsIkZvcm1hdCI6Ik1NTSIsIlR5cGUiOjQsIkF1dG9EYXRlUmFuZ2UiOnRydWUsIldvcmtpbmdEYXlzIjozMSwiVG9kYXlNYXJrZXJUZXh0IjoiVG9kYXkiLCJBdXRvU2NhbGVUeXBlIjp0cnVlfSwiTWlsZXN0b25lcyI6W3siJGlkIjoiMTMxIiwiRGF0ZSI6IjE3NzAtMTItMTZUMDA6MDA6MDBaIiwiU3R5bGUiOnsiJGlkIjoiMTMyIiwiU2hhcGUiOjEsIkNvbm5lY3Rvck1hcmdpbiI6eyIkaWQiOiIxMzMiLCJUb3AiOjAsIkxlZnQiOjIsIlJpZ2h0IjoyLCJCb3R0b20iOjB9LCJDb25uZWN0b3JTdHlsZSI6eyIkaWQiOiIxMzQiLCJMaW5lQ29sb3IiOnsiJHJlZiI6IjU4In0sIkxpbmVXZWlnaHQiOjEuMCwiTGluZVR5cGUiOjAsIlBhcmVudFN0eWxlIjpudWxsfSwiSXNCZWxvd1RpbWViYW5kIjpmYWxzZSwiSGlkZURhdGUiOmZhbHNlLCJTaGFwZVNpemUiOjAsIlNwYWNpbmciOjIuMCwiUGFkZGluZyI6eyIkaWQiOiIxMzUiLCJUb3AiOjcsIkxlZnQiOjMsIlJpZ2h0IjowLCJCb3R0b20iOjJ9LCJTaGFwZVN0eWxlIjp7IiRpZCI6IjEzNiIsIk1hcmdpbiI6eyIkaWQiOiIxMzciLCJUb3AiOjAsIkxlZnQiOjAsIlJpZ2h0IjowLCJCb3R0b20iOjB9LCJQYWRkaW5nIjp7IiRpZCI6IjEzOCIsIlRvcCI6MCwiTGVmdCI6MCwiUmlnaHQiOjAsIkJvdHRvbSI6MH0sIkJhY2tncm91bmQiOnsiJGlkIjoiMTM5IiwiQ29sb3IiOnsiJGlkIjoiMTQwIiwiQSI6MjU1LCJSIjoyMTgsIkciOjEwNSwiQiI6ODJ9fSwiSXNWaXNpYmxlIjp0cnVlLCJXaWR0aCI6MTIuMCwiSGVpZ2h0IjoxNC4wLCJCb3JkZXJTdHlsZSI6eyIkaWQiOiIxNDEiLCJMaW5lQ29sb3IiOnsiJHJlZiI6IjY3In0sIkxpbmVXZWlnaHQiOjAuMCwiTGluZVR5cGUiOjAsIlBhcmVudFN0eWxlIjpudWxsfSwiUGFyZW50U3R5bGUiOm51bGx9LCJUaXRsZVN0eWxlIjp7IiRpZCI6IjE0MiIsIkZvbnRTZXR0aW5ncyI6eyIkaWQiOiIxNDMiLCJGb250U2l6ZSI6MTIsIkZvbnROYW1lIjoiQ2FsaWJyaSIsIklzQm9sZCI6ZmFsc2UsIklzSXRhbGljIjp0cnVlLCJJc1VuZGVybGluZWQiOmZhbHNlLCJQYXJlbnRTdHlsZSI6bnVsbH0sIkF1dG9TaXplIjowLCJGb3JlZ3JvdW5kIjp7IiRpZCI6IjE0NCIsIkNvbG9yIjp7IiRpZCI6IjE0NSIsIkEiOjI1NSwiUiI6MjQzLCJHIjoyMzMsIkIiOjIwNX19LCJNYXhXaWR0aCI6MjAwLjAsIk1heEhlaWdodCI6IkluZmluaXR5IiwiU21hcnRGb3JlZ3JvdW5kSXNBY3RpdmUiOmZhbHNlLCJIb3Jpem9udGFsQWxpZ25tZW50IjoxLCJWZXJ0aWNhbEFsaWdubWVudCI6MCwiU21hcnRGb3JlZ3JvdW5kIjpudWxsLCJCYWNrZ3JvdW5kRmlsbFR5cGUiOjAsIk1hcmdpbiI6eyIkaWQiOiIxNDYiLCJUb3AiOjAsIkxlZnQiOjAsIlJpZ2h0IjowLCJCb3R0b20iOjB9LCJQYWRkaW5nIjp7IiRpZCI6IjE0NyIsIlRvcCI6MCwiTGVmdCI6MCwiUmlnaHQiOjAsIkJvdHRvbSI6MH0sIkJhY2tncm91bmQiOnsiJHJlZiI6Ijc1In0sIklzVmlzaWJsZSI6dHJ1ZSwiV2lkdGgiOjAuMCwiSGVpZ2h0IjowLjAsIkJvcmRlclN0eWxlIjp7IiRpZCI6IjE0OCIsIkxpbmVDb2xvciI6bnVsbCwiTGluZVdlaWdodCI6MC4wLCJMaW5lVHlwZSI6MCwiUGFyZW50U3R5bGUiOm51bGx9LCJQYXJlbnRTdHlsZSI6bnVsbH0sIkRhdGVTdHlsZSI6eyIkaWQiOiIxNDkiLCJGb250U2V0dGluZ3MiOnsiJGlkIjoiMTUwIiwiRm9udFNpemUiOjExLCJGb250TmFtZSI6IkNhbGlicmkiLCJJc0JvbGQiOnRydWUsIklzSXRhbGljIjpmYWxzZSwiSXNVbmRlcmxpbmVkIjpmYWxzZSwiUGFyZW50U3R5bGUiOm51bGx9LCJBdXRvU2l6ZSI6MCwiRm9yZWdyb3VuZCI6eyIkcmVmIjoiNzgifSwiTWF4V2lkdGgiOjIwMC4wLCJNYXhIZWlnaHQiOiJJbmZpbml0eSIsIlNtYXJ0Rm9yZWdyb3VuZElzQWN0aXZlIjpmYWxzZSwiSG9yaXpvbnRhbEFsaWdubWVudCI6MCwiVmVydGljYWxBbGlnbm1lbnQiOjAsIlNtYXJ0Rm9yZWdyb3VuZCI6bnVsbCwiQmFja2dyb3VuZEZpbGxUeXBlIjowLCJNYXJnaW4iOnsiJGlkIjoiMTUxIiwiVG9wIjowLCJMZWZ0IjowLCJSaWdodCI6MCwiQm90dG9tIjowfSwiUGFkZGluZyI6eyIkaWQiOiIxNTIiLCJUb3AiOjAsIkxlZnQiOjAsIlJpZ2h0IjowLCJCb3R0b20iOjB9LCJCYWNrZ3JvdW5kIjp7IiRyZWYiOiI4MiJ9LCJJc1Zpc2libGUiOnRydWUsIldpZHRoIjowLjAsIkhlaWdodCI6MC4wLCJCb3JkZXJTdHlsZSI6eyIkaWQiOiIxNTMiLCJMaW5lQ29sb3IiOm51bGwsIkxpbmVXZWlnaHQiOjAuMCwiTGluZVR5cGUiOjAsIlBhcmVudFN0eWxlIjpudWxsfSwiUGFyZW50U3R5bGUiOm51bGx9LCJEYXRlRm9ybWF0Ijp7IiRpZCI6IjE1NC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E1NSIsIkRhdGVQYXJ0SXNWaXNpYmxlIjp0cnVlLCJUaW1lUGFydElzVmlzaWJsZSI6ZmFsc2V9fSwiSXNWaXNpYmxlIjp0cnVlLCJQYXJlbnRTdHlsZSI6bnVsbH0sIkluZGV4IjoyLCJQZXJjZW50YWdlQ29tcGxldGUiOm51bGwsIlBvc2l0aW9uIjp7IlJhdGlvIjowLjAsIklzQ3VzdG9tIjpmYWxzZX0sIkRhdGVGb3JtYXQiOnsiJHJlZiI6IjE1NCJ9LCJJZCI6IjI4NGM4MWUwLTQyZTQtNDhmNi04MjdkLWQzNWZkODVlNzcwOSIsIkltcG9ydElkIjpudWxsLCJUaXRsZSI6Ikx1ZHdpZyB2YW4gQmVldGhvdmVuIGlzIGJvcm4iLCJOb3RlIjpudWxsLCJIeXBlcmxpbmsiOm51bGwsIklzQ2hhbmdlZCI6ZmFsc2UsIklzTmV3IjpmYWxzZX0seyIkaWQiOiIxNTYiLCJEYXRlIjoiMTc5MS0xMi0xNlQwMDowMDowMFoiLCJTdHlsZSI6eyIkaWQiOiIxNTciLCJTaGFwZSI6MSwiQ29ubmVjdG9yTWFyZ2luIjp7IiRpZCI6IjE1OCIsIlRvcCI6MCwiTGVmdCI6MiwiUmlnaHQiOjIsIkJvdHRvbSI6MH0sIkNvbm5lY3RvclN0eWxlIjp7IiRpZCI6IjE1OSIsIkxpbmVDb2xvciI6eyIkcmVmIjoiNTgifSwiTGluZVdlaWdodCI6MS4wLCJMaW5lVHlwZSI6MCwiUGFyZW50U3R5bGUiOm51bGx9LCJJc0JlbG93VGltZWJhbmQiOnRydWUsIkhpZGVEYXRlIjpmYWxzZSwiU2hhcGVTaXplIjowLCJTcGFjaW5nIjoyLjAsIlBhZGRpbmciOnsiJGlkIjoiMTYwIiwiVG9wIjo3LCJMZWZ0IjozLCJSaWdodCI6MCwiQm90dG9tIjoyfSwiU2hhcGVTdHlsZSI6eyIkaWQiOiIxNjEiLCJNYXJnaW4iOnsiJGlkIjoiMTYyIiwiVG9wIjowLCJMZWZ0IjowLCJSaWdodCI6MCwiQm90dG9tIjowfSwiUGFkZGluZyI6eyIkaWQiOiIxNjMiLCJUb3AiOjAsIkxlZnQiOjAsIlJpZ2h0IjowLCJCb3R0b20iOjB9LCJCYWNrZ3JvdW5kIjp7IiRpZCI6IjE2NCIsIkNvbG9yIjp7IiRpZCI6IjE2NSIsIkEiOjI1NSwiUiI6MjE4LCJHIjoxMDUsIkIiOjgyfX0sIklzVmlzaWJsZSI6dHJ1ZSwiV2lkdGgiOjEyLjAsIkhlaWdodCI6MTQuMCwiQm9yZGVyU3R5bGUiOnsiJGlkIjoiMTY2IiwiTGluZUNvbG9yIjp7IiRyZWYiOiI2NyJ9LCJMaW5lV2VpZ2h0IjowLjAsIkxpbmVUeXBlIjowLCJQYXJlbnRTdHlsZSI6bnVsbH0sIlBhcmVudFN0eWxlIjpudWxsfSwiVGl0bGVTdHlsZSI6eyIkaWQiOiIxNjciLCJGb250U2V0dGluZ3MiOnsiJGlkIjoiMTY4IiwiRm9udFNpemUiOjEyLCJGb250TmFtZSI6IkNhbGlicmkiLCJJc0JvbGQiOmZhbHNlLCJJc0l0YWxpYyI6dHJ1ZSwiSXNVbmRlcmxpbmVkIjpmYWxzZSwiUGFyZW50U3R5bGUiOm51bGx9LCJBdXRvU2l6ZSI6MCwiRm9yZWdyb3VuZCI6eyIkaWQiOiIxNjkiLCJDb2xvciI6eyIkaWQiOiIxNzAiLCJBIjoyNTUsIlIiOjIzOSwiRyI6MjI1LCJCIjoxOTB9fSwiTWF4V2lkdGgiOjIwMC4wLCJNYXhIZWlnaHQiOiJJbmZpbml0eSIsIlNtYXJ0Rm9yZWdyb3VuZElzQWN0aXZlIjpmYWxzZSwiSG9yaXpvbnRhbEFsaWdubWVudCI6MSwiVmVydGljYWxBbGlnbm1lbnQiOjAsIlNtYXJ0Rm9yZWdyb3VuZCI6bnVsbCwiQmFja2dyb3VuZEZpbGxUeXBlIjowLCJNYXJnaW4iOnsiJGlkIjoiMTcxIiwiVG9wIjowLCJMZWZ0IjowLCJSaWdodCI6MCwiQm90dG9tIjowfSwiUGFkZGluZyI6eyIkaWQiOiIxNzIiLCJUb3AiOjAsIkxlZnQiOjAsIlJpZ2h0IjowLCJCb3R0b20iOjB9LCJCYWNrZ3JvdW5kIjp7IiRyZWYiOiI3NSJ9LCJJc1Zpc2libGUiOnRydWUsIldpZHRoIjowLjAsIkhlaWdodCI6MC4wLCJCb3JkZXJTdHlsZSI6eyIkaWQiOiIxNzMiLCJMaW5lQ29sb3IiOm51bGwsIkxpbmVXZWlnaHQiOjAuMCwiTGluZVR5cGUiOjAsIlBhcmVudFN0eWxlIjpudWxsfSwiUGFyZW50U3R5bGUiOm51bGx9LCJEYXRlU3R5bGUiOnsiJGlkIjoiMTc0IiwiRm9udFNldHRpbmdzIjp7IiRpZCI6IjE3NSIsIkZvbnRTaXplIjoxMSwiRm9udE5hbWUiOiJDYWxpYnJpIiwiSXNCb2xkIjp0cnV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E3NiIsIlRvcCI6MCwiTGVmdCI6MCwiUmlnaHQiOjAsIkJvdHRvbSI6MH0sIlBhZGRpbmciOnsiJGlkIjoiMTc3IiwiVG9wIjowLCJMZWZ0IjowLCJSaWdodCI6MCwiQm90dG9tIjowfSwiQmFja2dyb3VuZCI6eyIkcmVmIjoiODIifSwiSXNWaXNpYmxlIjp0cnVlLCJXaWR0aCI6MC4wLCJIZWlnaHQiOjAuMCwiQm9yZGVyU3R5bGUiOnsiJGlkIjoiMTc4IiwiTGluZUNvbG9yIjpudWxsLCJMaW5lV2VpZ2h0IjowLjAsIkxpbmVUeXBlIjowLCJQYXJlbnRTdHlsZSI6bnVsbH0sIlBhcmVudFN0eWxlIjpudWxsfSwiRGF0ZUZvcm1hdCI6eyIkaWQiOiIxNzkiLCJGb3JtYXRTdHJpbmciOiJ5eXl5IiwiU2VwYXJhdG9yIjoiLyIsIlVzZUludGVybmF0aW9uYWxEYXRlRm9ybWF0IjpmYWxzZSwiRGF0ZUlzVmlzaWJsZSI6dHJ1ZSwiVGltZUlzVmlzaWJsZSI6ZmFsc2UsIkhvdXJEaWdpdHMiOjEsIkFtUG1EZXNpZ25hdG9yIjoyLCJUcmltMDBNaW51dGVzIjpmYWxzZSwiTGFzdEtub3duVmlzaWJpbGl0eVN0YXRlIjp7IiRpZCI6IjE4MCIsIkRhdGVQYXJ0SXNWaXNpYmxlIjp0cnVlLCJUaW1lUGFydElzVmlzaWJsZSI6ZmFsc2V9fSwiSXNWaXNpYmxlIjp0cnVlLCJQYXJlbnRTdHlsZSI6bnVsbH0sIkluZGV4IjozLCJQZXJjZW50YWdlQ29tcGxldGUiOm51bGwsIlBvc2l0aW9uIjp7IlJhdGlvIjowLjE1ODkyNTk1MDA4NTY3NTI4LCJJc0N1c3RvbSI6dHJ1ZX0sIkRhdGVGb3JtYXQiOnsiJHJlZiI6IjE3OSJ9LCJJZCI6IjRiZDA1MzZiLTNmMDAtNGNiNi1iOWI3LTY3MzI0ZGU5OTZjZSIsIkltcG9ydElkIjpudWxsLCJUaXRsZSI6Ik1vdmVzIHRvIFZpZW5uYSIsIk5vdGUiOm51bGwsIkh5cGVybGluayI6bnVsbCwiSXNDaGFuZ2VkIjpmYWxzZSwiSXNOZXciOmZhbHNlfSx7IiRpZCI6IjE4MSIsIkRhdGUiOiIxODExLTEyLTE2VDAwOjAwOjAwWiIsIlN0eWxlIjp7IiRpZCI6IjE4MiIsIlNoYXBlIjoxLCJDb25uZWN0b3JNYXJnaW4iOnsiJGlkIjoiMTgzIiwiVG9wIjowLCJMZWZ0IjoyLCJSaWdodCI6MiwiQm90dG9tIjowfSwiQ29ubmVjdG9yU3R5bGUiOnsiJGlkIjoiMTg0IiwiTGluZUNvbG9yIjp7IiRyZWYiOiI1OCJ9LCJMaW5lV2VpZ2h0IjoxLjAsIkxpbmVUeXBlIjowLCJQYXJlbnRTdHlsZSI6bnVsbH0sIklzQmVsb3dUaW1lYmFuZCI6dHJ1ZSwiSGlkZURhdGUiOmZhbHNlLCJTaGFwZVNpemUiOjAsIlNwYWNpbmciOjIuMCwiUGFkZGluZyI6eyIkaWQiOiIxODUiLCJUb3AiOjcsIkxlZnQiOjMsIlJpZ2h0IjowLCJCb3R0b20iOjJ9LCJTaGFwZVN0eWxlIjp7IiRpZCI6IjE4NiIsIk1hcmdpbiI6eyIkaWQiOiIxODciLCJUb3AiOjAsIkxlZnQiOjAsIlJpZ2h0IjowLCJCb3R0b20iOjB9LCJQYWRkaW5nIjp7IiRpZCI6IjE4OCIsIlRvcCI6MCwiTGVmdCI6MCwiUmlnaHQiOjAsIkJvdHRvbSI6MH0sIkJhY2tncm91bmQiOnsiJGlkIjoiMTg5IiwiQ29sb3IiOnsiJGlkIjoiMTkwIiwiQSI6MjU1LCJSIjoyMTgsIkciOjEwNSwiQiI6ODJ9fSwiSXNWaXNpYmxlIjp0cnVlLCJXaWR0aCI6MTIuMCwiSGVpZ2h0IjoxNC4wLCJCb3JkZXJTdHlsZSI6eyIkaWQiOiIxOTEiLCJMaW5lQ29sb3IiOnsiJHJlZiI6IjY3In0sIkxpbmVXZWlnaHQiOjAuMCwiTGluZVR5cGUiOjAsIlBhcmVudFN0eWxlIjpudWxsfSwiUGFyZW50U3R5bGUiOm51bGx9LCJUaXRsZVN0eWxlIjp7IiRpZCI6IjE5MiIsIkZvbnRTZXR0aW5ncyI6eyIkaWQiOiIxOTMiLCJGb250U2l6ZSI6MTIsIkZvbnROYW1lIjoiQ2FsaWJyaSIsIklzQm9sZCI6ZmFsc2UsIklzSXRhbGljIjp0cnVlLCJJc1VuZGVybGluZWQiOmZhbHNlLCJQYXJlbnRTdHlsZSI6bnVsbH0sIkF1dG9TaXplIjoyLCJGb3JlZ3JvdW5kIjp7IiRpZCI6IjE5NCIsIkNvbG9yIjp7IiRpZCI6IjE5NSIsIkEiOjI1NSwiUiI6MjQzLCJHIjoyMzMsIkIiOjIwNX19LCJNYXhXaWR0aCI6MjY3LjA4MzA2ODg0NzY1NjI1LCJNYXhIZWlnaHQiOiJJbmZpbml0eSIsIlNtYXJ0Rm9yZWdyb3VuZElzQWN0aXZlIjpmYWxzZSwiSG9yaXpvbnRhbEFsaWdubWVudCI6MSwiVmVydGljYWxBbGlnbm1lbnQiOjAsIlNtYXJ0Rm9yZWdyb3VuZCI6bnVsbCwiQmFja2dyb3VuZEZpbGxUeXBlIjowLCJNYXJnaW4iOnsiJGlkIjoiMTk2IiwiVG9wIjowLCJMZWZ0IjowLCJSaWdodCI6MCwiQm90dG9tIjowfSwiUGFkZGluZyI6eyIkaWQiOiIxOTciLCJUb3AiOjAsIkxlZnQiOjAsIlJpZ2h0IjowLCJCb3R0b20iOjB9LCJCYWNrZ3JvdW5kIjp7IiRyZWYiOiI3NSJ9LCJJc1Zpc2libGUiOnRydWUsIldpZHRoIjowLjAsIkhlaWdodCI6MC4wLCJCb3JkZXJTdHlsZSI6eyIkaWQiOiIxOTgiLCJMaW5lQ29sb3IiOm51bGwsIkxpbmVXZWlnaHQiOjAuMCwiTGluZVR5cGUiOjAsIlBhcmVudFN0eWxlIjpudWxsfSwiUGFyZW50U3R5bGUiOm51bGx9LCJEYXRlU3R5bGUiOnsiJGlkIjoiMTk5IiwiRm9udFNldHRpbmdzIjp7IiRpZCI6IjIwMCIsIkZvbnRTaXplIjoxMSwiRm9udE5hbWUiOiJDYWxpYnJpIiwiSXNCb2xkIjp0cnVlLCJJc0l0YWxpYyI6ZmFsc2UsIklzVW5kZXJsaW5lZCI6ZmFsc2UsIlBhcmVudFN0eWxlIjpudWxsfSwiQXV0b1NpemUiOjAsIkZvcmVncm91bmQiOnsiJGlkIjoiMjAxIiwiQ29sb3IiOnsiJGlkIjoiMjAyIiwiQSI6MjU1LCJSIjoyMTUsIkciOjIxNiwiQiI6MTk1fX0sIk1heFdpZHRoIjoyMDAuMCwiTWF4SGVpZ2h0IjoiSW5maW5pdHkiLCJTbWFydEZvcmVncm91bmRJc0FjdGl2ZSI6ZmFsc2UsIkhvcml6b250YWxBbGlnbm1lbnQiOjAsIlZlcnRpY2FsQWxpZ25tZW50IjowLCJTbWFydEZvcmVncm91bmQiOm51bGwsIkJhY2tncm91bmRGaWxsVHlwZSI6MCwiTWFyZ2luIjp7IiRpZCI6IjIwMyIsIlRvcCI6MCwiTGVmdCI6MCwiUmlnaHQiOjAsIkJvdHRvbSI6MH0sIlBhZGRpbmciOnsiJGlkIjoiMjA0IiwiVG9wIjowLCJMZWZ0IjowLCJSaWdodCI6MCwiQm90dG9tIjowfSwiQmFja2dyb3VuZCI6eyIkcmVmIjoiODIifSwiSXNWaXNpYmxlIjp0cnVlLCJXaWR0aCI6MC4wLCJIZWlnaHQiOjAuMCwiQm9yZGVyU3R5bGUiOnsiJGlkIjoiMjA1IiwiTGluZUNvbG9yIjpudWxsLCJMaW5lV2VpZ2h0IjowLjAsIkxpbmVUeXBlIjowLCJQYXJlbnRTdHlsZSI6bnVsbH0sIlBhcmVudFN0eWxlIjpudWxsfSwiRGF0ZUZvcm1hdCI6eyIkaWQiOiIyMDYiLCJGb3JtYXRTdHJpbmciOiJ5eXl5IiwiU2VwYXJhdG9yIjoiLyIsIlVzZUludGVybmF0aW9uYWxEYXRlRm9ybWF0IjpmYWxzZSwiRGF0ZUlzVmlzaWJsZSI6dHJ1ZSwiVGltZUlzVmlzaWJsZSI6ZmFsc2UsIkhvdXJEaWdpdHMiOjEsIkFtUG1EZXNpZ25hdG9yIjoyLCJUcmltMDBNaW51dGVzIjpmYWxzZSwiTGFzdEtub3duVmlzaWJpbGl0eVN0YXRlIjp7IiRpZCI6IjIwNyIsIkRhdGVQYXJ0SXNWaXNpYmxlIjp0cnVlLCJUaW1lUGFydElzVmlzaWJsZSI6ZmFsc2V9fSwiSXNWaXNpYmxlIjp0cnVlLCJQYXJlbnRTdHlsZSI6bnVsbH0sIkluZGV4Ijo0LCJQZXJjZW50YWdlQ29tcGxldGUiOm51bGwsIlBvc2l0aW9uIjp7IlJhdGlvIjowLjIxNTQwNDc4NjAwMzk2MDUxLCJJc0N1c3RvbSI6ZmFsc2V9LCJEYXRlRm9ybWF0Ijp7IiRyZWYiOiIyMDYifSwiSWQiOiI2MjJjNDI1OS1lMzQzLTQ3NDgtODYxOC0zYjBkODEwOGVjMDUiLCJJbXBvcnRJZCI6bnVsbCwiVGl0bGUiOiJHaXZlcyB1cCBjb25kdWN0aW5nICYgcGVyZm9ybWluZyBpbiBwdWJsaWMiLCJOb3RlIjpudWxsLCJIeXBlcmxpbmsiOm51bGwsIklzQ2hhbmdlZCI6ZmFsc2UsIklzTmV3IjpmYWxzZX0seyIkaWQiOiIyMDgiLCJEYXRlIjoiMTc3NS0xMi0xNlQwMDowMDowMFoiLCJTdHlsZSI6eyIkaWQiOiIyMDkiLCJTaGFwZSI6MSwiQ29ubmVjdG9yTWFyZ2luIjp7IiRpZCI6IjIxMCIsIlRvcCI6MCwiTGVmdCI6MiwiUmlnaHQiOjIsIkJvdHRvbSI6MH0sIkNvbm5lY3RvclN0eWxlIjp7IiRpZCI6IjIxMSIsIkxpbmVDb2xvciI6eyIkcmVmIjoiNTgifSwiTGluZVdlaWdodCI6MS4wLCJMaW5lVHlwZSI6MCwiUGFyZW50U3R5bGUiOm51bGx9LCJJc0JlbG93VGltZWJhbmQiOnRydWUsIkhpZGVEYXRlIjpmYWxzZSwiU2hhcGVTaXplIjowLCJTcGFjaW5nIjoyLjAsIlBhZGRpbmciOnsiJGlkIjoiMjEyIiwiVG9wIjo3LCJMZWZ0IjozLCJSaWdodCI6MCwiQm90dG9tIjoyfSwiU2hhcGVTdHlsZSI6eyIkaWQiOiIyMTMiLCJNYXJnaW4iOnsiJGlkIjoiMjE0IiwiVG9wIjowLCJMZWZ0IjowLCJSaWdodCI6MCwiQm90dG9tIjowfSwiUGFkZGluZyI6eyIkaWQiOiIyMTUiLCJUb3AiOjAsIkxlZnQiOjAsIlJpZ2h0IjowLCJCb3R0b20iOjB9LCJCYWNrZ3JvdW5kIjp7IiRpZCI6IjIxNiIsIkNvbG9yIjp7IiRpZCI6IjIxNyIsIkEiOjI1NSwiUiI6MjE4LCJHIjoxMDUsIkIiOjgyfX0sIklzVmlzaWJsZSI6dHJ1ZSwiV2lkdGgiOjEyLjAsIkhlaWdodCI6MTQuMCwiQm9yZGVyU3R5bGUiOnsiJGlkIjoiMjE4IiwiTGluZUNvbG9yIjp7IiRyZWYiOiI2NyJ9LCJMaW5lV2VpZ2h0IjowLjAsIkxpbmVUeXBlIjowLCJQYXJlbnRTdHlsZSI6bnVsbH0sIlBhcmVudFN0eWxlIjpudWxsfSwiVGl0bGVTdHlsZSI6eyIkaWQiOiIyMTkiLCJGb250U2V0dGluZ3MiOnsiJGlkIjoiMjIwIiwiRm9udFNpemUiOjEyLCJGb250TmFtZSI6IkNhbGlicmkiLCJJc0JvbGQiOmZhbHNlLCJJc0l0YWxpYyI6dHJ1ZSwiSXNVbmRlcmxpbmVkIjpmYWxzZSwiUGFyZW50U3R5bGUiOm51bGx9LCJBdXRvU2l6ZSI6MiwiRm9yZWdyb3VuZCI6eyIkaWQiOiIyMjEiLCJDb2xvciI6eyIkaWQiOiIyMjIiLCJBIjoyNTUsIlIiOjI0MywiRyI6MjMzLCJCIjoyMDV9fSwiTWF4V2lkdGgiOjM0My41MTgxODg0NzY1NjI1LCJNYXhIZWlnaHQiOiJJbmZpbml0eSIsIlNtYXJ0Rm9yZWdyb3VuZElzQWN0aXZlIjpmYWxzZSwiSG9yaXpvbnRhbEFsaWdubWVudCI6MSwiVmVydGljYWxBbGlnbm1lbnQiOjAsIlNtYXJ0Rm9yZWdyb3VuZCI6bnVsbCwiQmFja2dyb3VuZEZpbGxUeXBlIjowLCJNYXJnaW4iOnsiJGlkIjoiMjIzIiwiVG9wIjowLCJMZWZ0IjowLCJSaWdodCI6MCwiQm90dG9tIjowfSwiUGFkZGluZyI6eyIkaWQiOiIyMjQiLCJUb3AiOjAsIkxlZnQiOjAsIlJpZ2h0IjowLCJCb3R0b20iOjB9LCJCYWNrZ3JvdW5kIjp7IiRyZWYiOiI3NSJ9LCJJc1Zpc2libGUiOnRydWUsIldpZHRoIjowLjAsIkhlaWdodCI6MC4wLCJCb3JkZXJTdHlsZSI6eyIkaWQiOiIyMjUiLCJMaW5lQ29sb3IiOm51bGwsIkxpbmVXZWlnaHQiOjAuMCwiTGluZVR5cGUiOjAsIlBhcmVudFN0eWxlIjpudWxsfSwiUGFyZW50U3R5bGUiOm51bGx9LCJEYXRlU3R5bGUiOnsiJGlkIjoiMjI2IiwiRm9udFNldHRpbmdzIjp7IiRpZCI6IjIyNyIsIkZvbnRTaXplIjoxMSwiRm9udE5hbWUiOiJDYWxpYnJpIiwiSXNCb2xkIjp0cnV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IyOCIsIlRvcCI6MCwiTGVmdCI6MCwiUmlnaHQiOjAsIkJvdHRvbSI6MH0sIlBhZGRpbmciOnsiJGlkIjoiMjI5IiwiVG9wIjowLCJMZWZ0IjowLCJSaWdodCI6MCwiQm90dG9tIjowfSwiQmFja2dyb3VuZCI6eyIkcmVmIjoiODIifSwiSXNWaXNpYmxlIjp0cnVlLCJXaWR0aCI6MC4wLCJIZWlnaHQiOjAuMCwiQm9yZGVyU3R5bGUiOnsiJGlkIjoiMjMwIiwiTGluZUNvbG9yIjpudWxsLCJMaW5lV2VpZ2h0IjowLjAsIkxpbmVUeXBlIjowLCJQYXJlbnRTdHlsZSI6bnVsbH0sIlBhcmVudFN0eWxlIjpudWxsfSwiRGF0ZUZvcm1hdCI6eyIkaWQiOiIyMzEiLCJGb3JtYXRTdHJpbmciOiJ5eXl5IiwiU2VwYXJhdG9yIjoiLyIsIlVzZUludGVybmF0aW9uYWxEYXRlRm9ybWF0IjpmYWxzZSwiRGF0ZUlzVmlzaWJsZSI6dHJ1ZSwiVGltZUlzVmlzaWJsZSI6ZmFsc2UsIkhvdXJEaWdpdHMiOjEsIkFtUG1EZXNpZ25hdG9yIjoyLCJUcmltMDBNaW51dGVzIjpmYWxzZSwiTGFzdEtub3duVmlzaWJpbGl0eVN0YXRlIjp7IiRpZCI6IjIzMiIsIkRhdGVQYXJ0SXNWaXNpYmxlIjp0cnVlLCJUaW1lUGFydElzVmlzaWJsZSI6ZmFsc2V9fSwiSXNWaXNpYmxlIjp0cnVlLCJQYXJlbnRTdHlsZSI6bnVsbH0sIkluZGV4Ijo1LCJQZXJjZW50YWdlQ29tcGxldGUiOm51bGwsIlBvc2l0aW9uIjp7IlJhdGlvIjowLjE1NzE5Mzc5NDk1NjkxMzcxLCJJc0N1c3RvbSI6dHJ1ZX0sIkRhdGVGb3JtYXQiOnsiJHJlZiI6IjIzMSJ9LCJJZCI6IjAwMTY5YjM2LTM4ODUtNGMwMC05NDQ2LTBiNWJlMDY5MDU5MSIsIkltcG9ydElkIjpudWxsLCJUaXRsZSI6IlN0YXJ0cyB0YWtpbmcgdHVpdGlvbiBjbGFzc2VzIGZvciB2YXJpb3VzIGluc3RydW1lbnRzIiwiTm90ZSI6bnVsbCwiSHlwZXJsaW5rIjpudWxsLCJJc0NoYW5nZWQiOmZhbHNlLCJJc05ldyI6ZmFsc2V9LHsiJGlkIjoiMjMzIiwiRGF0ZSI6IjE3NzgtMDMtMTZUMDA6MDA6MDBaIiwiU3R5bGUiOnsiJGlkIjoiMjM0IiwiU2hhcGUiOjEsIkNvbm5lY3Rvck1hcmdpbiI6eyIkaWQiOiIyMzUiLCJUb3AiOjAsIkxlZnQiOjIsIlJpZ2h0IjoyLCJCb3R0b20iOjB9LCJDb25uZWN0b3JTdHlsZSI6eyIkaWQiOiIyMzYiLCJMaW5lQ29sb3IiOnsiJHJlZiI6IjU4In0sIkxpbmVXZWlnaHQiOjEuMCwiTGluZVR5cGUiOjAsIlBhcmVudFN0eWxlIjpudWxsfSwiSXNCZWxvd1RpbWViYW5kIjpmYWxzZSwiSGlkZURhdGUiOmZhbHNlLCJTaGFwZVNpemUiOjAsIlNwYWNpbmciOjIuMCwiUGFkZGluZyI6eyIkaWQiOiIyMzciLCJUb3AiOjcsIkxlZnQiOjMsIlJpZ2h0IjowLCJCb3R0b20iOjJ9LCJTaGFwZVN0eWxlIjp7IiRpZCI6IjIzOCIsIk1hcmdpbiI6eyIkaWQiOiIyMzkiLCJUb3AiOjAsIkxlZnQiOjAsIlJpZ2h0IjowLCJCb3R0b20iOjB9LCJQYWRkaW5nIjp7IiRpZCI6IjI0MCIsIlRvcCI6MCwiTGVmdCI6MCwiUmlnaHQiOjAsIkJvdHRvbSI6MH0sIkJhY2tncm91bmQiOnsiJGlkIjoiMjQxIiwiQ29sb3IiOnsiJGlkIjoiMjQyIiwiQSI6MjU1LCJSIjoyMTgsIkciOjEwNSwiQiI6ODJ9fSwiSXNWaXNpYmxlIjp0cnVlLCJXaWR0aCI6MTIuMCwiSGVpZ2h0IjoxNC4wLCJCb3JkZXJTdHlsZSI6eyIkaWQiOiIyNDMiLCJMaW5lQ29sb3IiOnsiJHJlZiI6IjY3In0sIkxpbmVXZWlnaHQiOjAuMCwiTGluZVR5cGUiOjAsIlBhcmVudFN0eWxlIjpudWxsfSwiUGFyZW50U3R5bGUiOm51bGx9LCJUaXRsZVN0eWxlIjp7IiRpZCI6IjI0NCIsIkZvbnRTZXR0aW5ncyI6eyIkaWQiOiIyNDUiLCJGb250U2l6ZSI6MTIsIkZvbnROYW1lIjoiQ2FsaWJyaSIsIklzQm9sZCI6ZmFsc2UsIklzSXRhbGljIjp0cnVlLCJJc1VuZGVybGluZWQiOmZhbHNlLCJQYXJlbnRTdHlsZSI6bnVsbH0sIkF1dG9TaXplIjowLCJGb3JlZ3JvdW5kIjp7IiRpZCI6IjI0NiIsIkNvbG9yIjp7IiRpZCI6IjI0NyIsIkEiOjI1NSwiUiI6MjQzLCJHIjoyMzMsIkIiOjIwNX19LCJNYXhXaWR0aCI6MjAwLjAsIk1heEhlaWdodCI6IkluZmluaXR5IiwiU21hcnRGb3JlZ3JvdW5kSXNBY3RpdmUiOmZhbHNlLCJIb3Jpem9udGFsQWxpZ25tZW50IjoxLCJWZXJ0aWNhbEFsaWdubWVudCI6MCwiU21hcnRGb3JlZ3JvdW5kIjpudWxsLCJCYWNrZ3JvdW5kRmlsbFR5cGUiOjAsIk1hcmdpbiI6eyIkaWQiOiIyNDgiLCJUb3AiOjAsIkxlZnQiOjAsIlJpZ2h0IjowLCJCb3R0b20iOjB9LCJQYWRkaW5nIjp7IiRpZCI6IjI0OSIsIlRvcCI6MCwiTGVmdCI6MCwiUmlnaHQiOjAsIkJvdHRvbSI6MH0sIkJhY2tncm91bmQiOnsiJHJlZiI6Ijc1In0sIklzVmlzaWJsZSI6dHJ1ZSwiV2lkdGgiOjAuMCwiSGVpZ2h0IjowLjAsIkJvcmRlclN0eWxlIjp7IiRpZCI6IjI1MCIsIkxpbmVDb2xvciI6bnVsbCwiTGluZVdlaWdodCI6MC4wLCJMaW5lVHlwZSI6MCwiUGFyZW50U3R5bGUiOm51bGx9LCJQYXJlbnRTdHlsZSI6bnVsbH0sIkRhdGVTdHlsZSI6eyIkaWQiOiIyNTEiLCJGb250U2V0dGluZ3MiOnsiJGlkIjoiMjUyIiwiRm9udFNpemUiOjExLCJGb250TmFtZSI6IkNhbGlicmkiLCJJc0JvbGQiOnRydWUsIklzSXRhbGljIjpmYWxzZSwiSXNVbmRlcmxpbmVkIjpmYWxzZSwiUGFyZW50U3R5bGUiOm51bGx9LCJBdXRvU2l6ZSI6MCwiRm9yZWdyb3VuZCI6eyIkcmVmIjoiNzgifSwiTWF4V2lkdGgiOjIwMC4wLCJNYXhIZWlnaHQiOiJJbmZpbml0eSIsIlNtYXJ0Rm9yZWdyb3VuZElzQWN0aXZlIjpmYWxzZSwiSG9yaXpvbnRhbEFsaWdubWVudCI6MCwiVmVydGljYWxBbGlnbm1lbnQiOjAsIlNtYXJ0Rm9yZWdyb3VuZCI6bnVsbCwiQmFja2dyb3VuZEZpbGxUeXBlIjowLCJNYXJnaW4iOnsiJGlkIjoiMjUzIiwiVG9wIjowLCJMZWZ0IjowLCJSaWdodCI6MCwiQm90dG9tIjowfSwiUGFkZGluZyI6eyIkaWQiOiIyNTQiLCJUb3AiOjAsIkxlZnQiOjAsIlJpZ2h0IjowLCJCb3R0b20iOjB9LCJCYWNrZ3JvdW5kIjp7IiRyZWYiOiI4MiJ9LCJJc1Zpc2libGUiOnRydWUsIldpZHRoIjowLjAsIkhlaWdodCI6MC4wLCJCb3JkZXJTdHlsZSI6eyIkaWQiOiIyNTUiLCJMaW5lQ29sb3IiOm51bGwsIkxpbmVXZWlnaHQiOjAuMCwiTGluZVR5cGUiOjAsIlBhcmVudFN0eWxlIjpudWxsfSwiUGFyZW50U3R5bGUiOm51bGx9LCJEYXRlRm9ybWF0Ijp7IiRpZCI6IjI1NiIsIkZvcm1hdFN0cmluZyI6Inl5eXkiLCJTZXBhcmF0b3IiOiIvIiwiVXNlSW50ZXJuYXRpb25hbERhdGVGb3JtYXQiOmZhbHNlLCJEYXRlSXNWaXNpYmxlIjp0cnVlLCJUaW1lSXNWaXNpYmxlIjpmYWxzZSwiSG91ckRpZ2l0cyI6MSwiQW1QbURlc2lnbmF0b3IiOjIsIlRyaW0wME1pbnV0ZXMiOmZhbHNlLCJMYXN0S25vd25WaXNpYmlsaXR5U3RhdGUiOnsiJGlkIjoiMjU3IiwiRGF0ZVBhcnRJc1Zpc2libGUiOnRydWUsIlRpbWVQYXJ0SXNWaXNpYmxlIjpmYWxzZX19LCJJc1Zpc2libGUiOnRydWUsIlBhcmVudFN0eWxlIjpudWxsfSwiSW5kZXgiOjYsIlBlcmNlbnRhZ2VDb21wbGV0ZSI6bnVsbCwiUG9zaXRpb24iOnsiUmF0aW8iOjAuMCwiSXNDdXN0b20iOmZhbHNlfSwiRGF0ZUZvcm1hdCI6eyIkcmVmIjoiMjU2In0sIklkIjoiMjU3MTc0NmItMWZiMS00NzRiLTk4YzktYTUyNDVjZTQ0ZDYxIiwiSW1wb3J0SWQiOm51bGwsIlRpdGxlIjoiMXN0IHB1YmxpYyBwZXJmb3JtYW5jZSIsIk5vdGUiOm51bGwsIkh5cGVybGluayI6bnVsbCwiSXNDaGFuZ2VkIjpmYWxzZSwiSXNOZXciOmZhbHNlfSx7IiRpZCI6IjI1OCIsIkRhdGUiOiIxNzgzLTEyLTE2VDAwOjAwOjAwWiIsIlN0eWxlIjp7IiRpZCI6IjI1OSIsIlNoYXBlIjoxNCwiQ29ubmVjdG9yTWFyZ2luIjp7IiRpZCI6IjI2MCIsIlRvcCI6MCwiTGVmdCI6MiwiUmlnaHQiOjIsIkJvdHRvbSI6MH0sIkNvbm5lY3RvclN0eWxlIjp7IiRpZCI6IjI2MSIsIkxpbmVDb2xvciI6eyIkcmVmIjoiNTgifSwiTGluZVdlaWdodCI6MS4wLCJMaW5lVHlwZSI6MCwiUGFyZW50U3R5bGUiOm51bGx9LCJJc0JlbG93VGltZWJhbmQiOmZhbHNlLCJIaWRlRGF0ZSI6ZmFsc2UsIlNoYXBlU2l6ZSI6MCwiU3BhY2luZyI6Mi4wLCJQYWRkaW5nIjp7IiRpZCI6IjI2MiIsIlRvcCI6NywiTGVmdCI6MywiUmlnaHQiOjAsIkJvdHRvbSI6Mn0sIlNoYXBlU3R5bGUiOnsiJGlkIjoiMjYzIiwiTWFyZ2luIjp7IiRpZCI6IjI2NCIsIlRvcCI6MCwiTGVmdCI6MCwiUmlnaHQiOjAsIkJvdHRvbSI6MH0sIlBhZGRpbmciOnsiJGlkIjoiMjY1IiwiVG9wIjowLCJMZWZ0IjowLCJSaWdodCI6MCwiQm90dG9tIjowfSwiQmFja2dyb3VuZCI6eyIkaWQiOiIyNjYiLCJDb2xvciI6eyIkaWQiOiIyNjciLCJBIjoyNTUsIlIiOjEyOCwiRyI6MTMxLCJCIjoxMDd9fSwiSXNWaXNpYmxlIjp0cnVlLCJXaWR0aCI6MTIuMCwiSGVpZ2h0IjoxNC4wLCJCb3JkZXJTdHlsZSI6eyIkaWQiOiIyNjgiLCJMaW5lQ29sb3IiOnsiJHJlZiI6IjY3In0sIkxpbmVXZWlnaHQiOjAuMCwiTGluZVR5cGUiOjAsIlBhcmVudFN0eWxlIjpudWxsfSwiUGFyZW50U3R5bGUiOm51bGx9LCJUaXRsZVN0eWxlIjp7IiRpZCI6IjI2OSIsIkZvbnRTZXR0aW5ncyI6eyIkaWQiOiIyNzAiLCJGb250U2l6ZSI6MTIsIkZvbnROYW1lIjoiQ2FsaWJyaSIsIklzQm9sZCI6ZmFsc2UsIklzSXRhbGljIjp0cnVlLCJJc1VuZGVybGluZWQiOmZhbHNlLCJQYXJlbnRTdHlsZSI6bnVsbH0sIkF1dG9TaXplIjowLCJGb3JlZ3JvdW5kIjp7IiRpZCI6IjI3MSIsIkNvbG9yIjp7IiRpZCI6IjI3MiIsIkEiOjI1NSwiUiI6MjQzLCJHIjoyMzMsIkIiOjIwNX19LCJNYXhXaWR0aCI6MjAwLjAsIk1heEhlaWdodCI6IkluZmluaXR5IiwiU21hcnRGb3JlZ3JvdW5kSXNBY3RpdmUiOmZhbHNlLCJIb3Jpem9udGFsQWxpZ25tZW50IjoxLCJWZXJ0aWNhbEFsaWdubWVudCI6MCwiU21hcnRGb3JlZ3JvdW5kIjpudWxsLCJCYWNrZ3JvdW5kRmlsbFR5cGUiOjAsIk1hcmdpbiI6eyIkaWQiOiIyNzMiLCJUb3AiOjAsIkxlZnQiOjAsIlJpZ2h0IjowLCJCb3R0b20iOjB9LCJQYWRkaW5nIjp7IiRpZCI6IjI3NCIsIlRvcCI6MCwiTGVmdCI6MCwiUmlnaHQiOjAsIkJvdHRvbSI6MH0sIkJhY2tncm91bmQiOnsiJHJlZiI6Ijc1In0sIklzVmlzaWJsZSI6dHJ1ZSwiV2lkdGgiOjAuMCwiSGVpZ2h0IjowLjAsIkJvcmRlclN0eWxlIjp7IiRpZCI6IjI3NSIsIkxpbmVDb2xvciI6bnVsbCwiTGluZVdlaWdodCI6MC4wLCJMaW5lVHlwZSI6MCwiUGFyZW50U3R5bGUiOm51bGx9LCJQYXJlbnRTdHlsZSI6bnVsbH0sIkRhdGVTdHlsZSI6eyIkaWQiOiIyNzYiLCJGb250U2V0dGluZ3MiOnsiJGlkIjoiMjc3IiwiRm9udFNpemUiOjExLCJGb250TmFtZSI6IkNhbGlicmkiLCJJc0JvbGQiOnRydWUsIklzSXRhbGljIjpmYWxzZSwiSXNVbmRlcmxpbmVkIjpmYWxzZSwiUGFyZW50U3R5bGUiOm51bGx9LCJBdXRvU2l6ZSI6MCwiRm9yZWdyb3VuZCI6eyIkcmVmIjoiNzgifSwiTWF4V2lkdGgiOjIwMC4wLCJNYXhIZWlnaHQiOiJJbmZpbml0eSIsIlNtYXJ0Rm9yZWdyb3VuZElzQWN0aXZlIjpmYWxzZSwiSG9yaXpvbnRhbEFsaWdubWVudCI6MCwiVmVydGljYWxBbGlnbm1lbnQiOjAsIlNtYXJ0Rm9yZWdyb3VuZCI6bnVsbCwiQmFja2dyb3VuZEZpbGxUeXBlIjowLCJNYXJnaW4iOnsiJGlkIjoiMjc4IiwiVG9wIjowLCJMZWZ0IjowLCJSaWdodCI6MCwiQm90dG9tIjowfSwiUGFkZGluZyI6eyIkaWQiOiIyNzkiLCJUb3AiOjAsIkxlZnQiOjAsIlJpZ2h0IjowLCJCb3R0b20iOjB9LCJCYWNrZ3JvdW5kIjp7IiRyZWYiOiI4MiJ9LCJJc1Zpc2libGUiOnRydWUsIldpZHRoIjowLjAsIkhlaWdodCI6MC4wLCJCb3JkZXJTdHlsZSI6eyIkaWQiOiIyODAiLCJMaW5lQ29sb3IiOm51bGwsIkxpbmVXZWlnaHQiOjAuMCwiTGluZVR5cGUiOjAsIlBhcmVudFN0eWxlIjpudWxsfSwiUGFyZW50U3R5bGUiOm51bGx9LCJEYXRlRm9ybWF0Ijp7IiRpZCI6IjI4MSIsIkZvcm1hdFN0cmluZyI6Inl5eXkiLCJTZXBhcmF0b3IiOiIvIiwiVXNlSW50ZXJuYXRpb25hbERhdGVGb3JtYXQiOmZhbHNlLCJEYXRlSXNWaXNpYmxlIjp0cnVlLCJUaW1lSXNWaXNpYmxlIjpmYWxzZSwiSG91ckRpZ2l0cyI6MSwiQW1QbURlc2lnbmF0b3IiOjIsIlRyaW0wME1pbnV0ZXMiOmZhbHNlLCJMYXN0S25vd25WaXNpYmlsaXR5U3RhdGUiOnsiJGlkIjoiMjgyIiwiRGF0ZVBhcnRJc1Zpc2libGUiOnRydWUsIlRpbWVQYXJ0SXNWaXNpYmxlIjpmYWxzZX19LCJJc1Zpc2libGUiOnRydWUsIlBhcmVudFN0eWxlIjpudWxsfSwiSW5kZXgiOjcsIlBlcmNlbnRhZ2VDb21wbGV0ZSI6bnVsbCwiUG9zaXRpb24iOnsiUmF0aW8iOjAuMTU3NjkxMzA1NjU1MDIwMjYsIklzQ3VzdG9tIjp0cnVlfSwiRGF0ZUZvcm1hdCI6eyIkcmVmIjoiMjgxIn0sIklkIjoiMzdjYmZhNTYtNzlkNy00ZmViLTkwYWUtM2IzNzYzMDA4OTE5IiwiSW1wb3J0SWQiOm51bGwsIlRpdGxlIjoiMXN0IHB1Ymxpc2hlZCBjb21wb3NpdGlvbiIsIk5vdGUiOm51bGwsIkh5cGVybGluayI6bnVsbCwiSXNDaGFuZ2VkIjpmYWxzZSwiSXNOZXciOmZhbHNlfSx7IiRpZCI6IjI4MyIsIkRhdGUiOiIxNzc5LTEyLTE2VDAwOjAwOjAwWiIsIlN0eWxlIjp7IiRpZCI6IjI4NCIsIlNoYXBlIjoxLCJDb25uZWN0b3JNYXJnaW4iOnsiJGlkIjoiMjg1IiwiVG9wIjowLCJMZWZ0IjoyLCJSaWdodCI6MiwiQm90dG9tIjowfSwiQ29ubmVjdG9yU3R5bGUiOnsiJGlkIjoiMjg2IiwiTGluZUNvbG9yIjp7IiRyZWYiOiI1OCJ9LCJMaW5lV2VpZ2h0IjoxLjAsIkxpbmVUeXBlIjowLCJQYXJlbnRTdHlsZSI6bnVsbH0sIklzQmVsb3dUaW1lYmFuZCI6dHJ1ZSwiSGlkZURhdGUiOmZhbHNlLCJTaGFwZVNpemUiOjAsIlNwYWNpbmciOjIuMCwiUGFkZGluZyI6eyIkaWQiOiIyODciLCJUb3AiOjcsIkxlZnQiOjMsIlJpZ2h0IjowLCJCb3R0b20iOjJ9LCJTaGFwZVN0eWxlIjp7IiRpZCI6IjI4OCIsIk1hcmdpbiI6eyIkaWQiOiIyODkiLCJUb3AiOjAsIkxlZnQiOjAsIlJpZ2h0IjowLCJCb3R0b20iOjB9LCJQYWRkaW5nIjp7IiRpZCI6IjI5MCIsIlRvcCI6MCwiTGVmdCI6MCwiUmlnaHQiOjAsIkJvdHRvbSI6MH0sIkJhY2tncm91bmQiOnsiJGlkIjoiMjkxIiwiQ29sb3IiOnsiJGlkIjoiMjkyIiwiQSI6MjU1LCJSIjoyMTgsIkciOjEwNSwiQiI6ODJ9fSwiSXNWaXNpYmxlIjp0cnVlLCJXaWR0aCI6MTIuMCwiSGVpZ2h0IjoxNC4wLCJCb3JkZXJTdHlsZSI6eyIkaWQiOiIyOTMiLCJMaW5lQ29sb3IiOnsiJHJlZiI6IjY3In0sIkxpbmVXZWlnaHQiOjAuMCwiTGluZVR5cGUiOjAsIlBhcmVudFN0eWxlIjpudWxsfSwiUGFyZW50U3R5bGUiOm51bGx9LCJUaXRsZVN0eWxlIjp7IiRpZCI6IjI5NCIsIkZvbnRTZXR0aW5ncyI6eyIkaWQiOiIyOTUiLCJGb250U2l6ZSI6MTIsIkZvbnROYW1lIjoiQ2FsaWJyaSIsIklzQm9sZCI6ZmFsc2UsIklzSXRhbGljIjp0cnVlLCJJc1VuZGVybGluZWQiOmZhbHNlLCJQYXJlbnRTdHlsZSI6bnVsbH0sIkF1dG9TaXplIjoyLCJGb3JlZ3JvdW5kIjp7IiRpZCI6IjI5NiIsIkNvbG9yIjp7IiRpZCI6IjI5NyIsIkEiOjI1NSwiUiI6MjQzLCJHIjoyMzMsIkIiOjIwNX19LCJNYXhXaWR0aCI6MjQ0Ljg2ODM0NzE2Nzk2ODc1LCJNYXhIZWlnaHQiOiJJbmZpbml0eSIsIlNtYXJ0Rm9yZWdyb3VuZElzQWN0aXZlIjpmYWxzZSwiSG9yaXpvbnRhbEFsaWdubWVudCI6MSwiVmVydGljYWxBbGlnbm1lbnQiOjAsIlNtYXJ0Rm9yZWdyb3VuZCI6bnVsbCwiQmFja2dyb3VuZEZpbGxUeXBlIjowLCJNYXJnaW4iOnsiJGlkIjoiMjk4IiwiVG9wIjowLCJMZWZ0IjowLCJSaWdodCI6MCwiQm90dG9tIjowfSwiUGFkZGluZyI6eyIkaWQiOiIyOTkiLCJUb3AiOjAsIkxlZnQiOjAsIlJpZ2h0IjowLCJCb3R0b20iOjB9LCJCYWNrZ3JvdW5kIjp7IiRyZWYiOiI3NSJ9LCJJc1Zpc2libGUiOnRydWUsIldpZHRoIjowLjAsIkhlaWdodCI6MC4wLCJCb3JkZXJTdHlsZSI6eyIkaWQiOiIzMDAiLCJMaW5lQ29sb3IiOm51bGwsIkxpbmVXZWlnaHQiOjAuMCwiTGluZVR5cGUiOjAsIlBhcmVudFN0eWxlIjpudWxsfSwiUGFyZW50U3R5bGUiOm51bGx9LCJEYXRlU3R5bGUiOnsiJGlkIjoiMzAxIiwiRm9udFNldHRpbmdzIjp7IiRpZCI6IjMwMiIsIkZvbnRTaXplIjoxMSwiRm9udE5hbWUiOiJDYWxpYnJpIiwiSXNCb2xkIjp0cnV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MwMyIsIlRvcCI6MCwiTGVmdCI6MCwiUmlnaHQiOjAsIkJvdHRvbSI6MH0sIlBhZGRpbmciOnsiJGlkIjoiMzA0IiwiVG9wIjowLCJMZWZ0IjowLCJSaWdodCI6MCwiQm90dG9tIjowfSwiQmFja2dyb3VuZCI6eyIkcmVmIjoiODIifSwiSXNWaXNpYmxlIjp0cnVlLCJXaWR0aCI6MC4wLCJIZWlnaHQiOjAuMCwiQm9yZGVyU3R5bGUiOnsiJGlkIjoiMzA1IiwiTGluZUNvbG9yIjpudWxsLCJMaW5lV2VpZ2h0IjowLjAsIkxpbmVUeXBlIjowLCJQYXJlbnRTdHlsZSI6bnVsbH0sIlBhcmVudFN0eWxlIjpudWxsfSwiRGF0ZUZvcm1hdCI6eyIkaWQiOiIzMDYiLCJGb3JtYXRTdHJpbmciOiJ5eXl5IiwiU2VwYXJhdG9yIjoiLyIsIlVzZUludGVybmF0aW9uYWxEYXRlRm9ybWF0IjpmYWxzZSwiRGF0ZUlzVmlzaWJsZSI6dHJ1ZSwiVGltZUlzVmlzaWJsZSI6ZmFsc2UsIkhvdXJEaWdpdHMiOjEsIkFtUG1EZXNpZ25hdG9yIjoyLCJUcmltMDBNaW51dGVzIjpmYWxzZSwiTGFzdEtub3duVmlzaWJpbGl0eVN0YXRlIjp7IiRpZCI6IjMwNyIsIkRhdGVQYXJ0SXNWaXNpYmxlIjp0cnVlLCJUaW1lUGFydElzVmlzaWJsZSI6ZmFsc2V9fSwiSXNWaXNpYmxlIjp0cnVlLCJQYXJlbnRTdHlsZSI6bnVsbH0sIkluZGV4Ijo4LCJQZXJjZW50YWdlQ29tcGxldGUiOm51bGwsIlBvc2l0aW9uIjp7IlJhdGlvIjowLjE1ODI2OTAzMDk1OTUxNzg2LCJJc0N1c3RvbSI6ZmFsc2V9LCJEYXRlRm9ybWF0Ijp7IiRyZWYiOiIzMDYifSwiSWQiOiIzNzUzYzM1ZS1hYzMzLTRkZGYtOWMwNy00ODYyYWU3ZTA1YzIiLCJJbXBvcnRJZCI6bnVsbCwiVGl0bGUiOiJTdGFydHMgbXVzaWNhbCBzdHVkaWVzIHdpdGggdGhlIENvdXJ0J3Mgb3JnYW5pc3QiLCJOb3RlIjpudWxsLCJIeXBlcmxpbmsiOm51bGwsIklzQ2hhbmdlZCI6ZmFsc2UsIklzTmV3IjpmYWxzZX0seyIkaWQiOiIzMDgiLCJEYXRlIjoiMTc4OC0xMi0xNlQwMDowMDowMFoiLCJTdHlsZSI6eyIkaWQiOiIzMDkiLCJTaGFwZSI6MSwiQ29ubmVjdG9yTWFyZ2luIjp7IiRpZCI6IjMxMCIsIlRvcCI6MCwiTGVmdCI6MiwiUmlnaHQiOjIsIkJvdHRvbSI6MH0sIkNvbm5lY3RvclN0eWxlIjp7IiRpZCI6IjMxMSIsIkxpbmVDb2xvciI6eyIkcmVmIjoiNTgifSwiTGluZVdlaWdodCI6MS4wLCJMaW5lVHlwZSI6MCwiUGFyZW50U3R5bGUiOm51bGx9LCJJc0JlbG93VGltZWJhbmQiOnRydWUsIkhpZGVEYXRlIjpmYWxzZSwiU2hhcGVTaXplIjowLCJTcGFjaW5nIjoyLjAsIlBhZGRpbmciOnsiJGlkIjoiMzEyIiwiVG9wIjo3LCJMZWZ0IjozLCJSaWdodCI6MCwiQm90dG9tIjoyfSwiU2hhcGVTdHlsZSI6eyIkaWQiOiIzMTMiLCJNYXJnaW4iOnsiJGlkIjoiMzE0IiwiVG9wIjowLCJMZWZ0IjowLCJSaWdodCI6MCwiQm90dG9tIjowfSwiUGFkZGluZyI6eyIkaWQiOiIzMTUiLCJUb3AiOjAsIkxlZnQiOjAsIlJpZ2h0IjowLCJCb3R0b20iOjB9LCJCYWNrZ3JvdW5kIjp7IiRpZCI6IjMxNiIsIkNvbG9yIjp7IiRpZCI6IjMxNyIsIkEiOjI1NSwiUiI6MjE4LCJHIjoxMDUsIkIiOjgyfX0sIklzVmlzaWJsZSI6dHJ1ZSwiV2lkdGgiOjEyLjAsIkhlaWdodCI6MTQuMCwiQm9yZGVyU3R5bGUiOnsiJGlkIjoiMzE4IiwiTGluZUNvbG9yIjp7IiRyZWYiOiI2NyJ9LCJMaW5lV2VpZ2h0IjowLjAsIkxpbmVUeXBlIjowLCJQYXJlbnRTdHlsZSI6bnVsbH0sIlBhcmVudFN0eWxlIjpudWxsfSwiVGl0bGVTdHlsZSI6eyIkaWQiOiIzMTkiLCJGb250U2V0dGluZ3MiOnsiJGlkIjoiMzIwIiwiRm9udFNpemUiOjEyLCJGb250TmFtZSI6IkNhbGlicmkiLCJJc0JvbGQiOmZhbHNlLCJJc0l0YWxpYyI6dHJ1ZSwiSXNVbmRlcmxpbmVkIjpmYWxzZSwiUGFyZW50U3R5bGUiOm51bGx9LCJBdXRvU2l6ZSI6MiwiRm9yZWdyb3VuZCI6eyIkaWQiOiIzMjEiLCJDb2xvciI6eyIkaWQiOiIzMjIiLCJBIjoyNTUsIlIiOjI0MywiRyI6MjMzLCJCIjoyMDV9fSwiTWF4V2lkdGgiOjM0MS40OTg0MTMwODU5Mzc1LCJNYXhIZWlnaHQiOiJJbmZpbml0eSIsIlNtYXJ0Rm9yZWdyb3VuZElzQWN0aXZlIjpmYWxzZSwiSG9yaXpvbnRhbEFsaWdubWVudCI6MSwiVmVydGljYWxBbGlnbm1lbnQiOjAsIlNtYXJ0Rm9yZWdyb3VuZCI6bnVsbCwiQmFja2dyb3VuZEZpbGxUeXBlIjowLCJNYXJnaW4iOnsiJGlkIjoiMzIzIiwiVG9wIjowLCJMZWZ0IjowLCJSaWdodCI6MCwiQm90dG9tIjowfSwiUGFkZGluZyI6eyIkaWQiOiIzMjQiLCJUb3AiOjAsIkxlZnQiOjAsIlJpZ2h0IjowLCJCb3R0b20iOjB9LCJCYWNrZ3JvdW5kIjp7IiRyZWYiOiI3NSJ9LCJJc1Zpc2libGUiOnRydWUsIldpZHRoIjowLjAsIkhlaWdodCI6MC4wLCJCb3JkZXJTdHlsZSI6eyIkaWQiOiIzMjUiLCJMaW5lQ29sb3IiOm51bGwsIkxpbmVXZWlnaHQiOjAuMCwiTGluZVR5cGUiOjAsIlBhcmVudFN0eWxlIjpudWxsfSwiUGFyZW50U3R5bGUiOm51bGx9LCJEYXRlU3R5bGUiOnsiJGlkIjoiMzI2IiwiRm9udFNldHRpbmdzIjp7IiRpZCI6IjMyNyIsIkZvbnRTaXplIjoxMSwiRm9udE5hbWUiOiJDYWxpYnJpIiwiSXNCb2xkIjp0cnV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MyOCIsIlRvcCI6MCwiTGVmdCI6MCwiUmlnaHQiOjAsIkJvdHRvbSI6MH0sIlBhZGRpbmciOnsiJGlkIjoiMzI5IiwiVG9wIjowLCJMZWZ0IjowLCJSaWdodCI6MCwiQm90dG9tIjowfSwiQmFja2dyb3VuZCI6eyIkcmVmIjoiODIifSwiSXNWaXNpYmxlIjp0cnVlLCJXaWR0aCI6MC4wLCJIZWlnaHQiOjAuMCwiQm9yZGVyU3R5bGUiOnsiJGlkIjoiMzMwIiwiTGluZUNvbG9yIjpudWxsLCJMaW5lV2VpZ2h0IjowLjAsIkxpbmVUeXBlIjowLCJQYXJlbnRTdHlsZSI6bnVsbH0sIlBhcmVudFN0eWxlIjpudWxsfSwiRGF0ZUZvcm1hdCI6eyIkaWQiOiIzMzEiLCJGb3JtYXRTdHJpbmciOiJ5eXl5IiwiU2VwYXJhdG9yIjoiLyIsIlVzZUludGVybmF0aW9uYWxEYXRlRm9ybWF0IjpmYWxzZSwiRGF0ZUlzVmlzaWJsZSI6dHJ1ZSwiVGltZUlzVmlzaWJsZSI6ZmFsc2UsIkhvdXJEaWdpdHMiOjEsIkFtUG1EZXNpZ25hdG9yIjoyLCJUcmltMDBNaW51dGVzIjpmYWxzZSwiTGFzdEtub3duVmlzaWJpbGl0eVN0YXRlIjp7IiRpZCI6IjMzMiIsIkRhdGVQYXJ0SXNWaXNpYmxlIjp0cnVlLCJUaW1lUGFydElzVmlzaWJsZSI6ZmFsc2V9fSwiSXNWaXNpYmxlIjp0cnVlLCJQYXJlbnRTdHlsZSI6bnVsbH0sIkluZGV4Ijo5LCJQZXJjZW50YWdlQ29tcGxldGUiOm51bGwsIlBvc2l0aW9uIjp7IlJhdGlvIjowLjA4MTEwMzIyNTk5MDU3Nzk4MiwiSXNDdXN0b20iOnRydWV9LCJEYXRlRm9ybWF0Ijp7IiRyZWYiOiIzMzEifSwiSWQiOiIwNTFiY2EzMS1kOTQ4LTRhOTktYmIxMi0yNjAxNDljZmJiMDQiLCJJbXBvcnRJZCI6bnVsbCwiVGl0bGUiOiJCZWNvbWVzIHJlc3BvbnNpYmxlIG9mIDIgeW91bmdlciBicm90aGVycyIsIk5vdGUiOm51bGwsIkh5cGVybGluayI6bnVsbCwiSXNDaGFuZ2VkIjpmYWxzZSwiSXNOZXciOmZhbHNlfSx7IiRpZCI6IjMzMyIsIkRhdGUiOiIxNzkwLTEyLTE2VDAwOjAwOjAwWiIsIlN0eWxlIjp7IiRpZCI6IjMzNCIsIlNoYXBlIjoxLCJDb25uZWN0b3JNYXJnaW4iOnsiJGlkIjoiMzM1IiwiVG9wIjowLCJMZWZ0IjoyLCJSaWdodCI6MiwiQm90dG9tIjowfSwiQ29ubmVjdG9yU3R5bGUiOnsiJGlkIjoiMzM2IiwiTGluZUNvbG9yIjp7IiRyZWYiOiI1OCJ9LCJMaW5lV2VpZ2h0IjoxLjAsIkxpbmVUeXBlIjowLCJQYXJlbnRTdHlsZSI6bnVsbH0sIklzQmVsb3dUaW1lYmFuZCI6ZmFsc2UsIkhpZGVEYXRlIjpmYWxzZSwiU2hhcGVTaXplIjowLCJTcGFjaW5nIjoyLjAsIlBhZGRpbmciOnsiJGlkIjoiMzM3IiwiVG9wIjo3LCJMZWZ0IjozLCJSaWdodCI6MCwiQm90dG9tIjoyfSwiU2hhcGVTdHlsZSI6eyIkaWQiOiIzMzgiLCJNYXJnaW4iOnsiJGlkIjoiMzM5IiwiVG9wIjowLCJMZWZ0IjowLCJSaWdodCI6MCwiQm90dG9tIjowfSwiUGFkZGluZyI6eyIkaWQiOiIzNDAiLCJUb3AiOjAsIkxlZnQiOjAsIlJpZ2h0IjowLCJCb3R0b20iOjB9LCJCYWNrZ3JvdW5kIjp7IiRpZCI6IjM0MSIsIkNvbG9yIjp7IiRpZCI6IjM0MiIsIkEiOjI1NSwiUiI6MjE4LCJHIjoxMDUsIkIiOjgyfX0sIklzVmlzaWJsZSI6dHJ1ZSwiV2lkdGgiOjEyLjAsIkhlaWdodCI6MTQuMCwiQm9yZGVyU3R5bGUiOnsiJGlkIjoiMzQzIiwiTGluZUNvbG9yIjp7IiRyZWYiOiI2NyJ9LCJMaW5lV2VpZ2h0IjowLjAsIkxpbmVUeXBlIjowLCJQYXJlbnRTdHlsZSI6bnVsbH0sIlBhcmVudFN0eWxlIjpudWxsfSwiVGl0bGVTdHlsZSI6eyIkaWQiOiIzNDQiLCJGb250U2V0dGluZ3MiOnsiJGlkIjoiMzQ1IiwiRm9udFNpemUiOjEyLCJGb250TmFtZSI6IkNhbGlicmkiLCJJc0JvbGQiOmZhbHNlLCJJc0l0YWxpYyI6dHJ1ZSwiSXNVbmRlcmxpbmVkIjpmYWxzZSwiUGFyZW50U3R5bGUiOm51bGx9LCJBdXRvU2l6ZSI6MCwiRm9yZWdyb3VuZCI6eyIkaWQiOiIzNDYiLCJDb2xvciI6eyIkaWQiOiIzNDciLCJBIjoyNTUsIlIiOjI0MywiRyI6MjMzLCJCIjoyMDV9fSwiTWF4V2lkdGgiOjIwMC4wLCJNYXhIZWlnaHQiOiJJbmZpbml0eSIsIlNtYXJ0Rm9yZWdyb3VuZElzQWN0aXZlIjpmYWxzZSwiSG9yaXpvbnRhbEFsaWdubWVudCI6MSwiVmVydGljYWxBbGlnbm1lbnQiOjAsIlNtYXJ0Rm9yZWdyb3VuZCI6bnVsbCwiQmFja2dyb3VuZEZpbGxUeXBlIjowLCJNYXJnaW4iOnsiJGlkIjoiMzQ4IiwiVG9wIjowLCJMZWZ0IjowLCJSaWdodCI6MCwiQm90dG9tIjowfSwiUGFkZGluZyI6eyIkaWQiOiIzNDkiLCJUb3AiOjAsIkxlZnQiOjAsIlJpZ2h0IjowLCJCb3R0b20iOjB9LCJCYWNrZ3JvdW5kIjp7IiRyZWYiOiI3NSJ9LCJJc1Zpc2libGUiOnRydWUsIldpZHRoIjowLjAsIkhlaWdodCI6MC4wLCJCb3JkZXJTdHlsZSI6eyIkaWQiOiIzNTAiLCJMaW5lQ29sb3IiOm51bGwsIkxpbmVXZWlnaHQiOjAuMCwiTGluZVR5cGUiOjAsIlBhcmVudFN0eWxlIjpudWxsfSwiUGFyZW50U3R5bGUiOm51bGx9LCJEYXRlU3R5bGUiOnsiJGlkIjoiMzUxIiwiRm9udFNldHRpbmdzIjp7IiRpZCI6IjM1MiIsIkZvbnRTaXplIjoxMSwiRm9udE5hbWUiOiJDYWxpYnJpIiwiSXNCb2xkIjp0cnV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M1MyIsIlRvcCI6MCwiTGVmdCI6MCwiUmlnaHQiOjAsIkJvdHRvbSI6MH0sIlBhZGRpbmciOnsiJGlkIjoiMzU0IiwiVG9wIjowLCJMZWZ0IjowLCJSaWdodCI6MCwiQm90dG9tIjowfSwiQmFja2dyb3VuZCI6eyIkcmVmIjoiODIifSwiSXNWaXNpYmxlIjp0cnVlLCJXaWR0aCI6MC4wLCJIZWlnaHQiOjAuMCwiQm9yZGVyU3R5bGUiOnsiJGlkIjoiMzU1IiwiTGluZUNvbG9yIjpudWxsLCJMaW5lV2VpZ2h0IjowLjAsIkxpbmVUeXBlIjowLCJQYXJlbnRTdHlsZSI6bnVsbH0sIlBhcmVudFN0eWxlIjpudWxsfSwiRGF0ZUZvcm1hdCI6eyIkaWQiOiIzNTYiLCJGb3JtYXRTdHJpbmciOiJ5eXl5IiwiU2VwYXJhdG9yIjoiLyIsIlVzZUludGVybmF0aW9uYWxEYXRlRm9ybWF0IjpmYWxzZSwiRGF0ZUlzVmlzaWJsZSI6dHJ1ZSwiVGltZUlzVmlzaWJsZSI6ZmFsc2UsIkhvdXJEaWdpdHMiOjEsIkFtUG1EZXNpZ25hdG9yIjoyLCJUcmltMDBNaW51dGVzIjpmYWxzZSwiTGFzdEtub3duVmlzaWJpbGl0eVN0YXRlIjp7IiRpZCI6IjM1NyIsIkRhdGVQYXJ0SXNWaXNpYmxlIjp0cnVlLCJUaW1lUGFydElzVmlzaWJsZSI6ZmFsc2V9fSwiSXNWaXNpYmxlIjp0cnVlLCJQYXJlbnRTdHlsZSI6bnVsbH0sIkluZGV4IjoxMCwiUGVyY2VudGFnZUNvbXBsZXRlIjpudWxsLCJQb3NpdGlvbiI6eyJSYXRpbyI6MC4yOTY2NjI1OTIwMDQ4NDY2MywiSXNDdXN0b20iOmZhbHNlfSwiRGF0ZUZvcm1hdCI6eyIkcmVmIjoiMzU2In0sIklkIjoiZWU0Zjc4NDktMjZmNS00MjA5LTk4NGUtOTRkOTM2MTE3M2NhIiwiSW1wb3J0SWQiOm51bGwsIlRpdGxlIjoiTWVldHMgSm9zZXBoIEhheWRuLCBoaXMgbWVudG9yLXRvLWJlIiwiTm90ZSI6bnVsbCwiSHlwZXJsaW5rIjpudWxsLCJJc0NoYW5nZWQiOmZhbHNlLCJJc05ldyI6ZmFsc2V9LHsiJGlkIjoiMzU4IiwiRGF0ZSI6IjE3OTMtMTItMTZUMDA6MDA6MDBaIiwiU3R5bGUiOnsiJGlkIjoiMzU5IiwiU2hhcGUiOjEsIkNvbm5lY3Rvck1hcmdpbiI6eyIkaWQiOiIzNjAiLCJUb3AiOjAsIkxlZnQiOjIsIlJpZ2h0IjoyLCJCb3R0b20iOjB9LCJDb25uZWN0b3JTdHlsZSI6eyIkaWQiOiIzNjEiLCJMaW5lQ29sb3IiOnsiJHJlZiI6IjU4In0sIkxpbmVXZWlnaHQiOjEuMCwiTGluZVR5cGUiOjAsIlBhcmVudFN0eWxlIjpudWxsfSwiSXNCZWxvd1RpbWViYW5kIjpmYWxzZSwiSGlkZURhdGUiOmZhbHNlLCJTaGFwZVNpemUiOjAsIlNwYWNpbmciOjIuMCwiUGFkZGluZyI6eyIkaWQiOiIzNjIiLCJUb3AiOjcsIkxlZnQiOjMsIlJpZ2h0IjowLCJCb3R0b20iOjJ9LCJTaGFwZVN0eWxlIjp7IiRpZCI6IjM2MyIsIk1hcmdpbiI6eyIkaWQiOiIzNjQiLCJUb3AiOjAsIkxlZnQiOjAsIlJpZ2h0IjowLCJCb3R0b20iOjB9LCJQYWRkaW5nIjp7IiRpZCI6IjM2NSIsIlRvcCI6MCwiTGVmdCI6MCwiUmlnaHQiOjAsIkJvdHRvbSI6MH0sIkJhY2tncm91bmQiOnsiJGlkIjoiMzY2IiwiQ29sb3IiOnsiJGlkIjoiMzY3IiwiQSI6MjU1LCJSIjoyMTgsIkciOjEwNSwiQiI6ODJ9fSwiSXNWaXNpYmxlIjp0cnVlLCJXaWR0aCI6MTIuMCwiSGVpZ2h0IjoxNC4wLCJCb3JkZXJTdHlsZSI6eyIkaWQiOiIzNjgiLCJMaW5lQ29sb3IiOnsiJHJlZiI6IjY3In0sIkxpbmVXZWlnaHQiOjAuMCwiTGluZVR5cGUiOjAsIlBhcmVudFN0eWxlIjpudWxsfSwiUGFyZW50U3R5bGUiOm51bGx9LCJUaXRsZVN0eWxlIjp7IiRpZCI6IjM2OSIsIkZvbnRTZXR0aW5ncyI6eyIkaWQiOiIzNzAiLCJGb250U2l6ZSI6MTIsIkZvbnROYW1lIjoiQ2FsaWJyaSIsIklzQm9sZCI6ZmFsc2UsIklzSXRhbGljIjp0cnVlLCJJc1VuZGVybGluZWQiOmZhbHNlLCJQYXJlbnRTdHlsZSI6bnVsbH0sIkF1dG9TaXplIjoyLCJGb3JlZ3JvdW5kIjp7IiRpZCI6IjM3MSIsIkNvbG9yIjp7IiRpZCI6IjM3MiIsIkEiOjI1NSwiUiI6MjQzLCJHIjoyMzMsIkIiOjIwNX19LCJNYXhXaWR0aCI6MjU2LjQ3ODcyOTI0ODA0Njg4LCJNYXhIZWlnaHQiOiJJbmZpbml0eSIsIlNtYXJ0Rm9yZWdyb3VuZElzQWN0aXZlIjpmYWxzZSwiSG9yaXpvbnRhbEFsaWdubWVudCI6MSwiVmVydGljYWxBbGlnbm1lbnQiOjAsIlNtYXJ0Rm9yZWdyb3VuZCI6bnVsbCwiQmFja2dyb3VuZEZpbGxUeXBlIjowLCJNYXJnaW4iOnsiJGlkIjoiMzczIiwiVG9wIjowLCJMZWZ0IjowLCJSaWdodCI6MCwiQm90dG9tIjowfSwiUGFkZGluZyI6eyIkaWQiOiIzNzQiLCJUb3AiOjAsIkxlZnQiOjAsIlJpZ2h0IjowLCJCb3R0b20iOjB9LCJCYWNrZ3JvdW5kIjp7IiRyZWYiOiI3NSJ9LCJJc1Zpc2libGUiOnRydWUsIldpZHRoIjowLjAsIkhlaWdodCI6MC4wLCJCb3JkZXJTdHlsZSI6eyIkaWQiOiIzNzUiLCJMaW5lQ29sb3IiOm51bGwsIkxpbmVXZWlnaHQiOjAuMCwiTGluZVR5cGUiOjAsIlBhcmVudFN0eWxlIjpudWxsfSwiUGFyZW50U3R5bGUiOm51bGx9LCJEYXRlU3R5bGUiOnsiJGlkIjoiMzc2IiwiRm9udFNldHRpbmdzIjp7IiRpZCI6IjM3NyIsIkZvbnRTaXplIjoxMSwiRm9udE5hbWUiOiJDYWxpYnJpIiwiSXNCb2xkIjp0cnV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M3OCIsIlRvcCI6MCwiTGVmdCI6MCwiUmlnaHQiOjAsIkJvdHRvbSI6MH0sIlBhZGRpbmciOnsiJGlkIjoiMzc5IiwiVG9wIjowLCJMZWZ0IjowLCJSaWdodCI6MCwiQm90dG9tIjowfSwiQmFja2dyb3VuZCI6eyIkcmVmIjoiODIifSwiSXNWaXNpYmxlIjp0cnVlLCJXaWR0aCI6MC4wLCJIZWlnaHQiOjAuMCwiQm9yZGVyU3R5bGUiOnsiJGlkIjoiMzgwIiwiTGluZUNvbG9yIjpudWxsLCJMaW5lV2VpZ2h0IjowLjAsIkxpbmVUeXBlIjowLCJQYXJlbnRTdHlsZSI6bnVsbH0sIlBhcmVudFN0eWxlIjpudWxsfSwiRGF0ZUZvcm1hdCI6eyIkaWQiOiIzODEiLCJGb3JtYXRTdHJpbmciOiJ5eXl5IiwiU2VwYXJhdG9yIjoiLyIsIlVzZUludGVybmF0aW9uYWxEYXRlRm9ybWF0IjpmYWxzZSwiRGF0ZUlzVmlzaWJsZSI6dHJ1ZSwiVGltZUlzVmlzaWJsZSI6ZmFsc2UsIkhvdXJEaWdpdHMiOjEsIkFtUG1EZXNpZ25hdG9yIjoyLCJUcmltMDBNaW51dGVzIjpmYWxzZSwiTGFzdEtub3duVmlzaWJpbGl0eVN0YXRlIjp7IiRpZCI6IjM4MiIsIkRhdGVQYXJ0SXNWaXNpYmxlIjp0cnVlLCJUaW1lUGFydElzVmlzaWJsZSI6ZmFsc2V9fSwiSXNWaXNpYmxlIjp0cnVlLCJQYXJlbnRTdHlsZSI6bnVsbH0sIkluZGV4IjoxMSwiUGVyY2VudGFnZUNvbXBsZXRlIjpudWxsLCJQb3NpdGlvbiI6eyJSYXRpbyI6MC4wODU5NzUyMjMxMTc0MDQ1MiwiSXNDdXN0b20iOnRydWV9LCJEYXRlRm9ybWF0Ijp7IiRyZWYiOiIzODEifSwiSWQiOiI5NTJkNDcwZi00Yjg1LTRmZGItODU3Mi01NDgzMzczNmZmODAiLCJJbXBvcnRJZCI6bnVsbCwiVGl0bGUiOiJFc3RhYmxpc2hlZCByZXB1dGF0aW9uIGFzIHBpYW5vIHZpcnR1b3NvIiwiTm90ZSI6bnVsbCwiSHlwZXJsaW5rIjpudWxsLCJJc0NoYW5nZWQiOmZhbHNlLCJJc05ldyI6ZmFsc2V9LHsiJGlkIjoiMzgzIiwiRGF0ZSI6IjE4MDEtMTItMTZUMDA6MDA6MDBaIiwiU3R5bGUiOnsiJGlkIjoiMzg0IiwiU2hhcGUiOjE0LCJDb25uZWN0b3JNYXJnaW4iOnsiJGlkIjoiMzg1IiwiVG9wIjowLCJMZWZ0IjoyLCJSaWdodCI6MiwiQm90dG9tIjowfSwiQ29ubmVjdG9yU3R5bGUiOnsiJGlkIjoiMzg2IiwiTGluZUNvbG9yIjp7IiRyZWYiOiI1OCJ9LCJMaW5lV2VpZ2h0IjoxLjAsIkxpbmVUeXBlIjowLCJQYXJlbnRTdHlsZSI6bnVsbH0sIklzQmVsb3dUaW1lYmFuZCI6dHJ1ZSwiSGlkZURhdGUiOmZhbHNlLCJTaGFwZVNpemUiOjAsIlNwYWNpbmciOjIuMCwiUGFkZGluZyI6eyIkaWQiOiIzODciLCJUb3AiOjcsIkxlZnQiOjMsIlJpZ2h0IjowLCJCb3R0b20iOjJ9LCJTaGFwZVN0eWxlIjp7IiRpZCI6IjM4OCIsIk1hcmdpbiI6eyIkaWQiOiIzODkiLCJUb3AiOjAsIkxlZnQiOjAsIlJpZ2h0IjowLCJCb3R0b20iOjB9LCJQYWRkaW5nIjp7IiRpZCI6IjM5MCIsIlRvcCI6MCwiTGVmdCI6MCwiUmlnaHQiOjAsIkJvdHRvbSI6MH0sIkJhY2tncm91bmQiOnsiJGlkIjoiMzkxIiwiQ29sb3IiOnsiJGlkIjoiMzkyIiwiQSI6MjU1LCJSIjoxMjgsIkciOjEzMSwiQiI6MTA3fX0sIklzVmlzaWJsZSI6dHJ1ZSwiV2lkdGgiOjEyLjAsIkhlaWdodCI6MTQuMCwiQm9yZGVyU3R5bGUiOnsiJGlkIjoiMzkzIiwiTGluZUNvbG9yIjp7IiRyZWYiOiI2NyJ9LCJMaW5lV2VpZ2h0IjowLjAsIkxpbmVUeXBlIjowLCJQYXJlbnRTdHlsZSI6bnVsbH0sIlBhcmVudFN0eWxlIjpudWxsfSwiVGl0bGVTdHlsZSI6eyIkaWQiOiIzOTQiLCJGb250U2V0dGluZ3MiOnsiJGlkIjoiMzk1IiwiRm9udFNpemUiOjEyLCJGb250TmFtZSI6IkNhbGlicmkiLCJJc0JvbGQiOmZhbHNlLCJJc0l0YWxpYyI6dHJ1ZSwiSXNVbmRlcmxpbmVkIjpmYWxzZSwiUGFyZW50U3R5bGUiOm51bGx9LCJBdXRvU2l6ZSI6MCwiRm9yZWdyb3VuZCI6eyIkaWQiOiIzOTYiLCJDb2xvciI6eyIkaWQiOiIzOTciLCJBIjoyNTUsIlIiOjI0MywiRyI6MjMzLCJCIjoyMDV9fSwiTWF4V2lkdGgiOjIwMC4wLCJNYXhIZWlnaHQiOiJJbmZpbml0eSIsIlNtYXJ0Rm9yZWdyb3VuZElzQWN0aXZlIjpmYWxzZSwiSG9yaXpvbnRhbEFsaWdubWVudCI6MSwiVmVydGljYWxBbGlnbm1lbnQiOjAsIlNtYXJ0Rm9yZWdyb3VuZCI6bnVsbCwiQmFja2dyb3VuZEZpbGxUeXBlIjowLCJNYXJnaW4iOnsiJGlkIjoiMzk4IiwiVG9wIjowLCJMZWZ0IjowLCJSaWdodCI6MCwiQm90dG9tIjowfSwiUGFkZGluZyI6eyIkaWQiOiIzOTkiLCJUb3AiOjAsIkxlZnQiOjAsIlJpZ2h0IjowLCJCb3R0b20iOjB9LCJCYWNrZ3JvdW5kIjp7IiRyZWYiOiI3NSJ9LCJJc1Zpc2libGUiOnRydWUsIldpZHRoIjowLjAsIkhlaWdodCI6MC4wLCJCb3JkZXJTdHlsZSI6eyIkaWQiOiI0MDAiLCJMaW5lQ29sb3IiOm51bGwsIkxpbmVXZWlnaHQiOjAuMCwiTGluZVR5cGUiOjAsIlBhcmVudFN0eWxlIjpudWxsfSwiUGFyZW50U3R5bGUiOm51bGx9LCJEYXRlU3R5bGUiOnsiJGlkIjoiNDAxIiwiRm9udFNldHRpbmdzIjp7IiRpZCI6IjQwMiIsIkZvbnRTaXplIjoxMSwiRm9udE5hbWUiOiJDYWxpYnJpIiwiSXNCb2xkIjp0cnV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QwMyIsIlRvcCI6MCwiTGVmdCI6MCwiUmlnaHQiOjAsIkJvdHRvbSI6MH0sIlBhZGRpbmciOnsiJGlkIjoiNDA0IiwiVG9wIjowLCJMZWZ0IjowLCJSaWdodCI6MCwiQm90dG9tIjowfSwiQmFja2dyb3VuZCI6eyIkcmVmIjoiODIifSwiSXNWaXNpYmxlIjp0cnVlLCJXaWR0aCI6MC4wLCJIZWlnaHQiOjAuMCwiQm9yZGVyU3R5bGUiOnsiJGlkIjoiNDA1IiwiTGluZUNvbG9yIjpudWxsLCJMaW5lV2VpZ2h0IjowLjAsIkxpbmVUeXBlIjowLCJQYXJlbnRTdHlsZSI6bnVsbH0sIlBhcmVudFN0eWxlIjpudWxsfSwiRGF0ZUZvcm1hdCI6eyIkaWQiOiI0MDYiLCJGb3JtYXRTdHJpbmciOiJ5eXl5IiwiU2VwYXJhdG9yIjoiLyIsIlVzZUludGVybmF0aW9uYWxEYXRlRm9ybWF0IjpmYWxzZSwiRGF0ZUlzVmlzaWJsZSI6dHJ1ZSwiVGltZUlzVmlzaWJsZSI6ZmFsc2UsIkhvdXJEaWdpdHMiOjEsIkFtUG1EZXNpZ25hdG9yIjoyLCJUcmltMDBNaW51dGVzIjpmYWxzZSwiTGFzdEtub3duVmlzaWJpbGl0eVN0YXRlIjp7IiRpZCI6IjQwNyIsIkRhdGVQYXJ0SXNWaXNpYmxlIjp0cnVlLCJUaW1lUGFydElzVmlzaWJsZSI6ZmFsc2V9fSwiSXNWaXNpYmxlIjp0cnVlLCJQYXJlbnRTdHlsZSI6bnVsbH0sIkluZGV4IjoxMiwiUGVyY2VudGFnZUNvbXBsZXRlIjpudWxsLCJQb3NpdGlvbiI6eyJSYXRpbyI6MC4yMzAwNTU1ODY0OTY5ODg5MywiSXNDdXN0b20iOnRydWV9LCJEYXRlRm9ybWF0Ijp7IiRyZWYiOiI0MDYifSwiSWQiOiJkNzlhMGE1NS1kZDNkLTQxNDQtODU3Ny01OTk4Yjg3ZDMwZmQiLCJJbXBvcnRJZCI6bnVsbCwiVGl0bGUiOiJGaXJzdCBzdHJpbmcgcXVhcnRldHMgcHVibGlzaGVkIiwiTm90ZSI6bnVsbCwiSHlwZXJsaW5rIjpudWxsLCJJc0NoYW5nZWQiOmZhbHNlLCJJc05ldyI6ZmFsc2V9LHsiJGlkIjoiNDA4IiwiRGF0ZSI6IjE4MDAtMTItMTZUMDA6MDA6MDBaIiwiU3R5bGUiOnsiJGlkIjoiNDA5IiwiU2hhcGUiOjE0LCJDb25uZWN0b3JNYXJnaW4iOnsiJGlkIjoiNDEwIiwiVG9wIjowLCJMZWZ0IjoyLCJSaWdodCI6MiwiQm90dG9tIjowfSwiQ29ubmVjdG9yU3R5bGUiOnsiJGlkIjoiNDExIiwiTGluZUNvbG9yIjp7IiRyZWYiOiI1OCJ9LCJMaW5lV2VpZ2h0IjoxLjAsIkxpbmVUeXBlIjowLCJQYXJlbnRTdHlsZSI6bnVsbH0sIklzQmVsb3dUaW1lYmFuZCI6ZmFsc2UsIkhpZGVEYXRlIjpmYWxzZSwiU2hhcGVTaXplIjowLCJTcGFjaW5nIjoyLjAsIlBhZGRpbmciOnsiJGlkIjoiNDEyIiwiVG9wIjo3LCJMZWZ0IjozLCJSaWdodCI6MCwiQm90dG9tIjoyfSwiU2hhcGVTdHlsZSI6eyIkaWQiOiI0MTMiLCJNYXJnaW4iOnsiJGlkIjoiNDE0IiwiVG9wIjowLCJMZWZ0IjowLCJSaWdodCI6MCwiQm90dG9tIjowfSwiUGFkZGluZyI6eyIkaWQiOiI0MTUiLCJUb3AiOjAsIkxlZnQiOjAsIlJpZ2h0IjowLCJCb3R0b20iOjB9LCJCYWNrZ3JvdW5kIjp7IiRpZCI6IjQxNiIsIkNvbG9yIjp7IiRpZCI6IjQxNyIsIkEiOjI1NSwiUiI6MTI4LCJHIjoxMzEsIkIiOjEwN319LCJJc1Zpc2libGUiOnRydWUsIldpZHRoIjoxMi4wLCJIZWlnaHQiOjE0LjAsIkJvcmRlclN0eWxlIjp7IiRpZCI6IjQxOCIsIkxpbmVDb2xvciI6eyIkcmVmIjoiNjcifSwiTGluZVdlaWdodCI6MC4wLCJMaW5lVHlwZSI6MCwiUGFyZW50U3R5bGUiOm51bGx9LCJQYXJlbnRTdHlsZSI6bnVsbH0sIlRpdGxlU3R5bGUiOnsiJGlkIjoiNDE5IiwiRm9udFNldHRpbmdzIjp7IiRpZCI6IjQyMCIsIkZvbnRTaXplIjoxMiwiRm9udE5hbWUiOiJDYWxpYnJpIiwiSXNCb2xkIjpmYWxzZSwiSXNJdGFsaWMiOnRydWUsIklzVW5kZXJsaW5lZCI6ZmFsc2UsIlBhcmVudFN0eWxlIjpudWxsfSwiQXV0b1NpemUiOjAsIkZvcmVncm91bmQiOnsiJGlkIjoiNDIxIiwiQ29sb3IiOnsiJGlkIjoiNDIyIiwiQSI6MjU1LCJSIjoyNDMsIkciOjIzMywiQiI6MjA1fX0sIk1heFdpZHRoIjoyMDAuMCwiTWF4SGVpZ2h0IjoiSW5maW5pdHkiLCJTbWFydEZvcmVncm91bmRJc0FjdGl2ZSI6ZmFsc2UsIkhvcml6b250YWxBbGlnbm1lbnQiOjEsIlZlcnRpY2FsQWxpZ25tZW50IjowLCJTbWFydEZvcmVncm91bmQiOm51bGwsIkJhY2tncm91bmRGaWxsVHlwZSI6MCwiTWFyZ2luIjp7IiRpZCI6IjQyMyIsIlRvcCI6MCwiTGVmdCI6MCwiUmlnaHQiOjAsIkJvdHRvbSI6MH0sIlBhZGRpbmciOnsiJGlkIjoiNDI0IiwiVG9wIjowLCJMZWZ0IjowLCJSaWdodCI6MCwiQm90dG9tIjowfSwiQmFja2dyb3VuZCI6eyIkcmVmIjoiNzUifSwiSXNWaXNpYmxlIjp0cnVlLCJXaWR0aCI6MC4wLCJIZWlnaHQiOjAuMCwiQm9yZGVyU3R5bGUiOnsiJGlkIjoiNDI1IiwiTGluZUNvbG9yIjpudWxsLCJMaW5lV2VpZ2h0IjowLjAsIkxpbmVUeXBlIjowLCJQYXJlbnRTdHlsZSI6bnVsbH0sIlBhcmVudFN0eWxlIjpudWxsfSwiRGF0ZVN0eWxlIjp7IiRpZCI6IjQyNiIsIkZvbnRTZXR0aW5ncyI6eyIkaWQiOiI0MjciLCJGb250U2l6ZSI6MTEsIkZvbnROYW1lIjoiQ2FsaWJyaSIsIklzQm9sZCI6dHJ1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0MjgiLCJUb3AiOjAsIkxlZnQiOjAsIlJpZ2h0IjowLCJCb3R0b20iOjB9LCJQYWRkaW5nIjp7IiRpZCI6IjQyOSIsIlRvcCI6MCwiTGVmdCI6MCwiUmlnaHQiOjAsIkJvdHRvbSI6MH0sIkJhY2tncm91bmQiOnsiJHJlZiI6IjgyIn0sIklzVmlzaWJsZSI6dHJ1ZSwiV2lkdGgiOjAuMCwiSGVpZ2h0IjowLjAsIkJvcmRlclN0eWxlIjp7IiRpZCI6IjQzMCIsIkxpbmVDb2xvciI6bnVsbCwiTGluZVdlaWdodCI6MC4wLCJMaW5lVHlwZSI6MCwiUGFyZW50U3R5bGUiOm51bGx9LCJQYXJlbnRTdHlsZSI6bnVsbH0sIkRhdGVGb3JtYXQiOnsiJGlkIjoiNDMxIiwiRm9ybWF0U3RyaW5nIjoieXl5eSIsIlNlcGFyYXRvciI6Ii8iLCJVc2VJbnRlcm5hdGlvbmFsRGF0ZUZvcm1hdCI6ZmFsc2UsIkRhdGVJc1Zpc2libGUiOnRydWUsIlRpbWVJc1Zpc2libGUiOmZhbHNlLCJIb3VyRGlnaXRzIjoxLCJBbVBtRGVzaWduYXRvciI6MiwiVHJpbTAwTWludXRlcyI6ZmFsc2UsIkxhc3RLbm93blZpc2liaWxpdHlTdGF0ZSI6eyIkaWQiOiI0MzIiLCJEYXRlUGFydElzVmlzaWJsZSI6dHJ1ZSwiVGltZVBhcnRJc1Zpc2libGUiOmZhbHNlfX0sIklzVmlzaWJsZSI6dHJ1ZSwiUGFyZW50U3R5bGUiOm51bGx9LCJJbmRleCI6MTMsIlBlcmNlbnRhZ2VDb21wbGV0ZSI6bnVsbCwiUG9zaXRpb24iOnsiUmF0aW8iOjAuMTU3NjkxMzA1NjU1MDIwMjYsIklzQ3VzdG9tIjp0cnVlfSwiRGF0ZUZvcm1hdCI6eyIkcmVmIjoiNDMxIn0sIklkIjoiMGZmMDZiMGYtM2MxMS00N2UyLTljYzAtNTY3YTI2MjQwMjhhIiwiSW1wb3J0SWQiOm51bGwsIlRpdGxlIjoiVGhlIEZpcnN0IFN5bXBob255ICIsIk5vdGUiOm51bGwsIkh5cGVybGluayI6bnVsbCwiSXNDaGFuZ2VkIjpmYWxzZSwiSXNOZXciOmZhbHNlfSx7IiRpZCI6IjQzMyIsIkRhdGUiOiIxODAzLTEyLTE2VDAwOjAwOjAwWiIsIlN0eWxlIjp7IiRpZCI6IjQzNCIsIlNoYXBlIjoxNCwiQ29ubmVjdG9yTWFyZ2luIjp7IiRpZCI6IjQzNSIsIlRvcCI6MCwiTGVmdCI6MiwiUmlnaHQiOjIsIkJvdHRvbSI6MH0sIkNvbm5lY3RvclN0eWxlIjp7IiRpZCI6IjQzNiIsIkxpbmVDb2xvciI6eyIkcmVmIjoiNTgifSwiTGluZVdlaWdodCI6MS4wLCJMaW5lVHlwZSI6MCwiUGFyZW50U3R5bGUiOm51bGx9LCJJc0JlbG93VGltZWJhbmQiOmZhbHNlLCJIaWRlRGF0ZSI6ZmFsc2UsIlNoYXBlU2l6ZSI6MCwiU3BhY2luZyI6Mi4wLCJQYWRkaW5nIjp7IiRpZCI6IjQzNyIsIlRvcCI6NywiTGVmdCI6MywiUmlnaHQiOjAsIkJvdHRvbSI6Mn0sIlNoYXBlU3R5bGUiOnsiJGlkIjoiNDM4IiwiTWFyZ2luIjp7IiRpZCI6IjQzOSIsIlRvcCI6MCwiTGVmdCI6MCwiUmlnaHQiOjAsIkJvdHRvbSI6MH0sIlBhZGRpbmciOnsiJGlkIjoiNDQwIiwiVG9wIjowLCJMZWZ0IjowLCJSaWdodCI6MCwiQm90dG9tIjowfSwiQmFja2dyb3VuZCI6eyIkaWQiOiI0NDEiLCJDb2xvciI6eyIkaWQiOiI0NDIiLCJBIjoyNTUsIlIiOjEyOCwiRyI6MTMxLCJCIjoxMDd9fSwiSXNWaXNpYmxlIjp0cnVlLCJXaWR0aCI6MTIuMCwiSGVpZ2h0IjoxNC4wLCJCb3JkZXJTdHlsZSI6eyIkaWQiOiI0NDMiLCJMaW5lQ29sb3IiOnsiJHJlZiI6IjY3In0sIkxpbmVXZWlnaHQiOjAuMCwiTGluZVR5cGUiOjAsIlBhcmVudFN0eWxlIjpudWxsfSwiUGFyZW50U3R5bGUiOm51bGx9LCJUaXRsZVN0eWxlIjp7IiRpZCI6IjQ0NCIsIkZvbnRTZXR0aW5ncyI6eyIkaWQiOiI0NDUiLCJGb250U2l6ZSI6MTIsIkZvbnROYW1lIjoiQ2FsaWJyaSIsIklzQm9sZCI6ZmFsc2UsIklzSXRhbGljIjp0cnVlLCJJc1VuZGVybGluZWQiOmZhbHNlLCJQYXJlbnRTdHlsZSI6bnVsbH0sIkF1dG9TaXplIjowLCJGb3JlZ3JvdW5kIjp7IiRpZCI6IjQ0NiIsIkNvbG9yIjp7IiRpZCI6IjQ0NyIsIkEiOjI1NSwiUiI6MjQzLCJHIjoyMzMsIkIiOjIwNX19LCJNYXhXaWR0aCI6MjAwLjAsIk1heEhlaWdodCI6IkluZmluaXR5IiwiU21hcnRGb3JlZ3JvdW5kSXNBY3RpdmUiOmZhbHNlLCJIb3Jpem9udGFsQWxpZ25tZW50IjoxLCJWZXJ0aWNhbEFsaWdubWVudCI6MCwiU21hcnRGb3JlZ3JvdW5kIjpudWxsLCJCYWNrZ3JvdW5kRmlsbFR5cGUiOjAsIk1hcmdpbiI6eyIkaWQiOiI0NDgiLCJUb3AiOjAsIkxlZnQiOjAsIlJpZ2h0IjowLCJCb3R0b20iOjB9LCJQYWRkaW5nIjp7IiRpZCI6IjQ0OSIsIlRvcCI6MCwiTGVmdCI6MCwiUmlnaHQiOjAsIkJvdHRvbSI6MH0sIkJhY2tncm91bmQiOnsiJHJlZiI6Ijc1In0sIklzVmlzaWJsZSI6dHJ1ZSwiV2lkdGgiOjAuMCwiSGVpZ2h0IjowLjAsIkJvcmRlclN0eWxlIjp7IiRpZCI6IjQ1MCIsIkxpbmVDb2xvciI6bnVsbCwiTGluZVdlaWdodCI6MC4wLCJMaW5lVHlwZSI6MCwiUGFyZW50U3R5bGUiOm51bGx9LCJQYXJlbnRTdHlsZSI6bnVsbH0sIkRhdGVTdHlsZSI6eyIkaWQiOiI0NTEiLCJGb250U2V0dGluZ3MiOnsiJGlkIjoiNDUyIiwiRm9udFNpemUiOjExLCJGb250TmFtZSI6IkNhbGlicmkiLCJJc0JvbGQiOnRydWUsIklzSXRhbGljIjpmYWxzZSwiSXNVbmRlcmxpbmVkIjpmYWxzZSwiUGFyZW50U3R5bGUiOm51bGx9LCJBdXRvU2l6ZSI6MCwiRm9yZWdyb3VuZCI6eyIkcmVmIjoiNzgifSwiTWF4V2lkdGgiOjIwMC4wLCJNYXhIZWlnaHQiOiJJbmZpbml0eSIsIlNtYXJ0Rm9yZWdyb3VuZElzQWN0aXZlIjpmYWxzZSwiSG9yaXpvbnRhbEFsaWdubWVudCI6MCwiVmVydGljYWxBbGlnbm1lbnQiOjAsIlNtYXJ0Rm9yZWdyb3VuZCI6bnVsbCwiQmFja2dyb3VuZEZpbGxUeXBlIjowLCJNYXJnaW4iOnsiJGlkIjoiNDUzIiwiVG9wIjowLCJMZWZ0IjowLCJSaWdodCI6MCwiQm90dG9tIjowfSwiUGFkZGluZyI6eyIkaWQiOiI0NTQiLCJUb3AiOjAsIkxlZnQiOjAsIlJpZ2h0IjowLCJCb3R0b20iOjB9LCJCYWNrZ3JvdW5kIjp7IiRyZWYiOiI4MiJ9LCJJc1Zpc2libGUiOnRydWUsIldpZHRoIjowLjAsIkhlaWdodCI6MC4wLCJCb3JkZXJTdHlsZSI6eyIkaWQiOiI0NTUiLCJMaW5lQ29sb3IiOm51bGwsIkxpbmVXZWlnaHQiOjAuMCwiTGluZVR5cGUiOjAsIlBhcmVudFN0eWxlIjpudWxsfSwiUGFyZW50U3R5bGUiOm51bGx9LCJEYXRlRm9ybWF0Ijp7IiRpZCI6IjQ1NiIsIkZvcm1hdFN0cmluZyI6Inl5eXkiLCJTZXBhcmF0b3IiOiIvIiwiVXNlSW50ZXJuYXRpb25hbERhdGVGb3JtYXQiOmZhbHNlLCJEYXRlSXNWaXNpYmxlIjp0cnVlLCJUaW1lSXNWaXNpYmxlIjpmYWxzZSwiSG91ckRpZ2l0cyI6MSwiQW1QbURlc2lnbmF0b3IiOjIsIlRyaW0wME1pbnV0ZXMiOmZhbHNlLCJMYXN0S25vd25WaXNpYmlsaXR5U3RhdGUiOnsiJGlkIjoiNDU3IiwiRGF0ZVBhcnRJc1Zpc2libGUiOnRydWUsIlRpbWVQYXJ0SXNWaXNpYmxlIjpmYWxzZX19LCJJc1Zpc2libGUiOnRydWUsIlBhcmVudFN0eWxlIjpudWxsfSwiSW5kZXgiOjE0LCJQZXJjZW50YWdlQ29tcGxldGUiOm51bGwsIlBvc2l0aW9uIjp7IlJhdGlvIjowLjAsIklzQ3VzdG9tIjpmYWxzZX0sIkRhdGVGb3JtYXQiOnsiJHJlZiI6IjQ1NiJ9LCJJZCI6ImQ4MjQxMTUxLTI4MGQtNGU2MC1iYWUzLWI4NjM5NTUxY2UxOSIsIkltcG9ydElkIjpudWxsLCJUaXRsZSI6IlRoZSBTZWNvbmQgU3ltcGhvbnkiLCJOb3RlIjpudWxsLCJIeXBlcmxpbmsiOm51bGwsIklzQ2hhbmdlZCI6ZmFsc2UsIklzTmV3IjpmYWxzZX0seyIkaWQiOiI0NTgiLCJEYXRlIjoiMTc5OC0xMi0xNlQwMDowMDowMFoiLCJTdHlsZSI6eyIkaWQiOiI0NTkiLCJTaGFwZSI6MSwiQ29ubmVjdG9yTWFyZ2luIjp7IiRpZCI6IjQ2MCIsIlRvcCI6MCwiTGVmdCI6MiwiUmlnaHQiOjIsIkJvdHRvbSI6MH0sIkNvbm5lY3RvclN0eWxlIjp7IiRpZCI6IjQ2MSIsIkxpbmVDb2xvciI6eyIkcmVmIjoiNTgifSwiTGluZVdlaWdodCI6MS4wLCJMaW5lVHlwZSI6MCwiUGFyZW50U3R5bGUiOm51bGx9LCJJc0JlbG93VGltZWJhbmQiOnRydWUsIkhpZGVEYXRlIjpmYWxzZSwiU2hhcGVTaXplIjowLCJTcGFjaW5nIjoyLjAsIlBhZGRpbmciOnsiJGlkIjoiNDYyIiwiVG9wIjo3LCJMZWZ0IjozLCJSaWdodCI6MCwiQm90dG9tIjoyfSwiU2hhcGVTdHlsZSI6eyIkaWQiOiI0NjMiLCJNYXJnaW4iOnsiJGlkIjoiNDY0IiwiVG9wIjowLCJMZWZ0IjowLCJSaWdodCI6MCwiQm90dG9tIjowfSwiUGFkZGluZyI6eyIkaWQiOiI0NjUiLCJUb3AiOjAsIkxlZnQiOjAsIlJpZ2h0IjowLCJCb3R0b20iOjB9LCJCYWNrZ3JvdW5kIjp7IiRpZCI6IjQ2NiIsIkNvbG9yIjp7IiRpZCI6IjQ2NyIsIkEiOjI1NSwiUiI6MTI4LCJHIjoxMzEsIkIiOjEwN319LCJJc1Zpc2libGUiOnRydWUsIldpZHRoIjoxMi4wLCJIZWlnaHQiOjE0LjAsIkJvcmRlclN0eWxlIjp7IiRpZCI6IjQ2OCIsIkxpbmVDb2xvciI6eyIkcmVmIjoiNjcifSwiTGluZVdlaWdodCI6MC4wLCJMaW5lVHlwZSI6MCwiUGFyZW50U3R5bGUiOm51bGx9LCJQYXJlbnRTdHlsZSI6bnVsbH0sIlRpdGxlU3R5bGUiOnsiJGlkIjoiNDY5IiwiRm9udFNldHRpbmdzIjp7IiRpZCI6IjQ3MCIsIkZvbnRTaXplIjoxMiwiRm9udE5hbWUiOiJDYWxpYnJpIiwiSXNCb2xkIjpmYWxzZSwiSXNJdGFsaWMiOnRydWUsIklzVW5kZXJsaW5lZCI6ZmFsc2UsIlBhcmVudFN0eWxlIjpudWxsfSwiQXV0b1NpemUiOjAsIkZvcmVncm91bmQiOnsiJGlkIjoiNDcxIiwiQ29sb3IiOnsiJGlkIjoiNDcyIiwiQSI6MjU1LCJSIjoyNDMsIkciOjIzMywiQiI6MjA1fX0sIk1heFdpZHRoIjoyMDAuMCwiTWF4SGVpZ2h0IjoiSW5maW5pdHkiLCJTbWFydEZvcmVncm91bmRJc0FjdGl2ZSI6ZmFsc2UsIkhvcml6b250YWxBbGlnbm1lbnQiOjEsIlZlcnRpY2FsQWxpZ25tZW50IjowLCJTbWFydEZvcmVncm91bmQiOm51bGwsIkJhY2tncm91bmRGaWxsVHlwZSI6MCwiTWFyZ2luIjp7IiRpZCI6IjQ3MyIsIlRvcCI6MCwiTGVmdCI6MCwiUmlnaHQiOjAsIkJvdHRvbSI6MH0sIlBhZGRpbmciOnsiJGlkIjoiNDc0IiwiVG9wIjowLCJMZWZ0IjowLCJSaWdodCI6MCwiQm90dG9tIjowfSwiQmFja2dyb3VuZCI6eyIkcmVmIjoiNzUifSwiSXNWaXNpYmxlIjp0cnVlLCJXaWR0aCI6MC4wLCJIZWlnaHQiOjAuMCwiQm9yZGVyU3R5bGUiOnsiJGlkIjoiNDc1IiwiTGluZUNvbG9yIjpudWxsLCJMaW5lV2VpZ2h0IjowLjAsIkxpbmVUeXBlIjowLCJQYXJlbnRTdHlsZSI6bnVsbH0sIlBhcmVudFN0eWxlIjpudWxsfSwiRGF0ZVN0eWxlIjp7IiRpZCI6IjQ3NiIsIkZvbnRTZXR0aW5ncyI6eyIkaWQiOiI0NzciLCJGb250U2l6ZSI6MTEsIkZvbnROYW1lIjoiQ2FsaWJyaSIsIklzQm9sZCI6dHJ1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0NzgiLCJUb3AiOjAsIkxlZnQiOjAsIlJpZ2h0IjowLCJCb3R0b20iOjB9LCJQYWRkaW5nIjp7IiRpZCI6IjQ3OSIsIlRvcCI6MCwiTGVmdCI6MCwiUmlnaHQiOjAsIkJvdHRvbSI6MH0sIkJhY2tncm91bmQiOnsiJHJlZiI6IjgyIn0sIklzVmlzaWJsZSI6dHJ1ZSwiV2lkdGgiOjAuMCwiSGVpZ2h0IjowLjAsIkJvcmRlclN0eWxlIjp7IiRpZCI6IjQ4MCIsIkxpbmVDb2xvciI6bnVsbCwiTGluZVdlaWdodCI6MC4wLCJMaW5lVHlwZSI6MCwiUGFyZW50U3R5bGUiOm51bGx9LCJQYXJlbnRTdHlsZSI6bnVsbH0sIkRhdGVGb3JtYXQiOnsiJGlkIjoiNDgxIiwiRm9ybWF0U3RyaW5nIjoieXl5eSIsIlNlcGFyYXRvciI6Ii8iLCJVc2VJbnRlcm5hdGlvbmFsRGF0ZUZvcm1hdCI6ZmFsc2UsIkRhdGVJc1Zpc2libGUiOnRydWUsIlRpbWVJc1Zpc2libGUiOmZhbHNlLCJIb3VyRGlnaXRzIjoxLCJBbVBtRGVzaWduYXRvciI6MiwiVHJpbTAwTWludXRlcyI6ZmFsc2UsIkxhc3RLbm93blZpc2liaWxpdHlTdGF0ZSI6eyIkaWQiOiI0ODIiLCJEYXRlUGFydElzVmlzaWJsZSI6dHJ1ZSwiVGltZVBhcnRJc1Zpc2libGUiOmZhbHNlfX0sIklzVmlzaWJsZSI6dHJ1ZSwiUGFyZW50U3R5bGUiOm51bGx9LCJJbmRleCI6MTUsIlBlcmNlbnRhZ2VDb21wbGV0ZSI6bnVsbCwiUG9zaXRpb24iOnsiUmF0aW8iOjAuMzAxMTg1MTc2OTkwNjUwMzQsIklzQ3VzdG9tIjp0cnVlfSwiRGF0ZUZvcm1hdCI6eyIkcmVmIjoiNDgxIn0sIklkIjoiZDQxZTQ4NjItYmEzMC00ZWRkLWEwODYtMzRkODk3NWNlNDIwIiwiSW1wb3J0SWQiOm51bGwsIlRpdGxlIjoiU3VmZmVycyBmaXQgbGVhZGluZyB0byBkZWFmbmVzcyIsIk5vdGUiOm51bGwsIkh5cGVybGluayI6bnVsbCwiSXNDaGFuZ2VkIjpmYWxzZSwiSXNOZXciOmZhbHNlfSx7IiRpZCI6IjQ4MyIsIkRhdGUiOiIxODA1LTEyLTE2VDAwOjAwOjAwWiIsIlN0eWxlIjp7IiRpZCI6IjQ4NCIsIlNoYXBlIjoxNCwiQ29ubmVjdG9yTWFyZ2luIjp7IiRpZCI6IjQ4NSIsIlRvcCI6MCwiTGVmdCI6MiwiUmlnaHQiOjIsIkJvdHRvbSI6MH0sIkNvbm5lY3RvclN0eWxlIjp7IiRpZCI6IjQ4NiIsIkxpbmVDb2xvciI6eyIkcmVmIjoiNTgifSwiTGluZVdlaWdodCI6MS4wLCJMaW5lVHlwZSI6MCwiUGFyZW50U3R5bGUiOm51bGx9LCJJc0JlbG93VGltZWJhbmQiOnRydWUsIkhpZGVEYXRlIjpmYWxzZSwiU2hhcGVTaXplIjowLCJTcGFjaW5nIjoyLjAsIlBhZGRpbmciOnsiJGlkIjoiNDg3IiwiVG9wIjo3LCJMZWZ0IjozLCJSaWdodCI6MCwiQm90dG9tIjoyfSwiU2hhcGVTdHlsZSI6eyIkaWQiOiI0ODgiLCJNYXJnaW4iOnsiJGlkIjoiNDg5IiwiVG9wIjowLCJMZWZ0IjowLCJSaWdodCI6MCwiQm90dG9tIjowfSwiUGFkZGluZyI6eyIkaWQiOiI0OTAiLCJUb3AiOjAsIkxlZnQiOjAsIlJpZ2h0IjowLCJCb3R0b20iOjB9LCJCYWNrZ3JvdW5kIjp7IiRpZCI6IjQ5MSIsIkNvbG9yIjp7IiRpZCI6IjQ5MiIsIkEiOjI1NSwiUiI6MTI4LCJHIjoxMzEsIkIiOjEwN319LCJJc1Zpc2libGUiOnRydWUsIldpZHRoIjoxMi4wLCJIZWlnaHQiOjE0LjAsIkJvcmRlclN0eWxlIjp7IiRpZCI6IjQ5MyIsIkxpbmVDb2xvciI6eyIkcmVmIjoiNjcifSwiTGluZVdlaWdodCI6MC4wLCJMaW5lVHlwZSI6MCwiUGFyZW50U3R5bGUiOm51bGx9LCJQYXJlbnRTdHlsZSI6bnVsbH0sIlRpdGxlU3R5bGUiOnsiJGlkIjoiNDk0IiwiRm9udFNldHRpbmdzIjp7IiRpZCI6IjQ5NSIsIkZvbnRTaXplIjoxMiwiRm9udE5hbWUiOiJDYWxpYnJpIiwiSXNCb2xkIjpmYWxzZSwiSXNJdGFsaWMiOnRydWUsIklzVW5kZXJsaW5lZCI6ZmFsc2UsIlBhcmVudFN0eWxlIjpudWxsfSwiQXV0b1NpemUiOjAsIkZvcmVncm91bmQiOnsiJGlkIjoiNDk2IiwiQ29sb3IiOnsiJGlkIjoiNDk3IiwiQSI6MjU1LCJSIjoyNDMsIkciOjIzMywiQiI6MjA1fX0sIk1heFdpZHRoIjoyMDAuMCwiTWF4SGVpZ2h0IjoiSW5maW5pdHkiLCJTbWFydEZvcmVncm91bmRJc0FjdGl2ZSI6ZmFsc2UsIkhvcml6b250YWxBbGlnbm1lbnQiOjEsIlZlcnRpY2FsQWxpZ25tZW50IjowLCJTbWFydEZvcmVncm91bmQiOm51bGwsIkJhY2tncm91bmRGaWxsVHlwZSI6MCwiTWFyZ2luIjp7IiRpZCI6IjQ5OCIsIlRvcCI6MCwiTGVmdCI6MCwiUmlnaHQiOjAsIkJvdHRvbSI6MH0sIlBhZGRpbmciOnsiJGlkIjoiNDk5IiwiVG9wIjowLCJMZWZ0IjowLCJSaWdodCI6MCwiQm90dG9tIjowfSwiQmFja2dyb3VuZCI6eyIkcmVmIjoiNzUifSwiSXNWaXNpYmxlIjp0cnVlLCJXaWR0aCI6MC4wLCJIZWlnaHQiOjAuMCwiQm9yZGVyU3R5bGUiOnsiJGlkIjoiNTAwIiwiTGluZUNvbG9yIjpudWxsLCJMaW5lV2VpZ2h0IjowLjAsIkxpbmVUeXBlIjowLCJQYXJlbnRTdHlsZSI6bnVsbH0sIlBhcmVudFN0eWxlIjpudWxsfSwiRGF0ZVN0eWxlIjp7IiRpZCI6IjUwMSIsIkZvbnRTZXR0aW5ncyI6eyIkaWQiOiI1MDIiLCJGb250U2l6ZSI6MTEsIkZvbnROYW1lIjoiQ2FsaWJyaSIsIklzQm9sZCI6dHJ1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1MDMiLCJUb3AiOjAsIkxlZnQiOjAsIlJpZ2h0IjowLCJCb3R0b20iOjB9LCJQYWRkaW5nIjp7IiRpZCI6IjUwNCIsIlRvcCI6MCwiTGVmdCI6MCwiUmlnaHQiOjAsIkJvdHRvbSI6MH0sIkJhY2tncm91bmQiOnsiJHJlZiI6IjgyIn0sIklzVmlzaWJsZSI6dHJ1ZSwiV2lkdGgiOjAuMCwiSGVpZ2h0IjowLjAsIkJvcmRlclN0eWxlIjp7IiRpZCI6IjUwNSIsIkxpbmVDb2xvciI6bnVsbCwiTGluZVdlaWdodCI6MC4wLCJMaW5lVHlwZSI6MCwiUGFyZW50U3R5bGUiOm51bGx9LCJQYXJlbnRTdHlsZSI6bnVsbH0sIkRhdGVGb3JtYXQiOnsiJGlkIjoiNTA2IiwiRm9ybWF0U3RyaW5nIjoieXl5eSIsIlNlcGFyYXRvciI6Ii8iLCJVc2VJbnRlcm5hdGlvbmFsRGF0ZUZvcm1hdCI6ZmFsc2UsIkRhdGVJc1Zpc2libGUiOnRydWUsIlRpbWVJc1Zpc2libGUiOmZhbHNlLCJIb3VyRGlnaXRzIjoxLCJBbVBtRGVzaWduYXRvciI6MiwiVHJpbTAwTWludXRlcyI6ZmFsc2UsIkxhc3RLbm93blZpc2liaWxpdHlTdGF0ZSI6eyIkaWQiOiI1MDciLCJEYXRlUGFydElzVmlzaWJsZSI6dHJ1ZSwiVGltZVBhcnRJc1Zpc2libGUiOmZhbHNlfX0sIklzVmlzaWJsZSI6dHJ1ZSwiUGFyZW50U3R5bGUiOm51bGx9LCJJbmRleCI6MTYsIlBlcmNlbnRhZ2VDb21wbGV0ZSI6bnVsbCwiUG9zaXRpb24iOnsiUmF0aW8iOjAuMTU4MjY5MDMwOTU5NTE3ODYsIklzQ3VzdG9tIjp0cnVlfSwiRGF0ZUZvcm1hdCI6eyIkcmVmIjoiNTA2In0sIklkIjoiNTk1YjkyNmItMDM3Zi00MWI5LThhMDYtZTliMzY5MGVlYzkyIiwiSW1wb3J0SWQiOm51bGwsIlRpdGxlIjoiVGhlIFRoaXJkIFN5bXBob255IC0gRXJvaWNhIiwiTm90ZSI6bnVsbCwiSHlwZXJsaW5rIjpudWxsLCJJc0NoYW5nZWQiOmZhbHNlLCJJc05ldyI6ZmFsc2V9LHsiJGlkIjoiNTA4IiwiRGF0ZSI6IjE4MDgtMTItMTZUMDA6MDA6MDBaIiwiU3R5bGUiOnsiJGlkIjoiNTA5IiwiU2hhcGUiOjE0LCJDb25uZWN0b3JNYXJnaW4iOnsiJGlkIjoiNTEwIiwiVG9wIjowLCJMZWZ0IjoyLCJSaWdodCI6MiwiQm90dG9tIjowfSwiQ29ubmVjdG9yU3R5bGUiOnsiJGlkIjoiNTExIiwiTGluZUNvbG9yIjp7IiRyZWYiOiI1OCJ9LCJMaW5lV2VpZ2h0IjoxLjAsIkxpbmVUeXBlIjowLCJQYXJlbnRTdHlsZSI6bnVsbH0sIklzQmVsb3dUaW1lYmFuZCI6dHJ1ZSwiSGlkZURhdGUiOmZhbHNlLCJTaGFwZVNpemUiOjAsIlNwYWNpbmciOjIuMCwiUGFkZGluZyI6eyIkaWQiOiI1MTIiLCJUb3AiOjcsIkxlZnQiOjMsIlJpZ2h0IjowLCJCb3R0b20iOjJ9LCJTaGFwZVN0eWxlIjp7IiRpZCI6IjUxMyIsIk1hcmdpbiI6eyIkaWQiOiI1MTQiLCJUb3AiOjAsIkxlZnQiOjAsIlJpZ2h0IjowLCJCb3R0b20iOjB9LCJQYWRkaW5nIjp7IiRpZCI6IjUxNSIsIlRvcCI6MCwiTGVmdCI6MCwiUmlnaHQiOjAsIkJvdHRvbSI6MH0sIkJhY2tncm91bmQiOnsiJGlkIjoiNTE2IiwiQ29sb3IiOnsiJGlkIjoiNTE3IiwiQSI6MjU1LCJSIjoxMjgsIkciOjEzMSwiQiI6MTA3fX0sIklzVmlzaWJsZSI6dHJ1ZSwiV2lkdGgiOjEyLjAsIkhlaWdodCI6MTQuMCwiQm9yZGVyU3R5bGUiOnsiJGlkIjoiNTE4IiwiTGluZUNvbG9yIjp7IiRyZWYiOiI2NyJ9LCJMaW5lV2VpZ2h0IjowLjAsIkxpbmVUeXBlIjowLCJQYXJlbnRTdHlsZSI6bnVsbH0sIlBhcmVudFN0eWxlIjpudWxsfSwiVGl0bGVTdHlsZSI6eyIkaWQiOiI1MTkiLCJGb250U2V0dGluZ3MiOnsiJGlkIjoiNTIwIiwiRm9udFNpemUiOjEyLCJGb250TmFtZSI6IkNhbGlicmkiLCJJc0JvbGQiOmZhbHNlLCJJc0l0YWxpYyI6dHJ1ZSwiSXNVbmRlcmxpbmVkIjpmYWxzZSwiUGFyZW50U3R5bGUiOm51bGx9LCJBdXRvU2l6ZSI6MCwiRm9yZWdyb3VuZCI6eyIkaWQiOiI1MjEiLCJDb2xvciI6eyIkaWQiOiI1MjIiLCJBIjoyNTUsIlIiOjI0MywiRyI6MjMzLCJCIjoyMDV9fSwiTWF4V2lkdGgiOjIwMC4wLCJNYXhIZWlnaHQiOiJJbmZpbml0eSIsIlNtYXJ0Rm9yZWdyb3VuZElzQWN0aXZlIjpmYWxzZSwiSG9yaXpvbnRhbEFsaWdubWVudCI6MSwiVmVydGljYWxBbGlnbm1lbnQiOjAsIlNtYXJ0Rm9yZWdyb3VuZCI6bnVsbCwiQmFja2dyb3VuZEZpbGxUeXBlIjowLCJNYXJnaW4iOnsiJGlkIjoiNTIzIiwiVG9wIjowLCJMZWZ0IjowLCJSaWdodCI6MCwiQm90dG9tIjowfSwiUGFkZGluZyI6eyIkaWQiOiI1MjQiLCJUb3AiOjAsIkxlZnQiOjAsIlJpZ2h0IjowLCJCb3R0b20iOjB9LCJCYWNrZ3JvdW5kIjp7IiRyZWYiOiI3NSJ9LCJJc1Zpc2libGUiOnRydWUsIldpZHRoIjowLjAsIkhlaWdodCI6MC4wLCJCb3JkZXJTdHlsZSI6eyIkaWQiOiI1MjUiLCJMaW5lQ29sb3IiOm51bGwsIkxpbmVXZWlnaHQiOjAuMCwiTGluZVR5cGUiOjAsIlBhcmVudFN0eWxlIjpudWxsfSwiUGFyZW50U3R5bGUiOm51bGx9LCJEYXRlU3R5bGUiOnsiJGlkIjoiNTI2IiwiRm9udFNldHRpbmdzIjp7IiRpZCI6IjUyNyIsIkZvbnRTaXplIjoxMSwiRm9udE5hbWUiOiJDYWxpYnJpIiwiSXNCb2xkIjp0cnV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UyOCIsIlRvcCI6MCwiTGVmdCI6MCwiUmlnaHQiOjAsIkJvdHRvbSI6MH0sIlBhZGRpbmciOnsiJGlkIjoiNTI5IiwiVG9wIjowLCJMZWZ0IjowLCJSaWdodCI6MCwiQm90dG9tIjowfSwiQmFja2dyb3VuZCI6eyIkcmVmIjoiODIifSwiSXNWaXNpYmxlIjp0cnVlLCJXaWR0aCI6MC4wLCJIZWlnaHQiOjAuMCwiQm9yZGVyU3R5bGUiOnsiJGlkIjoiNTMwIiwiTGluZUNvbG9yIjpudWxsLCJMaW5lV2VpZ2h0IjowLjAsIkxpbmVUeXBlIjowLCJQYXJlbnRTdHlsZSI6bnVsbH0sIlBhcmVudFN0eWxlIjpudWxsfSwiRGF0ZUZvcm1hdCI6eyIkaWQiOiI1MzEiLCJGb3JtYXRTdHJpbmciOiJ5eXl5IiwiU2VwYXJhdG9yIjoiLyIsIlVzZUludGVybmF0aW9uYWxEYXRlRm9ybWF0IjpmYWxzZSwiRGF0ZUlzVmlzaWJsZSI6dHJ1ZSwiVGltZUlzVmlzaWJsZSI6ZmFsc2UsIkhvdXJEaWdpdHMiOjEsIkFtUG1EZXNpZ25hdG9yIjoyLCJUcmltMDBNaW51dGVzIjpmYWxzZSwiTGFzdEtub3duVmlzaWJpbGl0eVN0YXRlIjp7IiRpZCI6IjUzMiIsIkRhdGVQYXJ0SXNWaXNpYmxlIjp0cnVlLCJUaW1lUGFydElzVmlzaWJsZSI6ZmFsc2V9fSwiSXNWaXNpYmxlIjp0cnVlLCJQYXJlbnRTdHlsZSI6bnVsbH0sIkluZGV4IjoxNywiUGVyY2VudGFnZUNvbXBsZXRlIjpudWxsLCJQb3NpdGlvbiI6eyJSYXRpbyI6MC4zMDExODUwNTMzNjYyMDE4OCwiSXNDdXN0b20iOnRydWV9LCJEYXRlRm9ybWF0Ijp7IiRyZWYiOiI1MzEifSwiSWQiOiIzYzI2M2M2Ni01YTg4LTQ5NGItOWI1My0xODY0N2MyZDAyZWQiLCJJbXBvcnRJZCI6bnVsbCwiVGl0bGUiOiJUaGUgRmlmdGggU3ltcGhvbnkiLCJOb3RlIjpudWxsLCJIeXBlcmxpbmsiOm51bGwsIklzQ2hhbmdlZCI6ZmFsc2UsIklzTmV3IjpmYWxzZX0seyIkaWQiOiI1MzMiLCJEYXRlIjoiMTgxMy0xMi0xNlQwMDowMDowMFoiLCJTdHlsZSI6eyIkaWQiOiI1MzQiLCJTaGFwZSI6MTQsIkNvbm5lY3Rvck1hcmdpbiI6eyIkaWQiOiI1MzUiLCJUb3AiOjAsIkxlZnQiOjIsIlJpZ2h0IjoyLCJCb3R0b20iOjB9LCJDb25uZWN0b3JTdHlsZSI6eyIkaWQiOiI1MzYiLCJMaW5lQ29sb3IiOnsiJHJlZiI6IjU4In0sIkxpbmVXZWlnaHQiOjEuMCwiTGluZVR5cGUiOjAsIlBhcmVudFN0eWxlIjpudWxsfSwiSXNCZWxvd1RpbWViYW5kIjpmYWxzZSwiSGlkZURhdGUiOmZhbHNlLCJTaGFwZVNpemUiOjAsIlNwYWNpbmciOjIuMCwiUGFkZGluZyI6eyIkaWQiOiI1MzciLCJUb3AiOjcsIkxlZnQiOjMsIlJpZ2h0IjowLCJCb3R0b20iOjJ9LCJTaGFwZVN0eWxlIjp7IiRpZCI6IjUzOCIsIk1hcmdpbiI6eyIkaWQiOiI1MzkiLCJUb3AiOjAsIkxlZnQiOjAsIlJpZ2h0IjowLCJCb3R0b20iOjB9LCJQYWRkaW5nIjp7IiRpZCI6IjU0MCIsIlRvcCI6MCwiTGVmdCI6MCwiUmlnaHQiOjAsIkJvdHRvbSI6MH0sIkJhY2tncm91bmQiOnsiJGlkIjoiNTQxIiwiQ29sb3IiOnsiJGlkIjoiNTQyIiwiQSI6MjU1LCJSIjoxMjgsIkciOjEzMSwiQiI6MTA3fX0sIklzVmlzaWJsZSI6dHJ1ZSwiV2lkdGgiOjEyLjAsIkhlaWdodCI6MTQuMCwiQm9yZGVyU3R5bGUiOnsiJGlkIjoiNTQzIiwiTGluZUNvbG9yIjp7IiRyZWYiOiI2NyJ9LCJMaW5lV2VpZ2h0IjowLjAsIkxpbmVUeXBlIjowLCJQYXJlbnRTdHlsZSI6bnVsbH0sIlBhcmVudFN0eWxlIjpudWxsfSwiVGl0bGVTdHlsZSI6eyIkaWQiOiI1NDQiLCJGb250U2V0dGluZ3MiOnsiJGlkIjoiNTQ1IiwiRm9udFNpemUiOjEyLCJGb250TmFtZSI6IkNhbGlicmkiLCJJc0JvbGQiOmZhbHNlLCJJc0l0YWxpYyI6dHJ1ZSwiSXNVbmRlcmxpbmVkIjpmYWxzZSwiUGFyZW50U3R5bGUiOm51bGx9LCJBdXRvU2l6ZSI6MCwiRm9yZWdyb3VuZCI6eyIkaWQiOiI1NDYiLCJDb2xvciI6eyIkaWQiOiI1NDciLCJBIjoyNTUsIlIiOjI0MywiRyI6MjMzLCJCIjoyMDV9fSwiTWF4V2lkdGgiOjIwMC4wLCJNYXhIZWlnaHQiOiJJbmZpbml0eSIsIlNtYXJ0Rm9yZWdyb3VuZElzQWN0aXZlIjpmYWxzZSwiSG9yaXpvbnRhbEFsaWdubWVudCI6MSwiVmVydGljYWxBbGlnbm1lbnQiOjAsIlNtYXJ0Rm9yZWdyb3VuZCI6bnVsbCwiQmFja2dyb3VuZEZpbGxUeXBlIjowLCJNYXJnaW4iOnsiJGlkIjoiNTQ4IiwiVG9wIjowLCJMZWZ0IjowLCJSaWdodCI6MCwiQm90dG9tIjowfSwiUGFkZGluZyI6eyIkaWQiOiI1NDkiLCJUb3AiOjAsIkxlZnQiOjAsIlJpZ2h0IjowLCJCb3R0b20iOjB9LCJCYWNrZ3JvdW5kIjp7IiRyZWYiOiI3NSJ9LCJJc1Zpc2libGUiOnRydWUsIldpZHRoIjowLjAsIkhlaWdodCI6MC4wLCJCb3JkZXJTdHlsZSI6eyIkaWQiOiI1NTAiLCJMaW5lQ29sb3IiOm51bGwsIkxpbmVXZWlnaHQiOjAuMCwiTGluZVR5cGUiOjAsIlBhcmVudFN0eWxlIjpudWxsfSwiUGFyZW50U3R5bGUiOm51bGx9LCJEYXRlU3R5bGUiOnsiJGlkIjoiNTUxIiwiRm9udFNldHRpbmdzIjp7IiRpZCI6IjU1MiIsIkZvbnRTaXplIjoxMSwiRm9udE5hbWUiOiJDYWxpYnJpIiwiSXNCb2xkIjp0cnV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U1MyIsIlRvcCI6MCwiTGVmdCI6MCwiUmlnaHQiOjAsIkJvdHRvbSI6MH0sIlBhZGRpbmciOnsiJGlkIjoiNTU0IiwiVG9wIjowLCJMZWZ0IjowLCJSaWdodCI6MCwiQm90dG9tIjowfSwiQmFja2dyb3VuZCI6eyIkcmVmIjoiODIifSwiSXNWaXNpYmxlIjp0cnVlLCJXaWR0aCI6MC4wLCJIZWlnaHQiOjAuMCwiQm9yZGVyU3R5bGUiOnsiJGlkIjoiNTU1IiwiTGluZUNvbG9yIjpudWxsLCJMaW5lV2VpZ2h0IjowLjAsIkxpbmVUeXBlIjowLCJQYXJlbnRTdHlsZSI6bnVsbH0sIlBhcmVudFN0eWxlIjpudWxsfSwiRGF0ZUZvcm1hdCI6eyIkaWQiOiI1NTYiLCJGb3JtYXRTdHJpbmciOiJ5eXl5IiwiU2VwYXJhdG9yIjoiLyIsIlVzZUludGVybmF0aW9uYWxEYXRlRm9ybWF0IjpmYWxzZSwiRGF0ZUlzVmlzaWJsZSI6dHJ1ZSwiVGltZUlzVmlzaWJsZSI6ZmFsc2UsIkhvdXJEaWdpdHMiOjEsIkFtUG1EZXNpZ25hdG9yIjoyLCJUcmltMDBNaW51dGVzIjpmYWxzZSwiTGFzdEtub3duVmlzaWJpbGl0eVN0YXRlIjp7IiRpZCI6IjU1NyIsIkRhdGVQYXJ0SXNWaXNpYmxlIjp0cnVlLCJUaW1lUGFydElzVmlzaWJsZSI6ZmFsc2V9fSwiSXNWaXNpYmxlIjp0cnVlLCJQYXJlbnRTdHlsZSI6bnVsbH0sIkluZGV4IjoxOCwiUGVyY2VudGFnZUNvbXBsZXRlIjpudWxsLCJQb3NpdGlvbiI6eyJSYXRpbyI6MC4wLCJJc0N1c3RvbSI6ZmFsc2V9LCJEYXRlRm9ybWF0Ijp7IiRyZWYiOiI1NTYifSwiSWQiOiIzMDdjZWE5ZC0yOWNjLTQ3ZGQtOWFhNy1iNzVkMDJmMTJjMTkiLCJJbXBvcnRJZCI6bnVsbCwiVGl0bGUiOiJXZWxsaW5ndG9uJ3MgVmljdG9yeSIsIk5vdGUiOm51bGwsIkh5cGVybGluayI6bnVsbCwiSXNDaGFuZ2VkIjpmYWxzZSwiSXNOZXciOmZhbHNlfSx7IiRpZCI6IjU1OCIsIkRhdGUiOiIxODIwLTEyLTE2VDAwOjAwOjAwWiIsIlN0eWxlIjp7IiRpZCI6IjU1OSIsIlNoYXBlIjoxLCJDb25uZWN0b3JNYXJnaW4iOnsiJGlkIjoiNTYwIiwiVG9wIjowLCJMZWZ0IjoyLCJSaWdodCI6MiwiQm90dG9tIjowfSwiQ29ubmVjdG9yU3R5bGUiOnsiJGlkIjoiNTYxIiwiTGluZUNvbG9yIjp7IiRyZWYiOiI1OCJ9LCJMaW5lV2VpZ2h0IjoxLjAsIkxpbmVUeXBlIjowLCJQYXJlbnRTdHlsZSI6bnVsbH0sIklzQmVsb3dUaW1lYmFuZCI6dHJ1ZSwiSGlkZURhdGUiOmZhbHNlLCJTaGFwZVNpemUiOjAsIlNwYWNpbmciOjIuMCwiUGFkZGluZyI6eyIkaWQiOiI1NjIiLCJUb3AiOjcsIkxlZnQiOjMsIlJpZ2h0IjowLCJCb3R0b20iOjJ9LCJTaGFwZVN0eWxlIjp7IiRpZCI6IjU2MyIsIk1hcmdpbiI6eyIkaWQiOiI1NjQiLCJUb3AiOjAsIkxlZnQiOjAsIlJpZ2h0IjowLCJCb3R0b20iOjB9LCJQYWRkaW5nIjp7IiRpZCI6IjU2NSIsIlRvcCI6MCwiTGVmdCI6MCwiUmlnaHQiOjAsIkJvdHRvbSI6MH0sIkJhY2tncm91bmQiOnsiJGlkIjoiNTY2IiwiQ29sb3IiOnsiJGlkIjoiNTY3IiwiQSI6MjU1LCJSIjoyMTgsIkciOjEwNSwiQiI6ODJ9fSwiSXNWaXNpYmxlIjp0cnVlLCJXaWR0aCI6MTIuMCwiSGVpZ2h0IjoxNC4wLCJCb3JkZXJTdHlsZSI6eyIkaWQiOiI1NjgiLCJMaW5lQ29sb3IiOnsiJHJlZiI6IjY3In0sIkxpbmVXZWlnaHQiOjAuMCwiTGluZVR5cGUiOjAsIlBhcmVudFN0eWxlIjpudWxsfSwiUGFyZW50U3R5bGUiOm51bGx9LCJUaXRsZVN0eWxlIjp7IiRpZCI6IjU2OSIsIkZvbnRTZXR0aW5ncyI6eyIkaWQiOiI1NzAiLCJGb250U2l6ZSI6MTIsIkZvbnROYW1lIjoiQ2FsaWJyaSIsIklzQm9sZCI6ZmFsc2UsIklzSXRhbGljIjp0cnVlLCJJc1VuZGVybGluZWQiOmZhbHNlLCJQYXJlbnRTdHlsZSI6bnVsbH0sIkF1dG9TaXplIjoyLCJGb3JlZ3JvdW5kIjp7IiRpZCI6IjU3MSIsIkNvbG9yIjp7IiRpZCI6IjU3MiIsIkEiOjI1NSwiUiI6MjQzLCJHIjoyMzMsIkIiOjIwNX19LCJNYXhXaWR0aCI6MjY5LjcxMDc4NDkxMjEwOTM3LCJNYXhIZWlnaHQiOiJJbmZpbml0eSIsIlNtYXJ0Rm9yZWdyb3VuZElzQWN0aXZlIjpmYWxzZSwiSG9yaXpvbnRhbEFsaWdubWVudCI6MSwiVmVydGljYWxBbGlnbm1lbnQiOjAsIlNtYXJ0Rm9yZWdyb3VuZCI6bnVsbCwiQmFja2dyb3VuZEZpbGxUeXBlIjowLCJNYXJnaW4iOnsiJGlkIjoiNTczIiwiVG9wIjowLCJMZWZ0IjowLCJSaWdodCI6MCwiQm90dG9tIjowfSwiUGFkZGluZyI6eyIkaWQiOiI1NzQiLCJUb3AiOjAsIkxlZnQiOjAsIlJpZ2h0IjowLCJCb3R0b20iOjB9LCJCYWNrZ3JvdW5kIjp7IiRyZWYiOiI3NSJ9LCJJc1Zpc2libGUiOnRydWUsIldpZHRoIjowLjAsIkhlaWdodCI6MC4wLCJCb3JkZXJTdHlsZSI6eyIkaWQiOiI1NzUiLCJMaW5lQ29sb3IiOm51bGwsIkxpbmVXZWlnaHQiOjAuMCwiTGluZVR5cGUiOjAsIlBhcmVudFN0eWxlIjpudWxsfSwiUGFyZW50U3R5bGUiOm51bGx9LCJEYXRlU3R5bGUiOnsiJGlkIjoiNTc2IiwiRm9udFNldHRpbmdzIjp7IiRpZCI6IjU3NyIsIkZvbnRTaXplIjoxMSwiRm9udE5hbWUiOiJDYWxpYnJpIiwiSXNCb2xkIjp0cnV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U3OCIsIlRvcCI6MCwiTGVmdCI6MCwiUmlnaHQiOjAsIkJvdHRvbSI6MH0sIlBhZGRpbmciOnsiJGlkIjoiNTc5IiwiVG9wIjowLCJMZWZ0IjowLCJSaWdodCI6MCwiQm90dG9tIjowfSwiQmFja2dyb3VuZCI6eyIkcmVmIjoiODIifSwiSXNWaXNpYmxlIjp0cnVlLCJXaWR0aCI6MC4wLCJIZWlnaHQiOjAuMCwiQm9yZGVyU3R5bGUiOnsiJGlkIjoiNTgwIiwiTGluZUNvbG9yIjpudWxsLCJMaW5lV2VpZ2h0IjowLjAsIkxpbmVUeXBlIjowLCJQYXJlbnRTdHlsZSI6bnVsbH0sIlBhcmVudFN0eWxlIjpudWxsfSwiRGF0ZUZvcm1hdCI6eyIkaWQiOiI1ODEiLCJGb3JtYXRTdHJpbmciOiJ5eXl5IiwiU2VwYXJhdG9yIjoiLyIsIlVzZUludGVybmF0aW9uYWxEYXRlRm9ybWF0IjpmYWxzZSwiRGF0ZUlzVmlzaWJsZSI6dHJ1ZSwiVGltZUlzVmlzaWJsZSI6ZmFsc2UsIkhvdXJEaWdpdHMiOjEsIkFtUG1EZXNpZ25hdG9yIjoyLCJUcmltMDBNaW51dGVzIjpmYWxzZSwiTGFzdEtub3duVmlzaWJpbGl0eVN0YXRlIjp7IiRpZCI6IjU4MiIsIkRhdGVQYXJ0SXNWaXNpYmxlIjp0cnVlLCJUaW1lUGFydElzVmlzaWJsZSI6ZmFsc2V9fSwiSXNWaXNpYmxlIjp0cnVlLCJQYXJlbnRTdHlsZSI6bnVsbH0sIkluZGV4IjoxOSwiUGVyY2VudGFnZUNvbXBsZXRlIjpudWxsLCJQb3NpdGlvbiI6eyJSYXRpbyI6MC4wLCJJc0N1c3RvbSI6ZmFsc2V9LCJEYXRlRm9ybWF0Ijp7IiRyZWYiOiI1ODEifSwiSWQiOiJhM2ZlMGJlYy1jNjY0LTRmNzQtOGM0Ni03NTBiOWFhMTllN2YiLCJJbXBvcnRJZCI6bnVsbCwiVGl0bGUiOiJUYWtlcyBuZXBoZXcgaW4gY3VzdG9keSBhZnRlciB0aGUgZmF0aGVyJ3MgZGVhdGgiLCJOb3RlIjpudWxsLCJIeXBlcmxpbmsiOm51bGwsIklzQ2hhbmdlZCI6ZmFsc2UsIklzTmV3IjpmYWxzZX0seyIkaWQiOiI1ODMiLCJEYXRlIjoiMTgyNC0xMi0xNlQwMDowMDowMFoiLCJTdHlsZSI6eyIkaWQiOiI1ODQiLCJTaGFwZSI6MTQsIkNvbm5lY3Rvck1hcmdpbiI6eyIkaWQiOiI1ODUiLCJUb3AiOjAsIkxlZnQiOjIsIlJpZ2h0IjoyLCJCb3R0b20iOjB9LCJDb25uZWN0b3JTdHlsZSI6eyIkaWQiOiI1ODYiLCJMaW5lQ29sb3IiOnsiJGlkIjoiNTg3IiwiJHR5cGUiOiJOTFJFLkNvbW1vbi5Eb20uU29saWRDb2xvckJydXNoLCBOTFJFLkNvbW1vbiIsIkNvbG9yIjp7IiRpZCI6IjU4OCIsIkEiOjI1NSwiUiI6MTAwLCJHIjoxMDIsIkIiOjg0fX0sIkxpbmVXZWlnaHQiOjEuMCwiTGluZVR5cGUiOjAsIlBhcmVudFN0eWxlIjpudWxsfSwiSXNCZWxvd1RpbWViYW5kIjpmYWxzZSwiSGlkZURhdGUiOmZhbHNlLCJTaGFwZVNpemUiOjAsIlNwYWNpbmciOjIuMCwiUGFkZGluZyI6eyIkaWQiOiI1ODkiLCJUb3AiOjcsIkxlZnQiOjMsIlJpZ2h0IjowLCJCb3R0b20iOjJ9LCJTaGFwZVN0eWxlIjp7IiRpZCI6IjU5MCIsIk1hcmdpbiI6eyIkaWQiOiI1OTEiLCJUb3AiOjAsIkxlZnQiOjAsIlJpZ2h0IjowLCJCb3R0b20iOjB9LCJQYWRkaW5nIjp7IiRpZCI6IjU5MiIsIlRvcCI6MCwiTGVmdCI6MCwiUmlnaHQiOjAsIkJvdHRvbSI6MH0sIkJhY2tncm91bmQiOnsiJGlkIjoiNTkzIiwiQ29sb3IiOnsiJGlkIjoiNTk0IiwiQSI6MjU1LCJSIjoxMjgsIkciOjEzMSwiQiI6MTA3fX0sIklzVmlzaWJsZSI6dHJ1ZSwiV2lkdGgiOjEyLjAsIkhlaWdodCI6MTQuMCwiQm9yZGVyU3R5bGUiOnsiJGlkIjoiNTk1IiwiTGluZUNvbG9yIjp7IiRyZWYiOiI2NyJ9LCJMaW5lV2VpZ2h0IjowLjAsIkxpbmVUeXBlIjowLCJQYXJlbnRTdHlsZSI6bnVsbH0sIlBhcmVudFN0eWxlIjpudWxsfSwiVGl0bGVTdHlsZSI6eyIkaWQiOiI1OTYiLCJGb250U2V0dGluZ3MiOnsiJGlkIjoiNTk3IiwiRm9udFNpemUiOjEyLCJGb250TmFtZSI6IkNhbGlicmkiLCJJc0JvbGQiOmZhbHNlLCJJc0l0YWxpYyI6dHJ1ZSwiSXNVbmRlcmxpbmVkIjpmYWxzZSwiUGFyZW50U3R5bGUiOm51bGx9LCJBdXRvU2l6ZSI6MCwiRm9yZWdyb3VuZCI6eyIkaWQiOiI1OTgiLCJDb2xvciI6eyIkaWQiOiI1OTkiLCJBIjoyNTUsIlIiOjI0MywiRyI6MjMzLCJCIjoyMDV9fSwiTWF4V2lkdGgiOjIwMC4wLCJNYXhIZWlnaHQiOiJJbmZpbml0eSIsIlNtYXJ0Rm9yZWdyb3VuZElzQWN0aXZlIjpmYWxzZSwiSG9yaXpvbnRhbEFsaWdubWVudCI6MSwiVmVydGljYWxBbGlnbm1lbnQiOjAsIlNtYXJ0Rm9yZWdyb3VuZCI6bnVsbCwiQmFja2dyb3VuZEZpbGxUeXBlIjowLCJNYXJnaW4iOnsiJGlkIjoiNjAwIiwiVG9wIjowLCJMZWZ0IjowLCJSaWdodCI6MCwiQm90dG9tIjowfSwiUGFkZGluZyI6eyIkaWQiOiI2MDEiLCJUb3AiOjAsIkxlZnQiOjAsIlJpZ2h0IjowLCJCb3R0b20iOjB9LCJCYWNrZ3JvdW5kIjp7IiRyZWYiOiI3NSJ9LCJJc1Zpc2libGUiOnRydWUsIldpZHRoIjowLjAsIkhlaWdodCI6MC4wLCJCb3JkZXJTdHlsZSI6eyIkaWQiOiI2MDIiLCJMaW5lQ29sb3IiOm51bGwsIkxpbmVXZWlnaHQiOjAuMCwiTGluZVR5cGUiOjAsIlBhcmVudFN0eWxlIjpudWxsfSwiUGFyZW50U3R5bGUiOm51bGx9LCJEYXRlU3R5bGUiOnsiJGlkIjoiNjAzIiwiRm9udFNldHRpbmdzIjp7IiRpZCI6IjYwNCIsIkZvbnRTaXplIjoxMSwiRm9udE5hbWUiOiJDYWxpYnJpIiwiSXNCb2xkIjp0cnV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YwNSIsIlRvcCI6MCwiTGVmdCI6MCwiUmlnaHQiOjAsIkJvdHRvbSI6MH0sIlBhZGRpbmciOnsiJGlkIjoiNjA2IiwiVG9wIjowLCJMZWZ0IjowLCJSaWdodCI6MCwiQm90dG9tIjowfSwiQmFja2dyb3VuZCI6eyIkcmVmIjoiODIifSwiSXNWaXNpYmxlIjp0cnVlLCJXaWR0aCI6MC4wLCJIZWlnaHQiOjAuMCwiQm9yZGVyU3R5bGUiOnsiJGlkIjoiNjA3IiwiTGluZUNvbG9yIjpudWxsLCJMaW5lV2VpZ2h0IjowLjAsIkxpbmVUeXBlIjowLCJQYXJlbnRTdHlsZSI6bnVsbH0sIlBhcmVudFN0eWxlIjpudWxsfSwiRGF0ZUZvcm1hdCI6eyIkaWQiOiI2MDgiLCJGb3JtYXRTdHJpbmciOiJ5eXl5IiwiU2VwYXJhdG9yIjoiLyIsIlVzZUludGVybmF0aW9uYWxEYXRlRm9ybWF0IjpmYWxzZSwiRGF0ZUlzVmlzaWJsZSI6dHJ1ZSwiVGltZUlzVmlzaWJsZSI6ZmFsc2UsIkhvdXJEaWdpdHMiOjEsIkFtUG1EZXNpZ25hdG9yIjoyLCJUcmltMDBNaW51dGVzIjpmYWxzZSwiTGFzdEtub3duVmlzaWJpbGl0eVN0YXRlIjp7IiRpZCI6IjYwOSIsIkRhdGVQYXJ0SXNWaXNpYmxlIjp0cnVlLCJUaW1lUGFydElzVmlzaWJsZSI6ZmFsc2V9fSwiSXNWaXNpYmxlIjp0cnVlLCJQYXJlbnRTdHlsZSI6bnVsbH0sIkluZGV4IjoyMCwiUGVyY2VudGFnZUNvbXBsZXRlIjpudWxsLCJQb3NpdGlvbiI6eyJSYXRpbyI6MC4wLCJJc0N1c3RvbSI6ZmFsc2V9LCJEYXRlRm9ybWF0Ijp7IiRyZWYiOiI2MDgifSwiSWQiOiIzN2U4MzYxMy03MzhkLTQ0NjMtODk0YS0wZDNkODE5NGFjNmIiLCJJbXBvcnRJZCI6bnVsbCwiVGl0bGUiOiJUaGUgTmludGggU3ltcGhvbnkiLCJOb3RlIjpudWxsLCJIeXBlcmxpbmsiOm51bGwsIklzQ2hhbmdlZCI6ZmFsc2UsIklzTmV3IjpmYWxzZX0seyIkaWQiOiI2MTAiLCJEYXRlIjoiMTgyNy0wMy0yNlQwMDowMDowMFoiLCJTdHlsZSI6eyIkaWQiOiI2MTEiLCJTaGFwZSI6MSwiQ29ubmVjdG9yTWFyZ2luIjp7IiRpZCI6IjYxMiIsIlRvcCI6MCwiTGVmdCI6MiwiUmlnaHQiOjIsIkJvdHRvbSI6MH0sIkNvbm5lY3RvclN0eWxlIjp7IiRpZCI6IjYxMyIsIkxpbmVDb2xvciI6eyIkcmVmIjoiNTgifSwiTGluZVdlaWdodCI6MS4wLCJMaW5lVHlwZSI6MCwiUGFyZW50U3R5bGUiOm51bGx9LCJJc0JlbG93VGltZWJhbmQiOnRydWUsIkhpZGVEYXRlIjpmYWxzZSwiU2hhcGVTaXplIjowLCJTcGFjaW5nIjoyLjAsIlBhZGRpbmciOnsiJGlkIjoiNjE0IiwiVG9wIjo3LCJMZWZ0IjozLCJSaWdodCI6MCwiQm90dG9tIjoyfSwiU2hhcGVTdHlsZSI6eyIkaWQiOiI2MTUiLCJNYXJnaW4iOnsiJGlkIjoiNjE2IiwiVG9wIjowLCJMZWZ0IjowLCJSaWdodCI6MCwiQm90dG9tIjowfSwiUGFkZGluZyI6eyIkaWQiOiI2MTciLCJUb3AiOjAsIkxlZnQiOjAsIlJpZ2h0IjowLCJCb3R0b20iOjB9LCJCYWNrZ3JvdW5kIjp7IiRpZCI6IjYxOCIsIkNvbG9yIjp7IiRpZCI6IjYxOSIsIkEiOjI1NSwiUiI6MjE4LCJHIjoxMDUsIkIiOjgyfX0sIklzVmlzaWJsZSI6dHJ1ZSwiV2lkdGgiOjEyLjAsIkhlaWdodCI6MTQuMCwiQm9yZGVyU3R5bGUiOnsiJGlkIjoiNjIwIiwiTGluZUNvbG9yIjp7IiRyZWYiOiI2NyJ9LCJMaW5lV2VpZ2h0IjowLjAsIkxpbmVUeXBlIjowLCJQYXJlbnRTdHlsZSI6bnVsbH0sIlBhcmVudFN0eWxlIjpudWxsfSwiVGl0bGVTdHlsZSI6eyIkaWQiOiI2MjEiLCJGb250U2V0dGluZ3MiOnsiJGlkIjoiNjIyIiwiRm9udFNpemUiOjEyLCJGb250TmFtZSI6IkNhbGlicmkiLCJJc0JvbGQiOmZhbHNlLCJJc0l0YWxpYyI6dHJ1ZSwiSXNVbmRlcmxpbmVkIjpmYWxzZSwiUGFyZW50U3R5bGUiOm51bGx9LCJBdXRvU2l6ZSI6MCwiRm9yZWdyb3VuZCI6eyIkaWQiOiI2MjMiLCJDb2xvciI6eyIkaWQiOiI2MjQiLCJBIjoyNTUsIlIiOjI0MywiRyI6MjMzLCJCIjoyMDV9fSwiTWF4V2lkdGgiOjIwMC4wLCJNYXhIZWlnaHQiOiJJbmZpbml0eSIsIlNtYXJ0Rm9yZWdyb3VuZElzQWN0aXZlIjpmYWxzZSwiSG9yaXpvbnRhbEFsaWdubWVudCI6MSwiVmVydGljYWxBbGlnbm1lbnQiOjAsIlNtYXJ0Rm9yZWdyb3VuZCI6bnVsbCwiQmFja2dyb3VuZEZpbGxUeXBlIjowLCJNYXJnaW4iOnsiJGlkIjoiNjI1IiwiVG9wIjowLCJMZWZ0IjowLCJSaWdodCI6MCwiQm90dG9tIjowfSwiUGFkZGluZyI6eyIkaWQiOiI2MjYiLCJUb3AiOjAsIkxlZnQiOjAsIlJpZ2h0IjowLCJCb3R0b20iOjB9LCJCYWNrZ3JvdW5kIjp7IiRyZWYiOiI3NSJ9LCJJc1Zpc2libGUiOnRydWUsIldpZHRoIjowLjAsIkhlaWdodCI6MC4wLCJCb3JkZXJTdHlsZSI6eyIkaWQiOiI2MjciLCJMaW5lQ29sb3IiOm51bGwsIkxpbmVXZWlnaHQiOjAuMCwiTGluZVR5cGUiOjAsIlBhcmVudFN0eWxlIjpudWxsfSwiUGFyZW50U3R5bGUiOm51bGx9LCJEYXRlU3R5bGUiOnsiJGlkIjoiNjI4IiwiRm9udFNldHRpbmdzIjp7IiRpZCI6IjYyOSIsIkZvbnRTaXplIjoxMSwiRm9udE5hbWUiOiJDYWxpYnJpIiwiSXNCb2xkIjp0cnV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YzMCIsIlRvcCI6MCwiTGVmdCI6MCwiUmlnaHQiOjAsIkJvdHRvbSI6MH0sIlBhZGRpbmciOnsiJGlkIjoiNjMxIiwiVG9wIjowLCJMZWZ0IjowLCJSaWdodCI6MCwiQm90dG9tIjowfSwiQmFja2dyb3VuZCI6eyIkcmVmIjoiODIifSwiSXNWaXNpYmxlIjp0cnVlLCJXaWR0aCI6MC4wLCJIZWlnaHQiOjAuMCwiQm9yZGVyU3R5bGUiOnsiJGlkIjoiNjMyIiwiTGluZUNvbG9yIjpudWxsLCJMaW5lV2VpZ2h0IjowLjAsIkxpbmVUeXBlIjowLCJQYXJlbnRTdHlsZSI6bnVsbH0sIlBhcmVudFN0eWxlIjpudWxsfSwiRGF0ZUZvcm1hdCI6eyIkaWQiOiI2MzM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2MzQiLCJEYXRlUGFydElzVmlzaWJsZSI6dHJ1ZSwiVGltZVBhcnRJc1Zpc2libGUiOmZhbHNlfX0sIklzVmlzaWJsZSI6dHJ1ZSwiUGFyZW50U3R5bGUiOm51bGx9LCJJbmRleCI6MjEsIlBlcmNlbnRhZ2VDb21wbGV0ZSI6bnVsbCwiUG9zaXRpb24iOnsiUmF0aW8iOjAuMCwiSXNDdXN0b20iOmZhbHNlfSwiRGF0ZUZvcm1hdCI6eyIkcmVmIjoiNjMzIn0sIklkIjoiODQxMGU2MmItZTUyMS00ZWU0LTliNTMtMzEzMDNkZWRlNGJiIiwiSW1wb3J0SWQiOm51bGwsIlRpdGxlIjoiRGllcyBhdCBhZ2UgNTYiLCJOb3RlIjpudWxsLCJIeXBlcmxpbmsiOm51bGwsIklzQ2hhbmdlZCI6ZmFsc2UsIklzTmV3IjpmYWxzZX1dLCJUYXNrcyI6W3siJGlkIjoiNjM1IiwiR3JvdXBOYW1lIjpudWxsLCJTdGFydERhdGUiOiIyMDE4LTEyLTEzVDAwOjAwOjAwIiwiRW5kRGF0ZSI6IjIwMTgtMTItMTNUMjM6NTk6MDAiLCJQZXJjZW50YWdlQ29tcGxldGUiOm51bGwsIlN0eWxlIjp7IiRpZCI6IjYzNiIsIlNoYXBlIjoyLCJTaGFwZVRoaWNrbmVzcyI6MSwiRHVyYXRpb25Gb3JtYXQiOjAsIkluY2x1ZGVOb25Xb3JraW5nRGF5c0luRHVyYXRpb24iOmZhbHNlLCJQZXJjZW50YWdlQ29tcGxldGVTdHlsZSI6eyIkaWQiOiI2MzciLCJGb250U2V0dGluZ3MiOnsiJGlkIjoiNjM4IiwiRm9udFNpemUiOjEwLCJGb250TmFtZSI6IkNhbGlicmkiLCJJc0JvbGQiOmZhbHNlLCJJc0l0YWxpYyI6ZmFsc2UsIklzVW5kZXJsaW5lZCI6ZmFsc2UsIlBhcmVudFN0eWxlIjpudWxsfSwiQXV0b1NpemUiOjAsIkZvcmVncm91bmQiOnsiJGlkIjoiNjM5IiwiQ29sb3IiOnsiJHJlZiI6Ijg5In19LCJNYXhXaWR0aCI6MjAwLjAsIk1heEhlaWdodCI6IkluZmluaXR5IiwiU21hcnRGb3JlZ3JvdW5kSXNBY3RpdmUiOmZhbHNlLCJIb3Jpem9udGFsQWxpZ25tZW50IjowLCJWZXJ0aWNhbEFsaWdubWVudCI6MCwiU21hcnRGb3JlZ3JvdW5kIjpudWxsLCJCYWNrZ3JvdW5kRmlsbFR5cGUiOjAsIk1hcmdpbiI6eyIkaWQiOiI2NDAiLCJUb3AiOjAsIkxlZnQiOjAsIlJpZ2h0IjowLCJCb3R0b20iOjB9LCJQYWRkaW5nIjp7IiRpZCI6IjY0MSIsIlRvcCI6MCwiTGVmdCI6MCwiUmlnaHQiOjAsIkJvdHRvbSI6MH0sIkJhY2tncm91bmQiOnsiJHJlZiI6IjkyIn0sIklzVmlzaWJsZSI6dHJ1ZSwiV2lkdGgiOjAuMCwiSGVpZ2h0IjowLjAsIkJvcmRlclN0eWxlIjp7IiRpZCI6IjY0MiIsIkxpbmVDb2xvciI6bnVsbCwiTGluZVdlaWdodCI6MC4wLCJMaW5lVHlwZSI6MCwiUGFyZW50U3R5bGUiOm51bGx9LCJQYXJlbnRTdHlsZSI6bnVsbH0sIkR1cmF0aW9uU3R5bGUiOnsiJGlkIjoiNjQzIiwiRm9udFNldHRpbmdzIjp7IiRpZCI6IjY0NCIsIkZvbnRTaXplIjoxMCwiRm9udE5hbWUiOiJDYWxpYnJpIiwiSXNCb2xkIjpmYWxzZSwiSXNJdGFsaWMiOmZhbHNlLCJJc1VuZGVybGluZWQiOmZhbHNlLCJQYXJlbnRTdHlsZSI6bnVsbH0sIkF1dG9TaXplIjowLCJGb3JlZ3JvdW5kIjp7IiRpZCI6IjY0NSIsIkNvbG9yIjp7IiRyZWYiOiI5NiJ9fSwiTWF4V2lkdGgiOjIwMC4wLCJNYXhIZWlnaHQiOiJJbmZpbml0eSIsIlNtYXJ0Rm9yZWdyb3VuZElzQWN0aXZlIjpmYWxzZSwiSG9yaXpvbnRhbEFsaWdubWVudCI6MCwiVmVydGljYWxBbGlnbm1lbnQiOjAsIlNtYXJ0Rm9yZWdyb3VuZCI6bnVsbCwiQmFja2dyb3VuZEZpbGxUeXBlIjowLCJNYXJnaW4iOnsiJGlkIjoiNjQ2IiwiVG9wIjowLCJMZWZ0IjowLCJSaWdodCI6MCwiQm90dG9tIjowfSwiUGFkZGluZyI6eyIkaWQiOiI2NDciLCJUb3AiOjAsIkxlZnQiOjAsIlJpZ2h0IjowLCJCb3R0b20iOjB9LCJCYWNrZ3JvdW5kIjp7IiRyZWYiOiI5OSJ9LCJJc1Zpc2libGUiOnRydWUsIldpZHRoIjowLjAsIkhlaWdodCI6MC4wLCJCb3JkZXJTdHlsZSI6eyIkaWQiOiI2NDgiLCJMaW5lQ29sb3IiOm51bGwsIkxpbmVXZWlnaHQiOjAuMCwiTGluZVR5cGUiOjAsIlBhcmVudFN0eWxlIjpudWxsfSwiUGFyZW50U3R5bGUiOm51bGx9LCJIb3Jpem9udGFsQ29ubmVjdG9yU3R5bGUiOnsiJGlkIjoiNjQ5IiwiTGluZUNvbG9yIjp7IiRyZWYiOiIxMDEifSwiTGluZVdlaWdodCI6MS4wLCJMaW5lVHlwZSI6MCwiUGFyZW50U3R5bGUiOm51bGx9LCJWZXJ0aWNhbENvbm5lY3RvclN0eWxlIjp7IiRpZCI6IjY1MCIsIkxpbmVDb2xvciI6eyIkcmVmIjoiMTA0In0sIkxpbmVXZWlnaHQiOjA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2NTEiLCJNYXJnaW4iOnsiJGlkIjoiNjUyIiwiVG9wIjowLCJMZWZ0Ijo0LCJSaWdodCI6NCwiQm90dG9tIjowfSwiUGFkZGluZyI6eyIkaWQiOiI2NTMiLCJUb3AiOjAsIkxlZnQiOjAsIlJpZ2h0IjowLCJCb3R0b20iOjB9LCJCYWNrZ3JvdW5kIjp7IiRpZCI6IjY1NCIsIkNvbG9yIjp7IiRpZCI6IjY1NSIsIkEiOjI1NSwiUiI6OTEsIkciOjE1NSwiQiI6MjEzfX0sIklzVmlzaWJsZSI6dHJ1ZSwiV2lkdGgiOjAuMCwiSGVpZ2h0IjoxNi4wLCJCb3JkZXJTdHlsZSI6eyIkaWQiOiI2NTYiLCJMaW5lQ29sb3IiOnsiJHJlZiI6IjExMiJ9LCJMaW5lV2VpZ2h0IjowLjAsIkxpbmVUeXBlIjowLCJQYXJlbnRTdHlsZSI6bnVsbH0sIlBhcmVudFN0eWxlIjpudWxsfSwiVGl0bGVTdHlsZSI6eyIkaWQiOiI2NTciLCJGb250U2V0dGluZ3MiOnsiJGlkIjoiNjU4IiwiRm9udFNpemUiOjExLCJGb250TmFtZSI6IkNhbGlicmkiLCJJc0JvbGQiOnRydWUsIklzSXRhbGljIjpmYWxzZSwiSXNVbmRlcmxpbmVkIjpmYWxzZSwiUGFyZW50U3R5bGUiOm51bGx9LCJBdXRvU2l6ZSI6MCwiRm9yZWdyb3VuZCI6eyIkaWQiOiI2NTkiLCJDb2xvciI6eyIkcmVmIjoiMTE3In19LCJNYXhXaWR0aCI6OTYwLjAsIk1heEhlaWdodCI6IkluZmluaXR5IiwiU21hcnRGb3JlZ3JvdW5kSXNBY3RpdmUiOmZhbHNlLCJIb3Jpem9udGFsQWxpZ25tZW50IjoxLCJWZXJ0aWNhbEFsaWdubWVudCI6MCwiU21hcnRGb3JlZ3JvdW5kIjpudWxsLCJCYWNrZ3JvdW5kRmlsbFR5cGUiOjAsIk1hcmdpbiI6eyIkaWQiOiI2NjAiLCJUb3AiOjAsIkxlZnQiOjAsIlJpZ2h0IjowLCJCb3R0b20iOjB9LCJQYWRkaW5nIjp7IiRpZCI6IjY2MSIsIlRvcCI6MCwiTGVmdCI6MCwiUmlnaHQiOjAsIkJvdHRvbSI6MH0sIkJhY2tncm91bmQiOnsiJHJlZiI6IjEyMCJ9LCJJc1Zpc2libGUiOnRydWUsIldpZHRoIjowLjAsIkhlaWdodCI6MC4wLCJCb3JkZXJTdHlsZSI6eyIkaWQiOiI2NjIiLCJMaW5lQ29sb3IiOm51bGwsIkxpbmVXZWlnaHQiOjAuMCwiTGluZVR5cGUiOjAsIlBhcmVudFN0eWxlIjpudWxsfSwiUGFyZW50U3R5bGUiOm51bGx9LCJEYXRlU3R5bGUiOnsiJGlkIjoiNjYzIiwiRm9udFNldHRpbmdzIjp7IiRpZCI6IjY2NCIsIkZvbnRTaXplIjoxMCwiRm9udE5hbWUiOiJDYWxpYnJpIiwiSXNCb2xkIjpmYWxzZSwiSXNJdGFsaWMiOmZhbHNlLCJJc1VuZGVybGluZWQiOmZhbHNlLCJQYXJlbnRTdHlsZSI6bnVsbH0sIkF1dG9TaXplIjowLCJGb3JlZ3JvdW5kIjp7IiRpZCI6IjY2NSIsIkNvbG9yIjp7IiRyZWYiOiIxMjQifX0sIk1heFdpZHRoIjoyMDAuMCwiTWF4SGVpZ2h0IjoiSW5maW5pdHkiLCJTbWFydEZvcmVncm91bmRJc0FjdGl2ZSI6ZmFsc2UsIkhvcml6b250YWxBbGlnbm1lbnQiOjAsIlZlcnRpY2FsQWxpZ25tZW50IjowLCJTbWFydEZvcmVncm91bmQiOm51bGwsIkJhY2tncm91bmRGaWxsVHlwZSI6MCwiTWFyZ2luIjp7IiRpZCI6IjY2NiIsIlRvcCI6MCwiTGVmdCI6MCwiUmlnaHQiOjAsIkJvdHRvbSI6MH0sIlBhZGRpbmciOnsiJGlkIjoiNjY3IiwiVG9wIjowLCJMZWZ0IjowLCJSaWdodCI6MCwiQm90dG9tIjowfSwiQmFja2dyb3VuZCI6eyIkcmVmIjoiMTI3In0sIklzVmlzaWJsZSI6dHJ1ZSwiV2lkdGgiOjAuMCwiSGVpZ2h0IjowLjAsIkJvcmRlclN0eWxlIjp7IiRpZCI6IjY2OCIsIkxpbmVDb2xvciI6bnVsbCwiTGluZVdlaWdodCI6MC4wLCJMaW5lVHlwZSI6MCwiUGFyZW50U3R5bGUiOm51bGx9LCJQYXJlbnRTdHlsZSI6bnVsbH0sIkRhdGVGb3JtYXQiOnsiJGlkIjoiNjY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sIlNtYXJ0RHVyYXRpb25BY3RpdmF0ZWQiOmZhbHNlLCJEYXRlRm9ybWF0Ijp7IiRyZWYiOiI2NjkifSwiSWQiOiI0YzVhOGFmOS1iMzk5LTQ1MTktOTdkNy1kODE4MmVlNDNiNWUiLCJJbXBvcnRJZCI6bnVsbCwiVGl0bGUiOm51bGwsIk5vdGUiOm51bGwsIkh5cGVybGluayI6bnVsbCwiSXNDaGFuZ2VkIjpmYWxzZSwiSXNOZXciOmZhbHNlfV0sIk1zUHJvamVjdEl0ZW1zVHJlZSI6eyIkaWQiOiI2NzAiLCJSb290Ijp7IkltcG9ydElkIjpudWxsLCJJc0ltcG9ydGVkIjpmYWxzZSwiQ2hpbGRyZW4iOltdfX0sIk1ldGFkYXRhIjp7IiRpZCI6IjY3MSIsIlJlY2VudENvbG9yc0NvbGxlY3Rpb24iOiJbXSJ9LCJTZXR0aW5ncyI6eyIkaWQiOiI2NzIiLCJJbXBhT3B0aW9ucyI6eyIkaWQiOiI2NzM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Y3NCIsIlVzZVRpbWUiOmZhbHNlLCJXb3JrRGF5U3RhcnQiOiIwMDowMDowMCIsIldvcmtEYXlFbmQiOiIyMzo1OTowMCJ9LCJMYXN0VXNlZFRlbXBsYXRlSWQiOiJjMTFmNmY0OS03ZGI4LTQ1ZmQtYmEzMi1iZmNhZWE0OTJmMzki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Widescreen</PresentationFormat>
  <Paragraphs>57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2018-12-14T08:37:47Z</dcterms:created>
  <dcterms:modified xsi:type="dcterms:W3CDTF">2018-12-14T08:38:51Z</dcterms:modified>
</cp:coreProperties>
</file>