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71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" userDrawn="1">
          <p15:clr>
            <a:srgbClr val="A4A3A4"/>
          </p15:clr>
        </p15:guide>
        <p15:guide id="2" pos="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3F8"/>
    <a:srgbClr val="F3F2EF"/>
    <a:srgbClr val="000000"/>
    <a:srgbClr val="FFFFFF"/>
    <a:srgbClr val="E6E6E6"/>
    <a:srgbClr val="F9FAFB"/>
    <a:srgbClr val="0077B5"/>
    <a:srgbClr val="00A0DC"/>
    <a:srgbClr val="0080B2"/>
    <a:srgbClr val="00A1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126" y="480"/>
      </p:cViewPr>
      <p:guideLst>
        <p:guide orient="horz" pos="324"/>
        <p:guide pos="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66C7F-4C91-4420-877A-224886E09C6F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689D-6761-4B75-A525-F5085F87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476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66C7F-4C91-4420-877A-224886E09C6F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689D-6761-4B75-A525-F5085F87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975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66C7F-4C91-4420-877A-224886E09C6F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689D-6761-4B75-A525-F5085F87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736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66C7F-4C91-4420-877A-224886E09C6F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689D-6761-4B75-A525-F5085F87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727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66C7F-4C91-4420-877A-224886E09C6F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689D-6761-4B75-A525-F5085F87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494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66C7F-4C91-4420-877A-224886E09C6F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689D-6761-4B75-A525-F5085F87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584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66C7F-4C91-4420-877A-224886E09C6F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689D-6761-4B75-A525-F5085F87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799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66C7F-4C91-4420-877A-224886E09C6F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689D-6761-4B75-A525-F5085F87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296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66C7F-4C91-4420-877A-224886E09C6F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689D-6761-4B75-A525-F5085F87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913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66C7F-4C91-4420-877A-224886E09C6F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689D-6761-4B75-A525-F5085F87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353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66C7F-4C91-4420-877A-224886E09C6F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689D-6761-4B75-A525-F5085F87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909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66C7F-4C91-4420-877A-224886E09C6F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3689D-6761-4B75-A525-F5085F87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645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26" Type="http://schemas.openxmlformats.org/officeDocument/2006/relationships/tags" Target="../tags/tag126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32" Type="http://schemas.openxmlformats.org/officeDocument/2006/relationships/image" Target="../media/image4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slideLayout" Target="../slideLayouts/slideLayout7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image" Target="../media/image3.png"/><Relationship Id="rId61" Type="http://schemas.openxmlformats.org/officeDocument/2006/relationships/tags" Target="../tags/tag61.xml"/><Relationship Id="rId82" Type="http://schemas.openxmlformats.org/officeDocument/2006/relationships/tags" Target="../tags/tag8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" y="0"/>
            <a:ext cx="9129713" cy="51435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1973" y="4598745"/>
            <a:ext cx="1269686" cy="185764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454493" y="845859"/>
            <a:ext cx="8237349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406206" y="972076"/>
            <a:ext cx="3517164" cy="92735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685800">
              <a:lnSpc>
                <a:spcPct val="114000"/>
              </a:lnSpc>
              <a:spcBef>
                <a:spcPts val="450"/>
              </a:spcBef>
              <a:spcAft>
                <a:spcPts val="900"/>
              </a:spcAft>
              <a:buNone/>
              <a:defRPr/>
            </a:pPr>
            <a:r>
              <a:rPr lang="en-US" sz="900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indent="0" defTabSz="685800">
              <a:lnSpc>
                <a:spcPct val="114000"/>
              </a:lnSpc>
              <a:spcBef>
                <a:spcPts val="450"/>
              </a:spcBef>
              <a:spcAft>
                <a:spcPts val="900"/>
              </a:spcAft>
              <a:buNone/>
              <a:defRPr/>
            </a:pPr>
            <a:r>
              <a:rPr lang="en-US" sz="900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sz="900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sz="900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sz="9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900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sz="9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sz="9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900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sz="9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900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406206" y="333274"/>
            <a:ext cx="823734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b="1" dirty="0">
                <a:solidFill>
                  <a:prstClr val="black"/>
                </a:solidFill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sz="1350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478136" y="2450876"/>
            <a:ext cx="3445233" cy="1373412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9437"/>
              <a:chOff x="7059389" y="785291"/>
              <a:chExt cx="366361" cy="329437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2"/>
                <a:ext cx="366361" cy="307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9437"/>
              <a:chOff x="637515" y="3893421"/>
              <a:chExt cx="366361" cy="329437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2"/>
                <a:ext cx="366361" cy="307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9437"/>
              <a:chOff x="637515" y="4654685"/>
              <a:chExt cx="366361" cy="329437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6"/>
                <a:ext cx="366361" cy="307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68580" tIns="34290" rIns="68580" bIns="3429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Aft>
                  <a:spcPts val="450"/>
                </a:spcAft>
                <a:buNone/>
                <a:defRPr/>
              </a:pPr>
              <a:r>
                <a:rPr lang="en-US" sz="900" dirty="0"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68580" tIns="34290" rIns="68580" bIns="3429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Aft>
                  <a:spcPts val="1500"/>
                </a:spcAft>
                <a:buNone/>
                <a:defRPr/>
              </a:pP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68580" tIns="34290" rIns="68580" bIns="3429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Aft>
                  <a:spcPts val="450"/>
                </a:spcAft>
                <a:buNone/>
                <a:defRPr/>
              </a:pPr>
              <a:r>
                <a:rPr lang="en-US" sz="900" dirty="0"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OTLSHAPE_SL_78d92f3c90494a33901da91e08808d95_BackgroundRectangle">
            <a:extLst>
              <a:ext uri="{FF2B5EF4-FFF2-40B4-BE49-F238E27FC236}">
                <a16:creationId xmlns:a16="http://schemas.microsoft.com/office/drawing/2014/main" id="{0EE79F71-58AA-4555-F5EC-9D8F3D8754AD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2113365"/>
            <a:ext cx="8343900" cy="666835"/>
          </a:xfrm>
          <a:prstGeom prst="rect">
            <a:avLst/>
          </a:prstGeom>
          <a:solidFill>
            <a:srgbClr val="8D6CAB">
              <a:alpha val="20000"/>
            </a:srgbClr>
          </a:solidFill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TLSHAPE_SL_f15fc5c4cdf5443a9eef7e92e108bada_BackgroundRectangle">
            <a:extLst>
              <a:ext uri="{FF2B5EF4-FFF2-40B4-BE49-F238E27FC236}">
                <a16:creationId xmlns:a16="http://schemas.microsoft.com/office/drawing/2014/main" id="{2797DBD7-356A-B7FB-B336-C18496C1337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2843699"/>
            <a:ext cx="8343900" cy="1390946"/>
          </a:xfrm>
          <a:prstGeom prst="rect">
            <a:avLst/>
          </a:prstGeom>
          <a:solidFill>
            <a:srgbClr val="DD5143">
              <a:alpha val="20000"/>
            </a:srgbClr>
          </a:solidFill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TLSHAPE_SL_8a91cbb3de3946009ca945e621ab1372_BackgroundRectangle">
            <a:extLst>
              <a:ext uri="{FF2B5EF4-FFF2-40B4-BE49-F238E27FC236}">
                <a16:creationId xmlns:a16="http://schemas.microsoft.com/office/drawing/2014/main" id="{1848CF6A-5CD5-2CF3-B7C8-8233FB1E06DB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1383030"/>
            <a:ext cx="8343900" cy="666835"/>
          </a:xfrm>
          <a:prstGeom prst="rect">
            <a:avLst/>
          </a:prstGeom>
          <a:solidFill>
            <a:srgbClr val="00A0DC">
              <a:alpha val="20000"/>
            </a:srgbClr>
          </a:solidFill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TLSHAPE_SL_de865ed5420a4fe78dc2970ee1b95852_BackgroundRectangle">
            <a:extLst>
              <a:ext uri="{FF2B5EF4-FFF2-40B4-BE49-F238E27FC236}">
                <a16:creationId xmlns:a16="http://schemas.microsoft.com/office/drawing/2014/main" id="{9BB90E2F-8D2E-B1F6-CB15-6F900D9D8F6F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4298146"/>
            <a:ext cx="8343900" cy="666835"/>
          </a:xfrm>
          <a:prstGeom prst="rect">
            <a:avLst/>
          </a:prstGeom>
          <a:solidFill>
            <a:srgbClr val="E68523">
              <a:alpha val="20000"/>
            </a:srgbClr>
          </a:solidFill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3" name="OTLSHAPE_TB_00000000000000000000000000000000_ScaleContainer"/>
          <p:cNvSpPr/>
          <p:nvPr>
            <p:custDataLst>
              <p:tags r:id="rId6"/>
            </p:custDataLst>
          </p:nvPr>
        </p:nvSpPr>
        <p:spPr>
          <a:xfrm>
            <a:off x="901527" y="925830"/>
            <a:ext cx="7505700" cy="254000"/>
          </a:xfrm>
          <a:prstGeom prst="rect">
            <a:avLst/>
          </a:prstGeom>
          <a:solidFill>
            <a:srgbClr val="CACCCE"/>
          </a:solidFill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TLSHAPE_SL_78d92f3c90494a33901da91e08808d95_HeaderRectangle">
            <a:extLst>
              <a:ext uri="{FF2B5EF4-FFF2-40B4-BE49-F238E27FC236}">
                <a16:creationId xmlns:a16="http://schemas.microsoft.com/office/drawing/2014/main" id="{40F2B075-044C-DAA2-4E81-196DC3A09885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3500" y="2113365"/>
            <a:ext cx="711200" cy="666835"/>
          </a:xfrm>
          <a:prstGeom prst="rect">
            <a:avLst/>
          </a:prstGeom>
          <a:solidFill>
            <a:srgbClr val="8D6CAB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TLSHAPE_SL_f15fc5c4cdf5443a9eef7e92e108bada_HeaderRectangle">
            <a:extLst>
              <a:ext uri="{FF2B5EF4-FFF2-40B4-BE49-F238E27FC236}">
                <a16:creationId xmlns:a16="http://schemas.microsoft.com/office/drawing/2014/main" id="{9493CC51-C769-E109-82F5-D1E97892D14B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2843699"/>
            <a:ext cx="711200" cy="1390946"/>
          </a:xfrm>
          <a:prstGeom prst="rect">
            <a:avLst/>
          </a:prstGeom>
          <a:solidFill>
            <a:srgbClr val="DD5143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8" name="OTLSHAPE_SL_de865ed5420a4fe78dc2970ee1b95852_HeaderRectangle">
            <a:extLst>
              <a:ext uri="{FF2B5EF4-FFF2-40B4-BE49-F238E27FC236}">
                <a16:creationId xmlns:a16="http://schemas.microsoft.com/office/drawing/2014/main" id="{556D5DD1-BBF5-E1C0-E76B-416D903BD48E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63500" y="4298146"/>
            <a:ext cx="711200" cy="666835"/>
          </a:xfrm>
          <a:prstGeom prst="rect">
            <a:avLst/>
          </a:prstGeom>
          <a:solidFill>
            <a:srgbClr val="E68523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TLSHAPE_SL_8a91cbb3de3946009ca945e621ab1372_HeaderRectangle">
            <a:extLst>
              <a:ext uri="{FF2B5EF4-FFF2-40B4-BE49-F238E27FC236}">
                <a16:creationId xmlns:a16="http://schemas.microsoft.com/office/drawing/2014/main" id="{6C793FFC-70C5-B33D-7049-62BA24C13F50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3500" y="1383030"/>
            <a:ext cx="711200" cy="666835"/>
          </a:xfrm>
          <a:prstGeom prst="rect">
            <a:avLst/>
          </a:prstGeom>
          <a:solidFill>
            <a:srgbClr val="00A0DC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6" name="OTLSHAPE_SLM_dbd7f19f15524dd0823df6fbca2dbcaa_Shape">
            <a:extLst>
              <a:ext uri="{FF2B5EF4-FFF2-40B4-BE49-F238E27FC236}">
                <a16:creationId xmlns:a16="http://schemas.microsoft.com/office/drawing/2014/main" id="{866A93D3-4121-7298-06B9-0A08C0230C90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1771381" y="2221018"/>
            <a:ext cx="114300" cy="124460"/>
          </a:xfrm>
          <a:prstGeom prst="ellipse">
            <a:avLst/>
          </a:prstGeom>
          <a:solidFill>
            <a:srgbClr val="8D6CAB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8" name="OTLSHAPE_SLM_818477a651b74b37a18a875731543d50_Shape">
            <a:extLst>
              <a:ext uri="{FF2B5EF4-FFF2-40B4-BE49-F238E27FC236}">
                <a16:creationId xmlns:a16="http://schemas.microsoft.com/office/drawing/2014/main" id="{2921C31E-0A59-92C7-FEA8-953276F3B9D6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2722938" y="2548086"/>
            <a:ext cx="114300" cy="124460"/>
          </a:xfrm>
          <a:prstGeom prst="ellipse">
            <a:avLst/>
          </a:prstGeom>
          <a:solidFill>
            <a:srgbClr val="8D6CAB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5" name="OTLSHAPE_SLM_1b81a33ca794427b888f0a5e50104ef8_Shape">
            <a:extLst>
              <a:ext uri="{FF2B5EF4-FFF2-40B4-BE49-F238E27FC236}">
                <a16:creationId xmlns:a16="http://schemas.microsoft.com/office/drawing/2014/main" id="{691BC376-9C80-D56B-CFAC-63925289464B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3676450" y="2221018"/>
            <a:ext cx="114300" cy="124460"/>
          </a:xfrm>
          <a:prstGeom prst="ellipse">
            <a:avLst/>
          </a:prstGeom>
          <a:solidFill>
            <a:srgbClr val="8D6CAB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0" name="OTLSHAPE_SLM_fd8646a7992d4e2c989b1c8fd0364d82_Shape">
            <a:extLst>
              <a:ext uri="{FF2B5EF4-FFF2-40B4-BE49-F238E27FC236}">
                <a16:creationId xmlns:a16="http://schemas.microsoft.com/office/drawing/2014/main" id="{9518AD9C-475D-4C5A-F5FF-71A1B44A2837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3764466" y="2548086"/>
            <a:ext cx="114300" cy="124460"/>
          </a:xfrm>
          <a:prstGeom prst="ellipse">
            <a:avLst/>
          </a:prstGeom>
          <a:solidFill>
            <a:srgbClr val="8D6CAB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2" name="OTLSHAPE_SLM_afa5503a9d434536834218df5ad31027_Shape">
            <a:extLst>
              <a:ext uri="{FF2B5EF4-FFF2-40B4-BE49-F238E27FC236}">
                <a16:creationId xmlns:a16="http://schemas.microsoft.com/office/drawing/2014/main" id="{DCBBA076-B7A9-1BDB-3C7A-416079739823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5223585" y="2221018"/>
            <a:ext cx="114300" cy="124460"/>
          </a:xfrm>
          <a:prstGeom prst="ellipse">
            <a:avLst/>
          </a:prstGeom>
          <a:solidFill>
            <a:srgbClr val="8D6CAB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9" name="OTLSHAPE_SLM_cd07ac1f82394296bc509a1737706452_Shape">
            <a:extLst>
              <a:ext uri="{FF2B5EF4-FFF2-40B4-BE49-F238E27FC236}">
                <a16:creationId xmlns:a16="http://schemas.microsoft.com/office/drawing/2014/main" id="{C69A8790-360C-7184-3446-DB86C5D99A5E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6295430" y="2548086"/>
            <a:ext cx="114300" cy="124460"/>
          </a:xfrm>
          <a:prstGeom prst="ellipse">
            <a:avLst/>
          </a:prstGeom>
          <a:solidFill>
            <a:srgbClr val="8D6CAB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6" name="OTLSHAPE_SLM_a39320f50aab4cab930e33f1c9ff9fc6_Shape">
            <a:extLst>
              <a:ext uri="{FF2B5EF4-FFF2-40B4-BE49-F238E27FC236}">
                <a16:creationId xmlns:a16="http://schemas.microsoft.com/office/drawing/2014/main" id="{0281818C-4129-07D5-EBD9-4C703F013826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3022194" y="3348397"/>
            <a:ext cx="114300" cy="124460"/>
          </a:xfrm>
          <a:prstGeom prst="ellipse">
            <a:avLst/>
          </a:prstGeom>
          <a:solidFill>
            <a:srgbClr val="DD5143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TLSHAPE_SLM_48f9fc5dbdab4615891a15a23f825477_Shape">
            <a:extLst>
              <a:ext uri="{FF2B5EF4-FFF2-40B4-BE49-F238E27FC236}">
                <a16:creationId xmlns:a16="http://schemas.microsoft.com/office/drawing/2014/main" id="{6562479B-B97C-0308-CC21-1AB2756B35BA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4660279" y="3675465"/>
            <a:ext cx="114300" cy="124460"/>
          </a:xfrm>
          <a:prstGeom prst="ellipse">
            <a:avLst/>
          </a:prstGeom>
          <a:solidFill>
            <a:srgbClr val="DD5143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TLSHAPE_SLM_47b0602c670b437da6b2eeb2dc4f28b1_Shape">
            <a:extLst>
              <a:ext uri="{FF2B5EF4-FFF2-40B4-BE49-F238E27FC236}">
                <a16:creationId xmlns:a16="http://schemas.microsoft.com/office/drawing/2014/main" id="{E9F55F46-3D53-A1E2-EA15-A095FD908B45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4977138" y="4002532"/>
            <a:ext cx="114300" cy="124460"/>
          </a:xfrm>
          <a:prstGeom prst="ellipse">
            <a:avLst/>
          </a:prstGeom>
          <a:solidFill>
            <a:srgbClr val="DD5143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TLSHAPE_SLM_45cb6af7bda249339939f626b153b6ef_Shape">
            <a:extLst>
              <a:ext uri="{FF2B5EF4-FFF2-40B4-BE49-F238E27FC236}">
                <a16:creationId xmlns:a16="http://schemas.microsoft.com/office/drawing/2014/main" id="{3503A394-2D4E-E1A1-B7BD-7D4458215F41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5615747" y="3675465"/>
            <a:ext cx="114300" cy="124460"/>
          </a:xfrm>
          <a:prstGeom prst="ellipse">
            <a:avLst/>
          </a:prstGeom>
          <a:solidFill>
            <a:srgbClr val="DD5143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7" name="OTLSHAPE_SLM_aa5abe2f5f9e4a679630d3dc3345f21a_Shape">
            <a:extLst>
              <a:ext uri="{FF2B5EF4-FFF2-40B4-BE49-F238E27FC236}">
                <a16:creationId xmlns:a16="http://schemas.microsoft.com/office/drawing/2014/main" id="{E68B3A97-49F4-6CE7-5200-EB5DFA72DA82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6108640" y="3348397"/>
            <a:ext cx="114300" cy="124460"/>
          </a:xfrm>
          <a:prstGeom prst="ellipse">
            <a:avLst/>
          </a:prstGeom>
          <a:solidFill>
            <a:srgbClr val="DD5143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4" name="OTLSHAPE_SLM_9cb68ebf1f904855aba35808c6a058cf_Shape">
            <a:extLst>
              <a:ext uri="{FF2B5EF4-FFF2-40B4-BE49-F238E27FC236}">
                <a16:creationId xmlns:a16="http://schemas.microsoft.com/office/drawing/2014/main" id="{BFE38D9F-56A8-9D0B-B213-AAF4F5CAB7BD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5759507" y="3021330"/>
            <a:ext cx="114300" cy="124460"/>
          </a:xfrm>
          <a:prstGeom prst="ellipse">
            <a:avLst/>
          </a:prstGeom>
          <a:solidFill>
            <a:srgbClr val="DD5143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TLSHAPE_SLM_983c61b11456427fa8293f8d93068adf_Shape">
            <a:extLst>
              <a:ext uri="{FF2B5EF4-FFF2-40B4-BE49-F238E27FC236}">
                <a16:creationId xmlns:a16="http://schemas.microsoft.com/office/drawing/2014/main" id="{EF085DBC-E696-4850-3172-FDE1AB042AD8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6225017" y="3675465"/>
            <a:ext cx="114300" cy="124460"/>
          </a:xfrm>
          <a:prstGeom prst="ellipse">
            <a:avLst/>
          </a:prstGeom>
          <a:solidFill>
            <a:srgbClr val="DD5143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8" name="OTLSHAPE_SLM_b280e83ed77c4baba6ae5976ca6eae0a_Shape">
            <a:extLst>
              <a:ext uri="{FF2B5EF4-FFF2-40B4-BE49-F238E27FC236}">
                <a16:creationId xmlns:a16="http://schemas.microsoft.com/office/drawing/2014/main" id="{5D493BBE-41AF-8453-22F3-A10CD881D220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4688640" y="3348397"/>
            <a:ext cx="114300" cy="124460"/>
          </a:xfrm>
          <a:prstGeom prst="ellipse">
            <a:avLst/>
          </a:prstGeom>
          <a:solidFill>
            <a:srgbClr val="DD5143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1" name="OTLSHAPE_SLM_5446739332ac44078a17df384694b135_Shape">
            <a:extLst>
              <a:ext uri="{FF2B5EF4-FFF2-40B4-BE49-F238E27FC236}">
                <a16:creationId xmlns:a16="http://schemas.microsoft.com/office/drawing/2014/main" id="{79175998-F18E-CB46-0946-A3614276AE3E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2098020" y="3021330"/>
            <a:ext cx="114300" cy="124460"/>
          </a:xfrm>
          <a:prstGeom prst="ellipse">
            <a:avLst/>
          </a:prstGeom>
          <a:solidFill>
            <a:srgbClr val="DD5143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9" name="OTLSHAPE_SLM_f6da08bfce9f467ca5fa2e4cab50f626_Shape">
            <a:extLst>
              <a:ext uri="{FF2B5EF4-FFF2-40B4-BE49-F238E27FC236}">
                <a16:creationId xmlns:a16="http://schemas.microsoft.com/office/drawing/2014/main" id="{3315819C-2D57-1614-91A2-E00C27E8D9FE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2128337" y="3348397"/>
            <a:ext cx="114300" cy="124460"/>
          </a:xfrm>
          <a:prstGeom prst="ellipse">
            <a:avLst/>
          </a:prstGeom>
          <a:solidFill>
            <a:srgbClr val="DD5143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3" name="OTLSHAPE_SLM_95e3c3a4e68f4828b07cc6edd29c9983_Shape">
            <a:extLst>
              <a:ext uri="{FF2B5EF4-FFF2-40B4-BE49-F238E27FC236}">
                <a16:creationId xmlns:a16="http://schemas.microsoft.com/office/drawing/2014/main" id="{A3981880-53E6-20F5-A40D-0CFE24132938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2752276" y="3021330"/>
            <a:ext cx="114300" cy="124460"/>
          </a:xfrm>
          <a:prstGeom prst="ellipse">
            <a:avLst/>
          </a:prstGeom>
          <a:solidFill>
            <a:srgbClr val="DD5143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5" name="OTLSHAPE_SLM_f70a668eca764e4cb36916b477f818a3_Shape">
            <a:extLst>
              <a:ext uri="{FF2B5EF4-FFF2-40B4-BE49-F238E27FC236}">
                <a16:creationId xmlns:a16="http://schemas.microsoft.com/office/drawing/2014/main" id="{AF5BF824-9272-6BF4-B91D-BBA5A221D4F7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4240733" y="3021330"/>
            <a:ext cx="114300" cy="124460"/>
          </a:xfrm>
          <a:prstGeom prst="ellipse">
            <a:avLst/>
          </a:prstGeom>
          <a:solidFill>
            <a:srgbClr val="DD5143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TLSHAPE_SLM_e8e6e5ef4e574ff385a9e45a4f71acf4_Shape">
            <a:extLst>
              <a:ext uri="{FF2B5EF4-FFF2-40B4-BE49-F238E27FC236}">
                <a16:creationId xmlns:a16="http://schemas.microsoft.com/office/drawing/2014/main" id="{ED0BA751-9C70-9C8A-82FB-74B83EB7AA1B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4198681" y="1490684"/>
            <a:ext cx="114300" cy="124460"/>
          </a:xfrm>
          <a:prstGeom prst="ellipse">
            <a:avLst/>
          </a:prstGeom>
          <a:solidFill>
            <a:srgbClr val="00A0DC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TLSHAPE_SLM_fd9e1dde7c794a6f9aa4f92361a63d94_Shape">
            <a:extLst>
              <a:ext uri="{FF2B5EF4-FFF2-40B4-BE49-F238E27FC236}">
                <a16:creationId xmlns:a16="http://schemas.microsoft.com/office/drawing/2014/main" id="{7CA01198-D61B-399C-54FB-EA10F183B645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2335665" y="1490684"/>
            <a:ext cx="114300" cy="124460"/>
          </a:xfrm>
          <a:prstGeom prst="ellipse">
            <a:avLst/>
          </a:prstGeom>
          <a:solidFill>
            <a:srgbClr val="00A0DC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0" name="OTLSHAPE_SLM_fcd5474119844efcaa23f788fe77eebd_Shape">
            <a:extLst>
              <a:ext uri="{FF2B5EF4-FFF2-40B4-BE49-F238E27FC236}">
                <a16:creationId xmlns:a16="http://schemas.microsoft.com/office/drawing/2014/main" id="{872C04F0-EA0A-E0CC-30BD-9472FFBB98F0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4569328" y="1817751"/>
            <a:ext cx="114300" cy="124460"/>
          </a:xfrm>
          <a:prstGeom prst="ellipse">
            <a:avLst/>
          </a:prstGeom>
          <a:solidFill>
            <a:srgbClr val="00A0DC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TLSHAPE_SLM_d0f150432814456b8de28b862a8c4704_Shape">
            <a:extLst>
              <a:ext uri="{FF2B5EF4-FFF2-40B4-BE49-F238E27FC236}">
                <a16:creationId xmlns:a16="http://schemas.microsoft.com/office/drawing/2014/main" id="{DED98C81-2FB4-1538-BDB7-C3E24E61C1E0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5879797" y="1490684"/>
            <a:ext cx="114300" cy="124460"/>
          </a:xfrm>
          <a:prstGeom prst="ellipse">
            <a:avLst/>
          </a:prstGeom>
          <a:solidFill>
            <a:srgbClr val="00A0DC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TLSHAPE_SLM_1b8f49edfb774adcad39c6b76acf8483_Shape">
            <a:extLst>
              <a:ext uri="{FF2B5EF4-FFF2-40B4-BE49-F238E27FC236}">
                <a16:creationId xmlns:a16="http://schemas.microsoft.com/office/drawing/2014/main" id="{7BB0314D-63F1-134A-5E2E-349E6C962879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6163405" y="1817751"/>
            <a:ext cx="114300" cy="124460"/>
          </a:xfrm>
          <a:prstGeom prst="ellipse">
            <a:avLst/>
          </a:prstGeom>
          <a:solidFill>
            <a:srgbClr val="00A0DC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TLSHAPE_SLM_499765d99b794110be96ad580383ae67_Shape">
            <a:extLst>
              <a:ext uri="{FF2B5EF4-FFF2-40B4-BE49-F238E27FC236}">
                <a16:creationId xmlns:a16="http://schemas.microsoft.com/office/drawing/2014/main" id="{415F1975-CA27-537B-02D1-EFD8D6DFBD66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3917028" y="4405799"/>
            <a:ext cx="114300" cy="124460"/>
          </a:xfrm>
          <a:prstGeom prst="ellipse">
            <a:avLst/>
          </a:prstGeom>
          <a:solidFill>
            <a:srgbClr val="E68523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TLSHAPE_SLM_546d83dccd844517b2ff4deca436f00e_Shape">
            <a:extLst>
              <a:ext uri="{FF2B5EF4-FFF2-40B4-BE49-F238E27FC236}">
                <a16:creationId xmlns:a16="http://schemas.microsoft.com/office/drawing/2014/main" id="{B2379ADA-DCE7-DDC0-1F9B-9182AC795E9D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4540967" y="4732867"/>
            <a:ext cx="114300" cy="124460"/>
          </a:xfrm>
          <a:prstGeom prst="ellipse">
            <a:avLst/>
          </a:prstGeom>
          <a:solidFill>
            <a:srgbClr val="E68523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TLSHAPE_SLM_5c5a7cc61e5d425ea82742e5e93f9afc_Shape">
            <a:extLst>
              <a:ext uri="{FF2B5EF4-FFF2-40B4-BE49-F238E27FC236}">
                <a16:creationId xmlns:a16="http://schemas.microsoft.com/office/drawing/2014/main" id="{576244E4-9B91-0D05-9B43-7301E6BC530A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4876408" y="4405799"/>
            <a:ext cx="114300" cy="124460"/>
          </a:xfrm>
          <a:prstGeom prst="ellipse">
            <a:avLst/>
          </a:prstGeom>
          <a:solidFill>
            <a:srgbClr val="E68523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TLSHAPE_SLM_71f93563bf81488daaa45db97b0e0cf1_Shape">
            <a:extLst>
              <a:ext uri="{FF2B5EF4-FFF2-40B4-BE49-F238E27FC236}">
                <a16:creationId xmlns:a16="http://schemas.microsoft.com/office/drawing/2014/main" id="{86E52E45-3B02-4386-3D60-B0A6969F9A1B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5170775" y="4732867"/>
            <a:ext cx="114300" cy="124460"/>
          </a:xfrm>
          <a:prstGeom prst="ellipse">
            <a:avLst/>
          </a:prstGeom>
          <a:solidFill>
            <a:srgbClr val="E68523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TLSHAPE_SLM_121a2be1ca624c2985515603299214e3_Shape">
            <a:extLst>
              <a:ext uri="{FF2B5EF4-FFF2-40B4-BE49-F238E27FC236}">
                <a16:creationId xmlns:a16="http://schemas.microsoft.com/office/drawing/2014/main" id="{37A7508C-2BC0-8880-FBA2-B04F6E22B5B5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5588364" y="4405799"/>
            <a:ext cx="114300" cy="124460"/>
          </a:xfrm>
          <a:prstGeom prst="ellipse">
            <a:avLst/>
          </a:prstGeom>
          <a:solidFill>
            <a:srgbClr val="E68523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TLSHAPE_SLM_c413d95903324ff89f37e511e4716ea3_Shape">
            <a:extLst>
              <a:ext uri="{FF2B5EF4-FFF2-40B4-BE49-F238E27FC236}">
                <a16:creationId xmlns:a16="http://schemas.microsoft.com/office/drawing/2014/main" id="{8C7DE0AB-F219-81CD-33DF-F86009163D4A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7739879" y="1490684"/>
            <a:ext cx="114300" cy="124460"/>
          </a:xfrm>
          <a:prstGeom prst="ellipse">
            <a:avLst/>
          </a:prstGeom>
          <a:solidFill>
            <a:srgbClr val="00A0DC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TLSHAPE_SLM_eaca6b4975e445b6916c94500de934ee_Shape">
            <a:extLst>
              <a:ext uri="{FF2B5EF4-FFF2-40B4-BE49-F238E27FC236}">
                <a16:creationId xmlns:a16="http://schemas.microsoft.com/office/drawing/2014/main" id="{282E5550-33C4-8FD1-B729-D3D9F326F5AA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7949163" y="1817751"/>
            <a:ext cx="114300" cy="124460"/>
          </a:xfrm>
          <a:prstGeom prst="ellipse">
            <a:avLst/>
          </a:prstGeom>
          <a:solidFill>
            <a:srgbClr val="00A0DC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6" name="OTLSHAPE_SLM_98191b582ef14d8aa6c402e400c5c779_Shape">
            <a:extLst>
              <a:ext uri="{FF2B5EF4-FFF2-40B4-BE49-F238E27FC236}">
                <a16:creationId xmlns:a16="http://schemas.microsoft.com/office/drawing/2014/main" id="{DC901711-7177-06AF-4EA6-6B5CD8CAF87E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8082166" y="2221018"/>
            <a:ext cx="114300" cy="124460"/>
          </a:xfrm>
          <a:prstGeom prst="ellipse">
            <a:avLst/>
          </a:prstGeom>
          <a:solidFill>
            <a:srgbClr val="8D6CAB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TLSHAPE_SLM_a0ae4d37bb0847449072d7c4624a7b6f_Shape">
            <a:extLst>
              <a:ext uri="{FF2B5EF4-FFF2-40B4-BE49-F238E27FC236}">
                <a16:creationId xmlns:a16="http://schemas.microsoft.com/office/drawing/2014/main" id="{79CC87AD-B2B9-000E-A620-BAF9FDDDBE96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7240140" y="4002532"/>
            <a:ext cx="114300" cy="124460"/>
          </a:xfrm>
          <a:prstGeom prst="ellipse">
            <a:avLst/>
          </a:prstGeom>
          <a:solidFill>
            <a:srgbClr val="DD5143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2" name="OTLSHAPE_SLM_8e47dbc84004405bbe4b4cb01a100455_Shape">
            <a:extLst>
              <a:ext uri="{FF2B5EF4-FFF2-40B4-BE49-F238E27FC236}">
                <a16:creationId xmlns:a16="http://schemas.microsoft.com/office/drawing/2014/main" id="{3B52D2BE-63FF-E44C-FD2F-87E877330D4E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7418129" y="3021330"/>
            <a:ext cx="114300" cy="124460"/>
          </a:xfrm>
          <a:prstGeom prst="ellipse">
            <a:avLst/>
          </a:prstGeom>
          <a:solidFill>
            <a:srgbClr val="DD5143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TLSHAPE_SLM_4bab71d239f74b59a81fc4a36030cc22_Shape">
            <a:extLst>
              <a:ext uri="{FF2B5EF4-FFF2-40B4-BE49-F238E27FC236}">
                <a16:creationId xmlns:a16="http://schemas.microsoft.com/office/drawing/2014/main" id="{62018D57-6895-3EFD-197D-15F9BCB1120C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1202208" y="1817751"/>
            <a:ext cx="114300" cy="124460"/>
          </a:xfrm>
          <a:prstGeom prst="ellipse">
            <a:avLst/>
          </a:prstGeom>
          <a:solidFill>
            <a:srgbClr val="00A0DC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TLSHAPE_SL_78d92f3c90494a33901da91e08808d95_Header">
            <a:extLst>
              <a:ext uri="{FF2B5EF4-FFF2-40B4-BE49-F238E27FC236}">
                <a16:creationId xmlns:a16="http://schemas.microsoft.com/office/drawing/2014/main" id="{5284BA26-C0AA-8F8E-40EA-1D1CC1C75BCE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63500" y="2369270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dirty="0">
                <a:solidFill>
                  <a:schemeClr val="lt1"/>
                </a:solidFill>
                <a:latin typeface="Calibri" panose="020F0502020204030204" pitchFamily="34" charset="0"/>
              </a:rPr>
              <a:t>Growth</a:t>
            </a:r>
          </a:p>
        </p:txBody>
      </p:sp>
      <p:sp>
        <p:nvSpPr>
          <p:cNvPr id="15" name="OTLSHAPE_SL_f15fc5c4cdf5443a9eef7e92e108bada_Header">
            <a:extLst>
              <a:ext uri="{FF2B5EF4-FFF2-40B4-BE49-F238E27FC236}">
                <a16:creationId xmlns:a16="http://schemas.microsoft.com/office/drawing/2014/main" id="{88A184EA-3C29-69C3-A03E-F49D03E77EA2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63500" y="3461660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>
                <a:solidFill>
                  <a:schemeClr val="lt1"/>
                </a:solidFill>
                <a:latin typeface="Calibri" panose="020F0502020204030204" pitchFamily="34" charset="0"/>
              </a:rPr>
              <a:t>Product</a:t>
            </a:r>
          </a:p>
        </p:txBody>
      </p:sp>
      <p:sp>
        <p:nvSpPr>
          <p:cNvPr id="21" name="OTLSHAPE_SL_de865ed5420a4fe78dc2970ee1b95852_Header">
            <a:extLst>
              <a:ext uri="{FF2B5EF4-FFF2-40B4-BE49-F238E27FC236}">
                <a16:creationId xmlns:a16="http://schemas.microsoft.com/office/drawing/2014/main" id="{B7C71093-8734-5B1A-A2F6-A92DCE8F48DD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63500" y="4554051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dirty="0">
                <a:solidFill>
                  <a:schemeClr val="lt1"/>
                </a:solidFill>
                <a:latin typeface="Calibri" panose="020F0502020204030204" pitchFamily="34" charset="0"/>
              </a:rPr>
              <a:t>Acquisitions</a:t>
            </a:r>
          </a:p>
        </p:txBody>
      </p:sp>
      <p:sp>
        <p:nvSpPr>
          <p:cNvPr id="18" name="OTLSHAPE_SL_8a91cbb3de3946009ca945e621ab1372_Header">
            <a:extLst>
              <a:ext uri="{FF2B5EF4-FFF2-40B4-BE49-F238E27FC236}">
                <a16:creationId xmlns:a16="http://schemas.microsoft.com/office/drawing/2014/main" id="{0F2FD094-F562-9785-90DA-DEE63622E576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63500" y="1638935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dirty="0">
                <a:solidFill>
                  <a:schemeClr val="lt1"/>
                </a:solidFill>
                <a:latin typeface="Calibri" panose="020F0502020204030204" pitchFamily="34" charset="0"/>
              </a:rPr>
              <a:t>Company</a:t>
            </a:r>
          </a:p>
        </p:txBody>
      </p:sp>
      <p:sp>
        <p:nvSpPr>
          <p:cNvPr id="4287" name="OTLSHAPE_TB_00000000000000000000000000000000_TimescaleInterval1"/>
          <p:cNvSpPr txBox="1"/>
          <p:nvPr>
            <p:custDataLst>
              <p:tags r:id="rId49"/>
            </p:custDataLst>
          </p:nvPr>
        </p:nvSpPr>
        <p:spPr>
          <a:xfrm>
            <a:off x="965027" y="975318"/>
            <a:ext cx="2667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dk1"/>
                </a:solidFill>
                <a:latin typeface="Calibri"/>
              </a:rPr>
              <a:t>2002</a:t>
            </a:r>
          </a:p>
        </p:txBody>
      </p:sp>
      <p:sp>
        <p:nvSpPr>
          <p:cNvPr id="4288" name="OTLSHAPE_TB_00000000000000000000000000000000_TimescaleInterval2"/>
          <p:cNvSpPr txBox="1"/>
          <p:nvPr>
            <p:custDataLst>
              <p:tags r:id="rId50"/>
            </p:custDataLst>
          </p:nvPr>
        </p:nvSpPr>
        <p:spPr>
          <a:xfrm>
            <a:off x="2036872" y="975318"/>
            <a:ext cx="2667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dk1"/>
                </a:solidFill>
                <a:latin typeface="Calibri"/>
              </a:rPr>
              <a:t>2005</a:t>
            </a:r>
          </a:p>
        </p:txBody>
      </p:sp>
      <p:sp>
        <p:nvSpPr>
          <p:cNvPr id="4289" name="OTLSHAPE_TB_00000000000000000000000000000000_TimescaleInterval3"/>
          <p:cNvSpPr txBox="1"/>
          <p:nvPr>
            <p:custDataLst>
              <p:tags r:id="rId51"/>
            </p:custDataLst>
          </p:nvPr>
        </p:nvSpPr>
        <p:spPr>
          <a:xfrm>
            <a:off x="3107740" y="975318"/>
            <a:ext cx="2667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dk1"/>
                </a:solidFill>
                <a:latin typeface="Calibri"/>
              </a:rPr>
              <a:t>2008</a:t>
            </a:r>
          </a:p>
        </p:txBody>
      </p:sp>
      <p:sp>
        <p:nvSpPr>
          <p:cNvPr id="4290" name="OTLSHAPE_TB_00000000000000000000000000000000_TimescaleInterval4"/>
          <p:cNvSpPr txBox="1"/>
          <p:nvPr>
            <p:custDataLst>
              <p:tags r:id="rId52"/>
            </p:custDataLst>
          </p:nvPr>
        </p:nvSpPr>
        <p:spPr>
          <a:xfrm>
            <a:off x="4179585" y="975318"/>
            <a:ext cx="2667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dk1"/>
                </a:solidFill>
                <a:latin typeface="Calibri"/>
              </a:rPr>
              <a:t>2011</a:t>
            </a:r>
          </a:p>
        </p:txBody>
      </p:sp>
      <p:sp>
        <p:nvSpPr>
          <p:cNvPr id="4291" name="OTLSHAPE_TB_00000000000000000000000000000000_TimescaleInterval5"/>
          <p:cNvSpPr txBox="1"/>
          <p:nvPr>
            <p:custDataLst>
              <p:tags r:id="rId53"/>
            </p:custDataLst>
          </p:nvPr>
        </p:nvSpPr>
        <p:spPr>
          <a:xfrm>
            <a:off x="5251431" y="975318"/>
            <a:ext cx="2667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dk1"/>
                </a:solidFill>
                <a:latin typeface="Calibri"/>
              </a:rPr>
              <a:t>2014</a:t>
            </a:r>
          </a:p>
        </p:txBody>
      </p:sp>
      <p:sp>
        <p:nvSpPr>
          <p:cNvPr id="4292" name="OTLSHAPE_TB_00000000000000000000000000000000_TimescaleInterval6"/>
          <p:cNvSpPr txBox="1"/>
          <p:nvPr>
            <p:custDataLst>
              <p:tags r:id="rId54"/>
            </p:custDataLst>
          </p:nvPr>
        </p:nvSpPr>
        <p:spPr>
          <a:xfrm>
            <a:off x="6323276" y="975318"/>
            <a:ext cx="2667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dk1"/>
                </a:solidFill>
                <a:latin typeface="Calibri"/>
              </a:rPr>
              <a:t>2017</a:t>
            </a:r>
          </a:p>
        </p:txBody>
      </p:sp>
      <p:sp>
        <p:nvSpPr>
          <p:cNvPr id="4293" name="OTLSHAPE_TB_00000000000000000000000000000000_TimescaleInterval7"/>
          <p:cNvSpPr txBox="1"/>
          <p:nvPr>
            <p:custDataLst>
              <p:tags r:id="rId55"/>
            </p:custDataLst>
          </p:nvPr>
        </p:nvSpPr>
        <p:spPr>
          <a:xfrm>
            <a:off x="7394144" y="975318"/>
            <a:ext cx="2667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dk1"/>
                </a:solidFill>
                <a:latin typeface="Calibri"/>
              </a:rPr>
              <a:t>2020</a:t>
            </a:r>
          </a:p>
        </p:txBody>
      </p:sp>
      <p:sp>
        <p:nvSpPr>
          <p:cNvPr id="4257" name="OTLSHAPE_SLM_dbd7f19f15524dd0823df6fbca2dbcaa_Title">
            <a:extLst>
              <a:ext uri="{FF2B5EF4-FFF2-40B4-BE49-F238E27FC236}">
                <a16:creationId xmlns:a16="http://schemas.microsoft.com/office/drawing/2014/main" id="{C9CB5ADE-612C-8A63-B1E6-61B042DE3B19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1033681" y="2151465"/>
            <a:ext cx="698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4">
                <a:solidFill>
                  <a:schemeClr val="dk1"/>
                </a:solidFill>
                <a:latin typeface="Calibri" panose="020F0502020204030204" pitchFamily="34" charset="0"/>
              </a:rPr>
              <a:t>1 million users</a:t>
            </a:r>
          </a:p>
        </p:txBody>
      </p:sp>
      <p:sp>
        <p:nvSpPr>
          <p:cNvPr id="4258" name="OTLSHAPE_SLM_dbd7f19f15524dd0823df6fbca2dbcaa_Date">
            <a:extLst>
              <a:ext uri="{FF2B5EF4-FFF2-40B4-BE49-F238E27FC236}">
                <a16:creationId xmlns:a16="http://schemas.microsoft.com/office/drawing/2014/main" id="{16D19A70-93CA-255C-E1FA-824092C126AC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1331665" y="2290995"/>
            <a:ext cx="393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Aug 2004</a:t>
            </a:r>
          </a:p>
        </p:txBody>
      </p:sp>
      <p:sp>
        <p:nvSpPr>
          <p:cNvPr id="4260" name="OTLSHAPE_SLM_818477a651b74b37a18a875731543d50_Title">
            <a:extLst>
              <a:ext uri="{FF2B5EF4-FFF2-40B4-BE49-F238E27FC236}">
                <a16:creationId xmlns:a16="http://schemas.microsoft.com/office/drawing/2014/main" id="{1E5B5DCE-1CCC-E97D-A438-99604788547B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1927325" y="2478532"/>
            <a:ext cx="736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8">
                <a:solidFill>
                  <a:schemeClr val="dk1"/>
                </a:solidFill>
                <a:latin typeface="Calibri" panose="020F0502020204030204" pitchFamily="34" charset="0"/>
              </a:rPr>
              <a:t>10 million users</a:t>
            </a:r>
          </a:p>
        </p:txBody>
      </p:sp>
      <p:sp>
        <p:nvSpPr>
          <p:cNvPr id="4261" name="OTLSHAPE_SLM_818477a651b74b37a18a875731543d50_Date">
            <a:extLst>
              <a:ext uri="{FF2B5EF4-FFF2-40B4-BE49-F238E27FC236}">
                <a16:creationId xmlns:a16="http://schemas.microsoft.com/office/drawing/2014/main" id="{EE77F2E2-069F-36CC-D0C5-F0D2F055A539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2295625" y="2618063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Apr 2007</a:t>
            </a:r>
          </a:p>
        </p:txBody>
      </p:sp>
      <p:sp>
        <p:nvSpPr>
          <p:cNvPr id="4263" name="OTLSHAPE_SLM_1b81a33ca794427b888f0a5e50104ef8_Title">
            <a:extLst>
              <a:ext uri="{FF2B5EF4-FFF2-40B4-BE49-F238E27FC236}">
                <a16:creationId xmlns:a16="http://schemas.microsoft.com/office/drawing/2014/main" id="{8095CB9B-25F6-BE9F-34BB-65622C2F31AE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2968383" y="2151465"/>
            <a:ext cx="647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10">
                <a:solidFill>
                  <a:schemeClr val="dk1"/>
                </a:solidFill>
                <a:latin typeface="Calibri" panose="020F0502020204030204" pitchFamily="34" charset="0"/>
              </a:rPr>
              <a:t>Office in India</a:t>
            </a:r>
          </a:p>
        </p:txBody>
      </p:sp>
      <p:sp>
        <p:nvSpPr>
          <p:cNvPr id="4264" name="OTLSHAPE_SLM_1b81a33ca794427b888f0a5e50104ef8_Date">
            <a:extLst>
              <a:ext uri="{FF2B5EF4-FFF2-40B4-BE49-F238E27FC236}">
                <a16:creationId xmlns:a16="http://schemas.microsoft.com/office/drawing/2014/main" id="{15A6D7A8-5EB1-522D-2094-A3C6D1584FB3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3240713" y="2290995"/>
            <a:ext cx="393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dirty="0">
                <a:solidFill>
                  <a:srgbClr val="737373"/>
                </a:solidFill>
                <a:latin typeface="Calibri" panose="020F0502020204030204" pitchFamily="34" charset="0"/>
              </a:rPr>
              <a:t>Dec 2009</a:t>
            </a:r>
          </a:p>
        </p:txBody>
      </p:sp>
      <p:sp>
        <p:nvSpPr>
          <p:cNvPr id="4266" name="OTLSHAPE_SLM_fd8646a7992d4e2c989b1c8fd0364d82_Title">
            <a:extLst>
              <a:ext uri="{FF2B5EF4-FFF2-40B4-BE49-F238E27FC236}">
                <a16:creationId xmlns:a16="http://schemas.microsoft.com/office/drawing/2014/main" id="{1FBB5E64-049C-DD89-194C-2F5200870826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3921946" y="2478532"/>
            <a:ext cx="1739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4">
                <a:solidFill>
                  <a:schemeClr val="dk1"/>
                </a:solidFill>
                <a:latin typeface="Calibri" panose="020F0502020204030204" pitchFamily="34" charset="0"/>
              </a:rPr>
              <a:t>International headquarters in Dublin</a:t>
            </a:r>
          </a:p>
        </p:txBody>
      </p:sp>
      <p:sp>
        <p:nvSpPr>
          <p:cNvPr id="4267" name="OTLSHAPE_SLM_fd8646a7992d4e2c989b1c8fd0364d82_Date">
            <a:extLst>
              <a:ext uri="{FF2B5EF4-FFF2-40B4-BE49-F238E27FC236}">
                <a16:creationId xmlns:a16="http://schemas.microsoft.com/office/drawing/2014/main" id="{D21C3A35-C527-B181-9234-B92F5EB01FA4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3921946" y="2618063"/>
            <a:ext cx="4064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dirty="0">
                <a:solidFill>
                  <a:srgbClr val="737373"/>
                </a:solidFill>
                <a:latin typeface="Calibri" panose="020F0502020204030204" pitchFamily="34" charset="0"/>
              </a:rPr>
              <a:t>Mar 2010</a:t>
            </a:r>
          </a:p>
        </p:txBody>
      </p:sp>
      <p:sp>
        <p:nvSpPr>
          <p:cNvPr id="4269" name="OTLSHAPE_SLM_afa5503a9d434536834218df5ad31027_Title">
            <a:extLst>
              <a:ext uri="{FF2B5EF4-FFF2-40B4-BE49-F238E27FC236}">
                <a16:creationId xmlns:a16="http://schemas.microsoft.com/office/drawing/2014/main" id="{4382DAFD-F17A-38EE-54FA-84133731ADF2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4369721" y="2151465"/>
            <a:ext cx="812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4">
                <a:solidFill>
                  <a:schemeClr val="dk1"/>
                </a:solidFill>
                <a:latin typeface="Calibri" panose="020F0502020204030204" pitchFamily="34" charset="0"/>
              </a:rPr>
              <a:t>Expands in China</a:t>
            </a:r>
          </a:p>
        </p:txBody>
      </p:sp>
      <p:sp>
        <p:nvSpPr>
          <p:cNvPr id="4270" name="OTLSHAPE_SLM_afa5503a9d434536834218df5ad31027_Date">
            <a:extLst>
              <a:ext uri="{FF2B5EF4-FFF2-40B4-BE49-F238E27FC236}">
                <a16:creationId xmlns:a16="http://schemas.microsoft.com/office/drawing/2014/main" id="{C52E7665-D441-0F59-BB9E-E43F4DCB8E34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4796272" y="2290995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dirty="0">
                <a:solidFill>
                  <a:srgbClr val="737373"/>
                </a:solidFill>
                <a:latin typeface="Calibri" panose="020F0502020204030204" pitchFamily="34" charset="0"/>
              </a:rPr>
              <a:t>Apr 2014</a:t>
            </a:r>
          </a:p>
        </p:txBody>
      </p:sp>
      <p:sp>
        <p:nvSpPr>
          <p:cNvPr id="4272" name="OTLSHAPE_SLM_cd07ac1f82394296bc509a1737706452_Title">
            <a:extLst>
              <a:ext uri="{FF2B5EF4-FFF2-40B4-BE49-F238E27FC236}">
                <a16:creationId xmlns:a16="http://schemas.microsoft.com/office/drawing/2014/main" id="{567F295B-016D-6398-5C86-2ADFA8673120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6452910" y="2478532"/>
            <a:ext cx="990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500 million members</a:t>
            </a:r>
          </a:p>
        </p:txBody>
      </p:sp>
      <p:sp>
        <p:nvSpPr>
          <p:cNvPr id="4273" name="OTLSHAPE_SLM_cd07ac1f82394296bc509a1737706452_Date">
            <a:extLst>
              <a:ext uri="{FF2B5EF4-FFF2-40B4-BE49-F238E27FC236}">
                <a16:creationId xmlns:a16="http://schemas.microsoft.com/office/drawing/2014/main" id="{5B60C7EC-74B2-832C-4517-517F945A82E3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6452910" y="2618063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dirty="0">
                <a:solidFill>
                  <a:srgbClr val="737373"/>
                </a:solidFill>
                <a:latin typeface="Calibri" panose="020F0502020204030204" pitchFamily="34" charset="0"/>
              </a:rPr>
              <a:t>Apr 2017</a:t>
            </a:r>
          </a:p>
        </p:txBody>
      </p:sp>
      <p:sp>
        <p:nvSpPr>
          <p:cNvPr id="4278" name="OTLSHAPE_SLM_a39320f50aab4cab930e33f1c9ff9fc6_Title">
            <a:extLst>
              <a:ext uri="{FF2B5EF4-FFF2-40B4-BE49-F238E27FC236}">
                <a16:creationId xmlns:a16="http://schemas.microsoft.com/office/drawing/2014/main" id="{F289A6EF-E7B8-9C0A-A489-525F5C1EC40C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3179674" y="3278844"/>
            <a:ext cx="698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10" dirty="0">
                <a:solidFill>
                  <a:schemeClr val="dk1"/>
                </a:solidFill>
                <a:latin typeface="Calibri" panose="020F0502020204030204" pitchFamily="34" charset="0"/>
              </a:rPr>
              <a:t>Mobile version</a:t>
            </a:r>
          </a:p>
        </p:txBody>
      </p:sp>
      <p:sp>
        <p:nvSpPr>
          <p:cNvPr id="4279" name="OTLSHAPE_SLM_a39320f50aab4cab930e33f1c9ff9fc6_Date">
            <a:extLst>
              <a:ext uri="{FF2B5EF4-FFF2-40B4-BE49-F238E27FC236}">
                <a16:creationId xmlns:a16="http://schemas.microsoft.com/office/drawing/2014/main" id="{8BFF5D8E-0F24-C2BB-CDA6-A9E074F06788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3179674" y="3418374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dirty="0">
                <a:solidFill>
                  <a:srgbClr val="737373"/>
                </a:solidFill>
                <a:latin typeface="Calibri" panose="020F0502020204030204" pitchFamily="34" charset="0"/>
              </a:rPr>
              <a:t>Feb 2008</a:t>
            </a:r>
          </a:p>
        </p:txBody>
      </p:sp>
      <p:sp>
        <p:nvSpPr>
          <p:cNvPr id="931" name="OTLSHAPE_SLM_48f9fc5dbdab4615891a15a23f825477_Title">
            <a:extLst>
              <a:ext uri="{FF2B5EF4-FFF2-40B4-BE49-F238E27FC236}">
                <a16:creationId xmlns:a16="http://schemas.microsoft.com/office/drawing/2014/main" id="{0FC41A61-11D2-D0AC-2CCA-F5C89FE5AF1A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3374827" y="3605911"/>
            <a:ext cx="1244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Introduces Endorsements </a:t>
            </a:r>
          </a:p>
        </p:txBody>
      </p:sp>
      <p:sp>
        <p:nvSpPr>
          <p:cNvPr id="932" name="OTLSHAPE_SLM_48f9fc5dbdab4615891a15a23f825477_Date">
            <a:extLst>
              <a:ext uri="{FF2B5EF4-FFF2-40B4-BE49-F238E27FC236}">
                <a16:creationId xmlns:a16="http://schemas.microsoft.com/office/drawing/2014/main" id="{863AEC7C-7261-2072-8134-469126A34173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4229960" y="3745442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dirty="0">
                <a:solidFill>
                  <a:srgbClr val="737373"/>
                </a:solidFill>
                <a:latin typeface="Calibri" panose="020F0502020204030204" pitchFamily="34" charset="0"/>
              </a:rPr>
              <a:t>Sep 2012</a:t>
            </a:r>
          </a:p>
        </p:txBody>
      </p:sp>
      <p:sp>
        <p:nvSpPr>
          <p:cNvPr id="934" name="OTLSHAPE_SLM_47b0602c670b437da6b2eeb2dc4f28b1_Title">
            <a:extLst>
              <a:ext uri="{FF2B5EF4-FFF2-40B4-BE49-F238E27FC236}">
                <a16:creationId xmlns:a16="http://schemas.microsoft.com/office/drawing/2014/main" id="{42016A3D-1316-5900-8581-5F7801796D44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3501398" y="3932979"/>
            <a:ext cx="14351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Sponsored Updates ad service</a:t>
            </a:r>
          </a:p>
        </p:txBody>
      </p:sp>
      <p:sp>
        <p:nvSpPr>
          <p:cNvPr id="935" name="OTLSHAPE_SLM_47b0602c670b437da6b2eeb2dc4f28b1_Date">
            <a:extLst>
              <a:ext uri="{FF2B5EF4-FFF2-40B4-BE49-F238E27FC236}">
                <a16:creationId xmlns:a16="http://schemas.microsoft.com/office/drawing/2014/main" id="{144D9000-AF1C-D72F-F065-F43AF7B44E23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4588349" y="4072509"/>
            <a:ext cx="342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dirty="0">
                <a:solidFill>
                  <a:srgbClr val="737373"/>
                </a:solidFill>
                <a:latin typeface="Calibri" panose="020F0502020204030204" pitchFamily="34" charset="0"/>
              </a:rPr>
              <a:t>Jul 2013</a:t>
            </a:r>
          </a:p>
        </p:txBody>
      </p:sp>
      <p:sp>
        <p:nvSpPr>
          <p:cNvPr id="937" name="OTLSHAPE_SLM_45cb6af7bda249339939f626b153b6ef_Title">
            <a:extLst>
              <a:ext uri="{FF2B5EF4-FFF2-40B4-BE49-F238E27FC236}">
                <a16:creationId xmlns:a16="http://schemas.microsoft.com/office/drawing/2014/main" id="{4BFA12CA-867F-34EC-4622-B44B7B8F2297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4919448" y="3605911"/>
            <a:ext cx="635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10">
                <a:solidFill>
                  <a:schemeClr val="dk1"/>
                </a:solidFill>
                <a:latin typeface="Calibri" panose="020F0502020204030204" pitchFamily="34" charset="0"/>
              </a:rPr>
              <a:t>Analytics tool</a:t>
            </a:r>
          </a:p>
        </p:txBody>
      </p:sp>
      <p:sp>
        <p:nvSpPr>
          <p:cNvPr id="938" name="OTLSHAPE_SLM_45cb6af7bda249339939f626b153b6ef_Date">
            <a:extLst>
              <a:ext uri="{FF2B5EF4-FFF2-40B4-BE49-F238E27FC236}">
                <a16:creationId xmlns:a16="http://schemas.microsoft.com/office/drawing/2014/main" id="{24356C65-20BE-E424-8C1D-D895AE4E63C7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5156430" y="3745442"/>
            <a:ext cx="419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May 2015</a:t>
            </a:r>
          </a:p>
        </p:txBody>
      </p:sp>
      <p:sp>
        <p:nvSpPr>
          <p:cNvPr id="940" name="OTLSHAPE_SLM_aa5abe2f5f9e4a679630d3dc3345f21a_Title">
            <a:extLst>
              <a:ext uri="{FF2B5EF4-FFF2-40B4-BE49-F238E27FC236}">
                <a16:creationId xmlns:a16="http://schemas.microsoft.com/office/drawing/2014/main" id="{FA3C3B1D-4129-079E-EDC5-336D017DD3C0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6266119" y="3278844"/>
            <a:ext cx="825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8" dirty="0">
                <a:solidFill>
                  <a:schemeClr val="dk1"/>
                </a:solidFill>
                <a:latin typeface="Calibri" panose="020F0502020204030204" pitchFamily="34" charset="0"/>
              </a:rPr>
              <a:t>LinkedIn Learning</a:t>
            </a:r>
          </a:p>
        </p:txBody>
      </p:sp>
      <p:sp>
        <p:nvSpPr>
          <p:cNvPr id="941" name="OTLSHAPE_SLM_aa5abe2f5f9e4a679630d3dc3345f21a_Date">
            <a:extLst>
              <a:ext uri="{FF2B5EF4-FFF2-40B4-BE49-F238E27FC236}">
                <a16:creationId xmlns:a16="http://schemas.microsoft.com/office/drawing/2014/main" id="{519129F2-D24B-C73D-1D52-819A42C8BB02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6266119" y="3418374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Sep 2016</a:t>
            </a:r>
          </a:p>
        </p:txBody>
      </p:sp>
      <p:sp>
        <p:nvSpPr>
          <p:cNvPr id="943" name="OTLSHAPE_SLM_9cb68ebf1f904855aba35808c6a058cf_Title">
            <a:extLst>
              <a:ext uri="{FF2B5EF4-FFF2-40B4-BE49-F238E27FC236}">
                <a16:creationId xmlns:a16="http://schemas.microsoft.com/office/drawing/2014/main" id="{99C9AFB1-4A70-88D9-73E4-D26167A1C35A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5916987" y="2951776"/>
            <a:ext cx="787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New mobile app</a:t>
            </a:r>
          </a:p>
        </p:txBody>
      </p:sp>
      <p:sp>
        <p:nvSpPr>
          <p:cNvPr id="944" name="OTLSHAPE_SLM_9cb68ebf1f904855aba35808c6a058cf_Date">
            <a:extLst>
              <a:ext uri="{FF2B5EF4-FFF2-40B4-BE49-F238E27FC236}">
                <a16:creationId xmlns:a16="http://schemas.microsoft.com/office/drawing/2014/main" id="{1BA181D3-7FDA-798A-529C-9A6602ADDAF6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5916987" y="3091307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Oct 2015</a:t>
            </a:r>
          </a:p>
        </p:txBody>
      </p:sp>
      <p:sp>
        <p:nvSpPr>
          <p:cNvPr id="946" name="OTLSHAPE_SLM_983c61b11456427fa8293f8d93068adf_Title">
            <a:extLst>
              <a:ext uri="{FF2B5EF4-FFF2-40B4-BE49-F238E27FC236}">
                <a16:creationId xmlns:a16="http://schemas.microsoft.com/office/drawing/2014/main" id="{8070ADD0-2A5E-C7E9-5085-D6A5BD0F2114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6382497" y="3605911"/>
            <a:ext cx="1231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4">
                <a:solidFill>
                  <a:schemeClr val="dk1"/>
                </a:solidFill>
                <a:latin typeface="Calibri" panose="020F0502020204030204" pitchFamily="34" charset="0"/>
              </a:rPr>
              <a:t>Desktop website redesign</a:t>
            </a:r>
            <a:endParaRPr lang="en-US" sz="900" b="1" spc="-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47" name="OTLSHAPE_SLM_983c61b11456427fa8293f8d93068adf_Date">
            <a:extLst>
              <a:ext uri="{FF2B5EF4-FFF2-40B4-BE49-F238E27FC236}">
                <a16:creationId xmlns:a16="http://schemas.microsoft.com/office/drawing/2014/main" id="{B72367FF-732B-6A56-824C-5D2B61EB52D6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6382497" y="3745442"/>
            <a:ext cx="368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Jan 2017</a:t>
            </a:r>
          </a:p>
        </p:txBody>
      </p:sp>
      <p:sp>
        <p:nvSpPr>
          <p:cNvPr id="949" name="OTLSHAPE_SLM_b280e83ed77c4baba6ae5976ca6eae0a_Title">
            <a:extLst>
              <a:ext uri="{FF2B5EF4-FFF2-40B4-BE49-F238E27FC236}">
                <a16:creationId xmlns:a16="http://schemas.microsoft.com/office/drawing/2014/main" id="{BFE99999-9C89-D91D-130A-6A6586535FA6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4846120" y="3278844"/>
            <a:ext cx="901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10" dirty="0">
                <a:solidFill>
                  <a:schemeClr val="dk1"/>
                </a:solidFill>
                <a:latin typeface="Calibri" panose="020F0502020204030204" pitchFamily="34" charset="0"/>
              </a:rPr>
              <a:t>Influencer program</a:t>
            </a:r>
          </a:p>
        </p:txBody>
      </p:sp>
      <p:sp>
        <p:nvSpPr>
          <p:cNvPr id="951" name="OTLSHAPE_SLM_b280e83ed77c4baba6ae5976ca6eae0a_Date">
            <a:extLst>
              <a:ext uri="{FF2B5EF4-FFF2-40B4-BE49-F238E27FC236}">
                <a16:creationId xmlns:a16="http://schemas.microsoft.com/office/drawing/2014/main" id="{EEC2D2BF-FDAA-1762-34D9-D956D1B3FE2C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4846120" y="3418374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dirty="0">
                <a:solidFill>
                  <a:srgbClr val="737373"/>
                </a:solidFill>
                <a:latin typeface="Calibri" panose="020F0502020204030204" pitchFamily="34" charset="0"/>
              </a:rPr>
              <a:t>Oct 2012</a:t>
            </a:r>
          </a:p>
        </p:txBody>
      </p:sp>
      <p:sp>
        <p:nvSpPr>
          <p:cNvPr id="953" name="OTLSHAPE_SLM_5446739332ac44078a17df384694b135_Title">
            <a:extLst>
              <a:ext uri="{FF2B5EF4-FFF2-40B4-BE49-F238E27FC236}">
                <a16:creationId xmlns:a16="http://schemas.microsoft.com/office/drawing/2014/main" id="{DE6AE25E-EA34-1F70-6D60-44BA4B8E89AA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1117623" y="2951776"/>
            <a:ext cx="939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6">
                <a:solidFill>
                  <a:schemeClr val="dk1"/>
                </a:solidFill>
                <a:latin typeface="Calibri" panose="020F0502020204030204" pitchFamily="34" charset="0"/>
              </a:rPr>
              <a:t>LinkedIn for Groups</a:t>
            </a:r>
          </a:p>
        </p:txBody>
      </p:sp>
      <p:sp>
        <p:nvSpPr>
          <p:cNvPr id="954" name="OTLSHAPE_SLM_5446739332ac44078a17df384694b135_Date">
            <a:extLst>
              <a:ext uri="{FF2B5EF4-FFF2-40B4-BE49-F238E27FC236}">
                <a16:creationId xmlns:a16="http://schemas.microsoft.com/office/drawing/2014/main" id="{32087F0C-D4E5-90D7-D504-FAB5B7A92BA1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1709231" y="3091307"/>
            <a:ext cx="342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Jul 2005</a:t>
            </a:r>
          </a:p>
        </p:txBody>
      </p:sp>
      <p:sp>
        <p:nvSpPr>
          <p:cNvPr id="956" name="OTLSHAPE_SLM_f6da08bfce9f467ca5fa2e4cab50f626_Title">
            <a:extLst>
              <a:ext uri="{FF2B5EF4-FFF2-40B4-BE49-F238E27FC236}">
                <a16:creationId xmlns:a16="http://schemas.microsoft.com/office/drawing/2014/main" id="{E4A5599B-D54F-9BD3-5A75-9FD065CEFE57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783915" y="3278844"/>
            <a:ext cx="1295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4">
                <a:solidFill>
                  <a:schemeClr val="dk1"/>
                </a:solidFill>
                <a:latin typeface="Calibri" panose="020F0502020204030204" pitchFamily="34" charset="0"/>
              </a:rPr>
              <a:t>LinkedIn Business Accounts</a:t>
            </a:r>
          </a:p>
        </p:txBody>
      </p:sp>
      <p:sp>
        <p:nvSpPr>
          <p:cNvPr id="957" name="OTLSHAPE_SLM_f6da08bfce9f467ca5fa2e4cab50f626_Date">
            <a:extLst>
              <a:ext uri="{FF2B5EF4-FFF2-40B4-BE49-F238E27FC236}">
                <a16:creationId xmlns:a16="http://schemas.microsoft.com/office/drawing/2014/main" id="{FFA08F57-A0FE-8427-98C3-66C8727147E5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1688621" y="3418374"/>
            <a:ext cx="393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Aug 2005</a:t>
            </a:r>
          </a:p>
        </p:txBody>
      </p:sp>
      <p:sp>
        <p:nvSpPr>
          <p:cNvPr id="959" name="OTLSHAPE_SLM_95e3c3a4e68f4828b07cc6edd29c9983_Title">
            <a:extLst>
              <a:ext uri="{FF2B5EF4-FFF2-40B4-BE49-F238E27FC236}">
                <a16:creationId xmlns:a16="http://schemas.microsoft.com/office/drawing/2014/main" id="{EEE7FA8E-8F0A-8CCE-8A1C-73A4A508A400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2909757" y="2951776"/>
            <a:ext cx="977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6">
                <a:solidFill>
                  <a:schemeClr val="dk1"/>
                </a:solidFill>
                <a:latin typeface="Calibri" panose="020F0502020204030204" pitchFamily="34" charset="0"/>
              </a:rPr>
              <a:t>Profile views feature</a:t>
            </a:r>
          </a:p>
        </p:txBody>
      </p:sp>
      <p:sp>
        <p:nvSpPr>
          <p:cNvPr id="3168" name="OTLSHAPE_SLM_95e3c3a4e68f4828b07cc6edd29c9983_Date">
            <a:extLst>
              <a:ext uri="{FF2B5EF4-FFF2-40B4-BE49-F238E27FC236}">
                <a16:creationId xmlns:a16="http://schemas.microsoft.com/office/drawing/2014/main" id="{A6943789-46FF-04AD-0623-D00642302C96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2909757" y="3091307"/>
            <a:ext cx="419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May 2007</a:t>
            </a:r>
          </a:p>
        </p:txBody>
      </p:sp>
      <p:sp>
        <p:nvSpPr>
          <p:cNvPr id="3170" name="OTLSHAPE_SLM_f70a668eca764e4cb36916b477f818a3_Title">
            <a:extLst>
              <a:ext uri="{FF2B5EF4-FFF2-40B4-BE49-F238E27FC236}">
                <a16:creationId xmlns:a16="http://schemas.microsoft.com/office/drawing/2014/main" id="{A9D02BF3-F08B-752A-36B5-F95100C93301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4398213" y="2951776"/>
            <a:ext cx="1320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4">
                <a:solidFill>
                  <a:schemeClr val="dk1"/>
                </a:solidFill>
                <a:latin typeface="Calibri" panose="020F0502020204030204" pitchFamily="34" charset="0"/>
              </a:rPr>
              <a:t>Apply with LinkedIn feature</a:t>
            </a:r>
          </a:p>
        </p:txBody>
      </p:sp>
      <p:sp>
        <p:nvSpPr>
          <p:cNvPr id="3171" name="OTLSHAPE_SLM_f70a668eca764e4cb36916b477f818a3_Date">
            <a:extLst>
              <a:ext uri="{FF2B5EF4-FFF2-40B4-BE49-F238E27FC236}">
                <a16:creationId xmlns:a16="http://schemas.microsoft.com/office/drawing/2014/main" id="{F47E665C-6900-C6E5-97CE-BAD25B57BB92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4398213" y="3091307"/>
            <a:ext cx="342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Jul 2011</a:t>
            </a:r>
          </a:p>
        </p:txBody>
      </p:sp>
      <p:sp>
        <p:nvSpPr>
          <p:cNvPr id="3176" name="OTLSHAPE_SLM_e8e6e5ef4e574ff385a9e45a4f71acf4_Title">
            <a:extLst>
              <a:ext uri="{FF2B5EF4-FFF2-40B4-BE49-F238E27FC236}">
                <a16:creationId xmlns:a16="http://schemas.microsoft.com/office/drawing/2014/main" id="{A10EBF6D-315B-2E18-6B92-794BDB599B2D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3155080" y="1421130"/>
            <a:ext cx="1003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8" dirty="0">
                <a:solidFill>
                  <a:schemeClr val="dk1"/>
                </a:solidFill>
                <a:latin typeface="Calibri" panose="020F0502020204030204" pitchFamily="34" charset="0"/>
              </a:rPr>
              <a:t>Trades its first shares</a:t>
            </a:r>
          </a:p>
        </p:txBody>
      </p:sp>
      <p:sp>
        <p:nvSpPr>
          <p:cNvPr id="3177" name="OTLSHAPE_SLM_e8e6e5ef4e574ff385a9e45a4f71acf4_Date">
            <a:extLst>
              <a:ext uri="{FF2B5EF4-FFF2-40B4-BE49-F238E27FC236}">
                <a16:creationId xmlns:a16="http://schemas.microsoft.com/office/drawing/2014/main" id="{4AB640A8-40A1-FBE5-8D9C-D01B3E1110AE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3739364" y="1560661"/>
            <a:ext cx="419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May 2011</a:t>
            </a:r>
          </a:p>
        </p:txBody>
      </p:sp>
      <p:sp>
        <p:nvSpPr>
          <p:cNvPr id="3179" name="OTLSHAPE_SLM_fd9e1dde7c794a6f9aa4f92361a63d94_Title">
            <a:extLst>
              <a:ext uri="{FF2B5EF4-FFF2-40B4-BE49-F238E27FC236}">
                <a16:creationId xmlns:a16="http://schemas.microsoft.com/office/drawing/2014/main" id="{1F517F28-9ADD-300B-5943-B558000BAAD6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1092589" y="1421130"/>
            <a:ext cx="1193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4">
                <a:solidFill>
                  <a:schemeClr val="dk1"/>
                </a:solidFill>
                <a:latin typeface="Calibri" panose="020F0502020204030204" pitchFamily="34" charset="0"/>
              </a:rPr>
              <a:t>1st month of profitability</a:t>
            </a:r>
          </a:p>
        </p:txBody>
      </p:sp>
      <p:sp>
        <p:nvSpPr>
          <p:cNvPr id="3180" name="OTLSHAPE_SLM_fd9e1dde7c794a6f9aa4f92361a63d94_Date">
            <a:extLst>
              <a:ext uri="{FF2B5EF4-FFF2-40B4-BE49-F238E27FC236}">
                <a16:creationId xmlns:a16="http://schemas.microsoft.com/office/drawing/2014/main" id="{2BAAC5CB-5D9B-F7E8-68E5-411BF1056E73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1884984" y="1560661"/>
            <a:ext cx="4064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dirty="0">
                <a:solidFill>
                  <a:srgbClr val="737373"/>
                </a:solidFill>
                <a:latin typeface="Calibri" panose="020F0502020204030204" pitchFamily="34" charset="0"/>
              </a:rPr>
              <a:t>Mar 2006</a:t>
            </a:r>
          </a:p>
        </p:txBody>
      </p:sp>
      <p:sp>
        <p:nvSpPr>
          <p:cNvPr id="3182" name="OTLSHAPE_SLM_fcd5474119844efcaa23f788fe77eebd_Title">
            <a:extLst>
              <a:ext uri="{FF2B5EF4-FFF2-40B4-BE49-F238E27FC236}">
                <a16:creationId xmlns:a16="http://schemas.microsoft.com/office/drawing/2014/main" id="{4AF2408B-2663-BEF7-3583-17B09EEAB867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3737902" y="1748197"/>
            <a:ext cx="774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10">
                <a:solidFill>
                  <a:schemeClr val="dk1"/>
                </a:solidFill>
                <a:latin typeface="Calibri" panose="020F0502020204030204" pitchFamily="34" charset="0"/>
              </a:rPr>
              <a:t>Hacking attempt</a:t>
            </a:r>
          </a:p>
        </p:txBody>
      </p:sp>
      <p:sp>
        <p:nvSpPr>
          <p:cNvPr id="3183" name="OTLSHAPE_SLM_fcd5474119844efcaa23f788fe77eebd_Date">
            <a:extLst>
              <a:ext uri="{FF2B5EF4-FFF2-40B4-BE49-F238E27FC236}">
                <a16:creationId xmlns:a16="http://schemas.microsoft.com/office/drawing/2014/main" id="{652AFF3B-52DF-760E-5531-5A2FE32A13A2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4150482" y="1887728"/>
            <a:ext cx="368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Jun 2012</a:t>
            </a:r>
          </a:p>
        </p:txBody>
      </p:sp>
      <p:sp>
        <p:nvSpPr>
          <p:cNvPr id="3188" name="OTLSHAPE_SLM_d0f150432814456b8de28b862a8c4704_Title">
            <a:extLst>
              <a:ext uri="{FF2B5EF4-FFF2-40B4-BE49-F238E27FC236}">
                <a16:creationId xmlns:a16="http://schemas.microsoft.com/office/drawing/2014/main" id="{6B8F17F6-891C-4F2E-5C5B-46C460BC9C95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4845339" y="1421130"/>
            <a:ext cx="977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9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43.6% drop in shares</a:t>
            </a:r>
            <a:endParaRPr lang="en-US" sz="900" b="1" spc="-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189" name="OTLSHAPE_SLM_d0f150432814456b8de28b862a8c4704_Date">
            <a:extLst>
              <a:ext uri="{FF2B5EF4-FFF2-40B4-BE49-F238E27FC236}">
                <a16:creationId xmlns:a16="http://schemas.microsoft.com/office/drawing/2014/main" id="{3FB0F0E8-48A9-9503-39EA-E67800EFFC5C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5450960" y="1560661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dirty="0">
                <a:solidFill>
                  <a:srgbClr val="737373"/>
                </a:solidFill>
                <a:latin typeface="Calibri" panose="020F0502020204030204" pitchFamily="34" charset="0"/>
              </a:rPr>
              <a:t>Feb 2016</a:t>
            </a:r>
          </a:p>
        </p:txBody>
      </p:sp>
      <p:sp>
        <p:nvSpPr>
          <p:cNvPr id="3191" name="OTLSHAPE_SLM_1b8f49edfb774adcad39c6b76acf8483_Title">
            <a:extLst>
              <a:ext uri="{FF2B5EF4-FFF2-40B4-BE49-F238E27FC236}">
                <a16:creationId xmlns:a16="http://schemas.microsoft.com/office/drawing/2014/main" id="{953D64E2-166D-230D-3660-F9D1768E31C2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5308145" y="1748197"/>
            <a:ext cx="812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4">
                <a:solidFill>
                  <a:schemeClr val="dk1"/>
                </a:solidFill>
                <a:latin typeface="Calibri" panose="020F0502020204030204" pitchFamily="34" charset="0"/>
              </a:rPr>
              <a:t>Banned in Russia</a:t>
            </a:r>
          </a:p>
        </p:txBody>
      </p:sp>
      <p:sp>
        <p:nvSpPr>
          <p:cNvPr id="3192" name="OTLSHAPE_SLM_1b8f49edfb774adcad39c6b76acf8483_Date">
            <a:extLst>
              <a:ext uri="{FF2B5EF4-FFF2-40B4-BE49-F238E27FC236}">
                <a16:creationId xmlns:a16="http://schemas.microsoft.com/office/drawing/2014/main" id="{37AC52CE-8F23-096F-61F8-DE8A6733A684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5719117" y="1887728"/>
            <a:ext cx="393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Nov 2016</a:t>
            </a:r>
          </a:p>
        </p:txBody>
      </p:sp>
      <p:sp>
        <p:nvSpPr>
          <p:cNvPr id="3197" name="OTLSHAPE_SLM_499765d99b794110be96ad580383ae67_Title">
            <a:extLst>
              <a:ext uri="{FF2B5EF4-FFF2-40B4-BE49-F238E27FC236}">
                <a16:creationId xmlns:a16="http://schemas.microsoft.com/office/drawing/2014/main" id="{01931482-BEF8-82A6-B7DC-8ECD03A9633D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3487176" y="4336246"/>
            <a:ext cx="381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6">
                <a:solidFill>
                  <a:schemeClr val="dk1"/>
                </a:solidFill>
                <a:latin typeface="Calibri" panose="020F0502020204030204" pitchFamily="34" charset="0"/>
              </a:rPr>
              <a:t>mSpoke</a:t>
            </a:r>
          </a:p>
        </p:txBody>
      </p:sp>
      <p:sp>
        <p:nvSpPr>
          <p:cNvPr id="3198" name="OTLSHAPE_SLM_499765d99b794110be96ad580383ae67_Date">
            <a:extLst>
              <a:ext uri="{FF2B5EF4-FFF2-40B4-BE49-F238E27FC236}">
                <a16:creationId xmlns:a16="http://schemas.microsoft.com/office/drawing/2014/main" id="{C5E7A909-94D0-DC16-56CF-3B93FA937C3C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3477312" y="4475776"/>
            <a:ext cx="393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Aug 2010</a:t>
            </a:r>
          </a:p>
        </p:txBody>
      </p:sp>
      <p:sp>
        <p:nvSpPr>
          <p:cNvPr id="768" name="OTLSHAPE_SLM_546d83dccd844517b2ff4deca436f00e_Title">
            <a:extLst>
              <a:ext uri="{FF2B5EF4-FFF2-40B4-BE49-F238E27FC236}">
                <a16:creationId xmlns:a16="http://schemas.microsoft.com/office/drawing/2014/main" id="{B53E4D08-2F60-8B58-F08E-AD2E4B036188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3992497" y="4663313"/>
            <a:ext cx="508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4">
                <a:solidFill>
                  <a:schemeClr val="dk1"/>
                </a:solidFill>
                <a:latin typeface="Calibri" panose="020F0502020204030204" pitchFamily="34" charset="0"/>
              </a:rPr>
              <a:t>SlideShare</a:t>
            </a:r>
          </a:p>
        </p:txBody>
      </p:sp>
      <p:sp>
        <p:nvSpPr>
          <p:cNvPr id="769" name="OTLSHAPE_SLM_546d83dccd844517b2ff4deca436f00e_Date">
            <a:extLst>
              <a:ext uri="{FF2B5EF4-FFF2-40B4-BE49-F238E27FC236}">
                <a16:creationId xmlns:a16="http://schemas.microsoft.com/office/drawing/2014/main" id="{3DB7D035-762C-5383-987B-BD43643CFBCB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4081651" y="4802844"/>
            <a:ext cx="419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May 2012</a:t>
            </a:r>
          </a:p>
        </p:txBody>
      </p:sp>
      <p:sp>
        <p:nvSpPr>
          <p:cNvPr id="771" name="OTLSHAPE_SLM_5c5a7cc61e5d425ea82742e5e93f9afc_Title">
            <a:extLst>
              <a:ext uri="{FF2B5EF4-FFF2-40B4-BE49-F238E27FC236}">
                <a16:creationId xmlns:a16="http://schemas.microsoft.com/office/drawing/2014/main" id="{E1D6B8F4-ACB2-EFE0-AC4E-1255E6FCBA42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5033888" y="4336246"/>
            <a:ext cx="254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Pulse</a:t>
            </a:r>
          </a:p>
        </p:txBody>
      </p:sp>
      <p:sp>
        <p:nvSpPr>
          <p:cNvPr id="772" name="OTLSHAPE_SLM_5c5a7cc61e5d425ea82742e5e93f9afc_Date">
            <a:extLst>
              <a:ext uri="{FF2B5EF4-FFF2-40B4-BE49-F238E27FC236}">
                <a16:creationId xmlns:a16="http://schemas.microsoft.com/office/drawing/2014/main" id="{D0592234-063E-4258-C8D1-31B5ED78E1C4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5033888" y="4475776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dirty="0">
                <a:solidFill>
                  <a:srgbClr val="737373"/>
                </a:solidFill>
                <a:latin typeface="Calibri" panose="020F0502020204030204" pitchFamily="34" charset="0"/>
              </a:rPr>
              <a:t>Apr 2013</a:t>
            </a:r>
          </a:p>
        </p:txBody>
      </p:sp>
      <p:sp>
        <p:nvSpPr>
          <p:cNvPr id="774" name="OTLSHAPE_SLM_71f93563bf81488daaa45db97b0e0cf1_Title">
            <a:extLst>
              <a:ext uri="{FF2B5EF4-FFF2-40B4-BE49-F238E27FC236}">
                <a16:creationId xmlns:a16="http://schemas.microsoft.com/office/drawing/2014/main" id="{9988C03D-26EF-50D6-9143-085838B75274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5328255" y="4663313"/>
            <a:ext cx="508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12" dirty="0">
                <a:solidFill>
                  <a:schemeClr val="dk1"/>
                </a:solidFill>
                <a:latin typeface="Calibri" panose="020F0502020204030204" pitchFamily="34" charset="0"/>
              </a:rPr>
              <a:t>Bright.com</a:t>
            </a:r>
          </a:p>
        </p:txBody>
      </p:sp>
      <p:sp>
        <p:nvSpPr>
          <p:cNvPr id="775" name="OTLSHAPE_SLM_71f93563bf81488daaa45db97b0e0cf1_Date">
            <a:extLst>
              <a:ext uri="{FF2B5EF4-FFF2-40B4-BE49-F238E27FC236}">
                <a16:creationId xmlns:a16="http://schemas.microsoft.com/office/drawing/2014/main" id="{F8473487-54C1-CC96-9923-1E641112BEC7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5328255" y="4802844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dirty="0">
                <a:solidFill>
                  <a:srgbClr val="737373"/>
                </a:solidFill>
                <a:latin typeface="Calibri" panose="020F0502020204030204" pitchFamily="34" charset="0"/>
              </a:rPr>
              <a:t>Feb 2014</a:t>
            </a:r>
          </a:p>
        </p:txBody>
      </p:sp>
      <p:sp>
        <p:nvSpPr>
          <p:cNvPr id="777" name="OTLSHAPE_SLM_121a2be1ca624c2985515603299214e3_Title">
            <a:extLst>
              <a:ext uri="{FF2B5EF4-FFF2-40B4-BE49-F238E27FC236}">
                <a16:creationId xmlns:a16="http://schemas.microsoft.com/office/drawing/2014/main" id="{234C4601-4465-7235-D498-E96548B7C285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5745844" y="4336246"/>
            <a:ext cx="508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8" dirty="0">
                <a:solidFill>
                  <a:schemeClr val="dk1"/>
                </a:solidFill>
                <a:latin typeface="Calibri" panose="020F0502020204030204" pitchFamily="34" charset="0"/>
              </a:rPr>
              <a:t>Lynda.com</a:t>
            </a:r>
          </a:p>
        </p:txBody>
      </p:sp>
      <p:sp>
        <p:nvSpPr>
          <p:cNvPr id="778" name="OTLSHAPE_SLM_121a2be1ca624c2985515603299214e3_Date">
            <a:extLst>
              <a:ext uri="{FF2B5EF4-FFF2-40B4-BE49-F238E27FC236}">
                <a16:creationId xmlns:a16="http://schemas.microsoft.com/office/drawing/2014/main" id="{708C804B-D666-D587-B6B2-6DAFF82EA5E4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5745844" y="4475776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dirty="0">
                <a:solidFill>
                  <a:srgbClr val="737373"/>
                </a:solidFill>
                <a:latin typeface="Calibri" panose="020F0502020204030204" pitchFamily="34" charset="0"/>
              </a:rPr>
              <a:t>Apr 2015</a:t>
            </a:r>
          </a:p>
        </p:txBody>
      </p:sp>
      <p:sp>
        <p:nvSpPr>
          <p:cNvPr id="3" name="OTLSHAPE_SLM_c413d95903324ff89f37e511e4716ea3_Title">
            <a:extLst>
              <a:ext uri="{FF2B5EF4-FFF2-40B4-BE49-F238E27FC236}">
                <a16:creationId xmlns:a16="http://schemas.microsoft.com/office/drawing/2014/main" id="{E46BD783-0F48-02BB-8C31-60F2AB0DB51A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6265366" y="1421130"/>
            <a:ext cx="14351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False claim of leaked accounts</a:t>
            </a:r>
          </a:p>
        </p:txBody>
      </p:sp>
      <p:sp>
        <p:nvSpPr>
          <p:cNvPr id="4" name="OTLSHAPE_SLM_c413d95903324ff89f37e511e4716ea3_Date">
            <a:extLst>
              <a:ext uri="{FF2B5EF4-FFF2-40B4-BE49-F238E27FC236}">
                <a16:creationId xmlns:a16="http://schemas.microsoft.com/office/drawing/2014/main" id="{6604E729-4F48-3095-AA75-2748967C3808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7312566" y="1560661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Apr 2021</a:t>
            </a:r>
          </a:p>
        </p:txBody>
      </p:sp>
      <p:sp>
        <p:nvSpPr>
          <p:cNvPr id="6" name="OTLSHAPE_SLM_eaca6b4975e445b6916c94500de934ee_Title">
            <a:extLst>
              <a:ext uri="{FF2B5EF4-FFF2-40B4-BE49-F238E27FC236}">
                <a16:creationId xmlns:a16="http://schemas.microsoft.com/office/drawing/2014/main" id="{E8C3A341-060D-8FB4-DDF9-C6DC5BFED72D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6636999" y="1748197"/>
            <a:ext cx="1270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4">
                <a:solidFill>
                  <a:schemeClr val="dk1"/>
                </a:solidFill>
                <a:latin typeface="Calibri" panose="020F0502020204030204" pitchFamily="34" charset="0"/>
              </a:rPr>
              <a:t>Operations in China closed</a:t>
            </a:r>
          </a:p>
        </p:txBody>
      </p:sp>
      <p:sp>
        <p:nvSpPr>
          <p:cNvPr id="7" name="OTLSHAPE_SLM_eaca6b4975e445b6916c94500de934ee_Date">
            <a:extLst>
              <a:ext uri="{FF2B5EF4-FFF2-40B4-BE49-F238E27FC236}">
                <a16:creationId xmlns:a16="http://schemas.microsoft.com/office/drawing/2014/main" id="{820E951D-173E-6295-C21F-52B57CD55FC3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7504874" y="1887728"/>
            <a:ext cx="393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Nov 2021</a:t>
            </a:r>
          </a:p>
        </p:txBody>
      </p:sp>
      <p:sp>
        <p:nvSpPr>
          <p:cNvPr id="9" name="OTLSHAPE_SLM_98191b582ef14d8aa6c402e400c5c779_Title">
            <a:extLst>
              <a:ext uri="{FF2B5EF4-FFF2-40B4-BE49-F238E27FC236}">
                <a16:creationId xmlns:a16="http://schemas.microsoft.com/office/drawing/2014/main" id="{F438DD80-4CB3-C925-CC7F-F8F3F9F75C22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6973836" y="2151465"/>
            <a:ext cx="1066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830+ million members</a:t>
            </a:r>
          </a:p>
        </p:txBody>
      </p:sp>
      <p:sp>
        <p:nvSpPr>
          <p:cNvPr id="32" name="OTLSHAPE_SLM_98191b582ef14d8aa6c402e400c5c779_Date">
            <a:extLst>
              <a:ext uri="{FF2B5EF4-FFF2-40B4-BE49-F238E27FC236}">
                <a16:creationId xmlns:a16="http://schemas.microsoft.com/office/drawing/2014/main" id="{E5E57218-7BB4-1445-5D70-9FFF3699B90C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7654853" y="2290995"/>
            <a:ext cx="381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dirty="0">
                <a:solidFill>
                  <a:srgbClr val="737373"/>
                </a:solidFill>
                <a:latin typeface="Calibri" panose="020F0502020204030204" pitchFamily="34" charset="0"/>
              </a:rPr>
              <a:t>Apr 2022</a:t>
            </a:r>
          </a:p>
        </p:txBody>
      </p:sp>
      <p:sp>
        <p:nvSpPr>
          <p:cNvPr id="34" name="OTLSHAPE_SLM_a0ae4d37bb0847449072d7c4624a7b6f_Title">
            <a:extLst>
              <a:ext uri="{FF2B5EF4-FFF2-40B4-BE49-F238E27FC236}">
                <a16:creationId xmlns:a16="http://schemas.microsoft.com/office/drawing/2014/main" id="{C28CCE8C-FAA4-690F-C254-9A5D573C64E9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5963833" y="3932979"/>
            <a:ext cx="1231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Open for Business feature</a:t>
            </a:r>
          </a:p>
        </p:txBody>
      </p:sp>
      <p:sp>
        <p:nvSpPr>
          <p:cNvPr id="35" name="OTLSHAPE_SLM_a0ae4d37bb0847449072d7c4624a7b6f_Date">
            <a:extLst>
              <a:ext uri="{FF2B5EF4-FFF2-40B4-BE49-F238E27FC236}">
                <a16:creationId xmlns:a16="http://schemas.microsoft.com/office/drawing/2014/main" id="{3040D052-40C4-AA40-5444-B760FE304F4A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6795853" y="4072509"/>
            <a:ext cx="393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dirty="0">
                <a:solidFill>
                  <a:srgbClr val="737373"/>
                </a:solidFill>
                <a:latin typeface="Calibri" panose="020F0502020204030204" pitchFamily="34" charset="0"/>
              </a:rPr>
              <a:t>Nov 2019</a:t>
            </a:r>
          </a:p>
        </p:txBody>
      </p:sp>
      <p:sp>
        <p:nvSpPr>
          <p:cNvPr id="37" name="OTLSHAPE_SLM_8e47dbc84004405bbe4b4cb01a100455_Title">
            <a:extLst>
              <a:ext uri="{FF2B5EF4-FFF2-40B4-BE49-F238E27FC236}">
                <a16:creationId xmlns:a16="http://schemas.microsoft.com/office/drawing/2014/main" id="{0253B488-0657-DBA9-0580-14974415BAEC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6918702" y="2881799"/>
            <a:ext cx="1117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LinkedIn Events feature</a:t>
            </a:r>
          </a:p>
        </p:txBody>
      </p:sp>
      <p:sp>
        <p:nvSpPr>
          <p:cNvPr id="38" name="OTLSHAPE_SLM_8e47dbc84004405bbe4b4cb01a100455_Date">
            <a:extLst>
              <a:ext uri="{FF2B5EF4-FFF2-40B4-BE49-F238E27FC236}">
                <a16:creationId xmlns:a16="http://schemas.microsoft.com/office/drawing/2014/main" id="{57919583-953D-608C-7B8F-30EA361C6628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7575610" y="3021542"/>
            <a:ext cx="419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dirty="0">
                <a:solidFill>
                  <a:srgbClr val="737373"/>
                </a:solidFill>
                <a:latin typeface="Calibri" panose="020F0502020204030204" pitchFamily="34" charset="0"/>
              </a:rPr>
              <a:t>May 2020</a:t>
            </a:r>
          </a:p>
        </p:txBody>
      </p:sp>
      <p:sp>
        <p:nvSpPr>
          <p:cNvPr id="4297" name="OTLSHAPE_SLM_4bab71d239f74b59a81fc4a36030cc22_Title">
            <a:extLst>
              <a:ext uri="{FF2B5EF4-FFF2-40B4-BE49-F238E27FC236}">
                <a16:creationId xmlns:a16="http://schemas.microsoft.com/office/drawing/2014/main" id="{9719114B-5E1E-D33B-90D2-FCFA3B331DFA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1359688" y="1748197"/>
            <a:ext cx="4191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4">
                <a:solidFill>
                  <a:schemeClr val="dk1"/>
                </a:solidFill>
                <a:latin typeface="Calibri" panose="020F0502020204030204" pitchFamily="34" charset="0"/>
              </a:rPr>
              <a:t>Founded</a:t>
            </a:r>
          </a:p>
        </p:txBody>
      </p:sp>
      <p:sp>
        <p:nvSpPr>
          <p:cNvPr id="4298" name="OTLSHAPE_SLM_4bab71d239f74b59a81fc4a36030cc22_Date">
            <a:extLst>
              <a:ext uri="{FF2B5EF4-FFF2-40B4-BE49-F238E27FC236}">
                <a16:creationId xmlns:a16="http://schemas.microsoft.com/office/drawing/2014/main" id="{C199D392-7E5F-47A0-42F8-B400CCA0B8CD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1359688" y="1887728"/>
            <a:ext cx="393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Dec 2002</a:t>
            </a:r>
          </a:p>
        </p:txBody>
      </p:sp>
      <p:sp>
        <p:nvSpPr>
          <p:cNvPr id="16" name="OTLSHAPE_M_1e109737c5444091b479c330e0d724ab_Shape">
            <a:extLst>
              <a:ext uri="{FF2B5EF4-FFF2-40B4-BE49-F238E27FC236}">
                <a16:creationId xmlns:a16="http://schemas.microsoft.com/office/drawing/2014/main" id="{D9473CDC-E5A1-486F-5B6E-9E4CE7A718FE}"/>
              </a:ext>
            </a:extLst>
          </p:cNvPr>
          <p:cNvSpPr/>
          <p:nvPr>
            <p:custDataLst>
              <p:tags r:id="rId124"/>
            </p:custDataLst>
          </p:nvPr>
        </p:nvSpPr>
        <p:spPr>
          <a:xfrm>
            <a:off x="1291827" y="811530"/>
            <a:ext cx="177800" cy="177800"/>
          </a:xfrm>
          <a:prstGeom prst="ellipse">
            <a:avLst/>
          </a:prstGeom>
          <a:solidFill>
            <a:srgbClr val="0077B5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TLSHAPE_M_9a1e0aa66e8845a6a00ead66f4b127dd_Shape">
            <a:extLst>
              <a:ext uri="{FF2B5EF4-FFF2-40B4-BE49-F238E27FC236}">
                <a16:creationId xmlns:a16="http://schemas.microsoft.com/office/drawing/2014/main" id="{4B335874-658A-CB7E-4EBE-E136681E4A5D}"/>
              </a:ext>
            </a:extLst>
          </p:cNvPr>
          <p:cNvSpPr/>
          <p:nvPr>
            <p:custDataLst>
              <p:tags r:id="rId125"/>
            </p:custDataLst>
          </p:nvPr>
        </p:nvSpPr>
        <p:spPr>
          <a:xfrm>
            <a:off x="6148382" y="811530"/>
            <a:ext cx="177800" cy="177800"/>
          </a:xfrm>
          <a:prstGeom prst="ellipse">
            <a:avLst/>
          </a:prstGeom>
          <a:solidFill>
            <a:srgbClr val="0077B5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90" name="OTLSHAPE_M_1e109737c5444091b479c330e0d724ab_Title"/>
          <p:cNvSpPr txBox="1"/>
          <p:nvPr>
            <p:custDataLst>
              <p:tags r:id="rId126"/>
            </p:custDataLst>
          </p:nvPr>
        </p:nvSpPr>
        <p:spPr>
          <a:xfrm>
            <a:off x="1152974" y="497163"/>
            <a:ext cx="457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b="1" spc="-2" dirty="0">
                <a:solidFill>
                  <a:schemeClr val="dk1"/>
                </a:solidFill>
                <a:latin typeface="Calibri"/>
              </a:rPr>
              <a:t>Launched</a:t>
            </a:r>
          </a:p>
        </p:txBody>
      </p:sp>
      <p:sp>
        <p:nvSpPr>
          <p:cNvPr id="4391" name="OTLSHAPE_M_1e109737c5444091b479c330e0d724ab_Date"/>
          <p:cNvSpPr txBox="1"/>
          <p:nvPr>
            <p:custDataLst>
              <p:tags r:id="rId127"/>
            </p:custDataLst>
          </p:nvPr>
        </p:nvSpPr>
        <p:spPr>
          <a:xfrm>
            <a:off x="1126558" y="662093"/>
            <a:ext cx="520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800" dirty="0">
                <a:solidFill>
                  <a:srgbClr val="737373"/>
                </a:solidFill>
                <a:latin typeface="Calibri"/>
              </a:rPr>
              <a:t>May 5, 2003</a:t>
            </a:r>
          </a:p>
        </p:txBody>
      </p:sp>
      <p:sp>
        <p:nvSpPr>
          <p:cNvPr id="3186" name="OTLSHAPE_M_9a1e0aa66e8845a6a00ead66f4b127dd_Title">
            <a:extLst>
              <a:ext uri="{FF2B5EF4-FFF2-40B4-BE49-F238E27FC236}">
                <a16:creationId xmlns:a16="http://schemas.microsoft.com/office/drawing/2014/main" id="{430DAC46-E21B-F8EA-5B82-C7D72D4AB847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5672386" y="497163"/>
            <a:ext cx="1130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Microsoft buys LinkedIn</a:t>
            </a:r>
          </a:p>
        </p:txBody>
      </p:sp>
      <p:sp>
        <p:nvSpPr>
          <p:cNvPr id="4294" name="OTLSHAPE_M_9a1e0aa66e8845a6a00ead66f4b127dd_Date">
            <a:extLst>
              <a:ext uri="{FF2B5EF4-FFF2-40B4-BE49-F238E27FC236}">
                <a16:creationId xmlns:a16="http://schemas.microsoft.com/office/drawing/2014/main" id="{F2A7135B-299F-82B7-7CBF-25E2D1CD474D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6044814" y="662093"/>
            <a:ext cx="393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rgbClr val="737373"/>
                </a:solidFill>
                <a:latin typeface="Calibri" panose="020F0502020204030204" pitchFamily="34" charset="0"/>
              </a:rPr>
              <a:t>Dec 2016</a:t>
            </a:r>
          </a:p>
        </p:txBody>
      </p:sp>
      <p:pic>
        <p:nvPicPr>
          <p:cNvPr id="11" name="Picture 10" descr="Logo, icon&#10;&#10;Description automatically generated">
            <a:extLst>
              <a:ext uri="{FF2B5EF4-FFF2-40B4-BE49-F238E27FC236}">
                <a16:creationId xmlns:a16="http://schemas.microsoft.com/office/drawing/2014/main" id="{A9DAC873-C852-BD3E-27CD-23556E971A8D}"/>
              </a:ext>
            </a:extLst>
          </p:cNvPr>
          <p:cNvPicPr>
            <a:picLocks noChangeAspect="1"/>
          </p:cNvPicPr>
          <p:nvPr/>
        </p:nvPicPr>
        <p:blipFill>
          <a:blip r:embed="rId1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6" y="474014"/>
            <a:ext cx="773281" cy="717246"/>
          </a:xfrm>
          <a:prstGeom prst="rect">
            <a:avLst/>
          </a:prstGeom>
        </p:spPr>
      </p:pic>
      <p:pic>
        <p:nvPicPr>
          <p:cNvPr id="155" name="Picture 154" descr="Icon&#10;&#10;Description automatically generated">
            <a:extLst>
              <a:ext uri="{FF2B5EF4-FFF2-40B4-BE49-F238E27FC236}">
                <a16:creationId xmlns:a16="http://schemas.microsoft.com/office/drawing/2014/main" id="{E6FD0DF7-6F54-9E7A-16FC-FB56D110D4A3}"/>
              </a:ext>
            </a:extLst>
          </p:cNvPr>
          <p:cNvPicPr>
            <a:picLocks noChangeAspect="1"/>
          </p:cNvPicPr>
          <p:nvPr/>
        </p:nvPicPr>
        <p:blipFill>
          <a:blip r:embed="rId1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725147" y="4028104"/>
            <a:ext cx="1737953" cy="23943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64DACF9-FE92-DE60-7CCC-7580A087F972}"/>
              </a:ext>
            </a:extLst>
          </p:cNvPr>
          <p:cNvSpPr txBox="1"/>
          <p:nvPr/>
        </p:nvSpPr>
        <p:spPr>
          <a:xfrm>
            <a:off x="2128337" y="285750"/>
            <a:ext cx="2963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LinkedIn history timeline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84109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JjNDEzZDk1OS0wMzMyLTRmZjgtOWYzNy1lNTExZTQ3MTZlYTMiLCJJbmRleCI6MywiR3JvdXBJZCI6bnVsbCwiVGl0bGUiOiJGYWxzZSBjbGFpbSBvZiBsZWFrZWQgYWNjb3VudHMiLCJEYXRlVGltZSI6IjIwMjEtMDQtMTdUMjM6NTk6MDAiLCJQZXJjZW50YWdlQ29tcGxldGUiOm51bGwsIk5vdGUiOm51bGwsIlN0eWxlIjp7IiRpZCI6IjYiLCJUaXRsZVBvc2l0aW9uIjoiTGVmdCIsIkRhdGVQb3NpdGlvbiI6IkxlZnQiLCJTaGFwZVR5cGUiOjE3LCJTaGFwZVNpemUiOjMsIlNoYXBlU3R5bGUiOnsiJGlkIjoiNyIsIk1hcmdpbiI6eyIkaWQiOiI4IiwiVG9wIjowLjAsIkxlZnQiOjAuMCwiUmlnaHQiOjAuMCwiQm90dG9tIjowLjB9LCJQYWRkaW5nIjp7IiRpZCI6IjkiLCJUb3AiOjAuMCwiTGVmdCI6MC4wLCJSaWdodCI6MC4wLCJCb3R0b20iOjAuMH0sIkJhY2tncm91bmQiOnsiJGlkIjoiMTAiLCJDb2xvciI6eyIkaWQiOiIxMSIsIkEiOjI1NSwiUiI6MCwiRyI6MTYwLCJCIjoyMjB9fSwiSXNWaXNpYmxlIjp0cnVlLCJXaWR0aCI6OC4zOTk5OTk2MTg1MzAyNzM0LCJIZWlnaHQiOjkuODAwMDAwMTkwNzM0ODYzMywiQm9yZGVyU3R5bGUiOnsiJGlkIjoiMTIiLCJMaW5lQ29sb3IiOnsiJGlkIjoiMTMiLCIkdHlwZSI6Ik5MUkUuQ29tbW9uLkRvbS5Tb2xpZENvbG9yQnJ1c2gsIE5MUkUuQ29tbW9uIiwiQ29sb3IiOnsiJGlkIjoiMTQiLCJBIjoyNTUsIlIiOjI1NSwiRyI6MCwiQiI6MH19LCJMaW5lV2VpZ2h0IjowLjAsIkxpbmVUeXBlIjowLCJQYXJlbnRTdHlsZSI6bnVsbH0sIlBhcmVudFN0eWxlIjpudWxsfSwiVGl0bGVTdHlsZSI6eyIkaWQiOiIxNSIsIkZvbnRTZXR0aW5ncyI6eyIkaWQiOiIxNiIsIkZvbnRTaXplIjo5LCJGb250TmFtZSI6IkNhbGlicmkiLCJJc0JvbGQiOnRydWUsIklzSXRhbGljIjpmYWxzZSwiSXNVbmRlcmxpbmVkIjpmYWxzZSwiUGFyZW50U3R5bGUiOm51bGx9LCJBdXRvU2l6ZSI6MCwiRm9yZWdyb3VuZCI6eyIkaWQiOiIxNyIsIkNvbG9yIjp7IiRpZCI6IjE4IiwiQSI6MjU1LCJSIjowLCJHIjowLCJCIjowfX0sIk1heFdpZHRoIjoyMDAuMCwiTWF4SGVpZ2h0IjoiSW5maW5pdHkiLCJTbWFydEZvcmVncm91bmRJc0FjdGl2ZSI6ZmFsc2UsIkhvcml6b250YWxBbGlnbm1lbnQiOjIsIlZlcnRpY2FsQWxpZ25tZW50IjowLCJTbWFydEZvcmVncm91bmQiOm51bGwsIkJhY2tncm91bmRGaWxsVHlwZSI6MCwiTWFyZ2luIjp7IiRpZCI6IjE5IiwiVG9wIjowLjAsIkxlZnQiOjAuMCwiUmlnaHQiOjAuMCwiQm90dG9tIjowLjB9LCJQYWRkaW5nIjp7IiRpZCI6IjIwIiwiVG9wIjowLjAsIkxlZnQiOjAuMCwiUmlnaHQiOjAuMCwiQm90dG9tIjowLjB9LCJCYWNrZ3JvdW5kIjp7IiRpZCI6IjIxIiwiQ29sb3IiOnsiJGlkIjoiMjIiLCJBIjowLCJSIjoyNTUsIkciOjI1NSwiQiI6MjU1fX0sIklzVmlzaWJsZSI6dHJ1ZSwiV2lkdGgiOjAuMCwiSGVpZ2h0IjowLjAsIkJvcmRlclN0eWxlIjpudWxsLCJQYXJlbnRTdHlsZSI6bnVsbH0sIkRhdGVTdHlsZSI6eyIkaWQiOiIyMyIsIkZvbnRTZXR0aW5ncyI6eyIkaWQiOiIyNCIsIkZvbnRTaXplIjo4LCJGb250TmFtZSI6IkNhbGlicmkiLCJJc0JvbGQiOmZhbHNlLCJJc0l0YWxpYyI6ZmFsc2UsIklzVW5kZXJsaW5lZCI6ZmFsc2UsIlBhcmVudFN0eWxlIjpudWxsfSwiQXV0b1NpemUiOjAsIkZvcmVncm91bmQiOnsiJGlkIjoiMjUiLCJDb2xvciI6eyIkaWQiOiIyNi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aWQiOiIyNyIsIlRvcCI6MC4wLCJMZWZ0IjowLjAsIlJpZ2h0IjowLjAsIkJvdHRvbSI6MC4wfSwiUGFkZGluZyI6eyIkaWQiOiIyOCIsIlRvcCI6MC4wLCJMZWZ0IjowLjAsIlJpZ2h0IjowLjAsIkJvdHRvbSI6MC4wfSwiQmFja2dyb3VuZCI6eyIkaWQiOiIyOSIsIkNvbG9yIjp7IiRpZCI6IjMwIiwiQSI6MCwiUiI6MjU1LCJHIjoyNTUsIkIiOjI1NX19LCJJc1Zpc2libGUiOnRydWUsIldpZHRoIjowLjAsIkhlaWdodCI6MC4wLCJCb3JkZXJTdHlsZSI6bnVsbCwiUGFyZW50U3R5bGUiOm51bGx9LCJEYXRlRm9ybWF0Ijp7IiRpZCI6IjMx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zIiLCJEYXRlUGFydElzVmlzaWJsZSI6ZmFsc2UsIlRpbWVQYXJ0SXNWaXNpYmxlIjpmYWxzZX19LCJXZWVrTnVtYmVyaW5nIjp7IiRpZCI6IjMzIiwiRm9ybWF0IjowLCJJc1Zpc2libGUiOmZhbHNlLCJMYXN0S25vd25WaXNpYmlsaXR5U3RhdGUiOmZhbHNlfSwiSXNWaXNpYmxlIjp0cnVlLCJQYXJlbnRTdHlsZSI6bnVsbH0sIkh5cGVybGluayI6bnVsbCwiSW1wb3J0SWQiOiIifSx7IiRpZCI6IjM0IiwiSWQiOiJkMGYxNTA0My0yODE0LTQ1NmItOGRlMi04Yjg2MmE4YzQ3MDQiLCJJbmRleCI6MiwiR3JvdXBJZCI6bnVsbCwiVGl0bGUiOiI0My42JSBkcm9wIGluIHNoYXJlcyIsIkRhdGVUaW1lIjoiMjAxNi0wMi0wMVQyMzo1OTowMFoiLCJQZXJjZW50YWdlQ29tcGxldGUiOm51bGwsIk5vdGUiOm51bGwsIlN0eWxlIjp7IiRpZCI6IjM1IiwiVGl0bGVQb3NpdGlvbiI6IkxlZnQiLCJEYXRlUG9zaXRpb24iOiJMZWZ0IiwiU2hhcGVUeXBlIjoxNywiU2hhcGVTaXplIjozLCJTaGFwZVN0eWxlIjp7IiRpZCI6IjM2IiwiTWFyZ2luIjp7IiRyZWYiOiI4In0sIlBhZGRpbmciOnsiJHJlZiI6IjkifSwiQmFja2dyb3VuZCI6eyIkaWQiOiIzNyIsIkNvbG9yIjp7IiRpZCI6IjM4IiwiQSI6MjU1LCJSIjowLCJHIjoxNjAsIkIiOjIyMH19LCJJc1Zpc2libGUiOnRydWUsIldpZHRoIjo4LjM5OTk5OTYxODUzMDI3MzQsIkhlaWdodCI6OS44MDAwMDAxOTA3MzQ4NjMzLCJCb3JkZXJTdHlsZSI6eyIkaWQiOiIzOSIsIkxpbmVDb2xvciI6eyIkcmVmIjoiMTMifSwiTGluZVdlaWdodCI6MC4wLCJMaW5lVHlwZSI6MCwiUGFyZW50U3R5bGUiOm51bGx9LCJQYXJlbnRTdHlsZSI6bnVsbH0sIlRpdGxlU3R5bGUiOnsiJGlkIjoiNDAiLCJGb250U2V0dGluZ3MiOnsiJGlkIjoiNDEiLCJGb250U2l6ZSI6OSwiRm9udE5hbWUiOiJDYWxpYnJpIiwiSXNCb2xkIjp0cnVlLCJJc0l0YWxpYyI6ZmFsc2UsIklzVW5kZXJsaW5lZCI6ZmFsc2UsIlBhcmVudFN0eWxlIjpudWxsfSwiQXV0b1NpemUiOjAsIkZvcmVncm91bmQiOnsiJHJlZiI6IjE3In0sIk1heFdpZHRoIjoyMDA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QyIiwiQ29sb3IiOnsiJGlkIjoiNDMiLCJBIjowLCJSIjoyNTUsIkciOjI1NSwiQiI6MjU1fX0sIklzVmlzaWJsZSI6dHJ1ZSwiV2lkdGgiOjAuMCwiSGVpZ2h0IjowLjAsIkJvcmRlclN0eWxlIjpudWxsLCJQYXJlbnRTdHlsZSI6bnVsbH0sIkRhdGVTdHlsZSI6eyIkaWQiOiI0NCIsIkZvbnRTZXR0aW5ncyI6eyIkaWQiOiI0NSIsIkZvbnRTaXplIjo4LCJGb250TmFtZSI6IkNhbGlicmkiLCJJc0JvbGQiOmZhbHNlLCJJc0l0YWxpYyI6ZmFsc2UsIklzVW5kZXJsaW5lZCI6ZmFsc2UsIlBhcmVudFN0eWxlIjpudWxsfSwiQXV0b1NpemUiOjAsIkZvcmVncm91bmQiOnsiJHJlZiI6IjI1In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Q2IiwiQ29sb3IiOnsiJGlkIjoiNDciLCJBIjowLCJSIjoyNTUsIkciOjI1NSwiQiI6MjU1fX0sIklzVmlzaWJsZSI6dHJ1ZSwiV2lkdGgiOjAuMCwiSGVpZ2h0IjowLjAsIkJvcmRlclN0eWxlIjpudWxsLCJQYXJlbnRTdHlsZSI6bnVsbH0sIkRhdGVGb3JtYXQiOnsiJGlkIjoiNDg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0OSIsIkRhdGVQYXJ0SXNWaXNpYmxlIjpmYWxzZSwiVGltZVBhcnRJc1Zpc2libGUiOmZhbHNlfX0sIldlZWtOdW1iZXJpbmciOnsiJGlkIjoiNTAiLCJGb3JtYXQiOjAsIklzVmlzaWJsZSI6ZmFsc2UsIkxhc3RLbm93blZpc2liaWxpdHlTdGF0ZSI6ZmFsc2V9LCJJc1Zpc2libGUiOnRydWUsIlBhcmVudFN0eWxlIjpudWxsfSwiSHlwZXJsaW5rIjpudWxsLCJJbXBvcnRJZCI6IlNoYXJlcyBkcm9wIDQzLjYlIGluIGEgc2luZ2xlIGRheSJ9LHsiJGlkIjoiNTEiLCJJZCI6ImU4ZTZlNWVmLTRlNTctNGZmMy04NWE5LWU0NWE0ZjcxYWNmNCIsIkluZGV4IjoxLCJHcm91cElkIjpudWxsLCJUaXRsZSI6IlRyYWRlcyBpdHMgZmlyc3Qgc2hhcmVzIiwiRGF0ZVRpbWUiOiIyMDExLTA1LTE5VDIzOjU5OjAwWiIsIlBlcmNlbnRhZ2VDb21wbGV0ZSI6bnVsbCwiTm90ZSI6bnVsbCwiU3R5bGUiOnsiJGlkIjoiNTIiLCJUaXRsZVBvc2l0aW9uIjoiTGVmdCIsIkRhdGVQb3NpdGlvbiI6IkxlZnQiLCJTaGFwZVR5cGUiOjE3LCJTaGFwZVNpemUiOjMsIlNoYXBlU3R5bGUiOnsiJGlkIjoiNTMiLCJNYXJnaW4iOnsiJHJlZiI6IjgifSwiUGFkZGluZyI6eyIkcmVmIjoiOSJ9LCJCYWNrZ3JvdW5kIjp7IiRpZCI6IjU0IiwiQ29sb3IiOnsiJGlkIjoiNTUiLCJBIjoyNTUsIlIiOjAsIkciOjE2MCwiQiI6MjIwfX0sIklzVmlzaWJsZSI6dHJ1ZSwiV2lkdGgiOjguMzk5OTk5NjE4NTMwMjczNCwiSGVpZ2h0Ijo5LjgwMDAwMDE5MDczNDg2MzMsIkJvcmRlclN0eWxlIjp7IiRpZCI6IjU2IiwiTGluZUNvbG9yIjp7IiRyZWYiOiIxMyJ9LCJMaW5lV2VpZ2h0IjowLjAsIkxpbmVUeXBlIjowLCJQYXJlbnRTdHlsZSI6bnVsbH0sIlBhcmVudFN0eWxlIjpudWxsfSwiVGl0bGVTdHlsZSI6eyIkaWQiOiI1NyIsIkZvbnRTZXR0aW5ncyI6eyIkaWQiOiI1OCIsIkZvbnRTaXplIjo5LCJGb250TmFtZSI6IkNhbGlicmkiLCJJc0JvbGQiOnRydWUsIklzSXRhbGljIjpmYWxzZSwiSXNVbmRlcmxpbmVkIjpmYWxzZSwiUGFyZW50U3R5bGUiOm51bGx9LCJBdXRvU2l6ZSI6MCwiRm9yZWdyb3VuZCI6eyIkcmVmIjoiMTci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NTkiLCJDb2xvciI6eyIkaWQiOiI2MCIsIkEiOjAsIlIiOjI1NSwiRyI6MjU1LCJCIjoyNTV9fSwiSXNWaXNpYmxlIjp0cnVlLCJXaWR0aCI6MC4wLCJIZWlnaHQiOjAuMCwiQm9yZGVyU3R5bGUiOm51bGwsIlBhcmVudFN0eWxlIjpudWxsfSwiRGF0ZVN0eWxlIjp7IiRpZCI6IjYxIiwiRm9udFNldHRpbmdzIjp7IiRpZCI6IjYyIiwiRm9udFNpemUiOjgsIkZvbnROYW1lIjoiQ2FsaWJyaSIsIklzQm9sZCI6ZmFsc2UsIklzSXRhbGljIjpmYWxzZSwiSXNVbmRlcmxpbmVkIjpmYWxzZSwiUGFyZW50U3R5bGUiOm51bGx9LCJBdXRvU2l6ZSI6MCwiRm9yZWdyb3VuZCI6eyIkcmVmIjoiMjUi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NjMiLCJDb2xvciI6eyIkaWQiOiI2NCIsIkEiOjAsIlIiOjI1NSwiRyI6MjU1LCJCIjoyNTV9fSwiSXNWaXNpYmxlIjp0cnVlLCJXaWR0aCI6MC4wLCJIZWlnaHQiOjAuMCwiQm9yZGVyU3R5bGUiOm51bGwsIlBhcmVudFN0eWxlIjpudWxsfSwiRGF0ZUZvcm1hdCI6eyIkcmVmIjoiNDgifSwiV2Vla051bWJlcmluZyI6eyIkaWQiOiI2NSIsIkZvcm1hdCI6MCwiSXNWaXNpYmxlIjpmYWxzZSwiTGFzdEtub3duVmlzaWJpbGl0eVN0YXRlIjpmYWxzZX0sIklzVmlzaWJsZSI6dHJ1ZSwiUGFyZW50U3R5bGUiOm51bGx9LCJIeXBlcmxpbmsiOm51bGwsIkltcG9ydElkIjoiVHJhZGVzIGl0cyBmaXJzdCBzaGFyZXMifSx7IiRpZCI6IjY2IiwiSWQiOiJmZDllMWRkZS03Yzc5LTRhNmYtOWFhNC1mOTIzNjFhNjNkOTQiLCJJbmRleCI6MCwiR3JvdXBJZCI6bnVsbCwiVGl0bGUiOiIxc3QgbW9udGggb2YgcHJvZml0YWJpbGl0eSIsIkRhdGVUaW1lIjoiMjAwNi0wMy0wMVQyMzo1OTowMFoiLCJQZXJjZW50YWdlQ29tcGxldGUiOm51bGwsIk5vdGUiOm51bGwsIlN0eWxlIjp7IiRpZCI6IjY3IiwiVGl0bGVQb3NpdGlvbiI6IkxlZnQiLCJEYXRlUG9zaXRpb24iOiJMZWZ0IiwiU2hhcGVUeXBlIjoxNywiU2hhcGVTaXplIjozLCJTaGFwZVN0eWxlIjp7IiRpZCI6IjY4IiwiTWFyZ2luIjp7IiRyZWYiOiI4In0sIlBhZGRpbmciOnsiJHJlZiI6IjkifSwiQmFja2dyb3VuZCI6eyIkaWQiOiI2OSIsIkNvbG9yIjp7IiRpZCI6IjcwIiwiQSI6MjU1LCJSIjowLCJHIjoxNjAsIkIiOjIyMH19LCJJc1Zpc2libGUiOnRydWUsIldpZHRoIjo4LjM5OTk5OTYxODUzMDI3MzQsIkhlaWdodCI6OS44MDAwMDAxOTA3MzQ4NjMzLCJCb3JkZXJTdHlsZSI6eyIkaWQiOiI3MSIsIkxpbmVDb2xvciI6eyIkcmVmIjoiMTMifSwiTGluZVdlaWdodCI6MC4wLCJMaW5lVHlwZSI6MCwiUGFyZW50U3R5bGUiOm51bGx9LCJQYXJlbnRTdHlsZSI6bnVsbH0sIlRpdGxlU3R5bGUiOnsiJGlkIjoiNzIiLCJGb250U2V0dGluZ3MiOnsiJGlkIjoiNzMiLCJGb250U2l6ZSI6OSwiRm9udE5hbWUiOiJDYWxpYnJpIiwiSXNCb2xkIjp0cnVlLCJJc0l0YWxpYyI6ZmFsc2UsIklzVW5kZXJsaW5lZCI6ZmFsc2UsIlBhcmVudFN0eWxlIjpudWxsfSwiQXV0b1NpemUiOjAsIkZvcmVncm91bmQiOnsiJHJlZiI6IjE3In0sIk1heFdpZHRoIjoyMDA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c0IiwiQ29sb3IiOnsiJGlkIjoiNzUiLCJBIjowLCJSIjoyNTUsIkciOjI1NSwiQiI6MjU1fX0sIklzVmlzaWJsZSI6dHJ1ZSwiV2lkdGgiOjAuMCwiSGVpZ2h0IjowLjAsIkJvcmRlclN0eWxlIjpudWxsLCJQYXJlbnRTdHlsZSI6bnVsbH0sIkRhdGVTdHlsZSI6eyIkaWQiOiI3NiIsIkZvbnRTZXR0aW5ncyI6eyIkaWQiOiI3NyIsIkZvbnRTaXplIjo4LCJGb250TmFtZSI6IkNhbGlicmkiLCJJc0JvbGQiOmZhbHNlLCJJc0l0YWxpYyI6ZmFsc2UsIklzVW5kZXJsaW5lZCI6ZmFsc2UsIlBhcmVudFN0eWxlIjpudWxsfSwiQXV0b1NpemUiOjAsIkZvcmVncm91bmQiOnsiJHJlZiI6IjI1In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c4IiwiQ29sb3IiOnsiJGlkIjoiNzkiLCJBIjowLCJSIjoyNTUsIkciOjI1NSwiQiI6MjU1fX0sIklzVmlzaWJsZSI6dHJ1ZSwiV2lkdGgiOjAuMCwiSGVpZ2h0IjowLjAsIkJvcmRlclN0eWxlIjpudWxsLCJQYXJlbnRTdHlsZSI6bnVsbH0sIkRhdGVGb3JtYXQiOnsiJHJlZiI6IjQ4In0sIldlZWtOdW1iZXJpbmciOnsiJGlkIjoiODAiLCJGb3JtYXQiOjAsIklzVmlzaWJsZSI6ZmFsc2UsIkxhc3RLbm93blZpc2liaWxpdHlTdGF0ZSI6ZmFsc2V9LCJJc1Zpc2libGUiOnRydWUsIlBhcmVudFN0eWxlIjpudWxsfSwiSHlwZXJsaW5rIjpudWxsLCJJbXBvcnRJZCI6IkZpcnN0IG1vbnRoIG9mIHByb2ZpdGFiaWxpdHkifV0sIklkIjoiMzg3NDlhODUtNjYyYi00MWZkLWJkNDctOGY5ZmQ2ZDk0NThmIiwiSXNTaW5nbGVJdGVtUm93IjpmYWxzZX0seyIkaWQiOiI4MSIsIl90YXNrcyI6W10sIl9taWxlc3RvbmVzIjpbeyIkaWQiOiI4MiIsIklkIjoiMWI4ZjQ5ZWQtZmI3Ny00YWRjLWFkMzktYzZiNzZhY2Y4NDgzIiwiSW5kZXgiOjYsIkdyb3VwSWQiOm51bGwsIlRpdGxlIjoiQmFubmVkIGluIFJ1c3NpYSIsIkRhdGVUaW1lIjoiMjAxNi0xMS0xN1QyMzo1OTowMFoiLCJQZXJjZW50YWdlQ29tcGxldGUiOm51bGwsIk5vdGUiOm51bGwsIlN0eWxlIjp7IiRpZCI6IjgzIiwiVGl0bGVQb3NpdGlvbiI6IkxlZnQiLCJEYXRlUG9zaXRpb24iOiJMZWZ0IiwiU2hhcGVUeXBlIjoxNywiU2hhcGVTaXplIjozLCJTaGFwZVN0eWxlIjp7IiRpZCI6Ijg0IiwiTWFyZ2luIjp7IiRyZWYiOiI4In0sIlBhZGRpbmciOnsiJHJlZiI6IjkifSwiQmFja2dyb3VuZCI6eyIkaWQiOiI4NSIsIkNvbG9yIjp7IiRpZCI6Ijg2IiwiQSI6MjU1LCJSIjowLCJHIjoxNjAsIkIiOjIyMH19LCJJc1Zpc2libGUiOnRydWUsIldpZHRoIjo4LjM5OTk5OTYxODUzMDI3MzQsIkhlaWdodCI6OS44MDAwMDAxOTA3MzQ4NjMzLCJCb3JkZXJTdHlsZSI6eyIkaWQiOiI4NyIsIkxpbmVDb2xvciI6eyIkcmVmIjoiMTMifSwiTGluZVdlaWdodCI6MC4wLCJMaW5lVHlwZSI6MCwiUGFyZW50U3R5bGUiOm51bGx9LCJQYXJlbnRTdHlsZSI6bnVsbH0sIlRpdGxlU3R5bGUiOnsiJGlkIjoiODgiLCJGb250U2V0dGluZ3MiOnsiJGlkIjoiODkiLCJGb250U2l6ZSI6OSwiRm9udE5hbWUiOiJDYWxpYnJpIiwiSXNCb2xkIjp0cnVlLCJJc0l0YWxpYyI6ZmFsc2UsIklzVW5kZXJsaW5lZCI6ZmFsc2UsIlBhcmVudFN0eWxlIjpudWxsfSwiQXV0b1NpemUiOjAsIkZvcmVncm91bmQiOnsiJHJlZiI6IjE3In0sIk1heFdpZHRoIjoyMDA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kwIiwiQ29sb3IiOnsiJGlkIjoiOTEiLCJBIjowLCJSIjoyNTUsIkciOjI1NSwiQiI6MjU1fX0sIklzVmlzaWJsZSI6dHJ1ZSwiV2lkdGgiOjAuMCwiSGVpZ2h0IjowLjAsIkJvcmRlclN0eWxlIjpudWxsLCJQYXJlbnRTdHlsZSI6bnVsbH0sIkRhdGVTdHlsZSI6eyIkaWQiOiI5MiIsIkZvbnRTZXR0aW5ncyI6eyIkaWQiOiI5MyIsIkZvbnRTaXplIjo4LCJGb250TmFtZSI6IkNhbGlicmkiLCJJc0JvbGQiOmZhbHNlLCJJc0l0YWxpYyI6ZmFsc2UsIklzVW5kZXJsaW5lZCI6ZmFsc2UsIlBhcmVudFN0eWxlIjpudWxsfSwiQXV0b1NpemUiOjAsIkZvcmVncm91bmQiOnsiJHJlZiI6IjI1In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k0IiwiQ29sb3IiOnsiJGlkIjoiOTUiLCJBIjowLCJSIjoyNTUsIkciOjI1NSwiQiI6MjU1fX0sIklzVmlzaWJsZSI6dHJ1ZSwiV2lkdGgiOjAuMCwiSGVpZ2h0IjowLjAsIkJvcmRlclN0eWxlIjpudWxsLCJQYXJlbnRTdHlsZSI6bnVsbH0sIkRhdGVGb3JtYXQiOnsiJHJlZiI6IjQ4In0sIldlZWtOdW1iZXJpbmciOnsiJGlkIjoiOTYiLCJGb3JtYXQiOjAsIklzVmlzaWJsZSI6ZmFsc2UsIkxhc3RLbm93blZpc2liaWxpdHlTdGF0ZSI6ZmFsc2V9LCJJc1Zpc2libGUiOnRydWUsIlBhcmVudFN0eWxlIjpudWxsfSwiSHlwZXJsaW5rIjpudWxsLCJJbXBvcnRJZCI6IkJhbm5lZCBpbiBSdXNzaWEifSx7IiRpZCI6Ijk3IiwiSWQiOiI0YmFiNzFkMi0zOWY3LTRiNTktYTgxZi1jNGEzNjAzMGNjMjIiLCJJbmRleCI6NCwiR3JvdXBJZCI6bnVsbCwiVGl0bGUiOiJGb3VuZGVkIiwiRGF0ZVRpbWUiOiIyMDAyLTEyLTI4VDIzOjU5OjAwWiIsIlBlcmNlbnRhZ2VDb21wbGV0ZSI6bnVsbCwiTm90ZSI6bnVsbCwiU3R5bGUiOnsiJGlkIjoiOTgiLCJUaXRsZVBvc2l0aW9uIjoiUmlnaHQiLCJEYXRlUG9zaXRpb24iOiJSaWdodCIsIlNoYXBlVHlwZSI6MTcsIlNoYXBlU2l6ZSI6MywiU2hhcGVTdHlsZSI6eyIkaWQiOiI5OSIsIk1hcmdpbiI6eyIkcmVmIjoiOCJ9LCJQYWRkaW5nIjp7IiRyZWYiOiI5In0sIkJhY2tncm91bmQiOnsiJGlkIjoiMTAwIiwiQ29sb3IiOnsiJGlkIjoiMTAxIiwiQSI6MjU1LCJSIjowLCJHIjoxNjAsIkIiOjIyMH19LCJJc1Zpc2libGUiOnRydWUsIldpZHRoIjo4LjM5OTk5OTYxODUzMDI3MzQsIkhlaWdodCI6OS44MDAwMDAxOTA3MzQ4NjMzLCJCb3JkZXJTdHlsZSI6eyIkaWQiOiIxMDIiLCJMaW5lQ29sb3IiOnsiJHJlZiI6IjEzIn0sIkxpbmVXZWlnaHQiOjAuMCwiTGluZVR5cGUiOjAsIlBhcmVudFN0eWxlIjpudWxsfSwiUGFyZW50U3R5bGUiOm51bGx9LCJUaXRsZVN0eWxlIjp7IiRpZCI6IjEwMyIsIkZvbnRTZXR0aW5ncyI6eyIkaWQiOiIxMDQiLCJGb250U2l6ZSI6OSwiRm9udE5hbWUiOiJDYWxpYnJpIiwiSXNCb2xkIjp0cnVlLCJJc0l0YWxpYyI6ZmFsc2UsIklzVW5kZXJsaW5lZCI6ZmFsc2UsIlBhcmVudFN0eWxlIjpudWxsfSwiQXV0b1NpemUiOjAsIkZvcmVncm91bmQiOnsiJHJlZiI6IjE3In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EwNSIsIkNvbG9yIjp7IiRpZCI6IjEwNiIsIkEiOjAsIlIiOjI1NSwiRyI6MjU1LCJCIjoyNTV9fSwiSXNWaXNpYmxlIjp0cnVlLCJXaWR0aCI6MC4wLCJIZWlnaHQiOjAuMCwiQm9yZGVyU3R5bGUiOm51bGwsIlBhcmVudFN0eWxlIjpudWxsfSwiRGF0ZVN0eWxlIjp7IiRpZCI6IjEwNyIsIkZvbnRTZXR0aW5ncyI6eyIkaWQiOiIxMDgiLCJGb250U2l6ZSI6OCwiRm9udE5hbWUiOiJDYWxpYnJpIiwiSXNCb2xkIjpmYWxzZSwiSXNJdGFsaWMiOmZhbHNlLCJJc1VuZGVybGluZWQiOmZhbHNlLCJQYXJlbnRTdHlsZSI6bnVsbH0sIkF1dG9TaXplIjowLCJGb3JlZ3JvdW5kIjp7IiRyZWYiOiIyNSJ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xMDkiLCJDb2xvciI6eyIkaWQiOiIxMTAiLCJBIjowLCJSIjoyNTUsIkciOjI1NSwiQiI6MjU1fX0sIklzVmlzaWJsZSI6dHJ1ZSwiV2lkdGgiOjAuMCwiSGVpZ2h0IjowLjAsIkJvcmRlclN0eWxlIjpudWxsLCJQYXJlbnRTdHlsZSI6bnVsbH0sIkRhdGVGb3JtYXQiOnsiJGlkIjoiMTEx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TEyIiwiRGF0ZVBhcnRJc1Zpc2libGUiOmZhbHNlLCJUaW1lUGFydElzVmlzaWJsZSI6ZmFsc2V9fSwiV2Vla051bWJlcmluZyI6eyIkaWQiOiIxMTMiLCJGb3JtYXQiOjAsIklzVmlzaWJsZSI6ZmFsc2UsIkxhc3RLbm93blZpc2liaWxpdHlTdGF0ZSI6ZmFsc2V9LCJJc1Zpc2libGUiOnRydWUsIlBhcmVudFN0eWxlIjpudWxsfSwiSHlwZXJsaW5rIjpudWxsLCJJbXBvcnRJZCI6IkZvdW5kZWQifSx7IiRpZCI6IjExNCIsIklkIjoiZWFjYTZiNDktNzVlNC00NWI2LTkxNmMtOTQ1MDBkZTkzNGVlIiwiSW5kZXgiOjcsIkdyb3VwSWQiOm51bGwsIlRpdGxlIjoiT3BlcmF0aW9ucyBpbiBDaGluYSBjbG9zZWQiLCJEYXRlVGltZSI6IjIwMjEtMTEtMTdUMjM6NTk6MDAiLCJQZXJjZW50YWdlQ29tcGxldGUiOm51bGwsIk5vdGUiOm51bGwsIlN0eWxlIjp7IiRpZCI6IjExNSIsIlRpdGxlUG9zaXRpb24iOiJMZWZ0IiwiRGF0ZVBvc2l0aW9uIjoiTGVmdCIsIlNoYXBlVHlwZSI6MTcsIlNoYXBlU2l6ZSI6MywiU2hhcGVTdHlsZSI6eyIkaWQiOiIxMTYiLCJNYXJnaW4iOnsiJHJlZiI6IjgifSwiUGFkZGluZyI6eyIkcmVmIjoiOSJ9LCJCYWNrZ3JvdW5kIjp7IiRpZCI6IjExNyIsIkNvbG9yIjp7IiRpZCI6IjExOCIsIkEiOjI1NSwiUiI6MCwiRyI6MTYwLCJCIjoyMjB9fSwiSXNWaXNpYmxlIjp0cnVlLCJXaWR0aCI6OC4zOTk5OTk2MTg1MzAyNzM0LCJIZWlnaHQiOjkuODAwMDAwMTkwNzM0ODYzMywiQm9yZGVyU3R5bGUiOnsiJGlkIjoiMTE5IiwiTGluZUNvbG9yIjp7IiRyZWYiOiIxMyJ9LCJMaW5lV2VpZ2h0IjowLjAsIkxpbmVUeXBlIjowLCJQYXJlbnRTdHlsZSI6bnVsbH0sIlBhcmVudFN0eWxlIjpudWxsfSwiVGl0bGVTdHlsZSI6eyIkaWQiOiIxMjAiLCJGb250U2V0dGluZ3MiOnsiJGlkIjoiMTIxIiwiRm9udFNpemUiOjksIkZvbnROYW1lIjoiQ2FsaWJyaSIsIklzQm9sZCI6dHJ1ZSwiSXNJdGFsaWMiOmZhbHNlLCJJc1VuZGVybGluZWQiOmZhbHNlLCJQYXJlbnRTdHlsZSI6bnVsbH0sIkF1dG9TaXplIjowLCJGb3JlZ3JvdW5kIjp7IiRyZWYiOiIxNyJ9LCJNYXhXaWR0aCI6MjAw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xMjIiLCJDb2xvciI6eyIkaWQiOiIxMjMiLCJBIjowLCJSIjoyNTUsIkciOjI1NSwiQiI6MjU1fX0sIklzVmlzaWJsZSI6dHJ1ZSwiV2lkdGgiOjAuMCwiSGVpZ2h0IjowLjAsIkJvcmRlclN0eWxlIjpudWxsLCJQYXJlbnRTdHlsZSI6bnVsbH0sIkRhdGVTdHlsZSI6eyIkaWQiOiIxMjQiLCJGb250U2V0dGluZ3MiOnsiJGlkIjoiMTI1IiwiRm9udFNpemUiOjgsIkZvbnROYW1lIjoiQ2FsaWJyaSIsIklzQm9sZCI6ZmFsc2UsIklzSXRhbGljIjpmYWxzZSwiSXNVbmRlcmxpbmVkIjpmYWxzZSwiUGFyZW50U3R5bGUiOm51bGx9LCJBdXRvU2l6ZSI6MCwiRm9yZWdyb3VuZCI6eyIkcmVmIjoiMjUi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MTI2IiwiQ29sb3IiOnsiJGlkIjoiMTI3IiwiQSI6MCwiUiI6MjU1LCJHIjoyNTUsIkIiOjI1NX19LCJJc1Zpc2libGUiOnRydWUsIldpZHRoIjowLjAsIkhlaWdodCI6MC4wLCJCb3JkZXJTdHlsZSI6bnVsbCwiUGFyZW50U3R5bGUiOm51bGx9LCJEYXRlRm9ybWF0Ijp7IiRyZWYiOiIzMSJ9LCJXZWVrTnVtYmVyaW5nIjp7IiRpZCI6IjEyOCIsIkZvcm1hdCI6MCwiSXNWaXNpYmxlIjpmYWxzZSwiTGFzdEtub3duVmlzaWJpbGl0eVN0YXRlIjpmYWxzZX0sIklzVmlzaWJsZSI6dHJ1ZSwiUGFyZW50U3R5bGUiOm51bGx9LCJIeXBlcmxpbmsiOm51bGwsIkltcG9ydElkIjoiIn0seyIkaWQiOiIxMjkiLCJJZCI6ImZjZDU0NzQxLTE5ODQtNGVmYy1hYTIzLWY3ODhmZTc3ZWViZCIsIkluZGV4Ijo1LCJHcm91cElkIjpudWxsLCJUaXRsZSI6IkhhY2tpbmcgYXR0ZW1wdCIsIkRhdGVUaW1lIjoiMjAxMi0wNi0wMVQyMzo1OTowMFoiLCJQZXJjZW50YWdlQ29tcGxldGUiOm51bGwsIk5vdGUiOm51bGwsIlN0eWxlIjp7IiRpZCI6IjEzMCIsIlRpdGxlUG9zaXRpb24iOiJMZWZ0IiwiRGF0ZVBvc2l0aW9uIjoiTGVmdCIsIlNoYXBlVHlwZSI6MTcsIlNoYXBlU2l6ZSI6MywiU2hhcGVTdHlsZSI6eyIkaWQiOiIxMzEiLCJNYXJnaW4iOnsiJHJlZiI6IjgifSwiUGFkZGluZyI6eyIkcmVmIjoiOSJ9LCJCYWNrZ3JvdW5kIjp7IiRpZCI6IjEzMiIsIkNvbG9yIjp7IiRpZCI6IjEzMyIsIkEiOjI1NSwiUiI6MCwiRyI6MTYwLCJCIjoyMjB9fSwiSXNWaXNpYmxlIjp0cnVlLCJXaWR0aCI6OC4zOTk5OTk2MTg1MzAyNzM0LCJIZWlnaHQiOjkuODAwMDAwMTkwNzM0ODYzMywiQm9yZGVyU3R5bGUiOnsiJGlkIjoiMTM0IiwiTGluZUNvbG9yIjp7IiRyZWYiOiIxMyJ9LCJMaW5lV2VpZ2h0IjowLjAsIkxpbmVUeXBlIjowLCJQYXJlbnRTdHlsZSI6bnVsbH0sIlBhcmVudFN0eWxlIjpudWxsfSwiVGl0bGVTdHlsZSI6eyIkaWQiOiIxMzUiLCJGb250U2V0dGluZ3MiOnsiJGlkIjoiMTM2IiwiRm9udFNpemUiOjksIkZvbnROYW1lIjoiQ2FsaWJyaSIsIklzQm9sZCI6dHJ1ZSwiSXNJdGFsaWMiOmZhbHNlLCJJc1VuZGVybGluZWQiOmZhbHNlLCJQYXJlbnRTdHlsZSI6bnVsbH0sIkF1dG9TaXplIjowLCJGb3JlZ3JvdW5kIjp7IiRyZWYiOiIxNyJ9LCJNYXhXaWR0aCI6MjAw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xMzciLCJDb2xvciI6eyIkaWQiOiIxMzgiLCJBIjowLCJSIjoyNTUsIkciOjI1NSwiQiI6MjU1fX0sIklzVmlzaWJsZSI6dHJ1ZSwiV2lkdGgiOjAuMCwiSGVpZ2h0IjowLjAsIkJvcmRlclN0eWxlIjpudWxsLCJQYXJlbnRTdHlsZSI6bnVsbH0sIkRhdGVTdHlsZSI6eyIkaWQiOiIxMzkiLCJGb250U2V0dGluZ3MiOnsiJGlkIjoiMTQwIiwiRm9udFNpemUiOjgsIkZvbnROYW1lIjoiQ2FsaWJyaSIsIklzQm9sZCI6ZmFsc2UsIklzSXRhbGljIjpmYWxzZSwiSXNVbmRlcmxpbmVkIjpmYWxzZSwiUGFyZW50U3R5bGUiOm51bGx9LCJBdXRvU2l6ZSI6MCwiRm9yZWdyb3VuZCI6eyIkcmVmIjoiMjUi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MTQxIiwiQ29sb3IiOnsiJGlkIjoiMTQyIiwiQSI6MCwiUiI6MjU1LCJHIjoyNTUsIkIiOjI1NX19LCJJc1Zpc2libGUiOnRydWUsIldpZHRoIjowLjAsIkhlaWdodCI6MC4wLCJCb3JkZXJTdHlsZSI6bnVsbCwiUGFyZW50U3R5bGUiOm51bGx9LCJEYXRlRm9ybWF0Ijp7IiRyZWYiOiI0OCJ9LCJXZWVrTnVtYmVyaW5nIjp7IiRpZCI6IjE0MyIsIkZvcm1hdCI6MCwiSXNWaXNpYmxlIjpmYWxzZSwiTGFzdEtub3duVmlzaWJpbGl0eVN0YXRlIjpmYWxzZX0sIklzVmlzaWJsZSI6dHJ1ZSwiUGFyZW50U3R5bGUiOm51bGx9LCJIeXBlcmxpbmsiOm51bGwsIkltcG9ydElkIjoiSGFja2luZyBhdHRlbXB0In1dLCJJZCI6IjlkZmM2NWJlLThlNzQtNDc2Ny04MDc1LWZjNjc1N2VkMzRiOCIsIklzU2luZ2xlSXRlbVJvdyI6ZmFsc2V9XSwiSW5kZXgiOjAsIklkIjoiMDExNDE1OTYtNGZhNy00ZDkxLTkzNTctMGVmNWU4N2YxYmY1IiwiSGVhZGVyVGV4dCI6bnVsbCwiSXNEZWZhdWx0Ijp0cnVlLCJTdHlsZSI6eyIkaWQiOiIxNDQiLCJIZWFkZXJTdHlsZSI6eyIkaWQiOiIxNDUiLCJUZXh0U3R5bGUiOnsiJGlkIjoiMTQ2IiwiRm9udFNldHRpbmdzIjp7IiRpZCI6IjE0NyIsIkZvbnRTaXplIjoxMSwiRm9udE5hbWUiOiJDYWxpYnJpIiwiSXNCb2xkIjpmYWxzZSwiSXNJdGFsaWMiOmZhbHNlLCJJc1VuZGVybGluZWQiOmZhbHNlLCJQYXJlbnRTdHlsZSI6bnVsbH0sIkF1dG9TaXplIjoyLCJGb3JlZ3JvdW5kIjp7IiRpZCI6IjE0OCIsIkNvbG9yIjp7IiRpZCI6IjE0OSIsIkEiOjI1NSwiUiI6MCwiRyI6MCwiQiI6MH19LCJNYXhXaWR0aCI6MC4wLCJNYXhIZWlnaHQiOiJJbmZpbml0eSIsIlNtYXJ0Rm9yZWdyb3VuZElzQWN0aXZlIjpmYWxzZSwiSG9yaXpvbnRhbEFsaWdubWVudCI6MCwiVmVydGljYWxBbGlnbm1lbnQiOjAsIlNtYXJ0Rm9yZWdyb3VuZCI6bnVsbCwiQmFja2dyb3VuZEZpbGxUeXBlIjowLCJNYXJnaW4iOnsiJGlkIjoiMTUwIiwiVG9wIjowLjAsIkxlZnQiOjAuMCwiUmlnaHQiOjAuMCwiQm90dG9tIjowLjB9LCJQYWRkaW5nIjp7IiRpZCI6IjE1MSIsIlRvcCI6MC4wLCJMZWZ0IjowLjAsIlJpZ2h0IjowLjAsIkJvdHRvbSI6MC4wfSwiQmFja2dyb3VuZCI6eyIkaWQiOiIxNTIiLCJDb2xvciI6eyIkaWQiOiIxNTMiLCJBIjowLCJSIjoyNTUsIkciOjI1NSwiQiI6MjU1fX0sIklzVmlzaWJsZSI6dHJ1ZSwiV2lkdGgiOjAuMCwiSGVpZ2h0IjowLjAsIkJvcmRlclN0eWxlIjpudWxsLCJQYXJlbnRTdHlsZSI6bnVsbH0sIlJlY3RhbmdsZVN0eWxlIjp7IiRpZCI6IjE1NCIsIk1hcmdpbiI6eyIkaWQiOiIxNTUiLCJUb3AiOjAuMCwiTGVmdCI6MC4wLCJSaWdodCI6MC4wLCJCb3R0b20iOjAuMH0sIlBhZGRpbmciOnsiJGlkIjoiMTU2IiwiVG9wIjowLjAsIkxlZnQiOjAuMCwiUmlnaHQiOjAuMCwiQm90dG9tIjowLjB9LCJCYWNrZ3JvdW5kIjp7IiRpZCI6IjE1NyIsIkNvbG9yIjp7IiRpZCI6IjE1OCIsIkEiOjYzLCJSIjoxNTUsIkciOjE4NywiQiI6ODl9fSwiSXNWaXNpYmxlIjp0cnVlLCJXaWR0aCI6MC4wLCJIZWlnaHQiOjAuMCwiQm9yZGVyU3R5bGUiOnsiJGlkIjoiMTU5IiwiTGluZUNvbG9yIjp7IiRpZCI6IjE2MCIsIiR0eXBlIjoiTkxSRS5Db21tb24uRG9tLlNvbGlkQ29sb3JCcnVzaCwgTkxSRS5Db21tb24iLCJDb2xvciI6eyIkaWQiOiIxNjEiLCJBIjoyNTUsIlIiOjI1NSwiRyI6MCwiQiI6MH19LCJMaW5lV2VpZ2h0IjowLjAsIkxpbmVUeXBlIjowLCJQYXJlbnRTdHlsZSI6bnVsbH0sIlBhcmVudFN0eWxlIjpudWxsfSwiTWFyZ2luIjp7IiRpZCI6IjE2MiIsIlRvcCI6MC4wLCJMZWZ0IjowLjAsIlJpZ2h0IjowLjAsIkJvdHRvbSI6MC4wfSwiUGFkZGluZyI6eyIkaWQiOiIxNjMiLCJUb3AiOjAuMCwiTGVmdCI6MC4wLCJSaWdodCI6MC4wLCJCb3R0b20iOjAuMH0sIkJhY2tncm91bmQiOm51bGwsIklzVmlzaWJsZSI6dHJ1ZSwiV2lkdGgiOjAuMCwiSGVpZ2h0IjowLjAsIkJvcmRlclN0eWxlIjpudWxsLCJQYXJlbnRTdHlsZSI6bnVsbH0sIkJhY2tncm91bmRTdHlsZSI6eyIkaWQiOiIxNjQiLCJNYXJnaW4iOnsiJGlkIjoiMTY1IiwiVG9wIjowLjAsIkxlZnQiOjAuMCwiUmlnaHQiOjAuMCwiQm90dG9tIjowLjB9LCJQYWRkaW5nIjp7IiRpZCI6IjE2NiIsIlRvcCI6MC4wLCJMZWZ0IjowLjAsIlJpZ2h0IjowLjAsIkJvdHRvbSI6MC4wfSwiQmFja2dyb3VuZCI6eyIkaWQiOiIxNjciLCJDb2xvciI6eyIkaWQiOiIxNjgiLCJBIjo1MSwiUiI6MTU1LCJHIjoxODcsIkIiOjg5fX0sIklzVmlzaWJsZSI6dHJ1ZSwiV2lkdGgiOjAuMCwiSGVpZ2h0IjowLjAsIkJvcmRlclN0eWxlIjp7IiRpZCI6IjE2OSIsIkxpbmVDb2xvciI6eyIkaWQiOiIxNzAiLCIkdHlwZSI6Ik5MUkUuQ29tbW9uLkRvbS5Tb2xpZENvbG9yQnJ1c2gsIE5MUkUuQ29tbW9uIiwiQ29sb3IiOnsiJGlkIjoiMTcxIiwiQSI6MjU1LCJSIjoyNTUsIkciOjAsIkIiOjB9fSwiTGluZVdlaWdodCI6MC4wLCJMaW5lVHlwZSI6MCwiUGFyZW50U3R5bGUiOm51bGx9LCJQYXJlbnRTdHlsZSI6bnVsbH0sIk1hcmdpbiI6eyIkaWQiOiIxNzIiLCJUb3AiOjAuMCwiTGVmdCI6MC4wLCJSaWdodCI6MC4wLCJCb3R0b20iOjAuMH0sIlBhZGRpbmciOnsiJGlkIjoiMTczIiwiVG9wIjowLjAsIkxlZnQiOjAuMCwiUmlnaHQiOjAuMCwiQm90dG9tIjowLjB9LCJJc1Zpc2libGUiOmZhbHNlLCJXaWR0aCI6MC4wLCJIZWlnaHQiOjAuMCwiQm9yZGVyU3R5bGUiOm51bGwsIlBhcmVudFN0eWxlIjpudWxsfX1dLCJJZCI6IjhhOTFjYmIzLWRlMzktNDYwMC05Y2E5LTQ1ZTYyMWFiMTM3MiIsIkluZGV4IjowLCJIZWFkZXJUZXh0IjoiQ29tcGFueSIsIlN0eWxlIjp7IiRpZCI6IjE3NCIsIkhlYWRlclN0eWxlIjp7IiRpZCI6IjE3NSIsIlRleHRJc1ZlcnRpY2FsIjpmYWxzZSwiVGV4dFN0eWxlIjp7IiRpZCI6IjE3NiIsIkZvbnRTZXR0aW5ncyI6eyIkaWQiOiIxNzciLCJGb250U2l6ZSI6MTAsIkZvbnROYW1lIjoiQ2FsaWJyaSIsIklzQm9sZCI6dHJ1ZSwiSXNJdGFsaWMiOmZhbHNlLCJJc1VuZGVybGluZWQiOmZhbHNlLCJQYXJlbnRTdHlsZSI6bnVsbH0sIkF1dG9TaXplIjoyLCJGb3JlZ3JvdW5kIjp7IiRpZCI6IjE3OCIsIkNvbG9yIjp7IiRpZCI6IjE3OSIsIkEiOjI1NSwiUiI6MjU1LCJHIjoyNTUsIkIiOjI1NX19LCJNYXhXaWR0aCI6NTUuOTg2MzQyOTQzODU0LCJNYXhIZWlnaHQiOiJJbmZpbml0eSIsIlNtYXJ0Rm9yZWdyb3VuZElzQWN0aXZlIjpmYWxzZSwiSG9yaXpvbnRhbEFsaWdubWVudCI6MCwiVmVydGljYWxBbGlnbm1lbnQiOjAsIlNtYXJ0Rm9yZWdyb3VuZCI6bnVsbCwiQmFja2dyb3VuZEZpbGxUeXBlIjowLCJNYXJnaW4iOnsiJGlkIjoiMTgwIiwiVG9wIjowLjAsIkxlZnQiOjAuMCwiUmlnaHQiOjAuMCwiQm90dG9tIjowLjB9LCJQYWRkaW5nIjp7IiRpZCI6IjE4MSIsIlRvcCI6MC4wLCJMZWZ0IjowLjAsIlJpZ2h0IjowLjAsIkJvdHRvbSI6MC4wfSwiQmFja2dyb3VuZCI6eyIkaWQiOiIxODIiLCJDb2xvciI6eyIkaWQiOiIxODMiLCJBIjowLCJSIjoyNTUsIkciOjI1NSwiQiI6MjU1fX0sIklzVmlzaWJsZSI6dHJ1ZSwiV2lkdGgiOjAuMCwiSGVpZ2h0IjowLjAsIkJvcmRlclN0eWxlIjpudWxsLCJQYXJlbnRTdHlsZSI6bnVsbH0sIlJlY3RhbmdsZVN0eWxlIjp7IiRpZCI6IjE4NCIsIk1hcmdpbiI6eyIkaWQiOiIxODUiLCJUb3AiOjAuMCwiTGVmdCI6MC4wLCJSaWdodCI6MC4wLCJCb3R0b20iOjAuMH0sIlBhZGRpbmciOnsiJGlkIjoiMTg2IiwiVG9wIjowLjAsIkxlZnQiOjAuMCwiUmlnaHQiOjAuMCwiQm90dG9tIjowLjB9LCJCYWNrZ3JvdW5kIjp7IiRpZCI6IjE4NyIsIkNvbG9yIjp7IiRpZCI6IjE4OCIsIkEiOjI1NSwiUiI6MCwiRyI6MTYwLCJCIjoyMjB9fSwiSXNWaXNpYmxlIjp0cnVlLCJXaWR0aCI6MC4wLCJIZWlnaHQiOjAuMCwiQm9yZGVyU3R5bGUiOnsiJGlkIjoiMTg5IiwiTGluZUNvbG9yIjp7IiRpZCI6IjE5MCIsIiR0eXBlIjoiTkxSRS5Db21tb24uRG9tLlNvbGlkQ29sb3JCcnVzaCwgTkxSRS5Db21tb24iLCJDb2xvciI6eyIkaWQiOiIxOTEiLCJBIjoyNTUsIlIiOjI1NSwiRyI6MCwiQiI6MH19LCJMaW5lV2VpZ2h0IjowLjAsIkxpbmVUeXBlIjowLCJQYXJlbnRTdHlsZSI6bnVsbH0sIlBhcmVudFN0eWxlIjpudWxsfSwiTWFyZ2luIjp7IiRpZCI6IjE5MiIsIlRvcCI6MC4wLCJMZWZ0IjowLjAsIlJpZ2h0IjowLjAsIkJvdHRvbSI6MC4wfSwiUGFkZGluZyI6eyIkaWQiOiIxOTMiLCJUb3AiOjAuMCwiTGVmdCI6MC4wLCJSaWdodCI6MC4wLCJCb3R0b20iOjAuMH0sIkJhY2tncm91bmQiOm51bGwsIklzVmlzaWJsZSI6dHJ1ZSwiV2lkdGgiOjAuMCwiSGVpZ2h0IjowLjAsIkJvcmRlclN0eWxlIjpudWxsLCJQYXJlbnRTdHlsZSI6bnVsbH0sIkJhY2tncm91bmRTdHlsZSI6eyIkaWQiOiIxOTQiLCJNYXJnaW4iOnsiJGlkIjoiMTk1IiwiVG9wIjowLjAsIkxlZnQiOjAuMCwiUmlnaHQiOjAuMCwiQm90dG9tIjowLjB9LCJQYWRkaW5nIjp7IiRpZCI6IjE5NiIsIlRvcCI6MC4wLCJMZWZ0IjowLjAsIlJpZ2h0IjowLjAsIkJvdHRvbSI6MC4wfSwiQmFja2dyb3VuZCI6eyIkaWQiOiIxOTciLCJDb2xvciI6eyIkaWQiOiIxOTgiLCJBIjo1MSwiUiI6MCwiRyI6MTYwLCJCIjoyMjB9fSwiSXNWaXNpYmxlIjp0cnVlLCJXaWR0aCI6MC4wLCJIZWlnaHQiOjAuMCwiQm9yZGVyU3R5bGUiOnsiJGlkIjoiMTk5IiwiTGluZUNvbG9yIjp7IiRpZCI6IjIwMCIsIiR0eXBlIjoiTkxSRS5Db21tb24uRG9tLlNvbGlkQ29sb3JCcnVzaCwgTkxSRS5Db21tb24iLCJDb2xvciI6eyIkaWQiOiIyMDEiLCJBIjoyNTUsIlIiOjIxNywiRyI6MjE3LCJCIjoyMTd9fSwiTGluZVdlaWdodCI6MC4wLCJMaW5lVHlwZSI6MCwiUGFyZW50U3R5bGUiOm51bGx9LCJQYXJlbnRTdHlsZSI6bnVsbH0sIklzQWJvdmVUaW1lYmFuZCI6ZmFsc2UsIk1hcmdpbiI6eyIkaWQiOiIyMDIiLCJUb3AiOjAuMCwiTGVmdCI6MC4wLCJSaWdodCI6MC4wLCJCb3R0b20iOjAuMH0sIlBhZGRpbmciOnsiJGlkIjoiMjAzIiwiVG9wIjowLjAsIkxlZnQiOjAuMCwiUmlnaHQiOjAuMCwiQm90dG9tIjowLjB9LCJJc1Zpc2libGUiOnRydWUsIldpZHRoIjowLjAsIkhlaWdodCI6MC4wLCJCb3JkZXJTdHlsZSI6eyIkaWQiOiIyMDQiLCJMaW5lQ29sb3IiOm51bGwsIkxpbmVXZWlnaHQiOjAuMCwiTGluZVR5cGUiOjAsIlBhcmVudFN0eWxlIjpudWxsfSwiUGFyZW50U3R5bGUiOm51bGx9fSx7IiRpZCI6IjIwNSIsIl9hY3Rpdml0aWVzIjpbeyIkaWQiOiIyMDYiLCJfcm93cyI6W3siJGlkIjoiMjA3IiwiX3Rhc2tzIjpbXSwiX21pbGVzdG9uZXMiOlt7IiRpZCI6IjIwOCIsIklkIjoiMWI4MWEzM2MtYTc5NC00MjdiLTg4OGYtMGE1ZTUwMTA0ZWY4IiwiSW5kZXgiOjEsIkdyb3VwSWQiOm51bGwsIlRpdGxlIjoiT2ZmaWNlIGluIEluZGlhIiwiRGF0ZVRpbWUiOiIyMDA5LTEyLTAxVDIzOjU5OjAwWiIsIlBlcmNlbnRhZ2VDb21wbGV0ZSI6bnVsbCwiTm90ZSI6bnVsbCwiU3R5bGUiOnsiJGlkIjoiMjA5IiwiVGl0bGVQb3NpdGlvbiI6IkxlZnQiLCJEYXRlUG9zaXRpb24iOiJMZWZ0IiwiU2hhcGVUeXBlIjoxNywiU2hhcGVTaXplIjozLCJTaGFwZVN0eWxlIjp7IiRpZCI6IjIxMCIsIk1hcmdpbiI6eyIkcmVmIjoiOCJ9LCJQYWRkaW5nIjp7IiRyZWYiOiI5In0sIkJhY2tncm91bmQiOnsiJGlkIjoiMjExIiwiQ29sb3IiOnsiJGlkIjoiMjEyIiwiQSI6MjU1LCJSIjoxNDEsIkciOjEwOCwiQiI6MTcxfX0sIklzVmlzaWJsZSI6dHJ1ZSwiV2lkdGgiOjguMzk5OTk5NjE4NTMwMjczNCwiSGVpZ2h0Ijo5LjgwMDAwMDE5MDczNDg2MzMsIkJvcmRlclN0eWxlIjp7IiRpZCI6IjIxMyIsIkxpbmVDb2xvciI6eyIkcmVmIjoiMTMifSwiTGluZVdlaWdodCI6MC4wLCJMaW5lVHlwZSI6MCwiUGFyZW50U3R5bGUiOm51bGx9LCJQYXJlbnRTdHlsZSI6bnVsbH0sIlRpdGxlU3R5bGUiOnsiJGlkIjoiMjE0IiwiRm9udFNldHRpbmdzIjp7IiRpZCI6IjIxNSIsIkZvbnRTaXplIjo5LCJGb250TmFtZSI6IkNhbGlicmkiLCJJc0JvbGQiOnRydWUsIklzSXRhbGljIjpmYWxzZSwiSXNVbmRlcmxpbmVkIjpmYWxzZSwiUGFyZW50U3R5bGUiOm51bGx9LCJBdXRvU2l6ZSI6MCwiRm9yZWdyb3VuZCI6eyIkcmVmIjoiMTci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MjE2IiwiQ29sb3IiOnsiJGlkIjoiMjE3IiwiQSI6MCwiUiI6MjU1LCJHIjoyNTUsIkIiOjI1NX19LCJJc1Zpc2libGUiOnRydWUsIldpZHRoIjowLjAsIkhlaWdodCI6MC4wLCJCb3JkZXJTdHlsZSI6bnVsbCwiUGFyZW50U3R5bGUiOm51bGx9LCJEYXRlU3R5bGUiOnsiJGlkIjoiMjE4IiwiRm9udFNldHRpbmdzIjp7IiRpZCI6IjIxOSIsIkZvbnRTaXplIjo4LCJGb250TmFtZSI6IkNhbGlicmkiLCJJc0JvbGQiOmZhbHNlLCJJc0l0YWxpYyI6ZmFsc2UsIklzVW5kZXJsaW5lZCI6ZmFsc2UsIlBhcmVudFN0eWxlIjpudWxsfSwiQXV0b1NpemUiOjAsIkZvcmVncm91bmQiOnsiJHJlZiI6IjI1In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IyMCIsIkNvbG9yIjp7IiRpZCI6IjIyMSIsIkEiOjAsIlIiOjI1NSwiRyI6MjU1LCJCIjoyNTV9fSwiSXNWaXNpYmxlIjp0cnVlLCJXaWR0aCI6MC4wLCJIZWlnaHQiOjAuMCwiQm9yZGVyU3R5bGUiOm51bGwsIlBhcmVudFN0eWxlIjpudWxsfSwiRGF0ZUZvcm1hdCI6eyIkcmVmIjoiNDgifSwiV2Vla051bWJlcmluZyI6eyIkaWQiOiIyMjIiLCJGb3JtYXQiOjAsIklzVmlzaWJsZSI6ZmFsc2UsIkxhc3RLbm93blZpc2liaWxpdHlTdGF0ZSI6ZmFsc2V9LCJJc1Zpc2libGUiOnRydWUsIlBhcmVudFN0eWxlIjpudWxsfSwiSHlwZXJsaW5rIjpudWxsLCJJbXBvcnRJZCI6Ik9mZmljZSBpbiBJbmRpYSJ9LHsiJGlkIjoiMjIzIiwiSWQiOiI5ODE5MWI1OC0yZWYxLTRkOGEtYTZjNC0wMmU0MDBjNWM3NzkiLCJJbmRleCI6MywiR3JvdXBJZCI6bnVsbCwiVGl0bGUiOiI4MzArIG1pbGxpb24gbWVtYmVycyIsIkRhdGVUaW1lIjoiMjAyMi0wNC0wMlQyMzo1OTowMCIsIlBlcmNlbnRhZ2VDb21wbGV0ZSI6bnVsbCwiTm90ZSI6bnVsbCwiU3R5bGUiOnsiJGlkIjoiMjI0IiwiVGl0bGVQb3NpdGlvbiI6IkxlZnQiLCJEYXRlUG9zaXRpb24iOiJMZWZ0IiwiU2hhcGVUeXBlIjoxNywiU2hhcGVTaXplIjozLCJTaGFwZVN0eWxlIjp7IiRpZCI6IjIyNSIsIk1hcmdpbiI6eyIkcmVmIjoiOCJ9LCJQYWRkaW5nIjp7IiRyZWYiOiI5In0sIkJhY2tncm91bmQiOnsiJGlkIjoiMjI2IiwiQ29sb3IiOnsiJGlkIjoiMjI3IiwiQSI6MjU1LCJSIjoxNDEsIkciOjEwOCwiQiI6MTcxfX0sIklzVmlzaWJsZSI6dHJ1ZSwiV2lkdGgiOjguMzk5OTk5NjE4NTMwMjczNCwiSGVpZ2h0Ijo5LjgwMDAwMDE5MDczNDg2MzMsIkJvcmRlclN0eWxlIjp7IiRpZCI6IjIyOCIsIkxpbmVDb2xvciI6eyIkcmVmIjoiMTMifSwiTGluZVdlaWdodCI6MC4wLCJMaW5lVHlwZSI6MCwiUGFyZW50U3R5bGUiOm51bGx9LCJQYXJlbnRTdHlsZSI6bnVsbH0sIlRpdGxlU3R5bGUiOnsiJGlkIjoiMjI5IiwiRm9udFNldHRpbmdzIjp7IiRpZCI6IjIzMCIsIkZvbnRTaXplIjo5LCJGb250TmFtZSI6IkNhbGlicmkiLCJJc0JvbGQiOnRydWUsIklzSXRhbGljIjpmYWxzZSwiSXNVbmRlcmxpbmVkIjpmYWxzZSwiUGFyZW50U3R5bGUiOm51bGx9LCJBdXRvU2l6ZSI6MCwiRm9yZWdyb3VuZCI6eyIkcmVmIjoiMTci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MjMxIiwiQ29sb3IiOnsiJGlkIjoiMjMyIiwiQSI6MCwiUiI6MjU1LCJHIjoyNTUsIkIiOjI1NX19LCJJc1Zpc2libGUiOnRydWUsIldpZHRoIjowLjAsIkhlaWdodCI6MC4wLCJCb3JkZXJTdHlsZSI6bnVsbCwiUGFyZW50U3R5bGUiOm51bGx9LCJEYXRlU3R5bGUiOnsiJGlkIjoiMjMzIiwiRm9udFNldHRpbmdzIjp7IiRpZCI6IjIzNCIsIkZvbnRTaXplIjo4LCJGb250TmFtZSI6IkNhbGlicmkiLCJJc0JvbGQiOmZhbHNlLCJJc0l0YWxpYyI6ZmFsc2UsIklzVW5kZXJsaW5lZCI6ZmFsc2UsIlBhcmVudFN0eWxlIjpudWxsfSwiQXV0b1NpemUiOjAsIkZvcmVncm91bmQiOnsiJHJlZiI6IjI1In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IzNSIsIkNvbG9yIjp7IiRpZCI6IjIzNiIsIkEiOjAsIlIiOjI1NSwiRyI6MjU1LCJCIjoyNTV9fSwiSXNWaXNpYmxlIjp0cnVlLCJXaWR0aCI6MC4wLCJIZWlnaHQiOjAuMCwiQm9yZGVyU3R5bGUiOm51bGwsIlBhcmVudFN0eWxlIjpudWxsfSwiRGF0ZUZvcm1hdCI6eyIkcmVmIjoiMzEifSwiV2Vla051bWJlcmluZyI6eyIkaWQiOiIyMzciLCJGb3JtYXQiOjAsIklzVmlzaWJsZSI6ZmFsc2UsIkxhc3RLbm93blZpc2liaWxpdHlTdGF0ZSI6ZmFsc2V9LCJJc1Zpc2libGUiOnRydWUsIlBhcmVudFN0eWxlIjpudWxsfSwiSHlwZXJsaW5rIjpudWxsLCJJbXBvcnRJZCI6IiJ9LHsiJGlkIjoiMjM4IiwiSWQiOiJhZmE1NTAzYS05ZDQzLTQ1MzYtODM0Mi0xOGRmNWFkMzEwMjciLCJJbmRleCI6MiwiR3JvdXBJZCI6bnVsbCwiVGl0bGUiOiJFeHBhbmRzIGluIENoaW5hIiwiRGF0ZVRpbWUiOiIyMDE0LTA0LTAxVDIzOjU5OjAwWiIsIlBlcmNlbnRhZ2VDb21wbGV0ZSI6bnVsbCwiTm90ZSI6bnVsbCwiU3R5bGUiOnsiJGlkIjoiMjM5IiwiVGl0bGVQb3NpdGlvbiI6IkxlZnQiLCJEYXRlUG9zaXRpb24iOiJMZWZ0IiwiU2hhcGVUeXBlIjoxNywiU2hhcGVTaXplIjozLCJTaGFwZVN0eWxlIjp7IiRpZCI6IjI0MCIsIk1hcmdpbiI6eyIkcmVmIjoiOCJ9LCJQYWRkaW5nIjp7IiRyZWYiOiI5In0sIkJhY2tncm91bmQiOnsiJGlkIjoiMjQxIiwiQ29sb3IiOnsiJGlkIjoiMjQyIiwiQSI6MjU1LCJSIjoxNDEsIkciOjEwOCwiQiI6MTcxfX0sIklzVmlzaWJsZSI6dHJ1ZSwiV2lkdGgiOjguMzk5OTk5NjE4NTMwMjczNCwiSGVpZ2h0Ijo5LjgwMDAwMDE5MDczNDg2MzMsIkJvcmRlclN0eWxlIjp7IiRpZCI6IjI0MyIsIkxpbmVDb2xvciI6eyIkcmVmIjoiMTMifSwiTGluZVdlaWdodCI6MC4wLCJMaW5lVHlwZSI6MCwiUGFyZW50U3R5bGUiOm51bGx9LCJQYXJlbnRTdHlsZSI6bnVsbH0sIlRpdGxlU3R5bGUiOnsiJGlkIjoiMjQ0IiwiRm9udFNldHRpbmdzIjp7IiRpZCI6IjI0NSIsIkZvbnRTaXplIjo5LCJGb250TmFtZSI6IkNhbGlicmkiLCJJc0JvbGQiOnRydWUsIklzSXRhbGljIjpmYWxzZSwiSXNVbmRlcmxpbmVkIjpmYWxzZSwiUGFyZW50U3R5bGUiOm51bGx9LCJBdXRvU2l6ZSI6MCwiRm9yZWdyb3VuZCI6eyIkcmVmIjoiMTci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MjQ2IiwiQ29sb3IiOnsiJGlkIjoiMjQ3IiwiQSI6MCwiUiI6MjU1LCJHIjoyNTUsIkIiOjI1NX19LCJJc1Zpc2libGUiOnRydWUsIldpZHRoIjowLjAsIkhlaWdodCI6MC4wLCJCb3JkZXJTdHlsZSI6bnVsbCwiUGFyZW50U3R5bGUiOm51bGx9LCJEYXRlU3R5bGUiOnsiJGlkIjoiMjQ4IiwiRm9udFNldHRpbmdzIjp7IiRpZCI6IjI0OSIsIkZvbnRTaXplIjo4LCJGb250TmFtZSI6IkNhbGlicmkiLCJJc0JvbGQiOmZhbHNlLCJJc0l0YWxpYyI6ZmFsc2UsIklzVW5kZXJsaW5lZCI6ZmFsc2UsIlBhcmVudFN0eWxlIjpudWxsfSwiQXV0b1NpemUiOjAsIkZvcmVncm91bmQiOnsiJHJlZiI6IjI1In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I1MCIsIkNvbG9yIjp7IiRpZCI6IjI1MSIsIkEiOjAsIlIiOjI1NSwiRyI6MjU1LCJCIjoyNTV9fSwiSXNWaXNpYmxlIjp0cnVlLCJXaWR0aCI6MC4wLCJIZWlnaHQiOjAuMCwiQm9yZGVyU3R5bGUiOm51bGwsIlBhcmVudFN0eWxlIjpudWxsfSwiRGF0ZUZvcm1hdCI6eyIkcmVmIjoiNDgifSwiV2Vla051bWJlcmluZyI6eyIkaWQiOiIyNTIiLCJGb3JtYXQiOjAsIklzVmlzaWJsZSI6ZmFsc2UsIkxhc3RLbm93blZpc2liaWxpdHlTdGF0ZSI6ZmFsc2V9LCJJc1Zpc2libGUiOnRydWUsIlBhcmVudFN0eWxlIjpudWxsfSwiSHlwZXJsaW5rIjpudWxsLCJJbXBvcnRJZCI6IkV4cGFuZHMgaW4gQ2hpbmEifSx7IiRpZCI6IjI1MyIsIklkIjoiZGJkN2YxOWYtMTU1Mi00ZGQwLTgyM2QtZjZmYmNhMmRiY2FhIiwiSW5kZXgiOjAsIkdyb3VwSWQiOm51bGwsIlRpdGxlIjoiMSBtaWxsaW9uIHVzZXJzIiwiRGF0ZVRpbWUiOiIyMDA0LTA4LTAxVDIzOjU5OjAwWiIsIlBlcmNlbnRhZ2VDb21wbGV0ZSI6bnVsbCwiTm90ZSI6bnVsbCwiU3R5bGUiOnsiJGlkIjoiMjU0IiwiVGl0bGVQb3NpdGlvbiI6IkxlZnQiLCJEYXRlUG9zaXRpb24iOiJMZWZ0IiwiU2hhcGVUeXBlIjoxNywiU2hhcGVTaXplIjozLCJTaGFwZVN0eWxlIjp7IiRpZCI6IjI1NSIsIk1hcmdpbiI6eyIkcmVmIjoiOCJ9LCJQYWRkaW5nIjp7IiRyZWYiOiI5In0sIkJhY2tncm91bmQiOnsiJGlkIjoiMjU2IiwiQ29sb3IiOnsiJGlkIjoiMjU3IiwiQSI6MjU1LCJSIjoxNDEsIkciOjEwOCwiQiI6MTcxfX0sIklzVmlzaWJsZSI6dHJ1ZSwiV2lkdGgiOjguMzk5OTk5NjE4NTMwMjczNCwiSGVpZ2h0Ijo5LjgwMDAwMDE5MDczNDg2MzMsIkJvcmRlclN0eWxlIjp7IiRpZCI6IjI1OCIsIkxpbmVDb2xvciI6eyIkcmVmIjoiMTMifSwiTGluZVdlaWdodCI6MC4wLCJMaW5lVHlwZSI6MCwiUGFyZW50U3R5bGUiOm51bGx9LCJQYXJlbnRTdHlsZSI6bnVsbH0sIlRpdGxlU3R5bGUiOnsiJGlkIjoiMjU5IiwiRm9udFNldHRpbmdzIjp7IiRpZCI6IjI2MCIsIkZvbnRTaXplIjo5LCJGb250TmFtZSI6IkNhbGlicmkiLCJJc0JvbGQiOnRydWUsIklzSXRhbGljIjpmYWxzZSwiSXNVbmRlcmxpbmVkIjpmYWxzZSwiUGFyZW50U3R5bGUiOm51bGx9LCJBdXRvU2l6ZSI6MCwiRm9yZWdyb3VuZCI6eyIkcmVmIjoiMTci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MjYxIiwiQ29sb3IiOnsiJGlkIjoiMjYyIiwiQSI6MCwiUiI6MjU1LCJHIjoyNTUsIkIiOjI1NX19LCJJc1Zpc2libGUiOnRydWUsIldpZHRoIjowLjAsIkhlaWdodCI6MC4wLCJCb3JkZXJTdHlsZSI6bnVsbCwiUGFyZW50U3R5bGUiOm51bGx9LCJEYXRlU3R5bGUiOnsiJGlkIjoiMjYzIiwiRm9udFNldHRpbmdzIjp7IiRpZCI6IjI2NCIsIkZvbnRTaXplIjo4LCJGb250TmFtZSI6IkNhbGlicmkiLCJJc0JvbGQiOmZhbHNlLCJJc0l0YWxpYyI6ZmFsc2UsIklzVW5kZXJsaW5lZCI6ZmFsc2UsIlBhcmVudFN0eWxlIjpudWxsfSwiQXV0b1NpemUiOjAsIkZvcmVncm91bmQiOnsiJHJlZiI6IjI1In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I2NSIsIkNvbG9yIjp7IiRpZCI6IjI2NiIsIkEiOjAsIlIiOjI1NSwiRyI6MjU1LCJCIjoyNTV9fSwiSXNWaXNpYmxlIjp0cnVlLCJXaWR0aCI6MC4wLCJIZWlnaHQiOjAuMCwiQm9yZGVyU3R5bGUiOm51bGwsIlBhcmVudFN0eWxlIjpudWxsfSwiRGF0ZUZvcm1hdCI6eyIkcmVmIjoiNDgifSwiV2Vla051bWJlcmluZyI6eyIkaWQiOiIyNjciLCJGb3JtYXQiOjAsIklzVmlzaWJsZSI6ZmFsc2UsIkxhc3RLbm93blZpc2liaWxpdHlTdGF0ZSI6ZmFsc2V9LCJJc1Zpc2libGUiOnRydWUsIlBhcmVudFN0eWxlIjpudWxsfSwiSHlwZXJsaW5rIjpudWxsLCJJbXBvcnRJZCI6IjEgbWlsbGlvbiB1c2VycyJ9XSwiSWQiOiI3ZDVhMTY1NC0yN2FkLTQ3NWQtYjkwMy04ZTQ1Mjc4YjNlODMiLCJJc1NpbmdsZUl0ZW1Sb3ciOmZhbHNlfSx7IiRpZCI6IjI2OCIsIl90YXNrcyI6W10sIl9taWxlc3RvbmVzIjpbeyIkaWQiOiIyNjkiLCJJZCI6IjgxODQ3N2E2LTUxYjctNGIzNy1hMThhLTg3NTczMTU0M2Q1MCIsIkluZGV4Ijo0LCJHcm91cElkIjpudWxsLCJUaXRsZSI6IjEwIG1pbGxpb24gdXNlcnMiLCJEYXRlVGltZSI6IjIwMDctMDQtMDFUMjM6NTk6MDBaIiwiUGVyY2VudGFnZUNvbXBsZXRlIjpudWxsLCJOb3RlIjpudWxsLCJTdHlsZSI6eyIkaWQiOiIyNzAiLCJUaXRsZVBvc2l0aW9uIjoiTGVmdCIsIkRhdGVQb3NpdGlvbiI6IkxlZnQiLCJTaGFwZVR5cGUiOjE3LCJTaGFwZVNpemUiOjMsIlNoYXBlU3R5bGUiOnsiJGlkIjoiMjcxIiwiTWFyZ2luIjp7IiRyZWYiOiI4In0sIlBhZGRpbmciOnsiJHJlZiI6IjkifSwiQmFja2dyb3VuZCI6eyIkaWQiOiIyNzIiLCJDb2xvciI6eyIkaWQiOiIyNzMiLCJBIjoyNTUsIlIiOjE0MSwiRyI6MTA4LCJCIjoxNzF9fSwiSXNWaXNpYmxlIjp0cnVlLCJXaWR0aCI6OC4zOTk5OTk2MTg1MzAyNzM0LCJIZWlnaHQiOjkuODAwMDAwMTkwNzM0ODYzMywiQm9yZGVyU3R5bGUiOnsiJGlkIjoiMjc0IiwiTGluZUNvbG9yIjp7IiRyZWYiOiIxMyJ9LCJMaW5lV2VpZ2h0IjowLjAsIkxpbmVUeXBlIjowLCJQYXJlbnRTdHlsZSI6bnVsbH0sIlBhcmVudFN0eWxlIjpudWxsfSwiVGl0bGVTdHlsZSI6eyIkaWQiOiIyNzUiLCJGb250U2V0dGluZ3MiOnsiJGlkIjoiMjc2IiwiRm9udFNpemUiOjksIkZvbnROYW1lIjoiQ2FsaWJyaSIsIklzQm9sZCI6dHJ1ZSwiSXNJdGFsaWMiOmZhbHNlLCJJc1VuZGVybGluZWQiOmZhbHNlLCJQYXJlbnRTdHlsZSI6bnVsbH0sIkF1dG9TaXplIjowLCJGb3JlZ3JvdW5kIjp7IiRyZWYiOiIxNyJ9LCJNYXhXaWR0aCI6MjAw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yNzciLCJDb2xvciI6eyIkaWQiOiIyNzgiLCJBIjowLCJSIjoyNTUsIkciOjI1NSwiQiI6MjU1fX0sIklzVmlzaWJsZSI6dHJ1ZSwiV2lkdGgiOjAuMCwiSGVpZ2h0IjowLjAsIkJvcmRlclN0eWxlIjpudWxsLCJQYXJlbnRTdHlsZSI6bnVsbH0sIkRhdGVTdHlsZSI6eyIkaWQiOiIyNzkiLCJGb250U2V0dGluZ3MiOnsiJGlkIjoiMjgwIiwiRm9udFNpemUiOjgsIkZvbnROYW1lIjoiQ2FsaWJyaSIsIklzQm9sZCI6ZmFsc2UsIklzSXRhbGljIjpmYWxzZSwiSXNVbmRlcmxpbmVkIjpmYWxzZSwiUGFyZW50U3R5bGUiOm51bGx9LCJBdXRvU2l6ZSI6MCwiRm9yZWdyb3VuZCI6eyIkcmVmIjoiMjUi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MjgxIiwiQ29sb3IiOnsiJGlkIjoiMjgyIiwiQSI6MCwiUiI6MjU1LCJHIjoyNTUsIkIiOjI1NX19LCJJc1Zpc2libGUiOnRydWUsIldpZHRoIjowLjAsIkhlaWdodCI6MC4wLCJCb3JkZXJTdHlsZSI6bnVsbCwiUGFyZW50U3R5bGUiOm51bGx9LCJEYXRlRm9ybWF0Ijp7IiRyZWYiOiI0OCJ9LCJXZWVrTnVtYmVyaW5nIjp7IiRpZCI6IjI4MyIsIkZvcm1hdCI6MCwiSXNWaXNpYmxlIjpmYWxzZSwiTGFzdEtub3duVmlzaWJpbGl0eVN0YXRlIjpmYWxzZX0sIklzVmlzaWJsZSI6dHJ1ZSwiUGFyZW50U3R5bGUiOm51bGx9LCJIeXBlcmxpbmsiOm51bGwsIkltcG9ydElkIjoiMTAgbWlsbGlvbiB1c2VycyJ9LHsiJGlkIjoiMjg0IiwiSWQiOiJjZDA3YWMxZi04MjM5LTQyOTYtYmM1MC05YTE3Mzc3MDY0NTIiLCJJbmRleCI6NiwiR3JvdXBJZCI6bnVsbCwiVGl0bGUiOiI1MDAgbWlsbGlvbiBtZW1iZXJzIiwiRGF0ZVRpbWUiOiIyMDE3LTA0LTAxVDIzOjU5OjAwWiIsIlBlcmNlbnRhZ2VDb21wbGV0ZSI6bnVsbCwiTm90ZSI6bnVsbCwiU3R5bGUiOnsiJGlkIjoiMjg1IiwiVGl0bGVQb3NpdGlvbiI6IlJpZ2h0IiwiRGF0ZVBvc2l0aW9uIjoiUmlnaHQiLCJTaGFwZVR5cGUiOjE3LCJTaGFwZVNpemUiOjMsIlNoYXBlU3R5bGUiOnsiJGlkIjoiMjg2IiwiTWFyZ2luIjp7IiRyZWYiOiI4In0sIlBhZGRpbmciOnsiJHJlZiI6IjkifSwiQmFja2dyb3VuZCI6eyIkaWQiOiIyODciLCJDb2xvciI6eyIkaWQiOiIyODgiLCJBIjoyNTUsIlIiOjE0MSwiRyI6MTA4LCJCIjoxNzF9fSwiSXNWaXNpYmxlIjp0cnVlLCJXaWR0aCI6OC4zOTk5OTk2MTg1MzAyNzM0LCJIZWlnaHQiOjkuODAwMDAwMTkwNzM0ODYzMywiQm9yZGVyU3R5bGUiOnsiJGlkIjoiMjg5IiwiTGluZUNvbG9yIjp7IiRyZWYiOiIxMyJ9LCJMaW5lV2VpZ2h0IjowLjAsIkxpbmVUeXBlIjowLCJQYXJlbnRTdHlsZSI6bnVsbH0sIlBhcmVudFN0eWxlIjpudWxsfSwiVGl0bGVTdHlsZSI6eyIkaWQiOiIyOTAiLCJGb250U2V0dGluZ3MiOnsiJGlkIjoiMjkxIiwiRm9udFNpemUiOjksIkZvbnROYW1lIjoiQ2FsaWJyaSIsIklzQm9sZCI6dHJ1ZSwiSXNJdGFsaWMiOmZhbHNlLCJJc1VuZGVybGluZWQiOmZhbHNlLCJQYXJlbnRTdHlsZSI6bnVsbH0sIkF1dG9TaXplIjowLCJGb3JlZ3JvdW5kIjp7IiRyZWYiOiIxNyJ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yOTIiLCJDb2xvciI6eyIkaWQiOiIyOTMiLCJBIjowLCJSIjoyNTUsIkciOjI1NSwiQiI6MjU1fX0sIklzVmlzaWJsZSI6dHJ1ZSwiV2lkdGgiOjAuMCwiSGVpZ2h0IjowLjAsIkJvcmRlclN0eWxlIjpudWxsLCJQYXJlbnRTdHlsZSI6bnVsbH0sIkRhdGVTdHlsZSI6eyIkaWQiOiIyOTQiLCJGb250U2V0dGluZ3MiOnsiJGlkIjoiMjk1IiwiRm9udFNpemUiOjgsIkZvbnROYW1lIjoiQ2FsaWJyaSIsIklzQm9sZCI6ZmFsc2UsIklzSXRhbGljIjpmYWxzZSwiSXNVbmRlcmxpbmVkIjpmYWxzZSwiUGFyZW50U3R5bGUiOm51bGx9LCJBdXRvU2l6ZSI6MCwiRm9yZWdyb3VuZCI6eyIkcmVmIjoiMjUi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Mjk2IiwiQ29sb3IiOnsiJGlkIjoiMjk3IiwiQSI6MCwiUiI6MjU1LCJHIjoyNTUsIkIiOjI1NX19LCJJc1Zpc2libGUiOnRydWUsIldpZHRoIjowLjAsIkhlaWdodCI6MC4wLCJCb3JkZXJTdHlsZSI6bnVsbCwiUGFyZW50U3R5bGUiOm51bGx9LCJEYXRlRm9ybWF0Ijp7IiRyZWYiOiI0OCJ9LCJXZWVrTnVtYmVyaW5nIjp7IiRpZCI6IjI5OCIsIkZvcm1hdCI6MCwiSXNWaXNpYmxlIjpmYWxzZSwiTGFzdEtub3duVmlzaWJpbGl0eVN0YXRlIjpmYWxzZX0sIklzVmlzaWJsZSI6dHJ1ZSwiUGFyZW50U3R5bGUiOm51bGx9LCJIeXBlcmxpbmsiOm51bGwsIkltcG9ydElkIjoiNTAwIG1pbGxpb24gbWVtYmVycyJ9LHsiJGlkIjoiMjk5IiwiSWQiOiJmZDg2NDZhNy05OTJkLTRlMmMtOTg5Yi0xYzhmZDAzNjRkODIiLCJJbmRleCI6NSwiR3JvdXBJZCI6bnVsbCwiVGl0bGUiOiJJbnRlcm5hdGlvbmFsIGhlYWRxdWFydGVycyBpbiBEdWJsaW4iLCJEYXRlVGltZSI6IjIwMTAtMDMtMDFUMjM6NTk6MDBaIiwiUGVyY2VudGFnZUNvbXBsZXRlIjpudWxsLCJOb3RlIjpudWxsLCJTdHlsZSI6eyIkaWQiOiIzMDAiLCJUaXRsZVBvc2l0aW9uIjoiUmlnaHQiLCJEYXRlUG9zaXRpb24iOiJSaWdodCIsIlNoYXBlVHlwZSI6MTcsIlNoYXBlU2l6ZSI6MywiU2hhcGVTdHlsZSI6eyIkaWQiOiIzMDEiLCJNYXJnaW4iOnsiJHJlZiI6IjgifSwiUGFkZGluZyI6eyIkcmVmIjoiOSJ9LCJCYWNrZ3JvdW5kIjp7IiRpZCI6IjMwMiIsIkNvbG9yIjp7IiRpZCI6IjMwMyIsIkEiOjI1NSwiUiI6MTQxLCJHIjoxMDgsIkIiOjE3MX19LCJJc1Zpc2libGUiOnRydWUsIldpZHRoIjo4LjM5OTk5OTYxODUzMDI3MzQsIkhlaWdodCI6OS44MDAwMDAxOTA3MzQ4NjMzLCJCb3JkZXJTdHlsZSI6eyIkaWQiOiIzMDQiLCJMaW5lQ29sb3IiOnsiJHJlZiI6IjEzIn0sIkxpbmVXZWlnaHQiOjAuMCwiTGluZVR5cGUiOjAsIlBhcmVudFN0eWxlIjpudWxsfSwiUGFyZW50U3R5bGUiOm51bGx9LCJUaXRsZVN0eWxlIjp7IiRpZCI6IjMwNSIsIkZvbnRTZXR0aW5ncyI6eyIkaWQiOiIzMDYiLCJGb250U2l6ZSI6OSwiRm9udE5hbWUiOiJDYWxpYnJpIiwiSXNCb2xkIjp0cnVlLCJJc0l0YWxpYyI6ZmFsc2UsIklzVW5kZXJsaW5lZCI6ZmFsc2UsIlBhcmVudFN0eWxlIjpudWxsfSwiQXV0b1NpemUiOjAsIkZvcmVncm91bmQiOnsiJHJlZiI6IjE3In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MwNyIsIkNvbG9yIjp7IiRpZCI6IjMwOCIsIkEiOjAsIlIiOjI1NSwiRyI6MjU1LCJCIjoyNTV9fSwiSXNWaXNpYmxlIjp0cnVlLCJXaWR0aCI6MC4wLCJIZWlnaHQiOjAuMCwiQm9yZGVyU3R5bGUiOm51bGwsIlBhcmVudFN0eWxlIjpudWxsfSwiRGF0ZVN0eWxlIjp7IiRpZCI6IjMwOSIsIkZvbnRTZXR0aW5ncyI6eyIkaWQiOiIzMTAiLCJGb250U2l6ZSI6OCwiRm9udE5hbWUiOiJDYWxpYnJpIiwiSXNCb2xkIjpmYWxzZSwiSXNJdGFsaWMiOmZhbHNlLCJJc1VuZGVybGluZWQiOmZhbHNlLCJQYXJlbnRTdHlsZSI6bnVsbH0sIkF1dG9TaXplIjowLCJGb3JlZ3JvdW5kIjp7IiRyZWYiOiIyNSJ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zMTEiLCJDb2xvciI6eyIkaWQiOiIzMTIiLCJBIjowLCJSIjoyNTUsIkciOjI1NSwiQiI6MjU1fX0sIklzVmlzaWJsZSI6dHJ1ZSwiV2lkdGgiOjAuMCwiSGVpZ2h0IjowLjAsIkJvcmRlclN0eWxlIjpudWxsLCJQYXJlbnRTdHlsZSI6bnVsbH0sIkRhdGVGb3JtYXQiOnsiJHJlZiI6IjQ4In0sIldlZWtOdW1iZXJpbmciOnsiJGlkIjoiMzEzIiwiRm9ybWF0IjowLCJJc1Zpc2libGUiOmZhbHNlLCJMYXN0S25vd25WaXNpYmlsaXR5U3RhdGUiOmZhbHNlfSwiSXNWaXNpYmxlIjp0cnVlLCJQYXJlbnRTdHlsZSI6bnVsbH0sIkh5cGVybGluayI6bnVsbCwiSW1wb3J0SWQiOiJJbnRlcm5hdGlvbmFsIGhlYWRxdWFydGVycyBpbiBEdWJsaW4ifV0sIklkIjoiNWU1MWY1NjAtYzhkOS00NDlkLWIwMjQtNDFlYjAzYzYwMGY1IiwiSXNTaW5nbGVJdGVtUm93IjpmYWxzZX1dLCJJbmRleCI6MSwiSWQiOiIwNTgxMzQ3ZS01Y2NiLTQ2OWYtOTExZS0wMmU4OGM5Y2RjMjgiLCJIZWFkZXJUZXh0IjpudWxsLCJJc0RlZmF1bHQiOnRydWUsIlN0eWxlIjp7IiRpZCI6IjMxNCIsIkhlYWRlclN0eWxlIjp7IiRpZCI6IjMxNSIsIlRleHRTdHlsZSI6eyIkaWQiOiIzMTYiLCJGb250U2V0dGluZ3MiOnsiJGlkIjoiMzE3IiwiRm9udFNpemUiOjExLCJGb250TmFtZSI6IkNhbGlicmkiLCJJc0JvbGQiOmZhbHNlLCJJc0l0YWxpYyI6ZmFsc2UsIklzVW5kZXJsaW5lZCI6ZmFsc2UsIlBhcmVudFN0eWxlIjpudWxsfSwiQXV0b1NpemUiOjIsIkZvcmVncm91bmQiOnsiJGlkIjoiMzE4IiwiQ29sb3IiOnsiJGlkIjoiMzE5IiwiQSI6MjU1LCJSIjowLCJHIjowLCJCIjowfX0sIk1heFdpZHRoIjowLjAsIk1heEhlaWdodCI6IkluZmluaXR5IiwiU21hcnRGb3JlZ3JvdW5kSXNBY3RpdmUiOmZhbHNlLCJIb3Jpem9udGFsQWxpZ25tZW50IjowLCJWZXJ0aWNhbEFsaWdubWVudCI6MCwiU21hcnRGb3JlZ3JvdW5kIjpudWxsLCJCYWNrZ3JvdW5kRmlsbFR5cGUiOjAsIk1hcmdpbiI6eyIkaWQiOiIzMjAiLCJUb3AiOjAuMCwiTGVmdCI6MC4wLCJSaWdodCI6MC4wLCJCb3R0b20iOjAuMH0sIlBhZGRpbmciOnsiJGlkIjoiMzIxIiwiVG9wIjowLjAsIkxlZnQiOjAuMCwiUmlnaHQiOjAuMCwiQm90dG9tIjowLjB9LCJCYWNrZ3JvdW5kIjp7IiRpZCI6IjMyMiIsIkNvbG9yIjp7IiRpZCI6IjMyMyIsIkEiOjAsIlIiOjI1NSwiRyI6MjU1LCJCIjoyNTV9fSwiSXNWaXNpYmxlIjp0cnVlLCJXaWR0aCI6MC4wLCJIZWlnaHQiOjAuMCwiQm9yZGVyU3R5bGUiOm51bGwsIlBhcmVudFN0eWxlIjpudWxsfSwiUmVjdGFuZ2xlU3R5bGUiOnsiJGlkIjoiMzI0IiwiTWFyZ2luIjp7IiRpZCI6IjMyNSIsIlRvcCI6MC4wLCJMZWZ0IjowLjAsIlJpZ2h0IjowLjAsIkJvdHRvbSI6MC4wfSwiUGFkZGluZyI6eyIkaWQiOiIzMjYiLCJUb3AiOjAuMCwiTGVmdCI6MC4wLCJSaWdodCI6MC4wLCJCb3R0b20iOjAuMH0sIkJhY2tncm91bmQiOnsiJGlkIjoiMzI3IiwiQ29sb3IiOnsiJGlkIjoiMzI4IiwiQSI6NjMsIlIiOjc5LCJHIjoxMjksIkIiOjE4OX19LCJJc1Zpc2libGUiOnRydWUsIldpZHRoIjowLjAsIkhlaWdodCI6MC4wLCJCb3JkZXJTdHlsZSI6eyIkaWQiOiIzMjkiLCJMaW5lQ29sb3IiOnsiJGlkIjoiMzMwIiwiJHR5cGUiOiJOTFJFLkNvbW1vbi5Eb20uU29saWRDb2xvckJydXNoLCBOTFJFLkNvbW1vbiIsIkNvbG9yIjp7IiRpZCI6IjMzMSIsIkEiOjI1NSwiUiI6MjU1LCJHIjowLCJCIjowfX0sIkxpbmVXZWlnaHQiOjAuMCwiTGluZVR5cGUiOjAsIlBhcmVudFN0eWxlIjpudWxsfSwiUGFyZW50U3R5bGUiOm51bGx9LCJNYXJnaW4iOnsiJGlkIjoiMzMyIiwiVG9wIjowLjAsIkxlZnQiOjAuMCwiUmlnaHQiOjAuMCwiQm90dG9tIjowLjB9LCJQYWRkaW5nIjp7IiRpZCI6IjMzMyIsIlRvcCI6MC4wLCJMZWZ0IjowLjAsIlJpZ2h0IjowLjAsIkJvdHRvbSI6MC4wfSwiQmFja2dyb3VuZCI6bnVsbCwiSXNWaXNpYmxlIjp0cnVlLCJXaWR0aCI6MC4wLCJIZWlnaHQiOjAuMCwiQm9yZGVyU3R5bGUiOm51bGwsIlBhcmVudFN0eWxlIjpudWxsfSwiQmFja2dyb3VuZFN0eWxlIjp7IiRpZCI6IjMzNCIsIk1hcmdpbiI6eyIkaWQiOiIzMzUiLCJUb3AiOjAuMCwiTGVmdCI6MC4wLCJSaWdodCI6MC4wLCJCb3R0b20iOjAuMH0sIlBhZGRpbmciOnsiJGlkIjoiMzM2IiwiVG9wIjowLjAsIkxlZnQiOjAuMCwiUmlnaHQiOjAuMCwiQm90dG9tIjowLjB9LCJCYWNrZ3JvdW5kIjp7IiRpZCI6IjMzNyIsIkNvbG9yIjp7IiRpZCI6IjMzOCIsIkEiOjUxLCJSIjoxNTUsIkciOjE4NywiQiI6ODl9fSwiSXNWaXNpYmxlIjp0cnVlLCJXaWR0aCI6MC4wLCJIZWlnaHQiOjAuMCwiQm9yZGVyU3R5bGUiOnsiJGlkIjoiMzM5IiwiTGluZUNvbG9yIjp7IiRpZCI6IjM0MCIsIiR0eXBlIjoiTkxSRS5Db21tb24uRG9tLlNvbGlkQ29sb3JCcnVzaCwgTkxSRS5Db21tb24iLCJDb2xvciI6eyIkaWQiOiIzNDEiLCJBIjoyNTUsIlIiOjI1NSwiRyI6MCwiQiI6MH19LCJMaW5lV2VpZ2h0IjowLjAsIkxpbmVUeXBlIjowLCJQYXJlbnRTdHlsZSI6bnVsbH0sIlBhcmVudFN0eWxlIjpudWxsfSwiTWFyZ2luIjp7IiRpZCI6IjM0MiIsIlRvcCI6MC4wLCJMZWZ0IjowLjAsIlJpZ2h0IjowLjAsIkJvdHRvbSI6MC4wfSwiUGFkZGluZyI6eyIkaWQiOiIzNDMiLCJUb3AiOjAuMCwiTGVmdCI6MC4wLCJSaWdodCI6MC4wLCJCb3R0b20iOjAuMH0sIklzVmlzaWJsZSI6ZmFsc2UsIldpZHRoIjowLjAsIkhlaWdodCI6MC4wLCJCb3JkZXJTdHlsZSI6bnVsbCwiUGFyZW50U3R5bGUiOm51bGx9fV0sIklkIjoiNzhkOTJmM2MtOTA0OS00YTMzLTkwMWQtYTkxZTA4ODA4ZDk1IiwiSW5kZXgiOjEsIkhlYWRlclRleHQiOiJHcm93dGgiLCJTdHlsZSI6eyIkaWQiOiIzNDQiLCJIZWFkZXJTdHlsZSI6eyIkaWQiOiIzNDUiLCJUZXh0SXNWZXJ0aWNhbCI6ZmFsc2UsIlRleHRTdHlsZSI6eyIkaWQiOiIzNDYiLCJGb250U2V0dGluZ3MiOnsiJGlkIjoiMzQ3IiwiRm9udFNpemUiOjEwLCJGb250TmFtZSI6IkNhbGlicmkiLCJJc0JvbGQiOnRydWUsIklzSXRhbGljIjpmYWxzZSwiSXNVbmRlcmxpbmVkIjpmYWxzZSwiUGFyZW50U3R5bGUiOm51bGx9LCJBdXRvU2l6ZSI6MiwiRm9yZWdyb3VuZCI6eyIkaWQiOiIzNDgiLCJDb2xvciI6eyIkaWQiOiIzNDkiLCJBIjoyNTUsIlIiOjI1NSwiRyI6MjU1LCJCIjoyNTV9fSwiTWF4V2lkdGgiOjU1Ljk4NjM0Mjk0Mzg1NCwiTWF4SGVpZ2h0IjoiSW5maW5pdHkiLCJTbWFydEZvcmVncm91bmRJc0FjdGl2ZSI6ZmFsc2UsIkhvcml6b250YWxBbGlnbm1lbnQiOjAsIlZlcnRpY2FsQWxpZ25tZW50IjowLCJTbWFydEZvcmVncm91bmQiOm51bGwsIkJhY2tncm91bmRGaWxsVHlwZSI6MCwiTWFyZ2luIjp7IiRpZCI6IjM1MCIsIlRvcCI6MC4wLCJMZWZ0IjowLjAsIlJpZ2h0IjowLjAsIkJvdHRvbSI6MC4wfSwiUGFkZGluZyI6eyIkaWQiOiIzNTEiLCJUb3AiOjAuMCwiTGVmdCI6MC4wLCJSaWdodCI6MC4wLCJCb3R0b20iOjAuMH0sIkJhY2tncm91bmQiOnsiJGlkIjoiMzUyIiwiQ29sb3IiOnsiJGlkIjoiMzUzIiwiQSI6MCwiUiI6MjU1LCJHIjoyNTUsIkIiOjI1NX19LCJJc1Zpc2libGUiOnRydWUsIldpZHRoIjowLjAsIkhlaWdodCI6MC4wLCJCb3JkZXJTdHlsZSI6bnVsbCwiUGFyZW50U3R5bGUiOm51bGx9LCJSZWN0YW5nbGVTdHlsZSI6eyIkaWQiOiIzNTQiLCJNYXJnaW4iOnsiJGlkIjoiMzU1IiwiVG9wIjowLjAsIkxlZnQiOjAuMCwiUmlnaHQiOjAuMCwiQm90dG9tIjowLjB9LCJQYWRkaW5nIjp7IiRpZCI6IjM1NiIsIlRvcCI6MC4wLCJMZWZ0IjowLjAsIlJpZ2h0IjowLjAsIkJvdHRvbSI6MC4wfSwiQmFja2dyb3VuZCI6eyIkaWQiOiIzNTciLCJDb2xvciI6eyIkaWQiOiIzNTgiLCJBIjoyNTUsIlIiOjE0MSwiRyI6MTA4LCJCIjoxNzF9fSwiSXNWaXNpYmxlIjp0cnVlLCJXaWR0aCI6MC4wLCJIZWlnaHQiOjAuMCwiQm9yZGVyU3R5bGUiOnsiJGlkIjoiMzU5IiwiTGluZUNvbG9yIjp7IiRpZCI6IjM2MCIsIiR0eXBlIjoiTkxSRS5Db21tb24uRG9tLlNvbGlkQ29sb3JCcnVzaCwgTkxSRS5Db21tb24iLCJDb2xvciI6eyIkaWQiOiIzNjEiLCJBIjoyNTUsIlIiOjI1NSwiRyI6MCwiQiI6MH19LCJMaW5lV2VpZ2h0IjowLjAsIkxpbmVUeXBlIjowLCJQYXJlbnRTdHlsZSI6bnVsbH0sIlBhcmVudFN0eWxlIjpudWxsfSwiTWFyZ2luIjp7IiRpZCI6IjM2MiIsIlRvcCI6MC4wLCJMZWZ0IjowLjAsIlJpZ2h0IjowLjAsIkJvdHRvbSI6MC4wfSwiUGFkZGluZyI6eyIkaWQiOiIzNjMiLCJUb3AiOjAuMCwiTGVmdCI6MC4wLCJSaWdodCI6MC4wLCJCb3R0b20iOjAuMH0sIkJhY2tncm91bmQiOm51bGwsIklzVmlzaWJsZSI6dHJ1ZSwiV2lkdGgiOjAuMCwiSGVpZ2h0IjowLjAsIkJvcmRlclN0eWxlIjpudWxsLCJQYXJlbnRTdHlsZSI6bnVsbH0sIkJhY2tncm91bmRTdHlsZSI6eyIkaWQiOiIzNjQiLCJNYXJnaW4iOnsiJGlkIjoiMzY1IiwiVG9wIjowLjAsIkxlZnQiOjAuMCwiUmlnaHQiOjAuMCwiQm90dG9tIjowLjB9LCJQYWRkaW5nIjp7IiRpZCI6IjM2NiIsIlRvcCI6MC4wLCJMZWZ0IjowLjAsIlJpZ2h0IjowLjAsIkJvdHRvbSI6MC4wfSwiQmFja2dyb3VuZCI6eyIkaWQiOiIzNjciLCJDb2xvciI6eyIkaWQiOiIzNjgiLCJBIjo1MSwiUiI6MTQxLCJHIjoxMDgsIkIiOjE3MX19LCJJc1Zpc2libGUiOnRydWUsIldpZHRoIjowLjAsIkhlaWdodCI6MC4wLCJCb3JkZXJTdHlsZSI6eyIkaWQiOiIzNjkiLCJMaW5lQ29sb3IiOnsiJGlkIjoiMzcwIiwiJHR5cGUiOiJOTFJFLkNvbW1vbi5Eb20uU29saWRDb2xvckJydXNoLCBOTFJFLkNvbW1vbiIsIkNvbG9yIjp7IiRpZCI6IjM3MSIsIkEiOjI1NSwiUiI6MjE3LCJHIjoyMTcsIkIiOjIxN319LCJMaW5lV2VpZ2h0IjowLjAsIkxpbmVUeXBlIjowLCJQYXJlbnRTdHlsZSI6bnVsbH0sIlBhcmVudFN0eWxlIjpudWxsfSwiSXNBYm92ZVRpbWViYW5kIjpmYWxzZSwiTWFyZ2luIjp7IiRpZCI6IjM3MiIsIlRvcCI6MC4wLCJMZWZ0IjowLjAsIlJpZ2h0IjowLjAsIkJvdHRvbSI6MC4wfSwiUGFkZGluZyI6eyIkaWQiOiIzNzMiLCJUb3AiOjAuMCwiTGVmdCI6MC4wLCJSaWdodCI6MC4wLCJCb3R0b20iOjAuMH0sIklzVmlzaWJsZSI6dHJ1ZSwiV2lkdGgiOjAuMCwiSGVpZ2h0IjowLjAsIkJvcmRlclN0eWxlIjp7IiRpZCI6IjM3NCIsIkxpbmVDb2xvciI6bnVsbCwiTGluZVdlaWdodCI6MC4wLCJMaW5lVHlwZSI6MCwiUGFyZW50U3R5bGUiOm51bGx9LCJQYXJlbnRTdHlsZSI6bnVsbH19LHsiJGlkIjoiMzc1IiwiX2FjdGl2aXRpZXMiOlt7IiRpZCI6IjM3NiIsIl9yb3dzIjpbeyIkaWQiOiIzNzciLCJfdGFza3MiOltdLCJfbWlsZXN0b25lcyI6W3siJGlkIjoiMzc4IiwiSWQiOiI1NDQ2NzM5My0zMmFjLTQ0MDctOGExNy1kZjM4NDY5NGIxMzUiLCJJbmRleCI6MCwiR3JvdXBJZCI6bnVsbCwiVGl0bGUiOiJMaW5rZWRJbiBmb3IgR3JvdXBzIiwiRGF0ZVRpbWUiOiIyMDA1LTA3LTAxVDIzOjU5OjAwWiIsIlBlcmNlbnRhZ2VDb21wbGV0ZSI6bnVsbCwiTm90ZSI6bnVsbCwiU3R5bGUiOnsiJGlkIjoiMzc5IiwiVGl0bGVQb3NpdGlvbiI6IkxlZnQiLCJEYXRlUG9zaXRpb24iOiJMZWZ0IiwiU2hhcGVUeXBlIjoxNywiU2hhcGVTaXplIjozLCJTaGFwZVN0eWxlIjp7IiRpZCI6IjM4MCIsIk1hcmdpbiI6eyIkcmVmIjoiOCJ9LCJQYWRkaW5nIjp7IiRyZWYiOiI5In0sIkJhY2tncm91bmQiOnsiJGlkIjoiMzgxIiwiQ29sb3IiOnsiJGlkIjoiMzgyIiwiQSI6MjU1LCJSIjoyMjEsIkciOjgxLCJCIjo2N319LCJJc1Zpc2libGUiOnRydWUsIldpZHRoIjo4LjM5OTk5OTYxODUzMDI3MzQsIkhlaWdodCI6OS44MDAwMDAxOTA3MzQ4NjMzLCJCb3JkZXJTdHlsZSI6eyIkaWQiOiIzODMiLCJMaW5lQ29sb3IiOnsiJHJlZiI6IjEzIn0sIkxpbmVXZWlnaHQiOjAuMCwiTGluZVR5cGUiOjAsIlBhcmVudFN0eWxlIjpudWxsfSwiUGFyZW50U3R5bGUiOm51bGx9LCJUaXRsZVN0eWxlIjp7IiRpZCI6IjM4NCIsIkZvbnRTZXR0aW5ncyI6eyIkaWQiOiIzODUiLCJGb250U2l6ZSI6OSwiRm9udE5hbWUiOiJDYWxpYnJpIiwiSXNCb2xkIjp0cnVlLCJJc0l0YWxpYyI6ZmFsc2UsIklzVW5kZXJsaW5lZCI6ZmFsc2UsIlBhcmVudFN0eWxlIjpudWxsfSwiQXV0b1NpemUiOjAsIkZvcmVncm91bmQiOnsiJHJlZiI6IjE3In0sIk1heFdpZHRoIjoyMDA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M4NiIsIkNvbG9yIjp7IiRpZCI6IjM4NyIsIkEiOjAsIlIiOjI1NSwiRyI6MjU1LCJCIjoyNTV9fSwiSXNWaXNpYmxlIjp0cnVlLCJXaWR0aCI6MC4wLCJIZWlnaHQiOjAuMCwiQm9yZGVyU3R5bGUiOm51bGwsIlBhcmVudFN0eWxlIjpudWxsfSwiRGF0ZVN0eWxlIjp7IiRpZCI6IjM4OCIsIkZvbnRTZXR0aW5ncyI6eyIkaWQiOiIzODkiLCJGb250U2l6ZSI6OCwiRm9udE5hbWUiOiJDYWxpYnJpIiwiSXNCb2xkIjpmYWxzZSwiSXNJdGFsaWMiOmZhbHNlLCJJc1VuZGVybGluZWQiOmZhbHNlLCJQYXJlbnRTdHlsZSI6bnVsbH0sIkF1dG9TaXplIjowLCJGb3JlZ3JvdW5kIjp7IiRyZWYiOiIyNSJ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zOTAiLCJDb2xvciI6eyIkaWQiOiIzOTEiLCJBIjowLCJSIjoyNTUsIkciOjI1NSwiQiI6MjU1fX0sIklzVmlzaWJsZSI6dHJ1ZSwiV2lkdGgiOjAuMCwiSGVpZ2h0IjowLjAsIkJvcmRlclN0eWxlIjpudWxsLCJQYXJlbnRTdHlsZSI6bnVsbH0sIkRhdGVGb3JtYXQiOnsiJHJlZiI6IjQ4In0sIldlZWtOdW1iZXJpbmciOnsiJGlkIjoiMzkyIiwiRm9ybWF0IjowLCJJc1Zpc2libGUiOmZhbHNlLCJMYXN0S25vd25WaXNpYmlsaXR5U3RhdGUiOmZhbHNlfSwiSXNWaXNpYmxlIjp0cnVlLCJQYXJlbnRTdHlsZSI6bnVsbH0sIkh5cGVybGluayI6bnVsbCwiSW1wb3J0SWQiOiJMaW5rZWRJbiBmb3IgR3JvdXBzIn0seyIkaWQiOiIzOTMiLCJJZCI6IjhlNDdkYmM4LTQwMDQtNDA1Yi1iZTRiLTRjYjAxYTEwMDQ1NSIsIkluZGV4Ijo0LCJHcm91cElkIjpudWxsLCJUaXRsZSI6IkxpbmtlZEluIEV2ZW50cyBmZWF0dXJlIiwiRGF0ZVRpbWUiOiIyMDIwLTA1LTIzVDIzOjU5OjAwIiwiUGVyY2VudGFnZUNvbXBsZXRlIjpudWxsLCJOb3RlIjpudWxsLCJTdHlsZSI6eyIkaWQiOiIzOTQiLCJUaXRsZVBvc2l0aW9uIjoiQWJvdmUiLCJEYXRlUG9zaXRpb24iOiJSaWdodCIsIlNoYXBlVHlwZSI6MTcsIlNoYXBlU2l6ZSI6MywiU2hhcGVTdHlsZSI6eyIkaWQiOiIzOTUiLCJNYXJnaW4iOnsiJHJlZiI6IjgifSwiUGFkZGluZyI6eyIkcmVmIjoiOSJ9LCJCYWNrZ3JvdW5kIjp7IiRpZCI6IjM5NiIsIkNvbG9yIjp7IiRpZCI6IjM5NyIsIkEiOjI1NSwiUiI6MjIxLCJHIjo4MSwiQiI6Njd9fSwiSXNWaXNpYmxlIjp0cnVlLCJXaWR0aCI6OC4zOTk5OTk2MTg1MzAyNzM0LCJIZWlnaHQiOjkuODAwMDAwMTkwNzM0ODYzMywiQm9yZGVyU3R5bGUiOnsiJGlkIjoiMzk4IiwiTGluZUNvbG9yIjp7IiRyZWYiOiIxMyJ9LCJMaW5lV2VpZ2h0IjowLjAsIkxpbmVUeXBlIjowLCJQYXJlbnRTdHlsZSI6bnVsbH0sIlBhcmVudFN0eWxlIjpudWxsfSwiVGl0bGVTdHlsZSI6eyIkaWQiOiIzOTkiLCJGb250U2V0dGluZ3MiOnsiJGlkIjoiNDAwIiwiRm9udFNpemUiOjksIkZvbnROYW1lIjoiQ2FsaWJyaSIsIklzQm9sZCI6dHJ1ZSwiSXNJdGFsaWMiOmZhbHNlLCJJc1VuZGVybGluZWQiOmZhbHNlLCJQYXJlbnRTdHlsZSI6bnVsbH0sIkF1dG9TaXplIjowLCJGb3JlZ3JvdW5kIjp7IiRyZWYiOiIxNyJ9LCJNYXhXaWR0aCI6MjAwLjA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0MDEiLCJDb2xvciI6eyIkaWQiOiI0MDIiLCJBIjowLCJSIjoyNTUsIkciOjI1NSwiQiI6MjU1fX0sIklzVmlzaWJsZSI6dHJ1ZSwiV2lkdGgiOjAuMCwiSGVpZ2h0IjowLjAsIkJvcmRlclN0eWxlIjpudWxsLCJQYXJlbnRTdHlsZSI6bnVsbH0sIkRhdGVTdHlsZSI6eyIkaWQiOiI0MDMiLCJGb250U2V0dGluZ3MiOnsiJGlkIjoiNDA0IiwiRm9udFNpemUiOjgsIkZvbnROYW1lIjoiQ2FsaWJyaSIsIklzQm9sZCI6ZmFsc2UsIklzSXRhbGljIjpmYWxzZSwiSXNVbmRlcmxpbmVkIjpmYWxzZSwiUGFyZW50U3R5bGUiOm51bGx9LCJBdXRvU2l6ZSI6MCwiRm9yZWdyb3VuZCI6eyIkcmVmIjoiMjUi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NDA1IiwiQ29sb3IiOnsiJGlkIjoiNDA2IiwiQSI6MCwiUiI6MjU1LCJHIjoyNTUsIkIiOjI1NX19LCJJc1Zpc2libGUiOnRydWUsIldpZHRoIjowLjAsIkhlaWdodCI6MC4wLCJCb3JkZXJTdHlsZSI6bnVsbCwiUGFyZW50U3R5bGUiOm51bGx9LCJEYXRlRm9ybWF0Ijp7IiRyZWYiOiIzMSJ9LCJXZWVrTnVtYmVyaW5nIjp7IiRpZCI6IjQwNyIsIkZvcm1hdCI6MCwiSXNWaXNpYmxlIjpmYWxzZSwiTGFzdEtub3duVmlzaWJpbGl0eVN0YXRlIjpmYWxzZX0sIklzVmlzaWJsZSI6dHJ1ZSwiUGFyZW50U3R5bGUiOm51bGx9LCJIeXBlcmxpbmsiOm51bGwsIkltcG9ydElkIjoiIn0seyIkaWQiOiI0MDgiLCJJZCI6Ijk1ZTNjM2E0LWU2OGYtNDgyOC1iMDdjLWM2ZWRkMjljOTk4MyIsIkluZGV4IjoxLCJHcm91cElkIjpudWxsLCJUaXRsZSI6IlByb2ZpbGUgdmlld3MgZmVhdHVyZSIsIkRhdGVUaW1lIjoiMjAwNy0wNS0wMVQyMzo1OTowMFoiLCJQZXJjZW50YWdlQ29tcGxldGUiOm51bGwsIk5vdGUiOm51bGwsIlN0eWxlIjp7IiRpZCI6IjQwOSIsIlRpdGxlUG9zaXRpb24iOiJSaWdodCIsIkRhdGVQb3NpdGlvbiI6IlJpZ2h0IiwiU2hhcGVUeXBlIjoxNywiU2hhcGVTaXplIjozLCJTaGFwZVN0eWxlIjp7IiRpZCI6IjQxMCIsIk1hcmdpbiI6eyIkcmVmIjoiOCJ9LCJQYWRkaW5nIjp7IiRyZWYiOiI5In0sIkJhY2tncm91bmQiOnsiJGlkIjoiNDExIiwiQ29sb3IiOnsiJGlkIjoiNDEyIiwiQSI6MjU1LCJSIjoyMjEsIkciOjgxLCJCIjo2N319LCJJc1Zpc2libGUiOnRydWUsIldpZHRoIjo4LjM5OTk5OTYxODUzMDI3MzQsIkhlaWdodCI6OS44MDAwMDAxOTA3MzQ4NjMzLCJCb3JkZXJTdHlsZSI6eyIkaWQiOiI0MTMiLCJMaW5lQ29sb3IiOnsiJHJlZiI6IjEzIn0sIkxpbmVXZWlnaHQiOjAuMCwiTGluZVR5cGUiOjAsIlBhcmVudFN0eWxlIjpudWxsfSwiUGFyZW50U3R5bGUiOm51bGx9LCJUaXRsZVN0eWxlIjp7IiRpZCI6IjQxNCIsIkZvbnRTZXR0aW5ncyI6eyIkaWQiOiI0MTUiLCJGb250U2l6ZSI6OSwiRm9udE5hbWUiOiJDYWxpYnJpIiwiSXNCb2xkIjp0cnVlLCJJc0l0YWxpYyI6ZmFsc2UsIklzVW5kZXJsaW5lZCI6ZmFsc2UsIlBhcmVudFN0eWxlIjpudWxsfSwiQXV0b1NpemUiOjAsIkZvcmVncm91bmQiOnsiJHJlZiI6IjE3In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QxNiIsIkNvbG9yIjp7IiRpZCI6IjQxNyIsIkEiOjAsIlIiOjI1NSwiRyI6MjU1LCJCIjoyNTV9fSwiSXNWaXNpYmxlIjp0cnVlLCJXaWR0aCI6MC4wLCJIZWlnaHQiOjAuMCwiQm9yZGVyU3R5bGUiOm51bGwsIlBhcmVudFN0eWxlIjpudWxsfSwiRGF0ZVN0eWxlIjp7IiRpZCI6IjQxOCIsIkZvbnRTZXR0aW5ncyI6eyIkaWQiOiI0MTkiLCJGb250U2l6ZSI6OCwiRm9udE5hbWUiOiJDYWxpYnJpIiwiSXNCb2xkIjpmYWxzZSwiSXNJdGFsaWMiOmZhbHNlLCJJc1VuZGVybGluZWQiOmZhbHNlLCJQYXJlbnRTdHlsZSI6bnVsbH0sIkF1dG9TaXplIjowLCJGb3JlZ3JvdW5kIjp7IiRyZWYiOiIyNSJ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0MjAiLCJDb2xvciI6eyIkaWQiOiI0MjEiLCJBIjowLCJSIjoyNTUsIkciOjI1NSwiQiI6MjU1fX0sIklzVmlzaWJsZSI6dHJ1ZSwiV2lkdGgiOjAuMCwiSGVpZ2h0IjowLjAsIkJvcmRlclN0eWxlIjpudWxsLCJQYXJlbnRTdHlsZSI6bnVsbH0sIkRhdGVGb3JtYXQiOnsiJHJlZiI6IjQ4In0sIldlZWtOdW1iZXJpbmciOnsiJGlkIjoiNDIyIiwiRm9ybWF0IjowLCJJc1Zpc2libGUiOmZhbHNlLCJMYXN0S25vd25WaXNpYmlsaXR5U3RhdGUiOmZhbHNlfSwiSXNWaXNpYmxlIjp0cnVlLCJQYXJlbnRTdHlsZSI6bnVsbH0sIkh5cGVybGluayI6bnVsbCwiSW1wb3J0SWQiOiJQcm9maWxlIHZpZXdzIGZlYXR1cmUifSx7IiRpZCI6IjQyMyIsIklkIjoiOWNiNjhlYmYtMWY5MC00ODU1LWFiYTMtNTgwOGM2YTA1OGNmIiwiSW5kZXgiOjMsIkdyb3VwSWQiOm51bGwsIlRpdGxlIjoiTmV3IG1vYmlsZSBhcHAiLCJEYXRlVGltZSI6IjIwMTUtMTAtMDFUMjM6NTk6MDBaIiwiUGVyY2VudGFnZUNvbXBsZXRlIjpudWxsLCJOb3RlIjpudWxsLCJTdHlsZSI6eyIkaWQiOiI0MjQiLCJUaXRsZVBvc2l0aW9uIjoiUmlnaHQiLCJEYXRlUG9zaXRpb24iOiJSaWdodCIsIlNoYXBlVHlwZSI6MTcsIlNoYXBlU2l6ZSI6MywiU2hhcGVTdHlsZSI6eyIkaWQiOiI0MjUiLCJNYXJnaW4iOnsiJHJlZiI6IjgifSwiUGFkZGluZyI6eyIkcmVmIjoiOSJ9LCJCYWNrZ3JvdW5kIjp7IiRpZCI6IjQyNiIsIkNvbG9yIjp7IiRpZCI6IjQyNyIsIkEiOjI1NSwiUiI6MjIxLCJHIjo4MSwiQiI6Njd9fSwiSXNWaXNpYmxlIjp0cnVlLCJXaWR0aCI6OC4zOTk5OTk2MTg1MzAyNzM0LCJIZWlnaHQiOjkuODAwMDAwMTkwNzM0ODYzMywiQm9yZGVyU3R5bGUiOnsiJGlkIjoiNDI4IiwiTGluZUNvbG9yIjp7IiRyZWYiOiIxMyJ9LCJMaW5lV2VpZ2h0IjowLjAsIkxpbmVUeXBlIjowLCJQYXJlbnRTdHlsZSI6bnVsbH0sIlBhcmVudFN0eWxlIjpudWxsfSwiVGl0bGVTdHlsZSI6eyIkaWQiOiI0MjkiLCJGb250U2V0dGluZ3MiOnsiJGlkIjoiNDMwIiwiRm9udFNpemUiOjksIkZvbnROYW1lIjoiQ2FsaWJyaSIsIklzQm9sZCI6dHJ1ZSwiSXNJdGFsaWMiOmZhbHNlLCJJc1VuZGVybGluZWQiOmZhbHNlLCJQYXJlbnRTdHlsZSI6bnVsbH0sIkF1dG9TaXplIjowLCJGb3JlZ3JvdW5kIjp7IiRyZWYiOiIxNyJ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0MzEiLCJDb2xvciI6eyIkaWQiOiI0MzIiLCJBIjowLCJSIjoyNTUsIkciOjI1NSwiQiI6MjU1fX0sIklzVmlzaWJsZSI6dHJ1ZSwiV2lkdGgiOjAuMCwiSGVpZ2h0IjowLjAsIkJvcmRlclN0eWxlIjpudWxsLCJQYXJlbnRTdHlsZSI6bnVsbH0sIkRhdGVTdHlsZSI6eyIkaWQiOiI0MzMiLCJGb250U2V0dGluZ3MiOnsiJGlkIjoiNDM0IiwiRm9udFNpemUiOjgsIkZvbnROYW1lIjoiQ2FsaWJyaSIsIklzQm9sZCI6ZmFsc2UsIklzSXRhbGljIjpmYWxzZSwiSXNVbmRlcmxpbmVkIjpmYWxzZSwiUGFyZW50U3R5bGUiOm51bGx9LCJBdXRvU2l6ZSI6MCwiRm9yZWdyb3VuZCI6eyIkcmVmIjoiMjUi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NDM1IiwiQ29sb3IiOnsiJGlkIjoiNDM2IiwiQSI6MCwiUiI6MjU1LCJHIjoyNTUsIkIiOjI1NX19LCJJc1Zpc2libGUiOnRydWUsIldpZHRoIjowLjAsIkhlaWdodCI6MC4wLCJCb3JkZXJTdHlsZSI6bnVsbCwiUGFyZW50U3R5bGUiOm51bGx9LCJEYXRlRm9ybWF0Ijp7IiRyZWYiOiI0OCJ9LCJXZWVrTnVtYmVyaW5nIjp7IiRpZCI6IjQzNyIsIkZvcm1hdCI6MCwiSXNWaXNpYmxlIjpmYWxzZSwiTGFzdEtub3duVmlzaWJpbGl0eVN0YXRlIjpmYWxzZX0sIklzVmlzaWJsZSI6dHJ1ZSwiUGFyZW50U3R5bGUiOm51bGx9LCJIeXBlcmxpbmsiOm51bGwsIkltcG9ydElkIjoiTmV3IG1vYmlsZSBhcHAifSx7IiRpZCI6IjQzOCIsIklkIjoiZjcwYTY2OGUtY2E3Ni00ZTRjLWIzNjktMTZiNDc3ZjgxOGEzIiwiSW5kZXgiOjIsIkdyb3VwSWQiOm51bGwsIlRpdGxlIjoiQXBwbHkgd2l0aCBMaW5rZWRJbiBmZWF0dXJlIiwiRGF0ZVRpbWUiOiIyMDExLTA3LTAxVDIzOjU5OjAwWiIsIlBlcmNlbnRhZ2VDb21wbGV0ZSI6bnVsbCwiTm90ZSI6bnVsbCwiU3R5bGUiOnsiJGlkIjoiNDM5IiwiVGl0bGVQb3NpdGlvbiI6IlJpZ2h0IiwiRGF0ZVBvc2l0aW9uIjoiUmlnaHQiLCJTaGFwZVR5cGUiOjE3LCJTaGFwZVNpemUiOjMsIlNoYXBlU3R5bGUiOnsiJGlkIjoiNDQwIiwiTWFyZ2luIjp7IiRyZWYiOiI4In0sIlBhZGRpbmciOnsiJHJlZiI6IjkifSwiQmFja2dyb3VuZCI6eyIkaWQiOiI0NDEiLCJDb2xvciI6eyIkaWQiOiI0NDIiLCJBIjoyNTUsIlIiOjIyMSwiRyI6ODEsIkIiOjY3fX0sIklzVmlzaWJsZSI6dHJ1ZSwiV2lkdGgiOjguMzk5OTk5NjE4NTMwMjczNCwiSGVpZ2h0Ijo5LjgwMDAwMDE5MDczNDg2MzMsIkJvcmRlclN0eWxlIjp7IiRpZCI6IjQ0MyIsIkxpbmVDb2xvciI6eyIkcmVmIjoiMTMifSwiTGluZVdlaWdodCI6MC4wLCJMaW5lVHlwZSI6MCwiUGFyZW50U3R5bGUiOm51bGx9LCJQYXJlbnRTdHlsZSI6bnVsbH0sIlRpdGxlU3R5bGUiOnsiJGlkIjoiNDQ0IiwiRm9udFNldHRpbmdzIjp7IiRpZCI6IjQ0NSIsIkZvbnRTaXplIjo5LCJGb250TmFtZSI6IkNhbGlicmkiLCJJc0JvbGQiOnRydWUsIklzSXRhbGljIjpmYWxzZSwiSXNVbmRlcmxpbmVkIjpmYWxzZSwiUGFyZW50U3R5bGUiOm51bGx9LCJBdXRvU2l6ZSI6MCwiRm9yZWdyb3VuZCI6eyIkcmVmIjoiMTci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DQ2IiwiQ29sb3IiOnsiJGlkIjoiNDQ3IiwiQSI6MCwiUiI6MjU1LCJHIjoyNTUsIkIiOjI1NX19LCJJc1Zpc2libGUiOnRydWUsIldpZHRoIjowLjAsIkhlaWdodCI6MC4wLCJCb3JkZXJTdHlsZSI6bnVsbCwiUGFyZW50U3R5bGUiOm51bGx9LCJEYXRlU3R5bGUiOnsiJGlkIjoiNDQ4IiwiRm9udFNldHRpbmdzIjp7IiRpZCI6IjQ0OSIsIkZvbnRTaXplIjo4LCJGb250TmFtZSI6IkNhbGlicmkiLCJJc0JvbGQiOmZhbHNlLCJJc0l0YWxpYyI6ZmFsc2UsIklzVW5kZXJsaW5lZCI6ZmFsc2UsIlBhcmVudFN0eWxlIjpudWxsfSwiQXV0b1NpemUiOjAsIkZvcmVncm91bmQiOnsiJHJlZiI6IjI1In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Q1MCIsIkNvbG9yIjp7IiRpZCI6IjQ1MSIsIkEiOjAsIlIiOjI1NSwiRyI6MjU1LCJCIjoyNTV9fSwiSXNWaXNpYmxlIjp0cnVlLCJXaWR0aCI6MC4wLCJIZWlnaHQiOjAuMCwiQm9yZGVyU3R5bGUiOm51bGwsIlBhcmVudFN0eWxlIjpudWxsfSwiRGF0ZUZvcm1hdCI6eyIkcmVmIjoiNDgifSwiV2Vla051bWJlcmluZyI6eyIkaWQiOiI0NTIiLCJGb3JtYXQiOjAsIklzVmlzaWJsZSI6ZmFsc2UsIkxhc3RLbm93blZpc2liaWxpdHlTdGF0ZSI6ZmFsc2V9LCJJc1Zpc2libGUiOnRydWUsIlBhcmVudFN0eWxlIjpudWxsfSwiSHlwZXJsaW5rIjpudWxsLCJJbXBvcnRJZCI6IkFwcGx5IHdpdGggTGlua2VkSW4gZmVhdHVyZSJ9XSwiSWQiOiIwMjNiZjYzNi1iM2Q5LTRkMWEtODlkOS1iYzM1MDQ5YzdjYTUiLCJJc1NpbmdsZUl0ZW1Sb3ciOmZhbHNlfSx7IiRpZCI6IjQ1MyIsIl90YXNrcyI6W10sIl9taWxlc3RvbmVzIjpbeyIkaWQiOiI0NTQiLCJJZCI6ImEzOTMyMGY1LTBhYWItNGNhYi05MzBlLTMzZjFjOWZmOWZjNiIsIkluZGV4Ijo2LCJHcm91cElkIjpudWxsLCJUaXRsZSI6Ik1vYmlsZSB2ZXJzaW9uIiwiRGF0ZVRpbWUiOiIyMDA4LTAyLTAxVDIzOjU5OjAwWiIsIlBlcmNlbnRhZ2VDb21wbGV0ZSI6bnVsbCwiTm90ZSI6bnVsbCwiU3R5bGUiOnsiJGlkIjoiNDU1IiwiVGl0bGVQb3NpdGlvbiI6IlJpZ2h0IiwiRGF0ZVBvc2l0aW9uIjoiUmlnaHQiLCJTaGFwZVR5cGUiOjE3LCJTaGFwZVNpemUiOjMsIlNoYXBlU3R5bGUiOnsiJGlkIjoiNDU2IiwiTWFyZ2luIjp7IiRyZWYiOiI4In0sIlBhZGRpbmciOnsiJHJlZiI6IjkifSwiQmFja2dyb3VuZCI6eyIkaWQiOiI0NTciLCJDb2xvciI6eyIkaWQiOiI0NTgiLCJBIjoyNTUsIlIiOjIyMSwiRyI6ODEsIkIiOjY3fX0sIklzVmlzaWJsZSI6dHJ1ZSwiV2lkdGgiOjguMzk5OTk5NjE4NTMwMjczNCwiSGVpZ2h0Ijo5LjgwMDAwMDE5MDczNDg2MzMsIkJvcmRlclN0eWxlIjp7IiRpZCI6IjQ1OSIsIkxpbmVDb2xvciI6eyIkcmVmIjoiMTMifSwiTGluZVdlaWdodCI6MC4wLCJMaW5lVHlwZSI6MCwiUGFyZW50U3R5bGUiOm51bGx9LCJQYXJlbnRTdHlsZSI6bnVsbH0sIlRpdGxlU3R5bGUiOnsiJGlkIjoiNDYwIiwiRm9udFNldHRpbmdzIjp7IiRpZCI6IjQ2MSIsIkZvbnRTaXplIjo5LCJGb250TmFtZSI6IkNhbGlicmkiLCJJc0JvbGQiOnRydWUsIklzSXRhbGljIjpmYWxzZSwiSXNVbmRlcmxpbmVkIjpmYWxzZSwiUGFyZW50U3R5bGUiOm51bGx9LCJBdXRvU2l6ZSI6MCwiRm9yZWdyb3VuZCI6eyIkcmVmIjoiMTci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DYyIiwiQ29sb3IiOnsiJGlkIjoiNDYzIiwiQSI6MCwiUiI6MjU1LCJHIjoyNTUsIkIiOjI1NX19LCJJc1Zpc2libGUiOnRydWUsIldpZHRoIjowLjAsIkhlaWdodCI6MC4wLCJCb3JkZXJTdHlsZSI6bnVsbCwiUGFyZW50U3R5bGUiOm51bGx9LCJEYXRlU3R5bGUiOnsiJGlkIjoiNDY0IiwiRm9udFNldHRpbmdzIjp7IiRpZCI6IjQ2NSIsIkZvbnRTaXplIjo4LCJGb250TmFtZSI6IkNhbGlicmkiLCJJc0JvbGQiOmZhbHNlLCJJc0l0YWxpYyI6ZmFsc2UsIklzVW5kZXJsaW5lZCI6ZmFsc2UsIlBhcmVudFN0eWxlIjpudWxsfSwiQXV0b1NpemUiOjAsIkZvcmVncm91bmQiOnsiJHJlZiI6IjI1In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Q2NiIsIkNvbG9yIjp7IiRpZCI6IjQ2NyIsIkEiOjAsIlIiOjI1NSwiRyI6MjU1LCJCIjoyNTV9fSwiSXNWaXNpYmxlIjp0cnVlLCJXaWR0aCI6MC4wLCJIZWlnaHQiOjAuMCwiQm9yZGVyU3R5bGUiOm51bGwsIlBhcmVudFN0eWxlIjpudWxsfSwiRGF0ZUZvcm1hdCI6eyIkcmVmIjoiNDgifSwiV2Vla051bWJlcmluZyI6eyIkaWQiOiI0NjgiLCJGb3JtYXQiOjAsIklzVmlzaWJsZSI6ZmFsc2UsIkxhc3RLbm93blZpc2liaWxpdHlTdGF0ZSI6ZmFsc2V9LCJJc1Zpc2libGUiOnRydWUsIlBhcmVudFN0eWxlIjpudWxsfSwiSHlwZXJsaW5rIjpudWxsLCJJbXBvcnRJZCI6Ik1vYmlsZSB2ZXJzaW9uIn0seyIkaWQiOiI0NjkiLCJJZCI6ImFhNWFiZTJmLTVmOWUtNGE2Ny05NjMwLWQzZGMzMzQ1ZjIxYSIsIkluZGV4Ijo4LCJHcm91cElkIjpudWxsLCJUaXRsZSI6IkxpbmtlZEluIExlYXJuaW5nIiwiRGF0ZVRpbWUiOiIyMDE2LTA5LTIyVDIzOjU5OjAwWiIsIlBlcmNlbnRhZ2VDb21wbGV0ZSI6bnVsbCwiTm90ZSI6bnVsbCwiU3R5bGUiOnsiJGlkIjoiNDcwIiwiVGl0bGVQb3NpdGlvbiI6IlJpZ2h0IiwiRGF0ZVBvc2l0aW9uIjoiUmlnaHQiLCJTaGFwZVR5cGUiOjE3LCJTaGFwZVNpemUiOjMsIlNoYXBlU3R5bGUiOnsiJGlkIjoiNDcxIiwiTWFyZ2luIjp7IiRyZWYiOiI4In0sIlBhZGRpbmciOnsiJHJlZiI6IjkifSwiQmFja2dyb3VuZCI6eyIkaWQiOiI0NzIiLCJDb2xvciI6eyIkaWQiOiI0NzMiLCJBIjoyNTUsIlIiOjIyMSwiRyI6ODEsIkIiOjY3fX0sIklzVmlzaWJsZSI6dHJ1ZSwiV2lkdGgiOjguMzk5OTk5NjE4NTMwMjczNCwiSGVpZ2h0Ijo5LjgwMDAwMDE5MDczNDg2MzMsIkJvcmRlclN0eWxlIjp7IiRpZCI6IjQ3NCIsIkxpbmVDb2xvciI6eyIkcmVmIjoiMTMifSwiTGluZVdlaWdodCI6MC4wLCJMaW5lVHlwZSI6MCwiUGFyZW50U3R5bGUiOm51bGx9LCJQYXJlbnRTdHlsZSI6bnVsbH0sIlRpdGxlU3R5bGUiOnsiJGlkIjoiNDc1IiwiRm9udFNldHRpbmdzIjp7IiRpZCI6IjQ3NiIsIkZvbnRTaXplIjo5LCJGb250TmFtZSI6IkNhbGlicmkiLCJJc0JvbGQiOnRydWUsIklzSXRhbGljIjpmYWxzZSwiSXNVbmRlcmxpbmVkIjpmYWxzZSwiUGFyZW50U3R5bGUiOm51bGx9LCJBdXRvU2l6ZSI6MCwiRm9yZWdyb3VuZCI6eyIkcmVmIjoiMTci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Dc3IiwiQ29sb3IiOnsiJGlkIjoiNDc4IiwiQSI6MCwiUiI6MjU1LCJHIjoyNTUsIkIiOjI1NX19LCJJc1Zpc2libGUiOnRydWUsIldpZHRoIjowLjAsIkhlaWdodCI6MC4wLCJCb3JkZXJTdHlsZSI6bnVsbCwiUGFyZW50U3R5bGUiOm51bGx9LCJEYXRlU3R5bGUiOnsiJGlkIjoiNDc5IiwiRm9udFNldHRpbmdzIjp7IiRpZCI6IjQ4MCIsIkZvbnRTaXplIjo4LCJGb250TmFtZSI6IkNhbGlicmkiLCJJc0JvbGQiOmZhbHNlLCJJc0l0YWxpYyI6ZmFsc2UsIklzVW5kZXJsaW5lZCI6ZmFsc2UsIlBhcmVudFN0eWxlIjpudWxsfSwiQXV0b1NpemUiOjAsIkZvcmVncm91bmQiOnsiJHJlZiI6IjI1In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Q4MSIsIkNvbG9yIjp7IiRpZCI6IjQ4MiIsIkEiOjAsIlIiOjI1NSwiRyI6MjU1LCJCIjoyNTV9fSwiSXNWaXNpYmxlIjp0cnVlLCJXaWR0aCI6MC4wLCJIZWlnaHQiOjAuMCwiQm9yZGVyU3R5bGUiOm51bGwsIlBhcmVudFN0eWxlIjpudWxsfSwiRGF0ZUZvcm1hdCI6eyIkcmVmIjoiNDgifSwiV2Vla051bWJlcmluZyI6eyIkaWQiOiI0ODMiLCJGb3JtYXQiOjAsIklzVmlzaWJsZSI6ZmFsc2UsIkxhc3RLbm93blZpc2liaWxpdHlTdGF0ZSI6ZmFsc2V9LCJJc1Zpc2libGUiOnRydWUsIlBhcmVudFN0eWxlIjpudWxsfSwiSHlwZXJsaW5rIjpudWxsLCJJbXBvcnRJZCI6IkxpbmtlZEluIExlYXJuaW5nIn0seyIkaWQiOiI0ODQiLCJJZCI6ImIyODBlODNlLWQ3N2MtNGJhYi1hNmFlLTU5NzZjYTZlYWUwYSIsIkluZGV4Ijo3LCJHcm91cElkIjpudWxsLCJUaXRsZSI6IkluZmx1ZW5jZXIgcHJvZ3JhbSIsIkRhdGVUaW1lIjoiMjAxMi0xMC0wMVQyMzo1OTowMFoiLCJQZXJjZW50YWdlQ29tcGxldGUiOm51bGwsIk5vdGUiOm51bGwsIlN0eWxlIjp7IiRpZCI6IjQ4NSIsIlRpdGxlUG9zaXRpb24iOiJSaWdodCIsIkRhdGVQb3NpdGlvbiI6IlJpZ2h0IiwiU2hhcGVUeXBlIjoxNywiU2hhcGVTaXplIjozLCJTaGFwZVN0eWxlIjp7IiRpZCI6IjQ4NiIsIk1hcmdpbiI6eyIkcmVmIjoiOCJ9LCJQYWRkaW5nIjp7IiRyZWYiOiI5In0sIkJhY2tncm91bmQiOnsiJGlkIjoiNDg3IiwiQ29sb3IiOnsiJGlkIjoiNDg4IiwiQSI6MjU1LCJSIjoyMjEsIkciOjgxLCJCIjo2N319LCJJc1Zpc2libGUiOnRydWUsIldpZHRoIjo4LjM5OTk5OTYxODUzMDI3MzQsIkhlaWdodCI6OS44MDAwMDAxOTA3MzQ4NjMzLCJCb3JkZXJTdHlsZSI6eyIkaWQiOiI0ODkiLCJMaW5lQ29sb3IiOnsiJHJlZiI6IjEzIn0sIkxpbmVXZWlnaHQiOjAuMCwiTGluZVR5cGUiOjAsIlBhcmVudFN0eWxlIjpudWxsfSwiUGFyZW50U3R5bGUiOm51bGx9LCJUaXRsZVN0eWxlIjp7IiRpZCI6IjQ5MCIsIkZvbnRTZXR0aW5ncyI6eyIkaWQiOiI0OTEiLCJGb250U2l6ZSI6OSwiRm9udE5hbWUiOiJDYWxpYnJpIiwiSXNCb2xkIjp0cnVlLCJJc0l0YWxpYyI6ZmFsc2UsIklzVW5kZXJsaW5lZCI6ZmFsc2UsIlBhcmVudFN0eWxlIjpudWxsfSwiQXV0b1NpemUiOjAsIkZvcmVncm91bmQiOnsiJHJlZiI6IjE3In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Q5MiIsIkNvbG9yIjp7IiRpZCI6IjQ5MyIsIkEiOjAsIlIiOjI1NSwiRyI6MjU1LCJCIjoyNTV9fSwiSXNWaXNpYmxlIjp0cnVlLCJXaWR0aCI6MC4wLCJIZWlnaHQiOjAuMCwiQm9yZGVyU3R5bGUiOm51bGwsIlBhcmVudFN0eWxlIjpudWxsfSwiRGF0ZVN0eWxlIjp7IiRpZCI6IjQ5NCIsIkZvbnRTZXR0aW5ncyI6eyIkaWQiOiI0OTUiLCJGb250U2l6ZSI6OCwiRm9udE5hbWUiOiJDYWxpYnJpIiwiSXNCb2xkIjpmYWxzZSwiSXNJdGFsaWMiOmZhbHNlLCJJc1VuZGVybGluZWQiOmZhbHNlLCJQYXJlbnRTdHlsZSI6bnVsbH0sIkF1dG9TaXplIjowLCJGb3JlZ3JvdW5kIjp7IiRyZWYiOiIyNSJ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0OTYiLCJDb2xvciI6eyIkaWQiOiI0OTciLCJBIjowLCJSIjoyNTUsIkciOjI1NSwiQiI6MjU1fX0sIklzVmlzaWJsZSI6dHJ1ZSwiV2lkdGgiOjAuMCwiSGVpZ2h0IjowLjAsIkJvcmRlclN0eWxlIjpudWxsLCJQYXJlbnRTdHlsZSI6bnVsbH0sIkRhdGVGb3JtYXQiOnsiJHJlZiI6IjQ4In0sIldlZWtOdW1iZXJpbmciOnsiJGlkIjoiNDk4IiwiRm9ybWF0IjowLCJJc1Zpc2libGUiOmZhbHNlLCJMYXN0S25vd25WaXNpYmlsaXR5U3RhdGUiOmZhbHNlfSwiSXNWaXNpYmxlIjp0cnVlLCJQYXJlbnRTdHlsZSI6bnVsbH0sIkh5cGVybGluayI6bnVsbCwiSW1wb3J0SWQiOiJJbmZsdWVuY2VyIHByb2dyYW0ifSx7IiRpZCI6IjQ5OSIsIklkIjoiZjZkYTA4YmYtY2U5Zi00NjdjLWE1ZmEtMmU0Y2FiNTBmNjI2IiwiSW5kZXgiOjUsIkdyb3VwSWQiOm51bGwsIlRpdGxlIjoiTGlua2VkSW4gQnVzaW5lc3MgQWNjb3VudHMiLCJEYXRlVGltZSI6IjIwMDUtMDgtMDFUMjM6NTk6MDBaIiwiUGVyY2VudGFnZUNvbXBsZXRlIjpudWxsLCJOb3RlIjpudWxsLCJTdHlsZSI6eyIkaWQiOiI1MDAiLCJUaXRsZVBvc2l0aW9uIjoiTGVmdCIsIkRhdGVQb3NpdGlvbiI6IkxlZnQiLCJTaGFwZVR5cGUiOjE3LCJTaGFwZVNpemUiOjMsIlNoYXBlU3R5bGUiOnsiJGlkIjoiNTAxIiwiTWFyZ2luIjp7IiRyZWYiOiI4In0sIlBhZGRpbmciOnsiJHJlZiI6IjkifSwiQmFja2dyb3VuZCI6eyIkaWQiOiI1MDIiLCJDb2xvciI6eyIkaWQiOiI1MDMiLCJBIjoyNTUsIlIiOjIyMSwiRyI6ODEsIkIiOjY3fX0sIklzVmlzaWJsZSI6dHJ1ZSwiV2lkdGgiOjguMzk5OTk5NjE4NTMwMjczNCwiSGVpZ2h0Ijo5LjgwMDAwMDE5MDczNDg2MzMsIkJvcmRlclN0eWxlIjp7IiRpZCI6IjUwNCIsIkxpbmVDb2xvciI6eyIkcmVmIjoiMTMifSwiTGluZVdlaWdodCI6MC4wLCJMaW5lVHlwZSI6MCwiUGFyZW50U3R5bGUiOm51bGx9LCJQYXJlbnRTdHlsZSI6bnVsbH0sIlRpdGxlU3R5bGUiOnsiJGlkIjoiNTA1IiwiRm9udFNldHRpbmdzIjp7IiRpZCI6IjUwNiIsIkZvbnRTaXplIjo5LCJGb250TmFtZSI6IkNhbGlicmkiLCJJc0JvbGQiOnRydWUsIklzSXRhbGljIjpmYWxzZSwiSXNVbmRlcmxpbmVkIjpmYWxzZSwiUGFyZW50U3R5bGUiOm51bGx9LCJBdXRvU2l6ZSI6MCwiRm9yZWdyb3VuZCI6eyIkcmVmIjoiMTci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NTA3IiwiQ29sb3IiOnsiJGlkIjoiNTA4IiwiQSI6MCwiUiI6MjU1LCJHIjoyNTUsIkIiOjI1NX19LCJJc1Zpc2libGUiOnRydWUsIldpZHRoIjowLjAsIkhlaWdodCI6MC4wLCJCb3JkZXJTdHlsZSI6bnVsbCwiUGFyZW50U3R5bGUiOm51bGx9LCJEYXRlU3R5bGUiOnsiJGlkIjoiNTA5IiwiRm9udFNldHRpbmdzIjp7IiRpZCI6IjUxMCIsIkZvbnRTaXplIjo4LCJGb250TmFtZSI6IkNhbGlicmkiLCJJc0JvbGQiOmZhbHNlLCJJc0l0YWxpYyI6ZmFsc2UsIklzVW5kZXJsaW5lZCI6ZmFsc2UsIlBhcmVudFN0eWxlIjpudWxsfSwiQXV0b1NpemUiOjAsIkZvcmVncm91bmQiOnsiJHJlZiI6IjI1In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UxMSIsIkNvbG9yIjp7IiRpZCI6IjUxMiIsIkEiOjAsIlIiOjI1NSwiRyI6MjU1LCJCIjoyNTV9fSwiSXNWaXNpYmxlIjp0cnVlLCJXaWR0aCI6MC4wLCJIZWlnaHQiOjAuMCwiQm9yZGVyU3R5bGUiOm51bGwsIlBhcmVudFN0eWxlIjpudWxsfSwiRGF0ZUZvcm1hdCI6eyIkcmVmIjoiNDgifSwiV2Vla051bWJlcmluZyI6eyIkaWQiOiI1MTMiLCJGb3JtYXQiOjAsIklzVmlzaWJsZSI6ZmFsc2UsIkxhc3RLbm93blZpc2liaWxpdHlTdGF0ZSI6ZmFsc2V9LCJJc1Zpc2libGUiOnRydWUsIlBhcmVudFN0eWxlIjpudWxsfSwiSHlwZXJsaW5rIjpudWxsLCJJbXBvcnRJZCI6IkxpbmtlZEluIEJ1c2luZXNzIEFjY291bnRzIn1dLCJJZCI6ImExN2ZmMTI3LWY3ODQtNGM1Ny04NjZiLTI4N2U3YTVhNGU3MSIsIklzU2luZ2xlSXRlbVJvdyI6ZmFsc2V9LHsiJGlkIjoiNTE0IiwiX3Rhc2tzIjpbXSwiX21pbGVzdG9uZXMiOlt7IiRpZCI6IjUxNSIsIklkIjoiNDVjYjZhZjctYmRhMi00OTMzLTk5MzktZjYyNmIxNTNiNmVmIiwiSW5kZXgiOjEwLCJHcm91cElkIjpudWxsLCJUaXRsZSI6IkFuYWx5dGljcyB0b29sIiwiRGF0ZVRpbWUiOiIyMDE1LTA1LTA3VDIzOjU5OjAwWiIsIlBlcmNlbnRhZ2VDb21wbGV0ZSI6bnVsbCwiTm90ZSI6bnVsbCwiU3R5bGUiOnsiJGlkIjoiNTE2IiwiVGl0bGVQb3NpdGlvbiI6IkxlZnQiLCJEYXRlUG9zaXRpb24iOiJMZWZ0IiwiU2hhcGVUeXBlIjoxNywiU2hhcGVTaXplIjozLCJTaGFwZVN0eWxlIjp7IiRpZCI6IjUxNyIsIk1hcmdpbiI6eyIkcmVmIjoiOCJ9LCJQYWRkaW5nIjp7IiRyZWYiOiI5In0sIkJhY2tncm91bmQiOnsiJGlkIjoiNTE4IiwiQ29sb3IiOnsiJGlkIjoiNTE5IiwiQSI6MjU1LCJSIjoyMjEsIkciOjgxLCJCIjo2N319LCJJc1Zpc2libGUiOnRydWUsIldpZHRoIjo4LjM5OTk5OTYxODUzMDI3MzQsIkhlaWdodCI6OS44MDAwMDAxOTA3MzQ4NjMzLCJCb3JkZXJTdHlsZSI6eyIkaWQiOiI1MjAiLCJMaW5lQ29sb3IiOnsiJHJlZiI6IjEzIn0sIkxpbmVXZWlnaHQiOjAuMCwiTGluZVR5cGUiOjAsIlBhcmVudFN0eWxlIjpudWxsfSwiUGFyZW50U3R5bGUiOm51bGx9LCJUaXRsZVN0eWxlIjp7IiRpZCI6IjUyMSIsIkZvbnRTZXR0aW5ncyI6eyIkaWQiOiI1MjIiLCJGb250U2l6ZSI6OSwiRm9udE5hbWUiOiJDYWxpYnJpIiwiSXNCb2xkIjp0cnVlLCJJc0l0YWxpYyI6ZmFsc2UsIklzVW5kZXJsaW5lZCI6ZmFsc2UsIlBhcmVudFN0eWxlIjpudWxsfSwiQXV0b1NpemUiOjAsIkZvcmVncm91bmQiOnsiJHJlZiI6IjE3In0sIk1heFdpZHRoIjoyMDA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UyMyIsIkNvbG9yIjp7IiRpZCI6IjUyNCIsIkEiOjAsIlIiOjI1NSwiRyI6MjU1LCJCIjoyNTV9fSwiSXNWaXNpYmxlIjp0cnVlLCJXaWR0aCI6MC4wLCJIZWlnaHQiOjAuMCwiQm9yZGVyU3R5bGUiOm51bGwsIlBhcmVudFN0eWxlIjpudWxsfSwiRGF0ZVN0eWxlIjp7IiRpZCI6IjUyNSIsIkZvbnRTZXR0aW5ncyI6eyIkaWQiOiI1MjYiLCJGb250U2l6ZSI6OCwiRm9udE5hbWUiOiJDYWxpYnJpIiwiSXNCb2xkIjpmYWxzZSwiSXNJdGFsaWMiOmZhbHNlLCJJc1VuZGVybGluZWQiOmZhbHNlLCJQYXJlbnRTdHlsZSI6bnVsbH0sIkF1dG9TaXplIjowLCJGb3JlZ3JvdW5kIjp7IiRyZWYiOiIyNSJ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1MjciLCJDb2xvciI6eyIkaWQiOiI1MjgiLCJBIjowLCJSIjoyNTUsIkciOjI1NSwiQiI6MjU1fX0sIklzVmlzaWJsZSI6dHJ1ZSwiV2lkdGgiOjAuMCwiSGVpZ2h0IjowLjAsIkJvcmRlclN0eWxlIjpudWxsLCJQYXJlbnRTdHlsZSI6bnVsbH0sIkRhdGVGb3JtYXQiOnsiJHJlZiI6IjQ4In0sIldlZWtOdW1iZXJpbmciOnsiJGlkIjoiNTI5IiwiRm9ybWF0IjowLCJJc1Zpc2libGUiOmZhbHNlLCJMYXN0S25vd25WaXNpYmlsaXR5U3RhdGUiOmZhbHNlfSwiSXNWaXNpYmxlIjp0cnVlLCJQYXJlbnRTdHlsZSI6bnVsbH0sIkh5cGVybGluayI6bnVsbCwiSW1wb3J0SWQiOiJBbmFseXRpY3MgdG9vbCJ9LHsiJGlkIjoiNTMwIiwiSWQiOiI0OGY5ZmM1ZC1iZGFiLTQ2MTUtODkxYS0xNWEyM2Y4MjU0NzciLCJJbmRleCI6OSwiR3JvdXBJZCI6bnVsbCwiVGl0bGUiOiJJbnRyb2R1Y2VzIEVuZG9yc2VtZW50cyAiLCJEYXRlVGltZSI6IjIwMTItMDktMDJUMjM6NTk6MDAiLCJQZXJjZW50YWdlQ29tcGxldGUiOm51bGwsIk5vdGUiOm51bGwsIlN0eWxlIjp7IiRpZCI6IjUzMSIsIlRpdGxlUG9zaXRpb24iOiJMZWZ0IiwiRGF0ZVBvc2l0aW9uIjoiTGVmdCIsIlNoYXBlVHlwZSI6MTcsIlNoYXBlU2l6ZSI6MywiU2hhcGVTdHlsZSI6eyIkaWQiOiI1MzIiLCJNYXJnaW4iOnsiJHJlZiI6IjgifSwiUGFkZGluZyI6eyIkcmVmIjoiOSJ9LCJCYWNrZ3JvdW5kIjp7IiRpZCI6IjUzMyIsIkNvbG9yIjp7IiRpZCI6IjUzNCIsIkEiOjI1NSwiUiI6MjIxLCJHIjo4MSwiQiI6Njd9fSwiSXNWaXNpYmxlIjp0cnVlLCJXaWR0aCI6OC4zOTk5OTk2MTg1MzAyNzM0LCJIZWlnaHQiOjkuODAwMDAwMTkwNzM0ODYzMywiQm9yZGVyU3R5bGUiOnsiJGlkIjoiNTM1IiwiTGluZUNvbG9yIjp7IiRyZWYiOiIxMyJ9LCJMaW5lV2VpZ2h0IjowLjAsIkxpbmVUeXBlIjowLCJQYXJlbnRTdHlsZSI6bnVsbH0sIlBhcmVudFN0eWxlIjpudWxsfSwiVGl0bGVTdHlsZSI6eyIkaWQiOiI1MzYiLCJGb250U2V0dGluZ3MiOnsiJGlkIjoiNTM3IiwiRm9udFNpemUiOjksIkZvbnROYW1lIjoiQ2FsaWJyaSIsIklzQm9sZCI6dHJ1ZSwiSXNJdGFsaWMiOmZhbHNlLCJJc1VuZGVybGluZWQiOmZhbHNlLCJQYXJlbnRTdHlsZSI6bnVsbH0sIkF1dG9TaXplIjowLCJGb3JlZ3JvdW5kIjp7IiRyZWYiOiIxNyJ9LCJNYXhXaWR0aCI6MjAw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1MzgiLCJDb2xvciI6eyIkaWQiOiI1MzkiLCJBIjowLCJSIjoyNTUsIkciOjI1NSwiQiI6MjU1fX0sIklzVmlzaWJsZSI6dHJ1ZSwiV2lkdGgiOjAuMCwiSGVpZ2h0IjowLjAsIkJvcmRlclN0eWxlIjpudWxsLCJQYXJlbnRTdHlsZSI6bnVsbH0sIkRhdGVTdHlsZSI6eyIkaWQiOiI1NDAiLCJGb250U2V0dGluZ3MiOnsiJGlkIjoiNTQxIiwiRm9udFNpemUiOjgsIkZvbnROYW1lIjoiQ2FsaWJyaSIsIklzQm9sZCI6ZmFsc2UsIklzSXRhbGljIjpmYWxzZSwiSXNVbmRlcmxpbmVkIjpmYWxzZSwiUGFyZW50U3R5bGUiOm51bGx9LCJBdXRvU2l6ZSI6MCwiRm9yZWdyb3VuZCI6eyIkcmVmIjoiMjUi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NTQyIiwiQ29sb3IiOnsiJGlkIjoiNTQzIiwiQSI6MCwiUiI6MjU1LCJHIjoyNTUsIkIiOjI1NX19LCJJc1Zpc2libGUiOnRydWUsIldpZHRoIjowLjAsIkhlaWdodCI6MC4wLCJCb3JkZXJTdHlsZSI6bnVsbCwiUGFyZW50U3R5bGUiOm51bGx9LCJEYXRlRm9ybWF0Ijp7IiRyZWYiOiI0OCJ9LCJXZWVrTnVtYmVyaW5nIjp7IiRpZCI6IjU0NCIsIkZvcm1hdCI6MCwiSXNWaXNpYmxlIjpmYWxzZSwiTGFzdEtub3duVmlzaWJpbGl0eVN0YXRlIjpmYWxzZX0sIklzVmlzaWJsZSI6dHJ1ZSwiUGFyZW50U3R5bGUiOm51bGx9LCJIeXBlcmxpbmsiOm51bGwsIkltcG9ydElkIjoiSW50cm9kdWNlcyBFbmRvcnNlbWVudHMgIn0seyIkaWQiOiI1NDUiLCJJZCI6Ijk4M2M2MWIxLTE0NTYtNDI3Zi1hODI5LTNmOGQ5MzA2OGFkZiIsIkluZGV4IjoxMSwiR3JvdXBJZCI6bnVsbCwiVGl0bGUiOiJEZXNrdG9wIHdlYnNpdGUgcmVkZXNpZ24iLCJEYXRlVGltZSI6IjIwMTctMDEtMTlUMjM6NTk6MDBaIiwiUGVyY2VudGFnZUNvbXBsZXRlIjpudWxsLCJOb3RlIjpudWxsLCJTdHlsZSI6eyIkaWQiOiI1NDYiLCJUaXRsZVBvc2l0aW9uIjoiUmlnaHQiLCJEYXRlUG9zaXRpb24iOiJSaWdodCIsIlNoYXBlVHlwZSI6MTcsIlNoYXBlU2l6ZSI6MywiU2hhcGVTdHlsZSI6eyIkaWQiOiI1NDciLCJNYXJnaW4iOnsiJHJlZiI6IjgifSwiUGFkZGluZyI6eyIkcmVmIjoiOSJ9LCJCYWNrZ3JvdW5kIjp7IiRpZCI6IjU0OCIsIkNvbG9yIjp7IiRpZCI6IjU0OSIsIkEiOjI1NSwiUiI6MjIxLCJHIjo4MSwiQiI6Njd9fSwiSXNWaXNpYmxlIjp0cnVlLCJXaWR0aCI6OC4zOTk5OTk2MTg1MzAyNzM0LCJIZWlnaHQiOjkuODAwMDAwMTkwNzM0ODYzMywiQm9yZGVyU3R5bGUiOnsiJGlkIjoiNTUwIiwiTGluZUNvbG9yIjp7IiRyZWYiOiIxMyJ9LCJMaW5lV2VpZ2h0IjowLjAsIkxpbmVUeXBlIjowLCJQYXJlbnRTdHlsZSI6bnVsbH0sIlBhcmVudFN0eWxlIjpudWxsfSwiVGl0bGVTdHlsZSI6eyIkaWQiOiI1NTEiLCJGb250U2V0dGluZ3MiOnsiJGlkIjoiNTUyIiwiRm9udFNpemUiOjksIkZvbnROYW1lIjoiQ2FsaWJyaSIsIklzQm9sZCI6dHJ1ZSwiSXNJdGFsaWMiOmZhbHNlLCJJc1VuZGVybGluZWQiOmZhbHNlLCJQYXJlbnRTdHlsZSI6bnVsbH0sIkF1dG9TaXplIjowLCJGb3JlZ3JvdW5kIjp7IiRyZWYiOiIxNyJ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1NTMiLCJDb2xvciI6eyIkaWQiOiI1NTQiLCJBIjowLCJSIjoyNTUsIkciOjI1NSwiQiI6MjU1fX0sIklzVmlzaWJsZSI6dHJ1ZSwiV2lkdGgiOjAuMCwiSGVpZ2h0IjowLjAsIkJvcmRlclN0eWxlIjpudWxsLCJQYXJlbnRTdHlsZSI6bnVsbH0sIkRhdGVTdHlsZSI6eyIkaWQiOiI1NTUiLCJGb250U2V0dGluZ3MiOnsiJGlkIjoiNTU2IiwiRm9udFNpemUiOjgsIkZvbnROYW1lIjoiQ2FsaWJyaSIsIklzQm9sZCI6ZmFsc2UsIklzSXRhbGljIjpmYWxzZSwiSXNVbmRlcmxpbmVkIjpmYWxzZSwiUGFyZW50U3R5bGUiOm51bGx9LCJBdXRvU2l6ZSI6MCwiRm9yZWdyb3VuZCI6eyIkcmVmIjoiMjUi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NTU3IiwiQ29sb3IiOnsiJGlkIjoiNTU4IiwiQSI6MCwiUiI6MjU1LCJHIjoyNTUsIkIiOjI1NX19LCJJc1Zpc2libGUiOnRydWUsIldpZHRoIjowLjAsIkhlaWdodCI6MC4wLCJCb3JkZXJTdHlsZSI6bnVsbCwiUGFyZW50U3R5bGUiOm51bGx9LCJEYXRlRm9ybWF0Ijp7IiRyZWYiOiI0OCJ9LCJXZWVrTnVtYmVyaW5nIjp7IiRpZCI6IjU1OSIsIkZvcm1hdCI6MCwiSXNWaXNpYmxlIjpmYWxzZSwiTGFzdEtub3duVmlzaWJpbGl0eVN0YXRlIjpmYWxzZX0sIklzVmlzaWJsZSI6dHJ1ZSwiUGFyZW50U3R5bGUiOm51bGx9LCJIeXBlcmxpbmsiOm51bGwsIkltcG9ydElkIjoiRGVza3RvcCB3ZWJzaXRlIHJlZGVzaWduIn1dLCJJZCI6ImIwNWQ1NTIzLWFhNmEtNDM1YS05NmNlLTUyNjgyNzAzYTcxMiIsIklzU2luZ2xlSXRlbVJvdyI6ZmFsc2V9LHsiJGlkIjoiNTYwIiwiX3Rhc2tzIjpbXSwiX21pbGVzdG9uZXMiOlt7IiRpZCI6IjU2MSIsIklkIjoiNDdiMDYwMmMtNjcwYi00MzdkLWE2YjItZWViMmRjNGYyOGIxIiwiSW5kZXgiOjEyLCJHcm91cElkIjpudWxsLCJUaXRsZSI6IlNwb25zb3JlZCBVcGRhdGVzIGFkIHNlcnZpY2UiLCJEYXRlVGltZSI6IjIwMTMtMDctMjNUMjM6NTk6MDBaIiwiUGVyY2VudGFnZUNvbXBsZXRlIjpudWxsLCJOb3RlIjpudWxsLCJTdHlsZSI6eyIkaWQiOiI1NjIiLCJUaXRsZVBvc2l0aW9uIjoiTGVmdCIsIkRhdGVQb3NpdGlvbiI6IkxlZnQiLCJTaGFwZVR5cGUiOjE3LCJTaGFwZVNpemUiOjMsIlNoYXBlU3R5bGUiOnsiJGlkIjoiNTYzIiwiTWFyZ2luIjp7IiRyZWYiOiI4In0sIlBhZGRpbmciOnsiJHJlZiI6IjkifSwiQmFja2dyb3VuZCI6eyIkaWQiOiI1NjQiLCJDb2xvciI6eyIkaWQiOiI1NjUiLCJBIjoyNTUsIlIiOjIyMSwiRyI6ODEsIkIiOjY3fX0sIklzVmlzaWJsZSI6dHJ1ZSwiV2lkdGgiOjguMzk5OTk5NjE4NTMwMjczNCwiSGVpZ2h0Ijo5LjgwMDAwMDE5MDczNDg2MzMsIkJvcmRlclN0eWxlIjp7IiRpZCI6IjU2NiIsIkxpbmVDb2xvciI6eyIkcmVmIjoiMTMifSwiTGluZVdlaWdodCI6MC4wLCJMaW5lVHlwZSI6MCwiUGFyZW50U3R5bGUiOm51bGx9LCJQYXJlbnRTdHlsZSI6bnVsbH0sIlRpdGxlU3R5bGUiOnsiJGlkIjoiNTY3IiwiRm9udFNldHRpbmdzIjp7IiRpZCI6IjU2OCIsIkZvbnRTaXplIjo5LCJGb250TmFtZSI6IkNhbGlicmkiLCJJc0JvbGQiOnRydWUsIklzSXRhbGljIjpmYWxzZSwiSXNVbmRlcmxpbmVkIjpmYWxzZSwiUGFyZW50U3R5bGUiOm51bGx9LCJBdXRvU2l6ZSI6MCwiRm9yZWdyb3VuZCI6eyIkcmVmIjoiMTci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NTY5IiwiQ29sb3IiOnsiJGlkIjoiNTcwIiwiQSI6MCwiUiI6MjU1LCJHIjoyNTUsIkIiOjI1NX19LCJJc1Zpc2libGUiOnRydWUsIldpZHRoIjowLjAsIkhlaWdodCI6MC4wLCJCb3JkZXJTdHlsZSI6bnVsbCwiUGFyZW50U3R5bGUiOm51bGx9LCJEYXRlU3R5bGUiOnsiJGlkIjoiNTcxIiwiRm9udFNldHRpbmdzIjp7IiRpZCI6IjU3MiIsIkZvbnRTaXplIjo4LCJGb250TmFtZSI6IkNhbGlicmkiLCJJc0JvbGQiOmZhbHNlLCJJc0l0YWxpYyI6ZmFsc2UsIklzVW5kZXJsaW5lZCI6ZmFsc2UsIlBhcmVudFN0eWxlIjpudWxsfSwiQXV0b1NpemUiOjAsIkZvcmVncm91bmQiOnsiJHJlZiI6IjI1In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U3MyIsIkNvbG9yIjp7IiRpZCI6IjU3NCIsIkEiOjAsIlIiOjI1NSwiRyI6MjU1LCJCIjoyNTV9fSwiSXNWaXNpYmxlIjp0cnVlLCJXaWR0aCI6MC4wLCJIZWlnaHQiOjAuMCwiQm9yZGVyU3R5bGUiOm51bGwsIlBhcmVudFN0eWxlIjpudWxsfSwiRGF0ZUZvcm1hdCI6eyIkcmVmIjoiNDgifSwiV2Vla051bWJlcmluZyI6eyIkaWQiOiI1NzUiLCJGb3JtYXQiOjAsIklzVmlzaWJsZSI6ZmFsc2UsIkxhc3RLbm93blZpc2liaWxpdHlTdGF0ZSI6ZmFsc2V9LCJJc1Zpc2libGUiOnRydWUsIlBhcmVudFN0eWxlIjpudWxsfSwiSHlwZXJsaW5rIjpudWxsLCJJbXBvcnRJZCI6IlNwb25zb3JlZCBVcGRhdGVzIGFkIHNlcnZpY2UifSx7IiRpZCI6IjU3NiIsIklkIjoiYTBhZTRkMzctYmIwOC00NzQ0LTkwNzItZDdjNDYyNGE3YjZmIiwiSW5kZXgiOjEzLCJHcm91cElkIjpudWxsLCJUaXRsZSI6Ik9wZW4gZm9yIEJ1c2luZXNzIGZlYXR1cmUiLCJEYXRlVGltZSI6IjIwMTktMTEtMjNUMjM6NTk6MDAiLCJQZXJjZW50YWdlQ29tcGxldGUiOm51bGwsIk5vdGUiOm51bGwsIlN0eWxlIjp7IiRpZCI6IjU3NyIsIlRpdGxlUG9zaXRpb24iOiJMZWZ0IiwiRGF0ZVBvc2l0aW9uIjoiTGVmdCIsIlNoYXBlVHlwZSI6MTcsIlNoYXBlU2l6ZSI6MywiU2hhcGVTdHlsZSI6eyIkaWQiOiI1NzgiLCJNYXJnaW4iOnsiJHJlZiI6IjgifSwiUGFkZGluZyI6eyIkcmVmIjoiOSJ9LCJCYWNrZ3JvdW5kIjp7IiRpZCI6IjU3OSIsIkNvbG9yIjp7IiRpZCI6IjU4MCIsIkEiOjI1NSwiUiI6MjIxLCJHIjo4MSwiQiI6Njd9fSwiSXNWaXNpYmxlIjp0cnVlLCJXaWR0aCI6OC4zOTk5OTk2MTg1MzAyNzM0LCJIZWlnaHQiOjkuODAwMDAwMTkwNzM0ODYzMywiQm9yZGVyU3R5bGUiOnsiJGlkIjoiNTgxIiwiTGluZUNvbG9yIjp7IiRyZWYiOiIxMyJ9LCJMaW5lV2VpZ2h0IjowLjAsIkxpbmVUeXBlIjowLCJQYXJlbnRTdHlsZSI6bnVsbH0sIlBhcmVudFN0eWxlIjpudWxsfSwiVGl0bGVTdHlsZSI6eyIkaWQiOiI1ODIiLCJGb250U2V0dGluZ3MiOnsiJGlkIjoiNTgzIiwiRm9udFNpemUiOjksIkZvbnROYW1lIjoiQ2FsaWJyaSIsIklzQm9sZCI6dHJ1ZSwiSXNJdGFsaWMiOmZhbHNlLCJJc1VuZGVybGluZWQiOmZhbHNlLCJQYXJlbnRTdHlsZSI6bnVsbH0sIkF1dG9TaXplIjowLCJGb3JlZ3JvdW5kIjp7IiRyZWYiOiIxNyJ9LCJNYXhXaWR0aCI6MjAw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1ODQiLCJDb2xvciI6eyIkaWQiOiI1ODUiLCJBIjowLCJSIjoyNTUsIkciOjI1NSwiQiI6MjU1fX0sIklzVmlzaWJsZSI6dHJ1ZSwiV2lkdGgiOjAuMCwiSGVpZ2h0IjowLjAsIkJvcmRlclN0eWxlIjpudWxsLCJQYXJlbnRTdHlsZSI6bnVsbH0sIkRhdGVTdHlsZSI6eyIkaWQiOiI1ODYiLCJGb250U2V0dGluZ3MiOnsiJGlkIjoiNTg3IiwiRm9udFNpemUiOjgsIkZvbnROYW1lIjoiQ2FsaWJyaSIsIklzQm9sZCI6ZmFsc2UsIklzSXRhbGljIjpmYWxzZSwiSXNVbmRlcmxpbmVkIjpmYWxzZSwiUGFyZW50U3R5bGUiOm51bGx9LCJBdXRvU2l6ZSI6MCwiRm9yZWdyb3VuZCI6eyIkcmVmIjoiMjUi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NTg4IiwiQ29sb3IiOnsiJGlkIjoiNTg5IiwiQSI6MCwiUiI6MjU1LCJHIjoyNTUsIkIiOjI1NX19LCJJc1Zpc2libGUiOnRydWUsIldpZHRoIjowLjAsIkhlaWdodCI6MC4wLCJCb3JkZXJTdHlsZSI6bnVsbCwiUGFyZW50U3R5bGUiOm51bGx9LCJEYXRlRm9ybWF0Ijp7IiRyZWYiOiIzMSJ9LCJXZWVrTnVtYmVyaW5nIjp7IiRpZCI6IjU5MCIsIkZvcm1hdCI6MCwiSXNWaXNpYmxlIjpmYWxzZSwiTGFzdEtub3duVmlzaWJpbGl0eVN0YXRlIjpmYWxzZX0sIklzVmlzaWJsZSI6dHJ1ZSwiUGFyZW50U3R5bGUiOm51bGx9LCJIeXBlcmxpbmsiOm51bGwsIkltcG9ydElkIjoiIn1dLCJJZCI6IjBkNTkwZjUyLTllNGQtNDlmZC05MWE3LTA5YTZlYjg4MmMwOCIsIklzU2luZ2xlSXRlbVJvdyI6ZmFsc2V9LHsiJGlkIjoiNTkxIiwiX3Rhc2tzIjpbXSwiX21pbGVzdG9uZXMiOlt7IiRpZCI6IjU5MiIsIklkIjoiZTlmZWVhY2EtZmE1ZS00OWZjLTg0ODUtNmQ2ZTk4ZjJlY2EzIiwiSW5kZXgiOjMzLCJHcm91cElkIjpudWxsLCJUaXRsZSI6IlRhcmdldGVkIGFkdmVydGlzaW5nIiwiRGF0ZVRpbWUiOiIyMDA4LTA5LTAxVDIzOjU5OjAwWiIsIlBlcmNlbnRhZ2VDb21wbGV0ZSI6bnVsbCwiTm90ZSI6bnVsbCwiU3R5bGUiOnsiJGlkIjoiNTkzIiwiVGl0bGVQb3NpdGlvbiI6IlJpZ2h0IiwiRGF0ZVBvc2l0aW9uIjoiUmlnaHQiLCJTaGFwZVR5cGUiOjE3LCJTaGFwZVNpemUiOjMsIlNoYXBlU3R5bGUiOnsiJGlkIjoiNTk0IiwiTWFyZ2luIjp7IiRyZWYiOiI4In0sIlBhZGRpbmciOnsiJHJlZiI6IjkifSwiQmFja2dyb3VuZCI6eyIkaWQiOiI1OTUiLCJDb2xvciI6eyIkaWQiOiI1OTYiLCJBIjoyNTUsIlIiOjIyMSwiRyI6ODEsIkIiOjY3fX0sIklzVmlzaWJsZSI6dHJ1ZSwiV2lkdGgiOjguMzk5OTk5NjE4NTMwMjczNCwiSGVpZ2h0Ijo5LjgwMDAwMDE5MDczNDg2MzMsIkJvcmRlclN0eWxlIjp7IiRpZCI6IjU5NyIsIkxpbmVDb2xvciI6eyIkcmVmIjoiMTMifSwiTGluZVdlaWdodCI6MC4wLCJMaW5lVHlwZSI6MCwiUGFyZW50U3R5bGUiOm51bGx9LCJQYXJlbnRTdHlsZSI6bnVsbH0sIlRpdGxlU3R5bGUiOnsiJGlkIjoiNTk4IiwiRm9udFNldHRpbmdzIjp7IiRpZCI6IjU5OSIsIkZvbnRTaXplIjo5LCJGb250TmFtZSI6IkNhbGlicmkiLCJJc0JvbGQiOnRydWUsIklzSXRhbGljIjpmYWxzZSwiSXNVbmRlcmxpbmVkIjpmYWxzZSwiUGFyZW50U3R5bGUiOm51bGx9LCJBdXRvU2l6ZSI6MCwiRm9yZWdyb3VuZCI6eyIkcmVmIjoiMTci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jAwIiwiQ29sb3IiOnsiJGlkIjoiNjAxIiwiQSI6MCwiUiI6MjU1LCJHIjoyNTUsIkIiOjI1NX19LCJJc1Zpc2libGUiOnRydWUsIldpZHRoIjowLjAsIkhlaWdodCI6MC4wLCJCb3JkZXJTdHlsZSI6bnVsbCwiUGFyZW50U3R5bGUiOm51bGx9LCJEYXRlU3R5bGUiOnsiJGlkIjoiNjAyIiwiRm9udFNldHRpbmdzIjp7IiRpZCI6IjYwMyIsIkZvbnRTaXplIjo4LCJGb250TmFtZSI6IkNhbGlicmkiLCJJc0JvbGQiOmZhbHNlLCJJc0l0YWxpYyI6ZmFsc2UsIklzVW5kZXJsaW5lZCI6ZmFsc2UsIlBhcmVudFN0eWxlIjpudWxsfSwiQXV0b1NpemUiOjAsIkZvcmVncm91bmQiOnsiJHJlZiI6IjI1In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YwNCIsIkNvbG9yIjp7IiRpZCI6IjYwNSIsIkEiOjAsIlIiOjI1NSwiRyI6MjU1LCJCIjoyNTV9fSwiSXNWaXNpYmxlIjp0cnVlLCJXaWR0aCI6MC4wLCJIZWlnaHQiOjAuMCwiQm9yZGVyU3R5bGUiOm51bGwsIlBhcmVudFN0eWxlIjpudWxsfSwiRGF0ZUZvcm1hdCI6eyIkaWQiOiI2MDY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2MDciLCJEYXRlUGFydElzVmlzaWJsZSI6ZmFsc2UsIlRpbWVQYXJ0SXNWaXNpYmxlIjpmYWxzZX19LCJXZWVrTnVtYmVyaW5nIjp7IiRpZCI6IjYwOCIsIkZvcm1hdCI6MCwiSXNWaXNpYmxlIjpmYWxzZSwiTGFzdEtub3duVmlzaWJpbGl0eVN0YXRlIjpmYWxzZX0sIklzVmlzaWJsZSI6ZmFsc2UsIlBhcmVudFN0eWxlIjpudWxsfSwiSHlwZXJsaW5rIjpudWxsLCJJbXBvcnRJZCI6IlRhcmdldGVkIGFkdmVydGlzaW5nIn1dLCJJZCI6IjAwMDAwMDAwLTAwMDAtMDAwMC0wMDAwLTAwMDAwMDAwMDAwMCIsIklzU2luZ2xlSXRlbVJvdyI6dHJ1ZX1dLCJJbmRleCI6MiwiSWQiOiIwNTViN2M1OC05Y2MwLTRiZjAtYjY3OS0yYTVkOTE2OTU0ZTUiLCJIZWFkZXJUZXh0IjpudWxsLCJJc0RlZmF1bHQiOnRydWUsIlN0eWxlIjp7IiRpZCI6IjYwOSIsIkhlYWRlclN0eWxlIjp7IiRpZCI6IjYxMCIsIlRleHRTdHlsZSI6eyIkaWQiOiI2MTEiLCJGb250U2V0dGluZ3MiOnsiJGlkIjoiNjEyIiwiRm9udFNpemUiOjExLCJGb250TmFtZSI6IkNhbGlicmkiLCJJc0JvbGQiOmZhbHNlLCJJc0l0YWxpYyI6ZmFsc2UsIklzVW5kZXJsaW5lZCI6ZmFsc2UsIlBhcmVudFN0eWxlIjpudWxsfSwiQXV0b1NpemUiOjIsIkZvcmVncm91bmQiOnsiJGlkIjoiNjEzIiwiQ29sb3IiOnsiJGlkIjoiNjE0IiwiQSI6MjU1LCJSIjowLCJHIjowLCJCIjowfX0sIk1heFdpZHRoIjowLjAsIk1heEhlaWdodCI6IkluZmluaXR5IiwiU21hcnRGb3JlZ3JvdW5kSXNBY3RpdmUiOmZhbHNlLCJIb3Jpem9udGFsQWxpZ25tZW50IjowLCJWZXJ0aWNhbEFsaWdubWVudCI6MCwiU21hcnRGb3JlZ3JvdW5kIjpudWxsLCJCYWNrZ3JvdW5kRmlsbFR5cGUiOjAsIk1hcmdpbiI6eyIkaWQiOiI2MTUiLCJUb3AiOjAuMCwiTGVmdCI6MC4wLCJSaWdodCI6MC4wLCJCb3R0b20iOjAuMH0sIlBhZGRpbmciOnsiJGlkIjoiNjE2IiwiVG9wIjowLjAsIkxlZnQiOjAuMCwiUmlnaHQiOjAuMCwiQm90dG9tIjowLjB9LCJCYWNrZ3JvdW5kIjp7IiRpZCI6IjYxNyIsIkNvbG9yIjp7IiRpZCI6IjYxOCIsIkEiOjAsIlIiOjI1NSwiRyI6MjU1LCJCIjoyNTV9fSwiSXNWaXNpYmxlIjp0cnVlLCJXaWR0aCI6MC4wLCJIZWlnaHQiOjAuMCwiQm9yZGVyU3R5bGUiOm51bGwsIlBhcmVudFN0eWxlIjpudWxsfSwiUmVjdGFuZ2xlU3R5bGUiOnsiJGlkIjoiNjE5IiwiTWFyZ2luIjp7IiRpZCI6IjYyMCIsIlRvcCI6MC4wLCJMZWZ0IjowLjAsIlJpZ2h0IjowLjAsIkJvdHRvbSI6MC4wfSwiUGFkZGluZyI6eyIkaWQiOiI2MjEiLCJUb3AiOjAuMCwiTGVmdCI6MC4wLCJSaWdodCI6MC4wLCJCb3R0b20iOjAuMH0sIkJhY2tncm91bmQiOnsiJGlkIjoiNjIyIiwiQ29sb3IiOnsiJGlkIjoiNjIzIiwiQSI6NjMsIlIiOjE5MiwiRyI6ODAsIkIiOjc3fX0sIklzVmlzaWJsZSI6dHJ1ZSwiV2lkdGgiOjAuMCwiSGVpZ2h0IjowLjAsIkJvcmRlclN0eWxlIjp7IiRpZCI6IjYyNCIsIkxpbmVDb2xvciI6eyIkaWQiOiI2MjUiLCIkdHlwZSI6Ik5MUkUuQ29tbW9uLkRvbS5Tb2xpZENvbG9yQnJ1c2gsIE5MUkUuQ29tbW9uIiwiQ29sb3IiOnsiJGlkIjoiNjI2IiwiQSI6MjU1LCJSIjoyNTUsIkciOjAsIkIiOjB9fSwiTGluZVdlaWdodCI6MC4wLCJMaW5lVHlwZSI6MCwiUGFyZW50U3R5bGUiOm51bGx9LCJQYXJlbnRTdHlsZSI6bnVsbH0sIk1hcmdpbiI6eyIkaWQiOiI2MjciLCJUb3AiOjAuMCwiTGVmdCI6MC4wLCJSaWdodCI6MC4wLCJCb3R0b20iOjAuMH0sIlBhZGRpbmciOnsiJGlkIjoiNjI4IiwiVG9wIjowLjAsIkxlZnQiOjAuMCwiUmlnaHQiOjAuMCwiQm90dG9tIjowLjB9LCJCYWNrZ3JvdW5kIjpudWxsLCJJc1Zpc2libGUiOnRydWUsIldpZHRoIjowLjAsIkhlaWdodCI6MC4wLCJCb3JkZXJTdHlsZSI6bnVsbCwiUGFyZW50U3R5bGUiOm51bGx9LCJCYWNrZ3JvdW5kU3R5bGUiOnsiJGlkIjoiNjI5IiwiTWFyZ2luIjp7IiRpZCI6IjYzMCIsIlRvcCI6MC4wLCJMZWZ0IjowLjAsIlJpZ2h0IjowLjAsIkJvdHRvbSI6MC4wfSwiUGFkZGluZyI6eyIkaWQiOiI2MzEiLCJUb3AiOjAuMCwiTGVmdCI6MC4wLCJSaWdodCI6MC4wLCJCb3R0b20iOjAuMH0sIkJhY2tncm91bmQiOnsiJGlkIjoiNjMyIiwiQ29sb3IiOnsiJGlkIjoiNjMzIiwiQSI6NTEsIlIiOjE1NSwiRyI6MTg3LCJCIjo4OX19LCJJc1Zpc2libGUiOnRydWUsIldpZHRoIjowLjAsIkhlaWdodCI6MC4wLCJCb3JkZXJTdHlsZSI6eyIkaWQiOiI2MzQiLCJMaW5lQ29sb3IiOnsiJGlkIjoiNjM1IiwiJHR5cGUiOiJOTFJFLkNvbW1vbi5Eb20uU29saWRDb2xvckJydXNoLCBOTFJFLkNvbW1vbiIsIkNvbG9yIjp7IiRpZCI6IjYzNiIsIkEiOjI1NSwiUiI6MjU1LCJHIjowLCJCIjowfX0sIkxpbmVXZWlnaHQiOjAuMCwiTGluZVR5cGUiOjAsIlBhcmVudFN0eWxlIjpudWxsfSwiUGFyZW50U3R5bGUiOm51bGx9LCJNYXJnaW4iOnsiJGlkIjoiNjM3IiwiVG9wIjowLjAsIkxlZnQiOjAuMCwiUmlnaHQiOjAuMCwiQm90dG9tIjowLjB9LCJQYWRkaW5nIjp7IiRpZCI6IjYzOCIsIlRvcCI6MC4wLCJMZWZ0IjowLjAsIlJpZ2h0IjowLjAsIkJvdHRvbSI6MC4wfSwiSXNWaXNpYmxlIjpmYWxzZSwiV2lkdGgiOjAuMCwiSGVpZ2h0IjowLjAsIkJvcmRlclN0eWxlIjpudWxsLCJQYXJlbnRTdHlsZSI6bnVsbH19XSwiSWQiOiJmMTVmYzVjNC1jZGY1LTQ0M2EtOWVlZi03ZTkyZTEwOGJhZGEiLCJJbmRleCI6MiwiSGVhZGVyVGV4dCI6IlByb2R1Y3QiLCJTdHlsZSI6eyIkaWQiOiI2MzkiLCJIZWFkZXJTdHlsZSI6eyIkaWQiOiI2NDAiLCJUZXh0SXNWZXJ0aWNhbCI6ZmFsc2UsIlRleHRTdHlsZSI6eyIkaWQiOiI2NDEiLCJGb250U2V0dGluZ3MiOnsiJGlkIjoiNjQyIiwiRm9udFNpemUiOjEwLCJGb250TmFtZSI6IkNhbGlicmkiLCJJc0JvbGQiOnRydWUsIklzSXRhbGljIjpmYWxzZSwiSXNVbmRlcmxpbmVkIjpmYWxzZSwiUGFyZW50U3R5bGUiOm51bGx9LCJBdXRvU2l6ZSI6MiwiRm9yZWdyb3VuZCI6eyIkaWQiOiI2NDMiLCJDb2xvciI6eyIkaWQiOiI2NDQiLCJBIjoyNTUsIlIiOjI1NSwiRyI6MjU1LCJCIjoyNTV9fSwiTWF4V2lkdGgiOjU1Ljk4NjM0Mjk0Mzg1NCwiTWF4SGVpZ2h0IjoiSW5maW5pdHkiLCJTbWFydEZvcmVncm91bmRJc0FjdGl2ZSI6ZmFsc2UsIkhvcml6b250YWxBbGlnbm1lbnQiOjAsIlZlcnRpY2FsQWxpZ25tZW50IjowLCJTbWFydEZvcmVncm91bmQiOm51bGwsIkJhY2tncm91bmRGaWxsVHlwZSI6MCwiTWFyZ2luIjp7IiRpZCI6IjY0NSIsIlRvcCI6MC4wLCJMZWZ0IjowLjAsIlJpZ2h0IjowLjAsIkJvdHRvbSI6MC4wfSwiUGFkZGluZyI6eyIkaWQiOiI2NDYiLCJUb3AiOjAuMCwiTGVmdCI6MC4wLCJSaWdodCI6MC4wLCJCb3R0b20iOjAuMH0sIkJhY2tncm91bmQiOnsiJGlkIjoiNjQ3IiwiQ29sb3IiOnsiJGlkIjoiNjQ4IiwiQSI6MCwiUiI6MjU1LCJHIjoyNTUsIkIiOjI1NX19LCJJc1Zpc2libGUiOnRydWUsIldpZHRoIjowLjAsIkhlaWdodCI6MC4wLCJCb3JkZXJTdHlsZSI6bnVsbCwiUGFyZW50U3R5bGUiOm51bGx9LCJSZWN0YW5nbGVTdHlsZSI6eyIkaWQiOiI2NDkiLCJNYXJnaW4iOnsiJGlkIjoiNjUwIiwiVG9wIjowLjAsIkxlZnQiOjAuMCwiUmlnaHQiOjAuMCwiQm90dG9tIjowLjB9LCJQYWRkaW5nIjp7IiRpZCI6IjY1MSIsIlRvcCI6MC4wLCJMZWZ0IjowLjAsIlJpZ2h0IjowLjAsIkJvdHRvbSI6MC4wfSwiQmFja2dyb3VuZCI6eyIkaWQiOiI2NTIiLCJDb2xvciI6eyIkaWQiOiI2NTMiLCJBIjoyNTUsIlIiOjIyMSwiRyI6ODEsIkIiOjY3fX0sIklzVmlzaWJsZSI6dHJ1ZSwiV2lkdGgiOjAuMCwiSGVpZ2h0IjowLjAsIkJvcmRlclN0eWxlIjp7IiRpZCI6IjY1NCIsIkxpbmVDb2xvciI6eyIkaWQiOiI2NTUiLCIkdHlwZSI6Ik5MUkUuQ29tbW9uLkRvbS5Tb2xpZENvbG9yQnJ1c2gsIE5MUkUuQ29tbW9uIiwiQ29sb3IiOnsiJGlkIjoiNjU2IiwiQSI6MjU1LCJSIjoyNTUsIkciOjAsIkIiOjB9fSwiTGluZVdlaWdodCI6MC4wLCJMaW5lVHlwZSI6MCwiUGFyZW50U3R5bGUiOm51bGx9LCJQYXJlbnRTdHlsZSI6bnVsbH0sIk1hcmdpbiI6eyIkaWQiOiI2NTciLCJUb3AiOjAuMCwiTGVmdCI6MC4wLCJSaWdodCI6MC4wLCJCb3R0b20iOjAuMH0sIlBhZGRpbmciOnsiJGlkIjoiNjU4IiwiVG9wIjowLjAsIkxlZnQiOjAuMCwiUmlnaHQiOjAuMCwiQm90dG9tIjowLjB9LCJCYWNrZ3JvdW5kIjpudWxsLCJJc1Zpc2libGUiOnRydWUsIldpZHRoIjowLjAsIkhlaWdodCI6MC4wLCJCb3JkZXJTdHlsZSI6bnVsbCwiUGFyZW50U3R5bGUiOm51bGx9LCJCYWNrZ3JvdW5kU3R5bGUiOnsiJGlkIjoiNjU5IiwiTWFyZ2luIjp7IiRpZCI6IjY2MCIsIlRvcCI6MC4wLCJMZWZ0IjowLjAsIlJpZ2h0IjowLjAsIkJvdHRvbSI6MC4wfSwiUGFkZGluZyI6eyIkaWQiOiI2NjEiLCJUb3AiOjAuMCwiTGVmdCI6MC4wLCJSaWdodCI6MC4wLCJCb3R0b20iOjAuMH0sIkJhY2tncm91bmQiOnsiJGlkIjoiNjYyIiwiQ29sb3IiOnsiJGlkIjoiNjYzIiwiQSI6NTEsIlIiOjIyMSwiRyI6ODEsIkIiOjY3fX0sIklzVmlzaWJsZSI6dHJ1ZSwiV2lkdGgiOjAuMCwiSGVpZ2h0IjowLjAsIkJvcmRlclN0eWxlIjp7IiRpZCI6IjY2NCIsIkxpbmVDb2xvciI6eyIkaWQiOiI2NjUiLCIkdHlwZSI6Ik5MUkUuQ29tbW9uLkRvbS5Tb2xpZENvbG9yQnJ1c2gsIE5MUkUuQ29tbW9uIiwiQ29sb3IiOnsiJGlkIjoiNjY2IiwiQSI6MjU1LCJSIjoyMTcsIkciOjIxNywiQiI6MjE3fX0sIkxpbmVXZWlnaHQiOjAuMCwiTGluZVR5cGUiOjAsIlBhcmVudFN0eWxlIjpudWxsfSwiUGFyZW50U3R5bGUiOm51bGx9LCJJc0Fib3ZlVGltZWJhbmQiOmZhbHNlLCJNYXJnaW4iOnsiJGlkIjoiNjY3IiwiVG9wIjowLjAsIkxlZnQiOjAuMCwiUmlnaHQiOjAuMCwiQm90dG9tIjowLjB9LCJQYWRkaW5nIjp7IiRpZCI6IjY2OCIsIlRvcCI6MC4wLCJMZWZ0IjowLjAsIlJpZ2h0IjowLjAsIkJvdHRvbSI6MC4wfSwiSXNWaXNpYmxlIjp0cnVlLCJXaWR0aCI6MC4wLCJIZWlnaHQiOjAuMCwiQm9yZGVyU3R5bGUiOnsiJGlkIjoiNjY5IiwiTGluZUNvbG9yIjpudWxsLCJMaW5lV2VpZ2h0IjowLjAsIkxpbmVUeXBlIjowLCJQYXJlbnRTdHlsZSI6bnVsbH0sIlBhcmVudFN0eWxlIjpudWxsfX0seyIkaWQiOiI2NzAiLCJfYWN0aXZpdGllcyI6W3siJGlkIjoiNjcxIiwiX3Jvd3MiOlt7IiRpZCI6IjY3MiIsIl90YXNrcyI6W10sIl9taWxlc3RvbmVzIjpbeyIkaWQiOiI2NzMiLCJJZCI6IjEyMWEyYmUxLWNhNjItNGMyOS04NTUxLTU2MDMyOTkyMTRlMyIsIkluZGV4IjoyLCJHcm91cElkIjpudWxsLCJUaXRsZSI6Ikx5bmRhLmNvbSIsIkRhdGVUaW1lIjoiMjAxNS0wNC0wOVQyMzo1OTowMFoiLCJQZXJjZW50YWdlQ29tcGxldGUiOm51bGwsIk5vdGUiOm51bGwsIlN0eWxlIjp7IiRpZCI6IjY3NCIsIlRpdGxlUG9zaXRpb24iOiJSaWdodCIsIkRhdGVQb3NpdGlvbiI6IlJpZ2h0IiwiU2hhcGVUeXBlIjoxNywiU2hhcGVTaXplIjozLCJTaGFwZVN0eWxlIjp7IiRpZCI6IjY3NSIsIk1hcmdpbiI6eyIkcmVmIjoiOCJ9LCJQYWRkaW5nIjp7IiRyZWYiOiI5In0sIkJhY2tncm91bmQiOnsiJGlkIjoiNjc2IiwiQ29sb3IiOnsiJGlkIjoiNjc3IiwiQSI6MjU1LCJSIjoyMzAsIkciOjEzMywiQiI6MzV9fSwiSXNWaXNpYmxlIjp0cnVlLCJXaWR0aCI6OC4zOTk5OTk2MTg1MzAyNzM0LCJIZWlnaHQiOjkuODAwMDAwMTkwNzM0ODYzMywiQm9yZGVyU3R5bGUiOnsiJGlkIjoiNjc4IiwiTGluZUNvbG9yIjp7IiRyZWYiOiIxMyJ9LCJMaW5lV2VpZ2h0IjowLjAsIkxpbmVUeXBlIjowLCJQYXJlbnRTdHlsZSI6bnVsbH0sIlBhcmVudFN0eWxlIjpudWxsfSwiVGl0bGVTdHlsZSI6eyIkaWQiOiI2NzkiLCJGb250U2V0dGluZ3MiOnsiJGlkIjoiNjgwIiwiRm9udFNpemUiOjksIkZvbnROYW1lIjoiQ2FsaWJyaSIsIklzQm9sZCI6dHJ1ZSwiSXNJdGFsaWMiOmZhbHNlLCJJc1VuZGVybGluZWQiOmZhbHNlLCJQYXJlbnRTdHlsZSI6bnVsbH0sIkF1dG9TaXplIjowLCJGb3JlZ3JvdW5kIjp7IiRyZWYiOiIxNyJ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2ODEiLCJDb2xvciI6eyIkaWQiOiI2ODIiLCJBIjowLCJSIjoyNTUsIkciOjI1NSwiQiI6MjU1fX0sIklzVmlzaWJsZSI6dHJ1ZSwiV2lkdGgiOjAuMCwiSGVpZ2h0IjowLjAsIkJvcmRlclN0eWxlIjpudWxsLCJQYXJlbnRTdHlsZSI6bnVsbH0sIkRhdGVTdHlsZSI6eyIkaWQiOiI2ODMiLCJGb250U2V0dGluZ3MiOnsiJGlkIjoiNjg0IiwiRm9udFNpemUiOjgsIkZvbnROYW1lIjoiQ2FsaWJyaSIsIklzQm9sZCI6ZmFsc2UsIklzSXRhbGljIjpmYWxzZSwiSXNVbmRlcmxpbmVkIjpmYWxzZSwiUGFyZW50U3R5bGUiOm51bGx9LCJBdXRvU2l6ZSI6MCwiRm9yZWdyb3VuZCI6eyIkcmVmIjoiMjUi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Njg1IiwiQ29sb3IiOnsiJGlkIjoiNjg2IiwiQSI6MCwiUiI6MjU1LCJHIjoyNTUsIkIiOjI1NX19LCJJc1Zpc2libGUiOnRydWUsIldpZHRoIjowLjAsIkhlaWdodCI6MC4wLCJCb3JkZXJTdHlsZSI6bnVsbCwiUGFyZW50U3R5bGUiOm51bGx9LCJEYXRlRm9ybWF0Ijp7IiRyZWYiOiI0OCJ9LCJXZWVrTnVtYmVyaW5nIjp7IiRpZCI6IjY4NyIsIkZvcm1hdCI6MCwiSXNWaXNpYmxlIjpmYWxzZSwiTGFzdEtub3duVmlzaWJpbGl0eVN0YXRlIjpmYWxzZX0sIklzVmlzaWJsZSI6dHJ1ZSwiUGFyZW50U3R5bGUiOm51bGx9LCJIeXBlcmxpbmsiOm51bGwsIkltcG9ydElkIjoiQWNxdWlyZXMgTHluZGEuY29tIn0seyIkaWQiOiI2ODgiLCJJZCI6IjQ5OTc2NWQ5LTliNzktNDExMC1iZTk2LWFkNTgwMzgzYWU2NyIsIkluZGV4IjowLCJHcm91cElkIjpudWxsLCJUaXRsZSI6Im1TcG9rZSIsIkRhdGVUaW1lIjoiMjAxMC0wOC0wNFQyMzo1OTowMFoiLCJQZXJjZW50YWdlQ29tcGxldGUiOm51bGwsIk5vdGUiOm51bGwsIlN0eWxlIjp7IiRpZCI6IjY4OSIsIlRpdGxlUG9zaXRpb24iOiJMZWZ0IiwiRGF0ZVBvc2l0aW9uIjoiTGVmdCIsIlNoYXBlVHlwZSI6MTcsIlNoYXBlU2l6ZSI6MywiU2hhcGVTdHlsZSI6eyIkaWQiOiI2OTAiLCJNYXJnaW4iOnsiJHJlZiI6IjgifSwiUGFkZGluZyI6eyIkcmVmIjoiOSJ9LCJCYWNrZ3JvdW5kIjp7IiRpZCI6IjY5MSIsIkNvbG9yIjp7IiRpZCI6IjY5MiIsIkEiOjI1NSwiUiI6MjMwLCJHIjoxMzMsIkIiOjM1fX0sIklzVmlzaWJsZSI6dHJ1ZSwiV2lkdGgiOjguMzk5OTk5NjE4NTMwMjczNCwiSGVpZ2h0Ijo5LjgwMDAwMDE5MDczNDg2MzMsIkJvcmRlclN0eWxlIjp7IiRpZCI6IjY5MyIsIkxpbmVDb2xvciI6eyIkcmVmIjoiMTMifSwiTGluZVdlaWdodCI6MC4wLCJMaW5lVHlwZSI6MCwiUGFyZW50U3R5bGUiOm51bGx9LCJQYXJlbnRTdHlsZSI6bnVsbH0sIlRpdGxlU3R5bGUiOnsiJGlkIjoiNjk0IiwiRm9udFNldHRpbmdzIjp7IiRpZCI6IjY5NSIsIkZvbnRTaXplIjo5LCJGb250TmFtZSI6IkNhbGlicmkiLCJJc0JvbGQiOnRydWUsIklzSXRhbGljIjpmYWxzZSwiSXNVbmRlcmxpbmVkIjpmYWxzZSwiUGFyZW50U3R5bGUiOm51bGx9LCJBdXRvU2l6ZSI6MCwiRm9yZWdyb3VuZCI6eyIkcmVmIjoiMTci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Njk2IiwiQ29sb3IiOnsiJGlkIjoiNjk3IiwiQSI6MCwiUiI6MjU1LCJHIjoyNTUsIkIiOjI1NX19LCJJc1Zpc2libGUiOnRydWUsIldpZHRoIjowLjAsIkhlaWdodCI6MC4wLCJCb3JkZXJTdHlsZSI6bnVsbCwiUGFyZW50U3R5bGUiOm51bGx9LCJEYXRlU3R5bGUiOnsiJGlkIjoiNjk4IiwiRm9udFNldHRpbmdzIjp7IiRpZCI6IjY5OSIsIkZvbnRTaXplIjo4LCJGb250TmFtZSI6IkNhbGlicmkiLCJJc0JvbGQiOmZhbHNlLCJJc0l0YWxpYyI6ZmFsc2UsIklzVW5kZXJsaW5lZCI6ZmFsc2UsIlBhcmVudFN0eWxlIjpudWxsfSwiQXV0b1NpemUiOjAsIkZvcmVncm91bmQiOnsiJHJlZiI6IjI1In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cwMCIsIkNvbG9yIjp7IiRpZCI6IjcwMSIsIkEiOjAsIlIiOjI1NSwiRyI6MjU1LCJCIjoyNTV9fSwiSXNWaXNpYmxlIjp0cnVlLCJXaWR0aCI6MC4wLCJIZWlnaHQiOjAuMCwiQm9yZGVyU3R5bGUiOm51bGwsIlBhcmVudFN0eWxlIjpudWxsfSwiRGF0ZUZvcm1hdCI6eyIkcmVmIjoiNDgifSwiV2Vla051bWJlcmluZyI6eyIkaWQiOiI3MDIiLCJGb3JtYXQiOjAsIklzVmlzaWJsZSI6ZmFsc2UsIkxhc3RLbm93blZpc2liaWxpdHlTdGF0ZSI6ZmFsc2V9LCJJc1Zpc2libGUiOnRydWUsIlBhcmVudFN0eWxlIjpudWxsfSwiSHlwZXJsaW5rIjpudWxsLCJJbXBvcnRJZCI6IkZpcnN0IGFjcXVpc2l0aW9uLCBtU3Bva2UifSx7IiRpZCI6IjcwMyIsIklkIjoiNWM1YTdjYzYtMWU1ZC00MjVlLWE4MjctNDJlNWU5M2Y5YWZjIiwiSW5kZXgiOjEsIkdyb3VwSWQiOm51bGwsIlRpdGxlIjoiUHVsc2UiLCJEYXRlVGltZSI6IjIwMTMtMDQtMTFUMjM6NTk6MDBaIiwiUGVyY2VudGFnZUNvbXBsZXRlIjpudWxsLCJOb3RlIjpudWxsLCJTdHlsZSI6eyIkaWQiOiI3MDQiLCJUaXRsZVBvc2l0aW9uIjoiUmlnaHQiLCJEYXRlUG9zaXRpb24iOiJSaWdodCIsIlNoYXBlVHlwZSI6MTcsIlNoYXBlU2l6ZSI6MywiU2hhcGVTdHlsZSI6eyIkaWQiOiI3MDUiLCJNYXJnaW4iOnsiJHJlZiI6IjgifSwiUGFkZGluZyI6eyIkcmVmIjoiOSJ9LCJCYWNrZ3JvdW5kIjp7IiRpZCI6IjcwNiIsIkNvbG9yIjp7IiRpZCI6IjcwNyIsIkEiOjI1NSwiUiI6MjMwLCJHIjoxMzMsIkIiOjM1fX0sIklzVmlzaWJsZSI6dHJ1ZSwiV2lkdGgiOjguMzk5OTk5NjE4NTMwMjczNCwiSGVpZ2h0Ijo5LjgwMDAwMDE5MDczNDg2MzMsIkJvcmRlclN0eWxlIjp7IiRpZCI6IjcwOCIsIkxpbmVDb2xvciI6eyIkcmVmIjoiMTMifSwiTGluZVdlaWdodCI6MC4wLCJMaW5lVHlwZSI6MCwiUGFyZW50U3R5bGUiOm51bGx9LCJQYXJlbnRTdHlsZSI6bnVsbH0sIlRpdGxlU3R5bGUiOnsiJGlkIjoiNzA5IiwiRm9udFNldHRpbmdzIjp7IiRpZCI6IjcxMCIsIkZvbnRTaXplIjo5LCJGb250TmFtZSI6IkNhbGlicmkiLCJJc0JvbGQiOnRydWUsIklzSXRhbGljIjpmYWxzZSwiSXNVbmRlcmxpbmVkIjpmYWxzZSwiUGFyZW50U3R5bGUiOm51bGx9LCJBdXRvU2l6ZSI6MCwiRm9yZWdyb3VuZCI6eyIkcmVmIjoiMTci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zExIiwiQ29sb3IiOnsiJGlkIjoiNzEyIiwiQSI6MCwiUiI6MjU1LCJHIjoyNTUsIkIiOjI1NX19LCJJc1Zpc2libGUiOnRydWUsIldpZHRoIjowLjAsIkhlaWdodCI6MC4wLCJCb3JkZXJTdHlsZSI6bnVsbCwiUGFyZW50U3R5bGUiOm51bGx9LCJEYXRlU3R5bGUiOnsiJGlkIjoiNzEzIiwiRm9udFNldHRpbmdzIjp7IiRpZCI6IjcxNCIsIkZvbnRTaXplIjo4LCJGb250TmFtZSI6IkNhbGlicmkiLCJJc0JvbGQiOmZhbHNlLCJJc0l0YWxpYyI6ZmFsc2UsIklzVW5kZXJsaW5lZCI6ZmFsc2UsIlBhcmVudFN0eWxlIjpudWxsfSwiQXV0b1NpemUiOjAsIkZvcmVncm91bmQiOnsiJHJlZiI6IjI1In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cxNSIsIkNvbG9yIjp7IiRpZCI6IjcxNiIsIkEiOjAsIlIiOjI1NSwiRyI6MjU1LCJCIjoyNTV9fSwiSXNWaXNpYmxlIjp0cnVlLCJXaWR0aCI6MC4wLCJIZWlnaHQiOjAuMCwiQm9yZGVyU3R5bGUiOm51bGwsIlBhcmVudFN0eWxlIjpudWxsfSwiRGF0ZUZvcm1hdCI6eyIkcmVmIjoiNDgifSwiV2Vla051bWJlcmluZyI6eyIkaWQiOiI3MTciLCJGb3JtYXQiOjAsIklzVmlzaWJsZSI6ZmFsc2UsIkxhc3RLbm93blZpc2liaWxpdHlTdGF0ZSI6ZmFsc2V9LCJJc1Zpc2libGUiOnRydWUsIlBhcmVudFN0eWxlIjpudWxsfSwiSHlwZXJsaW5rIjpudWxsLCJJbXBvcnRJZCI6IkFjcXVpcmVzIFB1bHNlIn1dLCJJZCI6IjVhYzBkODhiLTU2MGItNDA1Yy04N2M5LTFkMTE3YzU3NzljZSIsIklzU2luZ2xlSXRlbVJvdyI6ZmFsc2V9LHsiJGlkIjoiNzE4IiwiX3Rhc2tzIjpbXSwiX21pbGVzdG9uZXMiOlt7IiRpZCI6IjcxOSIsIklkIjoiNTQ2ZDgzZGMtY2Q4NC00NTE3LWIyZmYtNGRlY2E0MzZmMDBlIiwiSW5kZXgiOjMsIkdyb3VwSWQiOm51bGwsIlRpdGxlIjoiU2xpZGVTaGFyZSIsIkRhdGVUaW1lIjoiMjAxMi0wNS0wM1QyMzo1OTowMFoiLCJQZXJjZW50YWdlQ29tcGxldGUiOm51bGwsIk5vdGUiOm51bGwsIlN0eWxlIjp7IiRpZCI6IjcyMCIsIlRpdGxlUG9zaXRpb24iOiJMZWZ0IiwiRGF0ZVBvc2l0aW9uIjoiTGVmdCIsIlNoYXBlVHlwZSI6MTcsIlNoYXBlU2l6ZSI6MywiU2hhcGVTdHlsZSI6eyIkaWQiOiI3MjEiLCJNYXJnaW4iOnsiJHJlZiI6IjgifSwiUGFkZGluZyI6eyIkcmVmIjoiOSJ9LCJCYWNrZ3JvdW5kIjp7IiRpZCI6IjcyMiIsIkNvbG9yIjp7IiRpZCI6IjcyMyIsIkEiOjI1NSwiUiI6MjMwLCJHIjoxMzMsIkIiOjM1fX0sIklzVmlzaWJsZSI6dHJ1ZSwiV2lkdGgiOjguMzk5OTk5NjE4NTMwMjczNCwiSGVpZ2h0Ijo5LjgwMDAwMDE5MDczNDg2MzMsIkJvcmRlclN0eWxlIjp7IiRpZCI6IjcyNCIsIkxpbmVDb2xvciI6eyIkcmVmIjoiMTMifSwiTGluZVdlaWdodCI6MC4wLCJMaW5lVHlwZSI6MCwiUGFyZW50U3R5bGUiOm51bGx9LCJQYXJlbnRTdHlsZSI6bnVsbH0sIlRpdGxlU3R5bGUiOnsiJGlkIjoiNzI1IiwiRm9udFNldHRpbmdzIjp7IiRpZCI6IjcyNiIsIkZvbnRTaXplIjo5LCJGb250TmFtZSI6IkNhbGlicmkiLCJJc0JvbGQiOnRydWUsIklzSXRhbGljIjpmYWxzZSwiSXNVbmRlcmxpbmVkIjpmYWxzZSwiUGFyZW50U3R5bGUiOm51bGx9LCJBdXRvU2l6ZSI6MCwiRm9yZWdyb3VuZCI6eyIkcmVmIjoiMTci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NzI3IiwiQ29sb3IiOnsiJGlkIjoiNzI4IiwiQSI6MCwiUiI6MjU1LCJHIjoyNTUsIkIiOjI1NX19LCJJc1Zpc2libGUiOnRydWUsIldpZHRoIjowLjAsIkhlaWdodCI6MC4wLCJCb3JkZXJTdHlsZSI6bnVsbCwiUGFyZW50U3R5bGUiOm51bGx9LCJEYXRlU3R5bGUiOnsiJGlkIjoiNzI5IiwiRm9udFNldHRpbmdzIjp7IiRpZCI6IjczMCIsIkZvbnRTaXplIjo4LCJGb250TmFtZSI6IkNhbGlicmkiLCJJc0JvbGQiOmZhbHNlLCJJc0l0YWxpYyI6ZmFsc2UsIklzVW5kZXJsaW5lZCI6ZmFsc2UsIlBhcmVudFN0eWxlIjpudWxsfSwiQXV0b1NpemUiOjAsIkZvcmVncm91bmQiOnsiJHJlZiI6IjI1In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czMSIsIkNvbG9yIjp7IiRpZCI6IjczMiIsIkEiOjAsIlIiOjI1NSwiRyI6MjU1LCJCIjoyNTV9fSwiSXNWaXNpYmxlIjp0cnVlLCJXaWR0aCI6MC4wLCJIZWlnaHQiOjAuMCwiQm9yZGVyU3R5bGUiOm51bGwsIlBhcmVudFN0eWxlIjpudWxsfSwiRGF0ZUZvcm1hdCI6eyIkcmVmIjoiNDgifSwiV2Vla051bWJlcmluZyI6eyIkaWQiOiI3MzMiLCJGb3JtYXQiOjAsIklzVmlzaWJsZSI6ZmFsc2UsIkxhc3RLbm93blZpc2liaWxpdHlTdGF0ZSI6ZmFsc2V9LCJJc1Zpc2libGUiOnRydWUsIlBhcmVudFN0eWxlIjpudWxsfSwiSHlwZXJsaW5rIjpudWxsLCJJbXBvcnRJZCI6IkFjcXVpcmVzIFNsaWRlc2hhcmUifSx7IiRpZCI6IjczNCIsIklkIjoiNzFmOTM1NjMtYmY4MS00ODhkLWFhYTQtNWRiOTdiMGUwY2YxIiwiSW5kZXgiOjQsIkdyb3VwSWQiOm51bGwsIlRpdGxlIjoiQnJpZ2h0LmNvbSIsIkRhdGVUaW1lIjoiMjAxNC0wMi0wNlQyMzo1OTowMFoiLCJQZXJjZW50YWdlQ29tcGxldGUiOm51bGwsIk5vdGUiOm51bGwsIlN0eWxlIjp7IiRpZCI6IjczNSIsIlRpdGxlUG9zaXRpb24iOiJSaWdodCIsIkRhdGVQb3NpdGlvbiI6IlJpZ2h0IiwiU2hhcGVUeXBlIjoxNywiU2hhcGVTaXplIjozLCJTaGFwZVN0eWxlIjp7IiRpZCI6IjczNiIsIk1hcmdpbiI6eyIkcmVmIjoiOCJ9LCJQYWRkaW5nIjp7IiRyZWYiOiI5In0sIkJhY2tncm91bmQiOnsiJGlkIjoiNzM3IiwiQ29sb3IiOnsiJGlkIjoiNzM4IiwiQSI6MjU1LCJSIjoyMzAsIkciOjEzMywiQiI6MzV9fSwiSXNWaXNpYmxlIjp0cnVlLCJXaWR0aCI6OC4zOTk5OTk2MTg1MzAyNzM0LCJIZWlnaHQiOjkuODAwMDAwMTkwNzM0ODYzMywiQm9yZGVyU3R5bGUiOnsiJGlkIjoiNzM5IiwiTGluZUNvbG9yIjp7IiRyZWYiOiIxMyJ9LCJMaW5lV2VpZ2h0IjowLjAsIkxpbmVUeXBlIjowLCJQYXJlbnRTdHlsZSI6bnVsbH0sIlBhcmVudFN0eWxlIjpudWxsfSwiVGl0bGVTdHlsZSI6eyIkaWQiOiI3NDAiLCJGb250U2V0dGluZ3MiOnsiJGlkIjoiNzQxIiwiRm9udFNpemUiOjksIkZvbnROYW1lIjoiQ2FsaWJyaSIsIklzQm9sZCI6dHJ1ZSwiSXNJdGFsaWMiOmZhbHNlLCJJc1VuZGVybGluZWQiOmZhbHNlLCJQYXJlbnRTdHlsZSI6bnVsbH0sIkF1dG9TaXplIjowLCJGb3JlZ3JvdW5kIjp7IiRyZWYiOiIxNyJ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3NDIiLCJDb2xvciI6eyIkaWQiOiI3NDMiLCJBIjowLCJSIjoyNTUsIkciOjI1NSwiQiI6MjU1fX0sIklzVmlzaWJsZSI6dHJ1ZSwiV2lkdGgiOjAuMCwiSGVpZ2h0IjowLjAsIkJvcmRlclN0eWxlIjpudWxsLCJQYXJlbnRTdHlsZSI6bnVsbH0sIkRhdGVTdHlsZSI6eyIkaWQiOiI3NDQiLCJGb250U2V0dGluZ3MiOnsiJGlkIjoiNzQ1IiwiRm9udFNpemUiOjgsIkZvbnROYW1lIjoiQ2FsaWJyaSIsIklzQm9sZCI6ZmFsc2UsIklzSXRhbGljIjpmYWxzZSwiSXNVbmRlcmxpbmVkIjpmYWxzZSwiUGFyZW50U3R5bGUiOm51bGx9LCJBdXRvU2l6ZSI6MCwiRm9yZWdyb3VuZCI6eyIkcmVmIjoiMjUi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NzQ2IiwiQ29sb3IiOnsiJGlkIjoiNzQ3IiwiQSI6MCwiUiI6MjU1LCJHIjoyNTUsIkIiOjI1NX19LCJJc1Zpc2libGUiOnRydWUsIldpZHRoIjowLjAsIkhlaWdodCI6MC4wLCJCb3JkZXJTdHlsZSI6bnVsbCwiUGFyZW50U3R5bGUiOm51bGx9LCJEYXRlRm9ybWF0Ijp7IiRyZWYiOiI0OCJ9LCJXZWVrTnVtYmVyaW5nIjp7IiRpZCI6Ijc0OCIsIkZvcm1hdCI6MCwiSXNWaXNpYmxlIjpmYWxzZSwiTGFzdEtub3duVmlzaWJpbGl0eVN0YXRlIjpmYWxzZX0sIklzVmlzaWJsZSI6dHJ1ZSwiUGFyZW50U3R5bGUiOm51bGx9LCJIeXBlcmxpbmsiOm51bGwsIkltcG9ydElkIjoiQWNxdWlyZXMgQnJpZ2h0LmNvbSJ9XSwiSWQiOiJiYjgxZTZiNC1kYTIyLTRiNzAtYWFjNy01MWI3MzIzYzUxOWEiLCJJc1NpbmdsZUl0ZW1Sb3ciOmZhbHNlfV0sIkluZGV4IjozLCJJZCI6ImE2YTI5YWViLWIwNmUtNDQ5OS05MTM1LTM5NTQ5ZGQyNGYwOCIsIkhlYWRlclRleHQiOm51bGwsIklzRGVmYXVsdCI6dHJ1ZSwiU3R5bGUiOnsiJGlkIjoiNzQ5IiwiSGVhZGVyU3R5bGUiOnsiJGlkIjoiNzUwIiwiVGV4dFN0eWxlIjp7IiRpZCI6Ijc1MSIsIkZvbnRTZXR0aW5ncyI6eyIkaWQiOiI3NTIiLCJGb250U2l6ZSI6MTEsIkZvbnROYW1lIjoiQ2FsaWJyaSIsIklzQm9sZCI6ZmFsc2UsIklzSXRhbGljIjpmYWxzZSwiSXNVbmRlcmxpbmVkIjpmYWxzZSwiUGFyZW50U3R5bGUiOm51bGx9LCJBdXRvU2l6ZSI6MiwiRm9yZWdyb3VuZCI6eyIkaWQiOiI3NTMiLCJDb2xvciI6eyIkaWQiOiI3NTQiLCJBIjoyNTUsIlIiOjAsIkciOjAsIkIiOjB9fSwiTWF4V2lkdGgiOjAuMCwiTWF4SGVpZ2h0IjoiSW5maW5pdHkiLCJTbWFydEZvcmVncm91bmRJc0FjdGl2ZSI6ZmFsc2UsIkhvcml6b250YWxBbGlnbm1lbnQiOjAsIlZlcnRpY2FsQWxpZ25tZW50IjowLCJTbWFydEZvcmVncm91bmQiOm51bGwsIkJhY2tncm91bmRGaWxsVHlwZSI6MCwiTWFyZ2luIjp7IiRpZCI6Ijc1NSIsIlRvcCI6MC4wLCJMZWZ0IjowLjAsIlJpZ2h0IjowLjAsIkJvdHRvbSI6MC4wfSwiUGFkZGluZyI6eyIkaWQiOiI3NTYiLCJUb3AiOjAuMCwiTGVmdCI6MC4wLCJSaWdodCI6MC4wLCJCb3R0b20iOjAuMH0sIkJhY2tncm91bmQiOnsiJGlkIjoiNzU3IiwiQ29sb3IiOnsiJGlkIjoiNzU4IiwiQSI6MCwiUiI6MjU1LCJHIjoyNTUsIkIiOjI1NX19LCJJc1Zpc2libGUiOnRydWUsIldpZHRoIjowLjAsIkhlaWdodCI6MC4wLCJCb3JkZXJTdHlsZSI6bnVsbCwiUGFyZW50U3R5bGUiOm51bGx9LCJSZWN0YW5nbGVTdHlsZSI6eyIkaWQiOiI3NTkiLCJNYXJnaW4iOnsiJGlkIjoiNzYwIiwiVG9wIjowLjAsIkxlZnQiOjAuMCwiUmlnaHQiOjAuMCwiQm90dG9tIjowLjB9LCJQYWRkaW5nIjp7IiRpZCI6Ijc2MSIsIlRvcCI6MC4wLCJMZWZ0IjowLjAsIlJpZ2h0IjowLjAsIkJvdHRvbSI6MC4wfSwiQmFja2dyb3VuZCI6eyIkaWQiOiI3NjIiLCJDb2xvciI6eyIkaWQiOiI3NjMiLCJBIjo2MywiUiI6MTI4LCJHIjoxMDAsIkIiOjE2Mn19LCJJc1Zpc2libGUiOnRydWUsIldpZHRoIjowLjAsIkhlaWdodCI6MC4wLCJCb3JkZXJTdHlsZSI6eyIkaWQiOiI3NjQiLCJMaW5lQ29sb3IiOnsiJGlkIjoiNzY1IiwiJHR5cGUiOiJOTFJFLkNvbW1vbi5Eb20uU29saWRDb2xvckJydXNoLCBOTFJFLkNvbW1vbiIsIkNvbG9yIjp7IiRpZCI6Ijc2NiIsIkEiOjI1NSwiUiI6MjU1LCJHIjowLCJCIjowfX0sIkxpbmVXZWlnaHQiOjAuMCwiTGluZVR5cGUiOjAsIlBhcmVudFN0eWxlIjpudWxsfSwiUGFyZW50U3R5bGUiOm51bGx9LCJNYXJnaW4iOnsiJGlkIjoiNzY3IiwiVG9wIjowLjAsIkxlZnQiOjAuMCwiUmlnaHQiOjAuMCwiQm90dG9tIjowLjB9LCJQYWRkaW5nIjp7IiRpZCI6Ijc2OCIsIlRvcCI6MC4wLCJMZWZ0IjowLjAsIlJpZ2h0IjowLjAsIkJvdHRvbSI6MC4wfSwiQmFja2dyb3VuZCI6bnVsbCwiSXNWaXNpYmxlIjp0cnVlLCJXaWR0aCI6MC4wLCJIZWlnaHQiOjAuMCwiQm9yZGVyU3R5bGUiOm51bGwsIlBhcmVudFN0eWxlIjpudWxsfSwiQmFja2dyb3VuZFN0eWxlIjp7IiRpZCI6Ijc2OSIsIk1hcmdpbiI6eyIkaWQiOiI3NzAiLCJUb3AiOjAuMCwiTGVmdCI6MC4wLCJSaWdodCI6MC4wLCJCb3R0b20iOjAuMH0sIlBhZGRpbmciOnsiJGlkIjoiNzcxIiwiVG9wIjowLjAsIkxlZnQiOjAuMCwiUmlnaHQiOjAuMCwiQm90dG9tIjowLjB9LCJCYWNrZ3JvdW5kIjp7IiRpZCI6Ijc3MiIsIkNvbG9yIjp7IiRpZCI6Ijc3MyIsIkEiOjUxLCJSIjoxNTUsIkciOjE4NywiQiI6ODl9fSwiSXNWaXNpYmxlIjp0cnVlLCJXaWR0aCI6MC4wLCJIZWlnaHQiOjAuMCwiQm9yZGVyU3R5bGUiOnsiJGlkIjoiNzc0IiwiTGluZUNvbG9yIjp7IiRpZCI6Ijc3NSIsIiR0eXBlIjoiTkxSRS5Db21tb24uRG9tLlNvbGlkQ29sb3JCcnVzaCwgTkxSRS5Db21tb24iLCJDb2xvciI6eyIkaWQiOiI3NzYiLCJBIjoyNTUsIlIiOjI1NSwiRyI6MCwiQiI6MH19LCJMaW5lV2VpZ2h0IjowLjAsIkxpbmVUeXBlIjowLCJQYXJlbnRTdHlsZSI6bnVsbH0sIlBhcmVudFN0eWxlIjpudWxsfSwiTWFyZ2luIjp7IiRpZCI6Ijc3NyIsIlRvcCI6MC4wLCJMZWZ0IjowLjAsIlJpZ2h0IjowLjAsIkJvdHRvbSI6MC4wfSwiUGFkZGluZyI6eyIkaWQiOiI3NzgiLCJUb3AiOjAuMCwiTGVmdCI6MC4wLCJSaWdodCI6MC4wLCJCb3R0b20iOjAuMH0sIklzVmlzaWJsZSI6ZmFsc2UsIldpZHRoIjowLjAsIkhlaWdodCI6MC4wLCJCb3JkZXJTdHlsZSI6bnVsbCwiUGFyZW50U3R5bGUiOm51bGx9fV0sIklkIjoiZGU4NjVlZDUtNDIwYS00ZmU3LThkYzItOTcwZWUxYjk1ODUyIiwiSW5kZXgiOjMsIkhlYWRlclRleHQiOiJBY3F1aXNpdGlvbnMiLCJTdHlsZSI6eyIkaWQiOiI3NzkiLCJIZWFkZXJTdHlsZSI6eyIkaWQiOiI3ODAiLCJUZXh0SXNWZXJ0aWNhbCI6ZmFsc2UsIlRleHRTdHlsZSI6eyIkaWQiOiI3ODEiLCJGb250U2V0dGluZ3MiOnsiJGlkIjoiNzgyIiwiRm9udFNpemUiOjEwLCJGb250TmFtZSI6IkNhbGlicmkiLCJJc0JvbGQiOnRydWUsIklzSXRhbGljIjpmYWxzZSwiSXNVbmRlcmxpbmVkIjpmYWxzZSwiUGFyZW50U3R5bGUiOm51bGx9LCJBdXRvU2l6ZSI6MiwiRm9yZWdyb3VuZCI6eyIkaWQiOiI3ODMiLCJDb2xvciI6eyIkaWQiOiI3ODQiLCJBIjoyNTUsIlIiOjI1NSwiRyI6MjU1LCJCIjoyNTV9fSwiTWF4V2lkdGgiOjU1Ljk4NjM0Mjk0Mzg1NCwiTWF4SGVpZ2h0IjoiSW5maW5pdHkiLCJTbWFydEZvcmVncm91bmRJc0FjdGl2ZSI6ZmFsc2UsIkhvcml6b250YWxBbGlnbm1lbnQiOjAsIlZlcnRpY2FsQWxpZ25tZW50IjowLCJTbWFydEZvcmVncm91bmQiOm51bGwsIkJhY2tncm91bmRGaWxsVHlwZSI6MCwiTWFyZ2luIjp7IiRpZCI6Ijc4NSIsIlRvcCI6MC4wLCJMZWZ0IjowLjAsIlJpZ2h0IjowLjAsIkJvdHRvbSI6MC4wfSwiUGFkZGluZyI6eyIkaWQiOiI3ODYiLCJUb3AiOjAuMCwiTGVmdCI6MC4wLCJSaWdodCI6MC4wLCJCb3R0b20iOjAuMH0sIkJhY2tncm91bmQiOnsiJGlkIjoiNzg3IiwiQ29sb3IiOnsiJGlkIjoiNzg4IiwiQSI6MCwiUiI6MjU1LCJHIjoyNTUsIkIiOjI1NX19LCJJc1Zpc2libGUiOnRydWUsIldpZHRoIjowLjAsIkhlaWdodCI6MC4wLCJCb3JkZXJTdHlsZSI6bnVsbCwiUGFyZW50U3R5bGUiOm51bGx9LCJSZWN0YW5nbGVTdHlsZSI6eyIkaWQiOiI3ODkiLCJNYXJnaW4iOnsiJGlkIjoiNzkwIiwiVG9wIjowLjAsIkxlZnQiOjAuMCwiUmlnaHQiOjAuMCwiQm90dG9tIjowLjB9LCJQYWRkaW5nIjp7IiRpZCI6Ijc5MSIsIlRvcCI6MC4wLCJMZWZ0IjowLjAsIlJpZ2h0IjowLjAsIkJvdHRvbSI6MC4wfSwiQmFja2dyb3VuZCI6eyIkaWQiOiI3OTIiLCJDb2xvciI6eyIkaWQiOiI3OTMiLCJBIjoyNTUsIlIiOjIzMCwiRyI6MTMzLCJCIjozNX19LCJJc1Zpc2libGUiOnRydWUsIldpZHRoIjowLjAsIkhlaWdodCI6MC4wLCJCb3JkZXJTdHlsZSI6eyIkaWQiOiI3OTQiLCJMaW5lQ29sb3IiOnsiJGlkIjoiNzk1IiwiJHR5cGUiOiJOTFJFLkNvbW1vbi5Eb20uU29saWRDb2xvckJydXNoLCBOTFJFLkNvbW1vbiIsIkNvbG9yIjp7IiRpZCI6Ijc5NiIsIkEiOjI1NSwiUiI6MjU1LCJHIjowLCJCIjowfX0sIkxpbmVXZWlnaHQiOjAuMCwiTGluZVR5cGUiOjAsIlBhcmVudFN0eWxlIjpudWxsfSwiUGFyZW50U3R5bGUiOm51bGx9LCJNYXJnaW4iOnsiJGlkIjoiNzk3IiwiVG9wIjowLjAsIkxlZnQiOjAuMCwiUmlnaHQiOjAuMCwiQm90dG9tIjowLjB9LCJQYWRkaW5nIjp7IiRpZCI6Ijc5OCIsIlRvcCI6MC4wLCJMZWZ0IjowLjAsIlJpZ2h0IjowLjAsIkJvdHRvbSI6MC4wfSwiQmFja2dyb3VuZCI6bnVsbCwiSXNWaXNpYmxlIjp0cnVlLCJXaWR0aCI6MC4wLCJIZWlnaHQiOjAuMCwiQm9yZGVyU3R5bGUiOm51bGwsIlBhcmVudFN0eWxlIjpudWxsfSwiQmFja2dyb3VuZFN0eWxlIjp7IiRpZCI6Ijc5OSIsIk1hcmdpbiI6eyIkaWQiOiI4MDAiLCJUb3AiOjAuMCwiTGVmdCI6MC4wLCJSaWdodCI6MC4wLCJCb3R0b20iOjAuMH0sIlBhZGRpbmciOnsiJGlkIjoiODAxIiwiVG9wIjowLjAsIkxlZnQiOjAuMCwiUmlnaHQiOjAuMCwiQm90dG9tIjowLjB9LCJCYWNrZ3JvdW5kIjp7IiRpZCI6IjgwMiIsIkNvbG9yIjp7IiRpZCI6IjgwMyIsIkEiOjUxLCJSIjoyMzAsIkciOjEzMywiQiI6MzV9fSwiSXNWaXNpYmxlIjp0cnVlLCJXaWR0aCI6MC4wLCJIZWlnaHQiOjAuMCwiQm9yZGVyU3R5bGUiOnsiJGlkIjoiODA0IiwiTGluZUNvbG9yIjp7IiRpZCI6IjgwNSIsIiR0eXBlIjoiTkxSRS5Db21tb24uRG9tLlNvbGlkQ29sb3JCcnVzaCwgTkxSRS5Db21tb24iLCJDb2xvciI6eyIkaWQiOiI4MDYiLCJBIjoyNTUsIlIiOjIxNywiRyI6MjE3LCJCIjoyMTd9fSwiTGluZVdlaWdodCI6MC4wLCJMaW5lVHlwZSI6MCwiUGFyZW50U3R5bGUiOm51bGx9LCJQYXJlbnRTdHlsZSI6bnVsbH0sIklzQWJvdmVUaW1lYmFuZCI6ZmFsc2UsIk1hcmdpbiI6eyIkaWQiOiI4MDciLCJUb3AiOjAuMCwiTGVmdCI6MC4wLCJSaWdodCI6MC4wLCJCb3R0b20iOjAuMH0sIlBhZGRpbmciOnsiJGlkIjoiODA4IiwiVG9wIjowLjAsIkxlZnQiOjAuMCwiUmlnaHQiOjAuMCwiQm90dG9tIjowLjB9LCJJc1Zpc2libGUiOnRydWUsIldpZHRoIjowLjAsIkhlaWdodCI6MC4wLCJCb3JkZXJTdHlsZSI6eyIkaWQiOiI4MDkiLCJMaW5lQ29sb3IiOm51bGwsIkxpbmVXZWlnaHQiOjAuMCwiTGluZVR5cGUiOjAsIlBhcmVudFN0eWxlIjpudWxsfSwiUGFyZW50U3R5bGUiOm51bGx9fV0sIkN1bHR1cmVJbmZvTmFtZSI6ImVuLVVTIiwiU3R5bGVOYW1lIjoiR2FudHQiLCJWZXJzaW9uIjp7IiRpZCI6IjgxMCIsIlZlcnNpb24iOiIzLjYuMiIsIk9yaWdpbmFsQXNzZW1ibHlWZXJzaW9uIjoiMy4xMy4wMC4wMCIsIkVkaXRpb24iOiJQbHVzIiwiTGFzdFNhdmVkRWRpdGlvbiI6MywiSXNQbHVzRWRpdGlvbiI6dHJ1ZSwiSXNQcm9FZGl0aW9uIjpmYWxzZX0sIkVmZmVjdCI6MCwiU3R5bGUiOnsiJGlkIjoiODExIiwiVGltZWJhbmRTdHlsZSI6eyIkaWQiOiI4MTIiLCJTY2FsZU1hcmtpbmciOjEsIlNoYXBlIjoxMCwiU2hhcGVTdHlsZSI6eyIkaWQiOiI4MTMiLCJNYXJnaW4iOnsiJGlkIjoiODE0IiwiVG9wIjowLjAsIkxlZnQiOjEwLjAsIlJpZ2h0IjoxMC4wLCJCb3R0b20iOjAuMH0sIlBhZGRpbmciOnsiJGlkIjoiODE1IiwiVG9wIjozLjAsIkxlZnQiOjAuMCwiUmlnaHQiOjAuMCwiQm90dG9tIjozLjB9LCJCYWNrZ3JvdW5kIjp7IiRpZCI6IjgxNiIsIkNvbG9yIjp7IiRpZCI6IjgxNyIsIkEiOjI1NSwiUiI6MjAyLCJHIjoyMDQsIkIiOjIwNn19LCJJc1Zpc2libGUiOnRydWUsIldpZHRoIjo4NTguMCwiSGVpZ2h0IjoyMC4wLCJCb3JkZXJTdHlsZSI6eyIkaWQiOiI4MTgiLCJMaW5lQ29sb3IiOnsiJGlkIjoiODE5IiwiJHR5cGUiOiJOTFJFLkNvbW1vbi5Eb20uU29saWRDb2xvckJydXNoLCBOTFJFLkNvbW1vbiIsIkNvbG9yIjp7IiRpZCI6IjgyMCIsIkEiOjI1NSwiUiI6MjU1LCJHIjowLCJCIjowfX0sIkxpbmVXZWlnaHQiOjAuMCwiTGluZVR5cGUiOjAsIlBhcmVudFN0eWxlIjpudWxsfSwiUGFyZW50U3R5bGUiOm51bGx9LCJNaWRkbGVUaWVyU2hhcGVTdHlsZSI6eyIkaWQiOiI4MjEiLCJNYXJnaW4iOnsiJHJlZiI6IjgxNCJ9LCJQYWRkaW5nIjp7IiRyZWYiOiI4MTUifSwiQmFja2dyb3VuZCI6eyIkaWQiOiI4MjIiLCJDb2xvciI6eyIkaWQiOiI4MjMiLCJBIjoyNTUsIlIiOjM5LCJHIjo2MywiQiI6NzV9fSwiSXNWaXNpYmxlIjp0cnVlLCJXaWR0aCI6ODU4LjAsIkhlaWdodCI6MjAuMCwiQm9yZGVyU3R5bGUiOm51bGwsIlBhcmVudFN0eWxlIjpudWxsfSwiQm90dG9tVGllclNoYXBlU3R5bGUiOnsiJGlkIjoiODI0IiwiTWFyZ2luIjp7IiRyZWYiOiI4MTQifSwiUGFkZGluZyI6eyIkcmVmIjoiODE1In0sIkJhY2tncm91bmQiOnsiJHJlZiI6IjgyMiJ9LCJJc1Zpc2libGUiOnRydWUsIldpZHRoIjo4NTguMCwiSGVpZ2h0IjoyMC4wLCJCb3JkZXJTdHlsZSI6bnVsbCwiUGFyZW50U3R5bGUiOm51bGx9LCJSaWdodEVuZENhcHNTdHlsZSI6eyIkaWQiOiI4MjUiLCJGb250U2V0dGluZ3MiOnsiJGlkIjoiODI2IiwiRm9udFNpemUiOjE0LCJGb250TmFtZSI6IkNhbGlicmkiLCJJc0JvbGQiOmZhbHNlLCJJc0l0YWxpYyI6ZmFsc2UsIklzVW5kZXJsaW5lZCI6ZmFsc2UsIlBhcmVudFN0eWxlIjpudWxsfSwiQXV0b1NpemUiOjAsIkZvcmVncm91bmQiOnsiJGlkIjoiODI3IiwiQ29sb3IiOnsiJGlkIjoiODI4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ODI5IiwiVG9wIjowLjAsIkxlZnQiOjAuMCwiUmlnaHQiOjIwLjAsIkJvdHRvbSI6MC4wfSwiUGFkZGluZyI6eyIkaWQiOiI4MzAiLCJUb3AiOjAuMCwiTGVmdCI6MC4wLCJSaWdodCI6MC4wLCJCb3R0b20iOjAuMH0sIkJhY2tncm91bmQiOnsiJGlkIjoiODMxIiwiQ29sb3IiOnsiJGlkIjoiODMyIiwiQSI6MCwiUiI6MCwiRyI6MCwiQiI6MH19LCJJc1Zpc2libGUiOmZhbHNlLCJXaWR0aCI6MC4wLCJIZWlnaHQiOjAuMCwiQm9yZGVyU3R5bGUiOm51bGwsIlBhcmVudFN0eWxlIjpudWxsfSwiTGVmdEVuZENhcHNTdHlsZSI6eyIkaWQiOiI4MzMiLCJGb250U2V0dGluZ3MiOnsiJGlkIjoiODM0IiwiRm9udFNpemUiOjE0LCJGb250TmFtZSI6IkNhbGlicmkiLCJJc0JvbGQiOmZhbHNlLCJJc0l0YWxpYyI6ZmFsc2UsIklzVW5kZXJsaW5lZCI6ZmFsc2UsIlBhcmVudFN0eWxlIjpudWxsfSwiQXV0b1NpemUiOjAsIkZvcmVncm91bmQiOnsiJGlkIjoiODM1IiwiQ29sb3IiOnsiJGlkIjoiODM2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ODM3IiwiVG9wIjowLjAsIkxlZnQiOjMyLjU5OTY3NjI3NzE4NzMyOCwiUmlnaHQiOjAuMCwiQm90dG9tIjowLjB9LCJQYWRkaW5nIjp7IiRpZCI6IjgzOCIsIlRvcCI6MC4wLCJMZWZ0IjowLjAsIlJpZ2h0IjowLjAsIkJvdHRvbSI6MC4wfSwiQmFja2dyb3VuZCI6eyIkaWQiOiI4MzkiLCJDb2xvciI6eyIkcmVmIjoiODMyIn19LCJJc1Zpc2libGUiOmZhbHNlLCJXaWR0aCI6MC4wLCJIZWlnaHQiOjAuMCwiQm9yZGVyU3R5bGUiOm51bGwsIlBhcmVudFN0eWxlIjpudWxsfSwiVG9kYXlUZXh0U3R5bGUiOnsiJGlkIjoiODQwIiwiRm9udFNldHRpbmdzIjp7IiRpZCI6Ijg0MSIsIkZvbnRTaXplIjoxMiwiRm9udE5hbWUiOiJDYWxpYnJpIiwiSXNCb2xkIjpmYWxzZSwiSXNJdGFsaWMiOmZhbHNlLCJJc1VuZGVybGluZWQiOmZhbHNlLCJQYXJlbnRTdHlsZSI6bnVsbH0sIkF1dG9TaXplIjowLCJGb3JlZ3JvdW5kIjp7IiRpZCI6Ijg0MiIsIkNvbG9yIjp7IiRpZCI6Ijg0My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4NDQiLCJUb3AiOjAuMCwiTGVmdCI6MC4wLCJSaWdodCI6MC4wLCJCb3R0b20iOjAuMH0sIlBhZGRpbmciOnsiJGlkIjoiODQ1IiwiVG9wIjowLjAsIkxlZnQiOjAuMCwiUmlnaHQiOjAuMCwiQm90dG9tIjowLjB9LCJCYWNrZ3JvdW5kIjp7IiRpZCI6Ijg0NiIsIkNvbG9yIjp7IiRyZWYiOiI4MzIifX0sIklzVmlzaWJsZSI6ZmFsc2UsIldpZHRoIjowLjAsIkhlaWdodCI6MC4wLCJCb3JkZXJTdHlsZSI6bnVsbCwiUGFyZW50U3R5bGUiOm51bGx9LCJUb2RheU1hcmtlclN0eWxlIjp7IiRpZCI6Ijg0NyIsIk1hcmdpbiI6eyIkaWQiOiI4NDgiLCJUb3AiOjAuMCwiTGVmdCI6MC4wLCJSaWdodCI6MC4wLCJCb3R0b20iOjAuMH0sIlBhZGRpbmciOnsiJGlkIjoiODQ5IiwiVG9wIjowLjAsIkxlZnQiOjAuMCwiUmlnaHQiOjAuMCwiQm90dG9tIjowLjB9LCJCYWNrZ3JvdW5kIjp7IiRpZCI6Ijg1MCIsIkNvbG9yIjp7IiRpZCI6Ijg1MSIsIkEiOjI1NSwiUiI6MjU1LCJHIjowLCJCIjowfX0sIklzVmlzaWJsZSI6dHJ1ZSwiV2lkdGgiOjAuMCwiSGVpZ2h0IjowLjAsIkJvcmRlclN0eWxlIjpudWxsLCJQYXJlbnRTdHlsZSI6bnVsbH0sIlNjYWxlU3R5bGUiOnsiJGlkIjoiODUyIiwiU2hhcGUiOjMsIlNob3dTZWdtZW50U2VwYXJhdG9ycyI6ZmFsc2UsIlNlZ21lbnRTZXBhcmF0b3JPcGFjaXR5IjozMCwiSGFzQmVlblZpc2libGVCZWZvcmUiOnRydWUsIkZvbnRTZXR0aW5ncyI6eyIkaWQiOiI4NTMiLCJGb250U2l6ZSI6MTAsIkZvbnROYW1lIjoiQ2FsaWJyaSIsIklzQm9sZCI6ZmFsc2UsIklzSXRhbGljIjpmYWxzZSwiSXNVbmRlcmxpbmVkIjpmYWxzZSwiUGFyZW50U3R5bGUiOm51bGx9LCJBdXRvU2l6ZSI6MCwiRm9yZWdyb3VuZCI6eyIkaWQiOiI4NTQiLCJDb2xvciI6eyIkaWQiOiI4NTU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ODU2IiwiVG9wIjowLjAsIkxlZnQiOjUuMCwiUmlnaHQiOjAuMCwiQm90dG9tIjowLjB9LCJQYWRkaW5nIjp7IiRpZCI6Ijg1NyIsIlRvcCI6MC4wLCJMZWZ0IjowLjAsIlJpZ2h0IjowLjAsIkJvdHRvbSI6MC4wfSwiQmFja2dyb3VuZCI6eyIkaWQiOiI4NTgiLCJDb2xvciI6eyIkcmVmIjoiODMyIn19LCJJc1Zpc2libGUiOnRydWUsIldpZHRoIjowLjAsIkhlaWdodCI6MC4wLCJCb3JkZXJTdHlsZSI6bnVsbCwiUGFyZW50U3R5bGUiOm51bGx9LCJTaW5nbGVTY2FsZVNoYXBlU3R5bGUiOnsiJGlkIjoiODU5IiwiU2hhcGUiOjMsIkhlaWdodCI6MjAuMH0sIk1pZGRsZVRpZXJTY2FsZVN0eWxlIjp7IiRpZCI6Ijg2MCIsIlNoYXBlIjozLCJTaG93U2VnbWVudFNlcGFyYXRvcnMiOmZhbHNlLCJTZWdtZW50U2VwYXJhdG9yT3BhY2l0eSI6MzAsIkhhc0JlZW5WaXNpYmxlQmVmb3JlIjpmYWxzZSwiRm9udFNldHRpbmdzIjp7IiRpZCI6Ijg2MSIsIkZvbnRTaXplIjoxMCwiRm9udE5hbWUiOiJDYWxpYnJpIiwiSXNCb2xkIjpmYWxzZSwiSXNJdGFsaWMiOmZhbHNlLCJJc1VuZGVybGluZWQiOmZhbHNlLCJQYXJlbnRTdHlsZSI6bnVsbH0sIkF1dG9TaXplIjowLCJGb3JlZ3JvdW5kIjp7IiRpZCI6Ijg2MiIsIkNvbG9yIjp7IiRpZCI6Ijg2My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cmVmIjoiODU2In0sIlBhZGRpbmciOnsiJHJlZiI6Ijg1NyJ9LCJCYWNrZ3JvdW5kIjp7IiRyZWYiOiI4NTgifSwiSXNWaXNpYmxlIjpmYWxzZSwiV2lkdGgiOjAuMCwiSGVpZ2h0IjowLjAsIkJvcmRlclN0eWxlIjpudWxsLCJQYXJlbnRTdHlsZSI6bnVsbH0sIkJvdHRvbVRpZXJTY2FsZVN0eWxlIjp7IiRpZCI6Ijg2NCIsIlNoYXBlIjozLCJTaG93U2VnbWVudFNlcGFyYXRvcnMiOmZhbHNlLCJTZWdtZW50U2VwYXJhdG9yT3BhY2l0eSI6MzAsIkhhc0JlZW5WaXNpYmxlQmVmb3JlIjpmYWxzZSwiRm9udFNldHRpbmdzIjp7IiRpZCI6Ijg2NSIsIkZvbnRTaXplIjoxMCwiRm9udE5hbWUiOiJDYWxpYnJpIiwiSXNCb2xkIjpmYWxzZSwiSXNJdGFsaWMiOmZhbHNlLCJJc1VuZGVybGluZWQiOmZhbHNlLCJQYXJlbnRTdHlsZSI6bnVsbH0sIkF1dG9TaXplIjowLCJGb3JlZ3JvdW5kIjp7IiRyZWYiOiI4NjIifSwiTWF4V2lkdGgiOjIwMC4wLCJNYXhIZWlnaHQiOiJJbmZpbml0eSIsIlNtYXJ0Rm9yZWdyb3VuZElzQWN0aXZlIjpmYWxzZSwiSG9yaXpvbnRhbEFsaWdubWVudCI6MCwiVmVydGljYWxBbGlnbm1lbnQiOjEsIlNtYXJ0Rm9yZWdyb3VuZCI6bnVsbCwiQmFja2dyb3VuZEZpbGxUeXBlIjowLCJNYXJnaW4iOnsiJHJlZiI6Ijg1NiJ9LCJQYWRkaW5nIjp7IiRyZWYiOiI4NTcifSwiQmFja2dyb3VuZCI6eyIkcmVmIjoiODU4In0sIklzVmlzaWJsZSI6ZmFsc2UsIldpZHRoIjowLjAsIkhlaWdodCI6MC4wLCJCb3JkZXJTdHlsZSI6bnVsbCwiUGFyZW50U3R5bGUiOm51bGx9LCJFbGFwc2VkVGltZUJhY2tncm91bmQiOnsiJGlkIjoiODY2IiwiQ29sb3IiOnsiJGlkIjoiODY3IiwiQSI6MTkxLCJSIjoyNTUsIkciOjAsIkIiOjB9fSwiQXBwZW5kWWVhck9uWWVhckNoYW5nZSI6ZmFsc2UsIkVsYXBzZWRUaW1lRm9ybWF0IjowLCJUb2RheU1hcmtlclBvc2l0aW9uIjowLCJRdWlja1Bvc2l0aW9uIjozLCJBYnNvbHV0ZVBvc2l0aW9uIjo3Mi45LCJNYXJnaW4iOnsiJGlkIjoiODY4IiwiVG9wIjowLjAsIkxlZnQiOjEwLjAsIlJpZ2h0IjoxMC4wLCJCb3R0b20iOjAuMH0sIlBhZGRpbmciOnsiJGlkIjoiODY5IiwiVG9wIjowLjAsIkxlZnQiOjAuMCwiUmlnaHQiOjAuMCwiQm90dG9tIjowLjB9LCJCYWNrZ3JvdW5kIjp7IiRpZCI6Ijg3MCIsIkNvbG9yIjp7IiRpZCI6Ijg3MSIsIkEiOjI1NSwiUiI6NDcsIkciOjU0LCJCIjoxNTN9fSwiSXNWaXNpYmxlIjp0cnVlLCJXaWR0aCI6MC4wLCJIZWlnaHQiOjAuMCwiQm9yZGVyU3R5bGUiOm51bGwsIlBhcmVudFN0eWxlIjpudWxsfSwiRGVmYXVsdE1pbGVzdG9uZVN0eWxlIjp7IiRpZCI6Ijg3MiIsIlNoYXBlIjoxNywiQ29ubmVjdG9yTWFyZ2luIjp7IiRpZCI6Ijg3MyIsIlRvcCI6MC4wLCJMZWZ0IjoyLjAsIlJpZ2h0IjoyLjAsIkJvdHRvbSI6MC4wfSwiQ29ubmVjdG9yU3R5bGUiOnsiJGlkIjoiODc0IiwiTGluZUNvbG9yIjp7IiRpZCI6Ijg3NSIsIiR0eXBlIjoiTkxSRS5Db21tb24uRG9tLlNvbGlkQ29sb3JCcnVzaCwgTkxSRS5Db21tb24iLCJDb2xvciI6eyIkaWQiOiI4NzYiLCJBIjoyNTUsIlIiOjc5LCJHIjoxMjksIkIiOjE4OX19LCJMaW5lV2VpZ2h0IjoxLjAsIkxpbmVUeXBlIjowLCJQYXJlbnRTdHlsZSI6bnVsbH0sIklzQmVsb3dUaW1lYmFuZCI6ZmFsc2UsIlBvc2l0aW9uT25UYXNrIjowLCJIaWRlRGF0ZSI6ZmFsc2UsIlNoYXBlU2l6ZSI6MSwiU3BhY2luZyI6Mi4wLCJQYWRkaW5nIjp7IiRpZCI6Ijg3NyIsIlRvcCI6Ny4wLCJMZWZ0IjozLjAsIlJpZ2h0IjowLjAsIkJvdHRvbSI6Mi4wfSwiU2hhcGVTdHlsZSI6eyIkaWQiOiI4NzgiLCJNYXJnaW4iOnsiJHJlZiI6IjgifSwiUGFkZGluZyI6eyIkcmVmIjoiOSJ9LCJCYWNrZ3JvdW5kIjp7IiRpZCI6Ijg3OSIsIkNvbG9yIjp7IiRpZCI6Ijg4MCIsIkEiOjI1NSwiUiI6MCwiRyI6MTE0LCJCIjoxODh9fSwiSXNWaXNpYmxlIjp0cnVlLCJXaWR0aCI6MTMuMCwiSGVpZ2h0IjoxMy4wLCJCb3JkZXJTdHlsZSI6eyIkaWQiOiI4ODEiLCJMaW5lQ29sb3IiOnsiJHJlZiI6IjEzIn0sIkxpbmVXZWlnaHQiOjAuMCwiTGluZVR5cGUiOjAsIlBhcmVudFN0eWxlIjpudWxsfSwiUGFyZW50U3R5bGUiOm51bGx9LCJUaXRsZVN0eWxlIjp7IiRpZCI6Ijg4MiIsIkZvbnRTZXR0aW5ncyI6eyIkaWQiOiI4ODMiLCJGb250U2l6ZSI6OSwiRm9udE5hbWUiOiJDYWxpYnJpIiwiSXNCb2xkIjp0cnVlLCJJc0l0YWxpYyI6ZmFsc2UsIklzVW5kZXJsaW5lZCI6ZmFsc2UsIlBhcmVudFN0eWxlIjpudWxsfSwiQXV0b1NpemUiOjAsIkZvcmVncm91bmQiOnsiJHJlZiI6IjE3In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g4NCIsIkNvbG9yIjp7IiRyZWYiOiI4MzIifX0sIklzVmlzaWJsZSI6dHJ1ZSwiV2lkdGgiOjAuMCwiSGVpZ2h0IjowLjAsIkJvcmRlclN0eWxlIjpudWxsLCJQYXJlbnRTdHlsZSI6bnVsbH0sIkRhdGVTdHlsZSI6eyIkaWQiOiI4ODUiLCJGb250U2V0dGluZ3MiOnsiJGlkIjoiODg2IiwiRm9udFNpemUiOjgsIkZvbnROYW1lIjoiQ2FsaWJyaSIsIklzQm9sZCI6ZmFsc2UsIklzSXRhbGljIjpmYWxzZSwiSXNVbmRlcmxpbmVkIjpmYWxzZSwiUGFyZW50U3R5bGUiOm51bGx9LCJBdXRvU2l6ZSI6MCwiRm9yZWdyb3VuZCI6eyIkcmVmIjoiMjUi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ODg3IiwiQ29sb3IiOnsiJHJlZiI6IjgzMiJ9fSwiSXNWaXNpYmxlIjp0cnVlLCJXaWR0aCI6MC4wLCJIZWlnaHQiOjAuMCwiQm9yZGVyU3R5bGUiOm51bGwsIlBhcmVudFN0eWxlIjpudWxsfSwiRGF0ZUZvcm1hdCI6eyIkaWQiOiI4ODg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4ODkiLCJEYXRlUGFydElzVmlzaWJsZSI6ZmFsc2UsIlRpbWVQYXJ0SXNWaXNpYmxlIjpmYWxzZX19LCJXZWVrTnVtYmVyaW5nIjp7IiRpZCI6Ijg5MCIsIkZvcm1hdCI6MCwiSXNWaXNpYmxlIjpmYWxzZSwiTGFzdEtub3duVmlzaWJpbGl0eVN0YXRlIjpmYWxzZX0sIklzVmlzaWJsZSI6dHJ1ZSwiUGFyZW50U3R5bGUiOm51bGx9LCJEZWZhdWx0VGFza1N0eWxlIjp7IiRpZCI6Ijg5MSIsIlNoYXBlIjoxLCJTaGFwZVRoaWNrbmVzcyI6MCwiRHVyYXRpb25Gb3JtYXQiOjAsIkluY2x1ZGVOb25Xb3JraW5nRGF5c0luRHVyYXRpb24iOmZhbHNlLCJQZXJjZW50YWdlQ29tcGxldGVTdHlsZSI6eyIkaWQiOiI4OTIiLCJGb250U2V0dGluZ3MiOnsiJGlkIjoiODkzIiwiRm9udFNpemUiOjEwLCJGb250TmFtZSI6IkNhbGlicmkiLCJJc0JvbGQiOmZhbHNlLCJJc0l0YWxpYyI6ZmFsc2UsIklzVW5kZXJsaW5lZCI6ZmFsc2UsIlBhcmVudFN0eWxlIjpudWxsfSwiQXV0b1NpemUiOjAsIkZvcmVncm91bmQiOnsiJGlkIjoiODk0IiwiQ29sb3IiOnsiJGlkIjoiODk1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4OTYiLCJUb3AiOjAuMCwiTGVmdCI6MC4wLCJSaWdodCI6MC4wLCJCb3R0b20iOjAuMH0sIlBhZGRpbmciOnsiJGlkIjoiODk3IiwiVG9wIjowLjAsIkxlZnQiOjAuMCwiUmlnaHQiOjAuMCwiQm90dG9tIjowLjB9LCJCYWNrZ3JvdW5kIjp7IiRpZCI6Ijg5OCIsIkNvbG9yIjp7IiRyZWYiOiI4MzIifX0sIklzVmlzaWJsZSI6dHJ1ZSwiV2lkdGgiOjAuMCwiSGVpZ2h0IjowLjAsIkJvcmRlclN0eWxlIjpudWxsLCJQYXJlbnRTdHlsZSI6bnVsbH0sIkR1cmF0aW9uU3R5bGUiOnsiJGlkIjoiODk5IiwiRm9udFNldHRpbmdzIjp7IiRpZCI6IjkwMCIsIkZvbnRTaXplIjoxMCwiRm9udE5hbWUiOiJDYWxpYnJpIiwiSXNCb2xkIjpmYWxzZSwiSXNJdGFsaWMiOmZhbHNlLCJJc1VuZGVybGluZWQiOmZhbHNlLCJQYXJlbnRTdHlsZSI6bnVsbH0sIkF1dG9TaXplIjowLCJGb3JlZ3JvdW5kIjp7IiRpZCI6IjkwMSIsIkNvbG9yIjp7IiRpZCI6IjkwM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OTAzIiwiVG9wIjowLjAsIkxlZnQiOjAuMCwiUmlnaHQiOjAuMCwiQm90dG9tIjowLjB9LCJQYWRkaW5nIjp7IiRpZCI6IjkwNCIsIlRvcCI6MC4wLCJMZWZ0IjowLjAsIlJpZ2h0IjowLjAsIkJvdHRvbSI6MC4wfSwiQmFja2dyb3VuZCI6eyIkaWQiOiI5MDUiLCJDb2xvciI6eyIkcmVmIjoiODMyIn19LCJJc1Zpc2libGUiOnRydWUsIldpZHRoIjowLjAsIkhlaWdodCI6MC4wLCJCb3JkZXJTdHlsZSI6bnVsbCwiUGFyZW50U3R5bGUiOm51bGx9LCJIb3Jpem9udGFsQ29ubmVjdG9yU3R5bGUiOnsiJGlkIjoiOTA2IiwiTGluZUNvbG9yIjp7IiRpZCI6IjkwNyIsIiR0eXBlIjoiTkxSRS5Db21tb24uRG9tLlNvbGlkQ29sb3JCcnVzaCwgTkxSRS5Db21tb24iLCJDb2xvciI6eyIkaWQiOiI5MDgiLCJBIjoyNTUsIlIiOjIwNCwiRyI6MjA0LCJCIjoyMDR9fSwiTGluZVdlaWdodCI6MS4wLCJMaW5lVHlwZSI6MCwiUGFyZW50U3R5bGUiOm51bGx9LCJWZXJ0aWNhbENvbm5lY3RvclN0eWxlIjp7IiRpZCI6IjkwOSIsIkxpbmVDb2xvciI6eyIkaWQiOiI5MTAiLCIkdHlwZSI6Ik5MUkUuQ29tbW9uLkRvbS5Tb2xpZENvbG9yQnJ1c2gsIE5MUkUuQ29tbW9uIiwiQ29sb3IiOnsiJGlkIjoiOTEx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MsIklzQmVsb3dUaW1lYmFuZCI6ZmFsc2UsIlBlcmNlbnRhZ2VDb21wbGV0ZVNoYXBlT3BhY2l0eSI6MzUsIlNoYXBlU3R5bGUiOnsiJGlkIjoiOTEyIiwiTWFyZ2luIjp7IiRpZCI6IjkxMyIsIlRvcCI6MC4wLCJMZWZ0Ijo0LjAsIlJpZ2h0Ijo0LjAsIkJvdHRvbSI6MC4wfSwiUGFkZGluZyI6eyIkaWQiOiI5MTQiLCJUb3AiOjAuMCwiTGVmdCI6MC4wLCJSaWdodCI6MC4wLCJCb3R0b20iOjAuMH0sIkJhY2tncm91bmQiOnsiJGlkIjoiOTE1IiwiQ29sb3IiOnsiJGlkIjoiOTE2IiwiQSI6MjU1LCJSIjowLCJHIjoxMTQsIkIiOjE4OH19LCJJc1Zpc2libGUiOnRydWUsIldpZHRoIjowLjAsIkhlaWdodCI6MTAuMCwiQm9yZGVyU3R5bGUiOnsiJGlkIjoiOTE3IiwiTGluZUNvbG9yIjp7IiRpZCI6IjkxOCIsIiR0eXBlIjoiTkxSRS5Db21tb24uRG9tLlNvbGlkQ29sb3JCcnVzaCwgTkxSRS5Db21tb24iLCJDb2xvciI6eyIkaWQiOiI5MTkiLCJBIjoyNTUsIlIiOjI1NSwiRyI6MCwiQiI6MH19LCJMaW5lV2VpZ2h0IjowLjAsIkxpbmVUeXBlIjowLCJQYXJlbnRTdHlsZSI6bnVsbH0sIlBhcmVudFN0eWxlIjpudWxsfSwiVGl0bGVTdHlsZSI6eyIkaWQiOiI5MjAiLCJGb250U2V0dGluZ3MiOnsiJGlkIjoiOTIxIiwiRm9udFNpemUiOjExLCJGb250TmFtZSI6IkNhbGlicmkiLCJJc0JvbGQiOnRydWUsIklzSXRhbGljIjpmYWxzZSwiSXNVbmRlcmxpbmVkIjpmYWxzZSwiUGFyZW50U3R5bGUiOm51bGx9LCJBdXRvU2l6ZSI6MCwiRm9yZWdyb3VuZCI6eyIkaWQiOiI5MjIiLCJDb2xvciI6eyIkaWQiOiI5MjMiLCJBIjoyNTUsIlIiOjAsIkciOjAsIkIiOjB9fSwiTWF4V2lkdGgiOjcyMC4wLCJNYXhIZWlnaHQiOiJJbmZpbml0eSIsIlNtYXJ0Rm9yZWdyb3VuZElzQWN0aXZlIjpmYWxzZSwiSG9yaXpvbnRhbEFsaWdubWVudCI6MCwiVmVydGljYWxBbGlnbm1lbnQiOjAsIlNtYXJ0Rm9yZWdyb3VuZCI6bnVsbCwiQmFja2dyb3VuZEZpbGxUeXBlIjowLCJNYXJnaW4iOnsiJGlkIjoiOTI0IiwiVG9wIjowLjAsIkxlZnQiOjAuMCwiUmlnaHQiOjAuMCwiQm90dG9tIjowLjB9LCJQYWRkaW5nIjp7IiRpZCI6IjkyNSIsIlRvcCI6MC4wLCJMZWZ0IjowLjAsIlJpZ2h0IjowLjAsIkJvdHRvbSI6MC4wfSwiQmFja2dyb3VuZCI6eyIkaWQiOiI5MjYiLCJDb2xvciI6eyIkcmVmIjoiODMyIn19LCJJc1Zpc2libGUiOnRydWUsIldpZHRoIjowLjAsIkhlaWdodCI6MC4wLCJCb3JkZXJTdHlsZSI6bnVsbCwiUGFyZW50U3R5bGUiOm51bGx9LCJEYXRlU3R5bGUiOnsiJGlkIjoiOTI3IiwiRm9udFNldHRpbmdzIjp7IiRpZCI6IjkyOCIsIkZvbnRTaXplIjoxMCwiRm9udE5hbWUiOiJDYWxpYnJpIiwiSXNCb2xkIjpmYWxzZSwiSXNJdGFsaWMiOmZhbHNlLCJJc1VuZGVybGluZWQiOmZhbHNlLCJQYXJlbnRTdHlsZSI6bnVsbH0sIkF1dG9TaXplIjowLCJGb3JlZ3JvdW5kIjp7IiRpZCI6IjkyOSIsIkNvbG9yIjp7IiRpZCI6IjkzMCIsIkEiOjI1NSwiUiI6MzEsIkciOjczLCJCIjoxMjV9fSwiTWF4V2lkdGgiOjIwMC4wLCJNYXhIZWlnaHQiOiJJbmZpbml0eSIsIlNtYXJ0Rm9yZWdyb3VuZElzQWN0aXZlIjpmYWxzZSwiSG9yaXpvbnRhbEFsaWdubWVudCI6MCwiVmVydGljYWxBbGlnbm1lbnQiOjAsIlNtYXJ0Rm9yZWdyb3VuZCI6bnVsbCwiQmFja2dyb3VuZEZpbGxUeXBlIjowLCJNYXJnaW4iOnsiJGlkIjoiOTMxIiwiVG9wIjowLjAsIkxlZnQiOjAuMCwiUmlnaHQiOjAuMCwiQm90dG9tIjowLjB9LCJQYWRkaW5nIjp7IiRpZCI6IjkzMiIsIlRvcCI6MC4wLCJMZWZ0IjowLjAsIlJpZ2h0IjowLjAsIkJvdHRvbSI6MC4wfSwiQmFja2dyb3VuZCI6eyIkaWQiOiI5MzMiLCJDb2xvciI6eyIkcmVmIjoiODMyIn19LCJJc1Zpc2libGUiOnRydWUsIldpZHRoIjowLjAsIkhlaWdodCI6MC4wLCJCb3JkZXJTdHlsZSI6bnVsbCwiUGFyZW50U3R5bGUiOm51bGx9LCJEYXRlRm9ybWF0Ijp7IiRpZCI6Ijkz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MzUiLCJGb3JtYXQiOjAsIklzVmlzaWJsZSI6ZmFsc2UsIkxhc3RLbm93blZpc2liaWxpdHlTdGF0ZSI6ZmFsc2V9LCJJc1Zpc2libGUiOnRydWUsIlBhcmVudFN0eWxlIjpudWxsLCJfZXhwbGljaXRseVNldCI6eyIkaWQiOiI5MzY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kzNyIsIkdyaWRsaW5lU3R5bGUiOnsiJGlkIjoiOTM4IiwiTGluZUNvbG9yIjp7IiRpZCI6IjkzOSIsIiR0eXBlIjoiTkxSRS5Db21tb24uRG9tLlNvbGlkQ29sb3JCcnVzaCwgTkxSRS5Db21tb24iLCJDb2xvciI6eyIkaWQiOiI5NDAiLCJBIjozOCwiUiI6NzksIkciOjEyOSwiQiI6MTg5fX0sIkxpbmVXZWlnaHQiOjEuMCwiTGluZVR5cGUiOjAsIlBhcmVudFN0eWxlIjpudWxsfSwiTWFyZ2luIjp7IiRpZCI6Ijk0MSIsIlRvcCI6MC4wLCJMZWZ0IjowLjAsIlJpZ2h0IjowLjAsIkJvdHRvbSI6MC4wfSwiUGFkZGluZyI6eyIkaWQiOiI5NDIiLCJUb3AiOjAuMCwiTGVmdCI6MC4wLCJSaWdodCI6MC4wLCJCb3R0b20iOjAuMH0sIkJhY2tncm91bmQiOm51bGwsIklzVmlzaWJsZSI6ZmFsc2UsIldpZHRoIjowLjAsIkhlaWdodCI6MC4wLCJCb3JkZXJTdHlsZSI6bnVsbCwiUGFyZW50U3R5bGUiOm51bGx9LCJBY3Rpdml0eUxpbmVQYW5lbFN0eWxlIjp7IiRpZCI6Ijk0MyIsIkFjdGl2aXR5TGluZVN0eWxlIjp7IiRpZCI6Ijk0NCIsIkxpbmVDb2xvciI6eyIkaWQiOiI5NDUiLCIkdHlwZSI6Ik5MUkUuQ29tbW9uLkRvbS5Tb2xpZENvbG9yQnJ1c2gsIE5MUkUuQ29tbW9uIiwiQ29sb3IiOnsiJGlkIjoiOTQ2IiwiQSI6MzgsIlIiOjc5LCJHIjoxMjksIkIiOjE4OX19LCJMaW5lV2VpZ2h0IjoxLjAsIkxpbmVUeXBlIjowLCJQYXJlbnRTdHlsZSI6bnVsbH0sIk1hcmdpbiI6eyIkaWQiOiI5NDciLCJUb3AiOjAuMCwiTGVmdCI6MC4wLCJSaWdodCI6MC4wLCJCb3R0b20iOjAuMH0sIlBhZGRpbmciOnsiJGlkIjoiOTQ4IiwiVG9wIjowLjAsIkxlZnQiOjAuMCwiUmlnaHQiOjAuMCwiQm90dG9tIjowLjB9LCJCYWNrZ3JvdW5kIjpudWxsLCJJc1Zpc2libGUiOmZhbHNlLCJXaWR0aCI6MC4wLCJIZWlnaHQiOjAuMCwiQm9yZGVyU3R5bGUiOm51bGwsIlBhcmVudFN0eWxlIjpudWxsfSwiU2hvd0VsYXBzZWRUaW1lR3JhZGllbnRTdHlsZSI6ZmFsc2UsIlRpbWViYW5kUmVzZXJ2ZWRMZWZ0QXJlYVN0eWxlIjp7IiRpZCI6Ijk0OSIsIkFjdGl2aXR5SGVhZGVyV2lkdGgiOjAuMCwiSXNTZXQiOmZhbHNlfSwiRGVmYXVsdFN3aW1sYW5lU3R5bGUiOnsiJGlkIjoiOTUwIiwiSGVhZGVyU3R5bGUiOnsiJGlkIjoiOTUxIiwiVGV4dFN0eWxlIjp7IiRpZCI6Ijk1MiIsIkZvbnRTZXR0aW5ncyI6eyIkaWQiOiI5NTMiLCJGb250U2l6ZSI6MTIsIkZvbnROYW1lIjoiQ2FsaWJyaSIsIklzQm9sZCI6ZmFsc2UsIklzSXRhbGljIjpmYWxzZSwiSXNVbmRlcmxpbmVkIjpmYWxzZSwiUGFyZW50U3R5bGUiOm51bGx9LCJBdXRvU2l6ZSI6MCwiRm9yZWdyb3VuZCI6eyIkaWQiOiI5NTQiLCJDb2xvciI6eyIkaWQiOiI5NTU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5NTYiLCJUb3AiOjAuMCwiTGVmdCI6MC4wLCJSaWdodCI6MC4wLCJCb3R0b20iOjAuMH0sIlBhZGRpbmciOnsiJGlkIjoiOTU3IiwiVG9wIjowLjAsIkxlZnQiOjAuMCwiUmlnaHQiOjAuMCwiQm90dG9tIjowLjB9LCJCYWNrZ3JvdW5kIjpudWxsLCJJc1Zpc2libGUiOnRydWUsIldpZHRoIjowLjAsIkhlaWdodCI6MC4wLCJCb3JkZXJTdHlsZSI6bnVsbCwiUGFyZW50U3R5bGUiOm51bGx9LCJSZWN0YW5nbGVTdHlsZSI6eyIkaWQiOiI5NTgiLCJNYXJnaW4iOnsiJGlkIjoiOTU5IiwiVG9wIjowLjAsIkxlZnQiOjAuMCwiUmlnaHQiOjAuMCwiQm90dG9tIjowLjB9LCJQYWRkaW5nIjp7IiRpZCI6Ijk2MCIsIlRvcCI6MC4wLCJMZWZ0IjowLjAsIlJpZ2h0IjowLjAsIkJvdHRvbSI6MC4wfSwiQmFja2dyb3VuZCI6eyIkaWQiOiI5NjEiLCJDb2xvciI6eyIkaWQiOiI5NjIiLCJBIjoxMjcsIlIiOjc5LCJHIjoxMjksIkIiOjE4OX19LCJJc1Zpc2libGUiOnRydWUsIldpZHRoIjowLjAsIkhlaWdodCI6MC4wLCJCb3JkZXJTdHlsZSI6eyIkaWQiOiI5NjMiLCJMaW5lQ29sb3IiOnsiJGlkIjoiOTY0IiwiJHR5cGUiOiJOTFJFLkNvbW1vbi5Eb20uU29saWRDb2xvckJydXNoLCBOTFJFLkNvbW1vbiIsIkNvbG9yIjp7IiRpZCI6Ijk2NSIsIkEiOjI1NSwiUiI6MjU1LCJHIjowLCJCIjowfX0sIkxpbmVXZWlnaHQiOjAuMCwiTGluZVR5cGUiOjAsIlBhcmVudFN0eWxlIjpudWxsfSwiUGFyZW50U3R5bGUiOm51bGx9LCJNYXJnaW4iOnsiJGlkIjoiOTY2IiwiVG9wIjowLjAsIkxlZnQiOjAuMCwiUmlnaHQiOjAuMCwiQm90dG9tIjowLjB9LCJQYWRkaW5nIjp7IiRpZCI6Ijk2NyIsIlRvcCI6MC4wLCJMZWZ0IjowLjAsIlJpZ2h0IjowLjAsIkJvdHRvbSI6MC4wfSwiQmFja2dyb3VuZCI6bnVsbCwiSXNWaXNpYmxlIjp0cnVlLCJXaWR0aCI6MC4wLCJIZWlnaHQiOjAuMCwiQm9yZGVyU3R5bGUiOm51bGwsIlBhcmVudFN0eWxlIjpudWxsfSwiQmFja2dyb3VuZFN0eWxlIjp7IiRpZCI6Ijk2OCIsIk1hcmdpbiI6eyIkaWQiOiI5NjkiLCJUb3AiOjAuMCwiTGVmdCI6MC4wLCJSaWdodCI6MC4wLCJCb3R0b20iOjAuMH0sIlBhZGRpbmciOnsiJGlkIjoiOTcwIiwiVG9wIjowLjAsIkxlZnQiOjAuMCwiUmlnaHQiOjAuMCwiQm90dG9tIjowLjB9LCJCYWNrZ3JvdW5kIjp7IiRpZCI6Ijk3MSIsIkNvbG9yIjp7IiRpZCI6Ijk3MiIsIkEiOjM4LCJSIjo3OSwiRyI6MTI5LCJCIjoxODl9fSwiSXNWaXNpYmxlIjp0cnVlLCJXaWR0aCI6MC4wLCJIZWlnaHQiOjAuMCwiQm9yZGVyU3R5bGUiOnsiJGlkIjoiOTczIiwiTGluZUNvbG9yIjp7IiRpZCI6Ijk3NCIsIiR0eXBlIjoiTkxSRS5Db21tb24uRG9tLlNvbGlkQ29sb3JCcnVzaCwgTkxSRS5Db21tb24iLCJDb2xvciI6eyIkaWQiOiI5NzUiLCJBIjoyNTUsIlIiOjI1NSwiRyI6MCwiQiI6MH19LCJMaW5lV2VpZ2h0IjowLjAsIkxpbmVUeXBlIjowLCJQYXJlbnRTdHlsZSI6bnVsbH0sIlBhcmVudFN0eWxlIjpudWxsfSwiSXNBYm92ZVRpbWViYW5kIjpmYWxzZSwiTWFyZ2luIjp7IiRpZCI6Ijk3NiIsIlRvcCI6MC4wLCJMZWZ0IjowLjAsIlJpZ2h0IjowLjAsIkJvdHRvbSI6MC4wfSwiUGFkZGluZyI6eyIkaWQiOiI5NzciLCJUb3AiOjAuMCwiTGVmdCI6MC4wLCJSaWdodCI6MC4wLCJCb3R0b20iOjAuMH0sIklzVmlzaWJsZSI6dHJ1ZSwiV2lkdGgiOjAuMCwiSGVpZ2h0IjowLjAsIkJvcmRlclN0eWxlIjpudWxsLCJQYXJlbnRTdHlsZSI6bnVsbH19LCJTY2FsZSI6eyIkaWQiOiI5NzgiLCJTdGFydERhdGUiOiIyMDAyLTEyLTI4VDIzOjU5OjAwIiwiRW5kRGF0ZSI6IjIwMTctMDUtMDVUMjM6NTk6MDAiLCJGb3JtYXQiOiJNTU0iLCJUeXBlIjo0LCJBdXRvRGF0ZVJhbmdlIjp0cnVlLCJXb3JraW5nRGF5cyI6MzEsIkZpc2NhbFllYXIiOnsiJGlkIjoiOTc5IiwiU3RhcnRNb250aCI6MSwiVXNlU3RhcnRpbmdZZWFyRm9yTnVtYmVyaW5nIjp0cnVlLCJTaG93RmlzY2FsWWVhckxhYmVsIjp0cnVlfSwiVG9kYXlNYXJrZXJUZXh0IjoiVG9kYXkiLCJBdXRvU2NhbGVUeXBlIjp0cnVlfSwiU2NhbGVWMiI6eyIkaWQiOiI5ODAiLCJTdGFydERhdGUiOiIyMDAyLTEyLTI4VDIzOjU5OjAwIiwiRW5kRGF0ZSI6IjIwMjItMDQtMDJUMjM6NTk6MDAiLCJBdXRvRGF0ZVJhbmdlIjp0cnVlLCJXb3JraW5nRGF5cyI6MzEsIkZpc2NhbFllYXIiOnsiJHJlZiI6Ijk3OSJ9LCJUb2RheU1hcmtlclRleHQiOiJUb2RheSIsIkF1dG9TY2FsZVR5cGUiOnRydWUsIlRpbWViYW5kU2NhbGVzIjp7IiRpZCI6Ijk4MSIsIlRvcFNjYWxlTGF5ZXIiOnsiJGlkIjoiOTgyIiwiRm9ybWF0IjoiTU1NIiwiVHlwZSI6NH0sIk1pZGRsZVNjYWxlTGF5ZXIiOnsiJGlkIjoiOTgzIiwiRm9ybWF0IjpudWxsLCJUeXBlIjowfSwiQm90dG9tU2NhbGVMYXllciI6eyIkaWQiOiI5ODQiLCJGb3JtYXQiOm51bGwsIlR5cGUiOjB9fX0sIk1pbGVzdG9uZXMiOlt7IiRpZCI6Ijk4NSIsIkRhdGUiOiIyMDE2LTEyLTA4VDIzOjU5OjAwWiIsIlN0eWxlIjp7IiRpZCI6Ijk4NiIsIlNoYXBlIjoxNywiQ29ubmVjdG9yTWFyZ2luIjp7IiRpZCI6Ijk4NyIsIlRvcCI6MC4wLCJMZWZ0IjoyLjAsIlJpZ2h0IjoyLjAsIkJvdHRvbSI6MC4wfSwiQ29ubmVjdG9yU3R5bGUiOnsiJGlkIjoiOTg4IiwiTGluZUNvbG9yIjp7IiRpZCI6Ijk4OSIsIiR0eXBlIjoiTkxSRS5Db21tb24uRG9tLlNvbGlkQ29sb3JCcnVzaCwgTkxSRS5Db21tb24iLCJDb2xvciI6eyIkaWQiOiI5OTAiLCJBIjoyNTUsIlIiOjE2OCwiRyI6MTgwLCJCIjoxODZ9fSwiTGluZVdlaWdodCI6MS4wLCJMaW5lVHlwZSI6MCwiUGFyZW50U3R5bGUiOm51bGx9LCJJc0JlbG93VGltZWJhbmQiOmZhbHNlLCJQb3NpdGlvbk9uVGFzayI6MCwiSGlkZURhdGUiOmZhbHNlLCJTaGFwZVNpemUiOjAsIlNwYWNpbmciOjIuMCwiUGFkZGluZyI6eyIkaWQiOiI5OTEiLCJUb3AiOjcuMCwiTGVmdCI6My4wLCJSaWdodCI6MC4wLCJCb3R0b20iOjIuMH0sIlNoYXBlU3R5bGUiOnsiJGlkIjoiOTkyIiwiTWFyZ2luIjp7IiRyZWYiOiI4In0sIlBhZGRpbmciOnsiJHJlZiI6IjkifSwiQmFja2dyb3VuZCI6eyIkaWQiOiI5OTMiLCJDb2xvciI6eyIkaWQiOiI5OTQiLCJBIjoyNTUsIlIiOjAsIkciOjExOSwiQiI6MTgxfX0sIklzVmlzaWJsZSI6dHJ1ZSwiV2lkdGgiOjEyLjAsIkhlaWdodCI6MTQuMCwiQm9yZGVyU3R5bGUiOnsiJGlkIjoiOTk1IiwiTGluZUNvbG9yIjp7IiRyZWYiOiIxMyJ9LCJMaW5lV2VpZ2h0IjowLjAsIkxpbmVUeXBlIjowLCJQYXJlbnRTdHlsZSI6bnVsbH0sIlBhcmVudFN0eWxlIjpudWxsfSwiVGl0bGVTdHlsZSI6eyIkaWQiOiI5OTYiLCJGb250U2V0dGluZ3MiOnsiJGlkIjoiOTk3IiwiRm9udFNpemUiOjksIkZvbnROYW1lIjoiQ2FsaWJyaSIsIklzQm9sZCI6dHJ1ZSwiSXNJdGFsaWMiOmZhbHNlLCJJc1VuZGVybGluZWQiOmZhbHNlLCJQYXJlbnRTdHlsZSI6bnVsbH0sIkF1dG9TaXplIjowLCJGb3JlZ3JvdW5kIjp7IiRyZWYiOiIxNyJ9LCJNYXhXaWR0aCI6MjAwLjA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5OTgiLCJDb2xvciI6eyIkaWQiOiI5OTkiLCJBIjowLCJSIjoyNTUsIkciOjI1NSwiQiI6MjU1fX0sIklzVmlzaWJsZSI6dHJ1ZSwiV2lkdGgiOjAuMCwiSGVpZ2h0IjowLjAsIkJvcmRlclN0eWxlIjp7IiRpZCI6IjEwMDAiLCJMaW5lQ29sb3IiOm51bGwsIkxpbmVXZWlnaHQiOjAuMCwiTGluZVR5cGUiOjAsIlBhcmVudFN0eWxlIjpudWxsfSwiUGFyZW50U3R5bGUiOm51bGx9LCJEYXRlU3R5bGUiOnsiJGlkIjoiMTAwMSIsIkZvbnRTZXR0aW5ncyI6eyIkaWQiOiIxMDAyIiwiRm9udFNpemUiOjgsIkZvbnROYW1lIjoiQ2FsaWJyaSIsIklzQm9sZCI6ZmFsc2UsIklzSXRhbGljIjpmYWxzZSwiSXNVbmRlcmxpbmVkIjpmYWxzZSwiUGFyZW50U3R5bGUiOm51bGx9LCJBdXRvU2l6ZSI6MCwiRm9yZWdyb3VuZCI6eyIkcmVmIjoiMjUifSwiTWF4V2lkdGgiOjIwMC4w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MTAwMyIsIkNvbG9yIjp7IiRpZCI6IjEwMDQiLCJBIjowLCJSIjoyNTUsIkciOjI1NSwiQiI6MjU1fX0sIklzVmlzaWJsZSI6dHJ1ZSwiV2lkdGgiOjAuMCwiSGVpZ2h0IjowLjAsIkJvcmRlclN0eWxlIjp7IiRpZCI6IjEwMDUiLCJMaW5lQ29sb3IiOm51bGwsIkxpbmVXZWlnaHQiOjAuMCwiTGluZVR5cGUiOjAsIlBhcmVudFN0eWxlIjpudWxsfSwiUGFyZW50U3R5bGUiOm51bGx9LCJEYXRlRm9ybWF0Ijp7IiRyZWYiOiI0OCJ9LCJXZWVrTnVtYmVyaW5nIjp7IiRpZCI6IjEwMDYiLCJGb3JtYXQiOjAsIklzVmlzaWJsZSI6ZmFsc2UsIkxhc3RLbm93blZpc2liaWxpdHlTdGF0ZSI6ZmFsc2V9LCJJc1Zpc2libGUiOnRydWUsIlBhcmVudFN0eWxlIjpudWxsfSwiSW5kZXgiOjAsIlBlcmNlbnRhZ2VDb21wbGV0ZSI6bnVsbCwiUG9zaXRpb24iOnsiUmF0aW8iOjAuMCwiSXNDdXN0b20iOmZhbHNlfSwiRGF0ZUZvcm1hdCI6eyIkcmVmIjoiNDgifSwiV2Vla051bWJlcmluZyI6eyIkaWQiOiIxMDA3IiwiRm9ybWF0IjowLCJJc1Zpc2libGUiOmZhbHNlLCJMYXN0S25vd25WaXNpYmlsaXR5U3RhdGUiOmZhbHNlfSwiUmVsYXRlZFRhc2tJZCI6IjAwMDAwMDAwLTAwMDAtMDAwMC0wMDAwLTAwMDAwMDAwMDAwMCIsIklkIjoiOWExZTBhYTYtNmU4OC00NWE2LWEwMGUtYWQ2NmY0YjEyN2RkIiwiSW1wb3J0SWQiOiJNaWNyb3NvZnQgYnV5cyBMaW5rZWRJbiIsIlRpdGxlIjoiTWljcm9zb2Z0IGJ1eXMgTGlua2VkSW4iLCJOb3RlIjpudWxsLCJIeXBlcmxpbmsiOnsiJGlkIjoiMTAwOCIsIkFkZHJlc3MiOm51bGwsIlN1YkFkZHJlc3MiOm51bGx9LCJJc0NoYW5nZWQiOmZhbHNlLCJJc05ldyI6ZmFsc2V9LHsiJGlkIjoiMTAwOSIsIkRhdGUiOiIyMDAzLTA1LTA1VDIzOjU5OjAwWiIsIlN0eWxlIjp7IiRpZCI6IjEwMTAiLCJTaGFwZSI6MTcsIkNvbm5lY3Rvck1hcmdpbiI6eyIkcmVmIjoiODczIn0sIkNvbm5lY3RvclN0eWxlIjp7IiRpZCI6IjEwMTEiLCJMaW5lQ29sb3IiOnsiJGlkIjoiMTAxMiIsIiR0eXBlIjoiTkxSRS5Db21tb24uRG9tLlNvbGlkQ29sb3JCcnVzaCwgTkxSRS5Db21tb24iLCJDb2xvciI6eyIkaWQiOiIxMDEzIiwiQSI6MTI3LCJSIjoxNDAsIkciOjEwNCwiQiI6MjAzfX0sIkxpbmVXZWlnaHQiOjEuMCwiTGluZVR5cGUiOjAsIlBhcmVudFN0eWxlIjp7IiRyZWYiOiI4NzQifX0sIklzQmVsb3dUaW1lYmFuZCI6ZmFsc2UsIlBvc2l0aW9uT25UYXNrIjowLCJIaWRlRGF0ZSI6ZmFsc2UsIlNoYXBlU2l6ZSI6MCwiU3BhY2luZyI6Mi4wLCJQYWRkaW5nIjp7IiRyZWYiOiI4NzcifSwiU2hhcGVTdHlsZSI6eyIkaWQiOiIxMDE0IiwiTWFyZ2luIjp7IiRyZWYiOiI4In0sIlBhZGRpbmciOnsiJHJlZiI6IjkifSwiQmFja2dyb3VuZCI6eyIkaWQiOiIxMDE1IiwiQ29sb3IiOnsiJGlkIjoiMTAxNiIsIkEiOjI1NSwiUiI6MCwiRyI6MTE5LCJCIjoxODF9fSwiSXNWaXNpYmxlIjp0cnVlLCJXaWR0aCI6MTIuMCwiSGVpZ2h0IjoxNC4wLCJCb3JkZXJTdHlsZSI6eyIkaWQiOiIxMDE3IiwiTGluZUNvbG9yIjp7IiRyZWYiOiIxMyJ9LCJMaW5lV2VpZ2h0IjowLjAsIkxpbmVUeXBlIjowLCJQYXJlbnRTdHlsZSI6eyIkcmVmIjoiODgxIn19LCJQYXJlbnRTdHlsZSI6eyIkcmVmIjoiODc4In19LCJUaXRsZVN0eWxlIjp7IiRpZCI6IjEwMTgiLCJGb250U2V0dGluZ3MiOnsiJGlkIjoiMTAxOSIsIkZvbnRTaXplIjo5LCJGb250TmFtZSI6IkNhbGlicmkiLCJJc0JvbGQiOnRydWUsIklzSXRhbGljIjpmYWxzZSwiSXNVbmRlcmxpbmVkIjpmYWxzZSwiUGFyZW50U3R5bGUiOnsiJHJlZiI6Ijg4MyJ9fSwiQXV0b1NpemUiOjIsIkZvcmVncm91bmQiOnsiJHJlZiI6IjE3In0sIk1heFdpZHRoIjozOC4zMzU4MjY4NzM3Nzkz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MTAyMCIsIkNvbG9yIjp7IiRpZCI6IjEwMjEiLCJBIjowLCJSIjoyNTUsIkciOjI1NSwiQiI6MjU1fX0sIklzVmlzaWJsZSI6dHJ1ZSwiV2lkdGgiOjAuMCwiSGVpZ2h0IjowLjAsIkJvcmRlclN0eWxlIjp7IiRpZCI6IjEwMjIiLCJMaW5lQ29sb3IiOm51bGwsIkxpbmVXZWlnaHQiOjAuMCwiTGluZVR5cGUiOjAsIlBhcmVudFN0eWxlIjpudWxsfSwiUGFyZW50U3R5bGUiOnsiJHJlZiI6Ijg4MiJ9fSwiRGF0ZVN0eWxlIjp7IiRpZCI6IjEwMjMiLCJGb250U2V0dGluZ3MiOnsiJGlkIjoiMTAyNCIsIkZvbnRTaXplIjo4LCJGb250TmFtZSI6IkNhbGlicmkiLCJJc0JvbGQiOmZhbHNlLCJJc0l0YWxpYyI6ZmFsc2UsIklzVW5kZXJsaW5lZCI6ZmFsc2UsIlBhcmVudFN0eWxlIjp7IiRyZWYiOiI4ODYifX0sIkF1dG9TaXplIjoyLCJGb3JlZ3JvdW5kIjp7IiRyZWYiOiIyNSJ9LCJNYXhXaWR0aCI6NTkuMjk2OTI4NDA1NzYxNzE5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MTAyNSIsIkNvbG9yIjp7IiRpZCI6IjEwMjYiLCJBIjowLCJSIjoyNTUsIkciOjI1NSwiQiI6MjU1fX0sIklzVmlzaWJsZSI6dHJ1ZSwiV2lkdGgiOjAuMCwiSGVpZ2h0IjowLjAsIkJvcmRlclN0eWxlIjp7IiRpZCI6IjEwMjciLCJMaW5lQ29sb3IiOm51bGwsIkxpbmVXZWlnaHQiOjAuMCwiTGluZVR5cGUiOjAsIlBhcmVudFN0eWxlIjpudWxsfSwiUGFyZW50U3R5bGUiOnsiJHJlZiI6Ijg4NSJ9fSwiRGF0ZUZvcm1hdCI6eyIkaWQiOiIxMDI4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TAyOSIsIkRhdGVQYXJ0SXNWaXNpYmxlIjpmYWxzZSwiVGltZVBhcnRJc1Zpc2libGUiOmZhbHNlfX0sIldlZWtOdW1iZXJpbmciOnsiJGlkIjoiMTAzMCIsIkZvcm1hdCI6MCwiSXNWaXNpYmxlIjpmYWxzZSwiTGFzdEtub3duVmlzaWJpbGl0eVN0YXRlIjpmYWxzZX0sIklzVmlzaWJsZSI6dHJ1ZSwiUGFyZW50U3R5bGUiOnsiJHJlZiI6Ijg3MiJ9fSwiSW5kZXgiOjEsIlBlcmNlbnRhZ2VDb21wbGV0ZSI6bnVsbCwiUG9zaXRpb24iOnsiUmF0aW8iOjAuMCwiSXNDdXN0b20iOmZhbHNlfSwiRGF0ZUZvcm1hdCI6eyIkcmVmIjoiMTAyOCJ9LCJXZWVrTnVtYmVyaW5nIjp7IiRpZCI6IjEwMzEiLCJGb3JtYXQiOjAsIklzVmlzaWJsZSI6ZmFsc2UsIkxhc3RLbm93blZpc2liaWxpdHlTdGF0ZSI6ZmFsc2V9LCJSZWxhdGVkVGFza0lkIjoiMDAwMDAwMDAtMDAwMC0wMDAwLTAwMDAtMDAwMDAwMDAwMDAwIiwiSWQiOiIxZTEwOTczNy1jNTQ0LTQwOTEtYjQ3OS1jMzMwZTBkNzI0YWIiLCJJbXBvcnRJZCI6IkxhdW5jaGVkIiwiVGl0bGUiOiJMYXVuY2hlZCIsIk5vdGUiOm51bGwsIkh5cGVybGluayI6eyIkaWQiOiIxMDMyIiwiQWRkcmVzcyI6bnVsbCwiU3ViQWRkcmVzcyI6bnVsbH0sIklzQ2hhbmdlZCI6ZmFsc2UsIklzTmV3IjpmYWxzZX1dLCJUYXNrcyI6W10sIlN3aW1sYW5lcyI6W10sIk1zUHJvamVjdEl0ZW1zVHJlZSI6bnVsbCwiTWV0YWRhdGEiOnsiJGlkIjoiMTAzMyIsIkV4Y2VsU2hlZXROYW1lIjoiU2hlZXQxIiwiSXRlbXNUaXRsZXMiOiJbXCJGb3VuZGVkXCIsXCJMYXVuY2hlZFwiLFwiNTAwIG1pbGxpb24gbWVtYmVyc1wiLFwiMSBtaWxsaW9uIHVzZXJzXCIsXCJMaW5rZWRJbiBmb3IgR3JvdXBzXCIsXCJMaW5rZWRJbiBCdXNpbmVzcyBBY2NvdW50c1wiLFwiRmlyc3QgbW9udGggb2YgcHJvZml0YWJpbGl0eVwiLFwiMTAgbWlsbGlvbiB1c2Vyc1wiLFwiXFxcIldobydzIGJlZW4gdmlld2luZyB5b3VyIHByb2ZpbGVcXFwiIGZyZWF0dXJlXCIsXCJNb2JpbGUgdmVyc2lvblwiLFwiVGFyZ2V0ZWQgYWR2ZXJ0aXNpbmdcIixcIk9mZmljZSBpbiBJbmRpYVwiLFwiSW50ZXJuYXRpb25hbCBoZWFkcXVhcnRlcnMgaW4gRHVibGluXCIsXCJGaXJzdCBhY3F1aXNpdGlvbiwgbVNwb2tlXCIsXCJBY3F1aXJlcyBDaG9pY2VWZW5kb3JcIixcIkFjcXVpcmVzIENhcmRNdW5jaFwiLFwiVHJhZGVzIGl0cyBmaXJzdCBzaGFyZXNcIixcIkFwcGx5IHdpdGggTGlua2VkSW4gZmVhdHVyZVwiLFwiQWNxdWlyZXMgU2xpZGVzaGFyZVwiLFwiSGFja2luZyBhdHRlbXB0XCIsXCJJbnRyb2R1Y2VzIEVuZG9yc2VtZW50cyBcIixcIkluZmx1ZW5jZXIgcHJvZ3JhbVwiLFwiU3BvbnNvcmVkIFVwZGF0ZXMgYWQgc2VydmljZVwiLFwiQWNxdWlyZXMgUHVsc2VcIixcIkFjcXVpcmVzIEJyaWdodC5jb21cIixcIkV4cGFuZHMgaW4gQ2hpbmFcIixcIkFjcXVpcmVzIEx5bmRhLmNvbVwiLFwiQW5hbHl0aWNzIHRvb2xcIixcIk5ldyBtb2JpbGUgYXBwXCIsXCJTaGFyZXMgZHJvcCA0My42JSBpbiBhIHNpbmdsZSBkYXlcIixcIk1pY3Jvc29mdCBhbm5vdW5jZXMgYWNxdWlzaXRpb24gb2YgTGlua2VkSW5cIixcIkxpbmtlZEluIExlYXJuaW5nXCIsXCJCYW5uZWQgaW4gUnVzc2lhXCIsXCJEZXNrdG9wIHdlYnNpdGUgcmVkZXNpZ25cIixcIjE0LXllYXIgYW5uaXZlcnNhcnlcIl0iLCJDb2x1bW5zTWFwcGluZyI6Ilt7XCIkaWRcIjpcIjFcIixcIlNlbGVjdGVkTWFwcGluZ1wiOjIsXCJDb2x1bW5IZWFkZXJcIjpcIkNvbHVtbjJcIixcIkNvbHVtbkZyaWVuZGx5TmFtZVwiOlwiQ29sdW1uIDFcIn0se1wiJGlkXCI6XCIyXCIsXCJTZWxlY3RlZE1hcHBpbmdcIjozLFwiQ29sdW1uSGVhZGVyXCI6XCJDb2x1bW4xXCIsXCJDb2x1bW5GcmllbmRseU5hbWVcIjpcIkNvbHVtbiAxXCJ9XSIsIkhlYWRlclJvdyI6bnVsbCwiTXNwTGF0ZXN0SW1wb3J0SXRlbXMiOiJ7XCIkaWRcIjpcIjFcIixcIlJvb3RcIjp7XCJJbXBvcnRJZFwiOm51bGwsXCJJc0ltcG9ydGVkXCI6ZmFsc2UsXCJDaGlsZHJlblwiOltdfX0iLCJNc3BTeW5jQnlVaWQiOiJGYWxzZSIsIk1zcENvbHVtbnNNYXBwaW5nIjoiW3tcIiRpZFwiOlwiMVwiLFwiU2VsZWN0ZWRNYXBwaW5nXCI6MSxcIkNvbHVtbkhlYWRlclwiOlwiU3dpbWxhbmVcIixcIkNvbHVtbkZyaWVuZGx5TmFtZVwiOm51bGx9LHtcIiRpZFwiOlwiMlwiLFwiU2VsZWN0ZWRNYXBwaW5nXCI6MixcIkNvbHVtbkhlYWRlclwiOlwiTmFtZVwiLFwiQ29sdW1uRnJpZW5kbHlOYW1lXCI6bnVsbH0se1wiJGlkXCI6XCIzXCIsXCJTZWxlY3RlZE1hcHBpbmdcIjozLFwiQ29sdW1uSGVhZGVyXCI6XCJTdGFydFwiLFwiQ29sdW1uRnJpZW5kbHlOYW1lXCI6bnVsbH0se1wiJGlkXCI6XCI0XCIsXCJTZWxlY3RlZE1hcHBpbmdcIjo0LFwiQ29sdW1uSGVhZGVyXCI6XCJGaW5pc2hcIixcIkNvbHVtbkZyaWVuZGx5TmFtZVwiOm51bGx9LHtcIiRpZFwiOlwiNVwiLFwiU2VsZWN0ZWRNYXBwaW5nXCI6NSxcIkNvbHVtbkhlYWRlclwiOlwiUGVyY2VudENvbXBsZXRlXCIsXCJDb2x1bW5GcmllbmRseU5hbWVcIjpudWxsfV0iLCJIZWFkZXJSb3dJbmRleCI6IiIsIk1zZVN5bmNCeVVpZCI6IkZhbHNlIiwiTXNlTGF0ZXN0SW1wb3J0SXRlbXMiOiJ7XCIkaWRcIjpcIjFcIixcIlJvb3RcIjp7XCJJbXBvcnRJZFwiOm51bGwsXCJJc0ltcG9ydGVkXCI6ZmFsc2UsXCJDaGlsZHJlblwiOlt7XCIkaWRcIjpcIjJcIixcIkltcG9ydElkXCI6XCJGb3VuZGVkXCIsXCJJc0ltcG9ydGVkXCI6dHJ1ZSxcIkNoaWxkcmVuXCI6W119LHtcIiRpZFwiOlwiM1wiLFwiSW1wb3J0SWRcIjpcIkxhdW5jaGVkXCIsXCJJc0ltcG9ydGVkXCI6dHJ1ZSxcIkNoaWxkcmVuXCI6W119LHtcIiRpZFwiOlwiNFwiLFwiSW1wb3J0SWRcIjpcIjUwMCBtaWxsaW9uIG1lbWJlcnNcIixcIklzSW1wb3J0ZWRcIjp0cnVlLFwiQ2hpbGRyZW5cIjpbXX0se1wiJGlkXCI6XCI1XCIsXCJJbXBvcnRJZFwiOlwiMSBtaWxsaW9uIHVzZXJzXCIsXCJJc0ltcG9ydGVkXCI6dHJ1ZSxcIkNoaWxkcmVuXCI6W119LHtcIiRpZFwiOlwiNlwiLFwiSW1wb3J0SWRcIjpcIkxpbmtlZEluIGZvciBHcm91cHNcIixcIklzSW1wb3J0ZWRcIjp0cnVlLFwiQ2hpbGRyZW5cIjpbXX0se1wiJGlkXCI6XCI3XCIsXCJJbXBvcnRJZFwiOlwiTGlua2VkSW4gQnVzaW5lc3MgQWNjb3VudHNcIixcIklzSW1wb3J0ZWRcIjp0cnVlLFwiQ2hpbGRyZW5cIjpbXX0se1wiJGlkXCI6XCI4XCIsXCJJbXBvcnRJZFwiOlwiRmlyc3QgbW9udGggb2YgcHJvZml0YWJpbGl0eVwiLFwiSXNJbXBvcnRlZFwiOnRydWUsXCJDaGlsZHJlblwiOltdfSx7XCIkaWRcIjpcIjlcIixcIkltcG9ydElkXCI6XCIxMCBtaWxsaW9uIHVzZXJzXCIsXCJJc0ltcG9ydGVkXCI6dHJ1ZSxcIkNoaWxkcmVuXCI6W119LHtcIiRpZFwiOlwiMTBcIixcIkltcG9ydElkXCI6XCJcXFwiV2hvJ3MgYmVlbiB2aWV3aW5nIHlvdXIgcHJvZmlsZVxcXCIgZnJlYXR1cmVcIixcIklzSW1wb3J0ZWRcIjp0cnVlLFwiQ2hpbGRyZW5cIjpbXX0se1wiJGlkXCI6XCIxMVwiLFwiSW1wb3J0SWRcIjpcIk1vYmlsZSB2ZXJzaW9uXCIsXCJJc0ltcG9ydGVkXCI6dHJ1ZSxcIkNoaWxkcmVuXCI6W119LHtcIiRpZFwiOlwiMTJcIixcIkltcG9ydElkXCI6XCJUYXJnZXRlZCBhZHZlcnRpc2luZ1wiLFwiSXNJbXBvcnRlZFwiOnRydWUsXCJDaGlsZHJlblwiOltdfSx7XCIkaWRcIjpcIjEzXCIsXCJJbXBvcnRJZFwiOlwiT2ZmaWNlIGluIEluZGlhXCIsXCJJc0ltcG9ydGVkXCI6dHJ1ZSxcIkNoaWxkcmVuXCI6W119LHtcIiRpZFwiOlwiMTRcIixcIkltcG9ydElkXCI6XCJJbnRlcm5hdGlvbmFsIGhlYWRxdWFydGVycyBpbiBEdWJsaW5cIixcIklzSW1wb3J0ZWRcIjp0cnVlLFwiQ2hpbGRyZW5cIjpbXX0se1wiJGlkXCI6XCIxNVwiLFwiSW1wb3J0SWRcIjpcIkZpcnN0IGFjcXVpc2l0aW9uLCBtU3Bva2VcIixcIklzSW1wb3J0ZWRcIjp0cnVlLFwiQ2hpbGRyZW5cIjpbXX0se1wiJGlkXCI6XCIxNlwiLFwiSW1wb3J0SWRcIjpcIkFjcXVpcmVzIENob2ljZVZlbmRvclwiLFwiSXNJbXBvcnRlZFwiOnRydWUsXCJDaGlsZHJlblwiOltdfSx7XCIkaWRcIjpcIjE3XCIsXCJJbXBvcnRJZFwiOlwiQWNxdWlyZXMgQ2FyZE11bmNoXCIsXCJJc0ltcG9ydGVkXCI6dHJ1ZSxcIkNoaWxkcmVuXCI6W119LHtcIiRpZFwiOlwiMThcIixcIkltcG9ydElkXCI6XCJUcmFkZXMgaXRzIGZpcnN0IHNoYXJlc1wiLFwiSXNJbXBvcnRlZFwiOnRydWUsXCJDaGlsZHJlblwiOltdfSx7XCIkaWRcIjpcIjE5XCIsXCJJbXBvcnRJZFwiOlwiQXBwbHkgd2l0aCBMaW5rZWRJbiBmZWF0dXJlXCIsXCJJc0ltcG9ydGVkXCI6dHJ1ZSxcIkNoaWxkcmVuXCI6W119LHtcIiRpZFwiOlwiMjBcIixcIkltcG9ydElkXCI6XCJBY3F1aXJlcyBTbGlkZXNoYXJlXCIsXCJJc0ltcG9ydGVkXCI6dHJ1ZSxcIkNoaWxkcmVuXCI6W119LHtcIiRpZFwiOlwiMjFcIixcIkltcG9ydElkXCI6XCJIYWNraW5nIGF0dGVtcHRcIixcIklzSW1wb3J0ZWRcIjp0cnVlLFwiQ2hpbGRyZW5cIjpbXX0se1wiJGlkXCI6XCIyMlwiLFwiSW1wb3J0SWRcIjpcIkludHJvZHVjZXMgRW5kb3JzZW1lbnRzIFwiLFwiSXNJbXBvcnRlZFwiOnRydWUsXCJDaGlsZHJlblwiOltdfSx7XCIkaWRcIjpcIjIzXCIsXCJJbXBvcnRJZFwiOlwiSW5mbHVlbmNlciBwcm9ncmFtXCIsXCJJc0ltcG9ydGVkXCI6dHJ1ZSxcIkNoaWxkcmVuXCI6W119LHtcIiRpZFwiOlwiMjRcIixcIkltcG9ydElkXCI6XCJTcG9uc29yZWQgVXBkYXRlcyBhZCBzZXJ2aWNlXCIsXCJJc0ltcG9ydGVkXCI6dHJ1ZSxcIkNoaWxkcmVuXCI6W119LHtcIiRpZFwiOlwiMjVcIixcIkltcG9ydElkXCI6XCJBY3F1aXJlcyBQdWxzZVwiLFwiSXNJbXBvcnRlZFwiOnRydWUsXCJDaGlsZHJlblwiOltdfSx7XCIkaWRcIjpcIjI2XCIsXCJJbXBvcnRJZFwiOlwiQWNxdWlyZXMgQnJpZ2h0LmNvbVwiLFwiSXNJbXBvcnRlZFwiOnRydWUsXCJDaGlsZHJlblwiOltdfSx7XCIkaWRcIjpcIjI3XCIsXCJJbXBvcnRJZFwiOlwiRXhwYW5kcyBpbiBDaGluYVwiLFwiSXNJbXBvcnRlZFwiOnRydWUsXCJDaGlsZHJlblwiOltdfSx7XCIkaWRcIjpcIjI4XCIsXCJJbXBvcnRJZFwiOlwiQWNxdWlyZXMgTHluZGEuY29tXCIsXCJJc0ltcG9ydGVkXCI6dHJ1ZSxcIkNoaWxkcmVuXCI6W119LHtcIiRpZFwiOlwiMjlcIixcIkltcG9ydElkXCI6XCJBbmFseXRpY3MgdG9vbFwiLFwiSXNJbXBvcnRlZFwiOnRydWUsXCJDaGlsZHJlblwiOltdfSx7XCIkaWRcIjpcIjMwXCIsXCJJbXBvcnRJZFwiOlwiTmV3IG1vYmlsZSBhcHBcIixcIklzSW1wb3J0ZWRcIjp0cnVlLFwiQ2hpbGRyZW5cIjpbXX0se1wiJGlkXCI6XCIzMVwiLFwiSW1wb3J0SWRcIjpcIlNoYXJlcyBkcm9wIDQzLjYlIGluIGEgc2luZ2xlIGRheVwiLFwiSXNJbXBvcnRlZFwiOnRydWUsXCJDaGlsZHJlblwiOltdfSx7XCIkaWRcIjpcIjMyXCIsXCJJbXBvcnRJZFwiOlwiTWljcm9zb2Z0IGFubm91bmNlcyBhY3F1aXNpdGlvbiBvZiBMaW5rZWRJblwiLFwiSXNJbXBvcnRlZFwiOnRydWUsXCJDaGlsZHJlblwiOltdfSx7XCIkaWRcIjpcIjMzXCIsXCJJbXBvcnRJZFwiOlwiTGlua2VkSW4gTGVhcm5pbmdcIixcIklzSW1wb3J0ZWRcIjp0cnVlLFwiQ2hpbGRyZW5cIjpbXX0se1wiJGlkXCI6XCIzNFwiLFwiSW1wb3J0SWRcIjpcIkJhbm5lZCBpbiBSdXNzaWFcIixcIklzSW1wb3J0ZWRcIjp0cnVlLFwiQ2hpbGRyZW5cIjpbXX0se1wiJGlkXCI6XCIzNVwiLFwiSW1wb3J0SWRcIjpcIkRlc2t0b3Agd2Vic2l0ZSByZWRlc2lnblwiLFwiSXNJbXBvcnRlZFwiOnRydWUsXCJDaGlsZHJlblwiOltdfSx7XCIkaWRcIjpcIjM2XCIsXCJJbXBvcnRJZFwiOlwiMTQteWVhciBhbm5pdmVyc2FyeVwiLFwiSXNJbXBvcnRlZFwiOnRydWUsXCJDaGlsZHJlblwiOltdfV19fSIsIlJlY2VudENvbG9yc0NvbGxlY3Rpb24iOiJbXSJ9LCJTZXR0aW5ncyI6eyIkaWQiOiIxMDM0IiwiSW1wYU9wdGlvbnMiOnsiJGlkIjoiMTAzNSIsIkxlZnRUb1JpZ2h0IjpmYWxzZSwiUGF5bG9hZE9wdGlvbnMiOjJ9LCJVc2VDb21wcmVzc2lvbiI6ZmFsc2UsIkNvbXByZXNpb25QZXJjZW50YWdlIjowLjAsIkluYWN0aXZlSW50ZXJ2YWxXaWR0aFRocmVzaG9sZCI6MC4wLCJJbmFjdGl2ZUludGVydmFsV2lkdGgiOjAuMCwiU3BsaXRUYXNrcyI6ZmFsc2UsIlVzZUNsdXN0ZXIiOmZhbHNlLCJFcHNpbG9uIjowLjAsIk1pblBvaW50c1RvRm9ybUFDbHVzdGVyIjowLCJHZW5lcmF0ZUludmlzaWJsZVNoYXBlcyI6ZmFsc2UsIlNtYXJ0VGltZWxpbmVUYXNrUGVyY2VudGFnZUZpdCI6ZmFsc2V9LCJJc05ldyI6ZmFsc2UsIkltcG9ydFR5cGUiOjQsIkZpbGVQYXRoIjoiQzpcXEFydGljb2xlXFxPZmZpY2UgVGltZWxpbmVcXG9mZmljZSB0aW1lbGluZSBwcHQgc3R1ZmZcXExpbmtlZGluIHRpbWVsaW5lLnhsc3giLCJUaW1lQ29uZmlndXJhdGlvbiI6eyIkaWQiOiIxMDM2IiwiVXNlVGltZSI6ZmFsc2UsIldvcmtEYXlTdGFydCI6IjAwOjAwOjAwIiwiV29ya0RheUVuZCI6IjIzOjU5OjAwIn0sIkxhc3RVc2VkVGVtcGxhdGVJZCI6ImNjMjZmODYzLTI3Y2UtNDgwZS1hNTg5LWIzZjEyZjJkNmViMCIsIkZpcnN0V2Vla09mWWVhciI6MCwiUGxhY2VNaWxlc3RvbmVBdFRoZUJlZ2lubmluZ09mVGhlRGF5IjpmYWxzZ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1 million users"/>
  <p:tag name="OTLDATE" val="2004-08-01T23:59:00.0000000Z"/>
  <p:tag name="OTLPOSITIONONTASK" val="None"/>
  <p:tag name="OTLRELATEDTASKID" val="00000000-0000-0000-0000-000000000000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10 million users"/>
  <p:tag name="OTLDATE" val="2007-04-01T23:59:00.0000000Z"/>
  <p:tag name="OTLPOSITIONONTASK" val="None"/>
  <p:tag name="OTLRELATEDTASKID" val="00000000-0000-0000-0000-000000000000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aunched"/>
  <p:tag name="OTLDATE" val="2003-05-05T23:59:00.0000000Z"/>
  <p:tag name="OTLPOSITIONONTASK" val="None"/>
  <p:tag name="OTLRELATEDTASKID" val="00000000-0000-0000-0000-000000000000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crosoft buys LinkedIn"/>
  <p:tag name="OTLDATE" val="2016-12-08T23:59:00.0000000Z"/>
  <p:tag name="OTLPOSITIONONTASK" val="None"/>
  <p:tag name="OTLRELATEDTASKID" val="00000000-0000-0000-0000-000000000000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Office in India"/>
  <p:tag name="OTLDATE" val="2009-12-01T23:59:00.0000000Z"/>
  <p:tag name="OTLPOSITIONONTASK" val="None"/>
  <p:tag name="OTLRELATEDTASKID" val="00000000-0000-0000-0000-00000000000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nternational headquarters in Dublin"/>
  <p:tag name="OTLDATE" val="2010-03-01T23:59:00.0000000Z"/>
  <p:tag name="OTLPOSITIONONTASK" val="None"/>
  <p:tag name="OTLRELATEDTASKID" val="00000000-0000-0000-0000-00000000000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Expands in China"/>
  <p:tag name="OTLDATE" val="2014-04-01T23:59:00.0000000Z"/>
  <p:tag name="OTLPOSITIONONTASK" val="None"/>
  <p:tag name="OTLRELATEDTASKID" val="00000000-0000-0000-0000-00000000000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500 million members"/>
  <p:tag name="OTLDATE" val="2017-04-01T23:59:00.0000000Z"/>
  <p:tag name="OTLPOSITIONONTASK" val="None"/>
  <p:tag name="OTLRELATEDTASKID" val="00000000-0000-0000-0000-00000000000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obile version"/>
  <p:tag name="OTLDATE" val="2008-02-01T23:59:00.0000000Z"/>
  <p:tag name="OTLPOSITIONONTASK" val="None"/>
  <p:tag name="OTLRELATEDTASKID" val="00000000-0000-0000-0000-00000000000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ntroduces Endorsements "/>
  <p:tag name="OTLDATE" val="2012-09-02T23:59:00.0000000"/>
  <p:tag name="OTLPOSITIONONTASK" val="None"/>
  <p:tag name="OTLRELATEDTASKID" val="00000000-0000-0000-0000-00000000000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ponsored Updates ad service"/>
  <p:tag name="OTLDATE" val="2013-07-23T23:59:00.0000000Z"/>
  <p:tag name="OTLPOSITIONONTASK" val="None"/>
  <p:tag name="OTLRELATEDTASKID" val="00000000-0000-0000-0000-0000000000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nalytics tool"/>
  <p:tag name="OTLDATE" val="2015-05-07T23:59:00.0000000Z"/>
  <p:tag name="OTLPOSITIONONTASK" val="None"/>
  <p:tag name="OTLRELATEDTASKID" val="00000000-0000-0000-0000-00000000000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inkedIn Learning"/>
  <p:tag name="OTLDATE" val="2016-09-22T23:59:00.0000000Z"/>
  <p:tag name="OTLPOSITIONONTASK" val="None"/>
  <p:tag name="OTLRELATEDTASKID" val="00000000-0000-0000-0000-00000000000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New mobile app"/>
  <p:tag name="OTLDATE" val="2015-10-01T23:59:00.0000000Z"/>
  <p:tag name="OTLPOSITIONONTASK" val="None"/>
  <p:tag name="OTLRELATEDTASKID" val="00000000-0000-0000-0000-00000000000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Desktop website redesign"/>
  <p:tag name="OTLDATE" val="2017-01-19T23:59:00.0000000Z"/>
  <p:tag name="OTLPOSITIONONTASK" val="None"/>
  <p:tag name="OTLRELATEDTASKID" val="00000000-0000-0000-0000-00000000000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nfluencer program"/>
  <p:tag name="OTLDATE" val="2012-10-01T23:59:00.0000000Z"/>
  <p:tag name="OTLPOSITIONONTASK" val="None"/>
  <p:tag name="OTLRELATEDTASKID" val="00000000-0000-0000-0000-00000000000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inkedIn for Groups"/>
  <p:tag name="OTLDATE" val="2005-07-01T23:59:00.0000000Z"/>
  <p:tag name="OTLPOSITIONONTASK" val="None"/>
  <p:tag name="OTLRELATEDTASKID" val="00000000-0000-0000-0000-00000000000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inkedIn Business Accounts"/>
  <p:tag name="OTLDATE" val="2005-08-01T23:59:00.0000000Z"/>
  <p:tag name="OTLPOSITIONONTASK" val="None"/>
  <p:tag name="OTLRELATEDTASKID" val="00000000-0000-0000-0000-00000000000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rofile views feature"/>
  <p:tag name="OTLDATE" val="2007-05-01T23:59:00.0000000Z"/>
  <p:tag name="OTLPOSITIONONTASK" val="None"/>
  <p:tag name="OTLRELATEDTASKID" val="00000000-0000-0000-0000-00000000000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pply with LinkedIn feature"/>
  <p:tag name="OTLDATE" val="2011-07-01T23:59:00.0000000Z"/>
  <p:tag name="OTLPOSITIONONTASK" val="None"/>
  <p:tag name="OTLRELATEDTASKID" val="00000000-0000-0000-0000-00000000000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rades its first shares"/>
  <p:tag name="OTLDATE" val="2011-05-19T23:59:00.0000000Z"/>
  <p:tag name="OTLPOSITIONONTASK" val="None"/>
  <p:tag name="OTLRELATEDTASKID" val="00000000-0000-0000-0000-00000000000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1st month of profitability"/>
  <p:tag name="OTLDATE" val="2006-03-01T23:59:00.0000000Z"/>
  <p:tag name="OTLPOSITIONONTASK" val="None"/>
  <p:tag name="OTLRELATEDTASKID" val="00000000-0000-0000-0000-00000000000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Hacking attempt"/>
  <p:tag name="OTLDATE" val="2012-06-01T23:59:00.0000000Z"/>
  <p:tag name="OTLPOSITIONONTASK" val="None"/>
  <p:tag name="OTLRELATEDTASKID" val="00000000-0000-0000-0000-00000000000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43.6% drop in shares"/>
  <p:tag name="OTLDATE" val="2016-02-01T23:59:00.0000000Z"/>
  <p:tag name="OTLPOSITIONONTASK" val="None"/>
  <p:tag name="OTLRELATEDTASKID" val="00000000-0000-0000-0000-00000000000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Banned in Russia"/>
  <p:tag name="OTLDATE" val="2016-11-17T23:59:00.0000000Z"/>
  <p:tag name="OTLPOSITIONONTASK" val="None"/>
  <p:tag name="OTLRELATEDTASKID" val="00000000-0000-0000-0000-00000000000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Spoke"/>
  <p:tag name="OTLDATE" val="2010-08-04T23:59:00.0000000Z"/>
  <p:tag name="OTLPOSITIONONTASK" val="None"/>
  <p:tag name="OTLRELATEDTASKID" val="00000000-0000-0000-0000-00000000000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lideShare"/>
  <p:tag name="OTLDATE" val="2012-05-03T23:59:00.0000000Z"/>
  <p:tag name="OTLPOSITIONONTASK" val="None"/>
  <p:tag name="OTLRELATEDTASKID" val="00000000-0000-0000-0000-00000000000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ulse"/>
  <p:tag name="OTLDATE" val="2013-04-11T23:59:00.0000000Z"/>
  <p:tag name="OTLPOSITIONONTASK" val="None"/>
  <p:tag name="OTLRELATEDTASKID" val="00000000-0000-0000-0000-00000000000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Bright.com"/>
  <p:tag name="OTLDATE" val="2014-02-06T23:59:00.0000000Z"/>
  <p:tag name="OTLPOSITIONONTASK" val="None"/>
  <p:tag name="OTLRELATEDTASKID" val="00000000-0000-0000-0000-00000000000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ynda.com"/>
  <p:tag name="OTLDATE" val="2015-04-09T23:59:00.0000000Z"/>
  <p:tag name="OTLPOSITIONONTASK" val="None"/>
  <p:tag name="OTLRELATEDTASKID" val="00000000-0000-0000-0000-00000000000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alse claim of leaked accounts"/>
  <p:tag name="OTLDATE" val="2021-04-17T23:59:00.0000000"/>
  <p:tag name="OTLPOSITIONONTASK" val="None"/>
  <p:tag name="OTLRELATEDTASKID" val="00000000-0000-0000-0000-00000000000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Operations in China closed"/>
  <p:tag name="OTLDATE" val="2021-11-17T23:59:00.0000000"/>
  <p:tag name="OTLPOSITIONONTASK" val="None"/>
  <p:tag name="OTLRELATEDTASKID" val="00000000-0000-0000-0000-00000000000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830+ million members"/>
  <p:tag name="OTLDATE" val="2022-04-02T23:59:00.0000000"/>
  <p:tag name="OTLPOSITIONONTASK" val="None"/>
  <p:tag name="OTLRELATEDTASKID" val="00000000-0000-0000-0000-00000000000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Open for Business feature"/>
  <p:tag name="OTLDATE" val="2019-11-23T23:59:00.0000000"/>
  <p:tag name="OTLPOSITIONONTASK" val="None"/>
  <p:tag name="OTLRELATEDTASKID" val="00000000-0000-0000-0000-00000000000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inkedIn Events feature"/>
  <p:tag name="OTLDATE" val="2020-05-23T23:59:00.0000000"/>
  <p:tag name="OTLPOSITIONONTASK" val="None"/>
  <p:tag name="OTLRELATEDTASKID" val="00000000-0000-0000-0000-00000000000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ounded"/>
  <p:tag name="OTLDATE" val="2002-12-28T23:59:00.0000000Z"/>
  <p:tag name="OTLPOSITIONONTASK" val="None"/>
  <p:tag name="OTLRELATEDTASKID" val="00000000-0000-0000-0000-00000000000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2002-12-28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SCALEFORMAT" val="MMM"/>
  <p:tag name="OTLTIMEBANDSCALETYPE" val="Years"/>
  <p:tag name="OTLTIMEBANDSHAPETYPE" val="RoundedCornerRectangleTimeband"/>
  <p:tag name="OTLTIMEBANDSHAPEHEIGHT" val="20"/>
  <p:tag name="OTLTIMEBANDSHAPEPADDINGLEFT" val="0"/>
  <p:tag name="OTLLEFTENDCAPSMARGINLEFT" val="32.5996762771873"/>
  <p:tag name="OTLTIMEBANDENDDATE" val="2022-04-02T23:59:00.000000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290</Words>
  <Application>Microsoft Office PowerPoint</Application>
  <PresentationFormat>On-screen Show (16:9)</PresentationFormat>
  <Paragraphs>93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2017-05-02T11:27:58Z</dcterms:created>
  <dcterms:modified xsi:type="dcterms:W3CDTF">2022-07-29T12:48:24Z</dcterms:modified>
</cp:coreProperties>
</file>