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B09"/>
    <a:srgbClr val="AFA5A4"/>
    <a:srgbClr val="DDF3FA"/>
    <a:srgbClr val="7B899D"/>
    <a:srgbClr val="000000"/>
    <a:srgbClr val="818FA6"/>
    <a:srgbClr val="ECEBD9"/>
    <a:srgbClr val="CF5245"/>
    <a:srgbClr val="C7C6C4"/>
    <a:srgbClr val="8868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3186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4962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4842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6568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9579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8054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5952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2536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02174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5151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9313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AAD09-8AB1-4C4F-9D2E-F49973CB3BCC}" type="datetimeFigureOut">
              <a:rPr lang="ro-RO" smtClean="0"/>
              <a:t>14.09.2018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1CBC7-BA89-4594-A87D-1E2DB067C3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875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slideLayout" Target="../slideLayouts/slideLayout7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image" Target="../media/image1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microsoft.com/office/2007/relationships/hdphoto" Target="../media/hdphoto1.wdp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0B0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36">
            <a:extLst>
              <a:ext uri="{BEBA8EAE-BF5A-486C-A8C5-ECC9F3942E4B}">
                <a14:imgProps xmlns:a14="http://schemas.microsoft.com/office/drawing/2010/main">
                  <a14:imgLayer r:embed="rId137">
                    <a14:imgEffect>
                      <a14:brightnessContrast bright="-5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61" y="0"/>
            <a:ext cx="6485773" cy="6858000"/>
          </a:xfrm>
          <a:prstGeom prst="rect">
            <a:avLst/>
          </a:prstGeom>
          <a:effectLst/>
        </p:spPr>
      </p:pic>
      <p:cxnSp>
        <p:nvCxnSpPr>
          <p:cNvPr id="3801" name="OTLSHAPE_M_f8462ec014ae43729c49466dd75cd266_Connector1"/>
          <p:cNvCxnSpPr/>
          <p:nvPr>
            <p:custDataLst>
              <p:tags r:id="rId2"/>
            </p:custDataLst>
          </p:nvPr>
        </p:nvCxnSpPr>
        <p:spPr>
          <a:xfrm>
            <a:off x="9816702" y="3081020"/>
            <a:ext cx="0" cy="554143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0" name="OTLSHAPE_M_1c64ce3a6d3245d9a65414bd882d7574_Connector3"/>
          <p:cNvCxnSpPr/>
          <p:nvPr>
            <p:custDataLst>
              <p:tags r:id="rId3"/>
            </p:custDataLst>
          </p:nvPr>
        </p:nvCxnSpPr>
        <p:spPr>
          <a:xfrm>
            <a:off x="9332279" y="4011507"/>
            <a:ext cx="0" cy="88900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9" name="OTLSHAPE_M_1c64ce3a6d3245d9a65414bd882d7574_Connector2"/>
          <p:cNvCxnSpPr/>
          <p:nvPr>
            <p:custDataLst>
              <p:tags r:id="rId4"/>
            </p:custDataLst>
          </p:nvPr>
        </p:nvCxnSpPr>
        <p:spPr>
          <a:xfrm>
            <a:off x="9332279" y="3546263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8" name="OTLSHAPE_M_1c64ce3a6d3245d9a65414bd882d7574_Connector1"/>
          <p:cNvCxnSpPr/>
          <p:nvPr>
            <p:custDataLst>
              <p:tags r:id="rId5"/>
            </p:custDataLst>
          </p:nvPr>
        </p:nvCxnSpPr>
        <p:spPr>
          <a:xfrm>
            <a:off x="9332279" y="3081020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7" name="OTLSHAPE_M_2acbc81b1b6b402f844cc8ac67e93b9b_Connector2"/>
          <p:cNvCxnSpPr/>
          <p:nvPr>
            <p:custDataLst>
              <p:tags r:id="rId6"/>
            </p:custDataLst>
          </p:nvPr>
        </p:nvCxnSpPr>
        <p:spPr>
          <a:xfrm>
            <a:off x="8242412" y="3546263"/>
            <a:ext cx="0" cy="1019387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6" name="OTLSHAPE_M_2acbc81b1b6b402f844cc8ac67e93b9b_Connector1"/>
          <p:cNvCxnSpPr/>
          <p:nvPr>
            <p:custDataLst>
              <p:tags r:id="rId7"/>
            </p:custDataLst>
          </p:nvPr>
        </p:nvCxnSpPr>
        <p:spPr>
          <a:xfrm>
            <a:off x="8242412" y="3081020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5" name="OTLSHAPE_M_d013580defe74c64b08951cf69c46ad0_Connector1"/>
          <p:cNvCxnSpPr/>
          <p:nvPr>
            <p:custDataLst>
              <p:tags r:id="rId8"/>
            </p:custDataLst>
          </p:nvPr>
        </p:nvCxnSpPr>
        <p:spPr>
          <a:xfrm>
            <a:off x="7152545" y="3081020"/>
            <a:ext cx="0" cy="554144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4" name="OTLSHAPE_M_1de3e17c849244a589777f18571a2262_Connector3"/>
          <p:cNvCxnSpPr/>
          <p:nvPr>
            <p:custDataLst>
              <p:tags r:id="rId9"/>
            </p:custDataLst>
          </p:nvPr>
        </p:nvCxnSpPr>
        <p:spPr>
          <a:xfrm>
            <a:off x="5577923" y="4011507"/>
            <a:ext cx="0" cy="88900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3" name="OTLSHAPE_M_1de3e17c849244a589777f18571a2262_Connector2"/>
          <p:cNvCxnSpPr/>
          <p:nvPr>
            <p:custDataLst>
              <p:tags r:id="rId10"/>
            </p:custDataLst>
          </p:nvPr>
        </p:nvCxnSpPr>
        <p:spPr>
          <a:xfrm>
            <a:off x="5577923" y="3546263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2" name="OTLSHAPE_M_1de3e17c849244a589777f18571a2262_Connector1"/>
          <p:cNvCxnSpPr/>
          <p:nvPr>
            <p:custDataLst>
              <p:tags r:id="rId11"/>
            </p:custDataLst>
          </p:nvPr>
        </p:nvCxnSpPr>
        <p:spPr>
          <a:xfrm>
            <a:off x="5577923" y="3081020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1" name="OTLSHAPE_M_ef26f56f148c46f181fb71574d0b36e2_Connector2"/>
          <p:cNvCxnSpPr/>
          <p:nvPr>
            <p:custDataLst>
              <p:tags r:id="rId12"/>
            </p:custDataLst>
          </p:nvPr>
        </p:nvCxnSpPr>
        <p:spPr>
          <a:xfrm>
            <a:off x="5093501" y="3546263"/>
            <a:ext cx="0" cy="88900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0" name="OTLSHAPE_M_ef26f56f148c46f181fb71574d0b36e2_Connector1"/>
          <p:cNvCxnSpPr/>
          <p:nvPr>
            <p:custDataLst>
              <p:tags r:id="rId13"/>
            </p:custDataLst>
          </p:nvPr>
        </p:nvCxnSpPr>
        <p:spPr>
          <a:xfrm>
            <a:off x="5093501" y="3081020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9" name="OTLSHAPE_M_a4ce662411bf40109944a6f616c84ef6_Connector2"/>
          <p:cNvCxnSpPr/>
          <p:nvPr>
            <p:custDataLst>
              <p:tags r:id="rId14"/>
            </p:custDataLst>
          </p:nvPr>
        </p:nvCxnSpPr>
        <p:spPr>
          <a:xfrm>
            <a:off x="10422147" y="2354495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8" name="OTLSHAPE_M_a4ce662411bf40109944a6f616c84ef6_Connector1"/>
          <p:cNvCxnSpPr/>
          <p:nvPr>
            <p:custDataLst>
              <p:tags r:id="rId15"/>
            </p:custDataLst>
          </p:nvPr>
        </p:nvCxnSpPr>
        <p:spPr>
          <a:xfrm>
            <a:off x="10422147" y="2095077"/>
            <a:ext cx="0" cy="88900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7" name="OTLSHAPE_M_f9a2cac5c6af434bb82ef180d9925193_Connector2"/>
          <p:cNvCxnSpPr/>
          <p:nvPr>
            <p:custDataLst>
              <p:tags r:id="rId16"/>
            </p:custDataLst>
          </p:nvPr>
        </p:nvCxnSpPr>
        <p:spPr>
          <a:xfrm>
            <a:off x="9211256" y="2354495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6" name="OTLSHAPE_M_f9a2cac5c6af434bb82ef180d9925193_Connector1"/>
          <p:cNvCxnSpPr/>
          <p:nvPr>
            <p:custDataLst>
              <p:tags r:id="rId17"/>
            </p:custDataLst>
          </p:nvPr>
        </p:nvCxnSpPr>
        <p:spPr>
          <a:xfrm>
            <a:off x="9211256" y="1629833"/>
            <a:ext cx="0" cy="554143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5" name="OTLSHAPE_M_61bccbf7f1ac45b593b951128c5009b5_Connector2"/>
          <p:cNvCxnSpPr/>
          <p:nvPr>
            <p:custDataLst>
              <p:tags r:id="rId18"/>
            </p:custDataLst>
          </p:nvPr>
        </p:nvCxnSpPr>
        <p:spPr>
          <a:xfrm>
            <a:off x="8363434" y="2354495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4" name="OTLSHAPE_M_61bccbf7f1ac45b593b951128c5009b5_Connector1"/>
          <p:cNvCxnSpPr/>
          <p:nvPr>
            <p:custDataLst>
              <p:tags r:id="rId19"/>
            </p:custDataLst>
          </p:nvPr>
        </p:nvCxnSpPr>
        <p:spPr>
          <a:xfrm>
            <a:off x="8363434" y="1164590"/>
            <a:ext cx="0" cy="1019387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3" name="OTLSHAPE_M_2d86792fdcff4d9ea991aa01d10dff49_Connector1"/>
          <p:cNvCxnSpPr/>
          <p:nvPr>
            <p:custDataLst>
              <p:tags r:id="rId20"/>
            </p:custDataLst>
          </p:nvPr>
        </p:nvCxnSpPr>
        <p:spPr>
          <a:xfrm>
            <a:off x="7636967" y="2095077"/>
            <a:ext cx="0" cy="554143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2" name="OTLSHAPE_M_b3a8fc05b78940099e161df8c01d4f88_Connector1"/>
          <p:cNvCxnSpPr/>
          <p:nvPr>
            <p:custDataLst>
              <p:tags r:id="rId21"/>
            </p:custDataLst>
          </p:nvPr>
        </p:nvCxnSpPr>
        <p:spPr>
          <a:xfrm>
            <a:off x="5699277" y="2095077"/>
            <a:ext cx="0" cy="554143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1" name="OTLSHAPE_M_932ac7d6608641469d9dba2c3e2ae9a8_Connector3"/>
          <p:cNvCxnSpPr/>
          <p:nvPr>
            <p:custDataLst>
              <p:tags r:id="rId22"/>
            </p:custDataLst>
          </p:nvPr>
        </p:nvCxnSpPr>
        <p:spPr>
          <a:xfrm>
            <a:off x="5335878" y="2354495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0" name="OTLSHAPE_M_932ac7d6608641469d9dba2c3e2ae9a8_Connector2"/>
          <p:cNvCxnSpPr/>
          <p:nvPr>
            <p:custDataLst>
              <p:tags r:id="rId23"/>
            </p:custDataLst>
          </p:nvPr>
        </p:nvCxnSpPr>
        <p:spPr>
          <a:xfrm>
            <a:off x="5335878" y="1889252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9" name="OTLSHAPE_M_932ac7d6608641469d9dba2c3e2ae9a8_Connector1"/>
          <p:cNvCxnSpPr/>
          <p:nvPr>
            <p:custDataLst>
              <p:tags r:id="rId24"/>
            </p:custDataLst>
          </p:nvPr>
        </p:nvCxnSpPr>
        <p:spPr>
          <a:xfrm>
            <a:off x="5335878" y="1629833"/>
            <a:ext cx="0" cy="88900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8" name="OTLSHAPE_M_20c62463332b43d888a88f0c99147f00_Connector3"/>
          <p:cNvCxnSpPr/>
          <p:nvPr>
            <p:custDataLst>
              <p:tags r:id="rId25"/>
            </p:custDataLst>
          </p:nvPr>
        </p:nvCxnSpPr>
        <p:spPr>
          <a:xfrm>
            <a:off x="4367033" y="2354495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7" name="OTLSHAPE_M_20c62463332b43d888a88f0c99147f00_Connector2"/>
          <p:cNvCxnSpPr/>
          <p:nvPr>
            <p:custDataLst>
              <p:tags r:id="rId26"/>
            </p:custDataLst>
          </p:nvPr>
        </p:nvCxnSpPr>
        <p:spPr>
          <a:xfrm>
            <a:off x="4367033" y="1889252"/>
            <a:ext cx="0" cy="2947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6" name="OTLSHAPE_M_20c62463332b43d888a88f0c99147f00_Connector1"/>
          <p:cNvCxnSpPr/>
          <p:nvPr>
            <p:custDataLst>
              <p:tags r:id="rId27"/>
            </p:custDataLst>
          </p:nvPr>
        </p:nvCxnSpPr>
        <p:spPr>
          <a:xfrm>
            <a:off x="4367033" y="1164590"/>
            <a:ext cx="0" cy="554143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5" name="OTLSHAPE_M_9a55866161424902a47e19bc9658081a_Connector1"/>
          <p:cNvCxnSpPr/>
          <p:nvPr>
            <p:custDataLst>
              <p:tags r:id="rId28"/>
            </p:custDataLst>
          </p:nvPr>
        </p:nvCxnSpPr>
        <p:spPr>
          <a:xfrm>
            <a:off x="3761588" y="2095077"/>
            <a:ext cx="0" cy="554143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9" name="OTLSHAPE_M_d51caef9f0f1436a8817ce270e5a2b92_Connector2" hidden="1"/>
          <p:cNvCxnSpPr/>
          <p:nvPr>
            <p:custDataLst>
              <p:tags r:id="rId29"/>
            </p:custDataLst>
          </p:nvPr>
        </p:nvCxnSpPr>
        <p:spPr>
          <a:xfrm>
            <a:off x="4609078" y="4011507"/>
            <a:ext cx="0" cy="554144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8" name="OTLSHAPE_M_d51caef9f0f1436a8817ce270e5a2b92_Connector1" hidden="1"/>
          <p:cNvCxnSpPr/>
          <p:nvPr>
            <p:custDataLst>
              <p:tags r:id="rId30"/>
            </p:custDataLst>
          </p:nvPr>
        </p:nvCxnSpPr>
        <p:spPr>
          <a:xfrm>
            <a:off x="4609078" y="3081020"/>
            <a:ext cx="0" cy="759968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6" name="OTLSHAPE_M_68d62d05fa024ef2a9287c624807802d_Connector2" hidden="1"/>
          <p:cNvCxnSpPr/>
          <p:nvPr>
            <p:custDataLst>
              <p:tags r:id="rId31"/>
            </p:custDataLst>
          </p:nvPr>
        </p:nvCxnSpPr>
        <p:spPr>
          <a:xfrm>
            <a:off x="8605811" y="4476750"/>
            <a:ext cx="0" cy="88900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3" name="OTLSHAPE_M_68d62d05fa024ef2a9287c624807802d_Connector1" hidden="1"/>
          <p:cNvCxnSpPr/>
          <p:nvPr>
            <p:custDataLst>
              <p:tags r:id="rId32"/>
            </p:custDataLst>
          </p:nvPr>
        </p:nvCxnSpPr>
        <p:spPr>
          <a:xfrm>
            <a:off x="8605811" y="3081020"/>
            <a:ext cx="0" cy="1225211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1" name="OTLSHAPE_M_949c47cbeda94df09f34205e1046700f_Connector2" hidden="1"/>
          <p:cNvCxnSpPr/>
          <p:nvPr>
            <p:custDataLst>
              <p:tags r:id="rId33"/>
            </p:custDataLst>
          </p:nvPr>
        </p:nvCxnSpPr>
        <p:spPr>
          <a:xfrm>
            <a:off x="6183700" y="3622463"/>
            <a:ext cx="0" cy="477944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0" name="OTLSHAPE_M_949c47cbeda94df09f34205e1046700f_Connector1" hidden="1"/>
          <p:cNvCxnSpPr/>
          <p:nvPr>
            <p:custDataLst>
              <p:tags r:id="rId34"/>
            </p:custDataLst>
          </p:nvPr>
        </p:nvCxnSpPr>
        <p:spPr>
          <a:xfrm>
            <a:off x="6183700" y="3081020"/>
            <a:ext cx="0" cy="370925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7" name="OTLSHAPE_M_68d62d05fa024ef2a9287c624807802d_Connector3" hidden="1"/>
          <p:cNvCxnSpPr/>
          <p:nvPr>
            <p:custDataLst>
              <p:tags r:id="rId35"/>
            </p:custDataLst>
          </p:nvPr>
        </p:nvCxnSpPr>
        <p:spPr>
          <a:xfrm>
            <a:off x="8605811" y="4476750"/>
            <a:ext cx="0" cy="88900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2" name="OTLSHAPE_M_d013580defe74c64b08951cf69c46ad0_Connector2" hidden="1"/>
          <p:cNvCxnSpPr/>
          <p:nvPr>
            <p:custDataLst>
              <p:tags r:id="rId36"/>
            </p:custDataLst>
          </p:nvPr>
        </p:nvCxnSpPr>
        <p:spPr>
          <a:xfrm>
            <a:off x="7152545" y="3546263"/>
            <a:ext cx="0" cy="88900"/>
          </a:xfrm>
          <a:prstGeom prst="line">
            <a:avLst/>
          </a:prstGeom>
          <a:ln w="9525" cap="flat" cmpd="sng" algn="ctr">
            <a:solidFill>
              <a:srgbClr val="EFECE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6" name="OTLSHAPE_TB_00000000000000000000000000000000_LeftEndCaps"/>
          <p:cNvSpPr txBox="1"/>
          <p:nvPr>
            <p:custDataLst>
              <p:tags r:id="rId37"/>
            </p:custDataLst>
          </p:nvPr>
        </p:nvSpPr>
        <p:spPr>
          <a:xfrm>
            <a:off x="254000" y="272558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dirty="0" smtClean="0">
                <a:solidFill>
                  <a:srgbClr val="EFB85D"/>
                </a:solidFill>
                <a:latin typeface="Calibri" panose="020F0502020204030204" pitchFamily="34" charset="0"/>
              </a:rPr>
              <a:t>1934</a:t>
            </a:r>
            <a:endParaRPr lang="ro-RO" b="1" spc="-38" dirty="0">
              <a:solidFill>
                <a:srgbClr val="EFB85D"/>
              </a:solidFill>
              <a:latin typeface="Calibri" panose="020F0502020204030204" pitchFamily="34" charset="0"/>
            </a:endParaRPr>
          </a:p>
        </p:txBody>
      </p:sp>
      <p:sp>
        <p:nvSpPr>
          <p:cNvPr id="3747" name="OTLSHAPE_TB_00000000000000000000000000000000_RightEndCaps"/>
          <p:cNvSpPr txBox="1"/>
          <p:nvPr>
            <p:custDataLst>
              <p:tags r:id="rId38"/>
            </p:custDataLst>
          </p:nvPr>
        </p:nvSpPr>
        <p:spPr>
          <a:xfrm>
            <a:off x="11474534" y="272558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dirty="0" smtClean="0">
                <a:solidFill>
                  <a:srgbClr val="EFB85D"/>
                </a:solidFill>
                <a:latin typeface="Calibri" panose="020F0502020204030204" pitchFamily="34" charset="0"/>
              </a:rPr>
              <a:t>2017</a:t>
            </a:r>
            <a:endParaRPr lang="ro-RO" b="1" spc="-38" dirty="0">
              <a:solidFill>
                <a:srgbClr val="EFB85D"/>
              </a:solidFill>
              <a:latin typeface="Calibri" panose="020F0502020204030204" pitchFamily="34" charset="0"/>
            </a:endParaRPr>
          </a:p>
        </p:txBody>
      </p:sp>
      <p:sp>
        <p:nvSpPr>
          <p:cNvPr id="3748" name="OTLSHAPE_TB_00000000000000000000000000000000_ScaleContainer"/>
          <p:cNvSpPr/>
          <p:nvPr>
            <p:custDataLst>
              <p:tags r:id="rId39"/>
            </p:custDataLst>
          </p:nvPr>
        </p:nvSpPr>
        <p:spPr>
          <a:xfrm>
            <a:off x="844465" y="2674620"/>
            <a:ext cx="10515600" cy="381000"/>
          </a:xfrm>
          <a:prstGeom prst="roundRect">
            <a:avLst>
              <a:gd name="adj" fmla="val 100000"/>
            </a:avLst>
          </a:prstGeom>
          <a:noFill/>
          <a:ln w="12700" cap="flat" cmpd="sng" algn="ctr">
            <a:solidFill>
              <a:srgbClr val="DAB985"/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749" name="OTLSHAPE_TB_00000000000000000000000000000000_ElapsedTime" hidden="1"/>
          <p:cNvSpPr/>
          <p:nvPr>
            <p:custDataLst>
              <p:tags r:id="rId40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750" name="OTLSHAPE_TB_00000000000000000000000000000000_TodayMarkerShape" hidden="1"/>
          <p:cNvSpPr/>
          <p:nvPr>
            <p:custDataLst>
              <p:tags r:id="rId41"/>
            </p:custDataLst>
          </p:nvPr>
        </p:nvSpPr>
        <p:spPr>
          <a:xfrm>
            <a:off x="955137" y="305562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751" name="OTLSHAPE_TB_00000000000000000000000000000000_TodayMarkerText" hidden="1"/>
          <p:cNvSpPr txBox="1"/>
          <p:nvPr>
            <p:custDataLst>
              <p:tags r:id="rId42"/>
            </p:custDataLst>
          </p:nvPr>
        </p:nvSpPr>
        <p:spPr>
          <a:xfrm>
            <a:off x="1009565" y="318262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752" name="OTLSHAPE_TB_00000000000000000000000000000000_TimescaleInterval1"/>
          <p:cNvSpPr txBox="1"/>
          <p:nvPr>
            <p:custDataLst>
              <p:tags r:id="rId43"/>
            </p:custDataLst>
          </p:nvPr>
        </p:nvSpPr>
        <p:spPr>
          <a:xfrm>
            <a:off x="1073065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1934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53" name="OTLSHAPE_TB_00000000000000000000000000000000_Separator1"/>
          <p:cNvCxnSpPr/>
          <p:nvPr>
            <p:custDataLst>
              <p:tags r:id="rId44"/>
            </p:custDataLst>
          </p:nvPr>
        </p:nvCxnSpPr>
        <p:spPr>
          <a:xfrm>
            <a:off x="1857387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4" name="OTLSHAPE_TB_00000000000000000000000000000000_TimescaleInterval2"/>
          <p:cNvSpPr txBox="1"/>
          <p:nvPr>
            <p:custDataLst>
              <p:tags r:id="rId45"/>
            </p:custDataLst>
          </p:nvPr>
        </p:nvSpPr>
        <p:spPr>
          <a:xfrm>
            <a:off x="1920887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1941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55" name="OTLSHAPE_TB_00000000000000000000000000000000_Separator2"/>
          <p:cNvCxnSpPr/>
          <p:nvPr>
            <p:custDataLst>
              <p:tags r:id="rId46"/>
            </p:custDataLst>
          </p:nvPr>
        </p:nvCxnSpPr>
        <p:spPr>
          <a:xfrm>
            <a:off x="2704878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6" name="OTLSHAPE_TB_00000000000000000000000000000000_TimescaleInterval3"/>
          <p:cNvSpPr txBox="1"/>
          <p:nvPr>
            <p:custDataLst>
              <p:tags r:id="rId47"/>
            </p:custDataLst>
          </p:nvPr>
        </p:nvSpPr>
        <p:spPr>
          <a:xfrm>
            <a:off x="2768378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1948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57" name="OTLSHAPE_TB_00000000000000000000000000000000_Separator3"/>
          <p:cNvCxnSpPr/>
          <p:nvPr>
            <p:custDataLst>
              <p:tags r:id="rId48"/>
            </p:custDataLst>
          </p:nvPr>
        </p:nvCxnSpPr>
        <p:spPr>
          <a:xfrm>
            <a:off x="3552700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8" name="OTLSHAPE_TB_00000000000000000000000000000000_TimescaleInterval4"/>
          <p:cNvSpPr txBox="1"/>
          <p:nvPr>
            <p:custDataLst>
              <p:tags r:id="rId49"/>
            </p:custDataLst>
          </p:nvPr>
        </p:nvSpPr>
        <p:spPr>
          <a:xfrm>
            <a:off x="3616200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1955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59" name="OTLSHAPE_TB_00000000000000000000000000000000_Separator4"/>
          <p:cNvCxnSpPr/>
          <p:nvPr>
            <p:custDataLst>
              <p:tags r:id="rId50"/>
            </p:custDataLst>
          </p:nvPr>
        </p:nvCxnSpPr>
        <p:spPr>
          <a:xfrm>
            <a:off x="4400522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0" name="OTLSHAPE_TB_00000000000000000000000000000000_TimescaleInterval5"/>
          <p:cNvSpPr txBox="1"/>
          <p:nvPr>
            <p:custDataLst>
              <p:tags r:id="rId51"/>
            </p:custDataLst>
          </p:nvPr>
        </p:nvSpPr>
        <p:spPr>
          <a:xfrm>
            <a:off x="4464022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1962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61" name="OTLSHAPE_TB_00000000000000000000000000000000_Separator5"/>
          <p:cNvCxnSpPr/>
          <p:nvPr>
            <p:custDataLst>
              <p:tags r:id="rId52"/>
            </p:custDataLst>
          </p:nvPr>
        </p:nvCxnSpPr>
        <p:spPr>
          <a:xfrm>
            <a:off x="5248344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2" name="OTLSHAPE_TB_00000000000000000000000000000000_TimescaleInterval6"/>
          <p:cNvSpPr txBox="1"/>
          <p:nvPr>
            <p:custDataLst>
              <p:tags r:id="rId53"/>
            </p:custDataLst>
          </p:nvPr>
        </p:nvSpPr>
        <p:spPr>
          <a:xfrm>
            <a:off x="5311844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1969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63" name="OTLSHAPE_TB_00000000000000000000000000000000_Separator6"/>
          <p:cNvCxnSpPr/>
          <p:nvPr>
            <p:custDataLst>
              <p:tags r:id="rId54"/>
            </p:custDataLst>
          </p:nvPr>
        </p:nvCxnSpPr>
        <p:spPr>
          <a:xfrm>
            <a:off x="6095834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4" name="OTLSHAPE_TB_00000000000000000000000000000000_TimescaleInterval7"/>
          <p:cNvSpPr txBox="1"/>
          <p:nvPr>
            <p:custDataLst>
              <p:tags r:id="rId55"/>
            </p:custDataLst>
          </p:nvPr>
        </p:nvSpPr>
        <p:spPr>
          <a:xfrm>
            <a:off x="6159334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65" name="OTLSHAPE_TB_00000000000000000000000000000000_Separator7"/>
          <p:cNvCxnSpPr/>
          <p:nvPr>
            <p:custDataLst>
              <p:tags r:id="rId56"/>
            </p:custDataLst>
          </p:nvPr>
        </p:nvCxnSpPr>
        <p:spPr>
          <a:xfrm>
            <a:off x="6943656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6" name="OTLSHAPE_TB_00000000000000000000000000000000_TimescaleInterval8"/>
          <p:cNvSpPr txBox="1"/>
          <p:nvPr>
            <p:custDataLst>
              <p:tags r:id="rId57"/>
            </p:custDataLst>
          </p:nvPr>
        </p:nvSpPr>
        <p:spPr>
          <a:xfrm>
            <a:off x="7007156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67" name="OTLSHAPE_TB_00000000000000000000000000000000_Separator8"/>
          <p:cNvCxnSpPr/>
          <p:nvPr>
            <p:custDataLst>
              <p:tags r:id="rId58"/>
            </p:custDataLst>
          </p:nvPr>
        </p:nvCxnSpPr>
        <p:spPr>
          <a:xfrm>
            <a:off x="7791478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8" name="OTLSHAPE_TB_00000000000000000000000000000000_TimescaleInterval9"/>
          <p:cNvSpPr txBox="1"/>
          <p:nvPr>
            <p:custDataLst>
              <p:tags r:id="rId59"/>
            </p:custDataLst>
          </p:nvPr>
        </p:nvSpPr>
        <p:spPr>
          <a:xfrm>
            <a:off x="7854978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1990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69" name="OTLSHAPE_TB_00000000000000000000000000000000_Separator9"/>
          <p:cNvCxnSpPr/>
          <p:nvPr>
            <p:custDataLst>
              <p:tags r:id="rId60"/>
            </p:custDataLst>
          </p:nvPr>
        </p:nvCxnSpPr>
        <p:spPr>
          <a:xfrm>
            <a:off x="8639301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0" name="OTLSHAPE_TB_00000000000000000000000000000000_TimescaleInterval10"/>
          <p:cNvSpPr txBox="1"/>
          <p:nvPr>
            <p:custDataLst>
              <p:tags r:id="rId61"/>
            </p:custDataLst>
          </p:nvPr>
        </p:nvSpPr>
        <p:spPr>
          <a:xfrm>
            <a:off x="8702801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1997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71" name="OTLSHAPE_TB_00000000000000000000000000000000_Separator10"/>
          <p:cNvCxnSpPr/>
          <p:nvPr>
            <p:custDataLst>
              <p:tags r:id="rId62"/>
            </p:custDataLst>
          </p:nvPr>
        </p:nvCxnSpPr>
        <p:spPr>
          <a:xfrm>
            <a:off x="9486791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2" name="OTLSHAPE_TB_00000000000000000000000000000000_TimescaleInterval11"/>
          <p:cNvSpPr txBox="1"/>
          <p:nvPr>
            <p:custDataLst>
              <p:tags r:id="rId63"/>
            </p:custDataLst>
          </p:nvPr>
        </p:nvSpPr>
        <p:spPr>
          <a:xfrm>
            <a:off x="9550291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2004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773" name="OTLSHAPE_TB_00000000000000000000000000000000_Separator11"/>
          <p:cNvCxnSpPr/>
          <p:nvPr>
            <p:custDataLst>
              <p:tags r:id="rId64"/>
            </p:custDataLst>
          </p:nvPr>
        </p:nvCxnSpPr>
        <p:spPr>
          <a:xfrm>
            <a:off x="10334613" y="273812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4" name="OTLSHAPE_TB_00000000000000000000000000000000_TimescaleInterval12"/>
          <p:cNvSpPr txBox="1"/>
          <p:nvPr>
            <p:custDataLst>
              <p:tags r:id="rId65"/>
            </p:custDataLst>
          </p:nvPr>
        </p:nvSpPr>
        <p:spPr>
          <a:xfrm>
            <a:off x="10398113" y="27720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2011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802" name="OTLSHAPE_M_bc04eb04f34246749807b114f22d40a5_Title"/>
          <p:cNvSpPr txBox="1"/>
          <p:nvPr>
            <p:custDataLst>
              <p:tags r:id="rId66"/>
            </p:custDataLst>
          </p:nvPr>
        </p:nvSpPr>
        <p:spPr>
          <a:xfrm>
            <a:off x="452003" y="2183977"/>
            <a:ext cx="1282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Leonard Cohen is born</a:t>
            </a:r>
            <a:endParaRPr lang="ro-RO" sz="1100" spc="-2" dirty="0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03" name="OTLSHAPE_M_bc04eb04f34246749807b114f22d40a5_Date"/>
          <p:cNvSpPr txBox="1"/>
          <p:nvPr>
            <p:custDataLst>
              <p:tags r:id="rId67"/>
            </p:custDataLst>
          </p:nvPr>
        </p:nvSpPr>
        <p:spPr>
          <a:xfrm>
            <a:off x="756464" y="2379895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6" smtClean="0">
                <a:solidFill>
                  <a:srgbClr val="EFECE3"/>
                </a:solidFill>
                <a:latin typeface="Calibri" panose="020F0502020204030204" pitchFamily="34" charset="0"/>
              </a:rPr>
              <a:t>Sep 21, 1934</a:t>
            </a:r>
            <a:endParaRPr lang="ro-RO" sz="1000" b="1" spc="-6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04" name="OTLSHAPE_M_bc04eb04f34246749807b114f22d40a5_Shape"/>
          <p:cNvSpPr/>
          <p:nvPr>
            <p:custDataLst>
              <p:tags r:id="rId68"/>
            </p:custDataLst>
          </p:nvPr>
        </p:nvSpPr>
        <p:spPr>
          <a:xfrm flipV="1">
            <a:off x="1020899" y="2560320"/>
            <a:ext cx="152400" cy="177800"/>
          </a:xfrm>
          <a:prstGeom prst="triangle">
            <a:avLst/>
          </a:prstGeom>
          <a:solidFill>
            <a:srgbClr val="4D360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05" name="OTLSHAPE_M_9a55866161424902a47e19bc9658081a_Title"/>
          <p:cNvSpPr txBox="1"/>
          <p:nvPr>
            <p:custDataLst>
              <p:tags r:id="rId69"/>
            </p:custDataLst>
          </p:nvPr>
        </p:nvSpPr>
        <p:spPr>
          <a:xfrm>
            <a:off x="2688374" y="1718733"/>
            <a:ext cx="214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Let Us Compare Mythologies (poems)</a:t>
            </a:r>
            <a:endParaRPr lang="ro-RO" sz="1100" spc="-2" dirty="0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06" name="OTLSHAPE_M_9a55866161424902a47e19bc9658081a_Date"/>
          <p:cNvSpPr txBox="1"/>
          <p:nvPr>
            <p:custDataLst>
              <p:tags r:id="rId70"/>
            </p:custDataLst>
          </p:nvPr>
        </p:nvSpPr>
        <p:spPr>
          <a:xfrm>
            <a:off x="3626460" y="191465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1956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07" name="OTLSHAPE_M_9a55866161424902a47e19bc9658081a_Shape"/>
          <p:cNvSpPr/>
          <p:nvPr>
            <p:custDataLst>
              <p:tags r:id="rId71"/>
            </p:custDataLst>
          </p:nvPr>
        </p:nvSpPr>
        <p:spPr>
          <a:xfrm>
            <a:off x="3685388" y="25603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08" name="OTLSHAPE_M_20c62463332b43d888a88f0c99147f00_Title"/>
          <p:cNvSpPr txBox="1"/>
          <p:nvPr>
            <p:custDataLst>
              <p:tags r:id="rId72"/>
            </p:custDataLst>
          </p:nvPr>
        </p:nvSpPr>
        <p:spPr>
          <a:xfrm>
            <a:off x="3475049" y="788247"/>
            <a:ext cx="177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F3E6D5"/>
                </a:solidFill>
                <a:latin typeface="Calibri" panose="020F0502020204030204" pitchFamily="34" charset="0"/>
              </a:rPr>
              <a:t>The Spice-Box of Earth (poems)</a:t>
            </a:r>
            <a:endParaRPr lang="ro-RO" sz="1100" spc="-4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09" name="OTLSHAPE_M_20c62463332b43d888a88f0c99147f00_Date"/>
          <p:cNvSpPr txBox="1"/>
          <p:nvPr>
            <p:custDataLst>
              <p:tags r:id="rId73"/>
            </p:custDataLst>
          </p:nvPr>
        </p:nvSpPr>
        <p:spPr>
          <a:xfrm>
            <a:off x="4231905" y="98416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1961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10" name="OTLSHAPE_M_20c62463332b43d888a88f0c99147f00_Shape"/>
          <p:cNvSpPr/>
          <p:nvPr>
            <p:custDataLst>
              <p:tags r:id="rId74"/>
            </p:custDataLst>
          </p:nvPr>
        </p:nvSpPr>
        <p:spPr>
          <a:xfrm>
            <a:off x="4290833" y="25603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11" name="OTLSHAPE_M_af1be981692f485b931a7812ea9d2b38_Title"/>
          <p:cNvSpPr txBox="1"/>
          <p:nvPr>
            <p:custDataLst>
              <p:tags r:id="rId75"/>
            </p:custDataLst>
          </p:nvPr>
        </p:nvSpPr>
        <p:spPr>
          <a:xfrm>
            <a:off x="4302659" y="2183977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rgbClr val="F3E6D5"/>
                </a:solidFill>
                <a:latin typeface="Calibri" panose="020F0502020204030204" pitchFamily="34" charset="0"/>
              </a:rPr>
              <a:t>Beautiful Losers (novel)</a:t>
            </a:r>
            <a:endParaRPr lang="ro-RO" sz="1100" spc="-4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12" name="OTLSHAPE_M_af1be981692f485b931a7812ea9d2b38_Date"/>
          <p:cNvSpPr txBox="1"/>
          <p:nvPr>
            <p:custDataLst>
              <p:tags r:id="rId76"/>
            </p:custDataLst>
          </p:nvPr>
        </p:nvSpPr>
        <p:spPr>
          <a:xfrm>
            <a:off x="4837350" y="237989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1966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13" name="OTLSHAPE_M_af1be981692f485b931a7812ea9d2b38_Shape"/>
          <p:cNvSpPr/>
          <p:nvPr>
            <p:custDataLst>
              <p:tags r:id="rId77"/>
            </p:custDataLst>
          </p:nvPr>
        </p:nvSpPr>
        <p:spPr>
          <a:xfrm>
            <a:off x="4896278" y="25603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14" name="OTLSHAPE_M_932ac7d6608641469d9dba2c3e2ae9a8_Title"/>
          <p:cNvSpPr txBox="1"/>
          <p:nvPr>
            <p:custDataLst>
              <p:tags r:id="rId78"/>
            </p:custDataLst>
          </p:nvPr>
        </p:nvSpPr>
        <p:spPr>
          <a:xfrm>
            <a:off x="4542911" y="1253490"/>
            <a:ext cx="157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Songs from a Room (album)</a:t>
            </a:r>
            <a:endParaRPr lang="ro-RO" sz="1100" spc="-2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15" name="OTLSHAPE_M_932ac7d6608641469d9dba2c3e2ae9a8_Date"/>
          <p:cNvSpPr txBox="1"/>
          <p:nvPr>
            <p:custDataLst>
              <p:tags r:id="rId79"/>
            </p:custDataLst>
          </p:nvPr>
        </p:nvSpPr>
        <p:spPr>
          <a:xfrm>
            <a:off x="5200750" y="144940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1969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16" name="OTLSHAPE_M_932ac7d6608641469d9dba2c3e2ae9a8_Shape"/>
          <p:cNvSpPr/>
          <p:nvPr>
            <p:custDataLst>
              <p:tags r:id="rId80"/>
            </p:custDataLst>
          </p:nvPr>
        </p:nvSpPr>
        <p:spPr>
          <a:xfrm>
            <a:off x="5259678" y="25603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17" name="OTLSHAPE_M_b3a8fc05b78940099e161df8c01d4f88_Title"/>
          <p:cNvSpPr txBox="1"/>
          <p:nvPr>
            <p:custDataLst>
              <p:tags r:id="rId81"/>
            </p:custDataLst>
          </p:nvPr>
        </p:nvSpPr>
        <p:spPr>
          <a:xfrm>
            <a:off x="5144647" y="1718733"/>
            <a:ext cx="1104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His 1st child is born</a:t>
            </a:r>
            <a:endParaRPr lang="ro-RO" sz="1100" spc="-2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18" name="OTLSHAPE_M_b3a8fc05b78940099e161df8c01d4f88_Date"/>
          <p:cNvSpPr txBox="1"/>
          <p:nvPr>
            <p:custDataLst>
              <p:tags r:id="rId82"/>
            </p:custDataLst>
          </p:nvPr>
        </p:nvSpPr>
        <p:spPr>
          <a:xfrm>
            <a:off x="5564150" y="191465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1972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19" name="OTLSHAPE_M_b3a8fc05b78940099e161df8c01d4f88_Shape"/>
          <p:cNvSpPr/>
          <p:nvPr>
            <p:custDataLst>
              <p:tags r:id="rId83"/>
            </p:custDataLst>
          </p:nvPr>
        </p:nvSpPr>
        <p:spPr>
          <a:xfrm flipV="1">
            <a:off x="5623077" y="2560320"/>
            <a:ext cx="152400" cy="177800"/>
          </a:xfrm>
          <a:prstGeom prst="triangle">
            <a:avLst/>
          </a:prstGeom>
          <a:solidFill>
            <a:srgbClr val="7B5A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20" name="OTLSHAPE_M_123027e570d34e2182fb0eca8fed427c_Title"/>
          <p:cNvSpPr txBox="1"/>
          <p:nvPr>
            <p:custDataLst>
              <p:tags r:id="rId84"/>
            </p:custDataLst>
          </p:nvPr>
        </p:nvSpPr>
        <p:spPr>
          <a:xfrm>
            <a:off x="5926775" y="2183977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rgbClr val="F3E6D5"/>
                </a:solidFill>
                <a:latin typeface="Calibri" panose="020F0502020204030204" pitchFamily="34" charset="0"/>
              </a:rPr>
              <a:t>Recent Songs (album)</a:t>
            </a:r>
            <a:endParaRPr lang="ro-RO" sz="1100" spc="-4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21" name="OTLSHAPE_M_123027e570d34e2182fb0eca8fed427c_Date"/>
          <p:cNvSpPr txBox="1"/>
          <p:nvPr>
            <p:custDataLst>
              <p:tags r:id="rId85"/>
            </p:custDataLst>
          </p:nvPr>
        </p:nvSpPr>
        <p:spPr>
          <a:xfrm>
            <a:off x="6411640" y="237989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1979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22" name="OTLSHAPE_M_123027e570d34e2182fb0eca8fed427c_Shape"/>
          <p:cNvSpPr/>
          <p:nvPr>
            <p:custDataLst>
              <p:tags r:id="rId86"/>
            </p:custDataLst>
          </p:nvPr>
        </p:nvSpPr>
        <p:spPr>
          <a:xfrm>
            <a:off x="6470568" y="25603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23" name="OTLSHAPE_M_2d86792fdcff4d9ea991aa01d10dff49_Title"/>
          <p:cNvSpPr txBox="1"/>
          <p:nvPr>
            <p:custDataLst>
              <p:tags r:id="rId87"/>
            </p:custDataLst>
          </p:nvPr>
        </p:nvSpPr>
        <p:spPr>
          <a:xfrm>
            <a:off x="7016805" y="1718733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6" smtClean="0">
                <a:solidFill>
                  <a:srgbClr val="F3E6D5"/>
                </a:solidFill>
                <a:latin typeface="Calibri" panose="020F0502020204030204" pitchFamily="34" charset="0"/>
              </a:rPr>
              <a:t>I'm Your Man (album)</a:t>
            </a:r>
            <a:endParaRPr lang="ro-RO" sz="1100" spc="-6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24" name="OTLSHAPE_M_2d86792fdcff4d9ea991aa01d10dff49_Date"/>
          <p:cNvSpPr txBox="1"/>
          <p:nvPr>
            <p:custDataLst>
              <p:tags r:id="rId88"/>
            </p:custDataLst>
          </p:nvPr>
        </p:nvSpPr>
        <p:spPr>
          <a:xfrm>
            <a:off x="7501839" y="191465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1988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25" name="OTLSHAPE_M_2d86792fdcff4d9ea991aa01d10dff49_Shape"/>
          <p:cNvSpPr/>
          <p:nvPr>
            <p:custDataLst>
              <p:tags r:id="rId89"/>
            </p:custDataLst>
          </p:nvPr>
        </p:nvSpPr>
        <p:spPr>
          <a:xfrm>
            <a:off x="7560767" y="25603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26" name="OTLSHAPE_M_61bccbf7f1ac45b593b951128c5009b5_Title"/>
          <p:cNvSpPr txBox="1"/>
          <p:nvPr>
            <p:custDataLst>
              <p:tags r:id="rId90"/>
            </p:custDataLst>
          </p:nvPr>
        </p:nvSpPr>
        <p:spPr>
          <a:xfrm>
            <a:off x="7294560" y="788247"/>
            <a:ext cx="213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F3E6D5"/>
                </a:solidFill>
                <a:latin typeface="Calibri" panose="020F0502020204030204" pitchFamily="34" charset="0"/>
              </a:rPr>
              <a:t>Retreats to Zen monastery for 5 years</a:t>
            </a:r>
            <a:endParaRPr lang="ro-RO" sz="1100" spc="-6" dirty="0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27" name="OTLSHAPE_M_61bccbf7f1ac45b593b951128c5009b5_Date"/>
          <p:cNvSpPr txBox="1"/>
          <p:nvPr>
            <p:custDataLst>
              <p:tags r:id="rId91"/>
            </p:custDataLst>
          </p:nvPr>
        </p:nvSpPr>
        <p:spPr>
          <a:xfrm>
            <a:off x="8228306" y="98416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1994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28" name="OTLSHAPE_M_61bccbf7f1ac45b593b951128c5009b5_Shape"/>
          <p:cNvSpPr/>
          <p:nvPr>
            <p:custDataLst>
              <p:tags r:id="rId92"/>
            </p:custDataLst>
          </p:nvPr>
        </p:nvSpPr>
        <p:spPr>
          <a:xfrm flipV="1">
            <a:off x="8287234" y="2560320"/>
            <a:ext cx="152400" cy="177800"/>
          </a:xfrm>
          <a:prstGeom prst="triangle">
            <a:avLst/>
          </a:prstGeom>
          <a:solidFill>
            <a:srgbClr val="7B5A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29" name="OTLSHAPE_M_f9a2cac5c6af434bb82ef180d9925193_Title"/>
          <p:cNvSpPr txBox="1"/>
          <p:nvPr>
            <p:custDataLst>
              <p:tags r:id="rId93"/>
            </p:custDataLst>
          </p:nvPr>
        </p:nvSpPr>
        <p:spPr>
          <a:xfrm>
            <a:off x="8541924" y="1253490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8" smtClean="0">
                <a:solidFill>
                  <a:srgbClr val="F3E6D5"/>
                </a:solidFill>
                <a:latin typeface="Calibri" panose="020F0502020204030204" pitchFamily="34" charset="0"/>
              </a:rPr>
              <a:t>Ten New Songs (album)</a:t>
            </a:r>
            <a:endParaRPr lang="ro-RO" sz="1100" spc="-8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30" name="OTLSHAPE_M_f9a2cac5c6af434bb82ef180d9925193_Date"/>
          <p:cNvSpPr txBox="1"/>
          <p:nvPr>
            <p:custDataLst>
              <p:tags r:id="rId94"/>
            </p:custDataLst>
          </p:nvPr>
        </p:nvSpPr>
        <p:spPr>
          <a:xfrm>
            <a:off x="9076129" y="144940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2001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31" name="OTLSHAPE_M_f9a2cac5c6af434bb82ef180d9925193_Shape"/>
          <p:cNvSpPr/>
          <p:nvPr>
            <p:custDataLst>
              <p:tags r:id="rId95"/>
            </p:custDataLst>
          </p:nvPr>
        </p:nvSpPr>
        <p:spPr>
          <a:xfrm>
            <a:off x="9135056" y="25603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32" name="OTLSHAPE_M_ed636bb4d64a455084219fd1e52c0187_Title"/>
          <p:cNvSpPr txBox="1"/>
          <p:nvPr>
            <p:custDataLst>
              <p:tags r:id="rId96"/>
            </p:custDataLst>
          </p:nvPr>
        </p:nvSpPr>
        <p:spPr>
          <a:xfrm>
            <a:off x="8232472" y="2183977"/>
            <a:ext cx="243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Named Companion of the Order of Canada</a:t>
            </a:r>
            <a:endParaRPr lang="ro-RO" sz="1100" spc="-2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33" name="OTLSHAPE_M_ed636bb4d64a455084219fd1e52c0187_Date"/>
          <p:cNvSpPr txBox="1"/>
          <p:nvPr>
            <p:custDataLst>
              <p:tags r:id="rId97"/>
            </p:custDataLst>
          </p:nvPr>
        </p:nvSpPr>
        <p:spPr>
          <a:xfrm>
            <a:off x="9318174" y="237989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2003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34" name="OTLSHAPE_M_ed636bb4d64a455084219fd1e52c0187_Shape"/>
          <p:cNvSpPr/>
          <p:nvPr>
            <p:custDataLst>
              <p:tags r:id="rId98"/>
            </p:custDataLst>
          </p:nvPr>
        </p:nvSpPr>
        <p:spPr>
          <a:xfrm flipV="1">
            <a:off x="9377102" y="2560320"/>
            <a:ext cx="152400" cy="177800"/>
          </a:xfrm>
          <a:prstGeom prst="triangle">
            <a:avLst/>
          </a:prstGeom>
          <a:solidFill>
            <a:srgbClr val="7B5A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35" name="OTLSHAPE_M_a4ce662411bf40109944a6f616c84ef6_Title"/>
          <p:cNvSpPr txBox="1"/>
          <p:nvPr>
            <p:custDataLst>
              <p:tags r:id="rId99"/>
            </p:custDataLst>
          </p:nvPr>
        </p:nvSpPr>
        <p:spPr>
          <a:xfrm>
            <a:off x="9224177" y="1718733"/>
            <a:ext cx="238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F3E6D5"/>
                </a:solidFill>
                <a:latin typeface="Calibri" panose="020F0502020204030204" pitchFamily="34" charset="0"/>
              </a:rPr>
              <a:t>The Prince of Asturias Award for literature</a:t>
            </a:r>
            <a:endParaRPr lang="ro-RO" sz="1100" spc="-4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36" name="OTLSHAPE_M_a4ce662411bf40109944a6f616c84ef6_Date"/>
          <p:cNvSpPr txBox="1"/>
          <p:nvPr>
            <p:custDataLst>
              <p:tags r:id="rId100"/>
            </p:custDataLst>
          </p:nvPr>
        </p:nvSpPr>
        <p:spPr>
          <a:xfrm>
            <a:off x="10287019" y="191465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2011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37" name="OTLSHAPE_M_a4ce662411bf40109944a6f616c84ef6_Shape"/>
          <p:cNvSpPr/>
          <p:nvPr>
            <p:custDataLst>
              <p:tags r:id="rId101"/>
            </p:custDataLst>
          </p:nvPr>
        </p:nvSpPr>
        <p:spPr>
          <a:xfrm flipV="1">
            <a:off x="10345947" y="2560320"/>
            <a:ext cx="152400" cy="177800"/>
          </a:xfrm>
          <a:prstGeom prst="triangle">
            <a:avLst/>
          </a:prstGeom>
          <a:solidFill>
            <a:srgbClr val="7B5A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38" name="OTLSHAPE_M_92ca0013e2994d1bae0368fa1259678d_Title"/>
          <p:cNvSpPr txBox="1"/>
          <p:nvPr>
            <p:custDataLst>
              <p:tags r:id="rId102"/>
            </p:custDataLst>
          </p:nvPr>
        </p:nvSpPr>
        <p:spPr>
          <a:xfrm>
            <a:off x="10916083" y="2183977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0" smtClean="0">
                <a:solidFill>
                  <a:srgbClr val="FDECCE"/>
                </a:solidFill>
                <a:latin typeface="Calibri" panose="020F0502020204030204" pitchFamily="34" charset="0"/>
              </a:rPr>
              <a:t>Dies</a:t>
            </a:r>
            <a:endParaRPr lang="ro-RO" sz="1100" spc="-10">
              <a:solidFill>
                <a:srgbClr val="FDECCE"/>
              </a:solidFill>
              <a:latin typeface="Calibri" panose="020F0502020204030204" pitchFamily="34" charset="0"/>
            </a:endParaRPr>
          </a:p>
        </p:txBody>
      </p:sp>
      <p:sp>
        <p:nvSpPr>
          <p:cNvPr id="3839" name="OTLSHAPE_M_92ca0013e2994d1bae0368fa1259678d_Date"/>
          <p:cNvSpPr txBox="1"/>
          <p:nvPr>
            <p:custDataLst>
              <p:tags r:id="rId103"/>
            </p:custDataLst>
          </p:nvPr>
        </p:nvSpPr>
        <p:spPr>
          <a:xfrm>
            <a:off x="10725309" y="2379895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6" smtClean="0">
                <a:solidFill>
                  <a:srgbClr val="EFECE3"/>
                </a:solidFill>
                <a:latin typeface="Calibri" panose="020F0502020204030204" pitchFamily="34" charset="0"/>
              </a:rPr>
              <a:t>Nov 7, 2016</a:t>
            </a:r>
            <a:endParaRPr lang="ro-RO" sz="1000" b="1" spc="-6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40" name="OTLSHAPE_M_92ca0013e2994d1bae0368fa1259678d_Shape"/>
          <p:cNvSpPr/>
          <p:nvPr>
            <p:custDataLst>
              <p:tags r:id="rId104"/>
            </p:custDataLst>
          </p:nvPr>
        </p:nvSpPr>
        <p:spPr>
          <a:xfrm flipV="1">
            <a:off x="10967307" y="2560320"/>
            <a:ext cx="152400" cy="177800"/>
          </a:xfrm>
          <a:prstGeom prst="triangle">
            <a:avLst/>
          </a:prstGeom>
          <a:solidFill>
            <a:srgbClr val="7B5A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41" name="OTLSHAPE_M_d51caef9f0f1436a8817ce270e5a2b92_Title"/>
          <p:cNvSpPr txBox="1"/>
          <p:nvPr>
            <p:custDataLst>
              <p:tags r:id="rId105"/>
            </p:custDataLst>
          </p:nvPr>
        </p:nvSpPr>
        <p:spPr>
          <a:xfrm>
            <a:off x="3819795" y="3375745"/>
            <a:ext cx="157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6" smtClean="0">
                <a:solidFill>
                  <a:srgbClr val="F3E6D5"/>
                </a:solidFill>
                <a:latin typeface="Calibri" panose="020F0502020204030204" pitchFamily="34" charset="0"/>
              </a:rPr>
              <a:t>The Favourite Game (novel)</a:t>
            </a:r>
            <a:endParaRPr lang="ro-RO" sz="1100" spc="-6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42" name="OTLSHAPE_M_d51caef9f0f1436a8817ce270e5a2b92_Date"/>
          <p:cNvSpPr txBox="1"/>
          <p:nvPr>
            <p:custDataLst>
              <p:tags r:id="rId106"/>
            </p:custDataLst>
          </p:nvPr>
        </p:nvSpPr>
        <p:spPr>
          <a:xfrm>
            <a:off x="4473951" y="319532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1963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43" name="OTLSHAPE_M_d51caef9f0f1436a8817ce270e5a2b92_Shape"/>
          <p:cNvSpPr/>
          <p:nvPr>
            <p:custDataLst>
              <p:tags r:id="rId107"/>
            </p:custDataLst>
          </p:nvPr>
        </p:nvSpPr>
        <p:spPr>
          <a:xfrm>
            <a:off x="4532878" y="2992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44" name="OTLSHAPE_M_ef26f56f148c46f181fb71574d0b36e2_Title"/>
          <p:cNvSpPr txBox="1"/>
          <p:nvPr>
            <p:custDataLst>
              <p:tags r:id="rId108"/>
            </p:custDataLst>
          </p:nvPr>
        </p:nvSpPr>
        <p:spPr>
          <a:xfrm>
            <a:off x="3950649" y="3840988"/>
            <a:ext cx="227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'Songs of Leonard Cohen' (debut album)</a:t>
            </a:r>
            <a:endParaRPr lang="ro-RO" sz="1100" spc="-2" dirty="0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45" name="OTLSHAPE_M_ef26f56f148c46f181fb71574d0b36e2_Date"/>
          <p:cNvSpPr txBox="1"/>
          <p:nvPr>
            <p:custDataLst>
              <p:tags r:id="rId109"/>
            </p:custDataLst>
          </p:nvPr>
        </p:nvSpPr>
        <p:spPr>
          <a:xfrm>
            <a:off x="4958373" y="366056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1967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46" name="OTLSHAPE_M_ef26f56f148c46f181fb71574d0b36e2_Shape"/>
          <p:cNvSpPr/>
          <p:nvPr>
            <p:custDataLst>
              <p:tags r:id="rId110"/>
            </p:custDataLst>
          </p:nvPr>
        </p:nvSpPr>
        <p:spPr>
          <a:xfrm>
            <a:off x="5017301" y="2992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47" name="OTLSHAPE_M_1de3e17c849244a589777f18571a2262_Title"/>
          <p:cNvSpPr txBox="1"/>
          <p:nvPr>
            <p:custDataLst>
              <p:tags r:id="rId111"/>
            </p:custDataLst>
          </p:nvPr>
        </p:nvSpPr>
        <p:spPr>
          <a:xfrm>
            <a:off x="4675482" y="4306232"/>
            <a:ext cx="180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Songs of Love and Hate (album)</a:t>
            </a:r>
            <a:endParaRPr lang="ro-RO" sz="1100" spc="-2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48" name="OTLSHAPE_M_1de3e17c849244a589777f18571a2262_Date"/>
          <p:cNvSpPr txBox="1"/>
          <p:nvPr>
            <p:custDataLst>
              <p:tags r:id="rId112"/>
            </p:custDataLst>
          </p:nvPr>
        </p:nvSpPr>
        <p:spPr>
          <a:xfrm>
            <a:off x="5442795" y="412580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1971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49" name="OTLSHAPE_M_1de3e17c849244a589777f18571a2262_Shape"/>
          <p:cNvSpPr/>
          <p:nvPr>
            <p:custDataLst>
              <p:tags r:id="rId113"/>
            </p:custDataLst>
          </p:nvPr>
        </p:nvSpPr>
        <p:spPr>
          <a:xfrm>
            <a:off x="5501723" y="2992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50" name="OTLSHAPE_M_949c47cbeda94df09f34205e1046700f_Title"/>
          <p:cNvSpPr txBox="1"/>
          <p:nvPr>
            <p:custDataLst>
              <p:tags r:id="rId114"/>
            </p:custDataLst>
          </p:nvPr>
        </p:nvSpPr>
        <p:spPr>
          <a:xfrm>
            <a:off x="5520400" y="3375745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rgbClr val="F3E6D5"/>
                </a:solidFill>
                <a:latin typeface="Calibri" panose="020F0502020204030204" pitchFamily="34" charset="0"/>
              </a:rPr>
              <a:t>Goes on European tour</a:t>
            </a:r>
            <a:endParaRPr lang="ro-RO" sz="1100" spc="-4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51" name="OTLSHAPE_M_949c47cbeda94df09f34205e1046700f_Date"/>
          <p:cNvSpPr txBox="1"/>
          <p:nvPr>
            <p:custDataLst>
              <p:tags r:id="rId115"/>
            </p:custDataLst>
          </p:nvPr>
        </p:nvSpPr>
        <p:spPr>
          <a:xfrm>
            <a:off x="6048572" y="319532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1976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52" name="OTLSHAPE_M_949c47cbeda94df09f34205e1046700f_Shape"/>
          <p:cNvSpPr/>
          <p:nvPr>
            <p:custDataLst>
              <p:tags r:id="rId116"/>
            </p:custDataLst>
          </p:nvPr>
        </p:nvSpPr>
        <p:spPr>
          <a:xfrm>
            <a:off x="6107500" y="2992120"/>
            <a:ext cx="152400" cy="177800"/>
          </a:xfrm>
          <a:prstGeom prst="triangle">
            <a:avLst/>
          </a:prstGeom>
          <a:solidFill>
            <a:srgbClr val="7B5A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53" name="OTLSHAPE_M_d013580defe74c64b08951cf69c46ad0_Title"/>
          <p:cNvSpPr txBox="1"/>
          <p:nvPr>
            <p:custDataLst>
              <p:tags r:id="rId117"/>
            </p:custDataLst>
          </p:nvPr>
        </p:nvSpPr>
        <p:spPr>
          <a:xfrm>
            <a:off x="6484546" y="3840988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rgbClr val="F3E6D5"/>
                </a:solidFill>
                <a:latin typeface="Calibri" panose="020F0502020204030204" pitchFamily="34" charset="0"/>
              </a:rPr>
              <a:t>Book of Mercy (poems)</a:t>
            </a:r>
            <a:endParaRPr lang="ro-RO" sz="1100" spc="-4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54" name="OTLSHAPE_M_d013580defe74c64b08951cf69c46ad0_Date"/>
          <p:cNvSpPr txBox="1"/>
          <p:nvPr>
            <p:custDataLst>
              <p:tags r:id="rId118"/>
            </p:custDataLst>
          </p:nvPr>
        </p:nvSpPr>
        <p:spPr>
          <a:xfrm>
            <a:off x="7017417" y="366056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1984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55" name="OTLSHAPE_M_d013580defe74c64b08951cf69c46ad0_Shape"/>
          <p:cNvSpPr/>
          <p:nvPr>
            <p:custDataLst>
              <p:tags r:id="rId119"/>
            </p:custDataLst>
          </p:nvPr>
        </p:nvSpPr>
        <p:spPr>
          <a:xfrm>
            <a:off x="7076345" y="2992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56" name="OTLSHAPE_M_2acbc81b1b6b402f844cc8ac67e93b9b_Title"/>
          <p:cNvSpPr txBox="1"/>
          <p:nvPr>
            <p:custDataLst>
              <p:tags r:id="rId120"/>
            </p:custDataLst>
          </p:nvPr>
        </p:nvSpPr>
        <p:spPr>
          <a:xfrm>
            <a:off x="7025815" y="4771475"/>
            <a:ext cx="242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Stranger Music: Selected Poems and Songs</a:t>
            </a:r>
            <a:endParaRPr lang="ro-RO" sz="1100" spc="-2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57" name="OTLSHAPE_M_2acbc81b1b6b402f844cc8ac67e93b9b_Date"/>
          <p:cNvSpPr txBox="1"/>
          <p:nvPr>
            <p:custDataLst>
              <p:tags r:id="rId121"/>
            </p:custDataLst>
          </p:nvPr>
        </p:nvSpPr>
        <p:spPr>
          <a:xfrm>
            <a:off x="8107284" y="459105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1993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58" name="OTLSHAPE_M_2acbc81b1b6b402f844cc8ac67e93b9b_Shape"/>
          <p:cNvSpPr/>
          <p:nvPr>
            <p:custDataLst>
              <p:tags r:id="rId122"/>
            </p:custDataLst>
          </p:nvPr>
        </p:nvSpPr>
        <p:spPr>
          <a:xfrm>
            <a:off x="8166212" y="2992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59" name="OTLSHAPE_M_68d62d05fa024ef2a9287c624807802d_Title"/>
          <p:cNvSpPr txBox="1"/>
          <p:nvPr>
            <p:custDataLst>
              <p:tags r:id="rId123"/>
            </p:custDataLst>
          </p:nvPr>
        </p:nvSpPr>
        <p:spPr>
          <a:xfrm>
            <a:off x="7464949" y="3375745"/>
            <a:ext cx="227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Ordained as a Rinzai Zen Buddhist monk</a:t>
            </a:r>
            <a:endParaRPr lang="ro-RO" sz="1100" spc="-2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60" name="OTLSHAPE_M_68d62d05fa024ef2a9287c624807802d_Date"/>
          <p:cNvSpPr txBox="1"/>
          <p:nvPr>
            <p:custDataLst>
              <p:tags r:id="rId124"/>
            </p:custDataLst>
          </p:nvPr>
        </p:nvSpPr>
        <p:spPr>
          <a:xfrm>
            <a:off x="8470684" y="319532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1996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61" name="OTLSHAPE_M_68d62d05fa024ef2a9287c624807802d_Shape"/>
          <p:cNvSpPr/>
          <p:nvPr>
            <p:custDataLst>
              <p:tags r:id="rId125"/>
            </p:custDataLst>
          </p:nvPr>
        </p:nvSpPr>
        <p:spPr>
          <a:xfrm>
            <a:off x="8529611" y="2992120"/>
            <a:ext cx="152400" cy="177800"/>
          </a:xfrm>
          <a:prstGeom prst="triangle">
            <a:avLst/>
          </a:prstGeom>
          <a:solidFill>
            <a:srgbClr val="7B5A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62" name="OTLSHAPE_M_1c64ce3a6d3245d9a65414bd882d7574_Title"/>
          <p:cNvSpPr txBox="1"/>
          <p:nvPr>
            <p:custDataLst>
              <p:tags r:id="rId126"/>
            </p:custDataLst>
          </p:nvPr>
        </p:nvSpPr>
        <p:spPr>
          <a:xfrm>
            <a:off x="8317698" y="4306231"/>
            <a:ext cx="201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F3E6D5"/>
                </a:solidFill>
                <a:latin typeface="Calibri" panose="020F0502020204030204" pitchFamily="34" charset="0"/>
              </a:rPr>
              <a:t>Canadian Juno award for Best Artist</a:t>
            </a:r>
            <a:endParaRPr lang="ro-RO" sz="1100" spc="-4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63" name="OTLSHAPE_M_1c64ce3a6d3245d9a65414bd882d7574_Date"/>
          <p:cNvSpPr txBox="1"/>
          <p:nvPr>
            <p:custDataLst>
              <p:tags r:id="rId127"/>
            </p:custDataLst>
          </p:nvPr>
        </p:nvSpPr>
        <p:spPr>
          <a:xfrm>
            <a:off x="9197151" y="412580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2002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64" name="OTLSHAPE_M_1c64ce3a6d3245d9a65414bd882d7574_Shape"/>
          <p:cNvSpPr/>
          <p:nvPr>
            <p:custDataLst>
              <p:tags r:id="rId128"/>
            </p:custDataLst>
          </p:nvPr>
        </p:nvSpPr>
        <p:spPr>
          <a:xfrm>
            <a:off x="9256079" y="2992120"/>
            <a:ext cx="152400" cy="177800"/>
          </a:xfrm>
          <a:prstGeom prst="triangle">
            <a:avLst/>
          </a:prstGeom>
          <a:solidFill>
            <a:srgbClr val="7B5A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65" name="OTLSHAPE_M_f8462ec014ae43729c49466dd75cd266_Title"/>
          <p:cNvSpPr txBox="1"/>
          <p:nvPr>
            <p:custDataLst>
              <p:tags r:id="rId129"/>
            </p:custDataLst>
          </p:nvPr>
        </p:nvSpPr>
        <p:spPr>
          <a:xfrm>
            <a:off x="8771597" y="3840988"/>
            <a:ext cx="208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F3E6D5"/>
                </a:solidFill>
                <a:latin typeface="Calibri" panose="020F0502020204030204" pitchFamily="34" charset="0"/>
              </a:rPr>
              <a:t>Book of Longing (poems &amp; drawings)</a:t>
            </a:r>
            <a:endParaRPr lang="ro-RO" sz="1100" spc="-2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66" name="OTLSHAPE_M_f8462ec014ae43729c49466dd75cd266_Date"/>
          <p:cNvSpPr txBox="1"/>
          <p:nvPr>
            <p:custDataLst>
              <p:tags r:id="rId130"/>
            </p:custDataLst>
          </p:nvPr>
        </p:nvSpPr>
        <p:spPr>
          <a:xfrm>
            <a:off x="9681573" y="366056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2006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67" name="OTLSHAPE_M_f8462ec014ae43729c49466dd75cd266_Shape"/>
          <p:cNvSpPr/>
          <p:nvPr>
            <p:custDataLst>
              <p:tags r:id="rId131"/>
            </p:custDataLst>
          </p:nvPr>
        </p:nvSpPr>
        <p:spPr>
          <a:xfrm>
            <a:off x="9740502" y="2992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868" name="OTLSHAPE_M_007fb1f3db7e4d05ad2fee53b5ea6ff6_Title"/>
          <p:cNvSpPr txBox="1"/>
          <p:nvPr>
            <p:custDataLst>
              <p:tags r:id="rId132"/>
            </p:custDataLst>
          </p:nvPr>
        </p:nvSpPr>
        <p:spPr>
          <a:xfrm>
            <a:off x="10042046" y="3375745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4" smtClean="0">
                <a:solidFill>
                  <a:srgbClr val="F3E6D5"/>
                </a:solidFill>
                <a:latin typeface="Calibri" panose="020F0502020204030204" pitchFamily="34" charset="0"/>
              </a:rPr>
              <a:t>Popular Problems (album)</a:t>
            </a:r>
            <a:endParaRPr lang="ro-RO" sz="1100" spc="-4">
              <a:solidFill>
                <a:srgbClr val="F3E6D5"/>
              </a:solidFill>
              <a:latin typeface="Calibri" panose="020F0502020204030204" pitchFamily="34" charset="0"/>
            </a:endParaRPr>
          </a:p>
        </p:txBody>
      </p:sp>
      <p:sp>
        <p:nvSpPr>
          <p:cNvPr id="3869" name="OTLSHAPE_M_007fb1f3db7e4d05ad2fee53b5ea6ff6_Date"/>
          <p:cNvSpPr txBox="1"/>
          <p:nvPr>
            <p:custDataLst>
              <p:tags r:id="rId133"/>
            </p:custDataLst>
          </p:nvPr>
        </p:nvSpPr>
        <p:spPr>
          <a:xfrm>
            <a:off x="10651413" y="319532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rgbClr val="EFECE3"/>
                </a:solidFill>
                <a:latin typeface="Calibri" panose="020F0502020204030204" pitchFamily="34" charset="0"/>
              </a:rPr>
              <a:t>2014</a:t>
            </a:r>
            <a:endParaRPr lang="ro-RO" sz="1000" b="1" spc="-10">
              <a:solidFill>
                <a:srgbClr val="EFECE3"/>
              </a:solidFill>
              <a:latin typeface="Calibri" panose="020F0502020204030204" pitchFamily="34" charset="0"/>
            </a:endParaRPr>
          </a:p>
        </p:txBody>
      </p:sp>
      <p:sp>
        <p:nvSpPr>
          <p:cNvPr id="3870" name="OTLSHAPE_M_007fb1f3db7e4d05ad2fee53b5ea6ff6_Shape"/>
          <p:cNvSpPr/>
          <p:nvPr>
            <p:custDataLst>
              <p:tags r:id="rId134"/>
            </p:custDataLst>
          </p:nvPr>
        </p:nvSpPr>
        <p:spPr>
          <a:xfrm>
            <a:off x="10710341" y="29921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DAB98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46755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TMyLCJSIjoxNDUsIkciOjEyNywiQiI6ODl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IzOSwiRyI6MTg0LCJCIjo5M3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5LCJHIjoxODQsIkIiOjkz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I1NSwiUiI6MjU1LCJHIjoyNTUsIkIiOjI1NX19LCJJc1Zpc2libGUiOnRydW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CwiUiI6MCwiRyI6MCwiQiI6MH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yLCJGb250TmFtZSI6IkNhbGlicmkiLCJJc0JvbGQiOmZhbHN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HJlZiI6IjM2In19LCJJc1Zpc2libGUiOnRydWUsIldpZHRoIjowLjAsIkhlaWdodCI6MC4wLCJCb3JkZXJTdHlsZSI6bnVsbCwiUGFyZW50U3R5bGUiOm51bGx9LCJFbGFwc2VkVGltZUJhY2tncm91bmQiOnsiJGlkIjoiNDkiLCJDb2xvciI6eyIkaWQiOiI1MCIsIkEiOjc3LCJSIjoyNTUsIkciOjAsIkIiOjB9fSwiQXBwZW5kWWVhck9uWWVhckNoYW5nZSI6dHJ1ZSwiRWxhcHNlZFRpbWVGb3JtYXQiOjEsIlRvZGF5TWFya2VyUG9zaXRpb24iOjMsIlF1aWNrUG9zaXRpb24iOjMsIkFic29sdXRlUG9zaXRpb24iOjIxMC41OTk5OTEsIk1hcmdpbiI6eyIkaWQiOiI1MSIsIlRvcCI6MCwiTGVmdCI6MTAsIlJpZ2h0IjoxMCwiQm90dG9tIjowfSwiUGFkZGluZyI6eyIkaWQiOiI1MiIsIlRvcCI6MCwiTGVmdCI6MCwiUmlnaHQiOjAsIkJvdHRvbSI6MH0sIkJhY2tncm91bmQiOnsiJGlkIjoiNTMiLCJDb2xvciI6eyIkaWQiOiI1NCIsIkEiOjI1NSwiUiI6MTE1LCJHIjoxMTUsIkIiOjExNX19LCJJc1Zpc2libGUiOnRydWUsIldpZHRoIjowLjAsIkhlaWdodCI6MC4wLCJCb3JkZXJTdHlsZSI6bnVsbCwiUGFyZW50U3R5bGUiOm51bGx9LCJEZWZhdWx0TWlsZXN0b25lU3R5bGUiOnsiJGlkIjoiNTUiLCJTaGFwZSI6MCwiQ29ubmVjdG9yTWFyZ2luIjp7IiRpZCI6IjU2IiwiVG9wIjowLCJMZWZ0IjoyLCJSaWdodCI6MiwiQm90dG9tIjowfSwiQ29ubmVjdG9yU3R5bGUiOnsiJGlkIjoiNTciLCJMaW5lQ29sb3IiOnsiJGlkIjoiNTgiLCIkdHlwZSI6Ik5MUkUuQ29tbW9uLkRvbS5Tb2xpZENvbG9yQnJ1c2gsIE5MUkUuQ29tbW9uIiwiQ29sb3IiOnsiJGlkIjoiNTkiLCJBIjoyNTUsIlIiOjIzOSwiRyI6MjM2LCJCIjoyMjd9fSwiTGluZVdlaWdodCI6MS4wLCJMaW5lVHlwZSI6MCwiUGFyZW50U3R5bGUiOm51bGx9LCJJc0JlbG93VGltZWJhbmQiOmZhbHNlLCJIaWRlRGF0ZSI6ZmFsc2UsIlNoYXBlU2l6ZSI6MCwiU3BhY2luZyI6Mi4wLCJQYWRkaW5nIjp7IiRpZCI6IjYwIiwiVG9wIjo3LCJMZWZ0IjozLCJSaWdodCI6MCwiQm90dG9tIjoyfSwiU2hhcGVTdHlsZSI6eyIkaWQiOiI2MSIsIk1hcmdpbiI6eyIkaWQiOiI2MiIsIlRvcCI6MCwiTGVmdCI6MCwiUmlnaHQiOjAsIkJvdHRvbSI6MH0sIlBhZGRpbmciOnsiJGlkIjoiNjMiLCJUb3AiOjAsIkxlZnQiOjAsIlJpZ2h0IjowLCJCb3R0b20iOjB9LCJCYWNrZ3JvdW5kIjp7IiRpZCI6IjY0IiwiQ29sb3IiOnsiJGlkIjoiNjUiLCJBIjoyNTUsIlIiOjAsIkciOjExNCwiQiI6MTg4fX0sIklzVmlzaWJsZSI6dHJ1ZSwiV2lkdGgiOjEyLjAsIkhlaWdodCI6MTQuMCwiQm9yZGVyU3R5bGUiOnsiJGlkIjoiNjYiLCJMaW5lQ29sb3IiOnsiJGlkIjoiNjciLCIkdHlwZSI6Ik5MUkUuQ29tbW9uLkRvbS5Tb2xpZENvbG9yQnJ1c2gsIE5MUkUuQ29tbW9uIiwiQ29sb3IiOnsiJGlkIjoiNjgiLCJBIjoyNTUsIlIiOjI1NSwiRyI6MCwiQiI6MH19LCJMaW5lV2VpZ2h0IjowLjAsIkxpbmVUeXBlIjowLCJQYXJlbnRTdHlsZSI6bnVsbH0sIlBhcmVudFN0eWxlIjpudWxsfSwiVGl0bGVTdHlsZSI6eyIkaWQiOiI2OSIsIkZvbnRTZXR0aW5ncyI6eyIkaWQiOiI3MCIsIkZvbnRTaXplIjoxMSwiRm9udE5hbWUiOiJDYWxpYnJpIiwiSXNCb2xkIjpmYWxzZSwiSXNJdGFsaWMiOmZhbHNlLCJJc1VuZGVybGluZWQiOmZhbHNlLCJQYXJlbnRTdHlsZSI6bnVsbH0sIkF1dG9TaXplIjowLCJGb3JlZ3JvdW5kIjp7IiRpZCI6IjcxIiwiQ29sb3IiOnsiJGlkIjoiNzIiLCJBIjoyNTUsIlIiOjI1MywiRyI6MjM2LCJCIjoyMDZ9fSwiTWF4V2lkdGgiOjIwMC4wLCJNYXhIZWlnaHQiOiJJbmZpbml0eSIsIlNtYXJ0Rm9yZWdyb3VuZElzQWN0aXZlIjpmYWxzZSwiSG9yaXpvbnRhbEFsaWdubWVudCI6MSwiVmVydGljYWxBbGlnbm1lbnQiOjAsIlNtYXJ0Rm9yZWdyb3VuZCI6bnVsbCwiQmFja2dyb3VuZEZpbGxUeXBlIjowLCJNYXJnaW4iOnsiJGlkIjoiNzMiLCJUb3AiOjAsIkxlZnQiOjAsIlJpZ2h0IjowLCJCb3R0b20iOjB9LCJQYWRkaW5nIjp7IiRpZCI6Ijc0IiwiVG9wIjowLCJMZWZ0IjowLCJSaWdodCI6MCwiQm90dG9tIjowfSwiQmFja2dyb3VuZCI6eyIkaWQiOiI3NSIsIkNvbG9yIjp7IiRyZWYiOiIzNiJ9fSwiSXNWaXNpYmxlIjp0cnVlLCJXaWR0aCI6MC4wLCJIZWlnaHQiOjAuMCwiQm9yZGVyU3R5bGUiOm51bGwsIlBhcmVudFN0eWxlIjpudWxsfSwiRGF0ZVN0eWxlIjp7IiRpZCI6Ijc2IiwiRm9udFNldHRpbmdzIjp7IiRpZCI6Ijc3IiwiRm9udFNpemUiOjEwLCJGb250TmFtZSI6IkNhbGlicmkiLCJJc0JvbGQiOnRydWUsIklzSXRhbGljIjpmYWxzZSwiSXNVbmRlcmxpbmVkIjpmYWxzZSwiUGFyZW50U3R5bGUiOm51bGx9LCJBdXRvU2l6ZSI6MCwiRm9yZWdyb3VuZCI6eyIkaWQiOiI3OCIsIkNvbG9yIjp7IiRpZCI6Ijc5IiwiQSI6MjU1LCJSIjoyMzksIkciOjIzNiwiQiI6MjI3fX0sIk1heFdpZHRoIjoyMDAuMCwiTWF4SGVpZ2h0IjoiSW5maW5pdHkiLCJTbWFydEZvcmVncm91bmRJc0FjdGl2ZSI6ZmFsc2UsIkhvcml6b250YWxBbGlnbm1lbnQiOjAsIlZlcnRpY2FsQWxpZ25tZW50IjowLCJTbWFydEZvcmVncm91bmQiOm51bGwsIkJhY2tncm91bmRGaWxsVHlwZSI6MCwiTWFyZ2luIjp7IiRpZCI6IjgwIiwiVG9wIjowLCJMZWZ0IjowLCJSaWdodCI6MCwiQm90dG9tIjowfSwiUGFkZGluZyI6eyIkaWQiOiI4MSIsIlRvcCI6MCwiTGVmdCI6MCwiUmlnaHQiOjAsIkJvdHRvbSI6MH0sIkJhY2tncm91bmQiOnsiJGlkIjoiODIiLCJDb2xvciI6eyIkcmVmIjoiMzYifX0sIklzVmlzaWJsZSI6dHJ1ZSwiV2lkdGgiOjAuMCwiSGVpZ2h0IjowLjAsIkJvcmRlclN0eWxlIjpudWxsLCJQYXJlbnRTdHlsZSI6bnVsbH0sIkRhdGVGb3JtYXQiOnsiJGlkIjoiO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0IiwiRGF0ZVBhcnRJc1Zpc2libGUiOnRydWUsIlRpbWVQYXJ0SXNWaXNpYmxlIjpmYWxzZX19LCJJc1Zpc2libGUiOnRydWUsIlBhcmVudFN0eWxlIjpudWxsfSwiRGVmYXVsdFRhc2tTdHlsZSI6eyIkaWQiOiI4NSIsIlNoYXBlIjoyLCJTaGFwZVRoaWNrbmVzcyI6MCwiRHVyYXRpb25Gb3JtYXQiOjAsIkluY2x1ZGVOb25Xb3JraW5nRGF5c0luRHVyYXRpb24iOmZhbHNlLCJQZXJjZW50YWdlQ29tcGxldGVTdHlsZSI6eyIkaWQiOiI4NiIsIkZvbnRTZXR0aW5ncyI6eyIkaWQiOiI4NyIsIkZvbnRTaXplIjoxMCwiRm9udE5hbWUiOiJDYWxpYnJpIiwiSXNCb2xkIjpmYWxzZSwiSXNJdGFsaWMiOmZhbHNlLCJJc1VuZGVybGluZWQiOmZhbHNlLCJQYXJlbnRTdHlsZSI6bnVsbH0sIkF1dG9TaXplIjowLCJGb3JlZ3JvdW5kIjp7IiRpZCI6Ijg4IiwiQ29sb3IiOnsiJGlkIjoiO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CIsIlRvcCI6MCwiTGVmdCI6MCwiUmlnaHQiOjAsIkJvdHRvbSI6MH0sIlBhZGRpbmciOnsiJGlkIjoiOTEiLCJUb3AiOjAsIkxlZnQiOjAsIlJpZ2h0IjowLCJCb3R0b20iOjB9LCJCYWNrZ3JvdW5kIjp7IiRpZCI6IjkyIiwiQ29sb3IiOnsiJHJlZiI6IjM2In19LCJJc1Zpc2libGUiOnRydWUsIldpZHRoIjowLjAsIkhlaWdodCI6MC4wLCJCb3JkZXJTdHlsZSI6bnVsbCwiUGFyZW50U3R5bGUiOm51bGx9LCJEdXJhdGlvblN0eWxlIjp7IiRpZCI6IjkzIiwiRm9udFNldHRpbmdzIjp7IiRpZCI6Ijk0IiwiRm9udFNpemUiOjEwLCJGb250TmFtZSI6IkNhbGlicmkiLCJJc0JvbGQiOmZhbHNlLCJJc0l0YWxpYyI6ZmFsc2UsIklzVW5kZXJsaW5lZCI6ZmFsc2UsIlBhcmVudFN0eWxlIjpudWxsfSwiQXV0b1NpemUiOjAsIkZvcmVncm91bmQiOnsiJGlkIjoiOTUiLCJDb2xvciI6eyIkaWQiOi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3IiwiVG9wIjowLCJMZWZ0IjowLCJSaWdodCI6MCwiQm90dG9tIjowfSwiUGFkZGluZyI6eyIkaWQiOiI5OCIsIlRvcCI6MCwiTGVmdCI6MCwiUmlnaHQiOjAsIkJvdHRvbSI6MH0sIkJhY2tncm91bmQiOnsiJGlkIjoiOTkiLCJDb2xvciI6eyIkcmVmIjoiMzYifX0sIklzVmlzaWJsZSI6dHJ1ZSwiV2lkdGgiOjAuMCwiSGVpZ2h0IjowLjAsIkJvcmRlclN0eWxlIjpudWxsLCJQYXJlbnRTdHlsZSI6bnVsbH0sIkhvcml6b250YWxDb25uZWN0b3JTdHlsZSI6eyIkaWQiOiIxMDAiLCJMaW5lQ29sb3IiOnsiJGlkIjoiMTAxIiwiJHR5cGUiOiJOTFJFLkNvbW1vbi5Eb20uU29saWRDb2xvckJydXNoLCBOTFJFLkNvbW1vbiIsIkNvbG9yIjp7IiRpZCI6IjEwMiIsIkEiOjI1NSwiUiI6MjA0LCJHIjoyMDQsIkIiOjIwNH19LCJMaW5lV2VpZ2h0IjoxLjAsIkxpbmVUeXBlIjowLCJQYXJlbnRTdHlsZSI6bnVsbH0sIlZlcnRpY2FsQ29ubmVjdG9yU3R5bGUiOnsiJGlkIjoiMTAzIiwiTGluZUNvbG9yIjp7IiRpZCI6IjEwNCIsIiR0eXBlIjoiTkxSRS5Db21tb24uRG9tLlNvbGlkQ29sb3JCcnVzaCwgTkxSRS5Db21tb24iLCJDb2xvciI6eyIkaWQiOiIxMDU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MywiSXNCZWxvd1RpbWViYW5kIjp0cnVlLCJQZXJjZW50YWdlQ29tcGxldGVTaGFwZU9wYWNpdHkiOjM1LCJTaGFwZVN0eWxlIjp7IiRpZCI6IjEwNiIsIk1hcmdpbiI6eyIkaWQiOiIxMDciLCJUb3AiOjAsIkxlZnQiOjQsIlJpZ2h0Ijo0LCJCb3R0b20iOjB9LCJQYWRkaW5nIjp7IiRpZCI6IjEwOCIsIlRvcCI6MCwiTGVmdCI6MCwiUmlnaHQiOjAsIkJvdHRvbSI6MH0sIkJhY2tncm91bmQiOnsiJGlkIjoiMTA5IiwiQ29sb3IiOnsiJGlkIjoiMTEwIiwiQSI6MjU1LCJSIjowLCJHIjoxMTQsIkIiOjE4OH19LCJJc1Zpc2libGUiOnRydWUsIldpZHRoIjowLjAsIkhlaWdodCI6MTAuMCwiQm9yZGVyU3R5bGUiOnsiJGlkIjoiMTExIiwiTGluZUNvbG9yIjp7IiRpZCI6IjExMiIsIiR0eXBlIjoiTkxSRS5Db21tb24uRG9tLlNvbGlkQ29sb3JCcnVzaCwgTkxSRS5Db21tb24iLCJDb2xvciI6eyIkaWQiOiIxMTMiLCJBIjoyNTUsIlIiOjI1NSwiRyI6MCwiQiI6MH19LCJMaW5lV2VpZ2h0IjowLjAsIkxpbmVUeXBlIjowLCJQYXJlbnRTdHlsZSI6bnVsbH0sIlBhcmVudFN0eWxlIjpudWxsfSwiVGl0bGVTdHlsZSI6eyIkaWQiOiIxMTQiLCJGb250U2V0dGluZ3MiOnsiJGlkIjoiMTE1IiwiRm9udFNpemUiOjExLCJGb250TmFtZSI6IkNhbGlicmkiLCJJc0JvbGQiOnRydWUsIklzSXRhbGljIjpmYWxzZSwiSXNVbmRlcmxpbmVkIjpmYWxzZSwiUGFyZW50U3R5bGUiOm51bGx9LCJBdXRvU2l6ZSI6MCwiRm9yZWdyb3VuZCI6eyIkaWQiOiIxMTYiLCJDb2xvciI6eyIkaWQiOiIxMTc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E4IiwiVG9wIjowLCJMZWZ0IjowLCJSaWdodCI6MCwiQm90dG9tIjowfSwiUGFkZGluZyI6eyIkaWQiOiIxMTkiLCJUb3AiOjAsIkxlZnQiOjAsIlJpZ2h0IjowLCJCb3R0b20iOjB9LCJCYWNrZ3JvdW5kIjp7IiRpZCI6IjEyMCIsIkNvbG9yIjp7IiRyZWYiOiIzNiJ9fSwiSXNWaXNpYmxlIjp0cnVlLCJXaWR0aCI6MC4wLCJIZWlnaHQiOjAuMCwiQm9yZGVyU3R5bGUiOm51bGwsIlBhcmVudFN0eWxlIjpudWxsfSwiRGF0ZVN0eWxlIjp7IiRpZCI6IjEyMSIsIkZvbnRTZXR0aW5ncyI6eyIkaWQiOiIxMjIiLCJGb250U2l6ZSI6MTAsIkZvbnROYW1lIjoiQ2FsaWJyaSIsIklzQm9sZCI6ZmFsc2UsIklzSXRhbGljIjpmYWxzZSwiSXNVbmRlcmxpbmVkIjpmYWxzZSwiUGFyZW50U3R5bGUiOm51bGx9LCJBdXRvU2l6ZSI6MCwiRm9yZWdyb3VuZCI6eyIkaWQiOiIxMjMiLCJDb2xvciI6eyIkaWQiOiIx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SIsIlRvcCI6MCwiTGVmdCI6MCwiUmlnaHQiOjAsIkJvdHRvbSI6MH0sIlBhZGRpbmciOnsiJGlkIjoiMTI2IiwiVG9wIjowLCJMZWZ0IjowLCJSaWdodCI6MCwiQm90dG9tIjowfSwiQmFja2dyb3VuZCI6eyIkaWQiOiIxMjciLCJDb2xvciI6eyIkcmVmIjoiMzYifX0sIklzVmlzaWJsZSI6dHJ1ZSwiV2lkdGgiOjAuMCwiSGVpZ2h0IjowLjAsIkJvcmRlclN0eWxlIjpudWxsLCJQYXJlbnRTdHlsZSI6bnVsbH0sIkRhdGVGb3JtYXQiOnsiJGlkIjoi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zMCIsIlN0YXJ0RGF0ZSI6IjAwMDEtMDEtMDFUMDA6MDA6MDAiLCJFbmREYXRlIjoiMjAxNi0xMS0wN1QyMzo1OTowMCIsIkZvcm1hdCI6Ik1NTSIsIlR5cGUiOjQsIkF1dG9EYXRlUmFuZ2UiOnRydWUsIldvcmtpbmdEYXlzIjozMSwiVG9kYXlNYXJrZXJUZXh0IjoiVG9kYXkiLCJBdXRvU2NhbGVUeXBlIjp0cnVlfSwiTWlsZXN0b25lcyI6W3siJGlkIjoiMTMxIiwiRGF0ZSI6IjE5MzQtMDktMjFUMjM6NTk6MDBaIiwiU3R5bGUiOnsiJGlkIjoiMTMyIiwiU2hhcGUiOjAsIkNvbm5lY3Rvck1hcmdpbiI6eyIkaWQiOiIxMzMiLCJUb3AiOjAsIkxlZnQiOjIsIlJpZ2h0IjoyLCJCb3R0b20iOjB9LCJDb25uZWN0b3JTdHlsZSI6eyIkaWQiOiIxMzQiLCJMaW5lQ29sb3IiOnsiJHJlZiI6IjU4In0sIkxpbmVXZWlnaHQiOjEuMCwiTGluZVR5cGUiOjAsIlBhcmVudFN0eWxlIjpudWxsfSwiSXNCZWxvd1RpbWViYW5kIjpmYWxzZSwiSGlkZURhdGUiOmZhbHNlLCJTaGFwZVNpemUiOjAsIlNwYWNpbmciOjIuMCwiUGFkZGluZyI6eyIkaWQiOiIxMzUiLCJUb3AiOjcsIkxlZnQiOjMsIlJpZ2h0IjowLCJCb3R0b20iOjJ9LCJTaGFwZVN0eWxlIjp7IiRpZCI6IjEzNiIsIk1hcmdpbiI6eyIkaWQiOiIxMzciLCJUb3AiOjAsIkxlZnQiOjAsIlJpZ2h0IjowLCJCb3R0b20iOjB9LCJQYWRkaW5nIjp7IiRpZCI6IjEzOCIsIlRvcCI6MCwiTGVmdCI6MCwiUmlnaHQiOjAsIkJvdHRvbSI6MH0sIkJhY2tncm91bmQiOnsiJGlkIjoiMTM5IiwiQ29sb3IiOnsiJGlkIjoiMTQwIiwiQSI6MjU1LCJSIjo3NywiRyI6NTQsIkIiOjJ9fSwiSXNWaXNpYmxlIjp0cnVlLCJXaWR0aCI6MTIuMCwiSGVpZ2h0IjoxNC4wLCJCb3JkZXJTdHlsZSI6eyIkaWQiOiIxNDEiLCJMaW5lQ29sb3IiOnsiJHJlZiI6IjY3In0sIkxpbmVXZWlnaHQiOjAuMCwiTGluZVR5cGUiOjAsIlBhcmVudFN0eWxlIjpudWxsfSwiUGFyZW50U3R5bGUiOm51bGx9LCJUaXRsZVN0eWxlIjp7IiRpZCI6IjE0MiIsIkZvbnRTZXR0aW5ncyI6eyIkaWQiOiIxNDMiLCJGb250U2l6ZSI6MTEsIkZvbnROYW1lIjoiQ2FsaWJyaSIsIklzQm9sZCI6ZmFsc2UsIklzSXRhbGljIjpmYWxzZSwiSXNVbmRlcmxpbmVkIjpmYWxzZSwiUGFyZW50U3R5bGUiOm51bGx9LCJBdXRvU2l6ZSI6MCwiRm9yZWdyb3VuZCI6eyIkaWQiOiIxNDQiLCJDb2xvciI6eyIkaWQiOiIxNDUiLCJBIjoyNTUsIlIiOjI0MywiRyI6MjMwLCJCIjoyMTN9fSwiTWF4V2lkdGgiOjIwMC4wLCJNYXhIZWlnaHQiOiJJbmZpbml0eSIsIlNtYXJ0Rm9yZWdyb3VuZElzQWN0aXZlIjpmYWxzZSwiSG9yaXpvbnRhbEFsaWdubWVudCI6MSwiVmVydGljYWxBbGlnbm1lbnQiOjAsIlNtYXJ0Rm9yZWdyb3VuZCI6bnVsbCwiQmFja2dyb3VuZEZpbGxUeXBlIjowLCJNYXJnaW4iOnsiJGlkIjoiMTQ2IiwiVG9wIjowLCJMZWZ0IjowLCJSaWdodCI6MCwiQm90dG9tIjowfSwiUGFkZGluZyI6eyIkaWQiOiIxNDciLCJUb3AiOjAsIkxlZnQiOjAsIlJpZ2h0IjowLCJCb3R0b20iOjB9LCJCYWNrZ3JvdW5kIjp7IiRyZWYiOiI3NSJ9LCJJc1Zpc2libGUiOnRydWUsIldpZHRoIjowLjAsIkhlaWdodCI6MC4wLCJCb3JkZXJTdHlsZSI6eyIkaWQiOiIxNDgiLCJMaW5lQ29sb3IiOm51bGwsIkxpbmVXZWlnaHQiOjAuMCwiTGluZVR5cGUiOjAsIlBhcmVudFN0eWxlIjpudWxsfSwiUGFyZW50U3R5bGUiOm51bGx9LCJEYXRlU3R5bGUiOnsiJGlkIjoiMTQ5IiwiRm9udFNldHRpbmdzIjp7IiRpZCI6IjE1MCIsIkZvbnRTaXplIjoxMCwiRm9udE5hbWUiOiJDYWxpYnJpIiwiSXNCb2xkIjp0cnVlLCJJc0l0YWxpYyI6ZmFsc2UsIklzVW5kZXJsaW5lZCI6ZmFsc2UsIlBhcmVudFN0eWxlIjpudWxsfSwiQXV0b1NpemUiOjAsIkZvcmVncm91bmQiOnsiJGlkIjoiMTUxIiwiQ29sb3IiOnsiJGlkIjoiMTUyIiwiQSI6MjU1LCJSIjoyMzksIkciOjIzNiwiQiI6MjI3fX0sIk1heFdpZHRoIjoyMDAuMCwiTWF4SGVpZ2h0IjoiSW5maW5pdHkiLCJTbWFydEZvcmVncm91bmRJc0FjdGl2ZSI6ZmFsc2UsIkhvcml6b250YWxBbGlnbm1lbnQiOjAsIlZlcnRpY2FsQWxpZ25tZW50IjowLCJTbWFydEZvcmVncm91bmQiOm51bGwsIkJhY2tncm91bmRGaWxsVHlwZSI6MCwiTWFyZ2luIjp7IiRpZCI6IjE1MyIsIlRvcCI6MCwiTGVmdCI6MCwiUmlnaHQiOjAsIkJvdHRvbSI6MH0sIlBhZGRpbmciOnsiJGlkIjoiMTU0IiwiVG9wIjowLCJMZWZ0IjowLCJSaWdodCI6MCwiQm90dG9tIjowfSwiQmFja2dyb3VuZCI6eyIkcmVmIjoiODIifSwiSXNWaXNpYmxlIjp0cnVlLCJXaWR0aCI6MC4wLCJIZWlnaHQiOjAuMCwiQm9yZGVyU3R5bGUiOnsiJGlkIjoiMTU1IiwiTGluZUNvbG9yIjpudWxsLCJMaW5lV2VpZ2h0IjowLjAsIkxpbmVUeXBlIjowLCJQYXJlbnRTdHlsZSI6bnVsbH0sIlBhcmVudFN0eWxlIjpudWxsfSwiRGF0ZUZvcm1hdCI6eyIkaWQiOiIxNTY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TciLCJEYXRlUGFydElzVmlzaWJsZSI6dHJ1ZSwiVGltZVBhcnRJc1Zpc2libGUiOmZhbHNlfX0sIklzVmlzaWJsZSI6dHJ1ZSwiUGFyZW50U3R5bGUiOm51bGx9LCJJbmRleCI6MiwiUGVyY2VudGFnZUNvbXBsZXRlIjpudWxsLCJQb3NpdGlvbiI6eyJSYXRpbyI6MC4wLCJJc0N1c3RvbSI6ZmFsc2V9LCJEYXRlRm9ybWF0Ijp7IiRyZWYiOiIxNTYifSwiSWQiOiJiYzA0ZWIwNC1mMzQyLTQ2NzQtOTgwNy1iMTE0ZjIyZDQwYTUiLCJJbXBvcnRJZCI6bnVsbCwiVGl0bGUiOiJMZW9uYXJkIENvaGVuIGlzIGJvcm4iLCJOb3RlIjpudWxsLCJIeXBlcmxpbmsiOm51bGwsIklzQ2hhbmdlZCI6ZmFsc2UsIklzTmV3IjpmYWxzZX0seyIkaWQiOiIxNTgiLCJEYXRlIjoiMTk1Ni0wOS0yMVQyMzo1OTowMFoiLCJTdHlsZSI6eyIkaWQiOiIxNTkiLCJTaGFwZSI6MTMsIkNvbm5lY3Rvck1hcmdpbiI6eyIkaWQiOiIxNjAiLCJUb3AiOjAsIkxlZnQiOjIsIlJpZ2h0IjoyLCJCb3R0b20iOjB9LCJDb25uZWN0b3JTdHlsZSI6eyIkaWQiOiIxNjEiLCJMaW5lQ29sb3IiOnsiJHJlZiI6IjU4In0sIkxpbmVXZWlnaHQiOjEuMCwiTGluZVR5cGUiOjAsIlBhcmVudFN0eWxlIjpudWxsfSwiSXNCZWxvd1RpbWViYW5kIjpmYWxzZSwiSGlkZURhdGUiOmZhbHNlLCJTaGFwZVNpemUiOjAsIlNwYWNpbmciOjIuMCwiUGFkZGluZyI6eyIkaWQiOiIxNjIiLCJUb3AiOjcsIkxlZnQiOjMsIlJpZ2h0IjowLCJCb3R0b20iOjJ9LCJTaGFwZVN0eWxlIjp7IiRpZCI6IjE2MyIsIk1hcmdpbiI6eyIkaWQiOiIxNjQiLCJUb3AiOjAsIkxlZnQiOjAsIlJpZ2h0IjowLCJCb3R0b20iOjB9LCJQYWRkaW5nIjp7IiRpZCI6IjE2NSIsIlRvcCI6MCwiTGVmdCI6MCwiUmlnaHQiOjAsIkJvdHRvbSI6MH0sIkJhY2tncm91bmQiOnsiJGlkIjoiMTY2IiwiQ29sb3IiOnsiJGlkIjoiMTY3IiwiQSI6MjU1LCJSIjoyMTgsIkciOjE4NSwiQiI6MTMzfX0sIklzVmlzaWJsZSI6dHJ1ZSwiV2lkdGgiOjEyLjAsIkhlaWdodCI6MTQuMCwiQm9yZGVyU3R5bGUiOnsiJGlkIjoiMTY4IiwiTGluZUNvbG9yIjp7IiRyZWYiOiI2NyJ9LCJMaW5lV2VpZ2h0IjowLjAsIkxpbmVUeXBlIjowLCJQYXJlbnRTdHlsZSI6bnVsbH0sIlBhcmVudFN0eWxlIjpudWxsfSwiVGl0bGVTdHlsZSI6eyIkaWQiOiIxNjkiLCJGb250U2V0dGluZ3MiOnsiJGlkIjoiMTcwIiwiRm9udFNpemUiOjExLCJGb250TmFtZSI6IkNhbGlicmkiLCJJc0JvbGQiOmZhbHNlLCJJc0l0YWxpYyI6ZmFsc2UsIklzVW5kZXJsaW5lZCI6ZmFsc2UsIlBhcmVudFN0eWxlIjpudWxsfSwiQXV0b1NpemUiOjAsIkZvcmVncm91bmQiOnsiJGlkIjoiMTcxIiwiQ29sb3IiOnsiJGlkIjoiMTcy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E3MyIsIlRvcCI6MCwiTGVmdCI6MCwiUmlnaHQiOjAsIkJvdHRvbSI6MH0sIlBhZGRpbmciOnsiJGlkIjoiMTc0IiwiVG9wIjowLCJMZWZ0IjowLCJSaWdodCI6MCwiQm90dG9tIjowfSwiQmFja2dyb3VuZCI6eyIkcmVmIjoiNzUifSwiSXNWaXNpYmxlIjp0cnVlLCJXaWR0aCI6MC4wLCJIZWlnaHQiOjAuMCwiQm9yZGVyU3R5bGUiOnsiJGlkIjoiMTc1IiwiTGluZUNvbG9yIjpudWxsLCJMaW5lV2VpZ2h0IjowLjAsIkxpbmVUeXBlIjowLCJQYXJlbnRTdHlsZSI6bnVsbH0sIlBhcmVudFN0eWxlIjpudWxsfSwiRGF0ZVN0eWxlIjp7IiRpZCI6IjE3NiIsIkZvbnRTZXR0aW5ncyI6eyIkaWQiOiIxNzciLCJGb250U2l6ZSI6MTAsIkZvbnROYW1lIjoiQ2FsaWJyaSIsIklzQm9sZCI6dHJ1ZSwiSXNJdGFsaWMiOmZhbHNlLCJJc1VuZGVybGluZWQiOmZhbHNlLCJQYXJlbnRTdHlsZSI6bnVsbH0sIkF1dG9TaXplIjowLCJGb3JlZ3JvdW5kIjp7IiRpZCI6IjE3OCIsIkNvbG9yIjp7IiRpZCI6IjE3OSIsIkEiOjI1NSwiUiI6MjM5LCJHIjoyMzYsIkIiOjIyN319LCJNYXhXaWR0aCI6MjAwLjAsIk1heEhlaWdodCI6IkluZmluaXR5IiwiU21hcnRGb3JlZ3JvdW5kSXNBY3RpdmUiOmZhbHNlLCJIb3Jpem9udGFsQWxpZ25tZW50IjowLCJWZXJ0aWNhbEFsaWdubWVudCI6MCwiU21hcnRGb3JlZ3JvdW5kIjpudWxsLCJCYWNrZ3JvdW5kRmlsbFR5cGUiOjAsIk1hcmdpbiI6eyIkaWQiOiIxODAiLCJUb3AiOjAsIkxlZnQiOjAsIlJpZ2h0IjowLCJCb3R0b20iOjB9LCJQYWRkaW5nIjp7IiRpZCI6IjE4MSIsIlRvcCI6MCwiTGVmdCI6MCwiUmlnaHQiOjAsIkJvdHRvbSI6MH0sIkJhY2tncm91bmQiOnsiJHJlZiI6IjgyIn0sIklzVmlzaWJsZSI6dHJ1ZSwiV2lkdGgiOjAuMCwiSGVpZ2h0IjowLjAsIkJvcmRlclN0eWxlIjp7IiRpZCI6IjE4MiIsIkxpbmVDb2xvciI6bnVsbCwiTGluZVdlaWdodCI6MC4wLCJMaW5lVHlwZSI6MCwiUGFyZW50U3R5bGUiOm51bGx9LCJQYXJlbnRTdHlsZSI6bnVsbH0sIkRhdGVGb3JtYXQiOnsiJGlkIjoiMT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DQiLCJEYXRlUGFydElzVmlzaWJsZSI6dHJ1ZSwiVGltZVBhcnRJc1Zpc2libGUiOmZhbHNlfX0sIklzVmlzaWJsZSI6dHJ1ZSwiUGFyZW50U3R5bGUiOm51bGx9LCJJbmRleCI6MywiUGVyY2VudGFnZUNvbXBsZXRlIjpudWxsLCJQb3NpdGlvbiI6eyJSYXRpbyI6MC4wLCJJc0N1c3RvbSI6ZmFsc2V9LCJEYXRlRm9ybWF0Ijp7IiRyZWYiOiIxODMifSwiSWQiOiI5YTU1ODY2MS02MTQyLTQ5MDItYTQ3ZS0xOWJjOTY1ODA4MWEiLCJJbXBvcnRJZCI6bnVsbCwiVGl0bGUiOiJMZXQgVXMgQ29tcGFyZSBNeXRob2xvZ2llcyAocG9lbXMpIiwiTm90ZSI6bnVsbCwiSHlwZXJsaW5rIjpudWxsLCJJc0NoYW5nZWQiOmZhbHNlLCJJc05ldyI6ZmFsc2V9LHsiJGlkIjoiMTg1IiwiRGF0ZSI6IjE5NjEtMDktMjFUMjM6NTk6MDBaIiwiU3R5bGUiOnsiJGlkIjoiMTg2IiwiU2hhcGUiOjEzLCJDb25uZWN0b3JNYXJnaW4iOnsiJGlkIjoiMTg3IiwiVG9wIjowLCJMZWZ0IjoyLCJSaWdodCI6MiwiQm90dG9tIjowfSwiQ29ubmVjdG9yU3R5bGUiOnsiJGlkIjoiMTg4IiwiTGluZUNvbG9yIjp7IiRyZWYiOiI1OCJ9LCJMaW5lV2VpZ2h0IjoxLjAsIkxpbmVUeXBlIjowLCJQYXJlbnRTdHlsZSI6bnVsbH0sIklzQmVsb3dUaW1lYmFuZCI6ZmFsc2UsIkhpZGVEYXRlIjpmYWxzZSwiU2hhcGVTaXplIjowLCJTcGFjaW5nIjoyLjAsIlBhZGRpbmciOnsiJGlkIjoiMTg5IiwiVG9wIjo3LCJMZWZ0IjozLCJSaWdodCI6MCwiQm90dG9tIjoyfSwiU2hhcGVTdHlsZSI6eyIkaWQiOiIxOTAiLCJNYXJnaW4iOnsiJGlkIjoiMTkxIiwiVG9wIjowLCJMZWZ0IjowLCJSaWdodCI6MCwiQm90dG9tIjowfSwiUGFkZGluZyI6eyIkaWQiOiIxOTIiLCJUb3AiOjAsIkxlZnQiOjAsIlJpZ2h0IjowLCJCb3R0b20iOjB9LCJCYWNrZ3JvdW5kIjp7IiRpZCI6IjE5MyIsIkNvbG9yIjp7IiRpZCI6IjE5NCIsIkEiOjI1NSwiUiI6MjE4LCJHIjoxODUsIkIiOjEzM319LCJJc1Zpc2libGUiOnRydWUsIldpZHRoIjoxMi4wLCJIZWlnaHQiOjE0LjAsIkJvcmRlclN0eWxlIjp7IiRpZCI6IjE5NSIsIkxpbmVDb2xvciI6eyIkcmVmIjoiNjcifSwiTGluZVdlaWdodCI6MC4wLCJMaW5lVHlwZSI6MCwiUGFyZW50U3R5bGUiOm51bGx9LCJQYXJlbnRTdHlsZSI6bnVsbH0sIlRpdGxlU3R5bGUiOnsiJGlkIjoiMTk2IiwiRm9udFNldHRpbmdzIjp7IiRpZCI6IjE5NyIsIkZvbnRTaXplIjoxMSwiRm9udE5hbWUiOiJDYWxpYnJpIiwiSXNCb2xkIjpmYWxzZSwiSXNJdGFsaWMiOmZhbHNlLCJJc1VuZGVybGluZWQiOmZhbHNlLCJQYXJlbnRTdHlsZSI6bnVsbH0sIkF1dG9TaXplIjowLCJGb3JlZ3JvdW5kIjp7IiRpZCI6IjE5OCIsIkNvbG9yIjp7IiRpZCI6IjE5OSIsIkEiOjI1NSwiUiI6MjQzLCJHIjoyMzAsIkIiOjIxM319LCJNYXhXaWR0aCI6MjAwLjAsIk1heEhlaWdodCI6IkluZmluaXR5IiwiU21hcnRGb3JlZ3JvdW5kSXNBY3RpdmUiOmZhbHNlLCJIb3Jpem9udGFsQWxpZ25tZW50IjoxLCJWZXJ0aWNhbEFsaWdubWVudCI6MCwiU21hcnRGb3JlZ3JvdW5kIjpudWxsLCJCYWNrZ3JvdW5kRmlsbFR5cGUiOjAsIk1hcmdpbiI6eyIkaWQiOiIyMDAiLCJUb3AiOjAsIkxlZnQiOjAsIlJpZ2h0IjowLCJCb3R0b20iOjB9LCJQYWRkaW5nIjp7IiRpZCI6IjIwMSIsIlRvcCI6MCwiTGVmdCI6MCwiUmlnaHQiOjAsIkJvdHRvbSI6MH0sIkJhY2tncm91bmQiOnsiJHJlZiI6Ijc1In0sIklzVmlzaWJsZSI6dHJ1ZSwiV2lkdGgiOjAuMCwiSGVpZ2h0IjowLjAsIkJvcmRlclN0eWxlIjp7IiRpZCI6IjIwMiIsIkxpbmVDb2xvciI6bnVsbCwiTGluZVdlaWdodCI6MC4wLCJMaW5lVHlwZSI6MCwiUGFyZW50U3R5bGUiOm51bGx9LCJQYXJlbnRTdHlsZSI6bnVsbH0sIkRhdGVTdHlsZSI6eyIkaWQiOiIyMDMiLCJGb250U2V0dGluZ3MiOnsiJGlkIjoiMjA0IiwiRm9udFNpemUiOjEw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A1IiwiVG9wIjowLCJMZWZ0IjowLCJSaWdodCI6MCwiQm90dG9tIjowfSwiUGFkZGluZyI6eyIkaWQiOiIyMDYiLCJUb3AiOjAsIkxlZnQiOjAsIlJpZ2h0IjowLCJCb3R0b20iOjB9LCJCYWNrZ3JvdW5kIjp7IiRyZWYiOiI4MiJ9LCJJc1Zpc2libGUiOnRydWUsIldpZHRoIjowLjAsIkhlaWdodCI6MC4wLCJCb3JkZXJTdHlsZSI6eyIkaWQiOiIyMDciLCJMaW5lQ29sb3IiOm51bGwsIkxpbmVXZWlnaHQiOjAuMCwiTGluZVR5cGUiOjAsIlBhcmVudFN0eWxlIjpudWxsfSwiUGFyZW50U3R5bGUiOm51bGx9LCJEYXRlRm9ybWF0Ijp7IiRpZCI6IjIw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5IiwiRGF0ZVBhcnRJc1Zpc2libGUiOnRydWUsIlRpbWVQYXJ0SXNWaXNpYmxlIjpmYWxzZX19LCJJc1Zpc2libGUiOnRydWUsIlBhcmVudFN0eWxlIjpudWxsfSwiSW5kZXgiOjQsIlBlcmNlbnRhZ2VDb21wbGV0ZSI6bnVsbCwiUG9zaXRpb24iOnsiUmF0aW8iOjAuMCwiSXNDdXN0b20iOmZhbHNlfSwiRGF0ZUZvcm1hdCI6eyIkcmVmIjoiMjA4In0sIklkIjoiMjBjNjI0NjMtMzMyYi00M2Q4LTg4YTgtOGYwYzk5MTQ3ZjAwIiwiSW1wb3J0SWQiOm51bGwsIlRpdGxlIjoiVGhlIFNwaWNlLUJveCBvZiBFYXJ0aCAocG9lbXMpIiwiTm90ZSI6bnVsbCwiSHlwZXJsaW5rIjpudWxsLCJJc0NoYW5nZWQiOmZhbHNlLCJJc05ldyI6ZmFsc2V9LHsiJGlkIjoiMjEwIiwiRGF0ZSI6IjE5NjMtMDktMjFUMjM6NTk6MDBaIiwiU3R5bGUiOnsiJGlkIjoiMjExIiwiU2hhcGUiOjEzLCJDb25uZWN0b3JNYXJnaW4iOnsiJGlkIjoiMjEyIiwiVG9wIjowLCJMZWZ0IjoyLCJSaWdodCI6MiwiQm90dG9tIjowfSwiQ29ubmVjdG9yU3R5bGUiOnsiJGlkIjoiMjEzIiwiTGluZUNvbG9yIjp7IiRyZWYiOiI1OCJ9LCJMaW5lV2VpZ2h0IjoxLjAsIkxpbmVUeXBlIjowLCJQYXJlbnRTdHlsZSI6bnVsbH0sIklzQmVsb3dUaW1lYmFuZCI6dHJ1ZSwiSGlkZURhdGUiOmZhbHNlLCJTaGFwZVNpemUiOjAsIlNwYWNpbmciOjIuMCwiUGFkZGluZyI6eyIkaWQiOiIyMTQiLCJUb3AiOjcsIkxlZnQiOjMsIlJpZ2h0IjowLCJCb3R0b20iOjJ9LCJTaGFwZVN0eWxlIjp7IiRpZCI6IjIxNSIsIk1hcmdpbiI6eyIkaWQiOiIyMTYiLCJUb3AiOjAsIkxlZnQiOjAsIlJpZ2h0IjowLCJCb3R0b20iOjB9LCJQYWRkaW5nIjp7IiRpZCI6IjIxNyIsIlRvcCI6MCwiTGVmdCI6MCwiUmlnaHQiOjAsIkJvdHRvbSI6MH0sIkJhY2tncm91bmQiOnsiJGlkIjoiMjE4IiwiQ29sb3IiOnsiJGlkIjoiMjE5IiwiQSI6MjU1LCJSIjoyMTgsIkciOjE4NSwiQiI6MTMzfX0sIklzVmlzaWJsZSI6dHJ1ZSwiV2lkdGgiOjEyLjAsIkhlaWdodCI6MTQuMCwiQm9yZGVyU3R5bGUiOnsiJGlkIjoiMjIwIiwiTGluZUNvbG9yIjp7IiRyZWYiOiI2NyJ9LCJMaW5lV2VpZ2h0IjowLjAsIkxpbmVUeXBlIjowLCJQYXJlbnRTdHlsZSI6bnVsbH0sIlBhcmVudFN0eWxlIjpudWxsfSwiVGl0bGVTdHlsZSI6eyIkaWQiOiIyMjEiLCJGb250U2V0dGluZ3MiOnsiJGlkIjoiMjIyIiwiRm9udFNpemUiOjExLCJGb250TmFtZSI6IkNhbGlicmkiLCJJc0JvbGQiOmZhbHNlLCJJc0l0YWxpYyI6ZmFsc2UsIklzVW5kZXJsaW5lZCI6ZmFsc2UsIlBhcmVudFN0eWxlIjpudWxsfSwiQXV0b1NpemUiOjAsIkZvcmVncm91bmQiOnsiJGlkIjoiMjIzIiwiQ29sb3IiOnsiJGlkIjoiMjI0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IyNSIsIlRvcCI6MCwiTGVmdCI6MCwiUmlnaHQiOjAsIkJvdHRvbSI6MH0sIlBhZGRpbmciOnsiJGlkIjoiMjI2IiwiVG9wIjowLCJMZWZ0IjowLCJSaWdodCI6MCwiQm90dG9tIjowfSwiQmFja2dyb3VuZCI6eyIkcmVmIjoiNzUifSwiSXNWaXNpYmxlIjp0cnVlLCJXaWR0aCI6MC4wLCJIZWlnaHQiOjAuMCwiQm9yZGVyU3R5bGUiOnsiJGlkIjoiMjI3IiwiTGluZUNvbG9yIjpudWxsLCJMaW5lV2VpZ2h0IjowLjAsIkxpbmVUeXBlIjowLCJQYXJlbnRTdHlsZSI6bnVsbH0sIlBhcmVudFN0eWxlIjpudWxsfSwiRGF0ZVN0eWxlIjp7IiRpZCI6IjIyOCIsIkZvbnRTZXR0aW5ncyI6eyIkaWQiOiIyMjk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MzAiLCJUb3AiOjAsIkxlZnQiOjAsIlJpZ2h0IjowLCJCb3R0b20iOjB9LCJQYWRkaW5nIjp7IiRpZCI6IjIzMSIsIlRvcCI6MCwiTGVmdCI6MCwiUmlnaHQiOjAsIkJvdHRvbSI6MH0sIkJhY2tncm91bmQiOnsiJHJlZiI6IjgyIn0sIklzVmlzaWJsZSI6dHJ1ZSwiV2lkdGgiOjAuMCwiSGVpZ2h0IjowLjAsIkJvcmRlclN0eWxlIjp7IiRpZCI6IjIzMiIsIkxpbmVDb2xvciI6bnVsbCwiTGluZVdlaWdodCI6MC4wLCJMaW5lVHlwZSI6MCwiUGFyZW50U3R5bGUiOm51bGx9LCJQYXJlbnRTdHlsZSI6bnVsbH0sIkRhdGVGb3JtYXQiOnsiJGlkIjoiMjM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zQiLCJEYXRlUGFydElzVmlzaWJsZSI6dHJ1ZSwiVGltZVBhcnRJc1Zpc2libGUiOmZhbHNlfX0sIklzVmlzaWJsZSI6dHJ1ZSwiUGFyZW50U3R5bGUiOm51bGx9LCJJbmRleCI6NSwiUGVyY2VudGFnZUNvbXBsZXRlIjpudWxsLCJQb3NpdGlvbiI6eyJSYXRpbyI6MC4wLCJJc0N1c3RvbSI6ZmFsc2V9LCJEYXRlRm9ybWF0Ijp7IiRyZWYiOiIyMzMifSwiSWQiOiJkNTFjYWVmOS1mMGYxLTQzNmEtODgxNy1jZTI3MGU1YTJiOTIiLCJJbXBvcnRJZCI6bnVsbCwiVGl0bGUiOiJUaGUgRmF2b3VyaXRlIEdhbWUgKG5vdmVsKSIsIk5vdGUiOm51bGwsIkh5cGVybGluayI6bnVsbCwiSXNDaGFuZ2VkIjpmYWxzZSwiSXNOZXciOmZhbHNlfSx7IiRpZCI6IjIzNSIsIkRhdGUiOiIxOTY2LTA5LTIxVDIzOjU5OjAwWiIsIlN0eWxlIjp7IiRpZCI6IjIzNiIsIlNoYXBlIjoxMywiQ29ubmVjdG9yTWFyZ2luIjp7IiRpZCI6IjIzNyIsIlRvcCI6MCwiTGVmdCI6MiwiUmlnaHQiOjIsIkJvdHRvbSI6MH0sIkNvbm5lY3RvclN0eWxlIjp7IiRpZCI6IjIzOCIsIkxpbmVDb2xvciI6eyIkcmVmIjoiNTgifSwiTGluZVdlaWdodCI6MS4wLCJMaW5lVHlwZSI6MCwiUGFyZW50U3R5bGUiOm51bGx9LCJJc0JlbG93VGltZWJhbmQiOmZhbHNlLCJIaWRlRGF0ZSI6ZmFsc2UsIlNoYXBlU2l6ZSI6MCwiU3BhY2luZyI6Mi4wLCJQYWRkaW5nIjp7IiRpZCI6IjIzOSIsIlRvcCI6NywiTGVmdCI6MywiUmlnaHQiOjAsIkJvdHRvbSI6Mn0sIlNoYXBlU3R5bGUiOnsiJGlkIjoiMjQwIiwiTWFyZ2luIjp7IiRpZCI6IjI0MSIsIlRvcCI6MCwiTGVmdCI6MCwiUmlnaHQiOjAsIkJvdHRvbSI6MH0sIlBhZGRpbmciOnsiJGlkIjoiMjQyIiwiVG9wIjowLCJMZWZ0IjowLCJSaWdodCI6MCwiQm90dG9tIjowfSwiQmFja2dyb3VuZCI6eyIkaWQiOiIyNDMiLCJDb2xvciI6eyIkaWQiOiIyNDQiLCJBIjoyNTUsIlIiOjIxOCwiRyI6MTg1LCJCIjoxMzN9fSwiSXNWaXNpYmxlIjp0cnVlLCJXaWR0aCI6MTIuMCwiSGVpZ2h0IjoxNC4wLCJCb3JkZXJTdHlsZSI6eyIkaWQiOiIyNDUiLCJMaW5lQ29sb3IiOnsiJHJlZiI6IjY3In0sIkxpbmVXZWlnaHQiOjAuMCwiTGluZVR5cGUiOjAsIlBhcmVudFN0eWxlIjpudWxsfSwiUGFyZW50U3R5bGUiOm51bGx9LCJUaXRsZVN0eWxlIjp7IiRpZCI6IjI0NiIsIkZvbnRTZXR0aW5ncyI6eyIkaWQiOiIyNDciLCJGb250U2l6ZSI6MTEsIkZvbnROYW1lIjoiQ2FsaWJyaSIsIklzQm9sZCI6ZmFsc2UsIklzSXRhbGljIjpmYWxzZSwiSXNVbmRlcmxpbmVkIjpmYWxzZSwiUGFyZW50U3R5bGUiOm51bGx9LCJBdXRvU2l6ZSI6MCwiRm9yZWdyb3VuZCI6eyIkaWQiOiIyNDgiLCJDb2xvciI6eyIkaWQiOiIyNDkiLCJBIjoyNTUsIlIiOjI0MywiRyI6MjMwLCJCIjoyMTN9fSwiTWF4V2lkdGgiOjIwMC4wLCJNYXhIZWlnaHQiOiJJbmZpbml0eSIsIlNtYXJ0Rm9yZWdyb3VuZElzQWN0aXZlIjpmYWxzZSwiSG9yaXpvbnRhbEFsaWdubWVudCI6MSwiVmVydGljYWxBbGlnbm1lbnQiOjAsIlNtYXJ0Rm9yZWdyb3VuZCI6bnVsbCwiQmFja2dyb3VuZEZpbGxUeXBlIjowLCJNYXJnaW4iOnsiJGlkIjoiMjUwIiwiVG9wIjowLCJMZWZ0IjowLCJSaWdodCI6MCwiQm90dG9tIjowfSwiUGFkZGluZyI6eyIkaWQiOiIyNTEiLCJUb3AiOjAsIkxlZnQiOjAsIlJpZ2h0IjowLCJCb3R0b20iOjB9LCJCYWNrZ3JvdW5kIjp7IiRyZWYiOiI3NSJ9LCJJc1Zpc2libGUiOnRydWUsIldpZHRoIjowLjAsIkhlaWdodCI6MC4wLCJCb3JkZXJTdHlsZSI6eyIkaWQiOiIyNTIiLCJMaW5lQ29sb3IiOm51bGwsIkxpbmVXZWlnaHQiOjAuMCwiTGluZVR5cGUiOjAsIlBhcmVudFN0eWxlIjpudWxsfSwiUGFyZW50U3R5bGUiOm51bGx9LCJEYXRlU3R5bGUiOnsiJGlkIjoiMjUzIiwiRm9udFNldHRpbmdzIjp7IiRpZCI6IjI1NCIsIkZvbnRTaXplIjoxMC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1NSIsIlRvcCI6MCwiTGVmdCI6MCwiUmlnaHQiOjAsIkJvdHRvbSI6MH0sIlBhZGRpbmciOnsiJGlkIjoiMjU2IiwiVG9wIjowLCJMZWZ0IjowLCJSaWdodCI6MCwiQm90dG9tIjowfSwiQmFja2dyb3VuZCI6eyIkcmVmIjoiODIifSwiSXNWaXNpYmxlIjp0cnVlLCJXaWR0aCI6MC4wLCJIZWlnaHQiOjAuMCwiQm9yZGVyU3R5bGUiOnsiJGlkIjoiMjU3IiwiTGluZUNvbG9yIjpudWxsLCJMaW5lV2VpZ2h0IjowLjAsIkxpbmVUeXBlIjowLCJQYXJlbnRTdHlsZSI6bnVsbH0sIlBhcmVudFN0eWxlIjpudWxsfSwiRGF0ZUZvcm1hdCI6eyIkaWQiOiIyN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1OSIsIkRhdGVQYXJ0SXNWaXNpYmxlIjp0cnVlLCJUaW1lUGFydElzVmlzaWJsZSI6ZmFsc2V9fSwiSXNWaXNpYmxlIjp0cnVlLCJQYXJlbnRTdHlsZSI6bnVsbH0sIkluZGV4Ijo2LCJQZXJjZW50YWdlQ29tcGxldGUiOm51bGwsIlBvc2l0aW9uIjp7IlJhdGlvIjowLjAsIklzQ3VzdG9tIjpmYWxzZX0sIkRhdGVGb3JtYXQiOnsiJHJlZiI6IjI1OCJ9LCJJZCI6ImFmMWJlOTgxLTY5MmYtNDg1Yi05MzFhLTc4MTJlYTlkMmIzOCIsIkltcG9ydElkIjpudWxsLCJUaXRsZSI6IkJlYXV0aWZ1bCBMb3NlcnMgKG5vdmVsKSIsIk5vdGUiOm51bGwsIkh5cGVybGluayI6bnVsbCwiSXNDaGFuZ2VkIjpmYWxzZSwiSXNOZXciOmZhbHNlfSx7IiRpZCI6IjI2MCIsIkRhdGUiOiIxOTY3LTA5LTIxVDIzOjU5OjAwWiIsIlN0eWxlIjp7IiRpZCI6IjI2MSIsIlNoYXBlIjoxMywiQ29ubmVjdG9yTWFyZ2luIjp7IiRpZCI6IjI2MiIsIlRvcCI6MCwiTGVmdCI6MiwiUmlnaHQiOjIsIkJvdHRvbSI6MH0sIkNvbm5lY3RvclN0eWxlIjp7IiRpZCI6IjI2MyIsIkxpbmVDb2xvciI6eyIkcmVmIjoiNTgifSwiTGluZVdlaWdodCI6MS4wLCJMaW5lVHlwZSI6MCwiUGFyZW50U3R5bGUiOm51bGx9LCJJc0JlbG93VGltZWJhbmQiOnRydWUsIkhpZGVEYXRlIjpmYWxzZSwiU2hhcGVTaXplIjowLCJTcGFjaW5nIjoyLjAsIlBhZGRpbmciOnsiJGlkIjoiMjY0IiwiVG9wIjo3LCJMZWZ0IjozLCJSaWdodCI6MCwiQm90dG9tIjoyfSwiU2hhcGVTdHlsZSI6eyIkaWQiOiIyNjUiLCJNYXJnaW4iOnsiJGlkIjoiMjY2IiwiVG9wIjowLCJMZWZ0IjowLCJSaWdodCI6MCwiQm90dG9tIjowfSwiUGFkZGluZyI6eyIkaWQiOiIyNjciLCJUb3AiOjAsIkxlZnQiOjAsIlJpZ2h0IjowLCJCb3R0b20iOjB9LCJCYWNrZ3JvdW5kIjp7IiRpZCI6IjI2OCIsIkNvbG9yIjp7IiRpZCI6IjI2OSIsIkEiOjI1NSwiUiI6MjE4LCJHIjoxODUsIkIiOjEzM319LCJJc1Zpc2libGUiOnRydWUsIldpZHRoIjoxMi4wLCJIZWlnaHQiOjE0LjAsIkJvcmRlclN0eWxlIjp7IiRpZCI6IjI3MCIsIkxpbmVDb2xvciI6eyIkcmVmIjoiNjcifSwiTGluZVdlaWdodCI6MC4wLCJMaW5lVHlwZSI6MCwiUGFyZW50U3R5bGUiOm51bGx9LCJQYXJlbnRTdHlsZSI6bnVsbH0sIlRpdGxlU3R5bGUiOnsiJGlkIjoiMjcxIiwiRm9udFNldHRpbmdzIjp7IiRpZCI6IjI3MiIsIkZvbnRTaXplIjoxMSwiRm9udE5hbWUiOiJDYWxpYnJpIiwiSXNCb2xkIjpmYWxzZSwiSXNJdGFsaWMiOmZhbHNlLCJJc1VuZGVybGluZWQiOmZhbHNlLCJQYXJlbnRTdHlsZSI6bnVsbH0sIkF1dG9TaXplIjowLCJGb3JlZ3JvdW5kIjp7IiRpZCI6IjI3MyIsIkNvbG9yIjp7IiRpZCI6IjI3NCIsIkEiOjI1NSwiUiI6MjQzLCJHIjoyMzAsIkIiOjIxM319LCJNYXhXaWR0aCI6MjAwLjAsIk1heEhlaWdodCI6IkluZmluaXR5IiwiU21hcnRGb3JlZ3JvdW5kSXNBY3RpdmUiOmZhbHNlLCJIb3Jpem9udGFsQWxpZ25tZW50IjoxLCJWZXJ0aWNhbEFsaWdubWVudCI6MCwiU21hcnRGb3JlZ3JvdW5kIjpudWxsLCJCYWNrZ3JvdW5kRmlsbFR5cGUiOjAsIk1hcmdpbiI6eyIkaWQiOiIyNzUiLCJUb3AiOjAsIkxlZnQiOjAsIlJpZ2h0IjowLCJCb3R0b20iOjB9LCJQYWRkaW5nIjp7IiRpZCI6IjI3NiIsIlRvcCI6MCwiTGVmdCI6MCwiUmlnaHQiOjAsIkJvdHRvbSI6MH0sIkJhY2tncm91bmQiOnsiJHJlZiI6Ijc1In0sIklzVmlzaWJsZSI6dHJ1ZSwiV2lkdGgiOjAuMCwiSGVpZ2h0IjowLjAsIkJvcmRlclN0eWxlIjp7IiRpZCI6IjI3NyIsIkxpbmVDb2xvciI6bnVsbCwiTGluZVdlaWdodCI6MC4wLCJMaW5lVHlwZSI6MCwiUGFyZW50U3R5bGUiOm51bGx9LCJQYXJlbnRTdHlsZSI6bnVsbH0sIkRhdGVTdHlsZSI6eyIkaWQiOiIyNzgiLCJGb250U2V0dGluZ3MiOnsiJGlkIjoiMjc5IiwiRm9udFNpemUiOjEw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gwIiwiVG9wIjowLCJMZWZ0IjowLCJSaWdodCI6MCwiQm90dG9tIjowfSwiUGFkZGluZyI6eyIkaWQiOiIyODEiLCJUb3AiOjAsIkxlZnQiOjAsIlJpZ2h0IjowLCJCb3R0b20iOjB9LCJCYWNrZ3JvdW5kIjp7IiRyZWYiOiI4MiJ9LCJJc1Zpc2libGUiOnRydWUsIldpZHRoIjowLjAsIkhlaWdodCI6MC4wLCJCb3JkZXJTdHlsZSI6eyIkaWQiOiIyODIiLCJMaW5lQ29sb3IiOm51bGwsIkxpbmVXZWlnaHQiOjAuMCwiTGluZVR5cGUiOjAsIlBhcmVudFN0eWxlIjpudWxsfSwiUGFyZW50U3R5bGUiOm51bGx9LCJEYXRlRm9ybWF0Ijp7IiRpZCI6IjI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g0IiwiRGF0ZVBhcnRJc1Zpc2libGUiOnRydWUsIlRpbWVQYXJ0SXNWaXNpYmxlIjpmYWxzZX19LCJJc1Zpc2libGUiOnRydWUsIlBhcmVudFN0eWxlIjpudWxsfSwiSW5kZXgiOjcsIlBlcmNlbnRhZ2VDb21wbGV0ZSI6bnVsbCwiUG9zaXRpb24iOnsiUmF0aW8iOjAuMCwiSXNDdXN0b20iOmZhbHNlfSwiRGF0ZUZvcm1hdCI6eyIkcmVmIjoiMjgzIn0sIklkIjoiZWYyNmY1NmYtMTQ4Yy00NmYxLTgxZmItNzE1NzRkMGIzNmUyIiwiSW1wb3J0SWQiOm51bGwsIlRpdGxlIjoiJ1NvbmdzIG9mIExlb25hcmQgQ29oZW4nIChkZWJ1dCBhbGJ1bSkiLCJOb3RlIjpudWxsLCJIeXBlcmxpbmsiOm51bGwsIklzQ2hhbmdlZCI6ZmFsc2UsIklzTmV3IjpmYWxzZX0seyIkaWQiOiIyODUiLCJEYXRlIjoiMTk2OS0wOS0yMVQyMzo1OTowMFoiLCJTdHlsZSI6eyIkaWQiOiIyODYiLCJTaGFwZSI6MTMsIkNvbm5lY3Rvck1hcmdpbiI6eyIkaWQiOiIyODciLCJUb3AiOjAsIkxlZnQiOjIsIlJpZ2h0IjoyLCJCb3R0b20iOjB9LCJDb25uZWN0b3JTdHlsZSI6eyIkaWQiOiIyODgiLCJMaW5lQ29sb3IiOnsiJHJlZiI6IjU4In0sIkxpbmVXZWlnaHQiOjEuMCwiTGluZVR5cGUiOjAsIlBhcmVudFN0eWxlIjpudWxsfSwiSXNCZWxvd1RpbWViYW5kIjpmYWxzZSwiSGlkZURhdGUiOmZhbHNlLCJTaGFwZVNpemUiOjAsIlNwYWNpbmciOjIuMCwiUGFkZGluZyI6eyIkaWQiOiIyODkiLCJUb3AiOjcsIkxlZnQiOjMsIlJpZ2h0IjowLCJCb3R0b20iOjJ9LCJTaGFwZVN0eWxlIjp7IiRpZCI6IjI5MCIsIk1hcmdpbiI6eyIkaWQiOiIyOTEiLCJUb3AiOjAsIkxlZnQiOjAsIlJpZ2h0IjowLCJCb3R0b20iOjB9LCJQYWRkaW5nIjp7IiRpZCI6IjI5MiIsIlRvcCI6MCwiTGVmdCI6MCwiUmlnaHQiOjAsIkJvdHRvbSI6MH0sIkJhY2tncm91bmQiOnsiJGlkIjoiMjkzIiwiQ29sb3IiOnsiJGlkIjoiMjk0IiwiQSI6MjU1LCJSIjoyMTgsIkciOjE4NSwiQiI6MTMzfX0sIklzVmlzaWJsZSI6dHJ1ZSwiV2lkdGgiOjEyLjAsIkhlaWdodCI6MTQuMCwiQm9yZGVyU3R5bGUiOnsiJGlkIjoiMjk1IiwiTGluZUNvbG9yIjp7IiRyZWYiOiI2NyJ9LCJMaW5lV2VpZ2h0IjowLjAsIkxpbmVUeXBlIjowLCJQYXJlbnRTdHlsZSI6bnVsbH0sIlBhcmVudFN0eWxlIjpudWxsfSwiVGl0bGVTdHlsZSI6eyIkaWQiOiIyOTYiLCJGb250U2V0dGluZ3MiOnsiJGlkIjoiMjk3IiwiRm9udFNpemUiOjExLCJGb250TmFtZSI6IkNhbGlicmkiLCJJc0JvbGQiOmZhbHNlLCJJc0l0YWxpYyI6ZmFsc2UsIklzVW5kZXJsaW5lZCI6ZmFsc2UsIlBhcmVudFN0eWxlIjpudWxsfSwiQXV0b1NpemUiOjAsIkZvcmVncm91bmQiOnsiJGlkIjoiMjk4IiwiQ29sb3IiOnsiJGlkIjoiMjk5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MwMCIsIlRvcCI6MCwiTGVmdCI6MCwiUmlnaHQiOjAsIkJvdHRvbSI6MH0sIlBhZGRpbmciOnsiJGlkIjoiMzAxIiwiVG9wIjowLCJMZWZ0IjowLCJSaWdodCI6MCwiQm90dG9tIjowfSwiQmFja2dyb3VuZCI6eyIkcmVmIjoiNzUifSwiSXNWaXNpYmxlIjp0cnVlLCJXaWR0aCI6MC4wLCJIZWlnaHQiOjAuMCwiQm9yZGVyU3R5bGUiOnsiJGlkIjoiMzAyIiwiTGluZUNvbG9yIjpudWxsLCJMaW5lV2VpZ2h0IjowLjAsIkxpbmVUeXBlIjowLCJQYXJlbnRTdHlsZSI6bnVsbH0sIlBhcmVudFN0eWxlIjpudWxsfSwiRGF0ZVN0eWxlIjp7IiRpZCI6IjMwMyIsIkZvbnRTZXR0aW5ncyI6eyIkaWQiOiIzMDQ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MDUiLCJUb3AiOjAsIkxlZnQiOjAsIlJpZ2h0IjowLCJCb3R0b20iOjB9LCJQYWRkaW5nIjp7IiRpZCI6IjMwNiIsIlRvcCI6MCwiTGVmdCI6MCwiUmlnaHQiOjAsIkJvdHRvbSI6MH0sIkJhY2tncm91bmQiOnsiJHJlZiI6IjgyIn0sIklzVmlzaWJsZSI6dHJ1ZSwiV2lkdGgiOjAuMCwiSGVpZ2h0IjowLjAsIkJvcmRlclN0eWxlIjp7IiRpZCI6IjMwNyIsIkxpbmVDb2xvciI6bnVsbCwiTGluZVdlaWdodCI6MC4wLCJMaW5lVHlwZSI6MCwiUGFyZW50U3R5bGUiOm51bGx9LCJQYXJlbnRTdHlsZSI6bnVsbH0sIkRhdGVGb3JtYXQiOnsiJGlkIjoiMzA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DkiLCJEYXRlUGFydElzVmlzaWJsZSI6dHJ1ZSwiVGltZVBhcnRJc1Zpc2libGUiOmZhbHNlfX0sIklzVmlzaWJsZSI6dHJ1ZSwiUGFyZW50U3R5bGUiOm51bGx9LCJJbmRleCI6OCwiUGVyY2VudGFnZUNvbXBsZXRlIjpudWxsLCJQb3NpdGlvbiI6eyJSYXRpbyI6MC4wLCJJc0N1c3RvbSI6ZmFsc2V9LCJEYXRlRm9ybWF0Ijp7IiRyZWYiOiIzMDgifSwiSWQiOiI5MzJhYzdkNi02MDg2LTQxNDYtOWQ5ZC1iYTJjM2UyYWU5YTgiLCJJbXBvcnRJZCI6bnVsbCwiVGl0bGUiOiJTb25ncyBmcm9tIGEgUm9vbSAoYWxidW0pIiwiTm90ZSI6bnVsbCwiSHlwZXJsaW5rIjpudWxsLCJJc0NoYW5nZWQiOmZhbHNlLCJJc05ldyI6ZmFsc2V9LHsiJGlkIjoiMzEwIiwiRGF0ZSI6IjE5NzEtMDktMjFUMjM6NTk6MDBaIiwiU3R5bGUiOnsiJGlkIjoiMzExIiwiU2hhcGUiOjEzLCJDb25uZWN0b3JNYXJnaW4iOnsiJGlkIjoiMzEyIiwiVG9wIjowLCJMZWZ0IjoyLCJSaWdodCI6MiwiQm90dG9tIjowfSwiQ29ubmVjdG9yU3R5bGUiOnsiJGlkIjoiMzEzIiwiTGluZUNvbG9yIjp7IiRyZWYiOiI1OCJ9LCJMaW5lV2VpZ2h0IjoxLjAsIkxpbmVUeXBlIjowLCJQYXJlbnRTdHlsZSI6bnVsbH0sIklzQmVsb3dUaW1lYmFuZCI6dHJ1ZSwiSGlkZURhdGUiOmZhbHNlLCJTaGFwZVNpemUiOjAsIlNwYWNpbmciOjIuMCwiUGFkZGluZyI6eyIkaWQiOiIzMTQiLCJUb3AiOjcsIkxlZnQiOjMsIlJpZ2h0IjowLCJCb3R0b20iOjJ9LCJTaGFwZVN0eWxlIjp7IiRpZCI6IjMxNSIsIk1hcmdpbiI6eyIkaWQiOiIzMTYiLCJUb3AiOjAsIkxlZnQiOjAsIlJpZ2h0IjowLCJCb3R0b20iOjB9LCJQYWRkaW5nIjp7IiRpZCI6IjMxNyIsIlRvcCI6MCwiTGVmdCI6MCwiUmlnaHQiOjAsIkJvdHRvbSI6MH0sIkJhY2tncm91bmQiOnsiJGlkIjoiMzE4IiwiQ29sb3IiOnsiJGlkIjoiMzE5IiwiQSI6MjU1LCJSIjoyMTgsIkciOjE4NSwiQiI6MTMzfX0sIklzVmlzaWJsZSI6dHJ1ZSwiV2lkdGgiOjEyLjAsIkhlaWdodCI6MTQuMCwiQm9yZGVyU3R5bGUiOnsiJGlkIjoiMzIwIiwiTGluZUNvbG9yIjp7IiRyZWYiOiI2NyJ9LCJMaW5lV2VpZ2h0IjowLjAsIkxpbmVUeXBlIjowLCJQYXJlbnRTdHlsZSI6bnVsbH0sIlBhcmVudFN0eWxlIjpudWxsfSwiVGl0bGVTdHlsZSI6eyIkaWQiOiIzMjEiLCJGb250U2V0dGluZ3MiOnsiJGlkIjoiMzIyIiwiRm9udFNpemUiOjExLCJGb250TmFtZSI6IkNhbGlicmkiLCJJc0JvbGQiOmZhbHNlLCJJc0l0YWxpYyI6ZmFsc2UsIklzVW5kZXJsaW5lZCI6ZmFsc2UsIlBhcmVudFN0eWxlIjpudWxsfSwiQXV0b1NpemUiOjAsIkZvcmVncm91bmQiOnsiJGlkIjoiMzIzIiwiQ29sb3IiOnsiJGlkIjoiMzI0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MyNSIsIlRvcCI6MCwiTGVmdCI6MCwiUmlnaHQiOjAsIkJvdHRvbSI6MH0sIlBhZGRpbmciOnsiJGlkIjoiMzI2IiwiVG9wIjowLCJMZWZ0IjowLCJSaWdodCI6MCwiQm90dG9tIjowfSwiQmFja2dyb3VuZCI6eyIkcmVmIjoiNzUifSwiSXNWaXNpYmxlIjp0cnVlLCJXaWR0aCI6MC4wLCJIZWlnaHQiOjAuMCwiQm9yZGVyU3R5bGUiOnsiJGlkIjoiMzI3IiwiTGluZUNvbG9yIjpudWxsLCJMaW5lV2VpZ2h0IjowLjAsIkxpbmVUeXBlIjowLCJQYXJlbnRTdHlsZSI6bnVsbH0sIlBhcmVudFN0eWxlIjpudWxsfSwiRGF0ZVN0eWxlIjp7IiRpZCI6IjMyOCIsIkZvbnRTZXR0aW5ncyI6eyIkaWQiOiIzMjk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MzAiLCJUb3AiOjAsIkxlZnQiOjAsIlJpZ2h0IjowLCJCb3R0b20iOjB9LCJQYWRkaW5nIjp7IiRpZCI6IjMzMSIsIlRvcCI6MCwiTGVmdCI6MCwiUmlnaHQiOjAsIkJvdHRvbSI6MH0sIkJhY2tncm91bmQiOnsiJHJlZiI6IjgyIn0sIklzVmlzaWJsZSI6dHJ1ZSwiV2lkdGgiOjAuMCwiSGVpZ2h0IjowLjAsIkJvcmRlclN0eWxlIjp7IiRpZCI6IjMzMiIsIkxpbmVDb2xvciI6bnVsbCwiTGluZVdlaWdodCI6MC4wLCJMaW5lVHlwZSI6MCwiUGFyZW50U3R5bGUiOm51bGx9LCJQYXJlbnRTdHlsZSI6bnVsbH0sIkRhdGVGb3JtYXQiOnsiJGlkIjoiMzM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zQiLCJEYXRlUGFydElzVmlzaWJsZSI6dHJ1ZSwiVGltZVBhcnRJc1Zpc2libGUiOmZhbHNlfX0sIklzVmlzaWJsZSI6dHJ1ZSwiUGFyZW50U3R5bGUiOm51bGx9LCJJbmRleCI6OSwiUGVyY2VudGFnZUNvbXBsZXRlIjpudWxsLCJQb3NpdGlvbiI6eyJSYXRpbyI6MC4wLCJJc0N1c3RvbSI6ZmFsc2V9LCJEYXRlRm9ybWF0Ijp7IiRyZWYiOiIzMzMifSwiSWQiOiIxZGUzZTE3Yy04NDkyLTQ0YTUtODk3Ny03ZjE4NTcxYTIyNjIiLCJJbXBvcnRJZCI6bnVsbCwiVGl0bGUiOiJTb25ncyBvZiBMb3ZlIGFuZCBIYXRlIChhbGJ1bSkiLCJOb3RlIjpudWxsLCJIeXBlcmxpbmsiOm51bGwsIklzQ2hhbmdlZCI6ZmFsc2UsIklzTmV3IjpmYWxzZX0seyIkaWQiOiIzMzUiLCJEYXRlIjoiMTk3Mi0wOS0yMVQyMzo1OTowMFoiLCJTdHlsZSI6eyIkaWQiOiIzMzYiLCJTaGFwZSI6MCwiQ29ubmVjdG9yTWFyZ2luIjp7IiRpZCI6IjMzNyIsIlRvcCI6MCwiTGVmdCI6MiwiUmlnaHQiOjIsIkJvdHRvbSI6MH0sIkNvbm5lY3RvclN0eWxlIjp7IiRpZCI6IjMzOCIsIkxpbmVDb2xvciI6eyIkcmVmIjoiNTgifSwiTGluZVdlaWdodCI6MS4wLCJMaW5lVHlwZSI6MCwiUGFyZW50U3R5bGUiOm51bGx9LCJJc0JlbG93VGltZWJhbmQiOmZhbHNlLCJIaWRlRGF0ZSI6ZmFsc2UsIlNoYXBlU2l6ZSI6MCwiU3BhY2luZyI6Mi4wLCJQYWRkaW5nIjp7IiRpZCI6IjMzOSIsIlRvcCI6NywiTGVmdCI6MywiUmlnaHQiOjAsIkJvdHRvbSI6Mn0sIlNoYXBlU3R5bGUiOnsiJGlkIjoiMzQwIiwiTWFyZ2luIjp7IiRpZCI6IjM0MSIsIlRvcCI6MCwiTGVmdCI6MCwiUmlnaHQiOjAsIkJvdHRvbSI6MH0sIlBhZGRpbmciOnsiJGlkIjoiMzQyIiwiVG9wIjowLCJMZWZ0IjowLCJSaWdodCI6MCwiQm90dG9tIjowfSwiQmFja2dyb3VuZCI6eyIkaWQiOiIzNDMiLCJDb2xvciI6eyIkaWQiOiIzNDQiLCJBIjoyNTUsIlIiOjEyMywiRyI6OTAsIkIiOjE4fX0sIklzVmlzaWJsZSI6dHJ1ZSwiV2lkdGgiOjEyLjAsIkhlaWdodCI6MTQuMCwiQm9yZGVyU3R5bGUiOnsiJGlkIjoiMzQ1IiwiTGluZUNvbG9yIjp7IiRyZWYiOiI2NyJ9LCJMaW5lV2VpZ2h0IjowLjAsIkxpbmVUeXBlIjowLCJQYXJlbnRTdHlsZSI6bnVsbH0sIlBhcmVudFN0eWxlIjpudWxsfSwiVGl0bGVTdHlsZSI6eyIkaWQiOiIzNDYiLCJGb250U2V0dGluZ3MiOnsiJGlkIjoiMzQ3IiwiRm9udFNpemUiOjExLCJGb250TmFtZSI6IkNhbGlicmkiLCJJc0JvbGQiOmZhbHNlLCJJc0l0YWxpYyI6ZmFsc2UsIklzVW5kZXJsaW5lZCI6ZmFsc2UsIlBhcmVudFN0eWxlIjpudWxsfSwiQXV0b1NpemUiOjAsIkZvcmVncm91bmQiOnsiJGlkIjoiMzQ4IiwiQ29sb3IiOnsiJGlkIjoiMzQ5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M1MCIsIlRvcCI6MCwiTGVmdCI6MCwiUmlnaHQiOjAsIkJvdHRvbSI6MH0sIlBhZGRpbmciOnsiJGlkIjoiMzUxIiwiVG9wIjowLCJMZWZ0IjowLCJSaWdodCI6MCwiQm90dG9tIjowfSwiQmFja2dyb3VuZCI6eyIkcmVmIjoiNzUifSwiSXNWaXNpYmxlIjp0cnVlLCJXaWR0aCI6MC4wLCJIZWlnaHQiOjAuMCwiQm9yZGVyU3R5bGUiOnsiJGlkIjoiMzUyIiwiTGluZUNvbG9yIjpudWxsLCJMaW5lV2VpZ2h0IjowLjAsIkxpbmVUeXBlIjowLCJQYXJlbnRTdHlsZSI6bnVsbH0sIlBhcmVudFN0eWxlIjpudWxsfSwiRGF0ZVN0eWxlIjp7IiRpZCI6IjM1MyIsIkZvbnRTZXR0aW5ncyI6eyIkaWQiOiIzNTQ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NTUiLCJUb3AiOjAsIkxlZnQiOjAsIlJpZ2h0IjowLCJCb3R0b20iOjB9LCJQYWRkaW5nIjp7IiRpZCI6IjM1NiIsIlRvcCI6MCwiTGVmdCI6MCwiUmlnaHQiOjAsIkJvdHRvbSI6MH0sIkJhY2tncm91bmQiOnsiJHJlZiI6IjgyIn0sIklzVmlzaWJsZSI6dHJ1ZSwiV2lkdGgiOjAuMCwiSGVpZ2h0IjowLjAsIkJvcmRlclN0eWxlIjp7IiRpZCI6IjM1NyIsIkxpbmVDb2xvciI6bnVsbCwiTGluZVdlaWdodCI6MC4wLCJMaW5lVHlwZSI6MCwiUGFyZW50U3R5bGUiOm51bGx9LCJQYXJlbnRTdHlsZSI6bnVsbH0sIkRhdGVGb3JtYXQiOnsiJGlkIjoiMzU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TkiLCJEYXRlUGFydElzVmlzaWJsZSI6dHJ1ZSwiVGltZVBhcnRJc1Zpc2libGUiOmZhbHNlfX0sIklzVmlzaWJsZSI6dHJ1ZSwiUGFyZW50U3R5bGUiOm51bGx9LCJJbmRleCI6MTAsIlBlcmNlbnRhZ2VDb21wbGV0ZSI6bnVsbCwiUG9zaXRpb24iOnsiUmF0aW8iOjAuMCwiSXNDdXN0b20iOmZhbHNlfSwiRGF0ZUZvcm1hdCI6eyIkcmVmIjoiMzU4In0sIklkIjoiYjNhOGZjMDUtYjc4OS00MDA5LTllMTYtMWRmOGMwMWQ0Zjg4IiwiSW1wb3J0SWQiOm51bGwsIlRpdGxlIjoiSGlzIDFzdCBjaGlsZCBpcyBib3JuIiwiTm90ZSI6bnVsbCwiSHlwZXJsaW5rIjpudWxsLCJJc0NoYW5nZWQiOmZhbHNlLCJJc05ldyI6ZmFsc2V9LHsiJGlkIjoiMzYwIiwiRGF0ZSI6IjE5NzYtMDktMjFUMjM6NTk6MDBaIiwiU3R5bGUiOnsiJGlkIjoiMzYxIiwiU2hhcGUiOjAsIkNvbm5lY3Rvck1hcmdpbiI6eyIkaWQiOiIzNjIiLCJUb3AiOjAsIkxlZnQiOjIsIlJpZ2h0IjoyLCJCb3R0b20iOjB9LCJDb25uZWN0b3JTdHlsZSI6eyIkaWQiOiIzNjMiLCJMaW5lQ29sb3IiOnsiJHJlZiI6IjU4In0sIkxpbmVXZWlnaHQiOjEuMCwiTGluZVR5cGUiOjAsIlBhcmVudFN0eWxlIjpudWxsfSwiSXNCZWxvd1RpbWViYW5kIjp0cnVlLCJIaWRlRGF0ZSI6ZmFsc2UsIlNoYXBlU2l6ZSI6MCwiU3BhY2luZyI6Mi4wLCJQYWRkaW5nIjp7IiRpZCI6IjM2NCIsIlRvcCI6NywiTGVmdCI6MywiUmlnaHQiOjAsIkJvdHRvbSI6Mn0sIlNoYXBlU3R5bGUiOnsiJGlkIjoiMzY1IiwiTWFyZ2luIjp7IiRpZCI6IjM2NiIsIlRvcCI6MCwiTGVmdCI6MCwiUmlnaHQiOjAsIkJvdHRvbSI6MH0sIlBhZGRpbmciOnsiJGlkIjoiMzY3IiwiVG9wIjowLCJMZWZ0IjowLCJSaWdodCI6MCwiQm90dG9tIjowfSwiQmFja2dyb3VuZCI6eyIkaWQiOiIzNjgiLCJDb2xvciI6eyIkaWQiOiIzNjkiLCJBIjoyNTUsIlIiOjEyMywiRyI6OTAsIkIiOjE4fX0sIklzVmlzaWJsZSI6dHJ1ZSwiV2lkdGgiOjEyLjAsIkhlaWdodCI6MTQuMCwiQm9yZGVyU3R5bGUiOnsiJGlkIjoiMzcwIiwiTGluZUNvbG9yIjp7IiRyZWYiOiI2NyJ9LCJMaW5lV2VpZ2h0IjowLjAsIkxpbmVUeXBlIjowLCJQYXJlbnRTdHlsZSI6bnVsbH0sIlBhcmVudFN0eWxlIjpudWxsfSwiVGl0bGVTdHlsZSI6eyIkaWQiOiIzNzEiLCJGb250U2V0dGluZ3MiOnsiJGlkIjoiMzcyIiwiRm9udFNpemUiOjExLCJGb250TmFtZSI6IkNhbGlicmkiLCJJc0JvbGQiOmZhbHNlLCJJc0l0YWxpYyI6ZmFsc2UsIklzVW5kZXJsaW5lZCI6ZmFsc2UsIlBhcmVudFN0eWxlIjpudWxsfSwiQXV0b1NpemUiOjAsIkZvcmVncm91bmQiOnsiJGlkIjoiMzczIiwiQ29sb3IiOnsiJGlkIjoiMzc0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M3NSIsIlRvcCI6MCwiTGVmdCI6MCwiUmlnaHQiOjAsIkJvdHRvbSI6MH0sIlBhZGRpbmciOnsiJGlkIjoiMzc2IiwiVG9wIjowLCJMZWZ0IjowLCJSaWdodCI6MCwiQm90dG9tIjowfSwiQmFja2dyb3VuZCI6eyIkcmVmIjoiNzUifSwiSXNWaXNpYmxlIjp0cnVlLCJXaWR0aCI6MC4wLCJIZWlnaHQiOjAuMCwiQm9yZGVyU3R5bGUiOnsiJGlkIjoiMzc3IiwiTGluZUNvbG9yIjpudWxsLCJMaW5lV2VpZ2h0IjowLjAsIkxpbmVUeXBlIjowLCJQYXJlbnRTdHlsZSI6bnVsbH0sIlBhcmVudFN0eWxlIjpudWxsfSwiRGF0ZVN0eWxlIjp7IiRpZCI6IjM3OCIsIkZvbnRTZXR0aW5ncyI6eyIkaWQiOiIzNzk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ODAiLCJUb3AiOjAsIkxlZnQiOjAsIlJpZ2h0IjowLCJCb3R0b20iOjB9LCJQYWRkaW5nIjp7IiRpZCI6IjM4MSIsIlRvcCI6MCwiTGVmdCI6MCwiUmlnaHQiOjAsIkJvdHRvbSI6MH0sIkJhY2tncm91bmQiOnsiJHJlZiI6IjgyIn0sIklzVmlzaWJsZSI6dHJ1ZSwiV2lkdGgiOjAuMCwiSGVpZ2h0IjowLjAsIkJvcmRlclN0eWxlIjp7IiRpZCI6IjM4MiIsIkxpbmVDb2xvciI6bnVsbCwiTGluZVdlaWdodCI6MC4wLCJMaW5lVHlwZSI6MCwiUGFyZW50U3R5bGUiOm51bGx9LCJQYXJlbnRTdHlsZSI6bnVsbH0sIkRhdGVGb3JtYXQiOnsiJGlkIjoiMz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DQiLCJEYXRlUGFydElzVmlzaWJsZSI6dHJ1ZSwiVGltZVBhcnRJc1Zpc2libGUiOmZhbHNlfX0sIklzVmlzaWJsZSI6dHJ1ZSwiUGFyZW50U3R5bGUiOm51bGx9LCJJbmRleCI6MTEsIlBlcmNlbnRhZ2VDb21wbGV0ZSI6bnVsbCwiUG9zaXRpb24iOnsiUmF0aW8iOjAuMCwiSXNDdXN0b20iOmZhbHNlfSwiRGF0ZUZvcm1hdCI6eyIkcmVmIjoiMzgzIn0sIklkIjoiOTQ5YzQ3Y2ItZWRhOS00ZGYwLTlmMzQtMjA1ZTEwNDY3MDBmIiwiSW1wb3J0SWQiOm51bGwsIlRpdGxlIjoiR29lcyBvbiBFdXJvcGVhbiB0b3VyIiwiTm90ZSI6bnVsbCwiSHlwZXJsaW5rIjpudWxsLCJJc0NoYW5nZWQiOmZhbHNlLCJJc05ldyI6ZmFsc2V9LHsiJGlkIjoiMzg1IiwiRGF0ZSI6IjE5NzktMDktMjFUMjM6NTk6MDBaIiwiU3R5bGUiOnsiJGlkIjoiMzg2IiwiU2hhcGUiOjEzLCJDb25uZWN0b3JNYXJnaW4iOnsiJGlkIjoiMzg3IiwiVG9wIjowLCJMZWZ0IjoyLCJSaWdodCI6MiwiQm90dG9tIjowfSwiQ29ubmVjdG9yU3R5bGUiOnsiJGlkIjoiMzg4IiwiTGluZUNvbG9yIjp7IiRyZWYiOiI1OCJ9LCJMaW5lV2VpZ2h0IjoxLjAsIkxpbmVUeXBlIjowLCJQYXJlbnRTdHlsZSI6bnVsbH0sIklzQmVsb3dUaW1lYmFuZCI6ZmFsc2UsIkhpZGVEYXRlIjpmYWxzZSwiU2hhcGVTaXplIjowLCJTcGFjaW5nIjoyLjAsIlBhZGRpbmciOnsiJGlkIjoiMzg5IiwiVG9wIjo3LCJMZWZ0IjozLCJSaWdodCI6MCwiQm90dG9tIjoyfSwiU2hhcGVTdHlsZSI6eyIkaWQiOiIzOTAiLCJNYXJnaW4iOnsiJGlkIjoiMzkxIiwiVG9wIjowLCJMZWZ0IjowLCJSaWdodCI6MCwiQm90dG9tIjowfSwiUGFkZGluZyI6eyIkaWQiOiIzOTIiLCJUb3AiOjAsIkxlZnQiOjAsIlJpZ2h0IjowLCJCb3R0b20iOjB9LCJCYWNrZ3JvdW5kIjp7IiRpZCI6IjM5MyIsIkNvbG9yIjp7IiRpZCI6IjM5NCIsIkEiOjI1NSwiUiI6MjE4LCJHIjoxODUsIkIiOjEzM319LCJJc1Zpc2libGUiOnRydWUsIldpZHRoIjoxMi4wLCJIZWlnaHQiOjE0LjAsIkJvcmRlclN0eWxlIjp7IiRpZCI6IjM5NSIsIkxpbmVDb2xvciI6eyIkcmVmIjoiNjcifSwiTGluZVdlaWdodCI6MC4wLCJMaW5lVHlwZSI6MCwiUGFyZW50U3R5bGUiOm51bGx9LCJQYXJlbnRTdHlsZSI6bnVsbH0sIlRpdGxlU3R5bGUiOnsiJGlkIjoiMzk2IiwiRm9udFNldHRpbmdzIjp7IiRpZCI6IjM5NyIsIkZvbnRTaXplIjoxMSwiRm9udE5hbWUiOiJDYWxpYnJpIiwiSXNCb2xkIjpmYWxzZSwiSXNJdGFsaWMiOmZhbHNlLCJJc1VuZGVybGluZWQiOmZhbHNlLCJQYXJlbnRTdHlsZSI6bnVsbH0sIkF1dG9TaXplIjowLCJGb3JlZ3JvdW5kIjp7IiRpZCI6IjM5OCIsIkNvbG9yIjp7IiRpZCI6IjM5OSIsIkEiOjI1NSwiUiI6MjQzLCJHIjoyMzAsIkIiOjIxM319LCJNYXhXaWR0aCI6MjAwLjAsIk1heEhlaWdodCI6IkluZmluaXR5IiwiU21hcnRGb3JlZ3JvdW5kSXNBY3RpdmUiOmZhbHNlLCJIb3Jpem9udGFsQWxpZ25tZW50IjoxLCJWZXJ0aWNhbEFsaWdubWVudCI6MCwiU21hcnRGb3JlZ3JvdW5kIjpudWxsLCJCYWNrZ3JvdW5kRmlsbFR5cGUiOjAsIk1hcmdpbiI6eyIkaWQiOiI0MDAiLCJUb3AiOjAsIkxlZnQiOjAsIlJpZ2h0IjowLCJCb3R0b20iOjB9LCJQYWRkaW5nIjp7IiRpZCI6IjQwMSIsIlRvcCI6MCwiTGVmdCI6MCwiUmlnaHQiOjAsIkJvdHRvbSI6MH0sIkJhY2tncm91bmQiOnsiJHJlZiI6Ijc1In0sIklzVmlzaWJsZSI6dHJ1ZSwiV2lkdGgiOjAuMCwiSGVpZ2h0IjowLjAsIkJvcmRlclN0eWxlIjp7IiRpZCI6IjQwMiIsIkxpbmVDb2xvciI6bnVsbCwiTGluZVdlaWdodCI6MC4wLCJMaW5lVHlwZSI6MCwiUGFyZW50U3R5bGUiOm51bGx9LCJQYXJlbnRTdHlsZSI6bnVsbH0sIkRhdGVTdHlsZSI6eyIkaWQiOiI0MDMiLCJGb250U2V0dGluZ3MiOnsiJGlkIjoiNDA0IiwiRm9udFNpemUiOjEw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A1IiwiVG9wIjowLCJMZWZ0IjowLCJSaWdodCI6MCwiQm90dG9tIjowfSwiUGFkZGluZyI6eyIkaWQiOiI0MDYiLCJUb3AiOjAsIkxlZnQiOjAsIlJpZ2h0IjowLCJCb3R0b20iOjB9LCJCYWNrZ3JvdW5kIjp7IiRyZWYiOiI4MiJ9LCJJc1Zpc2libGUiOnRydWUsIldpZHRoIjowLjAsIkhlaWdodCI6MC4wLCJCb3JkZXJTdHlsZSI6eyIkaWQiOiI0MDciLCJMaW5lQ29sb3IiOm51bGwsIkxpbmVXZWlnaHQiOjAuMCwiTGluZVR5cGUiOjAsIlBhcmVudFN0eWxlIjpudWxsfSwiUGFyZW50U3R5bGUiOm51bGx9LCJEYXRlRm9ybWF0Ijp7IiRpZCI6IjQw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A5IiwiRGF0ZVBhcnRJc1Zpc2libGUiOnRydWUsIlRpbWVQYXJ0SXNWaXNpYmxlIjpmYWxzZX19LCJJc1Zpc2libGUiOnRydWUsIlBhcmVudFN0eWxlIjpudWxsfSwiSW5kZXgiOjEyLCJQZXJjZW50YWdlQ29tcGxldGUiOm51bGwsIlBvc2l0aW9uIjp7IlJhdGlvIjowLjAsIklzQ3VzdG9tIjpmYWxzZX0sIkRhdGVGb3JtYXQiOnsiJHJlZiI6IjQwOCJ9LCJJZCI6IjEyMzAyN2U1LTcwZDMtNGUyMS04MmZiLTBlY2E4ZmVkNDI3YyIsIkltcG9ydElkIjpudWxsLCJUaXRsZSI6IlJlY2VudCBTb25ncyAoYWxidW0pIiwiTm90ZSI6bnVsbCwiSHlwZXJsaW5rIjpudWxsLCJJc0NoYW5nZWQiOmZhbHNlLCJJc05ldyI6ZmFsc2V9LHsiJGlkIjoiNDEwIiwiRGF0ZSI6IjE5ODQtMDktMjFUMjM6NTk6MDBaIiwiU3R5bGUiOnsiJGlkIjoiNDExIiwiU2hhcGUiOjEzLCJDb25uZWN0b3JNYXJnaW4iOnsiJGlkIjoiNDEyIiwiVG9wIjowLCJMZWZ0IjoyLCJSaWdodCI6MiwiQm90dG9tIjowfSwiQ29ubmVjdG9yU3R5bGUiOnsiJGlkIjoiNDEzIiwiTGluZUNvbG9yIjp7IiRyZWYiOiI1OCJ9LCJMaW5lV2VpZ2h0IjoxLjAsIkxpbmVUeXBlIjowLCJQYXJlbnRTdHlsZSI6bnVsbH0sIklzQmVsb3dUaW1lYmFuZCI6dHJ1ZSwiSGlkZURhdGUiOmZhbHNlLCJTaGFwZVNpemUiOjAsIlNwYWNpbmciOjIuMCwiUGFkZGluZyI6eyIkaWQiOiI0MTQiLCJUb3AiOjcsIkxlZnQiOjMsIlJpZ2h0IjowLCJCb3R0b20iOjJ9LCJTaGFwZVN0eWxlIjp7IiRpZCI6IjQxNSIsIk1hcmdpbiI6eyIkaWQiOiI0MTYiLCJUb3AiOjAsIkxlZnQiOjAsIlJpZ2h0IjowLCJCb3R0b20iOjB9LCJQYWRkaW5nIjp7IiRpZCI6IjQxNyIsIlRvcCI6MCwiTGVmdCI6MCwiUmlnaHQiOjAsIkJvdHRvbSI6MH0sIkJhY2tncm91bmQiOnsiJGlkIjoiNDE4IiwiQ29sb3IiOnsiJGlkIjoiNDE5IiwiQSI6MjU1LCJSIjoyMTgsIkciOjE4NSwiQiI6MTMzfX0sIklzVmlzaWJsZSI6dHJ1ZSwiV2lkdGgiOjEyLjAsIkhlaWdodCI6MTQuMCwiQm9yZGVyU3R5bGUiOnsiJGlkIjoiNDIwIiwiTGluZUNvbG9yIjp7IiRyZWYiOiI2NyJ9LCJMaW5lV2VpZ2h0IjowLjAsIkxpbmVUeXBlIjowLCJQYXJlbnRTdHlsZSI6bnVsbH0sIlBhcmVudFN0eWxlIjpudWxsfSwiVGl0bGVTdHlsZSI6eyIkaWQiOiI0MjEiLCJGb250U2V0dGluZ3MiOnsiJGlkIjoiNDIyIiwiRm9udFNpemUiOjExLCJGb250TmFtZSI6IkNhbGlicmkiLCJJc0JvbGQiOmZhbHNlLCJJc0l0YWxpYyI6ZmFsc2UsIklzVW5kZXJsaW5lZCI6ZmFsc2UsIlBhcmVudFN0eWxlIjpudWxsfSwiQXV0b1NpemUiOjAsIkZvcmVncm91bmQiOnsiJGlkIjoiNDIzIiwiQ29sb3IiOnsiJGlkIjoiNDI0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QyNSIsIlRvcCI6MCwiTGVmdCI6MCwiUmlnaHQiOjAsIkJvdHRvbSI6MH0sIlBhZGRpbmciOnsiJGlkIjoiNDI2IiwiVG9wIjowLCJMZWZ0IjowLCJSaWdodCI6MCwiQm90dG9tIjowfSwiQmFja2dyb3VuZCI6eyIkcmVmIjoiNzUifSwiSXNWaXNpYmxlIjp0cnVlLCJXaWR0aCI6MC4wLCJIZWlnaHQiOjAuMCwiQm9yZGVyU3R5bGUiOnsiJGlkIjoiNDI3IiwiTGluZUNvbG9yIjpudWxsLCJMaW5lV2VpZ2h0IjowLjAsIkxpbmVUeXBlIjowLCJQYXJlbnRTdHlsZSI6bnVsbH0sIlBhcmVudFN0eWxlIjpudWxsfSwiRGF0ZVN0eWxlIjp7IiRpZCI6IjQyOCIsIkZvbnRTZXR0aW5ncyI6eyIkaWQiOiI0Mjk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MzAiLCJUb3AiOjAsIkxlZnQiOjAsIlJpZ2h0IjowLCJCb3R0b20iOjB9LCJQYWRkaW5nIjp7IiRpZCI6IjQzMSIsIlRvcCI6MCwiTGVmdCI6MCwiUmlnaHQiOjAsIkJvdHRvbSI6MH0sIkJhY2tncm91bmQiOnsiJHJlZiI6IjgyIn0sIklzVmlzaWJsZSI6dHJ1ZSwiV2lkdGgiOjAuMCwiSGVpZ2h0IjowLjAsIkJvcmRlclN0eWxlIjp7IiRpZCI6IjQzMiIsIkxpbmVDb2xvciI6bnVsbCwiTGluZVdlaWdodCI6MC4wLCJMaW5lVHlwZSI6MCwiUGFyZW50U3R5bGUiOm51bGx9LCJQYXJlbnRTdHlsZSI6bnVsbH0sIkRhdGVGb3JtYXQiOnsiJGlkIjoiNDM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QiLCJEYXRlUGFydElzVmlzaWJsZSI6dHJ1ZSwiVGltZVBhcnRJc1Zpc2libGUiOmZhbHNlfX0sIklzVmlzaWJsZSI6dHJ1ZSwiUGFyZW50U3R5bGUiOm51bGx9LCJJbmRleCI6MTMsIlBlcmNlbnRhZ2VDb21wbGV0ZSI6bnVsbCwiUG9zaXRpb24iOnsiUmF0aW8iOjAuMTQ4NjQyMDQ1NDgwMjMzNjYsIklzQ3VzdG9tIjp0cnVlfSwiRGF0ZUZvcm1hdCI6eyIkcmVmIjoiNDMzIn0sIklkIjoiZDAxMzU4MGQtZWZlNy00YzY0LWIwODktNTFjZjY5YzQ2YWQwIiwiSW1wb3J0SWQiOm51bGwsIlRpdGxlIjoiQm9vayBvZiBNZXJjeSAocG9lbXMpIiwiTm90ZSI6bnVsbCwiSHlwZXJsaW5rIjpudWxsLCJJc0NoYW5nZWQiOmZhbHNlLCJJc05ldyI6ZmFsc2V9LHsiJGlkIjoiNDM1IiwiRGF0ZSI6IjE5ODgtMDktMjFUMjM6NTk6MDBaIiwiU3R5bGUiOnsiJGlkIjoiNDM2IiwiU2hhcGUiOjEzLCJDb25uZWN0b3JNYXJnaW4iOnsiJGlkIjoiNDM3IiwiVG9wIjowLCJMZWZ0IjoyLCJSaWdodCI6MiwiQm90dG9tIjowfSwiQ29ubmVjdG9yU3R5bGUiOnsiJGlkIjoiNDM4IiwiTGluZUNvbG9yIjp7IiRyZWYiOiI1OCJ9LCJMaW5lV2VpZ2h0IjoxLjAsIkxpbmVUeXBlIjowLCJQYXJlbnRTdHlsZSI6bnVsbH0sIklzQmVsb3dUaW1lYmFuZCI6ZmFsc2UsIkhpZGVEYXRlIjpmYWxzZSwiU2hhcGVTaXplIjowLCJTcGFjaW5nIjoyLjAsIlBhZGRpbmciOnsiJGlkIjoiNDM5IiwiVG9wIjo3LCJMZWZ0IjozLCJSaWdodCI6MCwiQm90dG9tIjoyfSwiU2hhcGVTdHlsZSI6eyIkaWQiOiI0NDAiLCJNYXJnaW4iOnsiJGlkIjoiNDQxIiwiVG9wIjowLCJMZWZ0IjowLCJSaWdodCI6MCwiQm90dG9tIjowfSwiUGFkZGluZyI6eyIkaWQiOiI0NDIiLCJUb3AiOjAsIkxlZnQiOjAsIlJpZ2h0IjowLCJCb3R0b20iOjB9LCJCYWNrZ3JvdW5kIjp7IiRpZCI6IjQ0MyIsIkNvbG9yIjp7IiRpZCI6IjQ0NCIsIkEiOjI1NSwiUiI6MjE4LCJHIjoxODUsIkIiOjEzM319LCJJc1Zpc2libGUiOnRydWUsIldpZHRoIjoxMi4wLCJIZWlnaHQiOjE0LjAsIkJvcmRlclN0eWxlIjp7IiRpZCI6IjQ0NSIsIkxpbmVDb2xvciI6eyIkcmVmIjoiNjcifSwiTGluZVdlaWdodCI6MC4wLCJMaW5lVHlwZSI6MCwiUGFyZW50U3R5bGUiOm51bGx9LCJQYXJlbnRTdHlsZSI6bnVsbH0sIlRpdGxlU3R5bGUiOnsiJGlkIjoiNDQ2IiwiRm9udFNldHRpbmdzIjp7IiRpZCI6IjQ0NyIsIkZvbnRTaXplIjoxMSwiRm9udE5hbWUiOiJDYWxpYnJpIiwiSXNCb2xkIjpmYWxzZSwiSXNJdGFsaWMiOmZhbHNlLCJJc1VuZGVybGluZWQiOmZhbHNlLCJQYXJlbnRTdHlsZSI6bnVsbH0sIkF1dG9TaXplIjowLCJGb3JlZ3JvdW5kIjp7IiRpZCI6IjQ0OCIsIkNvbG9yIjp7IiRpZCI6IjQ0OSIsIkEiOjI1NSwiUiI6MjQzLCJHIjoyMzAsIkIiOjIxM319LCJNYXhXaWR0aCI6MjAwLjAsIk1heEhlaWdodCI6IkluZmluaXR5IiwiU21hcnRGb3JlZ3JvdW5kSXNBY3RpdmUiOmZhbHNlLCJIb3Jpem9udGFsQWxpZ25tZW50IjoxLCJWZXJ0aWNhbEFsaWdubWVudCI6MCwiU21hcnRGb3JlZ3JvdW5kIjpudWxsLCJCYWNrZ3JvdW5kRmlsbFR5cGUiOjAsIk1hcmdpbiI6eyIkaWQiOiI0NTAiLCJUb3AiOjAsIkxlZnQiOjAsIlJpZ2h0IjowLCJCb3R0b20iOjB9LCJQYWRkaW5nIjp7IiRpZCI6IjQ1MSIsIlRvcCI6MCwiTGVmdCI6MCwiUmlnaHQiOjAsIkJvdHRvbSI6MH0sIkJhY2tncm91bmQiOnsiJHJlZiI6Ijc1In0sIklzVmlzaWJsZSI6dHJ1ZSwiV2lkdGgiOjAuMCwiSGVpZ2h0IjowLjAsIkJvcmRlclN0eWxlIjp7IiRpZCI6IjQ1MiIsIkxpbmVDb2xvciI6bnVsbCwiTGluZVdlaWdodCI6MC4wLCJMaW5lVHlwZSI6MCwiUGFyZW50U3R5bGUiOm51bGx9LCJQYXJlbnRTdHlsZSI6bnVsbH0sIkRhdGVTdHlsZSI6eyIkaWQiOiI0NTMiLCJGb250U2V0dGluZ3MiOnsiJGlkIjoiNDU0IiwiRm9udFNpemUiOjEw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U1IiwiVG9wIjowLCJMZWZ0IjowLCJSaWdodCI6MCwiQm90dG9tIjowfSwiUGFkZGluZyI6eyIkaWQiOiI0NTYiLCJUb3AiOjAsIkxlZnQiOjAsIlJpZ2h0IjowLCJCb3R0b20iOjB9LCJCYWNrZ3JvdW5kIjp7IiRyZWYiOiI4MiJ9LCJJc1Zpc2libGUiOnRydWUsIldpZHRoIjowLjAsIkhlaWdodCI6MC4wLCJCb3JkZXJTdHlsZSI6eyIkaWQiOiI0NTciLCJMaW5lQ29sb3IiOm51bGwsIkxpbmVXZWlnaHQiOjAuMCwiTGluZVR5cGUiOjAsIlBhcmVudFN0eWxlIjpudWxsfSwiUGFyZW50U3R5bGUiOm51bGx9LCJEYXRlRm9ybWF0Ijp7IiRpZCI6IjQ1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U5IiwiRGF0ZVBhcnRJc1Zpc2libGUiOnRydWUsIlRpbWVQYXJ0SXNWaXNpYmxlIjpmYWxzZX19LCJJc1Zpc2libGUiOnRydWUsIlBhcmVudFN0eWxlIjpudWxsfSwiSW5kZXgiOjE0LCJQZXJjZW50YWdlQ29tcGxldGUiOm51bGwsIlBvc2l0aW9uIjp7IlJhdGlvIjowLjAsIklzQ3VzdG9tIjpmYWxzZX0sIkRhdGVGb3JtYXQiOnsiJHJlZiI6IjQ1OCJ9LCJJZCI6IjJkODY3OTJmLWRjZmYtNGQ5ZS1hOTkxLWFhMDFkMTBkZmY0OSIsIkltcG9ydElkIjpudWxsLCJUaXRsZSI6IkknbSBZb3VyIE1hbiAoYWxidW0pIiwiTm90ZSI6bnVsbCwiSHlwZXJsaW5rIjpudWxsLCJJc0NoYW5nZWQiOmZhbHNlLCJJc05ldyI6ZmFsc2V9LHsiJGlkIjoiNDYwIiwiRGF0ZSI6IjE5OTMtMDktMjFUMjM6NTk6MDBaIiwiU3R5bGUiOnsiJGlkIjoiNDYxIiwiU2hhcGUiOjEzLCJDb25uZWN0b3JNYXJnaW4iOnsiJGlkIjoiNDYyIiwiVG9wIjowLCJMZWZ0IjoyLCJSaWdodCI6MiwiQm90dG9tIjowfSwiQ29ubmVjdG9yU3R5bGUiOnsiJGlkIjoiNDYzIiwiTGluZUNvbG9yIjp7IiRyZWYiOiI1OCJ9LCJMaW5lV2VpZ2h0IjoxLjAsIkxpbmVUeXBlIjowLCJQYXJlbnRTdHlsZSI6bnVsbH0sIklzQmVsb3dUaW1lYmFuZCI6dHJ1ZSwiSGlkZURhdGUiOmZhbHNlLCJTaGFwZVNpemUiOjAsIlNwYWNpbmciOjIuMCwiUGFkZGluZyI6eyIkaWQiOiI0NjQiLCJUb3AiOjcsIkxlZnQiOjMsIlJpZ2h0IjowLCJCb3R0b20iOjJ9LCJTaGFwZVN0eWxlIjp7IiRpZCI6IjQ2NSIsIk1hcmdpbiI6eyIkaWQiOiI0NjYiLCJUb3AiOjAsIkxlZnQiOjAsIlJpZ2h0IjowLCJCb3R0b20iOjB9LCJQYWRkaW5nIjp7IiRpZCI6IjQ2NyIsIlRvcCI6MCwiTGVmdCI6MCwiUmlnaHQiOjAsIkJvdHRvbSI6MH0sIkJhY2tncm91bmQiOnsiJGlkIjoiNDY4IiwiQ29sb3IiOnsiJGlkIjoiNDY5IiwiQSI6MjU1LCJSIjoyMTgsIkciOjE4NSwiQiI6MTMzfX0sIklzVmlzaWJsZSI6dHJ1ZSwiV2lkdGgiOjEyLjAsIkhlaWdodCI6MTQuMCwiQm9yZGVyU3R5bGUiOnsiJGlkIjoiNDcwIiwiTGluZUNvbG9yIjp7IiRyZWYiOiI2NyJ9LCJMaW5lV2VpZ2h0IjowLjAsIkxpbmVUeXBlIjowLCJQYXJlbnRTdHlsZSI6bnVsbH0sIlBhcmVudFN0eWxlIjpudWxsfSwiVGl0bGVTdHlsZSI6eyIkaWQiOiI0NzEiLCJGb250U2V0dGluZ3MiOnsiJGlkIjoiNDcyIiwiRm9udFNpemUiOjExLCJGb250TmFtZSI6IkNhbGlicmkiLCJJc0JvbGQiOmZhbHNlLCJJc0l0YWxpYyI6ZmFsc2UsIklzVW5kZXJsaW5lZCI6ZmFsc2UsIlBhcmVudFN0eWxlIjpudWxsfSwiQXV0b1NpemUiOjAsIkZvcmVncm91bmQiOnsiJGlkIjoiNDczIiwiQ29sb3IiOnsiJGlkIjoiNDc0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Q3NSIsIlRvcCI6MCwiTGVmdCI6MCwiUmlnaHQiOjAsIkJvdHRvbSI6MH0sIlBhZGRpbmciOnsiJGlkIjoiNDc2IiwiVG9wIjowLCJMZWZ0IjowLCJSaWdodCI6MCwiQm90dG9tIjowfSwiQmFja2dyb3VuZCI6eyIkcmVmIjoiNzUifSwiSXNWaXNpYmxlIjp0cnVlLCJXaWR0aCI6MC4wLCJIZWlnaHQiOjAuMCwiQm9yZGVyU3R5bGUiOnsiJGlkIjoiNDc3IiwiTGluZUNvbG9yIjpudWxsLCJMaW5lV2VpZ2h0IjowLjAsIkxpbmVUeXBlIjowLCJQYXJlbnRTdHlsZSI6bnVsbH0sIlBhcmVudFN0eWxlIjpudWxsfSwiRGF0ZVN0eWxlIjp7IiRpZCI6IjQ3OCIsIkZvbnRTZXR0aW5ncyI6eyIkaWQiOiI0Nzk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ODAiLCJUb3AiOjAsIkxlZnQiOjAsIlJpZ2h0IjowLCJCb3R0b20iOjB9LCJQYWRkaW5nIjp7IiRpZCI6IjQ4MSIsIlRvcCI6MCwiTGVmdCI6MCwiUmlnaHQiOjAsIkJvdHRvbSI6MH0sIkJhY2tncm91bmQiOnsiJHJlZiI6IjgyIn0sIklzVmlzaWJsZSI6dHJ1ZSwiV2lkdGgiOjAuMCwiSGVpZ2h0IjowLjAsIkJvcmRlclN0eWxlIjp7IiRpZCI6IjQ4MiIsIkxpbmVDb2xvciI6bnVsbCwiTGluZVdlaWdodCI6MC4wLCJMaW5lVHlwZSI6MCwiUGFyZW50U3R5bGUiOm51bGx9LCJQYXJlbnRTdHlsZSI6bnVsbH0sIkRhdGVGb3JtYXQiOnsiJGlkIjoiND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DQiLCJEYXRlUGFydElzVmlzaWJsZSI6dHJ1ZSwiVGltZVBhcnRJc1Zpc2libGUiOmZhbHNlfX0sIklzVmlzaWJsZSI6dHJ1ZSwiUGFyZW50U3R5bGUiOm51bGx9LCJJbmRleCI6MTUsIlBlcmNlbnRhZ2VDb21wbGV0ZSI6bnVsbCwiUG9zaXRpb24iOnsiUmF0aW8iOjAuMCwiSXNDdXN0b20iOmZhbHNlfSwiRGF0ZUZvcm1hdCI6eyIkcmVmIjoiNDgzIn0sIklkIjoiMmFjYmM4MWItMWI2Yi00MDJmLTg0NGMtYzhhYzY3ZTkzYjliIiwiSW1wb3J0SWQiOm51bGwsIlRpdGxlIjoiU3RyYW5nZXIgTXVzaWM6IFNlbGVjdGVkIFBvZW1zIGFuZCBTb25ncyIsIk5vdGUiOm51bGwsIkh5cGVybGluayI6bnVsbCwiSXNDaGFuZ2VkIjpmYWxzZSwiSXNOZXciOmZhbHNlfSx7IiRpZCI6IjQ4NSIsIkRhdGUiOiIxOTk0LTA5LTIxVDIzOjU5OjAwWiIsIlN0eWxlIjp7IiRpZCI6IjQ4NiIsIlNoYXBlIjowLCJDb25uZWN0b3JNYXJnaW4iOnsiJGlkIjoiNDg3IiwiVG9wIjowLCJMZWZ0IjoyLCJSaWdodCI6MiwiQm90dG9tIjowfSwiQ29ubmVjdG9yU3R5bGUiOnsiJGlkIjoiNDg4IiwiTGluZUNvbG9yIjp7IiRyZWYiOiI1OCJ9LCJMaW5lV2VpZ2h0IjoxLjAsIkxpbmVUeXBlIjowLCJQYXJlbnRTdHlsZSI6bnVsbH0sIklzQmVsb3dUaW1lYmFuZCI6ZmFsc2UsIkhpZGVEYXRlIjpmYWxzZSwiU2hhcGVTaXplIjowLCJTcGFjaW5nIjoyLjAsIlBhZGRpbmciOnsiJGlkIjoiNDg5IiwiVG9wIjo3LCJMZWZ0IjozLCJSaWdodCI6MCwiQm90dG9tIjoyfSwiU2hhcGVTdHlsZSI6eyIkaWQiOiI0OTAiLCJNYXJnaW4iOnsiJGlkIjoiNDkxIiwiVG9wIjowLCJMZWZ0IjowLCJSaWdodCI6MCwiQm90dG9tIjowfSwiUGFkZGluZyI6eyIkaWQiOiI0OTIiLCJUb3AiOjAsIkxlZnQiOjAsIlJpZ2h0IjowLCJCb3R0b20iOjB9LCJCYWNrZ3JvdW5kIjp7IiRpZCI6IjQ5MyIsIkNvbG9yIjp7IiRpZCI6IjQ5NCIsIkEiOjI1NSwiUiI6MTIzLCJHIjo5MCwiQiI6MTh9fSwiSXNWaXNpYmxlIjp0cnVlLCJXaWR0aCI6MTIuMCwiSGVpZ2h0IjoxNC4wLCJCb3JkZXJTdHlsZSI6eyIkaWQiOiI0OTUiLCJMaW5lQ29sb3IiOnsiJHJlZiI6IjY3In0sIkxpbmVXZWlnaHQiOjAuMCwiTGluZVR5cGUiOjAsIlBhcmVudFN0eWxlIjpudWxsfSwiUGFyZW50U3R5bGUiOm51bGx9LCJUaXRsZVN0eWxlIjp7IiRpZCI6IjQ5NiIsIkZvbnRTZXR0aW5ncyI6eyIkaWQiOiI0OTciLCJGb250U2l6ZSI6MTEsIkZvbnROYW1lIjoiQ2FsaWJyaSIsIklzQm9sZCI6ZmFsc2UsIklzSXRhbGljIjpmYWxzZSwiSXNVbmRlcmxpbmVkIjpmYWxzZSwiUGFyZW50U3R5bGUiOm51bGx9LCJBdXRvU2l6ZSI6MCwiRm9yZWdyb3VuZCI6eyIkaWQiOiI0OTgiLCJDb2xvciI6eyIkaWQiOiI0OTkiLCJBIjoyNTUsIlIiOjI0MywiRyI6MjMwLCJCIjoyMTN9fSwiTWF4V2lkdGgiOjIwMC4wLCJNYXhIZWlnaHQiOiJJbmZpbml0eSIsIlNtYXJ0Rm9yZWdyb3VuZElzQWN0aXZlIjpmYWxzZSwiSG9yaXpvbnRhbEFsaWdubWVudCI6MSwiVmVydGljYWxBbGlnbm1lbnQiOjAsIlNtYXJ0Rm9yZWdyb3VuZCI6bnVsbCwiQmFja2dyb3VuZEZpbGxUeXBlIjowLCJNYXJnaW4iOnsiJGlkIjoiNTAwIiwiVG9wIjowLCJMZWZ0IjowLCJSaWdodCI6MCwiQm90dG9tIjowfSwiUGFkZGluZyI6eyIkaWQiOiI1MDEiLCJUb3AiOjAsIkxlZnQiOjAsIlJpZ2h0IjowLCJCb3R0b20iOjB9LCJCYWNrZ3JvdW5kIjp7IiRyZWYiOiI3NSJ9LCJJc1Zpc2libGUiOnRydWUsIldpZHRoIjowLjAsIkhlaWdodCI6MC4wLCJCb3JkZXJTdHlsZSI6eyIkaWQiOiI1MDIiLCJMaW5lQ29sb3IiOm51bGwsIkxpbmVXZWlnaHQiOjAuMCwiTGluZVR5cGUiOjAsIlBhcmVudFN0eWxlIjpudWxsfSwiUGFyZW50U3R5bGUiOm51bGx9LCJEYXRlU3R5bGUiOnsiJGlkIjoiNTAzIiwiRm9udFNldHRpbmdzIjp7IiRpZCI6IjUwNCIsIkZvbnRTaXplIjoxMC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wNSIsIlRvcCI6MCwiTGVmdCI6MCwiUmlnaHQiOjAsIkJvdHRvbSI6MH0sIlBhZGRpbmciOnsiJGlkIjoiNTA2IiwiVG9wIjowLCJMZWZ0IjowLCJSaWdodCI6MCwiQm90dG9tIjowfSwiQmFja2dyb3VuZCI6eyIkcmVmIjoiODIifSwiSXNWaXNpYmxlIjp0cnVlLCJXaWR0aCI6MC4wLCJIZWlnaHQiOjAuMCwiQm9yZGVyU3R5bGUiOnsiJGlkIjoiNTA3IiwiTGluZUNvbG9yIjpudWxsLCJMaW5lV2VpZ2h0IjowLjAsIkxpbmVUeXBlIjowLCJQYXJlbnRTdHlsZSI6bnVsbH0sIlBhcmVudFN0eWxlIjpudWxsfSwiRGF0ZUZvcm1hdCI6eyIkaWQiOiI1M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wOSIsIkRhdGVQYXJ0SXNWaXNpYmxlIjp0cnVlLCJUaW1lUGFydElzVmlzaWJsZSI6ZmFsc2V9fSwiSXNWaXNpYmxlIjp0cnVlLCJQYXJlbnRTdHlsZSI6bnVsbH0sIkluZGV4IjoxNiwiUGVyY2VudGFnZUNvbXBsZXRlIjpudWxsLCJQb3NpdGlvbiI6eyJSYXRpbyI6MC4wLCJJc0N1c3RvbSI6ZmFsc2V9LCJEYXRlRm9ybWF0Ijp7IiRyZWYiOiI1MDgifSwiSWQiOiI2MWJjY2JmNy1mMWFjLTQ1YjUtOTNiOS01MTEyOGM1MDA5YjUiLCJJbXBvcnRJZCI6bnVsbCwiVGl0bGUiOiJSZXRyZWF0cyB0byBaZW4gbW9uYXN0ZXJ5IGZvciA1IHllYXJzIiwiTm90ZSI6bnVsbCwiSHlwZXJsaW5rIjpudWxsLCJJc0NoYW5nZWQiOmZhbHNlLCJJc05ldyI6ZmFsc2V9LHsiJGlkIjoiNTEwIiwiRGF0ZSI6IjE5OTYtMDktMjFUMjM6NTk6MDBaIiwiU3R5bGUiOnsiJGlkIjoiNTExIiwiU2hhcGUiOjAsIkNvbm5lY3Rvck1hcmdpbiI6eyIkaWQiOiI1MTIiLCJUb3AiOjAsIkxlZnQiOjIsIlJpZ2h0IjoyLCJCb3R0b20iOjB9LCJDb25uZWN0b3JTdHlsZSI6eyIkaWQiOiI1MTMiLCJMaW5lQ29sb3IiOnsiJHJlZiI6IjU4In0sIkxpbmVXZWlnaHQiOjEuMCwiTGluZVR5cGUiOjAsIlBhcmVudFN0eWxlIjpudWxsfSwiSXNCZWxvd1RpbWViYW5kIjp0cnVlLCJIaWRlRGF0ZSI6ZmFsc2UsIlNoYXBlU2l6ZSI6MCwiU3BhY2luZyI6Mi4wLCJQYWRkaW5nIjp7IiRpZCI6IjUxNCIsIlRvcCI6NywiTGVmdCI6MywiUmlnaHQiOjAsIkJvdHRvbSI6Mn0sIlNoYXBlU3R5bGUiOnsiJGlkIjoiNTE1IiwiTWFyZ2luIjp7IiRpZCI6IjUxNiIsIlRvcCI6MCwiTGVmdCI6MCwiUmlnaHQiOjAsIkJvdHRvbSI6MH0sIlBhZGRpbmciOnsiJGlkIjoiNTE3IiwiVG9wIjowLCJMZWZ0IjowLCJSaWdodCI6MCwiQm90dG9tIjowfSwiQmFja2dyb3VuZCI6eyIkaWQiOiI1MTgiLCJDb2xvciI6eyIkaWQiOiI1MTkiLCJBIjoyNTUsIlIiOjEyMywiRyI6OTAsIkIiOjE4fX0sIklzVmlzaWJsZSI6dHJ1ZSwiV2lkdGgiOjEyLjAsIkhlaWdodCI6MTQuMCwiQm9yZGVyU3R5bGUiOnsiJGlkIjoiNTIwIiwiTGluZUNvbG9yIjp7IiRyZWYiOiI2NyJ9LCJMaW5lV2VpZ2h0IjowLjAsIkxpbmVUeXBlIjowLCJQYXJlbnRTdHlsZSI6bnVsbH0sIlBhcmVudFN0eWxlIjpudWxsfSwiVGl0bGVTdHlsZSI6eyIkaWQiOiI1MjEiLCJGb250U2V0dGluZ3MiOnsiJGlkIjoiNTIyIiwiRm9udFNpemUiOjExLCJGb250TmFtZSI6IkNhbGlicmkiLCJJc0JvbGQiOmZhbHNlLCJJc0l0YWxpYyI6ZmFsc2UsIklzVW5kZXJsaW5lZCI6ZmFsc2UsIlBhcmVudFN0eWxlIjpudWxsfSwiQXV0b1NpemUiOjAsIkZvcmVncm91bmQiOnsiJGlkIjoiNTIzIiwiQ29sb3IiOnsiJGlkIjoiNTI0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UyNSIsIlRvcCI6MCwiTGVmdCI6MCwiUmlnaHQiOjAsIkJvdHRvbSI6MH0sIlBhZGRpbmciOnsiJGlkIjoiNTI2IiwiVG9wIjowLCJMZWZ0IjowLCJSaWdodCI6MCwiQm90dG9tIjowfSwiQmFja2dyb3VuZCI6eyIkcmVmIjoiNzUifSwiSXNWaXNpYmxlIjp0cnVlLCJXaWR0aCI6MC4wLCJIZWlnaHQiOjAuMCwiQm9yZGVyU3R5bGUiOnsiJGlkIjoiNTI3IiwiTGluZUNvbG9yIjpudWxsLCJMaW5lV2VpZ2h0IjowLjAsIkxpbmVUeXBlIjowLCJQYXJlbnRTdHlsZSI6bnVsbH0sIlBhcmVudFN0eWxlIjpudWxsfSwiRGF0ZVN0eWxlIjp7IiRpZCI6IjUyOCIsIkZvbnRTZXR0aW5ncyI6eyIkaWQiOiI1Mjk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MzAiLCJUb3AiOjAsIkxlZnQiOjAsIlJpZ2h0IjowLCJCb3R0b20iOjB9LCJQYWRkaW5nIjp7IiRpZCI6IjUzMSIsIlRvcCI6MCwiTGVmdCI6MCwiUmlnaHQiOjAsIkJvdHRvbSI6MH0sIkJhY2tncm91bmQiOnsiJHJlZiI6IjgyIn0sIklzVmlzaWJsZSI6dHJ1ZSwiV2lkdGgiOjAuMCwiSGVpZ2h0IjowLjAsIkJvcmRlclN0eWxlIjp7IiRpZCI6IjUzMiIsIkxpbmVDb2xvciI6bnVsbCwiTGluZVdlaWdodCI6MC4wLCJMaW5lVHlwZSI6MCwiUGFyZW50U3R5bGUiOm51bGx9LCJQYXJlbnRTdHlsZSI6bnVsbH0sIkRhdGVGb3JtYXQiOnsiJGlkIjoiNTM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zQiLCJEYXRlUGFydElzVmlzaWJsZSI6dHJ1ZSwiVGltZVBhcnRJc1Zpc2libGUiOmZhbHNlfX0sIklzVmlzaWJsZSI6dHJ1ZSwiUGFyZW50U3R5bGUiOm51bGx9LCJJbmRleCI6MTcsIlBlcmNlbnRhZ2VDb21wbGV0ZSI6bnVsbCwiUG9zaXRpb24iOnsiUmF0aW8iOjAuMCwiSXNDdXN0b20iOmZhbHNlfSwiRGF0ZUZvcm1hdCI6eyIkcmVmIjoiNTMzIn0sIklkIjoiNjhkNjJkMDUtZmEwMi00ZWYyLWE5MjgtN2M2MjQ4MDc4MDJkIiwiSW1wb3J0SWQiOm51bGwsIlRpdGxlIjoiT3JkYWluZWQgYXMgYSBSaW56YWkgWmVuIEJ1ZGRoaXN0IG1vbmsiLCJOb3RlIjpudWxsLCJIeXBlcmxpbmsiOm51bGwsIklzQ2hhbmdlZCI6ZmFsc2UsIklzTmV3IjpmYWxzZX0seyIkaWQiOiI1MzUiLCJEYXRlIjoiMjAwMS0wOS0yMVQyMzo1OTowMFoiLCJTdHlsZSI6eyIkaWQiOiI1MzYiLCJTaGFwZSI6MTMsIkNvbm5lY3Rvck1hcmdpbiI6eyIkaWQiOiI1MzciLCJUb3AiOjAsIkxlZnQiOjIsIlJpZ2h0IjoyLCJCb3R0b20iOjB9LCJDb25uZWN0b3JTdHlsZSI6eyIkaWQiOiI1MzgiLCJMaW5lQ29sb3IiOnsiJHJlZiI6IjU4In0sIkxpbmVXZWlnaHQiOjEuMCwiTGluZVR5cGUiOjAsIlBhcmVudFN0eWxlIjpudWxsfSwiSXNCZWxvd1RpbWViYW5kIjpmYWxzZSwiSGlkZURhdGUiOmZhbHNlLCJTaGFwZVNpemUiOjAsIlNwYWNpbmciOjIuMCwiUGFkZGluZyI6eyIkaWQiOiI1MzkiLCJUb3AiOjcsIkxlZnQiOjMsIlJpZ2h0IjowLCJCb3R0b20iOjJ9LCJTaGFwZVN0eWxlIjp7IiRpZCI6IjU0MCIsIk1hcmdpbiI6eyIkaWQiOiI1NDEiLCJUb3AiOjAsIkxlZnQiOjAsIlJpZ2h0IjowLCJCb3R0b20iOjB9LCJQYWRkaW5nIjp7IiRpZCI6IjU0MiIsIlRvcCI6MCwiTGVmdCI6MCwiUmlnaHQiOjAsIkJvdHRvbSI6MH0sIkJhY2tncm91bmQiOnsiJGlkIjoiNTQzIiwiQ29sb3IiOnsiJGlkIjoiNTQ0IiwiQSI6MjU1LCJSIjoyMTgsIkciOjE4NSwiQiI6MTMzfX0sIklzVmlzaWJsZSI6dHJ1ZSwiV2lkdGgiOjEyLjAsIkhlaWdodCI6MTQuMCwiQm9yZGVyU3R5bGUiOnsiJGlkIjoiNTQ1IiwiTGluZUNvbG9yIjp7IiRyZWYiOiI2NyJ9LCJMaW5lV2VpZ2h0IjowLjAsIkxpbmVUeXBlIjowLCJQYXJlbnRTdHlsZSI6bnVsbH0sIlBhcmVudFN0eWxlIjpudWxsfSwiVGl0bGVTdHlsZSI6eyIkaWQiOiI1NDYiLCJGb250U2V0dGluZ3MiOnsiJGlkIjoiNTQ3IiwiRm9udFNpemUiOjExLCJGb250TmFtZSI6IkNhbGlicmkiLCJJc0JvbGQiOmZhbHNlLCJJc0l0YWxpYyI6ZmFsc2UsIklzVW5kZXJsaW5lZCI6ZmFsc2UsIlBhcmVudFN0eWxlIjpudWxsfSwiQXV0b1NpemUiOjAsIkZvcmVncm91bmQiOnsiJGlkIjoiNTQ4IiwiQ29sb3IiOnsiJGlkIjoiNTQ5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U1MCIsIlRvcCI6MCwiTGVmdCI6MCwiUmlnaHQiOjAsIkJvdHRvbSI6MH0sIlBhZGRpbmciOnsiJGlkIjoiNTUxIiwiVG9wIjowLCJMZWZ0IjowLCJSaWdodCI6MCwiQm90dG9tIjowfSwiQmFja2dyb3VuZCI6eyIkcmVmIjoiNzUifSwiSXNWaXNpYmxlIjp0cnVlLCJXaWR0aCI6MC4wLCJIZWlnaHQiOjAuMCwiQm9yZGVyU3R5bGUiOnsiJGlkIjoiNTUyIiwiTGluZUNvbG9yIjpudWxsLCJMaW5lV2VpZ2h0IjowLjAsIkxpbmVUeXBlIjowLCJQYXJlbnRTdHlsZSI6bnVsbH0sIlBhcmVudFN0eWxlIjpudWxsfSwiRGF0ZVN0eWxlIjp7IiRpZCI6IjU1MyIsIkZvbnRTZXR0aW5ncyI6eyIkaWQiOiI1NTQ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NTUiLCJUb3AiOjAsIkxlZnQiOjAsIlJpZ2h0IjowLCJCb3R0b20iOjB9LCJQYWRkaW5nIjp7IiRpZCI6IjU1NiIsIlRvcCI6MCwiTGVmdCI6MCwiUmlnaHQiOjAsIkJvdHRvbSI6MH0sIkJhY2tncm91bmQiOnsiJHJlZiI6IjgyIn0sIklzVmlzaWJsZSI6dHJ1ZSwiV2lkdGgiOjAuMCwiSGVpZ2h0IjowLjAsIkJvcmRlclN0eWxlIjp7IiRpZCI6IjU1NyIsIkxpbmVDb2xvciI6bnVsbCwiTGluZVdlaWdodCI6MC4wLCJMaW5lVHlwZSI6MCwiUGFyZW50U3R5bGUiOm51bGx9LCJQYXJlbnRTdHlsZSI6bnVsbH0sIkRhdGVGb3JtYXQiOnsiJGlkIjoiNTU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TkiLCJEYXRlUGFydElzVmlzaWJsZSI6dHJ1ZSwiVGltZVBhcnRJc1Zpc2libGUiOmZhbHNlfX0sIklzVmlzaWJsZSI6dHJ1ZSwiUGFyZW50U3R5bGUiOm51bGx9LCJJbmRleCI6MTgsIlBlcmNlbnRhZ2VDb21wbGV0ZSI6bnVsbCwiUG9zaXRpb24iOnsiUmF0aW8iOjAuMCwiSXNDdXN0b20iOmZhbHNlfSwiRGF0ZUZvcm1hdCI6eyIkcmVmIjoiNTU4In0sIklkIjoiZjlhMmNhYzUtYzZhZi00MzRiLWI4MmUtZjE4MGQ5OTI1MTkzIiwiSW1wb3J0SWQiOm51bGwsIlRpdGxlIjoiVGVuIE5ldyBTb25ncyAoYWxidW0pIiwiTm90ZSI6bnVsbCwiSHlwZXJsaW5rIjpudWxsLCJJc0NoYW5nZWQiOmZhbHNlLCJJc05ldyI6ZmFsc2V9LHsiJGlkIjoiNTYwIiwiRGF0ZSI6IjIwMDItMDktMjFUMjM6NTk6MDBaIiwiU3R5bGUiOnsiJGlkIjoiNTYxIiwiU2hhcGUiOjAsIkNvbm5lY3Rvck1hcmdpbiI6eyIkaWQiOiI1NjIiLCJUb3AiOjAsIkxlZnQiOjIsIlJpZ2h0IjoyLCJCb3R0b20iOjB9LCJDb25uZWN0b3JTdHlsZSI6eyIkaWQiOiI1NjMiLCJMaW5lQ29sb3IiOnsiJHJlZiI6IjU4In0sIkxpbmVXZWlnaHQiOjEuMCwiTGluZVR5cGUiOjAsIlBhcmVudFN0eWxlIjpudWxsfSwiSXNCZWxvd1RpbWViYW5kIjp0cnVlLCJIaWRlRGF0ZSI6ZmFsc2UsIlNoYXBlU2l6ZSI6MCwiU3BhY2luZyI6Mi4wLCJQYWRkaW5nIjp7IiRpZCI6IjU2NCIsIlRvcCI6NywiTGVmdCI6MywiUmlnaHQiOjAsIkJvdHRvbSI6Mn0sIlNoYXBlU3R5bGUiOnsiJGlkIjoiNTY1IiwiTWFyZ2luIjp7IiRpZCI6IjU2NiIsIlRvcCI6MCwiTGVmdCI6MCwiUmlnaHQiOjAsIkJvdHRvbSI6MH0sIlBhZGRpbmciOnsiJGlkIjoiNTY3IiwiVG9wIjowLCJMZWZ0IjowLCJSaWdodCI6MCwiQm90dG9tIjowfSwiQmFja2dyb3VuZCI6eyIkaWQiOiI1NjgiLCJDb2xvciI6eyIkaWQiOiI1NjkiLCJBIjoyNTUsIlIiOjEyMywiRyI6OTAsIkIiOjE4fX0sIklzVmlzaWJsZSI6dHJ1ZSwiV2lkdGgiOjEyLjAsIkhlaWdodCI6MTQuMCwiQm9yZGVyU3R5bGUiOnsiJGlkIjoiNTcwIiwiTGluZUNvbG9yIjp7IiRyZWYiOiI2NyJ9LCJMaW5lV2VpZ2h0IjowLjAsIkxpbmVUeXBlIjowLCJQYXJlbnRTdHlsZSI6bnVsbH0sIlBhcmVudFN0eWxlIjpudWxsfSwiVGl0bGVTdHlsZSI6eyIkaWQiOiI1NzEiLCJGb250U2V0dGluZ3MiOnsiJGlkIjoiNTcyIiwiRm9udFNpemUiOjExLCJGb250TmFtZSI6IkNhbGlicmkiLCJJc0JvbGQiOmZhbHNlLCJJc0l0YWxpYyI6ZmFsc2UsIklzVW5kZXJsaW5lZCI6ZmFsc2UsIlBhcmVudFN0eWxlIjpudWxsfSwiQXV0b1NpemUiOjAsIkZvcmVncm91bmQiOnsiJGlkIjoiNTczIiwiQ29sb3IiOnsiJGlkIjoiNTc0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U3NSIsIlRvcCI6MCwiTGVmdCI6MCwiUmlnaHQiOjAsIkJvdHRvbSI6MH0sIlBhZGRpbmciOnsiJGlkIjoiNTc2IiwiVG9wIjowLCJMZWZ0IjowLCJSaWdodCI6MCwiQm90dG9tIjowfSwiQmFja2dyb3VuZCI6eyIkcmVmIjoiNzUifSwiSXNWaXNpYmxlIjp0cnVlLCJXaWR0aCI6MC4wLCJIZWlnaHQiOjAuMCwiQm9yZGVyU3R5bGUiOnsiJGlkIjoiNTc3IiwiTGluZUNvbG9yIjpudWxsLCJMaW5lV2VpZ2h0IjowLjAsIkxpbmVUeXBlIjowLCJQYXJlbnRTdHlsZSI6bnVsbH0sIlBhcmVudFN0eWxlIjpudWxsfSwiRGF0ZVN0eWxlIjp7IiRpZCI6IjU3OCIsIkZvbnRTZXR0aW5ncyI6eyIkaWQiOiI1Nzk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ODAiLCJUb3AiOjAsIkxlZnQiOjAsIlJpZ2h0IjowLCJCb3R0b20iOjB9LCJQYWRkaW5nIjp7IiRpZCI6IjU4MSIsIlRvcCI6MCwiTGVmdCI6MCwiUmlnaHQiOjAsIkJvdHRvbSI6MH0sIkJhY2tncm91bmQiOnsiJHJlZiI6IjgyIn0sIklzVmlzaWJsZSI6dHJ1ZSwiV2lkdGgiOjAuMCwiSGVpZ2h0IjowLjAsIkJvcmRlclN0eWxlIjp7IiRpZCI6IjU4MiIsIkxpbmVDb2xvciI6bnVsbCwiTGluZVdlaWdodCI6MC4wLCJMaW5lVHlwZSI6MCwiUGFyZW50U3R5bGUiOm51bGx9LCJQYXJlbnRTdHlsZSI6bnVsbH0sIkRhdGVGb3JtYXQiOnsiJGlkIjoiNT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DQiLCJEYXRlUGFydElzVmlzaWJsZSI6dHJ1ZSwiVGltZVBhcnRJc1Zpc2libGUiOmZhbHNlfX0sIklzVmlzaWJsZSI6dHJ1ZSwiUGFyZW50U3R5bGUiOm51bGx9LCJJbmRleCI6MTksIlBlcmNlbnRhZ2VDb21wbGV0ZSI6bnVsbCwiUG9zaXRpb24iOnsiUmF0aW8iOjAuMCwiSXNDdXN0b20iOmZhbHNlfSwiRGF0ZUZvcm1hdCI6eyIkcmVmIjoiNTgzIn0sIklkIjoiMWM2NGNlM2EtNmQzMi00NWQ5LWE2NTQtMTRiZDg4MmQ3NTc0IiwiSW1wb3J0SWQiOm51bGwsIlRpdGxlIjoiQ2FuYWRpYW4gSnVubyBhd2FyZCBmb3IgQmVzdCBBcnRpc3QiLCJOb3RlIjpudWxsLCJIeXBlcmxpbmsiOm51bGwsIklzQ2hhbmdlZCI6ZmFsc2UsIklzTmV3IjpmYWxzZX0seyIkaWQiOiI1ODUiLCJEYXRlIjoiMjAwMy0wOS0yMVQyMzo1OTowMFoiLCJTdHlsZSI6eyIkaWQiOiI1ODYiLCJTaGFwZSI6MCwiQ29ubmVjdG9yTWFyZ2luIjp7IiRpZCI6IjU4NyIsIlRvcCI6MCwiTGVmdCI6MiwiUmlnaHQiOjIsIkJvdHRvbSI6MH0sIkNvbm5lY3RvclN0eWxlIjp7IiRpZCI6IjU4OCIsIkxpbmVDb2xvciI6eyIkcmVmIjoiNTgifSwiTGluZVdlaWdodCI6MS4wLCJMaW5lVHlwZSI6MCwiUGFyZW50U3R5bGUiOm51bGx9LCJJc0JlbG93VGltZWJhbmQiOmZhbHNlLCJIaWRlRGF0ZSI6ZmFsc2UsIlNoYXBlU2l6ZSI6MCwiU3BhY2luZyI6Mi4wLCJQYWRkaW5nIjp7IiRpZCI6IjU4OSIsIlRvcCI6NywiTGVmdCI6MywiUmlnaHQiOjAsIkJvdHRvbSI6Mn0sIlNoYXBlU3R5bGUiOnsiJGlkIjoiNTkwIiwiTWFyZ2luIjp7IiRpZCI6IjU5MSIsIlRvcCI6MCwiTGVmdCI6MCwiUmlnaHQiOjAsIkJvdHRvbSI6MH0sIlBhZGRpbmciOnsiJGlkIjoiNTkyIiwiVG9wIjowLCJMZWZ0IjowLCJSaWdodCI6MCwiQm90dG9tIjowfSwiQmFja2dyb3VuZCI6eyIkaWQiOiI1OTMiLCJDb2xvciI6eyIkaWQiOiI1OTQiLCJBIjoyNTUsIlIiOjEyMywiRyI6OTAsIkIiOjE4fX0sIklzVmlzaWJsZSI6dHJ1ZSwiV2lkdGgiOjEyLjAsIkhlaWdodCI6MTQuMCwiQm9yZGVyU3R5bGUiOnsiJGlkIjoiNTk1IiwiTGluZUNvbG9yIjp7IiRyZWYiOiI2NyJ9LCJMaW5lV2VpZ2h0IjowLjAsIkxpbmVUeXBlIjowLCJQYXJlbnRTdHlsZSI6bnVsbH0sIlBhcmVudFN0eWxlIjpudWxsfSwiVGl0bGVTdHlsZSI6eyIkaWQiOiI1OTYiLCJGb250U2V0dGluZ3MiOnsiJGlkIjoiNTk3IiwiRm9udFNpemUiOjExLCJGb250TmFtZSI6IkNhbGlicmkiLCJJc0JvbGQiOmZhbHNlLCJJc0l0YWxpYyI6ZmFsc2UsIklzVW5kZXJsaW5lZCI6ZmFsc2UsIlBhcmVudFN0eWxlIjpudWxsfSwiQXV0b1NpemUiOjAsIkZvcmVncm91bmQiOnsiJGlkIjoiNTk4IiwiQ29sb3IiOnsiJGlkIjoiNTk5IiwiQSI6MjU1LCJSIjoyNDMsIkciOjIzMCwiQiI6MjEzfX0sIk1heFdpZHRoIjoyMDAuMCwiTWF4SGVpZ2h0IjoiSW5maW5pdHkiLCJTbWFydEZvcmVncm91bmRJc0FjdGl2ZSI6ZmFsc2UsIkhvcml6b250YWxBbGlnbm1lbnQiOjEsIlZlcnRpY2FsQWxpZ25tZW50IjowLCJTbWFydEZvcmVncm91bmQiOm51bGwsIkJhY2tncm91bmRGaWxsVHlwZSI6MCwiTWFyZ2luIjp7IiRpZCI6IjYwMCIsIlRvcCI6MCwiTGVmdCI6MCwiUmlnaHQiOjAsIkJvdHRvbSI6MH0sIlBhZGRpbmciOnsiJGlkIjoiNjAxIiwiVG9wIjowLCJMZWZ0IjowLCJSaWdodCI6MCwiQm90dG9tIjowfSwiQmFja2dyb3VuZCI6eyIkcmVmIjoiNzUifSwiSXNWaXNpYmxlIjp0cnVlLCJXaWR0aCI6MC4wLCJIZWlnaHQiOjAuMCwiQm9yZGVyU3R5bGUiOnsiJGlkIjoiNjAyIiwiTGluZUNvbG9yIjpudWxsLCJMaW5lV2VpZ2h0IjowLjAsIkxpbmVUeXBlIjowLCJQYXJlbnRTdHlsZSI6bnVsbH0sIlBhcmVudFN0eWxlIjpudWxsfSwiRGF0ZVN0eWxlIjp7IiRpZCI6IjYwMyIsIkZvbnRTZXR0aW5ncyI6eyIkaWQiOiI2MDQiLCJGb250U2l6ZSI6MTA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2MDUiLCJUb3AiOjAsIkxlZnQiOjAsIlJpZ2h0IjowLCJCb3R0b20iOjB9LCJQYWRkaW5nIjp7IiRpZCI6IjYwNiIsIlRvcCI6MCwiTGVmdCI6MCwiUmlnaHQiOjAsIkJvdHRvbSI6MH0sIkJhY2tncm91bmQiOnsiJHJlZiI6IjgyIn0sIklzVmlzaWJsZSI6dHJ1ZSwiV2lkdGgiOjAuMCwiSGVpZ2h0IjowLjAsIkJvcmRlclN0eWxlIjp7IiRpZCI6IjYwNyIsIkxpbmVDb2xvciI6bnVsbCwiTGluZVdlaWdodCI6MC4wLCJMaW5lVHlwZSI6MCwiUGFyZW50U3R5bGUiOm51bGx9LCJQYXJlbnRTdHlsZSI6bnVsbH0sIkRhdGVGb3JtYXQiOnsiJGlkIjoiNjA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DkiLCJEYXRlUGFydElzVmlzaWJsZSI6dHJ1ZSwiVGltZVBhcnRJc1Zpc2libGUiOmZhbHNlfX0sIklzVmlzaWJsZSI6dHJ1ZSwiUGFyZW50U3R5bGUiOm51bGx9LCJJbmRleCI6MjAsIlBlcmNlbnRhZ2VDb21wbGV0ZSI6bnVsbCwiUG9zaXRpb24iOnsiUmF0aW8iOjAuMCwiSXNDdXN0b20iOmZhbHNlfSwiRGF0ZUZvcm1hdCI6eyIkcmVmIjoiNjA4In0sIklkIjoiZWQ2MzZiYjQtZDY0YS00NTUwLTg0MjEtOWZkMWU1MmMwMTg3IiwiSW1wb3J0SWQiOm51bGwsIlRpdGxlIjoiTmFtZWQgQ29tcGFuaW9uIG9mIHRoZSBPcmRlciBvZiBDYW5hZGEiLCJOb3RlIjpudWxsLCJIeXBlcmxpbmsiOm51bGwsIklzQ2hhbmdlZCI6ZmFsc2UsIklzTmV3IjpmYWxzZX0seyIkaWQiOiI2MTAiLCJEYXRlIjoiMjAwNi0wOS0yMVQyMzo1OTowMFoiLCJTdHlsZSI6eyIkaWQiOiI2MTEiLCJTaGFwZSI6MTMsIkNvbm5lY3Rvck1hcmdpbiI6eyIkaWQiOiI2MTIiLCJUb3AiOjAsIkxlZnQiOjIsIlJpZ2h0IjoyLCJCb3R0b20iOjB9LCJDb25uZWN0b3JTdHlsZSI6eyIkaWQiOiI2MTMiLCJMaW5lQ29sb3IiOnsiJHJlZiI6IjU4In0sIkxpbmVXZWlnaHQiOjEuMCwiTGluZVR5cGUiOjAsIlBhcmVudFN0eWxlIjpudWxsfSwiSXNCZWxvd1RpbWViYW5kIjp0cnVlLCJIaWRlRGF0ZSI6ZmFsc2UsIlNoYXBlU2l6ZSI6MCwiU3BhY2luZyI6Mi4wLCJQYWRkaW5nIjp7IiRpZCI6IjYxNCIsIlRvcCI6NywiTGVmdCI6MywiUmlnaHQiOjAsIkJvdHRvbSI6Mn0sIlNoYXBlU3R5bGUiOnsiJGlkIjoiNjE1IiwiTWFyZ2luIjp7IiRpZCI6IjYxNiIsIlRvcCI6MCwiTGVmdCI6MCwiUmlnaHQiOjAsIkJvdHRvbSI6MH0sIlBhZGRpbmciOnsiJGlkIjoiNjE3IiwiVG9wIjowLCJMZWZ0IjowLCJSaWdodCI6MCwiQm90dG9tIjowfSwiQmFja2dyb3VuZCI6eyIkaWQiOiI2MTgiLCJDb2xvciI6eyIkaWQiOiI2MTkiLCJBIjoyNTUsIlIiOjIxOCwiRyI6MTg1LCJCIjoxMzN9fSwiSXNWaXNpYmxlIjp0cnVlLCJXaWR0aCI6MTIuMCwiSGVpZ2h0IjoxNC4wLCJCb3JkZXJTdHlsZSI6eyIkaWQiOiI2MjAiLCJMaW5lQ29sb3IiOnsiJHJlZiI6IjY3In0sIkxpbmVXZWlnaHQiOjAuMCwiTGluZVR5cGUiOjAsIlBhcmVudFN0eWxlIjpudWxsfSwiUGFyZW50U3R5bGUiOm51bGx9LCJUaXRsZVN0eWxlIjp7IiRpZCI6IjYyMSIsIkZvbnRTZXR0aW5ncyI6eyIkaWQiOiI2MjIiLCJGb250U2l6ZSI6MTEsIkZvbnROYW1lIjoiQ2FsaWJyaSIsIklzQm9sZCI6ZmFsc2UsIklzSXRhbGljIjpmYWxzZSwiSXNVbmRlcmxpbmVkIjpmYWxzZSwiUGFyZW50U3R5bGUiOm51bGx9LCJBdXRvU2l6ZSI6MCwiRm9yZWdyb3VuZCI6eyIkaWQiOiI2MjMiLCJDb2xvciI6eyIkaWQiOiI2MjQiLCJBIjoyNTUsIlIiOjI0MywiRyI6MjMwLCJCIjoyMTN9fSwiTWF4V2lkdGgiOjIwMC4wLCJNYXhIZWlnaHQiOiJJbmZpbml0eSIsIlNtYXJ0Rm9yZWdyb3VuZElzQWN0aXZlIjpmYWxzZSwiSG9yaXpvbnRhbEFsaWdubWVudCI6MSwiVmVydGljYWxBbGlnbm1lbnQiOjAsIlNtYXJ0Rm9yZWdyb3VuZCI6bnVsbCwiQmFja2dyb3VuZEZpbGxUeXBlIjowLCJNYXJnaW4iOnsiJGlkIjoiNjI1IiwiVG9wIjowLCJMZWZ0IjowLCJSaWdodCI6MCwiQm90dG9tIjowfSwiUGFkZGluZyI6eyIkaWQiOiI2MjYiLCJUb3AiOjAsIkxlZnQiOjAsIlJpZ2h0IjowLCJCb3R0b20iOjB9LCJCYWNrZ3JvdW5kIjp7IiRyZWYiOiI3NSJ9LCJJc1Zpc2libGUiOnRydWUsIldpZHRoIjowLjAsIkhlaWdodCI6MC4wLCJCb3JkZXJTdHlsZSI6eyIkaWQiOiI2MjciLCJMaW5lQ29sb3IiOm51bGwsIkxpbmVXZWlnaHQiOjAuMCwiTGluZVR5cGUiOjAsIlBhcmVudFN0eWxlIjpudWxsfSwiUGFyZW50U3R5bGUiOm51bGx9LCJEYXRlU3R5bGUiOnsiJGlkIjoiNjI4IiwiRm9udFNldHRpbmdzIjp7IiRpZCI6IjYyOSIsIkZvbnRTaXplIjoxMC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YzMCIsIlRvcCI6MCwiTGVmdCI6MCwiUmlnaHQiOjAsIkJvdHRvbSI6MH0sIlBhZGRpbmciOnsiJGlkIjoiNjMxIiwiVG9wIjowLCJMZWZ0IjowLCJSaWdodCI6MCwiQm90dG9tIjowfSwiQmFja2dyb3VuZCI6eyIkcmVmIjoiODIifSwiSXNWaXNpYmxlIjp0cnVlLCJXaWR0aCI6MC4wLCJIZWlnaHQiOjAuMCwiQm9yZGVyU3R5bGUiOnsiJGlkIjoiNjMyIiwiTGluZUNvbG9yIjpudWxsLCJMaW5lV2VpZ2h0IjowLjAsIkxpbmVUeXBlIjowLCJQYXJlbnRTdHlsZSI6bnVsbH0sIlBhcmVudFN0eWxlIjpudWxsfSwiRGF0ZUZvcm1hdCI6eyIkaWQiOiI2Mz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zNCIsIkRhdGVQYXJ0SXNWaXNpYmxlIjp0cnVlLCJUaW1lUGFydElzVmlzaWJsZSI6ZmFsc2V9fSwiSXNWaXNpYmxlIjp0cnVlLCJQYXJlbnRTdHlsZSI6bnVsbH0sIkluZGV4IjoyMSwiUGVyY2VudGFnZUNvbXBsZXRlIjpudWxsLCJQb3NpdGlvbiI6eyJSYXRpbyI6MC4wLCJJc0N1c3RvbSI6ZmFsc2V9LCJEYXRlRm9ybWF0Ijp7IiRyZWYiOiI2MzMifSwiSWQiOiJmODQ2MmVjMC0xNGFlLTQzNzItOWM0OS00NjZkZDc1Y2QyNjYiLCJJbXBvcnRJZCI6bnVsbCwiVGl0bGUiOiJCb29rIG9mIExvbmdpbmcgKHBvZW1zICYgZHJhd2luZ3MpIiwiTm90ZSI6bnVsbCwiSHlwZXJsaW5rIjpudWxsLCJJc0NoYW5nZWQiOmZhbHNlLCJJc05ldyI6ZmFsc2V9LHsiJGlkIjoiNjM1IiwiRGF0ZSI6IjIwMTEtMDktMjFUMjM6NTk6MDBaIiwiU3R5bGUiOnsiJGlkIjoiNjM2IiwiU2hhcGUiOjAsIkNvbm5lY3Rvck1hcmdpbiI6eyIkaWQiOiI2MzciLCJUb3AiOjAsIkxlZnQiOjIsIlJpZ2h0IjoyLCJCb3R0b20iOjB9LCJDb25uZWN0b3JTdHlsZSI6eyIkaWQiOiI2MzgiLCJMaW5lQ29sb3IiOnsiJHJlZiI6IjU4In0sIkxpbmVXZWlnaHQiOjEuMCwiTGluZVR5cGUiOjAsIlBhcmVudFN0eWxlIjpudWxsfSwiSXNCZWxvd1RpbWViYW5kIjpmYWxzZSwiSGlkZURhdGUiOmZhbHNlLCJTaGFwZVNpemUiOjAsIlNwYWNpbmciOjIuMCwiUGFkZGluZyI6eyIkaWQiOiI2MzkiLCJUb3AiOjcsIkxlZnQiOjMsIlJpZ2h0IjowLCJCb3R0b20iOjJ9LCJTaGFwZVN0eWxlIjp7IiRpZCI6IjY0MCIsIk1hcmdpbiI6eyIkaWQiOiI2NDEiLCJUb3AiOjAsIkxlZnQiOjAsIlJpZ2h0IjowLCJCb3R0b20iOjB9LCJQYWRkaW5nIjp7IiRpZCI6IjY0MiIsIlRvcCI6MCwiTGVmdCI6MCwiUmlnaHQiOjAsIkJvdHRvbSI6MH0sIkJhY2tncm91bmQiOnsiJGlkIjoiNjQzIiwiQ29sb3IiOnsiJGlkIjoiNjQ0IiwiQSI6MjU1LCJSIjoxMjMsIkciOjkwLCJCIjoxOH19LCJJc1Zpc2libGUiOnRydWUsIldpZHRoIjoxMi4wLCJIZWlnaHQiOjE0LjAsIkJvcmRlclN0eWxlIjp7IiRpZCI6IjY0NSIsIkxpbmVDb2xvciI6eyIkcmVmIjoiNjcifSwiTGluZVdlaWdodCI6MC4wLCJMaW5lVHlwZSI6MCwiUGFyZW50U3R5bGUiOm51bGx9LCJQYXJlbnRTdHlsZSI6bnVsbH0sIlRpdGxlU3R5bGUiOnsiJGlkIjoiNjQ2IiwiRm9udFNldHRpbmdzIjp7IiRpZCI6IjY0NyIsIkZvbnRTaXplIjoxMSwiRm9udE5hbWUiOiJDYWxpYnJpIiwiSXNCb2xkIjpmYWxzZSwiSXNJdGFsaWMiOmZhbHNlLCJJc1VuZGVybGluZWQiOmZhbHNlLCJQYXJlbnRTdHlsZSI6bnVsbH0sIkF1dG9TaXplIjowLCJGb3JlZ3JvdW5kIjp7IiRpZCI6IjY0OCIsIkNvbG9yIjp7IiRpZCI6IjY0OSIsIkEiOjI1NSwiUiI6MjQzLCJHIjoyMzAsIkIiOjIxM319LCJNYXhXaWR0aCI6MjAwLjAsIk1heEhlaWdodCI6IkluZmluaXR5IiwiU21hcnRGb3JlZ3JvdW5kSXNBY3RpdmUiOmZhbHNlLCJIb3Jpem9udGFsQWxpZ25tZW50IjoxLCJWZXJ0aWNhbEFsaWdubWVudCI6MCwiU21hcnRGb3JlZ3JvdW5kIjpudWxsLCJCYWNrZ3JvdW5kRmlsbFR5cGUiOjAsIk1hcmdpbiI6eyIkaWQiOiI2NTAiLCJUb3AiOjAsIkxlZnQiOjAsIlJpZ2h0IjowLCJCb3R0b20iOjB9LCJQYWRkaW5nIjp7IiRpZCI6IjY1MSIsIlRvcCI6MCwiTGVmdCI6MCwiUmlnaHQiOjAsIkJvdHRvbSI6MH0sIkJhY2tncm91bmQiOnsiJHJlZiI6Ijc1In0sIklzVmlzaWJsZSI6dHJ1ZSwiV2lkdGgiOjAuMCwiSGVpZ2h0IjowLjAsIkJvcmRlclN0eWxlIjp7IiRpZCI6IjY1MiIsIkxpbmVDb2xvciI6bnVsbCwiTGluZVdlaWdodCI6MC4wLCJMaW5lVHlwZSI6MCwiUGFyZW50U3R5bGUiOm51bGx9LCJQYXJlbnRTdHlsZSI6bnVsbH0sIkRhdGVTdHlsZSI6eyIkaWQiOiI2NTMiLCJGb250U2V0dGluZ3MiOnsiJGlkIjoiNjU0IiwiRm9udFNpemUiOjEw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jU1IiwiVG9wIjowLCJMZWZ0IjowLCJSaWdodCI6MCwiQm90dG9tIjowfSwiUGFkZGluZyI6eyIkaWQiOiI2NTYiLCJUb3AiOjAsIkxlZnQiOjAsIlJpZ2h0IjowLCJCb3R0b20iOjB9LCJCYWNrZ3JvdW5kIjp7IiRyZWYiOiI4MiJ9LCJJc1Zpc2libGUiOnRydWUsIldpZHRoIjowLjAsIkhlaWdodCI6MC4wLCJCb3JkZXJTdHlsZSI6eyIkaWQiOiI2NTciLCJMaW5lQ29sb3IiOm51bGwsIkxpbmVXZWlnaHQiOjAuMCwiTGluZVR5cGUiOjAsIlBhcmVudFN0eWxlIjpudWxsfSwiUGFyZW50U3R5bGUiOm51bGx9LCJEYXRlRm9ybWF0Ijp7IiRpZCI6IjY1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U5IiwiRGF0ZVBhcnRJc1Zpc2libGUiOnRydWUsIlRpbWVQYXJ0SXNWaXNpYmxlIjpmYWxzZX19LCJJc1Zpc2libGUiOnRydWUsIlBhcmVudFN0eWxlIjpudWxsfSwiSW5kZXgiOjIyLCJQZXJjZW50YWdlQ29tcGxldGUiOm51bGwsIlBvc2l0aW9uIjp7IlJhdGlvIjowLjAsIklzQ3VzdG9tIjpmYWxzZX0sIkRhdGVGb3JtYXQiOnsiJHJlZiI6IjY1OCJ9LCJJZCI6ImE0Y2U2NjI0LTExYmYtNDAxMC05OTQ0LWE2ZjYxNmM4NGVmNiIsIkltcG9ydElkIjpudWxsLCJUaXRsZSI6IlRoZSBQcmluY2Ugb2YgQXN0dXJpYXMgQXdhcmQgZm9yIGxpdGVyYXR1cmUiLCJOb3RlIjpudWxsLCJIeXBlcmxpbmsiOm51bGwsIklzQ2hhbmdlZCI6ZmFsc2UsIklzTmV3IjpmYWxzZX0seyIkaWQiOiI2NjAiLCJEYXRlIjoiMjAxNC0wOS0yNFQyMzo1OTowMFoiLCJTdHlsZSI6eyIkaWQiOiI2NjEiLCJTaGFwZSI6MTMsIkNvbm5lY3Rvck1hcmdpbiI6eyIkaWQiOiI2NjIiLCJUb3AiOjAsIkxlZnQiOjIsIlJpZ2h0IjoyLCJCb3R0b20iOjB9LCJDb25uZWN0b3JTdHlsZSI6eyIkaWQiOiI2NjMiLCJMaW5lQ29sb3IiOnsiJHJlZiI6IjU4In0sIkxpbmVXZWlnaHQiOjEuMCwiTGluZVR5cGUiOjAsIlBhcmVudFN0eWxlIjpudWxsfSwiSXNCZWxvd1RpbWViYW5kIjp0cnVlLCJIaWRlRGF0ZSI6ZmFsc2UsIlNoYXBlU2l6ZSI6MCwiU3BhY2luZyI6Mi4wLCJQYWRkaW5nIjp7IiRpZCI6IjY2NCIsIlRvcCI6NywiTGVmdCI6MywiUmlnaHQiOjAsIkJvdHRvbSI6Mn0sIlNoYXBlU3R5bGUiOnsiJGlkIjoiNjY1IiwiTWFyZ2luIjp7IiRpZCI6IjY2NiIsIlRvcCI6MCwiTGVmdCI6MCwiUmlnaHQiOjAsIkJvdHRvbSI6MH0sIlBhZGRpbmciOnsiJGlkIjoiNjY3IiwiVG9wIjowLCJMZWZ0IjowLCJSaWdodCI6MCwiQm90dG9tIjowfSwiQmFja2dyb3VuZCI6eyIkaWQiOiI2NjgiLCJDb2xvciI6eyIkaWQiOiI2NjkiLCJBIjoyNTUsIlIiOjIxOCwiRyI6MTg1LCJCIjoxMzN9fSwiSXNWaXNpYmxlIjp0cnVlLCJXaWR0aCI6MTIuMCwiSGVpZ2h0IjoxNC4wLCJCb3JkZXJTdHlsZSI6eyIkaWQiOiI2NzAiLCJMaW5lQ29sb3IiOnsiJHJlZiI6IjY3In0sIkxpbmVXZWlnaHQiOjAuMCwiTGluZVR5cGUiOjAsIlBhcmVudFN0eWxlIjpudWxsfSwiUGFyZW50U3R5bGUiOm51bGx9LCJUaXRsZVN0eWxlIjp7IiRpZCI6IjY3MSIsIkZvbnRTZXR0aW5ncyI6eyIkaWQiOiI2NzIiLCJGb250U2l6ZSI6MTEsIkZvbnROYW1lIjoiQ2FsaWJyaSIsIklzQm9sZCI6ZmFsc2UsIklzSXRhbGljIjpmYWxzZSwiSXNVbmRlcmxpbmVkIjpmYWxzZSwiUGFyZW50U3R5bGUiOm51bGx9LCJBdXRvU2l6ZSI6MCwiRm9yZWdyb3VuZCI6eyIkaWQiOiI2NzMiLCJDb2xvciI6eyIkaWQiOiI2NzQiLCJBIjoyNTUsIlIiOjI0MywiRyI6MjMwLCJCIjoyMTN9fSwiTWF4V2lkdGgiOjIwMC4wLCJNYXhIZWlnaHQiOiJJbmZpbml0eSIsIlNtYXJ0Rm9yZWdyb3VuZElzQWN0aXZlIjpmYWxzZSwiSG9yaXpvbnRhbEFsaWdubWVudCI6MSwiVmVydGljYWxBbGlnbm1lbnQiOjAsIlNtYXJ0Rm9yZWdyb3VuZCI6bnVsbCwiQmFja2dyb3VuZEZpbGxUeXBlIjowLCJNYXJnaW4iOnsiJGlkIjoiNjc1IiwiVG9wIjowLCJMZWZ0IjowLCJSaWdodCI6MCwiQm90dG9tIjowfSwiUGFkZGluZyI6eyIkaWQiOiI2NzYiLCJUb3AiOjAsIkxlZnQiOjAsIlJpZ2h0IjowLCJCb3R0b20iOjB9LCJCYWNrZ3JvdW5kIjp7IiRyZWYiOiI3NSJ9LCJJc1Zpc2libGUiOnRydWUsIldpZHRoIjowLjAsIkhlaWdodCI6MC4wLCJCb3JkZXJTdHlsZSI6eyIkaWQiOiI2NzciLCJMaW5lQ29sb3IiOm51bGwsIkxpbmVXZWlnaHQiOjAuMCwiTGluZVR5cGUiOjAsIlBhcmVudFN0eWxlIjpudWxsfSwiUGFyZW50U3R5bGUiOm51bGx9LCJEYXRlU3R5bGUiOnsiJGlkIjoiNjc4IiwiRm9udFNldHRpbmdzIjp7IiRpZCI6IjY3OSIsIkZvbnRTaXplIjoxMC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Y4MCIsIlRvcCI6MCwiTGVmdCI6MCwiUmlnaHQiOjAsIkJvdHRvbSI6MH0sIlBhZGRpbmciOnsiJGlkIjoiNjgxIiwiVG9wIjowLCJMZWZ0IjowLCJSaWdodCI6MCwiQm90dG9tIjowfSwiQmFja2dyb3VuZCI6eyIkcmVmIjoiODIifSwiSXNWaXNpYmxlIjp0cnVlLCJXaWR0aCI6MC4wLCJIZWlnaHQiOjAuMCwiQm9yZGVyU3R5bGUiOnsiJGlkIjoiNjgyIiwiTGluZUNvbG9yIjpudWxsLCJMaW5lV2VpZ2h0IjowLjAsIkxpbmVUeXBlIjowLCJQYXJlbnRTdHlsZSI6bnVsbH0sIlBhcmVudFN0eWxlIjpudWxsfSwiRGF0ZUZvcm1hdCI6eyIkaWQiOiI2O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4NCIsIkRhdGVQYXJ0SXNWaXNpYmxlIjp0cnVlLCJUaW1lUGFydElzVmlzaWJsZSI6ZmFsc2V9fSwiSXNWaXNpYmxlIjp0cnVlLCJQYXJlbnRTdHlsZSI6bnVsbH0sIkluZGV4IjoyMywiUGVyY2VudGFnZUNvbXBsZXRlIjpudWxsLCJQb3NpdGlvbiI6eyJSYXRpbyI6MC4wLCJJc0N1c3RvbSI6ZmFsc2V9LCJEYXRlRm9ybWF0Ijp7IiRyZWYiOiI2ODMifSwiSWQiOiIwMDdmYjFmMy1kYjdlLTRkMDUtYWQyZi1lZTUzYjVlYTZmZjYiLCJJbXBvcnRJZCI6bnVsbCwiVGl0bGUiOiJQb3B1bGFyIFByb2JsZW1zIChhbGJ1bSkiLCJOb3RlIjpudWxsLCJIeXBlcmxpbmsiOm51bGwsIklzQ2hhbmdlZCI6ZmFsc2UsIklzTmV3IjpmYWxzZX0seyIkaWQiOiI2ODUiLCJEYXRlIjoiMjAxNi0xMS0wN1QyMzo1OTowMFoiLCJTdHlsZSI6eyIkaWQiOiI2ODYiLCJTaGFwZSI6MCwiQ29ubmVjdG9yTWFyZ2luIjp7IiRpZCI6IjY4NyIsIlRvcCI6MCwiTGVmdCI6MiwiUmlnaHQiOjIsIkJvdHRvbSI6MH0sIkNvbm5lY3RvclN0eWxlIjp7IiRpZCI6IjY4OCIsIkxpbmVDb2xvciI6eyIkcmVmIjoiNTgifSwiTGluZVdlaWdodCI6MS4wLCJMaW5lVHlwZSI6MCwiUGFyZW50U3R5bGUiOm51bGx9LCJJc0JlbG93VGltZWJhbmQiOmZhbHNlLCJIaWRlRGF0ZSI6ZmFsc2UsIlNoYXBlU2l6ZSI6MCwiU3BhY2luZyI6Mi4wLCJQYWRkaW5nIjp7IiRpZCI6IjY4OSIsIlRvcCI6NywiTGVmdCI6MywiUmlnaHQiOjAsIkJvdHRvbSI6Mn0sIlNoYXBlU3R5bGUiOnsiJGlkIjoiNjkwIiwiTWFyZ2luIjp7IiRpZCI6IjY5MSIsIlRvcCI6MCwiTGVmdCI6MCwiUmlnaHQiOjAsIkJvdHRvbSI6MH0sIlBhZGRpbmciOnsiJGlkIjoiNjkyIiwiVG9wIjowLCJMZWZ0IjowLCJSaWdodCI6MCwiQm90dG9tIjowfSwiQmFja2dyb3VuZCI6eyIkaWQiOiI2OTMiLCJDb2xvciI6eyIkaWQiOiI2OTQiLCJBIjoyNTUsIlIiOjEyMywiRyI6OTAsIkIiOjE4fX0sIklzVmlzaWJsZSI6dHJ1ZSwiV2lkdGgiOjEyLjAsIkhlaWdodCI6MTQuMCwiQm9yZGVyU3R5bGUiOnsiJGlkIjoiNjk1IiwiTGluZUNvbG9yIjp7IiRyZWYiOiI2NyJ9LCJMaW5lV2VpZ2h0IjowLjAsIkxpbmVUeXBlIjowLCJQYXJlbnRTdHlsZSI6bnVsbH0sIlBhcmVudFN0eWxlIjpudWxsfSwiVGl0bGVTdHlsZSI6eyIkaWQiOiI2OTYiLCJGb250U2V0dGluZ3MiOnsiJGlkIjoiNjk3IiwiRm9udFNpemUiOjEx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Y5OCIsIlRvcCI6MCwiTGVmdCI6MCwiUmlnaHQiOjAsIkJvdHRvbSI6MH0sIlBhZGRpbmciOnsiJGlkIjoiNjk5IiwiVG9wIjowLCJMZWZ0IjowLCJSaWdodCI6MCwiQm90dG9tIjowfSwiQmFja2dyb3VuZCI6eyIkcmVmIjoiNzUifSwiSXNWaXNpYmxlIjp0cnVlLCJXaWR0aCI6MC4wLCJIZWlnaHQiOjAuMCwiQm9yZGVyU3R5bGUiOnsiJGlkIjoiNzAwIiwiTGluZUNvbG9yIjpudWxsLCJMaW5lV2VpZ2h0IjowLjAsIkxpbmVUeXBlIjowLCJQYXJlbnRTdHlsZSI6bnVsbH0sIlBhcmVudFN0eWxlIjpudWxsfSwiRGF0ZVN0eWxlIjp7IiRpZCI6IjcwMSIsIkZvbnRTZXR0aW5ncyI6eyIkaWQiOiI3MDIiLCJGb250U2l6ZSI6MTAsIkZvbnROYW1lIjoiQ2FsaWJyaSIsIklzQm9sZCI6dHJ1ZSwiSXNJdGFsaWMiOmZhbHNlLCJJc1VuZGVybGluZWQiOmZhbHNlLCJQYXJlbnRTdHlsZSI6bnVsbH0sIkF1dG9TaXplIjowLCJGb3JlZ3JvdW5kIjp7IiRpZCI6IjcwMyIsIkNvbG9yIjp7IiRpZCI6IjcwNCIsIkEiOjI1NSwiUiI6MjM5LCJHIjoyMzYsIkIiOjIyN319LCJNYXhXaWR0aCI6MjAwLjAsIk1heEhlaWdodCI6IkluZmluaXR5IiwiU21hcnRGb3JlZ3JvdW5kSXNBY3RpdmUiOmZhbHNlLCJIb3Jpem9udGFsQWxpZ25tZW50IjowLCJWZXJ0aWNhbEFsaWdubWVudCI6MCwiU21hcnRGb3JlZ3JvdW5kIjpudWxsLCJCYWNrZ3JvdW5kRmlsbFR5cGUiOjAsIk1hcmdpbiI6eyIkaWQiOiI3MDUiLCJUb3AiOjAsIkxlZnQiOjAsIlJpZ2h0IjowLCJCb3R0b20iOjB9LCJQYWRkaW5nIjp7IiRpZCI6IjcwNiIsIlRvcCI6MCwiTGVmdCI6MCwiUmlnaHQiOjAsIkJvdHRvbSI6MH0sIkJhY2tncm91bmQiOnsiJHJlZiI6IjgyIn0sIklzVmlzaWJsZSI6dHJ1ZSwiV2lkdGgiOjAuMCwiSGVpZ2h0IjowLjAsIkJvcmRlclN0eWxlIjp7IiRpZCI6IjcwNyIsIkxpbmVDb2xvciI6bnVsbCwiTGluZVdlaWdodCI6MC4wLCJMaW5lVHlwZSI6MCwiUGFyZW50U3R5bGUiOm51bGx9LCJQYXJlbnRTdHlsZSI6bnVsbH0sIkRhdGVGb3JtYXQiOnsiJGlkIjoiNzA4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zA5IiwiRGF0ZVBhcnRJc1Zpc2libGUiOnRydWUsIlRpbWVQYXJ0SXNWaXNpYmxlIjpmYWxzZX19LCJJc1Zpc2libGUiOnRydWUsIlBhcmVudFN0eWxlIjpudWxsfSwiSW5kZXgiOjI0LCJQZXJjZW50YWdlQ29tcGxldGUiOm51bGwsIlBvc2l0aW9uIjp7IlJhdGlvIjowLjAsIklzQ3VzdG9tIjpmYWxzZX0sIkRhdGVGb3JtYXQiOnsiJHJlZiI6IjcwOCJ9LCJJZCI6IjkyY2EwMDEzLWUyOTktNGQxYi1hZTAzLTY4ZmExMjU5Njc4ZCIsIkltcG9ydElkIjpudWxsLCJUaXRsZSI6IkRpZXMiLCJOb3RlIjpudWxsLCJIeXBlcmxpbmsiOm51bGwsIklzQ2hhbmdlZCI6ZmFsc2UsIklzTmV3IjpmYWxzZX1dLCJUYXNrcyI6W3siJGlkIjoiNzEwIiwiR3JvdXBOYW1lIjpudWxsLCJTdGFydERhdGUiOiIyMDE4LTA5LTEzVDAwOjAwOjAwIiwiRW5kRGF0ZSI6IjIwMTgtMDktMTNUMjM6NTk6MDAiLCJQZXJjZW50YWdlQ29tcGxldGUiOm51bGwsIlN0eWxlIjp7IiRpZCI6IjcxMSIsIlNoYXBlIjoyLCJTaGFwZVRoaWNrbmVzcyI6MCwiRHVyYXRpb25Gb3JtYXQiOjAsIkluY2x1ZGVOb25Xb3JraW5nRGF5c0luRHVyYXRpb24iOmZhbHNlLCJQZXJjZW50YWdlQ29tcGxldGVTdHlsZSI6eyIkaWQiOiI3MTIiLCJGb250U2V0dGluZ3MiOnsiJGlkIjoiNzEzIiwiRm9udFNpemUiOjEwLCJGb250TmFtZSI6IkNhbGlicmkiLCJJc0JvbGQiOmZhbHNlLCJJc0l0YWxpYyI6ZmFsc2UsIklzVW5kZXJsaW5lZCI6ZmFsc2UsIlBhcmVudFN0eWxlIjpudWxsfSwiQXV0b1NpemUiOjAsIkZvcmVncm91bmQiOnsiJGlkIjoiNzE0IiwiQ29sb3IiOnsiJHJlZiI6Ijg5In19LCJNYXhXaWR0aCI6MjAwLjAsIk1heEhlaWdodCI6IkluZmluaXR5IiwiU21hcnRGb3JlZ3JvdW5kSXNBY3RpdmUiOmZhbHNlLCJIb3Jpem9udGFsQWxpZ25tZW50IjowLCJWZXJ0aWNhbEFsaWdubWVudCI6MCwiU21hcnRGb3JlZ3JvdW5kIjpudWxsLCJCYWNrZ3JvdW5kRmlsbFR5cGUiOjAsIk1hcmdpbiI6eyIkaWQiOiI3MTUiLCJUb3AiOjAsIkxlZnQiOjAsIlJpZ2h0IjowLCJCb3R0b20iOjB9LCJQYWRkaW5nIjp7IiRpZCI6IjcxNiIsIlRvcCI6MCwiTGVmdCI6MCwiUmlnaHQiOjAsIkJvdHRvbSI6MH0sIkJhY2tncm91bmQiOnsiJHJlZiI6IjkyIn0sIklzVmlzaWJsZSI6dHJ1ZSwiV2lkdGgiOjAuMCwiSGVpZ2h0IjowLjAsIkJvcmRlclN0eWxlIjp7IiRpZCI6IjcxNyIsIkxpbmVDb2xvciI6bnVsbCwiTGluZVdlaWdodCI6MC4wLCJMaW5lVHlwZSI6MCwiUGFyZW50U3R5bGUiOm51bGx9LCJQYXJlbnRTdHlsZSI6bnVsbH0sIkR1cmF0aW9uU3R5bGUiOnsiJGlkIjoiNzE4IiwiRm9udFNldHRpbmdzIjp7IiRpZCI6IjcxOSIsIkZvbnRTaXplIjoxMCwiRm9udE5hbWUiOiJDYWxpYnJpIiwiSXNCb2xkIjpmYWxzZSwiSXNJdGFsaWMiOmZhbHNlLCJJc1VuZGVybGluZWQiOmZhbHNlLCJQYXJlbnRTdHlsZSI6bnVsbH0sIkF1dG9TaXplIjowLCJGb3JlZ3JvdW5kIjp7IiRpZCI6IjcyMCIsIkNvbG9yIjp7IiRyZWYiOiI5NiJ9fSwiTWF4V2lkdGgiOjIwMC4wLCJNYXhIZWlnaHQiOiJJbmZpbml0eSIsIlNtYXJ0Rm9yZWdyb3VuZElzQWN0aXZlIjpmYWxzZSwiSG9yaXpvbnRhbEFsaWdubWVudCI6MCwiVmVydGljYWxBbGlnbm1lbnQiOjAsIlNtYXJ0Rm9yZWdyb3VuZCI6bnVsbCwiQmFja2dyb3VuZEZpbGxUeXBlIjowLCJNYXJnaW4iOnsiJGlkIjoiNzIxIiwiVG9wIjowLCJMZWZ0IjowLCJSaWdodCI6MCwiQm90dG9tIjowfSwiUGFkZGluZyI6eyIkaWQiOiI3MjIiLCJUb3AiOjAsIkxlZnQiOjAsIlJpZ2h0IjowLCJCb3R0b20iOjB9LCJCYWNrZ3JvdW5kIjp7IiRyZWYiOiI5OSJ9LCJJc1Zpc2libGUiOnRydWUsIldpZHRoIjowLjAsIkhlaWdodCI6MC4wLCJCb3JkZXJTdHlsZSI6eyIkaWQiOiI3MjMiLCJMaW5lQ29sb3IiOm51bGwsIkxpbmVXZWlnaHQiOjAuMCwiTGluZVR5cGUiOjAsIlBhcmVudFN0eWxlIjpudWxsfSwiUGFyZW50U3R5bGUiOm51bGx9LCJIb3Jpem9udGFsQ29ubmVjdG9yU3R5bGUiOnsiJGlkIjoiNzI0IiwiTGluZUNvbG9yIjp7IiRyZWYiOiIxMDEifSwiTGluZVdlaWdodCI6MS4wLCJMaW5lVHlwZSI6MCwiUGFyZW50U3R5bGUiOm51bGx9LCJWZXJ0aWNhbENvbm5lY3RvclN0eWxlIjp7IiRpZCI6IjcyNSIsIkxpbmVDb2xvciI6eyIkcmVmIjoiMTA0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3MjYiLCJNYXJnaW4iOnsiJGlkIjoiNzI3IiwiVG9wIjowLCJMZWZ0Ijo0LCJSaWdodCI6NCwiQm90dG9tIjowfSwiUGFkZGluZyI6eyIkaWQiOiI3MjgiLCJUb3AiOjAsIkxlZnQiOjAsIlJpZ2h0IjowLCJCb3R0b20iOjB9LCJCYWNrZ3JvdW5kIjp7IiRpZCI6IjcyOSIsIkNvbG9yIjp7IiRpZCI6IjczMCIsIkEiOjI1NSwiUiI6OTEsIkciOjE1NSwiQiI6MjEzfX0sIklzVmlzaWJsZSI6dHJ1ZSwiV2lkdGgiOjAuMCwiSGVpZ2h0IjoxMC4wLCJCb3JkZXJTdHlsZSI6eyIkaWQiOiI3MzEiLCJMaW5lQ29sb3IiOnsiJHJlZiI6IjExMiJ9LCJMaW5lV2VpZ2h0IjowLjAsIkxpbmVUeXBlIjowLCJQYXJlbnRTdHlsZSI6bnVsbH0sIlBhcmVudFN0eWxlIjpudWxsfSwiVGl0bGVTdHlsZSI6eyIkaWQiOiI3MzIiLCJGb250U2V0dGluZ3MiOnsiJGlkIjoiNzMzIiwiRm9udFNpemUiOjExLCJGb250TmFtZSI6IkNhbGlicmkiLCJJc0JvbGQiOnRydWUsIklzSXRhbGljIjpmYWxzZSwiSXNVbmRlcmxpbmVkIjpmYWxzZSwiUGFyZW50U3R5bGUiOm51bGx9LCJBdXRvU2l6ZSI6MCwiRm9yZWdyb3VuZCI6eyIkaWQiOiI3MzQiLCJDb2xvciI6eyIkcmVmIjoiMTE3In19LCJNYXhXaWR0aCI6OTYwLjAsIk1heEhlaWdodCI6IkluZmluaXR5IiwiU21hcnRGb3JlZ3JvdW5kSXNBY3RpdmUiOmZhbHNlLCJIb3Jpem9udGFsQWxpZ25tZW50IjoxLCJWZXJ0aWNhbEFsaWdubWVudCI6MCwiU21hcnRGb3JlZ3JvdW5kIjpudWxsLCJCYWNrZ3JvdW5kRmlsbFR5cGUiOjAsIk1hcmdpbiI6eyIkaWQiOiI3MzUiLCJUb3AiOjAsIkxlZnQiOjAsIlJpZ2h0IjowLCJCb3R0b20iOjB9LCJQYWRkaW5nIjp7IiRpZCI6IjczNiIsIlRvcCI6MCwiTGVmdCI6MCwiUmlnaHQiOjAsIkJvdHRvbSI6MH0sIkJhY2tncm91bmQiOnsiJHJlZiI6IjEyMCJ9LCJJc1Zpc2libGUiOnRydWUsIldpZHRoIjowLjAsIkhlaWdodCI6MC4wLCJCb3JkZXJTdHlsZSI6eyIkaWQiOiI3MzciLCJMaW5lQ29sb3IiOm51bGwsIkxpbmVXZWlnaHQiOjAuMCwiTGluZVR5cGUiOjAsIlBhcmVudFN0eWxlIjpudWxsfSwiUGFyZW50U3R5bGUiOm51bGx9LCJEYXRlU3R5bGUiOnsiJGlkIjoiNzM4IiwiRm9udFNldHRpbmdzIjp7IiRpZCI6IjczOSIsIkZvbnRTaXplIjoxMCwiRm9udE5hbWUiOiJDYWxpYnJpIiwiSXNCb2xkIjpmYWxzZSwiSXNJdGFsaWMiOmZhbHNlLCJJc1VuZGVybGluZWQiOmZhbHNlLCJQYXJlbnRTdHlsZSI6bnVsbH0sIkF1dG9TaXplIjowLCJGb3JlZ3JvdW5kIjp7IiRpZCI6Ijc0MCIsIkNvbG9yIjp7IiRyZWYiOiIxMjQifX0sIk1heFdpZHRoIjoyMDAuMCwiTWF4SGVpZ2h0IjoiSW5maW5pdHkiLCJTbWFydEZvcmVncm91bmRJc0FjdGl2ZSI6ZmFsc2UsIkhvcml6b250YWxBbGlnbm1lbnQiOjAsIlZlcnRpY2FsQWxpZ25tZW50IjowLCJTbWFydEZvcmVncm91bmQiOm51bGwsIkJhY2tncm91bmRGaWxsVHlwZSI6MCwiTWFyZ2luIjp7IiRpZCI6Ijc0MSIsIlRvcCI6MCwiTGVmdCI6MCwiUmlnaHQiOjAsIkJvdHRvbSI6MH0sIlBhZGRpbmciOnsiJGlkIjoiNzQyIiwiVG9wIjowLCJMZWZ0IjowLCJSaWdodCI6MCwiQm90dG9tIjowfSwiQmFja2dyb3VuZCI6eyIkcmVmIjoiMTI3In0sIklzVmlzaWJsZSI6dHJ1ZSwiV2lkdGgiOjAuMCwiSGVpZ2h0IjowLjAsIkJvcmRlclN0eWxlIjp7IiRpZCI6Ijc0MyIsIkxpbmVDb2xvciI6bnVsbCwiTGluZVdlaWdodCI6MC4wLCJMaW5lVHlwZSI6MCwiUGFyZW50U3R5bGUiOm51bGx9LCJQYXJlbnRTdHlsZSI6bnVsbH0sIkRhdGVGb3JtYXQiOnsiJGlkIjoiNz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3NDQifSwiSWQiOiJhZTcxNGU3Mi1kNDAzLTRjNjUtYjQzNS1iMDA4MzJiYzhmM2MiLCJJbXBvcnRJZCI6bnVsbCwiVGl0bGUiOm51bGwsIk5vdGUiOm51bGwsIkh5cGVybGluayI6bnVsbCwiSXNDaGFuZ2VkIjpmYWxzZSwiSXNOZXciOmZhbHNlfV0sIk1zUHJvamVjdEl0ZW1zVHJlZSI6eyIkaWQiOiI3NDUiLCJSb290Ijp7IkltcG9ydElkIjpudWxsLCJJc0ltcG9ydGVkIjpmYWxzZSwiQ2hpbGRyZW4iOltdfX0sIk1ldGFkYXRhIjp7IiRpZCI6Ijc0NiIsIlJlY2VudENvbG9yc0NvbGxlY3Rpb24iOiJbXSJ9LCJTZXR0aW5ncyI6eyIkaWQiOiI3NDciLCJJbXBhT3B0aW9ucyI6eyIkaWQiOiI3NDg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c0OS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2018-09-14T08:01:08Z</dcterms:created>
  <dcterms:modified xsi:type="dcterms:W3CDTF">2018-09-14T08:01:20Z</dcterms:modified>
</cp:coreProperties>
</file>