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211"/>
    <a:srgbClr val="FAEBCE"/>
    <a:srgbClr val="F4BE0B"/>
    <a:srgbClr val="FCF3E0"/>
    <a:srgbClr val="FCF4E4"/>
    <a:srgbClr val="000000"/>
    <a:srgbClr val="F8E938"/>
    <a:srgbClr val="D11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33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1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7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1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2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1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0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0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7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0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0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37938-40CE-48D8-982A-9E13B38B38CD}" type="datetimeFigureOut">
              <a:rPr lang="en-US" smtClean="0"/>
              <a:t>01/25/18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3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1.png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BE0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53" name="OTLSHAPE_M_c9de1e1e279e44639214fa6651e3e5f3_Connector2"/>
          <p:cNvCxnSpPr/>
          <p:nvPr>
            <p:custDataLst>
              <p:tags r:id="rId2"/>
            </p:custDataLst>
          </p:nvPr>
        </p:nvCxnSpPr>
        <p:spPr>
          <a:xfrm>
            <a:off x="9806522" y="4189180"/>
            <a:ext cx="0" cy="88899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2" name="OTLSHAPE_M_c9de1e1e279e44639214fa6651e3e5f3_Connector1"/>
          <p:cNvCxnSpPr/>
          <p:nvPr>
            <p:custDataLst>
              <p:tags r:id="rId3"/>
            </p:custDataLst>
          </p:nvPr>
        </p:nvCxnSpPr>
        <p:spPr>
          <a:xfrm>
            <a:off x="9806522" y="3692874"/>
            <a:ext cx="0" cy="31025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1" name="OTLSHAPE_M_6b329cbb9c5e468cb167600eed3a5c90_Connector3"/>
          <p:cNvCxnSpPr/>
          <p:nvPr>
            <p:custDataLst>
              <p:tags r:id="rId4"/>
            </p:custDataLst>
          </p:nvPr>
        </p:nvCxnSpPr>
        <p:spPr>
          <a:xfrm>
            <a:off x="8502787" y="4657259"/>
            <a:ext cx="0" cy="8890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0" name="OTLSHAPE_M_6b329cbb9c5e468cb167600eed3a5c90_Connector2"/>
          <p:cNvCxnSpPr/>
          <p:nvPr>
            <p:custDataLst>
              <p:tags r:id="rId5"/>
            </p:custDataLst>
          </p:nvPr>
        </p:nvCxnSpPr>
        <p:spPr>
          <a:xfrm>
            <a:off x="8502787" y="4189180"/>
            <a:ext cx="0" cy="282024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9" name="OTLSHAPE_M_6b329cbb9c5e468cb167600eed3a5c90_Connector1"/>
          <p:cNvCxnSpPr/>
          <p:nvPr>
            <p:custDataLst>
              <p:tags r:id="rId6"/>
            </p:custDataLst>
          </p:nvPr>
        </p:nvCxnSpPr>
        <p:spPr>
          <a:xfrm>
            <a:off x="8502787" y="3692874"/>
            <a:ext cx="0" cy="31025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8" name="OTLSHAPE_M_33a6d6fe616a4eed96e07157e2f606ca_Connector1"/>
          <p:cNvCxnSpPr/>
          <p:nvPr>
            <p:custDataLst>
              <p:tags r:id="rId7"/>
            </p:custDataLst>
          </p:nvPr>
        </p:nvCxnSpPr>
        <p:spPr>
          <a:xfrm>
            <a:off x="6196752" y="3692874"/>
            <a:ext cx="0" cy="585205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7" name="OTLSHAPE_M_f35eed202ea149dea7c9004aa1969cb3_Connector2"/>
          <p:cNvCxnSpPr/>
          <p:nvPr>
            <p:custDataLst>
              <p:tags r:id="rId8"/>
            </p:custDataLst>
          </p:nvPr>
        </p:nvCxnSpPr>
        <p:spPr>
          <a:xfrm>
            <a:off x="5895869" y="4657259"/>
            <a:ext cx="0" cy="8890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6" name="OTLSHAPE_M_f35eed202ea149dea7c9004aa1969cb3_Connector1"/>
          <p:cNvCxnSpPr/>
          <p:nvPr>
            <p:custDataLst>
              <p:tags r:id="rId9"/>
            </p:custDataLst>
          </p:nvPr>
        </p:nvCxnSpPr>
        <p:spPr>
          <a:xfrm>
            <a:off x="5895869" y="3692874"/>
            <a:ext cx="0" cy="77833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5" name="OTLSHAPE_M_cb068e156da24b1bb914238bf06270c7_Connector3"/>
          <p:cNvCxnSpPr/>
          <p:nvPr>
            <p:custDataLst>
              <p:tags r:id="rId10"/>
            </p:custDataLst>
          </p:nvPr>
        </p:nvCxnSpPr>
        <p:spPr>
          <a:xfrm>
            <a:off x="5101110" y="4657259"/>
            <a:ext cx="0" cy="55698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4" name="OTLSHAPE_M_cb068e156da24b1bb914238bf06270c7_Connector2"/>
          <p:cNvCxnSpPr/>
          <p:nvPr>
            <p:custDataLst>
              <p:tags r:id="rId11"/>
            </p:custDataLst>
          </p:nvPr>
        </p:nvCxnSpPr>
        <p:spPr>
          <a:xfrm>
            <a:off x="5101110" y="4189180"/>
            <a:ext cx="0" cy="282024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3" name="OTLSHAPE_M_cb068e156da24b1bb914238bf06270c7_Connector1"/>
          <p:cNvCxnSpPr/>
          <p:nvPr>
            <p:custDataLst>
              <p:tags r:id="rId12"/>
            </p:custDataLst>
          </p:nvPr>
        </p:nvCxnSpPr>
        <p:spPr>
          <a:xfrm>
            <a:off x="5101110" y="3730974"/>
            <a:ext cx="0" cy="27215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2" name="OTLSHAPE_M_6ef24e5022f2492f964cc236183182f1_Connector2"/>
          <p:cNvCxnSpPr/>
          <p:nvPr>
            <p:custDataLst>
              <p:tags r:id="rId13"/>
            </p:custDataLst>
          </p:nvPr>
        </p:nvCxnSpPr>
        <p:spPr>
          <a:xfrm>
            <a:off x="3990644" y="4189180"/>
            <a:ext cx="0" cy="88899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1" name="OTLSHAPE_M_6ef24e5022f2492f964cc236183182f1_Connector1"/>
          <p:cNvCxnSpPr/>
          <p:nvPr>
            <p:custDataLst>
              <p:tags r:id="rId14"/>
            </p:custDataLst>
          </p:nvPr>
        </p:nvCxnSpPr>
        <p:spPr>
          <a:xfrm>
            <a:off x="3990644" y="3692874"/>
            <a:ext cx="0" cy="31025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0" name="OTLSHAPE_M_63d5a1d6215a41ca95aaf48664913826_Connector1"/>
          <p:cNvCxnSpPr/>
          <p:nvPr>
            <p:custDataLst>
              <p:tags r:id="rId15"/>
            </p:custDataLst>
          </p:nvPr>
        </p:nvCxnSpPr>
        <p:spPr>
          <a:xfrm>
            <a:off x="10508215" y="2924249"/>
            <a:ext cx="0" cy="336825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9" name="OTLSHAPE_M_5db312a92b79458cb6dce613cd3c97ee_Connector1"/>
          <p:cNvCxnSpPr/>
          <p:nvPr>
            <p:custDataLst>
              <p:tags r:id="rId16"/>
            </p:custDataLst>
          </p:nvPr>
        </p:nvCxnSpPr>
        <p:spPr>
          <a:xfrm>
            <a:off x="9304958" y="2264241"/>
            <a:ext cx="0" cy="99683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8" name="OTLSHAPE_M_502318fd1b364a99b737c6127dae3fae_Connector2"/>
          <p:cNvCxnSpPr/>
          <p:nvPr>
            <p:custDataLst>
              <p:tags r:id="rId17"/>
            </p:custDataLst>
          </p:nvPr>
        </p:nvCxnSpPr>
        <p:spPr>
          <a:xfrm>
            <a:off x="9104553" y="2071116"/>
            <a:ext cx="0" cy="1189958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7" name="OTLSHAPE_M_502318fd1b364a99b737c6127dae3fae_Connector1"/>
          <p:cNvCxnSpPr/>
          <p:nvPr>
            <p:custDataLst>
              <p:tags r:id="rId18"/>
            </p:custDataLst>
          </p:nvPr>
        </p:nvCxnSpPr>
        <p:spPr>
          <a:xfrm>
            <a:off x="9104553" y="1796161"/>
            <a:ext cx="0" cy="8890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6" name="OTLSHAPE_M_9d938395d0fb4c01b12b9b48f446ac3b_Connector1"/>
          <p:cNvCxnSpPr/>
          <p:nvPr>
            <p:custDataLst>
              <p:tags r:id="rId19"/>
            </p:custDataLst>
          </p:nvPr>
        </p:nvCxnSpPr>
        <p:spPr>
          <a:xfrm>
            <a:off x="7801094" y="2732321"/>
            <a:ext cx="0" cy="52875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5" name="OTLSHAPE_M_174000e63d9547919616c706f15b1731_Connector1"/>
          <p:cNvCxnSpPr/>
          <p:nvPr>
            <p:custDataLst>
              <p:tags r:id="rId20"/>
            </p:custDataLst>
          </p:nvPr>
        </p:nvCxnSpPr>
        <p:spPr>
          <a:xfrm>
            <a:off x="6998922" y="1796161"/>
            <a:ext cx="0" cy="146491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4" name="OTLSHAPE_M_e62932762091428aa2b2e369b7369f94_Connector1"/>
          <p:cNvCxnSpPr/>
          <p:nvPr>
            <p:custDataLst>
              <p:tags r:id="rId21"/>
            </p:custDataLst>
          </p:nvPr>
        </p:nvCxnSpPr>
        <p:spPr>
          <a:xfrm>
            <a:off x="6096274" y="2732321"/>
            <a:ext cx="0" cy="52875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3" name="OTLSHAPE_M_cfdfb5f5659c442db2378e06f03995c7_Connector2"/>
          <p:cNvCxnSpPr/>
          <p:nvPr>
            <p:custDataLst>
              <p:tags r:id="rId22"/>
            </p:custDataLst>
          </p:nvPr>
        </p:nvCxnSpPr>
        <p:spPr>
          <a:xfrm>
            <a:off x="5394580" y="2539196"/>
            <a:ext cx="0" cy="721878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2" name="OTLSHAPE_M_cfdfb5f5659c442db2378e06f03995c7_Connector1"/>
          <p:cNvCxnSpPr/>
          <p:nvPr>
            <p:custDataLst>
              <p:tags r:id="rId23"/>
            </p:custDataLst>
          </p:nvPr>
        </p:nvCxnSpPr>
        <p:spPr>
          <a:xfrm>
            <a:off x="5394580" y="2264241"/>
            <a:ext cx="0" cy="8890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1" name="OTLSHAPE_M_85bf027da41b413593b187c4711f29ea_Connector2"/>
          <p:cNvCxnSpPr/>
          <p:nvPr>
            <p:custDataLst>
              <p:tags r:id="rId24"/>
            </p:custDataLst>
          </p:nvPr>
        </p:nvCxnSpPr>
        <p:spPr>
          <a:xfrm>
            <a:off x="4692612" y="2071116"/>
            <a:ext cx="0" cy="1189958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0" name="OTLSHAPE_M_85bf027da41b413593b187c4711f29ea_Connector1"/>
          <p:cNvCxnSpPr/>
          <p:nvPr>
            <p:custDataLst>
              <p:tags r:id="rId25"/>
            </p:custDataLst>
          </p:nvPr>
        </p:nvCxnSpPr>
        <p:spPr>
          <a:xfrm>
            <a:off x="4692612" y="1795569"/>
            <a:ext cx="0" cy="89492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9" name="OTLSHAPE_M_a409b24e0d354ec9a0d6c5c94667de01_Connector2"/>
          <p:cNvCxnSpPr/>
          <p:nvPr>
            <p:custDataLst>
              <p:tags r:id="rId26"/>
            </p:custDataLst>
          </p:nvPr>
        </p:nvCxnSpPr>
        <p:spPr>
          <a:xfrm>
            <a:off x="4191324" y="1602444"/>
            <a:ext cx="0" cy="165863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8" name="OTLSHAPE_M_a409b24e0d354ec9a0d6c5c94667de01_Connector1"/>
          <p:cNvCxnSpPr/>
          <p:nvPr>
            <p:custDataLst>
              <p:tags r:id="rId27"/>
            </p:custDataLst>
          </p:nvPr>
        </p:nvCxnSpPr>
        <p:spPr>
          <a:xfrm>
            <a:off x="4191324" y="1327489"/>
            <a:ext cx="0" cy="8890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7" name="OTLSHAPE_M_65be2701e62c4493acc59771cd8b4532_Connector1"/>
          <p:cNvCxnSpPr/>
          <p:nvPr>
            <p:custDataLst>
              <p:tags r:id="rId28"/>
            </p:custDataLst>
          </p:nvPr>
        </p:nvCxnSpPr>
        <p:spPr>
          <a:xfrm>
            <a:off x="2687185" y="2732321"/>
            <a:ext cx="0" cy="52875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6" name="OTLSHAPE_M_2072acd38949431eb114803a08a072aa_Connector1"/>
          <p:cNvCxnSpPr/>
          <p:nvPr>
            <p:custDataLst>
              <p:tags r:id="rId29"/>
            </p:custDataLst>
          </p:nvPr>
        </p:nvCxnSpPr>
        <p:spPr>
          <a:xfrm>
            <a:off x="882162" y="2264241"/>
            <a:ext cx="0" cy="99683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07" name="OTLSHAPE_TB_00000000000000000000000000000000_ScaleContainer"/>
          <p:cNvSpPr/>
          <p:nvPr>
            <p:custDataLst>
              <p:tags r:id="rId30"/>
            </p:custDataLst>
          </p:nvPr>
        </p:nvSpPr>
        <p:spPr>
          <a:xfrm>
            <a:off x="881888" y="3286474"/>
            <a:ext cx="10439400" cy="381000"/>
          </a:xfrm>
          <a:prstGeom prst="rect">
            <a:avLst/>
          </a:prstGeom>
          <a:gradFill flip="none" rotWithShape="1">
            <a:gsLst>
              <a:gs pos="0">
                <a:srgbClr val="FAEBCE"/>
              </a:gs>
              <a:gs pos="0">
                <a:srgbClr val="FAEBCE"/>
              </a:gs>
            </a:gsLst>
            <a:lin ang="5400000" scaled="1"/>
            <a:tileRect/>
          </a:gradFill>
          <a:ln w="19050" cap="flat" cmpd="sng" algn="ctr">
            <a:solidFill>
              <a:srgbClr val="333211"/>
            </a:solidFill>
            <a:prstDash val="solid"/>
            <a:miter lim="800000"/>
          </a:ln>
          <a:effectLst>
            <a:outerShdw blurRad="50800" dist="50800" dir="5400000" sx="1000" sy="1000" algn="ctr" rotWithShape="0">
              <a:srgbClr val="000000"/>
            </a:outerShdw>
            <a:reflection blurRad="6350" stA="27000" endPos="510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e result for lego wallpaper"/>
          <p:cNvPicPr>
            <a:picLocks noChangeAspect="1" noChangeArrowheads="1"/>
          </p:cNvPicPr>
          <p:nvPr/>
        </p:nvPicPr>
        <p:blipFill rotWithShape="1">
          <a:blip r:embed="rId1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4693" y="4201880"/>
            <a:ext cx="3092720" cy="263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05" name="OTLSHAPE_TB_00000000000000000000000000000000_LeftEndCaps"/>
          <p:cNvSpPr txBox="1"/>
          <p:nvPr>
            <p:custDataLst>
              <p:tags r:id="rId31"/>
            </p:custDataLst>
          </p:nvPr>
        </p:nvSpPr>
        <p:spPr>
          <a:xfrm>
            <a:off x="317500" y="3352958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i="1" spc="-34" smtClean="0">
                <a:solidFill>
                  <a:schemeClr val="lt1"/>
                </a:solidFill>
                <a:latin typeface="Calibri" panose="020F0502020204030204" pitchFamily="34" charset="0"/>
              </a:rPr>
              <a:t>1916</a:t>
            </a:r>
            <a:endParaRPr lang="en-US" sz="1600" b="1" i="1" spc="-3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006" name="OTLSHAPE_TB_00000000000000000000000000000000_RightEndCaps"/>
          <p:cNvSpPr txBox="1"/>
          <p:nvPr>
            <p:custDataLst>
              <p:tags r:id="rId32"/>
            </p:custDataLst>
          </p:nvPr>
        </p:nvSpPr>
        <p:spPr>
          <a:xfrm>
            <a:off x="11462512" y="3352958"/>
            <a:ext cx="40241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i="1" spc="-34" smtClean="0">
                <a:solidFill>
                  <a:schemeClr val="lt1"/>
                </a:solidFill>
                <a:latin typeface="Calibri" panose="020F0502020204030204" pitchFamily="34" charset="0"/>
              </a:rPr>
              <a:t>2019</a:t>
            </a:r>
            <a:endParaRPr lang="en-US" sz="1600" b="1" i="1" spc="-3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008" name="OTLSHAPE_TB_00000000000000000000000000000000_ElapsedTime" hidden="1"/>
          <p:cNvSpPr/>
          <p:nvPr>
            <p:custDataLst>
              <p:tags r:id="rId3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9" name="OTLSHAPE_TB_00000000000000000000000000000000_TodayMarkerShape" hidden="1"/>
          <p:cNvSpPr/>
          <p:nvPr>
            <p:custDataLst>
              <p:tags r:id="rId34"/>
            </p:custDataLst>
          </p:nvPr>
        </p:nvSpPr>
        <p:spPr>
          <a:xfrm>
            <a:off x="11062021" y="3667474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0" name="OTLSHAPE_TB_00000000000000000000000000000000_TodayMarkerText" hidden="1"/>
          <p:cNvSpPr txBox="1"/>
          <p:nvPr>
            <p:custDataLst>
              <p:tags r:id="rId35"/>
            </p:custDataLst>
          </p:nvPr>
        </p:nvSpPr>
        <p:spPr>
          <a:xfrm>
            <a:off x="11116449" y="3794474"/>
            <a:ext cx="347852" cy="16927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1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011" name="OTLSHAPE_TB_00000000000000000000000000000000_TimescaleInterval1"/>
          <p:cNvSpPr txBox="1"/>
          <p:nvPr>
            <p:custDataLst>
              <p:tags r:id="rId36"/>
            </p:custDataLst>
          </p:nvPr>
        </p:nvSpPr>
        <p:spPr>
          <a:xfrm>
            <a:off x="945388" y="3368452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 smtClean="0">
                <a:solidFill>
                  <a:srgbClr val="333211"/>
                </a:solidFill>
                <a:latin typeface="Calibri" panose="020F0502020204030204" pitchFamily="34" charset="0"/>
              </a:rPr>
              <a:t>1916</a:t>
            </a:r>
            <a:endParaRPr lang="en-US" sz="1400" b="1" i="1" spc="-2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cxnSp>
        <p:nvCxnSpPr>
          <p:cNvPr id="7012" name="OTLSHAPE_TB_00000000000000000000000000000000_Separator1"/>
          <p:cNvCxnSpPr/>
          <p:nvPr>
            <p:custDataLst>
              <p:tags r:id="rId37"/>
            </p:custDataLst>
          </p:nvPr>
        </p:nvCxnSpPr>
        <p:spPr>
          <a:xfrm>
            <a:off x="2185622" y="3349974"/>
            <a:ext cx="0" cy="254000"/>
          </a:xfrm>
          <a:prstGeom prst="line">
            <a:avLst/>
          </a:prstGeom>
          <a:ln w="6350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13" name="OTLSHAPE_TB_00000000000000000000000000000000_TimescaleInterval2"/>
          <p:cNvSpPr txBox="1"/>
          <p:nvPr>
            <p:custDataLst>
              <p:tags r:id="rId38"/>
            </p:custDataLst>
          </p:nvPr>
        </p:nvSpPr>
        <p:spPr>
          <a:xfrm>
            <a:off x="2249122" y="3368452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 smtClean="0">
                <a:solidFill>
                  <a:srgbClr val="333211"/>
                </a:solidFill>
                <a:latin typeface="Calibri" panose="020F0502020204030204" pitchFamily="34" charset="0"/>
              </a:rPr>
              <a:t>1929</a:t>
            </a:r>
            <a:endParaRPr lang="en-US" sz="1400" b="1" i="1" spc="-2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cxnSp>
        <p:nvCxnSpPr>
          <p:cNvPr id="7014" name="OTLSHAPE_TB_00000000000000000000000000000000_Separator2"/>
          <p:cNvCxnSpPr/>
          <p:nvPr>
            <p:custDataLst>
              <p:tags r:id="rId39"/>
            </p:custDataLst>
          </p:nvPr>
        </p:nvCxnSpPr>
        <p:spPr>
          <a:xfrm>
            <a:off x="3489081" y="3349974"/>
            <a:ext cx="0" cy="254000"/>
          </a:xfrm>
          <a:prstGeom prst="line">
            <a:avLst/>
          </a:prstGeom>
          <a:ln w="6350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15" name="OTLSHAPE_TB_00000000000000000000000000000000_TimescaleInterval3"/>
          <p:cNvSpPr txBox="1"/>
          <p:nvPr>
            <p:custDataLst>
              <p:tags r:id="rId40"/>
            </p:custDataLst>
          </p:nvPr>
        </p:nvSpPr>
        <p:spPr>
          <a:xfrm>
            <a:off x="3552581" y="3368452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 smtClean="0">
                <a:solidFill>
                  <a:srgbClr val="333211"/>
                </a:solidFill>
                <a:latin typeface="Calibri" panose="020F0502020204030204" pitchFamily="34" charset="0"/>
              </a:rPr>
              <a:t>1942</a:t>
            </a:r>
            <a:endParaRPr lang="en-US" sz="1400" b="1" i="1" spc="-2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cxnSp>
        <p:nvCxnSpPr>
          <p:cNvPr id="7016" name="OTLSHAPE_TB_00000000000000000000000000000000_Separator3"/>
          <p:cNvCxnSpPr/>
          <p:nvPr>
            <p:custDataLst>
              <p:tags r:id="rId41"/>
            </p:custDataLst>
          </p:nvPr>
        </p:nvCxnSpPr>
        <p:spPr>
          <a:xfrm>
            <a:off x="4792541" y="3349974"/>
            <a:ext cx="0" cy="254000"/>
          </a:xfrm>
          <a:prstGeom prst="line">
            <a:avLst/>
          </a:prstGeom>
          <a:ln w="6350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17" name="OTLSHAPE_TB_00000000000000000000000000000000_TimescaleInterval4"/>
          <p:cNvSpPr txBox="1"/>
          <p:nvPr>
            <p:custDataLst>
              <p:tags r:id="rId42"/>
            </p:custDataLst>
          </p:nvPr>
        </p:nvSpPr>
        <p:spPr>
          <a:xfrm>
            <a:off x="4856041" y="3368452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 smtClean="0">
                <a:solidFill>
                  <a:srgbClr val="333211"/>
                </a:solidFill>
                <a:latin typeface="Calibri" panose="020F0502020204030204" pitchFamily="34" charset="0"/>
              </a:rPr>
              <a:t>1955</a:t>
            </a:r>
            <a:endParaRPr lang="en-US" sz="1400" b="1" i="1" spc="-2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cxnSp>
        <p:nvCxnSpPr>
          <p:cNvPr id="7018" name="OTLSHAPE_TB_00000000000000000000000000000000_Separator4"/>
          <p:cNvCxnSpPr/>
          <p:nvPr>
            <p:custDataLst>
              <p:tags r:id="rId43"/>
            </p:custDataLst>
          </p:nvPr>
        </p:nvCxnSpPr>
        <p:spPr>
          <a:xfrm>
            <a:off x="6096000" y="3349974"/>
            <a:ext cx="0" cy="254000"/>
          </a:xfrm>
          <a:prstGeom prst="line">
            <a:avLst/>
          </a:prstGeom>
          <a:ln w="6350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19" name="OTLSHAPE_TB_00000000000000000000000000000000_TimescaleInterval5"/>
          <p:cNvSpPr txBox="1"/>
          <p:nvPr>
            <p:custDataLst>
              <p:tags r:id="rId44"/>
            </p:custDataLst>
          </p:nvPr>
        </p:nvSpPr>
        <p:spPr>
          <a:xfrm>
            <a:off x="6159500" y="3368452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 smtClean="0">
                <a:solidFill>
                  <a:srgbClr val="333211"/>
                </a:solidFill>
                <a:latin typeface="Calibri" panose="020F0502020204030204" pitchFamily="34" charset="0"/>
              </a:rPr>
              <a:t>1968</a:t>
            </a:r>
            <a:endParaRPr lang="en-US" sz="1400" b="1" i="1" spc="-2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cxnSp>
        <p:nvCxnSpPr>
          <p:cNvPr id="7020" name="OTLSHAPE_TB_00000000000000000000000000000000_Separator5"/>
          <p:cNvCxnSpPr/>
          <p:nvPr>
            <p:custDataLst>
              <p:tags r:id="rId45"/>
            </p:custDataLst>
          </p:nvPr>
        </p:nvCxnSpPr>
        <p:spPr>
          <a:xfrm>
            <a:off x="7399734" y="3349974"/>
            <a:ext cx="0" cy="254000"/>
          </a:xfrm>
          <a:prstGeom prst="line">
            <a:avLst/>
          </a:prstGeom>
          <a:ln w="6350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21" name="OTLSHAPE_TB_00000000000000000000000000000000_TimescaleInterval6"/>
          <p:cNvSpPr txBox="1"/>
          <p:nvPr>
            <p:custDataLst>
              <p:tags r:id="rId46"/>
            </p:custDataLst>
          </p:nvPr>
        </p:nvSpPr>
        <p:spPr>
          <a:xfrm>
            <a:off x="7463234" y="3368452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 smtClean="0">
                <a:solidFill>
                  <a:srgbClr val="333211"/>
                </a:solidFill>
                <a:latin typeface="Calibri" panose="020F0502020204030204" pitchFamily="34" charset="0"/>
              </a:rPr>
              <a:t>1981</a:t>
            </a:r>
            <a:endParaRPr lang="en-US" sz="1400" b="1" i="1" spc="-2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cxnSp>
        <p:nvCxnSpPr>
          <p:cNvPr id="7022" name="OTLSHAPE_TB_00000000000000000000000000000000_Separator6"/>
          <p:cNvCxnSpPr/>
          <p:nvPr>
            <p:custDataLst>
              <p:tags r:id="rId47"/>
            </p:custDataLst>
          </p:nvPr>
        </p:nvCxnSpPr>
        <p:spPr>
          <a:xfrm>
            <a:off x="8703194" y="3349974"/>
            <a:ext cx="0" cy="254000"/>
          </a:xfrm>
          <a:prstGeom prst="line">
            <a:avLst/>
          </a:prstGeom>
          <a:ln w="6350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23" name="OTLSHAPE_TB_00000000000000000000000000000000_TimescaleInterval7"/>
          <p:cNvSpPr txBox="1"/>
          <p:nvPr>
            <p:custDataLst>
              <p:tags r:id="rId48"/>
            </p:custDataLst>
          </p:nvPr>
        </p:nvSpPr>
        <p:spPr>
          <a:xfrm>
            <a:off x="8766694" y="3368452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 smtClean="0">
                <a:solidFill>
                  <a:srgbClr val="333211"/>
                </a:solidFill>
                <a:latin typeface="Calibri" panose="020F0502020204030204" pitchFamily="34" charset="0"/>
              </a:rPr>
              <a:t>1994</a:t>
            </a:r>
            <a:endParaRPr lang="en-US" sz="1400" b="1" i="1" spc="-2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cxnSp>
        <p:nvCxnSpPr>
          <p:cNvPr id="7024" name="OTLSHAPE_TB_00000000000000000000000000000000_Separator7"/>
          <p:cNvCxnSpPr/>
          <p:nvPr>
            <p:custDataLst>
              <p:tags r:id="rId49"/>
            </p:custDataLst>
          </p:nvPr>
        </p:nvCxnSpPr>
        <p:spPr>
          <a:xfrm>
            <a:off x="10006653" y="3349974"/>
            <a:ext cx="0" cy="254000"/>
          </a:xfrm>
          <a:prstGeom prst="line">
            <a:avLst/>
          </a:prstGeom>
          <a:ln w="6350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25" name="OTLSHAPE_TB_00000000000000000000000000000000_TimescaleInterval8"/>
          <p:cNvSpPr txBox="1"/>
          <p:nvPr>
            <p:custDataLst>
              <p:tags r:id="rId50"/>
            </p:custDataLst>
          </p:nvPr>
        </p:nvSpPr>
        <p:spPr>
          <a:xfrm>
            <a:off x="10070153" y="3368452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 smtClean="0">
                <a:solidFill>
                  <a:srgbClr val="333211"/>
                </a:solidFill>
                <a:latin typeface="Calibri" panose="020F0502020204030204" pitchFamily="34" charset="0"/>
              </a:rPr>
              <a:t>2007</a:t>
            </a:r>
            <a:endParaRPr lang="en-US" sz="1400" b="1" i="1" spc="-2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54" name="OTLSHAPE_M_2072acd38949431eb114803a08a072aa_Title"/>
          <p:cNvSpPr txBox="1"/>
          <p:nvPr>
            <p:custDataLst>
              <p:tags r:id="rId51"/>
            </p:custDataLst>
          </p:nvPr>
        </p:nvSpPr>
        <p:spPr>
          <a:xfrm>
            <a:off x="76200" y="1699006"/>
            <a:ext cx="1638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 smtClean="0">
                <a:solidFill>
                  <a:srgbClr val="333211"/>
                </a:solidFill>
                <a:latin typeface="Calibri" panose="020F0502020204030204" pitchFamily="34" charset="0"/>
              </a:rPr>
              <a:t>Ole Kirk Christiansen buys small woodworking shop</a:t>
            </a:r>
            <a:endParaRPr lang="en-US" sz="1200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55" name="OTLSHAPE_M_2072acd38949431eb114803a08a072aa_Date"/>
          <p:cNvSpPr txBox="1"/>
          <p:nvPr>
            <p:custDataLst>
              <p:tags r:id="rId52"/>
            </p:custDataLst>
          </p:nvPr>
        </p:nvSpPr>
        <p:spPr>
          <a:xfrm>
            <a:off x="729571" y="208381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dirty="0" smtClean="0">
                <a:solidFill>
                  <a:srgbClr val="D1282E"/>
                </a:solidFill>
                <a:latin typeface="Calibri" panose="020F0502020204030204" pitchFamily="34" charset="0"/>
              </a:rPr>
              <a:t>1916</a:t>
            </a:r>
            <a:endParaRPr lang="en-US" sz="1000" b="1" spc="-10" dirty="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56" name="OTLSHAPE_M_2072acd38949431eb114803a08a072aa_Shape"/>
          <p:cNvSpPr/>
          <p:nvPr>
            <p:custDataLst>
              <p:tags r:id="rId53"/>
            </p:custDataLst>
          </p:nvPr>
        </p:nvSpPr>
        <p:spPr>
          <a:xfrm>
            <a:off x="805962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7" name="OTLSHAPE_M_65be2701e62c4493acc59771cd8b4532_Title"/>
          <p:cNvSpPr txBox="1"/>
          <p:nvPr>
            <p:custDataLst>
              <p:tags r:id="rId54"/>
            </p:custDataLst>
          </p:nvPr>
        </p:nvSpPr>
        <p:spPr>
          <a:xfrm>
            <a:off x="1651521" y="2353141"/>
            <a:ext cx="207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rgbClr val="333211"/>
                </a:solidFill>
                <a:latin typeface="Calibri" panose="020F0502020204030204" pitchFamily="34" charset="0"/>
              </a:rPr>
              <a:t>Company name changed to LEGO</a:t>
            </a:r>
            <a:endParaRPr lang="en-US" sz="1200" spc="-4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58" name="OTLSHAPE_M_65be2701e62c4493acc59771cd8b4532_Date"/>
          <p:cNvSpPr txBox="1"/>
          <p:nvPr>
            <p:custDataLst>
              <p:tags r:id="rId55"/>
            </p:custDataLst>
          </p:nvPr>
        </p:nvSpPr>
        <p:spPr>
          <a:xfrm>
            <a:off x="2552056" y="25518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1934</a:t>
            </a:r>
            <a:endParaRPr lang="en-US" sz="1000" b="1" spc="-10" dirty="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59" name="OTLSHAPE_M_65be2701e62c4493acc59771cd8b4532_Shape"/>
          <p:cNvSpPr/>
          <p:nvPr>
            <p:custDataLst>
              <p:tags r:id="rId56"/>
            </p:custDataLst>
          </p:nvPr>
        </p:nvSpPr>
        <p:spPr>
          <a:xfrm>
            <a:off x="2610985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0" name="OTLSHAPE_M_a409b24e0d354ec9a0d6c5c94667de01_Title"/>
          <p:cNvSpPr txBox="1"/>
          <p:nvPr>
            <p:custDataLst>
              <p:tags r:id="rId57"/>
            </p:custDataLst>
          </p:nvPr>
        </p:nvSpPr>
        <p:spPr>
          <a:xfrm>
            <a:off x="2976887" y="948309"/>
            <a:ext cx="2425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Produces first Automatic Binding Bricks</a:t>
            </a:r>
            <a:endParaRPr lang="en-US" sz="1200" spc="-4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61" name="OTLSHAPE_M_a409b24e0d354ec9a0d6c5c94667de01_Date"/>
          <p:cNvSpPr txBox="1"/>
          <p:nvPr>
            <p:custDataLst>
              <p:tags r:id="rId58"/>
            </p:custDataLst>
          </p:nvPr>
        </p:nvSpPr>
        <p:spPr>
          <a:xfrm>
            <a:off x="4056196" y="114706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1949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62" name="OTLSHAPE_M_a409b24e0d354ec9a0d6c5c94667de01_Shape"/>
          <p:cNvSpPr/>
          <p:nvPr>
            <p:custDataLst>
              <p:tags r:id="rId59"/>
            </p:custDataLst>
          </p:nvPr>
        </p:nvSpPr>
        <p:spPr>
          <a:xfrm>
            <a:off x="4115124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3" name="OTLSHAPE_M_85bf027da41b413593b187c4711f29ea_Title"/>
          <p:cNvSpPr txBox="1"/>
          <p:nvPr>
            <p:custDataLst>
              <p:tags r:id="rId60"/>
            </p:custDataLst>
          </p:nvPr>
        </p:nvSpPr>
        <p:spPr>
          <a:xfrm>
            <a:off x="3772159" y="1416389"/>
            <a:ext cx="182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First Lego windows and doors</a:t>
            </a:r>
            <a:endParaRPr lang="en-US" sz="1200" spc="-4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64" name="OTLSHAPE_M_85bf027da41b413593b187c4711f29ea_Date"/>
          <p:cNvSpPr txBox="1"/>
          <p:nvPr>
            <p:custDataLst>
              <p:tags r:id="rId61"/>
            </p:custDataLst>
          </p:nvPr>
        </p:nvSpPr>
        <p:spPr>
          <a:xfrm>
            <a:off x="4557484" y="161514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1954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65" name="OTLSHAPE_M_85bf027da41b413593b187c4711f29ea_Shape"/>
          <p:cNvSpPr/>
          <p:nvPr>
            <p:custDataLst>
              <p:tags r:id="rId62"/>
            </p:custDataLst>
          </p:nvPr>
        </p:nvSpPr>
        <p:spPr>
          <a:xfrm>
            <a:off x="4616412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6" name="OTLSHAPE_M_cfdfb5f5659c442db2378e06f03995c7_Title"/>
          <p:cNvSpPr txBox="1"/>
          <p:nvPr>
            <p:custDataLst>
              <p:tags r:id="rId63"/>
            </p:custDataLst>
          </p:nvPr>
        </p:nvSpPr>
        <p:spPr>
          <a:xfrm>
            <a:off x="4553904" y="1885061"/>
            <a:ext cx="1676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The Lego wheel is invented</a:t>
            </a:r>
            <a:endParaRPr lang="en-US" sz="1200" spc="-4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67" name="OTLSHAPE_M_cfdfb5f5659c442db2378e06f03995c7_Date"/>
          <p:cNvSpPr txBox="1"/>
          <p:nvPr>
            <p:custDataLst>
              <p:tags r:id="rId64"/>
            </p:custDataLst>
          </p:nvPr>
        </p:nvSpPr>
        <p:spPr>
          <a:xfrm>
            <a:off x="5259453" y="208381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1961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68" name="OTLSHAPE_M_cfdfb5f5659c442db2378e06f03995c7_Shape"/>
          <p:cNvSpPr/>
          <p:nvPr>
            <p:custDataLst>
              <p:tags r:id="rId65"/>
            </p:custDataLst>
          </p:nvPr>
        </p:nvSpPr>
        <p:spPr>
          <a:xfrm>
            <a:off x="5318380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9" name="OTLSHAPE_M_e62932762091428aa2b2e369b7369f94_Title"/>
          <p:cNvSpPr txBox="1"/>
          <p:nvPr>
            <p:custDataLst>
              <p:tags r:id="rId66"/>
            </p:custDataLst>
          </p:nvPr>
        </p:nvSpPr>
        <p:spPr>
          <a:xfrm>
            <a:off x="5318018" y="2353141"/>
            <a:ext cx="154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The Legoland park opens</a:t>
            </a:r>
            <a:endParaRPr lang="en-US" sz="1200" spc="-4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70" name="OTLSHAPE_M_e62932762091428aa2b2e369b7369f94_Date"/>
          <p:cNvSpPr txBox="1"/>
          <p:nvPr>
            <p:custDataLst>
              <p:tags r:id="rId67"/>
            </p:custDataLst>
          </p:nvPr>
        </p:nvSpPr>
        <p:spPr>
          <a:xfrm>
            <a:off x="5961146" y="25518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1968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71" name="OTLSHAPE_M_e62932762091428aa2b2e369b7369f94_Shape"/>
          <p:cNvSpPr/>
          <p:nvPr>
            <p:custDataLst>
              <p:tags r:id="rId68"/>
            </p:custDataLst>
          </p:nvPr>
        </p:nvSpPr>
        <p:spPr>
          <a:xfrm>
            <a:off x="6020074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2" name="OTLSHAPE_M_174000e63d9547919616c706f15b1731_Title"/>
          <p:cNvSpPr txBox="1"/>
          <p:nvPr>
            <p:custDataLst>
              <p:tags r:id="rId69"/>
            </p:custDataLst>
          </p:nvPr>
        </p:nvSpPr>
        <p:spPr>
          <a:xfrm>
            <a:off x="6233706" y="1416981"/>
            <a:ext cx="1524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Lego Technic is launched</a:t>
            </a:r>
            <a:endParaRPr lang="en-US" sz="1200" spc="-4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73" name="OTLSHAPE_M_174000e63d9547919616c706f15b1731_Date"/>
          <p:cNvSpPr txBox="1"/>
          <p:nvPr>
            <p:custDataLst>
              <p:tags r:id="rId70"/>
            </p:custDataLst>
          </p:nvPr>
        </p:nvSpPr>
        <p:spPr>
          <a:xfrm>
            <a:off x="6863795" y="161573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1977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74" name="OTLSHAPE_M_174000e63d9547919616c706f15b1731_Shape"/>
          <p:cNvSpPr/>
          <p:nvPr>
            <p:custDataLst>
              <p:tags r:id="rId71"/>
            </p:custDataLst>
          </p:nvPr>
        </p:nvSpPr>
        <p:spPr>
          <a:xfrm>
            <a:off x="6922722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5" name="OTLSHAPE_M_9d938395d0fb4c01b12b9b48f446ac3b_Title"/>
          <p:cNvSpPr txBox="1"/>
          <p:nvPr>
            <p:custDataLst>
              <p:tags r:id="rId72"/>
            </p:custDataLst>
          </p:nvPr>
        </p:nvSpPr>
        <p:spPr>
          <a:xfrm>
            <a:off x="7287739" y="2353141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333211"/>
                </a:solidFill>
                <a:latin typeface="Calibri" panose="020F0502020204030204" pitchFamily="34" charset="0"/>
              </a:rPr>
              <a:t>5000 employees</a:t>
            </a:r>
            <a:endParaRPr lang="en-US" sz="1200" spc="-8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76" name="OTLSHAPE_M_9d938395d0fb4c01b12b9b48f446ac3b_Date"/>
          <p:cNvSpPr txBox="1"/>
          <p:nvPr>
            <p:custDataLst>
              <p:tags r:id="rId73"/>
            </p:custDataLst>
          </p:nvPr>
        </p:nvSpPr>
        <p:spPr>
          <a:xfrm>
            <a:off x="7665965" y="25518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1985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77" name="OTLSHAPE_M_9d938395d0fb4c01b12b9b48f446ac3b_Shape"/>
          <p:cNvSpPr/>
          <p:nvPr>
            <p:custDataLst>
              <p:tags r:id="rId74"/>
            </p:custDataLst>
          </p:nvPr>
        </p:nvSpPr>
        <p:spPr>
          <a:xfrm>
            <a:off x="7724894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8" name="OTLSHAPE_M_502318fd1b364a99b737c6127dae3fae_Title"/>
          <p:cNvSpPr txBox="1"/>
          <p:nvPr>
            <p:custDataLst>
              <p:tags r:id="rId75"/>
            </p:custDataLst>
          </p:nvPr>
        </p:nvSpPr>
        <p:spPr>
          <a:xfrm>
            <a:off x="8291563" y="1416981"/>
            <a:ext cx="162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Lego releases Mindstorms</a:t>
            </a:r>
            <a:endParaRPr lang="en-US" sz="1200" spc="-4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79" name="OTLSHAPE_M_502318fd1b364a99b737c6127dae3fae_Date"/>
          <p:cNvSpPr txBox="1"/>
          <p:nvPr>
            <p:custDataLst>
              <p:tags r:id="rId76"/>
            </p:custDataLst>
          </p:nvPr>
        </p:nvSpPr>
        <p:spPr>
          <a:xfrm>
            <a:off x="8969425" y="161573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1998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80" name="OTLSHAPE_M_502318fd1b364a99b737c6127dae3fae_Shape"/>
          <p:cNvSpPr/>
          <p:nvPr>
            <p:custDataLst>
              <p:tags r:id="rId77"/>
            </p:custDataLst>
          </p:nvPr>
        </p:nvSpPr>
        <p:spPr>
          <a:xfrm>
            <a:off x="9028353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1" name="OTLSHAPE_M_5db312a92b79458cb6dce613cd3c97ee_Title"/>
          <p:cNvSpPr txBox="1"/>
          <p:nvPr>
            <p:custDataLst>
              <p:tags r:id="rId78"/>
            </p:custDataLst>
          </p:nvPr>
        </p:nvSpPr>
        <p:spPr>
          <a:xfrm>
            <a:off x="7954758" y="1885061"/>
            <a:ext cx="269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333211"/>
                </a:solidFill>
                <a:latin typeface="Calibri" panose="020F0502020204030204" pitchFamily="34" charset="0"/>
              </a:rPr>
              <a:t>The Lego brick, named "Toy of the Century"</a:t>
            </a:r>
            <a:endParaRPr lang="en-US" sz="1200" spc="-2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82" name="OTLSHAPE_M_5db312a92b79458cb6dce613cd3c97ee_Date"/>
          <p:cNvSpPr txBox="1"/>
          <p:nvPr>
            <p:custDataLst>
              <p:tags r:id="rId79"/>
            </p:custDataLst>
          </p:nvPr>
        </p:nvSpPr>
        <p:spPr>
          <a:xfrm>
            <a:off x="9169831" y="208381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2000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83" name="OTLSHAPE_M_5db312a92b79458cb6dce613cd3c97ee_Shape"/>
          <p:cNvSpPr/>
          <p:nvPr>
            <p:custDataLst>
              <p:tags r:id="rId80"/>
            </p:custDataLst>
          </p:nvPr>
        </p:nvSpPr>
        <p:spPr>
          <a:xfrm>
            <a:off x="9228758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4" name="OTLSHAPE_M_63d5a1d6215a41ca95aaf48664913826_Title"/>
          <p:cNvSpPr txBox="1"/>
          <p:nvPr>
            <p:custDataLst>
              <p:tags r:id="rId81"/>
            </p:custDataLst>
          </p:nvPr>
        </p:nvSpPr>
        <p:spPr>
          <a:xfrm>
            <a:off x="9473419" y="2353141"/>
            <a:ext cx="205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Lego Lord of the Rings is released</a:t>
            </a:r>
            <a:endParaRPr lang="en-US" sz="1200" spc="-4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85" name="OTLSHAPE_M_63d5a1d6215a41ca95aaf48664913826_Date"/>
          <p:cNvSpPr txBox="1"/>
          <p:nvPr>
            <p:custDataLst>
              <p:tags r:id="rId82"/>
            </p:custDataLst>
          </p:nvPr>
        </p:nvSpPr>
        <p:spPr>
          <a:xfrm>
            <a:off x="10373087" y="25518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2012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86" name="OTLSHAPE_M_63d5a1d6215a41ca95aaf48664913826_Shape"/>
          <p:cNvSpPr/>
          <p:nvPr>
            <p:custDataLst>
              <p:tags r:id="rId83"/>
            </p:custDataLst>
          </p:nvPr>
        </p:nvSpPr>
        <p:spPr>
          <a:xfrm>
            <a:off x="10432015" y="31721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7" name="OTLSHAPE_M_4617f9650b8e4f8b94419eb8ee23e5ba_Title"/>
          <p:cNvSpPr txBox="1"/>
          <p:nvPr>
            <p:custDataLst>
              <p:tags r:id="rId84"/>
            </p:custDataLst>
          </p:nvPr>
        </p:nvSpPr>
        <p:spPr>
          <a:xfrm>
            <a:off x="10140023" y="2738194"/>
            <a:ext cx="194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u="sng" spc="-6" smtClean="0">
                <a:solidFill>
                  <a:srgbClr val="333211"/>
                </a:solidFill>
                <a:latin typeface="Calibri" panose="020F0502020204030204" pitchFamily="34" charset="0"/>
              </a:rPr>
              <a:t>60th birthday of the Lego brick</a:t>
            </a:r>
            <a:endParaRPr lang="en-US" sz="1200" b="1" u="sng" spc="-6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88" name="OTLSHAPE_M_4617f9650b8e4f8b94419eb8ee23e5ba_Date"/>
          <p:cNvSpPr txBox="1"/>
          <p:nvPr>
            <p:custDataLst>
              <p:tags r:id="rId85"/>
            </p:custDataLst>
          </p:nvPr>
        </p:nvSpPr>
        <p:spPr>
          <a:xfrm>
            <a:off x="10786094" y="2936949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rgbClr val="D1282E"/>
                </a:solidFill>
                <a:latin typeface="Calibri" panose="020F0502020204030204" pitchFamily="34" charset="0"/>
              </a:rPr>
              <a:t>Jan 28, 2018</a:t>
            </a:r>
            <a:endParaRPr lang="en-US" sz="1000" b="1" spc="-4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90" name="OTLSHAPE_M_efd411ad7eec4ae4bdb5c70fe08d5ad4_Title"/>
          <p:cNvSpPr txBox="1"/>
          <p:nvPr>
            <p:custDataLst>
              <p:tags r:id="rId86"/>
            </p:custDataLst>
          </p:nvPr>
        </p:nvSpPr>
        <p:spPr>
          <a:xfrm>
            <a:off x="1686172" y="4003125"/>
            <a:ext cx="160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333211"/>
                </a:solidFill>
                <a:latin typeface="Calibri" panose="020F0502020204030204" pitchFamily="34" charset="0"/>
              </a:rPr>
              <a:t>Starts manufacturing toys</a:t>
            </a:r>
            <a:endParaRPr lang="en-US" sz="1200" spc="-4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91" name="OTLSHAPE_M_efd411ad7eec4ae4bdb5c70fe08d5ad4_Date"/>
          <p:cNvSpPr txBox="1"/>
          <p:nvPr>
            <p:custDataLst>
              <p:tags r:id="rId87"/>
            </p:custDataLst>
          </p:nvPr>
        </p:nvSpPr>
        <p:spPr>
          <a:xfrm>
            <a:off x="2351376" y="3835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1932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92" name="OTLSHAPE_M_efd411ad7eec4ae4bdb5c70fe08d5ad4_Shape"/>
          <p:cNvSpPr/>
          <p:nvPr>
            <p:custDataLst>
              <p:tags r:id="rId88"/>
            </p:custDataLst>
          </p:nvPr>
        </p:nvSpPr>
        <p:spPr>
          <a:xfrm>
            <a:off x="2410304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3" name="OTLSHAPE_M_6ef24e5022f2492f964cc236183182f1_Title"/>
          <p:cNvSpPr txBox="1"/>
          <p:nvPr>
            <p:custDataLst>
              <p:tags r:id="rId89"/>
            </p:custDataLst>
          </p:nvPr>
        </p:nvSpPr>
        <p:spPr>
          <a:xfrm>
            <a:off x="2643767" y="4471204"/>
            <a:ext cx="269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dirty="0" smtClean="0">
                <a:solidFill>
                  <a:srgbClr val="333211"/>
                </a:solidFill>
                <a:latin typeface="Calibri" panose="020F0502020204030204" pitchFamily="34" charset="0"/>
              </a:rPr>
              <a:t>Company begins manufacturing plastic toys</a:t>
            </a:r>
            <a:endParaRPr lang="en-US" sz="1200" spc="-2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94" name="OTLSHAPE_M_6ef24e5022f2492f964cc236183182f1_Date"/>
          <p:cNvSpPr txBox="1"/>
          <p:nvPr>
            <p:custDataLst>
              <p:tags r:id="rId90"/>
            </p:custDataLst>
          </p:nvPr>
        </p:nvSpPr>
        <p:spPr>
          <a:xfrm>
            <a:off x="3855516" y="430347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1947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95" name="OTLSHAPE_M_6ef24e5022f2492f964cc236183182f1_Shape"/>
          <p:cNvSpPr/>
          <p:nvPr>
            <p:custDataLst>
              <p:tags r:id="rId91"/>
            </p:custDataLst>
          </p:nvPr>
        </p:nvSpPr>
        <p:spPr>
          <a:xfrm>
            <a:off x="3914444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6" name="OTLSHAPE_M_7fa9762b7d674f198a50120178632c09_Title"/>
          <p:cNvSpPr txBox="1"/>
          <p:nvPr>
            <p:custDataLst>
              <p:tags r:id="rId92"/>
            </p:custDataLst>
          </p:nvPr>
        </p:nvSpPr>
        <p:spPr>
          <a:xfrm>
            <a:off x="3634936" y="4003125"/>
            <a:ext cx="151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The first film about Lego</a:t>
            </a:r>
            <a:endParaRPr lang="en-US" sz="1200" spc="-4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097" name="OTLSHAPE_M_7fa9762b7d674f198a50120178632c09_Date"/>
          <p:cNvSpPr txBox="1"/>
          <p:nvPr>
            <p:custDataLst>
              <p:tags r:id="rId93"/>
            </p:custDataLst>
          </p:nvPr>
        </p:nvSpPr>
        <p:spPr>
          <a:xfrm>
            <a:off x="4256601" y="3835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1951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098" name="OTLSHAPE_M_7fa9762b7d674f198a50120178632c09_Shape"/>
          <p:cNvSpPr/>
          <p:nvPr>
            <p:custDataLst>
              <p:tags r:id="rId94"/>
            </p:custDataLst>
          </p:nvPr>
        </p:nvSpPr>
        <p:spPr>
          <a:xfrm>
            <a:off x="4315530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9" name="OTLSHAPE_M_cb068e156da24b1bb914238bf06270c7_Title"/>
          <p:cNvSpPr txBox="1"/>
          <p:nvPr>
            <p:custDataLst>
              <p:tags r:id="rId95"/>
            </p:custDataLst>
          </p:nvPr>
        </p:nvSpPr>
        <p:spPr>
          <a:xfrm>
            <a:off x="3672974" y="5407364"/>
            <a:ext cx="2844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u="sng" spc="-4" smtClean="0">
                <a:solidFill>
                  <a:srgbClr val="333211"/>
                </a:solidFill>
                <a:latin typeface="Calibri" panose="020F0502020204030204" pitchFamily="34" charset="0"/>
              </a:rPr>
              <a:t>Lego patents the brick design we know today</a:t>
            </a:r>
            <a:endParaRPr lang="en-US" sz="1200" b="1" u="sng" spc="-4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100" name="OTLSHAPE_M_cb068e156da24b1bb914238bf06270c7_Date"/>
          <p:cNvSpPr txBox="1"/>
          <p:nvPr>
            <p:custDataLst>
              <p:tags r:id="rId96"/>
            </p:custDataLst>
          </p:nvPr>
        </p:nvSpPr>
        <p:spPr>
          <a:xfrm>
            <a:off x="4770084" y="5239639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rgbClr val="D1282E"/>
                </a:solidFill>
                <a:latin typeface="Calibri" panose="020F0502020204030204" pitchFamily="34" charset="0"/>
              </a:rPr>
              <a:t>Jan 28, 1958</a:t>
            </a:r>
            <a:endParaRPr lang="en-US" sz="1000" b="1" spc="-4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102" name="OTLSHAPE_M_f35eed202ea149dea7c9004aa1969cb3_Title"/>
          <p:cNvSpPr txBox="1"/>
          <p:nvPr>
            <p:custDataLst>
              <p:tags r:id="rId97"/>
            </p:custDataLst>
          </p:nvPr>
        </p:nvSpPr>
        <p:spPr>
          <a:xfrm>
            <a:off x="5200946" y="4939284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First Lego train system</a:t>
            </a:r>
            <a:endParaRPr lang="en-US" sz="1200" spc="-4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103" name="OTLSHAPE_M_f35eed202ea149dea7c9004aa1969cb3_Date"/>
          <p:cNvSpPr txBox="1"/>
          <p:nvPr>
            <p:custDataLst>
              <p:tags r:id="rId98"/>
            </p:custDataLst>
          </p:nvPr>
        </p:nvSpPr>
        <p:spPr>
          <a:xfrm>
            <a:off x="5760741" y="47715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1966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104" name="OTLSHAPE_M_f35eed202ea149dea7c9004aa1969cb3_Shape"/>
          <p:cNvSpPr/>
          <p:nvPr>
            <p:custDataLst>
              <p:tags r:id="rId99"/>
            </p:custDataLst>
          </p:nvPr>
        </p:nvSpPr>
        <p:spPr>
          <a:xfrm>
            <a:off x="5819669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5" name="OTLSHAPE_M_33a6d6fe616a4eed96e07157e2f606ca_Title"/>
          <p:cNvSpPr txBox="1"/>
          <p:nvPr>
            <p:custDataLst>
              <p:tags r:id="rId100"/>
            </p:custDataLst>
          </p:nvPr>
        </p:nvSpPr>
        <p:spPr>
          <a:xfrm>
            <a:off x="5641635" y="4471204"/>
            <a:ext cx="110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333211"/>
                </a:solidFill>
                <a:latin typeface="Calibri" panose="020F0502020204030204" pitchFamily="34" charset="0"/>
              </a:rPr>
              <a:t>The Duplo system</a:t>
            </a:r>
            <a:endParaRPr lang="en-US" sz="1200" spc="-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106" name="OTLSHAPE_M_33a6d6fe616a4eed96e07157e2f606ca_Date"/>
          <p:cNvSpPr txBox="1"/>
          <p:nvPr>
            <p:custDataLst>
              <p:tags r:id="rId101"/>
            </p:custDataLst>
          </p:nvPr>
        </p:nvSpPr>
        <p:spPr>
          <a:xfrm>
            <a:off x="6061624" y="430347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1969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107" name="OTLSHAPE_M_33a6d6fe616a4eed96e07157e2f606ca_Shape"/>
          <p:cNvSpPr/>
          <p:nvPr>
            <p:custDataLst>
              <p:tags r:id="rId102"/>
            </p:custDataLst>
          </p:nvPr>
        </p:nvSpPr>
        <p:spPr>
          <a:xfrm>
            <a:off x="6120552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8" name="OTLSHAPE_M_d13781960cbb4830b90b0e6107ce5c4b_Title"/>
          <p:cNvSpPr txBox="1"/>
          <p:nvPr>
            <p:custDataLst>
              <p:tags r:id="rId103"/>
            </p:custDataLst>
          </p:nvPr>
        </p:nvSpPr>
        <p:spPr>
          <a:xfrm>
            <a:off x="6309736" y="4003125"/>
            <a:ext cx="1574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Introduces the minifigure</a:t>
            </a:r>
            <a:endParaRPr lang="en-US" sz="1200" spc="-4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109" name="OTLSHAPE_M_d13781960cbb4830b90b0e6107ce5c4b_Date"/>
          <p:cNvSpPr txBox="1"/>
          <p:nvPr>
            <p:custDataLst>
              <p:tags r:id="rId104"/>
            </p:custDataLst>
          </p:nvPr>
        </p:nvSpPr>
        <p:spPr>
          <a:xfrm>
            <a:off x="6963997" y="3835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1978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110" name="OTLSHAPE_M_d13781960cbb4830b90b0e6107ce5c4b_Shape"/>
          <p:cNvSpPr/>
          <p:nvPr>
            <p:custDataLst>
              <p:tags r:id="rId105"/>
            </p:custDataLst>
          </p:nvPr>
        </p:nvSpPr>
        <p:spPr>
          <a:xfrm>
            <a:off x="7022926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1" name="OTLSHAPE_M_6b329cbb9c5e468cb167600eed3a5c90_Title"/>
          <p:cNvSpPr txBox="1"/>
          <p:nvPr>
            <p:custDataLst>
              <p:tags r:id="rId106"/>
            </p:custDataLst>
          </p:nvPr>
        </p:nvSpPr>
        <p:spPr>
          <a:xfrm>
            <a:off x="7325921" y="4939284"/>
            <a:ext cx="234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The world's largest Lego Castle is built</a:t>
            </a:r>
            <a:endParaRPr lang="en-US" sz="1200" spc="-4" dirty="0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112" name="OTLSHAPE_M_6b329cbb9c5e468cb167600eed3a5c90_Date"/>
          <p:cNvSpPr txBox="1"/>
          <p:nvPr>
            <p:custDataLst>
              <p:tags r:id="rId107"/>
            </p:custDataLst>
          </p:nvPr>
        </p:nvSpPr>
        <p:spPr>
          <a:xfrm>
            <a:off x="8367660" y="47715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1992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113" name="OTLSHAPE_M_6b329cbb9c5e468cb167600eed3a5c90_Shape"/>
          <p:cNvSpPr/>
          <p:nvPr>
            <p:custDataLst>
              <p:tags r:id="rId108"/>
            </p:custDataLst>
          </p:nvPr>
        </p:nvSpPr>
        <p:spPr>
          <a:xfrm>
            <a:off x="8426587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4" name="OTLSHAPE_M_33d10bb9c0cc47c9bc127c29ffe5883f_Title"/>
          <p:cNvSpPr txBox="1"/>
          <p:nvPr>
            <p:custDataLst>
              <p:tags r:id="rId109"/>
            </p:custDataLst>
          </p:nvPr>
        </p:nvSpPr>
        <p:spPr>
          <a:xfrm>
            <a:off x="8319312" y="4003125"/>
            <a:ext cx="176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333211"/>
                </a:solidFill>
                <a:latin typeface="Calibri" panose="020F0502020204030204" pitchFamily="34" charset="0"/>
              </a:rPr>
              <a:t>Lego Star Wars is introduced</a:t>
            </a:r>
            <a:endParaRPr lang="en-US" sz="1200" spc="-4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115" name="OTLSHAPE_M_33d10bb9c0cc47c9bc127c29ffe5883f_Date"/>
          <p:cNvSpPr txBox="1"/>
          <p:nvPr>
            <p:custDataLst>
              <p:tags r:id="rId110"/>
            </p:custDataLst>
          </p:nvPr>
        </p:nvSpPr>
        <p:spPr>
          <a:xfrm>
            <a:off x="9069628" y="3835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1999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116" name="OTLSHAPE_M_33d10bb9c0cc47c9bc127c29ffe5883f_Shape"/>
          <p:cNvSpPr/>
          <p:nvPr>
            <p:custDataLst>
              <p:tags r:id="rId111"/>
            </p:custDataLst>
          </p:nvPr>
        </p:nvSpPr>
        <p:spPr>
          <a:xfrm>
            <a:off x="9128556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7" name="OTLSHAPE_M_c9de1e1e279e44639214fa6651e3e5f3_Title"/>
          <p:cNvSpPr txBox="1"/>
          <p:nvPr>
            <p:custDataLst>
              <p:tags r:id="rId112"/>
            </p:custDataLst>
          </p:nvPr>
        </p:nvSpPr>
        <p:spPr>
          <a:xfrm>
            <a:off x="8152601" y="4471204"/>
            <a:ext cx="3302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333211"/>
                </a:solidFill>
                <a:latin typeface="Calibri" panose="020F0502020204030204" pitchFamily="34" charset="0"/>
              </a:rPr>
              <a:t>Sells Legoland parks to Merlin Entertainments Group.</a:t>
            </a:r>
            <a:endParaRPr lang="en-US" sz="1200" spc="-2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118" name="OTLSHAPE_M_c9de1e1e279e44639214fa6651e3e5f3_Date"/>
          <p:cNvSpPr txBox="1"/>
          <p:nvPr>
            <p:custDataLst>
              <p:tags r:id="rId113"/>
            </p:custDataLst>
          </p:nvPr>
        </p:nvSpPr>
        <p:spPr>
          <a:xfrm>
            <a:off x="9671393" y="430347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2005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119" name="OTLSHAPE_M_c9de1e1e279e44639214fa6651e3e5f3_Shape"/>
          <p:cNvSpPr/>
          <p:nvPr>
            <p:custDataLst>
              <p:tags r:id="rId114"/>
            </p:custDataLst>
          </p:nvPr>
        </p:nvSpPr>
        <p:spPr>
          <a:xfrm>
            <a:off x="9730322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0" name="OTLSHAPE_M_e092c76676f745d4804dc311a5fbc7ca_Title"/>
          <p:cNvSpPr txBox="1"/>
          <p:nvPr>
            <p:custDataLst>
              <p:tags r:id="rId115"/>
            </p:custDataLst>
          </p:nvPr>
        </p:nvSpPr>
        <p:spPr>
          <a:xfrm>
            <a:off x="10212749" y="4003125"/>
            <a:ext cx="99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333211"/>
                </a:solidFill>
                <a:latin typeface="Calibri" panose="020F0502020204030204" pitchFamily="34" charset="0"/>
              </a:rPr>
              <a:t>The Lego Movie</a:t>
            </a:r>
            <a:endParaRPr lang="en-US" sz="1200" spc="-6">
              <a:solidFill>
                <a:srgbClr val="333211"/>
              </a:solidFill>
              <a:latin typeface="Calibri" panose="020F0502020204030204" pitchFamily="34" charset="0"/>
            </a:endParaRPr>
          </a:p>
        </p:txBody>
      </p:sp>
      <p:sp>
        <p:nvSpPr>
          <p:cNvPr id="7121" name="OTLSHAPE_M_e092c76676f745d4804dc311a5fbc7ca_Date"/>
          <p:cNvSpPr txBox="1"/>
          <p:nvPr>
            <p:custDataLst>
              <p:tags r:id="rId116"/>
            </p:custDataLst>
          </p:nvPr>
        </p:nvSpPr>
        <p:spPr>
          <a:xfrm>
            <a:off x="10573767" y="38354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rgbClr val="D1282E"/>
                </a:solidFill>
                <a:latin typeface="Calibri" panose="020F0502020204030204" pitchFamily="34" charset="0"/>
              </a:rPr>
              <a:t>2014</a:t>
            </a:r>
            <a:endParaRPr lang="en-US" sz="1000" b="1" spc="-10">
              <a:solidFill>
                <a:srgbClr val="D1282E"/>
              </a:solidFill>
              <a:latin typeface="Calibri" panose="020F0502020204030204" pitchFamily="34" charset="0"/>
            </a:endParaRPr>
          </a:p>
        </p:txBody>
      </p:sp>
      <p:sp>
        <p:nvSpPr>
          <p:cNvPr id="7122" name="OTLSHAPE_M_e092c76676f745d4804dc311a5fbc7ca_Shape"/>
          <p:cNvSpPr/>
          <p:nvPr>
            <p:custDataLst>
              <p:tags r:id="rId117"/>
            </p:custDataLst>
          </p:nvPr>
        </p:nvSpPr>
        <p:spPr>
          <a:xfrm>
            <a:off x="10632695" y="36039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Image result for lego logo no background"/>
          <p:cNvPicPr>
            <a:picLocks noChangeAspect="1" noChangeArrowheads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936" y="-427842"/>
            <a:ext cx="2565965" cy="192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LSHAPE_M_cb068e156da24b1bb914238bf06270c7_Shape"/>
          <p:cNvSpPr/>
          <p:nvPr>
            <p:custDataLst>
              <p:tags r:id="rId118"/>
            </p:custDataLst>
          </p:nvPr>
        </p:nvSpPr>
        <p:spPr>
          <a:xfrm>
            <a:off x="4986810" y="3603974"/>
            <a:ext cx="228600" cy="254000"/>
          </a:xfrm>
          <a:prstGeom prst="star8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M_4617f9650b8e4f8b94419eb8ee23e5ba_Shape"/>
          <p:cNvSpPr/>
          <p:nvPr>
            <p:custDataLst>
              <p:tags r:id="rId119"/>
            </p:custDataLst>
          </p:nvPr>
        </p:nvSpPr>
        <p:spPr>
          <a:xfrm>
            <a:off x="11002819" y="3095974"/>
            <a:ext cx="228600" cy="254000"/>
          </a:xfrm>
          <a:prstGeom prst="star8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55081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pudWxsLCJFZGl0aW9uIjoiUGx1cyIsIklzUGx1c0VkaXRpb24iOnRydWV9LCJFZmZlY3QiOjEsIlN0eWxlIjp7IiRpZCI6IjMiLCJUaW1lYmFuZFN0eWxlIjp7IiRpZCI6IjQiLCJTY2FsZU1hcmtpbmciOjAsIlNoYXBlIjowLCJTaGFwZVN0eWxlIjp7IiRpZCI6IjUiLCJNYXJnaW4iOnsiJGlkIjoiNiIsIlRvcCI6MCwiTGVmdCI6MTIsIlJpZ2h0IjoxMiwiQm90dG9tIjowfSwiUGFkZGluZyI6eyIkaWQiOiI3IiwiVG9wIjo1LCJMZWZ0IjowLCJSaWdodCI6MCwiQm90dG9tIjo1fSwiQmFja2dyb3VuZCI6eyIkaWQiOiI4IiwiQ29sb3IiOnsiJGlkIjoiOSIsIkEiOjI1NSwiUiI6MjUwLCJHIjoyMzUsIkIiOjI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iwiRm9udE5hbWUiOiJDYWxpYnJpIiwiSXNCb2xkIjp0cnVlLCJJc0l0YWxpYyI6dHJ1ZSwiSXNVbmRlcmxpbmVkIjpmYWxzZSwiUGFyZW50U3R5bGUiOm51bGx9LCJBdXRvU2l6ZSI6MCwiRm9yZWdyb3VuZCI6eyIkaWQiOiIxNSIsIkNvbG9yIjp7IiRpZCI6IjE2IiwiQSI6MjU1LCJSIjoyNTUsIkciOjI1NSwiQiI6MjU1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4OSwiUiI6MCwiRyI6MCwiQiI6MH19LCJJc1Zpc2libGUiOnRydWUsIldpZHRoIjowLjAsIkhlaWdodCI6MC4wLCJCb3JkZXJTdHlsZSI6bnVsbCwiUGFyZW50U3R5bGUiOm51bGx9LCJMZWZ0RW5kQ2Fwc1N0eWxlIjp7IiRpZCI6IjIxIiwiRm9udFNldHRpbmdzIjp7IiRpZCI6IjIyIiwiRm9udFNpemUiOjE2LCJGb250TmFtZSI6IkNhbGlicmkiLCJJc0JvbGQiOnRydWUsIklzSXRhbGljIjp0cnVlLCJJc1VuZGVybGluZWQiOmZhbHNlLCJQYXJlbnRTdHlsZSI6bnVsbH0sIkF1dG9TaXplIjowLCJGb3JlZ3JvdW5kIjp7IiRpZCI6IjIzIiwiQ29sb3IiOnsiJGlkIjoiMjQiLCJBIjoyNTUsIlIiOjI1NSwiRyI6MjU1LCJCIjoyNTV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x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mYWxz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QsIkZvbnROYW1lIjoiQ2FsaWJyaSIsIklzQm9sZCI6dHJ1ZSwiSXNJdGFsaWMiOnRydWUsIklzVW5kZXJsaW5lZCI6ZmFsc2UsIlBhcmVudFN0eWxlIjpudWxsfSwiQXV0b1NpemUiOjAsIkZvcmVncm91bmQiOnsiJGlkIjoiNDIiLCJDb2xvciI6eyIkaWQiOiI0MyIsIkEiOjI1NSwiUiI6NTEsIkciOjUwLCJCIjoxN3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yNTUsIlIiOjI1NSwiRyI6MCwiQiI6MH19LCJBcHBlbmRZZWFyT25ZZWFyQ2hhbmdlIjp0cnVlLCJFbGFwc2VkVGltZUZvcm1hdCI6MCwiVG9kYXlNYXJrZXJQb3NpdGlvbiI6MCwiUXVpY2tQb3NpdGlvbiI6MywiQWJzb2x1dGVQb3NpdGlvbiI6MjU4Ljc3NzQ2NiwiTWFyZ2luIjp7IiRpZCI6IjQ5IiwiVG9wIjowLCJMZWZ0IjoxMCwiUmlnaHQiOjEwLCJCb3R0b20iOjB9LCJQYWRkaW5nIjp7IiRpZCI6IjUwIiwiVG9wIjowLCJMZWZ0IjowLCJSaWdodCI6MCwiQm90dG9tIjowfSwiQmFja2dyb3VuZCI6eyIkaWQiOiI1MSIsIkNvbG9yIjp7IiRpZCI6IjUyIiwiQSI6MjU1LCJSIjoyNDUsIkciOjE5NCwiQiI6MX19LCJJc1Zpc2libGUiOnRydWUsIldpZHRoIjowLjAsIkhlaWdodCI6MC4wLCJCb3JkZXJTdHlsZSI6bnVsbCwiUGFyZW50U3R5bGUiOm51bGx9LCJEZWZhdWx0TWlsZXN0b25lU3R5bGUiOnsiJGlkIjoiNTMiLCJTaGFwZSI6My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IwOSwiRyI6MTYsIkIiOjE5fX0sIkxpbmVXZWlnaHQiOjEuMCwiTGluZVR5cGUiOjAsIlBhcmVudFN0eWxlIjpudWxsfSwiSXNCZWxvd1RpbWViYW5kIjpmYWxzZSwiSGlkZURhdGUiOmZhbHNlLCJTaGFwZVNpemUiOjA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eyIkaWQiOiI2MiIsIkNvbG9yIjp7IiRpZCI6IjYzIiwiQSI6MjU1LCJSIjoyMDksIkciOjE2LCJCIjoxOX19LCJJc1Zpc2libGUiOnRydWUsIldpZHRoIjoxMi4wLCJIZWlnaHQiOjE0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IsIkZvbnROYW1lIjoiQ2FsaWJyaSIsIklzQm9sZCI6ZmFsc2UsIklzSXRhbGljIjpmYWxzZSwiSXNVbmRlcmxpbmVkIjpmYWxzZSwiUGFyZW50U3R5bGUiOm51bGx9LCJBdXRvU2l6ZSI6MCwiRm9yZWdyb3VuZCI6eyIkaWQiOiI2OSIsIkNvbG9yIjp7IiRpZCI6IjcwIiwiQSI6MjU1LCJSIjo1MSwiRyI6NTAsIkIiOjE3fX0sIk1heFdpZHRoIjoyMDAuMCwiTWF4SGVpZ2h0IjoiSW5maW5pdHkiLCJTbWFydEZvcmVncm91bmRJc0FjdGl2ZSI6ZmFsc2UsIkhvcml6b250YWxBbGlnbm1lbnQiOjEsIlZlcnRpY2FsQWxpZ25tZW50IjowLCJTbWFydEZvcmVncm91bmQiOm51bGw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MTAsIkZvbnROYW1lIjoiQ2FsaWJyaSIsIklzQm9sZCI6dHJ1ZSwiSXNJdGFsaWMiOmZhbHNlLCJJc1VuZGVybGluZWQiOmZhbHNlLCJQYXJlbnRTdHlsZSI6bnVsbH0sIkF1dG9TaXplIjowLCJGb3JlZ3JvdW5kIjp7IiRpZCI6Ijc2IiwiQ29sb3IiOnsiJGlkIjoiNzciLCJBIjoyNTUsIlIiOjIwOSwiRyI6NDAsIkIiOjQ2fX0sIk1heFdpZHRoIjoyMDAuMCwiTWF4SGVpZ2h0IjoiSW5maW5pdHkiLCJTbWFydEZvcmVncm91bmRJc0FjdGl2ZSI6ZmFsc2UsIkhvcml6b250YWxBbGlnbm1lbnQiOjAsIlZlcnRpY2FsQWxpZ25tZW50IjowLCJTbWFydEZvcmVncm91bmQiOm51bGw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yIiwiU2hhcGUiOjAsIlNoYXBlVGhpY2tuZXNzIjoxLCJEdXJhdGlvbkZvcm1hdCI6MCwiSW5jbHVkZU5vbldvcmtpbmdEYXlzSW5EdXJhdGlvbiI6ZmFsc2UsIlBlcmNlbnRhZ2VDb21wbGV0ZVN0eWxlIjp7IiRpZCI6IjgzIiwiRm9udFNldHRpbmdzIjp7IiRpZCI6Ijg0IiwiRm9udFNpemUiOjEwLCJGb250TmFtZSI6IkNhbGlicmkiLCJJc0JvbGQiOmZhbHNlLCJJc0l0YWxpYyI6ZmFsc2UsIklzVW5kZXJsaW5lZCI6ZmFsc2UsIlBhcmVudFN0eWxlIjpudWxsfSwiQXV0b1NpemUiOjAsIkZvcmVncm91bmQiOnsiJGlkIjoiODUiLCJDb2xvciI6eyIkaWQiOiI4NiIsIkEiOjI1NSwiUiI6MTkyLCJHIjo4MCwiQiI6Nzd9fSwiTWF4V2lkdGgiOjIwMC4wLCJNYXhIZWlnaHQiOiJJbmZpbml0eSIsIlNtYXJ0Rm9yZWdyb3VuZElzQWN0aXZlIjpmYWxzZSwiSG9yaXpvbnRhbEFsaWdubWVudCI6MCwiVmVydGljYWxBbGlnbm1lbnQiOjAsIlNtYXJ0Rm9yZWdyb3VuZCI6bnVsbCwiTWFyZ2luIjp7IiRpZCI6Ijg3IiwiVG9wIjowLCJMZWZ0IjowLCJSaWdodCI6MCwiQm90dG9tIjowfSwiUGFkZGluZyI6eyIkaWQiOiI4OCIsIlRvcCI6MCwiTGVmdCI6MCwiUmlnaHQiOjAsIkJvdHRvbSI6MH0sIkJhY2tncm91bmQiOnsiJGlkIjoiODkiLCJDb2xvciI6eyIkcmVmIjoiMjAifX0sIklzVmlzaWJsZSI6dHJ1ZSwiV2lkdGgiOjAuMCwiSGVpZ2h0IjowLjAsIkJvcmRlclN0eWxlIjpudWxsLCJQYXJlbnRTdHlsZSI6bnVsbH0sIkR1cmF0aW9uU3R5bGUiOnsiJGlkIjoiOTAiLCJGb250U2V0dGluZ3MiOnsiJGlkIjoiOTEiLCJGb250U2l6ZSI6MTIsIkZvbnROYW1lIjoiQ2FsaWJyaSIsIklzQm9sZCI6ZmFsc2UsIklzSXRhbGljIjpmYWxzZSwiSXNVbmRlcmxpbmVkIjpmYWxzZSwiUGFyZW50U3R5bGUiOm51bGx9LCJBdXRvU2l6ZSI6MCwiRm9yZWdyb3VuZCI6eyIkaWQiOiI5MiIsIkNvbG9yIjp7IiRpZCI6IjkzIiwiQSI6MjU1LCJSIjoyMzcsIkciOjEyNSwiQiI6NDl9fSwiTWF4V2lkdGgiOjIwMC4wLCJNYXhIZWlnaHQiOiJJbmZpbml0eSIsIlNtYXJ0Rm9yZWdyb3VuZElzQWN0aXZlIjpmYWxzZSwiSG9yaXpvbnRhbEFsaWdubWVudCI6MCwiVmVydGljYWxBbGlnbm1lbnQiOjAsIlNtYXJ0Rm9yZWdyb3VuZCI6bnVsbCwiTWFyZ2luIjp7IiRpZCI6Ijk0IiwiVG9wIjowLCJMZWZ0IjowLCJSaWdodCI6MCwiQm90dG9tIjowfSwiUGFkZGluZyI6eyIkaWQiOiI5NSIsIlRvcCI6MCwiTGVmdCI6MCwiUmlnaHQiOjAsIkJvdHRvbSI6MH0sIkJhY2tncm91bmQiOnsiJGlkIjoiOTYiLCJDb2xvciI6eyIkcmVmIjoiMjAifX0sIklzVmlzaWJsZSI6dHJ1ZSwiV2lkdGgiOjAuMCwiSGVpZ2h0IjowLjAsIkJvcmRlclN0eWxlIjpudWxsLCJQYXJlbnRTdHlsZSI6bnVsbH0sIkhvcml6b250YWxDb25uZWN0b3JTdHlsZSI6eyIkaWQiOiI5NyIsIkxpbmVDb2xvciI6eyIkaWQiOiI5OCIsIiR0eXBlIjoiTkxSRS5Db21tb24uRG9tLlNvbGlkQ29sb3JCcnVzaCwgTkxSRS5Db21tb24iLCJDb2xvciI6eyIkaWQiOiI5OSIsIkEiOjI1NSwiUiI6MjA0LCJHIjoyMDQsIkIiOjIwNH19LCJMaW5lV2VpZ2h0IjoxLjAsIkxpbmVUeXBlIjowLCJQYXJlbnRTdHlsZSI6bnVsbH0sIlZlcnRpY2FsQ29ubmVjdG9yU3R5bGUiOnsiJGlkIjoiMTAwIiwiTGluZUNvbG9yIjp7IiRpZCI6IjEwMSIsIiR0eXBlIjoiTkxSRS5Db21tb24uRG9tLlNvbGlkQ29sb3JCcnVzaCwgTkxSRS5Db21tb24iLCJDb2xvciI6eyIkaWQiOiIxMDIiLCJBIjoyNTUsIlIiOjIwNCwiRyI6MjA0LCJCIjoyMDR9fSwiTGluZVdlaWdodCI6MC4wLCJMaW5lVHlwZSI6MCwiUGFyZW50U3R5bGUiOm51bGx9LCJNYXJnaW4iOm51bGwsIlN0YXJ0RGF0ZVBvc2l0aW9uIjozLCJFbmREYXRlUG9zaXRpb24iOjQsIkRhdGVJc1Zpc2libGUiOnRydWUsIlRpdGxlUG9zaXRpb24iOjUsIkR1cmF0aW9uUG9zaXRpb24iOjYsIlBlcmNlbnRhZ2VDb21wbGV0ZWRQb3NpdGlvbiI6NiwiU3BhY2luZyI6MTAsIklzQmVsb3dUaW1lYmFuZCI6dHJ1ZSwiUGVyY2VudGFnZUNvbXBsZXRlU2hhcGVPcGFjaXR5IjozNSwiU2hhcGVTdHlsZSI6eyIkaWQiOiIxMDMiLCJNYXJnaW4iOnsiJGlkIjoiMTA0IiwiVG9wIjowLCJMZWZ0Ijo0LCJSaWdodCI6NCwiQm90dG9tIjowfSwiUGFkZGluZyI6eyIkaWQiOiIxMDUiLCJUb3AiOjAsIkxlZnQiOjAsIlJpZ2h0IjowLCJCb3R0b20iOjB9LCJCYWNrZ3JvdW5kIjp7IiRpZCI6IjEwNiIsIkNvbG9yIjp7IiRpZCI6IjEwNyIsIkEiOjI1NSwiUiI6MCwiRyI6MTE0LCJCIjoxODh9fSwiSXNWaXNpYmxlIjp0cnVlLCJXaWR0aCI6MC4wLCJIZWlnaHQiOjE2LjAsIkJvcmRlclN0eWxlIjp7IiRpZCI6IjEwOCIsIkxpbmVDb2xvciI6eyIkaWQiOiIxMDkiLCIkdHlwZSI6Ik5MUkUuQ29tbW9uLkRvbS5Tb2xpZENvbG9yQnJ1c2gsIE5MUkUuQ29tbW9uIiwiQ29sb3IiOnsiJGlkIjoiMTEwIiwiQSI6MjU1LCJSIjoyNTUsIkciOjAsIkIiOjB9fSwiTGluZVdlaWdodCI6MC4wLCJMaW5lVHlwZSI6MCwiUGFyZW50U3R5bGUiOm51bGx9LCJQYXJlbnRTdHlsZSI6bnVsbH0sIlRpdGxlU3R5bGUiOnsiJGlkIjoiMTExIiwiRm9udFNldHRpbmdzIjp7IiRpZCI6IjExMiIsIkZvbnRTaXplIjoxMSwiRm9udE5hbWUiOiJDYWxpYnJpIiwiSXNCb2xkIjp0cnVlLCJJc0l0YWxpYyI6ZmFsc2UsIklzVW5kZXJsaW5lZCI6ZmFsc2UsIlBhcmVudFN0eWxlIjpudWxsfSwiQXV0b1NpemUiOjAsIkZvcmVncm91bmQiOnsiJGlkIjoiMTEzIiwiQ29sb3IiOnsiJGlkIjoiMTE0IiwiQSI6MjU1LCJSIjowLCJHIjowLCJCIjowfX0sIk1heFdpZHRoIjo5NjAuMCwiTWF4SGVpZ2h0IjoiSW5maW5pdHkiLCJTbWFydEZvcmVncm91bmRJc0FjdGl2ZSI6ZmFsc2UsIkhvcml6b250YWxBbGlnbm1lbnQiOjAsIlZlcnRpY2FsQWxpZ25tZW50IjowLCJTbWFydEZvcmVncm91bmQiOm51bGwsIk1hcmdpbiI6eyIkaWQiOiIxMTUiLCJUb3AiOjAsIkxlZnQiOjAsIlJpZ2h0IjowLCJCb3R0b20iOjB9LCJQYWRkaW5nIjp7IiRpZCI6IjExNiIsIlRvcCI6MCwiTGVmdCI6MCwiUmlnaHQiOjAsIkJvdHRvbSI6MH0sIkJhY2tncm91bmQiOnsiJGlkIjoiMTE3IiwiQ29sb3IiOnsiJHJlZiI6IjIwIn19LCJJc1Zpc2libGUiOnRydWUsIldpZHRoIjowLjAsIkhlaWdodCI6MC4wLCJCb3JkZXJTdHlsZSI6bnVsbCwiUGFyZW50U3R5bGUiOm51bGx9LCJEYXRlU3R5bGUiOnsiJGlkIjoiMTE4IiwiRm9udFNldHRpbmdzIjp7IiRpZCI6IjExOSIsIkZvbnRTaXplIjoxMCwiRm9udE5hbWUiOiJDYWxpYnJpIiwiSXNCb2xkIjpmYWxzZSwiSXNJdGFsaWMiOmZhbHNlLCJJc1VuZGVybGluZWQiOmZhbHNlLCJQYXJlbnRTdHlsZSI6bnVsbH0sIkF1dG9TaXplIjowLCJGb3JlZ3JvdW5kIjp7IiRpZCI6IjEyMCIsIkNvbG9yIjp7IiRpZCI6IjEyMSIsIkEiOjI1NSwiUiI6MjA5LCJHIjo0MCwiQiI6NDZ9fSwiTWF4V2lkdGgiOjIwMC4wLCJNYXhIZWlnaHQiOiJJbmZpbml0eSIsIlNtYXJ0Rm9yZWdyb3VuZElzQWN0aXZlIjpmYWxzZSwiSG9yaXpvbnRhbEFsaWdubWVudCI6MCwiVmVydGljYWxBbGlnbm1lbnQiOjAsIlNtYXJ0Rm9yZWdyb3VuZCI6bnVsbCwiTWFyZ2luIjp7IiRpZCI6IjEyMiIsIlRvcCI6MCwiTGVmdCI6MCwiUmlnaHQiOjAsIkJvdHRvbSI6MH0sIlBhZGRpbmciOnsiJGlkIjoiMTIzIiwiVG9wIjowLCJMZWZ0IjowLCJSaWdodCI6MCwiQm90dG9tIjowfSwiQmFja2dyb3VuZCI6eyIkaWQiOiIxMjQiLCJDb2xvciI6eyIkcmVmIjoiMjAifX0sIklzVmlzaWJsZSI6dHJ1ZSwiV2lkdGgiOjAuMCwiSGVpZ2h0IjowLjAsIkJvcmRlclN0eWxlIjpudWxsLCJQYXJlbnRTdHlsZSI6bnVsbH0sIkRhdGVGb3JtYXQiOnsiJGlkIjoiMT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NyIsIlN0YXJ0RGF0ZSI6IjE5MTYtMDEtMDFUMjM6NTk6MDBaIiwiRW5kRGF0ZSI6IjIwMTktMDEtMzBUMjM6NTk6NTkuOTk5WiIsIkZvcm1hdCI6Ik1NTSIsIlR5cGUiOjQsIkF1dG9EYXRlUmFuZ2UiOnRydWUsIldvcmtpbmdEYXlzIjozMSwiVG9kYXlNYXJrZXJUZXh0IjoiVG9kYXkiLCJBdXRvU2NhbGVUeXBlIjp0cnVlfSwiTWlsZXN0b25lcyI6W3siJGlkIjoiMTI4IiwiRGF0ZSI6IjE5MTYtMDEtMDFUMjM6NTk6MDBaIiwiU3R5bGUiOnsiJGlkIjoiMTI5IiwiU2hhcGUiOjMsIkNvbm5lY3Rvck1hcmdpbiI6eyIkaWQiOiIxMzAiLCJUb3AiOjAsIkxlZnQiOjIsIlJpZ2h0IjoyLCJCb3R0b20iOjB9LCJDb25uZWN0b3JTdHlsZSI6eyIkaWQiOiIxMzEiLCJMaW5lQ29sb3IiOnsiJGlkIjoiMTMyIiwiJHR5cGUiOiJOTFJFLkNvbW1vbi5Eb20uU29saWRDb2xvckJydXNoLCBOTFJFLkNvbW1vbiIsIkNvbG9yIjp7IiRpZCI6IjEzMyIsIkEiOjI1NSwiUiI6MjA5LCJHIjoxNiwiQiI6MTl9fSwiTGluZVdlaWdodCI6MS4wLCJMaW5lVHlwZSI6MCwiUGFyZW50U3R5bGUiOm51bGx9LCJJc0JlbG93VGltZWJhbmQiOmZhbHNlLCJIaWRlRGF0ZSI6ZmFsc2UsIlNoYXBlU2l6ZSI6MCwiU3BhY2luZyI6MS4wLCJQYWRkaW5nIjp7IiRpZCI6IjEzNCIsIlRvcCI6NywiTGVmdCI6MywiUmlnaHQiOjAsIkJvdHRvbSI6Mn0sIlNoYXBlU3R5bGUiOnsiJGlkIjoiMTM1IiwiTWFyZ2luIjp7IiRpZCI6IjEzNiIsIlRvcCI6MCwiTGVmdCI6MCwiUmlnaHQiOjAsIkJvdHRvbSI6MH0sIlBhZGRpbmciOnsiJGlkIjoiMTM3IiwiVG9wIjowLCJMZWZ0IjowLCJSaWdodCI6MCwiQm90dG9tIjowfSwiQmFja2dyb3VuZCI6eyIkaWQiOiIxMzgiLCJDb2xvciI6eyIkaWQiOiIxMzkiLCJBIjoyNTUsIlIiOjIwOSwiRyI6MTYsIkIiOjE5fX0sIklzVmlzaWJsZSI6dHJ1ZSwiV2lkdGgiOjEyLjAsIkhlaWdodCI6MTQuMCwiQm9yZGVyU3R5bGUiOnsiJGlkIjoiMTQwIiwiTGluZUNvbG9yIjp7IiRyZWYiOiI2NSJ9LCJMaW5lV2VpZ2h0IjowLjAsIkxpbmVUeXBlIjowLCJQYXJlbnRTdHlsZSI6bnVsbH0sIlBhcmVudFN0eWxlIjpudWxsfSwiVGl0bGVTdHlsZSI6eyIkaWQiOiIxNDEiLCJGb250U2V0dGluZ3MiOnsiJGlkIjoiMTQyIiwiRm9udFNpemUiOjEyLCJGb250TmFtZSI6IkNhbGlicmkiLCJJc0JvbGQiOmZhbHNlLCJJc0l0YWxpYyI6ZmFsc2UsIklzVW5kZXJsaW5lZCI6ZmFsc2UsIlBhcmVudFN0eWxlIjpudWxsfSwiQXV0b1NpemUiOjIsIkZvcmVncm91bmQiOnsiJHJlZiI6IjY5In0sIk1heFdpZHRoIjoxMzMuODU3MDg2MTgxNjQwNjIsIk1heEhlaWdodCI6IkluZmluaXR5IiwiU21hcnRGb3JlZ3JvdW5kSXNBY3RpdmUiOmZhbHNlLCJIb3Jpem9udGFsQWxpZ25tZW50IjoxLCJWZXJ0aWNhbEFsaWdubWVudCI6MCwiU21hcnRGb3JlZ3JvdW5kIjpudWxsLCJNYXJnaW4iOnsiJGlkIjoiMTQzIiwiVG9wIjowLCJMZWZ0IjowLCJSaWdodCI6MCwiQm90dG9tIjowfSwiUGFkZGluZyI6eyIkaWQiOiIxNDQiLCJUb3AiOjAsIkxlZnQiOjAsIlJpZ2h0IjowLCJCb3R0b20iOjB9LCJCYWNrZ3JvdW5kIjp7IiRyZWYiOiI3MyJ9LCJJc1Zpc2libGUiOnRydWUsIldpZHRoIjowLjAsIkhlaWdodCI6MC4wLCJCb3JkZXJTdHlsZSI6eyIkaWQiOiIxNDUiLCJMaW5lQ29sb3IiOm51bGwsIkxpbmVXZWlnaHQiOjAuMCwiTGluZVR5cGUiOjAsIlBhcmVudFN0eWxlIjpudWxsfSwiUGFyZW50U3R5bGUiOm51bGx9LCJEYXRlU3R5bGUiOnsiJGlkIjoiMTQ2IiwiRm9udFNldHRpbmdzIjp7IiRpZCI6IjE0NyIsIkZvbnRTaXplIjoxMCwiRm9udE5hbWUiOiJDYWxpYnJpIiwiSXNCb2xkIjp0cnVlLCJJc0l0YWxpYyI6ZmFsc2UsIklzVW5kZXJsaW5lZCI6ZmFsc2UsIlBhcmVudFN0eWxlIjpudWxsfSwiQXV0b1NpemUiOjAsIkZvcmVncm91bmQiOnsiJGlkIjoiMTQ4IiwiQ29sb3IiOnsiJGlkIjoiMTQ5IiwiQSI6MjU1LCJSIjoyMDksIkciOjQwLCJCIjo0Nn19LCJNYXhXaWR0aCI6MjAwLjAsIk1heEhlaWdodCI6IkluZmluaXR5IiwiU21hcnRGb3JlZ3JvdW5kSXNBY3RpdmUiOmZhbHNlLCJIb3Jpem9udGFsQWxpZ25tZW50IjowLCJWZXJ0aWNhbEFsaWdubWVudCI6MCwiU21hcnRGb3JlZ3JvdW5kIjpudWxsLCJNYXJnaW4iOnsiJGlkIjoiMTUwIiwiVG9wIjowLCJMZWZ0IjowLCJSaWdodCI6MCwiQm90dG9tIjowfSwiUGFkZGluZyI6eyIkaWQiOiIxNTEiLCJUb3AiOjAsIkxlZnQiOjAsIlJpZ2h0IjowLCJCb3R0b20iOjB9LCJCYWNrZ3JvdW5kIjp7IiRyZWYiOiI4MCJ9LCJJc1Zpc2libGUiOnRydWUsIldpZHRoIjowLjAsIkhlaWdodCI6MC4wLCJCb3JkZXJTdHlsZSI6eyIkaWQiOiIxNTIiLCJMaW5lQ29sb3IiOm51bGwsIkxpbmVXZWlnaHQiOjAuMCwiTGluZVR5cGUiOjAsIlBhcmVudFN0eWxlIjpudWxsfSwiUGFyZW50U3R5bGUiOm51bGx9LCJEYXRlRm9ybWF0Ijp7IiRpZCI6IjE1My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BlcmNlbnRhZ2VDb21wbGV0ZSI6bnVsbCwiUG9zaXRpb24iOnsiUmF0aW8iOjAuMjQwNzM2MDUwMDc1OTU0ODYsIklzQ3VzdG9tIjp0cnVlfSwiRGF0ZUZvcm1hdCI6eyIkcmVmIjoiMTUzIn0sIklkIjoiMjA3MmFjZDMtODk0OS00MzFlLWIxMTQtODAzYTA4YTA3MmFhIiwiSW1wb3J0SWQiOiIxIiwiVGl0bGUiOiJPbGUgS2lyayBDaHJpc3RpYW5zZW4gYnV5cyBzbWFsbCB3b29kd29ya2luZyBzaG9wIiwiTm90ZSI6bnVsbCwiSHlwZXJsaW5rIjpudWxsLCJJc0NoYW5nZWQiOmZhbHNlLCJJc05ldyI6ZmFsc2V9LHsiJGlkIjoiMTU0IiwiRGF0ZSI6IjE5MzItMDEtMDFUMjM6NTk6MDBaIiwiU3R5bGUiOnsiJGlkIjoiMTU1IiwiU2hhcGUiOjMsIkNvbm5lY3Rvck1hcmdpbiI6eyIkaWQiOiIxNTYiLCJUb3AiOjAsIkxlZnQiOjIsIlJpZ2h0IjoyLCJCb3R0b20iOjB9LCJDb25uZWN0b3JTdHlsZSI6eyIkaWQiOiIxNTciLCJMaW5lQ29sb3IiOnsiJGlkIjoiMTU4IiwiJHR5cGUiOiJOTFJFLkNvbW1vbi5Eb20uU29saWRDb2xvckJydXNoLCBOTFJFLkNvbW1vbiIsIkNvbG9yIjp7IiRpZCI6IjE1OSIsIkEiOjI1NSwiUiI6MjA5LCJHIjoxNiwiQiI6MTl9fSwiTGluZVdlaWdodCI6MS4wLCJMaW5lVHlwZSI6MCwiUGFyZW50U3R5bGUiOm51bGx9LCJJc0JlbG93VGltZWJhbmQiOnRydWUsIkhpZGVEYXRlIjpmYWxzZSwiU2hhcGVTaXplIjowLCJTcGFjaW5nIjoxLjAsIlBhZGRpbmciOnsiJGlkIjoiMTYwIiwiVG9wIjo3LCJMZWZ0IjozLCJSaWdodCI6MCwiQm90dG9tIjoyfSwiU2hhcGVTdHlsZSI6eyIkaWQiOiIxNjEiLCJNYXJnaW4iOnsiJGlkIjoiMTYyIiwiVG9wIjowLCJMZWZ0IjowLCJSaWdodCI6MCwiQm90dG9tIjowfSwiUGFkZGluZyI6eyIkaWQiOiIxNjMiLCJUb3AiOjAsIkxlZnQiOjAsIlJpZ2h0IjowLCJCb3R0b20iOjB9LCJCYWNrZ3JvdW5kIjp7IiRyZWYiOiI2MiJ9LCJJc1Zpc2libGUiOnRydWUsIldpZHRoIjoxMi4wLCJIZWlnaHQiOjE0LjAsIkJvcmRlclN0eWxlIjp7IiRpZCI6IjE2NCIsIkxpbmVDb2xvciI6eyIkcmVmIjoiNjUifSwiTGluZVdlaWdodCI6MC4wLCJMaW5lVHlwZSI6MCwiUGFyZW50U3R5bGUiOm51bGx9LCJQYXJlbnRTdHlsZSI6bnVsbH0sIlRpdGxlU3R5bGUiOnsiJGlkIjoiMTY1IiwiRm9udFNldHRpbmdzIjp7IiRpZCI6IjE2NiIsIkZvbnRTaXplIjoxMiwiRm9udE5hbWUiOiJDYWxpYnJpIiwiSXNCb2xkIjpmYWxzZSwiSXNJdGFsaWMiOmZhbHNlLCJJc1VuZGVybGluZWQiOmZhbHNlLCJQYXJlbnRTdHlsZSI6bnVsbH0sIkF1dG9TaXplIjoyLCJGb3JlZ3JvdW5kIjp7IiRyZWYiOiI2OSJ9LCJNYXhXaWR0aCI6MjM5LjUxODExMjE4MjYxNzE5LCJNYXhIZWlnaHQiOiJJbmZpbml0eSIsIlNtYXJ0Rm9yZWdyb3VuZElzQWN0aXZlIjpmYWxzZSwiSG9yaXpvbnRhbEFsaWdubWVudCI6MSwiVmVydGljYWxBbGlnbm1lbnQiOjAsIlNtYXJ0Rm9yZWdyb3VuZCI6bnVsbCwiTWFyZ2luIjp7IiRpZCI6IjE2NyIsIlRvcCI6MCwiTGVmdCI6MCwiUmlnaHQiOjAsIkJvdHRvbSI6MH0sIlBhZGRpbmciOnsiJGlkIjoiMTY4IiwiVG9wIjowLCJMZWZ0IjowLCJSaWdodCI6MCwiQm90dG9tIjowfSwiQmFja2dyb3VuZCI6eyIkcmVmIjoiNzMifSwiSXNWaXNpYmxlIjp0cnVlLCJXaWR0aCI6MC4wLCJIZWlnaHQiOjAuMCwiQm9yZGVyU3R5bGUiOnsiJGlkIjoiMTY5IiwiTGluZUNvbG9yIjpudWxsLCJMaW5lV2VpZ2h0IjowLjAsIkxpbmVUeXBlIjowLCJQYXJlbnRTdHlsZSI6bnVsbH0sIlBhcmVudFN0eWxlIjpudWxsfSwiRGF0ZVN0eWxlIjp7IiRpZCI6IjE3MCIsIkZvbnRTZXR0aW5ncyI6eyIkaWQiOiIxNzEiLCJGb250U2l6ZSI6MTAsIkZvbnROYW1lIjoiQ2FsaWJyaSIsIklzQm9sZCI6dHJ1ZSwiSXNJdGFsaWMiOmZhbHNlLCJJc1VuZGVybGluZWQiOmZhbHNlLCJQYXJlbnRTdHlsZSI6bnVsbH0sIkF1dG9TaXplIjowLCJGb3JlZ3JvdW5kIjp7IiRpZCI6IjE3MiIsIkNvbG9yIjp7IiRyZWYiOiI3NyJ9fSwiTWF4V2lkdGgiOjIwMC4wLCJNYXhIZWlnaHQiOiJJbmZpbml0eSIsIlNtYXJ0Rm9yZWdyb3VuZElzQWN0aXZlIjpmYWxzZSwiSG9yaXpvbnRhbEFsaWdubWVudCI6MCwiVmVydGljYWxBbGlnbm1lbnQiOjAsIlNtYXJ0Rm9yZWdyb3VuZCI6bnVsbCwiTWFyZ2luIjp7IiRpZCI6IjE3MyIsIlRvcCI6MCwiTGVmdCI6MCwiUmlnaHQiOjAsIkJvdHRvbSI6MH0sIlBhZGRpbmciOnsiJGlkIjoiMTc0IiwiVG9wIjowLCJMZWZ0IjowLCJSaWdodCI6MCwiQm90dG9tIjowfSwiQmFja2dyb3VuZCI6eyIkcmVmIjoiODAifSwiSXNWaXNpYmxlIjp0cnVlLCJXaWR0aCI6MC4wLCJIZWlnaHQiOjAuMCwiQm9yZGVyU3R5bGUiOnsiJGlkIjoiMTc1IiwiTGluZUNvbG9yIjpudWxsLCJMaW5lV2VpZ2h0IjowLjAsIkxpbmVUeXBlIjowLCJQYXJlbnRTdHlsZSI6bnVsbH0sIlBhcmVudFN0eWxlIjpudWxsfSwiRGF0ZUZvcm1hdCI6eyIkaWQiOiIxNzY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LCJQZXJjZW50YWdlQ29tcGxldGUiOm51bGwsIlBvc2l0aW9uIjp7IlJhdGlvIjowLjA4NTMzMTkwNjIxMjcwMDczMSwiSXNDdXN0b20iOnRydWV9LCJEYXRlRm9ybWF0Ijp7IiRyZWYiOiIxNzYifSwiSWQiOiJlZmQ0MTFhZC03ZWVjLTRhZTQtYmRiNS1jNzBmZTA4ZDVhZDQiLCJJbXBvcnRJZCI6IjEiLCJUaXRsZSI6IlN0YXJ0cyBtYW51ZmFjdHVyaW5nIHRveXMiLCJOb3RlIjpudWxsLCJIeXBlcmxpbmsiOm51bGwsIklzQ2hhbmdlZCI6ZmFsc2UsIklzTmV3IjpmYWxzZX0seyIkaWQiOiIxNzciLCJEYXRlIjoiMTkzNC0wMS0wMVQyMzo1OTowMFoiLCJTdHlsZSI6eyIkaWQiOiIxNzgiLCJTaGFwZSI6MywiQ29ubmVjdG9yTWFyZ2luIjp7IiRpZCI6IjE3OSIsIlRvcCI6MCwiTGVmdCI6MiwiUmlnaHQiOjIsIkJvdHRvbSI6MH0sIkNvbm5lY3RvclN0eWxlIjp7IiRpZCI6IjE4MCIsIkxpbmVDb2xvciI6eyIkaWQiOiIxODEiLCIkdHlwZSI6Ik5MUkUuQ29tbW9uLkRvbS5Tb2xpZENvbG9yQnJ1c2gsIE5MUkUuQ29tbW9uIiwiQ29sb3IiOnsiJGlkIjoiMTgyIiwiQSI6MjU1LCJSIjoyMDksIkciOjE2LCJCIjoxOX19LCJMaW5lV2VpZ2h0IjoxLjAsIkxpbmVUeXBlIjowLCJQYXJlbnRTdHlsZSI6bnVsbH0sIklzQmVsb3dUaW1lYmFuZCI6ZmFsc2UsIkhpZGVEYXRlIjpmYWxzZSwiU2hhcGVTaXplIjowLCJTcGFjaW5nIjoxLjAsIlBhZGRpbmciOnsiJGlkIjoiMTgzIiwiVG9wIjo3LCJMZWZ0IjozLCJSaWdodCI6MCwiQm90dG9tIjoyfSwiU2hhcGVTdHlsZSI6eyIkaWQiOiIxODQiLCJNYXJnaW4iOnsiJGlkIjoiMTg1IiwiVG9wIjowLCJMZWZ0IjowLCJSaWdodCI6MCwiQm90dG9tIjowfSwiUGFkZGluZyI6eyIkaWQiOiIxODYiLCJUb3AiOjAsIkxlZnQiOjAsIlJpZ2h0IjowLCJCb3R0b20iOjB9LCJCYWNrZ3JvdW5kIjp7IiRyZWYiOiI2MiJ9LCJJc1Zpc2libGUiOnRydWUsIldpZHRoIjoxMi4wLCJIZWlnaHQiOjE0LjAsIkJvcmRlclN0eWxlIjp7IiRpZCI6IjE4NyIsIkxpbmVDb2xvciI6eyIkcmVmIjoiNjUifSwiTGluZVdlaWdodCI6MC4wLCJMaW5lVHlwZSI6MCwiUGFyZW50U3R5bGUiOm51bGx9LCJQYXJlbnRTdHlsZSI6bnVsbH0sIlRpdGxlU3R5bGUiOnsiJGlkIjoiMTg4IiwiRm9udFNldHRpbmdzIjp7IiRpZCI6IjE4OS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MTkwIiwiVG9wIjowLCJMZWZ0IjowLCJSaWdodCI6MCwiQm90dG9tIjowfSwiUGFkZGluZyI6eyIkaWQiOiIxOTEiLCJUb3AiOjAsIkxlZnQiOjAsIlJpZ2h0IjowLCJCb3R0b20iOjB9LCJCYWNrZ3JvdW5kIjp7IiRyZWYiOiI3MyJ9LCJJc1Zpc2libGUiOnRydWUsIldpZHRoIjowLjAsIkhlaWdodCI6MC4wLCJCb3JkZXJTdHlsZSI6eyIkaWQiOiIxOTIiLCJMaW5lQ29sb3IiOm51bGwsIkxpbmVXZWlnaHQiOjAuMCwiTGluZVR5cGUiOjAsIlBhcmVudFN0eWxlIjpudWxsfSwiUGFyZW50U3R5bGUiOm51bGx9LCJEYXRlU3R5bGUiOnsiJGlkIjoiMTkzIiwiRm9udFNldHRpbmdzIjp7IiRpZCI6IjE5NCIsIkZvbnRTaXplIjoxMCwiRm9udE5hbWUiOiJDYWxpYnJpIiwiSXNCb2xkIjp0cnVlLCJJc0l0YWxpYyI6ZmFsc2UsIklzVW5kZXJsaW5lZCI6ZmFsc2UsIlBhcmVudFN0eWxlIjpudWxsfSwiQXV0b1NpemUiOjAsIkZvcmVncm91bmQiOnsiJGlkIjoiMTk1IiwiQ29sb3IiOnsiJHJlZiI6Ijc3In19LCJNYXhXaWR0aCI6MjAwLjAsIk1heEhlaWdodCI6IkluZmluaXR5IiwiU21hcnRGb3JlZ3JvdW5kSXNBY3RpdmUiOmZhbHNlLCJIb3Jpem9udGFsQWxpZ25tZW50IjowLCJWZXJ0aWNhbEFsaWdubWVudCI6MCwiU21hcnRGb3JlZ3JvdW5kIjpudWxsLCJNYXJnaW4iOnsiJGlkIjoiMTk2IiwiVG9wIjowLCJMZWZ0IjowLCJSaWdodCI6MCwiQm90dG9tIjowfSwiUGFkZGluZyI6eyIkaWQiOiIxOTciLCJUb3AiOjAsIkxlZnQiOjAsIlJpZ2h0IjowLCJCb3R0b20iOjB9LCJCYWNrZ3JvdW5kIjp7IiRyZWYiOiI4MCJ9LCJJc1Zpc2libGUiOnRydWUsIldpZHRoIjowLjAsIkhlaWdodCI6MC4wLCJCb3JkZXJTdHlsZSI6eyIkaWQiOiIxOTgiLCJMaW5lQ29sb3IiOm51bGwsIkxpbmVXZWlnaHQiOjAuMCwiTGluZVR5cGUiOjAsIlBhcmVudFN0eWxlIjpudWxsfSwiUGFyZW50U3R5bGUiOm51bGx9LCJEYXRlRm9ybWF0Ijp7IiRpZCI6IjE5O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sIlBlcmNlbnRhZ2VDb21wbGV0ZSI6bnVsbCwiUG9zaXRpb24iOnsiUmF0aW8iOjAuMTQ1MzUzMjc0ODc1MjE3MDEsIklzQ3VzdG9tIjp0cnVlfSwiRGF0ZUZvcm1hdCI6eyIkcmVmIjoiMTk5In0sIklkIjoiNjViZTI3MDEtZTYyYy00NDkzLWFjYzUtOTc3MWNkOGI0NTMyIiwiSW1wb3J0SWQiOiIxIiwiVGl0bGUiOiJDb21wYW55IG5hbWUgY2hhbmdlZCB0byBMRUdPIiwiTm90ZSI6bnVsbCwiSHlwZXJsaW5rIjpudWxsLCJJc0NoYW5nZWQiOmZhbHNlLCJJc05ldyI6ZmFsc2V9LHsiJGlkIjoiMjAwIiwiRGF0ZSI6IjE5NDctMDEtMDFUMjM6NTk6MDBaIiwiU3R5bGUiOnsiJGlkIjoiMjAxIiwiU2hhcGUiOjMsIkNvbm5lY3Rvck1hcmdpbiI6eyIkaWQiOiIyMDIiLCJUb3AiOjAsIkxlZnQiOjIsIlJpZ2h0IjoyLCJCb3R0b20iOjB9LCJDb25uZWN0b3JTdHlsZSI6eyIkaWQiOiIyMDMiLCJMaW5lQ29sb3IiOnsiJGlkIjoiMjA0IiwiJHR5cGUiOiJOTFJFLkNvbW1vbi5Eb20uU29saWRDb2xvckJydXNoLCBOTFJFLkNvbW1vbiIsIkNvbG9yIjp7IiRpZCI6IjIwNSIsIkEiOjI1NSwiUiI6MjA5LCJHIjoxNiwiQiI6MTl9fSwiTGluZVdlaWdodCI6MS4wLCJMaW5lVHlwZSI6MCwiUGFyZW50U3R5bGUiOm51bGx9LCJJc0JlbG93VGltZWJhbmQiOnRydWUsIkhpZGVEYXRlIjpmYWxzZSwiU2hhcGVTaXplIjowLCJTcGFjaW5nIjoxLjAsIlBhZGRpbmciOnsiJGlkIjoiMjA2IiwiVG9wIjo3LCJMZWZ0IjozLCJSaWdodCI6MCwiQm90dG9tIjoyfSwiU2hhcGVTdHlsZSI6eyIkaWQiOiIyMDciLCJNYXJnaW4iOnsiJGlkIjoiMjA4IiwiVG9wIjowLCJMZWZ0IjowLCJSaWdodCI6MCwiQm90dG9tIjowfSwiUGFkZGluZyI6eyIkaWQiOiIyMDkiLCJUb3AiOjAsIkxlZnQiOjAsIlJpZ2h0IjowLCJCb3R0b20iOjB9LCJCYWNrZ3JvdW5kIjp7IiRyZWYiOiI2MiJ9LCJJc1Zpc2libGUiOnRydWUsIldpZHRoIjoxMi4wLCJIZWlnaHQiOjE0LjAsIkJvcmRlclN0eWxlIjp7IiRpZCI6IjIxMCIsIkxpbmVDb2xvciI6eyIkcmVmIjoiNjUifSwiTGluZVdlaWdodCI6MC4wLCJMaW5lVHlwZSI6MCwiUGFyZW50U3R5bGUiOm51bGx9LCJQYXJlbnRTdHlsZSI6bnVsbH0sIlRpdGxlU3R5bGUiOnsiJGlkIjoiMjExIiwiRm9udFNldHRpbmdzIjp7IiRpZCI6IjIxMiIsIkZvbnRTaXplIjoxMiwiRm9udE5hbWUiOiJDYWxpYnJpIiwiSXNCb2xkIjpmYWxzZSwiSXNJdGFsaWMiOmZhbHNlLCJJc1VuZGVybGluZWQiOmZhbHNlLCJQYXJlbnRTdHlsZSI6bnVsbH0sIkF1dG9TaXplIjoyLCJGb3JlZ3JvdW5kIjp7IiRyZWYiOiI2OSJ9LCJNYXhXaWR0aCI6MjU4Ljg5NzcwNTA3ODEyNSwiTWF4SGVpZ2h0IjoiSW5maW5pdHkiLCJTbWFydEZvcmVncm91bmRJc0FjdGl2ZSI6ZmFsc2UsIkhvcml6b250YWxBbGlnbm1lbnQiOjEsIlZlcnRpY2FsQWxpZ25tZW50IjowLCJTbWFydEZvcmVncm91bmQiOm51bGwsIk1hcmdpbiI6eyIkaWQiOiIyMTMiLCJUb3AiOjAsIkxlZnQiOjAsIlJpZ2h0IjowLCJCb3R0b20iOjB9LCJQYWRkaW5nIjp7IiRpZCI6IjIxNCIsIlRvcCI6MCwiTGVmdCI6MCwiUmlnaHQiOjAsIkJvdHRvbSI6MH0sIkJhY2tncm91bmQiOnsiJHJlZiI6IjczIn0sIklzVmlzaWJsZSI6dHJ1ZSwiV2lkdGgiOjAuMCwiSGVpZ2h0IjowLjAsIkJvcmRlclN0eWxlIjp7IiRpZCI6IjIxNSIsIkxpbmVDb2xvciI6bnVsbCwiTGluZVdlaWdodCI6MC4wLCJMaW5lVHlwZSI6MCwiUGFyZW50U3R5bGUiOm51bGx9LCJQYXJlbnRTdHlsZSI6bnVsbH0sIkRhdGVTdHlsZSI6eyIkaWQiOiIyMTYiLCJGb250U2V0dGluZ3MiOnsiJGlkIjoiMjE3IiwiRm9udFNpemUiOjEwLCJGb250TmFtZSI6IkNhbGlicmkiLCJJc0JvbGQiOnRydWUsIklzSXRhbGljIjpmYWxzZSwiSXNVbmRlcmxpbmVkIjpmYWxzZSwiUGFyZW50U3R5bGUiOm51bGx9LCJBdXRvU2l6ZSI6MCwiRm9yZWdyb3VuZCI6eyIkaWQiOiIyMTgiLCJDb2xvciI6eyIkcmVmIjoiNzcifX0sIk1heFdpZHRoIjoyMDAuMCwiTWF4SGVpZ2h0IjoiSW5maW5pdHkiLCJTbWFydEZvcmVncm91bmRJc0FjdGl2ZSI6ZmFsc2UsIkhvcml6b250YWxBbGlnbm1lbnQiOjAsIlZlcnRpY2FsQWxpZ25tZW50IjowLCJTbWFydEZvcmVncm91bmQiOm51bGwsIk1hcmdpbiI6eyIkaWQiOiIyMTkiLCJUb3AiOjAsIkxlZnQiOjAsIlJpZ2h0IjowLCJCb3R0b20iOjB9LCJQYWRkaW5nIjp7IiRpZCI6IjIyMCIsIlRvcCI6MCwiTGVmdCI6MCwiUmlnaHQiOjAsIkJvdHRvbSI6MH0sIkJhY2tncm91bmQiOnsiJHJlZiI6IjgwIn0sIklzVmlzaWJsZSI6dHJ1ZSwiV2lkdGgiOjAuMCwiSGVpZ2h0IjowLjAsIkJvcmRlclN0eWxlIjp7IiRpZCI6IjIyMSIsIkxpbmVDb2xvciI6bnVsbCwiTGluZVdlaWdodCI6MC4wLCJMaW5lVHlwZSI6MCwiUGFyZW50U3R5bGUiOm51bGx9LCJQYXJlbnRTdHlsZSI6bnVsbH0sIkRhdGVGb3JtYXQiOnsiJGlkIjoiMjIy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CwiUGVyY2VudGFnZUNvbXBsZXRlIjpudWxsLCJQb3NpdGlvbiI6eyJSYXRpbyI6MC4xNTM1ODQ4NjUyODc0OTgxOCwiSXNDdXN0b20iOnRydWV9LCJEYXRlRm9ybWF0Ijp7IiRyZWYiOiIyMjIifSwiSWQiOiI2ZWYyNGU1MC0yMmYyLTQ5MmYtOTY0Yy1jMjM2MTgzMTgyZjEiLCJJbXBvcnRJZCI6IjEiLCJUaXRsZSI6IkNvbXBhbnkgYmVnaW5zIG1hbnVmYWN0dXJpbmcgcGxhc3RpYyB0b3lzIiwiTm90ZSI6bnVsbCwiSHlwZXJsaW5rIjpudWxsLCJJc0NoYW5nZWQiOmZhbHNlLCJJc05ldyI6ZmFsc2V9LHsiJGlkIjoiMjIzIiwiRGF0ZSI6IjE5NDktMDEtMDFUMjM6NTk6MDBaIiwiU3R5bGUiOnsiJGlkIjoiMjI0IiwiU2hhcGUiOjMsIkNvbm5lY3Rvck1hcmdpbiI6eyIkaWQiOiIyMjUiLCJUb3AiOjAsIkxlZnQiOjIsIlJpZ2h0IjoyLCJCb3R0b20iOjB9LCJDb25uZWN0b3JTdHlsZSI6eyIkaWQiOiIyMjYiLCJMaW5lQ29sb3IiOnsiJGlkIjoiMjI3IiwiJHR5cGUiOiJOTFJFLkNvbW1vbi5Eb20uU29saWRDb2xvckJydXNoLCBOTFJFLkNvbW1vbiIsIkNvbG9yIjp7IiRpZCI6IjIyOCIsIkEiOjI1NSwiUiI6MjA5LCJHIjoxNiwiQiI6MTl9fSwiTGluZVdlaWdodCI6MS4wLCJMaW5lVHlwZSI6MCwiUGFyZW50U3R5bGUiOm51bGx9LCJJc0JlbG93VGltZWJhbmQiOmZhbHNlLCJIaWRlRGF0ZSI6ZmFsc2UsIlNoYXBlU2l6ZSI6MCwiU3BhY2luZyI6MS4wLCJQYWRkaW5nIjp7IiRpZCI6IjIyOSIsIlRvcCI6NywiTGVmdCI6MywiUmlnaHQiOjAsIkJvdHRvbSI6Mn0sIlNoYXBlU3R5bGUiOnsiJGlkIjoiMjMwIiwiTWFyZ2luIjp7IiRpZCI6IjIzMSIsIlRvcCI6MCwiTGVmdCI6MCwiUmlnaHQiOjAsIkJvdHRvbSI6MH0sIlBhZGRpbmciOnsiJGlkIjoiMjMyIiwiVG9wIjowLCJMZWZ0IjowLCJSaWdodCI6MCwiQm90dG9tIjowfSwiQmFja2dyb3VuZCI6eyIkcmVmIjoiNjIifSwiSXNWaXNpYmxlIjp0cnVlLCJXaWR0aCI6MTIuMCwiSGVpZ2h0IjoxNC4wLCJCb3JkZXJTdHlsZSI6eyIkaWQiOiIyMzMiLCJMaW5lQ29sb3IiOnsiJHJlZiI6IjY1In0sIkxpbmVXZWlnaHQiOjAuMCwiTGluZVR5cGUiOjAsIlBhcmVudFN0eWxlIjpudWxsfSwiUGFyZW50U3R5bGUiOm51bGx9LCJUaXRsZVN0eWxlIjp7IiRpZCI6IjIzNCIsIkZvbnRTZXR0aW5ncyI6eyIkaWQiOiIyMzU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IzNiIsIlRvcCI6MCwiTGVmdCI6MCwiUmlnaHQiOjAsIkJvdHRvbSI6MH0sIlBhZGRpbmciOnsiJGlkIjoiMjM3IiwiVG9wIjowLCJMZWZ0IjowLCJSaWdodCI6MCwiQm90dG9tIjowfSwiQmFja2dyb3VuZCI6eyIkcmVmIjoiNzMifSwiSXNWaXNpYmxlIjp0cnVlLCJXaWR0aCI6MC4wLCJIZWlnaHQiOjAuMCwiQm9yZGVyU3R5bGUiOnsiJGlkIjoiMjM4IiwiTGluZUNvbG9yIjpudWxsLCJMaW5lV2VpZ2h0IjowLjAsIkxpbmVUeXBlIjowLCJQYXJlbnRTdHlsZSI6bnVsbH0sIlBhcmVudFN0eWxlIjpudWxsfSwiRGF0ZVN0eWxlIjp7IiRpZCI6IjIzOSIsIkZvbnRTZXR0aW5ncyI6eyIkaWQiOiIyNDAiLCJGb250U2l6ZSI6MTAsIkZvbnROYW1lIjoiQ2FsaWJyaSIsIklzQm9sZCI6dHJ1ZSwiSXNJdGFsaWMiOmZhbHNlLCJJc1VuZGVybGluZWQiOmZhbHNlLCJQYXJlbnRTdHlsZSI6bnVsbH0sIkF1dG9TaXplIjowLCJGb3JlZ3JvdW5kIjp7IiRpZCI6IjI0MSIsIkNvbG9yIjp7IiRyZWYiOiI3NyJ9fSwiTWF4V2lkdGgiOjIwMC4wLCJNYXhIZWlnaHQiOiJJbmZpbml0eSIsIlNtYXJ0Rm9yZWdyb3VuZElzQWN0aXZlIjpmYWxzZSwiSG9yaXpvbnRhbEFsaWdubWVudCI6MCwiVmVydGljYWxBbGlnbm1lbnQiOjAsIlNtYXJ0Rm9yZWdyb3VuZCI6bnVsbCwiTWFyZ2luIjp7IiRpZCI6IjI0MiIsIlRvcCI6MCwiTGVmdCI6MCwiUmlnaHQiOjAsIkJvdHRvbSI6MH0sIlBhZGRpbmciOnsiJGlkIjoiMjQzIiwiVG9wIjowLCJMZWZ0IjowLCJSaWdodCI6MCwiQm90dG9tIjowfSwiQmFja2dyb3VuZCI6eyIkcmVmIjoiODAifSwiSXNWaXNpYmxlIjp0cnVlLCJXaWR0aCI6MC4wLCJIZWlnaHQiOjAuMCwiQm9yZGVyU3R5bGUiOnsiJGlkIjoiMjQ0IiwiTGluZUNvbG9yIjpudWxsLCJMaW5lV2VpZ2h0IjowLjAsIkxpbmVUeXBlIjowLCJQYXJlbnRTdHlsZSI6bnVsbH0sIlBhcmVudFN0eWxlIjpudWxsfSwiRGF0ZUZvcm1hdCI6eyIkaWQiOiIyNDU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1LCJQZXJjZW50YWdlQ29tcGxldGUiOm51bGwsIlBvc2l0aW9uIjp7IlJhdGlvIjowLjAsIklzQ3VzdG9tIjpmYWxzZX0sIkRhdGVGb3JtYXQiOnsiJHJlZiI6IjI0NSJ9LCJJZCI6ImE0MDliMjRlLTBkMzUtNGVjOS1hMGQ2LWM1Yzk0NjY3ZGUwMSIsIkltcG9ydElkIjoiMSIsIlRpdGxlIjoiUHJvZHVjZXMgZmlyc3QgQXV0b21hdGljIEJpbmRpbmcgQnJpY2tzIiwiTm90ZSI6bnVsbCwiSHlwZXJsaW5rIjpudWxsLCJJc0NoYW5nZWQiOmZhbHNlLCJJc05ldyI6ZmFsc2V9LHsiJGlkIjoiMjQ2IiwiRGF0ZSI6IjE5NTEtMDEtMDFUMjM6NTk6MDBaIiwiU3R5bGUiOnsiJGlkIjoiMjQ3IiwiU2hhcGUiOjMsIkNvbm5lY3Rvck1hcmdpbiI6eyIkaWQiOiIyNDgiLCJUb3AiOjAsIkxlZnQiOjIsIlJpZ2h0IjoyLCJCb3R0b20iOjB9LCJDb25uZWN0b3JTdHlsZSI6eyIkaWQiOiIyNDkiLCJMaW5lQ29sb3IiOnsiJGlkIjoiMjUwIiwiJHR5cGUiOiJOTFJFLkNvbW1vbi5Eb20uU29saWRDb2xvckJydXNoLCBOTFJFLkNvbW1vbiIsIkNvbG9yIjp7IiRpZCI6IjI1MSIsIkEiOjI1NSwiUiI6MjA5LCJHIjoxNiwiQiI6MTl9fSwiTGluZVdlaWdodCI6MS4wLCJMaW5lVHlwZSI6MCwiUGFyZW50U3R5bGUiOm51bGx9LCJJc0JlbG93VGltZWJhbmQiOnRydWUsIkhpZGVEYXRlIjpmYWxzZSwiU2hhcGVTaXplIjowLCJTcGFjaW5nIjoxLjAsIlBhZGRpbmciOnsiJGlkIjoiMjUyIiwiVG9wIjo3LCJMZWZ0IjozLCJSaWdodCI6MCwiQm90dG9tIjoyfSwiU2hhcGVTdHlsZSI6eyIkaWQiOiIyNTMiLCJNYXJnaW4iOnsiJGlkIjoiMjU0IiwiVG9wIjowLCJMZWZ0IjowLCJSaWdodCI6MCwiQm90dG9tIjowfSwiUGFkZGluZyI6eyIkaWQiOiIyNTUiLCJUb3AiOjAsIkxlZnQiOjAsIlJpZ2h0IjowLCJCb3R0b20iOjB9LCJCYWNrZ3JvdW5kIjp7IiRyZWYiOiI2MiJ9LCJJc1Zpc2libGUiOnRydWUsIldpZHRoIjoxMi4wLCJIZWlnaHQiOjE0LjAsIkJvcmRlclN0eWxlIjp7IiRpZCI6IjI1NiIsIkxpbmVDb2xvciI6eyIkcmVmIjoiNjUifSwiTGluZVdlaWdodCI6MC4wLCJMaW5lVHlwZSI6MCwiUGFyZW50U3R5bGUiOm51bGx9LCJQYXJlbnRTdHlsZSI6bnVsbH0sIlRpdGxlU3R5bGUiOnsiJGlkIjoiMjU3IiwiRm9udFNldHRpbmdzIjp7IiRpZCI6IjI1OCIsIkZvbnRTaXplIjoxMiwiRm9udE5hbWUiOiJDYWxpYnJpIiwiSXNCb2xkIjpmYWxzZSwiSXNJdGFsaWMiOmZhbHNlLCJJc1VuZGVybGluZWQiOmZhbHNlLCJQYXJlbnRTdHlsZSI6bnVsbH0sIkF1dG9TaXplIjowLCJGb3JlZ3JvdW5kIjp7IiRyZWYiOiI2OSJ9LCJNYXhXaWR0aCI6MTIwLjUxODI2NDc3MDUwNzgxLCJNYXhIZWlnaHQiOiJJbmZpbml0eSIsIlNtYXJ0Rm9yZWdyb3VuZElzQWN0aXZlIjpmYWxzZSwiSG9yaXpvbnRhbEFsaWdubWVudCI6MSwiVmVydGljYWxBbGlnbm1lbnQiOjAsIlNtYXJ0Rm9yZWdyb3VuZCI6bnVsbCwiTWFyZ2luIjp7IiRpZCI6IjI1OSIsIlRvcCI6MCwiTGVmdCI6MCwiUmlnaHQiOjAsIkJvdHRvbSI6MH0sIlBhZGRpbmciOnsiJGlkIjoiMjYwIiwiVG9wIjowLCJMZWZ0IjowLCJSaWdodCI6MCwiQm90dG9tIjowfSwiQmFja2dyb3VuZCI6eyIkcmVmIjoiNzMifSwiSXNWaXNpYmxlIjp0cnVlLCJXaWR0aCI6MC4wLCJIZWlnaHQiOjAuMCwiQm9yZGVyU3R5bGUiOnsiJGlkIjoiMjYxIiwiTGluZUNvbG9yIjpudWxsLCJMaW5lV2VpZ2h0IjowLjAsIkxpbmVUeXBlIjowLCJQYXJlbnRTdHlsZSI6bnVsbH0sIlBhcmVudFN0eWxlIjpudWxsfSwiRGF0ZVN0eWxlIjp7IiRpZCI6IjI2MiIsIkZvbnRTZXR0aW5ncyI6eyIkaWQiOiIyNjMiLCJGb250U2l6ZSI6MTAsIkZvbnROYW1lIjoiQ2FsaWJyaSIsIklzQm9sZCI6dHJ1ZSwiSXNJdGFsaWMiOmZhbHNlLCJJc1VuZGVybGluZWQiOmZhbHNlLCJQYXJlbnRTdHlsZSI6bnVsbH0sIkF1dG9TaXplIjowLCJGb3JlZ3JvdW5kIjp7IiRpZCI6IjI2NCIsIkNvbG9yIjp7IiRyZWYiOiI3NyJ9fSwiTWF4V2lkdGgiOjIwMC4wLCJNYXhIZWlnaHQiOiJJbmZpbml0eSIsIlNtYXJ0Rm9yZWdyb3VuZElzQWN0aXZlIjpmYWxzZSwiSG9yaXpvbnRhbEFsaWdubWVudCI6MCwiVmVydGljYWxBbGlnbm1lbnQiOjAsIlNtYXJ0Rm9yZWdyb3VuZCI6bnVsbCwiTWFyZ2luIjp7IiRpZCI6IjI2NSIsIlRvcCI6MCwiTGVmdCI6MCwiUmlnaHQiOjAsIkJvdHRvbSI6MH0sIlBhZGRpbmciOnsiJGlkIjoiMjY2IiwiVG9wIjowLCJMZWZ0IjowLCJSaWdodCI6MCwiQm90dG9tIjowfSwiQmFja2dyb3VuZCI6eyIkcmVmIjoiODAifSwiSXNWaXNpYmxlIjp0cnVlLCJXaWR0aCI6MC4wLCJIZWlnaHQiOjAuMCwiQm9yZGVyU3R5bGUiOnsiJGlkIjoiMjY3IiwiTGluZUNvbG9yIjpudWxsLCJMaW5lV2VpZ2h0IjowLjAsIkxpbmVUeXBlIjowLCJQYXJlbnRTdHlsZSI6bnVsbH0sIlBhcmVudFN0eWxlIjpudWxsfSwiRGF0ZUZvcm1hdCI6eyIkaWQiOiIyNjg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2LCJQZXJjZW50YWdlQ29tcGxldGUiOm51bGwsIlBvc2l0aW9uIjp7IlJhdGlvIjowLjA4NTMzMTkwNjIxMjcwMDczMSwiSXNDdXN0b20iOnRydWV9LCJEYXRlRm9ybWF0Ijp7IiRyZWYiOiIyNjgifSwiSWQiOiI3ZmE5NzYyYi03ZDY3LTRmMTktOGE1MC0xMjAxNzg2MzJjMDkiLCJJbXBvcnRJZCI6IjEiLCJUaXRsZSI6IlRoZSBmaXJzdCBmaWxtIGFib3V0IExlZ28iLCJOb3RlIjpudWxsLCJIeXBlcmxpbmsiOm51bGwsIklzQ2hhbmdlZCI6ZmFsc2UsIklzTmV3IjpmYWxzZX0seyIkaWQiOiIyNjkiLCJEYXRlIjoiMTk1NC0wMS0wMVQyMzo1OTowMFoiLCJTdHlsZSI6eyIkaWQiOiIyNzAiLCJTaGFwZSI6MywiQ29ubmVjdG9yTWFyZ2luIjp7IiRpZCI6IjI3MSIsIlRvcCI6MCwiTGVmdCI6MiwiUmlnaHQiOjIsIkJvdHRvbSI6MH0sIkNvbm5lY3RvclN0eWxlIjp7IiRpZCI6IjI3MiIsIkxpbmVDb2xvciI6eyIkaWQiOiIyNzMiLCIkdHlwZSI6Ik5MUkUuQ29tbW9uLkRvbS5Tb2xpZENvbG9yQnJ1c2gsIE5MUkUuQ29tbW9uIiwiQ29sb3IiOnsiJGlkIjoiMjc0IiwiQSI6MjU1LCJSIjoyMDksIkciOjE2LCJCIjoxOX19LCJMaW5lV2VpZ2h0IjoxLjAsIkxpbmVUeXBlIjowLCJQYXJlbnRTdHlsZSI6bnVsbH0sIklzQmVsb3dUaW1lYmFuZCI6ZmFsc2UsIkhpZGVEYXRlIjpmYWxzZSwiU2hhcGVTaXplIjowLCJTcGFjaW5nIjoxLjAsIlBhZGRpbmciOnsiJGlkIjoiMjc1IiwiVG9wIjo3LCJMZWZ0IjozLCJSaWdodCI6MCwiQm90dG9tIjoyfSwiU2hhcGVTdHlsZSI6eyIkaWQiOiIyNzYiLCJNYXJnaW4iOnsiJGlkIjoiMjc3IiwiVG9wIjowLCJMZWZ0IjowLCJSaWdodCI6MCwiQm90dG9tIjowfSwiUGFkZGluZyI6eyIkaWQiOiIyNzgiLCJUb3AiOjAsIkxlZnQiOjAsIlJpZ2h0IjowLCJCb3R0b20iOjB9LCJCYWNrZ3JvdW5kIjp7IiRyZWYiOiI2MiJ9LCJJc1Zpc2libGUiOnRydWUsIldpZHRoIjoxMi4wLCJIZWlnaHQiOjE0LjAsIkJvcmRlclN0eWxlIjp7IiRpZCI6IjI3OSIsIkxpbmVDb2xvciI6eyIkcmVmIjoiNjUifSwiTGluZVdlaWdodCI6MC4wLCJMaW5lVHlwZSI6MCwiUGFyZW50U3R5bGUiOm51bGx9LCJQYXJlbnRTdHlsZSI6bnVsbH0sIlRpdGxlU3R5bGUiOnsiJGlkIjoiMjgwIiwiRm9udFNldHRpbmdzIjp7IiRpZCI6IjI4MS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MjgyIiwiVG9wIjowLCJMZWZ0IjowLCJSaWdodCI6MCwiQm90dG9tIjowfSwiUGFkZGluZyI6eyIkaWQiOiIyODMiLCJUb3AiOjAsIkxlZnQiOjAsIlJpZ2h0IjowLCJCb3R0b20iOjB9LCJCYWNrZ3JvdW5kIjp7IiRyZWYiOiI3MyJ9LCJJc1Zpc2libGUiOnRydWUsIldpZHRoIjowLjAsIkhlaWdodCI6MC4wLCJCb3JkZXJTdHlsZSI6eyIkaWQiOiIyODQiLCJMaW5lQ29sb3IiOm51bGwsIkxpbmVXZWlnaHQiOjAuMCwiTGluZVR5cGUiOjAsIlBhcmVudFN0eWxlIjpudWxsfSwiUGFyZW50U3R5bGUiOm51bGx9LCJEYXRlU3R5bGUiOnsiJGlkIjoiMjg1IiwiRm9udFNldHRpbmdzIjp7IiRpZCI6IjI4NiIsIkZvbnRTaXplIjoxMCwiRm9udE5hbWUiOiJDYWxpYnJpIiwiSXNCb2xkIjp0cnVlLCJJc0l0YWxpYyI6ZmFsc2UsIklzVW5kZXJsaW5lZCI6ZmFsc2UsIlBhcmVudFN0eWxlIjpudWxsfSwiQXV0b1NpemUiOjAsIkZvcmVncm91bmQiOnsiJGlkIjoiMjg3IiwiQ29sb3IiOnsiJHJlZiI6Ijc3In19LCJNYXhXaWR0aCI6MjAwLjAsIk1heEhlaWdodCI6IkluZmluaXR5IiwiU21hcnRGb3JlZ3JvdW5kSXNBY3RpdmUiOmZhbHNlLCJIb3Jpem9udGFsQWxpZ25tZW50IjowLCJWZXJ0aWNhbEFsaWdubWVudCI6MCwiU21hcnRGb3JlZ3JvdW5kIjpudWxsLCJNYXJnaW4iOnsiJGlkIjoiMjg4IiwiVG9wIjowLCJMZWZ0IjowLCJSaWdodCI6MCwiQm90dG9tIjowfSwiUGFkZGluZyI6eyIkaWQiOiIyODkiLCJUb3AiOjAsIkxlZnQiOjAsIlJpZ2h0IjowLCJCb3R0b20iOjB9LCJCYWNrZ3JvdW5kIjp7IiRyZWYiOiI4MCJ9LCJJc1Zpc2libGUiOnRydWUsIldpZHRoIjowLjAsIkhlaWdodCI6MC4wLCJCb3JkZXJTdHlsZSI6eyIkaWQiOiIyOTAiLCJMaW5lQ29sb3IiOm51bGwsIkxpbmVXZWlnaHQiOjAuMCwiTGluZVR5cGUiOjAsIlBhcmVudFN0eWxlIjpudWxsfSwiUGFyZW50U3R5bGUiOm51bGx9LCJEYXRlRm9ybWF0Ijp7IiRpZCI6IjI5M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csIlBlcmNlbnRhZ2VDb21wbGV0ZSI6bnVsbCwiUG9zaXRpb24iOnsiUmF0aW8iOjAuMjgxOTQ1ODcxNDIzNzkxOTYsIklzQ3VzdG9tIjp0cnVlfSwiRGF0ZUZvcm1hdCI6eyIkcmVmIjoiMjkxIn0sIklkIjoiODViZjAyN2QtYTQxYi00MTM1LTkzYjEtODdjNDcxMWYyOWVhIiwiSW1wb3J0SWQiOiIxIiwiVGl0bGUiOiJGaXJzdCBMZWdvIHdpbmRvd3MgYW5kIGRvb3JzIiwiTm90ZSI6bnVsbCwiSHlwZXJsaW5rIjpudWxsLCJJc0NoYW5nZWQiOmZhbHNlLCJJc05ldyI6ZmFsc2V9LHsiJGlkIjoiMjkyIiwiRGF0ZSI6IjE5NTgtMDEtMjhUMjM6NTk6MDBaIiwiU3R5bGUiOnsiJGlkIjoiMjkzIiwiU2hhcGUiOjE0LCJDb25uZWN0b3JNYXJnaW4iOnsiJGlkIjoiMjk0IiwiVG9wIjowLCJMZWZ0IjoyLCJSaWdodCI6MiwiQm90dG9tIjowfSwiQ29ubmVjdG9yU3R5bGUiOnsiJGlkIjoiMjk1IiwiTGluZUNvbG9yIjp7IiRpZCI6IjI5NiIsIiR0eXBlIjoiTkxSRS5Db21tb24uRG9tLlNvbGlkQ29sb3JCcnVzaCwgTkxSRS5Db21tb24iLCJDb2xvciI6eyIkaWQiOiIyOTciLCJBIjoyNTUsIlIiOjIwOSwiRyI6MTYsIkIiOjE5fX0sIkxpbmVXZWlnaHQiOjEuMCwiTGluZVR5cGUiOjAsIlBhcmVudFN0eWxlIjpudWxsfSwiSXNCZWxvd1RpbWViYW5kIjp0cnVlLCJIaWRlRGF0ZSI6ZmFsc2UsIlNoYXBlU2l6ZSI6MSwiU3BhY2luZyI6MS4wLCJQYWRkaW5nIjp7IiRpZCI6IjI5OCIsIlRvcCI6NywiTGVmdCI6MywiUmlnaHQiOjAsIkJvdHRvbSI6Mn0sIlNoYXBlU3R5bGUiOnsiJGlkIjoiMjk5IiwiTWFyZ2luIjp7IiRpZCI6IjMwMCIsIlRvcCI6MCwiTGVmdCI6MCwiUmlnaHQiOjAsIkJvdHRvbSI6MH0sIlBhZGRpbmciOnsiJGlkIjoiMzAxIiwiVG9wIjowLCJMZWZ0IjowLCJSaWdodCI6MCwiQm90dG9tIjowfSwiQmFja2dyb3VuZCI6eyIkaWQiOiIzMDIiLCJDb2xvciI6eyIkaWQiOiIzMDMiLCJBIjoyNTUsIlIiOjIwOSwiRyI6MTYsIkIiOjE5fX0sIklzVmlzaWJsZSI6dHJ1ZSwiV2lkdGgiOjE4LjAsIkhlaWdodCI6MjAuMCwiQm9yZGVyU3R5bGUiOnsiJGlkIjoiMzA0IiwiTGluZUNvbG9yIjp7IiRyZWYiOiI2NSJ9LCJMaW5lV2VpZ2h0IjowLjAsIkxpbmVUeXBlIjowLCJQYXJlbnRTdHlsZSI6bnVsbH0sIlBhcmVudFN0eWxlIjpudWxsfSwiVGl0bGVTdHlsZSI6eyIkaWQiOiIzMDUiLCJGb250U2V0dGluZ3MiOnsiJGlkIjoiMzA2IiwiRm9udFNpemUiOjEyLCJGb250TmFtZSI6IkNhbGlicmkiLCJJc0JvbGQiOnRydWUsIklzSXRhbGljIjpmYWxzZSwiSXNVbmRlcmxpbmVkIjp0cnVlLCJQYXJlbnRTdHlsZSI6bnVsbH0sIkF1dG9TaXplIjoyLCJGb3JlZ3JvdW5kIjp7IiRpZCI6IjMwNyIsIkNvbG9yIjp7IiRpZCI6IjMwOCIsIkEiOjI1NSwiUiI6NTEsIkciOjUwLCJCIjoxN319LCJNYXhXaWR0aCI6MjMzLjczNDQ4MTgxMTUyMzQ0LCJNYXhIZWlnaHQiOiJJbmZpbml0eSIsIlNtYXJ0Rm9yZWdyb3VuZElzQWN0aXZlIjpmYWxzZSwiSG9yaXpvbnRhbEFsaWdubWVudCI6MSwiVmVydGljYWxBbGlnbm1lbnQiOjAsIlNtYXJ0Rm9yZWdyb3VuZCI6bnVsbCwiTWFyZ2luIjp7IiRpZCI6IjMwOSIsIlRvcCI6MCwiTGVmdCI6MCwiUmlnaHQiOjAsIkJvdHRvbSI6MH0sIlBhZGRpbmciOnsiJGlkIjoiMzEwIiwiVG9wIjowLCJMZWZ0IjowLCJSaWdodCI6MCwiQm90dG9tIjowfSwiQmFja2dyb3VuZCI6eyIkcmVmIjoiNzMifSwiSXNWaXNpYmxlIjp0cnVlLCJXaWR0aCI6MC4wLCJIZWlnaHQiOjAuMCwiQm9yZGVyU3R5bGUiOnsiJGlkIjoiMzExIiwiTGluZUNvbG9yIjpudWxsLCJMaW5lV2VpZ2h0IjowLjAsIkxpbmVUeXBlIjowLCJQYXJlbnRTdHlsZSI6bnVsbH0sIlBhcmVudFN0eWxlIjpudWxsfSwiRGF0ZVN0eWxlIjp7IiRpZCI6IjMxMiIsIkZvbnRTZXR0aW5ncyI6eyIkaWQiOiIzMTMiLCJGb250U2l6ZSI6MTAsIkZvbnROYW1lIjoiQ2FsaWJyaSIsIklzQm9sZCI6dHJ1ZSwiSXNJdGFsaWMiOmZhbHNlLCJJc1VuZGVybGluZWQiOmZhbHNlLCJQYXJlbnRTdHlsZSI6bnVsbH0sIkF1dG9TaXplIjowLCJGb3JlZ3JvdW5kIjp7IiRpZCI6IjMxNCIsIkNvbG9yIjp7IiRpZCI6IjMxNSIsIkEiOjI1NSwiUiI6MjA5LCJHIjo0MCwiQiI6NDZ9fSwiTWF4V2lkdGgiOjIwMC4wLCJNYXhIZWlnaHQiOiJJbmZpbml0eSIsIlNtYXJ0Rm9yZWdyb3VuZElzQWN0aXZlIjpmYWxzZSwiSG9yaXpvbnRhbEFsaWdubWVudCI6MCwiVmVydGljYWxBbGlnbm1lbnQiOjAsIlNtYXJ0Rm9yZWdyb3VuZCI6bnVsbCwiTWFyZ2luIjp7IiRpZCI6IjMxNiIsIlRvcCI6MCwiTGVmdCI6MCwiUmlnaHQiOjAsIkJvdHRvbSI6MH0sIlBhZGRpbmciOnsiJGlkIjoiMzE3IiwiVG9wIjowLCJMZWZ0IjowLCJSaWdodCI6MCwiQm90dG9tIjowfSwiQmFja2dyb3VuZCI6eyIkcmVmIjoiODAifSwiSXNWaXNpYmxlIjp0cnVlLCJXaWR0aCI6MC4wLCJIZWlnaHQiOjAuMCwiQm9yZGVyU3R5bGUiOnsiJGlkIjoiMzE4IiwiTGluZUNvbG9yIjpudWxsLCJMaW5lV2VpZ2h0IjowLjAsIkxpbmVUeXBlIjowLCJQYXJlbnRTdHlsZSI6bnVsbH0sIlBhcmVudFN0eWxlIjpudWxsfSwiRGF0ZUZvcm1hdCI6eyIkaWQiOiIzMTk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OCwiUGVyY2VudGFnZUNvbXBsZXRlIjpudWxsLCJQb3NpdGlvbiI6eyJSYXRpbyI6MC4yOTAwOTExNzkwMzUzMjgwNSwiSXNDdXN0b20iOnRydWV9LCJEYXRlRm9ybWF0Ijp7IiRyZWYiOiIzMTkifSwiSWQiOiJjYjA2OGUxNS02ZGEyLTRiMWItYjkxNC0yMzhiZjA2MjcwYzciLCJJbXBvcnRJZCI6IjEiLCJUaXRsZSI6IkxlZ28gcGF0ZW50cyB0aGUgYnJpY2sgZGVzaWduIHdlIGtub3cgdG9kYXkiLCJOb3RlIjpudWxsLCJIeXBlcmxpbmsiOm51bGwsIklzQ2hhbmdlZCI6ZmFsc2UsIklzTmV3IjpmYWxzZX0seyIkaWQiOiIzMjAiLCJEYXRlIjoiMTk1OC0wMS0wMVQyMzo1OTowMFoiLCJTdHlsZSI6eyIkaWQiOiIzMjEiLCJTaGFwZSI6MywiQ29ubmVjdG9yTWFyZ2luIjp7IiRpZCI6IjMyMiIsIlRvcCI6MCwiTGVmdCI6MiwiUmlnaHQiOjIsIkJvdHRvbSI6MH0sIkNvbm5lY3RvclN0eWxlIjp7IiRpZCI6IjMyMyIsIkxpbmVDb2xvciI6eyIkcmVmIjoiNTYifSwiTGluZVdlaWdodCI6MS4wLCJMaW5lVHlwZSI6MCwiUGFyZW50U3R5bGUiOm51bGx9LCJJc0JlbG93VGltZWJhbmQiOnRydWUsIkhpZGVEYXRlIjpmYWxzZSwiU2hhcGVTaXplIjowLCJTcGFjaW5nIjoxLjAsIlBhZGRpbmciOnsiJGlkIjoiMzI0IiwiVG9wIjo3LCJMZWZ0IjozLCJSaWdodCI6MCwiQm90dG9tIjoyfSwiU2hhcGVTdHlsZSI6eyIkaWQiOiIzMjUiLCJNYXJnaW4iOnsiJGlkIjoiMzI2IiwiVG9wIjowLCJMZWZ0IjowLCJSaWdodCI6MCwiQm90dG9tIjowfSwiUGFkZGluZyI6eyIkaWQiOiIzMjciLCJUb3AiOjAsIkxlZnQiOjAsIlJpZ2h0IjowLCJCb3R0b20iOjB9LCJCYWNrZ3JvdW5kIjp7IiRyZWYiOiI2MiJ9LCJJc1Zpc2libGUiOnRydWUsIldpZHRoIjoxMi4wLCJIZWlnaHQiOjE0LjAsIkJvcmRlclN0eWxlIjp7IiRpZCI6IjMyOCIsIkxpbmVDb2xvciI6eyIkcmVmIjoiNjUifSwiTGluZVdlaWdodCI6MC4wLCJMaW5lVHlwZSI6MCwiUGFyZW50U3R5bGUiOm51bGx9LCJQYXJlbnRTdHlsZSI6bnVsbH0sIlRpdGxlU3R5bGUiOnsiJGlkIjoiMzI5IiwiRm9udFNldHRpbmdzIjp7IiRpZCI6IjMzMC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MzMxIiwiVG9wIjowLCJMZWZ0IjowLCJSaWdodCI6MCwiQm90dG9tIjowfSwiUGFkZGluZyI6eyIkaWQiOiIzMzIiLCJUb3AiOjAsIkxlZnQiOjAsIlJpZ2h0IjowLCJCb3R0b20iOjB9LCJCYWNrZ3JvdW5kIjp7IiRyZWYiOiI3MyJ9LCJJc1Zpc2libGUiOnRydWUsIldpZHRoIjowLjAsIkhlaWdodCI6MC4wLCJCb3JkZXJTdHlsZSI6eyIkaWQiOiIzMzMiLCJMaW5lQ29sb3IiOm51bGwsIkxpbmVXZWlnaHQiOjAuMCwiTGluZVR5cGUiOjAsIlBhcmVudFN0eWxlIjpudWxsfSwiUGFyZW50U3R5bGUiOm51bGx9LCJEYXRlU3R5bGUiOnsiJGlkIjoiMzM0IiwiRm9udFNldHRpbmdzIjp7IiRpZCI6IjMzNSIsIkZvbnRTaXplIjoxMCwiRm9udE5hbWUiOiJDYWxpYnJpIiwiSXNCb2xkIjp0cnVlLCJJc0l0YWxpYyI6ZmFsc2UsIklzVW5kZXJsaW5lZCI6ZmFsc2UsIlBhcmVudFN0eWxlIjpudWxsfSwiQXV0b1NpemUiOjAsIkZvcmVncm91bmQiOnsiJGlkIjoiMzM2IiwiQ29sb3IiOnsiJHJlZiI6Ijc3In19LCJNYXhXaWR0aCI6MjAwLjAsIk1heEhlaWdodCI6IkluZmluaXR5IiwiU21hcnRGb3JlZ3JvdW5kSXNBY3RpdmUiOmZhbHNlLCJIb3Jpem9udGFsQWxpZ25tZW50IjowLCJWZXJ0aWNhbEFsaWdubWVudCI6MCwiU21hcnRGb3JlZ3JvdW5kIjpudWxsLCJNYXJnaW4iOnsiJGlkIjoiMzM3IiwiVG9wIjowLCJMZWZ0IjowLCJSaWdodCI6MCwiQm90dG9tIjowfSwiUGFkZGluZyI6eyIkaWQiOiIzMzgiLCJUb3AiOjAsIkxlZnQiOjAsIlJpZ2h0IjowLCJCb3R0b20iOjB9LCJCYWNrZ3JvdW5kIjp7IiRyZWYiOiI4MCJ9LCJJc1Zpc2libGUiOnRydWUsIldpZHRoIjowLjAsIkhlaWdodCI6MC4wLCJCb3JkZXJTdHlsZSI6eyIkaWQiOiIzMzkiLCJMaW5lQ29sb3IiOm51bGwsIkxpbmVXZWlnaHQiOjAuMCwiTGluZVR5cGUiOjAsIlBhcmVudFN0eWxlIjpudWxsfSwiUGFyZW50U3R5bGUiOm51bGx9LCJEYXRlRm9ybWF0Ijp7IiRpZCI6IjM0MC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5LCJQZXJjZW50YWdlQ29tcGxldGUiOm51bGwsIlBvc2l0aW9uIjp7IlJhdGlvIjowLjAsIklzQ3VzdG9tIjpmYWxzZX0sIkRhdGVGb3JtYXQiOnsiJHJlZiI6IjM0MCJ9LCJJZCI6IjYyNTA4MjE5LWEyZTQtNGI0YS1iYWYyLTc2YWNjMjAyMmMxYiIsIkltcG9ydElkIjoiMSIsIlRpdGxlIjoiMTQwIGVtcGxveWVlcyIsIk5vdGUiOm51bGwsIkh5cGVybGluayI6bnVsbCwiSXNDaGFuZ2VkIjpmYWxzZSwiSXNOZXciOmZhbHNlfSx7IiRpZCI6IjM0MSIsIkRhdGUiOiIxOTYxLTAxLTAxVDIzOjU5OjAwWiIsIlN0eWxlIjp7IiRpZCI6IjM0MiIsIlNoYXBlIjozLCJDb25uZWN0b3JNYXJnaW4iOnsiJGlkIjoiMzQzIiwiVG9wIjowLCJMZWZ0IjoyLCJSaWdodCI6MiwiQm90dG9tIjowfSwiQ29ubmVjdG9yU3R5bGUiOnsiJGlkIjoiMzQ0IiwiTGluZUNvbG9yIjp7IiRpZCI6IjM0NSIsIiR0eXBlIjoiTkxSRS5Db21tb24uRG9tLlNvbGlkQ29sb3JCcnVzaCwgTkxSRS5Db21tb24iLCJDb2xvciI6eyIkaWQiOiIzNDYiLCJBIjoyNTUsIlIiOjIwOSwiRyI6MTYsIkIiOjE5fX0sIkxpbmVXZWlnaHQiOjEuMCwiTGluZVR5cGUiOjAsIlBhcmVudFN0eWxlIjpudWxsfSwiSXNCZWxvd1RpbWViYW5kIjpmYWxzZSwiSGlkZURhdGUiOmZhbHNlLCJTaGFwZVNpemUiOjAsIlNwYWNpbmciOjEuMCwiUGFkZGluZyI6eyIkaWQiOiIzNDciLCJUb3AiOjcsIkxlZnQiOjMsIlJpZ2h0IjowLCJCb3R0b20iOjJ9LCJTaGFwZVN0eWxlIjp7IiRpZCI6IjM0OCIsIk1hcmdpbiI6eyIkaWQiOiIzNDkiLCJUb3AiOjAsIkxlZnQiOjAsIlJpZ2h0IjowLCJCb3R0b20iOjB9LCJQYWRkaW5nIjp7IiRpZCI6IjM1MCIsIlRvcCI6MCwiTGVmdCI6MCwiUmlnaHQiOjAsIkJvdHRvbSI6MH0sIkJhY2tncm91bmQiOnsiJHJlZiI6IjYyIn0sIklzVmlzaWJsZSI6dHJ1ZSwiV2lkdGgiOjEyLjAsIkhlaWdodCI6MTQuMCwiQm9yZGVyU3R5bGUiOnsiJGlkIjoiMzUxIiwiTGluZUNvbG9yIjp7IiRyZWYiOiI2NSJ9LCJMaW5lV2VpZ2h0IjowLjAsIkxpbmVUeXBlIjowLCJQYXJlbnRTdHlsZSI6bnVsbH0sIlBhcmVudFN0eWxlIjpudWxsfSwiVGl0bGVTdHlsZSI6eyIkaWQiOiIzNTIiLCJGb250U2V0dGluZ3MiOnsiJGlkIjoiMzUzIiwiRm9udFNpemUiOjEy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zNTQiLCJUb3AiOjAsIkxlZnQiOjAsIlJpZ2h0IjowLCJCb3R0b20iOjB9LCJQYWRkaW5nIjp7IiRpZCI6IjM1NSIsIlRvcCI6MCwiTGVmdCI6MCwiUmlnaHQiOjAsIkJvdHRvbSI6MH0sIkJhY2tncm91bmQiOnsiJHJlZiI6IjczIn0sIklzVmlzaWJsZSI6dHJ1ZSwiV2lkdGgiOjAuMCwiSGVpZ2h0IjowLjAsIkJvcmRlclN0eWxlIjp7IiRpZCI6IjM1NiIsIkxpbmVDb2xvciI6bnVsbCwiTGluZVdlaWdodCI6MC4wLCJMaW5lVHlwZSI6MCwiUGFyZW50U3R5bGUiOm51bGx9LCJQYXJlbnRTdHlsZSI6bnVsbH0sIkRhdGVTdHlsZSI6eyIkaWQiOiIzNTciLCJGb250U2V0dGluZ3MiOnsiJGlkIjoiMzU4IiwiRm9udFNpemUiOjEwLCJGb250TmFtZSI6IkNhbGlicmkiLCJJc0JvbGQiOnRydWUsIklzSXRhbGljIjpmYWxzZSwiSXNVbmRlcmxpbmVkIjpmYWxzZSwiUGFyZW50U3R5bGUiOm51bGx9LCJBdXRvU2l6ZSI6MCwiRm9yZWdyb3VuZCI6eyIkaWQiOiIzNTkiLCJDb2xvciI6eyIkcmVmIjoiNzcifX0sIk1heFdpZHRoIjoyMDAuMCwiTWF4SGVpZ2h0IjoiSW5maW5pdHkiLCJTbWFydEZvcmVncm91bmRJc0FjdGl2ZSI6ZmFsc2UsIkhvcml6b250YWxBbGlnbm1lbnQiOjAsIlZlcnRpY2FsQWxpZ25tZW50IjowLCJTbWFydEZvcmVncm91bmQiOm51bGwsIk1hcmdpbiI6eyIkaWQiOiIzNjAiLCJUb3AiOjAsIkxlZnQiOjAsIlJpZ2h0IjowLCJCb3R0b20iOjB9LCJQYWRkaW5nIjp7IiRpZCI6IjM2MSIsIlRvcCI6MCwiTGVmdCI6MCwiUmlnaHQiOjAsIkJvdHRvbSI6MH0sIkJhY2tncm91bmQiOnsiJHJlZiI6IjgwIn0sIklzVmlzaWJsZSI6dHJ1ZSwiV2lkdGgiOjAuMCwiSGVpZ2h0IjowLjAsIkJvcmRlclN0eWxlIjp7IiRpZCI6IjM2MiIsIkxpbmVDb2xvciI6bnVsbCwiTGluZVdlaWdodCI6MC4wLCJMaW5lVHlwZSI6MCwiUGFyZW50U3R5bGUiOm51bGx9LCJQYXJlbnRTdHlsZSI6bnVsbH0sIkRhdGVGb3JtYXQiOnsiJGlkIjoiMzY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AsIlBlcmNlbnRhZ2VDb21wbGV0ZSI6bnVsbCwiUG9zaXRpb24iOnsiUmF0aW8iOjAuMjEzNjA2NDMxNzQ5MTMxOTQsIklzQ3VzdG9tIjp0cnVlfSwiRGF0ZUZvcm1hdCI6eyIkcmVmIjoiMzYzIn0sIklkIjoiY2ZkZmI1ZjUtNjU5Yy00NDJkLWIyMzctOGUwNmYwMzk5NWM3IiwiSW1wb3J0SWQiOiIxIiwiVGl0bGUiOiJUaGUgTGVnbyB3aGVlbCBpcyBpbnZlbnRlZCIsIk5vdGUiOm51bGwsIkh5cGVybGluayI6bnVsbCwiSXNDaGFuZ2VkIjpmYWxzZSwiSXNOZXciOmZhbHNlfSx7IiRpZCI6IjM2NCIsIkRhdGUiOiIxOTY2LTAxLTAxVDIzOjU5OjAwWiIsIlN0eWxlIjp7IiRpZCI6IjM2NSIsIlNoYXBlIjozLCJDb25uZWN0b3JNYXJnaW4iOnsiJGlkIjoiMzY2IiwiVG9wIjowLCJMZWZ0IjoyLCJSaWdodCI6MiwiQm90dG9tIjowfSwiQ29ubmVjdG9yU3R5bGUiOnsiJGlkIjoiMzY3IiwiTGluZUNvbG9yIjp7IiRpZCI6IjM2OCIsIiR0eXBlIjoiTkxSRS5Db21tb24uRG9tLlNvbGlkQ29sb3JCcnVzaCwgTkxSRS5Db21tb24iLCJDb2xvciI6eyIkaWQiOiIzNjkiLCJBIjoyNTUsIlIiOjIwOSwiRyI6MTYsIkIiOjE5fX0sIkxpbmVXZWlnaHQiOjEuMCwiTGluZVR5cGUiOjAsIlBhcmVudFN0eWxlIjpudWxsfSwiSXNCZWxvd1RpbWViYW5kIjp0cnVlLCJIaWRlRGF0ZSI6ZmFsc2UsIlNoYXBlU2l6ZSI6MCwiU3BhY2luZyI6MS4wLCJQYWRkaW5nIjp7IiRpZCI6IjM3MCIsIlRvcCI6NywiTGVmdCI6MywiUmlnaHQiOjAsIkJvdHRvbSI6Mn0sIlNoYXBlU3R5bGUiOnsiJGlkIjoiMzcxIiwiTWFyZ2luIjp7IiRpZCI6IjM3MiIsIlRvcCI6MCwiTGVmdCI6MCwiUmlnaHQiOjAsIkJvdHRvbSI6MH0sIlBhZGRpbmciOnsiJGlkIjoiMzczIiwiVG9wIjowLCJMZWZ0IjowLCJSaWdodCI6MCwiQm90dG9tIjowfSwiQmFja2dyb3VuZCI6eyIkcmVmIjoiNjIifSwiSXNWaXNpYmxlIjp0cnVlLCJXaWR0aCI6MTIuMCwiSGVpZ2h0IjoxNC4wLCJCb3JkZXJTdHlsZSI6eyIkaWQiOiIzNzQiLCJMaW5lQ29sb3IiOnsiJHJlZiI6IjY1In0sIkxpbmVXZWlnaHQiOjAuMCwiTGluZVR5cGUiOjAsIlBhcmVudFN0eWxlIjpudWxsfSwiUGFyZW50U3R5bGUiOm51bGx9LCJUaXRsZVN0eWxlIjp7IiRpZCI6IjM3NSIsIkZvbnRTZXR0aW5ncyI6eyIkaWQiOiIzNzY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M3NyIsIlRvcCI6MCwiTGVmdCI6MCwiUmlnaHQiOjAsIkJvdHRvbSI6MH0sIlBhZGRpbmciOnsiJGlkIjoiMzc4IiwiVG9wIjowLCJMZWZ0IjowLCJSaWdodCI6MCwiQm90dG9tIjowfSwiQmFja2dyb3VuZCI6eyIkcmVmIjoiNzMifSwiSXNWaXNpYmxlIjp0cnVlLCJXaWR0aCI6MC4wLCJIZWlnaHQiOjAuMCwiQm9yZGVyU3R5bGUiOnsiJGlkIjoiMzc5IiwiTGluZUNvbG9yIjpudWxsLCJMaW5lV2VpZ2h0IjowLjAsIkxpbmVUeXBlIjowLCJQYXJlbnRTdHlsZSI6bnVsbH0sIlBhcmVudFN0eWxlIjpudWxsfSwiRGF0ZVN0eWxlIjp7IiRpZCI6IjM4MCIsIkZvbnRTZXR0aW5ncyI6eyIkaWQiOiIzODEiLCJGb250U2l6ZSI6MTAsIkZvbnROYW1lIjoiQ2FsaWJyaSIsIklzQm9sZCI6dHJ1ZSwiSXNJdGFsaWMiOmZhbHNlLCJJc1VuZGVybGluZWQiOmZhbHNlLCJQYXJlbnRTdHlsZSI6bnVsbH0sIkF1dG9TaXplIjowLCJGb3JlZ3JvdW5kIjp7IiRpZCI6IjM4MiIsIkNvbG9yIjp7IiRyZWYiOiI3NyJ9fSwiTWF4V2lkdGgiOjIwMC4wLCJNYXhIZWlnaHQiOiJJbmZpbml0eSIsIlNtYXJ0Rm9yZWdyb3VuZElzQWN0aXZlIjpmYWxzZSwiSG9yaXpvbnRhbEFsaWdubWVudCI6MCwiVmVydGljYWxBbGlnbm1lbnQiOjAsIlNtYXJ0Rm9yZWdyb3VuZCI6bnVsbCwiTWFyZ2luIjp7IiRpZCI6IjM4MyIsIlRvcCI6MCwiTGVmdCI6MCwiUmlnaHQiOjAsIkJvdHRvbSI6MH0sIlBhZGRpbmciOnsiJGlkIjoiMzg0IiwiVG9wIjowLCJMZWZ0IjowLCJSaWdodCI6MCwiQm90dG9tIjowfSwiQmFja2dyb3VuZCI6eyIkcmVmIjoiODAifSwiSXNWaXNpYmxlIjp0cnVlLCJXaWR0aCI6MC4wLCJIZWlnaHQiOjAuMCwiQm9yZGVyU3R5bGUiOnsiJGlkIjoiMzg1IiwiTGluZUNvbG9yIjpudWxsLCJMaW5lV2VpZ2h0IjowLjAsIkxpbmVUeXBlIjowLCJQYXJlbnRTdHlsZSI6bnVsbH0sIlBhcmVudFN0eWxlIjpudWxsfSwiRGF0ZUZvcm1hdCI6eyIkaWQiOiIzODY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SwiUGVyY2VudGFnZUNvbXBsZXRlIjpudWxsLCJQb3NpdGlvbiI6eyJSYXRpbyI6MC4yMjE4MzgwNTA0MTg0Mjk5MSwiSXNDdXN0b20iOnRydWV9LCJEYXRlRm9ybWF0Ijp7IiRyZWYiOiIzODYifSwiSWQiOiJmMzVlZWQyMC0yZWExLTQ5ZGUtYTdjOS0wMDRhYTE5NjljYjMiLCJJbXBvcnRJZCI6IjEiLCJUaXRsZSI6IkZpcnN0IExlZ28gdHJhaW4gc3lzdGVtIiwiTm90ZSI6bnVsbCwiSHlwZXJsaW5rIjpudWxsLCJJc0NoYW5nZWQiOmZhbHNlLCJJc05ldyI6ZmFsc2V9LHsiJGlkIjoiMzg3IiwiRGF0ZSI6IjE5NjgtMDEtMDFUMjM6NTk6MDBaIiwiU3R5bGUiOnsiJGlkIjoiMzg4IiwiU2hhcGUiOjMsIkNvbm5lY3Rvck1hcmdpbiI6eyIkaWQiOiIzODkiLCJUb3AiOjAsIkxlZnQiOjIsIlJpZ2h0IjoyLCJCb3R0b20iOjB9LCJDb25uZWN0b3JTdHlsZSI6eyIkaWQiOiIzOTAiLCJMaW5lQ29sb3IiOnsiJGlkIjoiMzkxIiwiJHR5cGUiOiJOTFJFLkNvbW1vbi5Eb20uU29saWRDb2xvckJydXNoLCBOTFJFLkNvbW1vbiIsIkNvbG9yIjp7IiRpZCI6IjM5MiIsIkEiOjI1NSwiUiI6MjA5LCJHIjoxNiwiQiI6MTl9fSwiTGluZVdlaWdodCI6MS4wLCJMaW5lVHlwZSI6MCwiUGFyZW50U3R5bGUiOm51bGx9LCJJc0JlbG93VGltZWJhbmQiOmZhbHNlLCJIaWRlRGF0ZSI6ZmFsc2UsIlNoYXBlU2l6ZSI6MCwiU3BhY2luZyI6MS4wLCJQYWRkaW5nIjp7IiRpZCI6IjM5MyIsIlRvcCI6NywiTGVmdCI6MywiUmlnaHQiOjAsIkJvdHRvbSI6Mn0sIlNoYXBlU3R5bGUiOnsiJGlkIjoiMzk0IiwiTWFyZ2luIjp7IiRpZCI6IjM5NSIsIlRvcCI6MCwiTGVmdCI6MCwiUmlnaHQiOjAsIkJvdHRvbSI6MH0sIlBhZGRpbmciOnsiJGlkIjoiMzk2IiwiVG9wIjowLCJMZWZ0IjowLCJSaWdodCI6MCwiQm90dG9tIjowfSwiQmFja2dyb3VuZCI6eyIkcmVmIjoiNjIifSwiSXNWaXNpYmxlIjp0cnVlLCJXaWR0aCI6MTIuMCwiSGVpZ2h0IjoxNC4wLCJCb3JkZXJTdHlsZSI6eyIkaWQiOiIzOTciLCJMaW5lQ29sb3IiOnsiJHJlZiI6IjY1In0sIkxpbmVXZWlnaHQiOjAuMCwiTGluZVR5cGUiOjAsIlBhcmVudFN0eWxlIjpudWxsfSwiUGFyZW50U3R5bGUiOm51bGx9LCJUaXRsZVN0eWxlIjp7IiRpZCI6IjM5OCIsIkZvbnRTZXR0aW5ncyI6eyIkaWQiOiIzOTkiLCJGb250U2l6ZSI6MTIsIkZvbnROYW1lIjoiQ2FsaWJyaSIsIklzQm9sZCI6ZmFsc2UsIklzSXRhbGljIjpmYWxzZSwiSXNVbmRlcmxpbmVkIjpmYWxzZSwiUGFyZW50U3R5bGUiOm51bGx9LCJBdXRvU2l6ZSI6MCwiRm9yZWdyb3VuZCI6eyIkaWQiOiI0MDAiLCJDb2xvciI6eyIkaWQiOiI0MDEiLCJBIjoyNTUsIlIiOjUxLCJHIjo1MCwiQiI6MTd9fSwiTWF4V2lkdGgiOjIwMC4wLCJNYXhIZWlnaHQiOiJJbmZpbml0eSIsIlNtYXJ0Rm9yZWdyb3VuZElzQWN0aXZlIjpmYWxzZSwiSG9yaXpvbnRhbEFsaWdubWVudCI6MSwiVmVydGljYWxBbGlnbm1lbnQiOjAsIlNtYXJ0Rm9yZWdyb3VuZCI6bnVsbCwiTWFyZ2luIjp7IiRpZCI6IjQwMiIsIlRvcCI6MCwiTGVmdCI6MCwiUmlnaHQiOjAsIkJvdHRvbSI6MH0sIlBhZGRpbmciOnsiJGlkIjoiNDAzIiwiVG9wIjowLCJMZWZ0IjowLCJSaWdodCI6MCwiQm90dG9tIjowfSwiQmFja2dyb3VuZCI6eyIkcmVmIjoiNzMifSwiSXNWaXNpYmxlIjp0cnVlLCJXaWR0aCI6MC4wLCJIZWlnaHQiOjAuMCwiQm9yZGVyU3R5bGUiOnsiJGlkIjoiNDA0IiwiTGluZUNvbG9yIjpudWxsLCJMaW5lV2VpZ2h0IjowLjAsIkxpbmVUeXBlIjowLCJQYXJlbnRTdHlsZSI6bnVsbH0sIlBhcmVudFN0eWxlIjpudWxsfSwiRGF0ZVN0eWxlIjp7IiRpZCI6IjQwNSIsIkZvbnRTZXR0aW5ncyI6eyIkaWQiOiI0MDYiLCJGb250U2l6ZSI6MTAsIkZvbnROYW1lIjoiQ2FsaWJyaSIsIklzQm9sZCI6dHJ1ZSwiSXNJdGFsaWMiOmZhbHNlLCJJc1VuZGVybGluZWQiOmZhbHNlLCJQYXJlbnRTdHlsZSI6bnVsbH0sIkF1dG9TaXplIjowLCJGb3JlZ3JvdW5kIjp7IiRpZCI6IjQwNyIsIkNvbG9yIjp7IiRyZWYiOiI3NyJ9fSwiTWF4V2lkdGgiOjIwMC4wLCJNYXhIZWlnaHQiOiJJbmZpbml0eSIsIlNtYXJ0Rm9yZWdyb3VuZElzQWN0aXZlIjpmYWxzZSwiSG9yaXpvbnRhbEFsaWdubWVudCI6MCwiVmVydGljYWxBbGlnbm1lbnQiOjAsIlNtYXJ0Rm9yZWdyb3VuZCI6bnVsbCwiTWFyZ2luIjp7IiRpZCI6IjQwOCIsIlRvcCI6MCwiTGVmdCI6MCwiUmlnaHQiOjAsIkJvdHRvbSI6MH0sIlBhZGRpbmciOnsiJGlkIjoiNDA5IiwiVG9wIjowLCJMZWZ0IjowLCJSaWdodCI6MCwiQm90dG9tIjowfSwiQmFja2dyb3VuZCI6eyIkcmVmIjoiODAifSwiSXNWaXNpYmxlIjp0cnVlLCJXaWR0aCI6MC4wLCJIZWlnaHQiOjAuMCwiQm9yZGVyU3R5bGUiOnsiJGlkIjoiNDEwIiwiTGluZUNvbG9yIjpudWxsLCJMaW5lV2VpZ2h0IjowLjAsIkxpbmVUeXBlIjowLCJQYXJlbnRTdHlsZSI6bnVsbH0sIlBhcmVudFN0eWxlIjpudWxsfSwiRGF0ZUZvcm1hdCI6eyIkaWQiOiI0MTE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iwiUGVyY2VudGFnZUNvbXBsZXRlIjpudWxsLCJQb3NpdGlvbiI6eyJSYXRpbyI6MC4xNDUzNTMyNzQ4NzUyMTcwMSwiSXNDdXN0b20iOnRydWV9LCJEYXRlRm9ybWF0Ijp7IiRyZWYiOiI0MTEifSwiSWQiOiJlNjI5MzI3Ni0yMDkxLTQyOGEtYTJiMi1lMzY5YjczNjlmOTQiLCJJbXBvcnRJZCI6IjEiLCJUaXRsZSI6IlRoZSBMZWdvbGFuZCBwYXJrIG9wZW5zIiwiTm90ZSI6bnVsbCwiSHlwZXJsaW5rIjpudWxsLCJJc0NoYW5nZWQiOmZhbHNlLCJJc05ldyI6ZmFsc2V9LHsiJGlkIjoiNDEyIiwiRGF0ZSI6IjE5NjktMDEtMDFUMjM6NTk6MDBaIiwiU3R5bGUiOnsiJGlkIjoiNDEzIiwiU2hhcGUiOjMsIkNvbm5lY3Rvck1hcmdpbiI6eyIkaWQiOiI0MTQiLCJUb3AiOjAsIkxlZnQiOjIsIlJpZ2h0IjoyLCJCb3R0b20iOjB9LCJDb25uZWN0b3JTdHlsZSI6eyIkaWQiOiI0MTUiLCJMaW5lQ29sb3IiOnsiJGlkIjoiNDE2IiwiJHR5cGUiOiJOTFJFLkNvbW1vbi5Eb20uU29saWRDb2xvckJydXNoLCBOTFJFLkNvbW1vbiIsIkNvbG9yIjp7IiRpZCI6IjQxNyIsIkEiOjI1NSwiUiI6MjA5LCJHIjoxNiwiQiI6MTl9fSwiTGluZVdlaWdodCI6MS4wLCJMaW5lVHlwZSI6MCwiUGFyZW50U3R5bGUiOm51bGx9LCJJc0JlbG93VGltZWJhbmQiOnRydWUsIkhpZGVEYXRlIjpmYWxzZSwiU2hhcGVTaXplIjowLCJTcGFjaW5nIjoxLjAsIlBhZGRpbmciOnsiJGlkIjoiNDE4IiwiVG9wIjo3LCJMZWZ0IjozLCJSaWdodCI6MCwiQm90dG9tIjoyfSwiU2hhcGVTdHlsZSI6eyIkaWQiOiI0MTkiLCJNYXJnaW4iOnsiJGlkIjoiNDIwIiwiVG9wIjowLCJMZWZ0IjowLCJSaWdodCI6MCwiQm90dG9tIjowfSwiUGFkZGluZyI6eyIkaWQiOiI0MjEiLCJUb3AiOjAsIkxlZnQiOjAsIlJpZ2h0IjowLCJCb3R0b20iOjB9LCJCYWNrZ3JvdW5kIjp7IiRyZWYiOiI2MiJ9LCJJc1Zpc2libGUiOnRydWUsIldpZHRoIjoxMi4wLCJIZWlnaHQiOjE0LjAsIkJvcmRlclN0eWxlIjp7IiRpZCI6IjQyMiIsIkxpbmVDb2xvciI6eyIkcmVmIjoiNjUifSwiTGluZVdlaWdodCI6MC4wLCJMaW5lVHlwZSI6MCwiUGFyZW50U3R5bGUiOm51bGx9LCJQYXJlbnRTdHlsZSI6bnVsbH0sIlRpdGxlU3R5bGUiOnsiJGlkIjoiNDIzIiwiRm9udFNldHRpbmdzIjp7IiRpZCI6IjQyNC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DI1IiwiVG9wIjowLCJMZWZ0IjowLCJSaWdodCI6MCwiQm90dG9tIjowfSwiUGFkZGluZyI6eyIkaWQiOiI0MjYiLCJUb3AiOjAsIkxlZnQiOjAsIlJpZ2h0IjowLCJCb3R0b20iOjB9LCJCYWNrZ3JvdW5kIjp7IiRyZWYiOiI3MyJ9LCJJc1Zpc2libGUiOnRydWUsIldpZHRoIjowLjAsIkhlaWdodCI6MC4wLCJCb3JkZXJTdHlsZSI6eyIkaWQiOiI0MjciLCJMaW5lQ29sb3IiOm51bGwsIkxpbmVXZWlnaHQiOjAuMCwiTGluZVR5cGUiOjAsIlBhcmVudFN0eWxlIjpudWxsfSwiUGFyZW50U3R5bGUiOm51bGx9LCJEYXRlU3R5bGUiOnsiJGlkIjoiNDI4IiwiRm9udFNldHRpbmdzIjp7IiRpZCI6IjQyOSIsIkZvbnRTaXplIjoxMCwiRm9udE5hbWUiOiJDYWxpYnJpIiwiSXNCb2xkIjp0cnVlLCJJc0l0YWxpYyI6ZmFsc2UsIklzVW5kZXJsaW5lZCI6ZmFsc2UsIlBhcmVudFN0eWxlIjpudWxsfSwiQXV0b1NpemUiOjAsIkZvcmVncm91bmQiOnsiJGlkIjoiNDMwIiwiQ29sb3IiOnsiJHJlZiI6Ijc3In19LCJNYXhXaWR0aCI6MjAwLjAsIk1heEhlaWdodCI6IkluZmluaXR5IiwiU21hcnRGb3JlZ3JvdW5kSXNBY3RpdmUiOmZhbHNlLCJIb3Jpem9udGFsQWxpZ25tZW50IjowLCJWZXJ0aWNhbEFsaWdubWVudCI6MCwiU21hcnRGb3JlZ3JvdW5kIjpudWxsLCJNYXJnaW4iOnsiJGlkIjoiNDMxIiwiVG9wIjowLCJMZWZ0IjowLCJSaWdodCI6MCwiQm90dG9tIjowfSwiUGFkZGluZyI6eyIkaWQiOiI0MzIiLCJUb3AiOjAsIkxlZnQiOjAsIlJpZ2h0IjowLCJCb3R0b20iOjB9LCJCYWNrZ3JvdW5kIjp7IiRyZWYiOiI4MCJ9LCJJc1Zpc2libGUiOnRydWUsIldpZHRoIjowLjAsIkhlaWdodCI6MC4wLCJCb3JkZXJTdHlsZSI6eyIkaWQiOiI0MzMiLCJMaW5lQ29sb3IiOm51bGwsIkxpbmVXZWlnaHQiOjAuMCwiTGluZVR5cGUiOjAsIlBhcmVudFN0eWxlIjpudWxsfSwiUGFyZW50U3R5bGUiOm51bGx9LCJEYXRlRm9ybWF0Ijp7IiRpZCI6IjQzNC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zLCJQZXJjZW50YWdlQ29tcGxldGUiOm51bGwsIlBvc2l0aW9uIjp7IlJhdGlvIjowLjE1MzU4NDg2NTI4NzQ5ODE4LCJJc0N1c3RvbSI6dHJ1ZX0sIkRhdGVGb3JtYXQiOnsiJHJlZiI6IjQzNCJ9LCJJZCI6IjMzYTZkNmZlLTYxNmEtNGVlZC05NmUwLTcxNTdlMmY2MDZjYSIsIkltcG9ydElkIjoiMSIsIlRpdGxlIjoiVGhlIER1cGxvIHN5c3RlbSIsIk5vdGUiOm51bGwsIkh5cGVybGluayI6bnVsbCwiSXNDaGFuZ2VkIjpmYWxzZSwiSXNOZXciOmZhbHNlfSx7IiRpZCI6IjQzNSIsIkRhdGUiOiIxOTcwLTAxLTAxVDIzOjU5OjAwWiIsIlN0eWxlIjp7IiRpZCI6IjQzNiIsIlNoYXBlIjozLCJDb25uZWN0b3JNYXJnaW4iOnsiJGlkIjoiNDM3IiwiVG9wIjowLCJMZWZ0IjoyLCJSaWdodCI6MiwiQm90dG9tIjowfSwiQ29ubmVjdG9yU3R5bGUiOnsiJGlkIjoiNDM4IiwiTGluZUNvbG9yIjp7IiRyZWYiOiI1NiJ9LCJMaW5lV2VpZ2h0IjoxLjAsIkxpbmVUeXBlIjowLCJQYXJlbnRTdHlsZSI6bnVsbH0sIklzQmVsb3dUaW1lYmFuZCI6dHJ1ZSwiSGlkZURhdGUiOmZhbHNlLCJTaGFwZVNpemUiOjAsIlNwYWNpbmciOjEuMCwiUGFkZGluZyI6eyIkaWQiOiI0MzkiLCJUb3AiOjcsIkxlZnQiOjMsIlJpZ2h0IjowLCJCb3R0b20iOjJ9LCJTaGFwZVN0eWxlIjp7IiRpZCI6IjQ0MCIsIk1hcmdpbiI6eyIkaWQiOiI0NDEiLCJUb3AiOjAsIkxlZnQiOjAsIlJpZ2h0IjowLCJCb3R0b20iOjB9LCJQYWRkaW5nIjp7IiRpZCI6IjQ0MiIsIlRvcCI6MCwiTGVmdCI6MCwiUmlnaHQiOjAsIkJvdHRvbSI6MH0sIkJhY2tncm91bmQiOnsiJHJlZiI6IjYyIn0sIklzVmlzaWJsZSI6dHJ1ZSwiV2lkdGgiOjEyLjAsIkhlaWdodCI6MTQuMCwiQm9yZGVyU3R5bGUiOnsiJGlkIjoiNDQzIiwiTGluZUNvbG9yIjp7IiRyZWYiOiI2NSJ9LCJMaW5lV2VpZ2h0IjowLjAsIkxpbmVUeXBlIjowLCJQYXJlbnRTdHlsZSI6bnVsbH0sIlBhcmVudFN0eWxlIjpudWxsfSwiVGl0bGVTdHlsZSI6eyIkaWQiOiI0NDQiLCJGb250U2V0dGluZ3MiOnsiJGlkIjoiNDQ1IiwiRm9udFNpemUiOjEy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0NDYiLCJUb3AiOjAsIkxlZnQiOjAsIlJpZ2h0IjowLCJCb3R0b20iOjB9LCJQYWRkaW5nIjp7IiRpZCI6IjQ0NyIsIlRvcCI6MCwiTGVmdCI6MCwiUmlnaHQiOjAsIkJvdHRvbSI6MH0sIkJhY2tncm91bmQiOnsiJHJlZiI6IjczIn0sIklzVmlzaWJsZSI6dHJ1ZSwiV2lkdGgiOjAuMCwiSGVpZ2h0IjowLjAsIkJvcmRlclN0eWxlIjp7IiRpZCI6IjQ0OCIsIkxpbmVDb2xvciI6bnVsbCwiTGluZVdlaWdodCI6MC4wLCJMaW5lVHlwZSI6MCwiUGFyZW50U3R5bGUiOm51bGx9LCJQYXJlbnRTdHlsZSI6bnVsbH0sIkRhdGVTdHlsZSI6eyIkaWQiOiI0NDkiLCJGb250U2V0dGluZ3MiOnsiJGlkIjoiNDUwIiwiRm9udFNpemUiOjEwLCJGb250TmFtZSI6IkNhbGlicmkiLCJJc0JvbGQiOnRydWUsIklzSXRhbGljIjpmYWxzZSwiSXNVbmRlcmxpbmVkIjpmYWxzZSwiUGFyZW50U3R5bGUiOm51bGx9LCJBdXRvU2l6ZSI6MCwiRm9yZWdyb3VuZCI6eyIkaWQiOiI0NTEiLCJDb2xvciI6eyIkcmVmIjoiNzcifX0sIk1heFdpZHRoIjoyMDAuMCwiTWF4SGVpZ2h0IjoiSW5maW5pdHkiLCJTbWFydEZvcmVncm91bmRJc0FjdGl2ZSI6ZmFsc2UsIkhvcml6b250YWxBbGlnbm1lbnQiOjAsIlZlcnRpY2FsQWxpZ25tZW50IjowLCJTbWFydEZvcmVncm91bmQiOm51bGwsIk1hcmdpbiI6eyIkaWQiOiI0NTIiLCJUb3AiOjAsIkxlZnQiOjAsIlJpZ2h0IjowLCJCb3R0b20iOjB9LCJQYWRkaW5nIjp7IiRpZCI6IjQ1MyIsIlRvcCI6MCwiTGVmdCI6MCwiUmlnaHQiOjAsIkJvdHRvbSI6MH0sIkJhY2tncm91bmQiOnsiJHJlZiI6IjgwIn0sIklzVmlzaWJsZSI6dHJ1ZSwiV2lkdGgiOjAuMCwiSGVpZ2h0IjowLjAsIkJvcmRlclN0eWxlIjp7IiRpZCI6IjQ1NCIsIkxpbmVDb2xvciI6bnVsbCwiTGluZVdlaWdodCI6MC4wLCJMaW5lVHlwZSI6MCwiUGFyZW50U3R5bGUiOm51bGx9LCJQYXJlbnRTdHlsZSI6bnVsbH0sIkRhdGVGb3JtYXQiOnsiJGlkIjoiNDU1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E0LCJQZXJjZW50YWdlQ29tcGxldGUiOm51bGwsIlBvc2l0aW9uIjp7IlJhdGlvIjowLjAsIklzQ3VzdG9tIjpmYWxzZX0sIkRhdGVGb3JtYXQiOnsiJHJlZiI6IjQ1NSJ9LCJJZCI6IjRmZDYyNzZjLWM3ZjQtNDExNS05MzY4LWNiZDYxMjA1ZTU2ZCIsIkltcG9ydElkIjoiMSIsIlRpdGxlIjoiMTAwMCBlbXBsb3llZXMiLCJOb3RlIjpudWxsLCJIeXBlcmxpbmsiOm51bGwsIklzQ2hhbmdlZCI6ZmFsc2UsIklzTmV3IjpmYWxzZX0seyIkaWQiOiI0NTYiLCJEYXRlIjoiMTk3NC0wMS0wMVQyMzo1OTowMFoiLCJTdHlsZSI6eyIkaWQiOiI0NTciLCJTaGFwZSI6MywiQ29ubmVjdG9yTWFyZ2luIjp7IiRpZCI6IjQ1OCIsIlRvcCI6MCwiTGVmdCI6MiwiUmlnaHQiOjIsIkJvdHRvbSI6MH0sIkNvbm5lY3RvclN0eWxlIjp7IiRpZCI6IjQ1OSIsIkxpbmVDb2xvciI6eyIkcmVmIjoiNTYifSwiTGluZVdlaWdodCI6MS4wLCJMaW5lVHlwZSI6MCwiUGFyZW50U3R5bGUiOm51bGx9LCJJc0JlbG93VGltZWJhbmQiOmZhbHNlLCJIaWRlRGF0ZSI6ZmFsc2UsIlNoYXBlU2l6ZSI6MCwiU3BhY2luZyI6MS4wLCJQYWRkaW5nIjp7IiRpZCI6IjQ2MCIsIlRvcCI6NywiTGVmdCI6MywiUmlnaHQiOjAsIkJvdHRvbSI6Mn0sIlNoYXBlU3R5bGUiOnsiJGlkIjoiNDYxIiwiTWFyZ2luIjp7IiRpZCI6IjQ2MiIsIlRvcCI6MCwiTGVmdCI6MCwiUmlnaHQiOjAsIkJvdHRvbSI6MH0sIlBhZGRpbmciOnsiJGlkIjoiNDYzIiwiVG9wIjowLCJMZWZ0IjowLCJSaWdodCI6MCwiQm90dG9tIjowfSwiQmFja2dyb3VuZCI6eyIkcmVmIjoiNjIifSwiSXNWaXNpYmxlIjp0cnVlLCJXaWR0aCI6MTIuMCwiSGVpZ2h0IjoxNC4wLCJCb3JkZXJTdHlsZSI6eyIkaWQiOiI0NjQiLCJMaW5lQ29sb3IiOnsiJHJlZiI6IjY1In0sIkxpbmVXZWlnaHQiOjAuMCwiTGluZVR5cGUiOjAsIlBhcmVudFN0eWxlIjpudWxsfSwiUGFyZW50U3R5bGUiOm51bGx9LCJUaXRsZVN0eWxlIjp7IiRpZCI6IjQ2NSIsIkZvbnRTZXR0aW5ncyI6eyIkaWQiOiI0NjY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Q2NyIsIlRvcCI6MCwiTGVmdCI6MCwiUmlnaHQiOjAsIkJvdHRvbSI6MH0sIlBhZGRpbmciOnsiJGlkIjoiNDY4IiwiVG9wIjowLCJMZWZ0IjowLCJSaWdodCI6MCwiQm90dG9tIjowfSwiQmFja2dyb3VuZCI6eyIkcmVmIjoiNzMifSwiSXNWaXNpYmxlIjp0cnVlLCJXaWR0aCI6MC4wLCJIZWlnaHQiOjAuMCwiQm9yZGVyU3R5bGUiOnsiJGlkIjoiNDY5IiwiTGluZUNvbG9yIjpudWxsLCJMaW5lV2VpZ2h0IjowLjAsIkxpbmVUeXBlIjowLCJQYXJlbnRTdHlsZSI6bnVsbH0sIlBhcmVudFN0eWxlIjpudWxsfSwiRGF0ZVN0eWxlIjp7IiRpZCI6IjQ3MCIsIkZvbnRTZXR0aW5ncyI6eyIkaWQiOiI0NzEiLCJGb250U2l6ZSI6MTAsIkZvbnROYW1lIjoiQ2FsaWJyaSIsIklzQm9sZCI6dHJ1ZSwiSXNJdGFsaWMiOmZhbHNlLCJJc1VuZGVybGluZWQiOmZhbHNlLCJQYXJlbnRTdHlsZSI6bnVsbH0sIkF1dG9TaXplIjowLCJGb3JlZ3JvdW5kIjp7IiRpZCI6IjQ3MiIsIkNvbG9yIjp7IiRyZWYiOiI3NyJ9fSwiTWF4V2lkdGgiOjIwMC4wLCJNYXhIZWlnaHQiOiJJbmZpbml0eSIsIlNtYXJ0Rm9yZWdyb3VuZElzQWN0aXZlIjpmYWxzZSwiSG9yaXpvbnRhbEFsaWdubWVudCI6MCwiVmVydGljYWxBbGlnbm1lbnQiOjAsIlNtYXJ0Rm9yZWdyb3VuZCI6bnVsbCwiTWFyZ2luIjp7IiRpZCI6IjQ3MyIsIlRvcCI6MCwiTGVmdCI6MCwiUmlnaHQiOjAsIkJvdHRvbSI6MH0sIlBhZGRpbmciOnsiJGlkIjoiNDc0IiwiVG9wIjowLCJMZWZ0IjowLCJSaWdodCI6MCwiQm90dG9tIjowfSwiQmFja2dyb3VuZCI6eyIkcmVmIjoiODAifSwiSXNWaXNpYmxlIjp0cnVlLCJXaWR0aCI6MC4wLCJIZWlnaHQiOjAuMCwiQm9yZGVyU3R5bGUiOnsiJGlkIjoiNDc1IiwiTGluZUNvbG9yIjpudWxsLCJMaW5lV2VpZ2h0IjowLjAsIkxpbmVUeXBlIjowLCJQYXJlbnRTdHlsZSI6bnVsbH0sIlBhcmVudFN0eWxlIjpudWxsfSwiRGF0ZUZvcm1hdCI6eyIkaWQiOiI0NzY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TUsIlBlcmNlbnRhZ2VDb21wbGV0ZSI6bnVsbCwiUG9zaXRpb24iOnsiUmF0aW8iOjAuMCwiSXNDdXN0b20iOmZhbHNlfSwiRGF0ZUZvcm1hdCI6eyIkcmVmIjoiNDc2In0sIklkIjoiYTg5MGQzMTAtYmFjNy00NWE4LThhNTgtMmJkNDU5NjU0YWFjIiwiSW1wb3J0SWQiOiIxIiwiVGl0bGUiOiJUaGUgZmlyc3Qgb2ZmaWNpYWwgTGVnbyBuZXdzbGV0dGVyIiwiTm90ZSI6bnVsbCwiSHlwZXJsaW5rIjpudWxsLCJJc0NoYW5nZWQiOmZhbHNlLCJJc05ldyI6ZmFsc2V9LHsiJGlkIjoiNDc3IiwiRGF0ZSI6IjE5NzctMDEtMDFUMjM6NTk6MDBaIiwiU3R5bGUiOnsiJGlkIjoiNDc4IiwiU2hhcGUiOjMsIkNvbm5lY3Rvck1hcmdpbiI6eyIkaWQiOiI0NzkiLCJUb3AiOjAsIkxlZnQiOjIsIlJpZ2h0IjoyLCJCb3R0b20iOjB9LCJDb25uZWN0b3JTdHlsZSI6eyIkaWQiOiI0ODAiLCJMaW5lQ29sb3IiOnsiJGlkIjoiNDgxIiwiJHR5cGUiOiJOTFJFLkNvbW1vbi5Eb20uU29saWRDb2xvckJydXNoLCBOTFJFLkNvbW1vbiIsIkNvbG9yIjp7IiRpZCI6IjQ4MiIsIkEiOjI1NSwiUiI6MjA5LCJHIjoxNiwiQiI6MTl9fSwiTGluZVdlaWdodCI6MS4wLCJMaW5lVHlwZSI6MCwiUGFyZW50U3R5bGUiOm51bGx9LCJJc0JlbG93VGltZWJhbmQiOmZhbHNlLCJIaWRlRGF0ZSI6ZmFsc2UsIlNoYXBlU2l6ZSI6MCwiU3BhY2luZyI6MS4wLCJQYWRkaW5nIjp7IiRpZCI6IjQ4MyIsIlRvcCI6NywiTGVmdCI6MywiUmlnaHQiOjAsIkJvdHRvbSI6Mn0sIlNoYXBlU3R5bGUiOnsiJGlkIjoiNDg0IiwiTWFyZ2luIjp7IiRpZCI6IjQ4NSIsIlRvcCI6MCwiTGVmdCI6MCwiUmlnaHQiOjAsIkJvdHRvbSI6MH0sIlBhZGRpbmciOnsiJGlkIjoiNDg2IiwiVG9wIjowLCJMZWZ0IjowLCJSaWdodCI6MCwiQm90dG9tIjowfSwiQmFja2dyb3VuZCI6eyIkcmVmIjoiNjIifSwiSXNWaXNpYmxlIjp0cnVlLCJXaWR0aCI6MTIuMCwiSGVpZ2h0IjoxNC4wLCJCb3JkZXJTdHlsZSI6eyIkaWQiOiI0ODciLCJMaW5lQ29sb3IiOnsiJHJlZiI6IjY1In0sIkxpbmVXZWlnaHQiOjAuMCwiTGluZVR5cGUiOjAsIlBhcmVudFN0eWxlIjpudWxsfSwiUGFyZW50U3R5bGUiOm51bGx9LCJUaXRsZVN0eWxlIjp7IiRpZCI6IjQ4OCIsIkZvbnRTZXR0aW5ncyI6eyIkaWQiOiI0ODk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Q5MCIsIlRvcCI6MCwiTGVmdCI6MCwiUmlnaHQiOjAsIkJvdHRvbSI6MH0sIlBhZGRpbmciOnsiJGlkIjoiNDkxIiwiVG9wIjowLCJMZWZ0IjowLCJSaWdodCI6MCwiQm90dG9tIjowfSwiQmFja2dyb3VuZCI6eyIkcmVmIjoiNzMifSwiSXNWaXNpYmxlIjp0cnVlLCJXaWR0aCI6MC4wLCJIZWlnaHQiOjAuMCwiQm9yZGVyU3R5bGUiOnsiJGlkIjoiNDkyIiwiTGluZUNvbG9yIjpudWxsLCJMaW5lV2VpZ2h0IjowLjAsIkxpbmVUeXBlIjowLCJQYXJlbnRTdHlsZSI6bnVsbH0sIlBhcmVudFN0eWxlIjpudWxsfSwiRGF0ZVN0eWxlIjp7IiRpZCI6IjQ5MyIsIkZvbnRTZXR0aW5ncyI6eyIkaWQiOiI0OTQiLCJGb250U2l6ZSI6MTAsIkZvbnROYW1lIjoiQ2FsaWJyaSIsIklzQm9sZCI6dHJ1ZSwiSXNJdGFsaWMiOmZhbHNlLCJJc1VuZGVybGluZWQiOmZhbHNlLCJQYXJlbnRTdHlsZSI6bnVsbH0sIkF1dG9TaXplIjowLCJGb3JlZ3JvdW5kIjp7IiRpZCI6IjQ5NSIsIkNvbG9yIjp7IiRyZWYiOiI3NyJ9fSwiTWF4V2lkdGgiOjIwMC4wLCJNYXhIZWlnaHQiOiJJbmZpbml0eSIsIlNtYXJ0Rm9yZWdyb3VuZElzQWN0aXZlIjpmYWxzZSwiSG9yaXpvbnRhbEFsaWdubWVudCI6MCwiVmVydGljYWxBbGlnbm1lbnQiOjAsIlNtYXJ0Rm9yZWdyb3VuZCI6bnVsbCwiTWFyZ2luIjp7IiRpZCI6IjQ5NiIsIlRvcCI6MCwiTGVmdCI6MCwiUmlnaHQiOjAsIkJvdHRvbSI6MH0sIlBhZGRpbmciOnsiJGlkIjoiNDk3IiwiVG9wIjowLCJMZWZ0IjowLCJSaWdodCI6MCwiQm90dG9tIjowfSwiQmFja2dyb3VuZCI6eyIkcmVmIjoiODAifSwiSXNWaXNpYmxlIjp0cnVlLCJXaWR0aCI6MC4wLCJIZWlnaHQiOjAuMCwiQm9yZGVyU3R5bGUiOnsiJGlkIjoiNDk4IiwiTGluZUNvbG9yIjpudWxsLCJMaW5lV2VpZ2h0IjowLjAsIkxpbmVUeXBlIjowLCJQYXJlbnRTdHlsZSI6bnVsbH0sIlBhcmVudFN0eWxlIjpudWxsfSwiRGF0ZUZvcm1hdCI6eyIkaWQiOiI0OT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iwiUGVyY2VudGFnZUNvbXBsZXRlIjpudWxsLCJQb3NpdGlvbiI6eyJSYXRpbyI6MC4wLCJJc0N1c3RvbSI6ZmFsc2V9LCJEYXRlRm9ybWF0Ijp7IiRyZWYiOiI0OTkifSwiSWQiOiIxNzQwMDBlNi0zZDk1LTQ3OTEtOTYxNi1jNzA2ZjE1YjE3MzEiLCJJbXBvcnRJZCI6IjEiLCJUaXRsZSI6IkxlZ28gVGVjaG5pYyBpcyBsYXVuY2hlZCIsIk5vdGUiOm51bGwsIkh5cGVybGluayI6bnVsbCwiSXNDaGFuZ2VkIjpmYWxzZSwiSXNOZXciOmZhbHNlfSx7IiRpZCI6IjUwMCIsIkRhdGUiOiIxOTc4LTAxLTAxVDIzOjU5OjAwWiIsIlN0eWxlIjp7IiRpZCI6IjUwMSIsIlNoYXBlIjozLCJDb25uZWN0b3JNYXJnaW4iOnsiJGlkIjoiNTAyIiwiVG9wIjowLCJMZWZ0IjoyLCJSaWdodCI6MiwiQm90dG9tIjowfSwiQ29ubmVjdG9yU3R5bGUiOnsiJGlkIjoiNTAzIiwiTGluZUNvbG9yIjp7IiRpZCI6IjUwNCIsIiR0eXBlIjoiTkxSRS5Db21tb24uRG9tLlNvbGlkQ29sb3JCcnVzaCwgTkxSRS5Db21tb24iLCJDb2xvciI6eyIkaWQiOiI1MDUiLCJBIjoyNTUsIlIiOjIwOSwiRyI6MTYsIkIiOjE5fX0sIkxpbmVXZWlnaHQiOjEuMCwiTGluZVR5cGUiOjAsIlBhcmVudFN0eWxlIjpudWxsfSwiSXNCZWxvd1RpbWViYW5kIjp0cnVlLCJIaWRlRGF0ZSI6ZmFsc2UsIlNoYXBlU2l6ZSI6MCwiU3BhY2luZyI6MS4wLCJQYWRkaW5nIjp7IiRpZCI6IjUwNiIsIlRvcCI6NywiTGVmdCI6MywiUmlnaHQiOjAsIkJvdHRvbSI6Mn0sIlNoYXBlU3R5bGUiOnsiJGlkIjoiNTA3IiwiTWFyZ2luIjp7IiRpZCI6IjUwOCIsIlRvcCI6MCwiTGVmdCI6MCwiUmlnaHQiOjAsIkJvdHRvbSI6MH0sIlBhZGRpbmciOnsiJGlkIjoiNTA5IiwiVG9wIjowLCJMZWZ0IjowLCJSaWdodCI6MCwiQm90dG9tIjowfSwiQmFja2dyb3VuZCI6eyIkcmVmIjoiNjIifSwiSXNWaXNpYmxlIjp0cnVlLCJXaWR0aCI6MTIuMCwiSGVpZ2h0IjoxNC4wLCJCb3JkZXJTdHlsZSI6eyIkaWQiOiI1MTAiLCJMaW5lQ29sb3IiOnsiJHJlZiI6IjY1In0sIkxpbmVXZWlnaHQiOjAuMCwiTGluZVR5cGUiOjAsIlBhcmVudFN0eWxlIjpudWxsfSwiUGFyZW50U3R5bGUiOm51bGx9LCJUaXRsZVN0eWxlIjp7IiRpZCI6IjUxMSIsIkZvbnRTZXR0aW5ncyI6eyIkaWQiOiI1MTI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UxMyIsIlRvcCI6MCwiTGVmdCI6MCwiUmlnaHQiOjAsIkJvdHRvbSI6MH0sIlBhZGRpbmciOnsiJGlkIjoiNTE0IiwiVG9wIjowLCJMZWZ0IjowLCJSaWdodCI6MCwiQm90dG9tIjowfSwiQmFja2dyb3VuZCI6eyIkcmVmIjoiNzMifSwiSXNWaXNpYmxlIjp0cnVlLCJXaWR0aCI6MC4wLCJIZWlnaHQiOjAuMCwiQm9yZGVyU3R5bGUiOnsiJGlkIjoiNTE1IiwiTGluZUNvbG9yIjpudWxsLCJMaW5lV2VpZ2h0IjowLjAsIkxpbmVUeXBlIjowLCJQYXJlbnRTdHlsZSI6bnVsbH0sIlBhcmVudFN0eWxlIjpudWxsfSwiRGF0ZVN0eWxlIjp7IiRpZCI6IjUxNiIsIkZvbnRTZXR0aW5ncyI6eyIkaWQiOiI1MTciLCJGb250U2l6ZSI6MTAsIkZvbnROYW1lIjoiQ2FsaWJyaSIsIklzQm9sZCI6dHJ1ZSwiSXNJdGFsaWMiOmZhbHNlLCJJc1VuZGVybGluZWQiOmZhbHNlLCJQYXJlbnRTdHlsZSI6bnVsbH0sIkF1dG9TaXplIjowLCJGb3JlZ3JvdW5kIjp7IiRpZCI6IjUxOCIsIkNvbG9yIjp7IiRyZWYiOiI3NyJ9fSwiTWF4V2lkdGgiOjIwMC4wLCJNYXhIZWlnaHQiOiJJbmZpbml0eSIsIlNtYXJ0Rm9yZWdyb3VuZElzQWN0aXZlIjpmYWxzZSwiSG9yaXpvbnRhbEFsaWdubWVudCI6MCwiVmVydGljYWxBbGlnbm1lbnQiOjAsIlNtYXJ0Rm9yZWdyb3VuZCI6bnVsbCwiTWFyZ2luIjp7IiRpZCI6IjUxOSIsIlRvcCI6MCwiTGVmdCI6MCwiUmlnaHQiOjAsIkJvdHRvbSI6MH0sIlBhZGRpbmciOnsiJGlkIjoiNTIwIiwiVG9wIjowLCJMZWZ0IjowLCJSaWdodCI6MCwiQm90dG9tIjowfSwiQmFja2dyb3VuZCI6eyIkcmVmIjoiODAifSwiSXNWaXNpYmxlIjp0cnVlLCJXaWR0aCI6MC4wLCJIZWlnaHQiOjAuMCwiQm9yZGVyU3R5bGUiOnsiJGlkIjoiNTIxIiwiTGluZUNvbG9yIjpudWxsLCJMaW5lV2VpZ2h0IjowLjAsIkxpbmVUeXBlIjowLCJQYXJlbnRTdHlsZSI6bnVsbH0sIlBhcmVudFN0eWxlIjpudWxsfSwiRGF0ZUZvcm1hdCI6eyIkaWQiOiI1MjI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ywiUGVyY2VudGFnZUNvbXBsZXRlIjpudWxsLCJQb3NpdGlvbiI6eyJSYXRpbyI6MC4wODUzMzE5MDYyMTI3MDA3MzEsIklzQ3VzdG9tIjp0cnVlfSwiRGF0ZUZvcm1hdCI6eyIkcmVmIjoiNTIyIn0sIklkIjoiZDEzNzgxOTYtMGNiYi00ODMwLWI5MGItMGU2MTA3Y2U1YzRiIiwiSW1wb3J0SWQiOiIxIiwiVGl0bGUiOiJJbnRyb2R1Y2VzIHRoZSBtaW5pZmlndXJlIiwiTm90ZSI6bnVsbCwiSHlwZXJsaW5rIjpudWxsLCJJc0NoYW5nZWQiOmZhbHNlLCJJc05ldyI6ZmFsc2V9LHsiJGlkIjoiNTIzIiwiRGF0ZSI6IjE5ODAtMDEtMDFUMjM6NTk6MDBaIiwiU3R5bGUiOnsiJGlkIjoiNTI0IiwiU2hhcGUiOjMsIkNvbm5lY3Rvck1hcmdpbiI6eyIkaWQiOiI1MjUiLCJUb3AiOjAsIkxlZnQiOjIsIlJpZ2h0IjoyLCJCb3R0b20iOjB9LCJDb25uZWN0b3JTdHlsZSI6eyIkaWQiOiI1MjYiLCJMaW5lQ29sb3IiOnsiJHJlZiI6IjU2In0sIkxpbmVXZWlnaHQiOjEuMCwiTGluZVR5cGUiOjAsIlBhcmVudFN0eWxlIjpudWxsfSwiSXNCZWxvd1RpbWViYW5kIjp0cnVlLCJIaWRlRGF0ZSI6ZmFsc2UsIlNoYXBlU2l6ZSI6MCwiU3BhY2luZyI6MS4wLCJQYWRkaW5nIjp7IiRpZCI6IjUyNyIsIlRvcCI6NywiTGVmdCI6MywiUmlnaHQiOjAsIkJvdHRvbSI6Mn0sIlNoYXBlU3R5bGUiOnsiJGlkIjoiNTI4IiwiTWFyZ2luIjp7IiRpZCI6IjUyOSIsIlRvcCI6MCwiTGVmdCI6MCwiUmlnaHQiOjAsIkJvdHRvbSI6MH0sIlBhZGRpbmciOnsiJGlkIjoiNTMwIiwiVG9wIjowLCJMZWZ0IjowLCJSaWdodCI6MCwiQm90dG9tIjowfSwiQmFja2dyb3VuZCI6eyIkcmVmIjoiNjIifSwiSXNWaXNpYmxlIjp0cnVlLCJXaWR0aCI6MTIuMCwiSGVpZ2h0IjoxNC4wLCJCb3JkZXJTdHlsZSI6eyIkaWQiOiI1MzEiLCJMaW5lQ29sb3IiOnsiJHJlZiI6IjY1In0sIkxpbmVXZWlnaHQiOjAuMCwiTGluZVR5cGUiOjAsIlBhcmVudFN0eWxlIjpudWxsfSwiUGFyZW50U3R5bGUiOm51bGx9LCJUaXRsZVN0eWxlIjp7IiRpZCI6IjUzMiIsIkZvbnRTZXR0aW5ncyI6eyIkaWQiOiI1MzMiLCJGb250U2l6ZSI6MTIsIkZvbnROYW1lIjoiQ2FsaWJyaSIsIklzQm9sZCI6ZmFsc2UsIklzSXRhbGljIjpmYWxzZSwiSXNVbmRlcmxpbmVkIjpmYWxzZSwiUGFyZW50U3R5bGUiOm51bGx9LCJBdXRvU2l6ZSI6MiwiRm9yZWdyb3VuZCI6eyIkcmVmIjoiNjkifSwiTWF4V2lkdGgiOjI3MS4yNDAzMjU5Mjc3MzQzNywiTWF4SGVpZ2h0IjoiSW5maW5pdHkiLCJTbWFydEZvcmVncm91bmRJc0FjdGl2ZSI6ZmFsc2UsIkhvcml6b250YWxBbGlnbm1lbnQiOjEsIlZlcnRpY2FsQWxpZ25tZW50IjowLCJTbWFydEZvcmVncm91bmQiOm51bGwsIk1hcmdpbiI6eyIkaWQiOiI1MzQiLCJUb3AiOjAsIkxlZnQiOjAsIlJpZ2h0IjowLCJCb3R0b20iOjB9LCJQYWRkaW5nIjp7IiRpZCI6IjUzNSIsIlRvcCI6MCwiTGVmdCI6MCwiUmlnaHQiOjAsIkJvdHRvbSI6MH0sIkJhY2tncm91bmQiOnsiJHJlZiI6IjczIn0sIklzVmlzaWJsZSI6dHJ1ZSwiV2lkdGgiOjAuMCwiSGVpZ2h0IjowLjAsIkJvcmRlclN0eWxlIjp7IiRpZCI6IjUzNiIsIkxpbmVDb2xvciI6bnVsbCwiTGluZVdlaWdodCI6MC4wLCJMaW5lVHlwZSI6MCwiUGFyZW50U3R5bGUiOm51bGx9LCJQYXJlbnRTdHlsZSI6bnVsbH0sIkRhdGVTdHlsZSI6eyIkaWQiOiI1MzciLCJGb250U2V0dGluZ3MiOnsiJGlkIjoiNTM4IiwiRm9udFNpemUiOjEwLCJGb250TmFtZSI6IkNhbGlicmkiLCJJc0JvbGQiOnRydWUsIklzSXRhbGljIjpmYWxzZSwiSXNVbmRlcmxpbmVkIjpmYWxzZSwiUGFyZW50U3R5bGUiOm51bGx9LCJBdXRvU2l6ZSI6MCwiRm9yZWdyb3VuZCI6eyIkaWQiOiI1MzkiLCJDb2xvciI6eyIkcmVmIjoiNzcifX0sIk1heFdpZHRoIjoyMDAuMCwiTWF4SGVpZ2h0IjoiSW5maW5pdHkiLCJTbWFydEZvcmVncm91bmRJc0FjdGl2ZSI6ZmFsc2UsIkhvcml6b250YWxBbGlnbm1lbnQiOjAsIlZlcnRpY2FsQWxpZ25tZW50IjowLCJTbWFydEZvcmVncm91bmQiOm51bGwsIk1hcmdpbiI6eyIkaWQiOiI1NDAiLCJUb3AiOjAsIkxlZnQiOjAsIlJpZ2h0IjowLCJCb3R0b20iOjB9LCJQYWRkaW5nIjp7IiRpZCI6IjU0MSIsIlRvcCI6MCwiTGVmdCI6MCwiUmlnaHQiOjAsIkJvdHRvbSI6MH0sIkJhY2tncm91bmQiOnsiJHJlZiI6IjgwIn0sIklzVmlzaWJsZSI6dHJ1ZSwiV2lkdGgiOjAuMCwiSGVpZ2h0IjowLjAsIkJvcmRlclN0eWxlIjp7IiRpZCI6IjU0MiIsIkxpbmVDb2xvciI6bnVsbCwiTGluZVdlaWdodCI6MC4wLCJMaW5lVHlwZSI6MCwiUGFyZW50U3R5bGUiOm51bGx9LCJQYXJlbnRTdHlsZSI6bnVsbH0sIkRhdGVGb3JtYXQiOnsiJGlkIjoiNTQ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E4LCJQZXJjZW50YWdlQ29tcGxldGUiOm51bGwsIlBvc2l0aW9uIjp7IlJhdGlvIjowLjE2MjkzMjYzNjExOTcwMTI0LCJJc0N1c3RvbSI6ZmFsc2V9LCJEYXRlRm9ybWF0Ijp7IiRyZWYiOiI1NDMifSwiSWQiOiJhZGU2ZWJhOS0wYzkzLTQxNWYtYmE1YS02NGI1OTlkZWU1YjgiLCJJbXBvcnRJZCI6IjEiLCJUaXRsZSI6IkVzdGFibGlzaGVzIHRoZSBFZHVjYXRpb25hbCBQcm9kdWN0cyBEZXBhcnRtZW50IiwiTm90ZSI6bnVsbCwiSHlwZXJsaW5rIjpudWxsLCJJc0NoYW5nZWQiOmZhbHNlLCJJc05ldyI6ZmFsc2V9LHsiJGlkIjoiNTQ0IiwiRGF0ZSI6IjE5ODUtMDEtMDFUMjM6NTk6MDBaIiwiU3R5bGUiOnsiJGlkIjoiNTQ1IiwiU2hhcGUiOjMsIkNvbm5lY3Rvck1hcmdpbiI6eyIkaWQiOiI1NDYiLCJUb3AiOjAsIkxlZnQiOjIsIlJpZ2h0IjoyLCJCb3R0b20iOjB9LCJDb25uZWN0b3JTdHlsZSI6eyIkaWQiOiI1NDciLCJMaW5lQ29sb3IiOnsiJGlkIjoiNTQ4IiwiJHR5cGUiOiJOTFJFLkNvbW1vbi5Eb20uU29saWRDb2xvckJydXNoLCBOTFJFLkNvbW1vbiIsIkNvbG9yIjp7IiRpZCI6IjU0OSIsIkEiOjI1NSwiUiI6MjA5LCJHIjoxNiwiQiI6MTl9fSwiTGluZVdlaWdodCI6MS4wLCJMaW5lVHlwZSI6MCwiUGFyZW50U3R5bGUiOm51bGx9LCJJc0JlbG93VGltZWJhbmQiOmZhbHNlLCJIaWRlRGF0ZSI6ZmFsc2UsIlNoYXBlU2l6ZSI6MCwiU3BhY2luZyI6MS4wLCJQYWRkaW5nIjp7IiRpZCI6IjU1MCIsIlRvcCI6NywiTGVmdCI6MywiUmlnaHQiOjAsIkJvdHRvbSI6Mn0sIlNoYXBlU3R5bGUiOnsiJGlkIjoiNTUxIiwiTWFyZ2luIjp7IiRpZCI6IjU1MiIsIlRvcCI6MCwiTGVmdCI6MCwiUmlnaHQiOjAsIkJvdHRvbSI6MH0sIlBhZGRpbmciOnsiJGlkIjoiNTUzIiwiVG9wIjowLCJMZWZ0IjowLCJSaWdodCI6MCwiQm90dG9tIjowfSwiQmFja2dyb3VuZCI6eyIkcmVmIjoiNjIifSwiSXNWaXNpYmxlIjp0cnVlLCJXaWR0aCI6MTIuMCwiSGVpZ2h0IjoxNC4wLCJCb3JkZXJTdHlsZSI6eyIkaWQiOiI1NTQiLCJMaW5lQ29sb3IiOnsiJHJlZiI6IjY1In0sIkxpbmVXZWlnaHQiOjAuMCwiTGluZVR5cGUiOjAsIlBhcmVudFN0eWxlIjpudWxsfSwiUGFyZW50U3R5bGUiOm51bGx9LCJUaXRsZVN0eWxlIjp7IiRpZCI6IjU1NSIsIkZvbnRTZXR0aW5ncyI6eyIkaWQiOiI1NTY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U1NyIsIlRvcCI6MCwiTGVmdCI6MCwiUmlnaHQiOjAsIkJvdHRvbSI6MH0sIlBhZGRpbmciOnsiJGlkIjoiNTU4IiwiVG9wIjowLCJMZWZ0IjowLCJSaWdodCI6MCwiQm90dG9tIjowfSwiQmFja2dyb3VuZCI6eyIkcmVmIjoiNzMifSwiSXNWaXNpYmxlIjp0cnVlLCJXaWR0aCI6MC4wLCJIZWlnaHQiOjAuMCwiQm9yZGVyU3R5bGUiOnsiJGlkIjoiNTU5IiwiTGluZUNvbG9yIjpudWxsLCJMaW5lV2VpZ2h0IjowLjAsIkxpbmVUeXBlIjowLCJQYXJlbnRTdHlsZSI6bnVsbH0sIlBhcmVudFN0eWxlIjpudWxsfSwiRGF0ZVN0eWxlIjp7IiRpZCI6IjU2MCIsIkZvbnRTZXR0aW5ncyI6eyIkaWQiOiI1NjEiLCJGb250U2l6ZSI6MTAsIkZvbnROYW1lIjoiQ2FsaWJyaSIsIklzQm9sZCI6dHJ1ZSwiSXNJdGFsaWMiOmZhbHNlLCJJc1VuZGVybGluZWQiOmZhbHNlLCJQYXJlbnRTdHlsZSI6bnVsbH0sIkF1dG9TaXplIjowLCJGb3JlZ3JvdW5kIjp7IiRpZCI6IjU2MiIsIkNvbG9yIjp7IiRyZWYiOiI3NyJ9fSwiTWF4V2lkdGgiOjIwMC4wLCJNYXhIZWlnaHQiOiJJbmZpbml0eSIsIlNtYXJ0Rm9yZWdyb3VuZElzQWN0aXZlIjpmYWxzZSwiSG9yaXpvbnRhbEFsaWdubWVudCI6MCwiVmVydGljYWxBbGlnbm1lbnQiOjAsIlNtYXJ0Rm9yZWdyb3VuZCI6bnVsbCwiTWFyZ2luIjp7IiRpZCI6IjU2MyIsIlRvcCI6MCwiTGVmdCI6MCwiUmlnaHQiOjAsIkJvdHRvbSI6MH0sIlBhZGRpbmciOnsiJGlkIjoiNTY0IiwiVG9wIjowLCJMZWZ0IjowLCJSaWdodCI6MCwiQm90dG9tIjowfSwiQmFja2dyb3VuZCI6eyIkcmVmIjoiODAifSwiSXNWaXNpYmxlIjp0cnVlLCJXaWR0aCI6MC4wLCJIZWlnaHQiOjAuMCwiQm9yZGVyU3R5bGUiOnsiJGlkIjoiNTY1IiwiTGluZUNvbG9yIjpudWxsLCJMaW5lV2VpZ2h0IjowLjAsIkxpbmVUeXBlIjowLCJQYXJlbnRTdHlsZSI6bnVsbH0sIlBhcmVudFN0eWxlIjpudWxsfSwiRGF0ZUZvcm1hdCI6eyIkaWQiOiI1NjY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OSwiUGVyY2VudGFnZUNvbXBsZXRlIjpudWxsLCJQb3NpdGlvbiI6eyJSYXRpbyI6MC4xNDUzNTMyNzQ4NzUyMTcwMSwiSXNDdXN0b20iOnRydWV9LCJEYXRlRm9ybWF0Ijp7IiRyZWYiOiI1NjYifSwiSWQiOiI5ZDkzODM5NS1kMGZiLTRjMDEtYjEyYi05YjQ4ZjQ0NmFjM2IiLCJJbXBvcnRJZCI6IjEiLCJUaXRsZSI6IjUwMDAgZW1wbG95ZWVzIiwiTm90ZSI6bnVsbCwiSHlwZXJsaW5rIjpudWxsLCJJc0NoYW5nZWQiOmZhbHNlLCJJc05ldyI6ZmFsc2V9LHsiJGlkIjoiNTY3IiwiRGF0ZSI6IjE5OTItMDEtMDFUMjM6NTk6MDBaIiwiU3R5bGUiOnsiJGlkIjoiNTY4IiwiU2hhcGUiOjMsIkNvbm5lY3Rvck1hcmdpbiI6eyIkaWQiOiI1NjkiLCJUb3AiOjAsIkxlZnQiOjIsIlJpZ2h0IjoyLCJCb3R0b20iOjB9LCJDb25uZWN0b3JTdHlsZSI6eyIkaWQiOiI1NzAiLCJMaW5lQ29sb3IiOnsiJGlkIjoiNTcxIiwiJHR5cGUiOiJOTFJFLkNvbW1vbi5Eb20uU29saWRDb2xvckJydXNoLCBOTFJFLkNvbW1vbiIsIkNvbG9yIjp7IiRpZCI6IjU3MiIsIkEiOjI1NSwiUiI6MjA5LCJHIjoxNiwiQiI6MTl9fSwiTGluZVdlaWdodCI6MS4wLCJMaW5lVHlwZSI6MCwiUGFyZW50U3R5bGUiOm51bGx9LCJJc0JlbG93VGltZWJhbmQiOnRydWUsIkhpZGVEYXRlIjpmYWxzZSwiU2hhcGVTaXplIjowLCJTcGFjaW5nIjoxLjAsIlBhZGRpbmciOnsiJGlkIjoiNTczIiwiVG9wIjo3LCJMZWZ0IjozLCJSaWdodCI6MCwiQm90dG9tIjoyfSwiU2hhcGVTdHlsZSI6eyIkaWQiOiI1NzQiLCJNYXJnaW4iOnsiJGlkIjoiNTc1IiwiVG9wIjowLCJMZWZ0IjowLCJSaWdodCI6MCwiQm90dG9tIjowfSwiUGFkZGluZyI6eyIkaWQiOiI1NzYiLCJUb3AiOjAsIkxlZnQiOjAsIlJpZ2h0IjowLCJCb3R0b20iOjB9LCJCYWNrZ3JvdW5kIjp7IiRyZWYiOiI2MiJ9LCJJc1Zpc2libGUiOnRydWUsIldpZHRoIjoxMi4wLCJIZWlnaHQiOjE0LjAsIkJvcmRlclN0eWxlIjp7IiRpZCI6IjU3NyIsIkxpbmVDb2xvciI6eyIkcmVmIjoiNjUifSwiTGluZVdlaWdodCI6MC4wLCJMaW5lVHlwZSI6MCwiUGFyZW50U3R5bGUiOm51bGx9LCJQYXJlbnRTdHlsZSI6bnVsbH0sIlRpdGxlU3R5bGUiOnsiJGlkIjoiNTc4IiwiRm9udFNldHRpbmdzIjp7IiRpZCI6IjU3OSIsIkZvbnRTaXplIjoxMiwiRm9udE5hbWUiOiJDYWxpYnJpIiwiSXNCb2xkIjpmYWxzZSwiSXNJdGFsaWMiOmZhbHNlLCJJc1VuZGVybGluZWQiOmZhbHNlLCJQYXJlbnRTdHlsZSI6bnVsbH0sIkF1dG9TaXplIjowLCJGb3JlZ3JvdW5kIjp7IiRpZCI6IjU4MCIsIkNvbG9yIjp7IiRpZCI6IjU4MSIsIkEiOjI1NSwiUiI6NTEsIkciOjUwLCJCIjoxN319LCJNYXhXaWR0aCI6MjAwLjAsIk1heEhlaWdodCI6IkluZmluaXR5IiwiU21hcnRGb3JlZ3JvdW5kSXNBY3RpdmUiOmZhbHNlLCJIb3Jpem9udGFsQWxpZ25tZW50IjoxLCJWZXJ0aWNhbEFsaWdubWVudCI6MCwiU21hcnRGb3JlZ3JvdW5kIjpudWxsLCJNYXJnaW4iOnsiJGlkIjoiNTgyIiwiVG9wIjowLCJMZWZ0IjowLCJSaWdodCI6MCwiQm90dG9tIjowfSwiUGFkZGluZyI6eyIkaWQiOiI1ODMiLCJUb3AiOjAsIkxlZnQiOjAsIlJpZ2h0IjowLCJCb3R0b20iOjB9LCJCYWNrZ3JvdW5kIjp7IiRyZWYiOiI3MyJ9LCJJc1Zpc2libGUiOnRydWUsIldpZHRoIjowLjAsIkhlaWdodCI6MC4wLCJCb3JkZXJTdHlsZSI6eyIkaWQiOiI1ODQiLCJMaW5lQ29sb3IiOm51bGwsIkxpbmVXZWlnaHQiOjAuMCwiTGluZVR5cGUiOjAsIlBhcmVudFN0eWxlIjpudWxsfSwiUGFyZW50U3R5bGUiOm51bGx9LCJEYXRlU3R5bGUiOnsiJGlkIjoiNTg1IiwiRm9udFNldHRpbmdzIjp7IiRpZCI6IjU4NiIsIkZvbnRTaXplIjoxMCwiRm9udE5hbWUiOiJDYWxpYnJpIiwiSXNCb2xkIjp0cnVlLCJJc0l0YWxpYyI6ZmFsc2UsIklzVW5kZXJsaW5lZCI6ZmFsc2UsIlBhcmVudFN0eWxlIjpudWxsfSwiQXV0b1NpemUiOjAsIkZvcmVncm91bmQiOnsiJGlkIjoiNTg3IiwiQ29sb3IiOnsiJHJlZiI6Ijc3In19LCJNYXhXaWR0aCI6MjAwLjAsIk1heEhlaWdodCI6IkluZmluaXR5IiwiU21hcnRGb3JlZ3JvdW5kSXNBY3RpdmUiOmZhbHNlLCJIb3Jpem9udGFsQWxpZ25tZW50IjowLCJWZXJ0aWNhbEFsaWdubWVudCI6MCwiU21hcnRGb3JlZ3JvdW5kIjpudWxsLCJNYXJnaW4iOnsiJGlkIjoiNTg4IiwiVG9wIjowLCJMZWZ0IjowLCJSaWdodCI6MCwiQm90dG9tIjowfSwiUGFkZGluZyI6eyIkaWQiOiI1ODkiLCJUb3AiOjAsIkxlZnQiOjAsIlJpZ2h0IjowLCJCb3R0b20iOjB9LCJCYWNrZ3JvdW5kIjp7IiRyZWYiOiI4MCJ9LCJJc1Zpc2libGUiOnRydWUsIldpZHRoIjowLjAsIkhlaWdodCI6MC4wLCJCb3JkZXJTdHlsZSI6eyIkaWQiOiI1OTAiLCJMaW5lQ29sb3IiOm51bGwsIkxpbmVXZWlnaHQiOjAuMCwiTGluZVR5cGUiOjAsIlBhcmVudFN0eWxlIjpudWxsfSwiUGFyZW50U3R5bGUiOm51bGx9LCJEYXRlRm9ybWF0Ijp7IiRpZCI6IjU5MS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wLCJQZXJjZW50YWdlQ29tcGxldGUiOm51bGwsIlBvc2l0aW9uIjp7IlJhdGlvIjowLjIyMTgzODA1MDQxODQyOTkxLCJJc0N1c3RvbSI6dHJ1ZX0sIkRhdGVGb3JtYXQiOnsiJHJlZiI6IjU5MSJ9LCJJZCI6IjZiMzI5Y2JiLTljNWUtNDY4Yy1iMTY3LTYwMGVlZDNhNWM5MCIsIkltcG9ydElkIjoiMSIsIlRpdGxlIjoiVGhlIHdvcmxkJ3MgbGFyZ2VzdCBMZWdvIENhc3RsZSBpcyBidWlsdCIsIk5vdGUiOm51bGwsIkh5cGVybGluayI6bnVsbCwiSXNDaGFuZ2VkIjpmYWxzZSwiSXNOZXciOmZhbHNlfSx7IiRpZCI6IjU5MiIsIkRhdGUiOiIxOTk2LTAxLTAxVDIzOjU5OjAwWiIsIlN0eWxlIjp7IiRpZCI6IjU5MyIsIlNoYXBlIjozLCJDb25uZWN0b3JNYXJnaW4iOnsiJGlkIjoiNTk0IiwiVG9wIjowLCJMZWZ0IjoyLCJSaWdodCI6MiwiQm90dG9tIjowfSwiQ29ubmVjdG9yU3R5bGUiOnsiJGlkIjoiNTk1IiwiTGluZUNvbG9yIjp7IiRyZWYiOiI1NiJ9LCJMaW5lV2VpZ2h0IjoxLjAsIkxpbmVUeXBlIjowLCJQYXJlbnRTdHlsZSI6bnVsbH0sIklzQmVsb3dUaW1lYmFuZCI6ZmFsc2UsIkhpZGVEYXRlIjpmYWxzZSwiU2hhcGVTaXplIjowLCJTcGFjaW5nIjoxLjAsIlBhZGRpbmciOnsiJGlkIjoiNTk2IiwiVG9wIjo3LCJMZWZ0IjozLCJSaWdodCI6MCwiQm90dG9tIjoyfSwiU2hhcGVTdHlsZSI6eyIkaWQiOiI1OTciLCJNYXJnaW4iOnsiJGlkIjoiNTk4IiwiVG9wIjowLCJMZWZ0IjowLCJSaWdodCI6MCwiQm90dG9tIjowfSwiUGFkZGluZyI6eyIkaWQiOiI1OTkiLCJUb3AiOjAsIkxlZnQiOjAsIlJpZ2h0IjowLCJCb3R0b20iOjB9LCJCYWNrZ3JvdW5kIjp7IiRyZWYiOiI2MiJ9LCJJc1Zpc2libGUiOnRydWUsIldpZHRoIjoxMi4wLCJIZWlnaHQiOjE0LjAsIkJvcmRlclN0eWxlIjp7IiRpZCI6IjYwMCIsIkxpbmVDb2xvciI6eyIkcmVmIjoiNjUifSwiTGluZVdlaWdodCI6MC4wLCJMaW5lVHlwZSI6MCwiUGFyZW50U3R5bGUiOm51bGx9LCJQYXJlbnRTdHlsZSI6bnVsbH0sIlRpdGxlU3R5bGUiOnsiJGlkIjoiNjAxIiwiRm9udFNldHRpbmdzIjp7IiRpZCI6IjYwMi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jAzIiwiVG9wIjowLCJMZWZ0IjowLCJSaWdodCI6MCwiQm90dG9tIjowfSwiUGFkZGluZyI6eyIkaWQiOiI2MDQiLCJUb3AiOjAsIkxlZnQiOjAsIlJpZ2h0IjowLCJCb3R0b20iOjB9LCJCYWNrZ3JvdW5kIjp7IiRyZWYiOiI3MyJ9LCJJc1Zpc2libGUiOnRydWUsIldpZHRoIjowLjAsIkhlaWdodCI6MC4wLCJCb3JkZXJTdHlsZSI6eyIkaWQiOiI2MDUiLCJMaW5lQ29sb3IiOm51bGwsIkxpbmVXZWlnaHQiOjAuMCwiTGluZVR5cGUiOjAsIlBhcmVudFN0eWxlIjpudWxsfSwiUGFyZW50U3R5bGUiOm51bGx9LCJEYXRlU3R5bGUiOnsiJGlkIjoiNjA2IiwiRm9udFNldHRpbmdzIjp7IiRpZCI6IjYwNyIsIkZvbnRTaXplIjoxMCwiRm9udE5hbWUiOiJDYWxpYnJpIiwiSXNCb2xkIjp0cnVlLCJJc0l0YWxpYyI6ZmFsc2UsIklzVW5kZXJsaW5lZCI6ZmFsc2UsIlBhcmVudFN0eWxlIjpudWxsfSwiQXV0b1NpemUiOjAsIkZvcmVncm91bmQiOnsiJGlkIjoiNjA4IiwiQ29sb3IiOnsiJHJlZiI6Ijc3In19LCJNYXhXaWR0aCI6MjAwLjAsIk1heEhlaWdodCI6IkluZmluaXR5IiwiU21hcnRGb3JlZ3JvdW5kSXNBY3RpdmUiOmZhbHNlLCJIb3Jpem9udGFsQWxpZ25tZW50IjowLCJWZXJ0aWNhbEFsaWdubWVudCI6MCwiU21hcnRGb3JlZ3JvdW5kIjpudWxsLCJNYXJnaW4iOnsiJGlkIjoiNjA5IiwiVG9wIjowLCJMZWZ0IjowLCJSaWdodCI6MCwiQm90dG9tIjowfSwiUGFkZGluZyI6eyIkaWQiOiI2MTAiLCJUb3AiOjAsIkxlZnQiOjAsIlJpZ2h0IjowLCJCb3R0b20iOjB9LCJCYWNrZ3JvdW5kIjp7IiRyZWYiOiI4MCJ9LCJJc1Zpc2libGUiOnRydWUsIldpZHRoIjowLjAsIkhlaWdodCI6MC4wLCJCb3JkZXJTdHlsZSI6eyIkaWQiOiI2MTEiLCJMaW5lQ29sb3IiOm51bGwsIkxpbmVXZWlnaHQiOjAuMCwiTGluZVR5cGUiOjAsIlBhcmVudFN0eWxlIjpudWxsfSwiUGFyZW50U3R5bGUiOm51bGx9LCJEYXRlRm9ybWF0Ijp7IiRpZCI6IjYxMi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yMSwiUGVyY2VudGFnZUNvbXBsZXRlIjpudWxsLCJQb3NpdGlvbiI6eyJSYXRpbyI6MC4wLCJJc0N1c3RvbSI6ZmFsc2V9LCJEYXRlRm9ybWF0Ijp7IiRyZWYiOiI2MTIifSwiSWQiOiI4NDU0NjlmOC0yYTQwLTQ2OGQtYTM0Mi1jZDkzM2FlMGVjZjYiLCJJbXBvcnRJZCI6IjEiLCJUaXRsZSI6IkxlZ29sYW5kIFdpbmRzb3IgaXMgb3BlbmVkIiwiTm90ZSI6bnVsbCwiSHlwZXJsaW5rIjpudWxsLCJJc0NoYW5nZWQiOmZhbHNlLCJJc05ldyI6ZmFsc2V9LHsiJGlkIjoiNjEzIiwiRGF0ZSI6IjE5OTctMDEtMDFUMjM6NTk6MDBaIiwiU3R5bGUiOnsiJGlkIjoiNjE0IiwiU2hhcGUiOjMsIkNvbm5lY3Rvck1hcmdpbiI6eyIkaWQiOiI2MTUiLCJUb3AiOjAsIkxlZnQiOjIsIlJpZ2h0IjoyLCJCb3R0b20iOjB9LCJDb25uZWN0b3JTdHlsZSI6eyIkaWQiOiI2MTYiLCJMaW5lQ29sb3IiOnsiJHJlZiI6IjU2In0sIkxpbmVXZWlnaHQiOjEuMCwiTGluZVR5cGUiOjAsIlBhcmVudFN0eWxlIjpudWxsfSwiSXNCZWxvd1RpbWViYW5kIjpmYWxzZSwiSGlkZURhdGUiOmZhbHNlLCJTaGFwZVNpemUiOjAsIlNwYWNpbmciOjEuMCwiUGFkZGluZyI6eyIkaWQiOiI2MTciLCJUb3AiOjcsIkxlZnQiOjMsIlJpZ2h0IjowLCJCb3R0b20iOjJ9LCJTaGFwZVN0eWxlIjp7IiRpZCI6IjYxOCIsIk1hcmdpbiI6eyIkaWQiOiI2MTkiLCJUb3AiOjAsIkxlZnQiOjAsIlJpZ2h0IjowLCJCb3R0b20iOjB9LCJQYWRkaW5nIjp7IiRpZCI6IjYyMCIsIlRvcCI6MCwiTGVmdCI6MCwiUmlnaHQiOjAsIkJvdHRvbSI6MH0sIkJhY2tncm91bmQiOnsiJHJlZiI6IjYyIn0sIklzVmlzaWJsZSI6dHJ1ZSwiV2lkdGgiOjEyLjAsIkhlaWdodCI6MTQuMCwiQm9yZGVyU3R5bGUiOnsiJGlkIjoiNjIxIiwiTGluZUNvbG9yIjp7IiRyZWYiOiI2NSJ9LCJMaW5lV2VpZ2h0IjowLjAsIkxpbmVUeXBlIjowLCJQYXJlbnRTdHlsZSI6bnVsbH0sIlBhcmVudFN0eWxlIjpudWxsfSwiVGl0bGVTdHlsZSI6eyIkaWQiOiI2MjIiLCJGb250U2V0dGluZ3MiOnsiJGlkIjoiNjIzIiwiRm9udFNpemUiOjEy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2MjQiLCJUb3AiOjAsIkxlZnQiOjAsIlJpZ2h0IjowLCJCb3R0b20iOjB9LCJQYWRkaW5nIjp7IiRpZCI6IjYyNSIsIlRvcCI6MCwiTGVmdCI6MCwiUmlnaHQiOjAsIkJvdHRvbSI6MH0sIkJhY2tncm91bmQiOnsiJHJlZiI6IjczIn0sIklzVmlzaWJsZSI6dHJ1ZSwiV2lkdGgiOjAuMCwiSGVpZ2h0IjowLjAsIkJvcmRlclN0eWxlIjp7IiRpZCI6IjYyNiIsIkxpbmVDb2xvciI6bnVsbCwiTGluZVdlaWdodCI6MC4wLCJMaW5lVHlwZSI6MCwiUGFyZW50U3R5bGUiOm51bGx9LCJQYXJlbnRTdHlsZSI6bnVsbH0sIkRhdGVTdHlsZSI6eyIkaWQiOiI2MjciLCJGb250U2V0dGluZ3MiOnsiJGlkIjoiNjI4IiwiRm9udFNpemUiOjEwLCJGb250TmFtZSI6IkNhbGlicmkiLCJJc0JvbGQiOnRydWUsIklzSXRhbGljIjpmYWxzZSwiSXNVbmRlcmxpbmVkIjpmYWxzZSwiUGFyZW50U3R5bGUiOm51bGx9LCJBdXRvU2l6ZSI6MCwiRm9yZWdyb3VuZCI6eyIkaWQiOiI2MjkiLCJDb2xvciI6eyIkcmVmIjoiNzcifX0sIk1heFdpZHRoIjoyMDAuMCwiTWF4SGVpZ2h0IjoiSW5maW5pdHkiLCJTbWFydEZvcmVncm91bmRJc0FjdGl2ZSI6ZmFsc2UsIkhvcml6b250YWxBbGlnbm1lbnQiOjAsIlZlcnRpY2FsQWxpZ25tZW50IjowLCJTbWFydEZvcmVncm91bmQiOm51bGwsIk1hcmdpbiI6eyIkaWQiOiI2MzAiLCJUb3AiOjAsIkxlZnQiOjAsIlJpZ2h0IjowLCJCb3R0b20iOjB9LCJQYWRkaW5nIjp7IiRpZCI6IjYzMSIsIlRvcCI6MCwiTGVmdCI6MCwiUmlnaHQiOjAsIkJvdHRvbSI6MH0sIkJhY2tncm91bmQiOnsiJHJlZiI6IjgwIn0sIklzVmlzaWJsZSI6dHJ1ZSwiV2lkdGgiOjAuMCwiSGVpZ2h0IjowLjAsIkJvcmRlclN0eWxlIjp7IiRpZCI6IjYzMiIsIkxpbmVDb2xvciI6bnVsbCwiTGluZVdlaWdodCI6MC4wLCJMaW5lVHlwZSI6MCwiUGFyZW50U3R5bGUiOm51bGx9LCJQYXJlbnRTdHlsZSI6bnVsbH0sIkRhdGVGb3JtYXQiOnsiJGlkIjoiNjM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IyLCJQZXJjZW50YWdlQ29tcGxldGUiOm51bGwsIlBvc2l0aW9uIjp7IlJhdGlvIjowLjAsIklzQ3VzdG9tIjpmYWxzZX0sIkRhdGVGb3JtYXQiOnsiJHJlZiI6IjYzMyJ9LCJJZCI6ImE4NzA1MjIzLThmODMtNGY0OC05OTViLTc0YTIxZTVmNDBlMCIsIkltcG9ydElkIjoiMSIsIlRpdGxlIjoiTGF1bmNoZXMgaXRzIGZpcnN0IFBDIGdhbWUsIExlZ28gSXNsYW5kIiwiTm90ZSI6bnVsbCwiSHlwZXJsaW5rIjpudWxsLCJJc0NoYW5nZWQiOmZhbHNlLCJJc05ldyI6ZmFsc2V9LHsiJGlkIjoiNjM0IiwiRGF0ZSI6IjE5OTgtMDEtMDFUMjM6NTk6MDBaIiwiU3R5bGUiOnsiJGlkIjoiNjM1IiwiU2hhcGUiOjMsIkNvbm5lY3Rvck1hcmdpbiI6eyIkaWQiOiI2MzYiLCJUb3AiOjAsIkxlZnQiOjIsIlJpZ2h0IjoyLCJCb3R0b20iOjB9LCJDb25uZWN0b3JTdHlsZSI6eyIkaWQiOiI2MzciLCJMaW5lQ29sb3IiOnsiJGlkIjoiNjM4IiwiJHR5cGUiOiJOTFJFLkNvbW1vbi5Eb20uU29saWRDb2xvckJydXNoLCBOTFJFLkNvbW1vbiIsIkNvbG9yIjp7IiRpZCI6IjYzOSIsIkEiOjI1NSwiUiI6MjA5LCJHIjoxNiwiQiI6MTl9fSwiTGluZVdlaWdodCI6MS4wLCJMaW5lVHlwZSI6MCwiUGFyZW50U3R5bGUiOm51bGx9LCJJc0JlbG93VGltZWJhbmQiOmZhbHNlLCJIaWRlRGF0ZSI6ZmFsc2UsIlNoYXBlU2l6ZSI6MCwiU3BhY2luZyI6MS4wLCJQYWRkaW5nIjp7IiRpZCI6IjY0MCIsIlRvcCI6NywiTGVmdCI6MywiUmlnaHQiOjAsIkJvdHRvbSI6Mn0sIlNoYXBlU3R5bGUiOnsiJGlkIjoiNjQxIiwiTWFyZ2luIjp7IiRpZCI6IjY0MiIsIlRvcCI6MCwiTGVmdCI6MCwiUmlnaHQiOjAsIkJvdHRvbSI6MH0sIlBhZGRpbmciOnsiJGlkIjoiNjQzIiwiVG9wIjowLCJMZWZ0IjowLCJSaWdodCI6MCwiQm90dG9tIjowfSwiQmFja2dyb3VuZCI6eyIkcmVmIjoiNjIifSwiSXNWaXNpYmxlIjp0cnVlLCJXaWR0aCI6MTIuMCwiSGVpZ2h0IjoxNC4wLCJCb3JkZXJTdHlsZSI6eyIkaWQiOiI2NDQiLCJMaW5lQ29sb3IiOnsiJHJlZiI6IjY1In0sIkxpbmVXZWlnaHQiOjAuMCwiTGluZVR5cGUiOjAsIlBhcmVudFN0eWxlIjpudWxsfSwiUGFyZW50U3R5bGUiOm51bGx9LCJUaXRsZVN0eWxlIjp7IiRpZCI6IjY0NSIsIkZvbnRTZXR0aW5ncyI6eyIkaWQiOiI2NDY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Y0NyIsIlRvcCI6MCwiTGVmdCI6MCwiUmlnaHQiOjAsIkJvdHRvbSI6MH0sIlBhZGRpbmciOnsiJGlkIjoiNjQ4IiwiVG9wIjowLCJMZWZ0IjowLCJSaWdodCI6MCwiQm90dG9tIjowfSwiQmFja2dyb3VuZCI6eyIkcmVmIjoiNzMifSwiSXNWaXNpYmxlIjp0cnVlLCJXaWR0aCI6MC4wLCJIZWlnaHQiOjAuMCwiQm9yZGVyU3R5bGUiOnsiJGlkIjoiNjQ5IiwiTGluZUNvbG9yIjpudWxsLCJMaW5lV2VpZ2h0IjowLjAsIkxpbmVUeXBlIjowLCJQYXJlbnRTdHlsZSI6bnVsbH0sIlBhcmVudFN0eWxlIjpudWxsfSwiRGF0ZVN0eWxlIjp7IiRpZCI6IjY1MCIsIkZvbnRTZXR0aW5ncyI6eyIkaWQiOiI2NTEiLCJGb250U2l6ZSI6MTAsIkZvbnROYW1lIjoiQ2FsaWJyaSIsIklzQm9sZCI6dHJ1ZSwiSXNJdGFsaWMiOmZhbHNlLCJJc1VuZGVybGluZWQiOmZhbHNlLCJQYXJlbnRTdHlsZSI6bnVsbH0sIkF1dG9TaXplIjowLCJGb3JlZ3JvdW5kIjp7IiRpZCI6IjY1MiIsIkNvbG9yIjp7IiRyZWYiOiI3NyJ9fSwiTWF4V2lkdGgiOjIwMC4wLCJNYXhIZWlnaHQiOiJJbmZpbml0eSIsIlNtYXJ0Rm9yZWdyb3VuZElzQWN0aXZlIjpmYWxzZSwiSG9yaXpvbnRhbEFsaWdubWVudCI6MCwiVmVydGljYWxBbGlnbm1lbnQiOjAsIlNtYXJ0Rm9yZWdyb3VuZCI6bnVsbCwiTWFyZ2luIjp7IiRpZCI6IjY1MyIsIlRvcCI6MCwiTGVmdCI6MCwiUmlnaHQiOjAsIkJvdHRvbSI6MH0sIlBhZGRpbmciOnsiJGlkIjoiNjU0IiwiVG9wIjowLCJMZWZ0IjowLCJSaWdodCI6MCwiQm90dG9tIjowfSwiQmFja2dyb3VuZCI6eyIkcmVmIjoiODAifSwiSXNWaXNpYmxlIjp0cnVlLCJXaWR0aCI6MC4wLCJIZWlnaHQiOjAuMCwiQm9yZGVyU3R5bGUiOnsiJGlkIjoiNjU1IiwiTGluZUNvbG9yIjpudWxsLCJMaW5lV2VpZ2h0IjowLjAsIkxpbmVUeXBlIjowLCJQYXJlbnRTdHlsZSI6bnVsbH0sIlBhcmVudFN0eWxlIjpudWxsfSwiRGF0ZUZvcm1hdCI6eyIkaWQiOiI2NTY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MywiUGVyY2VudGFnZUNvbXBsZXRlIjpudWxsLCJQb3NpdGlvbiI6eyJSYXRpbyI6MC4wLCJJc0N1c3RvbSI6ZmFsc2V9LCJEYXRlRm9ybWF0Ijp7IiRyZWYiOiI2NTYifSwiSWQiOiI1MDIzMThmZC0xYjM2LTRhOTktYjczNy1jNjEyN2RhZTNmYWUiLCJJbXBvcnRJZCI6IjEiLCJUaXRsZSI6IkxlZ28gcmVsZWFzZXMgTWluZHN0b3JtcyIsIk5vdGUiOm51bGwsIkh5cGVybGluayI6bnVsbCwiSXNDaGFuZ2VkIjpmYWxzZSwiSXNOZXciOmZhbHNlfSx7IiRpZCI6IjY1NyIsIkRhdGUiOiIxOTk5LTAxLTAxVDIzOjU5OjAwWiIsIlN0eWxlIjp7IiRpZCI6IjY1OCIsIlNoYXBlIjozLCJDb25uZWN0b3JNYXJnaW4iOnsiJGlkIjoiNjU5IiwiVG9wIjowLCJMZWZ0IjoyLCJSaWdodCI6MiwiQm90dG9tIjowfSwiQ29ubmVjdG9yU3R5bGUiOnsiJGlkIjoiNjYwIiwiTGluZUNvbG9yIjp7IiRpZCI6IjY2MSIsIiR0eXBlIjoiTkxSRS5Db21tb24uRG9tLlNvbGlkQ29sb3JCcnVzaCwgTkxSRS5Db21tb24iLCJDb2xvciI6eyIkaWQiOiI2NjIiLCJBIjoyNTUsIlIiOjIwOSwiRyI6MTYsIkIiOjE5fX0sIkxpbmVXZWlnaHQiOjEuMCwiTGluZVR5cGUiOjAsIlBhcmVudFN0eWxlIjpudWxsfSwiSXNCZWxvd1RpbWViYW5kIjp0cnVlLCJIaWRlRGF0ZSI6ZmFsc2UsIlNoYXBlU2l6ZSI6MCwiU3BhY2luZyI6MS4wLCJQYWRkaW5nIjp7IiRpZCI6IjY2MyIsIlRvcCI6NywiTGVmdCI6MywiUmlnaHQiOjAsIkJvdHRvbSI6Mn0sIlNoYXBlU3R5bGUiOnsiJGlkIjoiNjY0IiwiTWFyZ2luIjp7IiRpZCI6IjY2NSIsIlRvcCI6MCwiTGVmdCI6MCwiUmlnaHQiOjAsIkJvdHRvbSI6MH0sIlBhZGRpbmciOnsiJGlkIjoiNjY2IiwiVG9wIjowLCJMZWZ0IjowLCJSaWdodCI6MCwiQm90dG9tIjowfSwiQmFja2dyb3VuZCI6eyIkcmVmIjoiNjIifSwiSXNWaXNpYmxlIjp0cnVlLCJXaWR0aCI6MTIuMCwiSGVpZ2h0IjoxNC4wLCJCb3JkZXJTdHlsZSI6eyIkaWQiOiI2NjciLCJMaW5lQ29sb3IiOnsiJHJlZiI6IjY1In0sIkxpbmVXZWlnaHQiOjAuMCwiTGluZVR5cGUiOjAsIlBhcmVudFN0eWxlIjpudWxsfSwiUGFyZW50U3R5bGUiOm51bGx9LCJUaXRsZVN0eWxlIjp7IiRpZCI6IjY2OCIsIkZvbnRTZXR0aW5ncyI6eyIkaWQiOiI2Njk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Y3MCIsIlRvcCI6MCwiTGVmdCI6MCwiUmlnaHQiOjAsIkJvdHRvbSI6MH0sIlBhZGRpbmciOnsiJGlkIjoiNjcxIiwiVG9wIjowLCJMZWZ0IjowLCJSaWdodCI6MCwiQm90dG9tIjowfSwiQmFja2dyb3VuZCI6eyIkcmVmIjoiNzMifSwiSXNWaXNpYmxlIjp0cnVlLCJXaWR0aCI6MC4wLCJIZWlnaHQiOjAuMCwiQm9yZGVyU3R5bGUiOnsiJGlkIjoiNjcyIiwiTGluZUNvbG9yIjpudWxsLCJMaW5lV2VpZ2h0IjowLjAsIkxpbmVUeXBlIjowLCJQYXJlbnRTdHlsZSI6bnVsbH0sIlBhcmVudFN0eWxlIjpudWxsfSwiRGF0ZVN0eWxlIjp7IiRpZCI6IjY3MyIsIkZvbnRTZXR0aW5ncyI6eyIkaWQiOiI2NzQiLCJGb250U2l6ZSI6MTAsIkZvbnROYW1lIjoiQ2FsaWJyaSIsIklzQm9sZCI6dHJ1ZSwiSXNJdGFsaWMiOmZhbHNlLCJJc1VuZGVybGluZWQiOmZhbHNlLCJQYXJlbnRTdHlsZSI6bnVsbH0sIkF1dG9TaXplIjowLCJGb3JlZ3JvdW5kIjp7IiRpZCI6IjY3NSIsIkNvbG9yIjp7IiRyZWYiOiI3NyJ9fSwiTWF4V2lkdGgiOjIwMC4wLCJNYXhIZWlnaHQiOiJJbmZpbml0eSIsIlNtYXJ0Rm9yZWdyb3VuZElzQWN0aXZlIjpmYWxzZSwiSG9yaXpvbnRhbEFsaWdubWVudCI6MCwiVmVydGljYWxBbGlnbm1lbnQiOjAsIlNtYXJ0Rm9yZWdyb3VuZCI6bnVsbCwiTWFyZ2luIjp7IiRpZCI6IjY3NiIsIlRvcCI6MCwiTGVmdCI6MCwiUmlnaHQiOjAsIkJvdHRvbSI6MH0sIlBhZGRpbmciOnsiJGlkIjoiNjc3IiwiVG9wIjowLCJMZWZ0IjowLCJSaWdodCI6MCwiQm90dG9tIjowfSwiQmFja2dyb3VuZCI6eyIkcmVmIjoiODAifSwiSXNWaXNpYmxlIjp0cnVlLCJXaWR0aCI6MC4wLCJIZWlnaHQiOjAuMCwiQm9yZGVyU3R5bGUiOnsiJGlkIjoiNjc4IiwiTGluZUNvbG9yIjpudWxsLCJMaW5lV2VpZ2h0IjowLjAsIkxpbmVUeXBlIjowLCJQYXJlbnRTdHlsZSI6bnVsbH0sIlBhcmVudFN0eWxlIjpudWxsfSwiRGF0ZUZvcm1hdCI6eyIkaWQiOiI2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NCwiUGVyY2VudGFnZUNvbXBsZXRlIjpudWxsLCJQb3NpdGlvbiI6eyJSYXRpbyI6MC4wODUzMzE5MDYyMTI3MDA3MzEsIklzQ3VzdG9tIjp0cnVlfSwiRGF0ZUZvcm1hdCI6eyIkcmVmIjoiNjc5In0sIklkIjoiMzNkMTBiYjktYzBjYy00N2M5LWJjMTItN2MyOWZmZTU4ODNmIiwiSW1wb3J0SWQiOiIxIiwiVGl0bGUiOiJMZWdvIFN0YXIgV2FycyBpcyBpbnRyb2R1Y2VkIiwiTm90ZSI6bnVsbCwiSHlwZXJsaW5rIjpudWxsLCJJc0NoYW5nZWQiOmZhbHNlLCJJc05ldyI6ZmFsc2V9LHsiJGlkIjoiNjgwIiwiRGF0ZSI6IjIwMDAtMDEtMDFUMjM6NTk6MDBaIiwiU3R5bGUiOnsiJGlkIjoiNjgxIiwiU2hhcGUiOjMsIkNvbm5lY3Rvck1hcmdpbiI6eyIkaWQiOiI2ODIiLCJUb3AiOjAsIkxlZnQiOjIsIlJpZ2h0IjoyLCJCb3R0b20iOjB9LCJDb25uZWN0b3JTdHlsZSI6eyIkaWQiOiI2ODMiLCJMaW5lQ29sb3IiOnsiJGlkIjoiNjg0IiwiJHR5cGUiOiJOTFJFLkNvbW1vbi5Eb20uU29saWRDb2xvckJydXNoLCBOTFJFLkNvbW1vbiIsIkNvbG9yIjp7IiRpZCI6IjY4NSIsIkEiOjI1NSwiUiI6MjA5LCJHIjoxNiwiQiI6MTl9fSwiTGluZVdlaWdodCI6MS4wLCJMaW5lVHlwZSI6MCwiUGFyZW50U3R5bGUiOm51bGx9LCJJc0JlbG93VGltZWJhbmQiOmZhbHNlLCJIaWRlRGF0ZSI6ZmFsc2UsIlNoYXBlU2l6ZSI6MCwiU3BhY2luZyI6MS4wLCJQYWRkaW5nIjp7IiRpZCI6IjY4NiIsIlRvcCI6NywiTGVmdCI6MywiUmlnaHQiOjAsIkJvdHRvbSI6Mn0sIlNoYXBlU3R5bGUiOnsiJGlkIjoiNjg3IiwiTWFyZ2luIjp7IiRpZCI6IjY4OCIsIlRvcCI6MCwiTGVmdCI6MCwiUmlnaHQiOjAsIkJvdHRvbSI6MH0sIlBhZGRpbmciOnsiJGlkIjoiNjg5IiwiVG9wIjowLCJMZWZ0IjowLCJSaWdodCI6MCwiQm90dG9tIjowfSwiQmFja2dyb3VuZCI6eyIkcmVmIjoiNjIifSwiSXNWaXNpYmxlIjp0cnVlLCJXaWR0aCI6MTIuMCwiSGVpZ2h0IjoxNC4wLCJCb3JkZXJTdHlsZSI6eyIkaWQiOiI2OTAiLCJMaW5lQ29sb3IiOnsiJHJlZiI6IjY1In0sIkxpbmVXZWlnaHQiOjAuMCwiTGluZVR5cGUiOjAsIlBhcmVudFN0eWxlIjpudWxsfSwiUGFyZW50U3R5bGUiOm51bGx9LCJUaXRsZVN0eWxlIjp7IiRpZCI6IjY5MSIsIkZvbnRTZXR0aW5ncyI6eyIkaWQiOiI2OTIiLCJGb250U2l6ZSI6MTIsIkZvbnROYW1lIjoiQ2FsaWJyaSIsIklzQm9sZCI6ZmFsc2UsIklzSXRhbGljIjpmYWxzZSwiSXNVbmRlcmxpbmVkIjpmYWxzZSwiUGFyZW50U3R5bGUiOm51bGx9LCJBdXRvU2l6ZSI6MiwiRm9yZWdyb3VuZCI6eyIkcmVmIjoiNjkifSwiTWF4V2lkdGgiOjI0Mi4wMzQzMzIyNzUzOTA2MiwiTWF4SGVpZ2h0IjoiSW5maW5pdHkiLCJTbWFydEZvcmVncm91bmRJc0FjdGl2ZSI6ZmFsc2UsIkhvcml6b250YWxBbGlnbm1lbnQiOjEsIlZlcnRpY2FsQWxpZ25tZW50IjowLCJTbWFydEZvcmVncm91bmQiOm51bGwsIk1hcmdpbiI6eyIkaWQiOiI2OTMiLCJUb3AiOjAsIkxlZnQiOjAsIlJpZ2h0IjowLCJCb3R0b20iOjB9LCJQYWRkaW5nIjp7IiRpZCI6IjY5NCIsIlRvcCI6MCwiTGVmdCI6MCwiUmlnaHQiOjAsIkJvdHRvbSI6MH0sIkJhY2tncm91bmQiOnsiJHJlZiI6IjczIn0sIklzVmlzaWJsZSI6dHJ1ZSwiV2lkdGgiOjAuMCwiSGVpZ2h0IjowLjAsIkJvcmRlclN0eWxlIjp7IiRpZCI6IjY5NSIsIkxpbmVDb2xvciI6bnVsbCwiTGluZVdlaWdodCI6MC4wLCJMaW5lVHlwZSI6MCwiUGFyZW50U3R5bGUiOm51bGx9LCJQYXJlbnRTdHlsZSI6bnVsbH0sIkRhdGVTdHlsZSI6eyIkaWQiOiI2OTYiLCJGb250U2V0dGluZ3MiOnsiJGlkIjoiNjk3IiwiRm9udFNpemUiOjEwLCJGb250TmFtZSI6IkNhbGlicmkiLCJJc0JvbGQiOnRydWUsIklzSXRhbGljIjpmYWxzZSwiSXNVbmRlcmxpbmVkIjpmYWxzZSwiUGFyZW50U3R5bGUiOm51bGx9LCJBdXRvU2l6ZSI6MCwiRm9yZWdyb3VuZCI6eyIkaWQiOiI2OTgiLCJDb2xvciI6eyIkcmVmIjoiNzcifX0sIk1heFdpZHRoIjoyMDAuMCwiTWF4SGVpZ2h0IjoiSW5maW5pdHkiLCJTbWFydEZvcmVncm91bmRJc0FjdGl2ZSI6ZmFsc2UsIkhvcml6b250YWxBbGlnbm1lbnQiOjAsIlZlcnRpY2FsQWxpZ25tZW50IjowLCJTbWFydEZvcmVncm91bmQiOm51bGwsIk1hcmdpbiI6eyIkaWQiOiI2OTkiLCJUb3AiOjAsIkxlZnQiOjAsIlJpZ2h0IjowLCJCb3R0b20iOjB9LCJQYWRkaW5nIjp7IiRpZCI6IjcwMCIsIlRvcCI6MCwiTGVmdCI6MCwiUmlnaHQiOjAsIkJvdHRvbSI6MH0sIkJhY2tncm91bmQiOnsiJHJlZiI6IjgwIn0sIklzVmlzaWJsZSI6dHJ1ZSwiV2lkdGgiOjAuMCwiSGVpZ2h0IjowLjAsIkJvcmRlclN0eWxlIjp7IiRpZCI6IjcwMSIsIkxpbmVDb2xvciI6bnVsbCwiTGluZVdlaWdodCI6MC4wLCJMaW5lVHlwZSI6MCwiUGFyZW50U3R5bGUiOm51bGx9LCJQYXJlbnRTdHlsZSI6bnVsbH0sIkRhdGVGb3JtYXQiOnsiJGlkIjoiNzAy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UsIlBlcmNlbnRhZ2VDb21wbGV0ZSI6bnVsbCwiUG9zaXRpb24iOnsiUmF0aW8iOjAuMjEzNjA2NDMxNzQ5MTMxOTQsIklzQ3VzdG9tIjp0cnVlfSwiRGF0ZUZvcm1hdCI6eyIkcmVmIjoiNzAyIn0sIklkIjoiNWRiMzEyYTktMmI3OS00NThjLWI2ZGMtZTYxM2NkM2M5N2VlIiwiSW1wb3J0SWQiOiIxIiwiVGl0bGUiOiJUaGUgTGVnbyBicmljaywgbmFtZWQgXCJUb3kgb2YgdGhlIENlbnR1cnlcIiIsIk5vdGUiOm51bGwsIkh5cGVybGluayI6bnVsbCwiSXNDaGFuZ2VkIjpmYWxzZSwiSXNOZXciOmZhbHNlfSx7IiRpZCI6IjcwMyIsIkRhdGUiOiIyMDA1LTAxLTAxVDIzOjU5OjAwWiIsIlN0eWxlIjp7IiRpZCI6IjcwNCIsIlNoYXBlIjozLCJDb25uZWN0b3JNYXJnaW4iOnsiJGlkIjoiNzA1IiwiVG9wIjowLCJMZWZ0IjoyLCJSaWdodCI6MiwiQm90dG9tIjowfSwiQ29ubmVjdG9yU3R5bGUiOnsiJGlkIjoiNzA2IiwiTGluZUNvbG9yIjp7IiRpZCI6IjcwNyIsIiR0eXBlIjoiTkxSRS5Db21tb24uRG9tLlNvbGlkQ29sb3JCcnVzaCwgTkxSRS5Db21tb24iLCJDb2xvciI6eyIkaWQiOiI3MDgiLCJBIjoyNTUsIlIiOjIwOSwiRyI6MTYsIkIiOjE5fX0sIkxpbmVXZWlnaHQiOjEuMCwiTGluZVR5cGUiOjAsIlBhcmVudFN0eWxlIjpudWxsfSwiSXNCZWxvd1RpbWViYW5kIjp0cnVlLCJIaWRlRGF0ZSI6ZmFsc2UsIlNoYXBlU2l6ZSI6MCwiU3BhY2luZyI6MS4wLCJQYWRkaW5nIjp7IiRpZCI6IjcwOSIsIlRvcCI6NywiTGVmdCI6MywiUmlnaHQiOjAsIkJvdHRvbSI6Mn0sIlNoYXBlU3R5bGUiOnsiJGlkIjoiNzEwIiwiTWFyZ2luIjp7IiRpZCI6IjcxMSIsIlRvcCI6MCwiTGVmdCI6MCwiUmlnaHQiOjAsIkJvdHRvbSI6MH0sIlBhZGRpbmciOnsiJGlkIjoiNzEyIiwiVG9wIjowLCJMZWZ0IjowLCJSaWdodCI6MCwiQm90dG9tIjowfSwiQmFja2dyb3VuZCI6eyIkcmVmIjoiNjIifSwiSXNWaXNpYmxlIjp0cnVlLCJXaWR0aCI6MTIuMCwiSGVpZ2h0IjoxNC4wLCJCb3JkZXJTdHlsZSI6eyIkaWQiOiI3MTMiLCJMaW5lQ29sb3IiOnsiJHJlZiI6IjY1In0sIkxpbmVXZWlnaHQiOjAuMCwiTGluZVR5cGUiOjAsIlBhcmVudFN0eWxlIjpudWxsfSwiUGFyZW50U3R5bGUiOm51bGx9LCJUaXRsZVN0eWxlIjp7IiRpZCI6IjcxNCIsIkZvbnRTZXR0aW5ncyI6eyIkaWQiOiI3MTUiLCJGb250U2l6ZSI6MTIsIkZvbnROYW1lIjoiQ2FsaWJyaSIsIklzQm9sZCI6ZmFsc2UsIklzSXRhbGljIjpmYWxzZSwiSXNVbmRlcmxpbmVkIjpmYWxzZSwiUGFyZW50U3R5bGUiOm51bGx9LCJBdXRvU2l6ZSI6MiwiRm9yZWdyb3VuZCI6eyIkcmVmIjoiNjkifSwiTWF4V2lkdGgiOjI2NC4xMDEyNTczMjQyMTg3NSwiTWF4SGVpZ2h0IjoiSW5maW5pdHkiLCJTbWFydEZvcmVncm91bmRJc0FjdGl2ZSI6ZmFsc2UsIkhvcml6b250YWxBbGlnbm1lbnQiOjEsIlZlcnRpY2FsQWxpZ25tZW50IjowLCJTbWFydEZvcmVncm91bmQiOm51bGwsIk1hcmdpbiI6eyIkaWQiOiI3MTYiLCJUb3AiOjAsIkxlZnQiOjAsIlJpZ2h0IjowLCJCb3R0b20iOjB9LCJQYWRkaW5nIjp7IiRpZCI6IjcxNyIsIlRvcCI6MCwiTGVmdCI6MCwiUmlnaHQiOjAsIkJvdHRvbSI6MH0sIkJhY2tncm91bmQiOnsiJHJlZiI6IjczIn0sIklzVmlzaWJsZSI6dHJ1ZSwiV2lkdGgiOjAuMCwiSGVpZ2h0IjowLjAsIkJvcmRlclN0eWxlIjp7IiRpZCI6IjcxOCIsIkxpbmVDb2xvciI6bnVsbCwiTGluZVdlaWdodCI6MC4wLCJMaW5lVHlwZSI6MCwiUGFyZW50U3R5bGUiOm51bGx9LCJQYXJlbnRTdHlsZSI6bnVsbH0sIkRhdGVTdHlsZSI6eyIkaWQiOiI3MTkiLCJGb250U2V0dGluZ3MiOnsiJGlkIjoiNzIwIiwiRm9udFNpemUiOjEwLCJGb250TmFtZSI6IkNhbGlicmkiLCJJc0JvbGQiOnRydWUsIklzSXRhbGljIjpmYWxzZSwiSXNVbmRlcmxpbmVkIjpmYWxzZSwiUGFyZW50U3R5bGUiOm51bGx9LCJBdXRvU2l6ZSI6MCwiRm9yZWdyb3VuZCI6eyIkaWQiOiI3MjEiLCJDb2xvciI6eyIkcmVmIjoiNzcifX0sIk1heFdpZHRoIjoyMDAuMCwiTWF4SGVpZ2h0IjoiSW5maW5pdHkiLCJTbWFydEZvcmVncm91bmRJc0FjdGl2ZSI6ZmFsc2UsIkhvcml6b250YWxBbGlnbm1lbnQiOjAsIlZlcnRpY2FsQWxpZ25tZW50IjowLCJTbWFydEZvcmVncm91bmQiOm51bGwsIk1hcmdpbiI6eyIkaWQiOiI3MjIiLCJUb3AiOjAsIkxlZnQiOjAsIlJpZ2h0IjowLCJCb3R0b20iOjB9LCJQYWRkaW5nIjp7IiRpZCI6IjcyMyIsIlRvcCI6MCwiTGVmdCI6MCwiUmlnaHQiOjAsIkJvdHRvbSI6MH0sIkJhY2tncm91bmQiOnsiJHJlZiI6IjgwIn0sIklzVmlzaWJsZSI6dHJ1ZSwiV2lkdGgiOjAuMCwiSGVpZ2h0IjowLjAsIkJvcmRlclN0eWxlIjp7IiRpZCI6IjcyNCIsIkxpbmVDb2xvciI6bnVsbCwiTGluZVdlaWdodCI6MC4wLCJMaW5lVHlwZSI6MCwiUGFyZW50U3R5bGUiOm51bGx9LCJQYXJlbnRTdHlsZSI6bnVsbH0sIkRhdGVGb3JtYXQiOnsiJGlkIjoiNzI1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YsIlBlcmNlbnRhZ2VDb21wbGV0ZSI6bnVsbCwiUG9zaXRpb24iOnsiUmF0aW8iOjAuMTUzNTg0ODY1Mjg3NDk4MTgsIklzQ3VzdG9tIjp0cnVlfSwiRGF0ZUZvcm1hdCI6eyIkcmVmIjoiNzI1In0sIklkIjoiYzlkZTFlMWUtMjc5ZS00NDYzLTkyMTQtZmE2NjUxZTNlNWYzIiwiSW1wb3J0SWQiOiIxIiwiVGl0bGUiOiJTZWxscyBMZWdvbGFuZCBwYXJrcyB0byBNZXJsaW4gRW50ZXJ0YWlubWVudHMgR3JvdXAuIiwiTm90ZSI6bnVsbCwiSHlwZXJsaW5rIjpudWxsLCJJc0NoYW5nZWQiOmZhbHNlLCJJc05ldyI6ZmFsc2V9LHsiJGlkIjoiNzI2IiwiRGF0ZSI6IjIwMDgtMDEtMDFUMjM6NTk6MDBaIiwiU3R5bGUiOnsiJGlkIjoiNzI3IiwiU2hhcGUiOjMsIkNvbm5lY3Rvck1hcmdpbiI6eyIkaWQiOiI3MjgiLCJUb3AiOjAsIkxlZnQiOjIsIlJpZ2h0IjoyLCJCb3R0b20iOjB9LCJDb25uZWN0b3JTdHlsZSI6eyIkaWQiOiI3MjkiLCJMaW5lQ29sb3IiOnsiJHJlZiI6IjU2In0sIkxpbmVXZWlnaHQiOjEuMCwiTGluZVR5cGUiOjAsIlBhcmVudFN0eWxlIjpudWxsfSwiSXNCZWxvd1RpbWViYW5kIjpmYWxzZSwiSGlkZURhdGUiOmZhbHNlLCJTaGFwZVNpemUiOjAsIlNwYWNpbmciOjEuMCwiUGFkZGluZyI6eyIkaWQiOiI3MzAiLCJUb3AiOjcsIkxlZnQiOjMsIlJpZ2h0IjowLCJCb3R0b20iOjJ9LCJTaGFwZVN0eWxlIjp7IiRpZCI6IjczMSIsIk1hcmdpbiI6eyIkaWQiOiI3MzIiLCJUb3AiOjAsIkxlZnQiOjAsIlJpZ2h0IjowLCJCb3R0b20iOjB9LCJQYWRkaW5nIjp7IiRpZCI6IjczMyIsIlRvcCI6MCwiTGVmdCI6MCwiUmlnaHQiOjAsIkJvdHRvbSI6MH0sIkJhY2tncm91bmQiOnsiJHJlZiI6IjYyIn0sIklzVmlzaWJsZSI6dHJ1ZSwiV2lkdGgiOjEyLjAsIkhlaWdodCI6MTQuMCwiQm9yZGVyU3R5bGUiOnsiJGlkIjoiNzM0IiwiTGluZUNvbG9yIjp7IiRyZWYiOiI2NSJ9LCJMaW5lV2VpZ2h0IjowLjAsIkxpbmVUeXBlIjowLCJQYXJlbnRTdHlsZSI6bnVsbH0sIlBhcmVudFN0eWxlIjpudWxsfSwiVGl0bGVTdHlsZSI6eyIkaWQiOiI3MzUiLCJGb250U2V0dGluZ3MiOnsiJGlkIjoiNzM2IiwiRm9udFNpemUiOjEy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3MzciLCJUb3AiOjAsIkxlZnQiOjAsIlJpZ2h0IjowLCJCb3R0b20iOjB9LCJQYWRkaW5nIjp7IiRpZCI6IjczOCIsIlRvcCI6MCwiTGVmdCI6MCwiUmlnaHQiOjAsIkJvdHRvbSI6MH0sIkJhY2tncm91bmQiOnsiJHJlZiI6IjczIn0sIklzVmlzaWJsZSI6dHJ1ZSwiV2lkdGgiOjAuMCwiSGVpZ2h0IjowLjAsIkJvcmRlclN0eWxlIjp7IiRpZCI6IjczOSIsIkxpbmVDb2xvciI6bnVsbCwiTGluZVdlaWdodCI6MC4wLCJMaW5lVHlwZSI6MCwiUGFyZW50U3R5bGUiOm51bGx9LCJQYXJlbnRTdHlsZSI6bnVsbH0sIkRhdGVTdHlsZSI6eyIkaWQiOiI3NDAiLCJGb250U2V0dGluZ3MiOnsiJGlkIjoiNzQxIiwiRm9udFNpemUiOjEwLCJGb250TmFtZSI6IkNhbGlicmkiLCJJc0JvbGQiOnRydWUsIklzSXRhbGljIjpmYWxzZSwiSXNVbmRlcmxpbmVkIjpmYWxzZSwiUGFyZW50U3R5bGUiOm51bGx9LCJBdXRvU2l6ZSI6MCwiRm9yZWdyb3VuZCI6eyIkaWQiOiI3NDIiLCJDb2xvciI6eyIkcmVmIjoiNzcifX0sIk1heFdpZHRoIjoyMDAuMCwiTWF4SGVpZ2h0IjoiSW5maW5pdHkiLCJTbWFydEZvcmVncm91bmRJc0FjdGl2ZSI6ZmFsc2UsIkhvcml6b250YWxBbGlnbm1lbnQiOjAsIlZlcnRpY2FsQWxpZ25tZW50IjowLCJTbWFydEZvcmVncm91bmQiOm51bGwsIk1hcmdpbiI6eyIkaWQiOiI3NDMiLCJUb3AiOjAsIkxlZnQiOjAsIlJpZ2h0IjowLCJCb3R0b20iOjB9LCJQYWRkaW5nIjp7IiRpZCI6Ijc0NCIsIlRvcCI6MCwiTGVmdCI6MCwiUmlnaHQiOjAsIkJvdHRvbSI6MH0sIkJhY2tncm91bmQiOnsiJHJlZiI6IjgwIn0sIklzVmlzaWJsZSI6dHJ1ZSwiV2lkdGgiOjAuMCwiSGVpZ2h0IjowLjAsIkJvcmRlclN0eWxlIjp7IiRpZCI6Ijc0NSIsIkxpbmVDb2xvciI6bnVsbCwiTGluZVdlaWdodCI6MC4wLCJMaW5lVHlwZSI6MCwiUGFyZW50U3R5bGUiOm51bGx9LCJQYXJlbnRTdHlsZSI6bnVsbH0sIkRhdGVGb3JtYXQiOnsiJGlkIjoiNzQ2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I3LCJQZXJjZW50YWdlQ29tcGxldGUiOm51bGwsIlBvc2l0aW9uIjp7IlJhdGlvIjowLjAsIklzQ3VzdG9tIjpmYWxzZX0sIkRhdGVGb3JtYXQiOnsiJHJlZiI6Ijc0NiJ9LCJJZCI6ImYyZjgzYzQwLTVmYjAtNDg1ZC05ZDY2LWEwN2ExMjExYTNkNyIsIkltcG9ydElkIjoiMSIsIlRpdGxlIjoiTGVnbyBJbmRpYW5hIEpvbmVzIGlzIHJlbGVhc2VkIiwiTm90ZSI6bnVsbCwiSHlwZXJsaW5rIjpudWxsLCJJc0NoYW5nZWQiOmZhbHNlLCJJc05ldyI6ZmFsc2V9LHsiJGlkIjoiNzQ3IiwiRGF0ZSI6IjIwMTItMDEtMDFUMjM6NTk6MDBaIiwiU3R5bGUiOnsiJGlkIjoiNzQ4IiwiU2hhcGUiOjMsIkNvbm5lY3Rvck1hcmdpbiI6eyIkaWQiOiI3NDkiLCJUb3AiOjAsIkxlZnQiOjIsIlJpZ2h0IjoyLCJCb3R0b20iOjB9LCJDb25uZWN0b3JTdHlsZSI6eyIkaWQiOiI3NTAiLCJMaW5lQ29sb3IiOnsiJGlkIjoiNzUxIiwiJHR5cGUiOiJOTFJFLkNvbW1vbi5Eb20uU29saWRDb2xvckJydXNoLCBOTFJFLkNvbW1vbiIsIkNvbG9yIjp7IiRpZCI6Ijc1MiIsIkEiOjI1NSwiUiI6MjA5LCJHIjoxNiwiQiI6MTl9fSwiTGluZVdlaWdodCI6MS4wLCJMaW5lVHlwZSI6MCwiUGFyZW50U3R5bGUiOm51bGx9LCJJc0JlbG93VGltZWJhbmQiOmZhbHNlLCJIaWRlRGF0ZSI6ZmFsc2UsIlNoYXBlU2l6ZSI6MCwiU3BhY2luZyI6MS4wLCJQYWRkaW5nIjp7IiRpZCI6Ijc1MyIsIlRvcCI6NywiTGVmdCI6MywiUmlnaHQiOjAsIkJvdHRvbSI6Mn0sIlNoYXBlU3R5bGUiOnsiJGlkIjoiNzU0IiwiTWFyZ2luIjp7IiRpZCI6Ijc1NSIsIlRvcCI6MCwiTGVmdCI6MCwiUmlnaHQiOjAsIkJvdHRvbSI6MH0sIlBhZGRpbmciOnsiJGlkIjoiNzU2IiwiVG9wIjowLCJMZWZ0IjowLCJSaWdodCI6MCwiQm90dG9tIjowfSwiQmFja2dyb3VuZCI6eyIkcmVmIjoiNjIifSwiSXNWaXNpYmxlIjp0cnVlLCJXaWR0aCI6MTIuMCwiSGVpZ2h0IjoxNC4wLCJCb3JkZXJTdHlsZSI6eyIkaWQiOiI3NTciLCJMaW5lQ29sb3IiOnsiJHJlZiI6IjY1In0sIkxpbmVXZWlnaHQiOjAuMCwiTGluZVR5cGUiOjAsIlBhcmVudFN0eWxlIjpudWxsfSwiUGFyZW50U3R5bGUiOm51bGx9LCJUaXRsZVN0eWxlIjp7IiRpZCI6Ijc1OCIsIkZvbnRTZXR0aW5ncyI6eyIkaWQiOiI3NTk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c2MCIsIlRvcCI6MCwiTGVmdCI6MCwiUmlnaHQiOjAsIkJvdHRvbSI6MH0sIlBhZGRpbmciOnsiJGlkIjoiNzYxIiwiVG9wIjowLCJMZWZ0IjowLCJSaWdodCI6MCwiQm90dG9tIjowfSwiQmFja2dyb3VuZCI6eyIkcmVmIjoiNzMifSwiSXNWaXNpYmxlIjp0cnVlLCJXaWR0aCI6MC4wLCJIZWlnaHQiOjAuMCwiQm9yZGVyU3R5bGUiOnsiJGlkIjoiNzYyIiwiTGluZUNvbG9yIjpudWxsLCJMaW5lV2VpZ2h0IjowLjAsIkxpbmVUeXBlIjowLCJQYXJlbnRTdHlsZSI6bnVsbH0sIlBhcmVudFN0eWxlIjpudWxsfSwiRGF0ZVN0eWxlIjp7IiRpZCI6Ijc2MyIsIkZvbnRTZXR0aW5ncyI6eyIkaWQiOiI3NjQiLCJGb250U2l6ZSI6MTAsIkZvbnROYW1lIjoiQ2FsaWJyaSIsIklzQm9sZCI6dHJ1ZSwiSXNJdGFsaWMiOmZhbHNlLCJJc1VuZGVybGluZWQiOmZhbHNlLCJQYXJlbnRTdHlsZSI6bnVsbH0sIkF1dG9TaXplIjowLCJGb3JlZ3JvdW5kIjp7IiRpZCI6Ijc2NSIsIkNvbG9yIjp7IiRyZWYiOiI3NyJ9fSwiTWF4V2lkdGgiOjIwMC4wLCJNYXhIZWlnaHQiOiJJbmZpbml0eSIsIlNtYXJ0Rm9yZWdyb3VuZElzQWN0aXZlIjpmYWxzZSwiSG9yaXpvbnRhbEFsaWdubWVudCI6MCwiVmVydGljYWxBbGlnbm1lbnQiOjAsIlNtYXJ0Rm9yZWdyb3VuZCI6bnVsbCwiTWFyZ2luIjp7IiRpZCI6Ijc2NiIsIlRvcCI6MCwiTGVmdCI6MCwiUmlnaHQiOjAsIkJvdHRvbSI6MH0sIlBhZGRpbmciOnsiJGlkIjoiNzY3IiwiVG9wIjowLCJMZWZ0IjowLCJSaWdodCI6MCwiQm90dG9tIjowfSwiQmFja2dyb3VuZCI6eyIkcmVmIjoiODAifSwiSXNWaXNpYmxlIjp0cnVlLCJXaWR0aCI6MC4wLCJIZWlnaHQiOjAuMCwiQm9yZGVyU3R5bGUiOnsiJGlkIjoiNzY4IiwiTGluZUNvbG9yIjpudWxsLCJMaW5lV2VpZ2h0IjowLjAsIkxpbmVUeXBlIjowLCJQYXJlbnRTdHlsZSI6bnVsbH0sIlBhcmVudFN0eWxlIjpudWxsfSwiRGF0ZUZvcm1hdCI6eyIkaWQiOiI3Nj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OCwiUGVyY2VudGFnZUNvbXBsZXRlIjpudWxsLCJQb3NpdGlvbiI6eyJSYXRpbyI6MC4xNDUzNTMyNzQ4NzUyMTcwMSwiSXNDdXN0b20iOnRydWV9LCJEYXRlRm9ybWF0Ijp7IiRyZWYiOiI3NjkifSwiSWQiOiI2M2Q1YTFkNi0yMTVhLTQxY2EtOTVhYS1mNDg2NjQ5MTM4MjYiLCJJbXBvcnRJZCI6IjEiLCJUaXRsZSI6IkxlZ28gTG9yZCBvZiB0aGUgUmluZ3MgaXMgcmVsZWFzZWQiLCJOb3RlIjpudWxsLCJIeXBlcmxpbmsiOm51bGwsIklzQ2hhbmdlZCI6ZmFsc2UsIklzTmV3IjpmYWxzZX0seyIkaWQiOiI3NzAiLCJEYXRlIjoiMjAxNC0wMS0wMVQyMzo1OTowMFoiLCJTdHlsZSI6eyIkaWQiOiI3NzEiLCJTaGFwZSI6MywiQ29ubmVjdG9yTWFyZ2luIjp7IiRpZCI6Ijc3MiIsIlRvcCI6MCwiTGVmdCI6MiwiUmlnaHQiOjIsIkJvdHRvbSI6MH0sIkNvbm5lY3RvclN0eWxlIjp7IiRpZCI6Ijc3MyIsIkxpbmVDb2xvciI6eyIkaWQiOiI3NzQiLCIkdHlwZSI6Ik5MUkUuQ29tbW9uLkRvbS5Tb2xpZENvbG9yQnJ1c2gsIE5MUkUuQ29tbW9uIiwiQ29sb3IiOnsiJGlkIjoiNzc1IiwiQSI6MjU1LCJSIjoyMDksIkciOjE2LCJCIjoxOX19LCJMaW5lV2VpZ2h0IjoxLjAsIkxpbmVUeXBlIjowLCJQYXJlbnRTdHlsZSI6bnVsbH0sIklzQmVsb3dUaW1lYmFuZCI6dHJ1ZSwiSGlkZURhdGUiOmZhbHNlLCJTaGFwZVNpemUiOjAsIlNwYWNpbmciOjEuMCwiUGFkZGluZyI6eyIkaWQiOiI3NzYiLCJUb3AiOjcsIkxlZnQiOjMsIlJpZ2h0IjowLCJCb3R0b20iOjJ9LCJTaGFwZVN0eWxlIjp7IiRpZCI6Ijc3NyIsIk1hcmdpbiI6eyIkaWQiOiI3NzgiLCJUb3AiOjAsIkxlZnQiOjAsIlJpZ2h0IjowLCJCb3R0b20iOjB9LCJQYWRkaW5nIjp7IiRpZCI6Ijc3OSIsIlRvcCI6MCwiTGVmdCI6MCwiUmlnaHQiOjAsIkJvdHRvbSI6MH0sIkJhY2tncm91bmQiOnsiJHJlZiI6IjYyIn0sIklzVmlzaWJsZSI6dHJ1ZSwiV2lkdGgiOjEyLjAsIkhlaWdodCI6MTQuMCwiQm9yZGVyU3R5bGUiOnsiJGlkIjoiNzgwIiwiTGluZUNvbG9yIjp7IiRyZWYiOiI2NSJ9LCJMaW5lV2VpZ2h0IjowLjAsIkxpbmVUeXBlIjowLCJQYXJlbnRTdHlsZSI6bnVsbH0sIlBhcmVudFN0eWxlIjpudWxsfSwiVGl0bGVTdHlsZSI6eyIkaWQiOiI3ODEiLCJGb250U2V0dGluZ3MiOnsiJGlkIjoiNzgyIiwiRm9udFNpemUiOjEyLCJGb250TmFtZSI6IkNhbGlicmk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3ODMiLCJUb3AiOjAsIkxlZnQiOjAsIlJpZ2h0IjowLCJCb3R0b20iOjB9LCJQYWRkaW5nIjp7IiRpZCI6Ijc4NCIsIlRvcCI6MCwiTGVmdCI6MCwiUmlnaHQiOjAsIkJvdHRvbSI6MH0sIkJhY2tncm91bmQiOnsiJHJlZiI6IjczIn0sIklzVmlzaWJsZSI6dHJ1ZSwiV2lkdGgiOjAuMCwiSGVpZ2h0IjowLjAsIkJvcmRlclN0eWxlIjp7IiRpZCI6Ijc4NSIsIkxpbmVDb2xvciI6bnVsbCwiTGluZVdlaWdodCI6MC4wLCJMaW5lVHlwZSI6MCwiUGFyZW50U3R5bGUiOm51bGx9LCJQYXJlbnRTdHlsZSI6bnVsbH0sIkRhdGVTdHlsZSI6eyIkaWQiOiI3ODYiLCJGb250U2V0dGluZ3MiOnsiJGlkIjoiNzg3IiwiRm9udFNpemUiOjEwLCJGb250TmFtZSI6IkNhbGlicmkiLCJJc0JvbGQiOnRydWUsIklzSXRhbGljIjpmYWxzZSwiSXNVbmRlcmxpbmVkIjpmYWxzZSwiUGFyZW50U3R5bGUiOm51bGx9LCJBdXRvU2l6ZSI6MCwiRm9yZWdyb3VuZCI6eyIkaWQiOiI3ODgiLCJDb2xvciI6eyIkaWQiOiI3ODkiLCJBIjoyNTUsIlIiOjIwOSwiRyI6NDAsIkIiOjQ2fX0sIk1heFdpZHRoIjoyMDAuMCwiTWF4SGVpZ2h0IjoiSW5maW5pdHkiLCJTbWFydEZvcmVncm91bmRJc0FjdGl2ZSI6ZmFsc2UsIkhvcml6b250YWxBbGlnbm1lbnQiOjAsIlZlcnRpY2FsQWxpZ25tZW50IjowLCJTbWFydEZvcmVncm91bmQiOm51bGwsIk1hcmdpbiI6eyIkaWQiOiI3OTAiLCJUb3AiOjAsIkxlZnQiOjAsIlJpZ2h0IjowLCJCb3R0b20iOjB9LCJQYWRkaW5nIjp7IiRpZCI6Ijc5MSIsIlRvcCI6MCwiTGVmdCI6MCwiUmlnaHQiOjAsIkJvdHRvbSI6MH0sIkJhY2tncm91bmQiOnsiJHJlZiI6IjgwIn0sIklzVmlzaWJsZSI6dHJ1ZSwiV2lkdGgiOjAuMCwiSGVpZ2h0IjowLjAsIkJvcmRlclN0eWxlIjp7IiRpZCI6Ijc5MiIsIkxpbmVDb2xvciI6bnVsbCwiTGluZVdlaWdodCI6MC4wLCJMaW5lVHlwZSI6MCwiUGFyZW50U3R5bGUiOm51bGx9LCJQYXJlbnRTdHlsZSI6bnVsbH0sIkRhdGVGb3JtYXQiOnsiJGlkIjoiNzkz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ksIlBlcmNlbnRhZ2VDb21wbGV0ZSI6bnVsbCwiUG9zaXRpb24iOnsiUmF0aW8iOjAuMDg1MzMxOTA2MjEyNzAwNzMxLCJJc0N1c3RvbSI6dHJ1ZX0sIkRhdGVGb3JtYXQiOnsiJHJlZiI6Ijc5MyJ9LCJJZCI6ImUwOTJjNzY2LTc2ZjctNDVkNC04MDRkLWMzMTFhNWZiYzdjYSIsIkltcG9ydElkIjoiMSIsIlRpdGxlIjoiVGhlIExlZ28gTW92aWUiLCJOb3RlIjpudWxsLCJIeXBlcmxpbmsiOm51bGwsIklzQ2hhbmdlZCI6ZmFsc2UsIklzTmV3IjpmYWxzZX0seyIkaWQiOiI3OTQiLCJEYXRlIjoiMjAxNy0wMS0wMVQyMzo1OTowMFoiLCJTdHlsZSI6eyIkaWQiOiI3OTUiLCJTaGFwZSI6MywiQ29ubmVjdG9yTWFyZ2luIjp7IiRpZCI6Ijc5NiIsIlRvcCI6MCwiTGVmdCI6MiwiUmlnaHQiOjIsIkJvdHRvbSI6MH0sIkNvbm5lY3RvclN0eWxlIjp7IiRpZCI6Ijc5NyIsIkxpbmVDb2xvciI6eyIkcmVmIjoiNTYifSwiTGluZVdlaWdodCI6MS4wLCJMaW5lVHlwZSI6MCwiUGFyZW50U3R5bGUiOm51bGx9LCJJc0JlbG93VGltZWJhbmQiOnRydWUsIkhpZGVEYXRlIjpmYWxzZSwiU2hhcGVTaXplIjowLCJTcGFjaW5nIjoxLjAsIlBhZGRpbmciOnsiJGlkIjoiNzk4IiwiVG9wIjo3LCJMZWZ0IjozLCJSaWdodCI6MCwiQm90dG9tIjoyfSwiU2hhcGVTdHlsZSI6eyIkaWQiOiI3OTkiLCJNYXJnaW4iOnsiJGlkIjoiODAwIiwiVG9wIjowLCJMZWZ0IjowLCJSaWdodCI6MCwiQm90dG9tIjowfSwiUGFkZGluZyI6eyIkaWQiOiI4MDEiLCJUb3AiOjAsIkxlZnQiOjAsIlJpZ2h0IjowLCJCb3R0b20iOjB9LCJCYWNrZ3JvdW5kIjp7IiRyZWYiOiI2MiJ9LCJJc1Zpc2libGUiOnRydWUsIldpZHRoIjoxMi4wLCJIZWlnaHQiOjE0LjAsIkJvcmRlclN0eWxlIjp7IiRpZCI6IjgwMiIsIkxpbmVDb2xvciI6eyIkcmVmIjoiNjUifSwiTGluZVdlaWdodCI6MC4wLCJMaW5lVHlwZSI6MCwiUGFyZW50U3R5bGUiOm51bGx9LCJQYXJlbnRTdHlsZSI6bnVsbH0sIlRpdGxlU3R5bGUiOnsiJGlkIjoiODAzIiwiRm9udFNldHRpbmdzIjp7IiRpZCI6IjgwNC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ODA1IiwiVG9wIjowLCJMZWZ0IjowLCJSaWdodCI6MCwiQm90dG9tIjowfSwiUGFkZGluZyI6eyIkaWQiOiI4MDYiLCJUb3AiOjAsIkxlZnQiOjAsIlJpZ2h0IjowLCJCb3R0b20iOjB9LCJCYWNrZ3JvdW5kIjp7IiRyZWYiOiI3MyJ9LCJJc1Zpc2libGUiOnRydWUsIldpZHRoIjowLjAsIkhlaWdodCI6MC4wLCJCb3JkZXJTdHlsZSI6eyIkaWQiOiI4MDciLCJMaW5lQ29sb3IiOm51bGwsIkxpbmVXZWlnaHQiOjAuMCwiTGluZVR5cGUiOjAsIlBhcmVudFN0eWxlIjpudWxsfSwiUGFyZW50U3R5bGUiOm51bGx9LCJEYXRlU3R5bGUiOnsiJGlkIjoiODA4IiwiRm9udFNldHRpbmdzIjp7IiRpZCI6IjgwOSIsIkZvbnRTaXplIjoxMCwiRm9udE5hbWUiOiJDYWxpYnJpIiwiSXNCb2xkIjp0cnVlLCJJc0l0YWxpYyI6ZmFsc2UsIklzVW5kZXJsaW5lZCI6ZmFsc2UsIlBhcmVudFN0eWxlIjpudWxsfSwiQXV0b1NpemUiOjAsIkZvcmVncm91bmQiOnsiJGlkIjoiODEwIiwiQ29sb3IiOnsiJHJlZiI6Ijc3In19LCJNYXhXaWR0aCI6MjAwLjAsIk1heEhlaWdodCI6IkluZmluaXR5IiwiU21hcnRGb3JlZ3JvdW5kSXNBY3RpdmUiOmZhbHNlLCJIb3Jpem9udGFsQWxpZ25tZW50IjowLCJWZXJ0aWNhbEFsaWdubWVudCI6MCwiU21hcnRGb3JlZ3JvdW5kIjpudWxsLCJNYXJnaW4iOnsiJGlkIjoiODExIiwiVG9wIjowLCJMZWZ0IjowLCJSaWdodCI6MCwiQm90dG9tIjowfSwiUGFkZGluZyI6eyIkaWQiOiI4MTIiLCJUb3AiOjAsIkxlZnQiOjAsIlJpZ2h0IjowLCJCb3R0b20iOjB9LCJCYWNrZ3JvdW5kIjp7IiRyZWYiOiI4MCJ9LCJJc1Zpc2libGUiOnRydWUsIldpZHRoIjowLjAsIkhlaWdodCI6MC4wLCJCb3JkZXJTdHlsZSI6eyIkaWQiOiI4MTMiLCJMaW5lQ29sb3IiOm51bGwsIkxpbmVXZWlnaHQiOjAuMCwiTGluZVR5cGUiOjAsIlBhcmVudFN0eWxlIjpudWxsfSwiUGFyZW50U3R5bGUiOm51bGx9LCJEYXRlRm9ybWF0Ijp7IiRpZCI6IjgxNC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zMCwiUGVyY2VudGFnZUNvbXBsZXRlIjpudWxsLCJQb3NpdGlvbiI6eyJSYXRpbyI6MC4wLCJJc0N1c3RvbSI6ZmFsc2V9LCJEYXRlRm9ybWF0Ijp7IiRyZWYiOiI4MTQifSwiSWQiOiIwODhmZDQ1MS1hMmExLTQ2Y2QtOGU4MC01ODFjMGExNDAxY2YiLCJJbXBvcnRJZCI6IjEiLCJUaXRsZSI6IlRoZSBMZWdvIEJhdG1hbiBNb3ZpZSIsIk5vdGUiOm51bGwsIkh5cGVybGluayI6bnVsbCwiSXNDaGFuZ2VkIjpmYWxzZSwiSXNOZXciOmZhbHNlfSx7IiRpZCI6IjgxNSIsIkRhdGUiOiIyMDE4LTAxLTI4VDAwOjAwOjAwWiIsIlN0eWxlIjp7IiRpZCI6IjgxNiIsIlNoYXBlIjoxNCwiQ29ubmVjdG9yTWFyZ2luIjp7IiRyZWYiOiI1NCJ9LCJDb25uZWN0b3JTdHlsZSI6eyIkaWQiOiI4MTciLCJMaW5lQ29sb3IiOnsiJGlkIjoiODE4IiwiJHR5cGUiOiJOTFJFLkNvbW1vbi5Eb20uU29saWRDb2xvckJydXNoLCBOTFJFLkNvbW1vbiIsIkNvbG9yIjp7IiRpZCI6IjgxOSIsIkEiOjI1NSwiUiI6MjA5LCJHIjoxNiwiQiI6MTl9fSwiTGluZVdlaWdodCI6MS4wLCJMaW5lVHlwZSI6MCwiUGFyZW50U3R5bGUiOm51bGx9LCJJc0JlbG93VGltZWJhbmQiOmZhbHNlLCJIaWRlRGF0ZSI6ZmFsc2UsIlNoYXBlU2l6ZSI6MSwiU3BhY2luZyI6MS4wLCJQYWRkaW5nIjp7IiRyZWYiOiI1OCJ9LCJTaGFwZVN0eWxlIjp7IiRpZCI6IjgyMCIsIk1hcmdpbiI6eyIkcmVmIjoiNjAifSwiUGFkZGluZyI6eyIkcmVmIjoiNjEifSwiQmFja2dyb3VuZCI6eyIkaWQiOiI4MjEiLCJDb2xvciI6eyIkaWQiOiI4MjIiLCJBIjoyNTUsIlIiOjIwOSwiRyI6MTYsIkIiOjE5fX0sIklzVmlzaWJsZSI6dHJ1ZSwiV2lkdGgiOjE4LjAsIkhlaWdodCI6MjAuMCwiQm9yZGVyU3R5bGUiOnsiJGlkIjoiODIzIiwiTGluZUNvbG9yIjp7IiRyZWYiOiI2NSJ9LCJMaW5lV2VpZ2h0IjowLjAsIkxpbmVUeXBlIjowLCJQYXJlbnRTdHlsZSI6bnVsbH0sIlBhcmVudFN0eWxlIjpudWxsfSwiVGl0bGVTdHlsZSI6eyIkaWQiOiI4MjQiLCJGb250U2V0dGluZ3MiOnsiJGlkIjoiODI1IiwiRm9udFNpemUiOjEyLCJGb250TmFtZSI6IkNhbGlicmkiLCJJc0JvbGQiOnRydWUsIklzSXRhbGljIjpmYWxzZSwiSXNVbmRlcmxpbmVkIjp0cnVlLCJQYXJlbnRTdHlsZSI6bnVsbH0sIkF1dG9TaXplIjoyLCJGb3JlZ3JvdW5kIjp7IiRpZCI6IjgyNiIsIkNvbG9yIjp7IiRpZCI6IjgyNyIsIkEiOjI1NSwiUiI6NTEsIkciOjUwLCJCIjoxN319LCJNYXhXaWR0aCI6MTYwLjk4MDU0NTA0Mzk0NTMx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4MjgiLCJMaW5lQ29sb3IiOm51bGwsIkxpbmVXZWlnaHQiOjAuMCwiTGluZVR5cGUiOjAsIlBhcmVudFN0eWxlIjpudWxsfSwiUGFyZW50U3R5bGUiOm51bGx9LCJEYXRlU3R5bGUiOnsiJGlkIjoiODI5IiwiRm9udFNldHRpbmdzIjp7IiRpZCI6IjgzMCIsIkZvbnRTaXplIjoxMCwiRm9udE5hbWUiOiJDYWxpYnJpIiwiSXNCb2xkIjp0cnVlLCJJc0l0YWxpYyI6ZmFsc2UsIklzVW5kZXJsaW5lZCI6ZmFsc2UsIlBhcmVudFN0eWxlIjpudWxsfSwiQXV0b1NpemUiOjAsIkZvcmVncm91bmQiOnsiJGlkIjoiODMxIiwiQ29sb3IiOnsiJGlkIjoiODMyIiwiQSI6MjU1LCJSIjoyMDksIkciOjQwLCJCIjo0Nn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gzMyIsIkxpbmVDb2xvciI6bnVsbCwiTGluZVdlaWdodCI6MC4wLCJMaW5lVHlwZSI6MCwiUGFyZW50U3R5bGUiOm51bGx9LCJQYXJlbnRTdHlsZSI6bnVsbH0sIkRhdGVGb3JtYXQiOnsiJGlkIjoiODM0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xLCJQZXJjZW50YWdlQ29tcGxldGUiOm51bGwsIlBvc2l0aW9uIjp7IlJhdGlvIjowLjA4OTIwNjc1MjA3MDY3NDE4OSwiSXNDdXN0b20iOnRydWV9LCJEYXRlRm9ybWF0Ijp7IiRyZWYiOiI4MzQifSwiSWQiOiI0NjE3Zjk2NS0wYjhlLTRmOGItOTQ0MS05ZWI4ZWUyM2U1YmEiLCJJbXBvcnRJZCI6bnVsbCwiVGl0bGUiOiI2MHRoIGJpcnRoZGF5IG9mIHRoZSBMZWdvIGJyaWNrIiwiTm90ZSI6bnVsbCwiSHlwZXJsaW5rIjpudWxsLCJJc0NoYW5nZWQiOmZhbHNlLCJJc05ldyI6ZmFsc2V9XSwiVGFza3MiOltdLCJNc1Byb2plY3RJdGVtc1RyZWUiOnsiJGlkIjoiODM1IiwiUm9vdCI6eyJJbXBvcnRJZCI6bnVsbCwiSXNJbXBvcnRlZCI6ZmFsc2UsIkNoaWxkcmVuIjpbXX19LCJNZXRhZGF0YSI6eyIkaWQiOiI4MzYiLCJFeGNlbFNoZWV0TmFtZSI6IlNoZWV0MSIsIkl0ZW1zVGl0bGVzIjoiW1wiT2xlIEtpcmsgQ2hyaXN0aWFuc2VuIGJ1eXMgc21hbGwgd29vZHdvcmtpbmcgc2hvcFwiLFwiU3RhcnRzIG1hbnVmYWN0dXJpbmcgdG95cyBkdWUgdG8gbGFjayBvZiBjYXJwZW50cnkgam9ic1wiLFwiQ29tcGFueSBuYW1lIGNoYW5nZWQgdG8gTEVHT1wiLFwiQ29tcGFueSBiZWdpbnMgbWFudWZhY3R1cmluZyBwbGFzdGljIHRveXNcIixcIlByb2R1Y2VzIGZpcnN0IEF1dG9tYXRpYyBCaW5kaW5nIEJyaWNrc1wiLFwiVGhlIGZpcnN0IGZpbG0gYWJvdXQgTGVnb1wiLFwiRmlyc3QgTGVnbyB3aW5kb3dzIGFuZCBkb29yc1wiLFwiTGVnbyBwYXRlbnRzIHRoZSBicmljayBkZXNpZ24gd2Uga25vdyB0b2RheVwiLFwiMTQwIGVtcGxveWVlc1wiLFwiVGhlIExlZ28gd2hlZWwgaXMgaW52ZW50ZWRcIixcIkZpcnN0IExlZ28gdHJhaW4gc3lzdGVtXCIsXCJUaGUgTGVnb2xhbmQgcGFyayBvcGVuc1wiLFwiVGhlIER1cGxvIHN5c3RlbVwiLFwiMTAwMCBlbXBsb3llZXNcIixcIlRoZSBmaXJzdCBvZmZpY2lhbCBMZWdvIG5ld3NsZXR0ZXJcIixcIkxlZ28gVGVjaG5pYyBpcyBsYXVuY2hlZFwiLFwiSW50cm9kdWNlcyB0aGUgbWluaWZpZ3VyZVwiLFwiRXN0YWJsaXNoZXMgdGhlIEVkdWNhdGlvbmFsIFByb2R1Y3RzIERlcGFydG1lbnQuXCIsXCI1MDAwIGVtcGxveWVlc1wiLFwiVGhlIHdvcmxkJ3MgbGFyZ2VzdCBMZWdvIENhc3RsZSBpcyBidWlsdFwiLFwiTGVnb2xhbmQgV2luZHNvciBpcyBvcGVuZWRcIixcIkxhdW5jaGVzIGlzIGZpcnN0IFBDIGdhbWUsIExlZ28gSXNsYW5kXCIsXCJMZWdvIHJlbGVhc2VzIE1pbmRzdG9ybXNcIixcIkxlZ28gU3RhciBXYXJzIGlzIGludHJvZHVjZWRcIixcIlRoZSBMZWdvIGJyaWNrIGlzIG5hbWVkIFxcXCJUb3kgb2YgdGhlIENlbnR1cnlcXFwiXCIsXCJTZWxscyBMZWdvbGFuZCBwYXJrcyB0byBNZXJsaW4gRW50ZXJ0YWlubWVudHMgR3JvdXAuXCIsXCJMZWdvIEluZGlhbmEgSm9uZXMgaXMgcmVsZWFzZWRcIixcIkxlZ28gTG9yZCBvZiB0aGUgUmluZ3MgaXMgcmVsZWFzZWRcIixcIlRoZSBMZWdvIE1vdmllXCIsXCJUaGUgTGVnbyBCYXRtYW4gTW92aWVcIl0iLCJDb2x1bW5zTWFwcGluZyI6IntcIiRpZFwiOlwiMVwiLFwiVGl0bGVDb2x1bW5OYW1lXCI6XCJDb2x1bW4yXCIsXCJUaXRsZUZyaWVuZGx5Q29sdW1uTmFtZVwiOlwiQ29sdW1uIDJcIixcIlN0YXJ0RGF0ZUNvbHVtbk5hbWVcIjpcIkNvbHVtbjFcIixcIlN0YXJ0RGF0ZUZyaWVuZGx5Q29sdW1uTmFtZVwiOlwiQ29sdW1uIDFcIixcIkVuZERhdGVDb2x1bW5OYW1lXCI6bnVsbCxcIkVuZERhdGVGcmllbmRseUNvbHVtbk5hbWVcIjpudWxsLFwiUGVyY2VudGFnZUNvbHVtbk5hbWVcIjpudWxsLFwiUGVyY2VudGFnZUZyaWVuZGx5Q29sdW1uTmFtZVwiOm51bGwsXCJOb3RlQ29sdW1uTmFtZVwiOm51bGwsXCJOb3RlRnJpZW5kbHlDb2x1bW5OYW1lXCI6bnVsbCxcIkhlYWRlclJvd0luZGV4XCI6bnVsbH0iLCJIZWFkZXJSb3ciOm51bGx9LCJTZXR0aW5ncyI6eyIkaWQiOiI4MzciLCJJbXBhT3B0aW9ucyI6eyIkaWQiOiI4Mzg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NCwiRmlsZVBhdGgiOiJDOlxcT2ZmaWNlIFRpbWVsaW5lXFxMZWdvIHRpbWVsaW5lLnhsc3giLCJUaW1lQ29uZmlndXJhdGlvbiI6eyIkaWQiOiI4MzkiLCJVc2VUaW1lIjpmYWxzZSwiV29ya0RheVN0YXJ0IjoiMDA6MDA6MDAiLCJXb3JrRGF5RW5kIjoiMjM6NTk6MDAifSwiTGFzdFVzZWRUZW1wbGF0ZUlkIjoiZWFjYWE3MTMtYjU3Mi00NWMwLWE3NGQtOWYyZGRiYzYwMjYx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2018-01-25T15:22:22Z</dcterms:created>
  <dcterms:modified xsi:type="dcterms:W3CDTF">2018-01-25T15:22:29Z</dcterms:modified>
</cp:coreProperties>
</file>