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sldIdLst>
    <p:sldId id="274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53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0" y="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5BC4-472A-4D67-95D5-361E13A2D370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F6CC-F024-4F65-B6DD-7DE98E51F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719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5BC4-472A-4D67-95D5-361E13A2D370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F6CC-F024-4F65-B6DD-7DE98E51F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492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5BC4-472A-4D67-95D5-361E13A2D370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F6CC-F024-4F65-B6DD-7DE98E51F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805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3814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8421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3061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5645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172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2080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1937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124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5BC4-472A-4D67-95D5-361E13A2D370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F6CC-F024-4F65-B6DD-7DE98E51F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7883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2383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434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000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5BC4-472A-4D67-95D5-361E13A2D370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F6CC-F024-4F65-B6DD-7DE98E51F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555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5BC4-472A-4D67-95D5-361E13A2D370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F6CC-F024-4F65-B6DD-7DE98E51F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801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5BC4-472A-4D67-95D5-361E13A2D370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F6CC-F024-4F65-B6DD-7DE98E51F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68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5BC4-472A-4D67-95D5-361E13A2D370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F6CC-F024-4F65-B6DD-7DE98E51F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960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5BC4-472A-4D67-95D5-361E13A2D370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F6CC-F024-4F65-B6DD-7DE98E51F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850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5BC4-472A-4D67-95D5-361E13A2D370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F6CC-F024-4F65-B6DD-7DE98E51F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59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B5BC4-472A-4D67-95D5-361E13A2D370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F6CC-F024-4F65-B6DD-7DE98E51F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889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B5BC4-472A-4D67-95D5-361E13A2D370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8F6CC-F024-4F65-B6DD-7DE98E51F7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86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64158-0CE9-4349-B3F5-2F2E57F0D0C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12/4/2020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59CC6-7B72-4137-928D-D85C24DCBB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46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ficetimeline.com/14-days-tria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16" Type="http://schemas.openxmlformats.org/officeDocument/2006/relationships/tags" Target="../tags/tag1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slideLayout" Target="../slideLayouts/slideLayout7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29" Type="http://schemas.openxmlformats.org/officeDocument/2006/relationships/tags" Target="../tags/tag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86778E-D52C-403D-A7CF-6291FC99A4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" y="0"/>
            <a:ext cx="12178441" cy="6858000"/>
          </a:xfrm>
          <a:prstGeom prst="rect">
            <a:avLst/>
          </a:prstGeom>
        </p:spPr>
      </p:pic>
      <p:sp>
        <p:nvSpPr>
          <p:cNvPr id="6" name="TextBox 1">
            <a:extLst>
              <a:ext uri="{FF2B5EF4-FFF2-40B4-BE49-F238E27FC236}">
                <a16:creationId xmlns:a16="http://schemas.microsoft.com/office/drawing/2014/main" id="{25408889-A457-4570-AAC5-9A204D51EAED}"/>
              </a:ext>
            </a:extLst>
          </p:cNvPr>
          <p:cNvSpPr txBox="1"/>
          <p:nvPr/>
        </p:nvSpPr>
        <p:spPr>
          <a:xfrm>
            <a:off x="8763168" y="962215"/>
            <a:ext cx="34288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u="sng" dirty="0">
                <a:solidFill>
                  <a:schemeClr val="bg1"/>
                </a:solidFill>
                <a:latin typeface="Segoe UI "/>
                <a:cs typeface="Segoe UI Semibold" panose="020B07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https://www.officetimeline.com/14-days-trial</a:t>
            </a:r>
            <a:endParaRPr lang="en-US" sz="1100" u="sng" dirty="0">
              <a:solidFill>
                <a:schemeClr val="bg1"/>
              </a:solidFill>
              <a:latin typeface="Segoe UI 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316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LSHAPE_TB_00000000000000000000000000000000_LeftEndCaps" hidden="1"/>
          <p:cNvSpPr txBox="1"/>
          <p:nvPr>
            <p:custDataLst>
              <p:tags r:id="rId2"/>
            </p:custDataLst>
          </p:nvPr>
        </p:nvSpPr>
        <p:spPr>
          <a:xfrm>
            <a:off x="254000" y="347996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chemeClr val="accent2"/>
                </a:solidFill>
                <a:latin typeface="Calibri"/>
              </a:rPr>
              <a:t>2021</a:t>
            </a:r>
          </a:p>
        </p:txBody>
      </p:sp>
      <p:sp>
        <p:nvSpPr>
          <p:cNvPr id="3" name="OTLSHAPE_TB_00000000000000000000000000000000_RightEndCaps" hidden="1"/>
          <p:cNvSpPr txBox="1"/>
          <p:nvPr>
            <p:custDataLst>
              <p:tags r:id="rId3"/>
            </p:custDataLst>
          </p:nvPr>
        </p:nvSpPr>
        <p:spPr>
          <a:xfrm>
            <a:off x="11474534" y="347996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chemeClr val="accent2"/>
                </a:solidFill>
                <a:latin typeface="Calibri"/>
              </a:rPr>
              <a:t>2021</a:t>
            </a:r>
          </a:p>
        </p:txBody>
      </p:sp>
      <p:cxnSp>
        <p:nvCxnSpPr>
          <p:cNvPr id="30" name="OTLSHAPE_T_ea9db3e0758c4652a388ad856558334a_RightVerticalConnector1"/>
          <p:cNvCxnSpPr/>
          <p:nvPr>
            <p:custDataLst>
              <p:tags r:id="rId4"/>
            </p:custDataLst>
          </p:nvPr>
        </p:nvCxnSpPr>
        <p:spPr>
          <a:xfrm flipV="1">
            <a:off x="10187646" y="3810000"/>
            <a:ext cx="0" cy="726525"/>
          </a:xfrm>
          <a:prstGeom prst="line">
            <a:avLst/>
          </a:prstGeom>
          <a:ln w="7620" cap="flat" cmpd="sng" algn="ctr">
            <a:solidFill>
              <a:schemeClr val="l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T_ea9db3e0758c4652a388ad856558334a_LeftVerticalConnector2"/>
          <p:cNvCxnSpPr/>
          <p:nvPr>
            <p:custDataLst>
              <p:tags r:id="rId5"/>
            </p:custDataLst>
          </p:nvPr>
        </p:nvCxnSpPr>
        <p:spPr>
          <a:xfrm>
            <a:off x="3881200" y="4207828"/>
            <a:ext cx="0" cy="328697"/>
          </a:xfrm>
          <a:prstGeom prst="line">
            <a:avLst/>
          </a:prstGeom>
          <a:ln w="7620" cap="flat" cmpd="sng" algn="ctr">
            <a:solidFill>
              <a:schemeClr val="l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OTLSHAPE_T_ea9db3e0758c4652a388ad856558334a_LeftVerticalConnector1"/>
          <p:cNvCxnSpPr/>
          <p:nvPr>
            <p:custDataLst>
              <p:tags r:id="rId6"/>
            </p:custDataLst>
          </p:nvPr>
        </p:nvCxnSpPr>
        <p:spPr>
          <a:xfrm>
            <a:off x="3881200" y="3810000"/>
            <a:ext cx="0" cy="211772"/>
          </a:xfrm>
          <a:prstGeom prst="line">
            <a:avLst/>
          </a:prstGeom>
          <a:ln w="7620" cap="flat" cmpd="sng" algn="ctr">
            <a:solidFill>
              <a:schemeClr val="l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M_d702ab5cf04a4c23b959ccd485e5b57e_Connector3"/>
          <p:cNvCxnSpPr/>
          <p:nvPr>
            <p:custDataLst>
              <p:tags r:id="rId7"/>
            </p:custDataLst>
          </p:nvPr>
        </p:nvCxnSpPr>
        <p:spPr>
          <a:xfrm>
            <a:off x="10191457" y="3213100"/>
            <a:ext cx="0" cy="215900"/>
          </a:xfrm>
          <a:prstGeom prst="line">
            <a:avLst/>
          </a:prstGeom>
          <a:ln w="7620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M_d702ab5cf04a4c23b959ccd485e5b57e_Connector2"/>
          <p:cNvCxnSpPr/>
          <p:nvPr>
            <p:custDataLst>
              <p:tags r:id="rId8"/>
            </p:custDataLst>
          </p:nvPr>
        </p:nvCxnSpPr>
        <p:spPr>
          <a:xfrm>
            <a:off x="10191457" y="3032675"/>
            <a:ext cx="0" cy="25400"/>
          </a:xfrm>
          <a:prstGeom prst="line">
            <a:avLst/>
          </a:prstGeom>
          <a:ln w="7620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M_d702ab5cf04a4c23b959ccd485e5b57e_Connector1"/>
          <p:cNvCxnSpPr/>
          <p:nvPr>
            <p:custDataLst>
              <p:tags r:id="rId9"/>
            </p:custDataLst>
          </p:nvPr>
        </p:nvCxnSpPr>
        <p:spPr>
          <a:xfrm>
            <a:off x="10191457" y="2515235"/>
            <a:ext cx="0" cy="346922"/>
          </a:xfrm>
          <a:prstGeom prst="line">
            <a:avLst/>
          </a:prstGeom>
          <a:ln w="7620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OTLSHAPE_M_1acb667c12d944a6a174e94b21989b9e_Connector2"/>
          <p:cNvCxnSpPr/>
          <p:nvPr>
            <p:custDataLst>
              <p:tags r:id="rId10"/>
            </p:custDataLst>
          </p:nvPr>
        </p:nvCxnSpPr>
        <p:spPr>
          <a:xfrm>
            <a:off x="9786424" y="3032675"/>
            <a:ext cx="0" cy="396325"/>
          </a:xfrm>
          <a:prstGeom prst="line">
            <a:avLst/>
          </a:prstGeom>
          <a:ln w="7620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M_1acb667c12d944a6a174e94b21989b9e_Connector1"/>
          <p:cNvCxnSpPr/>
          <p:nvPr>
            <p:custDataLst>
              <p:tags r:id="rId11"/>
            </p:custDataLst>
          </p:nvPr>
        </p:nvCxnSpPr>
        <p:spPr>
          <a:xfrm>
            <a:off x="9786424" y="2049992"/>
            <a:ext cx="0" cy="812165"/>
          </a:xfrm>
          <a:prstGeom prst="line">
            <a:avLst/>
          </a:prstGeom>
          <a:ln w="7620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OTLSHAPE_M_1b2d27cdd5754991959bd0608e912e78_Connector1"/>
          <p:cNvCxnSpPr/>
          <p:nvPr>
            <p:custDataLst>
              <p:tags r:id="rId12"/>
            </p:custDataLst>
          </p:nvPr>
        </p:nvCxnSpPr>
        <p:spPr>
          <a:xfrm>
            <a:off x="9588618" y="1584748"/>
            <a:ext cx="0" cy="1844252"/>
          </a:xfrm>
          <a:prstGeom prst="line">
            <a:avLst/>
          </a:prstGeom>
          <a:ln w="7620" cap="flat" cmpd="sng" algn="ctr">
            <a:solidFill>
              <a:schemeClr val="accent6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M_0fae97a31c5d43978ebc80a53e47a5e0_Connector1"/>
          <p:cNvCxnSpPr/>
          <p:nvPr>
            <p:custDataLst>
              <p:tags r:id="rId13"/>
            </p:custDataLst>
          </p:nvPr>
        </p:nvCxnSpPr>
        <p:spPr>
          <a:xfrm>
            <a:off x="9103520" y="1119505"/>
            <a:ext cx="0" cy="2309495"/>
          </a:xfrm>
          <a:prstGeom prst="line">
            <a:avLst/>
          </a:prstGeom>
          <a:ln w="7620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OTLSHAPE_M_55e29b31c97e453ca0fa6865a60cb541_Connector4"/>
          <p:cNvCxnSpPr/>
          <p:nvPr>
            <p:custDataLst>
              <p:tags r:id="rId14"/>
            </p:custDataLst>
          </p:nvPr>
        </p:nvCxnSpPr>
        <p:spPr>
          <a:xfrm>
            <a:off x="6277713" y="3213100"/>
            <a:ext cx="0" cy="215900"/>
          </a:xfrm>
          <a:prstGeom prst="line">
            <a:avLst/>
          </a:prstGeom>
          <a:ln w="7620" cap="flat" cmpd="sng" algn="ctr">
            <a:solidFill>
              <a:schemeClr val="accent6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M_55e29b31c97e453ca0fa6865a60cb541_Connector3"/>
          <p:cNvCxnSpPr/>
          <p:nvPr>
            <p:custDataLst>
              <p:tags r:id="rId15"/>
            </p:custDataLst>
          </p:nvPr>
        </p:nvCxnSpPr>
        <p:spPr>
          <a:xfrm>
            <a:off x="6277713" y="3032675"/>
            <a:ext cx="0" cy="25400"/>
          </a:xfrm>
          <a:prstGeom prst="line">
            <a:avLst/>
          </a:prstGeom>
          <a:ln w="7620" cap="flat" cmpd="sng" algn="ctr">
            <a:solidFill>
              <a:schemeClr val="accent6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OTLSHAPE_M_55e29b31c97e453ca0fa6865a60cb541_Connector2"/>
          <p:cNvCxnSpPr/>
          <p:nvPr>
            <p:custDataLst>
              <p:tags r:id="rId16"/>
            </p:custDataLst>
          </p:nvPr>
        </p:nvCxnSpPr>
        <p:spPr>
          <a:xfrm>
            <a:off x="6277713" y="2567432"/>
            <a:ext cx="0" cy="294725"/>
          </a:xfrm>
          <a:prstGeom prst="line">
            <a:avLst/>
          </a:prstGeom>
          <a:ln w="7620" cap="flat" cmpd="sng" algn="ctr">
            <a:solidFill>
              <a:schemeClr val="accent6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M_55e29b31c97e453ca0fa6865a60cb541_Connector1"/>
          <p:cNvCxnSpPr/>
          <p:nvPr>
            <p:custDataLst>
              <p:tags r:id="rId17"/>
            </p:custDataLst>
          </p:nvPr>
        </p:nvCxnSpPr>
        <p:spPr>
          <a:xfrm>
            <a:off x="6277713" y="2024591"/>
            <a:ext cx="0" cy="372322"/>
          </a:xfrm>
          <a:prstGeom prst="line">
            <a:avLst/>
          </a:prstGeom>
          <a:ln w="7620" cap="flat" cmpd="sng" algn="ctr">
            <a:solidFill>
              <a:schemeClr val="accent6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OTLSHAPE_M_c9f59256cc674729858f980ec1cbc3c9_Connector1"/>
          <p:cNvCxnSpPr/>
          <p:nvPr>
            <p:custDataLst>
              <p:tags r:id="rId18"/>
            </p:custDataLst>
          </p:nvPr>
        </p:nvCxnSpPr>
        <p:spPr>
          <a:xfrm>
            <a:off x="5742794" y="2773257"/>
            <a:ext cx="0" cy="592243"/>
          </a:xfrm>
          <a:prstGeom prst="line">
            <a:avLst/>
          </a:prstGeom>
          <a:ln w="7620" cap="flat" cmpd="sng" algn="ctr">
            <a:solidFill>
              <a:schemeClr val="accent1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M_a2981fda5f9e43769b0bde74afdcea51_Connector2"/>
          <p:cNvCxnSpPr/>
          <p:nvPr>
            <p:custDataLst>
              <p:tags r:id="rId19"/>
            </p:custDataLst>
          </p:nvPr>
        </p:nvCxnSpPr>
        <p:spPr>
          <a:xfrm>
            <a:off x="2922066" y="3032675"/>
            <a:ext cx="0" cy="396325"/>
          </a:xfrm>
          <a:prstGeom prst="line">
            <a:avLst/>
          </a:prstGeom>
          <a:ln w="7620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OTLSHAPE_M_a2981fda5f9e43769b0bde74afdcea51_Connector1"/>
          <p:cNvCxnSpPr/>
          <p:nvPr>
            <p:custDataLst>
              <p:tags r:id="rId20"/>
            </p:custDataLst>
          </p:nvPr>
        </p:nvCxnSpPr>
        <p:spPr>
          <a:xfrm>
            <a:off x="2922066" y="2515235"/>
            <a:ext cx="0" cy="346922"/>
          </a:xfrm>
          <a:prstGeom prst="line">
            <a:avLst/>
          </a:prstGeom>
          <a:ln w="7620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M_fc36c15839fb44548897ed3370f21469_Connector1"/>
          <p:cNvCxnSpPr/>
          <p:nvPr>
            <p:custDataLst>
              <p:tags r:id="rId21"/>
            </p:custDataLst>
          </p:nvPr>
        </p:nvCxnSpPr>
        <p:spPr>
          <a:xfrm>
            <a:off x="2192065" y="2049992"/>
            <a:ext cx="0" cy="1379008"/>
          </a:xfrm>
          <a:prstGeom prst="line">
            <a:avLst/>
          </a:prstGeom>
          <a:ln w="7620" cap="flat" cmpd="sng" algn="ctr">
            <a:solidFill>
              <a:schemeClr val="dk2">
                <a:alpha val="4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/>
          <p:cNvSpPr/>
          <p:nvPr>
            <p:custDataLst>
              <p:tags r:id="rId22"/>
            </p:custDataLst>
          </p:nvPr>
        </p:nvSpPr>
        <p:spPr>
          <a:xfrm>
            <a:off x="844465" y="3429000"/>
            <a:ext cx="10515600" cy="381000"/>
          </a:xfrm>
          <a:prstGeom prst="roundRect">
            <a:avLst>
              <a:gd name="adj" fmla="val 100000"/>
            </a:avLst>
          </a:prstGeom>
          <a:gradFill flip="none" rotWithShape="1">
            <a:gsLst>
              <a:gs pos="0">
                <a:srgbClr val="F14124"/>
              </a:gs>
              <a:gs pos="100000">
                <a:srgbClr val="F14124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TLSHAPE_TB_00000000000000000000000000000000_ElapsedTime" hidden="1"/>
          <p:cNvSpPr/>
          <p:nvPr>
            <p:custDataLst>
              <p:tags r:id="rId23"/>
            </p:custDataLst>
          </p:nvPr>
        </p:nvSpPr>
        <p:spPr>
          <a:xfrm>
            <a:off x="0" y="0"/>
            <a:ext cx="0" cy="0"/>
          </a:xfrm>
          <a:prstGeom prst="roundRect">
            <a:avLst>
              <a:gd name="adj" fmla="val 10000000"/>
            </a:avLst>
          </a:prstGeom>
          <a:solidFill>
            <a:srgbClr val="FF0000">
              <a:alpha val="30196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w="12700" h="139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TLSHAPE_TB_00000000000000000000000000000000_TodayMarkerShape" hidden="1"/>
          <p:cNvSpPr/>
          <p:nvPr>
            <p:custDataLst>
              <p:tags r:id="rId24"/>
            </p:custDataLst>
          </p:nvPr>
        </p:nvSpPr>
        <p:spPr>
          <a:xfrm>
            <a:off x="955137" y="3810000"/>
            <a:ext cx="114300" cy="12700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TLSHAPE_TB_00000000000000000000000000000000_TodayMarkerText" hidden="1"/>
          <p:cNvSpPr txBox="1"/>
          <p:nvPr>
            <p:custDataLst>
              <p:tags r:id="rId25"/>
            </p:custDataLst>
          </p:nvPr>
        </p:nvSpPr>
        <p:spPr>
          <a:xfrm>
            <a:off x="1009565" y="3937000"/>
            <a:ext cx="0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/>
              </a:rPr>
              <a:t>Today</a:t>
            </a:r>
          </a:p>
        </p:txBody>
      </p:sp>
      <p:sp>
        <p:nvSpPr>
          <p:cNvPr id="8" name="OTLSHAPE_TB_00000000000000000000000000000000_TimescaleInterval1"/>
          <p:cNvSpPr txBox="1"/>
          <p:nvPr>
            <p:custDataLst>
              <p:tags r:id="rId26"/>
            </p:custDataLst>
          </p:nvPr>
        </p:nvSpPr>
        <p:spPr>
          <a:xfrm>
            <a:off x="1073065" y="3526472"/>
            <a:ext cx="5461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6">
                <a:solidFill>
                  <a:schemeClr val="lt1"/>
                </a:solidFill>
                <a:latin typeface="Calibri"/>
              </a:rPr>
              <a:t>Saturday</a:t>
            </a:r>
          </a:p>
        </p:txBody>
      </p:sp>
      <p:sp>
        <p:nvSpPr>
          <p:cNvPr id="10" name="OTLSHAPE_TB_00000000000000000000000000000000_TimescaleInterval2"/>
          <p:cNvSpPr txBox="1"/>
          <p:nvPr>
            <p:custDataLst>
              <p:tags r:id="rId27"/>
            </p:custDataLst>
          </p:nvPr>
        </p:nvSpPr>
        <p:spPr>
          <a:xfrm>
            <a:off x="4464035" y="3526472"/>
            <a:ext cx="4572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8">
                <a:solidFill>
                  <a:schemeClr val="lt1"/>
                </a:solidFill>
                <a:latin typeface="Calibri"/>
              </a:rPr>
              <a:t>Sunday</a:t>
            </a:r>
          </a:p>
        </p:txBody>
      </p:sp>
      <p:sp>
        <p:nvSpPr>
          <p:cNvPr id="12" name="OTLSHAPE_TB_00000000000000000000000000000000_TimescaleInterval3"/>
          <p:cNvSpPr txBox="1"/>
          <p:nvPr>
            <p:custDataLst>
              <p:tags r:id="rId28"/>
            </p:custDataLst>
          </p:nvPr>
        </p:nvSpPr>
        <p:spPr>
          <a:xfrm>
            <a:off x="7855004" y="3526472"/>
            <a:ext cx="5207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0">
                <a:solidFill>
                  <a:schemeClr val="lt1"/>
                </a:solidFill>
                <a:latin typeface="Calibri"/>
              </a:rPr>
              <a:t>Monday</a:t>
            </a:r>
          </a:p>
        </p:txBody>
      </p:sp>
      <p:cxnSp>
        <p:nvCxnSpPr>
          <p:cNvPr id="9" name="OTLSHAPE_TB_00000000000000000000000000000000_Separator1"/>
          <p:cNvCxnSpPr/>
          <p:nvPr>
            <p:custDataLst>
              <p:tags r:id="rId29"/>
            </p:custDataLst>
          </p:nvPr>
        </p:nvCxnSpPr>
        <p:spPr>
          <a:xfrm>
            <a:off x="4400496" y="34925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/>
          <p:cNvCxnSpPr/>
          <p:nvPr>
            <p:custDataLst>
              <p:tags r:id="rId30"/>
            </p:custDataLst>
          </p:nvPr>
        </p:nvCxnSpPr>
        <p:spPr>
          <a:xfrm>
            <a:off x="7791466" y="34925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33" name="OTLSHAPE_T_d2e879e156df4937bd34629ad9070de7_Shape"/>
          <p:cNvSpPr/>
          <p:nvPr>
            <p:custDataLst>
              <p:tags r:id="rId31"/>
            </p:custDataLst>
          </p:nvPr>
        </p:nvSpPr>
        <p:spPr>
          <a:xfrm>
            <a:off x="5813439" y="4013200"/>
            <a:ext cx="850900" cy="20320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3" name="OTLSHAPE_T_ea9db3e0758c4652a388ad856558334a_Shape"/>
          <p:cNvSpPr/>
          <p:nvPr>
            <p:custDataLst>
              <p:tags r:id="rId32"/>
            </p:custDataLst>
          </p:nvPr>
        </p:nvSpPr>
        <p:spPr>
          <a:xfrm>
            <a:off x="3882470" y="4434925"/>
            <a:ext cx="6311900" cy="203200"/>
          </a:xfrm>
          <a:prstGeom prst="roundRect">
            <a:avLst>
              <a:gd name="adj" fmla="val 100000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6" name="OTLSHAPE_T_d2e879e156df4937bd34629ad9070de7_ShapePercentage" hidden="1"/>
          <p:cNvSpPr/>
          <p:nvPr>
            <p:custDataLst>
              <p:tags r:id="rId33"/>
            </p:custDataLst>
          </p:nvPr>
        </p:nvSpPr>
        <p:spPr>
          <a:xfrm>
            <a:off x="5813439" y="4013200"/>
            <a:ext cx="0" cy="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4" name="OTLSHAPE_T_ea9db3e0758c4652a388ad856558334a_ShapePercentage" hidden="1"/>
          <p:cNvSpPr/>
          <p:nvPr>
            <p:custDataLst>
              <p:tags r:id="rId34"/>
            </p:custDataLst>
          </p:nvPr>
        </p:nvSpPr>
        <p:spPr>
          <a:xfrm>
            <a:off x="3882470" y="4434925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7" name="OTLSHAPE_T_d2e879e156df4937bd34629ad9070de7_Duration" hidden="1"/>
          <p:cNvSpPr txBox="1"/>
          <p:nvPr>
            <p:custDataLst>
              <p:tags r:id="rId35"/>
            </p:custDataLst>
          </p:nvPr>
        </p:nvSpPr>
        <p:spPr>
          <a:xfrm>
            <a:off x="0" y="4013200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/>
              </a:rPr>
              <a:t>0 days</a:t>
            </a:r>
          </a:p>
        </p:txBody>
      </p:sp>
      <p:sp>
        <p:nvSpPr>
          <p:cNvPr id="9218" name="OTLSHAPE_T_d2e879e156df4937bd34629ad9070de7_TextPercentage" hidden="1"/>
          <p:cNvSpPr txBox="1"/>
          <p:nvPr>
            <p:custDataLst>
              <p:tags r:id="rId36"/>
            </p:custDataLst>
          </p:nvPr>
        </p:nvSpPr>
        <p:spPr>
          <a:xfrm>
            <a:off x="0" y="4168225"/>
            <a:ext cx="1588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9219" name="OTLSHAPE_T_d2e879e156df4937bd34629ad9070de7_StartDate" hidden="1"/>
          <p:cNvSpPr txBox="1"/>
          <p:nvPr>
            <p:custDataLst>
              <p:tags r:id="rId37"/>
            </p:custDataLst>
          </p:nvPr>
        </p:nvSpPr>
        <p:spPr>
          <a:xfrm>
            <a:off x="0" y="4168225"/>
            <a:ext cx="1588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/>
            </a:endParaRPr>
          </a:p>
        </p:txBody>
      </p:sp>
      <p:sp>
        <p:nvSpPr>
          <p:cNvPr id="9220" name="OTLSHAPE_T_d2e879e156df4937bd34629ad9070de7_EndDate" hidden="1"/>
          <p:cNvSpPr txBox="1"/>
          <p:nvPr>
            <p:custDataLst>
              <p:tags r:id="rId38"/>
            </p:custDataLst>
          </p:nvPr>
        </p:nvSpPr>
        <p:spPr>
          <a:xfrm>
            <a:off x="0" y="4168225"/>
            <a:ext cx="1588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/>
            </a:endParaRPr>
          </a:p>
        </p:txBody>
      </p:sp>
      <p:sp>
        <p:nvSpPr>
          <p:cNvPr id="9221" name="OTLSHAPE_T_d2e879e156df4937bd34629ad9070de7_Title"/>
          <p:cNvSpPr txBox="1"/>
          <p:nvPr>
            <p:custDataLst>
              <p:tags r:id="rId39"/>
            </p:custDataLst>
          </p:nvPr>
        </p:nvSpPr>
        <p:spPr>
          <a:xfrm>
            <a:off x="3493911" y="4021772"/>
            <a:ext cx="2273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200" i="1" spc="-2">
                <a:solidFill>
                  <a:schemeClr val="dk1"/>
                </a:solidFill>
                <a:latin typeface="Calibri"/>
              </a:rPr>
              <a:t>Treatment of cargo holds 2,3, and 5. </a:t>
            </a:r>
          </a:p>
        </p:txBody>
      </p:sp>
      <p:sp>
        <p:nvSpPr>
          <p:cNvPr id="9222" name="OTLSHAPE_T_d2e879e156df4937bd34629ad9070de7_JoinedDate"/>
          <p:cNvSpPr txBox="1"/>
          <p:nvPr>
            <p:custDataLst>
              <p:tags r:id="rId40"/>
            </p:custDataLst>
          </p:nvPr>
        </p:nvSpPr>
        <p:spPr>
          <a:xfrm>
            <a:off x="5813439" y="4216400"/>
            <a:ext cx="1397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2">
                <a:solidFill>
                  <a:schemeClr val="dk2"/>
                </a:solidFill>
                <a:latin typeface="Calibri"/>
              </a:rPr>
              <a:t>Jan 24, 10:00 am - 4:00 pm</a:t>
            </a:r>
          </a:p>
        </p:txBody>
      </p:sp>
      <p:sp>
        <p:nvSpPr>
          <p:cNvPr id="9225" name="OTLSHAPE_T_ea9db3e0758c4652a388ad856558334a_Duration" hidden="1"/>
          <p:cNvSpPr txBox="1"/>
          <p:nvPr>
            <p:custDataLst>
              <p:tags r:id="rId41"/>
            </p:custDataLst>
          </p:nvPr>
        </p:nvSpPr>
        <p:spPr>
          <a:xfrm>
            <a:off x="0" y="4434925"/>
            <a:ext cx="279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/>
              </a:rPr>
              <a:t>1 day</a:t>
            </a:r>
          </a:p>
        </p:txBody>
      </p:sp>
      <p:sp>
        <p:nvSpPr>
          <p:cNvPr id="9226" name="OTLSHAPE_T_ea9db3e0758c4652a388ad856558334a_TextPercentage" hidden="1"/>
          <p:cNvSpPr txBox="1"/>
          <p:nvPr>
            <p:custDataLst>
              <p:tags r:id="rId42"/>
            </p:custDataLst>
          </p:nvPr>
        </p:nvSpPr>
        <p:spPr>
          <a:xfrm>
            <a:off x="0" y="4589949"/>
            <a:ext cx="1588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rgbClr val="C0504D"/>
              </a:solidFill>
              <a:latin typeface="Calibri"/>
            </a:endParaRPr>
          </a:p>
        </p:txBody>
      </p:sp>
      <p:sp>
        <p:nvSpPr>
          <p:cNvPr id="9227" name="OTLSHAPE_T_ea9db3e0758c4652a388ad856558334a_StartDate" hidden="1"/>
          <p:cNvSpPr txBox="1"/>
          <p:nvPr>
            <p:custDataLst>
              <p:tags r:id="rId43"/>
            </p:custDataLst>
          </p:nvPr>
        </p:nvSpPr>
        <p:spPr>
          <a:xfrm>
            <a:off x="0" y="4589949"/>
            <a:ext cx="1588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/>
            </a:endParaRPr>
          </a:p>
        </p:txBody>
      </p:sp>
      <p:sp>
        <p:nvSpPr>
          <p:cNvPr id="9228" name="OTLSHAPE_T_ea9db3e0758c4652a388ad856558334a_EndDate" hidden="1"/>
          <p:cNvSpPr txBox="1"/>
          <p:nvPr>
            <p:custDataLst>
              <p:tags r:id="rId44"/>
            </p:custDataLst>
          </p:nvPr>
        </p:nvSpPr>
        <p:spPr>
          <a:xfrm>
            <a:off x="0" y="4589949"/>
            <a:ext cx="1588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/>
            </a:endParaRPr>
          </a:p>
        </p:txBody>
      </p:sp>
      <p:sp>
        <p:nvSpPr>
          <p:cNvPr id="9229" name="OTLSHAPE_T_ea9db3e0758c4652a388ad856558334a_JoinedDate"/>
          <p:cNvSpPr txBox="1"/>
          <p:nvPr>
            <p:custDataLst>
              <p:tags r:id="rId45"/>
            </p:custDataLst>
          </p:nvPr>
        </p:nvSpPr>
        <p:spPr>
          <a:xfrm>
            <a:off x="3882470" y="4638125"/>
            <a:ext cx="1727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2">
                <a:solidFill>
                  <a:schemeClr val="dk2"/>
                </a:solidFill>
                <a:latin typeface="Calibri"/>
              </a:rPr>
              <a:t>Jan 23, 8:20 pm - Jan 25, 4:57 pm</a:t>
            </a:r>
          </a:p>
        </p:txBody>
      </p:sp>
      <p:sp>
        <p:nvSpPr>
          <p:cNvPr id="9230" name="OTLSHAPE_T_ea9db3e0758c4652a388ad856558334a_Title"/>
          <p:cNvSpPr txBox="1"/>
          <p:nvPr>
            <p:custDataLst>
              <p:tags r:id="rId46"/>
            </p:custDataLst>
          </p:nvPr>
        </p:nvSpPr>
        <p:spPr>
          <a:xfrm>
            <a:off x="5816578" y="4443497"/>
            <a:ext cx="2438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i="1" spc="-4">
                <a:solidFill>
                  <a:schemeClr val="dk1"/>
                </a:solidFill>
                <a:latin typeface="Calibri"/>
              </a:rPr>
              <a:t>First Officer on board with security unit </a:t>
            </a:r>
          </a:p>
        </p:txBody>
      </p:sp>
      <p:sp>
        <p:nvSpPr>
          <p:cNvPr id="9192" name="OTLSHAPE_M_fc36c15839fb44548897ed3370f21469_Shape"/>
          <p:cNvSpPr/>
          <p:nvPr>
            <p:custDataLst>
              <p:tags r:id="rId47"/>
            </p:custDataLst>
          </p:nvPr>
        </p:nvSpPr>
        <p:spPr>
          <a:xfrm rot="16200000">
            <a:off x="2217465" y="2049992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95" name="OTLSHAPE_M_a2981fda5f9e43769b0bde74afdcea51_Shape"/>
          <p:cNvSpPr/>
          <p:nvPr>
            <p:custDataLst>
              <p:tags r:id="rId48"/>
            </p:custDataLst>
          </p:nvPr>
        </p:nvSpPr>
        <p:spPr>
          <a:xfrm rot="16200000">
            <a:off x="2947466" y="2515235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01" name="OTLSHAPE_M_9489c868fd79444992b3da8e1548c402_Shape"/>
          <p:cNvSpPr/>
          <p:nvPr>
            <p:custDataLst>
              <p:tags r:id="rId49"/>
            </p:custDataLst>
          </p:nvPr>
        </p:nvSpPr>
        <p:spPr>
          <a:xfrm>
            <a:off x="3130008" y="3238500"/>
            <a:ext cx="228600" cy="2540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06" name="OTLSHAPE_M_c9f59256cc674729858f980ec1cbc3c9_Shape"/>
          <p:cNvSpPr/>
          <p:nvPr>
            <p:custDataLst>
              <p:tags r:id="rId50"/>
            </p:custDataLst>
          </p:nvPr>
        </p:nvSpPr>
        <p:spPr>
          <a:xfrm>
            <a:off x="5628494" y="3238500"/>
            <a:ext cx="228600" cy="254000"/>
          </a:xfrm>
          <a:prstGeom prst="down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09" name="OTLSHAPE_M_55e29b31c97e453ca0fa6865a60cb541_Shape"/>
          <p:cNvSpPr/>
          <p:nvPr>
            <p:custDataLst>
              <p:tags r:id="rId51"/>
            </p:custDataLst>
          </p:nvPr>
        </p:nvSpPr>
        <p:spPr>
          <a:xfrm rot="16200000">
            <a:off x="6303113" y="2024592"/>
            <a:ext cx="165100" cy="165100"/>
          </a:xfrm>
          <a:prstGeom prst="flowChartMerg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2" name="OTLSHAPE_M_d81dc2ac1c314a5bb54df6d0946a7af8_Shape"/>
          <p:cNvSpPr/>
          <p:nvPr>
            <p:custDataLst>
              <p:tags r:id="rId52"/>
            </p:custDataLst>
          </p:nvPr>
        </p:nvSpPr>
        <p:spPr>
          <a:xfrm>
            <a:off x="6370268" y="3238500"/>
            <a:ext cx="228600" cy="254000"/>
          </a:xfrm>
          <a:prstGeom prst="up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5" name="OTLSHAPE_M_0fae97a31c5d43978ebc80a53e47a5e0_Shape"/>
          <p:cNvSpPr/>
          <p:nvPr>
            <p:custDataLst>
              <p:tags r:id="rId53"/>
            </p:custDataLst>
          </p:nvPr>
        </p:nvSpPr>
        <p:spPr>
          <a:xfrm rot="16200000">
            <a:off x="9128920" y="1119505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22" name="OTLSHAPE_M_1b2d27cdd5754991959bd0608e912e78_Shape"/>
          <p:cNvSpPr/>
          <p:nvPr>
            <p:custDataLst>
              <p:tags r:id="rId54"/>
            </p:custDataLst>
          </p:nvPr>
        </p:nvSpPr>
        <p:spPr>
          <a:xfrm rot="16200000">
            <a:off x="9614018" y="1584748"/>
            <a:ext cx="165100" cy="165100"/>
          </a:xfrm>
          <a:prstGeom prst="flowChartMerg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25" name="OTLSHAPE_M_1acb667c12d944a6a174e94b21989b9e_Shape"/>
          <p:cNvSpPr/>
          <p:nvPr>
            <p:custDataLst>
              <p:tags r:id="rId55"/>
            </p:custDataLst>
          </p:nvPr>
        </p:nvSpPr>
        <p:spPr>
          <a:xfrm rot="16200000">
            <a:off x="9811824" y="2049992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28" name="OTLSHAPE_M_d702ab5cf04a4c23b959ccd485e5b57e_Shape"/>
          <p:cNvSpPr/>
          <p:nvPr>
            <p:custDataLst>
              <p:tags r:id="rId56"/>
            </p:custDataLst>
          </p:nvPr>
        </p:nvSpPr>
        <p:spPr>
          <a:xfrm rot="16200000">
            <a:off x="10216857" y="2515235"/>
            <a:ext cx="165100" cy="165100"/>
          </a:xfrm>
          <a:prstGeom prst="flowChartMerg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32" name="OTLSHAPE_M_6d73ca754abb4ee59956a182dca79aa4_Shape"/>
          <p:cNvSpPr/>
          <p:nvPr>
            <p:custDataLst>
              <p:tags r:id="rId57"/>
            </p:custDataLst>
          </p:nvPr>
        </p:nvSpPr>
        <p:spPr>
          <a:xfrm>
            <a:off x="10199238" y="3238500"/>
            <a:ext cx="228600" cy="254000"/>
          </a:xfrm>
          <a:prstGeom prst="plus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TLSHAPE_M_fc36c15839fb44548897ed3370f21469_Title"/>
          <p:cNvSpPr txBox="1"/>
          <p:nvPr>
            <p:custDataLst>
              <p:tags r:id="rId58"/>
            </p:custDataLst>
          </p:nvPr>
        </p:nvSpPr>
        <p:spPr>
          <a:xfrm>
            <a:off x="2415585" y="1931670"/>
            <a:ext cx="1219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4">
                <a:solidFill>
                  <a:schemeClr val="dk1"/>
                </a:solidFill>
                <a:latin typeface="Calibri Light"/>
              </a:rPr>
              <a:t>SS Huyendo in harbor</a:t>
            </a:r>
          </a:p>
        </p:txBody>
      </p:sp>
      <p:sp>
        <p:nvSpPr>
          <p:cNvPr id="9191" name="OTLSHAPE_M_fc36c15839fb44548897ed3370f21469_Date"/>
          <p:cNvSpPr txBox="1"/>
          <p:nvPr>
            <p:custDataLst>
              <p:tags r:id="rId59"/>
            </p:custDataLst>
          </p:nvPr>
        </p:nvSpPr>
        <p:spPr>
          <a:xfrm>
            <a:off x="2415585" y="2127589"/>
            <a:ext cx="419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accent6"/>
                </a:solidFill>
                <a:latin typeface="Calibri"/>
              </a:rPr>
              <a:t>8:20 am</a:t>
            </a:r>
          </a:p>
        </p:txBody>
      </p:sp>
      <p:sp>
        <p:nvSpPr>
          <p:cNvPr id="9193" name="OTLSHAPE_M_a2981fda5f9e43769b0bde74afdcea51_Title"/>
          <p:cNvSpPr txBox="1"/>
          <p:nvPr>
            <p:custDataLst>
              <p:tags r:id="rId60"/>
            </p:custDataLst>
          </p:nvPr>
        </p:nvSpPr>
        <p:spPr>
          <a:xfrm>
            <a:off x="3145586" y="2396913"/>
            <a:ext cx="952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>
                <a:solidFill>
                  <a:schemeClr val="dk1"/>
                </a:solidFill>
                <a:latin typeface="Calibri Light"/>
              </a:rPr>
              <a:t>Inspectors board</a:t>
            </a:r>
          </a:p>
        </p:txBody>
      </p:sp>
      <p:sp>
        <p:nvSpPr>
          <p:cNvPr id="9194" name="OTLSHAPE_M_a2981fda5f9e43769b0bde74afdcea51_Date"/>
          <p:cNvSpPr txBox="1"/>
          <p:nvPr>
            <p:custDataLst>
              <p:tags r:id="rId61"/>
            </p:custDataLst>
          </p:nvPr>
        </p:nvSpPr>
        <p:spPr>
          <a:xfrm>
            <a:off x="3145586" y="2592832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accent6"/>
                </a:solidFill>
                <a:latin typeface="Calibri"/>
              </a:rPr>
              <a:t>1:30 pm</a:t>
            </a:r>
          </a:p>
        </p:txBody>
      </p:sp>
      <p:sp>
        <p:nvSpPr>
          <p:cNvPr id="9199" name="OTLSHAPE_M_9489c868fd79444992b3da8e1548c402_Title"/>
          <p:cNvSpPr txBox="1"/>
          <p:nvPr>
            <p:custDataLst>
              <p:tags r:id="rId62"/>
            </p:custDataLst>
          </p:nvPr>
        </p:nvSpPr>
        <p:spPr>
          <a:xfrm>
            <a:off x="2722677" y="2862157"/>
            <a:ext cx="1041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>
                <a:solidFill>
                  <a:schemeClr val="dk1"/>
                </a:solidFill>
                <a:latin typeface="Calibri Light"/>
              </a:rPr>
              <a:t>Pesticides ordered</a:t>
            </a:r>
          </a:p>
        </p:txBody>
      </p:sp>
      <p:sp>
        <p:nvSpPr>
          <p:cNvPr id="9200" name="OTLSHAPE_M_9489c868fd79444992b3da8e1548c402_Date"/>
          <p:cNvSpPr txBox="1"/>
          <p:nvPr>
            <p:custDataLst>
              <p:tags r:id="rId63"/>
            </p:custDataLst>
          </p:nvPr>
        </p:nvSpPr>
        <p:spPr>
          <a:xfrm>
            <a:off x="3025953" y="3058075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accent6"/>
                </a:solidFill>
                <a:latin typeface="Calibri"/>
              </a:rPr>
              <a:t>3:49 pm</a:t>
            </a:r>
          </a:p>
        </p:txBody>
      </p:sp>
      <p:sp>
        <p:nvSpPr>
          <p:cNvPr id="9202" name="OTLSHAPE_M_c9f59256cc674729858f980ec1cbc3c9_Title"/>
          <p:cNvSpPr txBox="1"/>
          <p:nvPr>
            <p:custDataLst>
              <p:tags r:id="rId64"/>
            </p:custDataLst>
          </p:nvPr>
        </p:nvSpPr>
        <p:spPr>
          <a:xfrm>
            <a:off x="5153683" y="2396913"/>
            <a:ext cx="1168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>
                <a:solidFill>
                  <a:schemeClr val="dk1"/>
                </a:solidFill>
                <a:latin typeface="Calibri Light"/>
              </a:rPr>
              <a:t>Pesticide unit boards</a:t>
            </a:r>
          </a:p>
        </p:txBody>
      </p:sp>
      <p:sp>
        <p:nvSpPr>
          <p:cNvPr id="9203" name="OTLSHAPE_M_c9f59256cc674729858f980ec1cbc3c9_Date"/>
          <p:cNvSpPr txBox="1"/>
          <p:nvPr>
            <p:custDataLst>
              <p:tags r:id="rId65"/>
            </p:custDataLst>
          </p:nvPr>
        </p:nvSpPr>
        <p:spPr>
          <a:xfrm>
            <a:off x="5527380" y="2592832"/>
            <a:ext cx="419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accent6"/>
                </a:solidFill>
                <a:latin typeface="Calibri"/>
              </a:rPr>
              <a:t>9:30 am</a:t>
            </a:r>
          </a:p>
        </p:txBody>
      </p:sp>
      <p:sp>
        <p:nvSpPr>
          <p:cNvPr id="9207" name="OTLSHAPE_M_55e29b31c97e453ca0fa6865a60cb541_Title"/>
          <p:cNvSpPr txBox="1"/>
          <p:nvPr>
            <p:custDataLst>
              <p:tags r:id="rId66"/>
            </p:custDataLst>
          </p:nvPr>
        </p:nvSpPr>
        <p:spPr>
          <a:xfrm>
            <a:off x="6501233" y="1906270"/>
            <a:ext cx="1231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10">
                <a:solidFill>
                  <a:schemeClr val="dk1"/>
                </a:solidFill>
                <a:latin typeface="Calibri Light"/>
              </a:rPr>
              <a:t>Toxic warnings posted</a:t>
            </a:r>
          </a:p>
        </p:txBody>
      </p:sp>
      <p:sp>
        <p:nvSpPr>
          <p:cNvPr id="9208" name="OTLSHAPE_M_55e29b31c97e453ca0fa6865a60cb541_Date"/>
          <p:cNvSpPr txBox="1"/>
          <p:nvPr>
            <p:custDataLst>
              <p:tags r:id="rId67"/>
            </p:custDataLst>
          </p:nvPr>
        </p:nvSpPr>
        <p:spPr>
          <a:xfrm>
            <a:off x="6501233" y="2102189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accent6"/>
                </a:solidFill>
                <a:latin typeface="Calibri"/>
              </a:rPr>
              <a:t>1:15 pm</a:t>
            </a:r>
          </a:p>
        </p:txBody>
      </p:sp>
      <p:sp>
        <p:nvSpPr>
          <p:cNvPr id="9210" name="OTLSHAPE_M_d81dc2ac1c314a5bb54df6d0946a7af8_Title"/>
          <p:cNvSpPr txBox="1"/>
          <p:nvPr>
            <p:custDataLst>
              <p:tags r:id="rId68"/>
            </p:custDataLst>
          </p:nvPr>
        </p:nvSpPr>
        <p:spPr>
          <a:xfrm>
            <a:off x="5873381" y="2862157"/>
            <a:ext cx="1219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>
                <a:solidFill>
                  <a:schemeClr val="dk1"/>
                </a:solidFill>
                <a:latin typeface="Calibri Light"/>
              </a:rPr>
              <a:t>Pesticide unit departs</a:t>
            </a:r>
          </a:p>
        </p:txBody>
      </p:sp>
      <p:sp>
        <p:nvSpPr>
          <p:cNvPr id="9211" name="OTLSHAPE_M_d81dc2ac1c314a5bb54df6d0946a7af8_Date"/>
          <p:cNvSpPr txBox="1"/>
          <p:nvPr>
            <p:custDataLst>
              <p:tags r:id="rId69"/>
            </p:custDataLst>
          </p:nvPr>
        </p:nvSpPr>
        <p:spPr>
          <a:xfrm>
            <a:off x="6266213" y="3058075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accent6"/>
                </a:solidFill>
                <a:latin typeface="Calibri"/>
              </a:rPr>
              <a:t>2:45 pm</a:t>
            </a:r>
          </a:p>
        </p:txBody>
      </p:sp>
      <p:sp>
        <p:nvSpPr>
          <p:cNvPr id="9213" name="OTLSHAPE_M_0fae97a31c5d43978ebc80a53e47a5e0_Title"/>
          <p:cNvSpPr txBox="1"/>
          <p:nvPr>
            <p:custDataLst>
              <p:tags r:id="rId70"/>
            </p:custDataLst>
          </p:nvPr>
        </p:nvSpPr>
        <p:spPr>
          <a:xfrm>
            <a:off x="9327041" y="1001183"/>
            <a:ext cx="162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4">
                <a:solidFill>
                  <a:schemeClr val="dk1"/>
                </a:solidFill>
                <a:latin typeface="Calibri Light"/>
              </a:rPr>
              <a:t>Security guard reports fumes</a:t>
            </a:r>
          </a:p>
        </p:txBody>
      </p:sp>
      <p:sp>
        <p:nvSpPr>
          <p:cNvPr id="9214" name="OTLSHAPE_M_0fae97a31c5d43978ebc80a53e47a5e0_Date"/>
          <p:cNvSpPr txBox="1"/>
          <p:nvPr>
            <p:custDataLst>
              <p:tags r:id="rId71"/>
            </p:custDataLst>
          </p:nvPr>
        </p:nvSpPr>
        <p:spPr>
          <a:xfrm>
            <a:off x="9327041" y="1197102"/>
            <a:ext cx="419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accent6"/>
                </a:solidFill>
                <a:latin typeface="Calibri"/>
              </a:rPr>
              <a:t>9:15 am</a:t>
            </a:r>
          </a:p>
        </p:txBody>
      </p:sp>
      <p:sp>
        <p:nvSpPr>
          <p:cNvPr id="9120" name="OTLSHAPE_M_1b2d27cdd5754991959bd0608e912e78_Title"/>
          <p:cNvSpPr txBox="1"/>
          <p:nvPr>
            <p:custDataLst>
              <p:tags r:id="rId72"/>
            </p:custDataLst>
          </p:nvPr>
        </p:nvSpPr>
        <p:spPr>
          <a:xfrm>
            <a:off x="9812138" y="1466427"/>
            <a:ext cx="1320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>
                <a:solidFill>
                  <a:schemeClr val="dk1"/>
                </a:solidFill>
                <a:latin typeface="Calibri Light"/>
              </a:rPr>
              <a:t>Captain orders aeration</a:t>
            </a:r>
          </a:p>
        </p:txBody>
      </p:sp>
      <p:sp>
        <p:nvSpPr>
          <p:cNvPr id="9121" name="OTLSHAPE_M_1b2d27cdd5754991959bd0608e912e78_Date"/>
          <p:cNvSpPr txBox="1"/>
          <p:nvPr>
            <p:custDataLst>
              <p:tags r:id="rId73"/>
            </p:custDataLst>
          </p:nvPr>
        </p:nvSpPr>
        <p:spPr>
          <a:xfrm>
            <a:off x="9812138" y="1662345"/>
            <a:ext cx="49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accent6"/>
                </a:solidFill>
                <a:latin typeface="Calibri"/>
              </a:rPr>
              <a:t>12:41 pm</a:t>
            </a:r>
          </a:p>
        </p:txBody>
      </p:sp>
      <p:sp>
        <p:nvSpPr>
          <p:cNvPr id="9123" name="OTLSHAPE_M_1acb667c12d944a6a174e94b21989b9e_Title"/>
          <p:cNvSpPr txBox="1"/>
          <p:nvPr>
            <p:custDataLst>
              <p:tags r:id="rId74"/>
            </p:custDataLst>
          </p:nvPr>
        </p:nvSpPr>
        <p:spPr>
          <a:xfrm>
            <a:off x="10009944" y="1931670"/>
            <a:ext cx="800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>
                <a:solidFill>
                  <a:schemeClr val="dk1"/>
                </a:solidFill>
                <a:latin typeface="Calibri Light"/>
              </a:rPr>
              <a:t>Doctor boards</a:t>
            </a:r>
          </a:p>
        </p:txBody>
      </p:sp>
      <p:sp>
        <p:nvSpPr>
          <p:cNvPr id="9124" name="OTLSHAPE_M_1acb667c12d944a6a174e94b21989b9e_Date"/>
          <p:cNvSpPr txBox="1"/>
          <p:nvPr>
            <p:custDataLst>
              <p:tags r:id="rId75"/>
            </p:custDataLst>
          </p:nvPr>
        </p:nvSpPr>
        <p:spPr>
          <a:xfrm>
            <a:off x="10009944" y="2127589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accent6"/>
                </a:solidFill>
                <a:latin typeface="Calibri"/>
              </a:rPr>
              <a:t>2:05 pm</a:t>
            </a:r>
          </a:p>
        </p:txBody>
      </p:sp>
      <p:sp>
        <p:nvSpPr>
          <p:cNvPr id="9126" name="OTLSHAPE_M_d702ab5cf04a4c23b959ccd485e5b57e_Title"/>
          <p:cNvSpPr txBox="1"/>
          <p:nvPr>
            <p:custDataLst>
              <p:tags r:id="rId76"/>
            </p:custDataLst>
          </p:nvPr>
        </p:nvSpPr>
        <p:spPr>
          <a:xfrm>
            <a:off x="10414977" y="2396913"/>
            <a:ext cx="1397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4">
                <a:solidFill>
                  <a:schemeClr val="dk1"/>
                </a:solidFill>
                <a:latin typeface="Calibri Light"/>
              </a:rPr>
              <a:t>First Officer leaves vessel</a:t>
            </a:r>
          </a:p>
        </p:txBody>
      </p:sp>
      <p:sp>
        <p:nvSpPr>
          <p:cNvPr id="9127" name="OTLSHAPE_M_d702ab5cf04a4c23b959ccd485e5b57e_Date"/>
          <p:cNvSpPr txBox="1"/>
          <p:nvPr>
            <p:custDataLst>
              <p:tags r:id="rId77"/>
            </p:custDataLst>
          </p:nvPr>
        </p:nvSpPr>
        <p:spPr>
          <a:xfrm>
            <a:off x="10414977" y="2592832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accent6"/>
                </a:solidFill>
                <a:latin typeface="Calibri"/>
              </a:rPr>
              <a:t>4:57 pm</a:t>
            </a:r>
          </a:p>
        </p:txBody>
      </p:sp>
      <p:sp>
        <p:nvSpPr>
          <p:cNvPr id="9129" name="OTLSHAPE_M_6d73ca754abb4ee59956a182dca79aa4_Title"/>
          <p:cNvSpPr txBox="1"/>
          <p:nvPr>
            <p:custDataLst>
              <p:tags r:id="rId78"/>
            </p:custDataLst>
          </p:nvPr>
        </p:nvSpPr>
        <p:spPr>
          <a:xfrm>
            <a:off x="9691408" y="2862157"/>
            <a:ext cx="1231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>
                <a:solidFill>
                  <a:schemeClr val="dk1"/>
                </a:solidFill>
                <a:latin typeface="Calibri Light"/>
              </a:rPr>
              <a:t>Checked into hospital </a:t>
            </a:r>
          </a:p>
        </p:txBody>
      </p:sp>
      <p:sp>
        <p:nvSpPr>
          <p:cNvPr id="9131" name="OTLSHAPE_M_6d73ca754abb4ee59956a182dca79aa4_Date"/>
          <p:cNvSpPr txBox="1"/>
          <p:nvPr>
            <p:custDataLst>
              <p:tags r:id="rId79"/>
            </p:custDataLst>
          </p:nvPr>
        </p:nvSpPr>
        <p:spPr>
          <a:xfrm>
            <a:off x="10095183" y="3058075"/>
            <a:ext cx="431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chemeClr val="accent6"/>
                </a:solidFill>
                <a:latin typeface="Calibri"/>
              </a:rPr>
              <a:t>5:51 pm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27115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Sb2FkbWFwIiwiVmVyc2lvbiI6eyIkaWQiOiIyIiwiVmVyc2lvbiI6IjMuMy4yIiwiT3JpZ2luYWxBc3NlbWJseVZlcnNpb24iOiIzLjEwLjAzLjAwIiwiRWRpdGlvbiI6IlBybyIsIklzUGx1c0VkaXRpb24iOnRydWUsIklzUHJvRWRpdGlvbiI6dHJ1ZX0sIkVmZmVjdCI6MS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jU1LCJSIjoyNDEsIkciOjY1LCJCIjozNn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OTQsIkciOjIwNCwiQiI6MjQz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MCwiQm90dG9tIjowfSwiUGFkZGluZyI6eyIkaWQiOiIxOCIsIlRvcCI6MCwiTGVmdCI6MCwiUmlnaHQiOjAsIkJvdHRvbSI6MH0sIkJhY2tncm91bmQiOnsiJGlkIjoiMTkiLCJDb2xvciI6eyIkaWQiOiIyMCIsIkEiOjg5LCJSIjowLCJHIjowLCJCIjowfX0sIklzVmlzaWJsZSI6ZmFsc2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5NCwiRyI6MjA0LCJCIjoyNDN9fSwiTWF4V2lkdGgiOiJJbmZpbml0eSIsIk1heEhlaWdodCI6IkluZmluaXR5IiwiU21hcnRGb3JlZ3JvdW5kSXNBY3RpdmUiOmZhbHNlLCJIb3Jpem9udGFsQWxpZ25tZW50IjowLCJWZXJ0aWNhbEFsaWdubWVudCI6MCwiU21hcnRGb3JlZ3JvdW5kIjpudWxsLCJCYWNrZ3JvdW5kRmlsbFR5cGUiOjAsIk1hcmdpbiI6eyIkaWQiOiIyNSIsIlRvcCI6MCwiTGVmdCI6MjAsIlJpZ2h0IjowLCJCb3R0b20iOjB9LCJQYWRkaW5nIjp7IiRpZCI6IjI2IiwiVG9wIjowLCJMZWZ0IjowLCJSaWdodCI6MCwiQm90dG9tIjowfSwiQmFja2dyb3VuZCI6eyIkaWQiOiIyNyIsIkNvbG9yIjp7IiRyZWYiOiIyMCJ9fSwiSXNWaXNpYmxlIjpmYWxz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U1LCJHIjowLCJCIjowfX0sIklzVmlzaWJsZSI6dHJ1ZSwiV2lkdGgiOjAuMCwiSGVpZ2h0IjowLjAsIkJvcmRlclN0eWxlIjpudWxsLCJQYXJlbnRTdHlsZSI6bnVsbH0sIlNjYWxlU3R5bGUiOnsiJGlkIjoiNDAiLCJTaG93U2VnbWVudFNlcGFyYXRvcnMiOnRydWUsIlNlZ21lbnRTZXBhcmF0b3JPcGFjaXR5IjozMCwiRm9udFNldHRpbmdzIjp7IiRpZCI6IjQxIiwiRm9udFNpemUiOjEyLCJGb250TmFtZSI6IkNhbGlicmkiLCJJc0JvbGQiOmZhbHNlLCJJc0l0YWxpYyI6ZmFsc2UsIklzVW5kZXJsaW5lZCI6ZmFsc2UsIlBhcmVudFN0eWxlIjpudWxsfSwiQXV0b1NpemUiOjAsIkZvcmVncm91bmQiOnsiJGlkIjoiNDIiLCJDb2xvciI6eyIkaWQiOiI0My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0NCIsIlRvcCI6MCwiTGVmdCI6NSwiUmlnaHQiOjAsIkJvdHRvbSI6MH0sIlBhZGRpbmciOnsiJGlkIjoiNDUiLCJUb3AiOjAsIkxlZnQiOjAsIlJpZ2h0IjowLCJCb3R0b20iOjB9LCJCYWNrZ3JvdW5kIjp7IiRpZCI6IjQ2IiwiQ29sb3IiOnsiJHJlZiI6IjIwIn19LCJJc1Zpc2libGUiOnRydWUsIldpZHRoIjowLjAsIkhlaWdodCI6MC4wLCJCb3JkZXJTdHlsZSI6bnVsbCwiUGFyZW50U3R5bGUiOm51bGx9LCJFbGFwc2VkVGltZUJhY2tncm91bmQiOnsiJGlkIjoiNDciLCJDb2xvciI6eyIkaWQiOiI0OCIsIkEiOjc3LCJSIjoyNTUsIkciOjAsIkIiOjB9fSwiQXBwZW5kWWVhck9uWWVhckNoYW5nZSI6dHJ1ZSwiRWxhcHNlZFRpbWVGb3JtYXQiOjAsIlRvZGF5TWFya2VyUG9zaXRpb24iOjMsIlF1aWNrUG9zaXRpb24iOjMsIkFic29sdXRlUG9zaXRpb24iOjI3MC4wLCJNYXJnaW4iOnsiJGlkIjoiNDkiLCJUb3AiOjAsIkxlZnQiOjEwLCJSaWdodCI6MTAsIkJvdHRvbSI6MH0sIlBhZGRpbmciOnsiJGlkIjoiNTAiLCJUb3AiOjAsIkxlZnQiOjAsIlJpZ2h0IjowLCJCb3R0b20iOjB9LCJCYWNrZ3JvdW5kIjp7IiRpZCI6IjUxIiwiQ29sb3IiOnsiJGlkIjoiNTIiLCJBIjoyNTUsIlIiOjExNSwiRyI6MTE1LCJCIjoxMTV9fSwiSXNWaXNpYmxlIjp0cnVlLCJXaWR0aCI6MC4wLCJIZWlnaHQiOjAuMCwiQm9yZGVyU3R5bGUiOm51bGwsIlBhcmVudFN0eWxlIjpudWxsfSwiRGVmYXVsdE1pbGVzdG9uZVN0eWxlIjp7IiRpZCI6IjUzIiwiU2hhcGUiOjAsIkNvbm5lY3Rvck1hcmdpbiI6eyIkaWQiOiI1NCIsIlRvcCI6MCwiTGVmdCI6MiwiUmlnaHQiOjIsIkJvdHRvbSI6MH0sIkNvbm5lY3RvclN0eWxlIjp7IiRpZCI6IjU1IiwiTGluZUNvbG9yIjp7IiRpZCI6IjU2IiwiJHR5cGUiOiJOTFJFLkNvbW1vbi5Eb20uU29saWRDb2xvckJydXNoLCBOTFJFLkNvbW1vbiIsIkNvbG9yIjp7IiRpZCI6IjU3IiwiQSI6MjU1LCJSIjozMSwiRyI6NzMsIkIiOjEyNn19LCJMaW5lV2VpZ2h0IjoxLjAsIkxpbmVUeXBlIjowLCJQYXJlbnRTdHlsZSI6bnVsbH0sIklzQmVsb3dUaW1lYmFuZCI6ZmFsc2UsIlBvc2l0aW9uT25UYXNrIjowLCJIaWRlRGF0ZSI6ZmFsc2UsIlNoYXBlU2l6ZSI6MSwiU3BhY2luZyI6Mi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7IiRpZCI6IjYyIiwiQ29sb3IiOnsiJGlkIjoiNjMiLCJBIjoyNTUsIlIiOjAsIkciOjExNCwiQiI6MTg4fX0sIklzVmlzaWJsZSI6dHJ1ZSwiV2lkdGgiOjE4LjAsIkhlaWdodCI6MjAuMCwiQm9yZGVyU3R5bGUiOnsiJGlkIjoiNjQiLCJMaW5lQ29sb3IiOnsiJGlkIjoiNjUiLCIkdHlwZSI6Ik5MUkUuQ29tbW9uLkRvbS5Tb2xpZENvbG9yQnJ1c2gsIE5MUkUuQ29tbW9uIiwiQ29sb3IiOnsiJGlkIjoiNjYiLCJBIjoyNTUsIlIiOjI1NSwiRyI6MCwiQiI6MH19LCJMaW5lV2VpZ2h0IjowLjAsIkxpbmVUeXBlIjowLCJQYXJlbnRTdHlsZSI6bnVsbH0sIlBhcmVudFN0eWxlIjpudWxsfSwiVGl0bGVTdHlsZSI6eyIkaWQiOiI2NyIsIkZvbnRTZXR0aW5ncyI6eyIkaWQiOiI2OCIsIkZvbnRTaXplIjoxMSwiRm9udE5hbWUiOiJDYWxpYnJpIExpZ2h0IiwiSXNCb2xkIjpmYWxzZSwiSXNJdGFsaWMiOmZhbHNlLCJJc1VuZGVybGluZWQiOmZhbHNlLCJQYXJlbnRTdHlsZSI6bnVsbH0sIkF1dG9TaXplIjowLCJGb3JlZ3JvdW5kIjp7IiRpZCI6IjY5IiwiQ29sb3IiOnsiJGlkIjoiNzA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zEiLCJUb3AiOjAsIkxlZnQiOjAsIlJpZ2h0IjowLCJCb3R0b20iOjB9LCJQYWRkaW5nIjp7IiRpZCI6IjcyIiwiVG9wIjowLCJMZWZ0IjowLCJSaWdodCI6MCwiQm90dG9tIjowfSwiQmFja2dyb3VuZCI6eyIkaWQiOiI3MyIsIkNvbG9yIjp7IiRyZWYiOiIyMCJ9fSwiSXNWaXNpYmxlIjp0cnVlLCJXaWR0aCI6MC4wLCJIZWlnaHQiOjAuMCwiQm9yZGVyU3R5bGUiOm51bGwsIlBhcmVudFN0eWxlIjpudWxsfSwiRGF0ZVN0eWxlIjp7IiRpZCI6Ijc0IiwiRm9udFNldHRpbmdzIjp7IiRpZCI6Ijc1IiwiRm9udFNpemUiOjEwLCJGb250TmFtZSI6IkNhbGlicmkiLCJJc0JvbGQiOmZhbHNlLCJJc0l0YWxpYyI6ZmFsc2UsIklzVW5kZXJsaW5lZCI6ZmFsc2UsIlBhcmVudFN0eWxlIjpudWxsfSwiQXV0b1NpemUiOjAsIkZvcmVncm91bmQiOnsiJGlkIjoiNzYiLCJDb2xvciI6eyIkaWQiOiI3NyIsIkEiOjI1NSwiUiI6MjQxLCJHIjo2NSwiQiI6MzZ9fSwiTWF4V2lkdGgiOjIwMC4wLCJNYXhIZWlnaHQiOiJJbmZpbml0eSIsIlNtYXJ0Rm9yZWdyb3VuZElzQWN0aXZlIjpmYWxzZSwiSG9yaXpvbnRhbEFsaWdubWVudCI6MCwiVmVydGljYWxBbGlnbm1lbnQiOjAsIlNtYXJ0Rm9yZWdyb3VuZCI6bnVsbCwiQmFja2dyb3VuZEZpbGxUeXBlIjowLCJNYXJnaW4iOnsiJGlkIjoiNzgiLCJUb3AiOjAsIkxlZnQiOjAsIlJpZ2h0IjowLCJCb3R0b20iOjB9LCJQYWRkaW5nIjp7IiRpZCI6Ijc5IiwiVG9wIjowLCJMZWZ0IjowLCJSaWdodCI6MCwiQm90dG9tIjowfSwiQmFja2dyb3VuZCI6eyIkaWQiOiI4MCIsIkNvbG9yIjp7IiRyZWYiOiIyMCJ9fSwiSXNWaXNpYmxlIjp0cnVlLCJXaWR0aCI6MC4wLCJIZWlnaHQiOjAuMCwiQm9yZGVyU3R5bGUiOm51bGwsIlBhcmVudFN0eWxlIjpudWxsfSwiRGF0ZUZvcm1hdCI6eyIkaWQiOiI4MSIsIkZvcm1hdFN0cmluZyI6Ik1NTSBkIiwiU2VwYXJhdG9yIjoiLyIsIlVzZUludGVybmF0aW9uYWxEYXRlRm9ybWF0IjpmYWxzZSwiRGF0ZUlzVmlzaWJsZSI6ZmFsc2UsIlRpbWVJc1Zpc2libGUiOnRydWUsIkhvdXJEaWdpdHMiOjEsIkFtUG1EZXNpZ25hdG9yIjoyLCJUcmltMDBNaW51dGVzIjpmYWxzZSwiTGFzdEtub3duVmlzaWJpbGl0eVN0YXRlIjp7IiRpZCI6IjgyIiwiRGF0ZVBhcnRJc1Zpc2libGUiOmZhbHNlLCJUaW1lUGFydElzVmlzaWJsZSI6ZmFsc2V9fSwiV2Vla051bWJlcmluZyI6eyIkaWQiOiI4MyIsIkZvcm1hdCI6MCwiSXNWaXNpYmxlIjpmYWxzZSwiTGFzdEtub3duVmlzaWJpbGl0eVN0YXRlIjpmYWxzZX0sIklzVmlzaWJsZSI6dHJ1ZSwiUGFyZW50U3R5bGUiOm51bGx9LCJEZWZhdWx0VGFza1N0eWxlIjp7IiRpZCI6Ijg0IiwiU2hhcGUiOjIsIlNoYXBlVGhpY2tuZXNzIjoxLCJEdXJhdGlvbkZvcm1hdCI6MCwiSW5jbHVkZU5vbldvcmtpbmdEYXlzSW5EdXJhdGlvbiI6ZmFsc2UsIlBlcmNlbnRhZ2VDb21wbGV0ZVN0eWxlIjp7IiRpZCI6Ijg1IiwiRm9udFNldHRpbmdzIjp7IiRpZCI6Ijg2IiwiRm9udFNpemUiOjEwLCJGb250TmFtZSI6IkNhbGlicmkiLCJJc0JvbGQiOmZhbHNlLCJJc0l0YWxpYyI6ZmFsc2UsIklzVW5kZXJsaW5lZCI6ZmFsc2UsIlBhcmVudFN0eWxlIjpudWxsfSwiQXV0b1NpemUiOjAsIkZvcmVncm91bmQiOnsiJGlkIjoiODciLCJDb2xvciI6eyIkaWQiOiI4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ODkiLCJUb3AiOjAsIkxlZnQiOjAsIlJpZ2h0IjowLCJCb3R0b20iOjB9LCJQYWRkaW5nIjp7IiRpZCI6IjkwIiwiVG9wIjowLCJMZWZ0IjowLCJSaWdodCI6MCwiQm90dG9tIjowfSwiQmFja2dyb3VuZCI6eyIkaWQiOiI5MSIsIkNvbG9yIjp7IiRyZWYiOiIyMCJ9fSwiSXNWaXNpYmxlIjp0cnVlLCJXaWR0aCI6MC4wLCJIZWlnaHQiOjAuMCwiQm9yZGVyU3R5bGUiOm51bGwsIlBhcmVudFN0eWxlIjpudWxsfSwiRHVyYXRpb25TdHlsZSI6eyIkaWQiOiI5MiIsIkZvbnRTZXR0aW5ncyI6eyIkaWQiOiI5MyIsIkZvbnRTaXplIjoxMCwiRm9udE5hbWUiOiJDYWxpYnJpIiwiSXNCb2xkIjpmYWxzZSwiSXNJdGFsaWMiOmZhbHNlLCJJc1VuZGVybGluZWQiOmZhbHNlLCJQYXJlbnRTdHlsZSI6bnVsbH0sIkF1dG9TaXplIjowLCJGb3JlZ3JvdW5kIjp7IiRpZCI6Ijk0IiwiQ29sb3IiOnsiJGlkIjoiOTUiLCJBIjoyNTUsIlIiOjk0LCJHIjoyMDQsIkIiOjI0M319LCJNYXhXaWR0aCI6MjAwLjAsIk1heEhlaWdodCI6IkluZmluaXR5IiwiU21hcnRGb3JlZ3JvdW5kSXNBY3RpdmUiOmZhbHNlLCJIb3Jpem9udGFsQWxpZ25tZW50IjowLCJWZXJ0aWNhbEFsaWdubWVudCI6MCwiU21hcnRGb3JlZ3JvdW5kIjpudWxsLCJCYWNrZ3JvdW5kRmlsbFR5cGUiOjAsIk1hcmdpbiI6eyIkaWQiOiI5NiIsIlRvcCI6MCwiTGVmdCI6MCwiUmlnaHQiOjAsIkJvdHRvbSI6MH0sIlBhZGRpbmciOnsiJGlkIjoiOTciLCJUb3AiOjAsIkxlZnQiOjAsIlJpZ2h0IjowLCJCb3R0b20iOjB9LCJCYWNrZ3JvdW5kIjp7IiRpZCI6Ijk4IiwiQ29sb3IiOnsiJHJlZiI6IjIwIn19LCJJc1Zpc2libGUiOnRydWUsIldpZHRoIjowLjAsIkhlaWdodCI6MC4wLCJCb3JkZXJTdHlsZSI6bnVsbCwiUGFyZW50U3R5bGUiOm51bGx9LCJIb3Jpem9udGFsQ29ubmVjdG9yU3R5bGUiOnsiJGlkIjoiOTkiLCJMaW5lQ29sb3IiOnsiJGlkIjoiMTAwIiwiJHR5cGUiOiJOTFJFLkNvbW1vbi5Eb20uU29saWRDb2xvckJydXNoLCBOTFJFLkNvbW1vbiIsIkNvbG9yIjp7IiRpZCI6IjEwMSIsIkEiOjI1NSwiUiI6MjA0LCJHIjoyMDQsIkIiOjIwNH19LCJMaW5lV2VpZ2h0IjowLjAsIkxpbmVUeXBlIjowLCJQYXJlbnRTdHlsZSI6bnVsbH0sIlZlcnRpY2FsQ29ubmVjdG9yU3R5bGUiOnsiJGlkIjoiMTAyIiwiTGluZUNvbG9yIjp7IiRpZCI6IjEwMyIsIiR0eXBlIjoiTkxSRS5Db21tb24uRG9tLlNvbGlkQ29sb3JCcnVzaCwgTkxSRS5Db21tb24iLCJDb2xvciI6eyIkaWQiOiIxMDQiLCJBIjoyNTUsIlIiOjk0LCJHIjoyMDQsIkIiOjI0M319LCJMaW5lV2VpZ2h0IjoxLjAsIkxpbmVUeXBlIjowLCJQYXJlbnRTdHlsZSI6bnVsbH0sIk1hcmdpbiI6bnVsbCwiU3RhcnREYXRlUG9zaXRpb24iOjEsIkVuZERhdGVQb3NpdGlvbiI6MSwiRGF0ZUlzVmlzaWJsZSI6dHJ1ZSwiVGl0bGVQb3NpdGlvbiI6MiwiRHVyYXRpb25Qb3NpdGlvbiI6NiwiUGVyY2VudGFnZUNvbXBsZXRlZFBvc2l0aW9uIjo2LCJTcGFjaW5nIjo1LCJJc0JlbG93VGltZWJhbmQiOnRydWUsIlBlcmNlbnRhZ2VDb21wbGV0ZVNoYXBlT3BhY2l0eSI6MzUsIlNoYXBlU3R5bGUiOnsiJGlkIjoiMTA1IiwiTWFyZ2luIjp7IiRpZCI6IjEwNiIsIlRvcCI6MCwiTGVmdCI6NCwiUmlnaHQiOjQsIkJvdHRvbSI6MH0sIlBhZGRpbmciOnsiJGlkIjoiMTA3IiwiVG9wIjowLCJMZWZ0IjowLCJSaWdodCI6MCwiQm90dG9tIjowfSwiQmFja2dyb3VuZCI6eyIkaWQiOiIxMDgiLCJDb2xvciI6eyIkaWQiOiIxMDkiLCJBIjoyNTUsIlIiOjAsIkciOjExNCwiQiI6MTg4fX0sIklzVmlzaWJsZSI6dHJ1ZSwiV2lkdGgiOjAuMCwiSGVpZ2h0IjoxNi4wLCJCb3JkZXJTdHlsZSI6eyIkaWQiOiIxMTAiLCJMaW5lQ29sb3IiOnsiJGlkIjoiMTExIiwiJHR5cGUiOiJOTFJFLkNvbW1vbi5Eb20uU29saWRDb2xvckJydXNoLCBOTFJFLkNvbW1vbiIsIkNvbG9yIjp7IiRpZCI6IjExMiIsIkEiOjI1NSwiUiI6MjU1LCJHIjowLCJCIjowfX0sIkxpbmVXZWlnaHQiOjAuMCwiTGluZVR5cGUiOjAsIlBhcmVudFN0eWxlIjpudWxsfSwiUGFyZW50U3R5bGUiOm51bGx9LCJUaXRsZVN0eWxlIjp7IiRpZCI6IjExMyIsIkZvbnRTZXR0aW5ncyI6eyIkaWQiOiIxMTQiLCJGb250U2l6ZSI6MTIsIkZvbnROYW1lIjoiQ2FsaWJyaSIsIklzQm9sZCI6ZmFsc2UsIklzSXRhbGljIjp0cnVlLCJJc1VuZGVybGluZWQiOmZhbHNlLCJQYXJlbnRTdHlsZSI6bnVsbH0sIkF1dG9TaXplIjowLCJGb3JlZ3JvdW5kIjp7IiRpZCI6IjExNSIsIkNvbG9yIjp7IiRpZCI6IjEx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ciLCJUb3AiOjAsIkxlZnQiOjAsIlJpZ2h0IjowLCJCb3R0b20iOjB9LCJQYWRkaW5nIjp7IiRpZCI6IjExOCIsIlRvcCI6MCwiTGVmdCI6MCwiUmlnaHQiOjAsIkJvdHRvbSI6MH0sIkJhY2tncm91bmQiOnsiJGlkIjoiMTE5IiwiQ29sb3IiOnsiJHJlZiI6IjIwIn19LCJJc1Zpc2libGUiOnRydWUsIldpZHRoIjowLjAsIkhlaWdodCI6MC4wLCJCb3JkZXJTdHlsZSI6bnVsbCwiUGFyZW50U3R5bGUiOm51bGx9LCJEYXRlU3R5bGUiOnsiJGlkIjoiMTIwIiwiRm9udFNldHRpbmdzIjp7IiRpZCI6IjEyMSIsIkZvbnRTaXplIjoxMCwiRm9udE5hbWUiOiJDYWxpYnJpIiwiSXNCb2xkIjpmYWxzZSwiSXNJdGFsaWMiOmZhbHNlLCJJc1VuZGVybGluZWQiOmZhbHNlLCJQYXJlbnRTdHlsZSI6bnVsbH0sIkF1dG9TaXplIjowLCJGb3JlZ3JvdW5kIjp7IiRpZCI6IjEyMiIsIkNvbG9yIjp7IiRpZCI6IjEyMyIsIkEiOjI1NSwiUiI6MzMsIkciOjM5LCJCIjo2OX19LCJNYXhXaWR0aCI6MjAwLjAsIk1heEhlaWdodCI6IkluZmluaXR5IiwiU21hcnRGb3JlZ3JvdW5kSXNBY3RpdmUiOmZhbHNlLCJIb3Jpem9udGFsQWxpZ25tZW50IjowLCJWZXJ0aWNhbEFsaWdubWVudCI6MCwiU21hcnRGb3JlZ3JvdW5kIjpudWxsLCJCYWNrZ3JvdW5kRmlsbFR5cGUiOjAsIk1hcmdpbiI6eyIkaWQiOiIxMjQiLCJUb3AiOjAsIkxlZnQiOjAsIlJpZ2h0IjowLCJCb3R0b20iOjB9LCJQYWRkaW5nIjp7IiRpZCI6IjEyNSIsIlRvcCI6MCwiTGVmdCI6MCwiUmlnaHQiOjAsIkJvdHRvbSI6MH0sIkJhY2tncm91bmQiOnsiJGlkIjoiMTI2IiwiQ29sb3IiOnsiJHJlZiI6IjIwIn19LCJJc1Zpc2libGUiOnRydWUsIldpZHRoIjowLjAsIkhlaWdodCI6MC4wLCJCb3JkZXJTdHlsZSI6bnVsbCwiUGFyZW50U3R5bGUiOm51bGx9LCJEYXRlRm9ybWF0Ijp7IiRpZCI6IjEyNyIsIkZvcm1hdFN0cmluZyI6Ik1NTSBkIiwiU2VwYXJhdG9yIjoiLyIsIlVzZUludGVybmF0aW9uYWxEYXRlRm9ybWF0IjpmYWxzZSwiRGF0ZUlzVmlzaWJsZSI6dHJ1ZSwiVGltZUlzVmlzaWJsZSI6dHJ1ZSwiSG91ckRpZ2l0cyI6MSwiQW1QbURlc2lnbmF0b3IiOjIsIlRyaW0wME1pbnV0ZXMiOmZhbHNlLCJMYXN0S25vd25WaXNpYmlsaXR5U3RhdGUiOnsiJGlkIjoiMTI4IiwiRGF0ZVBhcnRJc1Zpc2libGUiOmZhbHNlLCJUaW1lUGFydElzVmlzaWJsZSI6ZmFsc2V9fSwiV2Vla051bWJlcmluZyI6eyIkaWQiOiIxMjkiLCJGb3JtYXQiOjAsIklzVmlzaWJsZSI6ZmFsc2UsIkxhc3RLbm93blZpc2liaWxpdHlTdGF0ZSI6ZmFsc2V9LCJJc1Zpc2libGUiOnRydWUsIlBhcmVudFN0eWxlIjpudWxsLCJfZXhwbGljaXRseVNldCI6eyIkaWQiOiIxMzA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zMSIsIkdyaWRsaW5lU3R5bGUiOnsiJGlkIjoiMTMyIiwiTGluZUNvbG9yIjp7IiRpZCI6IjEzMyIsIiR0eXBlIjoiTkxSRS5Db21tb24uRG9tLlNvbGlkQ29sb3JCcnVzaCwgTkxSRS5Db21tb24iLCJDb2xvciI6eyIkaWQiOiIxMzQiLCJBIjozOCwiUiI6OTEsIkciOjE1NSwiQiI6MjEzfX0sIkxpbmVXZWlnaHQiOjEuMCwiTGluZVR5cGUiOjAsIlBhcmVudFN0eWxlIjpudWxsfSwiTWFyZ2luIjp7IiRpZCI6IjEzNSIsIlRvcCI6MCwiTGVmdCI6MCwiUmlnaHQiOjAsIkJvdHRvbSI6MH0sIlBhZGRpbmciOnsiJGlkIjoiMTM2IiwiVG9wIjowLCJMZWZ0IjowLCJSaWdodCI6MCwiQm90dG9tIjowfSwiQmFja2dyb3VuZCI6bnVsbCwiSXNWaXNpYmxlIjp0cnVlLCJXaWR0aCI6MC4wLCJIZWlnaHQiOjAuMCwiQm9yZGVyU3R5bGUiOm51bGwsIlBhcmVudFN0eWxlIjpudWxsfSwiU2hvd0VsYXBzZWRUaW1lR3JhZGllbnRTdHlsZSI6ZmFsc2UsIkRlZmF1bHRTd2ltbGFuZVN0eWxlIjp7IiRpZCI6IjEzNyIsIkhlYWRlclN0eWxlIjp7IiRpZCI6IjEzOCIsIlRleHRTdHlsZSI6eyIkaWQiOiIxMzkiLCJGb250U2V0dGluZ3MiOnsiJGlkIjoiMTQwIiwiRm9udFNpemUiOjEyLCJGb250TmFtZSI6IkNhbGlicmkiLCJJc0JvbGQiOmZhbHNlLCJJc0l0YWxpYyI6ZmFsc2UsIklzVW5kZXJsaW5lZCI6ZmFsc2UsIlBhcmVudFN0eWxlIjpudWxsfSwiQXV0b1NpemUiOjAsIkZvcmVncm91bmQiOnsiJGlkIjoiMTQxIiwiQ29sb3IiOnsiJGlkIjoiMTQyIiwiQSI6MjU1LCJSIjozMiwiRyI6NTYsIkIiOjEwMH19LCJNYXhXaWR0aCI6IkluZmluaXR5IiwiTWF4SGVpZ2h0IjoiSW5maW5pdHkiLCJTbWFydEZvcmVncm91bmRJc0FjdGl2ZSI6ZmFsc2UsIkhvcml6b250YWxBbGlnbm1lbnQiOjAsIlZlcnRpY2FsQWxpZ25tZW50IjowLCJTbWFydEZvcmVncm91bmQiOm51bGwsIkJhY2tncm91bmRGaWxsVHlwZSI6MCwiTWFyZ2luIjp7IiRpZCI6IjE0MyIsIlRvcCI6MCwiTGVmdCI6MCwiUmlnaHQiOjAsIkJvdHRvbSI6MH0sIlBhZGRpbmciOnsiJGlkIjoiMTQ0IiwiVG9wIjowLCJMZWZ0IjowLCJSaWdodCI6MCwiQm90dG9tIjowfSwiQmFja2dyb3VuZCI6bnVsbCwiSXNWaXNpYmxlIjp0cnVlLCJXaWR0aCI6MC4wLCJIZWlnaHQiOjAuMCwiQm9yZGVyU3R5bGUiOm51bGwsIlBhcmVudFN0eWxlIjpudWxsfSwiUmVjdGFuZ2xlU3R5bGUiOnsiJGlkIjoiMTQ1IiwiTWFyZ2luIjp7IiRpZCI6IjE0NiIsIlRvcCI6MCwiTGVmdCI6MCwiUmlnaHQiOjAsIkJvdHRvbSI6MH0sIlBhZGRpbmciOnsiJGlkIjoiMTQ3IiwiVG9wIjowLCJMZWZ0IjowLCJSaWdodCI6MCwiQm90dG9tIjowfSwiQmFja2dyb3VuZCI6eyIkaWQiOiIxNDgiLCJDb2xvciI6eyIkaWQiOiIxNDkiLCJBIjoxMjcsIlIiOjkxLCJHIjoxNTUsIkIiOjIxM319LCJJc1Zpc2libGUiOnRydWUsIldpZHRoIjowLjAsIkhlaWdodCI6MC4wLCJCb3JkZXJTdHlsZSI6eyIkaWQiOiIxNTAiLCJMaW5lQ29sb3IiOnsiJGlkIjoiMTUxIiwiJHR5cGUiOiJOTFJFLkNvbW1vbi5Eb20uU29saWRDb2xvckJydXNoLCBOTFJFLkNvbW1vbiIsIkNvbG9yIjp7IiRpZCI6IjE1MiIsIkEiOjI1NSwiUiI6MjU1LCJHIjowLCJCIjowfX0sIkxpbmVXZWlnaHQiOjAuMCwiTGluZVR5cGUiOjAsIlBhcmVudFN0eWxlIjpudWxsfSwiUGFyZW50U3R5bGUiOm51bGx9LCJNYXJnaW4iOnsiJGlkIjoiMTUzIiwiVG9wIjowLCJMZWZ0IjowLCJSaWdodCI6MCwiQm90dG9tIjowfSwiUGFkZGluZyI6eyIkaWQiOiIxNTQiLCJUb3AiOjAsIkxlZnQiOjAsIlJpZ2h0IjowLCJCb3R0b20iOjB9LCJCYWNrZ3JvdW5kIjpudWxsLCJJc1Zpc2libGUiOnRydWUsIldpZHRoIjowLjAsIkhlaWdodCI6MC4wLCJCb3JkZXJTdHlsZSI6bnVsbCwiUGFyZW50U3R5bGUiOm51bGx9LCJCYWNrZ3JvdW5kU3R5bGUiOnsiJGlkIjoiMTU1IiwiTWFyZ2luIjp7IiRpZCI6IjE1NiIsIlRvcCI6MCwiTGVmdCI6MCwiUmlnaHQiOjAsIkJvdHRvbSI6MH0sIlBhZGRpbmciOnsiJGlkIjoiMTU3IiwiVG9wIjowLCJMZWZ0IjowLCJSaWdodCI6MCwiQm90dG9tIjowfSwiQmFja2dyb3VuZCI6eyIkaWQiOiIxNTgiLCJDb2xvciI6eyIkaWQiOiIxNTkiLCJBIjozOCwiUiI6OTEsIkciOjE1NSwiQiI6MjEzfX0sIklzVmlzaWJsZSI6dHJ1ZSwiV2lkdGgiOjAuMCwiSGVpZ2h0IjowLjAsIkJvcmRlclN0eWxlIjp7IiRpZCI6IjE2MCIsIkxpbmVDb2xvciI6eyIkaWQiOiIxNjEiLCIkdHlwZSI6Ik5MUkUuQ29tbW9uLkRvbS5Tb2xpZENvbG9yQnJ1c2gsIE5MUkUuQ29tbW9uIiwiQ29sb3IiOnsiJGlkIjoiMTYyIiwiQSI6MjU1LCJSIjoyNTUsIkciOjAsIkIiOjB9fSwiTGluZVdlaWdodCI6MC4wLCJMaW5lVHlwZSI6MCwiUGFyZW50U3R5bGUiOm51bGx9LCJQYXJlbnRTdHlsZSI6bnVsbH0sIklzQWJvdmVUaW1lYmFuZCI6ZmFsc2UsIk1hcmdpbiI6eyIkaWQiOiIxNjMiLCJUb3AiOjAsIkxlZnQiOjAsIlJpZ2h0IjowLCJCb3R0b20iOjB9LCJQYWRkaW5nIjp7IiRpZCI6IjE2NCIsIlRvcCI6MCwiTGVmdCI6MCwiUmlnaHQiOjAsIkJvdHRvbSI6MH0sIklzVmlzaWJsZSI6dHJ1ZSwiV2lkdGgiOjAuMCwiSGVpZ2h0IjowLjAsIkJvcmRlclN0eWxlIjpudWxsLCJQYXJlbnRTdHlsZSI6bnVsbH19LCJTY2FsZSI6eyIkaWQiOiIxNjUiLCJTdGFydERhdGUiOiIyMDE3LTAxLTIzVDA4OjIwOjAwIiwiRW5kRGF0ZSI6IjIwMjEtMDEtMjVUMTc6NTE6MDAiLCJGb3JtYXQiOiJkZGRkIiwiVHlwZSI6MCwiQXV0b0RhdGVSYW5nZSI6dHJ1ZSwiV29ya2luZ0RheXMiOjMxLCJGaXNjYWxZZWFyIjp7IiRpZCI6IjE2NiIsIlN0YXJ0TW9udGgiOjEsIlVzZVN0YXJ0aW5nWWVhckZvck51bWJlcmluZyI6dHJ1ZSwiU2hvd0Zpc2NhbFllYXJMYWJlbCI6dHJ1ZX0sIlRvZGF5TWFya2VyVGV4dCI6IlRvZGF5IiwiQXV0b1NjYWxlVHlwZSI6ZmFsc2V9LCJNaWxlc3RvbmVzIjpbeyIkaWQiOiIxNjciLCJEYXRlIjoiMjAyMS0wMS0yM1QwODoyMDowMCIsIlN0eWxlIjp7IiRpZCI6IjE2OCIsIlNoYXBlIjoyLCJDb25uZWN0b3JNYXJnaW4iOnsiJHJlZiI6IjU0In0sIkNvbm5lY3RvclN0eWxlIjp7IiRpZCI6IjE2OSIsIkxpbmVDb2xvciI6eyIkaWQiOiIxNzAiLCIkdHlwZSI6Ik5MUkUuQ29tbW9uLkRvbS5Tb2xpZENvbG9yQnJ1c2gsIE5MUkUuQ29tbW9uIiwiQ29sb3IiOnsiJGlkIjoiMTcxIiwiQSI6MTI3LCJSIjozMywiRyI6MzksIkIiOjY5fX0sIkxpbmVXZWlnaHQiOjAuOCwiTGluZVR5cGUiOjAsIlBhcmVudFN0eWxlIjp7IiRyZWYiOiI1NSJ9fSwiSXNCZWxvd1RpbWViYW5kIjpmYWxzZSwiUG9zaXRpb25PblRhc2siOjAsIkhpZGVEYXRlIjpmYWxzZSwiU2hhcGVTaXplIjoxLCJTcGFjaW5nIjoyLjAsIlBhZGRpbmciOnsiJHJlZiI6IjU4In0sIlNoYXBlU3R5bGUiOnsiJGlkIjoiMTcyIiwiTWFyZ2luIjp7IiRyZWYiOiI2MCJ9LCJQYWRkaW5nIjp7IiRyZWYiOiI2MSJ9LCJCYWNrZ3JvdW5kIjp7IiRpZCI6IjE3MyIsIkNvbG9yIjp7IiRpZCI6IjE3NCIsIkEiOjI1NSwiUiI6MzMsIkciOjM5LCJCIjo2OX19LCJJc1Zpc2libGUiOnRydWUsIldpZHRoIjoxOC4wLCJIZWlnaHQiOjIwLjAsIkJvcmRlclN0eWxlIjp7IiRpZCI6IjE3NSIsIkxpbmVDb2xvciI6eyIkcmVmIjoiNjUifSwiTGluZVdlaWdodCI6MC4wLCJMaW5lVHlwZSI6MCwiUGFyZW50U3R5bGUiOnsiJHJlZiI6IjY0In19LCJQYXJlbnRTdHlsZSI6eyIkcmVmIjoiNTkifX0sIlRpdGxlU3R5bGUiOnsiJGlkIjoiMTc2IiwiRm9udFNldHRpbmdzIjp7IiRpZCI6IjE3NyIsIkZvbnRTaXplIjoxMSwiRm9udE5hbWUiOiJDYWxpYnJpIExpZ2h0IiwiSXNCb2xkIjpmYWxzZSwiSXNJdGFsaWMiOmZhbHNlLCJJc1VuZGVybGluZWQiOmZhbHNlLCJQYXJlbnRTdHlsZSI6eyIkcmVmIjoiNjgifX0sIkF1dG9TaXplIjowLCJGb3JlZ3JvdW5kIjp7IiRyZWYiOiI2OSJ9LCJNYXhXaWR0aCI6MjAwLjAsIk1heEhlaWdodCI6IkluZmluaXR5IiwiU21hcnRGb3JlZ3JvdW5kSXNBY3RpdmUiOmZhbHNlLCJIb3Jpem9udGFsQWxpZ25tZW50IjowLCJWZXJ0aWNhbEFsaWdubWVudCI6MCwiU21hcnRGb3JlZ3JvdW5kIjpudWxsLCJCYWNrZ3JvdW5kRmlsbFR5cGUiOjAsIk1hcmdpbiI6eyIkcmVmIjoiNzEifSwiUGFkZGluZyI6eyIkcmVmIjoiNzIifSwiQmFja2dyb3VuZCI6eyIkcmVmIjoiNzMifSwiSXNWaXNpYmxlIjp0cnVlLCJXaWR0aCI6MC4wLCJIZWlnaHQiOjAuMCwiQm9yZGVyU3R5bGUiOnsiJGlkIjoiMTc4IiwiTGluZUNvbG9yIjpudWxsLCJMaW5lV2VpZ2h0IjowLjAsIkxpbmVUeXBlIjowLCJQYXJlbnRTdHlsZSI6bnVsbH0sIlBhcmVudFN0eWxlIjp7IiRyZWYiOiI2NyJ9fSwiRGF0ZVN0eWxlIjp7IiRpZCI6IjE3OSIsIkZvbnRTZXR0aW5ncyI6eyIkaWQiOiIxODAiLCJGb250U2l6ZSI6MTAsIkZvbnROYW1lIjoiQ2FsaWJyaSIsIklzQm9sZCI6ZmFsc2UsIklzSXRhbGljIjpmYWxzZSwiSXNVbmRlcmxpbmVkIjpmYWxzZSwiUGFyZW50U3R5bGUiOnsiJHJlZiI6Ijc1In19LCJBdXRvU2l6ZSI6MCwiRm9yZWdyb3VuZCI6eyIkcmVmIjoiNzYi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HJlZiI6IjgwIn0sIklzVmlzaWJsZSI6dHJ1ZSwiV2lkdGgiOjAuMCwiSGVpZ2h0IjowLjAsIkJvcmRlclN0eWxlIjp7IiRpZCI6IjE4MSIsIkxpbmVDb2xvciI6bnVsbCwiTGluZVdlaWdodCI6MC4wLCJMaW5lVHlwZSI6MCwiUGFyZW50U3R5bGUiOm51bGx9LCJQYXJlbnRTdHlsZSI6eyIkcmVmIjoiNzQifX0sIkRhdGVGb3JtYXQiOnsiJHJlZiI6IjgxIn0sIldlZWtOdW1iZXJpbmciOnsiJGlkIjoiMTgyIiwiRm9ybWF0IjowLCJJc1Zpc2libGUiOmZhbHNlLCJMYXN0S25vd25WaXNpYmlsaXR5U3RhdGUiOmZhbHNlfSwiSXNWaXNpYmxlIjp0cnVlLCJQYXJlbnRTdHlsZSI6eyIkcmVmIjoiNTMifX0sIkluZGV4IjowLCJQZXJjZW50YWdlQ29tcGxldGUiOm51bGwsIlBvc2l0aW9uIjp7IlJhdGlvIjowLjIyMjA1NDUzMDk1NjEyNzA0LCJJc0N1c3RvbSI6ZmFsc2V9LCJEYXRlRm9ybWF0Ijp7IiRyZWYiOiI4MSJ9LCJXZWVrTnVtYmVyaW5nIjp7IiRpZCI6IjE4MyIsIkZvcm1hdCI6MCwiSXNWaXNpYmxlIjpmYWxzZSwiTGFzdEtub3duVmlzaWJpbGl0eVN0YXRlIjpmYWxzZX0sIlJlbGF0ZWRUYXNrSWQiOiIwMDAwMDAwMC0wMDAwLTAwMDAtMDAwMC0wMDAwMDAwMDAwMDAiLCJJZCI6ImZjMzZjMTU4LTM5ZmItNDQ1NC04ODk3LWVkMzM3MGYyMTQ2OSIsIkltcG9ydElkIjpudWxsLCJUaXRsZSI6IlNTIEh1eWVuZG8gaW4gaGFyYm9yIiwiTm90ZSI6bnVsbCwiSHlwZXJsaW5rIjp7IiRpZCI6IjE4NCIsIkFkZHJlc3MiOm51bGwsIlN1YkFkZHJlc3MiOm51bGx9LCJJc0NoYW5nZWQiOmZhbHNlLCJJc05ldyI6ZmFsc2V9LHsiJGlkIjoiMTg1IiwiRGF0ZSI6IjIwMjEtMDEtMjNUMTM6MzA6MDAiLCJTdHlsZSI6eyIkaWQiOiIxODYiLCJTaGFwZSI6MiwiQ29ubmVjdG9yTWFyZ2luIjp7IiRyZWYiOiI1NCJ9LCJDb25uZWN0b3JTdHlsZSI6eyIkaWQiOiIxODciLCJMaW5lQ29sb3IiOnsiJGlkIjoiMTg4IiwiJHR5cGUiOiJOTFJFLkNvbW1vbi5Eb20uU29saWRDb2xvckJydXNoLCBOTFJFLkNvbW1vbiIsIkNvbG9yIjp7IiRpZCI6IjE4OSIsIkEiOjEyNywiUiI6MzMsIkciOjM5LCJCIjo2OX19LCJMaW5lV2VpZ2h0IjowLjgsIkxpbmVUeXBlIjowLCJQYXJlbnRTdHlsZSI6eyIkcmVmIjoiNTUifX0sIklzQmVsb3dUaW1lYmFuZCI6ZmFsc2UsIlBvc2l0aW9uT25UYXNrIjowLCJIaWRlRGF0ZSI6ZmFsc2UsIlNoYXBlU2l6ZSI6MSwiU3BhY2luZyI6Mi4wLCJQYWRkaW5nIjp7IiRyZWYiOiI1OCJ9LCJTaGFwZVN0eWxlIjp7IiRpZCI6IjE5MCIsIk1hcmdpbiI6eyIkcmVmIjoiNjAifSwiUGFkZGluZyI6eyIkcmVmIjoiNjEifSwiQmFja2dyb3VuZCI6eyIkaWQiOiIxOTEiLCJDb2xvciI6eyIkaWQiOiIxOTIiLCJBIjoyNTUsIlIiOjMzLCJHIjozOSwiQiI6Njl9fSwiSXNWaXNpYmxlIjp0cnVlLCJXaWR0aCI6MTguMCwiSGVpZ2h0IjoyMC4wLCJCb3JkZXJTdHlsZSI6eyIkaWQiOiIxOTMiLCJMaW5lQ29sb3IiOnsiJHJlZiI6IjY1In0sIkxpbmVXZWlnaHQiOjAuMCwiTGluZVR5cGUiOjAsIlBhcmVudFN0eWxlIjp7IiRyZWYiOiI2NCJ9fSwiUGFyZW50U3R5bGUiOnsiJHJlZiI6IjU5In19LCJUaXRsZVN0eWxlIjp7IiRpZCI6IjE5NCIsIkZvbnRTZXR0aW5ncyI6eyIkaWQiOiIxOTUiLCJGb250U2l6ZSI6MTEsIkZvbnROYW1lIjoiQ2FsaWJyaSBMaWdodCIsIklzQm9sZCI6ZmFsc2UsIklzSXRhbGljIjpmYWxzZSwiSXNVbmRlcmxpbmVkIjpmYWxzZSwiUGFyZW50U3R5bGUiOnsiJHJlZiI6IjY4In19LCJBdXRvU2l6ZSI6MCwiRm9yZWdyb3VuZCI6eyIkcmVmIjoiNjkifSwiTWF4V2lkdGgiOjIwMC4wLCJNYXhIZWlnaHQiOiJJbmZpbml0eSIsIlNtYXJ0Rm9yZWdyb3VuZElzQWN0aXZlIjpmYWxzZSwiSG9yaXpvbnRhbEFsaWdubWVudCI6MCwiVmVydGljYWxBbGlnbm1lbnQiOjAsIlNtYXJ0Rm9yZWdyb3VuZCI6bnVsbCwiQmFja2dyb3VuZEZpbGxUeXBlIjowLCJNYXJnaW4iOnsiJHJlZiI6IjcxIn0sIlBhZGRpbmciOnsiJHJlZiI6IjcyIn0sIkJhY2tncm91bmQiOnsiJHJlZiI6IjczIn0sIklzVmlzaWJsZSI6dHJ1ZSwiV2lkdGgiOjAuMCwiSGVpZ2h0IjowLjAsIkJvcmRlclN0eWxlIjp7IiRpZCI6IjE5NiIsIkxpbmVDb2xvciI6bnVsbCwiTGluZVdlaWdodCI6MC4wLCJMaW5lVHlwZSI6MCwiUGFyZW50U3R5bGUiOm51bGx9LCJQYXJlbnRTdHlsZSI6eyIkcmVmIjoiNjcifX0sIkRhdGVTdHlsZSI6eyIkaWQiOiIxOTciLCJGb250U2V0dGluZ3MiOnsiJGlkIjoiMTk4IiwiRm9udFNpemUiOjEwLCJGb250TmFtZSI6IkNhbGlicmkiLCJJc0JvbGQiOmZhbHNlLCJJc0l0YWxpYyI6ZmFsc2UsIklzVW5kZXJsaW5lZCI6ZmFsc2UsIlBhcmVudFN0eWxlIjp7IiRyZWYiOiI3NSJ9fSwiQXV0b1NpemUiOjAsIkZvcmVncm91bmQiOnsiJHJlZiI6Ijc2In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yZWYiOiI4MCJ9LCJJc1Zpc2libGUiOnRydWUsIldpZHRoIjowLjAsIkhlaWdodCI6MC4wLCJCb3JkZXJTdHlsZSI6eyIkaWQiOiIxOTkiLCJMaW5lQ29sb3IiOm51bGwsIkxpbmVXZWlnaHQiOjAuMCwiTGluZVR5cGUiOjAsIlBhcmVudFN0eWxlIjpudWxsfSwiUGFyZW50U3R5bGUiOnsiJHJlZiI6Ijc0In19LCJEYXRlRm9ybWF0Ijp7IiRyZWYiOiI4MSJ9LCJXZWVrTnVtYmVyaW5nIjp7IiRpZCI6IjIwMCIsIkZvcm1hdCI6MCwiSXNWaXNpYmxlIjpmYWxzZSwiTGFzdEtub3duVmlzaWJpbGl0eVN0YXRlIjpmYWxzZX0sIklzVmlzaWJsZSI6dHJ1ZSwiUGFyZW50U3R5bGUiOnsiJHJlZiI6IjUzIn19LCJJbmRleCI6MSwiUGVyY2VudGFnZUNvbXBsZXRlIjpudWxsLCJQb3NpdGlvbiI6eyJSYXRpbyI6MC4xNTE5NDk1MzYzNTg4Njg2MywiSXNDdXN0b20iOmZhbHNlfSwiRGF0ZUZvcm1hdCI6eyIkcmVmIjoiODEifSwiV2Vla051bWJlcmluZyI6eyIkaWQiOiIyMDEiLCJGb3JtYXQiOjAsIklzVmlzaWJsZSI6ZmFsc2UsIkxhc3RLbm93blZpc2liaWxpdHlTdGF0ZSI6ZmFsc2V9LCJSZWxhdGVkVGFza0lkIjoiMDAwMDAwMDAtMDAwMC0wMDAwLTAwMDAtMDAwMDAwMDAwMDAwIiwiSWQiOiJhMjk4MWZkYS01ZjllLTQzNzYtOWIwYi1kZTc0YWZkY2VhNTEiLCJJbXBvcnRJZCI6bnVsbCwiVGl0bGUiOiJJbnNwZWN0b3JzIGJvYXJkIiwiTm90ZSI6bnVsbCwiSHlwZXJsaW5rIjp7IiRpZCI6IjIwMiIsIkFkZHJlc3MiOm51bGwsIlN1YkFkZHJlc3MiOm51bGx9LCJJc0NoYW5nZWQiOmZhbHNlLCJJc05ldyI6ZmFsc2V9LHsiJGlkIjoiMjAzIiwiRGF0ZSI6IjIwMjEtMDEtMjNUMTU6NDk6MDAiLCJTdHlsZSI6eyIkaWQiOiIyMDQiLCJTaGFwZSI6MTQsIkNvbm5lY3Rvck1hcmdpbiI6eyIkcmVmIjoiNTQifSwiQ29ubmVjdG9yU3R5bGUiOnsiJGlkIjoiMjA1IiwiTGluZUNvbG9yIjp7IiRpZCI6IjIwNiIsIiR0eXBlIjoiTkxSRS5Db21tb24uRG9tLlNvbGlkQ29sb3JCcnVzaCwgTkxSRS5Db21tb24iLCJDb2xvciI6eyIkaWQiOiIyMDciLCJBIjoxMjcsIlIiOjkzLCJHIjoyMDYsIkIiOjE3NX19LCJMaW5lV2VpZ2h0IjoxLjAsIkxpbmVUeXBlIjowLCJQYXJlbnRTdHlsZSI6eyIkcmVmIjoiNTUifX0sIklzQmVsb3dUaW1lYmFuZCI6ZmFsc2UsIlBvc2l0aW9uT25UYXNrIjowLCJIaWRlRGF0ZSI6ZmFsc2UsIlNoYXBlU2l6ZSI6MSwiU3BhY2luZyI6Mi4wLCJQYWRkaW5nIjp7IiRyZWYiOiI1OCJ9LCJTaGFwZVN0eWxlIjp7IiRpZCI6IjIwOCIsIk1hcmdpbiI6eyIkcmVmIjoiNjAifSwiUGFkZGluZyI6eyIkcmVmIjoiNjEifSwiQmFja2dyb3VuZCI6eyIkaWQiOiIyMDkiLCJDb2xvciI6eyIkaWQiOiIyMTAiLCJBIjoyNTUsIlIiOjkzLCJHIjoyMDYsIkIiOjE3NX19LCJJc1Zpc2libGUiOnRydWUsIldpZHRoIjoxOC4wLCJIZWlnaHQiOjIwLjAsIkJvcmRlclN0eWxlIjp7IiRpZCI6IjIxMSIsIkxpbmVDb2xvciI6eyIkcmVmIjoiNjUifSwiTGluZVdlaWdodCI6MC4wLCJMaW5lVHlwZSI6MCwiUGFyZW50U3R5bGUiOnsiJHJlZiI6IjY0In19LCJQYXJlbnRTdHlsZSI6eyIkcmVmIjoiNTkifX0sIlRpdGxlU3R5bGUiOnsiJGlkIjoiMjEyIiwiRm9udFNldHRpbmdzIjp7IiRpZCI6IjIxMyIsIkZvbnRTaXplIjoxMSwiRm9udE5hbWUiOiJDYWxpYnJpIExpZ2h0IiwiSXNCb2xkIjpmYWxzZSwiSXNJdGFsaWMiOmZhbHNlLCJJc1VuZGVybGluZWQiOmZhbHNlLCJQYXJlbnRTdHlsZSI6eyIkcmVmIjoiNjgifX0sIkF1dG9TaXplIjowLCJGb3JlZ3JvdW5kIjp7IiRyZWYiOiI2OSJ9LCJNYXhXaWR0aCI6MjAwLjAsIk1heEhlaWdodCI6IkluZmluaXR5IiwiU21hcnRGb3JlZ3JvdW5kSXNBY3RpdmUiOmZhbHNlLCJIb3Jpem9udGFsQWxpZ25tZW50IjoxLCJWZXJ0aWNhbEFsaWdubWVudCI6MCwiU21hcnRGb3JlZ3JvdW5kIjpudWxsLCJCYWNrZ3JvdW5kRmlsbFR5cGUiOjAsIk1hcmdpbiI6eyIkcmVmIjoiNzEifSwiUGFkZGluZyI6eyIkcmVmIjoiNzIifSwiQmFja2dyb3VuZCI6eyIkcmVmIjoiNzMifSwiSXNWaXNpYmxlIjp0cnVlLCJXaWR0aCI6MC4wLCJIZWlnaHQiOjAuMCwiQm9yZGVyU3R5bGUiOnsiJGlkIjoiMjE0IiwiTGluZUNvbG9yIjpudWxsLCJMaW5lV2VpZ2h0IjowLjAsIkxpbmVUeXBlIjowLCJQYXJlbnRTdHlsZSI6bnVsbH0sIlBhcmVudFN0eWxlIjp7IiRyZWYiOiI2NyJ9fSwiRGF0ZVN0eWxlIjp7IiRpZCI6IjIxNSIsIkZvbnRTZXR0aW5ncyI6eyIkaWQiOiIyMTYiLCJGb250U2l6ZSI6MTAsIkZvbnROYW1lIjoiQ2FsaWJyaSIsIklzQm9sZCI6ZmFsc2UsIklzSXRhbGljIjpmYWxzZSwiSXNVbmRlcmxpbmVkIjpmYWxzZSwiUGFyZW50U3R5bGUiOnsiJHJlZiI6Ijc1In19LCJBdXRvU2l6ZSI6MCwiRm9yZWdyb3VuZCI6eyIkcmVmIjoiNzYi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HJlZiI6IjgwIn0sIklzVmlzaWJsZSI6dHJ1ZSwiV2lkdGgiOjAuMCwiSGVpZ2h0IjowLjAsIkJvcmRlclN0eWxlIjp7IiRpZCI6IjIxNyIsIkxpbmVDb2xvciI6bnVsbCwiTGluZVdlaWdodCI6MC4wLCJMaW5lVHlwZSI6MCwiUGFyZW50U3R5bGUiOm51bGx9LCJQYXJlbnRTdHlsZSI6eyIkcmVmIjoiNzQifX0sIkRhdGVGb3JtYXQiOnsiJHJlZiI6IjgxIn0sIldlZWtOdW1iZXJpbmciOnsiJGlkIjoiMjE4IiwiRm9ybWF0IjowLCJJc1Zpc2libGUiOmZhbHNlLCJMYXN0S25vd25WaXNpYmlsaXR5U3RhdGUiOmZhbHNlfSwiSXNWaXNpYmxlIjp0cnVlLCJQYXJlbnRTdHlsZSI6eyIkcmVmIjoiNTMifX0sIkluZGV4IjoyLCJQZXJjZW50YWdlQ29tcGxldGUiOm51bGwsIlBvc2l0aW9uIjp7IlJhdGlvIjowLjA4MTg0NDY5NzE3NTIwMjU0MSwiSXNDdXN0b20iOmZhbHNlfSwiRGF0ZUZvcm1hdCI6eyIkcmVmIjoiODEifSwiV2Vla051bWJlcmluZyI6eyIkaWQiOiIyMTkiLCJGb3JtYXQiOjAsIklzVmlzaWJsZSI6ZmFsc2UsIkxhc3RLbm93blZpc2liaWxpdHlTdGF0ZSI6ZmFsc2V9LCJSZWxhdGVkVGFza0lkIjoiMDAwMDAwMDAtMDAwMC0wMDAwLTAwMDAtMDAwMDAwMDAwMDAwIiwiSWQiOiI5NDg5Yzg2OC1mZDc5LTQ0NDktOTJiMy1kYThlMTU0OGM0MDIiLCJJbXBvcnRJZCI6bnVsbCwiVGl0bGUiOiJQZXN0aWNpZGVzIG9yZGVyZWQiLCJOb3RlIjpudWxsLCJIeXBlcmxpbmsiOnsiJGlkIjoiMjIwIiwiQWRkcmVzcyI6bnVsbCwiU3ViQWRkcmVzcyI6bnVsbH0sIklzQ2hhbmdlZCI6ZmFsc2UsIklzTmV3IjpmYWxzZX0seyIkaWQiOiIyMjEiLCJEYXRlIjoiMjAyMS0wMS0yNFQwOTozMDowMCIsIlN0eWxlIjp7IiRpZCI6IjIyMiIsIlNoYXBlIjoxMSwiQ29ubmVjdG9yTWFyZ2luIjp7IiRyZWYiOiI1NCJ9LCJDb25uZWN0b3JTdHlsZSI6eyIkaWQiOiIyMjMiLCJMaW5lQ29sb3IiOnsiJGlkIjoiMjI0IiwiJHR5cGUiOiJOTFJFLkNvbW1vbi5Eb20uU29saWRDb2xvckJydXNoLCBOTFJFLkNvbW1vbiIsIkNvbG9yIjp7IiRpZCI6IjIyNSIsIkEiOjEyNywiUiI6NzgsIkciOjEwMywiQiI6MjAwfX0sIkxpbmVXZWlnaHQiOjAuOCwiTGluZVR5cGUiOjAsIlBhcmVudFN0eWxlIjp7IiRyZWYiOiI1NSJ9fSwiSXNCZWxvd1RpbWViYW5kIjpmYWxzZSwiUG9zaXRpb25PblRhc2siOjAsIkhpZGVEYXRlIjpmYWxzZSwiU2hhcGVTaXplIjoxLCJTcGFjaW5nIjoyLjAsIlBhZGRpbmciOnsiJHJlZiI6IjU4In0sIlNoYXBlU3R5bGUiOnsiJGlkIjoiMjI2IiwiTWFyZ2luIjp7IiRyZWYiOiI2MCJ9LCJQYWRkaW5nIjp7IiRyZWYiOiI2MSJ9LCJCYWNrZ3JvdW5kIjp7IiRpZCI6IjIyNyIsIkNvbG9yIjp7IiRpZCI6IjIyOCIsIkEiOjI1NSwiUiI6NzgsIkciOjEwMywiQiI6MjAwfX0sIklzVmlzaWJsZSI6dHJ1ZSwiV2lkdGgiOjE4LjAsIkhlaWdodCI6MjAuMCwiQm9yZGVyU3R5bGUiOnsiJGlkIjoiMjI5IiwiTGluZUNvbG9yIjp7IiRyZWYiOiI2NSJ9LCJMaW5lV2VpZ2h0IjowLjAsIkxpbmVUeXBlIjowLCJQYXJlbnRTdHlsZSI6eyIkcmVmIjoiNjQifX0sIlBhcmVudFN0eWxlIjp7IiRyZWYiOiI1OSJ9fSwiVGl0bGVTdHlsZSI6eyIkaWQiOiIyMzAiLCJGb250U2V0dGluZ3MiOnsiJGlkIjoiMjMxIiwiRm9udFNpemUiOjExLCJGb250TmFtZSI6IkNhbGlicmkgTGlnaHQiLCJJc0JvbGQiOmZhbHNlLCJJc0l0YWxpYyI6ZmFsc2UsIklzVW5kZXJsaW5lZCI6ZmFsc2UsIlBhcmVudFN0eWxlIjp7IiRyZWYiOiI2OCJ9fSwiQXV0b1NpemUiOjAsIkZvcmVncm91bmQiOnsiJHJlZiI6IjY5In0sIk1heFdpZHRoIjoyMDAuMCwiTWF4SGVpZ2h0IjoiSW5maW5pdHkiLCJTbWFydEZvcmVncm91bmRJc0FjdGl2ZSI6ZmFsc2UsIkhvcml6b250YWxBbGlnbm1lbnQiOjEsIlZlcnRpY2FsQWxpZ25tZW50IjowLCJTbWFydEZvcmVncm91bmQiOm51bGwsIkJhY2tncm91bmRGaWxsVHlwZSI6MCwiTWFyZ2luIjp7IiRyZWYiOiI3MSJ9LCJQYWRkaW5nIjp7IiRyZWYiOiI3MiJ9LCJCYWNrZ3JvdW5kIjp7IiRyZWYiOiI3MyJ9LCJJc1Zpc2libGUiOnRydWUsIldpZHRoIjowLjAsIkhlaWdodCI6MC4wLCJCb3JkZXJTdHlsZSI6eyIkaWQiOiIyMzIiLCJMaW5lQ29sb3IiOm51bGwsIkxpbmVXZWlnaHQiOjAuMCwiTGluZVR5cGUiOjAsIlBhcmVudFN0eWxlIjpudWxsfSwiUGFyZW50U3R5bGUiOnsiJHJlZiI6IjY3In19LCJEYXRlU3R5bGUiOnsiJGlkIjoiMjMzIiwiRm9udFNldHRpbmdzIjp7IiRpZCI6IjIzNCIsIkZvbnRTaXplIjoxMCwiRm9udE5hbWUiOiJDYWxpYnJpIiwiSXNCb2xkIjpmYWxzZSwiSXNJdGFsaWMiOmZhbHNlLCJJc1VuZGVybGluZWQiOmZhbHNlLCJQYXJlbnRTdHlsZSI6eyIkcmVmIjoiNzUifX0sIkF1dG9TaXplIjowLCJGb3JlZ3JvdW5kIjp7IiRyZWYiOiI3NiJ9LCJNYXhXaWR0aCI6MjAwLjAsIk1heEhlaWdodCI6IkluZmluaXR5IiwiU21hcnRGb3JlZ3JvdW5kSXNBY3RpdmUiOmZhbHNlLCJIb3Jpem9udGFsQWxpZ25tZW50IjowLCJWZXJ0aWNhbEFsaWdubWVudCI6MCwiU21hcnRGb3JlZ3JvdW5kIjpudWxsLCJCYWNrZ3JvdW5kRmlsbFR5cGUiOjAsIk1hcmdpbiI6eyIkcmVmIjoiNzgifSwiUGFkZGluZyI6eyIkcmVmIjoiNzkifSwiQmFja2dyb3VuZCI6eyIkcmVmIjoiODAifSwiSXNWaXNpYmxlIjp0cnVlLCJXaWR0aCI6MC4wLCJIZWlnaHQiOjAuMCwiQm9yZGVyU3R5bGUiOnsiJGlkIjoiMjM1IiwiTGluZUNvbG9yIjpudWxsLCJMaW5lV2VpZ2h0IjowLjAsIkxpbmVUeXBlIjowLCJQYXJlbnRTdHlsZSI6bnVsbH0sIlBhcmVudFN0eWxlIjp7IiRyZWYiOiI3NCJ9fSwiRGF0ZUZvcm1hdCI6eyIkcmVmIjoiODEifSwiV2Vla051bWJlcmluZyI6eyIkaWQiOiIyMzYiLCJGb3JtYXQiOjAsIklzVmlzaWJsZSI6ZmFsc2UsIkxhc3RLbm93blZpc2liaWxpdHlTdGF0ZSI6ZmFsc2V9LCJJc1Zpc2libGUiOnRydWUsIlBhcmVudFN0eWxlIjp7IiRyZWYiOiI1MyJ9fSwiSW5kZXgiOjMsIlBlcmNlbnRhZ2VDb21wbGV0ZSI6bnVsbCwiUG9zaXRpb24iOnsiUmF0aW8iOjAuMTUxOTQ5NTM2MzU4ODY4NjMsIklzQ3VzdG9tIjpmYWxzZX0sIkRhdGVGb3JtYXQiOnsiJHJlZiI6IjgxIn0sIldlZWtOdW1iZXJpbmciOnsiJGlkIjoiMjM3IiwiRm9ybWF0IjowLCJJc1Zpc2libGUiOmZhbHNlLCJMYXN0S25vd25WaXNpYmlsaXR5U3RhdGUiOmZhbHNlfSwiUmVsYXRlZFRhc2tJZCI6IjAwMDAwMDAwLTAwMDAtMDAwMC0wMDAwLTAwMDAwMDAwMDAwMCIsIklkIjoiYzlmNTkyNTYtY2M2Ny00NzI5LTg1OGYtOTgwZWMxY2JjM2M5IiwiSW1wb3J0SWQiOm51bGwsIlRpdGxlIjoiUGVzdGljaWRlIHVuaXQgYm9hcmRzIiwiTm90ZSI6bnVsbCwiSHlwZXJsaW5rIjp7IiRpZCI6IjIzOCIsIkFkZHJlc3MiOm51bGwsIlN1YkFkZHJlc3MiOm51bGx9LCJJc0NoYW5nZWQiOmZhbHNlLCJJc05ldyI6ZmFsc2V9LHsiJGlkIjoiMjM5IiwiRGF0ZSI6IjIwMjEtMDEtMjRUMTM6MTU6MDAiLCJTdHlsZSI6eyIkaWQiOiIyNDAiLCJTaGFwZSI6MiwiQ29ubmVjdG9yTWFyZ2luIjp7IiRyZWYiOiI1NCJ9LCJDb25uZWN0b3JTdHlsZSI6eyIkaWQiOiIyNDEiLCJMaW5lQ29sb3IiOnsiJGlkIjoiMjQyIiwiJHR5cGUiOiJOTFJFLkNvbW1vbi5Eb20uU29saWRDb2xvckJydXNoLCBOTFJFLkNvbW1vbiIsIkNvbG9yIjp7IiRpZCI6IjI0MyIsIkEiOjEyNywiUiI6MjQxLCJHIjo2NSwiQiI6MzZ9fSwiTGluZVdlaWdodCI6MC44LCJMaW5lVHlwZSI6MCwiUGFyZW50U3R5bGUiOnsiJHJlZiI6IjU1In19LCJJc0JlbG93VGltZWJhbmQiOmZhbHNlLCJQb3NpdGlvbk9uVGFzayI6MCwiSGlkZURhdGUiOmZhbHNlLCJTaGFwZVNpemUiOjEsIlNwYWNpbmciOjIuMCwiUGFkZGluZyI6eyIkcmVmIjoiNTgifSwiU2hhcGVTdHlsZSI6eyIkaWQiOiIyNDQiLCJNYXJnaW4iOnsiJHJlZiI6IjYwIn0sIlBhZGRpbmciOnsiJHJlZiI6IjYxIn0sIkJhY2tncm91bmQiOnsiJGlkIjoiMjQ1IiwiQ29sb3IiOnsiJGlkIjoiMjQ2IiwiQSI6MjU1LCJSIjoyNDEsIkciOjY1LCJCIjozNn19LCJJc1Zpc2libGUiOnRydWUsIldpZHRoIjoxOC4wLCJIZWlnaHQiOjIwLjAsIkJvcmRlclN0eWxlIjp7IiRpZCI6IjI0NyIsIkxpbmVDb2xvciI6eyIkcmVmIjoiNjUifSwiTGluZVdlaWdodCI6MC4wLCJMaW5lVHlwZSI6MCwiUGFyZW50U3R5bGUiOnsiJHJlZiI6IjY0In19LCJQYXJlbnRTdHlsZSI6eyIkcmVmIjoiNTkifX0sIlRpdGxlU3R5bGUiOnsiJGlkIjoiMjQ4IiwiRm9udFNldHRpbmdzIjp7IiRpZCI6IjI0OSIsIkZvbnRTaXplIjoxMSwiRm9udE5hbWUiOiJDYWxpYnJpIExpZ2h0IiwiSXNCb2xkIjpmYWxzZSwiSXNJdGFsaWMiOmZhbHNlLCJJc1VuZGVybGluZWQiOmZhbHNlLCJQYXJlbnRTdHlsZSI6eyIkcmVmIjoiNjgifX0sIkF1dG9TaXplIjowLCJGb3JlZ3JvdW5kIjp7IiRyZWYiOiI2OSJ9LCJNYXhXaWR0aCI6MjAwLjAsIk1heEhlaWdodCI6IkluZmluaXR5IiwiU21hcnRGb3JlZ3JvdW5kSXNBY3RpdmUiOmZhbHNlLCJIb3Jpem9udGFsQWxpZ25tZW50IjowLCJWZXJ0aWNhbEFsaWdubWVudCI6MCwiU21hcnRGb3JlZ3JvdW5kIjpudWxsLCJCYWNrZ3JvdW5kRmlsbFR5cGUiOjAsIk1hcmdpbiI6eyIkcmVmIjoiNzEifSwiUGFkZGluZyI6eyIkcmVmIjoiNzIifSwiQmFja2dyb3VuZCI6eyIkcmVmIjoiNzMifSwiSXNWaXNpYmxlIjp0cnVlLCJXaWR0aCI6MC4wLCJIZWlnaHQiOjAuMCwiQm9yZGVyU3R5bGUiOnsiJGlkIjoiMjUwIiwiTGluZUNvbG9yIjpudWxsLCJMaW5lV2VpZ2h0IjowLjAsIkxpbmVUeXBlIjowLCJQYXJlbnRTdHlsZSI6bnVsbH0sIlBhcmVudFN0eWxlIjp7IiRyZWYiOiI2NyJ9fSwiRGF0ZVN0eWxlIjp7IiRpZCI6IjI1MSIsIkZvbnRTZXR0aW5ncyI6eyIkaWQiOiIyNTIiLCJGb250U2l6ZSI6MTAsIkZvbnROYW1lIjoiQ2FsaWJyaSIsIklzQm9sZCI6ZmFsc2UsIklzSXRhbGljIjpmYWxzZSwiSXNVbmRlcmxpbmVkIjpmYWxzZSwiUGFyZW50U3R5bGUiOnsiJHJlZiI6Ijc1In19LCJBdXRvU2l6ZSI6MCwiRm9yZWdyb3VuZCI6eyIkcmVmIjoiNzYi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HJlZiI6IjgwIn0sIklzVmlzaWJsZSI6dHJ1ZSwiV2lkdGgiOjAuMCwiSGVpZ2h0IjowLjAsIkJvcmRlclN0eWxlIjp7IiRpZCI6IjI1MyIsIkxpbmVDb2xvciI6bnVsbCwiTGluZVdlaWdodCI6MC4wLCJMaW5lVHlwZSI6MCwiUGFyZW50U3R5bGUiOm51bGx9LCJQYXJlbnRTdHlsZSI6eyIkcmVmIjoiNzQifX0sIkRhdGVGb3JtYXQiOnsiJHJlZiI6IjgxIn0sIldlZWtOdW1iZXJpbmciOnsiJGlkIjoiMjU0IiwiRm9ybWF0IjowLCJJc1Zpc2libGUiOmZhbHNlLCJMYXN0S25vd25WaXNpYmlsaXR5U3RhdGUiOmZhbHNlfSwiSXNWaXNpYmxlIjp0cnVlLCJQYXJlbnRTdHlsZSI6eyIkcmVmIjoiNTMifX0sIkluZGV4Ijo0LCJQZXJjZW50YWdlQ29tcGxldGUiOm51bGwsIlBvc2l0aW9uIjp7IlJhdGlvIjowLjIzMTI5NjI5OTEyMTk5Nzk4LCJJc0N1c3RvbSI6dHJ1ZX0sIkRhdGVGb3JtYXQiOnsiJHJlZiI6IjgxIn0sIldlZWtOdW1iZXJpbmciOnsiJGlkIjoiMjU1IiwiRm9ybWF0IjowLCJJc1Zpc2libGUiOmZhbHNlLCJMYXN0S25vd25WaXNpYmlsaXR5U3RhdGUiOmZhbHNlfSwiUmVsYXRlZFRhc2tJZCI6IjAwMDAwMDAwLTAwMDAtMDAwMC0wMDAwLTAwMDAwMDAwMDAwMCIsIklkIjoiNTVlMjliMzEtYzk3ZS00NTNjLWEwZmEtNjg2NWE2MGNiNTQxIiwiSW1wb3J0SWQiOm51bGwsIlRpdGxlIjoiVG94aWMgd2FybmluZ3MgcG9zdGVkIiwiTm90ZSI6bnVsbCwiSHlwZXJsaW5rIjp7IiRpZCI6IjI1NiIsIkFkZHJlc3MiOm51bGwsIlN1YkFkZHJlc3MiOm51bGx9LCJJc0NoYW5nZWQiOmZhbHNlLCJJc05ldyI6ZmFsc2V9LHsiJGlkIjoiMjU3IiwiRGF0ZSI6IjIwMjEtMDEtMjRUMTQ6NDU6MDAiLCJTdHlsZSI6eyIkaWQiOiIyNTgiLCJTaGFwZSI6MTAsIkNvbm5lY3Rvck1hcmdpbiI6eyIkcmVmIjoiNTQifSwiQ29ubmVjdG9yU3R5bGUiOnsiJGlkIjoiMjU5IiwiTGluZUNvbG9yIjp7IiRpZCI6IjI2MCIsIiR0eXBlIjoiTkxSRS5Db21tb24uRG9tLlNvbGlkQ29sb3JCcnVzaCwgTkxSRS5Db21tb24iLCJDb2xvciI6eyIkaWQiOiIyNjEiLCJBIjoxMjcsIlIiOjc4LCJHIjoxMDMsIkIiOjIwMH19LCJMaW5lV2VpZ2h0IjoxLjAsIkxpbmVUeXBlIjowLCJQYXJlbnRTdHlsZSI6eyIkcmVmIjoiNTUifX0sIklzQmVsb3dUaW1lYmFuZCI6ZmFsc2UsIlBvc2l0aW9uT25UYXNrIjowLCJIaWRlRGF0ZSI6ZmFsc2UsIlNoYXBlU2l6ZSI6MSwiU3BhY2luZyI6Mi4wLCJQYWRkaW5nIjp7IiRyZWYiOiI1OCJ9LCJTaGFwZVN0eWxlIjp7IiRpZCI6IjI2MiIsIk1hcmdpbiI6eyIkcmVmIjoiNjAifSwiUGFkZGluZyI6eyIkcmVmIjoiNjEifSwiQmFja2dyb3VuZCI6eyIkaWQiOiIyNjMiLCJDb2xvciI6eyIkaWQiOiIyNjQiLCJBIjoyNTUsIlIiOjc4LCJHIjoxMDMsIkIiOjIwMH19LCJJc1Zpc2libGUiOnRydWUsIldpZHRoIjoxOC4wLCJIZWlnaHQiOjIwLjAsIkJvcmRlclN0eWxlIjp7IiRpZCI6IjI2NSIsIkxpbmVDb2xvciI6eyIkcmVmIjoiNjUifSwiTGluZVdlaWdodCI6MC4wLCJMaW5lVHlwZSI6MCwiUGFyZW50U3R5bGUiOnsiJHJlZiI6IjY0In19LCJQYXJlbnRTdHlsZSI6eyIkcmVmIjoiNTkifX0sIlRpdGxlU3R5bGUiOnsiJGlkIjoiMjY2IiwiRm9udFNldHRpbmdzIjp7IiRpZCI6IjI2NyIsIkZvbnRTaXplIjoxMSwiRm9udE5hbWUiOiJDYWxpYnJpIExpZ2h0IiwiSXNCb2xkIjpmYWxzZSwiSXNJdGFsaWMiOmZhbHNlLCJJc1VuZGVybGluZWQiOmZhbHNlLCJQYXJlbnRTdHlsZSI6eyIkcmVmIjoiNjgifX0sIkF1dG9TaXplIjowLCJGb3JlZ3JvdW5kIjp7IiRyZWYiOiI2OSJ9LCJNYXhXaWR0aCI6MjAwLjAsIk1heEhlaWdodCI6IkluZmluaXR5IiwiU21hcnRGb3JlZ3JvdW5kSXNBY3RpdmUiOmZhbHNlLCJIb3Jpem9udGFsQWxpZ25tZW50IjoxLCJWZXJ0aWNhbEFsaWdubWVudCI6MCwiU21hcnRGb3JlZ3JvdW5kIjpudWxsLCJCYWNrZ3JvdW5kRmlsbFR5cGUiOjAsIk1hcmdpbiI6eyIkcmVmIjoiNzEifSwiUGFkZGluZyI6eyIkcmVmIjoiNzIifSwiQmFja2dyb3VuZCI6eyIkcmVmIjoiNzMifSwiSXNWaXNpYmxlIjp0cnVlLCJXaWR0aCI6MC4wLCJIZWlnaHQiOjAuMCwiQm9yZGVyU3R5bGUiOnsiJGlkIjoiMjY4IiwiTGluZUNvbG9yIjpudWxsLCJMaW5lV2VpZ2h0IjowLjAsIkxpbmVUeXBlIjowLCJQYXJlbnRTdHlsZSI6bnVsbH0sIlBhcmVudFN0eWxlIjp7IiRyZWYiOiI2NyJ9fSwiRGF0ZVN0eWxlIjp7IiRpZCI6IjI2OSIsIkZvbnRTZXR0aW5ncyI6eyIkaWQiOiIyNzAiLCJGb250U2l6ZSI6MTAsIkZvbnROYW1lIjoiQ2FsaWJyaSIsIklzQm9sZCI6ZmFsc2UsIklzSXRhbGljIjpmYWxzZSwiSXNVbmRlcmxpbmVkIjpmYWxzZSwiUGFyZW50U3R5bGUiOnsiJHJlZiI6Ijc1In19LCJBdXRvU2l6ZSI6MCwiRm9yZWdyb3VuZCI6eyIkcmVmIjoiNzYi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HJlZiI6IjgwIn0sIklzVmlzaWJsZSI6dHJ1ZSwiV2lkdGgiOjAuMCwiSGVpZ2h0IjowLjAsIkJvcmRlclN0eWxlIjp7IiRpZCI6IjI3MSIsIkxpbmVDb2xvciI6bnVsbCwiTGluZVdlaWdodCI6MC4wLCJMaW5lVHlwZSI6MCwiUGFyZW50U3R5bGUiOm51bGx9LCJQYXJlbnRTdHlsZSI6eyIkcmVmIjoiNzQifX0sIkRhdGVGb3JtYXQiOnsiJHJlZiI6IjgxIn0sIldlZWtOdW1iZXJpbmciOnsiJGlkIjoiMjcyIiwiRm9ybWF0IjowLCJJc1Zpc2libGUiOmZhbHNlLCJMYXN0S25vd25WaXNpYmlsaXR5U3RhdGUiOmZhbHNlfSwiSXNWaXNpYmxlIjp0cnVlLCJQYXJlbnRTdHlsZSI6eyIkcmVmIjoiNTMifX0sIkluZGV4Ijo1LCJQZXJjZW50YWdlQ29tcGxldGUiOm51bGwsIlBvc2l0aW9uIjp7IlJhdGlvIjowLjA4MTg0NDY5NzE3NTIwMjU0MSwiSXNDdXN0b20iOmZhbHNlfSwiRGF0ZUZvcm1hdCI6eyIkcmVmIjoiODEifSwiV2Vla051bWJlcmluZyI6eyIkaWQiOiIyNzMiLCJGb3JtYXQiOjAsIklzVmlzaWJsZSI6ZmFsc2UsIkxhc3RLbm93blZpc2liaWxpdHlTdGF0ZSI6ZmFsc2V9LCJSZWxhdGVkVGFza0lkIjoiMDAwMDAwMDAtMDAwMC0wMDAwLTAwMDAtMDAwMDAwMDAwMDAwIiwiSWQiOiJkODFkYzJhYy0xYzMxLTRhNWItYjU0ZC1mNmQwOTQ2YTdhZjgiLCJJbXBvcnRJZCI6bnVsbCwiVGl0bGUiOiJQZXN0aWNpZGUgdW5pdCBkZXBhcnRzIiwiTm90ZSI6bnVsbCwiSHlwZXJsaW5rIjp7IiRpZCI6IjI3NCIsIkFkZHJlc3MiOm51bGwsIlN1YkFkZHJlc3MiOm51bGx9LCJJc0NoYW5nZWQiOmZhbHNlLCJJc05ldyI6ZmFsc2V9LHsiJGlkIjoiMjc1IiwiRGF0ZSI6IjIwMjEtMDEtMjVUMDk6MTU6MDAiLCJTdHlsZSI6eyIkaWQiOiIyNzYiLCJTaGFwZSI6MiwiQ29ubmVjdG9yTWFyZ2luIjp7IiRyZWYiOiI1NCJ9LCJDb25uZWN0b3JTdHlsZSI6eyIkaWQiOiIyNzciLCJMaW5lQ29sb3IiOnsiJGlkIjoiMjc4IiwiJHR5cGUiOiJOTFJFLkNvbW1vbi5Eb20uU29saWRDb2xvckJydXNoLCBOTFJFLkNvbW1vbiIsIkNvbG9yIjp7IiRpZCI6IjI3OSIsIkEiOjEyNywiUiI6MzMsIkciOjM5LCJCIjo2OX19LCJMaW5lV2VpZ2h0IjowLjgsIkxpbmVUeXBlIjowLCJQYXJlbnRTdHlsZSI6eyIkcmVmIjoiNTUifX0sIklzQmVsb3dUaW1lYmFuZCI6ZmFsc2UsIlBvc2l0aW9uT25UYXNrIjowLCJIaWRlRGF0ZSI6ZmFsc2UsIlNoYXBlU2l6ZSI6MSwiU3BhY2luZyI6Mi4wLCJQYWRkaW5nIjp7IiRyZWYiOiI1OCJ9LCJTaGFwZVN0eWxlIjp7IiRpZCI6IjI4MCIsIk1hcmdpbiI6eyIkcmVmIjoiNjAifSwiUGFkZGluZyI6eyIkcmVmIjoiNjEifSwiQmFja2dyb3VuZCI6eyIkaWQiOiIyODEiLCJDb2xvciI6eyIkaWQiOiIyODIiLCJBIjoyNTUsIlIiOjMzLCJHIjozOSwiQiI6Njl9fSwiSXNWaXNpYmxlIjp0cnVlLCJXaWR0aCI6MTguMCwiSGVpZ2h0IjoyMC4wLCJCb3JkZXJTdHlsZSI6eyIkaWQiOiIyODMiLCJMaW5lQ29sb3IiOnsiJHJlZiI6IjY1In0sIkxpbmVXZWlnaHQiOjAuMCwiTGluZVR5cGUiOjAsIlBhcmVudFN0eWxlIjp7IiRyZWYiOiI2NCJ9fSwiUGFyZW50U3R5bGUiOnsiJHJlZiI6IjU5In19LCJUaXRsZVN0eWxlIjp7IiRpZCI6IjI4NCIsIkZvbnRTZXR0aW5ncyI6eyIkaWQiOiIyODUiLCJGb250U2l6ZSI6MTEsIkZvbnROYW1lIjoiQ2FsaWJyaSBMaWdodCIsIklzQm9sZCI6ZmFsc2UsIklzSXRhbGljIjpmYWxzZSwiSXNVbmRlcmxpbmVkIjpmYWxzZSwiUGFyZW50U3R5bGUiOnsiJHJlZiI6IjY4In19LCJBdXRvU2l6ZSI6MCwiRm9yZWdyb3VuZCI6eyIkcmVmIjoiNjkifSwiTWF4V2lkdGgiOjIwMC4wLCJNYXhIZWlnaHQiOiJJbmZpbml0eSIsIlNtYXJ0Rm9yZWdyb3VuZElzQWN0aXZlIjpmYWxzZSwiSG9yaXpvbnRhbEFsaWdubWVudCI6MCwiVmVydGljYWxBbGlnbm1lbnQiOjAsIlNtYXJ0Rm9yZWdyb3VuZCI6bnVsbCwiQmFja2dyb3VuZEZpbGxUeXBlIjowLCJNYXJnaW4iOnsiJHJlZiI6IjcxIn0sIlBhZGRpbmciOnsiJHJlZiI6IjcyIn0sIkJhY2tncm91bmQiOnsiJHJlZiI6IjczIn0sIklzVmlzaWJsZSI6dHJ1ZSwiV2lkdGgiOjAuMCwiSGVpZ2h0IjowLjAsIkJvcmRlclN0eWxlIjp7IiRpZCI6IjI4NiIsIkxpbmVDb2xvciI6bnVsbCwiTGluZVdlaWdodCI6MC4wLCJMaW5lVHlwZSI6MCwiUGFyZW50U3R5bGUiOm51bGx9LCJQYXJlbnRTdHlsZSI6eyIkcmVmIjoiNjcifX0sIkRhdGVTdHlsZSI6eyIkaWQiOiIyODciLCJGb250U2V0dGluZ3MiOnsiJGlkIjoiMjg4IiwiRm9udFNpemUiOjEwLCJGb250TmFtZSI6IkNhbGlicmkiLCJJc0JvbGQiOmZhbHNlLCJJc0l0YWxpYyI6ZmFsc2UsIklzVW5kZXJsaW5lZCI6ZmFsc2UsIlBhcmVudFN0eWxlIjp7IiRyZWYiOiI3NSJ9fSwiQXV0b1NpemUiOjAsIkZvcmVncm91bmQiOnsiJHJlZiI6Ijc2In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yZWYiOiI4MCJ9LCJJc1Zpc2libGUiOnRydWUsIldpZHRoIjowLjAsIkhlaWdodCI6MC4wLCJCb3JkZXJTdHlsZSI6eyIkaWQiOiIyODkiLCJMaW5lQ29sb3IiOm51bGwsIkxpbmVXZWlnaHQiOjAuMCwiTGluZVR5cGUiOjAsIlBhcmVudFN0eWxlIjpudWxsfSwiUGFyZW50U3R5bGUiOnsiJHJlZiI6Ijc0In19LCJEYXRlRm9ybWF0Ijp7IiRyZWYiOiI4MSJ9LCJXZWVrTnVtYmVyaW5nIjp7IiRpZCI6IjI5MCIsIkZvcm1hdCI6MCwiSXNWaXNpYmxlIjpmYWxzZSwiTGFzdEtub3duVmlzaWJpbGl0eVN0YXRlIjpmYWxzZX0sIklzVmlzaWJsZSI6dHJ1ZSwiUGFyZW50U3R5bGUiOnsiJHJlZiI6IjUzIn19LCJJbmRleCI6NiwiUGVyY2VudGFnZUNvbXBsZXRlIjpudWxsLCJQb3NpdGlvbiI6eyJSYXRpbyI6MC4xNTE5NDk1MzYzNTg4Njg2MywiSXNDdXN0b20iOmZhbHNlfSwiRGF0ZUZvcm1hdCI6eyIkcmVmIjoiODEifSwiV2Vla051bWJlcmluZyI6eyIkaWQiOiIyOTEiLCJGb3JtYXQiOjAsIklzVmlzaWJsZSI6ZmFsc2UsIkxhc3RLbm93blZpc2liaWxpdHlTdGF0ZSI6ZmFsc2V9LCJSZWxhdGVkVGFza0lkIjoiMDAwMDAwMDAtMDAwMC0wMDAwLTAwMDAtMDAwMDAwMDAwMDAwIiwiSWQiOiIwZmFlOTdhMy0xYzVkLTQzOTctOGViYy04MGE1M2U0N2E1ZTAiLCJJbXBvcnRJZCI6bnVsbCwiVGl0bGUiOiJTZWN1cml0eSBndWFyZCByZXBvcnRzIGZ1bWVzIiwiTm90ZSI6bnVsbCwiSHlwZXJsaW5rIjp7IiRpZCI6IjI5MiIsIkFkZHJlc3MiOm51bGwsIlN1YkFkZHJlc3MiOm51bGx9LCJJc0NoYW5nZWQiOmZhbHNlLCJJc05ldyI6ZmFsc2V9LHsiJGlkIjoiMjkzIiwiRGF0ZSI6IjIwMjEtMDEtMjVUMTI6NDE6MDAiLCJTdHlsZSI6eyIkaWQiOiIyOTQiLCJTaGFwZSI6MiwiQ29ubmVjdG9yTWFyZ2luIjp7IiRyZWYiOiI1NCJ9LCJDb25uZWN0b3JTdHlsZSI6eyIkaWQiOiIyOTUiLCJMaW5lQ29sb3IiOnsiJGlkIjoiMjk2IiwiJHR5cGUiOiJOTFJFLkNvbW1vbi5Eb20uU29saWRDb2xvckJydXNoLCBOTFJFLkNvbW1vbiIsIkNvbG9yIjp7IiRpZCI6IjI5NyIsIkEiOjEyNywiUiI6MjQxLCJHIjo2NSwiQiI6MzZ9fSwiTGluZVdlaWdodCI6MC44LCJMaW5lVHlwZSI6MCwiUGFyZW50U3R5bGUiOnsiJHJlZiI6IjU1In19LCJJc0JlbG93VGltZWJhbmQiOmZhbHNlLCJQb3NpdGlvbk9uVGFzayI6MCwiSGlkZURhdGUiOmZhbHNlLCJTaGFwZVNpemUiOjEsIlNwYWNpbmciOjIuMCwiUGFkZGluZyI6eyIkcmVmIjoiNTgifSwiU2hhcGVTdHlsZSI6eyIkaWQiOiIyOTgiLCJNYXJnaW4iOnsiJHJlZiI6IjYwIn0sIlBhZGRpbmciOnsiJHJlZiI6IjYxIn0sIkJhY2tncm91bmQiOnsiJGlkIjoiMjk5IiwiQ29sb3IiOnsiJGlkIjoiMzAwIiwiQSI6MjU1LCJSIjoyNDEsIkciOjY1LCJCIjozNn19LCJJc1Zpc2libGUiOnRydWUsIldpZHRoIjoxOC4wLCJIZWlnaHQiOjIwLjAsIkJvcmRlclN0eWxlIjp7IiRpZCI6IjMwMSIsIkxpbmVDb2xvciI6eyIkcmVmIjoiNjUifSwiTGluZVdlaWdodCI6MC4wLCJMaW5lVHlwZSI6MCwiUGFyZW50U3R5bGUiOnsiJHJlZiI6IjY0In19LCJQYXJlbnRTdHlsZSI6eyIkcmVmIjoiNTkifX0sIlRpdGxlU3R5bGUiOnsiJGlkIjoiMzAyIiwiRm9udFNldHRpbmdzIjp7IiRpZCI6IjMwMyIsIkZvbnRTaXplIjoxMSwiRm9udE5hbWUiOiJDYWxpYnJpIExpZ2h0IiwiSXNCb2xkIjpmYWxzZSwiSXNJdGFsaWMiOmZhbHNlLCJJc1VuZGVybGluZWQiOmZhbHNlLCJQYXJlbnRTdHlsZSI6eyIkcmVmIjoiNjgifX0sIkF1dG9TaXplIjowLCJGb3JlZ3JvdW5kIjp7IiRyZWYiOiI2OSJ9LCJNYXhXaWR0aCI6MjAwLjAsIk1heEhlaWdodCI6IkluZmluaXR5IiwiU21hcnRGb3JlZ3JvdW5kSXNBY3RpdmUiOmZhbHNlLCJIb3Jpem9udGFsQWxpZ25tZW50IjowLCJWZXJ0aWNhbEFsaWdubWVudCI6MCwiU21hcnRGb3JlZ3JvdW5kIjpudWxsLCJCYWNrZ3JvdW5kRmlsbFR5cGUiOjAsIk1hcmdpbiI6eyIkcmVmIjoiNzEifSwiUGFkZGluZyI6eyIkcmVmIjoiNzIifSwiQmFja2dyb3VuZCI6eyIkcmVmIjoiNzMifSwiSXNWaXNpYmxlIjp0cnVlLCJXaWR0aCI6MC4wLCJIZWlnaHQiOjAuMCwiQm9yZGVyU3R5bGUiOnsiJGlkIjoiMzA0IiwiTGluZUNvbG9yIjpudWxsLCJMaW5lV2VpZ2h0IjowLjAsIkxpbmVUeXBlIjowLCJQYXJlbnRTdHlsZSI6bnVsbH0sIlBhcmVudFN0eWxlIjp7IiRyZWYiOiI2NyJ9fSwiRGF0ZVN0eWxlIjp7IiRpZCI6IjMwNSIsIkZvbnRTZXR0aW5ncyI6eyIkaWQiOiIzMDYiLCJGb250U2l6ZSI6MTAsIkZvbnROYW1lIjoiQ2FsaWJyaSIsIklzQm9sZCI6ZmFsc2UsIklzSXRhbGljIjpmYWxzZSwiSXNVbmRlcmxpbmVkIjpmYWxzZSwiUGFyZW50U3R5bGUiOnsiJHJlZiI6Ijc1In19LCJBdXRvU2l6ZSI6MCwiRm9yZWdyb3VuZCI6eyIkcmVmIjoiNzYi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HJlZiI6IjgwIn0sIklzVmlzaWJsZSI6dHJ1ZSwiV2lkdGgiOjAuMCwiSGVpZ2h0IjowLjAsIkJvcmRlclN0eWxlIjp7IiRpZCI6IjMwNyIsIkxpbmVDb2xvciI6bnVsbCwiTGluZVdlaWdodCI6MC4wLCJMaW5lVHlwZSI6MCwiUGFyZW50U3R5bGUiOm51bGx9LCJQYXJlbnRTdHlsZSI6eyIkcmVmIjoiNzQifX0sIkRhdGVGb3JtYXQiOnsiJHJlZiI6IjgxIn0sIldlZWtOdW1iZXJpbmciOnsiJGlkIjoiMzA4IiwiRm9ybWF0IjowLCJJc1Zpc2libGUiOmZhbHNlLCJMYXN0S25vd25WaXNpYmlsaXR5U3RhdGUiOmZhbHNlfSwiSXNWaXNpYmxlIjp0cnVlLCJQYXJlbnRTdHlsZSI6eyIkcmVmIjoiNTMifX0sIkluZGV4Ijo3LCJQZXJjZW50YWdlQ29tcGxldGUiOm51bGwsIlBvc2l0aW9uIjp7IlJhdGlvIjowLjI0OTE4NDE2MzQxMTQ1ODMzLCJJc0N1c3RvbSI6ZmFsc2V9LCJEYXRlRm9ybWF0Ijp7IiRyZWYiOiI4MSJ9LCJXZWVrTnVtYmVyaW5nIjp7IiRpZCI6IjMwOSIsIkZvcm1hdCI6MCwiSXNWaXNpYmxlIjpmYWxzZSwiTGFzdEtub3duVmlzaWJpbGl0eVN0YXRlIjpmYWxzZX0sIlJlbGF0ZWRUYXNrSWQiOiIwMDAwMDAwMC0wMDAwLTAwMDAtMDAwMC0wMDAwMDAwMDAwMDAiLCJJZCI6IjFiMmQyN2NkLWQ1NzUtNDk5MS05NTliLWQwNjA4ZTkxMmU3OCIsIkltcG9ydElkIjpudWxsLCJUaXRsZSI6IkNhcHRhaW4gb3JkZXJzIGFlcmF0aW9uIiwiTm90ZSI6bnVsbCwiSHlwZXJsaW5rIjp7IiRpZCI6IjMxMCIsIkFkZHJlc3MiOm51bGwsIlN1YkFkZHJlc3MiOm51bGx9LCJJc0NoYW5nZWQiOmZhbHNlLCJJc05ldyI6ZmFsc2V9LHsiJGlkIjoiMzExIiwiRGF0ZSI6IjIwMjEtMDEtMjVUMTQ6MDU6MDAiLCJTdHlsZSI6eyIkaWQiOiIzMTIiLCJTaGFwZSI6MiwiQ29ubmVjdG9yTWFyZ2luIjp7IiRyZWYiOiI1NCJ9LCJDb25uZWN0b3JTdHlsZSI6eyIkaWQiOiIzMTMiLCJMaW5lQ29sb3IiOnsiJGlkIjoiMzE0IiwiJHR5cGUiOiJOTFJFLkNvbW1vbi5Eb20uU29saWRDb2xvckJydXNoLCBOTFJFLkNvbW1vbiIsIkNvbG9yIjp7IiRpZCI6IjMxNSIsIkEiOjEyNywiUiI6MzMsIkciOjM5LCJCIjo2OX19LCJMaW5lV2VpZ2h0IjowLjgsIkxpbmVUeXBlIjowLCJQYXJlbnRTdHlsZSI6eyIkcmVmIjoiNTUifX0sIklzQmVsb3dUaW1lYmFuZCI6ZmFsc2UsIlBvc2l0aW9uT25UYXNrIjowLCJIaWRlRGF0ZSI6ZmFsc2UsIlNoYXBlU2l6ZSI6MSwiU3BhY2luZyI6Mi4wLCJQYWRkaW5nIjp7IiRyZWYiOiI1OCJ9LCJTaGFwZVN0eWxlIjp7IiRpZCI6IjMxNiIsIk1hcmdpbiI6eyIkcmVmIjoiNjAifSwiUGFkZGluZyI6eyIkcmVmIjoiNjEifSwiQmFja2dyb3VuZCI6eyIkaWQiOiIzMTciLCJDb2xvciI6eyIkaWQiOiIzMTgiLCJBIjoyNTUsIlIiOjMzLCJHIjozOSwiQiI6Njl9fSwiSXNWaXNpYmxlIjp0cnVlLCJXaWR0aCI6MTguMCwiSGVpZ2h0IjoyMC4wLCJCb3JkZXJTdHlsZSI6eyIkaWQiOiIzMTkiLCJMaW5lQ29sb3IiOnsiJHJlZiI6IjY1In0sIkxpbmVXZWlnaHQiOjAuMCwiTGluZVR5cGUiOjAsIlBhcmVudFN0eWxlIjp7IiRyZWYiOiI2NCJ9fSwiUGFyZW50U3R5bGUiOnsiJHJlZiI6IjU5In19LCJUaXRsZVN0eWxlIjp7IiRpZCI6IjMyMCIsIkZvbnRTZXR0aW5ncyI6eyIkaWQiOiIzMjEiLCJGb250U2l6ZSI6MTEsIkZvbnROYW1lIjoiQ2FsaWJyaSBMaWdodCIsIklzQm9sZCI6ZmFsc2UsIklzSXRhbGljIjpmYWxzZSwiSXNVbmRlcmxpbmVkIjpmYWxzZSwiUGFyZW50U3R5bGUiOnsiJHJlZiI6IjY4In19LCJBdXRvU2l6ZSI6MCwiRm9yZWdyb3VuZCI6eyIkcmVmIjoiNjkifSwiTWF4V2lkdGgiOjIwMC4wLCJNYXhIZWlnaHQiOiJJbmZpbml0eSIsIlNtYXJ0Rm9yZWdyb3VuZElzQWN0aXZlIjpmYWxzZSwiSG9yaXpvbnRhbEFsaWdubWVudCI6MCwiVmVydGljYWxBbGlnbm1lbnQiOjAsIlNtYXJ0Rm9yZWdyb3VuZCI6bnVsbCwiQmFja2dyb3VuZEZpbGxUeXBlIjowLCJNYXJnaW4iOnsiJHJlZiI6IjcxIn0sIlBhZGRpbmciOnsiJHJlZiI6IjcyIn0sIkJhY2tncm91bmQiOnsiJHJlZiI6IjczIn0sIklzVmlzaWJsZSI6dHJ1ZSwiV2lkdGgiOjAuMCwiSGVpZ2h0IjowLjAsIkJvcmRlclN0eWxlIjp7IiRpZCI6IjMyMiIsIkxpbmVDb2xvciI6bnVsbCwiTGluZVdlaWdodCI6MC4wLCJMaW5lVHlwZSI6MCwiUGFyZW50U3R5bGUiOm51bGx9LCJQYXJlbnRTdHlsZSI6eyIkcmVmIjoiNjcifX0sIkRhdGVTdHlsZSI6eyIkaWQiOiIzMjMiLCJGb250U2V0dGluZ3MiOnsiJGlkIjoiMzI0IiwiRm9udFNpemUiOjEwLCJGb250TmFtZSI6IkNhbGlicmkiLCJJc0JvbGQiOmZhbHNlLCJJc0l0YWxpYyI6ZmFsc2UsIklzVW5kZXJsaW5lZCI6ZmFsc2UsIlBhcmVudFN0eWxlIjp7IiRyZWYiOiI3NSJ9fSwiQXV0b1NpemUiOjAsIkZvcmVncm91bmQiOnsiJHJlZiI6Ijc2In0sIk1heFdpZHRoIjoyMDAuMCwiTWF4SGVpZ2h0IjoiSW5maW5pdHkiLCJTbWFydEZvcmVncm91bmRJc0FjdGl2ZSI6ZmFsc2UsIkhvcml6b250YWxBbGlnbm1lbnQiOjAsIlZlcnRpY2FsQWxpZ25tZW50IjowLCJTbWFydEZvcmVncm91bmQiOm51bGwsIkJhY2tncm91bmRGaWxsVHlwZSI6MCwiTWFyZ2luIjp7IiRyZWYiOiI3OCJ9LCJQYWRkaW5nIjp7IiRyZWYiOiI3OSJ9LCJCYWNrZ3JvdW5kIjp7IiRyZWYiOiI4MCJ9LCJJc1Zpc2libGUiOnRydWUsIldpZHRoIjowLjAsIkhlaWdodCI6MC4wLCJCb3JkZXJTdHlsZSI6eyIkaWQiOiIzMjUiLCJMaW5lQ29sb3IiOm51bGwsIkxpbmVXZWlnaHQiOjAuMCwiTGluZVR5cGUiOjAsIlBhcmVudFN0eWxlIjpudWxsfSwiUGFyZW50U3R5bGUiOnsiJHJlZiI6Ijc0In19LCJEYXRlRm9ybWF0Ijp7IiRyZWYiOiI4MSJ9LCJXZWVrTnVtYmVyaW5nIjp7IiRpZCI6IjMyNiIsIkZvcm1hdCI6MCwiSXNWaXNpYmxlIjpmYWxzZSwiTGFzdEtub3duVmlzaWJpbGl0eVN0YXRlIjpmYWxzZX0sIklzVmlzaWJsZSI6dHJ1ZSwiUGFyZW50U3R5bGUiOnsiJHJlZiI6IjUzIn19LCJJbmRleCI6OCwiUGVyY2VudGFnZUNvbXBsZXRlIjpudWxsLCJQb3NpdGlvbiI6eyJSYXRpbyI6MC4wODE4NDQ2OTcxNzUyMDI1NDEsIklzQ3VzdG9tIjpmYWxzZX0sIkRhdGVGb3JtYXQiOnsiJHJlZiI6IjgxIn0sIldlZWtOdW1iZXJpbmciOnsiJGlkIjoiMzI3IiwiRm9ybWF0IjowLCJJc1Zpc2libGUiOmZhbHNlLCJMYXN0S25vd25WaXNpYmlsaXR5U3RhdGUiOmZhbHNlfSwiUmVsYXRlZFRhc2tJZCI6IjAwMDAwMDAwLTAwMDAtMDAwMC0wMDAwLTAwMDAwMDAwMDAwMCIsIklkIjoiMWFjYjY2N2MtMTJkOS00NGE2LWExNzQtZTk0YjIxOTg5YjllIiwiSW1wb3J0SWQiOm51bGwsIlRpdGxlIjoiRG9jdG9yIGJvYXJkcyIsIk5vdGUiOm51bGwsIkh5cGVybGluayI6eyIkaWQiOiIzMjgiLCJBZGRyZXNzIjpudWxsLCJTdWJBZGRyZXNzIjpudWxsfSwiSXNDaGFuZ2VkIjpmYWxzZSwiSXNOZXciOmZhbHNlfSx7IiRpZCI6IjMyOSIsIkRhdGUiOiIyMDIxLTAxLTI1VDE2OjU3OjAwIiwiU3R5bGUiOnsiJGlkIjoiMzMwIiwiU2hhcGUiOjIsIkNvbm5lY3Rvck1hcmdpbiI6eyIkcmVmIjoiNTQifSwiQ29ubmVjdG9yU3R5bGUiOnsiJGlkIjoiMzMxIiwiTGluZUNvbG9yIjp7IiRpZCI6IjMzMiIsIiR0eXBlIjoiTkxSRS5Db21tb24uRG9tLlNvbGlkQ29sb3JCcnVzaCwgTkxSRS5Db21tb24iLCJDb2xvciI6eyIkaWQiOiIzMzMiLCJBIjoxMjcsIlIiOjMzLCJHIjozOSwiQiI6Njl9fSwiTGluZVdlaWdodCI6MC44LCJMaW5lVHlwZSI6MCwiUGFyZW50U3R5bGUiOnsiJHJlZiI6IjU1In19LCJJc0JlbG93VGltZWJhbmQiOmZhbHNlLCJQb3NpdGlvbk9uVGFzayI6MCwiSGlkZURhdGUiOmZhbHNlLCJTaGFwZVNpemUiOjEsIlNwYWNpbmciOjIuMCwiUGFkZGluZyI6eyIkcmVmIjoiNTgifSwiU2hhcGVTdHlsZSI6eyIkaWQiOiIzMzQiLCJNYXJnaW4iOnsiJHJlZiI6IjYwIn0sIlBhZGRpbmciOnsiJHJlZiI6IjYxIn0sIkJhY2tncm91bmQiOnsiJGlkIjoiMzM1IiwiQ29sb3IiOnsiJGlkIjoiMzM2IiwiQSI6MjU1LCJSIjozMywiRyI6MzksIkIiOjY5fX0sIklzVmlzaWJsZSI6dHJ1ZSwiV2lkdGgiOjE4LjAsIkhlaWdodCI6MjAuMCwiQm9yZGVyU3R5bGUiOnsiJGlkIjoiMzM3IiwiTGluZUNvbG9yIjp7IiRyZWYiOiI2NSJ9LCJMaW5lV2VpZ2h0IjowLjAsIkxpbmVUeXBlIjowLCJQYXJlbnRTdHlsZSI6eyIkcmVmIjoiNjQifX0sIlBhcmVudFN0eWxlIjp7IiRyZWYiOiI1OSJ9fSwiVGl0bGVTdHlsZSI6eyIkaWQiOiIzMzgiLCJGb250U2V0dGluZ3MiOnsiJGlkIjoiMzM5IiwiRm9udFNpemUiOjExLCJGb250TmFtZSI6IkNhbGlicmkgTGlnaHQiLCJJc0JvbGQiOmZhbHNlLCJJc0l0YWxpYyI6ZmFsc2UsIklzVW5kZXJsaW5lZCI6ZmFsc2UsIlBhcmVudFN0eWxlIjp7IiRyZWYiOiI2OCJ9fSwiQXV0b1NpemUiOjAsIkZvcmVncm91bmQiOnsiJHJlZiI6IjY5In0sIk1heFdpZHRoIjoyMDAuMCwiTWF4SGVpZ2h0IjoiSW5maW5pdHkiLCJTbWFydEZvcmVncm91bmRJc0FjdGl2ZSI6ZmFsc2UsIkhvcml6b250YWxBbGlnbm1lbnQiOjAsIlZlcnRpY2FsQWxpZ25tZW50IjowLCJTbWFydEZvcmVncm91bmQiOm51bGwsIkJhY2tncm91bmRGaWxsVHlwZSI6MCwiTWFyZ2luIjp7IiRyZWYiOiI3MSJ9LCJQYWRkaW5nIjp7IiRyZWYiOiI3MiJ9LCJCYWNrZ3JvdW5kIjp7IiRyZWYiOiI3MyJ9LCJJc1Zpc2libGUiOnRydWUsIldpZHRoIjowLjAsIkhlaWdodCI6MC4wLCJCb3JkZXJTdHlsZSI6eyIkaWQiOiIzNDAiLCJMaW5lQ29sb3IiOm51bGwsIkxpbmVXZWlnaHQiOjAuMCwiTGluZVR5cGUiOjAsIlBhcmVudFN0eWxlIjpudWxsfSwiUGFyZW50U3R5bGUiOnsiJHJlZiI6IjY3In19LCJEYXRlU3R5bGUiOnsiJGlkIjoiMzQxIiwiRm9udFNldHRpbmdzIjp7IiRpZCI6IjM0MiIsIkZvbnRTaXplIjoxMCwiRm9udE5hbWUiOiJDYWxpYnJpIiwiSXNCb2xkIjpmYWxzZSwiSXNJdGFsaWMiOmZhbHNlLCJJc1VuZGVybGluZWQiOmZhbHNlLCJQYXJlbnRTdHlsZSI6eyIkcmVmIjoiNzUifX0sIkF1dG9TaXplIjowLCJGb3JlZ3JvdW5kIjp7IiRyZWYiOiI3NiJ9LCJNYXhXaWR0aCI6MjAwLjAsIk1heEhlaWdodCI6IkluZmluaXR5IiwiU21hcnRGb3JlZ3JvdW5kSXNBY3RpdmUiOmZhbHNlLCJIb3Jpem9udGFsQWxpZ25tZW50IjowLCJWZXJ0aWNhbEFsaWdubWVudCI6MCwiU21hcnRGb3JlZ3JvdW5kIjpudWxsLCJCYWNrZ3JvdW5kRmlsbFR5cGUiOjAsIk1hcmdpbiI6eyIkcmVmIjoiNzgifSwiUGFkZGluZyI6eyIkcmVmIjoiNzkifSwiQmFja2dyb3VuZCI6eyIkcmVmIjoiODAifSwiSXNWaXNpYmxlIjp0cnVlLCJXaWR0aCI6MC4wLCJIZWlnaHQiOjAuMCwiQm9yZGVyU3R5bGUiOnsiJGlkIjoiMzQzIiwiTGluZUNvbG9yIjpudWxsLCJMaW5lV2VpZ2h0IjowLjAsIkxpbmVUeXBlIjowLCJQYXJlbnRTdHlsZSI6bnVsbH0sIlBhcmVudFN0eWxlIjp7IiRyZWYiOiI3NCJ9fSwiRGF0ZUZvcm1hdCI6eyIkcmVmIjoiODEifSwiV2Vla051bWJlcmluZyI6eyIkaWQiOiIzNDQiLCJGb3JtYXQiOjAsIklzVmlzaWJsZSI6ZmFsc2UsIkxhc3RLbm93blZpc2liaWxpdHlTdGF0ZSI6ZmFsc2V9LCJJc1Zpc2libGUiOnRydWUsIlBhcmVudFN0eWxlIjp7IiRyZWYiOiI1MyJ9fSwiSW5kZXgiOjksIlBlcmNlbnRhZ2VDb21wbGV0ZSI6bnVsbCwiUG9zaXRpb24iOnsiUmF0aW8iOjAuMTc5MDc5MTgyOTQyNzA4MzMsIklzQ3VzdG9tIjpmYWxzZX0sIkRhdGVGb3JtYXQiOnsiJHJlZiI6IjgxIn0sIldlZWtOdW1iZXJpbmciOnsiJGlkIjoiMzQ1IiwiRm9ybWF0IjowLCJJc1Zpc2libGUiOmZhbHNlLCJMYXN0S25vd25WaXNpYmlsaXR5U3RhdGUiOmZhbHNlfSwiUmVsYXRlZFRhc2tJZCI6IjAwMDAwMDAwLTAwMDAtMDAwMC0wMDAwLTAwMDAwMDAwMDAwMCIsIklkIjoiZDcwMmFiNWMtZjA0YS00YzIzLWI5NTktY2NkNDg1ZTViNTdlIiwiSW1wb3J0SWQiOm51bGwsIlRpdGxlIjoiRmlyc3QgT2ZmaWNlciBsZWF2ZXMgdmVzc2VsIiwiTm90ZSI6bnVsbCwiSHlwZXJsaW5rIjp7IiRpZCI6IjM0NiIsIkFkZHJlc3MiOm51bGwsIlN1YkFkZHJlc3MiOm51bGx9LCJJc0NoYW5nZWQiOmZhbHNlLCJJc05ldyI6ZmFsc2V9LHsiJGlkIjoiMzQ3IiwiRGF0ZSI6IjIwMjEtMDEtMjVUMTc6NTE6MDAiLCJTdHlsZSI6eyIkaWQiOiIzNDgiLCJTaGFwZSI6MTIsIkNvbm5lY3Rvck1hcmdpbiI6eyIkcmVmIjoiNTQifSwiQ29ubmVjdG9yU3R5bGUiOnsiJGlkIjoiMzQ5IiwiTGluZUNvbG9yIjp7IiRpZCI6IjM1MCIsIiR0eXBlIjoiTkxSRS5Db21tb24uRG9tLlNvbGlkQ29sb3JCcnVzaCwgTkxSRS5Db21tb24iLCJDb2xvciI6eyIkaWQiOiIzNTEiLCJBIjoxMjcsIlIiOjc4LCJHIjoxMDMsIkIiOjIwMH19LCJMaW5lV2VpZ2h0IjoxLjAsIkxpbmVUeXBlIjowLCJQYXJlbnRTdHlsZSI6eyIkcmVmIjoiNTUifX0sIklzQmVsb3dUaW1lYmFuZCI6ZmFsc2UsIlBvc2l0aW9uT25UYXNrIjowLCJIaWRlRGF0ZSI6ZmFsc2UsIlNoYXBlU2l6ZSI6MSwiU3BhY2luZyI6Mi4wLCJQYWRkaW5nIjp7IiRyZWYiOiI1OCJ9LCJTaGFwZVN0eWxlIjp7IiRpZCI6IjM1MiIsIk1hcmdpbiI6eyIkcmVmIjoiNjAifSwiUGFkZGluZyI6eyIkcmVmIjoiNjEifSwiQmFja2dyb3VuZCI6eyIkaWQiOiIzNTMiLCJDb2xvciI6eyIkaWQiOiIzNTQiLCJBIjoyNTUsIlIiOjc4LCJHIjoxMDMsIkIiOjIwMH19LCJJc1Zpc2libGUiOnRydWUsIldpZHRoIjoxOC4wLCJIZWlnaHQiOjIwLjAsIkJvcmRlclN0eWxlIjp7IiRpZCI6IjM1NSIsIkxpbmVDb2xvciI6eyIkcmVmIjoiNjUifSwiTGluZVdlaWdodCI6MC4wLCJMaW5lVHlwZSI6MCwiUGFyZW50U3R5bGUiOnsiJHJlZiI6IjY0In19LCJQYXJlbnRTdHlsZSI6eyIkcmVmIjoiNTkifX0sIlRpdGxlU3R5bGUiOnsiJGlkIjoiMzU2IiwiRm9udFNldHRpbmdzIjp7IiRpZCI6IjM1NyIsIkZvbnRTaXplIjoxMSwiRm9udE5hbWUiOiJDYWxpYnJpIExpZ2h0IiwiSXNCb2xkIjpmYWxzZSwiSXNJdGFsaWMiOmZhbHNlLCJJc1VuZGVybGluZWQiOmZhbHNlLCJQYXJlbnRTdHlsZSI6eyIkcmVmIjoiNjgifX0sIkF1dG9TaXplIjowLCJGb3JlZ3JvdW5kIjp7IiRyZWYiOiI2OSJ9LCJNYXhXaWR0aCI6MjAwLjAsIk1heEhlaWdodCI6IkluZmluaXR5IiwiU21hcnRGb3JlZ3JvdW5kSXNBY3RpdmUiOmZhbHNlLCJIb3Jpem9udGFsQWxpZ25tZW50IjoxLCJWZXJ0aWNhbEFsaWdubWVudCI6MCwiU21hcnRGb3JlZ3JvdW5kIjpudWxsLCJCYWNrZ3JvdW5kRmlsbFR5cGUiOjAsIk1hcmdpbiI6eyIkcmVmIjoiNzEifSwiUGFkZGluZyI6eyIkcmVmIjoiNzIifSwiQmFja2dyb3VuZCI6eyIkcmVmIjoiNzMifSwiSXNWaXNpYmxlIjp0cnVlLCJXaWR0aCI6MC4wLCJIZWlnaHQiOjAuMCwiQm9yZGVyU3R5bGUiOnsiJGlkIjoiMzU4IiwiTGluZUNvbG9yIjpudWxsLCJMaW5lV2VpZ2h0IjowLjAsIkxpbmVUeXBlIjowLCJQYXJlbnRTdHlsZSI6bnVsbH0sIlBhcmVudFN0eWxlIjp7IiRyZWYiOiI2NyJ9fSwiRGF0ZVN0eWxlIjp7IiRpZCI6IjM1OSIsIkZvbnRTZXR0aW5ncyI6eyIkaWQiOiIzNjAiLCJGb250U2l6ZSI6MTAsIkZvbnROYW1lIjoiQ2FsaWJyaSIsIklzQm9sZCI6ZmFsc2UsIklzSXRhbGljIjpmYWxzZSwiSXNVbmRlcmxpbmVkIjpmYWxzZSwiUGFyZW50U3R5bGUiOnsiJHJlZiI6Ijc1In19LCJBdXRvU2l6ZSI6MCwiRm9yZWdyb3VuZCI6eyIkcmVmIjoiNzYifSwiTWF4V2lkdGgiOjIwMC4wLCJNYXhIZWlnaHQiOiJJbmZpbml0eSIsIlNtYXJ0Rm9yZWdyb3VuZElzQWN0aXZlIjpmYWxzZSwiSG9yaXpvbnRhbEFsaWdubWVudCI6MCwiVmVydGljYWxBbGlnbm1lbnQiOjAsIlNtYXJ0Rm9yZWdyb3VuZCI6bnVsbCwiQmFja2dyb3VuZEZpbGxUeXBlIjowLCJNYXJnaW4iOnsiJHJlZiI6Ijc4In0sIlBhZGRpbmciOnsiJHJlZiI6Ijc5In0sIkJhY2tncm91bmQiOnsiJHJlZiI6IjgwIn0sIklzVmlzaWJsZSI6dHJ1ZSwiV2lkdGgiOjAuMCwiSGVpZ2h0IjowLjAsIkJvcmRlclN0eWxlIjp7IiRpZCI6IjM2MSIsIkxpbmVDb2xvciI6bnVsbCwiTGluZVdlaWdodCI6MC4wLCJMaW5lVHlwZSI6MCwiUGFyZW50U3R5bGUiOm51bGx9LCJQYXJlbnRTdHlsZSI6eyIkcmVmIjoiNzQifX0sIkRhdGVGb3JtYXQiOnsiJHJlZiI6IjgxIn0sIldlZWtOdW1iZXJpbmciOnsiJGlkIjoiMzYyIiwiRm9ybWF0IjowLCJJc1Zpc2libGUiOmZhbHNlLCJMYXN0S25vd25WaXNpYmlsaXR5U3RhdGUiOmZhbHNlfSwiSXNWaXNpYmxlIjp0cnVlLCJQYXJlbnRTdHlsZSI6eyIkcmVmIjoiNTMifX0sIkluZGV4IjoxMCwiUGVyY2VudGFnZUNvbXBsZXRlIjpudWxsLCJQb3NpdGlvbiI6eyJSYXRpbyI6MC4wLCJJc0N1c3RvbSI6ZmFsc2V9LCJEYXRlRm9ybWF0Ijp7IiRyZWYiOiI4MSJ9LCJXZWVrTnVtYmVyaW5nIjp7IiRpZCI6IjM2MyIsIkZvcm1hdCI6MCwiSXNWaXNpYmxlIjpmYWxzZSwiTGFzdEtub3duVmlzaWJpbGl0eVN0YXRlIjpmYWxzZX0sIlJlbGF0ZWRUYXNrSWQiOiIwMDAwMDAwMC0wMDAwLTAwMDAtMDAwMC0wMDAwMDAwMDAwMDAiLCJJZCI6IjZkNzNjYTc1LTRhYmItNGVlNS05OTU2LWExODJkY2E3OWFhNCIsIkltcG9ydElkIjpudWxsLCJUaXRsZSI6IkNoZWNrZWQgaW50byBob3NwaXRhbCAiLCJOb3RlIjpudWxsLCJIeXBlcmxpbmsiOnsiJGlkIjoiMzY0IiwiQWRkcmVzcyI6bnVsbCwiU3ViQWRkcmVzcyI6bnVsbH0sIklzQ2hhbmdlZCI6ZmFsc2UsIklzTmV3IjpmYWxzZX1dLCJUYXNrcyI6W3siJGlkIjoiMzY1IiwiR3JvdXBOYW1lIjpudWxsLCJTdGFydERhdGUiOiIyMDIxLTAxLTI0VDEwOjAwOjAwWiIsIkVuZERhdGUiOiIyMDIxLTAxLTI0VDE2OjAwOjAwWiIsIlBlcmNlbnRhZ2VDb21wbGV0ZSI6bnVsbCwiU3R5bGUiOnsiJGlkIjoiMzY2IiwiU2hhcGUiOjcsIlNoYXBlVGhpY2tuZXNzIjoxLCJEdXJhdGlvbkZvcm1hdCI6MCwiSW5jbHVkZU5vbldvcmtpbmdEYXlzSW5EdXJhdGlvbiI6ZmFsc2UsIlBlcmNlbnRhZ2VDb21wbGV0ZVN0eWxlIjp7IiRpZCI6IjM2NyIsIkZvbnRTZXR0aW5ncyI6eyIkaWQiOiIzNjgiLCJGb250U2l6ZSI6MTAsIkZvbnROYW1lIjoiQ2FsaWJyaSIsIklzQm9sZCI6ZmFsc2UsIklzSXRhbGljIjpmYWxzZSwiSXNVbmRlcmxpbmVkIjpmYWxzZSwiUGFyZW50U3R5bGUiOnsiJHJlZiI6Ijg2In19LCJBdXRvU2l6ZSI6MCwiRm9yZWdyb3VuZCI6eyIkcmVmIjoiODcifSwiTWF4V2lkdGgiOjIwMC4wLCJNYXhIZWlnaHQiOiJJbmZpbml0eSIsIlNtYXJ0Rm9yZWdyb3VuZElzQWN0aXZlIjpmYWxzZSwiSG9yaXpvbnRhbEFsaWdubWVudCI6MCwiVmVydGljYWxBbGlnbm1lbnQiOjAsIlNtYXJ0Rm9yZWdyb3VuZCI6bnVsbCwiQmFja2dyb3VuZEZpbGxUeXBlIjowLCJNYXJnaW4iOnsiJHJlZiI6Ijg5In0sIlBhZGRpbmciOnsiJHJlZiI6IjkwIn0sIkJhY2tncm91bmQiOnsiJHJlZiI6IjkxIn0sIklzVmlzaWJsZSI6dHJ1ZSwiV2lkdGgiOjAuMCwiSGVpZ2h0IjowLjAsIkJvcmRlclN0eWxlIjp7IiRpZCI6IjM2OSIsIkxpbmVDb2xvciI6bnVsbCwiTGluZVdlaWdodCI6MC4wLCJMaW5lVHlwZSI6MCwiUGFyZW50U3R5bGUiOm51bGx9LCJQYXJlbnRTdHlsZSI6eyIkcmVmIjoiODUifX0sIkR1cmF0aW9uU3R5bGUiOnsiJGlkIjoiMzcwIiwiRm9udFNldHRpbmdzIjp7IiRpZCI6IjM3MSIsIkZvbnRTaXplIjoxMCwiRm9udE5hbWUiOiJDYWxpYnJpIiwiSXNCb2xkIjpmYWxzZSwiSXNJdGFsaWMiOmZhbHNlLCJJc1VuZGVybGluZWQiOmZhbHNlLCJQYXJlbnRTdHlsZSI6eyIkcmVmIjoiOTMifX0sIkF1dG9TaXplIjowLCJGb3JlZ3JvdW5kIjp7IiRyZWYiOiI5NCJ9LCJNYXhXaWR0aCI6MjAwLjAsIk1heEhlaWdodCI6IkluZmluaXR5IiwiU21hcnRGb3JlZ3JvdW5kSXNBY3RpdmUiOmZhbHNlLCJIb3Jpem9udGFsQWxpZ25tZW50IjowLCJWZXJ0aWNhbEFsaWdubWVudCI6MCwiU21hcnRGb3JlZ3JvdW5kIjpudWxsLCJCYWNrZ3JvdW5kRmlsbFR5cGUiOjAsIk1hcmdpbiI6eyIkcmVmIjoiOTYifSwiUGFkZGluZyI6eyIkcmVmIjoiOTcifSwiQmFja2dyb3VuZCI6eyIkcmVmIjoiOTgifSwiSXNWaXNpYmxlIjp0cnVlLCJXaWR0aCI6MC4wLCJIZWlnaHQiOjAuMCwiQm9yZGVyU3R5bGUiOnsiJGlkIjoiMzcyIiwiTGluZUNvbG9yIjpudWxsLCJMaW5lV2VpZ2h0IjowLjAsIkxpbmVUeXBlIjowLCJQYXJlbnRTdHlsZSI6bnVsbH0sIlBhcmVudFN0eWxlIjp7IiRyZWYiOiI5MiJ9fSwiSG9yaXpvbnRhbENvbm5lY3RvclN0eWxlIjp7IiRpZCI6IjM3MyIsIkxpbmVDb2xvciI6eyIkcmVmIjoiMTAwIn0sIkxpbmVXZWlnaHQiOjAuMCwiTGluZVR5cGUiOjAsIlBhcmVudFN0eWxlIjp7IiRyZWYiOiI5OSJ9fSwiVmVydGljYWxDb25uZWN0b3JTdHlsZSI6eyIkaWQiOiIzNzQiLCJMaW5lQ29sb3IiOnsiJHJlZiI6IjEwMyJ9LCJMaW5lV2VpZ2h0IjowLjAsIkxpbmVUeXBlIjowLCJQYXJlbnRTdHlsZSI6eyIkcmVmIjoiMTAyIn19LCJNYXJnaW4iOm51bGwsIlN0YXJ0RGF0ZVBvc2l0aW9uIjoxLCJFbmREYXRlUG9zaXRpb24iOjEsIkRhdGVJc1Zpc2libGUiOnRydWUsIlRpdGxlUG9zaXRpb24iOjIsIkR1cmF0aW9uUG9zaXRpb24iOjYsIlBlcmNlbnRhZ2VDb21wbGV0ZWRQb3NpdGlvbiI6NiwiU3BhY2luZyI6NSwiSXNCZWxvd1RpbWViYW5kIjp0cnVlLCJQZXJjZW50YWdlQ29tcGxldGVTaGFwZU9wYWNpdHkiOjM1LCJTaGFwZVN0eWxlIjp7IiRpZCI6IjM3NSIsIk1hcmdpbiI6eyIkcmVmIjoiMTA2In0sIlBhZGRpbmciOnsiJHJlZiI6IjEwNyJ9LCJCYWNrZ3JvdW5kIjp7IiRpZCI6IjM3NiIsIkNvbG9yIjp7IiRpZCI6IjM3NyIsIkEiOjI1NSwiUiI6MTY3LCJHIjoyMzQsIkIiOjgyfX0sIklzVmlzaWJsZSI6dHJ1ZSwiV2lkdGgiOjAuMCwiSGVpZ2h0IjoxNi4wLCJCb3JkZXJTdHlsZSI6eyIkaWQiOiIzNzgiLCJMaW5lQ29sb3IiOnsiJHJlZiI6IjExMSJ9LCJMaW5lV2VpZ2h0IjowLjAsIkxpbmVUeXBlIjowLCJQYXJlbnRTdHlsZSI6eyIkcmVmIjoiMTEwIn19LCJQYXJlbnRTdHlsZSI6eyIkcmVmIjoiMTA1In19LCJUaXRsZVN0eWxlIjp7IiRpZCI6IjM3OSIsIkZvbnRTZXR0aW5ncyI6eyIkaWQiOiIzODAiLCJGb250U2l6ZSI6MTIsIkZvbnROYW1lIjoiQ2FsaWJyaSIsIklzQm9sZCI6ZmFsc2UsIklzSXRhbGljIjp0cnVlLCJJc1VuZGVybGluZWQiOmZhbHNlLCJQYXJlbnRTdHlsZSI6eyIkcmVmIjoiMTE0In19LCJBdXRvU2l6ZSI6MCwiRm9yZWdyb3VuZCI6eyIkcmVmIjoiMTE1In0sIk1heFdpZHRoIjoyMDAuMCwiTWF4SGVpZ2h0IjoiSW5maW5pdHkiLCJTbWFydEZvcmVncm91bmRJc0FjdGl2ZSI6ZmFsc2UsIkhvcml6b250YWxBbGlnbm1lbnQiOjIsIlZlcnRpY2FsQWxpZ25tZW50IjowLCJTbWFydEZvcmVncm91bmQiOm51bGwsIkJhY2tncm91bmRGaWxsVHlwZSI6MCwiTWFyZ2luIjp7IiRyZWYiOiIxMTcifSwiUGFkZGluZyI6eyIkcmVmIjoiMTE4In0sIkJhY2tncm91bmQiOnsiJHJlZiI6IjExOSJ9LCJJc1Zpc2libGUiOnRydWUsIldpZHRoIjowLjAsIkhlaWdodCI6MC4wLCJCb3JkZXJTdHlsZSI6eyIkaWQiOiIzODEiLCJMaW5lQ29sb3IiOm51bGwsIkxpbmVXZWlnaHQiOjAuMCwiTGluZVR5cGUiOjAsIlBhcmVudFN0eWxlIjpudWxsfSwiUGFyZW50U3R5bGUiOnsiJHJlZiI6IjExMyJ9fSwiRGF0ZVN0eWxlIjp7IiRpZCI6IjM4MiIsIkZvbnRTZXR0aW5ncyI6eyIkaWQiOiIzODMiLCJGb250U2l6ZSI6MTAsIkZvbnROYW1lIjoiQ2FsaWJyaSIsIklzQm9sZCI6ZmFsc2UsIklzSXRhbGljIjpmYWxzZSwiSXNVbmRlcmxpbmVkIjpmYWxzZSwiUGFyZW50U3R5bGUiOnsiJHJlZiI6IjEyMSJ9fSwiQXV0b1NpemUiOjAsIkZvcmVncm91bmQiOnsiJHJlZiI6IjEyMiJ9LCJNYXhXaWR0aCI6MjAwLjAsIk1heEhlaWdodCI6IkluZmluaXR5IiwiU21hcnRGb3JlZ3JvdW5kSXNBY3RpdmUiOmZhbHNlLCJIb3Jpem9udGFsQWxpZ25tZW50IjowLCJWZXJ0aWNhbEFsaWdubWVudCI6MCwiU21hcnRGb3JlZ3JvdW5kIjpudWxsLCJCYWNrZ3JvdW5kRmlsbFR5cGUiOjAsIk1hcmdpbiI6eyIkcmVmIjoiMTI0In0sIlBhZGRpbmciOnsiJHJlZiI6IjEyNSJ9LCJCYWNrZ3JvdW5kIjp7IiRyZWYiOiIxMjYifSwiSXNWaXNpYmxlIjp0cnVlLCJXaWR0aCI6MC4wLCJIZWlnaHQiOjAuMCwiQm9yZGVyU3R5bGUiOnsiJGlkIjoiMzg0IiwiTGluZUNvbG9yIjpudWxsLCJMaW5lV2VpZ2h0IjowLjAsIkxpbmVUeXBlIjowLCJQYXJlbnRTdHlsZSI6bnVsbH0sIlBhcmVudFN0eWxlIjp7IiRyZWYiOiIxMjAifX0sIkRhdGVGb3JtYXQiOnsiJHJlZiI6IjEyNyJ9LCJXZWVrTnVtYmVyaW5nIjp7IiRpZCI6IjM4NSIsIkZvcm1hdCI6MCwiSXNWaXNpYmxlIjpmYWxzZSwiTGFzdEtub3duVmlzaWJpbGl0eVN0YXRlIjpmYWxzZX0sIklzVmlzaWJsZSI6dHJ1ZSwiUGFyZW50U3R5bGUiOnsiJHJlZiI6Ijg0In19LCJJbmRleCI6MTEsIlNtYXJ0RHVyYXRpb25BY3RpdmF0ZWQiOmZhbHNlLCJEYXRlRm9ybWF0Ijp7IiRyZWYiOiIxMjcifSwiV2Vla051bWJlcmluZyI6eyIkaWQiOiIzODYiLCJGb3JtYXQiOjAsIklzVmlzaWJsZSI6ZmFsc2UsIkxhc3RLbm93blZpc2liaWxpdHlTdGF0ZSI6ZmFsc2V9LCJJZCI6ImQyZTg3OWUxLTU2ZGYtNDkzNy1iZDM0LTYyOWFkOTA3MGRlNyIsIkltcG9ydElkIjpudWxsLCJUaXRsZSI6IlRyZWF0bWVudCBvZiBjYXJnbyBob2xkcyAyLDMsIGFuZCA1LiAiLCJOb3RlIjpudWxsLCJIeXBlcmxpbmsiOnsiJGlkIjoiMzg3IiwiQWRkcmVzcyI6bnVsbCwiU3ViQWRkcmVzcyI6bnVsbH0sIklzQ2hhbmdlZCI6ZmFsc2UsIklzTmV3IjpmYWxzZX0seyIkaWQiOiIzODgiLCJHcm91cE5hbWUiOm51bGwsIlN0YXJ0RGF0ZSI6IjIwMjEtMDEtMjNUMjA6MjA6MDBaIiwiRW5kRGF0ZSI6IjIwMjEtMDEtMjVUMTY6NTc6MDBaIiwiUGVyY2VudGFnZUNvbXBsZXRlIjpudWxsLCJTdHlsZSI6eyIkaWQiOiIzODkiLCJTaGFwZSI6MiwiU2hhcGVUaGlja25lc3MiOjEsIkR1cmF0aW9uRm9ybWF0IjowLCJJbmNsdWRlTm9uV29ya2luZ0RheXNJbkR1cmF0aW9uIjpmYWxzZSwiUGVyY2VudGFnZUNvbXBsZXRlU3R5bGUiOnsiJGlkIjoiMzkwIiwiRm9udFNldHRpbmdzIjp7IiRpZCI6IjM5MSIsIkZvbnRTaXplIjoxMCwiRm9udE5hbWUiOiJDYWxpYnJpIiwiSXNCb2xkIjpmYWxzZSwiSXNJdGFsaWMiOmZhbHNlLCJJc1VuZGVybGluZWQiOmZhbHNlLCJQYXJlbnRTdHlsZSI6eyIkcmVmIjoiODYifX0sIkF1dG9TaXplIjowLCJGb3JlZ3JvdW5kIjp7IiRyZWYiOiI4NyJ9LCJNYXhXaWR0aCI6MjAwLjAsIk1heEhlaWdodCI6IkluZmluaXR5IiwiU21hcnRGb3JlZ3JvdW5kSXNBY3RpdmUiOmZhbHNlLCJIb3Jpem9udGFsQWxpZ25tZW50IjowLCJWZXJ0aWNhbEFsaWdubWVudCI6MCwiU21hcnRGb3JlZ3JvdW5kIjpudWxsLCJCYWNrZ3JvdW5kRmlsbFR5cGUiOjAsIk1hcmdpbiI6eyIkcmVmIjoiODkifSwiUGFkZGluZyI6eyIkcmVmIjoiOTAifSwiQmFja2dyb3VuZCI6eyIkcmVmIjoiOTEifSwiSXNWaXNpYmxlIjp0cnVlLCJXaWR0aCI6MC4wLCJIZWlnaHQiOjAuMCwiQm9yZGVyU3R5bGUiOnsiJGlkIjoiMzkyIiwiTGluZUNvbG9yIjpudWxsLCJMaW5lV2VpZ2h0IjowLjAsIkxpbmVUeXBlIjowLCJQYXJlbnRTdHlsZSI6bnVsbH0sIlBhcmVudFN0eWxlIjp7IiRyZWYiOiI4NSJ9fSwiRHVyYXRpb25TdHlsZSI6eyIkaWQiOiIzOTMiLCJGb250U2V0dGluZ3MiOnsiJGlkIjoiMzk0IiwiRm9udFNpemUiOjEwLCJGb250TmFtZSI6IkNhbGlicmkiLCJJc0JvbGQiOmZhbHNlLCJJc0l0YWxpYyI6ZmFsc2UsIklzVW5kZXJsaW5lZCI6ZmFsc2UsIlBhcmVudFN0eWxlIjp7IiRyZWYiOiI5MyJ9fSwiQXV0b1NpemUiOjAsIkZvcmVncm91bmQiOnsiJHJlZiI6Ijk0In0sIk1heFdpZHRoIjoyMDAuMCwiTWF4SGVpZ2h0IjoiSW5maW5pdHkiLCJTbWFydEZvcmVncm91bmRJc0FjdGl2ZSI6ZmFsc2UsIkhvcml6b250YWxBbGlnbm1lbnQiOjAsIlZlcnRpY2FsQWxpZ25tZW50IjowLCJTbWFydEZvcmVncm91bmQiOm51bGwsIkJhY2tncm91bmRGaWxsVHlwZSI6MCwiTWFyZ2luIjp7IiRyZWYiOiI5NiJ9LCJQYWRkaW5nIjp7IiRyZWYiOiI5NyJ9LCJCYWNrZ3JvdW5kIjp7IiRyZWYiOiI5OCJ9LCJJc1Zpc2libGUiOnRydWUsIldpZHRoIjowLjAsIkhlaWdodCI6MC4wLCJCb3JkZXJTdHlsZSI6eyIkaWQiOiIzOTUiLCJMaW5lQ29sb3IiOm51bGwsIkxpbmVXZWlnaHQiOjAuMCwiTGluZVR5cGUiOjAsIlBhcmVudFN0eWxlIjpudWxsfSwiUGFyZW50U3R5bGUiOnsiJHJlZiI6IjkyIn19LCJIb3Jpem9udGFsQ29ubmVjdG9yU3R5bGUiOnsiJGlkIjoiMzk2IiwiTGluZUNvbG9yIjp7IiRyZWYiOiIxMDAifSwiTGluZVdlaWdodCI6MC4wLCJMaW5lVHlwZSI6MCwiUGFyZW50U3R5bGUiOnsiJHJlZiI6Ijk5In19LCJWZXJ0aWNhbENvbm5lY3RvclN0eWxlIjp7IiRpZCI6IjM5NyIsIkxpbmVDb2xvciI6eyIkaWQiOiIzOTgiLCIkdHlwZSI6Ik5MUkUuQ29tbW9uLkRvbS5Tb2xpZENvbG9yQnJ1c2gsIE5MUkUuQ29tbW9uIiwiQ29sb3IiOnsiJGlkIjoiMzk5IiwiQSI6MjU1LCJSIjoxODAsIkciOjIyMCwiQiI6MjUwfX0sIkxpbmVXZWlnaHQiOjAuOCwiTGluZVR5cGUiOjAsIlBhcmVudFN0eWxlIjp7IiRyZWYiOiIxMDIifX0sIk1hcmdpbiI6bnVsbCwiU3RhcnREYXRlUG9zaXRpb24iOjEsIkVuZERhdGVQb3NpdGlvbiI6MSwiRGF0ZUlzVmlzaWJsZSI6dHJ1ZSwiVGl0bGVQb3NpdGlvbiI6MiwiRHVyYXRpb25Qb3NpdGlvbiI6NiwiUGVyY2VudGFnZUNvbXBsZXRlZFBvc2l0aW9uIjo2LCJTcGFjaW5nIjo1LCJJc0JlbG93VGltZWJhbmQiOnRydWUsIlBlcmNlbnRhZ2VDb21wbGV0ZVNoYXBlT3BhY2l0eSI6MzUsIlNoYXBlU3R5bGUiOnsiJGlkIjoiNDAwIiwiTWFyZ2luIjp7IiRyZWYiOiIxMDYifSwiUGFkZGluZyI6eyIkcmVmIjoiMTA3In0sIkJhY2tncm91bmQiOnsiJGlkIjoiNDAxIiwiQ29sb3IiOnsiJGlkIjoiNDAyIiwiQSI6MjU1LCJSIjo5NCwiRyI6MjA0LCJCIjoyNDN9fSwiSXNWaXNpYmxlIjp0cnVlLCJXaWR0aCI6MC4wLCJIZWlnaHQiOjE2LjAsIkJvcmRlclN0eWxlIjp7IiRpZCI6IjQwMyIsIkxpbmVDb2xvciI6eyIkcmVmIjoiMTExIn0sIkxpbmVXZWlnaHQiOjAuMCwiTGluZVR5cGUiOjAsIlBhcmVudFN0eWxlIjp7IiRyZWYiOiIxMTAifX0sIlBhcmVudFN0eWxlIjp7IiRyZWYiOiIxMDUifX0sIlRpdGxlU3R5bGUiOnsiJGlkIjoiNDA0IiwiRm9udFNldHRpbmdzIjp7IiRpZCI6IjQwNSIsIkZvbnRTaXplIjoxMiwiRm9udE5hbWUiOiJDYWxpYnJpIiwiSXNCb2xkIjpmYWxzZSwiSXNJdGFsaWMiOnRydWUsIklzVW5kZXJsaW5lZCI6ZmFsc2UsIlBhcmVudFN0eWxlIjp7IiRyZWYiOiIxMTQifX0sIkF1dG9TaXplIjowLCJGb3JlZ3JvdW5kIjp7IiRyZWYiOiIxMTUifSwiTWF4V2lkdGgiOjcyMC4wLCJNYXhIZWlnaHQiOiJJbmZpbml0eSIsIlNtYXJ0Rm9yZWdyb3VuZElzQWN0aXZlIjpmYWxzZSwiSG9yaXpvbnRhbEFsaWdubWVudCI6MSwiVmVydGljYWxBbGlnbm1lbnQiOjAsIlNtYXJ0Rm9yZWdyb3VuZCI6bnVsbCwiQmFja2dyb3VuZEZpbGxUeXBlIjowLCJNYXJnaW4iOnsiJHJlZiI6IjExNyJ9LCJQYWRkaW5nIjp7IiRyZWYiOiIxMTgifSwiQmFja2dyb3VuZCI6eyIkcmVmIjoiMTE5In0sIklzVmlzaWJsZSI6dHJ1ZSwiV2lkdGgiOjAuMCwiSGVpZ2h0IjowLjAsIkJvcmRlclN0eWxlIjp7IiRpZCI6IjQwNiIsIkxpbmVDb2xvciI6bnVsbCwiTGluZVdlaWdodCI6MC4wLCJMaW5lVHlwZSI6MCwiUGFyZW50U3R5bGUiOm51bGx9LCJQYXJlbnRTdHlsZSI6eyIkcmVmIjoiMTEzIn19LCJEYXRlU3R5bGUiOnsiJGlkIjoiNDA3IiwiRm9udFNldHRpbmdzIjp7IiRpZCI6IjQwOCIsIkZvbnRTaXplIjoxMCwiRm9udE5hbWUiOiJDYWxpYnJpIiwiSXNCb2xkIjpmYWxzZSwiSXNJdGFsaWMiOmZhbHNlLCJJc1VuZGVybGluZWQiOmZhbHNlLCJQYXJlbnRTdHlsZSI6eyIkcmVmIjoiMTIxIn19LCJBdXRvU2l6ZSI6MCwiRm9yZWdyb3VuZCI6eyIkcmVmIjoiMTIyIn0sIk1heFdpZHRoIjoyMDAuMCwiTWF4SGVpZ2h0IjoiSW5maW5pdHkiLCJTbWFydEZvcmVncm91bmRJc0FjdGl2ZSI6ZmFsc2UsIkhvcml6b250YWxBbGlnbm1lbnQiOjAsIlZlcnRpY2FsQWxpZ25tZW50IjowLCJTbWFydEZvcmVncm91bmQiOm51bGwsIkJhY2tncm91bmRGaWxsVHlwZSI6MCwiTWFyZ2luIjp7IiRyZWYiOiIxMjQifSwiUGFkZGluZyI6eyIkcmVmIjoiMTI1In0sIkJhY2tncm91bmQiOnsiJHJlZiI6IjEyNiJ9LCJJc1Zpc2libGUiOnRydWUsIldpZHRoIjowLjAsIkhlaWdodCI6MC4wLCJCb3JkZXJTdHlsZSI6eyIkaWQiOiI0MDkiLCJMaW5lQ29sb3IiOm51bGwsIkxpbmVXZWlnaHQiOjAuMCwiTGluZVR5cGUiOjAsIlBhcmVudFN0eWxlIjpudWxsfSwiUGFyZW50U3R5bGUiOnsiJHJlZiI6IjEyMCJ9fSwiRGF0ZUZvcm1hdCI6eyIkcmVmIjoiMTI3In0sIldlZWtOdW1iZXJpbmciOnsiJGlkIjoiNDEwIiwiRm9ybWF0IjowLCJJc1Zpc2libGUiOmZhbHNlLCJMYXN0S25vd25WaXNpYmlsaXR5U3RhdGUiOmZhbHNlfSwiSXNWaXNpYmxlIjp0cnVlLCJQYXJlbnRTdHlsZSI6eyIkcmVmIjoiODQifX0sIkluZGV4IjoxMiwiU21hcnREdXJhdGlvbkFjdGl2YXRlZCI6ZmFsc2UsIkRhdGVGb3JtYXQiOnsiJHJlZiI6IjEyNyJ9LCJXZWVrTnVtYmVyaW5nIjp7IiRpZCI6IjQxMSIsIkZvcm1hdCI6MCwiSXNWaXNpYmxlIjpmYWxzZSwiTGFzdEtub3duVmlzaWJpbGl0eVN0YXRlIjpmYWxzZX0sIklkIjoiZWE5ZGIzZTAtNzU4Yy00NjUyLWEzODgtYWQ4NTY1NTgzMzRhIiwiSW1wb3J0SWQiOm51bGwsIlRpdGxlIjoiRmlyc3QgT2ZmaWNlciBvbiBib2FyZCB3aXRoIHNlY3VyaXR5IHVuaXQgIiwiTm90ZSI6bnVsbCwiSHlwZXJsaW5rIjp7IiRpZCI6IjQxMiIsIkFkZHJlc3MiOm51bGwsIlN1YkFkZHJlc3MiOm51bGx9LCJJc0NoYW5nZWQiOmZhbHNlLCJJc05ldyI6ZmFsc2V9XSwiU3dpbWxhbmVzIjpbXSwiTXNQcm9qZWN0SXRlbXNUcmVlIjpudWxsLCJNZXRhZGF0YSI6eyIkaWQiOiI0MTMiLCJSZWNlbnRDb2xvcnNDb2xsZWN0aW9uIjoiW10iLCJNc3BMYXRlc3RJbXBvcnRJdGVtcyI6IntcIiRpZFwiOlwiMVwiLFwiUm9vdFwiOntcIkltcG9ydElkXCI6bnVsbCxcIklzSW1wb3J0ZWRcIjpmYWxzZSxcIkNoaWxkcmVuXCI6W119fSIsIk1zcFN5bmNCeVVpZCI6IkZhbHNlIiwiTXNwQ29sdW1uc01hcHBpbmciOiJbe1wiJGlkXCI6XCIxXCIsXCJTZWxlY3RlZE1hcHBpbmdcIjoxLFwiQ29sdW1uSGVhZGVyXCI6XCJTd2ltbGFuZVwifSx7XCIkaWRcIjpcIjJcIixcIlNlbGVjdGVkTWFwcGluZ1wiOjIsXCJDb2x1bW5IZWFkZXJcIjpcIk5hbWVcIn0se1wiJGlkXCI6XCIzXCIsXCJTZWxlY3RlZE1hcHBpbmdcIjozLFwiQ29sdW1uSGVhZGVyXCI6XCJTdGFydFwifSx7XCIkaWRcIjpcIjRcIixcIlNlbGVjdGVkTWFwcGluZ1wiOjQsXCJDb2x1bW5IZWFkZXJcIjpcIkZpbmlzaFwifSx7XCIkaWRcIjpcIjVcIixcIlNlbGVjdGVkTWFwcGluZ1wiOjUsXCJDb2x1bW5IZWFkZXJcIjpcIlBlcmNlbnRDb21wbGV0ZVwifV0ifSwiU2V0dGluZ3MiOnsiJGlkIjoiNDE0IiwiSW1wYU9wdGlvbnMiOnsiJGlkIjoiNDE1IiwiTGVmdFRvUmlnaHQiOmZhbHNlLCJQYXlsb2FkT3B0aW9ucyI6Mn0sIlVzZUNvbXByZXNzaW9uIjpmYWxzZSwiQ29tcHJlc2lvblBlcmNlbnRhZ2UiOjAuMCwiSW5hY3RpdmVJbnRlcnZhbFdpZHRoVGhyZXNob2xkIjowLjAsIkluYWN0aXZlSW50ZXJ2YWxXaWR0aCI6MC4wLCJTcGxpdFRhc2tzIjpmYWxzZSwiVXNlQ2x1c3RlciI6ZmFsc2UsIkVwc2lsb24iOjAuMCwiTWluUG9pbnRzVG9Gb3JtQUNsdXN0ZXIiOjAsIkdlbmVyYXRlSW52aXNpYmxlU2hhcGVzIjpmYWxzZSwiU21hcnRUaW1lbGluZVRhc2tQZXJjZW50YWdlRml0IjpmYWxzZX0sIklzTmV3IjpmYWxzZSwiSW1wb3J0VHlwZSI6MCwiRmlsZVBhdGgiOm51bGwsIlRpbWVDb25maWd1cmF0aW9uIjp7IiRpZCI6IjQxNiIsIlVzZVRpbWUiOnRydWUsIldvcmtEYXlTdGFydCI6IjA4OjAwOjAwIiwiV29ya0RheUVuZCI6IjE3OjAwOjAwIn0sIkxhc3RVc2VkVGVtcGxhdGVJZCI6ImMxMWY2ZjQ5LTdkYjgtNDVmZC1iYTMyLWJmY2FlYTQ5MmYzOSIsIkZpcnN0V2Vla09mWWVhciI6MH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CULTUREINFO" val="en-US"/>
  <p:tag name="OTLTIMEBANDSCALEFORMAT" val="dddd"/>
  <p:tag name="OTLTIMEBANDSCALETYPE" val="Days"/>
  <p:tag name="OTLTIMEBANDQUICKPOSITION" val="Custom"/>
  <p:tag name="OTLTIMEBANDSHAPETYPE" val="EllipseTimeband"/>
  <p:tag name="OTLTIMEBANDTHREEDEFFECTS" val="Gel"/>
  <p:tag name="OTLTIMEBANDAUTODATERANGE" val="True"/>
  <p:tag name="OTLTIMEBANDSTARTDATE" val="2017-01-23T08:20:00.0000000"/>
  <p:tag name="OTLTIMEBANDWORKINGDAYS" val="Standard"/>
  <p:tag name="OTLTIMEBANDELAPSEDTIMEEXTENSION" val="False"/>
  <p:tag name="OTLTIMEBANDUSETIME" val="True"/>
  <p:tag name="OTLTIMEBANDTIMECONFIGWORKDAYSTART" val="08:00:00"/>
  <p:tag name="OTLTIMEBANDTIMECONFIGWORKDAYEND" val="17:00:00"/>
  <p:tag name="OTLTIMEBANDAPPENDYEARONYEARCHANGE" val="True"/>
  <p:tag name="OTLTIMEBANDSCALEMARKING" val="None"/>
  <p:tag name="OTLRIGHTENDCAPSMARGINRIGHT" val="20"/>
  <p:tag name="OTLLEFTENDCAPSMARGINLEFT" val="20"/>
  <p:tag name="OTLTIMEBANDSHAPEPADDINGTOP" val="5"/>
  <p:tag name="OTLTIMEBANDFYSTARTMONTH" val="January"/>
  <p:tag name="OTLTIMEBANDSHOWFYLABEL" val="True"/>
  <p:tag name="OTLTIMEBANDUSESTARTINGOFTHEYEARFORFYNUMBERING" val="True"/>
  <p:tag name="OTLTIMEBANDENDDATE" val="2021-01-25T17:51:00.0000000"/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ELAPSEDSTYLE" val="Hide"/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ODAYPOSITION" val="Auto"/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True"/>
  <p:tag name="OTLDATEFORMATAMPMDESIGNATOR" val="AmPmLowerCase"/>
  <p:tag name="OTLDATEFORMATHOURDIGITS" val="H"/>
  <p:tag name="OTLDATEFORMATTRIM00MINUTES" val="False"/>
  <p:tag name="OTLDURATIONFORMAT" val="day"/>
  <p:tag name="OTLSPACING" val="5"/>
  <p:tag name="OTLSHAPETHICKNESSTYPE" val="Regular"/>
  <p:tag name="OTLWEEKNUMBERINGFORMAT" val="WNFormat1"/>
  <p:tag name="OTLWEEKNUMBERINGISVISIBLE" val="False"/>
  <p:tag name="OTLSTARTDATE" val="2021-01-24T10:00:00.0000000Z"/>
  <p:tag name="OTLENDDATE" val="2021-01-24T16:00:00.0000000Z"/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True"/>
  <p:tag name="OTLDATEFORMATAMPMDESIGNATOR" val="AmPmLowerCase"/>
  <p:tag name="OTLDATEFORMATHOURDIGITS" val="H"/>
  <p:tag name="OTLDATEFORMATTRIM00MINUTES" val="False"/>
  <p:tag name="OTLDURATIONFORMAT" val="day"/>
  <p:tag name="OTLSPACING" val="5"/>
  <p:tag name="OTLSHAPETHICKNESSTYPE" val="Regular"/>
  <p:tag name="OTLWEEKNUMBERINGFORMAT" val="WNFormat1"/>
  <p:tag name="OTLWEEKNUMBERINGISVISIBLE" val="False"/>
  <p:tag name="OTLSTARTDATE" val="2021-01-23T20:20:00.0000000Z"/>
  <p:tag name="OTLENDDATE" val="2021-01-25T16:57:00.0000000Z"/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MTITLE" val="SS Huyendo in harbor"/>
  <p:tag name="OTLPOSITIONONTASK" val="None"/>
  <p:tag name="OTLRELATEDTASKID" val="00000000-0000-0000-0000-000000000000"/>
  <p:tag name="OTLWEEKNUMBERINGFORMAT" val="WNFormat1"/>
  <p:tag name="OTLWEEKNUMBERINGISVISIBLE" val="False"/>
  <p:tag name="OTLDATE" val="2021-01-23T08:20:00.0000000"/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MTITLE" val="Inspectors board"/>
  <p:tag name="OTLPOSITIONONTASK" val="None"/>
  <p:tag name="OTLRELATEDTASKID" val="00000000-0000-0000-0000-000000000000"/>
  <p:tag name="OTLWEEKNUMBERINGFORMAT" val="WNFormat1"/>
  <p:tag name="OTLWEEKNUMBERINGISVISIBLE" val="False"/>
  <p:tag name="OTLDATE" val="2021-01-23T13:30:00.0000000"/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MTITLE" val="Pesticides ordered"/>
  <p:tag name="OTLPOSITIONONTASK" val="None"/>
  <p:tag name="OTLRELATEDTASKID" val="00000000-0000-0000-0000-000000000000"/>
  <p:tag name="OTLWEEKNUMBERINGFORMAT" val="WNFormat1"/>
  <p:tag name="OTLWEEKNUMBERINGISVISIBLE" val="False"/>
  <p:tag name="OTLDATE" val="2021-01-23T15:49:00.0000000"/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MTITLE" val="Pesticide unit boards"/>
  <p:tag name="OTLPOSITIONONTASK" val="None"/>
  <p:tag name="OTLRELATEDTASKID" val="00000000-0000-0000-0000-000000000000"/>
  <p:tag name="OTLWEEKNUMBERINGFORMAT" val="WNFormat1"/>
  <p:tag name="OTLWEEKNUMBERINGISVISIBLE" val="False"/>
  <p:tag name="OTLDATE" val="2021-01-24T09:30:00.0000000"/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MTITLE" val="Toxic warnings posted"/>
  <p:tag name="OTLPOSITIONONTASK" val="None"/>
  <p:tag name="OTLRELATEDTASKID" val="00000000-0000-0000-0000-000000000000"/>
  <p:tag name="OTLWEEKNUMBERINGFORMAT" val="WNFormat1"/>
  <p:tag name="OTLWEEKNUMBERINGISVISIBLE" val="False"/>
  <p:tag name="OTLDATE" val="2021-01-24T13:15:00.0000000"/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MTITLE" val="Pesticide unit departs"/>
  <p:tag name="OTLPOSITIONONTASK" val="None"/>
  <p:tag name="OTLRELATEDTASKID" val="00000000-0000-0000-0000-000000000000"/>
  <p:tag name="OTLWEEKNUMBERINGFORMAT" val="WNFormat1"/>
  <p:tag name="OTLWEEKNUMBERINGISVISIBLE" val="False"/>
  <p:tag name="OTLDATE" val="2021-01-24T14:45:00.0000000"/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MTITLE" val="Security guard reports fumes"/>
  <p:tag name="OTLPOSITIONONTASK" val="None"/>
  <p:tag name="OTLRELATEDTASKID" val="00000000-0000-0000-0000-000000000000"/>
  <p:tag name="OTLWEEKNUMBERINGFORMAT" val="WNFormat1"/>
  <p:tag name="OTLWEEKNUMBERINGISVISIBLE" val="False"/>
  <p:tag name="OTLDATE" val="2021-01-25T09:15:00.0000000"/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MTITLE" val="Captain orders aeration"/>
  <p:tag name="OTLPOSITIONONTASK" val="None"/>
  <p:tag name="OTLRELATEDTASKID" val="00000000-0000-0000-0000-000000000000"/>
  <p:tag name="OTLWEEKNUMBERINGFORMAT" val="WNFormat1"/>
  <p:tag name="OTLWEEKNUMBERINGISVISIBLE" val="False"/>
  <p:tag name="OTLDATE" val="2021-01-25T12:41:00.0000000"/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MTITLE" val="Doctor boards"/>
  <p:tag name="OTLPOSITIONONTASK" val="None"/>
  <p:tag name="OTLRELATEDTASKID" val="00000000-0000-0000-0000-000000000000"/>
  <p:tag name="OTLWEEKNUMBERINGFORMAT" val="WNFormat1"/>
  <p:tag name="OTLWEEKNUMBERINGISVISIBLE" val="False"/>
  <p:tag name="OTLDATE" val="2021-01-25T14:05:00.0000000"/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MTITLE" val="First Officer leaves vessel"/>
  <p:tag name="OTLPOSITIONONTASK" val="None"/>
  <p:tag name="OTLRELATEDTASKID" val="00000000-0000-0000-0000-000000000000"/>
  <p:tag name="OTLWEEKNUMBERINGFORMAT" val="WNFormat1"/>
  <p:tag name="OTLWEEKNUMBERINGISVISIBLE" val="False"/>
  <p:tag name="OTLDATE" val="2021-01-25T16:57:00.0000000"/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LowerCase"/>
  <p:tag name="OTLDATEFORMATHOURDIGITS" val="H"/>
  <p:tag name="OTLDATEFORMATTRIM00MINUTES" val="False"/>
  <p:tag name="OTLMTITLE" val="Checked into hospital "/>
  <p:tag name="OTLPOSITIONONTASK" val="None"/>
  <p:tag name="OTLRELATEDTASKID" val="00000000-0000-0000-0000-000000000000"/>
  <p:tag name="OTLWEEKNUMBERINGFORMAT" val="WNFormat1"/>
  <p:tag name="OTLWEEKNUMBERINGISVISIBLE" val="False"/>
  <p:tag name="OTLDATE" val="2021-01-25T17:51:00.0000000"/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ustom 1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Widescreen</PresentationFormat>
  <Paragraphs>35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Segoe UI </vt:lpstr>
      <vt:lpstr>Office Theme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2017-02-12T15:11:35Z</dcterms:created>
  <dcterms:modified xsi:type="dcterms:W3CDTF">2020-12-04T12:31:44Z</dcterms:modified>
</cp:coreProperties>
</file>