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74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80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54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69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439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768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63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986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43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73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352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777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207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6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5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3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7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9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3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2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DADC6-D977-422E-BB58-B2FAD2073DF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79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60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1" name="OTLSHAPE_TB_00000000000000000000000000000000_LeftEndCaps"/>
          <p:cNvSpPr txBox="1"/>
          <p:nvPr>
            <p:custDataLst>
              <p:tags r:id="rId2"/>
            </p:custDataLst>
          </p:nvPr>
        </p:nvSpPr>
        <p:spPr>
          <a:xfrm>
            <a:off x="254000" y="4165769"/>
            <a:ext cx="621389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pc="-34">
                <a:solidFill>
                  <a:schemeClr val="accent2"/>
                </a:solidFill>
                <a:latin typeface="Calibri Light" panose="020F0302020204030204" pitchFamily="34" charset="0"/>
              </a:rPr>
              <a:t>Aug 11</a:t>
            </a:r>
          </a:p>
        </p:txBody>
      </p:sp>
      <p:sp>
        <p:nvSpPr>
          <p:cNvPr id="7832" name="OTLSHAPE_TB_00000000000000000000000000000000_RightEndCaps" hidden="1"/>
          <p:cNvSpPr txBox="1"/>
          <p:nvPr>
            <p:custDataLst>
              <p:tags r:id="rId3"/>
            </p:custDataLst>
          </p:nvPr>
        </p:nvSpPr>
        <p:spPr>
          <a:xfrm>
            <a:off x="11294576" y="4165769"/>
            <a:ext cx="6477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  <a:latin typeface="Calibri" panose="020F0502020204030204" pitchFamily="34" charset="0"/>
              </a:rPr>
              <a:t>Aug 11</a:t>
            </a:r>
          </a:p>
        </p:txBody>
      </p:sp>
      <p:cxnSp>
        <p:nvCxnSpPr>
          <p:cNvPr id="7967" name="OTLSHAPE_M_6d852853beae4d29942067195f49e2cf_Connector1"/>
          <p:cNvCxnSpPr/>
          <p:nvPr>
            <p:custDataLst>
              <p:tags r:id="rId4"/>
            </p:custDataLst>
          </p:nvPr>
        </p:nvCxnSpPr>
        <p:spPr>
          <a:xfrm>
            <a:off x="9508001" y="3658510"/>
            <a:ext cx="0" cy="456290"/>
          </a:xfrm>
          <a:prstGeom prst="line">
            <a:avLst/>
          </a:prstGeom>
          <a:ln w="7620" cap="flat" cmpd="sng" algn="ctr">
            <a:solidFill>
              <a:schemeClr val="accen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6" name="OTLSHAPE_M_f923f294cdcb4dbab2bfa5a0c6c6d691_Connector1"/>
          <p:cNvCxnSpPr/>
          <p:nvPr>
            <p:custDataLst>
              <p:tags r:id="rId5"/>
            </p:custDataLst>
          </p:nvPr>
        </p:nvCxnSpPr>
        <p:spPr>
          <a:xfrm>
            <a:off x="9017088" y="3177730"/>
            <a:ext cx="0" cy="937070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5" name="OTLSHAPE_M_2fc6c67131cf4c91a3d6845c79674c11_Connector1"/>
          <p:cNvCxnSpPr/>
          <p:nvPr>
            <p:custDataLst>
              <p:tags r:id="rId6"/>
            </p:custDataLst>
          </p:nvPr>
        </p:nvCxnSpPr>
        <p:spPr>
          <a:xfrm>
            <a:off x="7926173" y="2635970"/>
            <a:ext cx="0" cy="1478830"/>
          </a:xfrm>
          <a:prstGeom prst="line">
            <a:avLst/>
          </a:prstGeom>
          <a:ln w="7620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4" name="OTLSHAPE_M_004d8c0a6a6442f6b6a2a0ca45306037_Connector1"/>
          <p:cNvCxnSpPr/>
          <p:nvPr>
            <p:custDataLst>
              <p:tags r:id="rId7"/>
            </p:custDataLst>
          </p:nvPr>
        </p:nvCxnSpPr>
        <p:spPr>
          <a:xfrm>
            <a:off x="7517079" y="2369206"/>
            <a:ext cx="0" cy="1745594"/>
          </a:xfrm>
          <a:prstGeom prst="line">
            <a:avLst/>
          </a:prstGeom>
          <a:ln w="7620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3" name="OTLSHAPE_M_d6b0bc494a5b445cb9f01e5a3d1fd78d_Connector1"/>
          <p:cNvCxnSpPr/>
          <p:nvPr>
            <p:custDataLst>
              <p:tags r:id="rId8"/>
            </p:custDataLst>
          </p:nvPr>
        </p:nvCxnSpPr>
        <p:spPr>
          <a:xfrm>
            <a:off x="6262526" y="2016443"/>
            <a:ext cx="0" cy="2098357"/>
          </a:xfrm>
          <a:prstGeom prst="line">
            <a:avLst/>
          </a:prstGeom>
          <a:ln w="7620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2" name="OTLSHAPE_M_4980e4b01e2f4ea59e0ef0be86a8879b_Connector1"/>
          <p:cNvCxnSpPr/>
          <p:nvPr>
            <p:custDataLst>
              <p:tags r:id="rId9"/>
            </p:custDataLst>
          </p:nvPr>
        </p:nvCxnSpPr>
        <p:spPr>
          <a:xfrm>
            <a:off x="6180707" y="1562714"/>
            <a:ext cx="0" cy="2552086"/>
          </a:xfrm>
          <a:prstGeom prst="line">
            <a:avLst/>
          </a:prstGeom>
          <a:ln w="7620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1" name="OTLSHAPE_M_230e3854ecea482da148f7903fc9c9e9_Connector1"/>
          <p:cNvCxnSpPr/>
          <p:nvPr>
            <p:custDataLst>
              <p:tags r:id="rId10"/>
            </p:custDataLst>
          </p:nvPr>
        </p:nvCxnSpPr>
        <p:spPr>
          <a:xfrm>
            <a:off x="2362502" y="3658510"/>
            <a:ext cx="0" cy="456290"/>
          </a:xfrm>
          <a:prstGeom prst="line">
            <a:avLst/>
          </a:prstGeom>
          <a:ln w="7620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0" name="OTLSHAPE_M_0e2928da70114cf2a4c546f9d59c7bd8_Connector1"/>
          <p:cNvCxnSpPr/>
          <p:nvPr>
            <p:custDataLst>
              <p:tags r:id="rId11"/>
            </p:custDataLst>
          </p:nvPr>
        </p:nvCxnSpPr>
        <p:spPr>
          <a:xfrm>
            <a:off x="2035227" y="3177730"/>
            <a:ext cx="0" cy="937070"/>
          </a:xfrm>
          <a:prstGeom prst="line">
            <a:avLst/>
          </a:prstGeom>
          <a:ln w="7620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9" name="OTLSHAPE_M_7a0f0f57e89c48a59ccffdb5f85f36a2_Connector1"/>
          <p:cNvCxnSpPr/>
          <p:nvPr>
            <p:custDataLst>
              <p:tags r:id="rId12"/>
            </p:custDataLst>
          </p:nvPr>
        </p:nvCxnSpPr>
        <p:spPr>
          <a:xfrm>
            <a:off x="1789771" y="2696951"/>
            <a:ext cx="0" cy="1417849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8" name="OTLSHAPE_M_16074ff0efa948a9aee4dd9f4c06aa0f_Connector1"/>
          <p:cNvCxnSpPr/>
          <p:nvPr>
            <p:custDataLst>
              <p:tags r:id="rId13"/>
            </p:custDataLst>
          </p:nvPr>
        </p:nvCxnSpPr>
        <p:spPr>
          <a:xfrm>
            <a:off x="1626133" y="2216171"/>
            <a:ext cx="0" cy="1898629"/>
          </a:xfrm>
          <a:prstGeom prst="line">
            <a:avLst/>
          </a:prstGeom>
          <a:ln w="7620" cap="flat" cmpd="sng" algn="ctr">
            <a:solidFill>
              <a:schemeClr val="accent5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33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1019133" y="4114800"/>
            <a:ext cx="10160000" cy="3810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44546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5" name="OTLSHAPE_TB_00000000000000000000000000000000_ElapsedTime" hidden="1"/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snip2DiagRect">
            <a:avLst>
              <a:gd name="adj1" fmla="val 100000"/>
              <a:gd name="adj2" fmla="val 3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7" name="OTLSHAPE_TB_00000000000000000000000000000000_TodayMarkerShape" hidden="1"/>
          <p:cNvSpPr/>
          <p:nvPr>
            <p:custDataLst>
              <p:tags r:id="rId16"/>
            </p:custDataLst>
          </p:nvPr>
        </p:nvSpPr>
        <p:spPr>
          <a:xfrm>
            <a:off x="1129804" y="44958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8" name="OTLSHAPE_TB_00000000000000000000000000000000_TodayMarkerText" hidden="1"/>
          <p:cNvSpPr txBox="1"/>
          <p:nvPr>
            <p:custDataLst>
              <p:tags r:id="rId17"/>
            </p:custDataLst>
          </p:nvPr>
        </p:nvSpPr>
        <p:spPr>
          <a:xfrm>
            <a:off x="1019133" y="4622800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7839" name="OTLSHAPE_TB_00000000000000000000000000000000_TimescaleInterval1"/>
          <p:cNvSpPr txBox="1"/>
          <p:nvPr>
            <p:custDataLst>
              <p:tags r:id="rId18"/>
            </p:custDataLst>
          </p:nvPr>
        </p:nvSpPr>
        <p:spPr>
          <a:xfrm>
            <a:off x="1248187" y="4212272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13:00</a:t>
            </a:r>
          </a:p>
        </p:txBody>
      </p:sp>
      <p:sp>
        <p:nvSpPr>
          <p:cNvPr id="7939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2884561" y="4212272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14:00</a:t>
            </a:r>
          </a:p>
        </p:txBody>
      </p:sp>
      <p:sp>
        <p:nvSpPr>
          <p:cNvPr id="7943" name="OTLSHAPE_TB_00000000000000000000000000000000_TimescaleInterval3"/>
          <p:cNvSpPr txBox="1"/>
          <p:nvPr>
            <p:custDataLst>
              <p:tags r:id="rId20"/>
            </p:custDataLst>
          </p:nvPr>
        </p:nvSpPr>
        <p:spPr>
          <a:xfrm>
            <a:off x="4520935" y="4212272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15:00</a:t>
            </a:r>
          </a:p>
        </p:txBody>
      </p:sp>
      <p:sp>
        <p:nvSpPr>
          <p:cNvPr id="7947" name="OTLSHAPE_TB_00000000000000000000000000000000_TimescaleInterval4"/>
          <p:cNvSpPr txBox="1"/>
          <p:nvPr>
            <p:custDataLst>
              <p:tags r:id="rId21"/>
            </p:custDataLst>
          </p:nvPr>
        </p:nvSpPr>
        <p:spPr>
          <a:xfrm>
            <a:off x="6157309" y="4212272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16:00</a:t>
            </a:r>
          </a:p>
        </p:txBody>
      </p:sp>
      <p:sp>
        <p:nvSpPr>
          <p:cNvPr id="7951" name="OTLSHAPE_TB_00000000000000000000000000000000_TimescaleInterval5"/>
          <p:cNvSpPr txBox="1"/>
          <p:nvPr>
            <p:custDataLst>
              <p:tags r:id="rId22"/>
            </p:custDataLst>
          </p:nvPr>
        </p:nvSpPr>
        <p:spPr>
          <a:xfrm>
            <a:off x="7793682" y="4212272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17:00</a:t>
            </a:r>
          </a:p>
        </p:txBody>
      </p:sp>
      <p:sp>
        <p:nvSpPr>
          <p:cNvPr id="7955" name="OTLSHAPE_TB_00000000000000000000000000000000_TimescaleInterval6"/>
          <p:cNvSpPr txBox="1"/>
          <p:nvPr>
            <p:custDataLst>
              <p:tags r:id="rId23"/>
            </p:custDataLst>
          </p:nvPr>
        </p:nvSpPr>
        <p:spPr>
          <a:xfrm>
            <a:off x="9430056" y="4212272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18:00</a:t>
            </a:r>
          </a:p>
        </p:txBody>
      </p:sp>
      <p:cxnSp>
        <p:nvCxnSpPr>
          <p:cNvPr id="7936" name="OTLSHAPE_TB_00000000000000000000000000000000_Separator1"/>
          <p:cNvCxnSpPr/>
          <p:nvPr>
            <p:custDataLst>
              <p:tags r:id="rId24"/>
            </p:custDataLst>
          </p:nvPr>
        </p:nvCxnSpPr>
        <p:spPr>
          <a:xfrm>
            <a:off x="2820607" y="41148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37" name="OTLSHAPE_TB_00000000000000000000000000000000_MinorTickMarkAbove1"/>
          <p:cNvCxnSpPr/>
          <p:nvPr>
            <p:custDataLst>
              <p:tags r:id="rId25"/>
            </p:custDataLst>
          </p:nvPr>
        </p:nvCxnSpPr>
        <p:spPr>
          <a:xfrm>
            <a:off x="2002647" y="4114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38" name="OTLSHAPE_TB_00000000000000000000000000000000_MinorTickMarkBelow1"/>
          <p:cNvCxnSpPr/>
          <p:nvPr>
            <p:custDataLst>
              <p:tags r:id="rId26"/>
            </p:custDataLst>
          </p:nvPr>
        </p:nvCxnSpPr>
        <p:spPr>
          <a:xfrm>
            <a:off x="2002647" y="4448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0" name="OTLSHAPE_TB_00000000000000000000000000000000_Separator2"/>
          <p:cNvCxnSpPr/>
          <p:nvPr>
            <p:custDataLst>
              <p:tags r:id="rId27"/>
            </p:custDataLst>
          </p:nvPr>
        </p:nvCxnSpPr>
        <p:spPr>
          <a:xfrm>
            <a:off x="4456980" y="41148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1" name="OTLSHAPE_TB_00000000000000000000000000000000_MinorTickMarkAbove2"/>
          <p:cNvCxnSpPr/>
          <p:nvPr>
            <p:custDataLst>
              <p:tags r:id="rId28"/>
            </p:custDataLst>
          </p:nvPr>
        </p:nvCxnSpPr>
        <p:spPr>
          <a:xfrm>
            <a:off x="3639021" y="4114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2" name="OTLSHAPE_TB_00000000000000000000000000000000_MinorTickMarkBelow2"/>
          <p:cNvCxnSpPr/>
          <p:nvPr>
            <p:custDataLst>
              <p:tags r:id="rId29"/>
            </p:custDataLst>
          </p:nvPr>
        </p:nvCxnSpPr>
        <p:spPr>
          <a:xfrm>
            <a:off x="3639021" y="4448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4" name="OTLSHAPE_TB_00000000000000000000000000000000_Separator3"/>
          <p:cNvCxnSpPr/>
          <p:nvPr>
            <p:custDataLst>
              <p:tags r:id="rId30"/>
            </p:custDataLst>
          </p:nvPr>
        </p:nvCxnSpPr>
        <p:spPr>
          <a:xfrm>
            <a:off x="6093354" y="41148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5" name="OTLSHAPE_TB_00000000000000000000000000000000_MinorTickMarkAbove3"/>
          <p:cNvCxnSpPr/>
          <p:nvPr>
            <p:custDataLst>
              <p:tags r:id="rId31"/>
            </p:custDataLst>
          </p:nvPr>
        </p:nvCxnSpPr>
        <p:spPr>
          <a:xfrm>
            <a:off x="5275395" y="4114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6" name="OTLSHAPE_TB_00000000000000000000000000000000_MinorTickMarkBelow3"/>
          <p:cNvCxnSpPr/>
          <p:nvPr>
            <p:custDataLst>
              <p:tags r:id="rId32"/>
            </p:custDataLst>
          </p:nvPr>
        </p:nvCxnSpPr>
        <p:spPr>
          <a:xfrm>
            <a:off x="5275395" y="4448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8" name="OTLSHAPE_TB_00000000000000000000000000000000_Separator4"/>
          <p:cNvCxnSpPr/>
          <p:nvPr>
            <p:custDataLst>
              <p:tags r:id="rId33"/>
            </p:custDataLst>
          </p:nvPr>
        </p:nvCxnSpPr>
        <p:spPr>
          <a:xfrm>
            <a:off x="7729728" y="41148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9" name="OTLSHAPE_TB_00000000000000000000000000000000_MinorTickMarkAbove4"/>
          <p:cNvCxnSpPr/>
          <p:nvPr>
            <p:custDataLst>
              <p:tags r:id="rId34"/>
            </p:custDataLst>
          </p:nvPr>
        </p:nvCxnSpPr>
        <p:spPr>
          <a:xfrm>
            <a:off x="6911768" y="4114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0" name="OTLSHAPE_TB_00000000000000000000000000000000_MinorTickMarkBelow4"/>
          <p:cNvCxnSpPr/>
          <p:nvPr>
            <p:custDataLst>
              <p:tags r:id="rId35"/>
            </p:custDataLst>
          </p:nvPr>
        </p:nvCxnSpPr>
        <p:spPr>
          <a:xfrm>
            <a:off x="6911768" y="4448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2" name="OTLSHAPE_TB_00000000000000000000000000000000_Separator5"/>
          <p:cNvCxnSpPr/>
          <p:nvPr>
            <p:custDataLst>
              <p:tags r:id="rId36"/>
            </p:custDataLst>
          </p:nvPr>
        </p:nvCxnSpPr>
        <p:spPr>
          <a:xfrm>
            <a:off x="9366102" y="41148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3" name="OTLSHAPE_TB_00000000000000000000000000000000_MinorTickMarkAbove5"/>
          <p:cNvCxnSpPr/>
          <p:nvPr>
            <p:custDataLst>
              <p:tags r:id="rId37"/>
            </p:custDataLst>
          </p:nvPr>
        </p:nvCxnSpPr>
        <p:spPr>
          <a:xfrm>
            <a:off x="8548143" y="4114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4" name="OTLSHAPE_TB_00000000000000000000000000000000_MinorTickMarkBelow5"/>
          <p:cNvCxnSpPr/>
          <p:nvPr>
            <p:custDataLst>
              <p:tags r:id="rId38"/>
            </p:custDataLst>
          </p:nvPr>
        </p:nvCxnSpPr>
        <p:spPr>
          <a:xfrm>
            <a:off x="8548143" y="4448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6" name="OTLSHAPE_TB_00000000000000000000000000000000_MinorTickMarkAbove6"/>
          <p:cNvCxnSpPr/>
          <p:nvPr>
            <p:custDataLst>
              <p:tags r:id="rId39"/>
            </p:custDataLst>
          </p:nvPr>
        </p:nvCxnSpPr>
        <p:spPr>
          <a:xfrm>
            <a:off x="10184743" y="4114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7" name="OTLSHAPE_TB_00000000000000000000000000000000_MinorTickMarkBelow6"/>
          <p:cNvCxnSpPr/>
          <p:nvPr>
            <p:custDataLst>
              <p:tags r:id="rId40"/>
            </p:custDataLst>
          </p:nvPr>
        </p:nvCxnSpPr>
        <p:spPr>
          <a:xfrm>
            <a:off x="10184743" y="4448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98" name="OTLSHAPE_T_39047133ba214dc79010d0f142a526a0_Shape"/>
          <p:cNvSpPr/>
          <p:nvPr>
            <p:custDataLst>
              <p:tags r:id="rId41"/>
            </p:custDataLst>
          </p:nvPr>
        </p:nvSpPr>
        <p:spPr>
          <a:xfrm>
            <a:off x="1784691" y="4699000"/>
            <a:ext cx="7239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9" name="OTLSHAPE_T_39047133ba214dc79010d0f142a526a0_ShapePercentage" hidden="1"/>
          <p:cNvSpPr/>
          <p:nvPr>
            <p:custDataLst>
              <p:tags r:id="rId42"/>
            </p:custDataLst>
          </p:nvPr>
        </p:nvSpPr>
        <p:spPr>
          <a:xfrm>
            <a:off x="1784691" y="46990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0" name="OTLSHAPE_T_39047133ba214dc79010d0f142a526a0_TextPercentage" hidden="1"/>
          <p:cNvSpPr txBox="1"/>
          <p:nvPr>
            <p:custDataLst>
              <p:tags r:id="rId43"/>
            </p:custDataLst>
          </p:nvPr>
        </p:nvSpPr>
        <p:spPr>
          <a:xfrm>
            <a:off x="0" y="469900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001" name="OTLSHAPE_T_39047133ba214dc79010d0f142a526a0_JoinedDate" hidden="1"/>
          <p:cNvSpPr txBox="1"/>
          <p:nvPr>
            <p:custDataLst>
              <p:tags r:id="rId44"/>
            </p:custDataLst>
          </p:nvPr>
        </p:nvSpPr>
        <p:spPr>
          <a:xfrm>
            <a:off x="0" y="469900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002" name="OTLSHAPE_T_39047133ba214dc79010d0f142a526a0_StartDate"/>
          <p:cNvSpPr txBox="1"/>
          <p:nvPr>
            <p:custDataLst>
              <p:tags r:id="rId45"/>
            </p:custDataLst>
          </p:nvPr>
        </p:nvSpPr>
        <p:spPr>
          <a:xfrm>
            <a:off x="1303827" y="4723088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1:22 PM</a:t>
            </a:r>
          </a:p>
        </p:txBody>
      </p:sp>
      <p:sp>
        <p:nvSpPr>
          <p:cNvPr id="8003" name="OTLSHAPE_T_39047133ba214dc79010d0f142a526a0_EndDate"/>
          <p:cNvSpPr txBox="1"/>
          <p:nvPr>
            <p:custDataLst>
              <p:tags r:id="rId46"/>
            </p:custDataLst>
          </p:nvPr>
        </p:nvSpPr>
        <p:spPr>
          <a:xfrm>
            <a:off x="9062809" y="4723088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5:47 PM</a:t>
            </a:r>
          </a:p>
        </p:txBody>
      </p:sp>
      <p:sp>
        <p:nvSpPr>
          <p:cNvPr id="8004" name="OTLSHAPE_T_39047133ba214dc79010d0f142a526a0_Duration"/>
          <p:cNvSpPr txBox="1"/>
          <p:nvPr>
            <p:custDataLst>
              <p:tags r:id="rId47"/>
            </p:custDataLst>
          </p:nvPr>
        </p:nvSpPr>
        <p:spPr>
          <a:xfrm>
            <a:off x="1784691" y="4902200"/>
            <a:ext cx="774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8">
                <a:solidFill>
                  <a:schemeClr val="accent6"/>
                </a:solidFill>
                <a:latin typeface="Calibri" panose="020F0502020204030204" pitchFamily="34" charset="0"/>
              </a:rPr>
              <a:t>265 minutes</a:t>
            </a:r>
          </a:p>
        </p:txBody>
      </p:sp>
      <p:sp>
        <p:nvSpPr>
          <p:cNvPr id="8005" name="OTLSHAPE_T_39047133ba214dc79010d0f142a526a0_Title"/>
          <p:cNvSpPr txBox="1"/>
          <p:nvPr>
            <p:custDataLst>
              <p:tags r:id="rId48"/>
            </p:custDataLst>
          </p:nvPr>
        </p:nvSpPr>
        <p:spPr>
          <a:xfrm>
            <a:off x="4396002" y="4707572"/>
            <a:ext cx="2006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>
                <a:solidFill>
                  <a:schemeClr val="lt2"/>
                </a:solidFill>
                <a:latin typeface="Calibri Light" panose="020F0302020204030204" pitchFamily="34" charset="0"/>
              </a:rPr>
              <a:t>Sector D Incident Response Time</a:t>
            </a:r>
          </a:p>
        </p:txBody>
      </p:sp>
      <p:sp>
        <p:nvSpPr>
          <p:cNvPr id="7970" name="OTLSHAPE_M_16074ff0efa948a9aee4dd9f4c06aa0f_Shape"/>
          <p:cNvSpPr/>
          <p:nvPr>
            <p:custDataLst>
              <p:tags r:id="rId49"/>
            </p:custDataLst>
          </p:nvPr>
        </p:nvSpPr>
        <p:spPr>
          <a:xfrm rot="16200000">
            <a:off x="1651533" y="2216171"/>
            <a:ext cx="165100" cy="165100"/>
          </a:xfrm>
          <a:prstGeom prst="flowChartMerg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3" name="OTLSHAPE_M_7a0f0f57e89c48a59ccffdb5f85f36a2_Shape"/>
          <p:cNvSpPr/>
          <p:nvPr>
            <p:custDataLst>
              <p:tags r:id="rId50"/>
            </p:custDataLst>
          </p:nvPr>
        </p:nvSpPr>
        <p:spPr>
          <a:xfrm rot="16200000">
            <a:off x="1815171" y="2696951"/>
            <a:ext cx="165100" cy="165100"/>
          </a:xfrm>
          <a:prstGeom prst="flowChartMerg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6" name="OTLSHAPE_M_0e2928da70114cf2a4c546f9d59c7bd8_Shape"/>
          <p:cNvSpPr/>
          <p:nvPr>
            <p:custDataLst>
              <p:tags r:id="rId51"/>
            </p:custDataLst>
          </p:nvPr>
        </p:nvSpPr>
        <p:spPr>
          <a:xfrm rot="16200000">
            <a:off x="2060627" y="3177730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9" name="OTLSHAPE_M_230e3854ecea482da148f7903fc9c9e9_Shape"/>
          <p:cNvSpPr/>
          <p:nvPr>
            <p:custDataLst>
              <p:tags r:id="rId52"/>
            </p:custDataLst>
          </p:nvPr>
        </p:nvSpPr>
        <p:spPr>
          <a:xfrm rot="16200000">
            <a:off x="2387902" y="3658510"/>
            <a:ext cx="165100" cy="1651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2" name="OTLSHAPE_M_4980e4b01e2f4ea59e0ef0be86a8879b_Shape"/>
          <p:cNvSpPr/>
          <p:nvPr>
            <p:custDataLst>
              <p:tags r:id="rId53"/>
            </p:custDataLst>
          </p:nvPr>
        </p:nvSpPr>
        <p:spPr>
          <a:xfrm rot="16200000">
            <a:off x="6206107" y="1562714"/>
            <a:ext cx="165100" cy="1651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5" name="OTLSHAPE_M_d6b0bc494a5b445cb9f01e5a3d1fd78d_Shape"/>
          <p:cNvSpPr/>
          <p:nvPr>
            <p:custDataLst>
              <p:tags r:id="rId54"/>
            </p:custDataLst>
          </p:nvPr>
        </p:nvSpPr>
        <p:spPr>
          <a:xfrm rot="16200000">
            <a:off x="6287926" y="2016443"/>
            <a:ext cx="165100" cy="1651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8" name="OTLSHAPE_M_004d8c0a6a6442f6b6a2a0ca45306037_Shape"/>
          <p:cNvSpPr/>
          <p:nvPr>
            <p:custDataLst>
              <p:tags r:id="rId55"/>
            </p:custDataLst>
          </p:nvPr>
        </p:nvSpPr>
        <p:spPr>
          <a:xfrm rot="16200000">
            <a:off x="7542479" y="2369206"/>
            <a:ext cx="165100" cy="16510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1" name="OTLSHAPE_M_2fc6c67131cf4c91a3d6845c79674c11_Shape"/>
          <p:cNvSpPr/>
          <p:nvPr>
            <p:custDataLst>
              <p:tags r:id="rId56"/>
            </p:custDataLst>
          </p:nvPr>
        </p:nvSpPr>
        <p:spPr>
          <a:xfrm rot="16200000">
            <a:off x="7951573" y="2635970"/>
            <a:ext cx="165100" cy="16510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4" name="OTLSHAPE_M_f923f294cdcb4dbab2bfa5a0c6c6d691_Shape"/>
          <p:cNvSpPr/>
          <p:nvPr>
            <p:custDataLst>
              <p:tags r:id="rId57"/>
            </p:custDataLst>
          </p:nvPr>
        </p:nvSpPr>
        <p:spPr>
          <a:xfrm rot="16200000">
            <a:off x="9042488" y="3177730"/>
            <a:ext cx="165100" cy="165100"/>
          </a:xfrm>
          <a:prstGeom prst="flowChartMerg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7" name="OTLSHAPE_M_6d852853beae4d29942067195f49e2cf_Shape"/>
          <p:cNvSpPr/>
          <p:nvPr>
            <p:custDataLst>
              <p:tags r:id="rId58"/>
            </p:custDataLst>
          </p:nvPr>
        </p:nvSpPr>
        <p:spPr>
          <a:xfrm rot="16200000">
            <a:off x="9533401" y="3658510"/>
            <a:ext cx="165100" cy="165100"/>
          </a:xfrm>
          <a:prstGeom prst="flowChartMerg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8" name="OTLSHAPE_M_16074ff0efa948a9aee4dd9f4c06aa0f_Title"/>
          <p:cNvSpPr txBox="1"/>
          <p:nvPr>
            <p:custDataLst>
              <p:tags r:id="rId59"/>
            </p:custDataLst>
          </p:nvPr>
        </p:nvSpPr>
        <p:spPr>
          <a:xfrm>
            <a:off x="1849654" y="2090081"/>
            <a:ext cx="723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u="sng" spc="-8">
                <a:solidFill>
                  <a:schemeClr val="dk2"/>
                </a:solidFill>
                <a:latin typeface="Calibri" panose="020F0502020204030204" pitchFamily="34" charset="0"/>
              </a:rPr>
              <a:t>Leak begins</a:t>
            </a:r>
          </a:p>
        </p:txBody>
      </p:sp>
      <p:sp>
        <p:nvSpPr>
          <p:cNvPr id="7969" name="OTLSHAPE_M_16074ff0efa948a9aee4dd9f4c06aa0f_Date"/>
          <p:cNvSpPr txBox="1"/>
          <p:nvPr>
            <p:custDataLst>
              <p:tags r:id="rId60"/>
            </p:custDataLst>
          </p:nvPr>
        </p:nvSpPr>
        <p:spPr>
          <a:xfrm>
            <a:off x="1849654" y="230153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13:16</a:t>
            </a:r>
          </a:p>
        </p:txBody>
      </p:sp>
      <p:sp>
        <p:nvSpPr>
          <p:cNvPr id="7971" name="OTLSHAPE_M_7a0f0f57e89c48a59ccffdb5f85f36a2_Title"/>
          <p:cNvSpPr txBox="1"/>
          <p:nvPr>
            <p:custDataLst>
              <p:tags r:id="rId61"/>
            </p:custDataLst>
          </p:nvPr>
        </p:nvSpPr>
        <p:spPr>
          <a:xfrm>
            <a:off x="2013291" y="2570861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>
                <a:solidFill>
                  <a:schemeClr val="dk2"/>
                </a:solidFill>
                <a:latin typeface="Calibri" panose="020F0502020204030204" pitchFamily="34" charset="0"/>
              </a:rPr>
              <a:t>Declared Code Red</a:t>
            </a:r>
          </a:p>
        </p:txBody>
      </p:sp>
      <p:sp>
        <p:nvSpPr>
          <p:cNvPr id="7972" name="OTLSHAPE_M_7a0f0f57e89c48a59ccffdb5f85f36a2_Date"/>
          <p:cNvSpPr txBox="1"/>
          <p:nvPr>
            <p:custDataLst>
              <p:tags r:id="rId62"/>
            </p:custDataLst>
          </p:nvPr>
        </p:nvSpPr>
        <p:spPr>
          <a:xfrm>
            <a:off x="2013291" y="278231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13:22</a:t>
            </a:r>
          </a:p>
        </p:txBody>
      </p:sp>
      <p:sp>
        <p:nvSpPr>
          <p:cNvPr id="7974" name="OTLSHAPE_M_0e2928da70114cf2a4c546f9d59c7bd8_Title"/>
          <p:cNvSpPr txBox="1"/>
          <p:nvPr>
            <p:custDataLst>
              <p:tags r:id="rId63"/>
            </p:custDataLst>
          </p:nvPr>
        </p:nvSpPr>
        <p:spPr>
          <a:xfrm>
            <a:off x="2258747" y="3051641"/>
            <a:ext cx="142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>
                <a:solidFill>
                  <a:schemeClr val="dk2"/>
                </a:solidFill>
                <a:latin typeface="Calibri" panose="020F0502020204030204" pitchFamily="34" charset="0"/>
              </a:rPr>
              <a:t>Response preparations</a:t>
            </a:r>
          </a:p>
        </p:txBody>
      </p:sp>
      <p:sp>
        <p:nvSpPr>
          <p:cNvPr id="7975" name="OTLSHAPE_M_0e2928da70114cf2a4c546f9d59c7bd8_Date"/>
          <p:cNvSpPr txBox="1"/>
          <p:nvPr>
            <p:custDataLst>
              <p:tags r:id="rId64"/>
            </p:custDataLst>
          </p:nvPr>
        </p:nvSpPr>
        <p:spPr>
          <a:xfrm>
            <a:off x="2258747" y="326309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13:31</a:t>
            </a:r>
          </a:p>
        </p:txBody>
      </p:sp>
      <p:sp>
        <p:nvSpPr>
          <p:cNvPr id="7977" name="OTLSHAPE_M_230e3854ecea482da148f7903fc9c9e9_Title"/>
          <p:cNvSpPr txBox="1"/>
          <p:nvPr>
            <p:custDataLst>
              <p:tags r:id="rId65"/>
            </p:custDataLst>
          </p:nvPr>
        </p:nvSpPr>
        <p:spPr>
          <a:xfrm>
            <a:off x="2586022" y="3532420"/>
            <a:ext cx="166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">
                <a:solidFill>
                  <a:schemeClr val="dk2"/>
                </a:solidFill>
                <a:latin typeface="Calibri" panose="020F0502020204030204" pitchFamily="34" charset="0"/>
              </a:rPr>
              <a:t>Vanguard team dispatched</a:t>
            </a:r>
          </a:p>
        </p:txBody>
      </p:sp>
      <p:sp>
        <p:nvSpPr>
          <p:cNvPr id="7978" name="OTLSHAPE_M_230e3854ecea482da148f7903fc9c9e9_Date"/>
          <p:cNvSpPr txBox="1"/>
          <p:nvPr>
            <p:custDataLst>
              <p:tags r:id="rId66"/>
            </p:custDataLst>
          </p:nvPr>
        </p:nvSpPr>
        <p:spPr>
          <a:xfrm>
            <a:off x="2586022" y="374387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13:43</a:t>
            </a:r>
          </a:p>
        </p:txBody>
      </p:sp>
      <p:sp>
        <p:nvSpPr>
          <p:cNvPr id="7980" name="OTLSHAPE_M_4980e4b01e2f4ea59e0ef0be86a8879b_Title"/>
          <p:cNvSpPr txBox="1"/>
          <p:nvPr>
            <p:custDataLst>
              <p:tags r:id="rId67"/>
            </p:custDataLst>
          </p:nvPr>
        </p:nvSpPr>
        <p:spPr>
          <a:xfrm>
            <a:off x="6404227" y="1436624"/>
            <a:ext cx="165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>
                <a:solidFill>
                  <a:schemeClr val="dk2"/>
                </a:solidFill>
                <a:latin typeface="Calibri" panose="020F0502020204030204" pitchFamily="34" charset="0"/>
              </a:rPr>
              <a:t>Mitigation equipment sent</a:t>
            </a:r>
          </a:p>
        </p:txBody>
      </p:sp>
      <p:sp>
        <p:nvSpPr>
          <p:cNvPr id="7981" name="OTLSHAPE_M_4980e4b01e2f4ea59e0ef0be86a8879b_Date"/>
          <p:cNvSpPr txBox="1"/>
          <p:nvPr>
            <p:custDataLst>
              <p:tags r:id="rId68"/>
            </p:custDataLst>
          </p:nvPr>
        </p:nvSpPr>
        <p:spPr>
          <a:xfrm>
            <a:off x="6404227" y="164807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16:03</a:t>
            </a:r>
          </a:p>
        </p:txBody>
      </p:sp>
      <p:sp>
        <p:nvSpPr>
          <p:cNvPr id="7983" name="OTLSHAPE_M_d6b0bc494a5b445cb9f01e5a3d1fd78d_Title"/>
          <p:cNvSpPr txBox="1"/>
          <p:nvPr>
            <p:custDataLst>
              <p:tags r:id="rId69"/>
            </p:custDataLst>
          </p:nvPr>
        </p:nvSpPr>
        <p:spPr>
          <a:xfrm>
            <a:off x="6486046" y="1890353"/>
            <a:ext cx="173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>
                <a:solidFill>
                  <a:schemeClr val="dk2"/>
                </a:solidFill>
                <a:latin typeface="Calibri" panose="020F0502020204030204" pitchFamily="34" charset="0"/>
              </a:rPr>
              <a:t>Mitigation personnel depart</a:t>
            </a:r>
          </a:p>
        </p:txBody>
      </p:sp>
      <p:sp>
        <p:nvSpPr>
          <p:cNvPr id="7984" name="OTLSHAPE_M_d6b0bc494a5b445cb9f01e5a3d1fd78d_Date"/>
          <p:cNvSpPr txBox="1"/>
          <p:nvPr>
            <p:custDataLst>
              <p:tags r:id="rId70"/>
            </p:custDataLst>
          </p:nvPr>
        </p:nvSpPr>
        <p:spPr>
          <a:xfrm>
            <a:off x="6486046" y="2101808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16:06</a:t>
            </a:r>
          </a:p>
        </p:txBody>
      </p:sp>
      <p:sp>
        <p:nvSpPr>
          <p:cNvPr id="7986" name="OTLSHAPE_M_004d8c0a6a6442f6b6a2a0ca45306037_Title"/>
          <p:cNvSpPr txBox="1"/>
          <p:nvPr>
            <p:custDataLst>
              <p:tags r:id="rId71"/>
            </p:custDataLst>
          </p:nvPr>
        </p:nvSpPr>
        <p:spPr>
          <a:xfrm>
            <a:off x="7740600" y="2243116"/>
            <a:ext cx="1689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>
                <a:solidFill>
                  <a:schemeClr val="dk2"/>
                </a:solidFill>
                <a:latin typeface="Calibri" panose="020F0502020204030204" pitchFamily="34" charset="0"/>
              </a:rPr>
              <a:t>Mitigation personnel arrive</a:t>
            </a:r>
          </a:p>
        </p:txBody>
      </p:sp>
      <p:sp>
        <p:nvSpPr>
          <p:cNvPr id="7987" name="OTLSHAPE_M_004d8c0a6a6442f6b6a2a0ca45306037_Date"/>
          <p:cNvSpPr txBox="1"/>
          <p:nvPr>
            <p:custDataLst>
              <p:tags r:id="rId72"/>
            </p:custDataLst>
          </p:nvPr>
        </p:nvSpPr>
        <p:spPr>
          <a:xfrm>
            <a:off x="7740600" y="2454571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16:52</a:t>
            </a:r>
          </a:p>
        </p:txBody>
      </p:sp>
      <p:sp>
        <p:nvSpPr>
          <p:cNvPr id="7989" name="OTLSHAPE_M_2fc6c67131cf4c91a3d6845c79674c11_Title"/>
          <p:cNvSpPr txBox="1"/>
          <p:nvPr>
            <p:custDataLst>
              <p:tags r:id="rId73"/>
            </p:custDataLst>
          </p:nvPr>
        </p:nvSpPr>
        <p:spPr>
          <a:xfrm>
            <a:off x="8149692" y="2509880"/>
            <a:ext cx="165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>
                <a:solidFill>
                  <a:schemeClr val="dk2"/>
                </a:solidFill>
                <a:latin typeface="Calibri" panose="020F0502020204030204" pitchFamily="34" charset="0"/>
              </a:rPr>
              <a:t>Mitigation equipment sent</a:t>
            </a:r>
          </a:p>
        </p:txBody>
      </p:sp>
      <p:sp>
        <p:nvSpPr>
          <p:cNvPr id="7990" name="OTLSHAPE_M_2fc6c67131cf4c91a3d6845c79674c11_Date"/>
          <p:cNvSpPr txBox="1"/>
          <p:nvPr>
            <p:custDataLst>
              <p:tags r:id="rId74"/>
            </p:custDataLst>
          </p:nvPr>
        </p:nvSpPr>
        <p:spPr>
          <a:xfrm>
            <a:off x="8149692" y="272133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17:07</a:t>
            </a:r>
          </a:p>
        </p:txBody>
      </p:sp>
      <p:sp>
        <p:nvSpPr>
          <p:cNvPr id="7992" name="OTLSHAPE_M_f923f294cdcb4dbab2bfa5a0c6c6d691_Title"/>
          <p:cNvSpPr txBox="1"/>
          <p:nvPr>
            <p:custDataLst>
              <p:tags r:id="rId75"/>
            </p:custDataLst>
          </p:nvPr>
        </p:nvSpPr>
        <p:spPr>
          <a:xfrm>
            <a:off x="9240609" y="3051641"/>
            <a:ext cx="111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>
                <a:solidFill>
                  <a:schemeClr val="dk2"/>
                </a:solidFill>
                <a:latin typeface="Calibri" panose="020F0502020204030204" pitchFamily="34" charset="0"/>
              </a:rPr>
              <a:t>Response base up</a:t>
            </a:r>
          </a:p>
        </p:txBody>
      </p:sp>
      <p:sp>
        <p:nvSpPr>
          <p:cNvPr id="7993" name="OTLSHAPE_M_f923f294cdcb4dbab2bfa5a0c6c6d691_Date"/>
          <p:cNvSpPr txBox="1"/>
          <p:nvPr>
            <p:custDataLst>
              <p:tags r:id="rId76"/>
            </p:custDataLst>
          </p:nvPr>
        </p:nvSpPr>
        <p:spPr>
          <a:xfrm>
            <a:off x="9240609" y="326309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17:47</a:t>
            </a:r>
          </a:p>
        </p:txBody>
      </p:sp>
      <p:sp>
        <p:nvSpPr>
          <p:cNvPr id="7995" name="OTLSHAPE_M_6d852853beae4d29942067195f49e2cf_Title"/>
          <p:cNvSpPr txBox="1"/>
          <p:nvPr>
            <p:custDataLst>
              <p:tags r:id="rId77"/>
            </p:custDataLst>
          </p:nvPr>
        </p:nvSpPr>
        <p:spPr>
          <a:xfrm>
            <a:off x="9731521" y="3532420"/>
            <a:ext cx="1778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">
                <a:solidFill>
                  <a:schemeClr val="dk2"/>
                </a:solidFill>
                <a:latin typeface="Calibri" panose="020F0502020204030204" pitchFamily="34" charset="0"/>
              </a:rPr>
              <a:t>Mop-up and recovery begins</a:t>
            </a:r>
          </a:p>
        </p:txBody>
      </p:sp>
      <p:sp>
        <p:nvSpPr>
          <p:cNvPr id="7996" name="OTLSHAPE_M_6d852853beae4d29942067195f49e2cf_Date"/>
          <p:cNvSpPr txBox="1"/>
          <p:nvPr>
            <p:custDataLst>
              <p:tags r:id="rId78"/>
            </p:custDataLst>
          </p:nvPr>
        </p:nvSpPr>
        <p:spPr>
          <a:xfrm>
            <a:off x="9731521" y="374387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18:05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75275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Nb2Rlcm4iLCJWZXJzaW9uIjp7IiRpZCI6IjIiLCJWZXJzaW9uIjoiMy4zLjIiLCJPcmlnaW5hbEFzc2VtYmx5VmVyc2lvbiI6IjMuMTAuMDIuMDAiLCJFZGl0aW9uIjoiUHJvIiwiSXNQbHVzRWRpdGlvbiI6dHJ1ZSwiSXNQcm9FZGl0aW9uIjp0cnVlfSwiRWZmZWN0IjowLCJTdHlsZSI6eyIkaWQiOiIzIiwiVGltZWJhbmRTdHlsZSI6eyIkaWQiOiI0IiwiU2NhbGVNYXJraW5nIjowLCJTaGFwZSI6NiwiU2hhcGVTdHlsZSI6eyIkaWQiOiI1IiwiTWFyZ2luIjp7IiRpZCI6IjYiLCJUb3AiOjAsIkxlZnQiOjEwLCJSaWdodCI6MTAsIkJvdHRvbSI6MH0sIlBhZGRpbmciOnsiJGlkIjoiNyIsIlRvcCI6NSwiTGVmdCI6MTMsIlJpZ2h0IjoxMywiQm90dG9tIjo1fSwiQmFja2dyb3VuZCI6eyIkaWQiOiI4IiwiQ29sb3IiOnsiJGlkIjoiOSIsIkEiOjI1NSwiUiI6NjgsIkciOjg0LCJCIjoxMDZ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ZmFsc2UsIklzSXRhbGljIjpmYWxzZSwiSXNVbmRlcmxpbmVkIjpmYWxzZSwiUGFyZW50U3R5bGUiOm51bGx9LCJBdXRvU2l6ZSI6MCwiRm9yZWdyb3VuZCI6eyIkaWQiOiIxNSIsIkNvbG9yIjp7IiRpZCI6IjE2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ODksIlIiOjAsIkciOjAsIkIiOjB9fSwiSXNWaXNpYmxlIjpmYWxzZSwiV2lkdGgiOjAuMCwiSGVpZ2h0IjowLjAsIkJvcmRlclN0eWxlIjpudWxsLCJQYXJlbnRTdHlsZSI6bnVsbH0sIkxlZnRFbmRDYXBzU3R5bGUiOnsiJGlkIjoiMjEiLCJGb250U2V0dGluZ3MiOnsiJGlkIjoiMjIiLCJGb250U2l6ZSI6MTgsIkZvbnROYW1lIjoiQ2FsaWJyaSBMaWdodCIsIklzQm9sZCI6ZmFsc2UsIklzSXRhbGljIjpmYWxzZSwiSXNVbmRlcmxpbmVkIjpmYWxzZSwiUGFyZW50U3R5bGUiOm51bGx9LCJBdXRvU2l6ZSI6MCwiRm9yZWdyb3VuZCI6eyIkaWQiOiIyMyIsIkNvbG9yIjp7IiRpZCI6IjI0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csIlIiOjI1NSwiRyI6MCwiQiI6MH19LCJBcHBlbmRZZWFyT25ZZWFyQ2hhbmdlIjp0cnVlLCJFbGFwc2VkVGltZUZvcm1hdCI6MSwiVG9kYXlNYXJrZXJQb3NpdGlvbiI6MywiUXVpY2tQb3NpdGlvbiI6MywiQWJzb2x1dGVQb3NpdGlvbiI6MzI0LjAsIk1hcmdpbiI6eyIkaWQiOiI0OSIsIlRvcCI6MCwiTGVmdCI6MTAsIlJpZ2h0IjoxMCwiQm90dG9tIjowfSwiUGFkZGluZyI6eyIkaWQiOiI1MCIsIlRvcCI6MCwiTGVmdCI6MCwiUmlnaHQiOjAsIkJvdHRvbSI6MH0sIkJhY2tncm91bmQiOnsiJGlkIjoiNTEiLCJDb2xvciI6eyIkaWQiOiI1MiIsIkEiOjI1NSwiUiI6MzEsIkciOjczLCJCIjoxMjV9fSwiSXNWaXNpYmxlIjp0cnVlLCJXaWR0aCI6MC4wLCJIZWlnaHQiOjAuMCwiQm9yZGVyU3R5bGUiOm51bGwsIlBhcmVudFN0eWxlIjpudWxsfSwiRGVmYXVsdE1pbGVzdG9uZVN0eWxlIjp7IiRpZCI6IjUzIiwiU2hhcGUiOjM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zMSwiRyI6NzMsIkIiOjEyNn19LCJMaW5lV2VpZ2h0IjoxLjAsIkxpbmVUeXBlIjowLCJQYXJlbnRTdHlsZSI6bnVsbH0sIklzQmVsb3dUaW1lYmFuZCI6ZmFsc2UsIlBvc2l0aW9uT25UYXNrIjow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AsIkciOjExNCwiQiI6MTg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iwiRm9udE5hbWUiOiJDYWxpYnJpIiwiSXNCb2xkIjpmYWxzZSwiSXNJdGFsaWMiOmZhbHNlLCJJc1VuZGVybGluZWQiOmZhbHNlLCJQYXJlbnRTdHlsZSI6bnVsbH0sIkF1dG9TaXplIjowLCJGb3JlZ3JvdW5kIjp7IiRpZCI6IjY5IiwiQ29sb3IiOnsiJGlkIjoiNzAiLCJBIjoyNTUsIlIiOjk0LCJHIjo5NCwiQiI6OTR9fSwiTWF4V2lkdGgiOjIwMC4wLCJNYXhIZWlnaHQiOiJJbmZpbml0eSIsIlNtYXJ0Rm9yZWdyb3VuZElzQWN0aXZlIjpmYWxzZSwiSG9yaXpvbnRhbEFsaWdubWVudCI6MSwiVmVydGljYWxBbGlnbm1lbnQiOjAsIlNtYXJ0Rm9yZWdyb3VuZCI6bnVsbCwiQmFja2dyb3VuZEZpbGxUeXBlIjow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wLCJGb250TmFtZSI6IkNhbGlicmkgTGlnaHQiLCJJc0JvbGQiOmZhbHNlLCJJc0l0YWxpYyI6ZmFsc2UsIklzVW5kZXJsaW5lZCI6ZmFsc2UsIlBhcmVudFN0eWxlIjpudWxsfSwiQXV0b1NpemUiOjAsIkZvcmVncm91bmQiOnsiJGlkIjoiNzYiLCJDb2xvciI6eyIkaWQiOiI3NyIsIkEiOjI1NSwiUiI6MTMxLCJHIjoxMzEsIkIiOjEzMX19LCJNYXhXaWR0aCI6MjAwLjAsIk1heEhlaWdodCI6IkluZmluaXR5IiwiU21hcnRGb3JlZ3JvdW5kSXNBY3RpdmUiOmZhbHNlLCJIb3Jpem9udGFsQWxpZ25tZW50IjowLCJWZXJ0aWNhbEFsaWdubWVudCI6MCwiU21hcnRGb3JlZ3JvdW5kIjpudWxsLCJCYWNrZ3JvdW5kRmlsbFR5cGUiOjA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TU1NIGQiLCJTZXBhcmF0b3IiOiIvIiwiVXNlSW50ZXJuYXRpb25hbERhdGVGb3JtYXQiOmZhbHNlLCJEYXRlSXNWaXNpYmxlIjpmYWxzZSwiVGltZUlzVmlzaWJsZSI6dHJ1ZSwiSG91ckRpZ2l0cyI6MiwiQW1QbURlc2lnbmF0b3IiOjAsIlRyaW0wME1pbnV0ZXMiOmZhbHNlLCJMYXN0S25vd25WaXNpYmlsaXR5U3RhdGUiOnsiJGlkIjoiODIiLCJEYXRlUGFydElzVmlzaWJsZSI6ZmFsc2UsIlRpbWVQYXJ0SXNWaXNpYmxlIjpmYWxzZX19LCJXZWVrTnVtYmVyaW5nIjp7IiRpZCI6IjgzIiwiRm9ybWF0IjowLCJJc1Zpc2libGUiOmZhbHNlLCJMYXN0S25vd25WaXNpYmlsaXR5U3RhdGUiOmZhbHNlfSwiSXNWaXNpYmxlIjp0cnVlLCJQYXJlbnRTdHlsZSI6bnVsbH0sIkRlZmF1bHRUYXNrU3R5bGUiOnsiJGlkIjoiODQiLCJTaGFwZSI6NywiU2hhcGVUaGlja25lc3MiOjEsIkR1cmF0aW9uRm9ybWF0IjoxMCwiSW5jbHVkZU5vbldvcmtpbmdEYXlzSW5EdXJhdGlvbiI6ZmFsc2UsIlBlcmNlbnRhZ2VDb21wbGV0ZVN0eWxlIjp7IiRpZCI6Ijg1IiwiRm9udFNldHRpbmdzIjp7IiRpZCI6Ijg2IiwiRm9udFNpemUiOjEwLCJGb250TmFtZSI6IkNhbGlicmkiLCJJc0JvbGQiOmZhbHNlLCJJc0l0YWxpYyI6ZmFsc2UsIklzVW5kZXJsaW5lZCI6ZmFsc2UsIlBhcmVudFN0eWxlIjpudWxsfSwiQXV0b1NpemUiOjAsIkZvcmVncm91bmQiOnsiJGlkIjoiODciLCJDb2xvciI6eyIkaWQiOiI4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kiLCJUb3AiOjAsIkxlZnQiOjAsIlJpZ2h0IjowLCJCb3R0b20iOjB9LCJQYWRkaW5nIjp7IiRpZCI6IjkwIiwiVG9wIjowLCJMZWZ0IjowLCJSaWdodCI6MCwiQm90dG9tIjowfSwiQmFja2dyb3VuZCI6eyIkaWQiOiI5MSIsIkNvbG9yIjp7IiRyZWYiOiIyMCJ9fSwiSXNWaXNpYmxlIjp0cnVlLCJXaWR0aCI6MC4wLCJIZWlnaHQiOjAuMCwiQm9yZGVyU3R5bGUiOm51bGwsIlBhcmVudFN0eWxlIjpudWxsfSwiRHVyYXRpb25TdHlsZSI6eyIkaWQiOiI5MiIsIkZvbnRTZXR0aW5ncyI6eyIkaWQiOiI5MyIsIkZvbnRTaXplIjoxMCwiRm9udE5hbWUiOiJDYWxpYnJpIiwiSXNCb2xkIjpmYWxzZSwiSXNJdGFsaWMiOmZhbHNlLCJJc1VuZGVybGluZWQiOmZhbHNlLCJQYXJlbnRTdHlsZSI6bnVsbH0sIkF1dG9TaXplIjowLCJGb3JlZ3JvdW5kIjp7IiRpZCI6Ijk0IiwiQ29sb3IiOnsiJGlkIjoiOTUiLCJBIjoyNTUsIlIiOjE2NiwiRyI6MTgzLCJCIjozOX19LCJNYXhXaWR0aCI6MjAwLjAsIk1heEhlaWdodCI6IkluZmluaXR5IiwiU21hcnRGb3JlZ3JvdW5kSXNBY3RpdmUiOmZhbHNlLCJIb3Jpem9udGFsQWxpZ25tZW50IjowLCJWZXJ0aWNhbEFsaWdubWVudCI6MCwiU21hcnRGb3JlZ3JvdW5kIjpudWxsLCJCYWNrZ3JvdW5kRmlsbFR5cGUiOjAsIk1hcmdpbiI6eyIkaWQiOiI5NiIsIlRvcCI6MCwiTGVmdCI6MCwiUmlnaHQiOjAsIkJvdHRvbSI6MH0sIlBhZGRpbmciOnsiJGlkIjoiOTciLCJUb3AiOjAsIkxlZnQiOjAsIlJpZ2h0IjowLCJCb3R0b20iOjB9LCJCYWNrZ3JvdW5kIjp7IiRpZCI6Ijk4IiwiQ29sb3IiOnsiJHJlZiI6IjIwIn19LCJJc1Zpc2libGUiOnRydWUsIldpZHRoIjowLjAsIkhlaWdodCI6MC4wLCJCb3JkZXJTdHlsZSI6bnVsbCwiUGFyZW50U3R5bGUiOm51bGx9LCJIb3Jpem9udGFsQ29ubmVjdG9yU3R5bGUiOnsiJGlkIjoiOTkiLCJMaW5lQ29sb3IiOnsiJGlkIjoiMTAwIiwiJHR5cGUiOiJOTFJFLkNvbW1vbi5Eb20uU29saWRDb2xvckJydXNoLCBOTFJFLkNvbW1vbiIsIkNvbG9yIjp7IiRpZCI6IjEwMSIsIkEiOjI1NSwiUiI6MjA0LCJHIjoyMDQsIkIiOjIwNH19LCJMaW5lV2VpZ2h0IjoxLjAsIkxpbmVUeXBlIjowLCJQYXJlbnRTdHlsZSI6bnVsbH0sIlZlcnRpY2FsQ29ubmVjdG9yU3R5bGUiOnsiJGlkIjoiMTAyIiwiTGluZUNvbG9yIjp7IiRpZCI6IjEwMyIsIiR0eXBlIjoiTkxSRS5Db21tb24uRG9tLlNvbGlkQ29sb3JCcnVzaCwgTkxSRS5Db21tb24iLCJDb2xvciI6eyIkaWQiOiIxMDQiLCJBIjoyNTUsIlIiOjIwNCwiRyI6MjA0LCJCIjoyMDR9fSwiTGluZVdlaWdodCI6MC4wLCJMaW5lVHlwZSI6MCwiUGFyZW50U3R5bGUiOm51bGx9LCJNYXJnaW4iOm51bGwsIlN0YXJ0RGF0ZVBvc2l0aW9uIjozLCJFbmREYXRlUG9zaXRpb24iOjQsIkRhdGVJc1Zpc2libGUiOnRydWUsIlRpdGxlUG9zaXRpb24iOjIsIkR1cmF0aW9uUG9zaXRpb24iOjEsIlBlcmNlbnRhZ2VDb21wbGV0ZWRQb3NpdGlvbiI6NiwiU3BhY2luZyI6NSwiSXNCZWxvd1RpbWViYW5kIjp0cnVlLCJQZXJjZW50YWdlQ29tcGxldGVTaGFwZU9wYWNpdHkiOjM1LCJTaGFwZVN0eWxlIjp7IiRpZCI6IjEwNSIsIk1hcmdpbiI6eyIkaWQiOiIxMDYiLCJUb3AiOjAsIkxlZnQiOjQsIlJpZ2h0Ijo0LCJCb3R0b20iOjB9LCJQYWRkaW5nIjp7IiRpZCI6IjEwNyIsIlRvcCI6MCwiTGVmdCI6MCwiUmlnaHQiOjAsIkJvdHRvbSI6MH0sIkJhY2tncm91bmQiOnsiJGlkIjoiMTA4IiwiQ29sb3IiOnsiJGlkIjoiMTA5IiwiQSI6MjU1LCJSIjowLCJHIjoxMTQsIkIiOjE4OH19LCJJc1Zpc2libGUiOnRydWUsIldpZHRoIjowLjAsIkhlaWdodCI6MTYuMCwiQm9yZGVyU3R5bGUiOnsiJGlkIjoiMTEwIiwiTGluZUNvbG9yIjp7IiRpZCI6IjExMSIsIiR0eXBlIjoiTkxSRS5Db21tb24uRG9tLlNvbGlkQ29sb3JCcnVzaCwgTkxSRS5Db21tb24iLCJDb2xvciI6eyIkaWQiOiIxMTIiLCJBIjoyNTUsIlIiOjI1NSwiRyI6MCwiQiI6MH19LCJMaW5lV2VpZ2h0IjowLjAsIkxpbmVUeXBlIjowLCJQYXJlbnRTdHlsZSI6bnVsbH0sIlBhcmVudFN0eWxlIjpudWxsfSwiVGl0bGVTdHlsZSI6eyIkaWQiOiIxMTMiLCJGb250U2V0dGluZ3MiOnsiJGlkIjoiMTE0IiwiRm9udFNpemUiOjEyLCJGb250TmFtZSI6IkNhbGlicmkgTGlnaHQiLCJJc0JvbGQiOmZhbHNlLCJJc0l0YWxpYyI6ZmFsc2UsIklzVW5kZXJsaW5lZCI6ZmFsc2UsIlBhcmVudFN0eWxlIjpudWxsfSwiQXV0b1NpemUiOjAsIkZvcmVncm91bmQiOnsiJGlkIjoiMTE1IiwiQ29sb3IiOnsiJGlkIjoiMTE2IiwiQSI6MjU1LCJSIjoyMjEsIkciOjIyMSwiQiI6MjIxfX0sIk1heFdpZHRoIjoyMDAuMCwiTWF4SGVpZ2h0IjoiSW5maW5pdHkiLCJTbWFydEZvcmVncm91bmRJc0FjdGl2ZSI6ZmFsc2UsIkhvcml6b250YWxBbGlnbm1lbnQiOjEsIlZlcnRpY2FsQWxpZ25tZW50IjowLCJTbWFydEZvcmVncm91bmQiOm51bGwsIkJhY2tncm91bmRGaWxsVHlwZSI6MCwiTWFyZ2luIjp7IiRpZCI6IjExNyIsIlRvcCI6MCwiTGVmdCI6MCwiUmlnaHQiOjAsIkJvdHRvbSI6MH0sIlBhZGRpbmciOnsiJGlkIjoiMTE4IiwiVG9wIjowLCJMZWZ0IjowLCJSaWdodCI6MCwiQm90dG9tIjowfSwiQmFja2dyb3VuZCI6eyIkaWQiOiIxMTkiLCJDb2xvciI6eyIkcmVmIjoiMjAifX0sIklzVmlzaWJsZSI6dHJ1ZSwiV2lkdGgiOjAuMCwiSGVpZ2h0IjowLjAsIkJvcmRlclN0eWxlIjpudWxsLCJQYXJlbnRTdHlsZSI6bnVsbH0sIkRhdGVTdHlsZSI6eyIkaWQiOiIxMjAiLCJGb250U2V0dGluZ3MiOnsiJGlkIjoiMTIxIiwiRm9udFNpemUiOjEwLCJGb250TmFtZSI6IkNhbGlicmkiLCJJc0JvbGQiOmZhbHNlLCJJc0l0YWxpYyI6ZmFsc2UsIklzVW5kZXJsaW5lZCI6ZmFsc2UsIlBhcmVudFN0eWxlIjpudWxsfSwiQXV0b1NpemUiOjAsIkZvcmVncm91bmQiOnsiJGlkIjoiMTIyIiwiQ29sb3IiOnsiJGlkIjoiMTIzIiwiQSI6MjU1LCJSIjo5NCwiRyI6OTQsIkIiOjk0fX0sIk1heFdpZHRoIjoyMDAuMCwiTWF4SGVpZ2h0IjoiSW5maW5pdHkiLCJTbWFydEZvcmVncm91bmRJc0FjdGl2ZSI6ZmFsc2UsIkhvcml6b250YWxBbGlnbm1lbnQiOjAsIlZlcnRpY2FsQWxpZ25tZW50IjowLCJTbWFydEZvcmVncm91bmQiOm51bGwsIkJhY2tncm91bmRGaWxsVHlwZSI6MCwiTWFyZ2luIjp7IiRpZCI6IjEyNCIsIlRvcCI6MCwiTGVmdCI6MCwiUmlnaHQiOjAsIkJvdHRvbSI6MH0sIlBhZGRpbmciOnsiJGlkIjoiMTI1IiwiVG9wIjowLCJMZWZ0IjowLCJSaWdodCI6MCwiQm90dG9tIjowfSwiQmFja2dyb3VuZCI6eyIkaWQiOiIxMjYiLCJDb2xvciI6eyIkcmVmIjoiMjAifX0sIklzVmlzaWJsZSI6dHJ1ZSwiV2lkdGgiOjAuMCwiSGVpZ2h0IjowLjAsIkJvcmRlclN0eWxlIjpudWxsLCJQYXJlbnRTdHlsZSI6bnVsbH0sIkRhdGVGb3JtYXQiOnsiJGlkIjoiMTI3IiwiRm9ybWF0U3RyaW5nIjoiTU1NIGQiLCJTZXBhcmF0b3IiOiIvIiwiVXNlSW50ZXJuYXRpb25hbERhdGVGb3JtYXQiOmZhbHNlLCJEYXRlSXNWaXNpYmxlIjpmYWxzZSwiVGltZUlzVmlzaWJsZSI6dHJ1ZSwiSG91ckRpZ2l0cyI6MSwiQW1QbURlc2lnbmF0b3IiOjEsIlRyaW0wME1pbnV0ZXMiOmZhbHNlLCJMYXN0S25vd25WaXNpYmlsaXR5U3RhdGUiOnsiJGlkIjoiMTI4IiwiRGF0ZVBhcnRJc1Zpc2libGUiOmZhbHNlLCJUaW1lUGFydElzVmlzaWJsZSI6ZmFsc2V9fSwiV2Vla051bWJlcmluZyI6eyIkaWQiOiIxMjkiLCJGb3JtYXQiOjAsIklzVmlzaWJsZSI6ZmFsc2UsIkxhc3RLbm93blZpc2liaWxpdHlTdGF0ZSI6ZmFsc2V9LCJJc1Zpc2libGUiOnRydWUsIlBhcmVudFN0eWxlIjpudWxsLCJfZXhwbGljaXRseVNldCI6eyIkaWQiOiIxMz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MSIsIkdyaWRsaW5lU3R5bGUiOnsiJGlkIjoiMTMyIiwiTGluZUNvbG9yIjp7IiRpZCI6IjEzMyIsIiR0eXBlIjoiTkxSRS5Db21tb24uRG9tLlNvbGlkQ29sb3JCcnVzaCwgTkxSRS5Db21tb24iLCJDb2xvciI6eyIkaWQiOiIxMzQiLCJBIjozOCwiUiI6OTEsIkciOjE1NSwiQiI6MjEzfX0sIkxpbmVXZWlnaHQiOjEuMCwiTGluZVR5cGUiOjAsIlBhcmVudFN0eWxlIjpudWxsfSwiTWFyZ2luIjp7IiRpZCI6IjEzNSIsIlRvcCI6MCwiTGVmdCI6MCwiUmlnaHQiOjAsIkJvdHRvbSI6MH0sIlBhZGRpbmciOnsiJGlkIjoiMTM2IiwiVG9wIjowLCJMZWZ0IjowLCJSaWdodCI6MCwiQm90dG9tIjowfSwiQmFja2dyb3VuZCI6bnVsbCwiSXNWaXNpYmxlIjp0cnVlLCJXaWR0aCI6MC4wLCJIZWlnaHQiOjAuMCwiQm9yZGVyU3R5bGUiOm51bGwsIlBhcmVudFN0eWxlIjpudWxsfSwiU2hvd0VsYXBzZWRUaW1lR3JhZGllbnRTdHlsZSI6ZmFsc2UsIkRlZmF1bHRTd2ltbGFuZVN0eWxlIjp7IiRpZCI6IjEzNyIsIkhlYWRlclN0eWxlIjp7IiRpZCI6IjEzOCIsIlRleHRTdHlsZSI6eyIkaWQiOiIxMzkiLCJGb250U2V0dGluZ3MiOnsiJGlkIjoiMTQwIiwiRm9udFNpemUiOjEyLCJGb250TmFtZSI6IkNhbGlicmkiLCJJc0JvbGQiOmZhbHNlLCJJc0l0YWxpYyI6ZmFsc2UsIklzVW5kZXJsaW5lZCI6ZmFsc2UsIlBhcmVudFN0eWxlIjpudWxsfSwiQXV0b1NpemUiOjAsIkZvcmVncm91bmQiOnsiJGlkIjoiMTQxIiwiQ29sb3IiOnsiJGlkIjoiMTQy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pZCI6IjE0MyIsIlRvcCI6MCwiTGVmdCI6MCwiUmlnaHQiOjAsIkJvdHRvbSI6MH0sIlBhZGRpbmciOnsiJGlkIjoiMTQ0IiwiVG9wIjowLCJMZWZ0IjowLCJSaWdodCI6MCwiQm90dG9tIjowfSwiQmFja2dyb3VuZCI6bnVsbCwiSXNWaXNpYmxlIjp0cnVlLCJXaWR0aCI6MC4wLCJIZWlnaHQiOjAuMCwiQm9yZGVyU3R5bGUiOm51bGwsIlBhcmVudFN0eWxlIjpudWxsfSwiUmVjdGFuZ2xlU3R5bGUiOnsiJGlkIjoiMTQ1IiwiTWFyZ2luIjp7IiRpZCI6IjE0NiIsIlRvcCI6MCwiTGVmdCI6MCwiUmlnaHQiOjAsIkJvdHRvbSI6MH0sIlBhZGRpbmciOnsiJGlkIjoiMTQ3IiwiVG9wIjowLCJMZWZ0IjowLCJSaWdodCI6MCwiQm90dG9tIjowfSwiQmFja2dyb3VuZCI6eyIkaWQiOiIxNDgiLCJDb2xvciI6eyIkaWQiOiIxNDkiLCJBIjoxMjcsIlIiOjkxLCJHIjoxNTUsIkIiOjIxM319LCJJc1Zpc2libGUiOnRydWUsIldpZHRoIjowLjAsIkhlaWdodCI6MC4wLCJCb3JkZXJTdHlsZSI6eyIkaWQiOiIxNTAiLCJMaW5lQ29sb3IiOnsiJGlkIjoiMTUxIiwiJHR5cGUiOiJOTFJFLkNvbW1vbi5Eb20uU29saWRDb2xvckJydXNoLCBOTFJFLkNvbW1vbiIsIkNvbG9yIjp7IiRpZCI6IjE1MiIsIkEiOjI1NSwiUiI6MjU1LCJHIjowLCJCIjowfX0sIkxpbmVXZWlnaHQiOjAuMCwiTGluZVR5cGUiOjAsIlBhcmVudFN0eWxlIjpudWxsfSwiUGFyZW50U3R5bGUiOm51bGx9LCJNYXJnaW4iOnsiJGlkIjoiMTUzIiwiVG9wIjowLCJMZWZ0IjowLCJSaWdodCI6MCwiQm90dG9tIjowfSwiUGFkZGluZyI6eyIkaWQiOiIxNTQiLCJUb3AiOjAsIkxlZnQiOjAsIlJpZ2h0IjowLCJCb3R0b20iOjB9LCJCYWNrZ3JvdW5kIjpudWxsLCJJc1Zpc2libGUiOnRydWUsIldpZHRoIjowLjAsIkhlaWdodCI6MC4wLCJCb3JkZXJTdHlsZSI6bnVsbCwiUGFyZW50U3R5bGUiOm51bGx9LCJCYWNrZ3JvdW5kU3R5bGUiOnsiJGlkIjoiMTU1IiwiTWFyZ2luIjp7IiRpZCI6IjE1NiIsIlRvcCI6MCwiTGVmdCI6MCwiUmlnaHQiOjAsIkJvdHRvbSI6MH0sIlBhZGRpbmciOnsiJGlkIjoiMTU3IiwiVG9wIjowLCJMZWZ0IjowLCJSaWdodCI6MCwiQm90dG9tIjowfSwiQmFja2dyb3VuZCI6eyIkaWQiOiIxNTgiLCJDb2xvciI6eyIkaWQiOiIxNTkiLCJBIjozOCwiUiI6OTEsIkciOjE1NSwiQiI6MjEzfX0sIklzVmlzaWJsZSI6dHJ1ZSwiV2lkdGgiOjAuMCwiSGVpZ2h0IjowLjAsIkJvcmRlclN0eWxlIjp7IiRpZCI6IjE2MCIsIkxpbmVDb2xvciI6eyIkaWQiOiIxNjEiLCIkdHlwZSI6Ik5MUkUuQ29tbW9uLkRvbS5Tb2xpZENvbG9yQnJ1c2gsIE5MUkUuQ29tbW9uIiwiQ29sb3IiOnsiJGlkIjoiMTYyIiwiQSI6MjU1LCJSIjoyNTUsIkciOjAsIkIiOjB9fSwiTGluZVdlaWdodCI6MC4wLCJMaW5lVHlwZSI6MCwiUGFyZW50U3R5bGUiOm51bGx9LCJQYXJlbnRTdHlsZSI6bnVsbH0sIklzQWJvdmVUaW1lYmFuZCI6ZmFsc2UsIk1hcmdpbiI6eyIkaWQiOiIxNjMiLCJUb3AiOjAsIkxlZnQiOjAsIlJpZ2h0IjowLCJCb3R0b20iOjB9LCJQYWRkaW5nIjp7IiRpZCI6IjE2NCIsIlRvcCI6MCwiTGVmdCI6MCwiUmlnaHQiOjAsIkJvdHRvbSI6MH0sIklzVmlzaWJsZSI6dHJ1ZSwiV2lkdGgiOjAuMCwiSGVpZ2h0IjowLjAsIkJvcmRlclN0eWxlIjpudWxsLCJQYXJlbnRTdHlsZSI6bnVsbH19LCJTY2FsZSI6eyIkaWQiOiIxNjUiLCJTdGFydERhdGUiOiIyMDE3LTA4LTExVDEzOjE2OjAwIiwiRW5kRGF0ZSI6IjIwMjEtMDgtMTFUMTg6MDU6MDAiLCJGb3JtYXQiOiJIOm1tIiwiVHlwZSI6NiwiQXV0b0RhdGVSYW5nZSI6dHJ1ZSwiV29ya2luZ0RheXMiOjMxLCJGaXNjYWxZZWFyIjp7IiRpZCI6IjE2NiIsIlN0YXJ0TW9udGgiOjEsIlVzZVN0YXJ0aW5nWWVhckZvck51bWJlcmluZyI6dHJ1ZSwiU2hvd0Zpc2NhbFllYXJMYWJlbCI6dHJ1ZX0sIlRvZGF5TWFya2VyVGV4dCI6IlRvZGF5IiwiQXV0b1NjYWxlVHlwZSI6dHJ1ZX0sIk1pbGVzdG9uZXMiOlt7IiRpZCI6IjE2NyIsIkRhdGUiOiIyMDIxLTA4LTExVDEzOjE2OjAwIiwiU3R5bGUiOnsiJGlkIjoiMTY4IiwiU2hhcGUiOjIsIkNvbm5lY3Rvck1hcmdpbiI6eyIkcmVmIjoiNTQifSwiQ29ubmVjdG9yU3R5bGUiOnsiJGlkIjoiMTY5IiwiTGluZUNvbG9yIjp7IiRpZCI6IjE3MCIsIiR0eXBlIjoiTkxSRS5Db21tb24uRG9tLlNvbGlkQ29sb3JCcnVzaCwgTkxSRS5Db21tb24iLCJDb2xvciI6eyIkaWQiOiIxNzEiLCJBIjoxMjcsIlIiOjI1NCwiRyI6MTk1LCJCIjo2fX0sIkxpbmVXZWlnaHQiOjAuOCwiTGluZVR5cGUiOjAsIlBhcmVudFN0eWxlIjp7IiRyZWYiOiI1NSJ9fSwiSXNCZWxvd1RpbWViYW5kIjpmYWxzZSwiUG9zaXRpb25PblRhc2siOjAsIkhpZGVEYXRlIjpmYWxzZSwiU2hhcGVTaXplIjoxLCJTcGFjaW5nIjoyLjAsIlBhZGRpbmciOnsiJHJlZiI6IjU4In0sIlNoYXBlU3R5bGUiOnsiJGlkIjoiMTcyIiwiTWFyZ2luIjp7IiRyZWYiOiI2MCJ9LCJQYWRkaW5nIjp7IiRyZWYiOiI2MSJ9LCJCYWNrZ3JvdW5kIjp7IiRpZCI6IjE3MyIsIkNvbG9yIjp7IiRpZCI6IjE3NCIsIkEiOjI1NSwiUiI6MjU0LCJHIjoxOTUsIkIiOjZ9fSwiSXNWaXNpYmxlIjp0cnVlLCJXaWR0aCI6MTguMCwiSGVpZ2h0IjoyMC4wLCJCb3JkZXJTdHlsZSI6eyIkaWQiOiIxNzUiLCJMaW5lQ29sb3IiOnsiJHJlZiI6IjY1In0sIkxpbmVXZWlnaHQiOjAuMCwiTGluZVR5cGUiOjAsIlBhcmVudFN0eWxlIjp7IiRyZWYiOiI2NCJ9fSwiUGFyZW50U3R5bGUiOnsiJHJlZiI6IjU5In19LCJUaXRsZVN0eWxlIjp7IiRpZCI6IjE3NiIsIkZvbnRTZXR0aW5ncyI6eyIkaWQiOiIxNzciLCJGb250U2l6ZSI6MTIsIkZvbnROYW1lIjoiQ2FsaWJyaSIsIklzQm9sZCI6ZmFsc2UsIklzSXRhbGljIjpmYWxzZSwiSXNVbmRlcmxpbmVkIjp0cnVlLCJQYXJlbnRTdHlsZSI6eyIkcmVmIjoiNjgifX0sIkF1dG9TaXplIjowLCJGb3JlZ3JvdW5kIjp7IiRyZWYiOiI2OSJ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Tc4IiwiTGluZUNvbG9yIjpudWxsLCJMaW5lV2VpZ2h0IjowLjAsIkxpbmVUeXBlIjowLCJQYXJlbnRTdHlsZSI6bnVsbH0sIlBhcmVudFN0eWxlIjp7IiRyZWYiOiI2NyJ9fSwiRGF0ZVN0eWxlIjp7IiRpZCI6IjE3OSIsIkZvbnRTZXR0aW5ncyI6eyIkaWQiOiIxODAiLCJGb250U2l6ZSI6MTAsIkZvbnROYW1lIjoiQ2FsaWJyaSBMaWdodC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gwIn0sIklzVmlzaWJsZSI6dHJ1ZSwiV2lkdGgiOjAuMCwiSGVpZ2h0IjowLjAsIkJvcmRlclN0eWxlIjp7IiRpZCI6IjE4MSIsIkxpbmVDb2xvciI6bnVsbCwiTGluZVdlaWdodCI6MC4wLCJMaW5lVHlwZSI6MCwiUGFyZW50U3R5bGUiOm51bGx9LCJQYXJlbnRTdHlsZSI6eyIkcmVmIjoiNzQifX0sIkRhdGVGb3JtYXQiOnsiJHJlZiI6IjgxIn0sIldlZWtOdW1iZXJpbmciOnsiJGlkIjoiMTgyIiwiRm9ybWF0IjowLCJJc1Zpc2libGUiOmZhbHNlLCJMYXN0S25vd25WaXNpYmlsaXR5U3RhdGUiOmZhbHNlfSwiSXNWaXNpYmxlIjp0cnVlLCJQYXJlbnRTdHlsZSI6eyIkcmVmIjoiNTMifX0sIkluZGV4IjowLCJQZXJjZW50YWdlQ29tcGxldGUiOm51bGwsIlBvc2l0aW9uIjp7IlJhdGlvIjowLjAsIklzQ3VzdG9tIjpmYWxzZX0sIkRhdGVGb3JtYXQiOnsiJHJlZiI6IjgxIn0sIldlZWtOdW1iZXJpbmciOnsiJGlkIjoiMTgzIiwiRm9ybWF0IjowLCJJc1Zpc2libGUiOmZhbHNlLCJMYXN0S25vd25WaXNpYmlsaXR5U3RhdGUiOmZhbHNlfSwiUmVsYXRlZFRhc2tJZCI6IjAwMDAwMDAwLTAwMDAtMDAwMC0wMDAwLTAwMDAwMDAwMDAwMCIsIklkIjoiMTYwNzRmZjAtZWZhOS00OGE5LWFlZTQtZGQ5ZjRjMDZhYTBmIiwiSW1wb3J0SWQiOm51bGwsIlRpdGxlIjoiTGVhayBiZWdpbnMiLCJOb3RlIjpudWxsLCJIeXBlcmxpbmsiOnsiJGlkIjoiMTg0IiwiQWRkcmVzcyI6bnVsbCwiU3ViQWRkcmVzcyI6bnVsbH0sIklzQ2hhbmdlZCI6ZmFsc2UsIklzTmV3IjpmYWxzZX0seyIkaWQiOiIxODUiLCJEYXRlIjoiMjAyMS0wOC0xMVQxMzoyMjowMCIsIlN0eWxlIjp7IiRpZCI6IjE4NiIsIlNoYXBlIjoyLCJDb25uZWN0b3JNYXJnaW4iOnsiJHJlZiI6IjU0In0sIkNvbm5lY3RvclN0eWxlIjp7IiRpZCI6IjE4NyIsIkxpbmVDb2xvciI6eyIkaWQiOiIxODgiLCIkdHlwZSI6Ik5MUkUuQ29tbW9uLkRvbS5Tb2xpZENvbG9yQnJ1c2gsIE5MUkUuQ29tbW9uIiwiQ29sb3IiOnsiJGlkIjoiMTg5IiwiQSI6MTI3LCJSIjoyMjMsIkciOjgzLCJCIjozOX19LCJMaW5lV2VpZ2h0IjowLjgsIkxpbmVUeXBlIjowLCJQYXJlbnRTdHlsZSI6eyIkcmVmIjoiNTUifX0sIklzQmVsb3dUaW1lYmFuZCI6ZmFsc2UsIlBvc2l0aW9uT25UYXNrIjowLCJIaWRlRGF0ZSI6ZmFsc2UsIlNoYXBlU2l6ZSI6MSwiU3BhY2luZyI6Mi4wLCJQYWRkaW5nIjp7IiRyZWYiOiI1OCJ9LCJTaGFwZVN0eWxlIjp7IiRpZCI6IjE5MCIsIk1hcmdpbiI6eyIkcmVmIjoiNjAifSwiUGFkZGluZyI6eyIkcmVmIjoiNjEifSwiQmFja2dyb3VuZCI6eyIkaWQiOiIxOTEiLCJDb2xvciI6eyIkaWQiOiIxOTIiLCJBIjoyNTUsIlIiOjIyMywiRyI6ODMsIkIiOjM5fX0sIklzVmlzaWJsZSI6dHJ1ZSwiV2lkdGgiOjE4LjAsIkhlaWdodCI6MjAuMCwiQm9yZGVyU3R5bGUiOnsiJGlkIjoiMTkzIiwiTGluZUNvbG9yIjp7IiRyZWYiOiI2NSJ9LCJMaW5lV2VpZ2h0IjowLjAsIkxpbmVUeXBlIjowLCJQYXJlbnRTdHlsZSI6eyIkcmVmIjoiNjQifX0sIlBhcmVudFN0eWxlIjp7IiRyZWYiOiI1OSJ9fSwiVGl0bGVTdHlsZSI6eyIkaWQiOiIxOTQiLCJGb250U2V0dGluZ3MiOnsiJGlkIjoiMTk1IiwiRm9udFNpemUiOjEyLCJGb250TmFtZSI6IkNhbGlicmkiLCJJc0JvbGQiOmZhbHNlLCJJc0l0YWxpYyI6ZmFsc2UsIklzVW5kZXJsaW5lZCI6ZmFsc2UsIlBhcmVudFN0eWxlIjp7IiRyZWYiOiI2OCJ9fSwiQXV0b1NpemUiOjAsIkZvcmVncm91bmQiOnsiJHJlZiI6IjY5In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yZWYiOiI3MyJ9LCJJc1Zpc2libGUiOnRydWUsIldpZHRoIjowLjAsIkhlaWdodCI6MC4wLCJCb3JkZXJTdHlsZSI6eyIkaWQiOiIxOTYiLCJMaW5lQ29sb3IiOm51bGwsIkxpbmVXZWlnaHQiOjAuMCwiTGluZVR5cGUiOjAsIlBhcmVudFN0eWxlIjpudWxsfSwiUGFyZW50U3R5bGUiOnsiJHJlZiI6IjY3In19LCJEYXRlU3R5bGUiOnsiJGlkIjoiMTk3IiwiRm9udFNldHRpbmdzIjp7IiRpZCI6IjE5OCIsIkZvbnRTaXplIjoxMCwiRm9udE5hbWUiOiJDYWxpYnJpIExpZ2h0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cmVmIjoiODAifSwiSXNWaXNpYmxlIjp0cnVlLCJXaWR0aCI6MC4wLCJIZWlnaHQiOjAuMCwiQm9yZGVyU3R5bGUiOnsiJGlkIjoiMTk5IiwiTGluZUNvbG9yIjpudWxsLCJMaW5lV2VpZ2h0IjowLjAsIkxpbmVUeXBlIjowLCJQYXJlbnRTdHlsZSI6bnVsbH0sIlBhcmVudFN0eWxlIjp7IiRyZWYiOiI3NCJ9fSwiRGF0ZUZvcm1hdCI6eyIkcmVmIjoiODEifSwiV2Vla051bWJlcmluZyI6eyIkaWQiOiIyMDAiLCJGb3JtYXQiOjAsIklzVmlzaWJsZSI6ZmFsc2UsIkxhc3RLbm93blZpc2liaWxpdHlTdGF0ZSI6ZmFsc2V9LCJJc1Zpc2libGUiOnRydWUsIlBhcmVudFN0eWxlIjp7IiRyZWYiOiI1MyJ9fSwiSW5kZXgiOjEsIlBlcmNlbnRhZ2VDb21wbGV0ZSI6bnVsbCwiUG9zaXRpb24iOnsiUmF0aW8iOjAuMCwiSXNDdXN0b20iOmZhbHNlfSwiRGF0ZUZvcm1hdCI6eyIkcmVmIjoiODEifSwiV2Vla051bWJlcmluZyI6eyIkaWQiOiIyMDEiLCJGb3JtYXQiOjAsIklzVmlzaWJsZSI6ZmFsc2UsIkxhc3RLbm93blZpc2liaWxpdHlTdGF0ZSI6ZmFsc2V9LCJSZWxhdGVkVGFza0lkIjoiMDAwMDAwMDAtMDAwMC0wMDAwLTAwMDAtMDAwMDAwMDAwMDAwIiwiSWQiOiI3YTBmMGY1Ny1lODljLTQ4YTUtOWNjZi1mZGI1Zjg1ZjM2YTIiLCJJbXBvcnRJZCI6bnVsbCwiVGl0bGUiOiJEZWNsYXJlZCBDb2RlIFJlZCIsIk5vdGUiOm51bGwsIkh5cGVybGluayI6eyIkaWQiOiIyMDIiLCJBZGRyZXNzIjpudWxsLCJTdWJBZGRyZXNzIjpudWxsfSwiSXNDaGFuZ2VkIjpmYWxzZSwiSXNOZXciOmZhbHNlfSx7IiRpZCI6IjIwMyIsIkRhdGUiOiIyMDIxLTA4LTExVDEzOjMxOjAwIiwiU3R5bGUiOnsiJGlkIjoiMjA0IiwiU2hhcGUiOjIsIkNvbm5lY3Rvck1hcmdpbiI6eyIkcmVmIjoiNTQifSwiQ29ubmVjdG9yU3R5bGUiOnsiJGlkIjoiMjA1IiwiTGluZUNvbG9yIjp7IiRpZCI6IjIwNiIsIiR0eXBlIjoiTkxSRS5Db21tb24uRG9tLlNvbGlkQ29sb3JCcnVzaCwgTkxSRS5Db21tb24iLCJDb2xvciI6eyIkaWQiOiIyMDciLCJBIjoxMjcsIlIiOjEzMSwiRyI6MTMxLCJCIjoxMzF9fSwiTGluZVdlaWdodCI6MC44LCJMaW5lVHlwZSI6MCwiUGFyZW50U3R5bGUiOnsiJHJlZiI6IjU1In19LCJJc0JlbG93VGltZWJhbmQiOmZhbHNlLCJQb3NpdGlvbk9uVGFzayI6MCwiSGlkZURhdGUiOmZhbHNlLCJTaGFwZVNpemUiOjEsIlNwYWNpbmciOjIuMCwiUGFkZGluZyI6eyIkcmVmIjoiNTgifSwiU2hhcGVTdHlsZSI6eyIkaWQiOiIyMDgiLCJNYXJnaW4iOnsiJHJlZiI6IjYwIn0sIlBhZGRpbmciOnsiJHJlZiI6IjYxIn0sIkJhY2tncm91bmQiOnsiJGlkIjoiMjA5IiwiQ29sb3IiOnsiJGlkIjoiMjEwIiwiQSI6MjU1LCJSIjoxMzEsIkciOjEzMSwiQiI6MTMxfX0sIklzVmlzaWJsZSI6dHJ1ZSwiV2lkdGgiOjE4LjAsIkhlaWdodCI6MjAuMCwiQm9yZGVyU3R5bGUiOnsiJGlkIjoiMjExIiwiTGluZUNvbG9yIjp7IiRyZWYiOiI2NSJ9LCJMaW5lV2VpZ2h0IjowLjAsIkxpbmVUeXBlIjowLCJQYXJlbnRTdHlsZSI6eyIkcmVmIjoiNjQifX0sIlBhcmVudFN0eWxlIjp7IiRyZWYiOiI1OSJ9fSwiVGl0bGVTdHlsZSI6eyIkaWQiOiIyMTIiLCJGb250U2V0dGluZ3MiOnsiJGlkIjoiMjEzIiwiRm9udFNpemUiOjEyLCJGb250TmFtZSI6IkNhbGlicmkiLCJJc0JvbGQiOmZhbHNlLCJJc0l0YWxpYyI6ZmFsc2UsIklzVW5kZXJsaW5lZCI6ZmFsc2UsIlBhcmVudFN0eWxlIjp7IiRyZWYiOiI2OCJ9fSwiQXV0b1NpemUiOjAsIkZvcmVncm91bmQiOnsiJHJlZiI6IjY5In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yZWYiOiI3MyJ9LCJJc1Zpc2libGUiOnRydWUsIldpZHRoIjowLjAsIkhlaWdodCI6MC4wLCJCb3JkZXJTdHlsZSI6eyIkaWQiOiIyMTQiLCJMaW5lQ29sb3IiOm51bGwsIkxpbmVXZWlnaHQiOjAuMCwiTGluZVR5cGUiOjAsIlBhcmVudFN0eWxlIjpudWxsfSwiUGFyZW50U3R5bGUiOnsiJHJlZiI6IjY3In19LCJEYXRlU3R5bGUiOnsiJGlkIjoiMjE1IiwiRm9udFNldHRpbmdzIjp7IiRpZCI6IjIxNiIsIkZvbnRTaXplIjoxMCwiRm9udE5hbWUiOiJDYWxpYnJpIExpZ2h0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cmVmIjoiODAifSwiSXNWaXNpYmxlIjp0cnVlLCJXaWR0aCI6MC4wLCJIZWlnaHQiOjAuMCwiQm9yZGVyU3R5bGUiOnsiJGlkIjoiMjE3IiwiTGluZUNvbG9yIjpudWxsLCJMaW5lV2VpZ2h0IjowLjAsIkxpbmVUeXBlIjowLCJQYXJlbnRTdHlsZSI6bnVsbH0sIlBhcmVudFN0eWxlIjp7IiRyZWYiOiI3NCJ9fSwiRGF0ZUZvcm1hdCI6eyIkcmVmIjoiODEifSwiV2Vla051bWJlcmluZyI6eyIkaWQiOiIyMTgiLCJGb3JtYXQiOjAsIklzVmlzaWJsZSI6ZmFsc2UsIkxhc3RLbm93blZpc2liaWxpdHlTdGF0ZSI6ZmFsc2V9LCJJc1Zpc2libGUiOnRydWUsIlBhcmVudFN0eWxlIjp7IiRyZWYiOiI1MyJ9fSwiSW5kZXgiOjIsIlBlcmNlbnRhZ2VDb21wbGV0ZSI6bnVsbCwiUG9zaXRpb24iOnsiUmF0aW8iOjAuMCwiSXNDdXN0b20iOmZhbHNlfSwiRGF0ZUZvcm1hdCI6eyIkcmVmIjoiODEifSwiV2Vla051bWJlcmluZyI6eyIkaWQiOiIyMTkiLCJGb3JtYXQiOjAsIklzVmlzaWJsZSI6ZmFsc2UsIkxhc3RLbm93blZpc2liaWxpdHlTdGF0ZSI6ZmFsc2V9LCJSZWxhdGVkVGFza0lkIjoiMDAwMDAwMDAtMDAwMC0wMDAwLTAwMDAtMDAwMDAwMDAwMDAwIiwiSWQiOiIwZTI5MjhkYS03MDExLTRjZjItYTRjNS00NmY5ZDU5YzdiZDgiLCJJbXBvcnRJZCI6bnVsbCwiVGl0bGUiOiJSZXNwb25zZSBwcmVwYXJhdGlvbnMiLCJOb3RlIjpudWxsLCJIeXBlcmxpbmsiOnsiJGlkIjoiMjIwIiwiQWRkcmVzcyI6bnVsbCwiU3ViQWRkcmVzcyI6bnVsbH0sIklzQ2hhbmdlZCI6ZmFsc2UsIklzTmV3IjpmYWxzZX0seyIkaWQiOiIyMjEiLCJEYXRlIjoiMjAyMS0wOC0xMVQxMzo0MzowMCIsIlN0eWxlIjp7IiRpZCI6IjIyMiIsIlNoYXBlIjoyLCJDb25uZWN0b3JNYXJnaW4iOnsiJHJlZiI6IjU0In0sIkNvbm5lY3RvclN0eWxlIjp7IiRpZCI6IjIyMyIsIkxpbmVDb2xvciI6eyIkaWQiOiIyMjQiLCIkdHlwZSI6Ik5MUkUuQ29tbW9uLkRvbS5Tb2xpZENvbG9yQnJ1c2gsIE5MUkUuQ29tbW9uIiwiQ29sb3IiOnsiJGlkIjoiMjI1IiwiQSI6MTI3LCJSIjoyNDYsIkciOjE0NiwiQiI6MH19LCJMaW5lV2VpZ2h0IjowLjgsIkxpbmVUeXBlIjowLCJQYXJlbnRTdHlsZSI6eyIkcmVmIjoiNTUifX0sIklzQmVsb3dUaW1lYmFuZCI6ZmFsc2UsIlBvc2l0aW9uT25UYXNrIjowLCJIaWRlRGF0ZSI6ZmFsc2UsIlNoYXBlU2l6ZSI6MSwiU3BhY2luZyI6Mi4wLCJQYWRkaW5nIjp7IiRyZWYiOiI1OCJ9LCJTaGFwZVN0eWxlIjp7IiRpZCI6IjIyNiIsIk1hcmdpbiI6eyIkcmVmIjoiNjAifSwiUGFkZGluZyI6eyIkcmVmIjoiNjEifSwiQmFja2dyb3VuZCI6eyIkaWQiOiIyMjciLCJDb2xvciI6eyIkaWQiOiIyMjgiLCJBIjoyNTUsIlIiOjI0NiwiRyI6MTQ2LCJCIjowfX0sIklzVmlzaWJsZSI6dHJ1ZSwiV2lkdGgiOjE4LjAsIkhlaWdodCI6MjAuMCwiQm9yZGVyU3R5bGUiOnsiJGlkIjoiMjI5IiwiTGluZUNvbG9yIjp7IiRyZWYiOiI2NSJ9LCJMaW5lV2VpZ2h0IjowLjAsIkxpbmVUeXBlIjowLCJQYXJlbnRTdHlsZSI6eyIkcmVmIjoiNjQifX0sIlBhcmVudFN0eWxlIjp7IiRyZWYiOiI1OSJ9fSwiVGl0bGVTdHlsZSI6eyIkaWQiOiIyMzAiLCJGb250U2V0dGluZ3MiOnsiJGlkIjoiMjMxIiwiRm9udFNpemUiOjEyLCJGb250TmFtZSI6IkNhbGlicmkiLCJJc0JvbGQiOmZhbHNlLCJJc0l0YWxpYyI6ZmFsc2UsIklzVW5kZXJsaW5lZCI6ZmFsc2UsIlBhcmVudFN0eWxlIjp7IiRyZWYiOiI2OCJ9fSwiQXV0b1NpemUiOjAsIkZvcmVncm91bmQiOnsiJHJlZiI6IjY5In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yZWYiOiI3MyJ9LCJJc1Zpc2libGUiOnRydWUsIldpZHRoIjowLjAsIkhlaWdodCI6MC4wLCJCb3JkZXJTdHlsZSI6eyIkaWQiOiIyMzIiLCJMaW5lQ29sb3IiOm51bGwsIkxpbmVXZWlnaHQiOjAuMCwiTGluZVR5cGUiOjAsIlBhcmVudFN0eWxlIjpudWxsfSwiUGFyZW50U3R5bGUiOnsiJHJlZiI6IjY3In19LCJEYXRlU3R5bGUiOnsiJGlkIjoiMjMzIiwiRm9udFNldHRpbmdzIjp7IiRpZCI6IjIzNCIsIkZvbnRTaXplIjoxMCwiRm9udE5hbWUiOiJDYWxpYnJpIExpZ2h0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cmVmIjoiODAifSwiSXNWaXNpYmxlIjp0cnVlLCJXaWR0aCI6MC4wLCJIZWlnaHQiOjAuMCwiQm9yZGVyU3R5bGUiOnsiJGlkIjoiMjM1IiwiTGluZUNvbG9yIjpudWxsLCJMaW5lV2VpZ2h0IjowLjAsIkxpbmVUeXBlIjowLCJQYXJlbnRTdHlsZSI6bnVsbH0sIlBhcmVudFN0eWxlIjp7IiRyZWYiOiI3NCJ9fSwiRGF0ZUZvcm1hdCI6eyIkcmVmIjoiODEifSwiV2Vla051bWJlcmluZyI6eyIkaWQiOiIyMzYiLCJGb3JtYXQiOjAsIklzVmlzaWJsZSI6ZmFsc2UsIkxhc3RLbm93blZpc2liaWxpdHlTdGF0ZSI6ZmFsc2V9LCJJc1Zpc2libGUiOnRydWUsIlBhcmVudFN0eWxlIjp7IiRyZWYiOiI1MyJ9fSwiSW5kZXgiOjMsIlBlcmNlbnRhZ2VDb21wbGV0ZSI6bnVsbCwiUG9zaXRpb24iOnsiUmF0aW8iOjAuMCwiSXNDdXN0b20iOmZhbHNlfSwiRGF0ZUZvcm1hdCI6eyIkcmVmIjoiODEifSwiV2Vla051bWJlcmluZyI6eyIkaWQiOiIyMzciLCJGb3JtYXQiOjAsIklzVmlzaWJsZSI6ZmFsc2UsIkxhc3RLbm93blZpc2liaWxpdHlTdGF0ZSI6ZmFsc2V9LCJSZWxhdGVkVGFza0lkIjoiMDAwMDAwMDAtMDAwMC0wMDAwLTAwMDAtMDAwMDAwMDAwMDAwIiwiSWQiOiIyMzBlMzg1NC1lY2VhLTQ4MmQtYTE0OC1mNzkwM2ZjOWM5ZTkiLCJJbXBvcnRJZCI6bnVsbCwiVGl0bGUiOiJWYW5ndWFyZCB0ZWFtIGRpc3BhdGNoZWQiLCJOb3RlIjpudWxsLCJIeXBlcmxpbmsiOnsiJGlkIjoiMjM4IiwiQWRkcmVzcyI6bnVsbCwiU3ViQWRkcmVzcyI6bnVsbH0sIklzQ2hhbmdlZCI6ZmFsc2UsIklzTmV3IjpmYWxzZX0seyIkaWQiOiIyMzkiLCJEYXRlIjoiMjAyMS0wOC0xMVQxNjowMzowMCIsIlN0eWxlIjp7IiRpZCI6IjI0MCIsIlNoYXBlIjoyLCJDb25uZWN0b3JNYXJnaW4iOnsiJHJlZiI6IjU0In0sIkNvbm5lY3RvclN0eWxlIjp7IiRpZCI6IjI0MSIsIkxpbmVDb2xvciI6eyIkaWQiOiIyNDIiLCIkdHlwZSI6Ik5MUkUuQ29tbW9uLkRvbS5Tb2xpZENvbG9yQnJ1c2gsIE5MUkUuQ29tbW9uIiwiQ29sb3IiOnsiJGlkIjoiMjQzIiwiQSI6MTI3LCJSIjoyNDYsIkciOjE0NiwiQiI6MH19LCJMaW5lV2VpZ2h0IjowLjgsIkxpbmVUeXBlIjowLCJQYXJlbnRTdHlsZSI6eyIkcmVmIjoiNTUifX0sIklzQmVsb3dUaW1lYmFuZCI6ZmFsc2UsIlBvc2l0aW9uT25UYXNrIjowLCJIaWRlRGF0ZSI6ZmFsc2UsIlNoYXBlU2l6ZSI6MSwiU3BhY2luZyI6Mi4wLCJQYWRkaW5nIjp7IiRyZWYiOiI1OCJ9LCJTaGFwZVN0eWxlIjp7IiRpZCI6IjI0NCIsIk1hcmdpbiI6eyIkcmVmIjoiNjAifSwiUGFkZGluZyI6eyIkcmVmIjoiNjEifSwiQmFja2dyb3VuZCI6eyIkaWQiOiIyNDUiLCJDb2xvciI6eyIkaWQiOiIyNDYiLCJBIjoyNTUsIlIiOjI0NiwiRyI6MTQ2LCJCIjowfX0sIklzVmlzaWJsZSI6dHJ1ZSwiV2lkdGgiOjE4LjAsIkhlaWdodCI6MjAuMCwiQm9yZGVyU3R5bGUiOnsiJGlkIjoiMjQ3IiwiTGluZUNvbG9yIjp7IiRyZWYiOiI2NSJ9LCJMaW5lV2VpZ2h0IjowLjAsIkxpbmVUeXBlIjowLCJQYXJlbnRTdHlsZSI6eyIkcmVmIjoiNjQifX0sIlBhcmVudFN0eWxlIjp7IiRyZWYiOiI1OSJ9fSwiVGl0bGVTdHlsZSI6eyIkaWQiOiIyNDgiLCJGb250U2V0dGluZ3MiOnsiJGlkIjoiMjQ5IiwiRm9udFNpemUiOjEyLCJGb250TmFtZSI6IkNhbGlicmkiLCJJc0JvbGQiOmZhbHNlLCJJc0l0YWxpYyI6ZmFsc2UsIklzVW5kZXJsaW5lZCI6ZmFsc2UsIlBhcmVudFN0eWxlIjp7IiRyZWYiOiI2OCJ9fSwiQXV0b1NpemUiOjAsIkZvcmVncm91bmQiOnsiJHJlZiI6IjY5In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yZWYiOiI3MyJ9LCJJc1Zpc2libGUiOnRydWUsIldpZHRoIjowLjAsIkhlaWdodCI6MC4wLCJCb3JkZXJTdHlsZSI6eyIkaWQiOiIyNTAiLCJMaW5lQ29sb3IiOm51bGwsIkxpbmVXZWlnaHQiOjAuMCwiTGluZVR5cGUiOjAsIlBhcmVudFN0eWxlIjpudWxsfSwiUGFyZW50U3R5bGUiOnsiJHJlZiI6IjY3In19LCJEYXRlU3R5bGUiOnsiJGlkIjoiMjUxIiwiRm9udFNldHRpbmdzIjp7IiRpZCI6IjI1MiIsIkZvbnRTaXplIjoxMCwiRm9udE5hbWUiOiJDYWxpYnJpIExpZ2h0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cmVmIjoiODAifSwiSXNWaXNpYmxlIjp0cnVlLCJXaWR0aCI6MC4wLCJIZWlnaHQiOjAuMCwiQm9yZGVyU3R5bGUiOnsiJGlkIjoiMjUzIiwiTGluZUNvbG9yIjpudWxsLCJMaW5lV2VpZ2h0IjowLjAsIkxpbmVUeXBlIjowLCJQYXJlbnRTdHlsZSI6bnVsbH0sIlBhcmVudFN0eWxlIjp7IiRyZWYiOiI3NCJ9fSwiRGF0ZUZvcm1hdCI6eyIkcmVmIjoiODEifSwiV2Vla051bWJlcmluZyI6eyIkaWQiOiIyNTQiLCJGb3JtYXQiOjAsIklzVmlzaWJsZSI6ZmFsc2UsIkxhc3RLbm93blZpc2liaWxpdHlTdGF0ZSI6ZmFsc2V9LCJJc1Zpc2libGUiOnRydWUsIlBhcmVudFN0eWxlIjp7IiRyZWYiOiI1MyJ9fSwiSW5kZXgiOjQsIlBlcmNlbnRhZ2VDb21wbGV0ZSI6bnVsbCwiUG9zaXRpb24iOnsiUmF0aW8iOjAuMzk5Nzc3Nzc2MjIzNjQxODYsIklzQ3VzdG9tIjp0cnVlfSwiRGF0ZUZvcm1hdCI6eyIkcmVmIjoiODEifSwiV2Vla051bWJlcmluZyI6eyIkaWQiOiIyNTUiLCJGb3JtYXQiOjAsIklzVmlzaWJsZSI6ZmFsc2UsIkxhc3RLbm93blZpc2liaWxpdHlTdGF0ZSI6ZmFsc2V9LCJSZWxhdGVkVGFza0lkIjoiMDAwMDAwMDAtMDAwMC0wMDAwLTAwMDAtMDAwMDAwMDAwMDAwIiwiSWQiOiI0OTgwZTRiMC0xZTJmLTRlYTUtOWUwZS1mMGJlODZhODg3OWIiLCJJbXBvcnRJZCI6bnVsbCwiVGl0bGUiOiJNaXRpZ2F0aW9uIGVxdWlwbWVudCBzZW50IiwiTm90ZSI6bnVsbCwiSHlwZXJsaW5rIjp7IiRpZCI6IjI1NiIsIkFkZHJlc3MiOm51bGwsIlN1YkFkZHJlc3MiOm51bGx9LCJJc0NoYW5nZWQiOmZhbHNlLCJJc05ldyI6ZmFsc2V9LHsiJGlkIjoiMjU3IiwiRGF0ZSI6IjIwMjEtMDgtMTFUMTY6MDY6MDAiLCJTdHlsZSI6eyIkaWQiOiIyNTgiLCJTaGFwZSI6MiwiQ29ubmVjdG9yTWFyZ2luIjp7IiRyZWYiOiI1NCJ9LCJDb25uZWN0b3JTdHlsZSI6eyIkaWQiOiIyNTkiLCJMaW5lQ29sb3IiOnsiJGlkIjoiMjYwIiwiJHR5cGUiOiJOTFJFLkNvbW1vbi5Eb20uU29saWRDb2xvckJydXNoLCBOTFJFLkNvbW1vbiIsIkNvbG9yIjp7IiRpZCI6IjI2MSIsIkEiOjEyNywiUiI6MjQ2LCJHIjoxNDYsIkIiOjB9fSwiTGluZVdlaWdodCI6MC44LCJMaW5lVHlwZSI6MCwiUGFyZW50U3R5bGUiOnsiJHJlZiI6IjU1In19LCJJc0JlbG93VGltZWJhbmQiOmZhbHNlLCJQb3NpdGlvbk9uVGFzayI6MCwiSGlkZURhdGUiOmZhbHNlLCJTaGFwZVNpemUiOjEsIlNwYWNpbmciOjIuMCwiUGFkZGluZyI6eyIkcmVmIjoiNTgifSwiU2hhcGVTdHlsZSI6eyIkaWQiOiIyNjIiLCJNYXJnaW4iOnsiJHJlZiI6IjYwIn0sIlBhZGRpbmciOnsiJHJlZiI6IjYxIn0sIkJhY2tncm91bmQiOnsiJGlkIjoiMjYzIiwiQ29sb3IiOnsiJGlkIjoiMjY0IiwiQSI6MjU1LCJSIjoyNDYsIkciOjE0NiwiQiI6MH19LCJJc1Zpc2libGUiOnRydWUsIldpZHRoIjoxOC4wLCJIZWlnaHQiOjIwLjAsIkJvcmRlclN0eWxlIjp7IiRpZCI6IjI2NSIsIkxpbmVDb2xvciI6eyIkcmVmIjoiNjUifSwiTGluZVdlaWdodCI6MC4wLCJMaW5lVHlwZSI6MCwiUGFyZW50U3R5bGUiOnsiJHJlZiI6IjY0In19LCJQYXJlbnRTdHlsZSI6eyIkcmVmIjoiNTkifX0sIlRpdGxlU3R5bGUiOnsiJGlkIjoiMjY2IiwiRm9udFNldHRpbmdzIjp7IiRpZCI6IjI2NyIsIkZvbnRTaXplIjoxMiwiRm9udE5hbWUiOiJDYWxpYnJp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jY4IiwiTGluZUNvbG9yIjpudWxsLCJMaW5lV2VpZ2h0IjowLjAsIkxpbmVUeXBlIjowLCJQYXJlbnRTdHlsZSI6bnVsbH0sIlBhcmVudFN0eWxlIjp7IiRyZWYiOiI2NyJ9fSwiRGF0ZVN0eWxlIjp7IiRpZCI6IjI2OSIsIkZvbnRTZXR0aW5ncyI6eyIkaWQiOiIyNzAiLCJGb250U2l6ZSI6MTAsIkZvbnROYW1lIjoiQ2FsaWJyaSBMaWdodC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gwIn0sIklzVmlzaWJsZSI6dHJ1ZSwiV2lkdGgiOjAuMCwiSGVpZ2h0IjowLjAsIkJvcmRlclN0eWxlIjp7IiRpZCI6IjI3MSIsIkxpbmVDb2xvciI6bnVsbCwiTGluZVdlaWdodCI6MC4wLCJMaW5lVHlwZSI6MCwiUGFyZW50U3R5bGUiOm51bGx9LCJQYXJlbnRTdHlsZSI6eyIkcmVmIjoiNzQifX0sIkRhdGVGb3JtYXQiOnsiJHJlZiI6IjgxIn0sIldlZWtOdW1iZXJpbmciOnsiJGlkIjoiMjcyIiwiRm9ybWF0IjowLCJJc1Zpc2libGUiOmZhbHNlLCJMYXN0S25vd25WaXNpYmlsaXR5U3RhdGUiOmZhbHNlfSwiSXNWaXNpYmxlIjp0cnVlLCJQYXJlbnRTdHlsZSI6eyIkcmVmIjoiNTMifX0sIkluZGV4Ijo1LCJQZXJjZW50YWdlQ29tcGxldGUiOm51bGwsIlBvc2l0aW9uIjp7IlJhdGlvIjowLjMzMzYxNzIzMTU4MDk0NjE5LCJJc0N1c3RvbSI6dHJ1ZX0sIkRhdGVGb3JtYXQiOnsiJHJlZiI6IjgxIn0sIldlZWtOdW1iZXJpbmciOnsiJGlkIjoiMjczIiwiRm9ybWF0IjowLCJJc1Zpc2libGUiOmZhbHNlLCJMYXN0S25vd25WaXNpYmlsaXR5U3RhdGUiOmZhbHNlfSwiUmVsYXRlZFRhc2tJZCI6IjAwMDAwMDAwLTAwMDAtMDAwMC0wMDAwLTAwMDAwMDAwMDAwMCIsIklkIjoiZDZiMGJjNDktNGE1Yi00NDVjLWI5ZjAtMWU1YTNkMWZkNzhkIiwiSW1wb3J0SWQiOm51bGwsIlRpdGxlIjoiTWl0aWdhdGlvbiBwZXJzb25uZWwgZGVwYXJ0IiwiTm90ZSI6bnVsbCwiSHlwZXJsaW5rIjp7IiRpZCI6IjI3NCIsIkFkZHJlc3MiOm51bGwsIlN1YkFkZHJlc3MiOm51bGx9LCJJc0NoYW5nZWQiOmZhbHNlLCJJc05ldyI6ZmFsc2V9LHsiJGlkIjoiMjc1IiwiRGF0ZSI6IjIwMjEtMDgtMTFUMTY6NTI6MDAiLCJTdHlsZSI6eyIkaWQiOiIyNzYiLCJTaGFwZSI6MiwiQ29ubmVjdG9yTWFyZ2luIjp7IiRyZWYiOiI1NCJ9LCJDb25uZWN0b3JTdHlsZSI6eyIkaWQiOiIyNzciLCJMaW5lQ29sb3IiOnsiJGlkIjoiMjc4IiwiJHR5cGUiOiJOTFJFLkNvbW1vbi5Eb20uU29saWRDb2xvckJydXNoLCBOTFJFLkNvbW1vbiIsIkNvbG9yIjp7IiRpZCI6IjI3OSIsIkEiOjEyNywiUiI6NjUsIkciOjEzOCwiQiI6MTc5fX0sIkxpbmVXZWlnaHQiOjAuOCwiTGluZVR5cGUiOjAsIlBhcmVudFN0eWxlIjp7IiRyZWYiOiI1NSJ9fSwiSXNCZWxvd1RpbWViYW5kIjpmYWxzZSwiUG9zaXRpb25PblRhc2siOjAsIkhpZGVEYXRlIjpmYWxzZSwiU2hhcGVTaXplIjoxLCJTcGFjaW5nIjoyLjAsIlBhZGRpbmciOnsiJHJlZiI6IjU4In0sIlNoYXBlU3R5bGUiOnsiJGlkIjoiMjgwIiwiTWFyZ2luIjp7IiRyZWYiOiI2MCJ9LCJQYWRkaW5nIjp7IiRyZWYiOiI2MSJ9LCJCYWNrZ3JvdW5kIjp7IiRpZCI6IjI4MSIsIkNvbG9yIjp7IiRpZCI6IjI4MiIsIkEiOjI1NSwiUiI6NjUsIkciOjEzOCwiQiI6MTc5fX0sIklzVmlzaWJsZSI6dHJ1ZSwiV2lkdGgiOjE4LjAsIkhlaWdodCI6MjAuMCwiQm9yZGVyU3R5bGUiOnsiJGlkIjoiMjgzIiwiTGluZUNvbG9yIjp7IiRyZWYiOiI2NSJ9LCJMaW5lV2VpZ2h0IjowLjAsIkxpbmVUeXBlIjowLCJQYXJlbnRTdHlsZSI6eyIkcmVmIjoiNjQifX0sIlBhcmVudFN0eWxlIjp7IiRyZWYiOiI1OSJ9fSwiVGl0bGVTdHlsZSI6eyIkaWQiOiIyODQiLCJGb250U2V0dGluZ3MiOnsiJGlkIjoiMjg1IiwiRm9udFNpemUiOjEyLCJGb250TmFtZSI6IkNhbGlicmkiLCJJc0JvbGQiOmZhbHNlLCJJc0l0YWxpYyI6ZmFsc2UsIklzVW5kZXJsaW5lZCI6ZmFsc2UsIlBhcmVudFN0eWxlIjp7IiRyZWYiOiI2OCJ9fSwiQXV0b1NpemUiOjAsIkZvcmVncm91bmQiOnsiJHJlZiI6IjY5In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yZWYiOiI3MyJ9LCJJc1Zpc2libGUiOnRydWUsIldpZHRoIjowLjAsIkhlaWdodCI6MC4wLCJCb3JkZXJTdHlsZSI6eyIkaWQiOiIyODYiLCJMaW5lQ29sb3IiOm51bGwsIkxpbmVXZWlnaHQiOjAuMCwiTGluZVR5cGUiOjAsIlBhcmVudFN0eWxlIjpudWxsfSwiUGFyZW50U3R5bGUiOnsiJHJlZiI6IjY3In19LCJEYXRlU3R5bGUiOnsiJGlkIjoiMjg3IiwiRm9udFNldHRpbmdzIjp7IiRpZCI6IjI4OCIsIkZvbnRTaXplIjoxMCwiRm9udE5hbWUiOiJDYWxpYnJpIExpZ2h0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cmVmIjoiODAifSwiSXNWaXNpYmxlIjp0cnVlLCJXaWR0aCI6MC4wLCJIZWlnaHQiOjAuMCwiQm9yZGVyU3R5bGUiOnsiJGlkIjoiMjg5IiwiTGluZUNvbG9yIjpudWxsLCJMaW5lV2VpZ2h0IjowLjAsIkxpbmVUeXBlIjowLCJQYXJlbnRTdHlsZSI6bnVsbH0sIlBhcmVudFN0eWxlIjp7IiRyZWYiOiI3NCJ9fSwiRGF0ZUZvcm1hdCI6eyIkcmVmIjoiODEifSwiV2Vla051bWJlcmluZyI6eyIkaWQiOiIyOTAiLCJGb3JtYXQiOjAsIklzVmlzaWJsZSI6ZmFsc2UsIkxhc3RLbm93blZpc2liaWxpdHlTdGF0ZSI6ZmFsc2V9LCJJc1Zpc2libGUiOnRydWUsIlBhcmVudFN0eWxlIjp7IiRyZWYiOiI1MyJ9fSwiSW5kZXgiOjYsIlBlcmNlbnRhZ2VDb21wbGV0ZSI6bnVsbCwiUG9zaXRpb24iOnsiUmF0aW8iOjAuMjgyMTc5MDYyNDU0Nzg4OCwiSXNDdXN0b20iOnRydWV9LCJEYXRlRm9ybWF0Ijp7IiRyZWYiOiI4MSJ9LCJXZWVrTnVtYmVyaW5nIjp7IiRpZCI6IjI5MSIsIkZvcm1hdCI6MCwiSXNWaXNpYmxlIjpmYWxzZSwiTGFzdEtub3duVmlzaWJpbGl0eVN0YXRlIjpmYWxzZX0sIlJlbGF0ZWRUYXNrSWQiOiIwMDAwMDAwMC0wMDAwLTAwMDAtMDAwMC0wMDAwMDAwMDAwMDAiLCJJZCI6IjAwNGQ4YzBhLTZhNjQtNDJmNi1iNmEyLWEwY2E0NTMwNjAzNyIsIkltcG9ydElkIjpudWxsLCJUaXRsZSI6Ik1pdGlnYXRpb24gcGVyc29ubmVsIGFycml2ZSIsIk5vdGUiOm51bGwsIkh5cGVybGluayI6eyIkaWQiOiIyOTIiLCJBZGRyZXNzIjpudWxsLCJTdWJBZGRyZXNzIjpudWxsfSwiSXNDaGFuZ2VkIjpmYWxzZSwiSXNOZXciOmZhbHNlfSx7IiRpZCI6IjI5MyIsIkRhdGUiOiIyMDIxLTA4LTExVDE3OjA3OjAwIiwiU3R5bGUiOnsiJGlkIjoiMjk0IiwiU2hhcGUiOjIsIkNvbm5lY3Rvck1hcmdpbiI6eyIkcmVmIjoiNTQifSwiQ29ubmVjdG9yU3R5bGUiOnsiJGlkIjoiMjk1IiwiTGluZUNvbG9yIjp7IiRpZCI6IjI5NiIsIiR0eXBlIjoiTkxSRS5Db21tb24uRG9tLlNvbGlkQ29sb3JCcnVzaCwgTkxSRS5Db21tb24iLCJDb2xvciI6eyIkaWQiOiIyOTciLCJBIjoxMjcsIlIiOjY1LCJHIjoxMzgsIkIiOjE3OX19LCJMaW5lV2VpZ2h0IjowLjgsIkxpbmVUeXBlIjowLCJQYXJlbnRTdHlsZSI6eyIkcmVmIjoiNTUifX0sIklzQmVsb3dUaW1lYmFuZCI6ZmFsc2UsIlBvc2l0aW9uT25UYXNrIjowLCJIaWRlRGF0ZSI6ZmFsc2UsIlNoYXBlU2l6ZSI6MSwiU3BhY2luZyI6Mi4wLCJQYWRkaW5nIjp7IiRyZWYiOiI1OCJ9LCJTaGFwZVN0eWxlIjp7IiRpZCI6IjI5OCIsIk1hcmdpbiI6eyIkcmVmIjoiNjAifSwiUGFkZGluZyI6eyIkcmVmIjoiNjEifSwiQmFja2dyb3VuZCI6eyIkaWQiOiIyOTkiLCJDb2xvciI6eyIkaWQiOiIzMDAiLCJBIjoyNTUsIlIiOjY1LCJHIjoxMzgsIkIiOjE3OX19LCJJc1Zpc2libGUiOnRydWUsIldpZHRoIjoxOC4wLCJIZWlnaHQiOjIwLjAsIkJvcmRlclN0eWxlIjp7IiRpZCI6IjMwMSIsIkxpbmVDb2xvciI6eyIkcmVmIjoiNjUifSwiTGluZVdlaWdodCI6MC4wLCJMaW5lVHlwZSI6MCwiUGFyZW50U3R5bGUiOnsiJHJlZiI6IjY0In19LCJQYXJlbnRTdHlsZSI6eyIkcmVmIjoiNTkifX0sIlRpdGxlU3R5bGUiOnsiJGlkIjoiMzAyIiwiRm9udFNldHRpbmdzIjp7IiRpZCI6IjMwMyIsIkZvbnRTaXplIjoxMiwiRm9udE5hbWUiOiJDYWxpYnJp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zA0IiwiTGluZUNvbG9yIjpudWxsLCJMaW5lV2VpZ2h0IjowLjAsIkxpbmVUeXBlIjowLCJQYXJlbnRTdHlsZSI6bnVsbH0sIlBhcmVudFN0eWxlIjp7IiRyZWYiOiI2NyJ9fSwiRGF0ZVN0eWxlIjp7IiRpZCI6IjMwNSIsIkZvbnRTZXR0aW5ncyI6eyIkaWQiOiIzMDYiLCJGb250U2l6ZSI6MTAsIkZvbnROYW1lIjoiQ2FsaWJyaSBMaWdodC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gwIn0sIklzVmlzaWJsZSI6dHJ1ZSwiV2lkdGgiOjAuMCwiSGVpZ2h0IjowLjAsIkJvcmRlclN0eWxlIjp7IiRpZCI6IjMwNyIsIkxpbmVDb2xvciI6bnVsbCwiTGluZVdlaWdodCI6MC4wLCJMaW5lVHlwZSI6MCwiUGFyZW50U3R5bGUiOm51bGx9LCJQYXJlbnRTdHlsZSI6eyIkcmVmIjoiNzQifX0sIkRhdGVGb3JtYXQiOnsiJHJlZiI6IjgxIn0sIldlZWtOdW1iZXJpbmciOnsiJGlkIjoiMzA4IiwiRm9ybWF0IjowLCJJc1Zpc2libGUiOmZhbHNlLCJMYXN0S25vd25WaXNpYmlsaXR5U3RhdGUiOmZhbHNlfSwiSXNWaXNpYmxlIjp0cnVlLCJQYXJlbnRTdHlsZSI6eyIkcmVmIjoiNTMifX0sIkluZGV4Ijo3LCJQZXJjZW50YWdlQ29tcGxldGUiOm51bGwsIlBvc2l0aW9uIjp7IlJhdGlvIjowLjI0MzI4MDgzNDYyMTg1MzI5LCJJc0N1c3RvbSI6dHJ1ZX0sIkRhdGVGb3JtYXQiOnsiJHJlZiI6IjgxIn0sIldlZWtOdW1iZXJpbmciOnsiJGlkIjoiMzA5IiwiRm9ybWF0IjowLCJJc1Zpc2libGUiOmZhbHNlLCJMYXN0S25vd25WaXNpYmlsaXR5U3RhdGUiOmZhbHNlfSwiUmVsYXRlZFRhc2tJZCI6IjAwMDAwMDAwLTAwMDAtMDAwMC0wMDAwLTAwMDAwMDAwMDAwMCIsIklkIjoiMmZjNmM2NzEtMzFjZi00YzkxLWEzZDYtODQ1Yzc5Njc0YzExIiwiSW1wb3J0SWQiOm51bGwsIlRpdGxlIjoiTWl0aWdhdGlvbiBlcXVpcG1lbnQgc2VudCIsIk5vdGUiOm51bGwsIkh5cGVybGluayI6eyIkaWQiOiIzMTAiLCJBZGRyZXNzIjpudWxsLCJTdWJBZGRyZXNzIjpudWxsfSwiSXNDaGFuZ2VkIjpmYWxzZSwiSXNOZXciOmZhbHNlfSx7IiRpZCI6IjMxMSIsIkRhdGUiOiIyMDIxLTA4LTExVDE3OjQ3OjAwIiwiU3R5bGUiOnsiJGlkIjoiMzEyIiwiU2hhcGUiOjIsIkNvbm5lY3Rvck1hcmdpbiI6eyIkcmVmIjoiNTQifSwiQ29ubmVjdG9yU3R5bGUiOnsiJGlkIjoiMzEzIiwiTGluZUNvbG9yIjp7IiRpZCI6IjMxNCIsIiR0eXBlIjoiTkxSRS5Db21tb24uRG9tLlNvbGlkQ29sb3JCcnVzaCwgTkxSRS5Db21tb24iLCJDb2xvciI6eyIkaWQiOiIzMTUiLCJBIjoxMjcsIlIiOjIyMywiRyI6ODMsIkIiOjM5fX0sIkxpbmVXZWlnaHQiOjAuOCwiTGluZVR5cGUiOjAsIlBhcmVudFN0eWxlIjp7IiRyZWYiOiI1NSJ9fSwiSXNCZWxvd1RpbWViYW5kIjpmYWxzZSwiUG9zaXRpb25PblRhc2siOjAsIkhpZGVEYXRlIjpmYWxzZSwiU2hhcGVTaXplIjoxLCJTcGFjaW5nIjoyLjAsIlBhZGRpbmciOnsiJHJlZiI6IjU4In0sIlNoYXBlU3R5bGUiOnsiJGlkIjoiMzE2IiwiTWFyZ2luIjp7IiRyZWYiOiI2MCJ9LCJQYWRkaW5nIjp7IiRyZWYiOiI2MSJ9LCJCYWNrZ3JvdW5kIjp7IiRpZCI6IjMxNyIsIkNvbG9yIjp7IiRpZCI6IjMxOCIsIkEiOjI1NSwiUiI6MjIzLCJHIjo4MywiQiI6Mzl9fSwiSXNWaXNpYmxlIjp0cnVlLCJXaWR0aCI6MTguMCwiSGVpZ2h0IjoyMC4wLCJCb3JkZXJTdHlsZSI6eyIkaWQiOiIzMTkiLCJMaW5lQ29sb3IiOnsiJHJlZiI6IjY1In0sIkxpbmVXZWlnaHQiOjAuMCwiTGluZVR5cGUiOjAsIlBhcmVudFN0eWxlIjp7IiRyZWYiOiI2NCJ9fSwiUGFyZW50U3R5bGUiOnsiJHJlZiI6IjU5In19LCJUaXRsZVN0eWxlIjp7IiRpZCI6IjMyMCIsIkZvbnRTZXR0aW5ncyI6eyIkaWQiOiIzMjEiLCJGb250U2l6ZSI6MTIsIkZvbnROYW1lIjoiQ2FsaWJyaSIsIklzQm9sZCI6ZmFsc2UsIklzSXRhbGljIjpmYWxzZSwiSXNVbmRlcmxpbmVkIjpmYWxzZSwiUGFyZW50U3R5bGUiOnsiJHJlZiI6IjY4In19LCJBdXRvU2l6ZSI6MCwiRm9yZWdyb3VuZCI6eyIkcmVmIjoiNjki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HJlZiI6IjczIn0sIklzVmlzaWJsZSI6dHJ1ZSwiV2lkdGgiOjAuMCwiSGVpZ2h0IjowLjAsIkJvcmRlclN0eWxlIjp7IiRpZCI6IjMyMiIsIkxpbmVDb2xvciI6bnVsbCwiTGluZVdlaWdodCI6MC4wLCJMaW5lVHlwZSI6MCwiUGFyZW50U3R5bGUiOm51bGx9LCJQYXJlbnRTdHlsZSI6eyIkcmVmIjoiNjcifX0sIkRhdGVTdHlsZSI6eyIkaWQiOiIzMjMiLCJGb250U2V0dGluZ3MiOnsiJGlkIjoiMzI0IiwiRm9udFNpemUiOjEwLCJGb250TmFtZSI6IkNhbGlicmkgTGlnaHQiLCJJc0JvbGQiOmZhbHNlLCJJc0l0YWxpYyI6ZmFsc2UsIklzVW5kZXJsaW5lZCI6ZmFsc2UsIlBhcmVudFN0eWxlIjp7IiRyZWYiOiI3NSJ9fSwiQXV0b1NpemUiOjAsIkZvcmVncm91bmQiOnsiJHJlZiI6Ijc2In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eyIkaWQiOiIzMjUiLCJMaW5lQ29sb3IiOm51bGwsIkxpbmVXZWlnaHQiOjAuMCwiTGluZVR5cGUiOjAsIlBhcmVudFN0eWxlIjpudWxsfSwiUGFyZW50U3R5bGUiOnsiJHJlZiI6Ijc0In19LCJEYXRlRm9ybWF0Ijp7IiRyZWYiOiI4MSJ9LCJXZWVrTnVtYmVyaW5nIjp7IiRpZCI6IjMyNiIsIkZvcm1hdCI6MCwiSXNWaXNpYmxlIjpmYWxzZSwiTGFzdEtub3duVmlzaWJpbGl0eVN0YXRlIjpmYWxzZX0sIklzVmlzaWJsZSI6dHJ1ZSwiUGFyZW50U3R5bGUiOnsiJHJlZiI6IjUzIn19LCJJbmRleCI6OCwiUGVyY2VudGFnZUNvbXBsZXRlIjpudWxsLCJQb3NpdGlvbiI6eyJSYXRpbyI6MC4xNDk5MDc0MDE3NTYwMDQwNiwiSXNDdXN0b20iOmZhbHNlfSwiRGF0ZUZvcm1hdCI6eyIkcmVmIjoiODEifSwiV2Vla051bWJlcmluZyI6eyIkaWQiOiIzMjciLCJGb3JtYXQiOjAsIklzVmlzaWJsZSI6ZmFsc2UsIkxhc3RLbm93blZpc2liaWxpdHlTdGF0ZSI6ZmFsc2V9LCJSZWxhdGVkVGFza0lkIjoiMDAwMDAwMDAtMDAwMC0wMDAwLTAwMDAtMDAwMDAwMDAwMDAwIiwiSWQiOiJmOTIzZjI5NC1jZGNiLTRkYmEtYjJiZi1hNWEwYzZjNmQ2OTEiLCJJbXBvcnRJZCI6bnVsbCwiVGl0bGUiOiJSZXNwb25zZSBiYXNlIHVwIiwiTm90ZSI6bnVsbCwiSHlwZXJsaW5rIjp7IiRpZCI6IjMyOCIsIkFkZHJlc3MiOm51bGwsIlN1YkFkZHJlc3MiOm51bGx9LCJJc0NoYW5nZWQiOmZhbHNlLCJJc05ldyI6ZmFsc2V9LHsiJGlkIjoiMzI5IiwiRGF0ZSI6IjIwMjEtMDgtMTFUMTg6MDU6MDAiLCJTdHlsZSI6eyIkaWQiOiIzMzAiLCJTaGFwZSI6MiwiQ29ubmVjdG9yTWFyZ2luIjp7IiRyZWYiOiI1NCJ9LCJDb25uZWN0b3JTdHlsZSI6eyIkaWQiOiIzMzEiLCJMaW5lQ29sb3IiOnsiJGlkIjoiMzMyIiwiJHR5cGUiOiJOTFJFLkNvbW1vbi5Eb20uU29saWRDb2xvckJydXNoLCBOTFJFLkNvbW1vbiIsIkNvbG9yIjp7IiRpZCI6IjMzMyIsIkEiOjEyNywiUiI6MTY2LCJHIjoxODMsIkIiOjM5fX0sIkxpbmVXZWlnaHQiOjAuOCwiTGluZVR5cGUiOjAsIlBhcmVudFN0eWxlIjp7IiRyZWYiOiI1NSJ9fSwiSXNCZWxvd1RpbWViYW5kIjpmYWxzZSwiUG9zaXRpb25PblRhc2siOjAsIkhpZGVEYXRlIjpmYWxzZSwiU2hhcGVTaXplIjoxLCJTcGFjaW5nIjoyLjAsIlBhZGRpbmciOnsiJHJlZiI6IjU4In0sIlNoYXBlU3R5bGUiOnsiJGlkIjoiMzM0IiwiTWFyZ2luIjp7IiRyZWYiOiI2MCJ9LCJQYWRkaW5nIjp7IiRyZWYiOiI2MSJ9LCJCYWNrZ3JvdW5kIjp7IiRpZCI6IjMzNSIsIkNvbG9yIjp7IiRpZCI6IjMzNiIsIkEiOjI1NSwiUiI6MTY2LCJHIjoxODMsIkIiOjM5fX0sIklzVmlzaWJsZSI6dHJ1ZSwiV2lkdGgiOjE4LjAsIkhlaWdodCI6MjAuMCwiQm9yZGVyU3R5bGUiOnsiJGlkIjoiMzM3IiwiTGluZUNvbG9yIjp7IiRyZWYiOiI2NSJ9LCJMaW5lV2VpZ2h0IjowLjAsIkxpbmVUeXBlIjowLCJQYXJlbnRTdHlsZSI6eyIkcmVmIjoiNjQifX0sIlBhcmVudFN0eWxlIjp7IiRyZWYiOiI1OSJ9fSwiVGl0bGVTdHlsZSI6eyIkaWQiOiIzMzgiLCJGb250U2V0dGluZ3MiOnsiJGlkIjoiMzM5IiwiRm9udFNpemUiOjEyLCJGb250TmFtZSI6IkNhbGlicmkiLCJJc0JvbGQiOmZhbHNlLCJJc0l0YWxpYyI6ZmFsc2UsIklzVW5kZXJsaW5lZCI6ZmFsc2UsIlBhcmVudFN0eWxlIjp7IiRyZWYiOiI2OCJ9fSwiQXV0b1NpemUiOjAsIkZvcmVncm91bmQiOnsiJHJlZiI6IjY5In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yZWYiOiI3MyJ9LCJJc1Zpc2libGUiOnRydWUsIldpZHRoIjowLjAsIkhlaWdodCI6MC4wLCJCb3JkZXJTdHlsZSI6eyIkaWQiOiIzNDAiLCJMaW5lQ29sb3IiOm51bGwsIkxpbmVXZWlnaHQiOjAuMCwiTGluZVR5cGUiOjAsIlBhcmVudFN0eWxlIjpudWxsfSwiUGFyZW50U3R5bGUiOnsiJHJlZiI6IjY3In19LCJEYXRlU3R5bGUiOnsiJGlkIjoiMzQxIiwiRm9udFNldHRpbmdzIjp7IiRpZCI6IjM0MiIsIkZvbnRTaXplIjoxMCwiRm9udE5hbWUiOiJDYWxpYnJpIExpZ2h0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cmVmIjoiODAifSwiSXNWaXNpYmxlIjp0cnVlLCJXaWR0aCI6MC4wLCJIZWlnaHQiOjAuMCwiQm9yZGVyU3R5bGUiOnsiJGlkIjoiMzQzIiwiTGluZUNvbG9yIjpudWxsLCJMaW5lV2VpZ2h0IjowLjAsIkxpbmVUeXBlIjowLCJQYXJlbnRTdHlsZSI6bnVsbH0sIlBhcmVudFN0eWxlIjp7IiRyZWYiOiI3NCJ9fSwiRGF0ZUZvcm1hdCI6eyIkcmVmIjoiODEifSwiV2Vla051bWJlcmluZyI6eyIkaWQiOiIzNDQiLCJGb3JtYXQiOjAsIklzVmlzaWJsZSI6ZmFsc2UsIkxhc3RLbm93blZpc2liaWxpdHlTdGF0ZSI6ZmFsc2V9LCJJc1Zpc2libGUiOnRydWUsIlBhcmVudFN0eWxlIjp7IiRyZWYiOiI1MyJ9fSwiSW5kZXgiOjksIlBlcmNlbnRhZ2VDb21wbGV0ZSI6bnVsbCwiUG9zaXRpb24iOnsiUmF0aW8iOjAuMTAwNzQzOTUwNzM3ODQ3MjMsIklzQ3VzdG9tIjpmYWxzZX0sIkRhdGVGb3JtYXQiOnsiJHJlZiI6IjgxIn0sIldlZWtOdW1iZXJpbmciOnsiJGlkIjoiMzQ1IiwiRm9ybWF0IjowLCJJc1Zpc2libGUiOmZhbHNlLCJMYXN0S25vd25WaXNpYmlsaXR5U3RhdGUiOmZhbHNlfSwiUmVsYXRlZFRhc2tJZCI6IjAwMDAwMDAwLTAwMDAtMDAwMC0wMDAwLTAwMDAwMDAwMDAwMCIsIklkIjoiNmQ4NTI4NTMtYmVhZS00ZDI5LTk0MjAtNjcxOTVmNDllMmNmIiwiSW1wb3J0SWQiOm51bGwsIlRpdGxlIjoiTW9wLXVwIGFuZCByZWNvdmVyeSBiZWdpbnMiLCJOb3RlIjpudWxsLCJIeXBlcmxpbmsiOnsiJGlkIjoiMzQ2IiwiQWRkcmVzcyI6bnVsbCwiU3ViQWRkcmVzcyI6bnVsbH0sIklzQ2hhbmdlZCI6ZmFsc2UsIklzTmV3IjpmYWxzZX1dLCJUYXNrcyI6W3siJGlkIjoiMzQ3IiwiR3JvdXBOYW1lIjpudWxsLCJTdGFydERhdGUiOiIyMDIxLTA4LTExVDEzOjIyOjAwWiIsIkVuZERhdGUiOiIyMDIxLTA4LTExVDE3OjQ3OjAwWiIsIlBlcmNlbnRhZ2VDb21wbGV0ZSI6bnVsbCwiU3R5bGUiOnsiJGlkIjoiMzQ4IiwiU2hhcGUiOjcsIlNoYXBlVGhpY2tuZXNzIjoxLCJEdXJhdGlvbkZvcm1hdCI6MTAsIkluY2x1ZGVOb25Xb3JraW5nRGF5c0luRHVyYXRpb24iOmZhbHNlLCJQZXJjZW50YWdlQ29tcGxldGVTdHlsZSI6eyIkaWQiOiIzNDkiLCJGb250U2V0dGluZ3MiOnsiJGlkIjoiMzUwIiwiRm9udFNpemUiOjEwLCJGb250TmFtZSI6IkNhbGlicmkiLCJJc0JvbGQiOmZhbHNlLCJJc0l0YWxpYyI6ZmFsc2UsIklzVW5kZXJsaW5lZCI6ZmFsc2UsIlBhcmVudFN0eWxlIjp7IiRyZWYiOiI4NiJ9fSwiQXV0b1NpemUiOjAsIkZvcmVncm91bmQiOnsiJHJlZiI6Ijg3In0sIk1heFdpZHRoIjoyMD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zNTEiLCJMaW5lQ29sb3IiOm51bGwsIkxpbmVXZWlnaHQiOjAuMCwiTGluZVR5cGUiOjAsIlBhcmVudFN0eWxlIjpudWxsfSwiUGFyZW50U3R5bGUiOnsiJHJlZiI6Ijg1In19LCJEdXJhdGlvblN0eWxlIjp7IiRpZCI6IjM1MiIsIkZvbnRTZXR0aW5ncyI6eyIkaWQiOiIzNTMiLCJGb250U2l6ZSI6MTIsIkZvbnROYW1lIjoiQ2FsaWJyaSIsIklzQm9sZCI6ZmFsc2UsIklzSXRhbGljIjpmYWxzZSwiSXNVbmRlcmxpbmVkIjpmYWxzZSwiUGFyZW50U3R5bGUiOnsiJHJlZiI6IjkzIn19LCJBdXRvU2l6ZSI6MCwiRm9yZWdyb3VuZCI6eyIkaWQiOiIzNTQiLCJDb2xvciI6eyIkaWQiOiIzNTUiLCJBIjoyNTUsIlIiOjIyMywiRyI6ODMsIkIiOjM5fX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zNTYiLCJMaW5lQ29sb3IiOm51bGwsIkxpbmVXZWlnaHQiOjAuMCwiTGluZVR5cGUiOjAsIlBhcmVudFN0eWxlIjpudWxsfSwiUGFyZW50U3R5bGUiOnsiJHJlZiI6IjkyIn19LCJIb3Jpem9udGFsQ29ubmVjdG9yU3R5bGUiOnsiJGlkIjoiMzU3IiwiTGluZUNvbG9yIjp7IiRyZWYiOiIxMDAifSwiTGluZVdlaWdodCI6MS4wLCJMaW5lVHlwZSI6MCwiUGFyZW50U3R5bGUiOnsiJHJlZiI6Ijk5In19LCJWZXJ0aWNhbENvbm5lY3RvclN0eWxlIjp7IiRpZCI6IjM1OCIsIkxpbmVDb2xvciI6eyIkcmVmIjoiMTAzIn0sIkxpbmVXZWlnaHQiOjAuMCwiTGluZVR5cGUiOjAsIlBhcmVudFN0eWxlIjp7IiRyZWYiOiIxMDIifX0sIk1hcmdpbiI6bnVsbCwiU3RhcnREYXRlUG9zaXRpb24iOjMsIkVuZERhdGVQb3NpdGlvbiI6NCwiRGF0ZUlzVmlzaWJsZSI6dHJ1ZSwiVGl0bGVQb3NpdGlvbiI6MiwiRHVyYXRpb25Qb3NpdGlvbiI6MSwiUGVyY2VudGFnZUNvbXBsZXRlZFBvc2l0aW9uIjo2LCJTcGFjaW5nIjo1LCJJc0JlbG93VGltZWJhbmQiOnRydWUsIlBlcmNlbnRhZ2VDb21wbGV0ZVNoYXBlT3BhY2l0eSI6MzUsIlNoYXBlU3R5bGUiOnsiJGlkIjoiMzU5IiwiTWFyZ2luIjp7IiRyZWYiOiIxMDYifSwiUGFkZGluZyI6eyIkcmVmIjoiMTA3In0sIkJhY2tncm91bmQiOnsiJGlkIjoiMzYwIiwiQ29sb3IiOnsiJGlkIjoiMzYxIiwiQSI6MjU1LCJSIjoyMjMsIkciOjgzLCJCIjozOX19LCJJc1Zpc2libGUiOnRydWUsIldpZHRoIjowLjAsIkhlaWdodCI6MTYuMCwiQm9yZGVyU3R5bGUiOnsiJGlkIjoiMzYyIiwiTGluZUNvbG9yIjp7IiRyZWYiOiIxMTEifSwiTGluZVdlaWdodCI6MC4wLCJMaW5lVHlwZSI6MCwiUGFyZW50U3R5bGUiOnsiJHJlZiI6IjExMCJ9fSwiUGFyZW50U3R5bGUiOnsiJHJlZiI6IjEwNSJ9fSwiVGl0bGVTdHlsZSI6eyIkaWQiOiIzNjMiLCJGb250U2V0dGluZ3MiOnsiJGlkIjoiMzY0IiwiRm9udFNpemUiOjEyLCJGb250TmFtZSI6IkNhbGlicmkgTGlnaHQiLCJJc0JvbGQiOmZhbHNlLCJJc0l0YWxpYyI6ZmFsc2UsIklzVW5kZXJsaW5lZCI6ZmFsc2UsIlBhcmVudFN0eWxlIjp7IiRyZWYiOiIxMTQifX0sIkF1dG9TaXplIjowLCJGb3JlZ3JvdW5kIjp7IiRyZWYiOiIxMTUifSwiTWF4V2lkdGgiOjcyMC4wLCJNYXhIZWlnaHQiOiJJbmZpbml0eSIsIlNtYXJ0Rm9yZWdyb3VuZElzQWN0aXZlIjpmYWxzZSwiSG9yaXpvbnRhbEFsaWdubWVudCI6MSwiVmVydGljYWxBbGlnbm1lbnQiOjAsIlNtYXJ0Rm9yZWdyb3VuZCI6bnVsbCwiQmFja2dyb3VuZEZpbGxUeXBlIjowLCJNYXJnaW4iOnsiJHJlZiI6IjExNyJ9LCJQYWRkaW5nIjp7IiRyZWYiOiIxMTgifSwiQmFja2dyb3VuZCI6eyIkcmVmIjoiMTE5In0sIklzVmlzaWJsZSI6dHJ1ZSwiV2lkdGgiOjAuMCwiSGVpZ2h0IjowLjAsIkJvcmRlclN0eWxlIjp7IiRpZCI6IjM2NSIsIkxpbmVDb2xvciI6bnVsbCwiTGluZVdlaWdodCI6MC4wLCJMaW5lVHlwZSI6MCwiUGFyZW50U3R5bGUiOm51bGx9LCJQYXJlbnRTdHlsZSI6eyIkcmVmIjoiMTEzIn19LCJEYXRlU3R5bGUiOnsiJGlkIjoiMzY2IiwiRm9udFNldHRpbmdzIjp7IiRpZCI6IjM2NyIsIkZvbnRTaXplIjoxMCwiRm9udE5hbWUiOiJDYWxpYnJpIiwiSXNCb2xkIjpmYWxzZSwiSXNJdGFsaWMiOmZhbHNlLCJJc1VuZGVybGluZWQiOmZhbHNlLCJQYXJlbnRTdHlsZSI6eyIkcmVmIjoiMTIxIn19LCJBdXRvU2l6ZSI6MCwiRm9yZWdyb3VuZCI6eyIkcmVmIjoiMTIyIn0sIk1heFdpZHRoIjoyMDAuMCwiTWF4SGVpZ2h0IjoiSW5maW5pdHkiLCJTbWFydEZvcmVncm91bmRJc0FjdGl2ZSI6ZmFsc2UsIkhvcml6b250YWxBbGlnbm1lbnQiOjI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zNjgiLCJMaW5lQ29sb3IiOm51bGwsIkxpbmVXZWlnaHQiOjAuMCwiTGluZVR5cGUiOjAsIlBhcmVudFN0eWxlIjpudWxsfSwiUGFyZW50U3R5bGUiOnsiJHJlZiI6IjEyMCJ9fSwiRGF0ZUZvcm1hdCI6eyIkcmVmIjoiMTI3In0sIldlZWtOdW1iZXJpbmciOnsiJGlkIjoiMzY5IiwiRm9ybWF0IjowLCJJc1Zpc2libGUiOmZhbHNlLCJMYXN0S25vd25WaXNpYmlsaXR5U3RhdGUiOmZhbHNlfSwiSXNWaXNpYmxlIjp0cnVlLCJQYXJlbnRTdHlsZSI6eyIkcmVmIjoiODQifX0sIkluZGV4IjoxMCwiU21hcnREdXJhdGlvbkFjdGl2YXRlZCI6ZmFsc2UsIkRhdGVGb3JtYXQiOnsiJHJlZiI6IjEyNyJ9LCJXZWVrTnVtYmVyaW5nIjp7IiRpZCI6IjM3MCIsIkZvcm1hdCI6MCwiSXNWaXNpYmxlIjpmYWxzZSwiTGFzdEtub3duVmlzaWJpbGl0eVN0YXRlIjpmYWxzZX0sIklkIjoiMzkwNDcxMzMtYmEyMS00ZGM3LTkwMTAtZDBmMTQyYTUyNmEwIiwiSW1wb3J0SWQiOm51bGwsIlRpdGxlIjoiU2VjdG9yIEQgSW5jaWRlbnQgUmVzcG9uc2UgVGltZSIsIk5vdGUiOm51bGwsIkh5cGVybGluayI6eyIkaWQiOiIzNzEiLCJBZGRyZXNzIjpudWxsLCJTdWJBZGRyZXNzIjpudWxsfSwiSXNDaGFuZ2VkIjpmYWxzZSwiSXNOZXciOmZhbHNlfV0sIlN3aW1sYW5lcyI6W10sIk1zUHJvamVjdEl0ZW1zVHJlZSI6bnVsbCwiTWV0YWRhdGEiOnsiJGlkIjoiMzcyIiwiUmVjZW50Q29sb3JzQ29sbGVjdGlvbiI6Ilt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n0se1wiJGlkXCI6XCIyXCIsXCJTZWxlY3RlZE1hcHBpbmdcIjoyLFwiQ29sdW1uSGVhZGVyXCI6XCJOYW1lXCJ9LHtcIiRpZFwiOlwiM1wiLFwiU2VsZWN0ZWRNYXBwaW5nXCI6MyxcIkNvbHVtbkhlYWRlclwiOlwiU3RhcnRcIn0se1wiJGlkXCI6XCI0XCIsXCJTZWxlY3RlZE1hcHBpbmdcIjo0LFwiQ29sdW1uSGVhZGVyXCI6XCJGaW5pc2hcIn0se1wiJGlkXCI6XCI1XCIsXCJTZWxlY3RlZE1hcHBpbmdcIjo1LFwiQ29sdW1uSGVhZGVyXCI6XCJQZXJjZW50Q29tcGxldGVcIn1dIn0sIlNldHRpbmdzIjp7IiRpZCI6IjM3MyIsIkltcGFPcHRpb25zIjp7IiRpZCI6IjM3NC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ZmFsc2UsIkltcG9ydFR5cGUiOjAsIkZpbGVQYXRoIjpudWxsLCJUaW1lQ29uZmlndXJhdGlvbiI6eyIkaWQiOiIzNzUiLCJVc2VUaW1lIjp0cnVlLCJXb3JrRGF5U3RhcnQiOiIwMDowMDowMCIsIldvcmtEYXlFbmQiOiIyMzo1OTowMCJ9LCJMYXN0VXNlZFRlbXBsYXRlSWQiOiI0YjY5ZmIzZS1mYTE5LTQwZTYtYmM4Yy0yNWEwZjkxYTMyOTIiLCJGaXJzdFdlZWtPZlllYXIiOjB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SCALEFORMAT" val="H:mm"/>
  <p:tag name="OTLTIMEBANDSCALETYPE" val="Hours"/>
  <p:tag name="OTLTIMEBANDQUICKPOSITION" val="Custom"/>
  <p:tag name="OTLTIMEBANDSHAPETYPE" val="ModernTimeband"/>
  <p:tag name="OTLTIMEBANDTHREEDEFFECTS" val="None"/>
  <p:tag name="OTLTIMEBANDAUTODATERANGE" val="True"/>
  <p:tag name="OTLTIMEBANDSTARTDATE" val="2017-08-11T13:16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SHAPEPADDINGTOP" val="5"/>
  <p:tag name="OTLTIMEBANDFYSTARTMONTH" val="January"/>
  <p:tag name="OTLTIMEBANDSHOWFYLABEL" val="True"/>
  <p:tag name="OTLTIMEBANDUSESTARTINGOFTHEYEARFORFYNUMBERING" val="True"/>
  <p:tag name="OTLTIMEBANDENDDATE" val="2021-08-11T18:05:00.0000000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ck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Auto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UpperCase"/>
  <p:tag name="OTLDATEFORMATHOURDIGITS" val="H"/>
  <p:tag name="OTLDATEFORMATTRIM00MINUTES" val="False"/>
  <p:tag name="OTLDURATIONFORMAT" val="minutes"/>
  <p:tag name="OTLSPACING" val="5"/>
  <p:tag name="OTLSHAPETHICKNESSTYPE" val="Regular"/>
  <p:tag name="OTLWEEKNUMBERINGFORMAT" val="WNFormat1"/>
  <p:tag name="OTLWEEKNUMBERINGISVISIBLE" val="False"/>
  <p:tag name="OTLSTARTDATE" val="2021-08-11T13:22:00.0000000Z"/>
  <p:tag name="OTLENDDATE" val="2021-08-11T17:47:00.0000000Z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Leak begins"/>
  <p:tag name="OTLPOSITIONONTASK" val="None"/>
  <p:tag name="OTLRELATEDTASKID" val="00000000-0000-0000-0000-000000000000"/>
  <p:tag name="OTLWEEKNUMBERINGFORMAT" val="WNFormat1"/>
  <p:tag name="OTLWEEKNUMBERINGISVISIBLE" val="False"/>
  <p:tag name="OTLDATE" val="2021-08-11T13:16:00.0000000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Declared Code Red"/>
  <p:tag name="OTLPOSITIONONTASK" val="None"/>
  <p:tag name="OTLRELATEDTASKID" val="00000000-0000-0000-0000-000000000000"/>
  <p:tag name="OTLWEEKNUMBERINGFORMAT" val="WNFormat1"/>
  <p:tag name="OTLWEEKNUMBERINGISVISIBLE" val="False"/>
  <p:tag name="OTLDATE" val="2021-08-11T13:22:00.0000000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Response preparations"/>
  <p:tag name="OTLPOSITIONONTASK" val="None"/>
  <p:tag name="OTLRELATEDTASKID" val="00000000-0000-0000-0000-000000000000"/>
  <p:tag name="OTLWEEKNUMBERINGFORMAT" val="WNFormat1"/>
  <p:tag name="OTLWEEKNUMBERINGISVISIBLE" val="False"/>
  <p:tag name="OTLDATE" val="2021-08-11T13:31:00.0000000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Vanguard team dispatched"/>
  <p:tag name="OTLPOSITIONONTASK" val="None"/>
  <p:tag name="OTLRELATEDTASKID" val="00000000-0000-0000-0000-000000000000"/>
  <p:tag name="OTLWEEKNUMBERINGFORMAT" val="WNFormat1"/>
  <p:tag name="OTLWEEKNUMBERINGISVISIBLE" val="False"/>
  <p:tag name="OTLDATE" val="2021-08-11T13:43:00.0000000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Mitigation equipment sent"/>
  <p:tag name="OTLPOSITIONONTASK" val="None"/>
  <p:tag name="OTLRELATEDTASKID" val="00000000-0000-0000-0000-000000000000"/>
  <p:tag name="OTLWEEKNUMBERINGFORMAT" val="WNFormat1"/>
  <p:tag name="OTLWEEKNUMBERINGISVISIBLE" val="False"/>
  <p:tag name="OTLDATE" val="2021-08-11T16:03:00.0000000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Mitigation personnel depart"/>
  <p:tag name="OTLPOSITIONONTASK" val="None"/>
  <p:tag name="OTLRELATEDTASKID" val="00000000-0000-0000-0000-000000000000"/>
  <p:tag name="OTLWEEKNUMBERINGFORMAT" val="WNFormat1"/>
  <p:tag name="OTLWEEKNUMBERINGISVISIBLE" val="False"/>
  <p:tag name="OTLDATE" val="2021-08-11T16:06:00.0000000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Mitigation personnel arrive"/>
  <p:tag name="OTLPOSITIONONTASK" val="None"/>
  <p:tag name="OTLRELATEDTASKID" val="00000000-0000-0000-0000-000000000000"/>
  <p:tag name="OTLWEEKNUMBERINGFORMAT" val="WNFormat1"/>
  <p:tag name="OTLWEEKNUMBERINGISVISIBLE" val="False"/>
  <p:tag name="OTLDATE" val="2021-08-11T16:52:00.0000000"/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Mitigation equipment sent"/>
  <p:tag name="OTLPOSITIONONTASK" val="None"/>
  <p:tag name="OTLRELATEDTASKID" val="00000000-0000-0000-0000-000000000000"/>
  <p:tag name="OTLWEEKNUMBERINGFORMAT" val="WNFormat1"/>
  <p:tag name="OTLWEEKNUMBERINGISVISIBLE" val="False"/>
  <p:tag name="OTLDATE" val="2021-08-11T17:07:00.0000000"/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Response base up"/>
  <p:tag name="OTLPOSITIONONTASK" val="None"/>
  <p:tag name="OTLRELATEDTASKID" val="00000000-0000-0000-0000-000000000000"/>
  <p:tag name="OTLWEEKNUMBERINGFORMAT" val="WNFormat1"/>
  <p:tag name="OTLWEEKNUMBERINGISVISIBLE" val="False"/>
  <p:tag name="OTLDATE" val="2021-08-11T17:47:00.0000000"/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Mop-up and recovery begins"/>
  <p:tag name="OTLPOSITIONONTASK" val="None"/>
  <p:tag name="OTLRELATEDTASKID" val="00000000-0000-0000-0000-000000000000"/>
  <p:tag name="OTLWEEKNUMBERINGFORMAT" val="WNFormat1"/>
  <p:tag name="OTLWEEKNUMBERINGISVISIBLE" val="False"/>
  <p:tag name="OTLDATE" val="2021-08-11T18:05:00.0000000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 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2017-02-10T12:45:01Z</dcterms:created>
  <dcterms:modified xsi:type="dcterms:W3CDTF">2020-12-04T12:30:19Z</dcterms:modified>
</cp:coreProperties>
</file>