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60" r:id="rId2"/>
  </p:sldIdLst>
  <p:sldSz cx="12192000" cy="6858000"/>
  <p:notesSz cx="6858000" cy="9144000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CA1BC"/>
    <a:srgbClr val="618294"/>
    <a:srgbClr val="000000"/>
    <a:srgbClr val="DEB8BB"/>
    <a:srgbClr val="52596F"/>
    <a:srgbClr val="BEC2CC"/>
    <a:srgbClr val="418590"/>
    <a:srgbClr val="E0BABD"/>
    <a:srgbClr val="E3A59D"/>
    <a:srgbClr val="2423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96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commentAuthors" Target="commentAuthors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6C016-D2FD-433C-AD5F-D842E249CB52}" type="datetimeFigureOut">
              <a:rPr lang="ro-RO" smtClean="0"/>
              <a:t>28.08.2018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2B836-E414-4370-8EB4-97FB0494EB58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698865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6C016-D2FD-433C-AD5F-D842E249CB52}" type="datetimeFigureOut">
              <a:rPr lang="ro-RO" smtClean="0"/>
              <a:t>28.08.2018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2B836-E414-4370-8EB4-97FB0494EB58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776618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6C016-D2FD-433C-AD5F-D842E249CB52}" type="datetimeFigureOut">
              <a:rPr lang="ro-RO" smtClean="0"/>
              <a:t>28.08.2018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2B836-E414-4370-8EB4-97FB0494EB58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184293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6C016-D2FD-433C-AD5F-D842E249CB52}" type="datetimeFigureOut">
              <a:rPr lang="ro-RO" smtClean="0"/>
              <a:t>28.08.2018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2B836-E414-4370-8EB4-97FB0494EB58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603555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6C016-D2FD-433C-AD5F-D842E249CB52}" type="datetimeFigureOut">
              <a:rPr lang="ro-RO" smtClean="0"/>
              <a:t>28.08.2018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2B836-E414-4370-8EB4-97FB0494EB58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977527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6C016-D2FD-433C-AD5F-D842E249CB52}" type="datetimeFigureOut">
              <a:rPr lang="ro-RO" smtClean="0"/>
              <a:t>28.08.2018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2B836-E414-4370-8EB4-97FB0494EB58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92850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6C016-D2FD-433C-AD5F-D842E249CB52}" type="datetimeFigureOut">
              <a:rPr lang="ro-RO" smtClean="0"/>
              <a:t>28.08.2018</a:t>
            </a:fld>
            <a:endParaRPr lang="ro-R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2B836-E414-4370-8EB4-97FB0494EB58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47788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6C016-D2FD-433C-AD5F-D842E249CB52}" type="datetimeFigureOut">
              <a:rPr lang="ro-RO" smtClean="0"/>
              <a:t>28.08.2018</a:t>
            </a:fld>
            <a:endParaRPr lang="ro-R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2B836-E414-4370-8EB4-97FB0494EB58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85517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6C016-D2FD-433C-AD5F-D842E249CB52}" type="datetimeFigureOut">
              <a:rPr lang="ro-RO" smtClean="0"/>
              <a:t>28.08.2018</a:t>
            </a:fld>
            <a:endParaRPr lang="ro-R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2B836-E414-4370-8EB4-97FB0494EB58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602625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6C016-D2FD-433C-AD5F-D842E249CB52}" type="datetimeFigureOut">
              <a:rPr lang="ro-RO" smtClean="0"/>
              <a:t>28.08.2018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2B836-E414-4370-8EB4-97FB0494EB58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25482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o-R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6C016-D2FD-433C-AD5F-D842E249CB52}" type="datetimeFigureOut">
              <a:rPr lang="ro-RO" smtClean="0"/>
              <a:t>28.08.2018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2B836-E414-4370-8EB4-97FB0494EB58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79553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B6C016-D2FD-433C-AD5F-D842E249CB52}" type="datetimeFigureOut">
              <a:rPr lang="ro-RO" smtClean="0"/>
              <a:t>28.08.2018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72B836-E414-4370-8EB4-97FB0494EB58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636553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o-R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6" Type="http://schemas.openxmlformats.org/officeDocument/2006/relationships/tags" Target="../tags/tag26.xml"/><Relationship Id="rId117" Type="http://schemas.openxmlformats.org/officeDocument/2006/relationships/tags" Target="../tags/tag117.xml"/><Relationship Id="rId21" Type="http://schemas.openxmlformats.org/officeDocument/2006/relationships/tags" Target="../tags/tag21.xml"/><Relationship Id="rId42" Type="http://schemas.openxmlformats.org/officeDocument/2006/relationships/tags" Target="../tags/tag42.xml"/><Relationship Id="rId47" Type="http://schemas.openxmlformats.org/officeDocument/2006/relationships/tags" Target="../tags/tag47.xml"/><Relationship Id="rId63" Type="http://schemas.openxmlformats.org/officeDocument/2006/relationships/tags" Target="../tags/tag63.xml"/><Relationship Id="rId68" Type="http://schemas.openxmlformats.org/officeDocument/2006/relationships/tags" Target="../tags/tag68.xml"/><Relationship Id="rId84" Type="http://schemas.openxmlformats.org/officeDocument/2006/relationships/tags" Target="../tags/tag84.xml"/><Relationship Id="rId89" Type="http://schemas.openxmlformats.org/officeDocument/2006/relationships/tags" Target="../tags/tag89.xml"/><Relationship Id="rId112" Type="http://schemas.openxmlformats.org/officeDocument/2006/relationships/tags" Target="../tags/tag112.xml"/><Relationship Id="rId16" Type="http://schemas.openxmlformats.org/officeDocument/2006/relationships/tags" Target="../tags/tag16.xml"/><Relationship Id="rId107" Type="http://schemas.openxmlformats.org/officeDocument/2006/relationships/tags" Target="../tags/tag107.xml"/><Relationship Id="rId11" Type="http://schemas.openxmlformats.org/officeDocument/2006/relationships/tags" Target="../tags/tag11.xml"/><Relationship Id="rId32" Type="http://schemas.openxmlformats.org/officeDocument/2006/relationships/tags" Target="../tags/tag32.xml"/><Relationship Id="rId37" Type="http://schemas.openxmlformats.org/officeDocument/2006/relationships/tags" Target="../tags/tag37.xml"/><Relationship Id="rId53" Type="http://schemas.openxmlformats.org/officeDocument/2006/relationships/tags" Target="../tags/tag53.xml"/><Relationship Id="rId58" Type="http://schemas.openxmlformats.org/officeDocument/2006/relationships/tags" Target="../tags/tag58.xml"/><Relationship Id="rId74" Type="http://schemas.openxmlformats.org/officeDocument/2006/relationships/tags" Target="../tags/tag74.xml"/><Relationship Id="rId79" Type="http://schemas.openxmlformats.org/officeDocument/2006/relationships/tags" Target="../tags/tag79.xml"/><Relationship Id="rId102" Type="http://schemas.openxmlformats.org/officeDocument/2006/relationships/tags" Target="../tags/tag102.xml"/><Relationship Id="rId123" Type="http://schemas.openxmlformats.org/officeDocument/2006/relationships/tags" Target="../tags/tag123.xml"/><Relationship Id="rId5" Type="http://schemas.openxmlformats.org/officeDocument/2006/relationships/tags" Target="../tags/tag5.xml"/><Relationship Id="rId90" Type="http://schemas.openxmlformats.org/officeDocument/2006/relationships/tags" Target="../tags/tag90.xml"/><Relationship Id="rId95" Type="http://schemas.openxmlformats.org/officeDocument/2006/relationships/tags" Target="../tags/tag95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43" Type="http://schemas.openxmlformats.org/officeDocument/2006/relationships/tags" Target="../tags/tag43.xml"/><Relationship Id="rId48" Type="http://schemas.openxmlformats.org/officeDocument/2006/relationships/tags" Target="../tags/tag48.xml"/><Relationship Id="rId64" Type="http://schemas.openxmlformats.org/officeDocument/2006/relationships/tags" Target="../tags/tag64.xml"/><Relationship Id="rId69" Type="http://schemas.openxmlformats.org/officeDocument/2006/relationships/tags" Target="../tags/tag69.xml"/><Relationship Id="rId113" Type="http://schemas.openxmlformats.org/officeDocument/2006/relationships/tags" Target="../tags/tag113.xml"/><Relationship Id="rId118" Type="http://schemas.openxmlformats.org/officeDocument/2006/relationships/tags" Target="../tags/tag118.xml"/><Relationship Id="rId80" Type="http://schemas.openxmlformats.org/officeDocument/2006/relationships/tags" Target="../tags/tag80.xml"/><Relationship Id="rId85" Type="http://schemas.openxmlformats.org/officeDocument/2006/relationships/tags" Target="../tags/tag85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33" Type="http://schemas.openxmlformats.org/officeDocument/2006/relationships/tags" Target="../tags/tag33.xml"/><Relationship Id="rId38" Type="http://schemas.openxmlformats.org/officeDocument/2006/relationships/tags" Target="../tags/tag38.xml"/><Relationship Id="rId59" Type="http://schemas.openxmlformats.org/officeDocument/2006/relationships/tags" Target="../tags/tag59.xml"/><Relationship Id="rId103" Type="http://schemas.openxmlformats.org/officeDocument/2006/relationships/tags" Target="../tags/tag103.xml"/><Relationship Id="rId108" Type="http://schemas.openxmlformats.org/officeDocument/2006/relationships/tags" Target="../tags/tag108.xml"/><Relationship Id="rId124" Type="http://schemas.openxmlformats.org/officeDocument/2006/relationships/slideLayout" Target="../slideLayouts/slideLayout7.xml"/><Relationship Id="rId54" Type="http://schemas.openxmlformats.org/officeDocument/2006/relationships/tags" Target="../tags/tag54.xml"/><Relationship Id="rId70" Type="http://schemas.openxmlformats.org/officeDocument/2006/relationships/tags" Target="../tags/tag70.xml"/><Relationship Id="rId75" Type="http://schemas.openxmlformats.org/officeDocument/2006/relationships/tags" Target="../tags/tag75.xml"/><Relationship Id="rId91" Type="http://schemas.openxmlformats.org/officeDocument/2006/relationships/tags" Target="../tags/tag91.xml"/><Relationship Id="rId96" Type="http://schemas.openxmlformats.org/officeDocument/2006/relationships/tags" Target="../tags/tag96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49" Type="http://schemas.openxmlformats.org/officeDocument/2006/relationships/tags" Target="../tags/tag49.xml"/><Relationship Id="rId114" Type="http://schemas.openxmlformats.org/officeDocument/2006/relationships/tags" Target="../tags/tag114.xml"/><Relationship Id="rId119" Type="http://schemas.openxmlformats.org/officeDocument/2006/relationships/tags" Target="../tags/tag119.xml"/><Relationship Id="rId44" Type="http://schemas.openxmlformats.org/officeDocument/2006/relationships/tags" Target="../tags/tag44.xml"/><Relationship Id="rId60" Type="http://schemas.openxmlformats.org/officeDocument/2006/relationships/tags" Target="../tags/tag60.xml"/><Relationship Id="rId65" Type="http://schemas.openxmlformats.org/officeDocument/2006/relationships/tags" Target="../tags/tag65.xml"/><Relationship Id="rId81" Type="http://schemas.openxmlformats.org/officeDocument/2006/relationships/tags" Target="../tags/tag81.xml"/><Relationship Id="rId86" Type="http://schemas.openxmlformats.org/officeDocument/2006/relationships/tags" Target="../tags/tag86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39" Type="http://schemas.openxmlformats.org/officeDocument/2006/relationships/tags" Target="../tags/tag39.xml"/><Relationship Id="rId109" Type="http://schemas.openxmlformats.org/officeDocument/2006/relationships/tags" Target="../tags/tag109.xml"/><Relationship Id="rId34" Type="http://schemas.openxmlformats.org/officeDocument/2006/relationships/tags" Target="../tags/tag34.xml"/><Relationship Id="rId50" Type="http://schemas.openxmlformats.org/officeDocument/2006/relationships/tags" Target="../tags/tag50.xml"/><Relationship Id="rId55" Type="http://schemas.openxmlformats.org/officeDocument/2006/relationships/tags" Target="../tags/tag55.xml"/><Relationship Id="rId76" Type="http://schemas.openxmlformats.org/officeDocument/2006/relationships/tags" Target="../tags/tag76.xml"/><Relationship Id="rId97" Type="http://schemas.openxmlformats.org/officeDocument/2006/relationships/tags" Target="../tags/tag97.xml"/><Relationship Id="rId104" Type="http://schemas.openxmlformats.org/officeDocument/2006/relationships/tags" Target="../tags/tag104.xml"/><Relationship Id="rId120" Type="http://schemas.openxmlformats.org/officeDocument/2006/relationships/tags" Target="../tags/tag120.xml"/><Relationship Id="rId125" Type="http://schemas.openxmlformats.org/officeDocument/2006/relationships/image" Target="../media/image1.png"/><Relationship Id="rId7" Type="http://schemas.openxmlformats.org/officeDocument/2006/relationships/tags" Target="../tags/tag7.xml"/><Relationship Id="rId71" Type="http://schemas.openxmlformats.org/officeDocument/2006/relationships/tags" Target="../tags/tag71.xml"/><Relationship Id="rId92" Type="http://schemas.openxmlformats.org/officeDocument/2006/relationships/tags" Target="../tags/tag92.xml"/><Relationship Id="rId2" Type="http://schemas.openxmlformats.org/officeDocument/2006/relationships/tags" Target="../tags/tag2.xml"/><Relationship Id="rId29" Type="http://schemas.openxmlformats.org/officeDocument/2006/relationships/tags" Target="../tags/tag29.xml"/><Relationship Id="rId24" Type="http://schemas.openxmlformats.org/officeDocument/2006/relationships/tags" Target="../tags/tag24.xml"/><Relationship Id="rId40" Type="http://schemas.openxmlformats.org/officeDocument/2006/relationships/tags" Target="../tags/tag40.xml"/><Relationship Id="rId45" Type="http://schemas.openxmlformats.org/officeDocument/2006/relationships/tags" Target="../tags/tag45.xml"/><Relationship Id="rId66" Type="http://schemas.openxmlformats.org/officeDocument/2006/relationships/tags" Target="../tags/tag66.xml"/><Relationship Id="rId87" Type="http://schemas.openxmlformats.org/officeDocument/2006/relationships/tags" Target="../tags/tag87.xml"/><Relationship Id="rId110" Type="http://schemas.openxmlformats.org/officeDocument/2006/relationships/tags" Target="../tags/tag110.xml"/><Relationship Id="rId115" Type="http://schemas.openxmlformats.org/officeDocument/2006/relationships/tags" Target="../tags/tag115.xml"/><Relationship Id="rId61" Type="http://schemas.openxmlformats.org/officeDocument/2006/relationships/tags" Target="../tags/tag61.xml"/><Relationship Id="rId82" Type="http://schemas.openxmlformats.org/officeDocument/2006/relationships/tags" Target="../tags/tag82.xml"/><Relationship Id="rId19" Type="http://schemas.openxmlformats.org/officeDocument/2006/relationships/tags" Target="../tags/tag19.xml"/><Relationship Id="rId14" Type="http://schemas.openxmlformats.org/officeDocument/2006/relationships/tags" Target="../tags/tag14.xml"/><Relationship Id="rId30" Type="http://schemas.openxmlformats.org/officeDocument/2006/relationships/tags" Target="../tags/tag30.xml"/><Relationship Id="rId35" Type="http://schemas.openxmlformats.org/officeDocument/2006/relationships/tags" Target="../tags/tag35.xml"/><Relationship Id="rId56" Type="http://schemas.openxmlformats.org/officeDocument/2006/relationships/tags" Target="../tags/tag56.xml"/><Relationship Id="rId77" Type="http://schemas.openxmlformats.org/officeDocument/2006/relationships/tags" Target="../tags/tag77.xml"/><Relationship Id="rId100" Type="http://schemas.openxmlformats.org/officeDocument/2006/relationships/tags" Target="../tags/tag100.xml"/><Relationship Id="rId105" Type="http://schemas.openxmlformats.org/officeDocument/2006/relationships/tags" Target="../tags/tag105.xml"/><Relationship Id="rId126" Type="http://schemas.openxmlformats.org/officeDocument/2006/relationships/image" Target="../media/image2.png"/><Relationship Id="rId8" Type="http://schemas.openxmlformats.org/officeDocument/2006/relationships/tags" Target="../tags/tag8.xml"/><Relationship Id="rId51" Type="http://schemas.openxmlformats.org/officeDocument/2006/relationships/tags" Target="../tags/tag51.xml"/><Relationship Id="rId72" Type="http://schemas.openxmlformats.org/officeDocument/2006/relationships/tags" Target="../tags/tag72.xml"/><Relationship Id="rId93" Type="http://schemas.openxmlformats.org/officeDocument/2006/relationships/tags" Target="../tags/tag93.xml"/><Relationship Id="rId98" Type="http://schemas.openxmlformats.org/officeDocument/2006/relationships/tags" Target="../tags/tag98.xml"/><Relationship Id="rId121" Type="http://schemas.openxmlformats.org/officeDocument/2006/relationships/tags" Target="../tags/tag121.xml"/><Relationship Id="rId3" Type="http://schemas.openxmlformats.org/officeDocument/2006/relationships/tags" Target="../tags/tag3.xml"/><Relationship Id="rId25" Type="http://schemas.openxmlformats.org/officeDocument/2006/relationships/tags" Target="../tags/tag25.xml"/><Relationship Id="rId46" Type="http://schemas.openxmlformats.org/officeDocument/2006/relationships/tags" Target="../tags/tag46.xml"/><Relationship Id="rId67" Type="http://schemas.openxmlformats.org/officeDocument/2006/relationships/tags" Target="../tags/tag67.xml"/><Relationship Id="rId116" Type="http://schemas.openxmlformats.org/officeDocument/2006/relationships/tags" Target="../tags/tag116.xml"/><Relationship Id="rId20" Type="http://schemas.openxmlformats.org/officeDocument/2006/relationships/tags" Target="../tags/tag20.xml"/><Relationship Id="rId41" Type="http://schemas.openxmlformats.org/officeDocument/2006/relationships/tags" Target="../tags/tag41.xml"/><Relationship Id="rId62" Type="http://schemas.openxmlformats.org/officeDocument/2006/relationships/tags" Target="../tags/tag62.xml"/><Relationship Id="rId83" Type="http://schemas.openxmlformats.org/officeDocument/2006/relationships/tags" Target="../tags/tag83.xml"/><Relationship Id="rId88" Type="http://schemas.openxmlformats.org/officeDocument/2006/relationships/tags" Target="../tags/tag88.xml"/><Relationship Id="rId111" Type="http://schemas.openxmlformats.org/officeDocument/2006/relationships/tags" Target="../tags/tag111.xml"/><Relationship Id="rId15" Type="http://schemas.openxmlformats.org/officeDocument/2006/relationships/tags" Target="../tags/tag15.xml"/><Relationship Id="rId36" Type="http://schemas.openxmlformats.org/officeDocument/2006/relationships/tags" Target="../tags/tag36.xml"/><Relationship Id="rId57" Type="http://schemas.openxmlformats.org/officeDocument/2006/relationships/tags" Target="../tags/tag57.xml"/><Relationship Id="rId106" Type="http://schemas.openxmlformats.org/officeDocument/2006/relationships/tags" Target="../tags/tag106.xml"/><Relationship Id="rId127" Type="http://schemas.openxmlformats.org/officeDocument/2006/relationships/image" Target="../media/image3.png"/><Relationship Id="rId10" Type="http://schemas.openxmlformats.org/officeDocument/2006/relationships/tags" Target="../tags/tag10.xml"/><Relationship Id="rId31" Type="http://schemas.openxmlformats.org/officeDocument/2006/relationships/tags" Target="../tags/tag31.xml"/><Relationship Id="rId52" Type="http://schemas.openxmlformats.org/officeDocument/2006/relationships/tags" Target="../tags/tag52.xml"/><Relationship Id="rId73" Type="http://schemas.openxmlformats.org/officeDocument/2006/relationships/tags" Target="../tags/tag73.xml"/><Relationship Id="rId78" Type="http://schemas.openxmlformats.org/officeDocument/2006/relationships/tags" Target="../tags/tag78.xml"/><Relationship Id="rId94" Type="http://schemas.openxmlformats.org/officeDocument/2006/relationships/tags" Target="../tags/tag94.xml"/><Relationship Id="rId99" Type="http://schemas.openxmlformats.org/officeDocument/2006/relationships/tags" Target="../tags/tag99.xml"/><Relationship Id="rId101" Type="http://schemas.openxmlformats.org/officeDocument/2006/relationships/tags" Target="../tags/tag101.xml"/><Relationship Id="rId122" Type="http://schemas.openxmlformats.org/officeDocument/2006/relationships/tags" Target="../tags/tag122.xml"/><Relationship Id="rId4" Type="http://schemas.openxmlformats.org/officeDocument/2006/relationships/tags" Target="../tags/tag4.xml"/><Relationship Id="rId9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166" name="OTLSHAPE_M_7575028b2f354be89138cf34a1428472_Connector1"/>
          <p:cNvCxnSpPr/>
          <p:nvPr>
            <p:custDataLst>
              <p:tags r:id="rId2"/>
            </p:custDataLst>
          </p:nvPr>
        </p:nvCxnSpPr>
        <p:spPr>
          <a:xfrm>
            <a:off x="9877974" y="4257040"/>
            <a:ext cx="0" cy="1154340"/>
          </a:xfrm>
          <a:prstGeom prst="line">
            <a:avLst/>
          </a:prstGeom>
          <a:ln w="9525" cap="flat" cmpd="sng" algn="ctr">
            <a:solidFill>
              <a:srgbClr val="166275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65" name="OTLSHAPE_M_9bc96e540e78436c8ddad562dbe9418a_Connector1"/>
          <p:cNvCxnSpPr/>
          <p:nvPr>
            <p:custDataLst>
              <p:tags r:id="rId3"/>
            </p:custDataLst>
          </p:nvPr>
        </p:nvCxnSpPr>
        <p:spPr>
          <a:xfrm>
            <a:off x="8717328" y="4257040"/>
            <a:ext cx="0" cy="599313"/>
          </a:xfrm>
          <a:prstGeom prst="line">
            <a:avLst/>
          </a:prstGeom>
          <a:ln w="9525" cap="flat" cmpd="sng" algn="ctr">
            <a:solidFill>
              <a:srgbClr val="D0ACA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64" name="OTLSHAPE_M_4e33a9ff4a1c4f0fb2402422b80da506_Connector2"/>
          <p:cNvCxnSpPr/>
          <p:nvPr>
            <p:custDataLst>
              <p:tags r:id="rId4"/>
            </p:custDataLst>
          </p:nvPr>
        </p:nvCxnSpPr>
        <p:spPr>
          <a:xfrm>
            <a:off x="8347156" y="5263727"/>
            <a:ext cx="0" cy="887443"/>
          </a:xfrm>
          <a:prstGeom prst="line">
            <a:avLst/>
          </a:prstGeom>
          <a:ln w="9525" cap="flat" cmpd="sng" algn="ctr">
            <a:solidFill>
              <a:srgbClr val="D0ACA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63" name="OTLSHAPE_M_4e33a9ff4a1c4f0fb2402422b80da506_Connector1"/>
          <p:cNvCxnSpPr/>
          <p:nvPr>
            <p:custDataLst>
              <p:tags r:id="rId5"/>
            </p:custDataLst>
          </p:nvPr>
        </p:nvCxnSpPr>
        <p:spPr>
          <a:xfrm>
            <a:off x="8347156" y="4257040"/>
            <a:ext cx="0" cy="820632"/>
          </a:xfrm>
          <a:prstGeom prst="line">
            <a:avLst/>
          </a:prstGeom>
          <a:ln w="9525" cap="flat" cmpd="sng" algn="ctr">
            <a:solidFill>
              <a:srgbClr val="D0ACA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62" name="OTLSHAPE_M_a354185f342d43628320a6196386c9ad_Connector3"/>
          <p:cNvCxnSpPr/>
          <p:nvPr>
            <p:custDataLst>
              <p:tags r:id="rId6"/>
            </p:custDataLst>
          </p:nvPr>
        </p:nvCxnSpPr>
        <p:spPr>
          <a:xfrm>
            <a:off x="6682653" y="5813608"/>
            <a:ext cx="0" cy="331968"/>
          </a:xfrm>
          <a:prstGeom prst="line">
            <a:avLst/>
          </a:prstGeom>
          <a:ln w="9525" cap="flat" cmpd="sng" algn="ctr">
            <a:solidFill>
              <a:srgbClr val="D0ACA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61" name="OTLSHAPE_M_a354185f342d43628320a6196386c9ad_Connector2"/>
          <p:cNvCxnSpPr/>
          <p:nvPr>
            <p:custDataLst>
              <p:tags r:id="rId7"/>
            </p:custDataLst>
          </p:nvPr>
        </p:nvCxnSpPr>
        <p:spPr>
          <a:xfrm>
            <a:off x="6682653" y="4753313"/>
            <a:ext cx="0" cy="874239"/>
          </a:xfrm>
          <a:prstGeom prst="line">
            <a:avLst/>
          </a:prstGeom>
          <a:ln w="9525" cap="flat" cmpd="sng" algn="ctr">
            <a:solidFill>
              <a:srgbClr val="D0ACA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60" name="OTLSHAPE_M_a354185f342d43628320a6196386c9ad_Connector1"/>
          <p:cNvCxnSpPr/>
          <p:nvPr>
            <p:custDataLst>
              <p:tags r:id="rId8"/>
            </p:custDataLst>
          </p:nvPr>
        </p:nvCxnSpPr>
        <p:spPr>
          <a:xfrm>
            <a:off x="6682653" y="4257040"/>
            <a:ext cx="0" cy="310219"/>
          </a:xfrm>
          <a:prstGeom prst="line">
            <a:avLst/>
          </a:prstGeom>
          <a:ln w="9525" cap="flat" cmpd="sng" algn="ctr">
            <a:solidFill>
              <a:srgbClr val="D0ACA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59" name="OTLSHAPE_M_e738abdc8a8b450ca616ab5be2ad3e43_Connector2"/>
          <p:cNvCxnSpPr/>
          <p:nvPr>
            <p:custDataLst>
              <p:tags r:id="rId9"/>
            </p:custDataLst>
          </p:nvPr>
        </p:nvCxnSpPr>
        <p:spPr>
          <a:xfrm>
            <a:off x="6127649" y="5261450"/>
            <a:ext cx="0" cy="144784"/>
          </a:xfrm>
          <a:prstGeom prst="line">
            <a:avLst/>
          </a:prstGeom>
          <a:ln w="9525" cap="flat" cmpd="sng" algn="ctr">
            <a:solidFill>
              <a:srgbClr val="D0ACA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58" name="OTLSHAPE_M_e738abdc8a8b450ca616ab5be2ad3e43_Connector1"/>
          <p:cNvCxnSpPr/>
          <p:nvPr>
            <p:custDataLst>
              <p:tags r:id="rId10"/>
            </p:custDataLst>
          </p:nvPr>
        </p:nvCxnSpPr>
        <p:spPr>
          <a:xfrm>
            <a:off x="6127649" y="4257040"/>
            <a:ext cx="0" cy="818355"/>
          </a:xfrm>
          <a:prstGeom prst="line">
            <a:avLst/>
          </a:prstGeom>
          <a:ln w="9525" cap="flat" cmpd="sng" algn="ctr">
            <a:solidFill>
              <a:srgbClr val="D0ACA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57" name="OTLSHAPE_M_2e4cc239752e4bc49ba76b875f2b4b2a_Connector2"/>
          <p:cNvCxnSpPr/>
          <p:nvPr>
            <p:custDataLst>
              <p:tags r:id="rId11"/>
            </p:custDataLst>
          </p:nvPr>
        </p:nvCxnSpPr>
        <p:spPr>
          <a:xfrm>
            <a:off x="5202981" y="4753313"/>
            <a:ext cx="0" cy="100763"/>
          </a:xfrm>
          <a:prstGeom prst="line">
            <a:avLst/>
          </a:prstGeom>
          <a:ln w="9525" cap="flat" cmpd="sng" algn="ctr">
            <a:solidFill>
              <a:srgbClr val="D0ACA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56" name="OTLSHAPE_M_2e4cc239752e4bc49ba76b875f2b4b2a_Connector1"/>
          <p:cNvCxnSpPr/>
          <p:nvPr>
            <p:custDataLst>
              <p:tags r:id="rId12"/>
            </p:custDataLst>
          </p:nvPr>
        </p:nvCxnSpPr>
        <p:spPr>
          <a:xfrm>
            <a:off x="5202981" y="4257040"/>
            <a:ext cx="0" cy="310219"/>
          </a:xfrm>
          <a:prstGeom prst="line">
            <a:avLst/>
          </a:prstGeom>
          <a:ln w="9525" cap="flat" cmpd="sng" algn="ctr">
            <a:solidFill>
              <a:srgbClr val="D0ACA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55" name="OTLSHAPE_M_c4a49c6b4f814aa89382630bc3475c2c_Connector1"/>
          <p:cNvCxnSpPr/>
          <p:nvPr>
            <p:custDataLst>
              <p:tags r:id="rId13"/>
            </p:custDataLst>
          </p:nvPr>
        </p:nvCxnSpPr>
        <p:spPr>
          <a:xfrm>
            <a:off x="1134137" y="4257040"/>
            <a:ext cx="0" cy="585174"/>
          </a:xfrm>
          <a:prstGeom prst="line">
            <a:avLst/>
          </a:prstGeom>
          <a:ln w="9525" cap="flat" cmpd="sng" algn="ctr">
            <a:solidFill>
              <a:srgbClr val="166275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53" name="OTLSHAPE_M_71f1f429e3224d97924a54424dc5b648_Connector2"/>
          <p:cNvCxnSpPr/>
          <p:nvPr>
            <p:custDataLst>
              <p:tags r:id="rId14"/>
            </p:custDataLst>
          </p:nvPr>
        </p:nvCxnSpPr>
        <p:spPr>
          <a:xfrm>
            <a:off x="10196999" y="2174944"/>
            <a:ext cx="0" cy="1650296"/>
          </a:xfrm>
          <a:prstGeom prst="line">
            <a:avLst/>
          </a:prstGeom>
          <a:ln w="9525" cap="flat" cmpd="sng" algn="ctr">
            <a:solidFill>
              <a:srgbClr val="D0ACA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52" name="OTLSHAPE_M_71f1f429e3224d97924a54424dc5b648_Connector1"/>
          <p:cNvCxnSpPr/>
          <p:nvPr>
            <p:custDataLst>
              <p:tags r:id="rId15"/>
            </p:custDataLst>
          </p:nvPr>
        </p:nvCxnSpPr>
        <p:spPr>
          <a:xfrm>
            <a:off x="10196999" y="1701156"/>
            <a:ext cx="0" cy="287733"/>
          </a:xfrm>
          <a:prstGeom prst="line">
            <a:avLst/>
          </a:prstGeom>
          <a:ln w="9525" cap="flat" cmpd="sng" algn="ctr">
            <a:solidFill>
              <a:srgbClr val="D0ACA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51" name="OTLSHAPE_M_39e547a990e943638888aee4c4b49bd1_Connector2"/>
          <p:cNvCxnSpPr/>
          <p:nvPr>
            <p:custDataLst>
              <p:tags r:id="rId16"/>
            </p:custDataLst>
          </p:nvPr>
        </p:nvCxnSpPr>
        <p:spPr>
          <a:xfrm>
            <a:off x="9826828" y="2945722"/>
            <a:ext cx="0" cy="879518"/>
          </a:xfrm>
          <a:prstGeom prst="line">
            <a:avLst/>
          </a:prstGeom>
          <a:ln w="9525" cap="flat" cmpd="sng" algn="ctr">
            <a:solidFill>
              <a:srgbClr val="166275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50" name="OTLSHAPE_M_39e547a990e943638888aee4c4b49bd1_Connector1"/>
          <p:cNvCxnSpPr/>
          <p:nvPr>
            <p:custDataLst>
              <p:tags r:id="rId17"/>
            </p:custDataLst>
          </p:nvPr>
        </p:nvCxnSpPr>
        <p:spPr>
          <a:xfrm>
            <a:off x="9826828" y="2396262"/>
            <a:ext cx="0" cy="363405"/>
          </a:xfrm>
          <a:prstGeom prst="line">
            <a:avLst/>
          </a:prstGeom>
          <a:ln w="9525" cap="flat" cmpd="sng" algn="ctr">
            <a:solidFill>
              <a:srgbClr val="166275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49" name="OTLSHAPE_M_305ec93e52f64aff8ef0fab2e8739a3a_Connector2"/>
          <p:cNvCxnSpPr/>
          <p:nvPr>
            <p:custDataLst>
              <p:tags r:id="rId18"/>
            </p:custDataLst>
          </p:nvPr>
        </p:nvCxnSpPr>
        <p:spPr>
          <a:xfrm>
            <a:off x="8768473" y="3515021"/>
            <a:ext cx="0" cy="310219"/>
          </a:xfrm>
          <a:prstGeom prst="line">
            <a:avLst/>
          </a:prstGeom>
          <a:ln w="9525" cap="flat" cmpd="sng" algn="ctr">
            <a:solidFill>
              <a:srgbClr val="166275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48" name="OTLSHAPE_M_305ec93e52f64aff8ef0fab2e8739a3a_Connector1"/>
          <p:cNvCxnSpPr/>
          <p:nvPr>
            <p:custDataLst>
              <p:tags r:id="rId19"/>
            </p:custDataLst>
          </p:nvPr>
        </p:nvCxnSpPr>
        <p:spPr>
          <a:xfrm>
            <a:off x="8768473" y="3167041"/>
            <a:ext cx="0" cy="161925"/>
          </a:xfrm>
          <a:prstGeom prst="line">
            <a:avLst/>
          </a:prstGeom>
          <a:ln w="9525" cap="flat" cmpd="sng" algn="ctr">
            <a:solidFill>
              <a:srgbClr val="166275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47" name="OTLSHAPE_M_37f4af0571384cf4abae1704feb10e10_Connector2"/>
          <p:cNvCxnSpPr/>
          <p:nvPr>
            <p:custDataLst>
              <p:tags r:id="rId20"/>
            </p:custDataLst>
          </p:nvPr>
        </p:nvCxnSpPr>
        <p:spPr>
          <a:xfrm>
            <a:off x="7607321" y="2945722"/>
            <a:ext cx="0" cy="879518"/>
          </a:xfrm>
          <a:prstGeom prst="line">
            <a:avLst/>
          </a:prstGeom>
          <a:ln w="9525" cap="flat" cmpd="sng" algn="ctr">
            <a:solidFill>
              <a:srgbClr val="D0ACA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46" name="OTLSHAPE_M_37f4af0571384cf4abae1704feb10e10_Connector1"/>
          <p:cNvCxnSpPr/>
          <p:nvPr>
            <p:custDataLst>
              <p:tags r:id="rId21"/>
            </p:custDataLst>
          </p:nvPr>
        </p:nvCxnSpPr>
        <p:spPr>
          <a:xfrm>
            <a:off x="7607321" y="2395656"/>
            <a:ext cx="0" cy="364011"/>
          </a:xfrm>
          <a:prstGeom prst="line">
            <a:avLst/>
          </a:prstGeom>
          <a:ln w="9525" cap="flat" cmpd="sng" algn="ctr">
            <a:solidFill>
              <a:srgbClr val="D0ACA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45" name="OTLSHAPE_M_507e975a429d4009a83fc22b42112860_Connector1"/>
          <p:cNvCxnSpPr/>
          <p:nvPr>
            <p:custDataLst>
              <p:tags r:id="rId22"/>
            </p:custDataLst>
          </p:nvPr>
        </p:nvCxnSpPr>
        <p:spPr>
          <a:xfrm>
            <a:off x="6867485" y="1696751"/>
            <a:ext cx="0" cy="2128489"/>
          </a:xfrm>
          <a:prstGeom prst="line">
            <a:avLst/>
          </a:prstGeom>
          <a:ln w="9525" cap="flat" cmpd="sng" algn="ctr">
            <a:solidFill>
              <a:srgbClr val="D0ACA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44" name="OTLSHAPE_M_8263885653f44b0fad8805846bc3caf6_Connector1"/>
          <p:cNvCxnSpPr/>
          <p:nvPr>
            <p:custDataLst>
              <p:tags r:id="rId23"/>
            </p:custDataLst>
          </p:nvPr>
        </p:nvCxnSpPr>
        <p:spPr>
          <a:xfrm>
            <a:off x="5757984" y="2395655"/>
            <a:ext cx="0" cy="1429584"/>
          </a:xfrm>
          <a:prstGeom prst="line">
            <a:avLst/>
          </a:prstGeom>
          <a:ln w="9525" cap="flat" cmpd="sng" algn="ctr">
            <a:solidFill>
              <a:srgbClr val="D0ACA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43" name="OTLSHAPE_M_2406660b256d4f71bdb4cd044fc98402_Connector2"/>
          <p:cNvCxnSpPr/>
          <p:nvPr>
            <p:custDataLst>
              <p:tags r:id="rId24"/>
            </p:custDataLst>
          </p:nvPr>
        </p:nvCxnSpPr>
        <p:spPr>
          <a:xfrm>
            <a:off x="4848508" y="3515021"/>
            <a:ext cx="0" cy="310219"/>
          </a:xfrm>
          <a:prstGeom prst="line">
            <a:avLst/>
          </a:prstGeom>
          <a:ln w="9525" cap="flat" cmpd="sng" algn="ctr">
            <a:solidFill>
              <a:srgbClr val="166275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42" name="OTLSHAPE_M_2406660b256d4f71bdb4cd044fc98402_Connector1"/>
          <p:cNvCxnSpPr/>
          <p:nvPr>
            <p:custDataLst>
              <p:tags r:id="rId25"/>
            </p:custDataLst>
          </p:nvPr>
        </p:nvCxnSpPr>
        <p:spPr>
          <a:xfrm>
            <a:off x="4848508" y="3166343"/>
            <a:ext cx="0" cy="162623"/>
          </a:xfrm>
          <a:prstGeom prst="line">
            <a:avLst/>
          </a:prstGeom>
          <a:ln w="9525" cap="flat" cmpd="sng" algn="ctr">
            <a:solidFill>
              <a:srgbClr val="166275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53" name="OTLSHAPE_M_25c8542127434c7dbf4b43ec4d7c7d7d_Connector1" hidden="1"/>
          <p:cNvCxnSpPr/>
          <p:nvPr>
            <p:custDataLst>
              <p:tags r:id="rId26"/>
            </p:custDataLst>
          </p:nvPr>
        </p:nvCxnSpPr>
        <p:spPr>
          <a:xfrm>
            <a:off x="10382338" y="4257040"/>
            <a:ext cx="0" cy="585174"/>
          </a:xfrm>
          <a:prstGeom prst="line">
            <a:avLst/>
          </a:prstGeom>
          <a:ln w="9525" cap="flat" cmpd="sng" algn="ctr">
            <a:solidFill>
              <a:srgbClr val="D0ACA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54" name="OTLSHAPE_M_71f1f429e3224d97924a54424dc5b648_Connector3" hidden="1"/>
          <p:cNvCxnSpPr/>
          <p:nvPr>
            <p:custDataLst>
              <p:tags r:id="rId27"/>
            </p:custDataLst>
          </p:nvPr>
        </p:nvCxnSpPr>
        <p:spPr>
          <a:xfrm>
            <a:off x="10196999" y="3515021"/>
            <a:ext cx="0" cy="310219"/>
          </a:xfrm>
          <a:prstGeom prst="line">
            <a:avLst/>
          </a:prstGeom>
          <a:ln w="9525" cap="flat" cmpd="sng" algn="ctr">
            <a:solidFill>
              <a:srgbClr val="D0ACA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60" name="Picture 4559"/>
          <p:cNvPicPr>
            <a:picLocks noChangeAspect="1"/>
          </p:cNvPicPr>
          <p:nvPr/>
        </p:nvPicPr>
        <p:blipFill rotWithShape="1">
          <a:blip r:embed="rId125"/>
          <a:srcRect l="15703" r="20362"/>
          <a:stretch/>
        </p:blipFill>
        <p:spPr>
          <a:xfrm>
            <a:off x="427970" y="197399"/>
            <a:ext cx="2887214" cy="33430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603" name="OTLSHAPE_TB_00000000000000000000000000000000_LeftEndCaps"/>
          <p:cNvSpPr txBox="1"/>
          <p:nvPr>
            <p:custDataLst>
              <p:tags r:id="rId28"/>
            </p:custDataLst>
          </p:nvPr>
        </p:nvSpPr>
        <p:spPr>
          <a:xfrm>
            <a:off x="254000" y="3901609"/>
            <a:ext cx="451662" cy="279061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algn="ctr"/>
            <a:r>
              <a:rPr lang="ro-RO" b="1" spc="-38" smtClean="0">
                <a:solidFill>
                  <a:srgbClr val="737373"/>
                </a:solidFill>
                <a:latin typeface="Calibri" panose="020F0502020204030204" pitchFamily="34" charset="0"/>
              </a:rPr>
              <a:t>1964</a:t>
            </a:r>
            <a:endParaRPr lang="ro-RO" b="1" spc="-38">
              <a:solidFill>
                <a:srgbClr val="737373"/>
              </a:solidFill>
              <a:latin typeface="Calibri" panose="020F0502020204030204" pitchFamily="34" charset="0"/>
            </a:endParaRPr>
          </a:p>
        </p:txBody>
      </p:sp>
      <p:sp>
        <p:nvSpPr>
          <p:cNvPr id="4604" name="OTLSHAPE_TB_00000000000000000000000000000000_RightEndCaps"/>
          <p:cNvSpPr txBox="1"/>
          <p:nvPr>
            <p:custDataLst>
              <p:tags r:id="rId29"/>
            </p:custDataLst>
          </p:nvPr>
        </p:nvSpPr>
        <p:spPr>
          <a:xfrm>
            <a:off x="11474534" y="3901609"/>
            <a:ext cx="451662" cy="279061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algn="ctr"/>
            <a:r>
              <a:rPr lang="ro-RO" b="1" spc="-38" smtClean="0">
                <a:solidFill>
                  <a:srgbClr val="737373"/>
                </a:solidFill>
                <a:latin typeface="Calibri" panose="020F0502020204030204" pitchFamily="34" charset="0"/>
              </a:rPr>
              <a:t>2018</a:t>
            </a:r>
            <a:endParaRPr lang="ro-RO" b="1" spc="-38">
              <a:solidFill>
                <a:srgbClr val="737373"/>
              </a:solidFill>
              <a:latin typeface="Calibri" panose="020F0502020204030204" pitchFamily="34" charset="0"/>
            </a:endParaRPr>
          </a:p>
        </p:txBody>
      </p:sp>
      <p:sp>
        <p:nvSpPr>
          <p:cNvPr id="4605" name="OTLSHAPE_TB_00000000000000000000000000000000_ScaleContainer"/>
          <p:cNvSpPr/>
          <p:nvPr>
            <p:custDataLst>
              <p:tags r:id="rId30"/>
            </p:custDataLst>
          </p:nvPr>
        </p:nvSpPr>
        <p:spPr>
          <a:xfrm>
            <a:off x="844465" y="3850640"/>
            <a:ext cx="10515600" cy="381000"/>
          </a:xfrm>
          <a:prstGeom prst="roundRect">
            <a:avLst>
              <a:gd name="adj" fmla="val 100000"/>
            </a:avLst>
          </a:prstGeom>
          <a:gradFill flip="none" rotWithShape="1">
            <a:gsLst>
              <a:gs pos="0">
                <a:srgbClr val="000000"/>
              </a:gs>
              <a:gs pos="0">
                <a:schemeClr val="dk1"/>
              </a:gs>
            </a:gsLst>
            <a:lin ang="5400000" scaled="1"/>
            <a:tileRect/>
          </a:gradFill>
          <a:ln w="12700" cap="flat" cmpd="sng" algn="ctr">
            <a:gradFill flip="none" rotWithShape="1">
              <a:gsLst>
                <a:gs pos="41000">
                  <a:srgbClr val="E0BABD"/>
                </a:gs>
                <a:gs pos="61000">
                  <a:srgbClr val="418590"/>
                </a:gs>
              </a:gsLst>
              <a:path path="circle">
                <a:fillToRect l="100000" t="100000"/>
              </a:path>
              <a:tileRect r="-100000" b="-100000"/>
            </a:gradFill>
            <a:prstDash val="solid"/>
            <a:miter lim="800000"/>
          </a:ln>
          <a:effectLst>
            <a:reflection blurRad="6350" stA="0" endPos="55500" dist="50800" dir="5400000" sy="-100000" algn="bl" rotWithShape="0"/>
          </a:effectLst>
          <a:scene3d>
            <a:camera prst="orthographicFront"/>
            <a:lightRig rig="threePt" dir="t">
              <a:rot lat="0" lon="0" rev="8700000"/>
            </a:lightRig>
          </a:scene3d>
          <a:sp3d>
            <a:bevelT w="1651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4606" name="OTLSHAPE_TB_00000000000000000000000000000000_ElapsedTime" hidden="1"/>
          <p:cNvSpPr/>
          <p:nvPr>
            <p:custDataLst>
              <p:tags r:id="rId31"/>
            </p:custDataLst>
          </p:nvPr>
        </p:nvSpPr>
        <p:spPr>
          <a:xfrm>
            <a:off x="0" y="0"/>
            <a:ext cx="0" cy="0"/>
          </a:xfrm>
          <a:prstGeom prst="roundRect">
            <a:avLst>
              <a:gd name="adj" fmla="val 100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4607" name="OTLSHAPE_TB_00000000000000000000000000000000_TodayMarkerShape" hidden="1"/>
          <p:cNvSpPr/>
          <p:nvPr>
            <p:custDataLst>
              <p:tags r:id="rId32"/>
            </p:custDataLst>
          </p:nvPr>
        </p:nvSpPr>
        <p:spPr>
          <a:xfrm>
            <a:off x="11064071" y="4231640"/>
            <a:ext cx="108857" cy="1270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5120" name="OTLSHAPE_TB_00000000000000000000000000000000_TodayMarkerText" hidden="1"/>
          <p:cNvSpPr txBox="1"/>
          <p:nvPr>
            <p:custDataLst>
              <p:tags r:id="rId33"/>
            </p:custDataLst>
          </p:nvPr>
        </p:nvSpPr>
        <p:spPr>
          <a:xfrm>
            <a:off x="11118500" y="4358640"/>
            <a:ext cx="363369" cy="184666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algn="ctr"/>
            <a:r>
              <a:rPr lang="ro-RO" sz="1200" smtClean="0">
                <a:solidFill>
                  <a:schemeClr val="dk1"/>
                </a:solidFill>
                <a:latin typeface="Calibri" panose="020F0502020204030204" pitchFamily="34" charset="0"/>
              </a:rPr>
              <a:t>Today</a:t>
            </a:r>
            <a:endParaRPr lang="ro-RO" sz="1200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5121" name="OTLSHAPE_TB_00000000000000000000000000000000_TimescaleInterval1"/>
          <p:cNvSpPr txBox="1"/>
          <p:nvPr>
            <p:custDataLst>
              <p:tags r:id="rId34"/>
            </p:custDataLst>
          </p:nvPr>
        </p:nvSpPr>
        <p:spPr>
          <a:xfrm>
            <a:off x="1073065" y="3948112"/>
            <a:ext cx="304955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ro-RO" sz="1200" spc="-20" smtClean="0">
                <a:solidFill>
                  <a:schemeClr val="lt1"/>
                </a:solidFill>
                <a:latin typeface="Calibri" panose="020F0502020204030204" pitchFamily="34" charset="0"/>
              </a:rPr>
              <a:t>1964</a:t>
            </a:r>
            <a:endParaRPr lang="ro-RO" sz="1200" spc="-20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cxnSp>
        <p:nvCxnSpPr>
          <p:cNvPr id="5122" name="OTLSHAPE_TB_00000000000000000000000000000000_Separator1"/>
          <p:cNvCxnSpPr/>
          <p:nvPr>
            <p:custDataLst>
              <p:tags r:id="rId35"/>
            </p:custDataLst>
          </p:nvPr>
        </p:nvCxnSpPr>
        <p:spPr>
          <a:xfrm>
            <a:off x="1934740" y="3914140"/>
            <a:ext cx="0" cy="254000"/>
          </a:xfrm>
          <a:prstGeom prst="line">
            <a:avLst/>
          </a:prstGeom>
          <a:ln w="6350" cap="flat" cmpd="sng" algn="ctr">
            <a:solidFill>
              <a:schemeClr val="lt1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3" name="OTLSHAPE_TB_00000000000000000000000000000000_TimescaleInterval2"/>
          <p:cNvSpPr txBox="1"/>
          <p:nvPr>
            <p:custDataLst>
              <p:tags r:id="rId36"/>
            </p:custDataLst>
          </p:nvPr>
        </p:nvSpPr>
        <p:spPr>
          <a:xfrm>
            <a:off x="1998240" y="3948112"/>
            <a:ext cx="304955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ro-RO" sz="1200" spc="-20" smtClean="0">
                <a:solidFill>
                  <a:schemeClr val="lt1"/>
                </a:solidFill>
                <a:latin typeface="Calibri" panose="020F0502020204030204" pitchFamily="34" charset="0"/>
              </a:rPr>
              <a:t>1969</a:t>
            </a:r>
            <a:endParaRPr lang="ro-RO" sz="1200" spc="-20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cxnSp>
        <p:nvCxnSpPr>
          <p:cNvPr id="5124" name="OTLSHAPE_TB_00000000000000000000000000000000_Separator2"/>
          <p:cNvCxnSpPr/>
          <p:nvPr>
            <p:custDataLst>
              <p:tags r:id="rId37"/>
            </p:custDataLst>
          </p:nvPr>
        </p:nvCxnSpPr>
        <p:spPr>
          <a:xfrm>
            <a:off x="2859408" y="3914140"/>
            <a:ext cx="0" cy="254000"/>
          </a:xfrm>
          <a:prstGeom prst="line">
            <a:avLst/>
          </a:prstGeom>
          <a:ln w="6350" cap="flat" cmpd="sng" algn="ctr">
            <a:solidFill>
              <a:schemeClr val="lt1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5" name="OTLSHAPE_TB_00000000000000000000000000000000_TimescaleInterval3"/>
          <p:cNvSpPr txBox="1"/>
          <p:nvPr>
            <p:custDataLst>
              <p:tags r:id="rId38"/>
            </p:custDataLst>
          </p:nvPr>
        </p:nvSpPr>
        <p:spPr>
          <a:xfrm>
            <a:off x="2922908" y="3948112"/>
            <a:ext cx="304955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ro-RO" sz="1200" spc="-20" smtClean="0">
                <a:solidFill>
                  <a:schemeClr val="lt1"/>
                </a:solidFill>
                <a:latin typeface="Calibri" panose="020F0502020204030204" pitchFamily="34" charset="0"/>
              </a:rPr>
              <a:t>1974</a:t>
            </a:r>
            <a:endParaRPr lang="ro-RO" sz="1200" spc="-20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cxnSp>
        <p:nvCxnSpPr>
          <p:cNvPr id="5126" name="OTLSHAPE_TB_00000000000000000000000000000000_Separator3"/>
          <p:cNvCxnSpPr/>
          <p:nvPr>
            <p:custDataLst>
              <p:tags r:id="rId39"/>
            </p:custDataLst>
          </p:nvPr>
        </p:nvCxnSpPr>
        <p:spPr>
          <a:xfrm>
            <a:off x="3784076" y="3914140"/>
            <a:ext cx="0" cy="254000"/>
          </a:xfrm>
          <a:prstGeom prst="line">
            <a:avLst/>
          </a:prstGeom>
          <a:ln w="6350" cap="flat" cmpd="sng" algn="ctr">
            <a:solidFill>
              <a:schemeClr val="lt1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7" name="OTLSHAPE_TB_00000000000000000000000000000000_TimescaleInterval4"/>
          <p:cNvSpPr txBox="1"/>
          <p:nvPr>
            <p:custDataLst>
              <p:tags r:id="rId40"/>
            </p:custDataLst>
          </p:nvPr>
        </p:nvSpPr>
        <p:spPr>
          <a:xfrm>
            <a:off x="3847576" y="3948112"/>
            <a:ext cx="304955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ro-RO" sz="1200" spc="-20" smtClean="0">
                <a:solidFill>
                  <a:schemeClr val="lt1"/>
                </a:solidFill>
                <a:latin typeface="Calibri" panose="020F0502020204030204" pitchFamily="34" charset="0"/>
              </a:rPr>
              <a:t>1979</a:t>
            </a:r>
            <a:endParaRPr lang="ro-RO" sz="1200" spc="-20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cxnSp>
        <p:nvCxnSpPr>
          <p:cNvPr id="5128" name="OTLSHAPE_TB_00000000000000000000000000000000_Separator4"/>
          <p:cNvCxnSpPr/>
          <p:nvPr>
            <p:custDataLst>
              <p:tags r:id="rId41"/>
            </p:custDataLst>
          </p:nvPr>
        </p:nvCxnSpPr>
        <p:spPr>
          <a:xfrm>
            <a:off x="4708744" y="3914140"/>
            <a:ext cx="0" cy="254000"/>
          </a:xfrm>
          <a:prstGeom prst="line">
            <a:avLst/>
          </a:prstGeom>
          <a:ln w="6350" cap="flat" cmpd="sng" algn="ctr">
            <a:solidFill>
              <a:schemeClr val="lt1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9" name="OTLSHAPE_TB_00000000000000000000000000000000_TimescaleInterval5"/>
          <p:cNvSpPr txBox="1"/>
          <p:nvPr>
            <p:custDataLst>
              <p:tags r:id="rId42"/>
            </p:custDataLst>
          </p:nvPr>
        </p:nvSpPr>
        <p:spPr>
          <a:xfrm>
            <a:off x="4772244" y="3948112"/>
            <a:ext cx="304955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ro-RO" sz="1200" spc="-20" smtClean="0">
                <a:solidFill>
                  <a:schemeClr val="lt1"/>
                </a:solidFill>
                <a:latin typeface="Calibri" panose="020F0502020204030204" pitchFamily="34" charset="0"/>
              </a:rPr>
              <a:t>1984</a:t>
            </a:r>
            <a:endParaRPr lang="ro-RO" sz="1200" spc="-20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cxnSp>
        <p:nvCxnSpPr>
          <p:cNvPr id="5130" name="OTLSHAPE_TB_00000000000000000000000000000000_Separator5"/>
          <p:cNvCxnSpPr/>
          <p:nvPr>
            <p:custDataLst>
              <p:tags r:id="rId43"/>
            </p:custDataLst>
          </p:nvPr>
        </p:nvCxnSpPr>
        <p:spPr>
          <a:xfrm>
            <a:off x="5633919" y="3914140"/>
            <a:ext cx="0" cy="254000"/>
          </a:xfrm>
          <a:prstGeom prst="line">
            <a:avLst/>
          </a:prstGeom>
          <a:ln w="6350" cap="flat" cmpd="sng" algn="ctr">
            <a:solidFill>
              <a:schemeClr val="lt1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31" name="OTLSHAPE_TB_00000000000000000000000000000000_TimescaleInterval6"/>
          <p:cNvSpPr txBox="1"/>
          <p:nvPr>
            <p:custDataLst>
              <p:tags r:id="rId44"/>
            </p:custDataLst>
          </p:nvPr>
        </p:nvSpPr>
        <p:spPr>
          <a:xfrm>
            <a:off x="5697419" y="3948112"/>
            <a:ext cx="304955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ro-RO" sz="1200" spc="-20" smtClean="0">
                <a:solidFill>
                  <a:schemeClr val="lt1"/>
                </a:solidFill>
                <a:latin typeface="Calibri" panose="020F0502020204030204" pitchFamily="34" charset="0"/>
              </a:rPr>
              <a:t>1989</a:t>
            </a:r>
            <a:endParaRPr lang="ro-RO" sz="1200" spc="-20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cxnSp>
        <p:nvCxnSpPr>
          <p:cNvPr id="5132" name="OTLSHAPE_TB_00000000000000000000000000000000_Separator6"/>
          <p:cNvCxnSpPr/>
          <p:nvPr>
            <p:custDataLst>
              <p:tags r:id="rId45"/>
            </p:custDataLst>
          </p:nvPr>
        </p:nvCxnSpPr>
        <p:spPr>
          <a:xfrm>
            <a:off x="6558587" y="3914140"/>
            <a:ext cx="0" cy="254000"/>
          </a:xfrm>
          <a:prstGeom prst="line">
            <a:avLst/>
          </a:prstGeom>
          <a:ln w="6350" cap="flat" cmpd="sng" algn="ctr">
            <a:solidFill>
              <a:schemeClr val="lt1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33" name="OTLSHAPE_TB_00000000000000000000000000000000_TimescaleInterval7"/>
          <p:cNvSpPr txBox="1"/>
          <p:nvPr>
            <p:custDataLst>
              <p:tags r:id="rId46"/>
            </p:custDataLst>
          </p:nvPr>
        </p:nvSpPr>
        <p:spPr>
          <a:xfrm>
            <a:off x="6622087" y="3948112"/>
            <a:ext cx="304955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ro-RO" sz="1200" spc="-20" smtClean="0">
                <a:solidFill>
                  <a:schemeClr val="lt1"/>
                </a:solidFill>
                <a:latin typeface="Calibri" panose="020F0502020204030204" pitchFamily="34" charset="0"/>
              </a:rPr>
              <a:t>1994</a:t>
            </a:r>
            <a:endParaRPr lang="ro-RO" sz="1200" spc="-20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cxnSp>
        <p:nvCxnSpPr>
          <p:cNvPr id="5134" name="OTLSHAPE_TB_00000000000000000000000000000000_Separator7"/>
          <p:cNvCxnSpPr/>
          <p:nvPr>
            <p:custDataLst>
              <p:tags r:id="rId47"/>
            </p:custDataLst>
          </p:nvPr>
        </p:nvCxnSpPr>
        <p:spPr>
          <a:xfrm>
            <a:off x="7483256" y="3914140"/>
            <a:ext cx="0" cy="254000"/>
          </a:xfrm>
          <a:prstGeom prst="line">
            <a:avLst/>
          </a:prstGeom>
          <a:ln w="6350" cap="flat" cmpd="sng" algn="ctr">
            <a:solidFill>
              <a:schemeClr val="lt1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35" name="OTLSHAPE_TB_00000000000000000000000000000000_TimescaleInterval8"/>
          <p:cNvSpPr txBox="1"/>
          <p:nvPr>
            <p:custDataLst>
              <p:tags r:id="rId48"/>
            </p:custDataLst>
          </p:nvPr>
        </p:nvSpPr>
        <p:spPr>
          <a:xfrm>
            <a:off x="7546756" y="3948112"/>
            <a:ext cx="304955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ro-RO" sz="1200" spc="-20" smtClean="0">
                <a:solidFill>
                  <a:schemeClr val="lt1"/>
                </a:solidFill>
                <a:latin typeface="Calibri" panose="020F0502020204030204" pitchFamily="34" charset="0"/>
              </a:rPr>
              <a:t>1999</a:t>
            </a:r>
            <a:endParaRPr lang="ro-RO" sz="1200" spc="-20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cxnSp>
        <p:nvCxnSpPr>
          <p:cNvPr id="5136" name="OTLSHAPE_TB_00000000000000000000000000000000_Separator8"/>
          <p:cNvCxnSpPr/>
          <p:nvPr>
            <p:custDataLst>
              <p:tags r:id="rId49"/>
            </p:custDataLst>
          </p:nvPr>
        </p:nvCxnSpPr>
        <p:spPr>
          <a:xfrm>
            <a:off x="8407924" y="3914140"/>
            <a:ext cx="0" cy="254000"/>
          </a:xfrm>
          <a:prstGeom prst="line">
            <a:avLst/>
          </a:prstGeom>
          <a:ln w="6350" cap="flat" cmpd="sng" algn="ctr">
            <a:solidFill>
              <a:schemeClr val="lt1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37" name="OTLSHAPE_TB_00000000000000000000000000000000_TimescaleInterval9"/>
          <p:cNvSpPr txBox="1"/>
          <p:nvPr>
            <p:custDataLst>
              <p:tags r:id="rId50"/>
            </p:custDataLst>
          </p:nvPr>
        </p:nvSpPr>
        <p:spPr>
          <a:xfrm>
            <a:off x="8471424" y="3948112"/>
            <a:ext cx="304955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ro-RO" sz="1200" spc="-20" smtClean="0">
                <a:solidFill>
                  <a:schemeClr val="lt1"/>
                </a:solidFill>
                <a:latin typeface="Calibri" panose="020F0502020204030204" pitchFamily="34" charset="0"/>
              </a:rPr>
              <a:t>2004</a:t>
            </a:r>
            <a:endParaRPr lang="ro-RO" sz="1200" spc="-20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cxnSp>
        <p:nvCxnSpPr>
          <p:cNvPr id="5138" name="OTLSHAPE_TB_00000000000000000000000000000000_Separator9"/>
          <p:cNvCxnSpPr/>
          <p:nvPr>
            <p:custDataLst>
              <p:tags r:id="rId51"/>
            </p:custDataLst>
          </p:nvPr>
        </p:nvCxnSpPr>
        <p:spPr>
          <a:xfrm>
            <a:off x="9333099" y="3914140"/>
            <a:ext cx="0" cy="254000"/>
          </a:xfrm>
          <a:prstGeom prst="line">
            <a:avLst/>
          </a:prstGeom>
          <a:ln w="6350" cap="flat" cmpd="sng" algn="ctr">
            <a:solidFill>
              <a:schemeClr val="lt1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39" name="OTLSHAPE_TB_00000000000000000000000000000000_TimescaleInterval10"/>
          <p:cNvSpPr txBox="1"/>
          <p:nvPr>
            <p:custDataLst>
              <p:tags r:id="rId52"/>
            </p:custDataLst>
          </p:nvPr>
        </p:nvSpPr>
        <p:spPr>
          <a:xfrm>
            <a:off x="9396599" y="3948112"/>
            <a:ext cx="304955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ro-RO" sz="1200" spc="-20" smtClean="0">
                <a:solidFill>
                  <a:schemeClr val="lt1"/>
                </a:solidFill>
                <a:latin typeface="Calibri" panose="020F0502020204030204" pitchFamily="34" charset="0"/>
              </a:rPr>
              <a:t>2009</a:t>
            </a:r>
            <a:endParaRPr lang="ro-RO" sz="1200" spc="-20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cxnSp>
        <p:nvCxnSpPr>
          <p:cNvPr id="5140" name="OTLSHAPE_TB_00000000000000000000000000000000_Separator10"/>
          <p:cNvCxnSpPr/>
          <p:nvPr>
            <p:custDataLst>
              <p:tags r:id="rId53"/>
            </p:custDataLst>
          </p:nvPr>
        </p:nvCxnSpPr>
        <p:spPr>
          <a:xfrm>
            <a:off x="10257766" y="3914140"/>
            <a:ext cx="0" cy="254000"/>
          </a:xfrm>
          <a:prstGeom prst="line">
            <a:avLst/>
          </a:prstGeom>
          <a:ln w="6350" cap="flat" cmpd="sng" algn="ctr">
            <a:solidFill>
              <a:schemeClr val="lt1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41" name="OTLSHAPE_TB_00000000000000000000000000000000_TimescaleInterval11"/>
          <p:cNvSpPr txBox="1"/>
          <p:nvPr>
            <p:custDataLst>
              <p:tags r:id="rId54"/>
            </p:custDataLst>
          </p:nvPr>
        </p:nvSpPr>
        <p:spPr>
          <a:xfrm>
            <a:off x="10321266" y="3948112"/>
            <a:ext cx="304955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ro-RO" sz="1200" spc="-20" smtClean="0">
                <a:solidFill>
                  <a:schemeClr val="lt1"/>
                </a:solidFill>
                <a:latin typeface="Calibri" panose="020F0502020204030204" pitchFamily="34" charset="0"/>
              </a:rPr>
              <a:t>2014</a:t>
            </a:r>
            <a:endParaRPr lang="ro-RO" sz="1200" spc="-20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sp>
        <p:nvSpPr>
          <p:cNvPr id="5284" name="OTLSHAPE_M_44fa806d8cd14d378619a17d2ccbe851_Title"/>
          <p:cNvSpPr txBox="1"/>
          <p:nvPr>
            <p:custDataLst>
              <p:tags r:id="rId55"/>
            </p:custDataLst>
          </p:nvPr>
        </p:nvSpPr>
        <p:spPr>
          <a:xfrm>
            <a:off x="3518726" y="3328966"/>
            <a:ext cx="1511300" cy="18605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GB" sz="1200" spc="-4" smtClean="0">
                <a:solidFill>
                  <a:srgbClr val="779FB6"/>
                </a:solidFill>
                <a:latin typeface="Calibri" panose="020F0502020204030204" pitchFamily="34" charset="0"/>
              </a:rPr>
              <a:t>Drops out of high school</a:t>
            </a:r>
            <a:endParaRPr lang="ro-RO" sz="1200" spc="-4">
              <a:solidFill>
                <a:srgbClr val="779FB6"/>
              </a:solidFill>
              <a:latin typeface="Calibri" panose="020F0502020204030204" pitchFamily="34" charset="0"/>
            </a:endParaRPr>
          </a:p>
        </p:txBody>
      </p:sp>
      <p:sp>
        <p:nvSpPr>
          <p:cNvPr id="5285" name="OTLSHAPE_M_44fa806d8cd14d378619a17d2ccbe851_Date"/>
          <p:cNvSpPr txBox="1"/>
          <p:nvPr>
            <p:custDataLst>
              <p:tags r:id="rId56"/>
            </p:custDataLst>
          </p:nvPr>
        </p:nvSpPr>
        <p:spPr>
          <a:xfrm>
            <a:off x="4130315" y="3540421"/>
            <a:ext cx="2921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ro-RO" sz="1100" spc="-14" smtClean="0">
                <a:solidFill>
                  <a:schemeClr val="lt2"/>
                </a:solidFill>
                <a:latin typeface="Calibri" panose="020F0502020204030204" pitchFamily="34" charset="0"/>
              </a:rPr>
              <a:t>1981</a:t>
            </a:r>
            <a:endParaRPr lang="ro-RO" sz="1100" spc="-14">
              <a:solidFill>
                <a:schemeClr val="lt2"/>
              </a:solidFill>
              <a:latin typeface="Calibri" panose="020F0502020204030204" pitchFamily="34" charset="0"/>
            </a:endParaRPr>
          </a:p>
        </p:txBody>
      </p:sp>
      <p:sp>
        <p:nvSpPr>
          <p:cNvPr id="5286" name="OTLSHAPE_M_44fa806d8cd14d378619a17d2ccbe851_Shape"/>
          <p:cNvSpPr/>
          <p:nvPr>
            <p:custDataLst>
              <p:tags r:id="rId57"/>
            </p:custDataLst>
          </p:nvPr>
        </p:nvSpPr>
        <p:spPr>
          <a:xfrm>
            <a:off x="4189413" y="3736340"/>
            <a:ext cx="177800" cy="177800"/>
          </a:xfrm>
          <a:prstGeom prst="ellipse">
            <a:avLst/>
          </a:prstGeom>
          <a:solidFill>
            <a:srgbClr val="166275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5287" name="OTLSHAPE_M_2406660b256d4f71bdb4cd044fc98402_Title"/>
          <p:cNvSpPr txBox="1"/>
          <p:nvPr>
            <p:custDataLst>
              <p:tags r:id="rId58"/>
            </p:custDataLst>
          </p:nvPr>
        </p:nvSpPr>
        <p:spPr>
          <a:xfrm>
            <a:off x="4121687" y="2758969"/>
            <a:ext cx="1447800" cy="18605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ro-RO" sz="1200" spc="-4" smtClean="0">
                <a:solidFill>
                  <a:srgbClr val="779FB6"/>
                </a:solidFill>
                <a:latin typeface="Calibri" panose="020F0502020204030204" pitchFamily="34" charset="0"/>
              </a:rPr>
              <a:t>His screen acting debut</a:t>
            </a:r>
            <a:endParaRPr lang="ro-RO" sz="1200" spc="-4">
              <a:solidFill>
                <a:srgbClr val="779FB6"/>
              </a:solidFill>
              <a:latin typeface="Calibri" panose="020F0502020204030204" pitchFamily="34" charset="0"/>
            </a:endParaRPr>
          </a:p>
        </p:txBody>
      </p:sp>
      <p:sp>
        <p:nvSpPr>
          <p:cNvPr id="5288" name="OTLSHAPE_M_2406660b256d4f71bdb4cd044fc98402_Date"/>
          <p:cNvSpPr txBox="1"/>
          <p:nvPr>
            <p:custDataLst>
              <p:tags r:id="rId59"/>
            </p:custDataLst>
          </p:nvPr>
        </p:nvSpPr>
        <p:spPr>
          <a:xfrm>
            <a:off x="4700510" y="2970424"/>
            <a:ext cx="2921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ro-RO" sz="1100" spc="-14" smtClean="0">
                <a:solidFill>
                  <a:schemeClr val="lt2"/>
                </a:solidFill>
                <a:latin typeface="Calibri" panose="020F0502020204030204" pitchFamily="34" charset="0"/>
              </a:rPr>
              <a:t>1984</a:t>
            </a:r>
            <a:endParaRPr lang="ro-RO" sz="1100" spc="-14">
              <a:solidFill>
                <a:schemeClr val="lt2"/>
              </a:solidFill>
              <a:latin typeface="Calibri" panose="020F0502020204030204" pitchFamily="34" charset="0"/>
            </a:endParaRPr>
          </a:p>
        </p:txBody>
      </p:sp>
      <p:sp>
        <p:nvSpPr>
          <p:cNvPr id="5289" name="OTLSHAPE_M_2406660b256d4f71bdb4cd044fc98402_Shape"/>
          <p:cNvSpPr/>
          <p:nvPr>
            <p:custDataLst>
              <p:tags r:id="rId60"/>
            </p:custDataLst>
          </p:nvPr>
        </p:nvSpPr>
        <p:spPr>
          <a:xfrm>
            <a:off x="4759608" y="3736340"/>
            <a:ext cx="177800" cy="177800"/>
          </a:xfrm>
          <a:prstGeom prst="ellipse">
            <a:avLst/>
          </a:prstGeom>
          <a:solidFill>
            <a:srgbClr val="166275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5290" name="OTLSHAPE_M_8263885653f44b0fad8805846bc3caf6_Title"/>
          <p:cNvSpPr txBox="1"/>
          <p:nvPr>
            <p:custDataLst>
              <p:tags r:id="rId61"/>
            </p:custDataLst>
          </p:nvPr>
        </p:nvSpPr>
        <p:spPr>
          <a:xfrm>
            <a:off x="4781502" y="1988282"/>
            <a:ext cx="1943100" cy="18605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ro-RO" sz="1200" spc="-4" smtClean="0">
                <a:solidFill>
                  <a:srgbClr val="D0ACAF"/>
                </a:solidFill>
                <a:latin typeface="Calibri" panose="020F0502020204030204" pitchFamily="34" charset="0"/>
              </a:rPr>
              <a:t>Bill &amp; Ted's Excellent Adventure</a:t>
            </a:r>
            <a:endParaRPr lang="ro-RO" sz="1200" spc="-4">
              <a:solidFill>
                <a:srgbClr val="D0ACAF"/>
              </a:solidFill>
              <a:latin typeface="Calibri" panose="020F0502020204030204" pitchFamily="34" charset="0"/>
            </a:endParaRPr>
          </a:p>
        </p:txBody>
      </p:sp>
      <p:sp>
        <p:nvSpPr>
          <p:cNvPr id="5291" name="OTLSHAPE_M_8263885653f44b0fad8805846bc3caf6_Date"/>
          <p:cNvSpPr txBox="1"/>
          <p:nvPr>
            <p:custDataLst>
              <p:tags r:id="rId62"/>
            </p:custDataLst>
          </p:nvPr>
        </p:nvSpPr>
        <p:spPr>
          <a:xfrm>
            <a:off x="5609987" y="2199737"/>
            <a:ext cx="2921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ro-RO" sz="1100" spc="-14" smtClean="0">
                <a:solidFill>
                  <a:schemeClr val="lt2"/>
                </a:solidFill>
                <a:latin typeface="Calibri" panose="020F0502020204030204" pitchFamily="34" charset="0"/>
              </a:rPr>
              <a:t>1989</a:t>
            </a:r>
            <a:endParaRPr lang="ro-RO" sz="1100" spc="-14">
              <a:solidFill>
                <a:schemeClr val="lt2"/>
              </a:solidFill>
              <a:latin typeface="Calibri" panose="020F0502020204030204" pitchFamily="34" charset="0"/>
            </a:endParaRPr>
          </a:p>
        </p:txBody>
      </p:sp>
      <p:sp>
        <p:nvSpPr>
          <p:cNvPr id="5292" name="OTLSHAPE_M_8263885653f44b0fad8805846bc3caf6_Shape"/>
          <p:cNvSpPr/>
          <p:nvPr>
            <p:custDataLst>
              <p:tags r:id="rId63"/>
            </p:custDataLst>
          </p:nvPr>
        </p:nvSpPr>
        <p:spPr>
          <a:xfrm>
            <a:off x="5681784" y="3736340"/>
            <a:ext cx="152400" cy="177800"/>
          </a:xfrm>
          <a:prstGeom prst="diamond">
            <a:avLst/>
          </a:prstGeom>
          <a:solidFill>
            <a:srgbClr val="D0ACAF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5293" name="OTLSHAPE_M_d39bc1f9d92641a2ba3166a2b9d74013_Title"/>
          <p:cNvSpPr txBox="1"/>
          <p:nvPr>
            <p:custDataLst>
              <p:tags r:id="rId64"/>
            </p:custDataLst>
          </p:nvPr>
        </p:nvSpPr>
        <p:spPr>
          <a:xfrm>
            <a:off x="5813728" y="3328966"/>
            <a:ext cx="711200" cy="18605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ro-RO" sz="1200" spc="-8" smtClean="0">
                <a:solidFill>
                  <a:srgbClr val="D0ACAF"/>
                </a:solidFill>
                <a:latin typeface="Calibri" panose="020F0502020204030204" pitchFamily="34" charset="0"/>
              </a:rPr>
              <a:t>Point Break</a:t>
            </a:r>
            <a:endParaRPr lang="ro-RO" sz="1200" spc="-8">
              <a:solidFill>
                <a:srgbClr val="D0ACAF"/>
              </a:solidFill>
              <a:latin typeface="Calibri" panose="020F0502020204030204" pitchFamily="34" charset="0"/>
            </a:endParaRPr>
          </a:p>
        </p:txBody>
      </p:sp>
      <p:sp>
        <p:nvSpPr>
          <p:cNvPr id="5294" name="OTLSHAPE_M_d39bc1f9d92641a2ba3166a2b9d74013_Date"/>
          <p:cNvSpPr txBox="1"/>
          <p:nvPr>
            <p:custDataLst>
              <p:tags r:id="rId65"/>
            </p:custDataLst>
          </p:nvPr>
        </p:nvSpPr>
        <p:spPr>
          <a:xfrm>
            <a:off x="6025733" y="3540421"/>
            <a:ext cx="2921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ro-RO" sz="1100" spc="-14" smtClean="0">
                <a:solidFill>
                  <a:schemeClr val="lt2"/>
                </a:solidFill>
                <a:latin typeface="Calibri" panose="020F0502020204030204" pitchFamily="34" charset="0"/>
              </a:rPr>
              <a:t>1991</a:t>
            </a:r>
            <a:endParaRPr lang="ro-RO" sz="1100" spc="-14">
              <a:solidFill>
                <a:schemeClr val="lt2"/>
              </a:solidFill>
              <a:latin typeface="Calibri" panose="020F0502020204030204" pitchFamily="34" charset="0"/>
            </a:endParaRPr>
          </a:p>
        </p:txBody>
      </p:sp>
      <p:sp>
        <p:nvSpPr>
          <p:cNvPr id="5295" name="OTLSHAPE_M_d39bc1f9d92641a2ba3166a2b9d74013_Shape"/>
          <p:cNvSpPr/>
          <p:nvPr>
            <p:custDataLst>
              <p:tags r:id="rId66"/>
            </p:custDataLst>
          </p:nvPr>
        </p:nvSpPr>
        <p:spPr>
          <a:xfrm>
            <a:off x="6097531" y="3736340"/>
            <a:ext cx="152400" cy="177800"/>
          </a:xfrm>
          <a:prstGeom prst="diamond">
            <a:avLst/>
          </a:prstGeom>
          <a:solidFill>
            <a:srgbClr val="D0ACAF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5296" name="OTLSHAPE_M_507e975a429d4009a83fc22b42112860_Title"/>
          <p:cNvSpPr txBox="1"/>
          <p:nvPr>
            <p:custDataLst>
              <p:tags r:id="rId67"/>
            </p:custDataLst>
          </p:nvPr>
        </p:nvSpPr>
        <p:spPr>
          <a:xfrm>
            <a:off x="5558327" y="1289377"/>
            <a:ext cx="2616200" cy="18605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ctr"/>
            <a:r>
              <a:rPr lang="da-DK" sz="1200" spc="-2" dirty="0" smtClean="0">
                <a:solidFill>
                  <a:srgbClr val="D0ACAF"/>
                </a:solidFill>
                <a:latin typeface="Calibri" panose="020F0502020204030204" pitchFamily="34" charset="0"/>
              </a:rPr>
              <a:t>Plays Hamlet for </a:t>
            </a:r>
            <a:r>
              <a:rPr lang="da-DK" sz="1200" spc="-2" smtClean="0">
                <a:solidFill>
                  <a:srgbClr val="D0ACAF"/>
                </a:solidFill>
                <a:latin typeface="Calibri" panose="020F0502020204030204" pitchFamily="34" charset="0"/>
              </a:rPr>
              <a:t>Manitoba Theatre </a:t>
            </a:r>
            <a:r>
              <a:rPr lang="da-DK" sz="1200" spc="-2" dirty="0" smtClean="0">
                <a:solidFill>
                  <a:srgbClr val="D0ACAF"/>
                </a:solidFill>
                <a:latin typeface="Calibri" panose="020F0502020204030204" pitchFamily="34" charset="0"/>
              </a:rPr>
              <a:t>Centre</a:t>
            </a:r>
            <a:endParaRPr lang="ro-RO" sz="1200" spc="-2" dirty="0">
              <a:solidFill>
                <a:srgbClr val="D0ACAF"/>
              </a:solidFill>
              <a:latin typeface="Calibri" panose="020F0502020204030204" pitchFamily="34" charset="0"/>
            </a:endParaRPr>
          </a:p>
        </p:txBody>
      </p:sp>
      <p:sp>
        <p:nvSpPr>
          <p:cNvPr id="5297" name="OTLSHAPE_M_507e975a429d4009a83fc22b42112860_Date"/>
          <p:cNvSpPr txBox="1"/>
          <p:nvPr>
            <p:custDataLst>
              <p:tags r:id="rId68"/>
            </p:custDataLst>
          </p:nvPr>
        </p:nvSpPr>
        <p:spPr>
          <a:xfrm>
            <a:off x="6719488" y="1500832"/>
            <a:ext cx="2921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ro-RO" sz="1100" spc="-14" smtClean="0">
                <a:solidFill>
                  <a:schemeClr val="lt2"/>
                </a:solidFill>
                <a:latin typeface="Calibri" panose="020F0502020204030204" pitchFamily="34" charset="0"/>
              </a:rPr>
              <a:t>1995</a:t>
            </a:r>
            <a:endParaRPr lang="ro-RO" sz="1100" spc="-14">
              <a:solidFill>
                <a:schemeClr val="lt2"/>
              </a:solidFill>
              <a:latin typeface="Calibri" panose="020F0502020204030204" pitchFamily="34" charset="0"/>
            </a:endParaRPr>
          </a:p>
        </p:txBody>
      </p:sp>
      <p:sp>
        <p:nvSpPr>
          <p:cNvPr id="5298" name="OTLSHAPE_M_507e975a429d4009a83fc22b42112860_Shape"/>
          <p:cNvSpPr/>
          <p:nvPr>
            <p:custDataLst>
              <p:tags r:id="rId69"/>
            </p:custDataLst>
          </p:nvPr>
        </p:nvSpPr>
        <p:spPr>
          <a:xfrm>
            <a:off x="6791285" y="3736340"/>
            <a:ext cx="152400" cy="177800"/>
          </a:xfrm>
          <a:prstGeom prst="diamond">
            <a:avLst/>
          </a:prstGeom>
          <a:solidFill>
            <a:srgbClr val="D0ACAF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5299" name="OTLSHAPE_M_37f4af0571384cf4abae1704feb10e10_Title"/>
          <p:cNvSpPr txBox="1"/>
          <p:nvPr>
            <p:custDataLst>
              <p:tags r:id="rId70"/>
            </p:custDataLst>
          </p:nvPr>
        </p:nvSpPr>
        <p:spPr>
          <a:xfrm>
            <a:off x="7265161" y="1988282"/>
            <a:ext cx="673100" cy="18605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ro-RO" sz="1200" spc="-8" smtClean="0">
                <a:solidFill>
                  <a:srgbClr val="D0ACAF"/>
                </a:solidFill>
                <a:latin typeface="Calibri" panose="020F0502020204030204" pitchFamily="34" charset="0"/>
              </a:rPr>
              <a:t>The Matrix</a:t>
            </a:r>
            <a:endParaRPr lang="ro-RO" sz="1200" spc="-8">
              <a:solidFill>
                <a:srgbClr val="D0ACAF"/>
              </a:solidFill>
              <a:latin typeface="Calibri" panose="020F0502020204030204" pitchFamily="34" charset="0"/>
            </a:endParaRPr>
          </a:p>
        </p:txBody>
      </p:sp>
      <p:sp>
        <p:nvSpPr>
          <p:cNvPr id="5300" name="OTLSHAPE_M_37f4af0571384cf4abae1704feb10e10_Date"/>
          <p:cNvSpPr txBox="1"/>
          <p:nvPr>
            <p:custDataLst>
              <p:tags r:id="rId71"/>
            </p:custDataLst>
          </p:nvPr>
        </p:nvSpPr>
        <p:spPr>
          <a:xfrm>
            <a:off x="7459323" y="2199737"/>
            <a:ext cx="2921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ro-RO" sz="1100" spc="-14" smtClean="0">
                <a:solidFill>
                  <a:schemeClr val="lt2"/>
                </a:solidFill>
                <a:latin typeface="Calibri" panose="020F0502020204030204" pitchFamily="34" charset="0"/>
              </a:rPr>
              <a:t>1999</a:t>
            </a:r>
            <a:endParaRPr lang="ro-RO" sz="1100" spc="-14">
              <a:solidFill>
                <a:schemeClr val="lt2"/>
              </a:solidFill>
              <a:latin typeface="Calibri" panose="020F0502020204030204" pitchFamily="34" charset="0"/>
            </a:endParaRPr>
          </a:p>
        </p:txBody>
      </p:sp>
      <p:sp>
        <p:nvSpPr>
          <p:cNvPr id="5301" name="OTLSHAPE_M_37f4af0571384cf4abae1704feb10e10_Shape"/>
          <p:cNvSpPr/>
          <p:nvPr>
            <p:custDataLst>
              <p:tags r:id="rId72"/>
            </p:custDataLst>
          </p:nvPr>
        </p:nvSpPr>
        <p:spPr>
          <a:xfrm>
            <a:off x="7531121" y="3736340"/>
            <a:ext cx="152400" cy="177800"/>
          </a:xfrm>
          <a:prstGeom prst="diamond">
            <a:avLst/>
          </a:prstGeom>
          <a:solidFill>
            <a:srgbClr val="D0ACAF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5302" name="OTLSHAPE_M_df56fe5d09014bf1b77882978919f02d_Title"/>
          <p:cNvSpPr txBox="1"/>
          <p:nvPr>
            <p:custDataLst>
              <p:tags r:id="rId73"/>
            </p:custDataLst>
          </p:nvPr>
        </p:nvSpPr>
        <p:spPr>
          <a:xfrm>
            <a:off x="7671901" y="3328966"/>
            <a:ext cx="1435100" cy="18605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ro-RO" sz="1200" spc="-4" smtClean="0">
                <a:solidFill>
                  <a:srgbClr val="D0ACAF"/>
                </a:solidFill>
                <a:latin typeface="Calibri" panose="020F0502020204030204" pitchFamily="34" charset="0"/>
              </a:rPr>
              <a:t>The Matrix Revolutions</a:t>
            </a:r>
            <a:endParaRPr lang="ro-RO" sz="1200" spc="-4">
              <a:solidFill>
                <a:srgbClr val="D0ACAF"/>
              </a:solidFill>
              <a:latin typeface="Calibri" panose="020F0502020204030204" pitchFamily="34" charset="0"/>
            </a:endParaRPr>
          </a:p>
        </p:txBody>
      </p:sp>
      <p:sp>
        <p:nvSpPr>
          <p:cNvPr id="5303" name="OTLSHAPE_M_df56fe5d09014bf1b77882978919f02d_Date"/>
          <p:cNvSpPr txBox="1"/>
          <p:nvPr>
            <p:custDataLst>
              <p:tags r:id="rId74"/>
            </p:custDataLst>
          </p:nvPr>
        </p:nvSpPr>
        <p:spPr>
          <a:xfrm>
            <a:off x="8244734" y="3540421"/>
            <a:ext cx="2921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ro-RO" sz="1100" spc="-14" smtClean="0">
                <a:solidFill>
                  <a:schemeClr val="lt2"/>
                </a:solidFill>
                <a:latin typeface="Calibri" panose="020F0502020204030204" pitchFamily="34" charset="0"/>
              </a:rPr>
              <a:t>2003</a:t>
            </a:r>
            <a:endParaRPr lang="ro-RO" sz="1100" spc="-14">
              <a:solidFill>
                <a:schemeClr val="lt2"/>
              </a:solidFill>
              <a:latin typeface="Calibri" panose="020F0502020204030204" pitchFamily="34" charset="0"/>
            </a:endParaRPr>
          </a:p>
        </p:txBody>
      </p:sp>
      <p:sp>
        <p:nvSpPr>
          <p:cNvPr id="5304" name="OTLSHAPE_M_df56fe5d09014bf1b77882978919f02d_Shape"/>
          <p:cNvSpPr/>
          <p:nvPr>
            <p:custDataLst>
              <p:tags r:id="rId75"/>
            </p:custDataLst>
          </p:nvPr>
        </p:nvSpPr>
        <p:spPr>
          <a:xfrm>
            <a:off x="8316532" y="3736340"/>
            <a:ext cx="152400" cy="177800"/>
          </a:xfrm>
          <a:prstGeom prst="diamond">
            <a:avLst/>
          </a:prstGeom>
          <a:solidFill>
            <a:srgbClr val="D0ACAF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5305" name="OTLSHAPE_M_305ec93e52f64aff8ef0fab2e8739a3a_Title"/>
          <p:cNvSpPr txBox="1"/>
          <p:nvPr>
            <p:custDataLst>
              <p:tags r:id="rId76"/>
            </p:custDataLst>
          </p:nvPr>
        </p:nvSpPr>
        <p:spPr>
          <a:xfrm>
            <a:off x="7357312" y="2759667"/>
            <a:ext cx="2819400" cy="18605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ctr"/>
            <a:r>
              <a:rPr lang="en-GB" sz="1200" spc="-4" smtClean="0">
                <a:solidFill>
                  <a:srgbClr val="779FB6"/>
                </a:solidFill>
                <a:latin typeface="Calibri" panose="020F0502020204030204" pitchFamily="34" charset="0"/>
              </a:rPr>
              <a:t>Receives star on the Hollywood Walk of Fame</a:t>
            </a:r>
            <a:endParaRPr lang="ro-RO" sz="1200" spc="-4">
              <a:solidFill>
                <a:srgbClr val="779FB6"/>
              </a:solidFill>
              <a:latin typeface="Calibri" panose="020F0502020204030204" pitchFamily="34" charset="0"/>
            </a:endParaRPr>
          </a:p>
        </p:txBody>
      </p:sp>
      <p:sp>
        <p:nvSpPr>
          <p:cNvPr id="5306" name="OTLSHAPE_M_305ec93e52f64aff8ef0fab2e8739a3a_Date"/>
          <p:cNvSpPr txBox="1"/>
          <p:nvPr>
            <p:custDataLst>
              <p:tags r:id="rId77"/>
            </p:custDataLst>
          </p:nvPr>
        </p:nvSpPr>
        <p:spPr>
          <a:xfrm>
            <a:off x="8620475" y="2971122"/>
            <a:ext cx="2921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ro-RO" sz="1100" spc="-14" smtClean="0">
                <a:solidFill>
                  <a:schemeClr val="lt2"/>
                </a:solidFill>
                <a:latin typeface="Calibri" panose="020F0502020204030204" pitchFamily="34" charset="0"/>
              </a:rPr>
              <a:t>2005</a:t>
            </a:r>
            <a:endParaRPr lang="ro-RO" sz="1100" spc="-14">
              <a:solidFill>
                <a:schemeClr val="lt2"/>
              </a:solidFill>
              <a:latin typeface="Calibri" panose="020F0502020204030204" pitchFamily="34" charset="0"/>
            </a:endParaRPr>
          </a:p>
        </p:txBody>
      </p:sp>
      <p:sp>
        <p:nvSpPr>
          <p:cNvPr id="5307" name="OTLSHAPE_M_305ec93e52f64aff8ef0fab2e8739a3a_Shape"/>
          <p:cNvSpPr/>
          <p:nvPr>
            <p:custDataLst>
              <p:tags r:id="rId78"/>
            </p:custDataLst>
          </p:nvPr>
        </p:nvSpPr>
        <p:spPr>
          <a:xfrm>
            <a:off x="8679573" y="3736340"/>
            <a:ext cx="177800" cy="177800"/>
          </a:xfrm>
          <a:prstGeom prst="ellipse">
            <a:avLst/>
          </a:prstGeom>
          <a:solidFill>
            <a:srgbClr val="166275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5308" name="OTLSHAPE_M_39e547a990e943638888aee4c4b49bd1_Title"/>
          <p:cNvSpPr txBox="1"/>
          <p:nvPr>
            <p:custDataLst>
              <p:tags r:id="rId79"/>
            </p:custDataLst>
          </p:nvPr>
        </p:nvSpPr>
        <p:spPr>
          <a:xfrm>
            <a:off x="8651973" y="1988889"/>
            <a:ext cx="2349500" cy="18605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GB" sz="1200" spc="-4" smtClean="0">
                <a:solidFill>
                  <a:srgbClr val="779FB6"/>
                </a:solidFill>
                <a:latin typeface="Calibri" panose="020F0502020204030204" pitchFamily="34" charset="0"/>
              </a:rPr>
              <a:t>Ode to Happiness, 1st book published</a:t>
            </a:r>
            <a:endParaRPr lang="ro-RO" sz="1200" spc="-4">
              <a:solidFill>
                <a:srgbClr val="779FB6"/>
              </a:solidFill>
              <a:latin typeface="Calibri" panose="020F0502020204030204" pitchFamily="34" charset="0"/>
            </a:endParaRPr>
          </a:p>
        </p:txBody>
      </p:sp>
      <p:sp>
        <p:nvSpPr>
          <p:cNvPr id="5309" name="OTLSHAPE_M_39e547a990e943638888aee4c4b49bd1_Date"/>
          <p:cNvSpPr txBox="1"/>
          <p:nvPr>
            <p:custDataLst>
              <p:tags r:id="rId80"/>
            </p:custDataLst>
          </p:nvPr>
        </p:nvSpPr>
        <p:spPr>
          <a:xfrm>
            <a:off x="9678831" y="2200344"/>
            <a:ext cx="2921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ro-RO" sz="1100" spc="-14" smtClean="0">
                <a:solidFill>
                  <a:schemeClr val="lt2"/>
                </a:solidFill>
                <a:latin typeface="Calibri" panose="020F0502020204030204" pitchFamily="34" charset="0"/>
              </a:rPr>
              <a:t>2011</a:t>
            </a:r>
            <a:endParaRPr lang="ro-RO" sz="1100" spc="-14">
              <a:solidFill>
                <a:schemeClr val="lt2"/>
              </a:solidFill>
              <a:latin typeface="Calibri" panose="020F0502020204030204" pitchFamily="34" charset="0"/>
            </a:endParaRPr>
          </a:p>
        </p:txBody>
      </p:sp>
      <p:sp>
        <p:nvSpPr>
          <p:cNvPr id="5310" name="OTLSHAPE_M_39e547a990e943638888aee4c4b49bd1_Shape"/>
          <p:cNvSpPr/>
          <p:nvPr>
            <p:custDataLst>
              <p:tags r:id="rId81"/>
            </p:custDataLst>
          </p:nvPr>
        </p:nvSpPr>
        <p:spPr>
          <a:xfrm>
            <a:off x="9737928" y="3736340"/>
            <a:ext cx="177800" cy="177800"/>
          </a:xfrm>
          <a:prstGeom prst="ellipse">
            <a:avLst/>
          </a:prstGeom>
          <a:solidFill>
            <a:srgbClr val="166275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5311" name="OTLSHAPE_M_71f1f429e3224d97924a54424dc5b648_Title"/>
          <p:cNvSpPr txBox="1"/>
          <p:nvPr>
            <p:custDataLst>
              <p:tags r:id="rId82"/>
            </p:custDataLst>
          </p:nvPr>
        </p:nvSpPr>
        <p:spPr>
          <a:xfrm>
            <a:off x="8768927" y="1293782"/>
            <a:ext cx="2844800" cy="18605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ctr"/>
            <a:r>
              <a:rPr lang="en-GB" sz="1200" spc="-4" smtClean="0">
                <a:solidFill>
                  <a:srgbClr val="D0ACAF"/>
                </a:solidFill>
                <a:latin typeface="Calibri" panose="020F0502020204030204" pitchFamily="34" charset="0"/>
              </a:rPr>
              <a:t>1st directorial movie, Man of Tai Chi, premiers</a:t>
            </a:r>
            <a:endParaRPr lang="ro-RO" sz="1200" spc="-4">
              <a:solidFill>
                <a:srgbClr val="D0ACAF"/>
              </a:solidFill>
              <a:latin typeface="Calibri" panose="020F0502020204030204" pitchFamily="34" charset="0"/>
            </a:endParaRPr>
          </a:p>
        </p:txBody>
      </p:sp>
      <p:sp>
        <p:nvSpPr>
          <p:cNvPr id="5312" name="OTLSHAPE_M_71f1f429e3224d97924a54424dc5b648_Date"/>
          <p:cNvSpPr txBox="1"/>
          <p:nvPr>
            <p:custDataLst>
              <p:tags r:id="rId83"/>
            </p:custDataLst>
          </p:nvPr>
        </p:nvSpPr>
        <p:spPr>
          <a:xfrm>
            <a:off x="10049002" y="1505237"/>
            <a:ext cx="2921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ro-RO" sz="1100" spc="-14" smtClean="0">
                <a:solidFill>
                  <a:schemeClr val="lt2"/>
                </a:solidFill>
                <a:latin typeface="Calibri" panose="020F0502020204030204" pitchFamily="34" charset="0"/>
              </a:rPr>
              <a:t>2013</a:t>
            </a:r>
            <a:endParaRPr lang="ro-RO" sz="1100" spc="-14">
              <a:solidFill>
                <a:schemeClr val="lt2"/>
              </a:solidFill>
              <a:latin typeface="Calibri" panose="020F0502020204030204" pitchFamily="34" charset="0"/>
            </a:endParaRPr>
          </a:p>
        </p:txBody>
      </p:sp>
      <p:sp>
        <p:nvSpPr>
          <p:cNvPr id="5313" name="OTLSHAPE_M_71f1f429e3224d97924a54424dc5b648_Shape"/>
          <p:cNvSpPr/>
          <p:nvPr>
            <p:custDataLst>
              <p:tags r:id="rId84"/>
            </p:custDataLst>
          </p:nvPr>
        </p:nvSpPr>
        <p:spPr>
          <a:xfrm>
            <a:off x="10120799" y="3736340"/>
            <a:ext cx="152400" cy="177800"/>
          </a:xfrm>
          <a:prstGeom prst="diamond">
            <a:avLst/>
          </a:prstGeom>
          <a:solidFill>
            <a:srgbClr val="D0ACAF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5314" name="OTLSHAPE_M_25c8542127434c7dbf4b43ec4d7c7d7d_Title"/>
          <p:cNvSpPr txBox="1"/>
          <p:nvPr>
            <p:custDataLst>
              <p:tags r:id="rId85"/>
            </p:custDataLst>
          </p:nvPr>
        </p:nvSpPr>
        <p:spPr>
          <a:xfrm>
            <a:off x="10062087" y="4567258"/>
            <a:ext cx="635000" cy="18605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ro-RO" sz="1200" spc="-10" smtClean="0">
                <a:solidFill>
                  <a:srgbClr val="D0ACAF"/>
                </a:solidFill>
                <a:latin typeface="Calibri" panose="020F0502020204030204" pitchFamily="34" charset="0"/>
              </a:rPr>
              <a:t>John Wick</a:t>
            </a:r>
            <a:endParaRPr lang="ro-RO" sz="1200" spc="-10" dirty="0">
              <a:solidFill>
                <a:srgbClr val="D0ACAF"/>
              </a:solidFill>
              <a:latin typeface="Calibri" panose="020F0502020204030204" pitchFamily="34" charset="0"/>
            </a:endParaRPr>
          </a:p>
        </p:txBody>
      </p:sp>
      <p:sp>
        <p:nvSpPr>
          <p:cNvPr id="5315" name="OTLSHAPE_M_25c8542127434c7dbf4b43ec4d7c7d7d_Date"/>
          <p:cNvSpPr txBox="1"/>
          <p:nvPr>
            <p:custDataLst>
              <p:tags r:id="rId86"/>
            </p:custDataLst>
          </p:nvPr>
        </p:nvSpPr>
        <p:spPr>
          <a:xfrm>
            <a:off x="10234340" y="4371340"/>
            <a:ext cx="2921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ro-RO" sz="1100" spc="-14" smtClean="0">
                <a:solidFill>
                  <a:schemeClr val="lt2"/>
                </a:solidFill>
                <a:latin typeface="Calibri" panose="020F0502020204030204" pitchFamily="34" charset="0"/>
              </a:rPr>
              <a:t>2014</a:t>
            </a:r>
            <a:endParaRPr lang="ro-RO" sz="1100" spc="-14">
              <a:solidFill>
                <a:schemeClr val="lt2"/>
              </a:solidFill>
              <a:latin typeface="Calibri" panose="020F0502020204030204" pitchFamily="34" charset="0"/>
            </a:endParaRPr>
          </a:p>
        </p:txBody>
      </p:sp>
      <p:sp>
        <p:nvSpPr>
          <p:cNvPr id="5317" name="OTLSHAPE_M_c4a49c6b4f814aa89382630bc3475c2c_Title"/>
          <p:cNvSpPr txBox="1"/>
          <p:nvPr>
            <p:custDataLst>
              <p:tags r:id="rId87"/>
            </p:custDataLst>
          </p:nvPr>
        </p:nvSpPr>
        <p:spPr>
          <a:xfrm>
            <a:off x="226341" y="5063532"/>
            <a:ext cx="1803400" cy="18605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GB" sz="1200" spc="-4" dirty="0" smtClean="0">
                <a:solidFill>
                  <a:srgbClr val="779FB6"/>
                </a:solidFill>
                <a:latin typeface="Calibri" panose="020F0502020204030204" pitchFamily="34" charset="0"/>
              </a:rPr>
              <a:t>Keanu Charles Reeves is born</a:t>
            </a:r>
            <a:endParaRPr lang="ro-RO" sz="1200" spc="-4" dirty="0">
              <a:solidFill>
                <a:srgbClr val="779FB6"/>
              </a:solidFill>
              <a:latin typeface="Calibri" panose="020F0502020204030204" pitchFamily="34" charset="0"/>
            </a:endParaRPr>
          </a:p>
        </p:txBody>
      </p:sp>
      <p:sp>
        <p:nvSpPr>
          <p:cNvPr id="5318" name="OTLSHAPE_M_c4a49c6b4f814aa89382630bc3475c2c_Date"/>
          <p:cNvSpPr txBox="1"/>
          <p:nvPr>
            <p:custDataLst>
              <p:tags r:id="rId88"/>
            </p:custDataLst>
          </p:nvPr>
        </p:nvSpPr>
        <p:spPr>
          <a:xfrm>
            <a:off x="798180" y="4867613"/>
            <a:ext cx="6604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ro-RO" sz="1100" spc="-6" smtClean="0">
                <a:solidFill>
                  <a:schemeClr val="lt2"/>
                </a:solidFill>
                <a:latin typeface="Calibri" panose="020F0502020204030204" pitchFamily="34" charset="0"/>
              </a:rPr>
              <a:t>Sep 2, 1964</a:t>
            </a:r>
            <a:endParaRPr lang="ro-RO" sz="1100" spc="-6">
              <a:solidFill>
                <a:schemeClr val="lt2"/>
              </a:solidFill>
              <a:latin typeface="Calibri" panose="020F0502020204030204" pitchFamily="34" charset="0"/>
            </a:endParaRPr>
          </a:p>
        </p:txBody>
      </p:sp>
      <p:sp>
        <p:nvSpPr>
          <p:cNvPr id="5319" name="OTLSHAPE_M_c4a49c6b4f814aa89382630bc3475c2c_Shape"/>
          <p:cNvSpPr/>
          <p:nvPr>
            <p:custDataLst>
              <p:tags r:id="rId89"/>
            </p:custDataLst>
          </p:nvPr>
        </p:nvSpPr>
        <p:spPr>
          <a:xfrm>
            <a:off x="1045237" y="4168140"/>
            <a:ext cx="177800" cy="177800"/>
          </a:xfrm>
          <a:prstGeom prst="ellipse">
            <a:avLst/>
          </a:prstGeom>
          <a:solidFill>
            <a:srgbClr val="166275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5320" name="OTLSHAPE_M_6f5621e08e2342e398c70296873eb8d7_Title"/>
          <p:cNvSpPr txBox="1"/>
          <p:nvPr>
            <p:custDataLst>
              <p:tags r:id="rId90"/>
            </p:custDataLst>
          </p:nvPr>
        </p:nvSpPr>
        <p:spPr>
          <a:xfrm>
            <a:off x="1789795" y="4567258"/>
            <a:ext cx="2006600" cy="18605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GB" sz="1200" spc="-4" smtClean="0">
                <a:solidFill>
                  <a:srgbClr val="779FB6"/>
                </a:solidFill>
                <a:latin typeface="Calibri" panose="020F0502020204030204" pitchFamily="34" charset="0"/>
              </a:rPr>
              <a:t>Appears in a theatre production </a:t>
            </a:r>
            <a:endParaRPr lang="ro-RO" sz="1200" spc="-4">
              <a:solidFill>
                <a:srgbClr val="779FB6"/>
              </a:solidFill>
              <a:latin typeface="Calibri" panose="020F0502020204030204" pitchFamily="34" charset="0"/>
            </a:endParaRPr>
          </a:p>
        </p:txBody>
      </p:sp>
      <p:sp>
        <p:nvSpPr>
          <p:cNvPr id="5321" name="OTLSHAPE_M_6f5621e08e2342e398c70296873eb8d7_Date"/>
          <p:cNvSpPr txBox="1"/>
          <p:nvPr>
            <p:custDataLst>
              <p:tags r:id="rId91"/>
            </p:custDataLst>
          </p:nvPr>
        </p:nvSpPr>
        <p:spPr>
          <a:xfrm>
            <a:off x="2650644" y="4371340"/>
            <a:ext cx="2921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ro-RO" sz="1100" spc="-14" smtClean="0">
                <a:solidFill>
                  <a:schemeClr val="lt2"/>
                </a:solidFill>
                <a:latin typeface="Calibri" panose="020F0502020204030204" pitchFamily="34" charset="0"/>
              </a:rPr>
              <a:t>1973</a:t>
            </a:r>
            <a:endParaRPr lang="ro-RO" sz="1100" spc="-14">
              <a:solidFill>
                <a:schemeClr val="lt2"/>
              </a:solidFill>
              <a:latin typeface="Calibri" panose="020F0502020204030204" pitchFamily="34" charset="0"/>
            </a:endParaRPr>
          </a:p>
        </p:txBody>
      </p:sp>
      <p:sp>
        <p:nvSpPr>
          <p:cNvPr id="5322" name="OTLSHAPE_M_6f5621e08e2342e398c70296873eb8d7_Shape"/>
          <p:cNvSpPr/>
          <p:nvPr>
            <p:custDataLst>
              <p:tags r:id="rId92"/>
            </p:custDataLst>
          </p:nvPr>
        </p:nvSpPr>
        <p:spPr>
          <a:xfrm>
            <a:off x="2709741" y="4168140"/>
            <a:ext cx="177800" cy="177800"/>
          </a:xfrm>
          <a:prstGeom prst="ellipse">
            <a:avLst/>
          </a:prstGeom>
          <a:solidFill>
            <a:srgbClr val="166275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5323" name="OTLSHAPE_M_61221a0d19384c10beb0344054e0fb6d_Title"/>
          <p:cNvSpPr txBox="1"/>
          <p:nvPr>
            <p:custDataLst>
              <p:tags r:id="rId93"/>
            </p:custDataLst>
          </p:nvPr>
        </p:nvSpPr>
        <p:spPr>
          <a:xfrm>
            <a:off x="4159454" y="4567258"/>
            <a:ext cx="1346200" cy="18605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ro-RO" sz="1200" spc="-6" smtClean="0">
                <a:solidFill>
                  <a:srgbClr val="779FB6"/>
                </a:solidFill>
                <a:latin typeface="Calibri" panose="020F0502020204030204" pitchFamily="34" charset="0"/>
              </a:rPr>
              <a:t>Moves to Los Angeles</a:t>
            </a:r>
            <a:endParaRPr lang="ro-RO" sz="1200" spc="-6">
              <a:solidFill>
                <a:srgbClr val="779FB6"/>
              </a:solidFill>
              <a:latin typeface="Calibri" panose="020F0502020204030204" pitchFamily="34" charset="0"/>
            </a:endParaRPr>
          </a:p>
        </p:txBody>
      </p:sp>
      <p:sp>
        <p:nvSpPr>
          <p:cNvPr id="5324" name="OTLSHAPE_M_61221a0d19384c10beb0344054e0fb6d_Date"/>
          <p:cNvSpPr txBox="1"/>
          <p:nvPr>
            <p:custDataLst>
              <p:tags r:id="rId94"/>
            </p:custDataLst>
          </p:nvPr>
        </p:nvSpPr>
        <p:spPr>
          <a:xfrm>
            <a:off x="4685319" y="4371340"/>
            <a:ext cx="2921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ro-RO" sz="1100" spc="-14" smtClean="0">
                <a:solidFill>
                  <a:schemeClr val="lt2"/>
                </a:solidFill>
                <a:latin typeface="Calibri" panose="020F0502020204030204" pitchFamily="34" charset="0"/>
              </a:rPr>
              <a:t>1984</a:t>
            </a:r>
            <a:endParaRPr lang="ro-RO" sz="1100" spc="-14">
              <a:solidFill>
                <a:schemeClr val="lt2"/>
              </a:solidFill>
              <a:latin typeface="Calibri" panose="020F0502020204030204" pitchFamily="34" charset="0"/>
            </a:endParaRPr>
          </a:p>
        </p:txBody>
      </p:sp>
      <p:sp>
        <p:nvSpPr>
          <p:cNvPr id="5325" name="OTLSHAPE_M_61221a0d19384c10beb0344054e0fb6d_Shape"/>
          <p:cNvSpPr/>
          <p:nvPr>
            <p:custDataLst>
              <p:tags r:id="rId95"/>
            </p:custDataLst>
          </p:nvPr>
        </p:nvSpPr>
        <p:spPr>
          <a:xfrm>
            <a:off x="4744416" y="4168140"/>
            <a:ext cx="177800" cy="177800"/>
          </a:xfrm>
          <a:prstGeom prst="ellipse">
            <a:avLst/>
          </a:prstGeom>
          <a:solidFill>
            <a:srgbClr val="166275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5326" name="OTLSHAPE_M_2e4cc239752e4bc49ba76b875f2b4b2a_Title"/>
          <p:cNvSpPr txBox="1"/>
          <p:nvPr>
            <p:custDataLst>
              <p:tags r:id="rId96"/>
            </p:custDataLst>
          </p:nvPr>
        </p:nvSpPr>
        <p:spPr>
          <a:xfrm>
            <a:off x="3849119" y="5075395"/>
            <a:ext cx="2705100" cy="18605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ctr"/>
            <a:r>
              <a:rPr lang="en-GB" sz="1200" spc="-2" smtClean="0">
                <a:solidFill>
                  <a:srgbClr val="D0ACAF"/>
                </a:solidFill>
                <a:latin typeface="Calibri" panose="020F0502020204030204" pitchFamily="34" charset="0"/>
              </a:rPr>
              <a:t>1st studio movie appearance in Youngblood</a:t>
            </a:r>
            <a:endParaRPr lang="ro-RO" sz="1200" spc="-2">
              <a:solidFill>
                <a:srgbClr val="D0ACAF"/>
              </a:solidFill>
              <a:latin typeface="Calibri" panose="020F0502020204030204" pitchFamily="34" charset="0"/>
            </a:endParaRPr>
          </a:p>
        </p:txBody>
      </p:sp>
      <p:sp>
        <p:nvSpPr>
          <p:cNvPr id="5327" name="OTLSHAPE_M_2e4cc239752e4bc49ba76b875f2b4b2a_Date"/>
          <p:cNvSpPr txBox="1"/>
          <p:nvPr>
            <p:custDataLst>
              <p:tags r:id="rId97"/>
            </p:custDataLst>
          </p:nvPr>
        </p:nvSpPr>
        <p:spPr>
          <a:xfrm>
            <a:off x="5054983" y="4879476"/>
            <a:ext cx="2921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ro-RO" sz="1100" spc="-14" smtClean="0">
                <a:solidFill>
                  <a:schemeClr val="lt2"/>
                </a:solidFill>
                <a:latin typeface="Calibri" panose="020F0502020204030204" pitchFamily="34" charset="0"/>
              </a:rPr>
              <a:t>1986</a:t>
            </a:r>
            <a:endParaRPr lang="ro-RO" sz="1100" spc="-14">
              <a:solidFill>
                <a:schemeClr val="lt2"/>
              </a:solidFill>
              <a:latin typeface="Calibri" panose="020F0502020204030204" pitchFamily="34" charset="0"/>
            </a:endParaRPr>
          </a:p>
        </p:txBody>
      </p:sp>
      <p:sp>
        <p:nvSpPr>
          <p:cNvPr id="5328" name="OTLSHAPE_M_2e4cc239752e4bc49ba76b875f2b4b2a_Shape"/>
          <p:cNvSpPr/>
          <p:nvPr>
            <p:custDataLst>
              <p:tags r:id="rId98"/>
            </p:custDataLst>
          </p:nvPr>
        </p:nvSpPr>
        <p:spPr>
          <a:xfrm>
            <a:off x="5126781" y="4168140"/>
            <a:ext cx="152400" cy="177800"/>
          </a:xfrm>
          <a:prstGeom prst="diamond">
            <a:avLst/>
          </a:prstGeom>
          <a:solidFill>
            <a:srgbClr val="D0ACAF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5329" name="OTLSHAPE_M_e738abdc8a8b450ca616ab5be2ad3e43_Title"/>
          <p:cNvSpPr txBox="1"/>
          <p:nvPr>
            <p:custDataLst>
              <p:tags r:id="rId99"/>
            </p:custDataLst>
          </p:nvPr>
        </p:nvSpPr>
        <p:spPr>
          <a:xfrm>
            <a:off x="4711303" y="5627553"/>
            <a:ext cx="2832100" cy="18605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ctr"/>
            <a:r>
              <a:rPr lang="en-GB" sz="1200" spc="-2" smtClean="0">
                <a:solidFill>
                  <a:srgbClr val="779FB6"/>
                </a:solidFill>
                <a:latin typeface="Calibri" panose="020F0502020204030204" pitchFamily="34" charset="0"/>
              </a:rPr>
              <a:t>Becomes bass player for grunge band Dogstar</a:t>
            </a:r>
            <a:endParaRPr lang="ro-RO" sz="1200" spc="-2">
              <a:solidFill>
                <a:srgbClr val="779FB6"/>
              </a:solidFill>
              <a:latin typeface="Calibri" panose="020F0502020204030204" pitchFamily="34" charset="0"/>
            </a:endParaRPr>
          </a:p>
        </p:txBody>
      </p:sp>
      <p:sp>
        <p:nvSpPr>
          <p:cNvPr id="5330" name="OTLSHAPE_M_e738abdc8a8b450ca616ab5be2ad3e43_Date"/>
          <p:cNvSpPr txBox="1"/>
          <p:nvPr>
            <p:custDataLst>
              <p:tags r:id="rId100"/>
            </p:custDataLst>
          </p:nvPr>
        </p:nvSpPr>
        <p:spPr>
          <a:xfrm>
            <a:off x="5979652" y="5431634"/>
            <a:ext cx="2921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ro-RO" sz="1100" spc="-14" smtClean="0">
                <a:solidFill>
                  <a:schemeClr val="lt2"/>
                </a:solidFill>
                <a:latin typeface="Calibri" panose="020F0502020204030204" pitchFamily="34" charset="0"/>
              </a:rPr>
              <a:t>1991</a:t>
            </a:r>
            <a:endParaRPr lang="ro-RO" sz="1100" spc="-14">
              <a:solidFill>
                <a:schemeClr val="lt2"/>
              </a:solidFill>
              <a:latin typeface="Calibri" panose="020F0502020204030204" pitchFamily="34" charset="0"/>
            </a:endParaRPr>
          </a:p>
        </p:txBody>
      </p:sp>
      <p:sp>
        <p:nvSpPr>
          <p:cNvPr id="5331" name="OTLSHAPE_M_e738abdc8a8b450ca616ab5be2ad3e43_Shape"/>
          <p:cNvSpPr/>
          <p:nvPr>
            <p:custDataLst>
              <p:tags r:id="rId101"/>
            </p:custDataLst>
          </p:nvPr>
        </p:nvSpPr>
        <p:spPr>
          <a:xfrm>
            <a:off x="6038749" y="4168140"/>
            <a:ext cx="177800" cy="177800"/>
          </a:xfrm>
          <a:prstGeom prst="ellipse">
            <a:avLst/>
          </a:prstGeom>
          <a:solidFill>
            <a:srgbClr val="166275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5332" name="OTLSHAPE_M_a354185f342d43628320a6196386c9ad_Title"/>
          <p:cNvSpPr txBox="1"/>
          <p:nvPr>
            <p:custDataLst>
              <p:tags r:id="rId102"/>
            </p:custDataLst>
          </p:nvPr>
        </p:nvSpPr>
        <p:spPr>
          <a:xfrm>
            <a:off x="6485422" y="6366895"/>
            <a:ext cx="393700" cy="18605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ro-RO" sz="1200" spc="-12" smtClean="0">
                <a:solidFill>
                  <a:srgbClr val="D0ACAF"/>
                </a:solidFill>
                <a:latin typeface="Calibri" panose="020F0502020204030204" pitchFamily="34" charset="0"/>
              </a:rPr>
              <a:t>Speed</a:t>
            </a:r>
            <a:endParaRPr lang="ro-RO" sz="1200" spc="-12">
              <a:solidFill>
                <a:srgbClr val="D0ACAF"/>
              </a:solidFill>
              <a:latin typeface="Calibri" panose="020F0502020204030204" pitchFamily="34" charset="0"/>
            </a:endParaRPr>
          </a:p>
        </p:txBody>
      </p:sp>
      <p:sp>
        <p:nvSpPr>
          <p:cNvPr id="5333" name="OTLSHAPE_M_a354185f342d43628320a6196386c9ad_Date"/>
          <p:cNvSpPr txBox="1"/>
          <p:nvPr>
            <p:custDataLst>
              <p:tags r:id="rId103"/>
            </p:custDataLst>
          </p:nvPr>
        </p:nvSpPr>
        <p:spPr>
          <a:xfrm>
            <a:off x="6534655" y="6170976"/>
            <a:ext cx="2921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ro-RO" sz="1100" spc="-14" smtClean="0">
                <a:solidFill>
                  <a:schemeClr val="lt2"/>
                </a:solidFill>
                <a:latin typeface="Calibri" panose="020F0502020204030204" pitchFamily="34" charset="0"/>
              </a:rPr>
              <a:t>1994</a:t>
            </a:r>
            <a:endParaRPr lang="ro-RO" sz="1100" spc="-14">
              <a:solidFill>
                <a:schemeClr val="lt2"/>
              </a:solidFill>
              <a:latin typeface="Calibri" panose="020F0502020204030204" pitchFamily="34" charset="0"/>
            </a:endParaRPr>
          </a:p>
        </p:txBody>
      </p:sp>
      <p:sp>
        <p:nvSpPr>
          <p:cNvPr id="5334" name="OTLSHAPE_M_a354185f342d43628320a6196386c9ad_Shape"/>
          <p:cNvSpPr/>
          <p:nvPr>
            <p:custDataLst>
              <p:tags r:id="rId104"/>
            </p:custDataLst>
          </p:nvPr>
        </p:nvSpPr>
        <p:spPr>
          <a:xfrm>
            <a:off x="6606453" y="4168140"/>
            <a:ext cx="152400" cy="177800"/>
          </a:xfrm>
          <a:prstGeom prst="diamond">
            <a:avLst/>
          </a:prstGeom>
          <a:solidFill>
            <a:srgbClr val="D0ACAF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5335" name="OTLSHAPE_M_60209233e1c84a63b59db2d5c3dd3790_Title"/>
          <p:cNvSpPr txBox="1"/>
          <p:nvPr>
            <p:custDataLst>
              <p:tags r:id="rId105"/>
            </p:custDataLst>
          </p:nvPr>
        </p:nvSpPr>
        <p:spPr>
          <a:xfrm>
            <a:off x="6593343" y="4567258"/>
            <a:ext cx="1282700" cy="18605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ro-RO" sz="1200" spc="-6" smtClean="0">
                <a:solidFill>
                  <a:srgbClr val="D0ACAF"/>
                </a:solidFill>
                <a:latin typeface="Calibri" panose="020F0502020204030204" pitchFamily="34" charset="0"/>
              </a:rPr>
              <a:t>The Devil's Advocate</a:t>
            </a:r>
            <a:endParaRPr lang="ro-RO" sz="1200" spc="-6">
              <a:solidFill>
                <a:srgbClr val="D0ACAF"/>
              </a:solidFill>
              <a:latin typeface="Calibri" panose="020F0502020204030204" pitchFamily="34" charset="0"/>
            </a:endParaRPr>
          </a:p>
        </p:txBody>
      </p:sp>
      <p:sp>
        <p:nvSpPr>
          <p:cNvPr id="5336" name="OTLSHAPE_M_60209233e1c84a63b59db2d5c3dd3790_Date"/>
          <p:cNvSpPr txBox="1"/>
          <p:nvPr>
            <p:custDataLst>
              <p:tags r:id="rId106"/>
            </p:custDataLst>
          </p:nvPr>
        </p:nvSpPr>
        <p:spPr>
          <a:xfrm>
            <a:off x="7089659" y="4371340"/>
            <a:ext cx="2921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ro-RO" sz="1100" spc="-14" smtClean="0">
                <a:solidFill>
                  <a:schemeClr val="lt2"/>
                </a:solidFill>
                <a:latin typeface="Calibri" panose="020F0502020204030204" pitchFamily="34" charset="0"/>
              </a:rPr>
              <a:t>1997</a:t>
            </a:r>
            <a:endParaRPr lang="ro-RO" sz="1100" spc="-14">
              <a:solidFill>
                <a:schemeClr val="lt2"/>
              </a:solidFill>
              <a:latin typeface="Calibri" panose="020F0502020204030204" pitchFamily="34" charset="0"/>
            </a:endParaRPr>
          </a:p>
        </p:txBody>
      </p:sp>
      <p:sp>
        <p:nvSpPr>
          <p:cNvPr id="5337" name="OTLSHAPE_M_60209233e1c84a63b59db2d5c3dd3790_Shape"/>
          <p:cNvSpPr/>
          <p:nvPr>
            <p:custDataLst>
              <p:tags r:id="rId107"/>
            </p:custDataLst>
          </p:nvPr>
        </p:nvSpPr>
        <p:spPr>
          <a:xfrm>
            <a:off x="7161456" y="4168140"/>
            <a:ext cx="152400" cy="177800"/>
          </a:xfrm>
          <a:prstGeom prst="diamond">
            <a:avLst/>
          </a:prstGeom>
          <a:solidFill>
            <a:srgbClr val="D0ACAF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5338" name="OTLSHAPE_M_4e33a9ff4a1c4f0fb2402422b80da506_Title"/>
          <p:cNvSpPr txBox="1"/>
          <p:nvPr>
            <p:custDataLst>
              <p:tags r:id="rId108"/>
            </p:custDataLst>
          </p:nvPr>
        </p:nvSpPr>
        <p:spPr>
          <a:xfrm>
            <a:off x="7697721" y="6372489"/>
            <a:ext cx="1295400" cy="18605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ro-RO" sz="1200" spc="-4" smtClean="0">
                <a:solidFill>
                  <a:srgbClr val="D0ACAF"/>
                </a:solidFill>
                <a:latin typeface="Calibri" panose="020F0502020204030204" pitchFamily="34" charset="0"/>
              </a:rPr>
              <a:t>The Matrix Reloaded</a:t>
            </a:r>
            <a:endParaRPr lang="ro-RO" sz="1200" spc="-4">
              <a:solidFill>
                <a:srgbClr val="D0ACAF"/>
              </a:solidFill>
              <a:latin typeface="Calibri" panose="020F0502020204030204" pitchFamily="34" charset="0"/>
            </a:endParaRPr>
          </a:p>
        </p:txBody>
      </p:sp>
      <p:sp>
        <p:nvSpPr>
          <p:cNvPr id="5339" name="OTLSHAPE_M_4e33a9ff4a1c4f0fb2402422b80da506_Date"/>
          <p:cNvSpPr txBox="1"/>
          <p:nvPr>
            <p:custDataLst>
              <p:tags r:id="rId109"/>
            </p:custDataLst>
          </p:nvPr>
        </p:nvSpPr>
        <p:spPr>
          <a:xfrm>
            <a:off x="8199159" y="6176570"/>
            <a:ext cx="2921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ro-RO" sz="1100" spc="-14" smtClean="0">
                <a:solidFill>
                  <a:schemeClr val="lt2"/>
                </a:solidFill>
                <a:latin typeface="Calibri" panose="020F0502020204030204" pitchFamily="34" charset="0"/>
              </a:rPr>
              <a:t>2003</a:t>
            </a:r>
            <a:endParaRPr lang="ro-RO" sz="1100" spc="-14">
              <a:solidFill>
                <a:schemeClr val="lt2"/>
              </a:solidFill>
              <a:latin typeface="Calibri" panose="020F0502020204030204" pitchFamily="34" charset="0"/>
            </a:endParaRPr>
          </a:p>
        </p:txBody>
      </p:sp>
      <p:sp>
        <p:nvSpPr>
          <p:cNvPr id="5340" name="OTLSHAPE_M_4e33a9ff4a1c4f0fb2402422b80da506_Shape"/>
          <p:cNvSpPr/>
          <p:nvPr>
            <p:custDataLst>
              <p:tags r:id="rId110"/>
            </p:custDataLst>
          </p:nvPr>
        </p:nvSpPr>
        <p:spPr>
          <a:xfrm>
            <a:off x="8270956" y="4168140"/>
            <a:ext cx="152400" cy="177800"/>
          </a:xfrm>
          <a:prstGeom prst="diamond">
            <a:avLst/>
          </a:prstGeom>
          <a:solidFill>
            <a:srgbClr val="D0ACAF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5341" name="OTLSHAPE_M_9bc96e540e78436c8ddad562dbe9418a_Title"/>
          <p:cNvSpPr txBox="1"/>
          <p:nvPr>
            <p:custDataLst>
              <p:tags r:id="rId111"/>
            </p:custDataLst>
          </p:nvPr>
        </p:nvSpPr>
        <p:spPr>
          <a:xfrm>
            <a:off x="8340371" y="5077672"/>
            <a:ext cx="749300" cy="18605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ro-RO" sz="1200" spc="-8" smtClean="0">
                <a:solidFill>
                  <a:srgbClr val="D0ACAF"/>
                </a:solidFill>
                <a:latin typeface="Calibri" panose="020F0502020204030204" pitchFamily="34" charset="0"/>
              </a:rPr>
              <a:t>Constantine</a:t>
            </a:r>
            <a:endParaRPr lang="ro-RO" sz="1200" spc="-8">
              <a:solidFill>
                <a:srgbClr val="D0ACAF"/>
              </a:solidFill>
              <a:latin typeface="Calibri" panose="020F0502020204030204" pitchFamily="34" charset="0"/>
            </a:endParaRPr>
          </a:p>
        </p:txBody>
      </p:sp>
      <p:sp>
        <p:nvSpPr>
          <p:cNvPr id="5342" name="OTLSHAPE_M_9bc96e540e78436c8ddad562dbe9418a_Date"/>
          <p:cNvSpPr txBox="1"/>
          <p:nvPr>
            <p:custDataLst>
              <p:tags r:id="rId112"/>
            </p:custDataLst>
          </p:nvPr>
        </p:nvSpPr>
        <p:spPr>
          <a:xfrm>
            <a:off x="8569330" y="4881753"/>
            <a:ext cx="2921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ro-RO" sz="1100" spc="-14" smtClean="0">
                <a:solidFill>
                  <a:schemeClr val="lt2"/>
                </a:solidFill>
                <a:latin typeface="Calibri" panose="020F0502020204030204" pitchFamily="34" charset="0"/>
              </a:rPr>
              <a:t>2005</a:t>
            </a:r>
            <a:endParaRPr lang="ro-RO" sz="1100" spc="-14">
              <a:solidFill>
                <a:schemeClr val="lt2"/>
              </a:solidFill>
              <a:latin typeface="Calibri" panose="020F0502020204030204" pitchFamily="34" charset="0"/>
            </a:endParaRPr>
          </a:p>
        </p:txBody>
      </p:sp>
      <p:sp>
        <p:nvSpPr>
          <p:cNvPr id="5343" name="OTLSHAPE_M_9bc96e540e78436c8ddad562dbe9418a_Shape"/>
          <p:cNvSpPr/>
          <p:nvPr>
            <p:custDataLst>
              <p:tags r:id="rId113"/>
            </p:custDataLst>
          </p:nvPr>
        </p:nvSpPr>
        <p:spPr>
          <a:xfrm>
            <a:off x="8641128" y="4168140"/>
            <a:ext cx="152400" cy="177800"/>
          </a:xfrm>
          <a:prstGeom prst="diamond">
            <a:avLst/>
          </a:prstGeom>
          <a:solidFill>
            <a:srgbClr val="D0ACAF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5344" name="OTLSHAPE_M_c3e48be9876245ee952d672dd8c3af6e_Title"/>
          <p:cNvSpPr txBox="1"/>
          <p:nvPr>
            <p:custDataLst>
              <p:tags r:id="rId114"/>
            </p:custDataLst>
          </p:nvPr>
        </p:nvSpPr>
        <p:spPr>
          <a:xfrm>
            <a:off x="8898930" y="4567258"/>
            <a:ext cx="736600" cy="18605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ro-RO" sz="1200" spc="-6" smtClean="0">
                <a:solidFill>
                  <a:srgbClr val="D0ACAF"/>
                </a:solidFill>
                <a:latin typeface="Calibri" panose="020F0502020204030204" pitchFamily="34" charset="0"/>
              </a:rPr>
              <a:t>Street Kings</a:t>
            </a:r>
            <a:endParaRPr lang="ro-RO" sz="1200" spc="-6">
              <a:solidFill>
                <a:srgbClr val="D0ACAF"/>
              </a:solidFill>
              <a:latin typeface="Calibri" panose="020F0502020204030204" pitchFamily="34" charset="0"/>
            </a:endParaRPr>
          </a:p>
        </p:txBody>
      </p:sp>
      <p:sp>
        <p:nvSpPr>
          <p:cNvPr id="5345" name="OTLSHAPE_M_c3e48be9876245ee952d672dd8c3af6e_Date"/>
          <p:cNvSpPr txBox="1"/>
          <p:nvPr>
            <p:custDataLst>
              <p:tags r:id="rId115"/>
            </p:custDataLst>
          </p:nvPr>
        </p:nvSpPr>
        <p:spPr>
          <a:xfrm>
            <a:off x="9124334" y="4371340"/>
            <a:ext cx="2921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ro-RO" sz="1100" spc="-14" smtClean="0">
                <a:solidFill>
                  <a:schemeClr val="lt2"/>
                </a:solidFill>
                <a:latin typeface="Calibri" panose="020F0502020204030204" pitchFamily="34" charset="0"/>
              </a:rPr>
              <a:t>2008</a:t>
            </a:r>
            <a:endParaRPr lang="ro-RO" sz="1100" spc="-14">
              <a:solidFill>
                <a:schemeClr val="lt2"/>
              </a:solidFill>
              <a:latin typeface="Calibri" panose="020F0502020204030204" pitchFamily="34" charset="0"/>
            </a:endParaRPr>
          </a:p>
        </p:txBody>
      </p:sp>
      <p:sp>
        <p:nvSpPr>
          <p:cNvPr id="5346" name="OTLSHAPE_M_c3e48be9876245ee952d672dd8c3af6e_Shape"/>
          <p:cNvSpPr/>
          <p:nvPr>
            <p:custDataLst>
              <p:tags r:id="rId116"/>
            </p:custDataLst>
          </p:nvPr>
        </p:nvSpPr>
        <p:spPr>
          <a:xfrm>
            <a:off x="9196131" y="4168140"/>
            <a:ext cx="152400" cy="177800"/>
          </a:xfrm>
          <a:prstGeom prst="diamond">
            <a:avLst/>
          </a:prstGeom>
          <a:solidFill>
            <a:srgbClr val="D0ACAF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5347" name="OTLSHAPE_M_7575028b2f354be89138cf34a1428472_Title"/>
          <p:cNvSpPr txBox="1"/>
          <p:nvPr>
            <p:custDataLst>
              <p:tags r:id="rId117"/>
            </p:custDataLst>
          </p:nvPr>
        </p:nvSpPr>
        <p:spPr>
          <a:xfrm>
            <a:off x="8721914" y="5632698"/>
            <a:ext cx="2311400" cy="18605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ro-RO" sz="1200" spc="-4" smtClean="0">
                <a:solidFill>
                  <a:srgbClr val="779FB6"/>
                </a:solidFill>
                <a:latin typeface="Calibri" panose="020F0502020204030204" pitchFamily="34" charset="0"/>
              </a:rPr>
              <a:t>Co-founds Arch Motorcycle Company</a:t>
            </a:r>
            <a:endParaRPr lang="ro-RO" sz="1200" spc="-4">
              <a:solidFill>
                <a:srgbClr val="779FB6"/>
              </a:solidFill>
              <a:latin typeface="Calibri" panose="020F0502020204030204" pitchFamily="34" charset="0"/>
            </a:endParaRPr>
          </a:p>
        </p:txBody>
      </p:sp>
      <p:sp>
        <p:nvSpPr>
          <p:cNvPr id="5348" name="OTLSHAPE_M_7575028b2f354be89138cf34a1428472_Date"/>
          <p:cNvSpPr txBox="1"/>
          <p:nvPr>
            <p:custDataLst>
              <p:tags r:id="rId118"/>
            </p:custDataLst>
          </p:nvPr>
        </p:nvSpPr>
        <p:spPr>
          <a:xfrm>
            <a:off x="9729977" y="5436779"/>
            <a:ext cx="2921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ro-RO" sz="1100" spc="-14" smtClean="0">
                <a:solidFill>
                  <a:schemeClr val="lt2"/>
                </a:solidFill>
                <a:latin typeface="Calibri" panose="020F0502020204030204" pitchFamily="34" charset="0"/>
              </a:rPr>
              <a:t>2011</a:t>
            </a:r>
            <a:endParaRPr lang="ro-RO" sz="1100" spc="-14">
              <a:solidFill>
                <a:schemeClr val="lt2"/>
              </a:solidFill>
              <a:latin typeface="Calibri" panose="020F0502020204030204" pitchFamily="34" charset="0"/>
            </a:endParaRPr>
          </a:p>
        </p:txBody>
      </p:sp>
      <p:sp>
        <p:nvSpPr>
          <p:cNvPr id="5349" name="OTLSHAPE_M_7575028b2f354be89138cf34a1428472_Shape"/>
          <p:cNvSpPr/>
          <p:nvPr>
            <p:custDataLst>
              <p:tags r:id="rId119"/>
            </p:custDataLst>
          </p:nvPr>
        </p:nvSpPr>
        <p:spPr>
          <a:xfrm>
            <a:off x="9789074" y="4168140"/>
            <a:ext cx="177800" cy="177800"/>
          </a:xfrm>
          <a:prstGeom prst="ellipse">
            <a:avLst/>
          </a:prstGeom>
          <a:solidFill>
            <a:srgbClr val="166275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5350" name="OTLSHAPE_M_cb0c1b0447b44e1c92ada30f30d68a19_Title"/>
          <p:cNvSpPr txBox="1"/>
          <p:nvPr>
            <p:custDataLst>
              <p:tags r:id="rId120"/>
            </p:custDataLst>
          </p:nvPr>
        </p:nvSpPr>
        <p:spPr>
          <a:xfrm>
            <a:off x="10584056" y="3328966"/>
            <a:ext cx="1066800" cy="18605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ro-RO" sz="1200" spc="-4" dirty="0" smtClean="0">
                <a:solidFill>
                  <a:srgbClr val="779FB6"/>
                </a:solidFill>
                <a:latin typeface="Calibri" panose="020F0502020204030204" pitchFamily="34" charset="0"/>
              </a:rPr>
              <a:t>His 5</a:t>
            </a:r>
            <a:r>
              <a:rPr lang="en-US" sz="1200" spc="-4" dirty="0" smtClean="0">
                <a:solidFill>
                  <a:srgbClr val="779FB6"/>
                </a:solidFill>
                <a:latin typeface="Calibri" panose="020F0502020204030204" pitchFamily="34" charset="0"/>
              </a:rPr>
              <a:t>4</a:t>
            </a:r>
            <a:r>
              <a:rPr lang="ro-RO" sz="1200" spc="-4" dirty="0" smtClean="0">
                <a:solidFill>
                  <a:srgbClr val="779FB6"/>
                </a:solidFill>
                <a:latin typeface="Calibri" panose="020F0502020204030204" pitchFamily="34" charset="0"/>
              </a:rPr>
              <a:t>th birthday</a:t>
            </a:r>
            <a:endParaRPr lang="ro-RO" sz="1200" spc="-4" dirty="0">
              <a:solidFill>
                <a:srgbClr val="779FB6"/>
              </a:solidFill>
              <a:latin typeface="Calibri" panose="020F0502020204030204" pitchFamily="34" charset="0"/>
            </a:endParaRPr>
          </a:p>
        </p:txBody>
      </p:sp>
      <p:sp>
        <p:nvSpPr>
          <p:cNvPr id="5351" name="OTLSHAPE_M_cb0c1b0447b44e1c92ada30f30d68a19_Date"/>
          <p:cNvSpPr txBox="1"/>
          <p:nvPr>
            <p:custDataLst>
              <p:tags r:id="rId121"/>
            </p:custDataLst>
          </p:nvPr>
        </p:nvSpPr>
        <p:spPr>
          <a:xfrm>
            <a:off x="10785710" y="3540421"/>
            <a:ext cx="6604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ro-RO" sz="1100" spc="-6" smtClean="0">
                <a:solidFill>
                  <a:schemeClr val="lt2"/>
                </a:solidFill>
                <a:latin typeface="Calibri" panose="020F0502020204030204" pitchFamily="34" charset="0"/>
              </a:rPr>
              <a:t>Sep 2, 2018</a:t>
            </a:r>
            <a:endParaRPr lang="ro-RO" sz="1100" spc="-6">
              <a:solidFill>
                <a:schemeClr val="lt2"/>
              </a:solidFill>
              <a:latin typeface="Calibri" panose="020F0502020204030204" pitchFamily="34" charset="0"/>
            </a:endParaRPr>
          </a:p>
        </p:txBody>
      </p:sp>
      <p:sp>
        <p:nvSpPr>
          <p:cNvPr id="5354" name="OTLSHAPE_M_25c8542127434c7dbf4b43ec4d7c7d7d_Shape"/>
          <p:cNvSpPr/>
          <p:nvPr>
            <p:custDataLst>
              <p:tags r:id="rId122"/>
            </p:custDataLst>
          </p:nvPr>
        </p:nvSpPr>
        <p:spPr>
          <a:xfrm>
            <a:off x="10306138" y="4168140"/>
            <a:ext cx="152400" cy="177800"/>
          </a:xfrm>
          <a:prstGeom prst="diamond">
            <a:avLst/>
          </a:prstGeom>
          <a:solidFill>
            <a:srgbClr val="D0ACAF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5355" name="OTLSHAPE_M_cb0c1b0447b44e1c92ada30f30d68a19_Shape"/>
          <p:cNvSpPr/>
          <p:nvPr>
            <p:custDataLst>
              <p:tags r:id="rId123"/>
            </p:custDataLst>
          </p:nvPr>
        </p:nvSpPr>
        <p:spPr>
          <a:xfrm>
            <a:off x="11032768" y="3736340"/>
            <a:ext cx="177800" cy="177800"/>
          </a:xfrm>
          <a:prstGeom prst="ellipse">
            <a:avLst/>
          </a:prstGeom>
          <a:solidFill>
            <a:srgbClr val="166275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2" name="TextBox 1"/>
          <p:cNvSpPr txBox="1"/>
          <p:nvPr/>
        </p:nvSpPr>
        <p:spPr>
          <a:xfrm>
            <a:off x="359922" y="6212346"/>
            <a:ext cx="22817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8CA1BC"/>
                </a:solidFill>
              </a:rPr>
              <a:t>Life events</a:t>
            </a:r>
          </a:p>
          <a:p>
            <a:r>
              <a:rPr lang="en-US" sz="1100" dirty="0" smtClean="0">
                <a:solidFill>
                  <a:srgbClr val="DEB8BB"/>
                </a:solidFill>
              </a:rPr>
              <a:t>Career-related performances</a:t>
            </a:r>
            <a:endParaRPr lang="ro-RO" sz="1100" dirty="0">
              <a:solidFill>
                <a:srgbClr val="DEB8BB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26"/>
          <a:stretch>
            <a:fillRect/>
          </a:stretch>
        </p:blipFill>
        <p:spPr>
          <a:xfrm>
            <a:off x="202855" y="6237854"/>
            <a:ext cx="166018" cy="16601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27"/>
          <a:stretch>
            <a:fillRect/>
          </a:stretch>
        </p:blipFill>
        <p:spPr>
          <a:xfrm>
            <a:off x="202855" y="6427790"/>
            <a:ext cx="166018" cy="18815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9635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ART_0" val="eyIkaWQiOiIxIiwiQ3VsdHVyZUluZm9OYW1lIjoiZW4tVVMiLCJTdHlsZU5hbWUiOm51bGwsIlZlcnNpb24iOnsiJGlkIjoiMiIsIlZlcnNpb24iOiIzLjEuMyIsIk9yaWdpbmFsQXNzZW1ibHlWZXJzaW9uIjoiMy42Mi4wMC4wMCIsIkVkaXRpb24iOiJQbHVzIiwiSXNQbHVzRWRpdGlvbiI6dHJ1ZX0sIkVmZmVjdCI6MSwiU3R5bGUiOnsiJGlkIjoiMyIsIlRpbWViYW5kU3R5bGUiOnsiJGlkIjoiNCIsIlNjYWxlTWFya2luZyI6MCwiU2hhcGUiOjEzLCJTaGFwZVN0eWxlIjp7IiRpZCI6IjUiLCJNYXJnaW4iOnsiJGlkIjoiNiIsIlRvcCI6MCwiTGVmdCI6MTAsIlJpZ2h0IjoxMCwiQm90dG9tIjowfSwiUGFkZGluZyI6eyIkaWQiOiI3IiwiVG9wIjo1LCJMZWZ0IjoxMywiUmlnaHQiOjEzLCJCb3R0b20iOjV9LCJCYWNrZ3JvdW5kIjp7IiRpZCI6IjgiLCJDb2xvciI6eyIkaWQiOiI5IiwiQSI6MTA5LCJSIjowLCJHIjowLCJCIjowfX0sIklzVmlzaWJsZSI6dHJ1ZSwiV2lkdGgiOjg1OC4wLCJIZWlnaHQiOjMwLjAsIkJvcmRlclN0eWxlIjp7IiRpZCI6IjEwIiwiTGluZUNvbG9yIjp7IiRpZCI6IjExIiwiJHR5cGUiOiJOTFJFLkNvbW1vbi5Eb20uU29saWRDb2xvckJydXNoLCBOTFJFLkNvbW1vbiIsIkNvbG9yIjp7IiRpZCI6IjEyIiwiQSI6MjU1LCJSIjoyNTUsIkciOjAsIkIiOjB9fSwiTGluZVdlaWdodCI6MC4wLCJMaW5lVHlwZSI6MCwiUGFyZW50U3R5bGUiOm51bGx9LCJQYXJlbnRTdHlsZSI6bnVsbH0sIlJpZ2h0RW5kQ2Fwc1N0eWxlIjp7IiRpZCI6IjEzIiwiRm9udFNldHRpbmdzIjp7IiRpZCI6IjE0IiwiRm9udFNpemUiOjE4LCJGb250TmFtZSI6IkNhbGlicmkiLCJJc0JvbGQiOnRydWUsIklzSXRhbGljIjpmYWxzZSwiSXNVbmRlcmxpbmVkIjpmYWxzZSwiUGFyZW50U3R5bGUiOm51bGx9LCJBdXRvU2l6ZSI6MCwiRm9yZWdyb3VuZCI6eyIkaWQiOiIxNSIsIkNvbG9yIjp7IiRpZCI6IjE2IiwiQSI6MjU1LCJSIjoxMTUsIkciOjExNSwiQiI6MTE1fX0sIk1heFdpZHRoIjoiSW5maW5pdHkiLCJNYXhIZWlnaHQiOiJJbmZpbml0eSIsIlNtYXJ0Rm9yZWdyb3VuZElzQWN0aXZlIjpmYWxzZSwiSG9yaXpvbnRhbEFsaWdubWVudCI6MCwiVmVydGljYWxBbGlnbm1lbnQiOjAsIlNtYXJ0Rm9yZWdyb3VuZCI6bnVsbCwiQmFja2dyb3VuZEZpbGxUeXBlIjowLCJNYXJnaW4iOnsiJGlkIjoiMTciLCJUb3AiOjAsIkxlZnQiOjAsIlJpZ2h0IjoyMCwiQm90dG9tIjowfSwiUGFkZGluZyI6eyIkaWQiOiIxOCIsIlRvcCI6MCwiTGVmdCI6MCwiUmlnaHQiOjAsIkJvdHRvbSI6MH0sIkJhY2tncm91bmQiOnsiJGlkIjoiMTkiLCJDb2xvciI6eyIkaWQiOiIyMCIsIkEiOjI1NSwiUiI6MjU1LCJHIjoyNTUsIkIiOjI1NX19LCJJc1Zpc2libGUiOnRydWUsIldpZHRoIjowLjAsIkhlaWdodCI6MC4wLCJCb3JkZXJTdHlsZSI6bnVsbCwiUGFyZW50U3R5bGUiOm51bGx9LCJMZWZ0RW5kQ2Fwc1N0eWxlIjp7IiRpZCI6IjIxIiwiRm9udFNldHRpbmdzIjp7IiRpZCI6IjIyIiwiRm9udFNpemUiOjE4LCJGb250TmFtZSI6IkNhbGlicmkiLCJJc0JvbGQiOnRydWUsIklzSXRhbGljIjpmYWxzZSwiSXNVbmRlcmxpbmVkIjpmYWxzZSwiUGFyZW50U3R5bGUiOm51bGx9LCJBdXRvU2l6ZSI6MCwiRm9yZWdyb3VuZCI6eyIkaWQiOiIyMyIsIkNvbG9yIjp7IiRpZCI6IjI0IiwiQSI6MjU1LCJSIjoxMTUsIkciOjExNSwiQiI6MTE1fX0sIk1heFdpZHRoIjoiSW5maW5pdHkiLCJNYXhIZWlnaHQiOiJJbmZpbml0eSIsIlNtYXJ0Rm9yZWdyb3VuZElzQWN0aXZlIjpmYWxzZSwiSG9yaXpvbnRhbEFsaWdubWVudCI6MCwiVmVydGljYWxBbGlnbm1lbnQiOjAsIlNtYXJ0Rm9yZWdyb3VuZCI6bnVsbCwiQmFja2dyb3VuZEZpbGxUeXBlIjowLCJNYXJnaW4iOnsiJGlkIjoiMjUiLCJUb3AiOjAsIkxlZnQiOjIwLCJSaWdodCI6MCwiQm90dG9tIjowfSwiUGFkZGluZyI6eyIkaWQiOiIyNiIsIlRvcCI6MCwiTGVmdCI6MCwiUmlnaHQiOjAsIkJvdHRvbSI6MH0sIkJhY2tncm91bmQiOnsiJGlkIjoiMjciLCJDb2xvciI6eyIkaWQiOiIyOCIsIkEiOjI1NSwiUiI6MjU1LCJHIjoyNTUsIkIiOjI1NX19LCJJc1Zpc2libGUiOnRydWUsIldpZHRoIjowLjAsIkhlaWdodCI6MC4wLCJCb3JkZXJTdHlsZSI6bnVsbCwiUGFyZW50U3R5bGUiOm51bGx9LCJUb2RheVRleHRTdHlsZSI6eyIkaWQiOiIyOSIsIkZvbnRTZXR0aW5ncyI6eyIkaWQiOiIzMCIsIkZvbnRTaXplIjoxMiwiRm9udE5hbWUiOiJDYWxpYnJpIiwiSXNCb2xkIjpmYWxzZSwiSXNJdGFsaWMiOmZhbHNlLCJJc1VuZGVybGluZWQiOmZhbHNlLCJQYXJlbnRTdHlsZSI6bnVsbH0sIkF1dG9TaXplIjowLCJGb3JlZ3JvdW5kIjp7IiRpZCI6IjMxIiwiQ29sb3IiOnsiJGlkIjoiMzIiLCJBIjoyNTUsIlIiOjAsIkciOjAsIkIiOjB9fSwiTWF4V2lkdGgiOjIwMC4wLCJNYXhIZWlnaHQiOiJJbmZpbml0eSIsIlNtYXJ0Rm9yZWdyb3VuZElzQWN0aXZlIjpmYWxzZSwiSG9yaXpvbnRhbEFsaWdubWVudCI6MCwiVmVydGljYWxBbGlnbm1lbnQiOjAsIlNtYXJ0Rm9yZWdyb3VuZCI6bnVsbCwiQmFja2dyb3VuZEZpbGxUeXBlIjowLCJNYXJnaW4iOnsiJGlkIjoiMzMiLCJUb3AiOjAsIkxlZnQiOjAsIlJpZ2h0IjowLCJCb3R0b20iOjB9LCJQYWRkaW5nIjp7IiRpZCI6IjM0IiwiVG9wIjowLCJMZWZ0IjowLCJSaWdodCI6MCwiQm90dG9tIjowfSwiQmFja2dyb3VuZCI6eyIkaWQiOiIzNSIsIkNvbG9yIjp7IiRpZCI6IjM2IiwiQSI6MjU1LCJSIjoyNTUsIkciOjI1NSwiQiI6MjU1fX0sIklzVmlzaWJsZSI6dHJ1ZSwiV2lkdGgiOjAuMCwiSGVpZ2h0IjowLjAsIkJvcmRlclN0eWxlIjpudWxsLCJQYXJlbnRTdHlsZSI6bnVsbH0sIlRvZGF5TWFya2VyU3R5bGUiOnsiJGlkIjoiMzciLCJNYXJnaW4iOnsiJGlkIjoiMzgiLCJUb3AiOjAsIkxlZnQiOjAsIlJpZ2h0IjowLCJCb3R0b20iOjB9LCJQYWRkaW5nIjp7IiRpZCI6IjM5IiwiVG9wIjowLCJMZWZ0IjowLCJSaWdodCI6MCwiQm90dG9tIjowfSwiQmFja2dyb3VuZCI6eyIkaWQiOiI0MCIsIkNvbG9yIjp7IiRpZCI6IjQxIiwiQSI6MjU1LCJSIjoyNTUsIkciOjAsIkIiOjB9fSwiSXNWaXNpYmxlIjp0cnVlLCJXaWR0aCI6MC4wLCJIZWlnaHQiOjAuMCwiQm9yZGVyU3R5bGUiOm51bGwsIlBhcmVudFN0eWxlIjpudWxsfSwiU2NhbGVTdHlsZSI6eyIkaWQiOiI0MiIsIlNob3dTZWdtZW50U2VwYXJhdG9ycyI6dHJ1ZSwiU2VnbWVudFNlcGFyYXRvck9wYWNpdHkiOjMwLCJGb250U2V0dGluZ3MiOnsiJGlkIjoiNDMiLCJGb250U2l6ZSI6MTIsIkZvbnROYW1lIjoiQ2FsaWJyaSIsIklzQm9sZCI6ZmFsc2UsIklzSXRhbGljIjpmYWxzZSwiSXNVbmRlcmxpbmVkIjpmYWxzZSwiUGFyZW50U3R5bGUiOm51bGx9LCJBdXRvU2l6ZSI6MCwiRm9yZWdyb3VuZCI6eyIkaWQiOiI0NCIsIkNvbG9yIjp7IiRpZCI6IjQ1IiwiQSI6MjU1LCJSIjoyNTUsIkciOjI1NSwiQiI6MjU1fX0sIk1heFdpZHRoIjoyMDAuMCwiTWF4SGVpZ2h0IjoiSW5maW5pdHkiLCJTbWFydEZvcmVncm91bmRJc0FjdGl2ZSI6ZmFsc2UsIkhvcml6b250YWxBbGlnbm1lbnQiOjAsIlZlcnRpY2FsQWxpZ25tZW50IjoxLCJTbWFydEZvcmVncm91bmQiOm51bGwsIkJhY2tncm91bmRGaWxsVHlwZSI6MCwiTWFyZ2luIjp7IiRpZCI6IjQ2IiwiVG9wIjowLCJMZWZ0Ijo1LCJSaWdodCI6MCwiQm90dG9tIjowfSwiUGFkZGluZyI6eyIkaWQiOiI0NyIsIlRvcCI6MCwiTGVmdCI6MCwiUmlnaHQiOjAsIkJvdHRvbSI6MH0sIkJhY2tncm91bmQiOnsiJGlkIjoiNDgiLCJDb2xvciI6eyIkaWQiOiI0OSIsIkEiOjAsIlIiOjAsIkciOjAsIkIiOjB9fSwiSXNWaXNpYmxlIjp0cnVlLCJXaWR0aCI6MC4wLCJIZWlnaHQiOjAuMCwiQm9yZGVyU3R5bGUiOm51bGwsIlBhcmVudFN0eWxlIjpudWxsfSwiRWxhcHNlZFRpbWVCYWNrZ3JvdW5kIjp7IiRpZCI6IjUwIiwiQ29sb3IiOnsiJGlkIjoiNTEiLCJBIjo3NywiUiI6MjU1LCJHIjowLCJCIjowfX0sIkFwcGVuZFllYXJPblllYXJDaGFuZ2UiOnRydWUsIkVsYXBzZWRUaW1lRm9ybWF0IjowLCJUb2RheU1hcmtlclBvc2l0aW9uIjowLCJRdWlja1Bvc2l0aW9uIjozLCJBYnNvbHV0ZVBvc2l0aW9uIjozMDMuMTk5OTgyLCJNYXJnaW4iOnsiJGlkIjoiNTIiLCJUb3AiOjAsIkxlZnQiOjEwLCJSaWdodCI6MTAsIkJvdHRvbSI6MH0sIlBhZGRpbmciOnsiJGlkIjoiNTMiLCJUb3AiOjAsIkxlZnQiOjAsIlJpZ2h0IjowLCJCb3R0b20iOjB9LCJCYWNrZ3JvdW5kIjp7IiRpZCI6IjU0IiwiQ29sb3IiOnsiJGlkIjoiNTUiLCJBIjoyNTUsIlIiOjExNSwiRyI6MTE1LCJCIjoxMTV9fSwiSXNWaXNpYmxlIjp0cnVlLCJXaWR0aCI6MC4wLCJIZWlnaHQiOjAuMCwiQm9yZGVyU3R5bGUiOm51bGwsIlBhcmVudFN0eWxlIjpudWxsfSwiRGVmYXVsdE1pbGVzdG9uZVN0eWxlIjp7IiRpZCI6IjU2IiwiU2hhcGUiOjE3LCJDb25uZWN0b3JNYXJnaW4iOnsiJGlkIjoiNTciLCJUb3AiOjAsIkxlZnQiOjIsIlJpZ2h0IjoyLCJCb3R0b20iOjB9LCJDb25uZWN0b3JTdHlsZSI6eyIkaWQiOiI1OCIsIkxpbmVDb2xvciI6eyIkaWQiOiI1OSIsIiR0eXBlIjoiTkxSRS5Db21tb24uRG9tLlNvbGlkQ29sb3JCcnVzaCwgTkxSRS5Db21tb24iLCJDb2xvciI6eyIkaWQiOiI2MCIsIkEiOjI1NSwiUiI6MjA4LCJHIjoxNzIsIkIiOjE3NX19LCJMaW5lV2VpZ2h0IjoxLjAsIkxpbmVUeXBlIjowLCJQYXJlbnRTdHlsZSI6bnVsbH0sIklzQmVsb3dUaW1lYmFuZCI6ZmFsc2UsIkhpZGVEYXRlIjpmYWxzZSwiU2hhcGVTaXplIjowLCJTcGFjaW5nIjoyLjAsIlBhZGRpbmciOnsiJGlkIjoiNjEiLCJUb3AiOjcsIkxlZnQiOjMsIlJpZ2h0IjowLCJCb3R0b20iOjJ9LCJTaGFwZVN0eWxlIjp7IiRpZCI6IjYyIiwiTWFyZ2luIjp7IiRpZCI6IjYzIiwiVG9wIjowLCJMZWZ0IjowLCJSaWdodCI6MCwiQm90dG9tIjowfSwiUGFkZGluZyI6eyIkaWQiOiI2NCIsIlRvcCI6MCwiTGVmdCI6MCwiUmlnaHQiOjAsIkJvdHRvbSI6MH0sIkJhY2tncm91bmQiOnsiJGlkIjoiNjUiLCJDb2xvciI6eyIkaWQiOiI2NiIsIkEiOjI1NSwiUiI6MjIsIkciOjk4LCJCIjoxMTd9fSwiSXNWaXNpYmxlIjp0cnVlLCJXaWR0aCI6MTQuMCwiSGVpZ2h0IjoxNC4wLCJCb3JkZXJTdHlsZSI6eyIkaWQiOiI2NyIsIkxpbmVDb2xvciI6eyIkaWQiOiI2OCIsIiR0eXBlIjoiTkxSRS5Db21tb24uRG9tLlNvbGlkQ29sb3JCcnVzaCwgTkxSRS5Db21tb24iLCJDb2xvciI6eyIkaWQiOiI2OSIsIkEiOjI1NSwiUiI6MjU1LCJHIjowLCJCIjowfX0sIkxpbmVXZWlnaHQiOjAuMCwiTGluZVR5cGUiOjAsIlBhcmVudFN0eWxlIjpudWxsfSwiUGFyZW50U3R5bGUiOm51bGx9LCJUaXRsZVN0eWxlIjp7IiRpZCI6IjcwIiwiRm9udFNldHRpbmdzIjp7IiRpZCI6IjcxIiwiRm9udFNpemUiOjEyLCJGb250TmFtZSI6IkNhbGlicmkiLCJJc0JvbGQiOmZhbHNlLCJJc0l0YWxpYyI6ZmFsc2UsIklzVW5kZXJsaW5lZCI6ZmFsc2UsIlBhcmVudFN0eWxlIjpudWxsfSwiQXV0b1NpemUiOjAsIkZvcmVncm91bmQiOnsiJGlkIjoiNzIiLCJDb2xvciI6eyIkaWQiOiI3MyIsIkEiOjI1NSwiUiI6MjIsIkciOjk4LCJCIjoxMTd9fSwiTWF4V2lkdGgiOjIwMC4wLCJNYXhIZWlnaHQiOiJJbmZpbml0eSIsIlNtYXJ0Rm9yZWdyb3VuZElzQWN0aXZlIjpmYWxzZSwiSG9yaXpvbnRhbEFsaWdubWVudCI6MSwiVmVydGljYWxBbGlnbm1lbnQiOjAsIlNtYXJ0Rm9yZWdyb3VuZCI6bnVsbCwiQmFja2dyb3VuZEZpbGxUeXBlIjowLCJNYXJnaW4iOnsiJGlkIjoiNzQiLCJUb3AiOjAsIkxlZnQiOjAsIlJpZ2h0IjowLCJCb3R0b20iOjB9LCJQYWRkaW5nIjp7IiRpZCI6Ijc1IiwiVG9wIjowLCJMZWZ0IjowLCJSaWdodCI6MCwiQm90dG9tIjowfSwiQmFja2dyb3VuZCI6eyIkaWQiOiI3NiIsIkNvbG9yIjp7IiRyZWYiOiI0OSJ9fSwiSXNWaXNpYmxlIjp0cnVlLCJXaWR0aCI6MC4wLCJIZWlnaHQiOjAuMCwiQm9yZGVyU3R5bGUiOm51bGwsIlBhcmVudFN0eWxlIjpudWxsfSwiRGF0ZVN0eWxlIjp7IiRpZCI6Ijc3IiwiRm9udFNldHRpbmdzIjp7IiRpZCI6Ijc4IiwiRm9udFNpemUiOjExLCJGb250TmFtZSI6IkNhbGlicmkiLCJJc0JvbGQiOmZhbHNlLCJJc0l0YWxpYyI6ZmFsc2UsIklzVW5kZXJsaW5lZCI6ZmFsc2UsIlBhcmVudFN0eWxlIjpudWxsfSwiQXV0b1NpemUiOjAsIkZvcmVncm91bmQiOnsiJGlkIjoiNzkiLCJDb2xvciI6eyIkaWQiOiI4MCIsIkEiOjI1NSwiUiI6MjMxLCJHIjoyMzAsIkIiOjIzMH19LCJNYXhXaWR0aCI6MjAwLjAsIk1heEhlaWdodCI6IkluZmluaXR5IiwiU21hcnRGb3JlZ3JvdW5kSXNBY3RpdmUiOmZhbHNlLCJIb3Jpem9udGFsQWxpZ25tZW50IjowLCJWZXJ0aWNhbEFsaWdubWVudCI6MCwiU21hcnRGb3JlZ3JvdW5kIjpudWxsLCJCYWNrZ3JvdW5kRmlsbFR5cGUiOjAsIk1hcmdpbiI6eyIkaWQiOiI4MSIsIlRvcCI6MCwiTGVmdCI6MCwiUmlnaHQiOjAsIkJvdHRvbSI6MH0sIlBhZGRpbmciOnsiJGlkIjoiODIiLCJUb3AiOjAsIkxlZnQiOjAsIlJpZ2h0IjowLCJCb3R0b20iOjB9LCJCYWNrZ3JvdW5kIjp7IiRpZCI6IjgzIiwiQ29sb3IiOnsiJHJlZiI6IjQ5In19LCJJc1Zpc2libGUiOnRydWUsIldpZHRoIjowLjAsIkhlaWdodCI6MC4wLCJCb3JkZXJTdHlsZSI6bnVsbCwiUGFyZW50U3R5bGUiOm51bGx9LCJEYXRlRm9ybWF0Ijp7IiRpZCI6Ijg0IiwiRm9ybWF0U3RyaW5nIjoieXl5eSIsIlNlcGFyYXRvciI6Ii8iLCJVc2VJbnRlcm5hdGlvbmFsRGF0ZUZvcm1hdCI6ZmFsc2UsIkRhdGVJc1Zpc2libGUiOnRydWUsIlRpbWVJc1Zpc2libGUiOmZhbHNlLCJIb3VyRGlnaXRzIjoxLCJBbVBtRGVzaWduYXRvciI6MiwiVHJpbTAwTWludXRlcyI6ZmFsc2UsIkxhc3RLbm93blZpc2liaWxpdHlTdGF0ZSI6eyIkaWQiOiI4NSIsIkRhdGVQYXJ0SXNWaXNpYmxlIjp0cnVlLCJUaW1lUGFydElzVmlzaWJsZSI6ZmFsc2V9fSwiSXNWaXNpYmxlIjp0cnVlLCJQYXJlbnRTdHlsZSI6bnVsbH0sIkRlZmF1bHRUYXNrU3R5bGUiOnsiJGlkIjoiODYiLCJTaGFwZSI6MiwiU2hhcGVUaGlja25lc3MiOjEsIkR1cmF0aW9uRm9ybWF0IjowLCJJbmNsdWRlTm9uV29ya2luZ0RheXNJbkR1cmF0aW9uIjpmYWxzZSwiUGVyY2VudGFnZUNvbXBsZXRlU3R5bGUiOnsiJGlkIjoiODciLCJGb250U2V0dGluZ3MiOnsiJGlkIjoiODgiLCJGb250U2l6ZSI6MTAsIkZvbnROYW1lIjoiQ2FsaWJyaSIsIklzQm9sZCI6ZmFsc2UsIklzSXRhbGljIjpmYWxzZSwiSXNVbmRlcmxpbmVkIjpmYWxzZSwiUGFyZW50U3R5bGUiOm51bGx9LCJBdXRvU2l6ZSI6MCwiRm9yZWdyb3VuZCI6eyIkaWQiOiI4OSIsIkNvbG9yIjp7IiRpZCI6IjkwIiwiQSI6MjU1LCJSIjoyMzcsIkciOjEyNSwiQiI6NDl9fSwiTWF4V2lkdGgiOjIwMC4wLCJNYXhIZWlnaHQiOiJJbmZpbml0eSIsIlNtYXJ0Rm9yZWdyb3VuZElzQWN0aXZlIjpmYWxzZSwiSG9yaXpvbnRhbEFsaWdubWVudCI6MCwiVmVydGljYWxBbGlnbm1lbnQiOjAsIlNtYXJ0Rm9yZWdyb3VuZCI6bnVsbCwiQmFja2dyb3VuZEZpbGxUeXBlIjowLCJNYXJnaW4iOnsiJGlkIjoiOTEiLCJUb3AiOjAsIkxlZnQiOjAsIlJpZ2h0IjowLCJCb3R0b20iOjB9LCJQYWRkaW5nIjp7IiRpZCI6IjkyIiwiVG9wIjowLCJMZWZ0IjowLCJSaWdodCI6MCwiQm90dG9tIjowfSwiQmFja2dyb3VuZCI6eyIkaWQiOiI5MyIsIkNvbG9yIjp7IiRyZWYiOiI0OSJ9fSwiSXNWaXNpYmxlIjp0cnVlLCJXaWR0aCI6MC4wLCJIZWlnaHQiOjAuMCwiQm9yZGVyU3R5bGUiOm51bGwsIlBhcmVudFN0eWxlIjpudWxsfSwiRHVyYXRpb25TdHlsZSI6eyIkaWQiOiI5NCIsIkZvbnRTZXR0aW5ncyI6eyIkaWQiOiI5NSIsIkZvbnRTaXplIjoxMCwiRm9udE5hbWUiOiJDYWxpYnJpIiwiSXNCb2xkIjpmYWxzZSwiSXNJdGFsaWMiOmZhbHNlLCJJc1VuZGVybGluZWQiOmZhbHNlLCJQYXJlbnRTdHlsZSI6bnVsbH0sIkF1dG9TaXplIjowLCJGb3JlZ3JvdW5kIjp7IiRpZCI6Ijk2IiwiQ29sb3IiOnsiJGlkIjoiOTciLCJBIjoyNTUsIlIiOjIzNywiRyI6MTI1LCJCIjo0OX19LCJNYXhXaWR0aCI6MjAwLjAsIk1heEhlaWdodCI6IkluZmluaXR5IiwiU21hcnRGb3JlZ3JvdW5kSXNBY3RpdmUiOmZhbHNlLCJIb3Jpem9udGFsQWxpZ25tZW50IjowLCJWZXJ0aWNhbEFsaWdubWVudCI6MCwiU21hcnRGb3JlZ3JvdW5kIjpudWxsLCJCYWNrZ3JvdW5kRmlsbFR5cGUiOjAsIk1hcmdpbiI6eyIkaWQiOiI5OCIsIlRvcCI6MCwiTGVmdCI6MCwiUmlnaHQiOjAsIkJvdHRvbSI6MH0sIlBhZGRpbmciOnsiJGlkIjoiOTkiLCJUb3AiOjAsIkxlZnQiOjAsIlJpZ2h0IjowLCJCb3R0b20iOjB9LCJCYWNrZ3JvdW5kIjp7IiRpZCI6IjEwMCIsIkNvbG9yIjp7IiRyZWYiOiI0OSJ9fSwiSXNWaXNpYmxlIjp0cnVlLCJXaWR0aCI6MC4wLCJIZWlnaHQiOjAuMCwiQm9yZGVyU3R5bGUiOm51bGwsIlBhcmVudFN0eWxlIjpudWxsfSwiSG9yaXpvbnRhbENvbm5lY3RvclN0eWxlIjp7IiRpZCI6IjEwMSIsIkxpbmVDb2xvciI6eyIkaWQiOiIxMDIiLCIkdHlwZSI6Ik5MUkUuQ29tbW9uLkRvbS5Tb2xpZENvbG9yQnJ1c2gsIE5MUkUuQ29tbW9uIiwiQ29sb3IiOnsiJGlkIjoiMTAzIiwiQSI6MjU1LCJSIjoyMDQsIkciOjIwNCwiQiI6MjA0fX0sIkxpbmVXZWlnaHQiOjEuMCwiTGluZVR5cGUiOjAsIlBhcmVudFN0eWxlIjpudWxsfSwiVmVydGljYWxDb25uZWN0b3JTdHlsZSI6eyIkaWQiOiIxMDQiLCJMaW5lQ29sb3IiOnsiJGlkIjoiMTA1IiwiJHR5cGUiOiJOTFJFLkNvbW1vbi5Eb20uU29saWRDb2xvckJydXNoLCBOTFJFLkNvbW1vbiIsIkNvbG9yIjp7IiRpZCI6IjEwNiIsIkEiOjI1NSwiUiI6MjA0LCJHIjoyMDQsIkIiOjIwNH19LCJMaW5lV2VpZ2h0IjowLjAsIkxpbmVUeXBlIjowLCJQYXJlbnRTdHlsZSI6bnVsbH0sIk1hcmdpbiI6bnVsbCwiU3RhcnREYXRlUG9zaXRpb24iOjMsIkVuZERhdGVQb3NpdGlvbiI6NCwiRGF0ZUlzVmlzaWJsZSI6dHJ1ZSwiVGl0bGVQb3NpdGlvbiI6MiwiRHVyYXRpb25Qb3NpdGlvbiI6NiwiUGVyY2VudGFnZUNvbXBsZXRlZFBvc2l0aW9uIjo2LCJTcGFjaW5nIjo1LCJJc0JlbG93VGltZWJhbmQiOnRydWUsIlBlcmNlbnRhZ2VDb21wbGV0ZVNoYXBlT3BhY2l0eSI6MzUsIlNoYXBlU3R5bGUiOnsiJGlkIjoiMTA3IiwiTWFyZ2luIjp7IiRpZCI6IjEwOCIsIlRvcCI6MCwiTGVmdCI6NCwiUmlnaHQiOjQsIkJvdHRvbSI6MH0sIlBhZGRpbmciOnsiJGlkIjoiMTA5IiwiVG9wIjowLCJMZWZ0IjowLCJSaWdodCI6MCwiQm90dG9tIjowfSwiQmFja2dyb3VuZCI6eyIkaWQiOiIxMTAiLCJDb2xvciI6eyIkaWQiOiIxMTEiLCJBIjoyNTUsIlIiOjAsIkciOjExNCwiQiI6MTg4fX0sIklzVmlzaWJsZSI6dHJ1ZSwiV2lkdGgiOjAuMCwiSGVpZ2h0IjoxNi4wLCJCb3JkZXJTdHlsZSI6eyIkaWQiOiIxMTIiLCJMaW5lQ29sb3IiOnsiJGlkIjoiMTEzIiwiJHR5cGUiOiJOTFJFLkNvbW1vbi5Eb20uU29saWRDb2xvckJydXNoLCBOTFJFLkNvbW1vbiIsIkNvbG9yIjp7IiRpZCI6IjExNCIsIkEiOjI1NSwiUiI6MjU1LCJHIjowLCJCIjowfX0sIkxpbmVXZWlnaHQiOjAuMCwiTGluZVR5cGUiOjAsIlBhcmVudFN0eWxlIjpudWxsfSwiUGFyZW50U3R5bGUiOm51bGx9LCJUaXRsZVN0eWxlIjp7IiRpZCI6IjExNSIsIkZvbnRTZXR0aW5ncyI6eyIkaWQiOiIxMTYiLCJGb250U2l6ZSI6MTEsIkZvbnROYW1lIjoiQ2FsaWJyaSIsIklzQm9sZCI6dHJ1ZSwiSXNJdGFsaWMiOmZhbHNlLCJJc1VuZGVybGluZWQiOmZhbHNlLCJQYXJlbnRTdHlsZSI6bnVsbH0sIkF1dG9TaXplIjowLCJGb3JlZ3JvdW5kIjp7IiRpZCI6IjExNyIsIkNvbG9yIjp7IiRpZCI6IjExOCIsIkEiOjI1NSwiUiI6MCwiRyI6MCwiQiI6MH19LCJNYXhXaWR0aCI6OTYwLjAsIk1heEhlaWdodCI6IkluZmluaXR5IiwiU21hcnRGb3JlZ3JvdW5kSXNBY3RpdmUiOmZhbHNlLCJIb3Jpem9udGFsQWxpZ25tZW50IjoxLCJWZXJ0aWNhbEFsaWdubWVudCI6MCwiU21hcnRGb3JlZ3JvdW5kIjpudWxsLCJCYWNrZ3JvdW5kRmlsbFR5cGUiOjAsIk1hcmdpbiI6eyIkaWQiOiIxMTkiLCJUb3AiOjAsIkxlZnQiOjAsIlJpZ2h0IjowLCJCb3R0b20iOjB9LCJQYWRkaW5nIjp7IiRpZCI6IjEyMCIsIlRvcCI6MCwiTGVmdCI6MCwiUmlnaHQiOjAsIkJvdHRvbSI6MH0sIkJhY2tncm91bmQiOnsiJGlkIjoiMTIxIiwiQ29sb3IiOnsiJHJlZiI6IjQ5In19LCJJc1Zpc2libGUiOnRydWUsIldpZHRoIjowLjAsIkhlaWdodCI6MC4wLCJCb3JkZXJTdHlsZSI6bnVsbCwiUGFyZW50U3R5bGUiOm51bGx9LCJEYXRlU3R5bGUiOnsiJGlkIjoiMTIyIiwiRm9udFNldHRpbmdzIjp7IiRpZCI6IjEyMyIsIkZvbnRTaXplIjoxMCwiRm9udE5hbWUiOiJDYWxpYnJpIiwiSXNCb2xkIjpmYWxzZSwiSXNJdGFsaWMiOmZhbHNlLCJJc1VuZGVybGluZWQiOmZhbHNlLCJQYXJlbnRTdHlsZSI6bnVsbH0sIkF1dG9TaXplIjowLCJGb3JlZ3JvdW5kIjp7IiRpZCI6IjEyNCIsIkNvbG9yIjp7IiRpZCI6IjEyNSIsIkEiOjI1NSwiUiI6NjgsIkciOjg0LCJCIjoxMDZ9fSwiTWF4V2lkdGgiOjIwMC4wLCJNYXhIZWlnaHQiOiJJbmZpbml0eSIsIlNtYXJ0Rm9yZWdyb3VuZElzQWN0aXZlIjpmYWxzZSwiSG9yaXpvbnRhbEFsaWdubWVudCI6MCwiVmVydGljYWxBbGlnbm1lbnQiOjAsIlNtYXJ0Rm9yZWdyb3VuZCI6bnVsbCwiQmFja2dyb3VuZEZpbGxUeXBlIjowLCJNYXJnaW4iOnsiJGlkIjoiMTI2IiwiVG9wIjowLCJMZWZ0IjowLCJSaWdodCI6MCwiQm90dG9tIjowfSwiUGFkZGluZyI6eyIkaWQiOiIxMjciLCJUb3AiOjAsIkxlZnQiOjAsIlJpZ2h0IjowLCJCb3R0b20iOjB9LCJCYWNrZ3JvdW5kIjp7IiRpZCI6IjEyOCIsIkNvbG9yIjp7IiRyZWYiOiI0OSJ9fSwiSXNWaXNpYmxlIjp0cnVlLCJXaWR0aCI6MC4wLCJIZWlnaHQiOjAuMCwiQm9yZGVyU3R5bGUiOm51bGwsIlBhcmVudFN0eWxlIjpudWxsfSwiRGF0ZUZvcm1hdCI6eyIkaWQiOiIxMjkiLCJGb3JtYXRTdHJpbmciOiJNTU0gZCIsIlNlcGFyYXRvciI6Ii8iLCJVc2VJbnRlcm5hdGlvbmFsRGF0ZUZvcm1hdCI6ZmFsc2UsIkRhdGVJc1Zpc2libGUiOnRydWUsIlRpbWVJc1Zpc2libGUiOmZhbHNlLCJIb3VyRGlnaXRzIjoxLCJBbVBtRGVzaWduYXRvciI6MiwiVHJpbTAwTWludXRlcyI6ZmFsc2UsIkxhc3RLbm93blZpc2liaWxpdHlTdGF0ZSI6bnVsbH0sIklzVmlzaWJsZSI6dHJ1ZSwiUGFyZW50U3R5bGUiOm51bGwsIl9leHBsaWNpdGx5U2V0Ijp7IiRpZCI6IjEzMCIsIlNoYXBlU3R5bGUiOmZhbHNlLCJUaXRsZVN0eWxlIjpmYWxzZSwiRGF0ZVN0eWxlIjpmYWxzZSwiSG9yaXpvbnRhbENvbm5lY3RvclN0eWxlIjpmYWxzZSwiVmVydGljYWxDb25uZWN0b3JTdHlsZSI6ZmFsc2UsIlBlcmNlbnRhZ2VDb21wbGV0ZVNoYXBlT3BhY2l0eSI6ZmFsc2UsIlNoYXBlIjpmYWxzZSwiU2hhcGVUaGlja25lc3MiOmZhbHNlLCJEdXJhdGlvbkZvcm1hdCI6ZmFsc2UsIkluY2x1ZGVOb25Xb3JraW5nRGF5c0luRHVyYXRpb24iOmZhbHNlLCJNYXJnaW4iOmZhbHNlLCJTdGFydERhdGVQb3NpdGlvbiI6ZmFsc2UsIkVuZERhdGVQb3NpdGlvbiI6ZmFsc2UsIlRpdGxlUG9zaXRpb24iOmZhbHNlLCJEdXJhdGlvblBvc2l0aW9uIjpmYWxzZSwiUGVyY2VudGFnZUNvbXBsZXRlZFBvc2l0aW9uIjpmYWxzZSwiU3BhY2luZyI6ZmFsc2UsIklzQmVsb3dUaW1lYmFuZCI6ZmFsc2UsIkRhdGVGb3JtYXQiOmZhbHNlLCJJc1Zpc2libGUiOmZhbHNlfX0sIlNob3dFbGFwc2VkVGltZUdyYWRpZW50U3R5bGUiOmZhbHNlfSwiU2NhbGUiOnsiJGlkIjoiMTMxIiwiU3RhcnREYXRlIjoiMDAwMS0wMS0wMVQwMDowMDowMCIsIkVuZERhdGUiOiIyMDE4LTA5LTAzVDIzOjU5OjAwIiwiRm9ybWF0IjoiTU1NIiwiVHlwZSI6NCwiQXV0b0RhdGVSYW5nZSI6dHJ1ZSwiV29ya2luZ0RheXMiOjMxLCJUb2RheU1hcmtlclRleHQiOiJUb2RheSIsIkF1dG9TY2FsZVR5cGUiOnRydWV9LCJNaWxlc3RvbmVzIjpbeyIkaWQiOiIxMzIiLCJEYXRlIjoiMTk2NC0wOS0wMlQyMzo1OTowMFoiLCJTdHlsZSI6eyIkaWQiOiIxMzMiLCJTaGFwZSI6MTcsIkNvbm5lY3Rvck1hcmdpbiI6eyIkaWQiOiIxMzQiLCJUb3AiOjAsIkxlZnQiOjIsIlJpZ2h0IjoyLCJCb3R0b20iOjB9LCJDb25uZWN0b3JTdHlsZSI6eyIkaWQiOiIxMzUiLCJMaW5lQ29sb3IiOnsiJGlkIjoiMTM2IiwiJHR5cGUiOiJOTFJFLkNvbW1vbi5Eb20uU29saWRDb2xvckJydXNoLCBOTFJFLkNvbW1vbiIsIkNvbG9yIjp7IiRpZCI6IjEzNyIsIkEiOjI1NSwiUiI6MjIsIkciOjk4LCJCIjoxMTd9fSwiTGluZVdlaWdodCI6MS4wLCJMaW5lVHlwZSI6MCwiUGFyZW50U3R5bGUiOm51bGx9LCJJc0JlbG93VGltZWJhbmQiOnRydWUsIkhpZGVEYXRlIjpmYWxzZSwiU2hhcGVTaXplIjowLCJTcGFjaW5nIjoyLjAsIlBhZGRpbmciOnsiJGlkIjoiMTM4IiwiVG9wIjo3LCJMZWZ0IjozLCJSaWdodCI6MCwiQm90dG9tIjoyfSwiU2hhcGVTdHlsZSI6eyIkaWQiOiIxMzkiLCJNYXJnaW4iOnsiJGlkIjoiMTQwIiwiVG9wIjowLCJMZWZ0IjowLCJSaWdodCI6MCwiQm90dG9tIjowfSwiUGFkZGluZyI6eyIkaWQiOiIxNDEiLCJUb3AiOjAsIkxlZnQiOjAsIlJpZ2h0IjowLCJCb3R0b20iOjB9LCJCYWNrZ3JvdW5kIjp7IiRpZCI6IjE0MiIsIkNvbG9yIjp7IiRpZCI6IjE0MyIsIkEiOjI1NSwiUiI6MjIsIkciOjk4LCJCIjoxMTd9fSwiSXNWaXNpYmxlIjp0cnVlLCJXaWR0aCI6MTQuMCwiSGVpZ2h0IjoxNC4wLCJCb3JkZXJTdHlsZSI6eyIkaWQiOiIxNDQiLCJMaW5lQ29sb3IiOnsiJHJlZiI6IjY4In0sIkxpbmVXZWlnaHQiOjAuMCwiTGluZVR5cGUiOjAsIlBhcmVudFN0eWxlIjpudWxsfSwiUGFyZW50U3R5bGUiOm51bGx9LCJUaXRsZVN0eWxlIjp7IiRpZCI6IjE0NSIsIkZvbnRTZXR0aW5ncyI6eyIkaWQiOiIxNDYiLCJGb250U2l6ZSI6MTIsIkZvbnROYW1lIjoiQ2FsaWJyaSIsIklzQm9sZCI6ZmFsc2UsIklzSXRhbGljIjpmYWxzZSwiSXNVbmRlcmxpbmVkIjpmYWxzZSwiUGFyZW50U3R5bGUiOm51bGx9LCJBdXRvU2l6ZSI6MCwiRm9yZWdyb3VuZCI6eyIkaWQiOiIxNDciLCJDb2xvciI6eyIkaWQiOiIxNDgiLCJBIjoyNTUsIlIiOjExOSwiRyI6MTU5LCJCIjoxODJ9fSwiTWF4V2lkdGgiOjIwMC4wLCJNYXhIZWlnaHQiOiJJbmZpbml0eSIsIlNtYXJ0Rm9yZWdyb3VuZElzQWN0aXZlIjpmYWxzZSwiSG9yaXpvbnRhbEFsaWdubWVudCI6MSwiVmVydGljYWxBbGlnbm1lbnQiOjAsIlNtYXJ0Rm9yZWdyb3VuZCI6bnVsbCwiQmFja2dyb3VuZEZpbGxUeXBlIjowLCJNYXJnaW4iOnsiJGlkIjoiMTQ5IiwiVG9wIjowLCJMZWZ0IjowLCJSaWdodCI6MCwiQm90dG9tIjowfSwiUGFkZGluZyI6eyIkaWQiOiIxNTAiLCJUb3AiOjAsIkxlZnQiOjAsIlJpZ2h0IjowLCJCb3R0b20iOjB9LCJCYWNrZ3JvdW5kIjp7IiRyZWYiOiI3NiJ9LCJJc1Zpc2libGUiOnRydWUsIldpZHRoIjowLjAsIkhlaWdodCI6MC4wLCJCb3JkZXJTdHlsZSI6eyIkaWQiOiIxNTEiLCJMaW5lQ29sb3IiOm51bGwsIkxpbmVXZWlnaHQiOjAuMCwiTGluZVR5cGUiOjAsIlBhcmVudFN0eWxlIjpudWxsfSwiUGFyZW50U3R5bGUiOm51bGx9LCJEYXRlU3R5bGUiOnsiJGlkIjoiMTUyIiwiRm9udFNldHRpbmdzIjp7IiRpZCI6IjE1MyIsIkZvbnRTaXplIjoxMSwiRm9udE5hbWUiOiJDYWxpYnJpIiwiSXNCb2xkIjpmYWxzZSwiSXNJdGFsaWMiOmZhbHNlLCJJc1VuZGVybGluZWQiOmZhbHNlLCJQYXJlbnRTdHlsZSI6bnVsbH0sIkF1dG9TaXplIjowLCJGb3JlZ3JvdW5kIjp7IiRpZCI6IjE1NCIsIkNvbG9yIjp7IiRpZCI6IjE1NSIsIkEiOjI1NSwiUiI6MjMxLCJHIjoyMzAsIkIiOjIzMH19LCJNYXhXaWR0aCI6MjAwLjAsIk1heEhlaWdodCI6IkluZmluaXR5IiwiU21hcnRGb3JlZ3JvdW5kSXNBY3RpdmUiOmZhbHNlLCJIb3Jpem9udGFsQWxpZ25tZW50IjowLCJWZXJ0aWNhbEFsaWdubWVudCI6MCwiU21hcnRGb3JlZ3JvdW5kIjpudWxsLCJCYWNrZ3JvdW5kRmlsbFR5cGUiOjAsIk1hcmdpbiI6eyIkaWQiOiIxNTYiLCJUb3AiOjAsIkxlZnQiOjAsIlJpZ2h0IjowLCJCb3R0b20iOjB9LCJQYWRkaW5nIjp7IiRpZCI6IjE1NyIsIlRvcCI6MCwiTGVmdCI6MCwiUmlnaHQiOjAsIkJvdHRvbSI6MH0sIkJhY2tncm91bmQiOnsiJHJlZiI6IjgzIn0sIklzVmlzaWJsZSI6dHJ1ZSwiV2lkdGgiOjAuMCwiSGVpZ2h0IjowLjAsIkJvcmRlclN0eWxlIjp7IiRpZCI6IjE1OCIsIkxpbmVDb2xvciI6bnVsbCwiTGluZVdlaWdodCI6MC4wLCJMaW5lVHlwZSI6MCwiUGFyZW50U3R5bGUiOm51bGx9LCJQYXJlbnRTdHlsZSI6bnVsbH0sIkRhdGVGb3JtYXQiOnsiJGlkIjoiMTU5IiwiRm9ybWF0U3RyaW5nIjoiTU1NIGQsIHl5eXkiLCJTZXBhcmF0b3IiOiIvIiwiVXNlSW50ZXJuYXRpb25hbERhdGVGb3JtYXQiOmZhbHNlLCJEYXRlSXNWaXNpYmxlIjp0cnVlLCJUaW1lSXNWaXNpYmxlIjpmYWxzZSwiSG91ckRpZ2l0cyI6MSwiQW1QbURlc2lnbmF0b3IiOjIsIlRyaW0wME1pbnV0ZXMiOmZhbHNlLCJMYXN0S25vd25WaXNpYmlsaXR5U3RhdGUiOnsiJGlkIjoiMTYwIiwiRGF0ZVBhcnRJc1Zpc2libGUiOnRydWUsIlRpbWVQYXJ0SXNWaXNpYmxlIjpmYWxzZX19LCJJc1Zpc2libGUiOnRydWUsIlBhcmVudFN0eWxlIjpudWxsfSwiSW5kZXgiOjIsIlBlcmNlbnRhZ2VDb21wbGV0ZSI6bnVsbCwiUG9zaXRpb24iOnsiUmF0aW8iOjAuMCwiSXNDdXN0b20iOmZhbHNlfSwiRGF0ZUZvcm1hdCI6eyIkcmVmIjoiMTU5In0sIklkIjoiYzRhNDljNmItNGY4MS00YWE4LTkzODItNjMwYmMzNDc1YzJjIiwiSW1wb3J0SWQiOm51bGwsIlRpdGxlIjoiS2VhbnUgQ2hhcmxlcyBSZWV2ZXMgaXMgYm9ybiIsIk5vdGUiOm51bGwsIkh5cGVybGluayI6bnVsbCwiSXNDaGFuZ2VkIjpmYWxzZSwiSXNOZXciOmZhbHNlfSx7IiRpZCI6IjE2MSIsIkRhdGUiOiIxOTczLTA5LTAyVDIzOjU5OjAwWiIsIlN0eWxlIjp7IiRpZCI6IjE2MiIsIlNoYXBlIjoxNywiQ29ubmVjdG9yTWFyZ2luIjp7IiRpZCI6IjE2MyIsIlRvcCI6MCwiTGVmdCI6MiwiUmlnaHQiOjIsIkJvdHRvbSI6MH0sIkNvbm5lY3RvclN0eWxlIjp7IiRpZCI6IjE2NCIsIkxpbmVDb2xvciI6eyIkcmVmIjoiNTkifSwiTGluZVdlaWdodCI6MS4wLCJMaW5lVHlwZSI6MCwiUGFyZW50U3R5bGUiOm51bGx9LCJJc0JlbG93VGltZWJhbmQiOnRydWUsIkhpZGVEYXRlIjpmYWxzZSwiU2hhcGVTaXplIjowLCJTcGFjaW5nIjoyLjAsIlBhZGRpbmciOnsiJGlkIjoiMTY1IiwiVG9wIjo3LCJMZWZ0IjozLCJSaWdodCI6MCwiQm90dG9tIjoyfSwiU2hhcGVTdHlsZSI6eyIkaWQiOiIxNjYiLCJNYXJnaW4iOnsiJGlkIjoiMTY3IiwiVG9wIjowLCJMZWZ0IjowLCJSaWdodCI6MCwiQm90dG9tIjowfSwiUGFkZGluZyI6eyIkaWQiOiIxNjgiLCJUb3AiOjAsIkxlZnQiOjAsIlJpZ2h0IjowLCJCb3R0b20iOjB9LCJCYWNrZ3JvdW5kIjp7IiRpZCI6IjE2OSIsIkNvbG9yIjp7IiRpZCI6IjE3MCIsIkEiOjI1NSwiUiI6MjIsIkciOjk4LCJCIjoxMTd9fSwiSXNWaXNpYmxlIjp0cnVlLCJXaWR0aCI6MTQuMCwiSGVpZ2h0IjoxNC4wLCJCb3JkZXJTdHlsZSI6eyIkaWQiOiIxNzEiLCJMaW5lQ29sb3IiOnsiJHJlZiI6IjY4In0sIkxpbmVXZWlnaHQiOjAuMCwiTGluZVR5cGUiOjAsIlBhcmVudFN0eWxlIjpudWxsfSwiUGFyZW50U3R5bGUiOm51bGx9LCJUaXRsZVN0eWxlIjp7IiRpZCI6IjE3MiIsIkZvbnRTZXR0aW5ncyI6eyIkaWQiOiIxNzMiLCJGb250U2l6ZSI6MTIsIkZvbnROYW1lIjoiQ2FsaWJyaSIsIklzQm9sZCI6ZmFsc2UsIklzSXRhbGljIjpmYWxzZSwiSXNVbmRlcmxpbmVkIjpmYWxzZSwiUGFyZW50U3R5bGUiOm51bGx9LCJBdXRvU2l6ZSI6MCwiRm9yZWdyb3VuZCI6eyIkaWQiOiIxNzQiLCJDb2xvciI6eyIkaWQiOiIxNzUiLCJBIjoyNTUsIlIiOjExOSwiRyI6MTU5LCJCIjoxODJ9fSwiTWF4V2lkdGgiOjIwMC4wLCJNYXhIZWlnaHQiOiJJbmZpbml0eSIsIlNtYXJ0Rm9yZWdyb3VuZElzQWN0aXZlIjpmYWxzZSwiSG9yaXpvbnRhbEFsaWdubWVudCI6MSwiVmVydGljYWxBbGlnbm1lbnQiOjAsIlNtYXJ0Rm9yZWdyb3VuZCI6bnVsbCwiQmFja2dyb3VuZEZpbGxUeXBlIjowLCJNYXJnaW4iOnsiJGlkIjoiMTc2IiwiVG9wIjowLCJMZWZ0IjowLCJSaWdodCI6MCwiQm90dG9tIjowfSwiUGFkZGluZyI6eyIkaWQiOiIxNzciLCJUb3AiOjAsIkxlZnQiOjAsIlJpZ2h0IjowLCJCb3R0b20iOjB9LCJCYWNrZ3JvdW5kIjp7IiRyZWYiOiI3NiJ9LCJJc1Zpc2libGUiOnRydWUsIldpZHRoIjowLjAsIkhlaWdodCI6MC4wLCJCb3JkZXJTdHlsZSI6eyIkaWQiOiIxNzgiLCJMaW5lQ29sb3IiOm51bGwsIkxpbmVXZWlnaHQiOjAuMCwiTGluZVR5cGUiOjAsIlBhcmVudFN0eWxlIjpudWxsfSwiUGFyZW50U3R5bGUiOm51bGx9LCJEYXRlU3R5bGUiOnsiJGlkIjoiMTc5IiwiRm9udFNldHRpbmdzIjp7IiRpZCI6IjE4MCIsIkZvbnRTaXplIjoxMSwiRm9udE5hbWUiOiJDYWxpYnJpIiwiSXNCb2xkIjpmYWxzZSwiSXNJdGFsaWMiOmZhbHNlLCJJc1VuZGVybGluZWQiOmZhbHNlLCJQYXJlbnRTdHlsZSI6bnVsbH0sIkF1dG9TaXplIjowLCJGb3JlZ3JvdW5kIjp7IiRyZWYiOiI3OSJ9LCJNYXhXaWR0aCI6MjAwLjAsIk1heEhlaWdodCI6IkluZmluaXR5IiwiU21hcnRGb3JlZ3JvdW5kSXNBY3RpdmUiOmZhbHNlLCJIb3Jpem9udGFsQWxpZ25tZW50IjowLCJWZXJ0aWNhbEFsaWdubWVudCI6MCwiU21hcnRGb3JlZ3JvdW5kIjpudWxsLCJCYWNrZ3JvdW5kRmlsbFR5cGUiOjAsIk1hcmdpbiI6eyIkaWQiOiIxODEiLCJUb3AiOjAsIkxlZnQiOjAsIlJpZ2h0IjowLCJCb3R0b20iOjB9LCJQYWRkaW5nIjp7IiRpZCI6IjE4MiIsIlRvcCI6MCwiTGVmdCI6MCwiUmlnaHQiOjAsIkJvdHRvbSI6MH0sIkJhY2tncm91bmQiOnsiJHJlZiI6IjgzIn0sIklzVmlzaWJsZSI6dHJ1ZSwiV2lkdGgiOjAuMCwiSGVpZ2h0IjowLjAsIkJvcmRlclN0eWxlIjp7IiRpZCI6IjE4MyIsIkxpbmVDb2xvciI6bnVsbCwiTGluZVdlaWdodCI6MC4wLCJMaW5lVHlwZSI6MCwiUGFyZW50U3R5bGUiOm51bGx9LCJQYXJlbnRTdHlsZSI6bnVsbH0sIkRhdGVGb3JtYXQiOnsiJGlkIjoiMTg0IiwiRm9ybWF0U3RyaW5nIjoieXl5eSIsIlNlcGFyYXRvciI6Ii8iLCJVc2VJbnRlcm5hdGlvbmFsRGF0ZUZvcm1hdCI6ZmFsc2UsIkRhdGVJc1Zpc2libGUiOnRydWUsIlRpbWVJc1Zpc2libGUiOmZhbHNlLCJIb3VyRGlnaXRzIjoxLCJBbVBtRGVzaWduYXRvciI6MiwiVHJpbTAwTWludXRlcyI6ZmFsc2UsIkxhc3RLbm93blZpc2liaWxpdHlTdGF0ZSI6eyIkaWQiOiIxODUiLCJEYXRlUGFydElzVmlzaWJsZSI6dHJ1ZSwiVGltZVBhcnRJc1Zpc2libGUiOmZhbHNlfX0sIklzVmlzaWJsZSI6dHJ1ZSwiUGFyZW50U3R5bGUiOm51bGx9LCJJbmRleCI6MywiUGVyY2VudGFnZUNvbXBsZXRlIjpudWxsLCJQb3NpdGlvbiI6eyJSYXRpbyI6MC4wLCJJc0N1c3RvbSI6ZmFsc2V9LCJEYXRlRm9ybWF0Ijp7IiRyZWYiOiIxODQifSwiSWQiOiI2ZjU2MjFlMC04ZTIzLTQyZTMtOThjNy0wMjk2ODczZWI4ZDciLCJJbXBvcnRJZCI6bnVsbCwiVGl0bGUiOiJBcHBlYXJzIGluIGEgdGhlYXRyZSBwcm9kdWN0aW9uICIsIk5vdGUiOm51bGwsIkh5cGVybGluayI6bnVsbCwiSXNDaGFuZ2VkIjpmYWxzZSwiSXNOZXciOmZhbHNlfSx7IiRpZCI6IjE4NiIsIkRhdGUiOiIxOTgxLTA5LTAyVDIzOjU5OjAwWiIsIlN0eWxlIjp7IiRpZCI6IjE4NyIsIlNoYXBlIjoxNywiQ29ubmVjdG9yTWFyZ2luIjp7IiRpZCI6IjE4OCIsIlRvcCI6MCwiTGVmdCI6MiwiUmlnaHQiOjIsIkJvdHRvbSI6MH0sIkNvbm5lY3RvclN0eWxlIjp7IiRpZCI6IjE4OSIsIkxpbmVDb2xvciI6eyIkcmVmIjoiNTkifSwiTGluZVdlaWdodCI6MS4wLCJMaW5lVHlwZSI6MCwiUGFyZW50U3R5bGUiOm51bGx9LCJJc0JlbG93VGltZWJhbmQiOmZhbHNlLCJIaWRlRGF0ZSI6ZmFsc2UsIlNoYXBlU2l6ZSI6MCwiU3BhY2luZyI6Mi4wLCJQYWRkaW5nIjp7IiRpZCI6IjE5MCIsIlRvcCI6NywiTGVmdCI6MywiUmlnaHQiOjAsIkJvdHRvbSI6Mn0sIlNoYXBlU3R5bGUiOnsiJGlkIjoiMTkxIiwiTWFyZ2luIjp7IiRpZCI6IjE5MiIsIlRvcCI6MCwiTGVmdCI6MCwiUmlnaHQiOjAsIkJvdHRvbSI6MH0sIlBhZGRpbmciOnsiJGlkIjoiMTkzIiwiVG9wIjowLCJMZWZ0IjowLCJSaWdodCI6MCwiQm90dG9tIjowfSwiQmFja2dyb3VuZCI6eyIkaWQiOiIxOTQiLCJDb2xvciI6eyIkaWQiOiIxOTUiLCJBIjoyNTUsIlIiOjIyLCJHIjo5OCwiQiI6MTE3fX0sIklzVmlzaWJsZSI6dHJ1ZSwiV2lkdGgiOjE0LjAsIkhlaWdodCI6MTQuMCwiQm9yZGVyU3R5bGUiOnsiJGlkIjoiMTk2IiwiTGluZUNvbG9yIjp7IiRyZWYiOiI2OCJ9LCJMaW5lV2VpZ2h0IjowLjAsIkxpbmVUeXBlIjowLCJQYXJlbnRTdHlsZSI6bnVsbH0sIlBhcmVudFN0eWxlIjpudWxsfSwiVGl0bGVTdHlsZSI6eyIkaWQiOiIxOTciLCJGb250U2V0dGluZ3MiOnsiJGlkIjoiMTk4IiwiRm9udFNpemUiOjEyLCJGb250TmFtZSI6IkNhbGlicmkiLCJJc0JvbGQiOmZhbHNlLCJJc0l0YWxpYyI6ZmFsc2UsIklzVW5kZXJsaW5lZCI6ZmFsc2UsIlBhcmVudFN0eWxlIjpudWxsfSwiQXV0b1NpemUiOjAsIkZvcmVncm91bmQiOnsiJGlkIjoiMTk5IiwiQ29sb3IiOnsiJGlkIjoiMjAwIiwiQSI6MjU1LCJSIjoxMTksIkciOjE1OSwiQiI6MTgyfX0sIk1heFdpZHRoIjoyMDAuMCwiTWF4SGVpZ2h0IjoiSW5maW5pdHkiLCJTbWFydEZvcmVncm91bmRJc0FjdGl2ZSI6ZmFsc2UsIkhvcml6b250YWxBbGlnbm1lbnQiOjEsIlZlcnRpY2FsQWxpZ25tZW50IjowLCJTbWFydEZvcmVncm91bmQiOm51bGwsIkJhY2tncm91bmRGaWxsVHlwZSI6MCwiTWFyZ2luIjp7IiRpZCI6IjIwMSIsIlRvcCI6MCwiTGVmdCI6MCwiUmlnaHQiOjAsIkJvdHRvbSI6MH0sIlBhZGRpbmciOnsiJGlkIjoiMjAyIiwiVG9wIjowLCJMZWZ0IjowLCJSaWdodCI6MCwiQm90dG9tIjowfSwiQmFja2dyb3VuZCI6eyIkcmVmIjoiNzYifSwiSXNWaXNpYmxlIjp0cnVlLCJXaWR0aCI6MC4wLCJIZWlnaHQiOjAuMCwiQm9yZGVyU3R5bGUiOnsiJGlkIjoiMjAzIiwiTGluZUNvbG9yIjpudWxsLCJMaW5lV2VpZ2h0IjowLjAsIkxpbmVUeXBlIjowLCJQYXJlbnRTdHlsZSI6bnVsbH0sIlBhcmVudFN0eWxlIjpudWxsfSwiRGF0ZVN0eWxlIjp7IiRpZCI6IjIwNCIsIkZvbnRTZXR0aW5ncyI6eyIkaWQiOiIyMDUiLCJGb250U2l6ZSI6MTEsIkZvbnROYW1lIjoiQ2FsaWJyaSIsIklzQm9sZCI6ZmFsc2UsIklzSXRhbGljIjpmYWxzZSwiSXNVbmRlcmxpbmVkIjpmYWxzZSwiUGFyZW50U3R5bGUiOm51bGx9LCJBdXRvU2l6ZSI6MCwiRm9yZWdyb3VuZCI6eyIkcmVmIjoiNzkifSwiTWF4V2lkdGgiOjIwMC4wLCJNYXhIZWlnaHQiOiJJbmZpbml0eSIsIlNtYXJ0Rm9yZWdyb3VuZElzQWN0aXZlIjpmYWxzZSwiSG9yaXpvbnRhbEFsaWdubWVudCI6MCwiVmVydGljYWxBbGlnbm1lbnQiOjAsIlNtYXJ0Rm9yZWdyb3VuZCI6bnVsbCwiQmFja2dyb3VuZEZpbGxUeXBlIjowLCJNYXJnaW4iOnsiJGlkIjoiMjA2IiwiVG9wIjowLCJMZWZ0IjowLCJSaWdodCI6MCwiQm90dG9tIjowfSwiUGFkZGluZyI6eyIkaWQiOiIyMDciLCJUb3AiOjAsIkxlZnQiOjAsIlJpZ2h0IjowLCJCb3R0b20iOjB9LCJCYWNrZ3JvdW5kIjp7IiRyZWYiOiI4MyJ9LCJJc1Zpc2libGUiOnRydWUsIldpZHRoIjowLjAsIkhlaWdodCI6MC4wLCJCb3JkZXJTdHlsZSI6eyIkaWQiOiIyMDgiLCJMaW5lQ29sb3IiOm51bGwsIkxpbmVXZWlnaHQiOjAuMCwiTGluZVR5cGUiOjAsIlBhcmVudFN0eWxlIjpudWxsfSwiUGFyZW50U3R5bGUiOm51bGx9LCJEYXRlRm9ybWF0Ijp7IiRpZCI6IjIwOSIsIkZvcm1hdFN0cmluZyI6Inl5eXkiLCJTZXBhcmF0b3IiOiIvIiwiVXNlSW50ZXJuYXRpb25hbERhdGVGb3JtYXQiOmZhbHNlLCJEYXRlSXNWaXNpYmxlIjp0cnVlLCJUaW1lSXNWaXNpYmxlIjpmYWxzZSwiSG91ckRpZ2l0cyI6MSwiQW1QbURlc2lnbmF0b3IiOjIsIlRyaW0wME1pbnV0ZXMiOmZhbHNlLCJMYXN0S25vd25WaXNpYmlsaXR5U3RhdGUiOnsiJGlkIjoiMjEwIiwiRGF0ZVBhcnRJc1Zpc2libGUiOnRydWUsIlRpbWVQYXJ0SXNWaXNpYmxlIjpmYWxzZX19LCJJc1Zpc2libGUiOnRydWUsIlBhcmVudFN0eWxlIjpudWxsfSwiSW5kZXgiOjQsIlBlcmNlbnRhZ2VDb21wbGV0ZSI6bnVsbCwiUG9zaXRpb24iOnsiUmF0aW8iOjAuMTY5NTA4NDE4MzMwNDM5ODEsIklzQ3VzdG9tIjpmYWxzZX0sIkRhdGVGb3JtYXQiOnsiJHJlZiI6IjIwOSJ9LCJJZCI6IjQ0ZmE4MDZkLThjZDEtNGQzNy04NjE5LWExN2QyY2NiZTg1MSIsIkltcG9ydElkIjpudWxsLCJUaXRsZSI6IkRyb3BzIG91dCBvZiBoaWdoIHNjaG9vbCIsIk5vdGUiOm51bGwsIkh5cGVybGluayI6bnVsbCwiSXNDaGFuZ2VkIjpmYWxzZSwiSXNOZXciOmZhbHNlfSx7IiRpZCI6IjIxMSIsIkRhdGUiOiIxOTg0LTA5LTAyVDIzOjU5OjAwWiIsIlN0eWxlIjp7IiRpZCI6IjIxMiIsIlNoYXBlIjoxNywiQ29ubmVjdG9yTWFyZ2luIjp7IiRpZCI6IjIxMyIsIlRvcCI6MCwiTGVmdCI6MiwiUmlnaHQiOjIsIkJvdHRvbSI6MH0sIkNvbm5lY3RvclN0eWxlIjp7IiRpZCI6IjIxNCIsIkxpbmVDb2xvciI6eyIkcmVmIjoiNTkifSwiTGluZVdlaWdodCI6MS4wLCJMaW5lVHlwZSI6MCwiUGFyZW50U3R5bGUiOm51bGx9LCJJc0JlbG93VGltZWJhbmQiOnRydWUsIkhpZGVEYXRlIjpmYWxzZSwiU2hhcGVTaXplIjowLCJTcGFjaW5nIjoyLjAsIlBhZGRpbmciOnsiJGlkIjoiMjE1IiwiVG9wIjo3LCJMZWZ0IjozLCJSaWdodCI6MCwiQm90dG9tIjoyfSwiU2hhcGVTdHlsZSI6eyIkaWQiOiIyMTYiLCJNYXJnaW4iOnsiJGlkIjoiMjE3IiwiVG9wIjowLCJMZWZ0IjowLCJSaWdodCI6MCwiQm90dG9tIjowfSwiUGFkZGluZyI6eyIkaWQiOiIyMTgiLCJUb3AiOjAsIkxlZnQiOjAsIlJpZ2h0IjowLCJCb3R0b20iOjB9LCJCYWNrZ3JvdW5kIjp7IiRpZCI6IjIxOSIsIkNvbG9yIjp7IiRpZCI6IjIyMCIsIkEiOjI1NSwiUiI6MjIsIkciOjk4LCJCIjoxMTd9fSwiSXNWaXNpYmxlIjp0cnVlLCJXaWR0aCI6MTQuMCwiSGVpZ2h0IjoxNC4wLCJCb3JkZXJTdHlsZSI6eyIkaWQiOiIyMjEiLCJMaW5lQ29sb3IiOnsiJHJlZiI6IjY4In0sIkxpbmVXZWlnaHQiOjAuMCwiTGluZVR5cGUiOjAsIlBhcmVudFN0eWxlIjpudWxsfSwiUGFyZW50U3R5bGUiOm51bGx9LCJUaXRsZVN0eWxlIjp7IiRpZCI6IjIyMiIsIkZvbnRTZXR0aW5ncyI6eyIkaWQiOiIyMjMiLCJGb250U2l6ZSI6MTIsIkZvbnROYW1lIjoiQ2FsaWJyaSIsIklzQm9sZCI6ZmFsc2UsIklzSXRhbGljIjpmYWxzZSwiSXNVbmRlcmxpbmVkIjpmYWxzZSwiUGFyZW50U3R5bGUiOm51bGx9LCJBdXRvU2l6ZSI6MCwiRm9yZWdyb3VuZCI6eyIkaWQiOiIyMjQiLCJDb2xvciI6eyIkaWQiOiIyMjUiLCJBIjoyNTUsIlIiOjExOSwiRyI6MTU5LCJCIjoxODJ9fSwiTWF4V2lkdGgiOjIwMC4wLCJNYXhIZWlnaHQiOiJJbmZpbml0eSIsIlNtYXJ0Rm9yZWdyb3VuZElzQWN0aXZlIjpmYWxzZSwiSG9yaXpvbnRhbEFsaWdubWVudCI6MSwiVmVydGljYWxBbGlnbm1lbnQiOjAsIlNtYXJ0Rm9yZWdyb3VuZCI6bnVsbCwiQmFja2dyb3VuZEZpbGxUeXBlIjowLCJNYXJnaW4iOnsiJGlkIjoiMjI2IiwiVG9wIjowLCJMZWZ0IjowLCJSaWdodCI6MCwiQm90dG9tIjowfSwiUGFkZGluZyI6eyIkaWQiOiIyMjciLCJUb3AiOjAsIkxlZnQiOjAsIlJpZ2h0IjowLCJCb3R0b20iOjB9LCJCYWNrZ3JvdW5kIjp7IiRyZWYiOiI3NiJ9LCJJc1Zpc2libGUiOnRydWUsIldpZHRoIjowLjAsIkhlaWdodCI6MC4wLCJCb3JkZXJTdHlsZSI6eyIkaWQiOiIyMjgiLCJMaW5lQ29sb3IiOm51bGwsIkxpbmVXZWlnaHQiOjAuMCwiTGluZVR5cGUiOjAsIlBhcmVudFN0eWxlIjpudWxsfSwiUGFyZW50U3R5bGUiOm51bGx9LCJEYXRlU3R5bGUiOnsiJGlkIjoiMjI5IiwiRm9udFNldHRpbmdzIjp7IiRpZCI6IjIzMCIsIkZvbnRTaXplIjoxMSwiRm9udE5hbWUiOiJDYWxpYnJpIiwiSXNCb2xkIjpmYWxzZSwiSXNJdGFsaWMiOmZhbHNlLCJJc1VuZGVybGluZWQiOmZhbHNlLCJQYXJlbnRTdHlsZSI6bnVsbH0sIkF1dG9TaXplIjowLCJGb3JlZ3JvdW5kIjp7IiRyZWYiOiI3OSJ9LCJNYXhXaWR0aCI6MjAwLjAsIk1heEhlaWdodCI6IkluZmluaXR5IiwiU21hcnRGb3JlZ3JvdW5kSXNBY3RpdmUiOmZhbHNlLCJIb3Jpem9udGFsQWxpZ25tZW50IjowLCJWZXJ0aWNhbEFsaWdubWVudCI6MCwiU21hcnRGb3JlZ3JvdW5kIjpudWxsLCJCYWNrZ3JvdW5kRmlsbFR5cGUiOjAsIk1hcmdpbiI6eyIkaWQiOiIyMzEiLCJUb3AiOjAsIkxlZnQiOjAsIlJpZ2h0IjowLCJCb3R0b20iOjB9LCJQYWRkaW5nIjp7IiRpZCI6IjIzMiIsIlRvcCI6MCwiTGVmdCI6MCwiUmlnaHQiOjAsIkJvdHRvbSI6MH0sIkJhY2tncm91bmQiOnsiJHJlZiI6IjgzIn0sIklzVmlzaWJsZSI6dHJ1ZSwiV2lkdGgiOjAuMCwiSGVpZ2h0IjowLjAsIkJvcmRlclN0eWxlIjp7IiRpZCI6IjIzMyIsIkxpbmVDb2xvciI6bnVsbCwiTGluZVdlaWdodCI6MC4wLCJMaW5lVHlwZSI6MCwiUGFyZW50U3R5bGUiOm51bGx9LCJQYXJlbnRTdHlsZSI6bnVsbH0sIkRhdGVGb3JtYXQiOnsiJGlkIjoiMjM0IiwiRm9ybWF0U3RyaW5nIjoieXl5eSIsIlNlcGFyYXRvciI6Ii8iLCJVc2VJbnRlcm5hdGlvbmFsRGF0ZUZvcm1hdCI6ZmFsc2UsIkRhdGVJc1Zpc2libGUiOnRydWUsIlRpbWVJc1Zpc2libGUiOmZhbHNlLCJIb3VyRGlnaXRzIjoxLCJBbVBtRGVzaWduYXRvciI6MiwiVHJpbTAwTWludXRlcyI6ZmFsc2UsIkxhc3RLbm93blZpc2liaWxpdHlTdGF0ZSI6eyIkaWQiOiIyMzUiLCJEYXRlUGFydElzVmlzaWJsZSI6dHJ1ZSwiVGltZVBhcnRJc1Zpc2libGUiOmZhbHNlfX0sIklzVmlzaWJsZSI6dHJ1ZSwiUGFyZW50U3R5bGUiOm51bGx9LCJJbmRleCI6NSwiUGVyY2VudGFnZUNvbXBsZXRlIjpudWxsLCJQb3NpdGlvbiI6eyJSYXRpbyI6MC4wLCJJc0N1c3RvbSI6ZmFsc2V9LCJEYXRlRm9ybWF0Ijp7IiRyZWYiOiIyMzQifSwiSWQiOiI2MTIyMWEwZC0xOTM4LTRjMTAtYmViMC0zNDQwNTRlMGZiNmQiLCJJbXBvcnRJZCI6bnVsbCwiVGl0bGUiOiJNb3ZlcyB0byBMb3MgQW5nZWxlcyIsIk5vdGUiOm51bGwsIkh5cGVybGluayI6bnVsbCwiSXNDaGFuZ2VkIjpmYWxzZSwiSXNOZXciOmZhbHNlfSx7IiRpZCI6IjIzNiIsIkRhdGUiOiIxOTg0LTEwLTAyVDIzOjU5OjAwWiIsIlN0eWxlIjp7IiRpZCI6IjIzNyIsIlNoYXBlIjoxNywiQ29ubmVjdG9yTWFyZ2luIjp7IiRpZCI6IjIzOCIsIlRvcCI6MCwiTGVmdCI6MiwiUmlnaHQiOjIsIkJvdHRvbSI6MH0sIkNvbm5lY3RvclN0eWxlIjp7IiRpZCI6IjIzOSIsIkxpbmVDb2xvciI6eyIkaWQiOiIyNDAiLCIkdHlwZSI6Ik5MUkUuQ29tbW9uLkRvbS5Tb2xpZENvbG9yQnJ1c2gsIE5MUkUuQ29tbW9uIiwiQ29sb3IiOnsiJGlkIjoiMjQxIiwiQSI6MjU1LCJSIjoyMiwiRyI6OTgsIkIiOjExN319LCJMaW5lV2VpZ2h0IjoxLjAsIkxpbmVUeXBlIjowLCJQYXJlbnRTdHlsZSI6bnVsbH0sIklzQmVsb3dUaW1lYmFuZCI6ZmFsc2UsIkhpZGVEYXRlIjpmYWxzZSwiU2hhcGVTaXplIjowLCJTcGFjaW5nIjoyLjAsIlBhZGRpbmciOnsiJGlkIjoiMjQyIiwiVG9wIjo3LCJMZWZ0IjozLCJSaWdodCI6MCwiQm90dG9tIjoyfSwiU2hhcGVTdHlsZSI6eyIkaWQiOiIyNDMiLCJNYXJnaW4iOnsiJGlkIjoiMjQ0IiwiVG9wIjowLCJMZWZ0IjowLCJSaWdodCI6MCwiQm90dG9tIjowfSwiUGFkZGluZyI6eyIkaWQiOiIyNDUiLCJUb3AiOjAsIkxlZnQiOjAsIlJpZ2h0IjowLCJCb3R0b20iOjB9LCJCYWNrZ3JvdW5kIjp7IiRpZCI6IjI0NiIsIkNvbG9yIjp7IiRpZCI6IjI0NyIsIkEiOjI1NSwiUiI6MjIsIkciOjk4LCJCIjoxMTd9fSwiSXNWaXNpYmxlIjp0cnVlLCJXaWR0aCI6MTQuMCwiSGVpZ2h0IjoxNC4wLCJCb3JkZXJTdHlsZSI6eyIkaWQiOiIyNDgiLCJMaW5lQ29sb3IiOnsiJHJlZiI6IjY4In0sIkxpbmVXZWlnaHQiOjAuMCwiTGluZVR5cGUiOjAsIlBhcmVudFN0eWxlIjpudWxsfSwiUGFyZW50U3R5bGUiOm51bGx9LCJUaXRsZVN0eWxlIjp7IiRpZCI6IjI0OSIsIkZvbnRTZXR0aW5ncyI6eyIkaWQiOiIyNTAiLCJGb250U2l6ZSI6MTIsIkZvbnROYW1lIjoiQ2FsaWJyaSIsIklzQm9sZCI6ZmFsc2UsIklzSXRhbGljIjpmYWxzZSwiSXNVbmRlcmxpbmVkIjpmYWxzZSwiUGFyZW50U3R5bGUiOm51bGx9LCJBdXRvU2l6ZSI6MCwiRm9yZWdyb3VuZCI6eyIkaWQiOiIyNTEiLCJDb2xvciI6eyIkaWQiOiIyNTIiLCJBIjoyNTUsIlIiOjExOSwiRyI6MTU5LCJCIjoxODJ9fSwiTWF4V2lkdGgiOjIwMC4wLCJNYXhIZWlnaHQiOiJJbmZpbml0eSIsIlNtYXJ0Rm9yZWdyb3VuZElzQWN0aXZlIjpmYWxzZSwiSG9yaXpvbnRhbEFsaWdubWVudCI6MSwiVmVydGljYWxBbGlnbm1lbnQiOjAsIlNtYXJ0Rm9yZWdyb3VuZCI6bnVsbCwiQmFja2dyb3VuZEZpbGxUeXBlIjowLCJNYXJnaW4iOnsiJGlkIjoiMjUzIiwiVG9wIjowLCJMZWZ0IjowLCJSaWdodCI6MCwiQm90dG9tIjowfSwiUGFkZGluZyI6eyIkaWQiOiIyNTQiLCJUb3AiOjAsIkxlZnQiOjAsIlJpZ2h0IjowLCJCb3R0b20iOjB9LCJCYWNrZ3JvdW5kIjp7IiRyZWYiOiI3NiJ9LCJJc1Zpc2libGUiOnRydWUsIldpZHRoIjowLjAsIkhlaWdodCI6MC4wLCJCb3JkZXJTdHlsZSI6eyIkaWQiOiIyNTUiLCJMaW5lQ29sb3IiOm51bGwsIkxpbmVXZWlnaHQiOjAuMCwiTGluZVR5cGUiOjAsIlBhcmVudFN0eWxlIjpudWxsfSwiUGFyZW50U3R5bGUiOm51bGx9LCJEYXRlU3R5bGUiOnsiJGlkIjoiMjU2IiwiRm9udFNldHRpbmdzIjp7IiRpZCI6IjI1NyIsIkZvbnRTaXplIjoxMSwiRm9udE5hbWUiOiJDYWxpYnJpIiwiSXNCb2xkIjpmYWxzZSwiSXNJdGFsaWMiOmZhbHNlLCJJc1VuZGVybGluZWQiOmZhbHNlLCJQYXJlbnRTdHlsZSI6bnVsbH0sIkF1dG9TaXplIjowLCJGb3JlZ3JvdW5kIjp7IiRyZWYiOiI3OSJ9LCJNYXhXaWR0aCI6MjAwLjAsIk1heEhlaWdodCI6IkluZmluaXR5IiwiU21hcnRGb3JlZ3JvdW5kSXNBY3RpdmUiOmZhbHNlLCJIb3Jpem9udGFsQWxpZ25tZW50IjowLCJWZXJ0aWNhbEFsaWdubWVudCI6MCwiU21hcnRGb3JlZ3JvdW5kIjpudWxsLCJCYWNrZ3JvdW5kRmlsbFR5cGUiOjAsIk1hcmdpbiI6eyIkaWQiOiIyNTgiLCJUb3AiOjAsIkxlZnQiOjAsIlJpZ2h0IjowLCJCb3R0b20iOjB9LCJQYWRkaW5nIjp7IiRpZCI6IjI1OSIsIlRvcCI6MCwiTGVmdCI6MCwiUmlnaHQiOjAsIkJvdHRvbSI6MH0sIkJhY2tncm91bmQiOnsiJHJlZiI6IjgzIn0sIklzVmlzaWJsZSI6dHJ1ZSwiV2lkdGgiOjAuMCwiSGVpZ2h0IjowLjAsIkJvcmRlclN0eWxlIjp7IiRpZCI6IjI2MCIsIkxpbmVDb2xvciI6bnVsbCwiTGluZVdlaWdodCI6MC4wLCJMaW5lVHlwZSI6MCwiUGFyZW50U3R5bGUiOm51bGx9LCJQYXJlbnRTdHlsZSI6bnVsbH0sIkRhdGVGb3JtYXQiOnsiJGlkIjoiMjYxIiwiRm9ybWF0U3RyaW5nIjoieXl5eSIsIlNlcGFyYXRvciI6Ii8iLCJVc2VJbnRlcm5hdGlvbmFsRGF0ZUZvcm1hdCI6ZmFsc2UsIkRhdGVJc1Zpc2libGUiOnRydWUsIlRpbWVJc1Zpc2libGUiOmZhbHNlLCJIb3VyRGlnaXRzIjoxLCJBbVBtRGVzaWduYXRvciI6MiwiVHJpbTAwTWludXRlcyI6ZmFsc2UsIkxhc3RLbm93blZpc2liaWxpdHlTdGF0ZSI6eyIkaWQiOiIyNjIiLCJEYXRlUGFydElzVmlzaWJsZSI6dHJ1ZSwiVGltZVBhcnRJc1Zpc2libGUiOmZhbHNlfX0sIklzVmlzaWJsZSI6dHJ1ZSwiUGFyZW50U3R5bGUiOm51bGx9LCJJbmRleCI6NiwiUGVyY2VudGFnZUNvbXBsZXRlIjpudWxsLCJQb3NpdGlvbiI6eyJSYXRpbyI6MC4xNjg0NDEzNDg2MDU2ODU3NywiSXNDdXN0b20iOnRydWV9LCJEYXRlRm9ybWF0Ijp7IiRyZWYiOiIyNjEifSwiSWQiOiIyNDA2NjYwYi0yNTZkLTRmNzEtYmRiNC1jZDA0NGZjOTg0MDIiLCJJbXBvcnRJZCI6bnVsbCwiVGl0bGUiOiJIaXMgc2NyZWVuIGFjdGluZyBkZWJ1dCIsIk5vdGUiOm51bGwsIkh5cGVybGluayI6bnVsbCwiSXNDaGFuZ2VkIjpmYWxzZSwiSXNOZXciOmZhbHNlfSx7IiRpZCI6IjI2MyIsIkRhdGUiOiIxOTg2LTA5LTAyVDIzOjU5OjAwWiIsIlN0eWxlIjp7IiRpZCI6IjI2NCIsIlNoYXBlIjoxLCJDb25uZWN0b3JNYXJnaW4iOnsiJGlkIjoiMjY1IiwiVG9wIjowLCJMZWZ0IjoyLCJSaWdodCI6MiwiQm90dG9tIjowfSwiQ29ubmVjdG9yU3R5bGUiOnsiJGlkIjoiMjY2IiwiTGluZUNvbG9yIjp7IiRyZWYiOiI1OSJ9LCJMaW5lV2VpZ2h0IjoxLjAsIkxpbmVUeXBlIjowLCJQYXJlbnRTdHlsZSI6bnVsbH0sIklzQmVsb3dUaW1lYmFuZCI6dHJ1ZSwiSGlkZURhdGUiOmZhbHNlLCJTaGFwZVNpemUiOjAsIlNwYWNpbmciOjIuMCwiUGFkZGluZyI6eyIkaWQiOiIyNjciLCJUb3AiOjcsIkxlZnQiOjMsIlJpZ2h0IjowLCJCb3R0b20iOjJ9LCJTaGFwZVN0eWxlIjp7IiRpZCI6IjI2OCIsIk1hcmdpbiI6eyIkaWQiOiIyNjkiLCJUb3AiOjAsIkxlZnQiOjAsIlJpZ2h0IjowLCJCb3R0b20iOjB9LCJQYWRkaW5nIjp7IiRpZCI6IjI3MCIsIlRvcCI6MCwiTGVmdCI6MCwiUmlnaHQiOjAsIkJvdHRvbSI6MH0sIkJhY2tncm91bmQiOnsiJGlkIjoiMjcxIiwiQ29sb3IiOnsiJGlkIjoiMjcyIiwiQSI6MjU1LCJSIjoyMDgsIkciOjE3MiwiQiI6MTc1fX0sIklzVmlzaWJsZSI6dHJ1ZSwiV2lkdGgiOjE0LjAsIkhlaWdodCI6MTQuMCwiQm9yZGVyU3R5bGUiOnsiJGlkIjoiMjczIiwiTGluZUNvbG9yIjp7IiRyZWYiOiI2OCJ9LCJMaW5lV2VpZ2h0IjowLjAsIkxpbmVUeXBlIjowLCJQYXJlbnRTdHlsZSI6bnVsbH0sIlBhcmVudFN0eWxlIjpudWxsfSwiVGl0bGVTdHlsZSI6eyIkaWQiOiIyNzQiLCJGb250U2V0dGluZ3MiOnsiJGlkIjoiMjc1IiwiRm9udFNpemUiOjEyLCJGb250TmFtZSI6IkNhbGlicmkiLCJJc0JvbGQiOmZhbHNlLCJJc0l0YWxpYyI6ZmFsc2UsIklzVW5kZXJsaW5lZCI6ZmFsc2UsIlBhcmVudFN0eWxlIjpudWxsfSwiQXV0b1NpemUiOjIsIkZvcmVncm91bmQiOnsiJGlkIjoiMjc2IiwiQ29sb3IiOnsiJGlkIjoiMjc3IiwiQSI6MjU1LCJSIjoyMDgsIkciOjE3MiwiQiI6MTc1fX0sIk1heFdpZHRoIjoyNzIuMjk4MTg3MjU1ODU5MzcsIk1heEhlaWdodCI6IkluZmluaXR5IiwiU21hcnRGb3JlZ3JvdW5kSXNBY3RpdmUiOmZhbHNlLCJIb3Jpem9udGFsQWxpZ25tZW50IjoxLCJWZXJ0aWNhbEFsaWdubWVudCI6MCwiU21hcnRGb3JlZ3JvdW5kIjpudWxsLCJCYWNrZ3JvdW5kRmlsbFR5cGUiOjAsIk1hcmdpbiI6eyIkaWQiOiIyNzgiLCJUb3AiOjAsIkxlZnQiOjAsIlJpZ2h0IjowLCJCb3R0b20iOjB9LCJQYWRkaW5nIjp7IiRpZCI6IjI3OSIsIlRvcCI6MCwiTGVmdCI6MCwiUmlnaHQiOjAsIkJvdHRvbSI6MH0sIkJhY2tncm91bmQiOnsiJHJlZiI6Ijc2In0sIklzVmlzaWJsZSI6dHJ1ZSwiV2lkdGgiOjAuMCwiSGVpZ2h0IjowLjAsIkJvcmRlclN0eWxlIjp7IiRpZCI6IjI4MCIsIkxpbmVDb2xvciI6bnVsbCwiTGluZVdlaWdodCI6MC4wLCJMaW5lVHlwZSI6MCwiUGFyZW50U3R5bGUiOm51bGx9LCJQYXJlbnRTdHlsZSI6bnVsbH0sIkRhdGVTdHlsZSI6eyIkaWQiOiIyODEiLCJGb250U2V0dGluZ3MiOnsiJGlkIjoiMjgyIiwiRm9udFNpemUiOjExLCJGb250TmFtZSI6IkNhbGlicmkiLCJJc0JvbGQiOmZhbHNlLCJJc0l0YWxpYyI6ZmFsc2UsIklzVW5kZXJsaW5lZCI6ZmFsc2UsIlBhcmVudFN0eWxlIjpudWxsfSwiQXV0b1NpemUiOjAsIkZvcmVncm91bmQiOnsiJHJlZiI6Ijc5In0sIk1heFdpZHRoIjoyMDAuMCwiTWF4SGVpZ2h0IjoiSW5maW5pdHkiLCJTbWFydEZvcmVncm91bmRJc0FjdGl2ZSI6ZmFsc2UsIkhvcml6b250YWxBbGlnbm1lbnQiOjAsIlZlcnRpY2FsQWxpZ25tZW50IjowLCJTbWFydEZvcmVncm91bmQiOm51bGwsIkJhY2tncm91bmRGaWxsVHlwZSI6MCwiTWFyZ2luIjp7IiRpZCI6IjI4MyIsIlRvcCI6MCwiTGVmdCI6MCwiUmlnaHQiOjAsIkJvdHRvbSI6MH0sIlBhZGRpbmciOnsiJGlkIjoiMjg0IiwiVG9wIjowLCJMZWZ0IjowLCJSaWdodCI6MCwiQm90dG9tIjowfSwiQmFja2dyb3VuZCI6eyIkcmVmIjoiODMifSwiSXNWaXNpYmxlIjp0cnVlLCJXaWR0aCI6MC4wLCJIZWlnaHQiOjAuMCwiQm9yZGVyU3R5bGUiOnsiJGlkIjoiMjg1IiwiTGluZUNvbG9yIjpudWxsLCJMaW5lV2VpZ2h0IjowLjAsIkxpbmVUeXBlIjowLCJQYXJlbnRTdHlsZSI6bnVsbH0sIlBhcmVudFN0eWxlIjpudWxsfSwiRGF0ZUZvcm1hdCI6eyIkaWQiOiIyODYiLCJGb3JtYXRTdHJpbmciOiJ5eXl5IiwiU2VwYXJhdG9yIjoiLyIsIlVzZUludGVybmF0aW9uYWxEYXRlRm9ybWF0IjpmYWxzZSwiRGF0ZUlzVmlzaWJsZSI6dHJ1ZSwiVGltZUlzVmlzaWJsZSI6ZmFsc2UsIkhvdXJEaWdpdHMiOjEsIkFtUG1EZXNpZ25hdG9yIjoyLCJUcmltMDBNaW51dGVzIjpmYWxzZSwiTGFzdEtub3duVmlzaWJpbGl0eVN0YXRlIjp7IiRpZCI6IjI4NyIsIkRhdGVQYXJ0SXNWaXNpYmxlIjp0cnVlLCJUaW1lUGFydElzVmlzaWJsZSI6ZmFsc2V9fSwiSXNWaXNpYmxlIjp0cnVlLCJQYXJlbnRTdHlsZSI6bnVsbH0sIkluZGV4Ijo3LCJQZXJjZW50YWdlQ29tcGxldGUiOm51bGwsIlBvc2l0aW9uIjp7IlJhdGlvIjowLjE1OTQyMTEyNjA0Nzc3MDE3LCJJc0N1c3RvbSI6dHJ1ZX0sIkRhdGVGb3JtYXQiOnsiJHJlZiI6IjI4NiJ9LCJJZCI6IjJlNGNjMjM5LTc1MmUtNGJjNC05YmE3LTZiODc1ZjJiNGIyYSIsIkltcG9ydElkIjpudWxsLCJUaXRsZSI6IjFzdCBzdHVkaW8gbW92aWUgYXBwZWFyYW5jZSBpbiBZb3VuZ2Jsb29kIiwiTm90ZSI6bnVsbCwiSHlwZXJsaW5rIjpudWxsLCJJc0NoYW5nZWQiOmZhbHNlLCJJc05ldyI6ZmFsc2V9LHsiJGlkIjoiMjg4IiwiRGF0ZSI6IjE5ODktMDktMDJUMjM6NTk6MDBaIiwiU3R5bGUiOnsiJGlkIjoiMjg5IiwiU2hhcGUiOjEsIkNvbm5lY3Rvck1hcmdpbiI6eyIkaWQiOiIyOTAiLCJUb3AiOjAsIkxlZnQiOjIsIlJpZ2h0IjoyLCJCb3R0b20iOjB9LCJDb25uZWN0b3JTdHlsZSI6eyIkaWQiOiIyOTEiLCJMaW5lQ29sb3IiOnsiJHJlZiI6IjU5In0sIkxpbmVXZWlnaHQiOjEuMCwiTGluZVR5cGUiOjAsIlBhcmVudFN0eWxlIjpudWxsfSwiSXNCZWxvd1RpbWViYW5kIjpmYWxzZSwiSGlkZURhdGUiOmZhbHNlLCJTaGFwZVNpemUiOjAsIlNwYWNpbmciOjIuMCwiUGFkZGluZyI6eyIkaWQiOiIyOTIiLCJUb3AiOjcsIkxlZnQiOjMsIlJpZ2h0IjowLCJCb3R0b20iOjJ9LCJTaGFwZVN0eWxlIjp7IiRpZCI6IjI5MyIsIk1hcmdpbiI6eyIkaWQiOiIyOTQiLCJUb3AiOjAsIkxlZnQiOjAsIlJpZ2h0IjowLCJCb3R0b20iOjB9LCJQYWRkaW5nIjp7IiRpZCI6IjI5NSIsIlRvcCI6MCwiTGVmdCI6MCwiUmlnaHQiOjAsIkJvdHRvbSI6MH0sIkJhY2tncm91bmQiOnsiJGlkIjoiMjk2IiwiQ29sb3IiOnsiJGlkIjoiMjk3IiwiQSI6MjU1LCJSIjoyMDgsIkciOjE3MiwiQiI6MTc1fX0sIklzVmlzaWJsZSI6dHJ1ZSwiV2lkdGgiOjE0LjAsIkhlaWdodCI6MTQuMCwiQm9yZGVyU3R5bGUiOnsiJGlkIjoiMjk4IiwiTGluZUNvbG9yIjp7IiRyZWYiOiI2OCJ9LCJMaW5lV2VpZ2h0IjowLjAsIkxpbmVUeXBlIjowLCJQYXJlbnRTdHlsZSI6bnVsbH0sIlBhcmVudFN0eWxlIjpudWxsfSwiVGl0bGVTdHlsZSI6eyIkaWQiOiIyOTkiLCJGb250U2V0dGluZ3MiOnsiJGlkIjoiMzAwIiwiRm9udFNpemUiOjEyLCJGb250TmFtZSI6IkNhbGlicmkiLCJJc0JvbGQiOmZhbHNlLCJJc0l0YWxpYyI6ZmFsc2UsIklzVW5kZXJsaW5lZCI6ZmFsc2UsIlBhcmVudFN0eWxlIjpudWxsfSwiQXV0b1NpemUiOjAsIkZvcmVncm91bmQiOnsiJGlkIjoiMzAxIiwiQ29sb3IiOnsiJGlkIjoiMzAyIiwiQSI6MjU1LCJSIjoyMDgsIkciOjE3MiwiQiI6MTc1fX0sIk1heFdpZHRoIjoyMDAuMCwiTWF4SGVpZ2h0IjoiSW5maW5pdHkiLCJTbWFydEZvcmVncm91bmRJc0FjdGl2ZSI6ZmFsc2UsIkhvcml6b250YWxBbGlnbm1lbnQiOjEsIlZlcnRpY2FsQWxpZ25tZW50IjowLCJTbWFydEZvcmVncm91bmQiOm51bGwsIkJhY2tncm91bmRGaWxsVHlwZSI6MCwiTWFyZ2luIjp7IiRpZCI6IjMwMyIsIlRvcCI6MCwiTGVmdCI6MCwiUmlnaHQiOjAsIkJvdHRvbSI6MH0sIlBhZGRpbmciOnsiJGlkIjoiMzA0IiwiVG9wIjowLCJMZWZ0IjowLCJSaWdodCI6MCwiQm90dG9tIjowfSwiQmFja2dyb3VuZCI6eyIkcmVmIjoiNzYifSwiSXNWaXNpYmxlIjp0cnVlLCJXaWR0aCI6MC4wLCJIZWlnaHQiOjAuMCwiQm9yZGVyU3R5bGUiOnsiJGlkIjoiMzA1IiwiTGluZUNvbG9yIjpudWxsLCJMaW5lV2VpZ2h0IjowLjAsIkxpbmVUeXBlIjowLCJQYXJlbnRTdHlsZSI6bnVsbH0sIlBhcmVudFN0eWxlIjpudWxsfSwiRGF0ZVN0eWxlIjp7IiRpZCI6IjMwNiIsIkZvbnRTZXR0aW5ncyI6eyIkaWQiOiIzMDciLCJGb250U2l6ZSI6MTEsIkZvbnROYW1lIjoiQ2FsaWJyaSIsIklzQm9sZCI6ZmFsc2UsIklzSXRhbGljIjpmYWxzZSwiSXNVbmRlcmxpbmVkIjpmYWxzZSwiUGFyZW50U3R5bGUiOm51bGx9LCJBdXRvU2l6ZSI6MCwiRm9yZWdyb3VuZCI6eyIkcmVmIjoiNzkifSwiTWF4V2lkdGgiOjIwMC4wLCJNYXhIZWlnaHQiOiJJbmZpbml0eSIsIlNtYXJ0Rm9yZWdyb3VuZElzQWN0aXZlIjpmYWxzZSwiSG9yaXpvbnRhbEFsaWdubWVudCI6MCwiVmVydGljYWxBbGlnbm1lbnQiOjAsIlNtYXJ0Rm9yZWdyb3VuZCI6bnVsbCwiQmFja2dyb3VuZEZpbGxUeXBlIjowLCJNYXJnaW4iOnsiJGlkIjoiMzA4IiwiVG9wIjowLCJMZWZ0IjowLCJSaWdodCI6MCwiQm90dG9tIjowfSwiUGFkZGluZyI6eyIkaWQiOiIzMDkiLCJUb3AiOjAsIkxlZnQiOjAsIlJpZ2h0IjowLCJCb3R0b20iOjB9LCJCYWNrZ3JvdW5kIjp7IiRyZWYiOiI4MyJ9LCJJc1Zpc2libGUiOnRydWUsIldpZHRoIjowLjAsIkhlaWdodCI6MC4wLCJCb3JkZXJTdHlsZSI6eyIkaWQiOiIzMTAiLCJMaW5lQ29sb3IiOm51bGwsIkxpbmVXZWlnaHQiOjAuMCwiTGluZVR5cGUiOjAsIlBhcmVudFN0eWxlIjpudWxsfSwiUGFyZW50U3R5bGUiOm51bGx9LCJEYXRlRm9ybWF0Ijp7IiRpZCI6IjMxMSIsIkZvcm1hdFN0cmluZyI6Inl5eXkiLCJTZXBhcmF0b3IiOiIvIiwiVXNlSW50ZXJuYXRpb25hbERhdGVGb3JtYXQiOmZhbHNlLCJEYXRlSXNWaXNpYmxlIjp0cnVlLCJUaW1lSXNWaXNpYmxlIjpmYWxzZSwiSG91ckRpZ2l0cyI6MSwiQW1QbURlc2lnbmF0b3IiOjIsIlRyaW0wME1pbnV0ZXMiOmZhbHNlLCJMYXN0S25vd25WaXNpYmlsaXR5U3RhdGUiOnsiJGlkIjoiMzEyIiwiRGF0ZVBhcnRJc1Zpc2libGUiOnRydWUsIlRpbWVQYXJ0SXNWaXNpYmxlIjpmYWxzZX19LCJJc1Zpc2libGUiOnRydWUsIlBhcmVudFN0eWxlIjpudWxsfSwiSW5kZXgiOjgsIlBlcmNlbnRhZ2VDb21wbGV0ZSI6bnVsbCwiUG9zaXRpb24iOnsiUmF0aW8iOjAuMjgwODE5MTkzNTIyMTM1NDEsIklzQ3VzdG9tIjp0cnVlfSwiRGF0ZUZvcm1hdCI6eyIkcmVmIjoiMzExIn0sIklkIjoiODI2Mzg4NTYtNTNmNC00YjBmLWFkODgtMDU4NDZiYzNjYWY2IiwiSW1wb3J0SWQiOm51bGwsIlRpdGxlIjoiQmlsbCAmIFRlZCdzIEV4Y2VsbGVudCBBZHZlbnR1cmUiLCJOb3RlIjpudWxsLCJIeXBlcmxpbmsiOm51bGwsIklzQ2hhbmdlZCI6ZmFsc2UsIklzTmV3IjpmYWxzZX0seyIkaWQiOiIzMTMiLCJEYXRlIjoiMTk5MS0wOS0wMlQyMzo1OTowMFoiLCJTdHlsZSI6eyIkaWQiOiIzMTQiLCJTaGFwZSI6MTcsIkNvbm5lY3Rvck1hcmdpbiI6eyIkaWQiOiIzMTUiLCJUb3AiOjAsIkxlZnQiOjIsIlJpZ2h0IjoyLCJCb3R0b20iOjB9LCJDb25uZWN0b3JTdHlsZSI6eyIkaWQiOiIzMTYiLCJMaW5lQ29sb3IiOnsiJHJlZiI6IjU5In0sIkxpbmVXZWlnaHQiOjEuMCwiTGluZVR5cGUiOjAsIlBhcmVudFN0eWxlIjpudWxsfSwiSXNCZWxvd1RpbWViYW5kIjp0cnVlLCJIaWRlRGF0ZSI6ZmFsc2UsIlNoYXBlU2l6ZSI6MCwiU3BhY2luZyI6Mi4wLCJQYWRkaW5nIjp7IiRpZCI6IjMxNyIsIlRvcCI6NywiTGVmdCI6MywiUmlnaHQiOjAsIkJvdHRvbSI6Mn0sIlNoYXBlU3R5bGUiOnsiJGlkIjoiMzE4IiwiTWFyZ2luIjp7IiRpZCI6IjMxOSIsIlRvcCI6MCwiTGVmdCI6MCwiUmlnaHQiOjAsIkJvdHRvbSI6MH0sIlBhZGRpbmciOnsiJGlkIjoiMzIwIiwiVG9wIjowLCJMZWZ0IjowLCJSaWdodCI6MCwiQm90dG9tIjowfSwiQmFja2dyb3VuZCI6eyIkaWQiOiIzMjEiLCJDb2xvciI6eyIkaWQiOiIzMjIiLCJBIjoyNTUsIlIiOjIyLCJHIjo5OCwiQiI6MTE3fX0sIklzVmlzaWJsZSI6dHJ1ZSwiV2lkdGgiOjE0LjAsIkhlaWdodCI6MTQuMCwiQm9yZGVyU3R5bGUiOnsiJGlkIjoiMzIzIiwiTGluZUNvbG9yIjp7IiRyZWYiOiI2OCJ9LCJMaW5lV2VpZ2h0IjowLjAsIkxpbmVUeXBlIjowLCJQYXJlbnRTdHlsZSI6bnVsbH0sIlBhcmVudFN0eWxlIjpudWxsfSwiVGl0bGVTdHlsZSI6eyIkaWQiOiIzMjQiLCJGb250U2V0dGluZ3MiOnsiJGlkIjoiMzI1IiwiRm9udFNpemUiOjEyLCJGb250TmFtZSI6IkNhbGlicmkiLCJJc0JvbGQiOmZhbHNlLCJJc0l0YWxpYyI6ZmFsc2UsIklzVW5kZXJsaW5lZCI6ZmFsc2UsIlBhcmVudFN0eWxlIjpudWxsfSwiQXV0b1NpemUiOjIsIkZvcmVncm91bmQiOnsiJGlkIjoiMzI2IiwiQ29sb3IiOnsiJGlkIjoiMzI3IiwiQSI6MjU1LCJSIjoxMTksIkciOjE1OSwiQiI6MTgyfX0sIk1heFdpZHRoIjozNjAuMDY2NjE5ODczMDQ2ODcsIk1heEhlaWdodCI6IkluZmluaXR5IiwiU21hcnRGb3JlZ3JvdW5kSXNBY3RpdmUiOmZhbHNlLCJIb3Jpem9udGFsQWxpZ25tZW50IjoxLCJWZXJ0aWNhbEFsaWdubWVudCI6MCwiU21hcnRGb3JlZ3JvdW5kIjpudWxsLCJCYWNrZ3JvdW5kRmlsbFR5cGUiOjAsIk1hcmdpbiI6eyIkaWQiOiIzMjgiLCJUb3AiOjAsIkxlZnQiOjAsIlJpZ2h0IjowLCJCb3R0b20iOjB9LCJQYWRkaW5nIjp7IiRpZCI6IjMyOSIsIlRvcCI6MCwiTGVmdCI6MCwiUmlnaHQiOjAsIkJvdHRvbSI6MH0sIkJhY2tncm91bmQiOnsiJHJlZiI6Ijc2In0sIklzVmlzaWJsZSI6dHJ1ZSwiV2lkdGgiOjAuMCwiSGVpZ2h0IjowLjAsIkJvcmRlclN0eWxlIjp7IiRpZCI6IjMzMCIsIkxpbmVDb2xvciI6bnVsbCwiTGluZVdlaWdodCI6MC4wLCJMaW5lVHlwZSI6MCwiUGFyZW50U3R5bGUiOm51bGx9LCJQYXJlbnRTdHlsZSI6bnVsbH0sIkRhdGVTdHlsZSI6eyIkaWQiOiIzMzEiLCJGb250U2V0dGluZ3MiOnsiJGlkIjoiMzMyIiwiRm9udFNpemUiOjExLCJGb250TmFtZSI6IkNhbGlicmkiLCJJc0JvbGQiOmZhbHNlLCJJc0l0YWxpYyI6ZmFsc2UsIklzVW5kZXJsaW5lZCI6ZmFsc2UsIlBhcmVudFN0eWxlIjpudWxsfSwiQXV0b1NpemUiOjAsIkZvcmVncm91bmQiOnsiJHJlZiI6Ijc5In0sIk1heFdpZHRoIjoyMDAuMCwiTWF4SGVpZ2h0IjoiSW5maW5pdHkiLCJTbWFydEZvcmVncm91bmRJc0FjdGl2ZSI6ZmFsc2UsIkhvcml6b250YWxBbGlnbm1lbnQiOjAsIlZlcnRpY2FsQWxpZ25tZW50IjowLCJTbWFydEZvcmVncm91bmQiOm51bGwsIkJhY2tncm91bmRGaWxsVHlwZSI6MCwiTWFyZ2luIjp7IiRpZCI6IjMzMyIsIlRvcCI6MCwiTGVmdCI6MCwiUmlnaHQiOjAsIkJvdHRvbSI6MH0sIlBhZGRpbmciOnsiJGlkIjoiMzM0IiwiVG9wIjowLCJMZWZ0IjowLCJSaWdodCI6MCwiQm90dG9tIjowfSwiQmFja2dyb3VuZCI6eyIkcmVmIjoiODMifSwiSXNWaXNpYmxlIjp0cnVlLCJXaWR0aCI6MC4wLCJIZWlnaHQiOjAuMCwiQm9yZGVyU3R5bGUiOnsiJGlkIjoiMzM1IiwiTGluZUNvbG9yIjpudWxsLCJMaW5lV2VpZ2h0IjowLjAsIkxpbmVUeXBlIjowLCJQYXJlbnRTdHlsZSI6bnVsbH0sIlBhcmVudFN0eWxlIjpudWxsfSwiRGF0ZUZvcm1hdCI6eyIkaWQiOiIzMzYiLCJGb3JtYXRTdHJpbmciOiJ5eXl5IiwiU2VwYXJhdG9yIjoiLyIsIlVzZUludGVybmF0aW9uYWxEYXRlRm9ybWF0IjpmYWxzZSwiRGF0ZUlzVmlzaWJsZSI6dHJ1ZSwiVGltZUlzVmlzaWJsZSI6ZmFsc2UsIkhvdXJEaWdpdHMiOjEsIkFtUG1EZXNpZ25hdG9yIjoyLCJUcmltMDBNaW51dGVzIjpmYWxzZSwiTGFzdEtub3duVmlzaWJpbGl0eVN0YXRlIjp7IiRpZCI6IjMzNyIsIkRhdGVQYXJ0SXNWaXNpYmxlIjp0cnVlLCJUaW1lUGFydElzVmlzaWJsZSI6ZmFsc2V9fSwiSXNWaXNpYmxlIjp0cnVlLCJQYXJlbnRTdHlsZSI6bnVsbH0sIkluZGV4Ijo5LCJQZXJjZW50YWdlQ29tcGxldGUiOm51bGwsIlBvc2l0aW9uIjp7IlJhdGlvIjowLjIzOTkzNDA3NzA4NjI3MjA3LCJJc0N1c3RvbSI6dHJ1ZX0sIkRhdGVGb3JtYXQiOnsiJHJlZiI6IjMzNiJ9LCJJZCI6ImU3MzhhYmRjLThhOGItNDUwYy1hNjE2LWFiNWJlMmFkM2U0MyIsIkltcG9ydElkIjpudWxsLCJUaXRsZSI6IkJlY29tZXMgYmFzcyBwbGF5ZXIgZm9yIGdydW5nZSBiYW5kIERvZ3N0YXIiLCJOb3RlIjpudWxsLCJIeXBlcmxpbmsiOm51bGwsIklzQ2hhbmdlZCI6ZmFsc2UsIklzTmV3IjpmYWxzZX0seyIkaWQiOiIzMzgiLCJEYXRlIjoiMTk5MS0xMi0wMlQyMzo1OTowMFoiLCJTdHlsZSI6eyIkaWQiOiIzMzkiLCJTaGFwZSI6MSwiQ29ubmVjdG9yTWFyZ2luIjp7IiRpZCI6IjM0MCIsIlRvcCI6MCwiTGVmdCI6MiwiUmlnaHQiOjIsIkJvdHRvbSI6MH0sIkNvbm5lY3RvclN0eWxlIjp7IiRpZCI6IjM0MSIsIkxpbmVDb2xvciI6eyIkcmVmIjoiNTkifSwiTGluZVdlaWdodCI6MS4wLCJMaW5lVHlwZSI6MCwiUGFyZW50U3R5bGUiOm51bGx9LCJJc0JlbG93VGltZWJhbmQiOmZhbHNlLCJIaWRlRGF0ZSI6ZmFsc2UsIlNoYXBlU2l6ZSI6MCwiU3BhY2luZyI6Mi4wLCJQYWRkaW5nIjp7IiRpZCI6IjM0MiIsIlRvcCI6NywiTGVmdCI6MywiUmlnaHQiOjAsIkJvdHRvbSI6Mn0sIlNoYXBlU3R5bGUiOnsiJGlkIjoiMzQzIiwiTWFyZ2luIjp7IiRpZCI6IjM0NCIsIlRvcCI6MCwiTGVmdCI6MCwiUmlnaHQiOjAsIkJvdHRvbSI6MH0sIlBhZGRpbmciOnsiJGlkIjoiMzQ1IiwiVG9wIjowLCJMZWZ0IjowLCJSaWdodCI6MCwiQm90dG9tIjowfSwiQmFja2dyb3VuZCI6eyIkaWQiOiIzNDYiLCJDb2xvciI6eyIkaWQiOiIzNDciLCJBIjoyNTUsIlIiOjIwOCwiRyI6MTcyLCJCIjoxNzV9fSwiSXNWaXNpYmxlIjp0cnVlLCJXaWR0aCI6MTQuMCwiSGVpZ2h0IjoxNC4wLCJCb3JkZXJTdHlsZSI6eyIkaWQiOiIzNDgiLCJMaW5lQ29sb3IiOnsiJHJlZiI6IjY4In0sIkxpbmVXZWlnaHQiOjAuMCwiTGluZVR5cGUiOjAsIlBhcmVudFN0eWxlIjpudWxsfSwiUGFyZW50U3R5bGUiOm51bGx9LCJUaXRsZVN0eWxlIjp7IiRpZCI6IjM0OSIsIkZvbnRTZXR0aW5ncyI6eyIkaWQiOiIzNTAiLCJGb250U2l6ZSI6MTIsIkZvbnROYW1lIjoiQ2FsaWJyaSIsIklzQm9sZCI6ZmFsc2UsIklzSXRhbGljIjpmYWxzZSwiSXNVbmRlcmxpbmVkIjpmYWxzZSwiUGFyZW50U3R5bGUiOm51bGx9LCJBdXRvU2l6ZSI6MCwiRm9yZWdyb3VuZCI6eyIkaWQiOiIzNTEiLCJDb2xvciI6eyIkaWQiOiIzNTIiLCJBIjoyNTUsIlIiOjIwOCwiRyI6MTcyLCJCIjoxNzV9fSwiTWF4V2lkdGgiOjIwMC4wLCJNYXhIZWlnaHQiOiJJbmZpbml0eSIsIlNtYXJ0Rm9yZWdyb3VuZElzQWN0aXZlIjpmYWxzZSwiSG9yaXpvbnRhbEFsaWdubWVudCI6MSwiVmVydGljYWxBbGlnbm1lbnQiOjAsIlNtYXJ0Rm9yZWdyb3VuZCI6bnVsbCwiQmFja2dyb3VuZEZpbGxUeXBlIjowLCJNYXJnaW4iOnsiJGlkIjoiMzUzIiwiVG9wIjowLCJMZWZ0IjowLCJSaWdodCI6MCwiQm90dG9tIjowfSwiUGFkZGluZyI6eyIkaWQiOiIzNTQiLCJUb3AiOjAsIkxlZnQiOjAsIlJpZ2h0IjowLCJCb3R0b20iOjB9LCJCYWNrZ3JvdW5kIjp7IiRyZWYiOiI3NiJ9LCJJc1Zpc2libGUiOnRydWUsIldpZHRoIjowLjAsIkhlaWdodCI6MC4wLCJCb3JkZXJTdHlsZSI6eyIkaWQiOiIzNTUiLCJMaW5lQ29sb3IiOm51bGwsIkxpbmVXZWlnaHQiOjAuMCwiTGluZVR5cGUiOjAsIlBhcmVudFN0eWxlIjpudWxsfSwiUGFyZW50U3R5bGUiOm51bGx9LCJEYXRlU3R5bGUiOnsiJGlkIjoiMzU2IiwiRm9udFNldHRpbmdzIjp7IiRpZCI6IjM1NyIsIkZvbnRTaXplIjoxMSwiRm9udE5hbWUiOiJDYWxpYnJpIiwiSXNCb2xkIjpmYWxzZSwiSXNJdGFsaWMiOmZhbHNlLCJJc1VuZGVybGluZWQiOmZhbHNlLCJQYXJlbnRTdHlsZSI6bnVsbH0sIkF1dG9TaXplIjowLCJGb3JlZ3JvdW5kIjp7IiRyZWYiOiI3OSJ9LCJNYXhXaWR0aCI6MjAwLjAsIk1heEhlaWdodCI6IkluZmluaXR5IiwiU21hcnRGb3JlZ3JvdW5kSXNBY3RpdmUiOmZhbHNlLCJIb3Jpem9udGFsQWxpZ25tZW50IjowLCJWZXJ0aWNhbEFsaWdubWVudCI6MCwiU21hcnRGb3JlZ3JvdW5kIjpudWxsLCJCYWNrZ3JvdW5kRmlsbFR5cGUiOjAsIk1hcmdpbiI6eyIkaWQiOiIzNTgiLCJUb3AiOjAsIkxlZnQiOjAsIlJpZ2h0IjowLCJCb3R0b20iOjB9LCJQYWRkaW5nIjp7IiRpZCI6IjM1OSIsIlRvcCI6MCwiTGVmdCI6MCwiUmlnaHQiOjAsIkJvdHRvbSI6MH0sIkJhY2tncm91bmQiOnsiJHJlZiI6IjgzIn0sIklzVmlzaWJsZSI6dHJ1ZSwiV2lkdGgiOjAuMCwiSGVpZ2h0IjowLjAsIkJvcmRlclN0eWxlIjp7IiRpZCI6IjM2MCIsIkxpbmVDb2xvciI6bnVsbCwiTGluZVdlaWdodCI6MC4wLCJMaW5lVHlwZSI6MCwiUGFyZW50U3R5bGUiOm51bGx9LCJQYXJlbnRTdHlsZSI6bnVsbH0sIkRhdGVGb3JtYXQiOnsiJGlkIjoiMzYxIiwiRm9ybWF0U3RyaW5nIjoieXl5eSIsIlNlcGFyYXRvciI6Ii8iLCJVc2VJbnRlcm5hdGlvbmFsRGF0ZUZvcm1hdCI6ZmFsc2UsIkRhdGVJc1Zpc2libGUiOnRydWUsIlRpbWVJc1Zpc2libGUiOmZhbHNlLCJIb3VyRGlnaXRzIjoxLCJBbVBtRGVzaWduYXRvciI6MiwiVHJpbTAwTWludXRlcyI6ZmFsc2UsIkxhc3RLbm93blZpc2liaWxpdHlTdGF0ZSI6eyIkaWQiOiIzNjIiLCJEYXRlUGFydElzVmlzaWJsZSI6dHJ1ZSwiVGltZVBhcnRJc1Zpc2libGUiOmZhbHNlfX0sIklzVmlzaWJsZSI6dHJ1ZSwiUGFyZW50U3R5bGUiOm51bGx9LCJJbmRleCI6MTAsIlBlcmNlbnRhZ2VDb21wbGV0ZSI6bnVsbCwiUG9zaXRpb24iOnsiUmF0aW8iOjAuMCwiSXNDdXN0b20iOmZhbHNlfSwiRGF0ZUZvcm1hdCI6eyIkcmVmIjoiMzYxIn0sIklkIjoiZDM5YmMxZjktZDkyNi00MWEyLWJhMzEtNjZhMmI5ZDc0MDEzIiwiSW1wb3J0SWQiOm51bGwsIlRpdGxlIjoiUG9pbnQgQnJlYWsiLCJOb3RlIjpudWxsLCJIeXBlcmxpbmsiOm51bGwsIklzQ2hhbmdlZCI6ZmFsc2UsIklzTmV3IjpmYWxzZX0seyIkaWQiOiIzNjMiLCJEYXRlIjoiMTk5NC0wOS0wMlQyMzo1OTowMFoiLCJTdHlsZSI6eyIkaWQiOiIzNjQiLCJTaGFwZSI6MSwiQ29ubmVjdG9yTWFyZ2luIjp7IiRpZCI6IjM2NSIsIlRvcCI6MCwiTGVmdCI6MiwiUmlnaHQiOjIsIkJvdHRvbSI6MH0sIkNvbm5lY3RvclN0eWxlIjp7IiRpZCI6IjM2NiIsIkxpbmVDb2xvciI6eyIkcmVmIjoiNTkifSwiTGluZVdlaWdodCI6MS4wLCJMaW5lVHlwZSI6MCwiUGFyZW50U3R5bGUiOm51bGx9LCJJc0JlbG93VGltZWJhbmQiOnRydWUsIkhpZGVEYXRlIjpmYWxzZSwiU2hhcGVTaXplIjowLCJTcGFjaW5nIjoyLjAsIlBhZGRpbmciOnsiJGlkIjoiMzY3IiwiVG9wIjo3LCJMZWZ0IjozLCJSaWdodCI6MCwiQm90dG9tIjoyfSwiU2hhcGVTdHlsZSI6eyIkaWQiOiIzNjgiLCJNYXJnaW4iOnsiJGlkIjoiMzY5IiwiVG9wIjowLCJMZWZ0IjowLCJSaWdodCI6MCwiQm90dG9tIjowfSwiUGFkZGluZyI6eyIkaWQiOiIzNzAiLCJUb3AiOjAsIkxlZnQiOjAsIlJpZ2h0IjowLCJCb3R0b20iOjB9LCJCYWNrZ3JvdW5kIjp7IiRpZCI6IjM3MSIsIkNvbG9yIjp7IiRpZCI6IjM3MiIsIkEiOjI1NSwiUiI6MjA4LCJHIjoxNzIsIkIiOjE3NX19LCJJc1Zpc2libGUiOnRydWUsIldpZHRoIjoxNC4wLCJIZWlnaHQiOjE0LjAsIkJvcmRlclN0eWxlIjp7IiRpZCI6IjM3MyIsIkxpbmVDb2xvciI6eyIkcmVmIjoiNjgifSwiTGluZVdlaWdodCI6MC4wLCJMaW5lVHlwZSI6MCwiUGFyZW50U3R5bGUiOm51bGx9LCJQYXJlbnRTdHlsZSI6bnVsbH0sIlRpdGxlU3R5bGUiOnsiJGlkIjoiMzc0IiwiRm9udFNldHRpbmdzIjp7IiRpZCI6IjM3NSIsIkZvbnRTaXplIjoxMiwiRm9udE5hbWUiOiJDYWxpYnJpIiwiSXNCb2xkIjpmYWxzZSwiSXNJdGFsaWMiOmZhbHNlLCJJc1VuZGVybGluZWQiOmZhbHNlLCJQYXJlbnRTdHlsZSI6bnVsbH0sIkF1dG9TaXplIjowLCJGb3JlZ3JvdW5kIjp7IiRpZCI6IjM3NiIsIkNvbG9yIjp7IiRpZCI6IjM3NyIsIkEiOjI1NSwiUiI6MjA4LCJHIjoxNzIsIkIiOjE3NX19LCJNYXhXaWR0aCI6MjAwLjAsIk1heEhlaWdodCI6IkluZmluaXR5IiwiU21hcnRGb3JlZ3JvdW5kSXNBY3RpdmUiOmZhbHNlLCJIb3Jpem9udGFsQWxpZ25tZW50IjoxLCJWZXJ0aWNhbEFsaWdubWVudCI6MCwiU21hcnRGb3JlZ3JvdW5kIjpudWxsLCJCYWNrZ3JvdW5kRmlsbFR5cGUiOjAsIk1hcmdpbiI6eyIkaWQiOiIzNzgiLCJUb3AiOjAsIkxlZnQiOjAsIlJpZ2h0IjowLCJCb3R0b20iOjB9LCJQYWRkaW5nIjp7IiRpZCI6IjM3OSIsIlRvcCI6MCwiTGVmdCI6MCwiUmlnaHQiOjAsIkJvdHRvbSI6MH0sIkJhY2tncm91bmQiOnsiJHJlZiI6Ijc2In0sIklzVmlzaWJsZSI6dHJ1ZSwiV2lkdGgiOjAuMCwiSGVpZ2h0IjowLjAsIkJvcmRlclN0eWxlIjp7IiRpZCI6IjM4MCIsIkxpbmVDb2xvciI6bnVsbCwiTGluZVdlaWdodCI6MC4wLCJMaW5lVHlwZSI6MCwiUGFyZW50U3R5bGUiOm51bGx9LCJQYXJlbnRTdHlsZSI6bnVsbH0sIkRhdGVTdHlsZSI6eyIkaWQiOiIzODEiLCJGb250U2V0dGluZ3MiOnsiJGlkIjoiMzgyIiwiRm9udFNpemUiOjExLCJGb250TmFtZSI6IkNhbGlicmkiLCJJc0JvbGQiOmZhbHNlLCJJc0l0YWxpYyI6ZmFsc2UsIklzVW5kZXJsaW5lZCI6ZmFsc2UsIlBhcmVudFN0eWxlIjpudWxsfSwiQXV0b1NpemUiOjAsIkZvcmVncm91bmQiOnsiJHJlZiI6Ijc5In0sIk1heFdpZHRoIjoyMDAuMCwiTWF4SGVpZ2h0IjoiSW5maW5pdHkiLCJTbWFydEZvcmVncm91bmRJc0FjdGl2ZSI6ZmFsc2UsIkhvcml6b250YWxBbGlnbm1lbnQiOjAsIlZlcnRpY2FsQWxpZ25tZW50IjowLCJTbWFydEZvcmVncm91bmQiOm51bGwsIkJhY2tncm91bmRGaWxsVHlwZSI6MCwiTWFyZ2luIjp7IiRpZCI6IjM4MyIsIlRvcCI6MCwiTGVmdCI6MCwiUmlnaHQiOjAsIkJvdHRvbSI6MH0sIlBhZGRpbmciOnsiJGlkIjoiMzg0IiwiVG9wIjowLCJMZWZ0IjowLCJSaWdodCI6MCwiQm90dG9tIjowfSwiQmFja2dyb3VuZCI6eyIkcmVmIjoiODMifSwiSXNWaXNpYmxlIjp0cnVlLCJXaWR0aCI6MC4wLCJIZWlnaHQiOjAuMCwiQm9yZGVyU3R5bGUiOnsiJGlkIjoiMzg1IiwiTGluZUNvbG9yIjpudWxsLCJMaW5lV2VpZ2h0IjowLjAsIkxpbmVUeXBlIjowLCJQYXJlbnRTdHlsZSI6bnVsbH0sIlBhcmVudFN0eWxlIjpudWxsfSwiRGF0ZUZvcm1hdCI6eyIkaWQiOiIzODYiLCJGb3JtYXRTdHJpbmciOiJ5eXl5IiwiU2VwYXJhdG9yIjoiLyIsIlVzZUludGVybmF0aW9uYWxEYXRlRm9ybWF0IjpmYWxzZSwiRGF0ZUlzVmlzaWJsZSI6dHJ1ZSwiVGltZUlzVmlzaWJsZSI6ZmFsc2UsIkhvdXJEaWdpdHMiOjEsIkFtUG1EZXNpZ25hdG9yIjoyLCJUcmltMDBNaW51dGVzIjpmYWxzZSwiTGFzdEtub3duVmlzaWJpbGl0eVN0YXRlIjp7IiRpZCI6IjM4NyIsIkRhdGVQYXJ0SXNWaXNpYmxlIjp0cnVlLCJUaW1lUGFydElzVmlzaWJsZSI6ZmFsc2V9fSwiSXNWaXNpYmxlIjp0cnVlLCJQYXJlbnRTdHlsZSI6bnVsbH0sIkluZGV4IjoxMSwiUGVyY2VudGFnZUNvbXBsZXRlIjpudWxsLCJQb3NpdGlvbiI6eyJSYXRpbyI6MC4zNDc3NDEzMTQyMTY4OTYzNiwiSXNDdXN0b20iOnRydWV9LCJEYXRlRm9ybWF0Ijp7IiRyZWYiOiIzODYifSwiSWQiOiJhMzU0MTg1Zi0zNDJkLTQzNjItODMyMC1hNjE5NjM4NmM5YWQiLCJJbXBvcnRJZCI6bnVsbCwiVGl0bGUiOiJTcGVlZCIsIk5vdGUiOm51bGwsIkh5cGVybGluayI6bnVsbCwiSXNDaGFuZ2VkIjpmYWxzZSwiSXNOZXciOmZhbHNlfSx7IiRpZCI6IjM4OCIsIkRhdGUiOiIxOTk1LTA5LTAyVDIzOjU5OjAwWiIsIlN0eWxlIjp7IiRpZCI6IjM4OSIsIlNoYXBlIjoxLCJDb25uZWN0b3JNYXJnaW4iOnsiJGlkIjoiMzkwIiwiVG9wIjowLCJMZWZ0IjoyLCJSaWdodCI6MiwiQm90dG9tIjowfSwiQ29ubmVjdG9yU3R5bGUiOnsiJGlkIjoiMzkxIiwiTGluZUNvbG9yIjp7IiRyZWYiOiI1OSJ9LCJMaW5lV2VpZ2h0IjoxLjAsIkxpbmVUeXBlIjowLCJQYXJlbnRTdHlsZSI6bnVsbH0sIklzQmVsb3dUaW1lYmFuZCI6ZmFsc2UsIkhpZGVEYXRlIjpmYWxzZSwiU2hhcGVTaXplIjowLCJTcGFjaW5nIjoyLjAsIlBhZGRpbmciOnsiJGlkIjoiMzkyIiwiVG9wIjo3LCJMZWZ0IjozLCJSaWdodCI6MCwiQm90dG9tIjoyfSwiU2hhcGVTdHlsZSI6eyIkaWQiOiIzOTMiLCJNYXJnaW4iOnsiJGlkIjoiMzk0IiwiVG9wIjowLCJMZWZ0IjowLCJSaWdodCI6MCwiQm90dG9tIjowfSwiUGFkZGluZyI6eyIkaWQiOiIzOTUiLCJUb3AiOjAsIkxlZnQiOjAsIlJpZ2h0IjowLCJCb3R0b20iOjB9LCJCYWNrZ3JvdW5kIjp7IiRpZCI6IjM5NiIsIkNvbG9yIjp7IiRpZCI6IjM5NyIsIkEiOjI1NSwiUiI6MjA4LCJHIjoxNzIsIkIiOjE3NX19LCJJc1Zpc2libGUiOnRydWUsIldpZHRoIjoxNC4wLCJIZWlnaHQiOjE0LjAsIkJvcmRlclN0eWxlIjp7IiRpZCI6IjM5OCIsIkxpbmVDb2xvciI6eyIkcmVmIjoiNjgifSwiTGluZVdlaWdodCI6MC4wLCJMaW5lVHlwZSI6MCwiUGFyZW50U3R5bGUiOm51bGx9LCJQYXJlbnRTdHlsZSI6bnVsbH0sIlRpdGxlU3R5bGUiOnsiJGlkIjoiMzk5IiwiRm9udFNldHRpbmdzIjp7IiRpZCI6IjQwMCIsIkZvbnRTaXplIjoxMiwiRm9udE5hbWUiOiJDYWxpYnJpIiwiSXNCb2xkIjpmYWxzZSwiSXNJdGFsaWMiOmZhbHNlLCJJc1VuZGVybGluZWQiOmZhbHNlLCJQYXJlbnRTdHlsZSI6bnVsbH0sIkF1dG9TaXplIjoyLCJGb3JlZ3JvdW5kIjp7IiRpZCI6IjQwMSIsIkNvbG9yIjp7IiRpZCI6IjQwMiIsIkEiOjI1NSwiUiI6MjA4LCJHIjoxNzIsIkIiOjE3NX19LCJNYXhXaWR0aCI6MjQ3LjAzNzg3MjMxNDQ1MzEyLCJNYXhIZWlnaHQiOiJJbmZpbml0eSIsIlNtYXJ0Rm9yZWdyb3VuZElzQWN0aXZlIjpmYWxzZSwiSG9yaXpvbnRhbEFsaWdubWVudCI6MSwiVmVydGljYWxBbGlnbm1lbnQiOjAsIlNtYXJ0Rm9yZWdyb3VuZCI6bnVsbCwiQmFja2dyb3VuZEZpbGxUeXBlIjowLCJNYXJnaW4iOnsiJGlkIjoiNDAzIiwiVG9wIjowLCJMZWZ0IjowLCJSaWdodCI6MCwiQm90dG9tIjowfSwiUGFkZGluZyI6eyIkaWQiOiI0MDQiLCJUb3AiOjAsIkxlZnQiOjAsIlJpZ2h0IjowLCJCb3R0b20iOjB9LCJCYWNrZ3JvdW5kIjp7IiRyZWYiOiI3NiJ9LCJJc1Zpc2libGUiOnRydWUsIldpZHRoIjowLjAsIkhlaWdodCI6MC4wLCJCb3JkZXJTdHlsZSI6eyIkaWQiOiI0MDUiLCJMaW5lQ29sb3IiOm51bGwsIkxpbmVXZWlnaHQiOjAuMCwiTGluZVR5cGUiOjAsIlBhcmVudFN0eWxlIjpudWxsfSwiUGFyZW50U3R5bGUiOm51bGx9LCJEYXRlU3R5bGUiOnsiJGlkIjoiNDA2IiwiRm9udFNldHRpbmdzIjp7IiRpZCI6IjQwNyIsIkZvbnRTaXplIjoxMSwiRm9udE5hbWUiOiJDYWxpYnJpIiwiSXNCb2xkIjpmYWxzZSwiSXNJdGFsaWMiOmZhbHNlLCJJc1VuZGVybGluZWQiOmZhbHNlLCJQYXJlbnRTdHlsZSI6bnVsbH0sIkF1dG9TaXplIjowLCJGb3JlZ3JvdW5kIjp7IiRyZWYiOiI3OSJ9LCJNYXhXaWR0aCI6MjAwLjAsIk1heEhlaWdodCI6IkluZmluaXR5IiwiU21hcnRGb3JlZ3JvdW5kSXNBY3RpdmUiOmZhbHNlLCJIb3Jpem9udGFsQWxpZ25tZW50IjowLCJWZXJ0aWNhbEFsaWdubWVudCI6MCwiU21hcnRGb3JlZ3JvdW5kIjpudWxsLCJCYWNrZ3JvdW5kRmlsbFR5cGUiOjAsIk1hcmdpbiI6eyIkaWQiOiI0MDgiLCJUb3AiOjAsIkxlZnQiOjAsIlJpZ2h0IjowLCJCb3R0b20iOjB9LCJQYWRkaW5nIjp7IiRpZCI6IjQwOSIsIlRvcCI6MCwiTGVmdCI6MCwiUmlnaHQiOjAsIkJvdHRvbSI6MH0sIkJhY2tncm91bmQiOnsiJHJlZiI6IjgzIn0sIklzVmlzaWJsZSI6dHJ1ZSwiV2lkdGgiOjAuMCwiSGVpZ2h0IjowLjAsIkJvcmRlclN0eWxlIjp7IiRpZCI6IjQxMCIsIkxpbmVDb2xvciI6bnVsbCwiTGluZVdlaWdodCI6MC4wLCJMaW5lVHlwZSI6MCwiUGFyZW50U3R5bGUiOm51bGx9LCJQYXJlbnRTdHlsZSI6bnVsbH0sIkRhdGVGb3JtYXQiOnsiJGlkIjoiNDExIiwiRm9ybWF0U3RyaW5nIjoieXl5eSIsIlNlcGFyYXRvciI6Ii8iLCJVc2VJbnRlcm5hdGlvbmFsRGF0ZUZvcm1hdCI6ZmFsc2UsIkRhdGVJc1Zpc2libGUiOnRydWUsIlRpbWVJc1Zpc2libGUiOmZhbHNlLCJIb3VyRGlnaXRzIjoxLCJBbVBtRGVzaWduYXRvciI6MiwiVHJpbTAwTWludXRlcyI6ZmFsc2UsIkxhc3RLbm93blZpc2liaWxpdHlTdGF0ZSI6eyIkaWQiOiI0MTIiLCJEYXRlUGFydElzVmlzaWJsZSI6dHJ1ZSwiVGltZVBhcnRJc1Zpc2libGUiOmZhbHNlfX0sIklzVmlzaWJsZSI6dHJ1ZSwiUGFyZW50U3R5bGUiOm51bGx9LCJJbmRleCI6MTIsIlBlcmNlbnRhZ2VDb21wbGV0ZSI6bnVsbCwiUG9zaXRpb24iOnsiUmF0aW8iOjAuMzgyNzMwMDYwMTUzNTM3MzMsIklzQ3VzdG9tIjp0cnVlfSwiRGF0ZUZvcm1hdCI6eyIkcmVmIjoiNDExIn0sIklkIjoiNTA3ZTk3NWEtNDI5ZC00MDA5LWE4M2YtYzIyYjQyMTEyODYwIiwiSW1wb3J0SWQiOm51bGwsIlRpdGxlIjoiUGxheXMgSGFtbGV0IGZvciBNYW5pdG9iYSBUaGVhdHJlIENlbnRyZSIsIk5vdGUiOm51bGwsIkh5cGVybGluayI6bnVsbCwiSXNDaGFuZ2VkIjpmYWxzZSwiSXNOZXciOmZhbHNlfSx7IiRpZCI6IjQxMyIsIkRhdGUiOiIxOTk3LTA5LTAyVDIzOjU5OjAwWiIsIlN0eWxlIjp7IiRpZCI6IjQxNCIsIlNoYXBlIjoxLCJDb25uZWN0b3JNYXJnaW4iOnsiJGlkIjoiNDE1IiwiVG9wIjowLCJMZWZ0IjoyLCJSaWdodCI6MiwiQm90dG9tIjowfSwiQ29ubmVjdG9yU3R5bGUiOnsiJGlkIjoiNDE2IiwiTGluZUNvbG9yIjp7IiRyZWYiOiI1OSJ9LCJMaW5lV2VpZ2h0IjoxLjAsIkxpbmVUeXBlIjowLCJQYXJlbnRTdHlsZSI6bnVsbH0sIklzQmVsb3dUaW1lYmFuZCI6dHJ1ZSwiSGlkZURhdGUiOmZhbHNlLCJTaGFwZVNpemUiOjAsIlNwYWNpbmciOjIuMCwiUGFkZGluZyI6eyIkaWQiOiI0MTciLCJUb3AiOjcsIkxlZnQiOjMsIlJpZ2h0IjowLCJCb3R0b20iOjJ9LCJTaGFwZVN0eWxlIjp7IiRpZCI6IjQxOCIsIk1hcmdpbiI6eyIkaWQiOiI0MTkiLCJUb3AiOjAsIkxlZnQiOjAsIlJpZ2h0IjowLCJCb3R0b20iOjB9LCJQYWRkaW5nIjp7IiRpZCI6IjQyMCIsIlRvcCI6MCwiTGVmdCI6MCwiUmlnaHQiOjAsIkJvdHRvbSI6MH0sIkJhY2tncm91bmQiOnsiJGlkIjoiNDIxIiwiQ29sb3IiOnsiJGlkIjoiNDIyIiwiQSI6MjU1LCJSIjoyMDgsIkciOjE3MiwiQiI6MTc1fX0sIklzVmlzaWJsZSI6dHJ1ZSwiV2lkdGgiOjE0LjAsIkhlaWdodCI6MTQuMCwiQm9yZGVyU3R5bGUiOnsiJGlkIjoiNDIzIiwiTGluZUNvbG9yIjp7IiRyZWYiOiI2OCJ9LCJMaW5lV2VpZ2h0IjowLjAsIkxpbmVUeXBlIjowLCJQYXJlbnRTdHlsZSI6bnVsbH0sIlBhcmVudFN0eWxlIjpudWxsfSwiVGl0bGVTdHlsZSI6eyIkaWQiOiI0MjQiLCJGb250U2V0dGluZ3MiOnsiJGlkIjoiNDI1IiwiRm9udFNpemUiOjEyLCJGb250TmFtZSI6IkNhbGlicmkiLCJJc0JvbGQiOmZhbHNlLCJJc0l0YWxpYyI6ZmFsc2UsIklzVW5kZXJsaW5lZCI6ZmFsc2UsIlBhcmVudFN0eWxlIjpudWxsfSwiQXV0b1NpemUiOjAsIkZvcmVncm91bmQiOnsiJGlkIjoiNDI2IiwiQ29sb3IiOnsiJGlkIjoiNDI3IiwiQSI6MjU1LCJSIjoyMDgsIkciOjE3MiwiQiI6MTc1fX0sIk1heFdpZHRoIjoyMDAuMCwiTWF4SGVpZ2h0IjoiSW5maW5pdHkiLCJTbWFydEZvcmVncm91bmRJc0FjdGl2ZSI6ZmFsc2UsIkhvcml6b250YWxBbGlnbm1lbnQiOjEsIlZlcnRpY2FsQWxpZ25tZW50IjowLCJTbWFydEZvcmVncm91bmQiOm51bGwsIkJhY2tncm91bmRGaWxsVHlwZSI6MCwiTWFyZ2luIjp7IiRpZCI6IjQyOCIsIlRvcCI6MCwiTGVmdCI6MCwiUmlnaHQiOjAsIkJvdHRvbSI6MH0sIlBhZGRpbmciOnsiJGlkIjoiNDI5IiwiVG9wIjowLCJMZWZ0IjowLCJSaWdodCI6MCwiQm90dG9tIjowfSwiQmFja2dyb3VuZCI6eyIkcmVmIjoiNzYifSwiSXNWaXNpYmxlIjp0cnVlLCJXaWR0aCI6MC4wLCJIZWlnaHQiOjAuMCwiQm9yZGVyU3R5bGUiOnsiJGlkIjoiNDMwIiwiTGluZUNvbG9yIjpudWxsLCJMaW5lV2VpZ2h0IjowLjAsIkxpbmVUeXBlIjowLCJQYXJlbnRTdHlsZSI6bnVsbH0sIlBhcmVudFN0eWxlIjpudWxsfSwiRGF0ZVN0eWxlIjp7IiRpZCI6IjQzMSIsIkZvbnRTZXR0aW5ncyI6eyIkaWQiOiI0MzIiLCJGb250U2l6ZSI6MTEsIkZvbnROYW1lIjoiQ2FsaWJyaSIsIklzQm9sZCI6ZmFsc2UsIklzSXRhbGljIjpmYWxzZSwiSXNVbmRlcmxpbmVkIjpmYWxzZSwiUGFyZW50U3R5bGUiOm51bGx9LCJBdXRvU2l6ZSI6MCwiRm9yZWdyb3VuZCI6eyIkcmVmIjoiNzkifSwiTWF4V2lkdGgiOjIwMC4wLCJNYXhIZWlnaHQiOiJJbmZpbml0eSIsIlNtYXJ0Rm9yZWdyb3VuZElzQWN0aXZlIjpmYWxzZSwiSG9yaXpvbnRhbEFsaWdubWVudCI6MCwiVmVydGljYWxBbGlnbm1lbnQiOjAsIlNtYXJ0Rm9yZWdyb3VuZCI6bnVsbCwiQmFja2dyb3VuZEZpbGxUeXBlIjowLCJNYXJnaW4iOnsiJGlkIjoiNDMzIiwiVG9wIjowLCJMZWZ0IjowLCJSaWdodCI6MCwiQm90dG9tIjowfSwiUGFkZGluZyI6eyIkaWQiOiI0MzQiLCJUb3AiOjAsIkxlZnQiOjAsIlJpZ2h0IjowLCJCb3R0b20iOjB9LCJCYWNrZ3JvdW5kIjp7IiRyZWYiOiI4MyJ9LCJJc1Zpc2libGUiOnRydWUsIldpZHRoIjowLjAsIkhlaWdodCI6MC4wLCJCb3JkZXJTdHlsZSI6eyIkaWQiOiI0MzUiLCJMaW5lQ29sb3IiOm51bGwsIkxpbmVXZWlnaHQiOjAuMCwiTGluZVR5cGUiOjAsIlBhcmVudFN0eWxlIjpudWxsfSwiUGFyZW50U3R5bGUiOm51bGx9LCJEYXRlRm9ybWF0Ijp7IiRpZCI6IjQzNiIsIkZvcm1hdFN0cmluZyI6Inl5eXkiLCJTZXBhcmF0b3IiOiIvIiwiVXNlSW50ZXJuYXRpb25hbERhdGVGb3JtYXQiOmZhbHNlLCJEYXRlSXNWaXNpYmxlIjp0cnVlLCJUaW1lSXNWaXNpYmxlIjpmYWxzZSwiSG91ckRpZ2l0cyI6MSwiQW1QbURlc2lnbmF0b3IiOjIsIlRyaW0wME1pbnV0ZXMiOmZhbHNlLCJMYXN0S25vd25WaXNpYmlsaXR5U3RhdGUiOnsiJGlkIjoiNDM3IiwiRGF0ZVBhcnRJc1Zpc2libGUiOnRydWUsIlRpbWVQYXJ0SXNWaXNpYmxlIjpmYWxzZX19LCJJc1Zpc2libGUiOnRydWUsIlBhcmVudFN0eWxlIjpudWxsfSwiSW5kZXgiOjEzLCJQZXJjZW50YWdlQ29tcGxldGUiOm51bGwsIlBvc2l0aW9uIjp7IlJhdGlvIjowLjAsIklzQ3VzdG9tIjpmYWxzZX0sIkRhdGVGb3JtYXQiOnsiJHJlZiI6IjQzNiJ9LCJJZCI6IjYwMjA5MjMzLWUxYzgtNGE2My1iNTlkLWIyZDVjM2RkMzc5MCIsIkltcG9ydElkIjpudWxsLCJUaXRsZSI6IlRoZSBEZXZpbCdzIEFkdm9jYXRlIiwiTm90ZSI6bnVsbCwiSHlwZXJsaW5rIjpudWxsLCJJc0NoYW5nZWQiOmZhbHNlLCJJc05ldyI6ZmFsc2V9LHsiJGlkIjoiNDM4IiwiRGF0ZSI6IjE5OTktMDktMDJUMjM6NTk6MDBaIiwiU3R5bGUiOnsiJGlkIjoiNDM5IiwiU2hhcGUiOjEsIkNvbm5lY3Rvck1hcmdpbiI6eyIkaWQiOiI0NDAiLCJUb3AiOjAsIkxlZnQiOjIsIlJpZ2h0IjoyLCJCb3R0b20iOjB9LCJDb25uZWN0b3JTdHlsZSI6eyIkaWQiOiI0NDEiLCJMaW5lQ29sb3IiOnsiJHJlZiI6IjU5In0sIkxpbmVXZWlnaHQiOjEuMCwiTGluZVR5cGUiOjAsIlBhcmVudFN0eWxlIjpudWxsfSwiSXNCZWxvd1RpbWViYW5kIjpmYWxzZSwiSGlkZURhdGUiOmZhbHNlLCJTaGFwZVNpemUiOjAsIlNwYWNpbmciOjIuMCwiUGFkZGluZyI6eyIkaWQiOiI0NDIiLCJUb3AiOjcsIkxlZnQiOjMsIlJpZ2h0IjowLCJCb3R0b20iOjJ9LCJTaGFwZVN0eWxlIjp7IiRpZCI6IjQ0MyIsIk1hcmdpbiI6eyIkaWQiOiI0NDQiLCJUb3AiOjAsIkxlZnQiOjAsIlJpZ2h0IjowLCJCb3R0b20iOjB9LCJQYWRkaW5nIjp7IiRpZCI6IjQ0NSIsIlRvcCI6MCwiTGVmdCI6MCwiUmlnaHQiOjAsIkJvdHRvbSI6MH0sIkJhY2tncm91bmQiOnsiJGlkIjoiNDQ2IiwiQ29sb3IiOnsiJGlkIjoiNDQ3IiwiQSI6MjU1LCJSIjoyMDgsIkciOjE3MiwiQiI6MTc1fX0sIklzVmlzaWJsZSI6dHJ1ZSwiV2lkdGgiOjE0LjAsIkhlaWdodCI6MTQuMCwiQm9yZGVyU3R5bGUiOnsiJGlkIjoiNDQ4IiwiTGluZUNvbG9yIjp7IiRyZWYiOiI2OCJ9LCJMaW5lV2VpZ2h0IjowLjAsIkxpbmVUeXBlIjowLCJQYXJlbnRTdHlsZSI6bnVsbH0sIlBhcmVudFN0eWxlIjpudWxsfSwiVGl0bGVTdHlsZSI6eyIkaWQiOiI0NDkiLCJGb250U2V0dGluZ3MiOnsiJGlkIjoiNDUwIiwiRm9udFNpemUiOjEyLCJGb250TmFtZSI6IkNhbGlicmkiLCJJc0JvbGQiOmZhbHNlLCJJc0l0YWxpYyI6ZmFsc2UsIklzVW5kZXJsaW5lZCI6ZmFsc2UsIlBhcmVudFN0eWxlIjpudWxsfSwiQXV0b1NpemUiOjAsIkZvcmVncm91bmQiOnsiJGlkIjoiNDUxIiwiQ29sb3IiOnsiJGlkIjoiNDUyIiwiQSI6MjU1LCJSIjoyMDgsIkciOjE3MiwiQiI6MTc1fX0sIk1heFdpZHRoIjoyMDAuMCwiTWF4SGVpZ2h0IjoiSW5maW5pdHkiLCJTbWFydEZvcmVncm91bmRJc0FjdGl2ZSI6ZmFsc2UsIkhvcml6b250YWxBbGlnbm1lbnQiOjEsIlZlcnRpY2FsQWxpZ25tZW50IjowLCJTbWFydEZvcmVncm91bmQiOm51bGwsIkJhY2tncm91bmRGaWxsVHlwZSI6MCwiTWFyZ2luIjp7IiRpZCI6IjQ1MyIsIlRvcCI6MCwiTGVmdCI6MCwiUmlnaHQiOjAsIkJvdHRvbSI6MH0sIlBhZGRpbmciOnsiJGlkIjoiNDU0IiwiVG9wIjowLCJMZWZ0IjowLCJSaWdodCI6MCwiQm90dG9tIjowfSwiQmFja2dyb3VuZCI6eyIkcmVmIjoiNzYifSwiSXNWaXNpYmxlIjp0cnVlLCJXaWR0aCI6MC4wLCJIZWlnaHQiOjAuMCwiQm9yZGVyU3R5bGUiOnsiJGlkIjoiNDU1IiwiTGluZUNvbG9yIjpudWxsLCJMaW5lV2VpZ2h0IjowLjAsIkxpbmVUeXBlIjowLCJQYXJlbnRTdHlsZSI6bnVsbH0sIlBhcmVudFN0eWxlIjpudWxsfSwiRGF0ZVN0eWxlIjp7IiRpZCI6IjQ1NiIsIkZvbnRTZXR0aW5ncyI6eyIkaWQiOiI0NTciLCJGb250U2l6ZSI6MTEsIkZvbnROYW1lIjoiQ2FsaWJyaSIsIklzQm9sZCI6ZmFsc2UsIklzSXRhbGljIjpmYWxzZSwiSXNVbmRlcmxpbmVkIjpmYWxzZSwiUGFyZW50U3R5bGUiOm51bGx9LCJBdXRvU2l6ZSI6MCwiRm9yZWdyb3VuZCI6eyIkcmVmIjoiNzkifSwiTWF4V2lkdGgiOjIwMC4wLCJNYXhIZWlnaHQiOiJJbmZpbml0eSIsIlNtYXJ0Rm9yZWdyb3VuZElzQWN0aXZlIjpmYWxzZSwiSG9yaXpvbnRhbEFsaWdubWVudCI6MCwiVmVydGljYWxBbGlnbm1lbnQiOjAsIlNtYXJ0Rm9yZWdyb3VuZCI6bnVsbCwiQmFja2dyb3VuZEZpbGxUeXBlIjowLCJNYXJnaW4iOnsiJGlkIjoiNDU4IiwiVG9wIjowLCJMZWZ0IjowLCJSaWdodCI6MCwiQm90dG9tIjowfSwiUGFkZGluZyI6eyIkaWQiOiI0NTkiLCJUb3AiOjAsIkxlZnQiOjAsIlJpZ2h0IjowLCJCb3R0b20iOjB9LCJCYWNrZ3JvdW5kIjp7IiRyZWYiOiI4MyJ9LCJJc1Zpc2libGUiOnRydWUsIldpZHRoIjowLjAsIkhlaWdodCI6MC4wLCJCb3JkZXJTdHlsZSI6eyIkaWQiOiI0NjAiLCJMaW5lQ29sb3IiOm51bGwsIkxpbmVXZWlnaHQiOjAuMCwiTGluZVR5cGUiOjAsIlBhcmVudFN0eWxlIjpudWxsfSwiUGFyZW50U3R5bGUiOm51bGx9LCJEYXRlRm9ybWF0Ijp7IiRpZCI6IjQ2MSIsIkZvcm1hdFN0cmluZyI6Inl5eXkiLCJTZXBhcmF0b3IiOiIvIiwiVXNlSW50ZXJuYXRpb25hbERhdGVGb3JtYXQiOmZhbHNlLCJEYXRlSXNWaXNpYmxlIjp0cnVlLCJUaW1lSXNWaXNpYmxlIjpmYWxzZSwiSG91ckRpZ2l0cyI6MSwiQW1QbURlc2lnbmF0b3IiOjIsIlRyaW0wME1pbnV0ZXMiOmZhbHNlLCJMYXN0S25vd25WaXNpYmlsaXR5U3RhdGUiOnsiJGlkIjoiNDYyIiwiRGF0ZVBhcnRJc1Zpc2libGUiOnRydWUsIlRpbWVQYXJ0SXNWaXNpYmxlIjpmYWxzZX19LCJJc1Zpc2libGUiOnRydWUsIlBhcmVudFN0eWxlIjpudWxsfSwiSW5kZXgiOjE0LCJQZXJjZW50YWdlQ29tcGxldGUiOm51bGwsIlBvc2l0aW9uIjp7IlJhdGlvIjowLjI4MDgxOTE2NTI2NTExODYzLCJJc0N1c3RvbSI6dHJ1ZX0sIkRhdGVGb3JtYXQiOnsiJHJlZiI6IjQ2MSJ9LCJJZCI6IjM3ZjRhZjA1LTcxMzgtNGNmNC1hYmFlLTE3MDRmZWIxMGUxMCIsIkltcG9ydElkIjpudWxsLCJUaXRsZSI6IlRoZSBNYXRyaXgiLCJOb3RlIjpudWxsLCJIeXBlcmxpbmsiOm51bGwsIklzQ2hhbmdlZCI6ZmFsc2UsIklzTmV3IjpmYWxzZX0seyIkaWQiOiI0NjMiLCJEYXRlIjoiMjAwMy0wOS0wMlQyMzo1OTowMFoiLCJTdHlsZSI6eyIkaWQiOiI0NjQiLCJTaGFwZSI6MSwiQ29ubmVjdG9yTWFyZ2luIjp7IiRpZCI6IjQ2NSIsIlRvcCI6MCwiTGVmdCI6MiwiUmlnaHQiOjIsIkJvdHRvbSI6MH0sIkNvbm5lY3RvclN0eWxlIjp7IiRpZCI6IjQ2NiIsIkxpbmVDb2xvciI6eyIkcmVmIjoiNTkifSwiTGluZVdlaWdodCI6MS4wLCJMaW5lVHlwZSI6MCwiUGFyZW50U3R5bGUiOm51bGx9LCJJc0JlbG93VGltZWJhbmQiOnRydWUsIkhpZGVEYXRlIjpmYWxzZSwiU2hhcGVTaXplIjowLCJTcGFjaW5nIjoyLjAsIlBhZGRpbmciOnsiJGlkIjoiNDY3IiwiVG9wIjo3LCJMZWZ0IjozLCJSaWdodCI6MCwiQm90dG9tIjoyfSwiU2hhcGVTdHlsZSI6eyIkaWQiOiI0NjgiLCJNYXJnaW4iOnsiJGlkIjoiNDY5IiwiVG9wIjowLCJMZWZ0IjowLCJSaWdodCI6MCwiQm90dG9tIjowfSwiUGFkZGluZyI6eyIkaWQiOiI0NzAiLCJUb3AiOjAsIkxlZnQiOjAsIlJpZ2h0IjowLCJCb3R0b20iOjB9LCJCYWNrZ3JvdW5kIjp7IiRpZCI6IjQ3MSIsIkNvbG9yIjp7IiRpZCI6IjQ3MiIsIkEiOjI1NSwiUiI6MjA4LCJHIjoxNzIsIkIiOjE3NX19LCJJc1Zpc2libGUiOnRydWUsIldpZHRoIjoxNC4wLCJIZWlnaHQiOjE0LjAsIkJvcmRlclN0eWxlIjp7IiRpZCI6IjQ3MyIsIkxpbmVDb2xvciI6eyIkcmVmIjoiNjgifSwiTGluZVdlaWdodCI6MC4wLCJMaW5lVHlwZSI6MCwiUGFyZW50U3R5bGUiOm51bGx9LCJQYXJlbnRTdHlsZSI6bnVsbH0sIlRpdGxlU3R5bGUiOnsiJGlkIjoiNDc0IiwiRm9udFNldHRpbmdzIjp7IiRpZCI6IjQ3NSIsIkZvbnRTaXplIjoxMiwiRm9udE5hbWUiOiJDYWxpYnJpIiwiSXNCb2xkIjpmYWxzZSwiSXNJdGFsaWMiOmZhbHNlLCJJc1VuZGVybGluZWQiOmZhbHNlLCJQYXJlbnRTdHlsZSI6bnVsbH0sIkF1dG9TaXplIjowLCJGb3JlZ3JvdW5kIjp7IiRpZCI6IjQ3NiIsIkNvbG9yIjp7IiRpZCI6IjQ3NyIsIkEiOjI1NSwiUiI6MjA4LCJHIjoxNzIsIkIiOjE3NX19LCJNYXhXaWR0aCI6MjAwLjAsIk1heEhlaWdodCI6IkluZmluaXR5IiwiU21hcnRGb3JlZ3JvdW5kSXNBY3RpdmUiOmZhbHNlLCJIb3Jpem9udGFsQWxpZ25tZW50IjoxLCJWZXJ0aWNhbEFsaWdubWVudCI6MCwiU21hcnRGb3JlZ3JvdW5kIjpudWxsLCJCYWNrZ3JvdW5kRmlsbFR5cGUiOjAsIk1hcmdpbiI6eyIkaWQiOiI0NzgiLCJUb3AiOjAsIkxlZnQiOjAsIlJpZ2h0IjowLCJCb3R0b20iOjB9LCJQYWRkaW5nIjp7IiRpZCI6IjQ3OSIsIlRvcCI6MCwiTGVmdCI6MCwiUmlnaHQiOjAsIkJvdHRvbSI6MH0sIkJhY2tncm91bmQiOnsiJHJlZiI6Ijc2In0sIklzVmlzaWJsZSI6dHJ1ZSwiV2lkdGgiOjAuMCwiSGVpZ2h0IjowLjAsIkJvcmRlclN0eWxlIjp7IiRpZCI6IjQ4MCIsIkxpbmVDb2xvciI6bnVsbCwiTGluZVdlaWdodCI6MC4wLCJMaW5lVHlwZSI6MCwiUGFyZW50U3R5bGUiOm51bGx9LCJQYXJlbnRTdHlsZSI6bnVsbH0sIkRhdGVTdHlsZSI6eyIkaWQiOiI0ODEiLCJGb250U2V0dGluZ3MiOnsiJGlkIjoiNDgyIiwiRm9udFNpemUiOjExLCJGb250TmFtZSI6IkNhbGlicmkiLCJJc0JvbGQiOmZhbHNlLCJJc0l0YWxpYyI6ZmFsc2UsIklzVW5kZXJsaW5lZCI6ZmFsc2UsIlBhcmVudFN0eWxlIjpudWxsfSwiQXV0b1NpemUiOjAsIkZvcmVncm91bmQiOnsiJHJlZiI6Ijc5In0sIk1heFdpZHRoIjoyMDAuMCwiTWF4SGVpZ2h0IjoiSW5maW5pdHkiLCJTbWFydEZvcmVncm91bmRJc0FjdGl2ZSI6ZmFsc2UsIkhvcml6b250YWxBbGlnbm1lbnQiOjAsIlZlcnRpY2FsQWxpZ25tZW50IjowLCJTbWFydEZvcmVncm91bmQiOm51bGwsIkJhY2tncm91bmRGaWxsVHlwZSI6MCwiTWFyZ2luIjp7IiRpZCI6IjQ4MyIsIlRvcCI6MCwiTGVmdCI6MCwiUmlnaHQiOjAsIkJvdHRvbSI6MH0sIlBhZGRpbmciOnsiJGlkIjoiNDg0IiwiVG9wIjowLCJMZWZ0IjowLCJSaWdodCI6MCwiQm90dG9tIjowfSwiQmFja2dyb3VuZCI6eyIkcmVmIjoiODMifSwiSXNWaXNpYmxlIjp0cnVlLCJXaWR0aCI6MC4wLCJIZWlnaHQiOjAuMCwiQm9yZGVyU3R5bGUiOnsiJGlkIjoiNDg1IiwiTGluZUNvbG9yIjpudWxsLCJMaW5lV2VpZ2h0IjowLjAsIkxpbmVUeXBlIjowLCJQYXJlbnRTdHlsZSI6bnVsbH0sIlBhcmVudFN0eWxlIjpudWxsfSwiRGF0ZUZvcm1hdCI6eyIkaWQiOiI0ODYiLCJGb3JtYXRTdHJpbmciOiJ5eXl5IiwiU2VwYXJhdG9yIjoiLyIsIlVzZUludGVybmF0aW9uYWxEYXRlRm9ybWF0IjpmYWxzZSwiRGF0ZUlzVmlzaWJsZSI6dHJ1ZSwiVGltZUlzVmlzaWJsZSI6ZmFsc2UsIkhvdXJEaWdpdHMiOjEsIkFtUG1EZXNpZ25hdG9yIjoyLCJUcmltMDBNaW51dGVzIjpmYWxzZSwiTGFzdEtub3duVmlzaWJpbGl0eVN0YXRlIjp7IiRpZCI6IjQ4NyIsIkRhdGVQYXJ0SXNWaXNpYmxlIjp0cnVlLCJUaW1lUGFydElzVmlzaWJsZSI6ZmFsc2V9fSwiSXNWaXNpYmxlIjp0cnVlLCJQYXJlbnRTdHlsZSI6bnVsbH0sIkluZGV4IjoxNSwiUGVyY2VudGFnZUNvbXBsZXRlIjpudWxsLCJQb3NpdGlvbiI6eyJSYXRpbyI6MC4zNDg1NTY5NjM2MDI3MDE4MywiSXNDdXN0b20iOnRydWV9LCJEYXRlRm9ybWF0Ijp7IiRyZWYiOiI0ODYifSwiSWQiOiI0ZTMzYTlmZi00YTFjLTRmMGYtYjI0MC0yNDIyYjgwZGE1MDYiLCJJbXBvcnRJZCI6bnVsbCwiVGl0bGUiOiJUaGUgTWF0cml4IFJlbG9hZGVkIiwiTm90ZSI6bnVsbCwiSHlwZXJsaW5rIjpudWxsLCJJc0NoYW5nZWQiOmZhbHNlLCJJc05ldyI6ZmFsc2V9LHsiJGlkIjoiNDg4IiwiRGF0ZSI6IjIwMDMtMTItMDFUMjM6NTk6MDBaIiwiU3R5bGUiOnsiJGlkIjoiNDg5IiwiU2hhcGUiOjEsIkNvbm5lY3Rvck1hcmdpbiI6eyIkaWQiOiI0OTAiLCJUb3AiOjAsIkxlZnQiOjIsIlJpZ2h0IjoyLCJCb3R0b20iOjB9LCJDb25uZWN0b3JTdHlsZSI6eyIkaWQiOiI0OTEiLCJMaW5lQ29sb3IiOnsiJHJlZiI6IjU5In0sIkxpbmVXZWlnaHQiOjEuMCwiTGluZVR5cGUiOjAsIlBhcmVudFN0eWxlIjpudWxsfSwiSXNCZWxvd1RpbWViYW5kIjpmYWxzZSwiSGlkZURhdGUiOmZhbHNlLCJTaGFwZVNpemUiOjAsIlNwYWNpbmciOjIuMCwiUGFkZGluZyI6eyIkaWQiOiI0OTIiLCJUb3AiOjcsIkxlZnQiOjMsIlJpZ2h0IjowLCJCb3R0b20iOjJ9LCJTaGFwZVN0eWxlIjp7IiRpZCI6IjQ5MyIsIk1hcmdpbiI6eyIkaWQiOiI0OTQiLCJUb3AiOjAsIkxlZnQiOjAsIlJpZ2h0IjowLCJCb3R0b20iOjB9LCJQYWRkaW5nIjp7IiRpZCI6IjQ5NSIsIlRvcCI6MCwiTGVmdCI6MCwiUmlnaHQiOjAsIkJvdHRvbSI6MH0sIkJhY2tncm91bmQiOnsiJGlkIjoiNDk2IiwiQ29sb3IiOnsiJGlkIjoiNDk3IiwiQSI6MjU1LCJSIjoyMDgsIkciOjE3MiwiQiI6MTc1fX0sIklzVmlzaWJsZSI6dHJ1ZSwiV2lkdGgiOjE0LjAsIkhlaWdodCI6MTQuMCwiQm9yZGVyU3R5bGUiOnsiJGlkIjoiNDk4IiwiTGluZUNvbG9yIjp7IiRyZWYiOiI2OCJ9LCJMaW5lV2VpZ2h0IjowLjAsIkxpbmVUeXBlIjowLCJQYXJlbnRTdHlsZSI6bnVsbH0sIlBhcmVudFN0eWxlIjpudWxsfSwiVGl0bGVTdHlsZSI6eyIkaWQiOiI0OTkiLCJGb250U2V0dGluZ3MiOnsiJGlkIjoiNTAwIiwiRm9udFNpemUiOjEyLCJGb250TmFtZSI6IkNhbGlicmkiLCJJc0JvbGQiOmZhbHNlLCJJc0l0YWxpYyI6ZmFsc2UsIklzVW5kZXJsaW5lZCI6ZmFsc2UsIlBhcmVudFN0eWxlIjpudWxsfSwiQXV0b1NpemUiOjAsIkZvcmVncm91bmQiOnsiJGlkIjoiNTAxIiwiQ29sb3IiOnsiJGlkIjoiNTAyIiwiQSI6MjU1LCJSIjoyMDgsIkciOjE3MiwiQiI6MTc1fX0sIk1heFdpZHRoIjoyMDAuMCwiTWF4SGVpZ2h0IjoiSW5maW5pdHkiLCJTbWFydEZvcmVncm91bmRJc0FjdGl2ZSI6ZmFsc2UsIkhvcml6b250YWxBbGlnbm1lbnQiOjEsIlZlcnRpY2FsQWxpZ25tZW50IjowLCJTbWFydEZvcmVncm91bmQiOm51bGwsIkJhY2tncm91bmRGaWxsVHlwZSI6MCwiTWFyZ2luIjp7IiRpZCI6IjUwMyIsIlRvcCI6MCwiTGVmdCI6MCwiUmlnaHQiOjAsIkJvdHRvbSI6MH0sIlBhZGRpbmciOnsiJGlkIjoiNTA0IiwiVG9wIjowLCJMZWZ0IjowLCJSaWdodCI6MCwiQm90dG9tIjowfSwiQmFja2dyb3VuZCI6eyIkcmVmIjoiNzYifSwiSXNWaXNpYmxlIjp0cnVlLCJXaWR0aCI6MC4wLCJIZWlnaHQiOjAuMCwiQm9yZGVyU3R5bGUiOnsiJGlkIjoiNTA1IiwiTGluZUNvbG9yIjpudWxsLCJMaW5lV2VpZ2h0IjowLjAsIkxpbmVUeXBlIjowLCJQYXJlbnRTdHlsZSI6bnVsbH0sIlBhcmVudFN0eWxlIjpudWxsfSwiRGF0ZVN0eWxlIjp7IiRpZCI6IjUwNiIsIkZvbnRTZXR0aW5ncyI6eyIkaWQiOiI1MDciLCJGb250U2l6ZSI6MTEsIkZvbnROYW1lIjoiQ2FsaWJyaSIsIklzQm9sZCI6ZmFsc2UsIklzSXRhbGljIjpmYWxzZSwiSXNVbmRlcmxpbmVkIjpmYWxzZSwiUGFyZW50U3R5bGUiOm51bGx9LCJBdXRvU2l6ZSI6MCwiRm9yZWdyb3VuZCI6eyIkcmVmIjoiNzkifSwiTWF4V2lkdGgiOjIwMC4wLCJNYXhIZWlnaHQiOiJJbmZpbml0eSIsIlNtYXJ0Rm9yZWdyb3VuZElzQWN0aXZlIjpmYWxzZSwiSG9yaXpvbnRhbEFsaWdubWVudCI6MCwiVmVydGljYWxBbGlnbm1lbnQiOjAsIlNtYXJ0Rm9yZWdyb3VuZCI6bnVsbCwiQmFja2dyb3VuZEZpbGxUeXBlIjowLCJNYXJnaW4iOnsiJGlkIjoiNTA4IiwiVG9wIjowLCJMZWZ0IjowLCJSaWdodCI6MCwiQm90dG9tIjowfSwiUGFkZGluZyI6eyIkaWQiOiI1MDkiLCJUb3AiOjAsIkxlZnQiOjAsIlJpZ2h0IjowLCJCb3R0b20iOjB9LCJCYWNrZ3JvdW5kIjp7IiRyZWYiOiI4MyJ9LCJJc1Zpc2libGUiOnRydWUsIldpZHRoIjowLjAsIkhlaWdodCI6MC4wLCJCb3JkZXJTdHlsZSI6eyIkaWQiOiI1MTAiLCJMaW5lQ29sb3IiOm51bGwsIkxpbmVXZWlnaHQiOjAuMCwiTGluZVR5cGUiOjAsIlBhcmVudFN0eWxlIjpudWxsfSwiUGFyZW50U3R5bGUiOm51bGx9LCJEYXRlRm9ybWF0Ijp7IiRpZCI6IjUxMSIsIkZvcm1hdFN0cmluZyI6Inl5eXkiLCJTZXBhcmF0b3IiOiIvIiwiVXNlSW50ZXJuYXRpb25hbERhdGVGb3JtYXQiOmZhbHNlLCJEYXRlSXNWaXNpYmxlIjp0cnVlLCJUaW1lSXNWaXNpYmxlIjpmYWxzZSwiSG91ckRpZ2l0cyI6MSwiQW1QbURlc2lnbmF0b3IiOjIsIlRyaW0wME1pbnV0ZXMiOmZhbHNlLCJMYXN0S25vd25WaXNpYmlsaXR5U3RhdGUiOnsiJGlkIjoiNTEyIiwiRGF0ZVBhcnRJc1Zpc2libGUiOnRydWUsIlRpbWVQYXJ0SXNWaXNpYmxlIjpmYWxzZX19LCJJc1Zpc2libGUiOnRydWUsIlBhcmVudFN0eWxlIjpudWxsfSwiSW5kZXgiOjE2LCJQZXJjZW50YWdlQ29tcGxldGUiOm51bGwsIlBvc2l0aW9uIjp7IlJhdGlvIjowLjM4MjU5MTcxMzc5OTM3MDY4LCJJc0N1c3RvbSI6ZmFsc2V9LCJEYXRlRm9ybWF0Ijp7IiRyZWYiOiI1MTEifSwiSWQiOiJkZjU2ZmU1ZC0wOTAxLTRiZjEtYjc3OC04Mjk3ODkxOWYwMmQiLCJJbXBvcnRJZCI6bnVsbCwiVGl0bGUiOiJUaGUgTWF0cml4IFJldm9sdXRpb25zIiwiTm90ZSI6bnVsbCwiSHlwZXJsaW5rIjpudWxsLCJJc0NoYW5nZWQiOmZhbHNlLCJJc05ldyI6ZmFsc2V9LHsiJGlkIjoiNTEzIiwiRGF0ZSI6IjIwMDUtMDktMDJUMjM6NTk6MDBaIiwiU3R5bGUiOnsiJGlkIjoiNTE0IiwiU2hhcGUiOjEsIkNvbm5lY3Rvck1hcmdpbiI6eyIkaWQiOiI1MTUiLCJUb3AiOjAsIkxlZnQiOjIsIlJpZ2h0IjoyLCJCb3R0b20iOjB9LCJDb25uZWN0b3JTdHlsZSI6eyIkaWQiOiI1MTYiLCJMaW5lQ29sb3IiOnsiJHJlZiI6IjU5In0sIkxpbmVXZWlnaHQiOjEuMCwiTGluZVR5cGUiOjAsIlBhcmVudFN0eWxlIjpudWxsfSwiSXNCZWxvd1RpbWViYW5kIjp0cnVlLCJIaWRlRGF0ZSI6ZmFsc2UsIlNoYXBlU2l6ZSI6MCwiU3BhY2luZyI6Mi4wLCJQYWRkaW5nIjp7IiRpZCI6IjUxNyIsIlRvcCI6NywiTGVmdCI6MywiUmlnaHQiOjAsIkJvdHRvbSI6Mn0sIlNoYXBlU3R5bGUiOnsiJGlkIjoiNTE4IiwiTWFyZ2luIjp7IiRpZCI6IjUxOSIsIlRvcCI6MCwiTGVmdCI6MCwiUmlnaHQiOjAsIkJvdHRvbSI6MH0sIlBhZGRpbmciOnsiJGlkIjoiNTIwIiwiVG9wIjowLCJMZWZ0IjowLCJSaWdodCI6MCwiQm90dG9tIjowfSwiQmFja2dyb3VuZCI6eyIkaWQiOiI1MjEiLCJDb2xvciI6eyIkaWQiOiI1MjIiLCJBIjoyNTUsIlIiOjIwOCwiRyI6MTcyLCJCIjoxNzV9fSwiSXNWaXNpYmxlIjp0cnVlLCJXaWR0aCI6MTQuMCwiSGVpZ2h0IjoxNC4wLCJCb3JkZXJTdHlsZSI6eyIkaWQiOiI1MjMiLCJMaW5lQ29sb3IiOnsiJHJlZiI6IjY4In0sIkxpbmVXZWlnaHQiOjAuMCwiTGluZVR5cGUiOjAsIlBhcmVudFN0eWxlIjpudWxsfSwiUGFyZW50U3R5bGUiOm51bGx9LCJUaXRsZVN0eWxlIjp7IiRpZCI6IjUyNCIsIkZvbnRTZXR0aW5ncyI6eyIkaWQiOiI1MjUiLCJGb250U2l6ZSI6MTIsIkZvbnROYW1lIjoiQ2FsaWJyaSIsIklzQm9sZCI6ZmFsc2UsIklzSXRhbGljIjpmYWxzZSwiSXNVbmRlcmxpbmVkIjpmYWxzZSwiUGFyZW50U3R5bGUiOm51bGx9LCJBdXRvU2l6ZSI6MCwiRm9yZWdyb3VuZCI6eyIkaWQiOiI1MjYiLCJDb2xvciI6eyIkaWQiOiI1MjciLCJBIjoyNTUsIlIiOjIwOCwiRyI6MTcyLCJCIjoxNzV9fSwiTWF4V2lkdGgiOjIwMC4wLCJNYXhIZWlnaHQiOiJJbmZpbml0eSIsIlNtYXJ0Rm9yZWdyb3VuZElzQWN0aXZlIjpmYWxzZSwiSG9yaXpvbnRhbEFsaWdubWVudCI6MSwiVmVydGljYWxBbGlnbm1lbnQiOjAsIlNtYXJ0Rm9yZWdyb3VuZCI6bnVsbCwiQmFja2dyb3VuZEZpbGxUeXBlIjowLCJNYXJnaW4iOnsiJGlkIjoiNTI4IiwiVG9wIjowLCJMZWZ0IjowLCJSaWdodCI6MCwiQm90dG9tIjowfSwiUGFkZGluZyI6eyIkaWQiOiI1MjkiLCJUb3AiOjAsIkxlZnQiOjAsIlJpZ2h0IjowLCJCb3R0b20iOjB9LCJCYWNrZ3JvdW5kIjp7IiRyZWYiOiI3NiJ9LCJJc1Zpc2libGUiOnRydWUsIldpZHRoIjowLjAsIkhlaWdodCI6MC4wLCJCb3JkZXJTdHlsZSI6eyIkaWQiOiI1MzAiLCJMaW5lQ29sb3IiOm51bGwsIkxpbmVXZWlnaHQiOjAuMCwiTGluZVR5cGUiOjAsIlBhcmVudFN0eWxlIjpudWxsfSwiUGFyZW50U3R5bGUiOm51bGx9LCJEYXRlU3R5bGUiOnsiJGlkIjoiNTMxIiwiRm9udFNldHRpbmdzIjp7IiRpZCI6IjUzMiIsIkZvbnRTaXplIjoxMSwiRm9udE5hbWUiOiJDYWxpYnJpIiwiSXNCb2xkIjpmYWxzZSwiSXNJdGFsaWMiOmZhbHNlLCJJc1VuZGVybGluZWQiOmZhbHNlLCJQYXJlbnRTdHlsZSI6bnVsbH0sIkF1dG9TaXplIjowLCJGb3JlZ3JvdW5kIjp7IiRyZWYiOiI3OSJ9LCJNYXhXaWR0aCI6MjAwLjAsIk1heEhlaWdodCI6IkluZmluaXR5IiwiU21hcnRGb3JlZ3JvdW5kSXNBY3RpdmUiOmZhbHNlLCJIb3Jpem9udGFsQWxpZ25tZW50IjowLCJWZXJ0aWNhbEFsaWdubWVudCI6MCwiU21hcnRGb3JlZ3JvdW5kIjpudWxsLCJCYWNrZ3JvdW5kRmlsbFR5cGUiOjAsIk1hcmdpbiI6eyIkaWQiOiI1MzMiLCJUb3AiOjAsIkxlZnQiOjAsIlJpZ2h0IjowLCJCb3R0b20iOjB9LCJQYWRkaW5nIjp7IiRpZCI6IjUzNCIsIlRvcCI6MCwiTGVmdCI6MCwiUmlnaHQiOjAsIkJvdHRvbSI6MH0sIkJhY2tncm91bmQiOnsiJHJlZiI6IjgzIn0sIklzVmlzaWJsZSI6dHJ1ZSwiV2lkdGgiOjAuMCwiSGVpZ2h0IjowLjAsIkJvcmRlclN0eWxlIjp7IiRpZCI6IjUzNSIsIkxpbmVDb2xvciI6bnVsbCwiTGluZVdlaWdodCI6MC4wLCJMaW5lVHlwZSI6MCwiUGFyZW50U3R5bGUiOm51bGx9LCJQYXJlbnRTdHlsZSI6bnVsbH0sIkRhdGVGb3JtYXQiOnsiJGlkIjoiNTM2IiwiRm9ybWF0U3RyaW5nIjoieXl5eSIsIlNlcGFyYXRvciI6Ii8iLCJVc2VJbnRlcm5hdGlvbmFsRGF0ZUZvcm1hdCI6ZmFsc2UsIkRhdGVJc1Zpc2libGUiOnRydWUsIlRpbWVJc1Zpc2libGUiOmZhbHNlLCJIb3VyRGlnaXRzIjoxLCJBbVBtRGVzaWduYXRvciI6MiwiVHJpbTAwTWludXRlcyI6ZmFsc2UsIkxhc3RLbm93blZpc2liaWxpdHlTdGF0ZSI6eyIkaWQiOiI1MzciLCJEYXRlUGFydElzVmlzaWJsZSI6dHJ1ZSwiVGltZVBhcnRJc1Zpc2libGUiOmZhbHNlfX0sIklzVmlzaWJsZSI6dHJ1ZSwiUGFyZW50U3R5bGUiOm51bGx9LCJJbmRleCI6MTcsIlBlcmNlbnRhZ2VDb21wbGV0ZSI6bnVsbCwiUG9zaXRpb24iOnsiUmF0aW8iOjAuMTU5NzUzMTI4MzM0MzI3OTgsIklzQ3VzdG9tIjp0cnVlfSwiRGF0ZUZvcm1hdCI6eyIkcmVmIjoiNTM2In0sIklkIjoiOWJjOTZlNTQtMGU3OC00MzZjLThkZGEtZDU2MmRiZTk0MThhIiwiSW1wb3J0SWQiOm51bGwsIlRpdGxlIjoiQ29uc3RhbnRpbmUiLCJOb3RlIjpudWxsLCJIeXBlcmxpbmsiOm51bGwsIklzQ2hhbmdlZCI6ZmFsc2UsIklzTmV3IjpmYWxzZX0seyIkaWQiOiI1MzgiLCJEYXRlIjoiMjAwNS0xMi0xMlQyMzo1OTowMFoiLCJTdHlsZSI6eyIkaWQiOiI1MzkiLCJTaGFwZSI6MTcsIkNvbm5lY3Rvck1hcmdpbiI6eyIkaWQiOiI1NDAiLCJUb3AiOjAsIkxlZnQiOjIsIlJpZ2h0IjoyLCJCb3R0b20iOjB9LCJDb25uZWN0b3JTdHlsZSI6eyIkaWQiOiI1NDEiLCJMaW5lQ29sb3IiOnsiJGlkIjoiNTQyIiwiJHR5cGUiOiJOTFJFLkNvbW1vbi5Eb20uU29saWRDb2xvckJydXNoLCBOTFJFLkNvbW1vbiIsIkNvbG9yIjp7IiRpZCI6IjU0MyIsIkEiOjI1NSwiUiI6MjIsIkciOjk4LCJCIjoxMTd9fSwiTGluZVdlaWdodCI6MS4wLCJMaW5lVHlwZSI6MCwiUGFyZW50U3R5bGUiOm51bGx9LCJJc0JlbG93VGltZWJhbmQiOmZhbHNlLCJIaWRlRGF0ZSI6ZmFsc2UsIlNoYXBlU2l6ZSI6MCwiU3BhY2luZyI6Mi4wLCJQYWRkaW5nIjp7IiRpZCI6IjU0NCIsIlRvcCI6NywiTGVmdCI6MywiUmlnaHQiOjAsIkJvdHRvbSI6Mn0sIlNoYXBlU3R5bGUiOnsiJGlkIjoiNTQ1IiwiTWFyZ2luIjp7IiRpZCI6IjU0NiIsIlRvcCI6MCwiTGVmdCI6MCwiUmlnaHQiOjAsIkJvdHRvbSI6MH0sIlBhZGRpbmciOnsiJGlkIjoiNTQ3IiwiVG9wIjowLCJMZWZ0IjowLCJSaWdodCI6MCwiQm90dG9tIjowfSwiQmFja2dyb3VuZCI6eyIkaWQiOiI1NDgiLCJDb2xvciI6eyIkaWQiOiI1NDkiLCJBIjoyNTUsIlIiOjIyLCJHIjo5OCwiQiI6MTE3fX0sIklzVmlzaWJsZSI6dHJ1ZSwiV2lkdGgiOjE0LjAsIkhlaWdodCI6MTQuMCwiQm9yZGVyU3R5bGUiOnsiJGlkIjoiNTUwIiwiTGluZUNvbG9yIjp7IiRyZWYiOiI2OCJ9LCJMaW5lV2VpZ2h0IjowLjAsIkxpbmVUeXBlIjowLCJQYXJlbnRTdHlsZSI6bnVsbH0sIlBhcmVudFN0eWxlIjpudWxsfSwiVGl0bGVTdHlsZSI6eyIkaWQiOiI1NTEiLCJGb250U2V0dGluZ3MiOnsiJGlkIjoiNTUyIiwiRm9udFNpemUiOjEyLCJGb250TmFtZSI6IkNhbGlicmkiLCJJc0JvbGQiOmZhbHNlLCJJc0l0YWxpYyI6ZmFsc2UsIklzVW5kZXJsaW5lZCI6ZmFsc2UsIlBhcmVudFN0eWxlIjpudWxsfSwiQXV0b1NpemUiOjIsIkZvcmVncm91bmQiOnsiJGlkIjoiNTUzIiwiQ29sb3IiOnsiJGlkIjoiNTU0IiwiQSI6MjU1LCJSIjoxMTksIkciOjE1OSwiQiI6MTgyfX0sIk1heFdpZHRoIjoyNDMuNTY4NDIwNDEwMTU2MjUsIk1heEhlaWdodCI6IkluZmluaXR5IiwiU21hcnRGb3JlZ3JvdW5kSXNBY3RpdmUiOmZhbHNlLCJIb3Jpem9udGFsQWxpZ25tZW50IjoxLCJWZXJ0aWNhbEFsaWdubWVudCI6MCwiU21hcnRGb3JlZ3JvdW5kIjpudWxsLCJCYWNrZ3JvdW5kRmlsbFR5cGUiOjAsIk1hcmdpbiI6eyIkaWQiOiI1NTUiLCJUb3AiOjAsIkxlZnQiOjAsIlJpZ2h0IjowLCJCb3R0b20iOjB9LCJQYWRkaW5nIjp7IiRpZCI6IjU1NiIsIlRvcCI6MCwiTGVmdCI6MCwiUmlnaHQiOjAsIkJvdHRvbSI6MH0sIkJhY2tncm91bmQiOnsiJHJlZiI6Ijc2In0sIklzVmlzaWJsZSI6dHJ1ZSwiV2lkdGgiOjAuMCwiSGVpZ2h0IjowLjAsIkJvcmRlclN0eWxlIjp7IiRpZCI6IjU1NyIsIkxpbmVDb2xvciI6bnVsbCwiTGluZVdlaWdodCI6MC4wLCJMaW5lVHlwZSI6MCwiUGFyZW50U3R5bGUiOm51bGx9LCJQYXJlbnRTdHlsZSI6bnVsbH0sIkRhdGVTdHlsZSI6eyIkaWQiOiI1NTgiLCJGb250U2V0dGluZ3MiOnsiJGlkIjoiNTU5IiwiRm9udFNpemUiOjExLCJGb250TmFtZSI6IkNhbGlicmkiLCJJc0JvbGQiOmZhbHNlLCJJc0l0YWxpYyI6ZmFsc2UsIklzVW5kZXJsaW5lZCI6ZmFsc2UsIlBhcmVudFN0eWxlIjpudWxsfSwiQXV0b1NpemUiOjAsIkZvcmVncm91bmQiOnsiJHJlZiI6Ijc5In0sIk1heFdpZHRoIjoyMDAuMCwiTWF4SGVpZ2h0IjoiSW5maW5pdHkiLCJTbWFydEZvcmVncm91bmRJc0FjdGl2ZSI6ZmFsc2UsIkhvcml6b250YWxBbGlnbm1lbnQiOjAsIlZlcnRpY2FsQWxpZ25tZW50IjowLCJTbWFydEZvcmVncm91bmQiOm51bGwsIkJhY2tncm91bmRGaWxsVHlwZSI6MCwiTWFyZ2luIjp7IiRpZCI6IjU2MCIsIlRvcCI6MCwiTGVmdCI6MCwiUmlnaHQiOjAsIkJvdHRvbSI6MH0sIlBhZGRpbmciOnsiJGlkIjoiNTYxIiwiVG9wIjowLCJMZWZ0IjowLCJSaWdodCI6MCwiQm90dG9tIjowfSwiQmFja2dyb3VuZCI6eyIkcmVmIjoiODMifSwiSXNWaXNpYmxlIjp0cnVlLCJXaWR0aCI6MC4wLCJIZWlnaHQiOjAuMCwiQm9yZGVyU3R5bGUiOnsiJGlkIjoiNTYyIiwiTGluZUNvbG9yIjpudWxsLCJMaW5lV2VpZ2h0IjowLjAsIkxpbmVUeXBlIjowLCJQYXJlbnRTdHlsZSI6bnVsbH0sIlBhcmVudFN0eWxlIjpudWxsfSwiRGF0ZUZvcm1hdCI6eyIkaWQiOiI1NjMiLCJGb3JtYXRTdHJpbmciOiJ5eXl5IiwiU2VwYXJhdG9yIjoiLyIsIlVzZUludGVybmF0aW9uYWxEYXRlRm9ybWF0IjpmYWxzZSwiRGF0ZUlzVmlzaWJsZSI6dHJ1ZSwiVGltZUlzVmlzaWJsZSI6ZmFsc2UsIkhvdXJEaWdpdHMiOjEsIkFtUG1EZXNpZ25hdG9yIjoyLCJUcmltMDBNaW51dGVzIjpmYWxzZSwiTGFzdEtub3duVmlzaWJpbGl0eVN0YXRlIjp7IiRpZCI6IjU2NCIsIkRhdGVQYXJ0SXNWaXNpYmxlIjp0cnVlLCJUaW1lUGFydElzVmlzaWJsZSI6ZmFsc2V9fSwiSXNWaXNpYmxlIjp0cnVlLCJQYXJlbnRTdHlsZSI6bnVsbH0sIkluZGV4IjoxOCwiUGVyY2VudGFnZUNvbXBsZXRlIjpudWxsLCJQb3NpdGlvbiI6eyJSYXRpbyI6MC4xNjgzMzk1NjY4MzEyMzU1MiwiSXNDdXN0b20iOnRydWV9LCJEYXRlRm9ybWF0Ijp7IiRyZWYiOiI1NjMifSwiSWQiOiIzMDVlYzkzZS01MmY2LTRhZmYtOGVmMC1mYWIyZTg3MzlhM2EiLCJJbXBvcnRJZCI6bnVsbCwiVGl0bGUiOiJSZWNlaXZlcyBzdGFyIG9uIHRoZSBIb2xseXdvb2QgV2FsayBvZiBGYW1lIiwiTm90ZSI6bnVsbCwiSHlwZXJsaW5rIjpudWxsLCJJc0NoYW5nZWQiOmZhbHNlLCJJc05ldyI6ZmFsc2V9LHsiJGlkIjoiNTY1IiwiRGF0ZSI6IjIwMDgtMDktMDJUMjM6NTk6MDBaIiwiU3R5bGUiOnsiJGlkIjoiNTY2IiwiU2hhcGUiOjEsIkNvbm5lY3Rvck1hcmdpbiI6eyIkaWQiOiI1NjciLCJUb3AiOjAsIkxlZnQiOjIsIlJpZ2h0IjoyLCJCb3R0b20iOjB9LCJDb25uZWN0b3JTdHlsZSI6eyIkaWQiOiI1NjgiLCJMaW5lQ29sb3IiOnsiJHJlZiI6IjU5In0sIkxpbmVXZWlnaHQiOjEuMCwiTGluZVR5cGUiOjAsIlBhcmVudFN0eWxlIjpudWxsfSwiSXNCZWxvd1RpbWViYW5kIjp0cnVlLCJIaWRlRGF0ZSI6ZmFsc2UsIlNoYXBlU2l6ZSI6MCwiU3BhY2luZyI6Mi4wLCJQYWRkaW5nIjp7IiRpZCI6IjU2OSIsIlRvcCI6NywiTGVmdCI6MywiUmlnaHQiOjAsIkJvdHRvbSI6Mn0sIlNoYXBlU3R5bGUiOnsiJGlkIjoiNTcwIiwiTWFyZ2luIjp7IiRpZCI6IjU3MSIsIlRvcCI6MCwiTGVmdCI6MCwiUmlnaHQiOjAsIkJvdHRvbSI6MH0sIlBhZGRpbmciOnsiJGlkIjoiNTcyIiwiVG9wIjowLCJMZWZ0IjowLCJSaWdodCI6MCwiQm90dG9tIjowfSwiQmFja2dyb3VuZCI6eyIkaWQiOiI1NzMiLCJDb2xvciI6eyIkaWQiOiI1NzQiLCJBIjoyNTUsIlIiOjIwOCwiRyI6MTcyLCJCIjoxNzV9fSwiSXNWaXNpYmxlIjp0cnVlLCJXaWR0aCI6MTQuMCwiSGVpZ2h0IjoxNC4wLCJCb3JkZXJTdHlsZSI6eyIkaWQiOiI1NzUiLCJMaW5lQ29sb3IiOnsiJHJlZiI6IjY4In0sIkxpbmVXZWlnaHQiOjAuMCwiTGluZVR5cGUiOjAsIlBhcmVudFN0eWxlIjpudWxsfSwiUGFyZW50U3R5bGUiOm51bGx9LCJUaXRsZVN0eWxlIjp7IiRpZCI6IjU3NiIsIkZvbnRTZXR0aW5ncyI6eyIkaWQiOiI1NzciLCJGb250U2l6ZSI6MTIsIkZvbnROYW1lIjoiQ2FsaWJyaSIsIklzQm9sZCI6ZmFsc2UsIklzSXRhbGljIjpmYWxzZSwiSXNVbmRlcmxpbmVkIjpmYWxzZSwiUGFyZW50U3R5bGUiOm51bGx9LCJBdXRvU2l6ZSI6MCwiRm9yZWdyb3VuZCI6eyIkaWQiOiI1NzgiLCJDb2xvciI6eyIkaWQiOiI1NzkiLCJBIjoyNTUsIlIiOjIwOCwiRyI6MTcyLCJCIjoxNzV9fSwiTWF4V2lkdGgiOjIwMC4wLCJNYXhIZWlnaHQiOiJJbmZpbml0eSIsIlNtYXJ0Rm9yZWdyb3VuZElzQWN0aXZlIjpmYWxzZSwiSG9yaXpvbnRhbEFsaWdubWVudCI6MSwiVmVydGljYWxBbGlnbm1lbnQiOjAsIlNtYXJ0Rm9yZWdyb3VuZCI6bnVsbCwiQmFja2dyb3VuZEZpbGxUeXBlIjowLCJNYXJnaW4iOnsiJGlkIjoiNTgwIiwiVG9wIjowLCJMZWZ0IjowLCJSaWdodCI6MCwiQm90dG9tIjowfSwiUGFkZGluZyI6eyIkaWQiOiI1ODEiLCJUb3AiOjAsIkxlZnQiOjAsIlJpZ2h0IjowLCJCb3R0b20iOjB9LCJCYWNrZ3JvdW5kIjp7IiRyZWYiOiI3NiJ9LCJJc1Zpc2libGUiOnRydWUsIldpZHRoIjowLjAsIkhlaWdodCI6MC4wLCJCb3JkZXJTdHlsZSI6eyIkaWQiOiI1ODIiLCJMaW5lQ29sb3IiOm51bGwsIkxpbmVXZWlnaHQiOjAuMCwiTGluZVR5cGUiOjAsIlBhcmVudFN0eWxlIjpudWxsfSwiUGFyZW50U3R5bGUiOm51bGx9LCJEYXRlU3R5bGUiOnsiJGlkIjoiNTgzIiwiRm9udFNldHRpbmdzIjp7IiRpZCI6IjU4NCIsIkZvbnRTaXplIjoxMSwiRm9udE5hbWUiOiJDYWxpYnJpIiwiSXNCb2xkIjpmYWxzZSwiSXNJdGFsaWMiOmZhbHNlLCJJc1VuZGVybGluZWQiOmZhbHNlLCJQYXJlbnRTdHlsZSI6bnVsbH0sIkF1dG9TaXplIjowLCJGb3JlZ3JvdW5kIjp7IiRyZWYiOiI3OSJ9LCJNYXhXaWR0aCI6MjAwLjAsIk1heEhlaWdodCI6IkluZmluaXR5IiwiU21hcnRGb3JlZ3JvdW5kSXNBY3RpdmUiOmZhbHNlLCJIb3Jpem9udGFsQWxpZ25tZW50IjowLCJWZXJ0aWNhbEFsaWdubWVudCI6MCwiU21hcnRGb3JlZ3JvdW5kIjpudWxsLCJCYWNrZ3JvdW5kRmlsbFR5cGUiOjAsIk1hcmdpbiI6eyIkaWQiOiI1ODUiLCJUb3AiOjAsIkxlZnQiOjAsIlJpZ2h0IjowLCJCb3R0b20iOjB9LCJQYWRkaW5nIjp7IiRpZCI6IjU4NiIsIlRvcCI6MCwiTGVmdCI6MCwiUmlnaHQiOjAsIkJvdHRvbSI6MH0sIkJhY2tncm91bmQiOnsiJHJlZiI6IjgzIn0sIklzVmlzaWJsZSI6dHJ1ZSwiV2lkdGgiOjAuMCwiSGVpZ2h0IjowLjAsIkJvcmRlclN0eWxlIjp7IiRpZCI6IjU4NyIsIkxpbmVDb2xvciI6bnVsbCwiTGluZVdlaWdodCI6MC4wLCJMaW5lVHlwZSI6MCwiUGFyZW50U3R5bGUiOm51bGx9LCJQYXJlbnRTdHlsZSI6bnVsbH0sIkRhdGVGb3JtYXQiOnsiJGlkIjoiNTg4IiwiRm9ybWF0U3RyaW5nIjoieXl5eSIsIlNlcGFyYXRvciI6Ii8iLCJVc2VJbnRlcm5hdGlvbmFsRGF0ZUZvcm1hdCI6ZmFsc2UsIkRhdGVJc1Zpc2libGUiOnRydWUsIlRpbWVJc1Zpc2libGUiOmZhbHNlLCJIb3VyRGlnaXRzIjoxLCJBbVBtRGVzaWduYXRvciI6MiwiVHJpbTAwTWludXRlcyI6ZmFsc2UsIkxhc3RLbm93blZpc2liaWxpdHlTdGF0ZSI6eyIkaWQiOiI1ODkiLCJEYXRlUGFydElzVmlzaWJsZSI6dHJ1ZSwiVGltZVBhcnRJc1Zpc2libGUiOmZhbHNlfX0sIklzVmlzaWJsZSI6dHJ1ZSwiUGFyZW50U3R5bGUiOm51bGx9LCJJbmRleCI6MTksIlBlcmNlbnRhZ2VDb21wbGV0ZSI6bnVsbCwiUG9zaXRpb24iOnsiUmF0aW8iOjAuMCwiSXNDdXN0b20iOmZhbHNlfSwiRGF0ZUZvcm1hdCI6eyIkcmVmIjoiNTg4In0sIklkIjoiYzNlNDhiZTktODc2Mi00NWVlLTk1MmQtNjcyZGQ4YzNhZjZlIiwiSW1wb3J0SWQiOm51bGwsIlRpdGxlIjoiU3RyZWV0IEtpbmdzIiwiTm90ZSI6bnVsbCwiSHlwZXJsaW5rIjpudWxsLCJJc0NoYW5nZWQiOmZhbHNlLCJJc05ldyI6ZmFsc2V9LHsiJGlkIjoiNTkwIiwiRGF0ZSI6IjIwMTEtMDktMDJUMjM6NTk6MDBaIiwiU3R5bGUiOnsiJGlkIjoiNTkxIiwiU2hhcGUiOjE3LCJDb25uZWN0b3JNYXJnaW4iOnsiJGlkIjoiNTkyIiwiVG9wIjowLCJMZWZ0IjoyLCJSaWdodCI6MiwiQm90dG9tIjowfSwiQ29ubmVjdG9yU3R5bGUiOnsiJGlkIjoiNTkzIiwiTGluZUNvbG9yIjp7IiRpZCI6IjU5NCIsIiR0eXBlIjoiTkxSRS5Db21tb24uRG9tLlNvbGlkQ29sb3JCcnVzaCwgTkxSRS5Db21tb24iLCJDb2xvciI6eyIkaWQiOiI1OTUiLCJBIjoyNTUsIlIiOjIyLCJHIjo5OCwiQiI6MTE3fX0sIkxpbmVXZWlnaHQiOjEuMCwiTGluZVR5cGUiOjAsIlBhcmVudFN0eWxlIjpudWxsfSwiSXNCZWxvd1RpbWViYW5kIjpmYWxzZSwiSGlkZURhdGUiOmZhbHNlLCJTaGFwZVNpemUiOjAsIlNwYWNpbmciOjIuMCwiUGFkZGluZyI6eyIkaWQiOiI1OTYiLCJUb3AiOjcsIkxlZnQiOjMsIlJpZ2h0IjowLCJCb3R0b20iOjJ9LCJTaGFwZVN0eWxlIjp7IiRpZCI6IjU5NyIsIk1hcmdpbiI6eyIkaWQiOiI1OTgiLCJUb3AiOjAsIkxlZnQiOjAsIlJpZ2h0IjowLCJCb3R0b20iOjB9LCJQYWRkaW5nIjp7IiRpZCI6IjU5OSIsIlRvcCI6MCwiTGVmdCI6MCwiUmlnaHQiOjAsIkJvdHRvbSI6MH0sIkJhY2tncm91bmQiOnsiJGlkIjoiNjAwIiwiQ29sb3IiOnsiJGlkIjoiNjAxIiwiQSI6MjU1LCJSIjoyMiwiRyI6OTgsIkIiOjExN319LCJJc1Zpc2libGUiOnRydWUsIldpZHRoIjoxNC4wLCJIZWlnaHQiOjE0LjAsIkJvcmRlclN0eWxlIjp7IiRpZCI6IjYwMiIsIkxpbmVDb2xvciI6eyIkcmVmIjoiNjgifSwiTGluZVdlaWdodCI6MC4wLCJMaW5lVHlwZSI6MCwiUGFyZW50U3R5bGUiOm51bGx9LCJQYXJlbnRTdHlsZSI6bnVsbH0sIlRpdGxlU3R5bGUiOnsiJGlkIjoiNjAzIiwiRm9udFNldHRpbmdzIjp7IiRpZCI6IjYwNCIsIkZvbnRTaXplIjoxMiwiRm9udE5hbWUiOiJDYWxpYnJpIiwiSXNCb2xkIjpmYWxzZSwiSXNJdGFsaWMiOmZhbHNlLCJJc1VuZGVybGluZWQiOmZhbHNlLCJQYXJlbnRTdHlsZSI6bnVsbH0sIkF1dG9TaXplIjowLCJGb3JlZ3JvdW5kIjp7IiRpZCI6IjYwNSIsIkNvbG9yIjp7IiRpZCI6IjYwNiIsIkEiOjI1NSwiUiI6MTE5LCJHIjoxNTksIkIiOjE4Mn19LCJNYXhXaWR0aCI6MjAwLjAsIk1heEhlaWdodCI6IkluZmluaXR5IiwiU21hcnRGb3JlZ3JvdW5kSXNBY3RpdmUiOmZhbHNlLCJIb3Jpem9udGFsQWxpZ25tZW50IjoxLCJWZXJ0aWNhbEFsaWdubWVudCI6MCwiU21hcnRGb3JlZ3JvdW5kIjpudWxsLCJCYWNrZ3JvdW5kRmlsbFR5cGUiOjAsIk1hcmdpbiI6eyIkaWQiOiI2MDciLCJUb3AiOjAsIkxlZnQiOjAsIlJpZ2h0IjowLCJCb3R0b20iOjB9LCJQYWRkaW5nIjp7IiRpZCI6IjYwOCIsIlRvcCI6MCwiTGVmdCI6MCwiUmlnaHQiOjAsIkJvdHRvbSI6MH0sIkJhY2tncm91bmQiOnsiJHJlZiI6Ijc2In0sIklzVmlzaWJsZSI6dHJ1ZSwiV2lkdGgiOjAuMCwiSGVpZ2h0IjowLjAsIkJvcmRlclN0eWxlIjp7IiRpZCI6IjYwOSIsIkxpbmVDb2xvciI6bnVsbCwiTGluZVdlaWdodCI6MC4wLCJMaW5lVHlwZSI6MCwiUGFyZW50U3R5bGUiOm51bGx9LCJQYXJlbnRTdHlsZSI6bnVsbH0sIkRhdGVTdHlsZSI6eyIkaWQiOiI2MTAiLCJGb250U2V0dGluZ3MiOnsiJGlkIjoiNjExIiwiRm9udFNpemUiOjExLCJGb250TmFtZSI6IkNhbGlicmkiLCJJc0JvbGQiOmZhbHNlLCJJc0l0YWxpYyI6ZmFsc2UsIklzVW5kZXJsaW5lZCI6ZmFsc2UsIlBhcmVudFN0eWxlIjpudWxsfSwiQXV0b1NpemUiOjAsIkZvcmVncm91bmQiOnsiJHJlZiI6Ijc5In0sIk1heFdpZHRoIjoyMDAuMCwiTWF4SGVpZ2h0IjoiSW5maW5pdHkiLCJTbWFydEZvcmVncm91bmRJc0FjdGl2ZSI6ZmFsc2UsIkhvcml6b250YWxBbGlnbm1lbnQiOjAsIlZlcnRpY2FsQWxpZ25tZW50IjowLCJTbWFydEZvcmVncm91bmQiOm51bGwsIkJhY2tncm91bmRGaWxsVHlwZSI6MCwiTWFyZ2luIjp7IiRpZCI6IjYxMiIsIlRvcCI6MCwiTGVmdCI6MCwiUmlnaHQiOjAsIkJvdHRvbSI6MH0sIlBhZGRpbmciOnsiJGlkIjoiNjEzIiwiVG9wIjowLCJMZWZ0IjowLCJSaWdodCI6MCwiQm90dG9tIjowfSwiQmFja2dyb3VuZCI6eyIkcmVmIjoiODMifSwiSXNWaXNpYmxlIjp0cnVlLCJXaWR0aCI6MC4wLCJIZWlnaHQiOjAuMCwiQm9yZGVyU3R5bGUiOnsiJGlkIjoiNjE0IiwiTGluZUNvbG9yIjpudWxsLCJMaW5lV2VpZ2h0IjowLjAsIkxpbmVUeXBlIjowLCJQYXJlbnRTdHlsZSI6bnVsbH0sIlBhcmVudFN0eWxlIjpudWxsfSwiRGF0ZUZvcm1hdCI6eyIkaWQiOiI2MTUiLCJGb3JtYXRTdHJpbmciOiJ5eXl5IiwiU2VwYXJhdG9yIjoiLyIsIlVzZUludGVybmF0aW9uYWxEYXRlRm9ybWF0IjpmYWxzZSwiRGF0ZUlzVmlzaWJsZSI6dHJ1ZSwiVGltZUlzVmlzaWJsZSI6ZmFsc2UsIkhvdXJEaWdpdHMiOjEsIkFtUG1EZXNpZ25hdG9yIjoyLCJUcmltMDBNaW51dGVzIjpmYWxzZSwiTGFzdEtub3duVmlzaWJpbGl0eVN0YXRlIjp7IiRpZCI6IjYxNiIsIkRhdGVQYXJ0SXNWaXNpYmxlIjp0cnVlLCJUaW1lUGFydElzVmlzaWJsZSI6ZmFsc2V9fSwiSXNWaXNpYmxlIjp0cnVlLCJQYXJlbnRTdHlsZSI6bnVsbH0sIkluZGV4IjoyMCwiUGVyY2VudGFnZUNvbXBsZXRlIjpudWxsLCJQb3NpdGlvbiI6eyJSYXRpbyI6MC4yODA3MzA2Nzg0MTcwNjQ1MSwiSXNDdXN0b20iOnRydWV9LCJEYXRlRm9ybWF0Ijp7IiRyZWYiOiI2MTUifSwiSWQiOiIzOWU1NDdhOS05MGU5LTQzNjMtODg4OC1hZWU0YzRiNDliZDEiLCJJbXBvcnRJZCI6bnVsbCwiVGl0bGUiOiJPZGUgdG8gSGFwcGluZXNzLCAxc3QgYm9vayBwdWJsaXNoZWQiLCJOb3RlIjpudWxsLCJIeXBlcmxpbmsiOm51bGwsIklzQ2hhbmdlZCI6ZmFsc2UsIklzTmV3IjpmYWxzZX0seyIkaWQiOiI2MTciLCJEYXRlIjoiMjAxMS0xMi0xMlQyMzo1OTowMFoiLCJTdHlsZSI6eyIkaWQiOiI2MTgiLCJTaGFwZSI6MTcsIkNvbm5lY3Rvck1hcmdpbiI6eyIkaWQiOiI2MTkiLCJUb3AiOjAsIkxlZnQiOjIsIlJpZ2h0IjoyLCJCb3R0b20iOjB9LCJDb25uZWN0b3JTdHlsZSI6eyIkaWQiOiI2MjAiLCJMaW5lQ29sb3IiOnsiJGlkIjoiNjIxIiwiJHR5cGUiOiJOTFJFLkNvbW1vbi5Eb20uU29saWRDb2xvckJydXNoLCBOTFJFLkNvbW1vbiIsIkNvbG9yIjp7IiRpZCI6IjYyMiIsIkEiOjI1NSwiUiI6MjIsIkciOjk4LCJCIjoxMTd9fSwiTGluZVdlaWdodCI6MS4wLCJMaW5lVHlwZSI6MCwiUGFyZW50U3R5bGUiOm51bGx9LCJJc0JlbG93VGltZWJhbmQiOnRydWUsIkhpZGVEYXRlIjpmYWxzZSwiU2hhcGVTaXplIjowLCJTcGFjaW5nIjoyLjAsIlBhZGRpbmciOnsiJGlkIjoiNjIzIiwiVG9wIjo3LCJMZWZ0IjozLCJSaWdodCI6MCwiQm90dG9tIjoyfSwiU2hhcGVTdHlsZSI6eyIkaWQiOiI2MjQiLCJNYXJnaW4iOnsiJGlkIjoiNjI1IiwiVG9wIjowLCJMZWZ0IjowLCJSaWdodCI6MCwiQm90dG9tIjowfSwiUGFkZGluZyI6eyIkaWQiOiI2MjYiLCJUb3AiOjAsIkxlZnQiOjAsIlJpZ2h0IjowLCJCb3R0b20iOjB9LCJCYWNrZ3JvdW5kIjp7IiRpZCI6IjYyNyIsIkNvbG9yIjp7IiRpZCI6IjYyOCIsIkEiOjI1NSwiUiI6MjIsIkciOjk4LCJCIjoxMTd9fSwiSXNWaXNpYmxlIjp0cnVlLCJXaWR0aCI6MTQuMCwiSGVpZ2h0IjoxNC4wLCJCb3JkZXJTdHlsZSI6eyIkaWQiOiI2MjkiLCJMaW5lQ29sb3IiOnsiJHJlZiI6IjY4In0sIkxpbmVXZWlnaHQiOjAuMCwiTGluZVR5cGUiOjAsIlBhcmVudFN0eWxlIjpudWxsfSwiUGFyZW50U3R5bGUiOm51bGx9LCJUaXRsZVN0eWxlIjp7IiRpZCI6IjYzMCIsIkZvbnRTZXR0aW5ncyI6eyIkaWQiOiI2MzEiLCJGb250U2l6ZSI6MTIsIkZvbnROYW1lIjoiQ2FsaWJyaSIsIklzQm9sZCI6ZmFsc2UsIklzSXRhbGljIjpmYWxzZSwiSXNVbmRlcmxpbmVkIjpmYWxzZSwiUGFyZW50U3R5bGUiOm51bGx9LCJBdXRvU2l6ZSI6MCwiRm9yZWdyb3VuZCI6eyIkaWQiOiI2MzIiLCJDb2xvciI6eyIkaWQiOiI2MzMiLCJBIjoyNTUsIlIiOjExOSwiRyI6MTU5LCJCIjoxODJ9fSwiTWF4V2lkdGgiOjIwMC4wLCJNYXhIZWlnaHQiOiJJbmZpbml0eSIsIlNtYXJ0Rm9yZWdyb3VuZElzQWN0aXZlIjpmYWxzZSwiSG9yaXpvbnRhbEFsaWdubWVudCI6MSwiVmVydGljYWxBbGlnbm1lbnQiOjAsIlNtYXJ0Rm9yZWdyb3VuZCI6bnVsbCwiQmFja2dyb3VuZEZpbGxUeXBlIjowLCJNYXJnaW4iOnsiJGlkIjoiNjM0IiwiVG9wIjowLCJMZWZ0IjowLCJSaWdodCI6MCwiQm90dG9tIjowfSwiUGFkZGluZyI6eyIkaWQiOiI2MzUiLCJUb3AiOjAsIkxlZnQiOjAsIlJpZ2h0IjowLCJCb3R0b20iOjB9LCJCYWNrZ3JvdW5kIjp7IiRyZWYiOiI3NiJ9LCJJc1Zpc2libGUiOnRydWUsIldpZHRoIjowLjAsIkhlaWdodCI6MC4wLCJCb3JkZXJTdHlsZSI6eyIkaWQiOiI2MzYiLCJMaW5lQ29sb3IiOm51bGwsIkxpbmVXZWlnaHQiOjAuMCwiTGluZVR5cGUiOjAsIlBhcmVudFN0eWxlIjpudWxsfSwiUGFyZW50U3R5bGUiOm51bGx9LCJEYXRlU3R5bGUiOnsiJGlkIjoiNjM3IiwiRm9udFNldHRpbmdzIjp7IiRpZCI6IjYzOCIsIkZvbnRTaXplIjoxMSwiRm9udE5hbWUiOiJDYWxpYnJpIiwiSXNCb2xkIjpmYWxzZSwiSXNJdGFsaWMiOmZhbHNlLCJJc1VuZGVybGluZWQiOmZhbHNlLCJQYXJlbnRTdHlsZSI6bnVsbH0sIkF1dG9TaXplIjowLCJGb3JlZ3JvdW5kIjp7IiRyZWYiOiI3OSJ9LCJNYXhXaWR0aCI6MjAwLjAsIk1heEhlaWdodCI6IkluZmluaXR5IiwiU21hcnRGb3JlZ3JvdW5kSXNBY3RpdmUiOmZhbHNlLCJIb3Jpem9udGFsQWxpZ25tZW50IjowLCJWZXJ0aWNhbEFsaWdubWVudCI6MCwiU21hcnRGb3JlZ3JvdW5kIjpudWxsLCJCYWNrZ3JvdW5kRmlsbFR5cGUiOjAsIk1hcmdpbiI6eyIkaWQiOiI2MzkiLCJUb3AiOjAsIkxlZnQiOjAsIlJpZ2h0IjowLCJCb3R0b20iOjB9LCJQYWRkaW5nIjp7IiRpZCI6IjY0MCIsIlRvcCI6MCwiTGVmdCI6MCwiUmlnaHQiOjAsIkJvdHRvbSI6MH0sIkJhY2tncm91bmQiOnsiJHJlZiI6IjgzIn0sIklzVmlzaWJsZSI6dHJ1ZSwiV2lkdGgiOjAuMCwiSGVpZ2h0IjowLjAsIkJvcmRlclN0eWxlIjp7IiRpZCI6IjY0MSIsIkxpbmVDb2xvciI6bnVsbCwiTGluZVdlaWdodCI6MC4wLCJMaW5lVHlwZSI6MCwiUGFyZW50U3R5bGUiOm51bGx9LCJQYXJlbnRTdHlsZSI6bnVsbH0sIkRhdGVGb3JtYXQiOnsiJGlkIjoiNjQyIiwiRm9ybWF0U3RyaW5nIjoieXl5eSIsIlNlcGFyYXRvciI6Ii8iLCJVc2VJbnRlcm5hdGlvbmFsRGF0ZUZvcm1hdCI6ZmFsc2UsIkRhdGVJc1Zpc2libGUiOnRydWUsIlRpbWVJc1Zpc2libGUiOmZhbHNlLCJIb3VyRGlnaXRzIjoxLCJBbVBtRGVzaWduYXRvciI6MiwiVHJpbTAwTWludXRlcyI6ZmFsc2UsIkxhc3RLbm93blZpc2liaWxpdHlTdGF0ZSI6eyIkaWQiOiI2NDMiLCJEYXRlUGFydElzVmlzaWJsZSI6dHJ1ZSwiVGltZVBhcnRJc1Zpc2libGUiOmZhbHNlfX0sIklzVmlzaWJsZSI6dHJ1ZSwiUGFyZW50U3R5bGUiOm51bGx9LCJJbmRleCI6MjEsIlBlcmNlbnRhZ2VDb21wbGV0ZSI6bnVsbCwiUG9zaXRpb24iOnsiUmF0aW8iOjAuMjQwNjg0MzMyNjcwOTg4ODUsIklzQ3VzdG9tIjp0cnVlfSwiRGF0ZUZvcm1hdCI6eyIkcmVmIjoiNjQyIn0sIklkIjoiNzU3NTAyOGItMmYzNS00YmU4LTkxMzgtY2YzNGExNDI4NDcyIiwiSW1wb3J0SWQiOm51bGwsIlRpdGxlIjoiQ28tZm91bmRzIEFyY2ggTW90b3JjeWNsZSBDb21wYW55IiwiTm90ZSI6bnVsbCwiSHlwZXJsaW5rIjpudWxsLCJJc0NoYW5nZWQiOmZhbHNlLCJJc05ldyI6ZmFsc2V9LHsiJGlkIjoiNjQ0IiwiRGF0ZSI6IjIwMTMtMDktMDJUMjM6NTk6MDBaIiwiU3R5bGUiOnsiJGlkIjoiNjQ1IiwiU2hhcGUiOjEsIkNvbm5lY3Rvck1hcmdpbiI6eyIkaWQiOiI2NDYiLCJUb3AiOjAsIkxlZnQiOjIsIlJpZ2h0IjoyLCJCb3R0b20iOjB9LCJDb25uZWN0b3JTdHlsZSI6eyIkaWQiOiI2NDciLCJMaW5lQ29sb3IiOnsiJHJlZiI6IjU5In0sIkxpbmVXZWlnaHQiOjEuMCwiTGluZVR5cGUiOjAsIlBhcmVudFN0eWxlIjpudWxsfSwiSXNCZWxvd1RpbWViYW5kIjpmYWxzZSwiSGlkZURhdGUiOmZhbHNlLCJTaGFwZVNpemUiOjAsIlNwYWNpbmciOjIuMCwiUGFkZGluZyI6eyIkaWQiOiI2NDgiLCJUb3AiOjcsIkxlZnQiOjMsIlJpZ2h0IjowLCJCb3R0b20iOjJ9LCJTaGFwZVN0eWxlIjp7IiRpZCI6IjY0OSIsIk1hcmdpbiI6eyIkaWQiOiI2NTAiLCJUb3AiOjAsIkxlZnQiOjAsIlJpZ2h0IjowLCJCb3R0b20iOjB9LCJQYWRkaW5nIjp7IiRpZCI6IjY1MSIsIlRvcCI6MCwiTGVmdCI6MCwiUmlnaHQiOjAsIkJvdHRvbSI6MH0sIkJhY2tncm91bmQiOnsiJGlkIjoiNjUyIiwiQ29sb3IiOnsiJGlkIjoiNjUzIiwiQSI6MjU1LCJSIjoyMDgsIkciOjE3MiwiQiI6MTc1fX0sIklzVmlzaWJsZSI6dHJ1ZSwiV2lkdGgiOjE0LjAsIkhlaWdodCI6MTQuMCwiQm9yZGVyU3R5bGUiOnsiJGlkIjoiNjU0IiwiTGluZUNvbG9yIjp7IiRyZWYiOiI2OCJ9LCJMaW5lV2VpZ2h0IjowLjAsIkxpbmVUeXBlIjowLCJQYXJlbnRTdHlsZSI6bnVsbH0sIlBhcmVudFN0eWxlIjpudWxsfSwiVGl0bGVTdHlsZSI6eyIkaWQiOiI2NTUiLCJGb250U2V0dGluZ3MiOnsiJGlkIjoiNjU2IiwiRm9udFNpemUiOjEyLCJGb250TmFtZSI6IkNhbGlicmkiLCJJc0JvbGQiOmZhbHNlLCJJc0l0YWxpYyI6ZmFsc2UsIklzVW5kZXJsaW5lZCI6ZmFsc2UsIlBhcmVudFN0eWxlIjpudWxsfSwiQXV0b1NpemUiOjIsIkZvcmVncm91bmQiOnsiJGlkIjoiNjU3IiwiQ29sb3IiOnsiJGlkIjoiNjU4IiwiQSI6MjU1LCJSIjoyMDgsIkciOjE3MiwiQiI6MTc1fX0sIk1heFdpZHRoIjoyNDIuMjg2Njk3Mzg3Njk1MzEsIk1heEhlaWdodCI6IkluZmluaXR5IiwiU21hcnRGb3JlZ3JvdW5kSXNBY3RpdmUiOmZhbHNlLCJIb3Jpem9udGFsQWxpZ25tZW50IjoxLCJWZXJ0aWNhbEFsaWdubWVudCI6MCwiU21hcnRGb3JlZ3JvdW5kIjpudWxsLCJCYWNrZ3JvdW5kRmlsbFR5cGUiOjAsIk1hcmdpbiI6eyIkaWQiOiI2NTkiLCJUb3AiOjAsIkxlZnQiOjAsIlJpZ2h0IjowLCJCb3R0b20iOjB9LCJQYWRkaW5nIjp7IiRpZCI6IjY2MCIsIlRvcCI6MCwiTGVmdCI6MCwiUmlnaHQiOjAsIkJvdHRvbSI6MH0sIkJhY2tncm91bmQiOnsiJHJlZiI6Ijc2In0sIklzVmlzaWJsZSI6dHJ1ZSwiV2lkdGgiOjAuMCwiSGVpZ2h0IjowLjAsIkJvcmRlclN0eWxlIjp7IiRpZCI6IjY2MSIsIkxpbmVDb2xvciI6bnVsbCwiTGluZVdlaWdodCI6MC4wLCJMaW5lVHlwZSI6MCwiUGFyZW50U3R5bGUiOm51bGx9LCJQYXJlbnRTdHlsZSI6bnVsbH0sIkRhdGVTdHlsZSI6eyIkaWQiOiI2NjIiLCJGb250U2V0dGluZ3MiOnsiJGlkIjoiNjYzIiwiRm9udFNpemUiOjExLCJGb250TmFtZSI6IkNhbGlicmkiLCJJc0JvbGQiOmZhbHNlLCJJc0l0YWxpYyI6ZmFsc2UsIklzVW5kZXJsaW5lZCI6ZmFsc2UsIlBhcmVudFN0eWxlIjpudWxsfSwiQXV0b1NpemUiOjAsIkZvcmVncm91bmQiOnsiJHJlZiI6Ijc5In0sIk1heFdpZHRoIjoyMDAuMCwiTWF4SGVpZ2h0IjoiSW5maW5pdHkiLCJTbWFydEZvcmVncm91bmRJc0FjdGl2ZSI6ZmFsc2UsIkhvcml6b250YWxBbGlnbm1lbnQiOjAsIlZlcnRpY2FsQWxpZ25tZW50IjowLCJTbWFydEZvcmVncm91bmQiOm51bGwsIkJhY2tncm91bmRGaWxsVHlwZSI6MCwiTWFyZ2luIjp7IiRpZCI6IjY2NCIsIlRvcCI6MCwiTGVmdCI6MCwiUmlnaHQiOjAsIkJvdHRvbSI6MH0sIlBhZGRpbmciOnsiJGlkIjoiNjY1IiwiVG9wIjowLCJMZWZ0IjowLCJSaWdodCI6MCwiQm90dG9tIjowfSwiQmFja2dyb3VuZCI6eyIkcmVmIjoiODMifSwiSXNWaXNpYmxlIjp0cnVlLCJXaWR0aCI6MC4wLCJIZWlnaHQiOjAuMCwiQm9yZGVyU3R5bGUiOnsiJGlkIjoiNjY2IiwiTGluZUNvbG9yIjpudWxsLCJMaW5lV2VpZ2h0IjowLjAsIkxpbmVUeXBlIjowLCJQYXJlbnRTdHlsZSI6bnVsbH0sIlBhcmVudFN0eWxlIjpudWxsfSwiRGF0ZUZvcm1hdCI6eyIkaWQiOiI2NjciLCJGb3JtYXRTdHJpbmciOiJ5eXl5IiwiU2VwYXJhdG9yIjoiLyIsIlVzZUludGVybmF0aW9uYWxEYXRlRm9ybWF0IjpmYWxzZSwiRGF0ZUlzVmlzaWJsZSI6dHJ1ZSwiVGltZUlzVmlzaWJsZSI6ZmFsc2UsIkhvdXJEaWdpdHMiOjEsIkFtUG1EZXNpZ25hdG9yIjoyLCJUcmltMDBNaW51dGVzIjpmYWxzZSwiTGFzdEtub3duVmlzaWJpbGl0eVN0YXRlIjp7IiRpZCI6IjY2OCIsIkRhdGVQYXJ0SXNWaXNpYmxlIjp0cnVlLCJUaW1lUGFydElzVmlzaWJsZSI6ZmFsc2V9fSwiSXNWaXNpYmxlIjp0cnVlLCJQYXJlbnRTdHlsZSI6bnVsbH0sIkluZGV4IjoyMiwiUGVyY2VudGFnZUNvbXBsZXRlIjpudWxsLCJQb3NpdGlvbiI6eyJSYXRpbyI6MC4zODIwODc3NDk5MDUwNTY0NSwiSXNDdXN0b20iOnRydWV9LCJEYXRlRm9ybWF0Ijp7IiRyZWYiOiI2NjcifSwiSWQiOiI3MWYxZjQyOS1lMzIyLTRkOTctOTI0YS01NDQyNGRjNWI2NDgiLCJJbXBvcnRJZCI6bnVsbCwiVGl0bGUiOiIxc3QgZGlyZWN0b3JpYWwgbW92aWUsIE1hbiBvZiBUYWkgQ2hpLCBwcmVtaWVycyIsIk5vdGUiOm51bGwsIkh5cGVybGluayI6bnVsbCwiSXNDaGFuZ2VkIjpmYWxzZSwiSXNOZXciOmZhbHNlfSx7IiRpZCI6IjY2OSIsIkRhdGUiOiIyMDE4LTA5LTAyVDIzOjU5OjAwWiIsIlN0eWxlIjp7IiRpZCI6IjY3MCIsIlNoYXBlIjoxNywiQ29ubmVjdG9yTWFyZ2luIjp7IiRpZCI6IjY3MSIsIlRvcCI6MCwiTGVmdCI6MiwiUmlnaHQiOjIsIkJvdHRvbSI6MH0sIkNvbm5lY3RvclN0eWxlIjp7IiRpZCI6IjY3MiIsIkxpbmVDb2xvciI6eyIkcmVmIjoiNTkifSwiTGluZVdlaWdodCI6MS4wLCJMaW5lVHlwZSI6MCwiUGFyZW50U3R5bGUiOm51bGx9LCJJc0JlbG93VGltZWJhbmQiOmZhbHNlLCJIaWRlRGF0ZSI6ZmFsc2UsIlNoYXBlU2l6ZSI6MCwiU3BhY2luZyI6Mi4wLCJQYWRkaW5nIjp7IiRpZCI6IjY3MyIsIlRvcCI6NywiTGVmdCI6MywiUmlnaHQiOjAsIkJvdHRvbSI6Mn0sIlNoYXBlU3R5bGUiOnsiJGlkIjoiNjc0IiwiTWFyZ2luIjp7IiRpZCI6IjY3NSIsIlRvcCI6MCwiTGVmdCI6MCwiUmlnaHQiOjAsIkJvdHRvbSI6MH0sIlBhZGRpbmciOnsiJGlkIjoiNjc2IiwiVG9wIjowLCJMZWZ0IjowLCJSaWdodCI6MCwiQm90dG9tIjowfSwiQmFja2dyb3VuZCI6eyIkaWQiOiI2NzciLCJDb2xvciI6eyIkaWQiOiI2NzgiLCJBIjoyNTUsIlIiOjIyLCJHIjo5OCwiQiI6MTE3fX0sIklzVmlzaWJsZSI6dHJ1ZSwiV2lkdGgiOjE0LjAsIkhlaWdodCI6MTQuMCwiQm9yZGVyU3R5bGUiOnsiJGlkIjoiNjc5IiwiTGluZUNvbG9yIjp7IiRyZWYiOiI2OCJ9LCJMaW5lV2VpZ2h0IjowLjAsIkxpbmVUeXBlIjowLCJQYXJlbnRTdHlsZSI6bnVsbH0sIlBhcmVudFN0eWxlIjpudWxsfSwiVGl0bGVTdHlsZSI6eyIkaWQiOiI2ODAiLCJGb250U2V0dGluZ3MiOnsiJGlkIjoiNjgxIiwiRm9udFNpemUiOjEyLCJGb250TmFtZSI6IkNhbGlicmkiLCJJc0JvbGQiOmZhbHNlLCJJc0l0YWxpYyI6ZmFsc2UsIklzVW5kZXJsaW5lZCI6ZmFsc2UsIlBhcmVudFN0eWxlIjpudWxsfSwiQXV0b1NpemUiOjAsIkZvcmVncm91bmQiOnsiJGlkIjoiNjgyIiwiQ29sb3IiOnsiJGlkIjoiNjgzIiwiQSI6MjU1LCJSIjoxMTksIkciOjE1OSwiQiI6MTgyfX0sIk1heFdpZHRoIjoyMDAuMCwiTWF4SGVpZ2h0IjoiSW5maW5pdHkiLCJTbWFydEZvcmVncm91bmRJc0FjdGl2ZSI6ZmFsc2UsIkhvcml6b250YWxBbGlnbm1lbnQiOjEsIlZlcnRpY2FsQWxpZ25tZW50IjowLCJTbWFydEZvcmVncm91bmQiOm51bGwsIkJhY2tncm91bmRGaWxsVHlwZSI6MCwiTWFyZ2luIjp7IiRpZCI6IjY4NCIsIlRvcCI6MCwiTGVmdCI6MCwiUmlnaHQiOjAsIkJvdHRvbSI6MH0sIlBhZGRpbmciOnsiJGlkIjoiNjg1IiwiVG9wIjowLCJMZWZ0IjowLCJSaWdodCI6MCwiQm90dG9tIjowfSwiQmFja2dyb3VuZCI6eyIkcmVmIjoiNzYifSwiSXNWaXNpYmxlIjp0cnVlLCJXaWR0aCI6MC4wLCJIZWlnaHQiOjAuMCwiQm9yZGVyU3R5bGUiOnsiJGlkIjoiNjg2IiwiTGluZUNvbG9yIjpudWxsLCJMaW5lV2VpZ2h0IjowLjAsIkxpbmVUeXBlIjowLCJQYXJlbnRTdHlsZSI6bnVsbH0sIlBhcmVudFN0eWxlIjpudWxsfSwiRGF0ZVN0eWxlIjp7IiRpZCI6IjY4NyIsIkZvbnRTZXR0aW5ncyI6eyIkaWQiOiI2ODgiLCJGb250U2l6ZSI6MTEsIkZvbnROYW1lIjoiQ2FsaWJyaSIsIklzQm9sZCI6ZmFsc2UsIklzSXRhbGljIjpmYWxzZSwiSXNVbmRlcmxpbmVkIjpmYWxzZSwiUGFyZW50U3R5bGUiOm51bGx9LCJBdXRvU2l6ZSI6MCwiRm9yZWdyb3VuZCI6eyIkcmVmIjoiNzkifSwiTWF4V2lkdGgiOjIwMC4wLCJNYXhIZWlnaHQiOiJJbmZpbml0eSIsIlNtYXJ0Rm9yZWdyb3VuZElzQWN0aXZlIjpmYWxzZSwiSG9yaXpvbnRhbEFsaWdubWVudCI6MCwiVmVydGljYWxBbGlnbm1lbnQiOjAsIlNtYXJ0Rm9yZWdyb3VuZCI6bnVsbCwiQmFja2dyb3VuZEZpbGxUeXBlIjowLCJNYXJnaW4iOnsiJGlkIjoiNjg5IiwiVG9wIjowLCJMZWZ0IjowLCJSaWdodCI6MCwiQm90dG9tIjowfSwiUGFkZGluZyI6eyIkaWQiOiI2OTAiLCJUb3AiOjAsIkxlZnQiOjAsIlJpZ2h0IjowLCJCb3R0b20iOjB9LCJCYWNrZ3JvdW5kIjp7IiRyZWYiOiI4MyJ9LCJJc1Zpc2libGUiOnRydWUsIldpZHRoIjowLjAsIkhlaWdodCI6MC4wLCJCb3JkZXJTdHlsZSI6eyIkaWQiOiI2OTEiLCJMaW5lQ29sb3IiOm51bGwsIkxpbmVXZWlnaHQiOjAuMCwiTGluZVR5cGUiOjAsIlBhcmVudFN0eWxlIjpudWxsfSwiUGFyZW50U3R5bGUiOm51bGx9LCJEYXRlRm9ybWF0Ijp7IiRpZCI6IjY5MiIsIkZvcm1hdFN0cmluZyI6Ik1NTSBkLCB5eXl5IiwiU2VwYXJhdG9yIjoiLyIsIlVzZUludGVybmF0aW9uYWxEYXRlRm9ybWF0IjpmYWxzZSwiRGF0ZUlzVmlzaWJsZSI6dHJ1ZSwiVGltZUlzVmlzaWJsZSI6ZmFsc2UsIkhvdXJEaWdpdHMiOjEsIkFtUG1EZXNpZ25hdG9yIjoyLCJUcmltMDBNaW51dGVzIjpmYWxzZSwiTGFzdEtub3duVmlzaWJpbGl0eVN0YXRlIjp7IiRpZCI6IjY5MyIsIkRhdGVQYXJ0SXNWaXNpYmxlIjp0cnVlLCJUaW1lUGFydElzVmlzaWJsZSI6ZmFsc2V9fSwiSXNWaXNpYmxlIjp0cnVlLCJQYXJlbnRTdHlsZSI6bnVsbH0sIkluZGV4IjoyMywiUGVyY2VudGFnZUNvbXBsZXRlIjpudWxsLCJQb3NpdGlvbiI6eyJSYXRpbyI6MC4wLCJJc0N1c3RvbSI6ZmFsc2V9LCJEYXRlRm9ybWF0Ijp7IiRyZWYiOiI2OTIifSwiSWQiOiJjYjBjMWIwNC00N2I0LTRlMWMtOTJhZC1hMzBmMzBkNjhhMTkiLCJJbXBvcnRJZCI6bnVsbCwiVGl0bGUiOiJIaXMgNTh0aCBiaXJ0aGRheSIsIk5vdGUiOm51bGwsIkh5cGVybGluayI6bnVsbCwiSXNDaGFuZ2VkIjpmYWxzZSwiSXNOZXciOmZhbHNlfSx7IiRpZCI6IjY5NCIsIkRhdGUiOiIyMDE0LTA5LTAzVDIzOjU5OjAwIiwiU3R5bGUiOnsiJGlkIjoiNjk1IiwiU2hhcGUiOjEsIkNvbm5lY3Rvck1hcmdpbiI6eyIkcmVmIjoiNTcifSwiQ29ubmVjdG9yU3R5bGUiOnsiJGlkIjoiNjk2IiwiTGluZUNvbG9yIjp7IiRyZWYiOiI1OSJ9LCJMaW5lV2VpZ2h0IjoxLjAsIkxpbmVUeXBlIjowLCJQYXJlbnRTdHlsZSI6bnVsbH0sIklzQmVsb3dUaW1lYmFuZCI6dHJ1ZSwiSGlkZURhdGUiOmZhbHNlLCJTaGFwZVNpemUiOjAsIlNwYWNpbmciOjIuMCwiUGFkZGluZyI6eyIkcmVmIjoiNjEifSwiU2hhcGVTdHlsZSI6eyIkaWQiOiI2OTciLCJNYXJnaW4iOnsiJHJlZiI6IjYzIn0sIlBhZGRpbmciOnsiJHJlZiI6IjY0In0sIkJhY2tncm91bmQiOnsiJGlkIjoiNjk4IiwiQ29sb3IiOnsiJGlkIjoiNjk5IiwiQSI6MjU1LCJSIjoyMDgsIkciOjE3MiwiQiI6MTc1fX0sIklzVmlzaWJsZSI6dHJ1ZSwiV2lkdGgiOjE0LjAsIkhlaWdodCI6MTQuMCwiQm9yZGVyU3R5bGUiOnsiJGlkIjoiNzAwIiwiTGluZUNvbG9yIjp7IiRyZWYiOiI2OCJ9LCJMaW5lV2VpZ2h0IjowLjAsIkxpbmVUeXBlIjowLCJQYXJlbnRTdHlsZSI6bnVsbH0sIlBhcmVudFN0eWxlIjpudWxsfSwiVGl0bGVTdHlsZSI6eyIkaWQiOiI3MDEiLCJGb250U2V0dGluZ3MiOnsiJGlkIjoiNzAyIiwiRm9udFNpemUiOjEyLCJGb250TmFtZSI6IkNhbGlicmkiLCJJc0JvbGQiOmZhbHNlLCJJc0l0YWxpYyI6ZmFsc2UsIklzVW5kZXJsaW5lZCI6ZmFsc2UsIlBhcmVudFN0eWxlIjpudWxsfSwiQXV0b1NpemUiOjAsIkZvcmVncm91bmQiOnsiJGlkIjoiNzAzIiwiQ29sb3IiOnsiJGlkIjoiNzA0IiwiQSI6MjU1LCJSIjoyMDgsIkciOjE3MiwiQiI6MTc1fX0sIk1heFdpZHRoIjoyMDAuMCwiTWF4SGVpZ2h0IjoiSW5maW5pdHkiLCJTbWFydEZvcmVncm91bmRJc0FjdGl2ZSI6ZmFsc2UsIkhvcml6b250YWxBbGlnbm1lbnQiOjEsIlZlcnRpY2FsQWxpZ25tZW50IjowLCJTbWFydEZvcmVncm91bmQiOm51bGwsIkJhY2tncm91bmRGaWxsVHlwZSI6MCwiTWFyZ2luIjp7IiRyZWYiOiI3NCJ9LCJQYWRkaW5nIjp7IiRyZWYiOiI3NSJ9LCJCYWNrZ3JvdW5kIjp7IiRyZWYiOiI3NiJ9LCJJc1Zpc2libGUiOnRydWUsIldpZHRoIjowLjAsIkhlaWdodCI6MC4wLCJCb3JkZXJTdHlsZSI6eyIkaWQiOiI3MDUiLCJMaW5lQ29sb3IiOm51bGwsIkxpbmVXZWlnaHQiOjAuMCwiTGluZVR5cGUiOjAsIlBhcmVudFN0eWxlIjpudWxsfSwiUGFyZW50U3R5bGUiOm51bGx9LCJEYXRlU3R5bGUiOnsiJGlkIjoiNzA2IiwiRm9udFNldHRpbmdzIjp7IiRpZCI6IjcwNyIsIkZvbnRTaXplIjoxMSwiRm9udE5hbWUiOiJDYWxpYnJpIiwiSXNCb2xkIjpmYWxzZSwiSXNJdGFsaWMiOmZhbHNlLCJJc1VuZGVybGluZWQiOmZhbHNlLCJQYXJlbnRTdHlsZSI6bnVsbH0sIkF1dG9TaXplIjowLCJGb3JlZ3JvdW5kIjp7IiRyZWYiOiI3OSJ9LCJNYXhXaWR0aCI6MjAwLjAsIk1heEhlaWdodCI6IkluZmluaXR5IiwiU21hcnRGb3JlZ3JvdW5kSXNBY3RpdmUiOmZhbHNlLCJIb3Jpem9udGFsQWxpZ25tZW50IjowLCJWZXJ0aWNhbEFsaWdubWVudCI6MCwiU21hcnRGb3JlZ3JvdW5kIjpudWxsLCJCYWNrZ3JvdW5kRmlsbFR5cGUiOjAsIk1hcmdpbiI6eyIkcmVmIjoiODEifSwiUGFkZGluZyI6eyIkcmVmIjoiODIifSwiQmFja2dyb3VuZCI6eyIkcmVmIjoiODMifSwiSXNWaXNpYmxlIjp0cnVlLCJXaWR0aCI6MC4wLCJIZWlnaHQiOjAuMCwiQm9yZGVyU3R5bGUiOnsiJGlkIjoiNzA4IiwiTGluZUNvbG9yIjpudWxsLCJMaW5lV2VpZ2h0IjowLjAsIkxpbmVUeXBlIjowLCJQYXJlbnRTdHlsZSI6bnVsbH0sIlBhcmVudFN0eWxlIjpudWxsfSwiRGF0ZUZvcm1hdCI6eyIkcmVmIjoiODQifSwiSXNWaXNpYmxlIjp0cnVlLCJQYXJlbnRTdHlsZSI6bnVsbH0sIkluZGV4IjoyNCwiUGVyY2VudGFnZUNvbXBsZXRlIjpudWxsLCJQb3NpdGlvbiI6eyJSYXRpbyI6MC4wLCJJc0N1c3RvbSI6ZmFsc2V9LCJEYXRlRm9ybWF0Ijp7IiRyZWYiOiI4NCJ9LCJJZCI6IjI1Yzg1NDIxLTI3NDMtNGM3ZC1iZjRiLTQzZWM0ZDdjN2Q3ZCIsIkltcG9ydElkIjpudWxsLCJUaXRsZSI6IkpvaG4gV2ljayIsIk5vdGUiOm51bGwsIkh5cGVybGluayI6bnVsbCwiSXNDaGFuZ2VkIjpmYWxzZSwiSXNOZXciOmZhbHNlfV0sIlRhc2tzIjpbeyIkaWQiOiI3MDkiLCJHcm91cE5hbWUiOm51bGwsIlN0YXJ0RGF0ZSI6IjIwMTgtMDgtMjdUMDA6MDA6MDAiLCJFbmREYXRlIjoiMjAxOC0wOC0yN1QyMzo1OTowMCIsIlBlcmNlbnRhZ2VDb21wbGV0ZSI6bnVsbCwiU3R5bGUiOnsiJGlkIjoiNzEwIiwiU2hhcGUiOjIsIlNoYXBlVGhpY2tuZXNzIjoxLCJEdXJhdGlvbkZvcm1hdCI6MCwiSW5jbHVkZU5vbldvcmtpbmdEYXlzSW5EdXJhdGlvbiI6ZmFsc2UsIlBlcmNlbnRhZ2VDb21wbGV0ZVN0eWxlIjp7IiRpZCI6IjcxMSIsIkZvbnRTZXR0aW5ncyI6eyIkaWQiOiI3MTIiLCJGb250U2l6ZSI6MTAsIkZvbnROYW1lIjoiQ2FsaWJyaSIsIklzQm9sZCI6ZmFsc2UsIklzSXRhbGljIjpmYWxzZSwiSXNVbmRlcmxpbmVkIjpmYWxzZSwiUGFyZW50U3R5bGUiOm51bGx9LCJBdXRvU2l6ZSI6MCwiRm9yZWdyb3VuZCI6eyIkaWQiOiI3MTMiLCJDb2xvciI6eyIkcmVmIjoiOTAifX0sIk1heFdpZHRoIjoyMDAuMCwiTWF4SGVpZ2h0IjoiSW5maW5pdHkiLCJTbWFydEZvcmVncm91bmRJc0FjdGl2ZSI6ZmFsc2UsIkhvcml6b250YWxBbGlnbm1lbnQiOjAsIlZlcnRpY2FsQWxpZ25tZW50IjowLCJTbWFydEZvcmVncm91bmQiOm51bGwsIkJhY2tncm91bmRGaWxsVHlwZSI6MCwiTWFyZ2luIjp7IiRpZCI6IjcxNCIsIlRvcCI6MCwiTGVmdCI6MCwiUmlnaHQiOjAsIkJvdHRvbSI6MH0sIlBhZGRpbmciOnsiJGlkIjoiNzE1IiwiVG9wIjowLCJMZWZ0IjowLCJSaWdodCI6MCwiQm90dG9tIjowfSwiQmFja2dyb3VuZCI6eyIkcmVmIjoiOTMifSwiSXNWaXNpYmxlIjp0cnVlLCJXaWR0aCI6MC4wLCJIZWlnaHQiOjAuMCwiQm9yZGVyU3R5bGUiOnsiJGlkIjoiNzE2IiwiTGluZUNvbG9yIjpudWxsLCJMaW5lV2VpZ2h0IjowLjAsIkxpbmVUeXBlIjowLCJQYXJlbnRTdHlsZSI6bnVsbH0sIlBhcmVudFN0eWxlIjpudWxsfSwiRHVyYXRpb25TdHlsZSI6eyIkaWQiOiI3MTciLCJGb250U2V0dGluZ3MiOnsiJGlkIjoiNzE4IiwiRm9udFNpemUiOjEwLCJGb250TmFtZSI6IkNhbGlicmkiLCJJc0JvbGQiOmZhbHNlLCJJc0l0YWxpYyI6ZmFsc2UsIklzVW5kZXJsaW5lZCI6ZmFsc2UsIlBhcmVudFN0eWxlIjpudWxsfSwiQXV0b1NpemUiOjAsIkZvcmVncm91bmQiOnsiJGlkIjoiNzE5IiwiQ29sb3IiOnsiJHJlZiI6Ijk3In19LCJNYXhXaWR0aCI6MjAwLjAsIk1heEhlaWdodCI6IkluZmluaXR5IiwiU21hcnRGb3JlZ3JvdW5kSXNBY3RpdmUiOmZhbHNlLCJIb3Jpem9udGFsQWxpZ25tZW50IjowLCJWZXJ0aWNhbEFsaWdubWVudCI6MCwiU21hcnRGb3JlZ3JvdW5kIjpudWxsLCJCYWNrZ3JvdW5kRmlsbFR5cGUiOjAsIk1hcmdpbiI6eyIkaWQiOiI3MjAiLCJUb3AiOjAsIkxlZnQiOjAsIlJpZ2h0IjowLCJCb3R0b20iOjB9LCJQYWRkaW5nIjp7IiRpZCI6IjcyMSIsIlRvcCI6MCwiTGVmdCI6MCwiUmlnaHQiOjAsIkJvdHRvbSI6MH0sIkJhY2tncm91bmQiOnsiJHJlZiI6IjEwMCJ9LCJJc1Zpc2libGUiOnRydWUsIldpZHRoIjowLjAsIkhlaWdodCI6MC4wLCJCb3JkZXJTdHlsZSI6eyIkaWQiOiI3MjIiLCJMaW5lQ29sb3IiOm51bGwsIkxpbmVXZWlnaHQiOjAuMCwiTGluZVR5cGUiOjAsIlBhcmVudFN0eWxlIjpudWxsfSwiUGFyZW50U3R5bGUiOm51bGx9LCJIb3Jpem9udGFsQ29ubmVjdG9yU3R5bGUiOnsiJGlkIjoiNzIzIiwiTGluZUNvbG9yIjp7IiRyZWYiOiIxMDIifSwiTGluZVdlaWdodCI6MS4wLCJMaW5lVHlwZSI6MCwiUGFyZW50U3R5bGUiOm51bGx9LCJWZXJ0aWNhbENvbm5lY3RvclN0eWxlIjp7IiRpZCI6IjcyNCIsIkxpbmVDb2xvciI6eyIkcmVmIjoiMTA1In0sIkxpbmVXZWlnaHQiOjAuMCwiTGluZVR5cGUiOjAsIlBhcmVudFN0eWxlIjpudWxsfSwiTWFyZ2luIjpudWxsLCJTdGFydERhdGVQb3NpdGlvbiI6MywiRW5kRGF0ZVBvc2l0aW9uIjo0LCJEYXRlSXNWaXNpYmxlIjp0cnVlLCJUaXRsZVBvc2l0aW9uIjoyLCJEdXJhdGlvblBvc2l0aW9uIjo2LCJQZXJjZW50YWdlQ29tcGxldGVkUG9zaXRpb24iOjYsIlNwYWNpbmciOjUsIklzQmVsb3dUaW1lYmFuZCI6dHJ1ZSwiUGVyY2VudGFnZUNvbXBsZXRlU2hhcGVPcGFjaXR5IjozNSwiU2hhcGVTdHlsZSI6eyIkaWQiOiI3MjUiLCJNYXJnaW4iOnsiJGlkIjoiNzI2IiwiVG9wIjowLCJMZWZ0Ijo0LCJSaWdodCI6NCwiQm90dG9tIjowfSwiUGFkZGluZyI6eyIkaWQiOiI3MjciLCJUb3AiOjAsIkxlZnQiOjAsIlJpZ2h0IjowLCJCb3R0b20iOjB9LCJCYWNrZ3JvdW5kIjp7IiRpZCI6IjcyOCIsIkNvbG9yIjp7IiRpZCI6IjcyOSIsIkEiOjI1NSwiUiI6OTEsIkciOjE1NSwiQiI6MjEzfX0sIklzVmlzaWJsZSI6dHJ1ZSwiV2lkdGgiOjAuMCwiSGVpZ2h0IjoxNi4wLCJCb3JkZXJTdHlsZSI6eyIkaWQiOiI3MzAiLCJMaW5lQ29sb3IiOnsiJHJlZiI6IjExMyJ9LCJMaW5lV2VpZ2h0IjowLjAsIkxpbmVUeXBlIjowLCJQYXJlbnRTdHlsZSI6bnVsbH0sIlBhcmVudFN0eWxlIjpudWxsfSwiVGl0bGVTdHlsZSI6eyIkaWQiOiI3MzEiLCJGb250U2V0dGluZ3MiOnsiJGlkIjoiNzMyIiwiRm9udFNpemUiOjExLCJGb250TmFtZSI6IkNhbGlicmkiLCJJc0JvbGQiOnRydWUsIklzSXRhbGljIjpmYWxzZSwiSXNVbmRlcmxpbmVkIjpmYWxzZSwiUGFyZW50U3R5bGUiOm51bGx9LCJBdXRvU2l6ZSI6MCwiRm9yZWdyb3VuZCI6eyIkaWQiOiI3MzMiLCJDb2xvciI6eyIkcmVmIjoiMTE4In19LCJNYXhXaWR0aCI6OTYwLjAsIk1heEhlaWdodCI6IkluZmluaXR5IiwiU21hcnRGb3JlZ3JvdW5kSXNBY3RpdmUiOmZhbHNlLCJIb3Jpem9udGFsQWxpZ25tZW50IjoxLCJWZXJ0aWNhbEFsaWdubWVudCI6MCwiU21hcnRGb3JlZ3JvdW5kIjpudWxsLCJCYWNrZ3JvdW5kRmlsbFR5cGUiOjAsIk1hcmdpbiI6eyIkaWQiOiI3MzQiLCJUb3AiOjAsIkxlZnQiOjAsIlJpZ2h0IjowLCJCb3R0b20iOjB9LCJQYWRkaW5nIjp7IiRpZCI6IjczNSIsIlRvcCI6MCwiTGVmdCI6MCwiUmlnaHQiOjAsIkJvdHRvbSI6MH0sIkJhY2tncm91bmQiOnsiJHJlZiI6IjEyMSJ9LCJJc1Zpc2libGUiOnRydWUsIldpZHRoIjowLjAsIkhlaWdodCI6MC4wLCJCb3JkZXJTdHlsZSI6eyIkaWQiOiI3MzYiLCJMaW5lQ29sb3IiOm51bGwsIkxpbmVXZWlnaHQiOjAuMCwiTGluZVR5cGUiOjAsIlBhcmVudFN0eWxlIjpudWxsfSwiUGFyZW50U3R5bGUiOm51bGx9LCJEYXRlU3R5bGUiOnsiJGlkIjoiNzM3IiwiRm9udFNldHRpbmdzIjp7IiRpZCI6IjczOCIsIkZvbnRTaXplIjoxMCwiRm9udE5hbWUiOiJDYWxpYnJpIiwiSXNCb2xkIjpmYWxzZSwiSXNJdGFsaWMiOmZhbHNlLCJJc1VuZGVybGluZWQiOmZhbHNlLCJQYXJlbnRTdHlsZSI6bnVsbH0sIkF1dG9TaXplIjowLCJGb3JlZ3JvdW5kIjp7IiRpZCI6IjczOSIsIkNvbG9yIjp7IiRyZWYiOiIxMjUifX0sIk1heFdpZHRoIjoyMDAuMCwiTWF4SGVpZ2h0IjoiSW5maW5pdHkiLCJTbWFydEZvcmVncm91bmRJc0FjdGl2ZSI6ZmFsc2UsIkhvcml6b250YWxBbGlnbm1lbnQiOjAsIlZlcnRpY2FsQWxpZ25tZW50IjowLCJTbWFydEZvcmVncm91bmQiOm51bGwsIkJhY2tncm91bmRGaWxsVHlwZSI6MCwiTWFyZ2luIjp7IiRpZCI6Ijc0MCIsIlRvcCI6MCwiTGVmdCI6MCwiUmlnaHQiOjAsIkJvdHRvbSI6MH0sIlBhZGRpbmciOnsiJGlkIjoiNzQxIiwiVG9wIjowLCJMZWZ0IjowLCJSaWdodCI6MCwiQm90dG9tIjowfSwiQmFja2dyb3VuZCI6eyIkcmVmIjoiMTI4In0sIklzVmlzaWJsZSI6dHJ1ZSwiV2lkdGgiOjAuMCwiSGVpZ2h0IjowLjAsIkJvcmRlclN0eWxlIjp7IiRpZCI6Ijc0MiIsIkxpbmVDb2xvciI6bnVsbCwiTGluZVdlaWdodCI6MC4wLCJMaW5lVHlwZSI6MCwiUGFyZW50U3R5bGUiOm51bGx9LCJQYXJlbnRTdHlsZSI6bnVsbH0sIkRhdGVGb3JtYXQiOnsiJGlkIjoiNzQzIiwiRm9ybWF0U3RyaW5nIjoiTU1NIGQiLCJTZXBhcmF0b3IiOiIvIiwiVXNlSW50ZXJuYXRpb25hbERhdGVGb3JtYXQiOmZhbHNlLCJEYXRlSXNWaXNpYmxlIjp0cnVlLCJUaW1lSXNWaXNpYmxlIjpmYWxzZSwiSG91ckRpZ2l0cyI6MSwiQW1QbURlc2lnbmF0b3IiOjIsIlRyaW0wME1pbnV0ZXMiOmZhbHNlLCJMYXN0S25vd25WaXNpYmlsaXR5U3RhdGUiOm51bGx9LCJJc1Zpc2libGUiOnRydWUsIlBhcmVudFN0eWxlIjpudWxsfSwiSW5kZXgiOjEsIlNtYXJ0RHVyYXRpb25BY3RpdmF0ZWQiOmZhbHNlLCJEYXRlRm9ybWF0Ijp7IiRyZWYiOiI3NDMifSwiSWQiOiJlOWE2NDYxNy00MTQzLTQyNmQtOTQ3Mi01YmZlODdjMjY1NDYiLCJJbXBvcnRJZCI6bnVsbCwiVGl0bGUiOm51bGwsIk5vdGUiOm51bGwsIkh5cGVybGluayI6bnVsbCwiSXNDaGFuZ2VkIjpmYWxzZSwiSXNOZXciOmZhbHNlfV0sIk1zUHJvamVjdEl0ZW1zVHJlZSI6eyIkaWQiOiI3NDQiLCJSb290Ijp7IkltcG9ydElkIjpudWxsLCJJc0ltcG9ydGVkIjpmYWxzZSwiQ2hpbGRyZW4iOltdfX0sIk1ldGFkYXRhIjp7IiRpZCI6Ijc0NSIsIlJlY2VudENvbG9yc0NvbGxlY3Rpb24iOiJbXCIjRkZEMEFDQUZcIl0ifSwiU2V0dGluZ3MiOnsiJGlkIjoiNzQ2IiwiSW1wYU9wdGlvbnMiOnsiJGlkIjoiNzQ3IiwiTGVmdFRvUmlnaHQiOmZhbHNlLCJQYXlsb2FkT3B0aW9ucyI6Mn0sIlVzZUNvbXByZXNzaW9uIjpmYWxzZSwiQ29tcHJlc2lvblBlcmNlbnRhZ2UiOjUwLjAsIkluYWN0aXZlSW50ZXJ2YWxXaWR0aFRocmVzaG9sZCI6MzAuMCwiSW5hY3RpdmVJbnRlcnZhbFdpZHRoIjoxLjAsIlNwbGl0VGFza3MiOmZhbHNlLCJVc2VDbHVzdGVyIjpmYWxzZSwiRXBzaWxvbiI6MC4wLCJNaW5Qb2ludHNUb0Zvcm1BQ2x1c3RlciI6MiwiR2VuZXJhdGVJbnZpc2libGVTaGFwZXMiOmZhbHNlLCJTbWFydFRpbWVsaW5lVGFza1BlcmNlbnRhZ2VGaXQiOmZhbHNlfSwiSXNOZXciOnRydWUsIkltcG9ydFR5cGUiOjAsIkZpbGVQYXRoIjpudWxsLCJUaW1lQ29uZmlndXJhdGlvbiI6eyIkaWQiOiI3NDgiLCJVc2VUaW1lIjpmYWxzZSwiV29ya0RheVN0YXJ0IjoiMDA6MDA6MDAiLCJXb3JrRGF5RW5kIjoiMjM6NTk6MDAifSwiTGFzdFVzZWRUZW1wbGF0ZUlkIjoiYzExZjZmNDktN2RiOC00NWZkLWJhMzItYmZjYWVhNDkyZjM5In0="/>
  <p:tag name="__MASTER" val="__part_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147</Words>
  <Application>Microsoft Office PowerPoint</Application>
  <PresentationFormat>Widescreen</PresentationFormat>
  <Paragraphs>62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2018-08-28T10:32:36Z</dcterms:created>
  <dcterms:modified xsi:type="dcterms:W3CDTF">2018-08-28T11:49:24Z</dcterms:modified>
</cp:coreProperties>
</file>