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F94"/>
    <a:srgbClr val="E6E0DE"/>
    <a:srgbClr val="C8BCB8"/>
    <a:srgbClr val="B2A29D"/>
    <a:srgbClr val="FEE64B"/>
    <a:srgbClr val="FFF3AB"/>
    <a:srgbClr val="FFF8D1"/>
    <a:srgbClr val="DCA802"/>
    <a:srgbClr val="F0B702"/>
    <a:srgbClr val="FEE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5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1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2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7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4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0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1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2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4F76D-078C-4E72-8026-F2A29166CD62}" type="datetimeFigureOut">
              <a:rPr lang="en-US" smtClean="0"/>
              <a:t>02/15/18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69A7B-8CD5-4632-9371-891700D72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slideLayout" Target="../slideLayouts/slideLayout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image" Target="../media/image1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2.png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3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4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ulp fiction no background"/>
          <p:cNvPicPr>
            <a:picLocks noChangeAspect="1" noChangeArrowheads="1"/>
          </p:cNvPicPr>
          <p:nvPr/>
        </p:nvPicPr>
        <p:blipFill rotWithShape="1">
          <a:blip r:embed="rId1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771"/>
          <a:stretch/>
        </p:blipFill>
        <p:spPr bwMode="auto">
          <a:xfrm flipH="1">
            <a:off x="44905" y="2429657"/>
            <a:ext cx="4337243" cy="440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0" name="OTLSHAPE_TB_00000000000000000000000000000000_ScaleContainer"/>
          <p:cNvSpPr/>
          <p:nvPr>
            <p:custDataLst>
              <p:tags r:id="rId2"/>
            </p:custDataLst>
          </p:nvPr>
        </p:nvSpPr>
        <p:spPr>
          <a:xfrm>
            <a:off x="792988" y="2400300"/>
            <a:ext cx="106172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D111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2" name="OTLSHAPE_M_d4411e1beab04461b289f034c497e1b9_Connector2"/>
          <p:cNvCxnSpPr/>
          <p:nvPr>
            <p:custDataLst>
              <p:tags r:id="rId3"/>
            </p:custDataLst>
          </p:nvPr>
        </p:nvCxnSpPr>
        <p:spPr>
          <a:xfrm>
            <a:off x="10625189" y="3310043"/>
            <a:ext cx="0" cy="88900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OTLSHAPE_M_d4411e1beab04461b289f034c497e1b9_Connector1"/>
          <p:cNvCxnSpPr/>
          <p:nvPr>
            <p:custDataLst>
              <p:tags r:id="rId4"/>
            </p:custDataLst>
          </p:nvPr>
        </p:nvCxnSpPr>
        <p:spPr>
          <a:xfrm>
            <a:off x="10625189" y="2819400"/>
            <a:ext cx="0" cy="127000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0" name="OTLSHAPE_M_1cfb373462504a66af5377cb25514174_Connector1"/>
          <p:cNvCxnSpPr/>
          <p:nvPr>
            <p:custDataLst>
              <p:tags r:id="rId5"/>
            </p:custDataLst>
          </p:nvPr>
        </p:nvCxnSpPr>
        <p:spPr>
          <a:xfrm>
            <a:off x="9677576" y="2819400"/>
            <a:ext cx="0" cy="1057487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OTLSHAPE_M_34245e7a5fc0495d85f533ec4c8c4d90_Connector2"/>
          <p:cNvCxnSpPr/>
          <p:nvPr>
            <p:custDataLst>
              <p:tags r:id="rId6"/>
            </p:custDataLst>
          </p:nvPr>
        </p:nvCxnSpPr>
        <p:spPr>
          <a:xfrm>
            <a:off x="7342006" y="3310810"/>
            <a:ext cx="0" cy="85422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8" name="OTLSHAPE_M_34245e7a5fc0495d85f533ec4c8c4d90_Connector1"/>
          <p:cNvCxnSpPr/>
          <p:nvPr>
            <p:custDataLst>
              <p:tags r:id="rId7"/>
            </p:custDataLst>
          </p:nvPr>
        </p:nvCxnSpPr>
        <p:spPr>
          <a:xfrm>
            <a:off x="7342006" y="2819400"/>
            <a:ext cx="0" cy="308191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7" name="OTLSHAPE_M_bd1e722943ad4e619098ff22f502198e_Connector1"/>
          <p:cNvCxnSpPr/>
          <p:nvPr>
            <p:custDataLst>
              <p:tags r:id="rId8"/>
            </p:custDataLst>
          </p:nvPr>
        </p:nvCxnSpPr>
        <p:spPr>
          <a:xfrm>
            <a:off x="6719216" y="2819400"/>
            <a:ext cx="0" cy="1045296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6" name="OTLSHAPE_M_2100832453ba450ea0ab5e93a7665381_Connector2"/>
          <p:cNvCxnSpPr/>
          <p:nvPr>
            <p:custDataLst>
              <p:tags r:id="rId9"/>
            </p:custDataLst>
          </p:nvPr>
        </p:nvCxnSpPr>
        <p:spPr>
          <a:xfrm>
            <a:off x="4539664" y="3310043"/>
            <a:ext cx="0" cy="88900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5" name="OTLSHAPE_M_2100832453ba450ea0ab5e93a7665381_Connector1"/>
          <p:cNvCxnSpPr/>
          <p:nvPr>
            <p:custDataLst>
              <p:tags r:id="rId10"/>
            </p:custDataLst>
          </p:nvPr>
        </p:nvCxnSpPr>
        <p:spPr>
          <a:xfrm>
            <a:off x="4539664" y="2819400"/>
            <a:ext cx="0" cy="307425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4" name="OTLSHAPE_M_91839bf6d16544faa3ff4815498e9adc_Connector2"/>
          <p:cNvCxnSpPr/>
          <p:nvPr>
            <p:custDataLst>
              <p:tags r:id="rId11"/>
            </p:custDataLst>
          </p:nvPr>
        </p:nvCxnSpPr>
        <p:spPr>
          <a:xfrm>
            <a:off x="4228055" y="3787987"/>
            <a:ext cx="0" cy="801534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3" name="OTLSHAPE_M_91839bf6d16544faa3ff4815498e9adc_Connector1"/>
          <p:cNvCxnSpPr/>
          <p:nvPr>
            <p:custDataLst>
              <p:tags r:id="rId12"/>
            </p:custDataLst>
          </p:nvPr>
        </p:nvCxnSpPr>
        <p:spPr>
          <a:xfrm>
            <a:off x="4228055" y="2819400"/>
            <a:ext cx="0" cy="785368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2" name="OTLSHAPE_M_54e1bd961229455da744a77c6d35a811_Connector2"/>
          <p:cNvCxnSpPr/>
          <p:nvPr>
            <p:custDataLst>
              <p:tags r:id="rId13"/>
            </p:custDataLst>
          </p:nvPr>
        </p:nvCxnSpPr>
        <p:spPr>
          <a:xfrm>
            <a:off x="3605266" y="4978564"/>
            <a:ext cx="0" cy="483193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" name="OTLSHAPE_M_54e1bd961229455da744a77c6d35a811_Connector1"/>
          <p:cNvCxnSpPr/>
          <p:nvPr>
            <p:custDataLst>
              <p:tags r:id="rId14"/>
            </p:custDataLst>
          </p:nvPr>
        </p:nvCxnSpPr>
        <p:spPr>
          <a:xfrm>
            <a:off x="3605266" y="2819400"/>
            <a:ext cx="0" cy="1975945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OTLSHAPE_M_e4c9f63e82ad493481248994e89f9fbe_Connector2"/>
          <p:cNvCxnSpPr/>
          <p:nvPr>
            <p:custDataLst>
              <p:tags r:id="rId15"/>
            </p:custDataLst>
          </p:nvPr>
        </p:nvCxnSpPr>
        <p:spPr>
          <a:xfrm>
            <a:off x="9521985" y="2054775"/>
            <a:ext cx="0" cy="307425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9" name="OTLSHAPE_M_e4c9f63e82ad493481248994e89f9fbe_Connector1"/>
          <p:cNvCxnSpPr/>
          <p:nvPr>
            <p:custDataLst>
              <p:tags r:id="rId16"/>
            </p:custDataLst>
          </p:nvPr>
        </p:nvCxnSpPr>
        <p:spPr>
          <a:xfrm>
            <a:off x="9521985" y="1782657"/>
            <a:ext cx="0" cy="88900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8" name="OTLSHAPE_M_4c7a88c2f4d34ccca7c0a40bde41849f_Connector1"/>
          <p:cNvCxnSpPr/>
          <p:nvPr>
            <p:custDataLst>
              <p:tags r:id="rId17"/>
            </p:custDataLst>
          </p:nvPr>
        </p:nvCxnSpPr>
        <p:spPr>
          <a:xfrm>
            <a:off x="7186416" y="1782657"/>
            <a:ext cx="0" cy="579543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OTLSHAPE_M_0fd9b9afa4424994912c8fec01a5741e_Connector1"/>
          <p:cNvCxnSpPr/>
          <p:nvPr>
            <p:custDataLst>
              <p:tags r:id="rId18"/>
            </p:custDataLst>
          </p:nvPr>
        </p:nvCxnSpPr>
        <p:spPr>
          <a:xfrm>
            <a:off x="6408034" y="1300780"/>
            <a:ext cx="0" cy="1061420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6" name="OTLSHAPE_M_5bd41be6e53f48f0be06b8a714bde27b_Connector1"/>
          <p:cNvCxnSpPr/>
          <p:nvPr>
            <p:custDataLst>
              <p:tags r:id="rId19"/>
            </p:custDataLst>
          </p:nvPr>
        </p:nvCxnSpPr>
        <p:spPr>
          <a:xfrm>
            <a:off x="4383646" y="1782657"/>
            <a:ext cx="0" cy="579543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5" name="OTLSHAPE_M_f65ce264d41a4de39d7df42d36080c17_Connector2"/>
          <p:cNvCxnSpPr/>
          <p:nvPr>
            <p:custDataLst>
              <p:tags r:id="rId20"/>
            </p:custDataLst>
          </p:nvPr>
        </p:nvCxnSpPr>
        <p:spPr>
          <a:xfrm>
            <a:off x="4228055" y="1576832"/>
            <a:ext cx="0" cy="785368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4" name="OTLSHAPE_M_f65ce264d41a4de39d7df42d36080c17_Connector1"/>
          <p:cNvCxnSpPr/>
          <p:nvPr>
            <p:custDataLst>
              <p:tags r:id="rId21"/>
            </p:custDataLst>
          </p:nvPr>
        </p:nvCxnSpPr>
        <p:spPr>
          <a:xfrm>
            <a:off x="4228055" y="1304713"/>
            <a:ext cx="0" cy="88900"/>
          </a:xfrm>
          <a:prstGeom prst="line">
            <a:avLst/>
          </a:prstGeom>
          <a:ln w="9525" cap="flat" cmpd="sng" algn="ctr">
            <a:solidFill>
              <a:srgbClr val="FEE6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OTLSHAPE_M_b5520374bd2f4588966ff551e085eeac_Connector3"/>
          <p:cNvCxnSpPr/>
          <p:nvPr>
            <p:custDataLst>
              <p:tags r:id="rId22"/>
            </p:custDataLst>
          </p:nvPr>
        </p:nvCxnSpPr>
        <p:spPr>
          <a:xfrm>
            <a:off x="3760856" y="1576832"/>
            <a:ext cx="0" cy="785368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2" name="OTLSHAPE_M_b5520374bd2f4588966ff551e085eeac_Connector2"/>
          <p:cNvCxnSpPr/>
          <p:nvPr>
            <p:custDataLst>
              <p:tags r:id="rId23"/>
            </p:custDataLst>
          </p:nvPr>
        </p:nvCxnSpPr>
        <p:spPr>
          <a:xfrm>
            <a:off x="3760856" y="1098889"/>
            <a:ext cx="0" cy="294725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OTLSHAPE_M_b5520374bd2f4588966ff551e085eeac_Connector1"/>
          <p:cNvCxnSpPr/>
          <p:nvPr>
            <p:custDataLst>
              <p:tags r:id="rId24"/>
            </p:custDataLst>
          </p:nvPr>
        </p:nvCxnSpPr>
        <p:spPr>
          <a:xfrm>
            <a:off x="3760856" y="826770"/>
            <a:ext cx="0" cy="88900"/>
          </a:xfrm>
          <a:prstGeom prst="line">
            <a:avLst/>
          </a:prstGeom>
          <a:ln w="9525" cap="flat" cmpd="sng" algn="ctr">
            <a:solidFill>
              <a:srgbClr val="C8BCB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82" name="Picture 6481"/>
          <p:cNvPicPr>
            <a:picLocks noChangeAspect="1"/>
          </p:cNvPicPr>
          <p:nvPr/>
        </p:nvPicPr>
        <p:blipFill>
          <a:blip r:embed="rId119"/>
          <a:stretch>
            <a:fillRect/>
          </a:stretch>
        </p:blipFill>
        <p:spPr>
          <a:xfrm>
            <a:off x="7616370" y="2401611"/>
            <a:ext cx="1153284" cy="372027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2195" name="Picture 2194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 flipH="1" flipV="1">
            <a:off x="8703239" y="2400299"/>
            <a:ext cx="2505805" cy="365677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2194" name="Picture 2193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 flipV="1">
            <a:off x="5032370" y="2415623"/>
            <a:ext cx="2505805" cy="365677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6481" name="Picture 6480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>
            <a:off x="988585" y="2409273"/>
            <a:ext cx="2505805" cy="365677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1088" name="Picture 2" descr="Image result for pulp fiction no background"/>
          <p:cNvPicPr>
            <a:picLocks noChangeAspect="1" noChangeArrowheads="1"/>
          </p:cNvPicPr>
          <p:nvPr/>
        </p:nvPicPr>
        <p:blipFill rotWithShape="1">
          <a:blip r:embed="rId1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1"/>
          <a:stretch/>
        </p:blipFill>
        <p:spPr bwMode="auto">
          <a:xfrm flipH="1">
            <a:off x="9568093" y="4133512"/>
            <a:ext cx="2639282" cy="268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8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2466785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34" smtClean="0">
                <a:solidFill>
                  <a:srgbClr val="F7C00B"/>
                </a:solidFill>
                <a:latin typeface="Calibri" panose="020F0502020204030204" pitchFamily="34" charset="0"/>
              </a:rPr>
              <a:t>1954</a:t>
            </a:r>
            <a:endParaRPr lang="en-US" sz="1600" b="1" spc="-34">
              <a:solidFill>
                <a:srgbClr val="F7C00B"/>
              </a:solidFill>
              <a:latin typeface="Calibri" panose="020F0502020204030204" pitchFamily="34" charset="0"/>
            </a:endParaRPr>
          </a:p>
        </p:txBody>
      </p:sp>
      <p:sp>
        <p:nvSpPr>
          <p:cNvPr id="1079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11526012" y="2466785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34" smtClean="0">
                <a:solidFill>
                  <a:srgbClr val="F7C00B"/>
                </a:solidFill>
                <a:latin typeface="Calibri" panose="020F0502020204030204" pitchFamily="34" charset="0"/>
              </a:rPr>
              <a:t>2019</a:t>
            </a:r>
            <a:endParaRPr lang="en-US" sz="1600" b="1" spc="-34">
              <a:solidFill>
                <a:srgbClr val="F7C00B"/>
              </a:solidFill>
              <a:latin typeface="Calibri" panose="020F0502020204030204" pitchFamily="34" charset="0"/>
            </a:endParaRPr>
          </a:p>
        </p:txBody>
      </p:sp>
      <p:sp>
        <p:nvSpPr>
          <p:cNvPr id="1081" name="OTLSHAPE_TB_00000000000000000000000000000000_ElapsedTime" hidden="1"/>
          <p:cNvSpPr/>
          <p:nvPr>
            <p:custDataLst>
              <p:tags r:id="rId27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TLSHAPE_TB_00000000000000000000000000000000_TodayMarkerShape" hidden="1"/>
          <p:cNvSpPr/>
          <p:nvPr>
            <p:custDataLst>
              <p:tags r:id="rId28"/>
            </p:custDataLst>
          </p:nvPr>
        </p:nvSpPr>
        <p:spPr>
          <a:xfrm>
            <a:off x="10887675" y="27813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TLSHAPE_TB_00000000000000000000000000000000_TodayMarkerText" hidden="1"/>
          <p:cNvSpPr txBox="1"/>
          <p:nvPr>
            <p:custDataLst>
              <p:tags r:id="rId29"/>
            </p:custDataLst>
          </p:nvPr>
        </p:nvSpPr>
        <p:spPr>
          <a:xfrm>
            <a:off x="10761976" y="2908300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84" name="OTLSHAPE_TB_00000000000000000000000000000000_TimescaleInterval1"/>
          <p:cNvSpPr txBox="1"/>
          <p:nvPr>
            <p:custDataLst>
              <p:tags r:id="rId30"/>
            </p:custDataLst>
          </p:nvPr>
        </p:nvSpPr>
        <p:spPr>
          <a:xfrm>
            <a:off x="1021588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1954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1085" name="OTLSHAPE_TB_00000000000000000000000000000000_Separator1"/>
          <p:cNvCxnSpPr/>
          <p:nvPr>
            <p:custDataLst>
              <p:tags r:id="rId31"/>
            </p:custDataLst>
          </p:nvPr>
        </p:nvCxnSpPr>
        <p:spPr>
          <a:xfrm>
            <a:off x="1892060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6" name="OTLSHAPE_TB_00000000000000000000000000000000_TimescaleInterval2"/>
          <p:cNvSpPr txBox="1"/>
          <p:nvPr>
            <p:custDataLst>
              <p:tags r:id="rId32"/>
            </p:custDataLst>
          </p:nvPr>
        </p:nvSpPr>
        <p:spPr>
          <a:xfrm>
            <a:off x="1955560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1960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1087" name="OTLSHAPE_TB_00000000000000000000000000000000_Separator2"/>
          <p:cNvCxnSpPr/>
          <p:nvPr>
            <p:custDataLst>
              <p:tags r:id="rId33"/>
            </p:custDataLst>
          </p:nvPr>
        </p:nvCxnSpPr>
        <p:spPr>
          <a:xfrm>
            <a:off x="2826458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2" name="OTLSHAPE_TB_00000000000000000000000000000000_TimescaleInterval3"/>
          <p:cNvSpPr txBox="1"/>
          <p:nvPr>
            <p:custDataLst>
              <p:tags r:id="rId34"/>
            </p:custDataLst>
          </p:nvPr>
        </p:nvSpPr>
        <p:spPr>
          <a:xfrm>
            <a:off x="2889958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1966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53" name="OTLSHAPE_TB_00000000000000000000000000000000_Separator3"/>
          <p:cNvCxnSpPr/>
          <p:nvPr>
            <p:custDataLst>
              <p:tags r:id="rId35"/>
            </p:custDataLst>
          </p:nvPr>
        </p:nvCxnSpPr>
        <p:spPr>
          <a:xfrm>
            <a:off x="3760431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4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3823931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1972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55" name="OTLSHAPE_TB_00000000000000000000000000000000_Separator4"/>
          <p:cNvCxnSpPr/>
          <p:nvPr>
            <p:custDataLst>
              <p:tags r:id="rId37"/>
            </p:custDataLst>
          </p:nvPr>
        </p:nvCxnSpPr>
        <p:spPr>
          <a:xfrm>
            <a:off x="4694829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6" name="OTLSHAPE_TB_00000000000000000000000000000000_TimescaleInterval5"/>
          <p:cNvSpPr txBox="1"/>
          <p:nvPr>
            <p:custDataLst>
              <p:tags r:id="rId38"/>
            </p:custDataLst>
          </p:nvPr>
        </p:nvSpPr>
        <p:spPr>
          <a:xfrm>
            <a:off x="4758329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1978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57" name="OTLSHAPE_TB_00000000000000000000000000000000_Separator5"/>
          <p:cNvCxnSpPr/>
          <p:nvPr>
            <p:custDataLst>
              <p:tags r:id="rId39"/>
            </p:custDataLst>
          </p:nvPr>
        </p:nvCxnSpPr>
        <p:spPr>
          <a:xfrm>
            <a:off x="5628801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58" name="OTLSHAPE_TB_00000000000000000000000000000000_TimescaleInterval6"/>
          <p:cNvSpPr txBox="1"/>
          <p:nvPr>
            <p:custDataLst>
              <p:tags r:id="rId40"/>
            </p:custDataLst>
          </p:nvPr>
        </p:nvSpPr>
        <p:spPr>
          <a:xfrm>
            <a:off x="5692301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1984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59" name="OTLSHAPE_TB_00000000000000000000000000000000_Separator6"/>
          <p:cNvCxnSpPr/>
          <p:nvPr>
            <p:custDataLst>
              <p:tags r:id="rId41"/>
            </p:custDataLst>
          </p:nvPr>
        </p:nvCxnSpPr>
        <p:spPr>
          <a:xfrm>
            <a:off x="6563199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0" name="OTLSHAPE_TB_00000000000000000000000000000000_TimescaleInterval7"/>
          <p:cNvSpPr txBox="1"/>
          <p:nvPr>
            <p:custDataLst>
              <p:tags r:id="rId42"/>
            </p:custDataLst>
          </p:nvPr>
        </p:nvSpPr>
        <p:spPr>
          <a:xfrm>
            <a:off x="6626699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1990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61" name="OTLSHAPE_TB_00000000000000000000000000000000_Separator7"/>
          <p:cNvCxnSpPr/>
          <p:nvPr>
            <p:custDataLst>
              <p:tags r:id="rId43"/>
            </p:custDataLst>
          </p:nvPr>
        </p:nvCxnSpPr>
        <p:spPr>
          <a:xfrm>
            <a:off x="7497171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2" name="OTLSHAPE_TB_00000000000000000000000000000000_TimescaleInterval8"/>
          <p:cNvSpPr txBox="1"/>
          <p:nvPr>
            <p:custDataLst>
              <p:tags r:id="rId44"/>
            </p:custDataLst>
          </p:nvPr>
        </p:nvSpPr>
        <p:spPr>
          <a:xfrm>
            <a:off x="7560671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1996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63" name="OTLSHAPE_TB_00000000000000000000000000000000_Separator8"/>
          <p:cNvCxnSpPr/>
          <p:nvPr>
            <p:custDataLst>
              <p:tags r:id="rId45"/>
            </p:custDataLst>
          </p:nvPr>
        </p:nvCxnSpPr>
        <p:spPr>
          <a:xfrm>
            <a:off x="8431570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4" name="OTLSHAPE_TB_00000000000000000000000000000000_TimescaleInterval9"/>
          <p:cNvSpPr txBox="1"/>
          <p:nvPr>
            <p:custDataLst>
              <p:tags r:id="rId46"/>
            </p:custDataLst>
          </p:nvPr>
        </p:nvSpPr>
        <p:spPr>
          <a:xfrm>
            <a:off x="8495070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2002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9165" name="OTLSHAPE_TB_00000000000000000000000000000000_Separator9"/>
          <p:cNvCxnSpPr/>
          <p:nvPr>
            <p:custDataLst>
              <p:tags r:id="rId47"/>
            </p:custDataLst>
          </p:nvPr>
        </p:nvCxnSpPr>
        <p:spPr>
          <a:xfrm>
            <a:off x="9365542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6" name="OTLSHAPE_TB_00000000000000000000000000000000_TimescaleInterval10"/>
          <p:cNvSpPr txBox="1"/>
          <p:nvPr>
            <p:custDataLst>
              <p:tags r:id="rId48"/>
            </p:custDataLst>
          </p:nvPr>
        </p:nvSpPr>
        <p:spPr>
          <a:xfrm>
            <a:off x="9429042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2008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cxnSp>
        <p:nvCxnSpPr>
          <p:cNvPr id="1089" name="OTLSHAPE_TB_00000000000000000000000000000000_Separator10"/>
          <p:cNvCxnSpPr/>
          <p:nvPr>
            <p:custDataLst>
              <p:tags r:id="rId49"/>
            </p:custDataLst>
          </p:nvPr>
        </p:nvCxnSpPr>
        <p:spPr>
          <a:xfrm>
            <a:off x="10299940" y="2438400"/>
            <a:ext cx="0" cy="304800"/>
          </a:xfrm>
          <a:prstGeom prst="line">
            <a:avLst/>
          </a:prstGeom>
          <a:ln w="6350" cap="flat" cmpd="sng" algn="ctr">
            <a:solidFill>
              <a:srgbClr val="FEE64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0" name="OTLSHAPE_TB_00000000000000000000000000000000_TimescaleInterval11"/>
          <p:cNvSpPr txBox="1"/>
          <p:nvPr>
            <p:custDataLst>
              <p:tags r:id="rId50"/>
            </p:custDataLst>
          </p:nvPr>
        </p:nvSpPr>
        <p:spPr>
          <a:xfrm>
            <a:off x="10363440" y="24977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FEE64B"/>
                </a:solidFill>
                <a:latin typeface="Calibri" panose="020F0502020204030204" pitchFamily="34" charset="0"/>
              </a:rPr>
              <a:t>2014</a:t>
            </a:r>
            <a:endParaRPr lang="en-US" sz="1200" b="1" spc="-20">
              <a:solidFill>
                <a:srgbClr val="FEE64B"/>
              </a:solidFill>
              <a:latin typeface="Calibri" panose="020F0502020204030204" pitchFamily="34" charset="0"/>
            </a:endParaRPr>
          </a:p>
        </p:txBody>
      </p:sp>
      <p:sp>
        <p:nvSpPr>
          <p:cNvPr id="1113" name="OTLSHAPE_M_066f9f8f5e7a47b695a3d52d62f4967e_Title"/>
          <p:cNvSpPr txBox="1"/>
          <p:nvPr>
            <p:custDataLst>
              <p:tags r:id="rId51"/>
            </p:custDataLst>
          </p:nvPr>
        </p:nvSpPr>
        <p:spPr>
          <a:xfrm>
            <a:off x="213356" y="1871557"/>
            <a:ext cx="15240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E6E0DE"/>
                </a:solidFill>
                <a:latin typeface="Century Schoolbook" panose="02040604050505020304" pitchFamily="18" charset="0"/>
              </a:rPr>
              <a:t>John Travolta is born</a:t>
            </a:r>
            <a:endParaRPr lang="en-US" sz="1200" spc="-8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14" name="OTLSHAPE_M_066f9f8f5e7a47b695a3d52d62f4967e_Date"/>
          <p:cNvSpPr txBox="1"/>
          <p:nvPr>
            <p:custDataLst>
              <p:tags r:id="rId52"/>
            </p:custDataLst>
          </p:nvPr>
        </p:nvSpPr>
        <p:spPr>
          <a:xfrm>
            <a:off x="641706" y="2080175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C8BCB8"/>
                </a:solidFill>
                <a:latin typeface="Calibri" panose="020F0502020204030204" pitchFamily="34" charset="0"/>
              </a:rPr>
              <a:t>Feb 18, 1954</a:t>
            </a:r>
            <a:endParaRPr lang="en-US" sz="1000" spc="-6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15" name="OTLSHAPE_M_066f9f8f5e7a47b695a3d52d62f4967e_Shape"/>
          <p:cNvSpPr/>
          <p:nvPr>
            <p:custDataLst>
              <p:tags r:id="rId53"/>
            </p:custDataLst>
          </p:nvPr>
        </p:nvSpPr>
        <p:spPr>
          <a:xfrm>
            <a:off x="887535" y="22606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OTLSHAPE_M_b5520374bd2f4588966ff551e085eeac_Title"/>
          <p:cNvSpPr txBox="1"/>
          <p:nvPr>
            <p:custDataLst>
              <p:tags r:id="rId54"/>
            </p:custDataLst>
          </p:nvPr>
        </p:nvSpPr>
        <p:spPr>
          <a:xfrm>
            <a:off x="2809203" y="437727"/>
            <a:ext cx="18923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6E0DE"/>
                </a:solidFill>
                <a:latin typeface="Century Schoolbook" panose="02040604050505020304" pitchFamily="18" charset="0"/>
              </a:rPr>
              <a:t>First TV role (Emergency!)</a:t>
            </a:r>
            <a:endParaRPr lang="en-US" sz="1200" spc="-6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17" name="OTLSHAPE_M_b5520374bd2f4588966ff551e085eeac_Date"/>
          <p:cNvSpPr txBox="1"/>
          <p:nvPr>
            <p:custDataLst>
              <p:tags r:id="rId55"/>
            </p:custDataLst>
          </p:nvPr>
        </p:nvSpPr>
        <p:spPr>
          <a:xfrm>
            <a:off x="3625728" y="6463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1972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18" name="OTLSHAPE_M_b5520374bd2f4588966ff551e085eeac_Shape"/>
          <p:cNvSpPr/>
          <p:nvPr>
            <p:custDataLst>
              <p:tags r:id="rId56"/>
            </p:custDataLst>
          </p:nvPr>
        </p:nvSpPr>
        <p:spPr>
          <a:xfrm>
            <a:off x="3669416" y="22606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OTLSHAPE_M_f65ce264d41a4de39d7df42d36080c17_Title"/>
          <p:cNvSpPr txBox="1"/>
          <p:nvPr>
            <p:custDataLst>
              <p:tags r:id="rId57"/>
            </p:custDataLst>
          </p:nvPr>
        </p:nvSpPr>
        <p:spPr>
          <a:xfrm>
            <a:off x="3438581" y="915670"/>
            <a:ext cx="15748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Welcome Back, Kotter</a:t>
            </a:r>
            <a:endParaRPr lang="en-US" sz="1200" spc="-8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20" name="OTLSHAPE_M_f65ce264d41a4de39d7df42d36080c17_Date"/>
          <p:cNvSpPr txBox="1"/>
          <p:nvPr>
            <p:custDataLst>
              <p:tags r:id="rId58"/>
            </p:custDataLst>
          </p:nvPr>
        </p:nvSpPr>
        <p:spPr>
          <a:xfrm>
            <a:off x="4092928" y="11242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1975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21" name="OTLSHAPE_M_f65ce264d41a4de39d7df42d36080c17_Shape"/>
          <p:cNvSpPr/>
          <p:nvPr>
            <p:custDataLst>
              <p:tags r:id="rId59"/>
            </p:custDataLst>
          </p:nvPr>
        </p:nvSpPr>
        <p:spPr>
          <a:xfrm>
            <a:off x="4136616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OTLSHAPE_M_5bd41be6e53f48f0be06b8a714bde27b_Title"/>
          <p:cNvSpPr txBox="1"/>
          <p:nvPr>
            <p:custDataLst>
              <p:tags r:id="rId60"/>
            </p:custDataLst>
          </p:nvPr>
        </p:nvSpPr>
        <p:spPr>
          <a:xfrm>
            <a:off x="3595527" y="1393613"/>
            <a:ext cx="15748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6E0DE"/>
                </a:solidFill>
                <a:latin typeface="Century Schoolbook" panose="02040604050505020304" pitchFamily="18" charset="0"/>
              </a:rPr>
              <a:t>Gets his pilot's license</a:t>
            </a:r>
            <a:endParaRPr lang="en-US" sz="1200" spc="-6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23" name="OTLSHAPE_M_5bd41be6e53f48f0be06b8a714bde27b_Date"/>
          <p:cNvSpPr txBox="1"/>
          <p:nvPr>
            <p:custDataLst>
              <p:tags r:id="rId61"/>
            </p:custDataLst>
          </p:nvPr>
        </p:nvSpPr>
        <p:spPr>
          <a:xfrm>
            <a:off x="4248519" y="16022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1976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24" name="OTLSHAPE_M_5bd41be6e53f48f0be06b8a714bde27b_Shape"/>
          <p:cNvSpPr/>
          <p:nvPr>
            <p:custDataLst>
              <p:tags r:id="rId62"/>
            </p:custDataLst>
          </p:nvPr>
        </p:nvSpPr>
        <p:spPr>
          <a:xfrm>
            <a:off x="4292207" y="22606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OTLSHAPE_M_dcbb53193e914c38b02d7b4270ef0caf_Title"/>
          <p:cNvSpPr txBox="1"/>
          <p:nvPr>
            <p:custDataLst>
              <p:tags r:id="rId63"/>
            </p:custDataLst>
          </p:nvPr>
        </p:nvSpPr>
        <p:spPr>
          <a:xfrm>
            <a:off x="4441975" y="1871557"/>
            <a:ext cx="4953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0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Grease</a:t>
            </a:r>
            <a:endParaRPr lang="en-US" sz="1200" spc="-20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26" name="OTLSHAPE_M_dcbb53193e914c38b02d7b4270ef0caf_Date"/>
          <p:cNvSpPr txBox="1"/>
          <p:nvPr>
            <p:custDataLst>
              <p:tags r:id="rId64"/>
            </p:custDataLst>
          </p:nvPr>
        </p:nvSpPr>
        <p:spPr>
          <a:xfrm>
            <a:off x="4560127" y="20801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1978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27" name="OTLSHAPE_M_dcbb53193e914c38b02d7b4270ef0caf_Shape"/>
          <p:cNvSpPr/>
          <p:nvPr>
            <p:custDataLst>
              <p:tags r:id="rId65"/>
            </p:custDataLst>
          </p:nvPr>
        </p:nvSpPr>
        <p:spPr>
          <a:xfrm>
            <a:off x="4603815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OTLSHAPE_M_0fd9b9afa4424994912c8fec01a5741e_Title"/>
          <p:cNvSpPr txBox="1"/>
          <p:nvPr>
            <p:custDataLst>
              <p:tags r:id="rId66"/>
            </p:custDataLst>
          </p:nvPr>
        </p:nvSpPr>
        <p:spPr>
          <a:xfrm>
            <a:off x="5703100" y="911737"/>
            <a:ext cx="14097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 smtClean="0">
                <a:solidFill>
                  <a:srgbClr val="FEEF94"/>
                </a:solidFill>
                <a:latin typeface="Century Schoolbook" panose="02040604050505020304" pitchFamily="18" charset="0"/>
              </a:rPr>
              <a:t>Look Who's Talking</a:t>
            </a:r>
            <a:endParaRPr lang="en-US" sz="1200" spc="-8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29" name="OTLSHAPE_M_0fd9b9afa4424994912c8fec01a5741e_Date"/>
          <p:cNvSpPr txBox="1"/>
          <p:nvPr>
            <p:custDataLst>
              <p:tags r:id="rId67"/>
            </p:custDataLst>
          </p:nvPr>
        </p:nvSpPr>
        <p:spPr>
          <a:xfrm>
            <a:off x="6272906" y="112035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1989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30" name="OTLSHAPE_M_0fd9b9afa4424994912c8fec01a5741e_Shape"/>
          <p:cNvSpPr/>
          <p:nvPr>
            <p:custDataLst>
              <p:tags r:id="rId68"/>
            </p:custDataLst>
          </p:nvPr>
        </p:nvSpPr>
        <p:spPr>
          <a:xfrm>
            <a:off x="6316594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OTLSHAPE_M_4c7a88c2f4d34ccca7c0a40bde41849f_Title"/>
          <p:cNvSpPr txBox="1"/>
          <p:nvPr>
            <p:custDataLst>
              <p:tags r:id="rId69"/>
            </p:custDataLst>
          </p:nvPr>
        </p:nvSpPr>
        <p:spPr>
          <a:xfrm>
            <a:off x="6746826" y="1393613"/>
            <a:ext cx="8763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rgbClr val="FEEF94"/>
                </a:solidFill>
                <a:latin typeface="Century Schoolbook" panose="02040604050505020304" pitchFamily="18" charset="0"/>
              </a:rPr>
              <a:t>Pulp Fiction</a:t>
            </a:r>
            <a:endParaRPr lang="en-US" sz="1200" spc="-12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32" name="OTLSHAPE_M_4c7a88c2f4d34ccca7c0a40bde41849f_Date"/>
          <p:cNvSpPr txBox="1"/>
          <p:nvPr>
            <p:custDataLst>
              <p:tags r:id="rId70"/>
            </p:custDataLst>
          </p:nvPr>
        </p:nvSpPr>
        <p:spPr>
          <a:xfrm>
            <a:off x="7051287" y="16022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1994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33" name="OTLSHAPE_M_4c7a88c2f4d34ccca7c0a40bde41849f_Shape"/>
          <p:cNvSpPr/>
          <p:nvPr>
            <p:custDataLst>
              <p:tags r:id="rId71"/>
            </p:custDataLst>
          </p:nvPr>
        </p:nvSpPr>
        <p:spPr>
          <a:xfrm>
            <a:off x="7094975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OTLSHAPE_M_32497c7a8a4e47fe8dac04bdc6a7f10e_Title"/>
          <p:cNvSpPr txBox="1"/>
          <p:nvPr>
            <p:custDataLst>
              <p:tags r:id="rId72"/>
            </p:custDataLst>
          </p:nvPr>
        </p:nvSpPr>
        <p:spPr>
          <a:xfrm>
            <a:off x="7350952" y="1871557"/>
            <a:ext cx="5969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8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Face/Off</a:t>
            </a:r>
            <a:endParaRPr lang="en-US" sz="1200" spc="-18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35" name="OTLSHAPE_M_32497c7a8a4e47fe8dac04bdc6a7f10e_Date"/>
          <p:cNvSpPr txBox="1"/>
          <p:nvPr>
            <p:custDataLst>
              <p:tags r:id="rId73"/>
            </p:custDataLst>
          </p:nvPr>
        </p:nvSpPr>
        <p:spPr>
          <a:xfrm>
            <a:off x="7518487" y="20801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1997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36" name="OTLSHAPE_M_32497c7a8a4e47fe8dac04bdc6a7f10e_Shape"/>
          <p:cNvSpPr/>
          <p:nvPr>
            <p:custDataLst>
              <p:tags r:id="rId74"/>
            </p:custDataLst>
          </p:nvPr>
        </p:nvSpPr>
        <p:spPr>
          <a:xfrm>
            <a:off x="7562174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OTLSHAPE_M_58655e5507c84332a2a41e5321253eb1_Title"/>
          <p:cNvSpPr txBox="1"/>
          <p:nvPr>
            <p:custDataLst>
              <p:tags r:id="rId75"/>
            </p:custDataLst>
          </p:nvPr>
        </p:nvSpPr>
        <p:spPr>
          <a:xfrm>
            <a:off x="8258546" y="1871557"/>
            <a:ext cx="9652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The Punisher</a:t>
            </a:r>
            <a:endParaRPr lang="en-US" sz="1200" spc="-12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38" name="OTLSHAPE_M_58655e5507c84332a2a41e5321253eb1_Date"/>
          <p:cNvSpPr txBox="1"/>
          <p:nvPr>
            <p:custDataLst>
              <p:tags r:id="rId76"/>
            </p:custDataLst>
          </p:nvPr>
        </p:nvSpPr>
        <p:spPr>
          <a:xfrm>
            <a:off x="8608050" y="20801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2004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1139" name="OTLSHAPE_M_58655e5507c84332a2a41e5321253eb1_Shape"/>
          <p:cNvSpPr/>
          <p:nvPr>
            <p:custDataLst>
              <p:tags r:id="rId77"/>
            </p:custDataLst>
          </p:nvPr>
        </p:nvSpPr>
        <p:spPr>
          <a:xfrm>
            <a:off x="8651738" y="22606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OTLSHAPE_M_e4c9f63e82ad493481248994e89f9fbe_Title"/>
          <p:cNvSpPr txBox="1"/>
          <p:nvPr>
            <p:custDataLst>
              <p:tags r:id="rId78"/>
            </p:custDataLst>
          </p:nvPr>
        </p:nvSpPr>
        <p:spPr>
          <a:xfrm>
            <a:off x="8675720" y="1393613"/>
            <a:ext cx="16891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6E0DE"/>
                </a:solidFill>
                <a:latin typeface="Century Schoolbook" panose="02040604050505020304" pitchFamily="18" charset="0"/>
              </a:rPr>
              <a:t>Son, Jett, dies at age 16</a:t>
            </a:r>
            <a:endParaRPr lang="en-US" sz="1200" spc="-6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41" name="OTLSHAPE_M_e4c9f63e82ad493481248994e89f9fbe_Date"/>
          <p:cNvSpPr txBox="1"/>
          <p:nvPr>
            <p:custDataLst>
              <p:tags r:id="rId79"/>
            </p:custDataLst>
          </p:nvPr>
        </p:nvSpPr>
        <p:spPr>
          <a:xfrm>
            <a:off x="9386856" y="16022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2009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42" name="OTLSHAPE_M_e4c9f63e82ad493481248994e89f9fbe_Shape"/>
          <p:cNvSpPr/>
          <p:nvPr>
            <p:custDataLst>
              <p:tags r:id="rId80"/>
            </p:custDataLst>
          </p:nvPr>
        </p:nvSpPr>
        <p:spPr>
          <a:xfrm>
            <a:off x="9430545" y="22606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OTLSHAPE_M_7cfc1d2da84640968dc8e556bf469657_Title"/>
          <p:cNvSpPr txBox="1"/>
          <p:nvPr>
            <p:custDataLst>
              <p:tags r:id="rId81"/>
            </p:custDataLst>
          </p:nvPr>
        </p:nvSpPr>
        <p:spPr>
          <a:xfrm>
            <a:off x="9508572" y="1871557"/>
            <a:ext cx="24257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dirty="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Receives Primetime Emmy Award</a:t>
            </a:r>
            <a:endParaRPr lang="en-US" sz="1200" spc="-6" dirty="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44" name="OTLSHAPE_M_7cfc1d2da84640968dc8e556bf469657_Date"/>
          <p:cNvSpPr txBox="1"/>
          <p:nvPr>
            <p:custDataLst>
              <p:tags r:id="rId82"/>
            </p:custDataLst>
          </p:nvPr>
        </p:nvSpPr>
        <p:spPr>
          <a:xfrm>
            <a:off x="10586400" y="20801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2016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45" name="OTLSHAPE_M_7cfc1d2da84640968dc8e556bf469657_Shape"/>
          <p:cNvSpPr/>
          <p:nvPr>
            <p:custDataLst>
              <p:tags r:id="rId83"/>
            </p:custDataLst>
          </p:nvPr>
        </p:nvSpPr>
        <p:spPr>
          <a:xfrm>
            <a:off x="10630088" y="22606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OTLSHAPE_M_54e1bd961229455da744a77c6d35a811_Title"/>
          <p:cNvSpPr txBox="1"/>
          <p:nvPr>
            <p:custDataLst>
              <p:tags r:id="rId84"/>
            </p:custDataLst>
          </p:nvPr>
        </p:nvSpPr>
        <p:spPr>
          <a:xfrm>
            <a:off x="2931594" y="5667582"/>
            <a:ext cx="13462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dirty="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Drops out of school</a:t>
            </a:r>
            <a:endParaRPr lang="en-US" sz="1200" spc="-8" dirty="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47" name="OTLSHAPE_M_54e1bd961229455da744a77c6d35a811_Date"/>
          <p:cNvSpPr txBox="1"/>
          <p:nvPr>
            <p:custDataLst>
              <p:tags r:id="rId85"/>
            </p:custDataLst>
          </p:nvPr>
        </p:nvSpPr>
        <p:spPr>
          <a:xfrm>
            <a:off x="3470137" y="548715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1971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48" name="OTLSHAPE_M_54e1bd961229455da744a77c6d35a811_Shape"/>
          <p:cNvSpPr/>
          <p:nvPr>
            <p:custDataLst>
              <p:tags r:id="rId86"/>
            </p:custDataLst>
          </p:nvPr>
        </p:nvSpPr>
        <p:spPr>
          <a:xfrm>
            <a:off x="3513825" y="27178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OTLSHAPE_M_91839bf6d16544faa3ff4815498e9adc_Title"/>
          <p:cNvSpPr txBox="1"/>
          <p:nvPr>
            <p:custDataLst>
              <p:tags r:id="rId87"/>
            </p:custDataLst>
          </p:nvPr>
        </p:nvSpPr>
        <p:spPr>
          <a:xfrm>
            <a:off x="3108445" y="4795345"/>
            <a:ext cx="22352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dirty="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Joins the Church of Scientology</a:t>
            </a:r>
            <a:endParaRPr lang="en-US" sz="1200" spc="-6" dirty="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50" name="OTLSHAPE_M_91839bf6d16544faa3ff4815498e9adc_Date"/>
          <p:cNvSpPr txBox="1"/>
          <p:nvPr>
            <p:custDataLst>
              <p:tags r:id="rId88"/>
            </p:custDataLst>
          </p:nvPr>
        </p:nvSpPr>
        <p:spPr>
          <a:xfrm>
            <a:off x="4092928" y="461492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1975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1151" name="OTLSHAPE_M_91839bf6d16544faa3ff4815498e9adc_Shape"/>
          <p:cNvSpPr/>
          <p:nvPr>
            <p:custDataLst>
              <p:tags r:id="rId89"/>
            </p:custDataLst>
          </p:nvPr>
        </p:nvSpPr>
        <p:spPr>
          <a:xfrm>
            <a:off x="4136616" y="27178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4" name="OTLSHAPE_M_2100832453ba450ea0ab5e93a7665381_Title"/>
          <p:cNvSpPr txBox="1"/>
          <p:nvPr>
            <p:custDataLst>
              <p:tags r:id="rId90"/>
            </p:custDataLst>
          </p:nvPr>
        </p:nvSpPr>
        <p:spPr>
          <a:xfrm>
            <a:off x="3758487" y="3604768"/>
            <a:ext cx="15621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FEEF94"/>
                </a:solidFill>
                <a:latin typeface="Century Schoolbook" panose="02040604050505020304" pitchFamily="18" charset="0"/>
              </a:rPr>
              <a:t>Saturday Night Fever</a:t>
            </a:r>
            <a:endParaRPr lang="en-US" sz="1200" spc="-8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65" name="OTLSHAPE_M_2100832453ba450ea0ab5e93a7665381_Date"/>
          <p:cNvSpPr txBox="1"/>
          <p:nvPr>
            <p:custDataLst>
              <p:tags r:id="rId91"/>
            </p:custDataLst>
          </p:nvPr>
        </p:nvSpPr>
        <p:spPr>
          <a:xfrm>
            <a:off x="4404536" y="34243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1977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66" name="OTLSHAPE_M_2100832453ba450ea0ab5e93a7665381_Shape"/>
          <p:cNvSpPr/>
          <p:nvPr>
            <p:custDataLst>
              <p:tags r:id="rId92"/>
            </p:custDataLst>
          </p:nvPr>
        </p:nvSpPr>
        <p:spPr>
          <a:xfrm>
            <a:off x="4448224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7" name="OTLSHAPE_M_19e5e41e4520426ebb29421d89a31a6b_Title"/>
          <p:cNvSpPr txBox="1"/>
          <p:nvPr>
            <p:custDataLst>
              <p:tags r:id="rId93"/>
            </p:custDataLst>
          </p:nvPr>
        </p:nvSpPr>
        <p:spPr>
          <a:xfrm>
            <a:off x="4477884" y="3126825"/>
            <a:ext cx="10541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rgbClr val="FEEF94"/>
                </a:solidFill>
                <a:latin typeface="Century Schoolbook" panose="02040604050505020304" pitchFamily="18" charset="0"/>
              </a:rPr>
              <a:t>Urban Cowboy</a:t>
            </a:r>
            <a:endParaRPr lang="en-US" sz="1200" spc="-12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68" name="OTLSHAPE_M_19e5e41e4520426ebb29421d89a31a6b_Date"/>
          <p:cNvSpPr txBox="1"/>
          <p:nvPr>
            <p:custDataLst>
              <p:tags r:id="rId94"/>
            </p:custDataLst>
          </p:nvPr>
        </p:nvSpPr>
        <p:spPr>
          <a:xfrm>
            <a:off x="4871309" y="2946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1980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69" name="OTLSHAPE_M_19e5e41e4520426ebb29421d89a31a6b_Shape"/>
          <p:cNvSpPr/>
          <p:nvPr>
            <p:custDataLst>
              <p:tags r:id="rId95"/>
            </p:custDataLst>
          </p:nvPr>
        </p:nvSpPr>
        <p:spPr>
          <a:xfrm>
            <a:off x="4914997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0" name="OTLSHAPE_M_bd1e722943ad4e619098ff22f502198e_Title"/>
          <p:cNvSpPr txBox="1"/>
          <p:nvPr>
            <p:custDataLst>
              <p:tags r:id="rId96"/>
            </p:custDataLst>
          </p:nvPr>
        </p:nvSpPr>
        <p:spPr>
          <a:xfrm>
            <a:off x="5932599" y="4070521"/>
            <a:ext cx="15621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dirty="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Marries Kelly Preston</a:t>
            </a:r>
            <a:endParaRPr lang="en-US" sz="1200" spc="-8" dirty="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71" name="OTLSHAPE_M_bd1e722943ad4e619098ff22f502198e_Date"/>
          <p:cNvSpPr txBox="1"/>
          <p:nvPr>
            <p:custDataLst>
              <p:tags r:id="rId97"/>
            </p:custDataLst>
          </p:nvPr>
        </p:nvSpPr>
        <p:spPr>
          <a:xfrm>
            <a:off x="6584088" y="38900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1991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6472" name="OTLSHAPE_M_bd1e722943ad4e619098ff22f502198e_Shape"/>
          <p:cNvSpPr/>
          <p:nvPr>
            <p:custDataLst>
              <p:tags r:id="rId98"/>
            </p:custDataLst>
          </p:nvPr>
        </p:nvSpPr>
        <p:spPr>
          <a:xfrm>
            <a:off x="6627776" y="27178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3" name="OTLSHAPE_M_34245e7a5fc0495d85f533ec4c8c4d90_Title"/>
          <p:cNvSpPr txBox="1"/>
          <p:nvPr>
            <p:custDataLst>
              <p:tags r:id="rId99"/>
            </p:custDataLst>
          </p:nvPr>
        </p:nvSpPr>
        <p:spPr>
          <a:xfrm>
            <a:off x="6950402" y="3602057"/>
            <a:ext cx="7747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4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Get Shorty</a:t>
            </a:r>
            <a:endParaRPr lang="en-US" sz="1200" spc="-14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74" name="OTLSHAPE_M_34245e7a5fc0495d85f533ec4c8c4d90_Date"/>
          <p:cNvSpPr txBox="1"/>
          <p:nvPr>
            <p:custDataLst>
              <p:tags r:id="rId100"/>
            </p:custDataLst>
          </p:nvPr>
        </p:nvSpPr>
        <p:spPr>
          <a:xfrm>
            <a:off x="7206878" y="342163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1995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75" name="OTLSHAPE_M_34245e7a5fc0495d85f533ec4c8c4d90_Shape"/>
          <p:cNvSpPr/>
          <p:nvPr>
            <p:custDataLst>
              <p:tags r:id="rId101"/>
            </p:custDataLst>
          </p:nvPr>
        </p:nvSpPr>
        <p:spPr>
          <a:xfrm>
            <a:off x="7250566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6" name="OTLSHAPE_M_4f9e0d608dda466d9233c1ef5c35fd4d_Title"/>
          <p:cNvSpPr txBox="1"/>
          <p:nvPr>
            <p:custDataLst>
              <p:tags r:id="rId102"/>
            </p:custDataLst>
          </p:nvPr>
        </p:nvSpPr>
        <p:spPr>
          <a:xfrm>
            <a:off x="7310349" y="3127591"/>
            <a:ext cx="9906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A Civil Action</a:t>
            </a:r>
            <a:endParaRPr lang="en-US" sz="1200" spc="-10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77" name="OTLSHAPE_M_4f9e0d608dda466d9233c1ef5c35fd4d_Date"/>
          <p:cNvSpPr txBox="1"/>
          <p:nvPr>
            <p:custDataLst>
              <p:tags r:id="rId103"/>
            </p:custDataLst>
          </p:nvPr>
        </p:nvSpPr>
        <p:spPr>
          <a:xfrm>
            <a:off x="7674077" y="294716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1998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78" name="OTLSHAPE_M_4f9e0d608dda466d9233c1ef5c35fd4d_Shape"/>
          <p:cNvSpPr/>
          <p:nvPr>
            <p:custDataLst>
              <p:tags r:id="rId104"/>
            </p:custDataLst>
          </p:nvPr>
        </p:nvSpPr>
        <p:spPr>
          <a:xfrm>
            <a:off x="7717765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9" name="OTLSHAPE_M_83828c26744d41998e56233a70f9e9e7_Title"/>
          <p:cNvSpPr txBox="1"/>
          <p:nvPr>
            <p:custDataLst>
              <p:tags r:id="rId105"/>
            </p:custDataLst>
          </p:nvPr>
        </p:nvSpPr>
        <p:spPr>
          <a:xfrm>
            <a:off x="8844193" y="3126825"/>
            <a:ext cx="7239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4" dirty="0" smtClean="0">
                <a:solidFill>
                  <a:srgbClr val="FEEF94"/>
                </a:solidFill>
                <a:latin typeface="Century Schoolbook" panose="02040604050505020304" pitchFamily="18" charset="0"/>
              </a:rPr>
              <a:t>Hairspray</a:t>
            </a:r>
            <a:endParaRPr lang="en-US" sz="1200" spc="-14" dirty="0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80" name="OTLSHAPE_M_83828c26744d41998e56233a70f9e9e7_Date"/>
          <p:cNvSpPr txBox="1"/>
          <p:nvPr>
            <p:custDataLst>
              <p:tags r:id="rId106"/>
            </p:custDataLst>
          </p:nvPr>
        </p:nvSpPr>
        <p:spPr>
          <a:xfrm>
            <a:off x="9075248" y="2946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2007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83" name="OTLSHAPE_M_83828c26744d41998e56233a70f9e9e7_Shape"/>
          <p:cNvSpPr/>
          <p:nvPr>
            <p:custDataLst>
              <p:tags r:id="rId107"/>
            </p:custDataLst>
          </p:nvPr>
        </p:nvSpPr>
        <p:spPr>
          <a:xfrm>
            <a:off x="9118936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4" name="OTLSHAPE_M_1cfb373462504a66af5377cb25514174_Title"/>
          <p:cNvSpPr txBox="1"/>
          <p:nvPr>
            <p:custDataLst>
              <p:tags r:id="rId108"/>
            </p:custDataLst>
          </p:nvPr>
        </p:nvSpPr>
        <p:spPr>
          <a:xfrm>
            <a:off x="8237396" y="4082711"/>
            <a:ext cx="28702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Aids Haiti after catastrophic earthquake</a:t>
            </a:r>
            <a:endParaRPr lang="en-US" sz="1200" spc="-4" dirty="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85" name="OTLSHAPE_M_1cfb373462504a66af5377cb25514174_Date"/>
          <p:cNvSpPr txBox="1"/>
          <p:nvPr>
            <p:custDataLst>
              <p:tags r:id="rId109"/>
            </p:custDataLst>
          </p:nvPr>
        </p:nvSpPr>
        <p:spPr>
          <a:xfrm>
            <a:off x="9542448" y="39022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8BCB8"/>
                </a:solidFill>
                <a:latin typeface="Calibri" panose="020F0502020204030204" pitchFamily="34" charset="0"/>
              </a:rPr>
              <a:t>2010</a:t>
            </a:r>
            <a:endParaRPr lang="en-US" sz="1000" spc="-10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6486" name="OTLSHAPE_M_1cfb373462504a66af5377cb25514174_Shape"/>
          <p:cNvSpPr/>
          <p:nvPr>
            <p:custDataLst>
              <p:tags r:id="rId110"/>
            </p:custDataLst>
          </p:nvPr>
        </p:nvSpPr>
        <p:spPr>
          <a:xfrm>
            <a:off x="9586136" y="27178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7" name="OTLSHAPE_M_d4411e1beab04461b289f034c497e1b9_Title"/>
          <p:cNvSpPr txBox="1"/>
          <p:nvPr>
            <p:custDataLst>
              <p:tags r:id="rId111"/>
            </p:custDataLst>
          </p:nvPr>
        </p:nvSpPr>
        <p:spPr>
          <a:xfrm>
            <a:off x="9825808" y="3604768"/>
            <a:ext cx="15875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FEEF94"/>
                </a:solidFill>
                <a:latin typeface="Century Schoolbook" panose="02040604050505020304" pitchFamily="18" charset="0"/>
              </a:rPr>
              <a:t>American Crime Story</a:t>
            </a:r>
            <a:endParaRPr lang="en-US" sz="1200" spc="-8">
              <a:solidFill>
                <a:srgbClr val="FEEF94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88" name="OTLSHAPE_M_d4411e1beab04461b289f034c497e1b9_Date"/>
          <p:cNvSpPr txBox="1"/>
          <p:nvPr>
            <p:custDataLst>
              <p:tags r:id="rId112"/>
            </p:custDataLst>
          </p:nvPr>
        </p:nvSpPr>
        <p:spPr>
          <a:xfrm>
            <a:off x="10490060" y="34243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FFF3AB"/>
                </a:solidFill>
                <a:latin typeface="Calibri" panose="020F0502020204030204" pitchFamily="34" charset="0"/>
              </a:rPr>
              <a:t>2016</a:t>
            </a:r>
            <a:endParaRPr lang="en-US" sz="1000" spc="-10">
              <a:solidFill>
                <a:srgbClr val="FFF3AB"/>
              </a:solidFill>
              <a:latin typeface="Calibri" panose="020F0502020204030204" pitchFamily="34" charset="0"/>
            </a:endParaRPr>
          </a:p>
        </p:txBody>
      </p:sp>
      <p:sp>
        <p:nvSpPr>
          <p:cNvPr id="6489" name="OTLSHAPE_M_d4411e1beab04461b289f034c497e1b9_Shape"/>
          <p:cNvSpPr/>
          <p:nvPr>
            <p:custDataLst>
              <p:tags r:id="rId113"/>
            </p:custDataLst>
          </p:nvPr>
        </p:nvSpPr>
        <p:spPr>
          <a:xfrm>
            <a:off x="10533749" y="2717800"/>
            <a:ext cx="190500" cy="203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E64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0" name="OTLSHAPE_M_466dd2d5eb6346d38e380d4e55182104_Title"/>
          <p:cNvSpPr txBox="1"/>
          <p:nvPr>
            <p:custDataLst>
              <p:tags r:id="rId114"/>
            </p:custDataLst>
          </p:nvPr>
        </p:nvSpPr>
        <p:spPr>
          <a:xfrm>
            <a:off x="10451683" y="3126825"/>
            <a:ext cx="977900" cy="1832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 smtClean="0">
                <a:solidFill>
                  <a:srgbClr val="E6E0DE"/>
                </a:solidFill>
                <a:latin typeface="Century Schoolbook" panose="02040604050505020304" pitchFamily="18" charset="0"/>
              </a:rPr>
              <a:t>64th birthday</a:t>
            </a:r>
            <a:endParaRPr lang="en-US" sz="1200" spc="-10">
              <a:solidFill>
                <a:srgbClr val="E6E0D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91" name="OTLSHAPE_M_466dd2d5eb6346d38e380d4e55182104_Date"/>
          <p:cNvSpPr txBox="1"/>
          <p:nvPr>
            <p:custDataLst>
              <p:tags r:id="rId115"/>
            </p:custDataLst>
          </p:nvPr>
        </p:nvSpPr>
        <p:spPr>
          <a:xfrm>
            <a:off x="10606348" y="294640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C8BCB8"/>
                </a:solidFill>
                <a:latin typeface="Calibri" panose="020F0502020204030204" pitchFamily="34" charset="0"/>
              </a:rPr>
              <a:t>Feb 18, 2018</a:t>
            </a:r>
            <a:endParaRPr lang="en-US" sz="1000" spc="-6">
              <a:solidFill>
                <a:srgbClr val="C8BCB8"/>
              </a:solidFill>
              <a:latin typeface="Calibri" panose="020F0502020204030204" pitchFamily="34" charset="0"/>
            </a:endParaRPr>
          </a:p>
        </p:txBody>
      </p:sp>
      <p:sp>
        <p:nvSpPr>
          <p:cNvPr id="6492" name="OTLSHAPE_M_466dd2d5eb6346d38e380d4e55182104_Shape"/>
          <p:cNvSpPr/>
          <p:nvPr>
            <p:custDataLst>
              <p:tags r:id="rId116"/>
            </p:custDataLst>
          </p:nvPr>
        </p:nvSpPr>
        <p:spPr>
          <a:xfrm>
            <a:off x="10852177" y="2717800"/>
            <a:ext cx="190500" cy="203200"/>
          </a:xfrm>
          <a:prstGeom prst="diamond">
            <a:avLst/>
          </a:prstGeom>
          <a:solidFill>
            <a:srgbClr val="B2A2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6556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AsIlN0eWxlIjp7IiRpZCI6IjMiLCJUaW1lYmFuZFN0eWxlIjp7IiRpZCI6IjQiLCJTY2FsZU1hcmtpbmciOjAsIlNoYXBlIjo2LCJTaGFwZVN0eWxlIjp7IiRpZCI6IjUiLCJNYXJnaW4iOnsiJGlkIjoiNiIsIlRvcCI6MCwiTGVmdCI6MTAsIlJpZ2h0IjoxMCwiQm90dG9tIjowfSwiUGFkZGluZyI6eyIkaWQiOiI3IiwiVG9wIjozLCJMZWZ0IjoxMywiUmlnaHQiOjEzLCJCb3R0b20iOjN9LCJCYWNrZ3JvdW5kIjp7IiRpZCI6IjgiLCJDb2xvciI6eyIkaWQiOiI5IiwiQSI6MjU1LCJSIjoxODksIkciOjE3LCJCIjoyN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YWxpYnJpIiwiSXNCb2xkIjp0cnVlLCJJc0l0YWxpYyI6ZmFsc2UsIklzVW5kZXJsaW5lZCI6ZmFsc2UsIlBhcmVudFN0eWxlIjpudWxsfSwiQXV0b1NpemUiOjAsIkZvcmVncm91bmQiOnsiJGlkIjoiMTUiLCJDb2xvciI6eyIkaWQiOiIxNiIsIkEiOjI1NSwiUiI6MjQ3LCJHIjoxOTIsIkIiOjEx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2LCJGb250TmFtZSI6IkNhbGlicmkiLCJJc0JvbGQiOnRydWUsIklzSXRhbGljIjpmYWxzZSwiSXNVbmRlcmxpbmVkIjpmYWxzZSwiUGFyZW50U3R5bGUiOm51bGx9LCJBdXRvU2l6ZSI6MCwiRm9yZWdyb3VuZCI6eyIkaWQiOiIyMyIsIkNvbG9yIjp7IiRpZCI6IjI0IiwiQSI6MjU1LCJSIjoyNDcsIkciOjE5MiwiQiI6MTF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0cnVlLCJJc0l0YWxpYyI6ZmFsc2UsIklzVW5kZXJsaW5lZCI6ZmFsc2UsIlBhcmVudFN0eWxlIjpudWxsfSwiQXV0b1NpemUiOjAsIkZvcmVncm91bmQiOnsiJGlkIjoiNDIiLCJDb2xvciI6eyIkaWQiOiI0MyIsIkEiOjI1NSwiUiI6MjU0LCJHIjoyMzAsIkIiOjc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wLCJHIjowLCJCIjowfX0sIkFwcGVuZFllYXJPblllYXJDaGFuZ2UiOnRydWUsIkVsYXBzZWRUaW1lRm9ybWF0IjowLCJUb2RheU1hcmtlclBvc2l0aW9uIjozLCJRdWlja1Bvc2l0aW9uIjozLCJBYnNvbHV0ZVBvc2l0aW9uIjoxODkuMCwiTWFyZ2luIjp7IiRpZCI6IjQ5IiwiVG9wIjowLCJMZWZ0IjoxMCwiUmlnaHQiOjEwLCJCb3R0b20iOjB9LCJQYWRkaW5nIjp7IiRpZCI6IjUwIiwiVG9wIjowLCJMZWZ0IjowLCJSaWdodCI6MCwiQm90dG9tIjowfSwiQmFja2dyb3VuZCI6eyIkaWQiOiI1MSIsIkNvbG9yIjp7IiRpZCI6IjUyIiwiQSI6MjU1LCJSIjo2OCwiRyI6ODQsIkIiOjEwNn19LCJJc1Zpc2libGUiOnRydWUsIldpZHRoIjowLjAsIkhlaWdodCI6MC4wLCJCb3JkZXJTdHlsZSI6bnVsbCwiUGFyZW50U3R5bGUiOm51bGx9LCJEZWZhdWx0TWlsZXN0b25lU3R5bGUiOnsiJGlkIjoiNTMiLCJTaGFwZSI6MS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kxLCJHIjoxNTUsIkIiOjIxM3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OTEsIkciOjE1NSwiQiI6MjEz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DZW50dXJ5IFNjaG9vbGJvb2siLCJJc0JvbGQiOmZhbHN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MTY1LCJHIjoxNjUsIkIiOjE2NX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dHJ1ZSwiVGltZVBhcnRJc1Zpc2libGUiOmZhbHNlfX0sIklzVmlzaWJsZSI6dHJ1ZSwiUGFyZW50U3R5bGUiOm51bGx9LCJEZWZhdWx0VGFza1N0eWxlIjp7IiRpZCI6IjgzIiwiU2hhcGUiOjcsIlNoYXBlVGhpY2tuZXNzIjoxLCJEdXJhdGlvbkZvcm1hdCI6NS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wLCJHIjowLCJCIjowfX0sIk1heFdpZHRoIjoyMDAuMCwiTWF4SGVpZ2h0IjoiSW5maW5pdHkiLCJTbWFydEZvcmVncm91bmRJc0FjdGl2ZSI6ZmFsc2UsIkhvcml6b250YWxBbGlnbm1lbnQiOjAsIlZlcnRpY2FsQWxpZ25tZW50IjowLCJTbWFydEZvcmVncm91bmQiOm51bGw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NSwiRHVyYXRpb25Qb3NpdGlvbiI6MiwiUGVyY2VudGFnZUNvbXBsZXRlZFBvc2l0aW9uIjo2LCJTcGFjaW5nIjoxMCwiSXNCZWxvd1RpbWViYW5kIjpmYWxz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iwiRm9udE5hbWUiOiJDYWxpYnJpIiwiSXNCb2xkIjpmYWxz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AsIkciOjAsIkIiOjB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jAxOC0wMi0xOFQyMzo1OTowMFoiLCJGb3JtYXQiOiJNTU0iLCJUeXBlIjo0LCJBdXRvRGF0ZVJhbmdlIjp0cnVlLCJXb3JraW5nRGF5cyI6MzEsIlRvZGF5TWFya2VyVGV4dCI6IlRvZGF5IiwiQXV0b1NjYWxlVHlwZSI6dHJ1ZX0sIk1pbGVzdG9uZXMiOlt7IiRpZCI6IjEyOSIsIkRhdGUiOiIxOTU0LTAyLTE4VDIzOjU5OjAwWiIsIlN0eWxlIjp7IiRpZCI6IjEzMCIsIlNoYXBlIjoxLCJDb25uZWN0b3JNYXJnaW4iOnsiJGlkIjoiMTMxIiwiVG9wIjowLCJMZWZ0IjoyLCJSaWdodCI6MiwiQm90dG9tIjowfSwiQ29ubmVjdG9yU3R5bGUiOnsiJGlkIjoiMTMyIiwiTGluZUNvbG9yIjp7IiRpZCI6IjEzMyIsIiR0eXBlIjoiTkxSRS5Db21tb24uRG9tLlNvbGlkQ29sb3JCcnVzaCwgTkxSRS5Db21tb24iLCJDb2xvciI6eyIkaWQiOiIxMzQiLCJBIjoyNTUsIlIiOjIxOCwiRyI6MTA2LCJCIjoxOH19LCJMaW5lV2VpZ2h0IjoxLjAsIkxpbmVUeXBlIjowLCJQYXJlbnRTdHlsZSI6bnVsbH0sIklzQmVsb3dUaW1lYmFuZCI6ZmFsc2UsIkhpZGVEYXRlIjpmYWxzZSwiU2hhcGVTaXplIjozLCJTcGFjaW5nIjoyLjAsIlBhZGRpbmciOnsiJGlkIjoiMTM1IiwiVG9wIjo3LCJMZWZ0IjozLCJSaWdodCI6MCwiQm90dG9tIjoyfSwiU2hhcGVTdHlsZSI6eyIkaWQiOiIxMzYiLCJNYXJnaW4iOnsiJGlkIjoiMTM3IiwiVG9wIjowLCJMZWZ0IjowLCJSaWdodCI6MCwiQm90dG9tIjowfSwiUGFkZGluZyI6eyIkaWQiOiIxMzgiLCJUb3AiOjAsIkxlZnQiOjAsIlJpZ2h0IjowLCJCb3R0b20iOjB9LCJCYWNrZ3JvdW5kIjp7IiRpZCI6IjEzOSIsIkNvbG9yIjp7IiRpZCI6IjE0MCIsIkEiOjI1NSwiUiI6MTc4LCJHIjoxNjIsIkIiOjE1N319LCJJc1Zpc2libGUiOnRydWUsIldpZHRoIjoxNC4zOTk5OTk2MTg1MzAyNzMsIkhlaWdodCI6MTYuMCwiQm9yZGVyU3R5bGUiOnsiJGlkIjoiMTQxIiwiTGluZUNvbG9yIjp7IiRyZWYiOiI2NSJ9LCJMaW5lV2VpZ2h0IjowLjAsIkxpbmVUeXBlIjowLCJQYXJlbnRTdHlsZSI6bnVsbH0sIlBhcmVudFN0eWxlIjpudWxsfSwiVGl0bGVTdHlsZSI6eyIkaWQiOiIxNDIiLCJGb250U2V0dGluZ3MiOnsiJGlkIjoiMTQzIiwiRm9udFNpemUiOjEyLCJGb250TmFtZSI6IkNlbnR1cnkgU2Nob29sYm9vayIsIklzQm9sZCI6ZmFsc2UsIklzSXRhbGljIjpmYWxzZSwiSXNVbmRlcmxpbmVkIjpmYWxzZSwiUGFyZW50U3R5bGUiOm51bGx9LCJBdXRvU2l6ZSI6MCwiRm9yZWdyb3VuZCI6eyIkaWQiOiIxNDQiLCJDb2xvciI6eyIkaWQiOiIxNDUiLCJBIjoyNTUsIlIiOjIzMCwiRyI6MjI0LCJCIjoyMjJ9fSwiTWF4V2lkdGgiOjIwMC4wLCJNYXhIZWlnaHQiOiJJbmZpbml0eSIsIlNtYXJ0Rm9yZWdyb3VuZElzQWN0aXZlIjpmYWxzZSwiSG9yaXpvbnRhbEFsaWdubWVudCI6MSwiVmVydGljYWxBbGlnbm1lbnQiOjAsIlNtYXJ0Rm9yZWdyb3VuZCI6bnVsbCwiTWFyZ2luIjp7IiRpZCI6IjE0NiIsIlRvcCI6MCwiTGVmdCI6MCwiUmlnaHQiOjAsIkJvdHRvbSI6MH0sIlBhZGRpbmciOnsiJGlkIjoiMTQ3IiwiVG9wIjowLCJMZWZ0IjowLCJSaWdodCI6MCwiQm90dG9tIjowfSwiQmFja2dyb3VuZCI6eyIkcmVmIjoiNzMi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AsIkZvbnROYW1lIjoiQ2FsaWJyaSIsIklzQm9sZCI6ZmFsc2UsIklzSXRhbGljIjpmYWxzZSwiSXNVbmRlcmxpbmVkIjpmYWxzZSwiUGFyZW50U3R5bGUiOm51bGx9LCJBdXRvU2l6ZSI6MCwiRm9yZWdyb3VuZCI6eyIkaWQiOiIxNTEiLCJDb2xvciI6eyIkaWQiOiIxNTIiLCJBIjoyNTUsIlIiOjIwMCwiRyI6MTg4LCJCIjoxODR9fSwiTWF4V2lkdGgiOjIwMC4wLCJNYXhIZWlnaHQiOiJJbmZpbml0eSIsIlNtYXJ0Rm9yZWdyb3VuZElzQWN0aXZlIjpmYWxzZSwiSG9yaXpvbnRhbEFsaWdubWVudCI6MCwiVmVydGljYWxBbGlnbm1lbnQiOjAsIlNtYXJ0Rm9yZWdyb3VuZCI6bnVsbCwiTWFyZ2luIjp7IiRpZCI6IjE1MyIsIlRvcCI6MCwiTGVmdCI6MCwiUmlnaHQiOjAsIkJvdHRvbSI6MH0sIlBhZGRpbmciOnsiJGlkIjoiMTU0IiwiVG9wIjowLCJMZWZ0IjowLCJSaWdodCI6MCwiQm90dG9tIjowfSwiQmFja2dyb3VuZCI6eyIkcmVmIjoiODAifSwiSXNWaXNpYmxlIjp0cnVlLCJXaWR0aCI6MC4wLCJIZWlnaHQiOjAuMCwiQm9yZGVyU3R5bGUiOnsiJGlkIjoiMTU1IiwiTGluZUNvbG9yIjpudWxsLCJMaW5lV2VpZ2h0IjowLjAsIkxpbmVUeXBlIjowLCJQYXJlbnRTdHlsZSI6bnVsbH0sIlBhcmVudFN0eWxlIjpudWxsfSwiRGF0ZUZvcm1hdCI6eyIkaWQiOiIxNT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ciLCJEYXRlUGFydElzVmlzaWJsZSI6dHJ1ZSwiVGltZVBhcnRJc1Zpc2libGUiOmZhbHNlfX0sIklzVmlzaWJsZSI6dHJ1ZSwiUGFyZW50U3R5bGUiOm51bGx9LCJJbmRleCI6MSwiUGVyY2VudGFnZUNvbXBsZXRlIjpudWxsLCJQb3NpdGlvbiI6eyJSYXRpbyI6MC4wLCJJc0N1c3RvbSI6ZmFsc2V9LCJEYXRlRm9ybWF0Ijp7IiRyZWYiOiIxNTYifSwiSWQiOiIwNjZmOWY4Zi01ZTdhLTQ3YjYtOTVhMy1kNTJkNjJmNDk2N2UiLCJJbXBvcnRJZCI6IjEiLCJUaXRsZSI6IkpvaG4gVHJhdm9sdGEgaXMgYm9ybiIsIk5vdGUiOm51bGwsIkh5cGVybGluayI6bnVsbCwiSXNDaGFuZ2VkIjpmYWxzZSwiSXNOZXciOmZhbHNlfSx7IiRpZCI6IjE1OCIsIkRhdGUiOiIxOTcxLTAxLTAxVDIzOjU5OjAwWiIsIlN0eWxlIjp7IiRpZCI6IjE1OSIsIlNoYXBlIjoxLCJDb25uZWN0b3JNYXJnaW4iOnsiJGlkIjoiMTYwIiwiVG9wIjowLCJMZWZ0IjoyLCJSaWdodCI6MiwiQm90dG9tIjowfSwiQ29ubmVjdG9yU3R5bGUiOnsiJGlkIjoiMTYxIiwiTGluZUNvbG9yIjp7IiRpZCI6IjE2MiIsIiR0eXBlIjoiTkxSRS5Db21tb24uRG9tLlNvbGlkQ29sb3JCcnVzaCwgTkxSRS5Db21tb24iLCJDb2xvciI6eyIkaWQiOiIxNjMiLCJBIjoyNTUsIlIiOjIwMCwiRyI6MTg4LCJCIjoxODR9fSwiTGluZVdlaWdodCI6MS4wLCJMaW5lVHlwZSI6MCwiUGFyZW50U3R5bGUiOm51bGx9LCJJc0JlbG93VGltZWJhbmQiOnRydWUsIkhpZGVEYXRlIjpmYWxzZSwiU2hhcGVTaXplIjozLCJTcGFjaW5nIjoyLjAsIlBhZGRpbmciOnsiJGlkIjoiMTY0IiwiVG9wIjo3LCJMZWZ0IjozLCJSaWdodCI6MCwiQm90dG9tIjoyfSwiU2hhcGVTdHlsZSI6eyIkaWQiOiIxNjUiLCJNYXJnaW4iOnsiJGlkIjoiMTY2IiwiVG9wIjowLCJMZWZ0IjowLCJSaWdodCI6MCwiQm90dG9tIjowfSwiUGFkZGluZyI6eyIkaWQiOiIxNjciLCJUb3AiOjAsIkxlZnQiOjAsIlJpZ2h0IjowLCJCb3R0b20iOjB9LCJCYWNrZ3JvdW5kIjp7IiRpZCI6IjE2OCIsIkNvbG9yIjp7IiRpZCI6IjE2OSIsIkEiOjI1NSwiUiI6MTc4LCJHIjoxNjIsIkIiOjE1N319LCJJc1Zpc2libGUiOnRydWUsIldpZHRoIjoxNC4zOTk5OTk2MTg1MzAyNzMsIkhlaWdodCI6MTYuMCwiQm9yZGVyU3R5bGUiOnsiJGlkIjoiMTcwIiwiTGluZUNvbG9yIjp7IiRyZWYiOiI2NSJ9LCJMaW5lV2VpZ2h0IjowLjAsIkxpbmVUeXBlIjowLCJQYXJlbnRTdHlsZSI6bnVsbH0sIlBhcmVudFN0eWxlIjpudWxsfSwiVGl0bGVTdHlsZSI6eyIkaWQiOiIxNzEiLCJGb250U2V0dGluZ3MiOnsiJGlkIjoiMTcyIiwiRm9udFNpemUiOjEyLCJGb250TmFtZSI6IkNlbnR1cnkgU2Nob29sYm9vayIsIklzQm9sZCI6ZmFsc2UsIklzSXRhbGljIjpmYWxzZSwiSXNVbmRlcmxpbmVkIjpmYWxzZSwiUGFyZW50U3R5bGUiOm51bGx9LCJBdXRvU2l6ZSI6MCwiRm9yZWdyb3VuZCI6eyIkaWQiOiIxNzMiLCJDb2xvciI6eyIkaWQiOiIxNzQiLCJBIjoyNTUsIlIiOjIzMCwiRyI6MjI0LCJCIjoyMjJ9fSwiTWF4V2lkdGgiOjIwMC4wLCJNYXhIZWlnaHQiOiJJbmZpbml0eSIsIlNtYXJ0Rm9yZWdyb3VuZElzQWN0aXZlIjpmYWxzZSwiSG9yaXpvbnRhbEFsaWdubWVudCI6MSwiVmVydGljYWxBbGlnbm1lbnQiOjAsIlNtYXJ0Rm9yZWdyb3VuZCI6bnVsbCwiTWFyZ2luIjp7IiRpZCI6IjE3NSIsIlRvcCI6MCwiTGVmdCI6MCwiUmlnaHQiOjAsIkJvdHRvbSI6MH0sIlBhZGRpbmciOnsiJGlkIjoiMTc2IiwiVG9wIjowLCJMZWZ0IjowLCJSaWdodCI6MCwiQm90dG9tIjowfSwiQmFja2dyb3VuZCI6eyIkcmVmIjoiNzMi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MTAsIkZvbnROYW1lIjoiQ2FsaWJyaSIsIklzQm9sZCI6ZmFsc2UsIklzSXRhbGljIjpmYWxzZSwiSXNVbmRlcmxpbmVkIjpmYWxzZSwiUGFyZW50U3R5bGUiOm51bGx9LCJBdXRvU2l6ZSI6MCwiRm9yZWdyb3VuZCI6eyIkaWQiOiIxODAiLCJDb2xvciI6eyIkaWQiOiIxODEiLCJBIjoyNTUsIlIiOjIwMCwiRyI6MTg4LCJCIjoxODR9fSwiTWF4V2lkdGgiOjIwMC4wLCJNYXhIZWlnaHQiOiJJbmZpbml0eSIsIlNtYXJ0Rm9yZWdyb3VuZElzQWN0aXZlIjpmYWxzZSwiSG9yaXpvbnRhbEFsaWdubWVudCI6MCwiVmVydGljYWxBbGlnbm1lbnQiOjAsIlNtYXJ0Rm9yZWdyb3VuZCI6bnVsbCwiTWFyZ2luIjp7IiRpZCI6IjE4MiIsIlRvcCI6MCwiTGVmdCI6MCwiUmlnaHQiOjAsIkJvdHRvbSI6MH0sIlBhZGRpbmciOnsiJGlkIjoiMTgzIiwiVG9wIjowLCJMZWZ0IjowLCJSaWdodCI6MCwiQm90dG9tIjowfSwiQmFja2dyb3VuZCI6eyIkcmVmIjoiODAifSwiSXNWaXNpYmxlIjp0cnVlLCJXaWR0aCI6MC4wLCJIZWlnaHQiOjAuMCwiQm9yZGVyU3R5bGUiOnsiJGlkIjoiMTg0IiwiTGluZUNvbG9yIjpudWxsLCJMaW5lV2VpZ2h0IjowLjAsIkxpbmVUeXBlIjowLCJQYXJlbnRTdHlsZSI6bnVsbH0sIlBhcmVudFN0eWxlIjpudWxsfSwiRGF0ZUZvcm1hdCI6eyIkaWQiOiIx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NiIsIkRhdGVQYXJ0SXNWaXNpYmxlIjp0cnVlLCJUaW1lUGFydElzVmlzaWJsZSI6ZmFsc2V9fSwiSXNWaXNpYmxlIjp0cnVlLCJQYXJlbnRTdHlsZSI6bnVsbH0sIkluZGV4IjoyLCJQZXJjZW50YWdlQ29tcGxldGUiOm51bGwsIlBvc2l0aW9uIjp7IlJhdGlvIjowLjQ1NjgzODc1NjEzNzQyNDAzLCJJc0N1c3RvbSI6dHJ1ZX0sIkRhdGVGb3JtYXQiOnsiJHJlZiI6IjE4NSJ9LCJJZCI6IjU0ZTFiZDk2LTEyMjktNDU1ZC1hNzQ0LWE3N2M2ZDM1YTgxMSIsIkltcG9ydElkIjoiMSIsIlRpdGxlIjoiRHJvcHMgb3V0IG9mIHNjaG9vbCIsIk5vdGUiOm51bGwsIkh5cGVybGluayI6bnVsbCwiSXNDaGFuZ2VkIjpmYWxzZSwiSXNOZXciOmZhbHNlfSx7IiRpZCI6IjE4NyIsIkRhdGUiOiIxOTcyLTAxLTAxVDIzOjU5OjAwWiIsIlN0eWxlIjp7IiRpZCI6IjE4OCIsIlNoYXBlIjoxLCJDb25uZWN0b3JNYXJnaW4iOnsiJGlkIjoiMTg5IiwiVG9wIjowLCJMZWZ0IjoyLCJSaWdodCI6MiwiQm90dG9tIjowfSwiQ29ubmVjdG9yU3R5bGUiOnsiJGlkIjoiMTkwIiwiTGluZUNvbG9yIjp7IiRpZCI6IjE5MSIsIiR0eXBlIjoiTkxSRS5Db21tb24uRG9tLlNvbGlkQ29sb3JCcnVzaCwgTkxSRS5Db21tb24iLCJDb2xvciI6eyIkaWQiOiIxOTIiLCJBIjoyNTUsIlIiOjIwMCwiRyI6MTg4LCJCIjoxODR9fSwiTGluZVdlaWdodCI6MS4wLCJMaW5lVHlwZSI6MCwiUGFyZW50U3R5bGUiOm51bGx9LCJJc0JlbG93VGltZWJhbmQiOmZhbHNlLCJIaWRlRGF0ZSI6ZmFsc2UsIlNoYXBlU2l6ZSI6MywiU3BhY2luZyI6Mi4wLCJQYWRkaW5nIjp7IiRpZCI6IjE5MyIsIlRvcCI6NywiTGVmdCI6MywiUmlnaHQiOjAsIkJvdHRvbSI6Mn0sIlNoYXBlU3R5bGUiOnsiJGlkIjoiMTk0IiwiTWFyZ2luIjp7IiRpZCI6IjE5NSIsIlRvcCI6MCwiTGVmdCI6MCwiUmlnaHQiOjAsIkJvdHRvbSI6MH0sIlBhZGRpbmciOnsiJGlkIjoiMTk2IiwiVG9wIjowLCJMZWZ0IjowLCJSaWdodCI6MCwiQm90dG9tIjowfSwiQmFja2dyb3VuZCI6eyIkaWQiOiIxOTciLCJDb2xvciI6eyIkaWQiOiIxOTgiLCJBIjoyNTUsIlIiOjE3OCwiRyI6MTYyLCJCIjoxNTd9fSwiSXNWaXNpYmxlIjp0cnVlLCJXaWR0aCI6MTQuMzk5OTk5NjE4NTMwMjczLCJIZWlnaHQiOjE2LjAsIkJvcmRlclN0eWxlIjp7IiRpZCI6IjE5OSIsIkxpbmVDb2xvciI6eyIkcmVmIjoiNjUifSwiTGluZVdlaWdodCI6MC4wLCJMaW5lVHlwZSI6MCwiUGFyZW50U3R5bGUiOm51bGx9LCJQYXJlbnRTdHlsZSI6bnVsbH0sIlRpdGxlU3R5bGUiOnsiJGlkIjoiMjAwIiwiRm9udFNldHRpbmdzIjp7IiRpZCI6IjIwMSIsIkZvbnRTaXplIjoxMiwiRm9udE5hbWUiOiJDZW50dXJ5IFNjaG9vbGJvb2siLCJJc0JvbGQiOmZhbHNlLCJJc0l0YWxpYyI6ZmFsc2UsIklzVW5kZXJsaW5lZCI6ZmFsc2UsIlBhcmVudFN0eWxlIjpudWxsfSwiQXV0b1NpemUiOjAsIkZvcmVncm91bmQiOnsiJGlkIjoiMjAyIiwiQ29sb3IiOnsiJGlkIjoiMjAzIiwiQSI6MjU1LCJSIjoyMzAsIkciOjIyNCwiQiI6MjIyfX0sIk1heFdpZHRoIjoyMDAuMCwiTWF4SGVpZ2h0IjoiSW5maW5pdHkiLCJTbWFydEZvcmVncm91bmRJc0FjdGl2ZSI6ZmFsc2UsIkhvcml6b250YWxBbGlnbm1lbnQiOjEsIlZlcnRpY2FsQWxpZ25tZW50IjowLCJTbWFydEZvcmVncm91bmQiOm51bGwsIk1hcmdpbiI6eyIkaWQiOiIyMDQiLCJUb3AiOjAsIkxlZnQiOjAsIlJpZ2h0IjowLCJCb3R0b20iOjB9LCJQYWRkaW5nIjp7IiRpZCI6IjIwNSIsIlRvcCI6MCwiTGVmdCI6MCwiUmlnaHQiOjAsIkJvdHRvbSI6MH0sIkJhY2tncm91bmQiOnsiJHJlZiI6IjczIn0sIklzVmlzaWJsZSI6dHJ1ZSwiV2lkdGgiOjAuMCwiSGVpZ2h0IjowLjAsIkJvcmRlclN0eWxlIjp7IiRpZCI6IjIwNiIsIkxpbmVDb2xvciI6bnVsbCwiTGluZVdlaWdodCI6MC4wLCJMaW5lVHlwZSI6MCwiUGFyZW50U3R5bGUiOm51bGx9LCJQYXJlbnRTdHlsZSI6bnVsbH0sIkRhdGVTdHlsZSI6eyIkaWQiOiIyMDciLCJGb250U2V0dGluZ3MiOnsiJGlkIjoiMjA4IiwiRm9udFNpemUiOjEwLCJGb250TmFtZSI6IkNhbGlicmkiLCJJc0JvbGQiOmZhbHNlLCJJc0l0YWxpYyI6ZmFsc2UsIklzVW5kZXJsaW5lZCI6ZmFsc2UsIlBhcmVudFN0eWxlIjpudWxsfSwiQXV0b1NpemUiOjAsIkZvcmVncm91bmQiOnsiJGlkIjoiMjA5IiwiQ29sb3IiOnsiJGlkIjoiMjEwIiwiQSI6MjU1LCJSIjoyMDAsIkciOjE4OCwiQiI6MTg0fX0sIk1heFdpZHRoIjoyMDAuMCwiTWF4SGVpZ2h0IjoiSW5maW5pdHkiLCJTbWFydEZvcmVncm91bmRJc0FjdGl2ZSI6ZmFsc2UsIkhvcml6b250YWxBbGlnbm1lbnQiOjAsIlZlcnRpY2FsQWxpZ25tZW50IjowLCJTbWFydEZvcmVncm91bmQiOm51bGwsIk1hcmdpbiI6eyIkaWQiOiIyMTEiLCJUb3AiOjAsIkxlZnQiOjAsIlJpZ2h0IjowLCJCb3R0b20iOjB9LCJQYWRkaW5nIjp7IiRpZCI6IjIxMiIsIlRvcCI6MCwiTGVmdCI6MCwiUmlnaHQiOjAsIkJvdHRvbSI6MH0sIkJhY2tncm91bmQiOnsiJHJlZiI6IjgwIn0sIklzVmlzaWJsZSI6dHJ1ZSwiV2lkdGgiOjAuMCwiSGVpZ2h0IjowLjAsIkJvcmRlclN0eWxlIjp7IiRpZCI6IjIxMyIsIkxpbmVDb2xvciI6bnVsbCwiTGluZVdlaWdodCI6MC4wLCJMaW5lVHlwZSI6MCwiUGFyZW50U3R5bGUiOm51bGx9LCJQYXJlbnRTdHlsZSI6bnVsbH0sIkRhdGVGb3JtYXQiOnsiJGlkIjoiMjE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UiLCJEYXRlUGFydElzVmlzaWJsZSI6dHJ1ZSwiVGltZVBhcnRJc1Zpc2libGUiOmZhbHNlfX0sIklzVmlzaWJsZSI6dHJ1ZSwiUGFyZW50U3R5bGUiOm51bGx9LCJJbmRleCI6MywiUGVyY2VudGFnZUNvbXBsZXRlIjpudWxsLCJQb3NpdGlvbiI6eyJSYXRpbyI6MC4wLCJJc0N1c3RvbSI6ZmFsc2V9LCJEYXRlRm9ybWF0Ijp7IiRyZWYiOiIyMTQifSwiSWQiOiJiNTUyMDM3NC1iZDJmLTQ1ODgtOTY2Zi1mNTUxZTA4NWVlYWMiLCJJbXBvcnRJZCI6IjEiLCJUaXRsZSI6IkZpcnN0IFRWIHJvbGUgKEVtZXJnZW5jeSEpIiwiTm90ZSI6bnVsbCwiSHlwZXJsaW5rIjpudWxsLCJJc0NoYW5nZWQiOmZhbHNlLCJJc05ldyI6ZmFsc2V9LHsiJGlkIjoiMjE2IiwiRGF0ZSI6IjE5NzUtMDEtMDFUMjM6NTk6MDBaIiwiU3R5bGUiOnsiJGlkIjoiMjE3IiwiU2hhcGUiOjEzLCJDb25uZWN0b3JNYXJnaW4iOnsiJGlkIjoiMjE4IiwiVG9wIjowLCJMZWZ0IjoyLCJSaWdodCI6MiwiQm90dG9tIjowfSwiQ29ubmVjdG9yU3R5bGUiOnsiJGlkIjoiMjE5IiwiTGluZUNvbG9yIjp7IiRpZCI6IjIyMCIsIiR0eXBlIjoiTkxSRS5Db21tb24uRG9tLlNvbGlkQ29sb3JCcnVzaCwgTkxSRS5Db21tb24iLCJDb2xvciI6eyIkaWQiOiIyMjEiLCJBIjoyNTUsIlIiOjI1NCwiRyI6MjMwLCJCIjo3NX19LCJMaW5lV2VpZ2h0IjoxLjAsIkxpbmVUeXBlIjowLCJQYXJlbnRTdHlsZSI6bnVsbH0sIklzQmVsb3dUaW1lYmFuZCI6ZmFsc2UsIkhpZGVEYXRlIjpmYWxzZSwiU2hhcGVTaXplIjozLCJTcGFjaW5nIjoyLjAsIlBhZGRpbmciOnsiJGlkIjoiMjIyIiwiVG9wIjo3LCJMZWZ0IjozLCJSaWdodCI6MCwiQm90dG9tIjoyfSwiU2hhcGVTdHlsZSI6eyIkaWQiOiIyMjMiLCJNYXJnaW4iOnsiJGlkIjoiMjI0IiwiVG9wIjowLCJMZWZ0IjowLCJSaWdodCI6MCwiQm90dG9tIjowfSwiUGFkZGluZyI6eyIkaWQiOiIyMjUiLCJUb3AiOjAsIkxlZnQiOjAsIlJpZ2h0IjowLCJCb3R0b20iOjB9LCJCYWNrZ3JvdW5kIjp7IiRpZCI6IjIyNiIsIkNvbG9yIjp7IiRpZCI6IjIyNyIsIkEiOjI1NSwiUiI6MjU0LCJHIjoyMzAsIkIiOjc1fX0sIklzVmlzaWJsZSI6dHJ1ZSwiV2lkdGgiOjE0LjM5OTk5OTYxODUzMDI3MywiSGVpZ2h0IjoxNi4wLCJCb3JkZXJTdHlsZSI6eyIkaWQiOiIyMjgiLCJMaW5lQ29sb3IiOnsiJHJlZiI6IjY1In0sIkxpbmVXZWlnaHQiOjAuMCwiTGluZVR5cGUiOjAsIlBhcmVudFN0eWxlIjpudWxsfSwiUGFyZW50U3R5bGUiOm51bGx9LCJUaXRsZVN0eWxlIjp7IiRpZCI6IjIyOSIsIkZvbnRTZXR0aW5ncyI6eyIkaWQiOiIyMzAiLCJGb250U2l6ZSI6MTIsIkZvbnROYW1lIjoiQ2VudHVyeSBTY2hvb2xib29rIiwiSXNCb2xkIjpmYWxzZSwiSXNJdGFsaWMiOmZhbHNlLCJJc1VuZGVybGluZWQiOmZhbHNlLCJQYXJlbnRTdHlsZSI6bnVsbH0sIkF1dG9TaXplIjowLCJGb3JlZ3JvdW5kIjp7IiRpZCI6IjIzMSIsIkNvbG9yIjp7IiRpZCI6IjIzMiIsIkEiOjI1NSwiUiI6MjU0LCJHIjoyMzksIkIiOjE0OH19LCJNYXhXaWR0aCI6MjAwLjAsIk1heEhlaWdodCI6IkluZmluaXR5IiwiU21hcnRGb3JlZ3JvdW5kSXNBY3RpdmUiOmZhbHNlLCJIb3Jpem9udGFsQWxpZ25tZW50IjoxLCJWZXJ0aWNhbEFsaWdubWVudCI6MCwiU21hcnRGb3JlZ3JvdW5kIjpudWxsLCJNYXJnaW4iOnsiJGlkIjoiMjMzIiwiVG9wIjowLCJMZWZ0IjowLCJSaWdodCI6MCwiQm90dG9tIjowfSwiUGFkZGluZyI6eyIkaWQiOiIyMzQiLCJUb3AiOjAsIkxlZnQiOjAsIlJpZ2h0IjowLCJCb3R0b20iOjB9LCJCYWNrZ3JvdW5kIjp7IiRyZWYiOiI3MyJ9LCJJc1Zpc2libGUiOnRydWUsIldpZHRoIjowLjAsIkhlaWdodCI6MC4wLCJCb3JkZXJTdHlsZSI6eyIkaWQiOiIyMzUiLCJMaW5lQ29sb3IiOm51bGwsIkxpbmVXZWlnaHQiOjAuMCwiTGluZVR5cGUiOjAsIlBhcmVudFN0eWxlIjpudWxsfSwiUGFyZW50U3R5bGUiOm51bGx9LCJEYXRlU3R5bGUiOnsiJGlkIjoiMjM2IiwiRm9udFNldHRpbmdzIjp7IiRpZCI6IjIzNyIsIkZvbnRTaXplIjoxMCwiRm9udE5hbWUiOiJDYWxpYnJpIiwiSXNCb2xkIjpmYWxzZSwiSXNJdGFsaWMiOmZhbHNlLCJJc1VuZGVybGluZWQiOmZhbHNlLCJQYXJlbnRTdHlsZSI6bnVsbH0sIkF1dG9TaXplIjowLCJGb3JlZ3JvdW5kIjp7IiRpZCI6IjIzOCIsIkNvbG9yIjp7IiRpZCI6IjIzOSIsIkEiOjI1NSwiUiI6MjU1LCJHIjoyNDMsIkIiOjE3MX19LCJNYXhXaWR0aCI6MjAwLjAsIk1heEhlaWdodCI6IkluZmluaXR5IiwiU21hcnRGb3JlZ3JvdW5kSXNBY3RpdmUiOmZhbHNlLCJIb3Jpem9udGFsQWxpZ25tZW50IjowLCJWZXJ0aWNhbEFsaWdubWVudCI6MCwiU21hcnRGb3JlZ3JvdW5kIjpudWxsLCJNYXJnaW4iOnsiJGlkIjoiMjQwIiwiVG9wIjowLCJMZWZ0IjowLCJSaWdodCI6MCwiQm90dG9tIjowfSwiUGFkZGluZyI6eyIkaWQiOiIyNDEiLCJUb3AiOjAsIkxlZnQiOjAsIlJpZ2h0IjowLCJCb3R0b20iOjB9LCJCYWNrZ3JvdW5kIjp7IiRyZWYiOiI4MCJ9LCJJc1Zpc2libGUiOnRydWUsIldpZHRoIjowLjAsIkhlaWdodCI6MC4wLCJCb3JkZXJTdHlsZSI6eyIkaWQiOiIyNDIiLCJMaW5lQ29sb3IiOm51bGwsIkxpbmVXZWlnaHQiOjAuMCwiTGluZVR5cGUiOjAsIlBhcmVudFN0eWxlIjpudWxsfSwiUGFyZW50U3R5bGUiOm51bGx9LCJEYXRlRm9ybWF0Ijp7IiRpZCI6IjI0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0IiwiRGF0ZVBhcnRJc1Zpc2libGUiOnRydWUsIlRpbWVQYXJ0SXNWaXNpYmxlIjpmYWxzZX19LCJJc1Zpc2libGUiOnRydWUsIlBhcmVudFN0eWxlIjpudWxsfSwiSW5kZXgiOjQsIlBlcmNlbnRhZ2VDb21wbGV0ZSI6bnVsbCwiUG9zaXRpb24iOnsiUmF0aW8iOjAuMCwiSXNDdXN0b20iOmZhbHNlfSwiRGF0ZUZvcm1hdCI6eyIkcmVmIjoiMjQzIn0sIklkIjoiZjY1Y2UyNjQtZDQxYS00ZGUzLTlkN2QtZjQyZDM2MDgwYzE3IiwiSW1wb3J0SWQiOiIxIiwiVGl0bGUiOiJXZWxjb21lIEJhY2ssIEtvdHRlciIsIk5vdGUiOm51bGwsIkh5cGVybGluayI6bnVsbCwiSXNDaGFuZ2VkIjpmYWxzZSwiSXNOZXciOmZhbHNlfSx7IiRpZCI6IjI0NSIsIkRhdGUiOiIxOTc1LTAxLTAxVDIzOjU5OjAwWiIsIlN0eWxlIjp7IiRpZCI6IjI0NiIsIlNoYXBlIjoxLCJDb25uZWN0b3JNYXJnaW4iOnsiJGlkIjoiMjQ3IiwiVG9wIjowLCJMZWZ0IjoyLCJSaWdodCI6MiwiQm90dG9tIjowfSwiQ29ubmVjdG9yU3R5bGUiOnsiJGlkIjoiMjQ4IiwiTGluZUNvbG9yIjp7IiRpZCI6IjI0OSIsIiR0eXBlIjoiTkxSRS5Db21tb24uRG9tLlNvbGlkQ29sb3JCcnVzaCwgTkxSRS5Db21tb24iLCJDb2xvciI6eyIkaWQiOiIyNTAiLCJBIjoyNTUsIlIiOjIwMCwiRyI6MTg4LCJCIjoxODR9fSwiTGluZVdlaWdodCI6MS4wLCJMaW5lVHlwZSI6MCwiUGFyZW50U3R5bGUiOm51bGx9LCJJc0JlbG93VGltZWJhbmQiOnRydWUsIkhpZGVEYXRlIjpmYWxzZSwiU2hhcGVTaXplIjozLCJTcGFjaW5nIjoyLjAsIlBhZGRpbmciOnsiJGlkIjoiMjUxIiwiVG9wIjo3LCJMZWZ0IjozLCJSaWdodCI6MCwiQm90dG9tIjoyfSwiU2hhcGVTdHlsZSI6eyIkaWQiOiIyNTIiLCJNYXJnaW4iOnsiJGlkIjoiMjUzIiwiVG9wIjowLCJMZWZ0IjowLCJSaWdodCI6MCwiQm90dG9tIjowfSwiUGFkZGluZyI6eyIkaWQiOiIyNTQiLCJUb3AiOjAsIkxlZnQiOjAsIlJpZ2h0IjowLCJCb3R0b20iOjB9LCJCYWNrZ3JvdW5kIjp7IiRpZCI6IjI1NSIsIkNvbG9yIjp7IiRpZCI6IjI1NiIsIkEiOjI1NSwiUiI6MTc4LCJHIjoxNjIsIkIiOjE1N319LCJJc1Zpc2libGUiOnRydWUsIldpZHRoIjoxNC4zOTk5OTk2MTg1MzAyNzMsIkhlaWdodCI6MTYuMCwiQm9yZGVyU3R5bGUiOnsiJGlkIjoiMjU3IiwiTGluZUNvbG9yIjp7IiRyZWYiOiI2NSJ9LCJMaW5lV2VpZ2h0IjowLjAsIkxpbmVUeXBlIjowLCJQYXJlbnRTdHlsZSI6bnVsbH0sIlBhcmVudFN0eWxlIjpudWxsfSwiVGl0bGVTdHlsZSI6eyIkaWQiOiIyNTgiLCJGb250U2V0dGluZ3MiOnsiJGlkIjoiMjU5IiwiRm9udFNpemUiOjEyLCJGb250TmFtZSI6IkNlbnR1cnkgU2Nob29sYm9vayIsIklzQm9sZCI6ZmFsc2UsIklzSXRhbGljIjpmYWxzZSwiSXNVbmRlcmxpbmVkIjpmYWxzZSwiUGFyZW50U3R5bGUiOm51bGx9LCJBdXRvU2l6ZSI6MCwiRm9yZWdyb3VuZCI6eyIkaWQiOiIyNjAiLCJDb2xvciI6eyIkaWQiOiIyNjEiLCJBIjoyNTUsIlIiOjIzMCwiRyI6MjI0LCJCIjoyMjJ9fSwiTWF4V2lkdGgiOjIwMC4wLCJNYXhIZWlnaHQiOiJJbmZpbml0eSIsIlNtYXJ0Rm9yZWdyb3VuZElzQWN0aXZlIjpmYWxzZSwiSG9yaXpvbnRhbEFsaWdubWVudCI6MSwiVmVydGljYWxBbGlnbm1lbnQiOjAsIlNtYXJ0Rm9yZWdyb3VuZCI6bnVsbCwiTWFyZ2luIjp7IiRpZCI6IjI2MiIsIlRvcCI6MCwiTGVmdCI6MCwiUmlnaHQiOjAsIkJvdHRvbSI6MH0sIlBhZGRpbmciOnsiJGlkIjoiMjYzIiwiVG9wIjowLCJMZWZ0IjowLCJSaWdodCI6MCwiQm90dG9tIjowfSwiQmFja2dyb3VuZCI6eyIkcmVmIjoiNzMifSwiSXNWaXNpYmxlIjp0cnVlLCJXaWR0aCI6MC4wLCJIZWlnaHQiOjAuMCwiQm9yZGVyU3R5bGUiOnsiJGlkIjoiMjY0IiwiTGluZUNvbG9yIjpudWxsLCJMaW5lV2VpZ2h0IjowLjAsIkxpbmVUeXBlIjowLCJQYXJlbnRTdHlsZSI6bnVsbH0sIlBhcmVudFN0eWxlIjpudWxsfSwiRGF0ZVN0eWxlIjp7IiRpZCI6IjI2NSIsIkZvbnRTZXR0aW5ncyI6eyIkaWQiOiIyNjYiLCJGb250U2l6ZSI6MTAsIkZvbnROYW1lIjoiQ2FsaWJyaSIsIklzQm9sZCI6ZmFsc2UsIklzSXRhbGljIjpmYWxzZSwiSXNVbmRlcmxpbmVkIjpmYWxzZSwiUGFyZW50U3R5bGUiOm51bGx9LCJBdXRvU2l6ZSI6MCwiRm9yZWdyb3VuZCI6eyIkaWQiOiIyNjciLCJDb2xvciI6eyIkaWQiOiIyNjgiLCJBIjoyNTUsIlIiOjIwMCwiRyI6MTg4LCJCIjoxODR9fSwiTWF4V2lkdGgiOjIwMC4wLCJNYXhIZWlnaHQiOiJJbmZpbml0eSIsIlNtYXJ0Rm9yZWdyb3VuZElzQWN0aXZlIjpmYWxzZSwiSG9yaXpvbnRhbEFsaWdubWVudCI6MCwiVmVydGljYWxBbGlnbm1lbnQiOjAsIlNtYXJ0Rm9yZWdyb3VuZCI6bnVsbCwiTWFyZ2luIjp7IiRpZCI6IjI2OSIsIlRvcCI6MCwiTGVmdCI6MCwiUmlnaHQiOjAsIkJvdHRvbSI6MH0sIlBhZGRpbmciOnsiJGlkIjoiMjcwIiwiVG9wIjowLCJMZWZ0IjowLCJSaWdodCI6MCwiQm90dG9tIjowfSwiQmFja2dyb3VuZCI6eyIkcmVmIjoiODAifSwiSXNWaXNpYmxlIjp0cnVlLCJXaWR0aCI6MC4wLCJIZWlnaHQiOjAuMCwiQm9yZGVyU3R5bGUiOnsiJGlkIjoiMjcxIiwiTGluZUNvbG9yIjpudWxsLCJMaW5lV2VpZ2h0IjowLjAsIkxpbmVUeXBlIjowLCJQYXJlbnRTdHlsZSI6bnVsbH0sIlBhcmVudFN0eWxlIjpudWxsfSwiRGF0ZUZvcm1hdCI6eyIkaWQiOiIy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3MyIsIkRhdGVQYXJ0SXNWaXNpYmxlIjp0cnVlLCJUaW1lUGFydElzVmlzaWJsZSI6ZmFsc2V9fSwiSXNWaXNpYmxlIjp0cnVlLCJQYXJlbnRTdHlsZSI6bnVsbH0sIkluZGV4Ijo1LCJQZXJjZW50YWdlQ29tcGxldGUiOm51bGwsIlBvc2l0aW9uIjp7IlJhdGlvIjowLjMyOTY1MzUyODAwMTU3MzMzLCJJc0N1c3RvbSI6dHJ1ZX0sIkRhdGVGb3JtYXQiOnsiJHJlZiI6IjI3MiJ9LCJJZCI6IjkxODM5YmY2LWQxNjUtNDRmYS1hM2ZmLTQ4MTU0OThlOWFkYyIsIkltcG9ydElkIjoiMSIsIlRpdGxlIjoiSm9pbnMgdGhlIENodXJjaCBvZiBTY2llbnRvbG9neSIsIk5vdGUiOm51bGwsIkh5cGVybGluayI6bnVsbCwiSXNDaGFuZ2VkIjpmYWxzZSwiSXNOZXciOmZhbHNlfSx7IiRpZCI6IjI3NCIsIkRhdGUiOiIxOTc2LTAxLTAxVDIzOjU5OjAwWiIsIlN0eWxlIjp7IiRpZCI6IjI3NSIsIlNoYXBlIjoxLCJDb25uZWN0b3JNYXJnaW4iOnsiJGlkIjoiMjc2IiwiVG9wIjowLCJMZWZ0IjoyLCJSaWdodCI6MiwiQm90dG9tIjowfSwiQ29ubmVjdG9yU3R5bGUiOnsiJGlkIjoiMjc3IiwiTGluZUNvbG9yIjp7IiRyZWYiOiI1NiJ9LCJMaW5lV2VpZ2h0IjoxLjAsIkxpbmVUeXBlIjowLCJQYXJlbnRTdHlsZSI6bnVsbH0sIklzQmVsb3dUaW1lYmFuZCI6ZmFsc2UsIkhpZGVEYXRlIjpmYWxzZSwiU2hhcGVTaXplIjoxLCJTcGFjaW5nIjoyLjAsIlBhZGRpbmciOnsiJGlkIjoiMjc4IiwiVG9wIjo3LCJMZWZ0IjozLCJSaWdodCI6MCwiQm90dG9tIjoyfSwiU2hhcGVTdHlsZSI6eyIkaWQiOiIyNzkiLCJNYXJnaW4iOnsiJGlkIjoiMjgwIiwiVG9wIjowLCJMZWZ0IjowLCJSaWdodCI6MCwiQm90dG9tIjowfSwiUGFkZGluZyI6eyIkaWQiOiIyODEiLCJUb3AiOjAsIkxlZnQiOjAsIlJpZ2h0IjowLCJCb3R0b20iOjB9LCJCYWNrZ3JvdW5kIjp7IiRpZCI6IjI4MiIsIkNvbG9yIjp7IiRpZCI6IjI4MyIsIkEiOjI1NSwiUiI6OTEsIkciOjE1NSwiQiI6MjEzfX0sIklzVmlzaWJsZSI6dHJ1ZSwiV2lkdGgiOjE4LjAsIkhlaWdodCI6MjAuMCwiQm9yZGVyU3R5bGUiOnsiJGlkIjoiMjg0IiwiTGluZUNvbG9yIjp7IiRyZWYiOiI2NSJ9LCJMaW5lV2VpZ2h0IjowLjAsIkxpbmVUeXBlIjowLCJQYXJlbnRTdHlsZSI6bnVsbH0sIlBhcmVudFN0eWxlIjpudWxsfSwiVGl0bGVTdHlsZSI6eyIkaWQiOiIyODUiLCJGb250U2V0dGluZ3MiOnsiJGlkIjoiMjg2IiwiRm9udFNpemUiOjEyLCJGb250TmFtZSI6IkNlbnR1cnkgU2Nob29sYm9vay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I4NyIsIlRvcCI6MCwiTGVmdCI6MCwiUmlnaHQiOjAsIkJvdHRvbSI6MH0sIlBhZGRpbmciOnsiJGlkIjoiMjg4IiwiVG9wIjowLCJMZWZ0IjowLCJSaWdodCI6MCwiQm90dG9tIjowfSwiQmFja2dyb3VuZCI6eyIkcmVmIjoiNzMifSwiSXNWaXNpYmxlIjp0cnVlLCJXaWR0aCI6MC4wLCJIZWlnaHQiOjAuMCwiQm9yZGVyU3R5bGUiOnsiJGlkIjoiMjg5IiwiTGluZUNvbG9yIjpudWxsLCJMaW5lV2VpZ2h0IjowLjAsIkxpbmVUeXBlIjowLCJQYXJlbnRTdHlsZSI6bnVsbH0sIlBhcmVudFN0eWxlIjpudWxsfSwiRGF0ZVN0eWxlIjp7IiRpZCI6IjI5MCIsIkZvbnRTZXR0aW5ncyI6eyIkaWQiOiIyOT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5MiIsIlRvcCI6MCwiTGVmdCI6MCwiUmlnaHQiOjAsIkJvdHRvbSI6MH0sIlBhZGRpbmciOnsiJGlkIjoiMjkzIiwiVG9wIjowLCJMZWZ0IjowLCJSaWdodCI6MCwiQm90dG9tIjowfSwiQmFja2dyb3VuZCI6eyIkcmVmIjoiODAifSwiSXNWaXNpYmxlIjp0cnVlLCJXaWR0aCI6MC4wLCJIZWlnaHQiOjAuMCwiQm9yZGVyU3R5bGUiOnsiJGlkIjoiMjk0IiwiTGluZUNvbG9yIjpudWxsLCJMaW5lV2VpZ2h0IjowLjAsIkxpbmVUeXBlIjowLCJQYXJlbnRTdHlsZSI6bnVsbH0sIlBhcmVudFN0eWxlIjpudWxsfSwiRGF0ZUZvcm1hdCI6eyIkaWQiOiIyO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5NiIsIkRhdGVQYXJ0SXNWaXNpYmxlIjp0cnVlLCJUaW1lUGFydElzVmlzaWJsZSI6ZmFsc2V9fSwiSXNWaXNpYmxlIjpmYWxzZSwiUGFyZW50U3R5bGUiOm51bGx9LCJJbmRleCI6NiwiUGVyY2VudGFnZUNvbXBsZXRlIjpudWxsLCJQb3NpdGlvbiI6eyJSYXRpbyI6MC4wLCJJc0N1c3RvbSI6ZmFsc2V9LCJEYXRlRm9ybWF0Ijp7IiRyZWYiOiIyOTUifSwiSWQiOiJkYmMxZjEwMC1jNGRjLTRkNGQtYTZiZC00NDExYWU0Mjc3ZDkiLCJJbXBvcnRJZCI6IjEiLCJUaXRsZSI6IkNhcnJpZSIsIk5vdGUiOm51bGwsIkh5cGVybGluayI6bnVsbCwiSXNDaGFuZ2VkIjpmYWxzZSwiSXNOZXciOmZhbHNlfSx7IiRpZCI6IjI5NyIsIkRhdGUiOiIxOTc2LTAxLTAxVDIzOjU5OjAwWiIsIlN0eWxlIjp7IiRpZCI6IjI5OCIsIlNoYXBlIjoxLCJDb25uZWN0b3JNYXJnaW4iOnsiJGlkIjoiMjk5IiwiVG9wIjowLCJMZWZ0IjoyLCJSaWdodCI6MiwiQm90dG9tIjowfSwiQ29ubmVjdG9yU3R5bGUiOnsiJGlkIjoiMzAwIiwiTGluZUNvbG9yIjp7IiRpZCI6IjMwMSIsIiR0eXBlIjoiTkxSRS5Db21tb24uRG9tLlNvbGlkQ29sb3JCcnVzaCwgTkxSRS5Db21tb24iLCJDb2xvciI6eyIkaWQiOiIzMDIiLCJBIjoyNTUsIlIiOjIwMCwiRyI6MTg4LCJCIjoxODR9fSwiTGluZVdlaWdodCI6MS4wLCJMaW5lVHlwZSI6MCwiUGFyZW50U3R5bGUiOm51bGx9LCJJc0JlbG93VGltZWJhbmQiOmZhbHNlLCJIaWRlRGF0ZSI6ZmFsc2UsIlNoYXBlU2l6ZSI6MywiU3BhY2luZyI6Mi4wLCJQYWRkaW5nIjp7IiRpZCI6IjMwMyIsIlRvcCI6NywiTGVmdCI6MywiUmlnaHQiOjAsIkJvdHRvbSI6Mn0sIlNoYXBlU3R5bGUiOnsiJGlkIjoiMzA0IiwiTWFyZ2luIjp7IiRpZCI6IjMwNSIsIlRvcCI6MCwiTGVmdCI6MCwiUmlnaHQiOjAsIkJvdHRvbSI6MH0sIlBhZGRpbmciOnsiJGlkIjoiMzA2IiwiVG9wIjowLCJMZWZ0IjowLCJSaWdodCI6MCwiQm90dG9tIjowfSwiQmFja2dyb3VuZCI6eyIkaWQiOiIzMDciLCJDb2xvciI6eyIkaWQiOiIzMDgiLCJBIjoyNTUsIlIiOjE3OCwiRyI6MTYyLCJCIjoxNTd9fSwiSXNWaXNpYmxlIjp0cnVlLCJXaWR0aCI6MTQuMzk5OTk5NjE4NTMwMjczLCJIZWlnaHQiOjE2LjAsIkJvcmRlclN0eWxlIjp7IiRpZCI6IjMwOSIsIkxpbmVDb2xvciI6eyIkcmVmIjoiNjUifSwiTGluZVdlaWdodCI6MC4wLCJMaW5lVHlwZSI6MCwiUGFyZW50U3R5bGUiOm51bGx9LCJQYXJlbnRTdHlsZSI6bnVsbH0sIlRpdGxlU3R5bGUiOnsiJGlkIjoiMzEwIiwiRm9udFNldHRpbmdzIjp7IiRpZCI6IjMxMSIsIkZvbnRTaXplIjoxMiwiRm9udE5hbWUiOiJDZW50dXJ5IFNjaG9vbGJvb2siLCJJc0JvbGQiOmZhbHNlLCJJc0l0YWxpYyI6ZmFsc2UsIklzVW5kZXJsaW5lZCI6ZmFsc2UsIlBhcmVudFN0eWxlIjpudWxsfSwiQXV0b1NpemUiOjAsIkZvcmVncm91bmQiOnsiJGlkIjoiMzEyIiwiQ29sb3IiOnsiJGlkIjoiMzEzIiwiQSI6MjU1LCJSIjoyMzAsIkciOjIyNCwiQiI6MjIyfX0sIk1heFdpZHRoIjoyMDAuMCwiTWF4SGVpZ2h0IjoiSW5maW5pdHkiLCJTbWFydEZvcmVncm91bmRJc0FjdGl2ZSI6ZmFsc2UsIkhvcml6b250YWxBbGlnbm1lbnQiOjEsIlZlcnRpY2FsQWxpZ25tZW50IjowLCJTbWFydEZvcmVncm91bmQiOm51bGwsIk1hcmdpbiI6eyIkaWQiOiIzMTQiLCJUb3AiOjAsIkxlZnQiOjAsIlJpZ2h0IjowLCJCb3R0b20iOjB9LCJQYWRkaW5nIjp7IiRpZCI6IjMxNSIsIlRvcCI6MCwiTGVmdCI6MCwiUmlnaHQiOjAsIkJvdHRvbSI6MH0sIkJhY2tncm91bmQiOnsiJHJlZiI6IjczIn0sIklzVmlzaWJsZSI6dHJ1ZSwiV2lkdGgiOjAuMCwiSGVpZ2h0IjowLjAsIkJvcmRlclN0eWxlIjp7IiRpZCI6IjMxNiIsIkxpbmVDb2xvciI6bnVsbCwiTGluZVdlaWdodCI6MC4wLCJMaW5lVHlwZSI6MCwiUGFyZW50U3R5bGUiOm51bGx9LCJQYXJlbnRTdHlsZSI6bnVsbH0sIkRhdGVTdHlsZSI6eyIkaWQiOiIzMTciLCJGb250U2V0dGluZ3MiOnsiJGlkIjoiMzE4IiwiRm9udFNpemUiOjEwLCJGb250TmFtZSI6IkNhbGlicmkiLCJJc0JvbGQiOmZhbHNlLCJJc0l0YWxpYyI6ZmFsc2UsIklzVW5kZXJsaW5lZCI6ZmFsc2UsIlBhcmVudFN0eWxlIjpudWxsfSwiQXV0b1NpemUiOjAsIkZvcmVncm91bmQiOnsiJGlkIjoiMzE5IiwiQ29sb3IiOnsiJGlkIjoiMzIwIiwiQSI6MjU1LCJSIjoyMDAsIkciOjE4OCwiQiI6MTg0fX0sIk1heFdpZHRoIjoyMDAuMCwiTWF4SGVpZ2h0IjoiSW5maW5pdHkiLCJTbWFydEZvcmVncm91bmRJc0FjdGl2ZSI6ZmFsc2UsIkhvcml6b250YWxBbGlnbm1lbnQiOjAsIlZlcnRpY2FsQWxpZ25tZW50IjowLCJTbWFydEZvcmVncm91bmQiOm51bGwsIk1hcmdpbiI6eyIkaWQiOiIzMjEiLCJUb3AiOjAsIkxlZnQiOjAsIlJpZ2h0IjowLCJCb3R0b20iOjB9LCJQYWRkaW5nIjp7IiRpZCI6IjMyMiIsIlRvcCI6MCwiTGVmdCI6MCwiUmlnaHQiOjAsIkJvdHRvbSI6MH0sIkJhY2tncm91bmQiOnsiJHJlZiI6IjgwIn0sIklzVmlzaWJsZSI6dHJ1ZSwiV2lkdGgiOjAuMCwiSGVpZ2h0IjowLjAsIkJvcmRlclN0eWxlIjp7IiRpZCI6IjMyMyIsIkxpbmVDb2xvciI6bnVsbCwiTGluZVdlaWdodCI6MC4wLCJMaW5lVHlwZSI6MCwiUGFyZW50U3R5bGUiOm51bGx9LCJQYXJlbnRTdHlsZSI6bnVsbH0sIkRhdGVGb3JtYXQiOnsiJGlkIjoiMzI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jUiLCJEYXRlUGFydElzVmlzaWJsZSI6dHJ1ZSwiVGltZVBhcnRJc1Zpc2libGUiOmZhbHNlfX0sIklzVmlzaWJsZSI6dHJ1ZSwiUGFyZW50U3R5bGUiOm51bGx9LCJJbmRleCI6NywiUGVyY2VudGFnZUNvbXBsZXRlIjpudWxsLCJQb3NpdGlvbiI6eyJSYXRpbyI6MC4wLCJJc0N1c3RvbSI6ZmFsc2V9LCJEYXRlRm9ybWF0Ijp7IiRyZWYiOiIzMjQifSwiSWQiOiI1YmQ0MWJlNi1lNTNmLTQ4ZjAtYmUwNi1iOGE3MTRiZGUyN2IiLCJJbXBvcnRJZCI6IjEiLCJUaXRsZSI6IkdldHMgaGlzIHBpbG90J3MgbGljZW5zZSIsIk5vdGUiOm51bGwsIkh5cGVybGluayI6bnVsbCwiSXNDaGFuZ2VkIjpmYWxzZSwiSXNOZXciOmZhbHNlfSx7IiRpZCI6IjMyNiIsIkRhdGUiOiIxOTc3LTAxLTAxVDIzOjU5OjAwWiIsIlN0eWxlIjp7IiRpZCI6IjMyNyIsIlNoYXBlIjoxMywiQ29ubmVjdG9yTWFyZ2luIjp7IiRpZCI6IjMyOCIsIlRvcCI6MCwiTGVmdCI6MiwiUmlnaHQiOjIsIkJvdHRvbSI6MH0sIkNvbm5lY3RvclN0eWxlIjp7IiRpZCI6IjMyOSIsIkxpbmVDb2xvciI6eyIkaWQiOiIzMzAiLCIkdHlwZSI6Ik5MUkUuQ29tbW9uLkRvbS5Tb2xpZENvbG9yQnJ1c2gsIE5MUkUuQ29tbW9uIiwiQ29sb3IiOnsiJGlkIjoiMzMxIiwiQSI6MjU1LCJSIjoyNTQsIkciOjIzMCwiQiI6NzV9fSwiTGluZVdlaWdodCI6MS4wLCJMaW5lVHlwZSI6MCwiUGFyZW50U3R5bGUiOm51bGx9LCJJc0JlbG93VGltZWJhbmQiOnRydWUsIkhpZGVEYXRlIjpmYWxzZSwiU2hhcGVTaXplIjozLCJTcGFjaW5nIjoyLjAsIlBhZGRpbmciOnsiJGlkIjoiMzMyIiwiVG9wIjo3LCJMZWZ0IjozLCJSaWdodCI6MCwiQm90dG9tIjoyfSwiU2hhcGVTdHlsZSI6eyIkaWQiOiIzMzMiLCJNYXJnaW4iOnsiJGlkIjoiMzM0IiwiVG9wIjowLCJMZWZ0IjowLCJSaWdodCI6MCwiQm90dG9tIjowfSwiUGFkZGluZyI6eyIkaWQiOiIzMzUiLCJUb3AiOjAsIkxlZnQiOjAsIlJpZ2h0IjowLCJCb3R0b20iOjB9LCJCYWNrZ3JvdW5kIjp7IiRpZCI6IjMzNiIsIkNvbG9yIjp7IiRpZCI6IjMzNyIsIkEiOjI1NSwiUiI6MjU0LCJHIjoyMzAsIkIiOjc1fX0sIklzVmlzaWJsZSI6dHJ1ZSwiV2lkdGgiOjE0LjM5OTk5OTYxODUzMDI3MywiSGVpZ2h0IjoxNi4wLCJCb3JkZXJTdHlsZSI6eyIkaWQiOiIzMzgiLCJMaW5lQ29sb3IiOnsiJHJlZiI6IjY1In0sIkxpbmVXZWlnaHQiOjAuMCwiTGluZVR5cGUiOjAsIlBhcmVudFN0eWxlIjpudWxsfSwiUGFyZW50U3R5bGUiOm51bGx9LCJUaXRsZVN0eWxlIjp7IiRpZCI6IjMzOSIsIkZvbnRTZXR0aW5ncyI6eyIkaWQiOiIzNDAiLCJGb250U2l6ZSI6MTIsIkZvbnROYW1lIjoiQ2VudHVyeSBTY2hvb2xib29rIiwiSXNCb2xkIjpmYWxzZSwiSXNJdGFsaWMiOmZhbHNlLCJJc1VuZGVybGluZWQiOmZhbHNlLCJQYXJlbnRTdHlsZSI6bnVsbH0sIkF1dG9TaXplIjowLCJGb3JlZ3JvdW5kIjp7IiRpZCI6IjM0MSIsIkNvbG9yIjp7IiRpZCI6IjM0MiIsIkEiOjI1NSwiUiI6MjU0LCJHIjoyMzksIkIiOjE0OH19LCJNYXhXaWR0aCI6MjAwLjAsIk1heEhlaWdodCI6IkluZmluaXR5IiwiU21hcnRGb3JlZ3JvdW5kSXNBY3RpdmUiOmZhbHNlLCJIb3Jpem9udGFsQWxpZ25tZW50IjoxLCJWZXJ0aWNhbEFsaWdubWVudCI6MCwiU21hcnRGb3JlZ3JvdW5kIjpudWxsLCJNYXJnaW4iOnsiJGlkIjoiMzQzIiwiVG9wIjowLCJMZWZ0IjowLCJSaWdodCI6MCwiQm90dG9tIjowfSwiUGFkZGluZyI6eyIkaWQiOiIzNDQiLCJUb3AiOjAsIkxlZnQiOjAsIlJpZ2h0IjowLCJCb3R0b20iOjB9LCJCYWNrZ3JvdW5kIjp7IiRyZWYiOiI3MyJ9LCJJc1Zpc2libGUiOnRydWUsIldpZHRoIjowLjAsIkhlaWdodCI6MC4wLCJCb3JkZXJTdHlsZSI6eyIkaWQiOiIzNDUiLCJMaW5lQ29sb3IiOm51bGwsIkxpbmVXZWlnaHQiOjAuMCwiTGluZVR5cGUiOjAsIlBhcmVudFN0eWxlIjpudWxsfSwiUGFyZW50U3R5bGUiOm51bGx9LCJEYXRlU3R5bGUiOnsiJGlkIjoiMzQ2IiwiRm9udFNldHRpbmdzIjp7IiRpZCI6IjM0NyIsIkZvbnRTaXplIjoxMCwiRm9udE5hbWUiOiJDYWxpYnJpIiwiSXNCb2xkIjpmYWxzZSwiSXNJdGFsaWMiOmZhbHNlLCJJc1VuZGVybGluZWQiOmZhbHNlLCJQYXJlbnRTdHlsZSI6bnVsbH0sIkF1dG9TaXplIjowLCJGb3JlZ3JvdW5kIjp7IiRpZCI6IjM0OCIsIkNvbG9yIjp7IiRpZCI6IjM0OSIsIkEiOjI1NSwiUiI6MjU1LCJHIjoyNDMsIkIiOjE3MX19LCJNYXhXaWR0aCI6MjAwLjAsIk1heEhlaWdodCI6IkluZmluaXR5IiwiU21hcnRGb3JlZ3JvdW5kSXNBY3RpdmUiOmZhbHNlLCJIb3Jpem9udGFsQWxpZ25tZW50IjowLCJWZXJ0aWNhbEFsaWdubWVudCI6MCwiU21hcnRGb3JlZ3JvdW5kIjpudWxsLCJNYXJnaW4iOnsiJGlkIjoiMzUwIiwiVG9wIjowLCJMZWZ0IjowLCJSaWdodCI6MCwiQm90dG9tIjowfSwiUGFkZGluZyI6eyIkaWQiOiIzNTEiLCJUb3AiOjAsIkxlZnQiOjAsIlJpZ2h0IjowLCJCb3R0b20iOjB9LCJCYWNrZ3JvdW5kIjp7IiRyZWYiOiI4MCJ9LCJJc1Zpc2libGUiOnRydWUsIldpZHRoIjowLjAsIkhlaWdodCI6MC4wLCJCb3JkZXJTdHlsZSI6eyIkaWQiOiIzNTIiLCJMaW5lQ29sb3IiOm51bGwsIkxpbmVXZWlnaHQiOjAuMCwiTGluZVR5cGUiOjAsIlBhcmVudFN0eWxlIjpudWxsfSwiUGFyZW50U3R5bGUiOm51bGx9LCJEYXRlRm9ybWF0Ijp7IiRpZCI6IjM1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0IiwiRGF0ZVBhcnRJc1Zpc2libGUiOnRydWUsIlRpbWVQYXJ0SXNWaXNpYmxlIjpmYWxzZX19LCJJc1Zpc2libGUiOnRydWUsIlBhcmVudFN0eWxlIjpudWxsfSwiSW5kZXgiOjgsIlBlcmNlbnRhZ2VDb21wbGV0ZSI6bnVsbCwiUG9zaXRpb24iOnsiUmF0aW8iOjAuNDQ5NzMyMTM0MDc3Mjg0MDcsIklzQ3VzdG9tIjpmYWxzZX0sIkRhdGVGb3JtYXQiOnsiJHJlZiI6IjM1MyJ9LCJJZCI6IjIxMDA4MzI0LTUzYmEtNDUwZS1hMGFiLTVlOTNhNzY2NTM4MSIsIkltcG9ydElkIjoiMSIsIlRpdGxlIjoiU2F0dXJkYXkgTmlnaHQgRmV2ZXIiLCJOb3RlIjpudWxsLCJIeXBlcmxpbmsiOm51bGwsIklzQ2hhbmdlZCI6ZmFsc2UsIklzTmV3IjpmYWxzZX0seyIkaWQiOiIzNTUiLCJEYXRlIjoiMTk3OC0wMS0wMVQyMzo1OTowMFoiLCJTdHlsZSI6eyIkaWQiOiIzNTYiLCJTaGFwZSI6MTMsIkNvbm5lY3Rvck1hcmdpbiI6eyIkaWQiOiIzNTciLCJUb3AiOjAsIkxlZnQiOjIsIlJpZ2h0IjoyLCJCb3R0b20iOjB9LCJDb25uZWN0b3JTdHlsZSI6eyIkaWQiOiIzNTgiLCJMaW5lQ29sb3IiOnsiJGlkIjoiMzU5IiwiJHR5cGUiOiJOTFJFLkNvbW1vbi5Eb20uU29saWRDb2xvckJydXNoLCBOTFJFLkNvbW1vbiIsIkNvbG9yIjp7IiRpZCI6IjM2MCIsIkEiOjI1NSwiUiI6MjM4LCJHIjoyMiwiQiI6Mn19LCJMaW5lV2VpZ2h0IjoxLjAsIkxpbmVUeXBlIjowLCJQYXJlbnRTdHlsZSI6bnVsbH0sIklzQmVsb3dUaW1lYmFuZCI6ZmFsc2UsIkhpZGVEYXRlIjpmYWxzZSwiU2hhcGVTaXplIjozLCJTcGFjaW5nIjoyLjAsIlBhZGRpbmciOnsiJGlkIjoiMzYxIiwiVG9wIjo3LCJMZWZ0IjozLCJSaWdodCI6MCwiQm90dG9tIjoyfSwiU2hhcGVTdHlsZSI6eyIkaWQiOiIzNjIiLCJNYXJnaW4iOnsiJGlkIjoiMzYzIiwiVG9wIjowLCJMZWZ0IjowLCJSaWdodCI6MCwiQm90dG9tIjowfSwiUGFkZGluZyI6eyIkaWQiOiIzNjQiLCJUb3AiOjAsIkxlZnQiOjAsIlJpZ2h0IjowLCJCb3R0b20iOjB9LCJCYWNrZ3JvdW5kIjp7IiRpZCI6IjM2NSIsIkNvbG9yIjp7IiRpZCI6IjM2NiIsIkEiOjI1NSwiUiI6MjU0LCJHIjoyMzAsIkIiOjc1fX0sIklzVmlzaWJsZSI6dHJ1ZSwiV2lkdGgiOjE0LjM5OTk5OTYxODUzMDI3MywiSGVpZ2h0IjoxNi4wLCJCb3JkZXJTdHlsZSI6eyIkaWQiOiIzNjciLCJMaW5lQ29sb3IiOnsiJHJlZiI6IjY1In0sIkxpbmVXZWlnaHQiOjAuMCwiTGluZVR5cGUiOjAsIlBhcmVudFN0eWxlIjpudWxsfSwiUGFyZW50U3R5bGUiOm51bGx9LCJUaXRsZVN0eWxlIjp7IiRpZCI6IjM2OCIsIkZvbnRTZXR0aW5ncyI6eyIkaWQiOiIzNjkiLCJGb250U2l6ZSI6MTIsIkZvbnROYW1lIjoiQ2VudHVyeSBTY2hvb2xib29rIiwiSXNCb2xkIjpmYWxzZSwiSXNJdGFsaWMiOmZhbHNlLCJJc1VuZGVybGluZWQiOmZhbHNlLCJQYXJlbnRTdHlsZSI6bnVsbH0sIkF1dG9TaXplIjowLCJGb3JlZ3JvdW5kIjp7IiRpZCI6IjM3MCIsIkNvbG9yIjp7IiRpZCI6IjM3MSIsIkEiOjI1NSwiUiI6MjU1LCJHIjoyNDgsIkIiOjIwOX19LCJNYXhXaWR0aCI6MjAwLjAsIk1heEhlaWdodCI6IkluZmluaXR5IiwiU21hcnRGb3JlZ3JvdW5kSXNBY3RpdmUiOmZhbHNlLCJIb3Jpem9udGFsQWxpZ25tZW50IjoxLCJWZXJ0aWNhbEFsaWdubWVudCI6MCwiU21hcnRGb3JlZ3JvdW5kIjpudWxsLCJNYXJnaW4iOnsiJGlkIjoiMzcyIiwiVG9wIjowLCJMZWZ0IjowLCJSaWdodCI6MCwiQm90dG9tIjowfSwiUGFkZGluZyI6eyIkaWQiOiIzNzMiLCJUb3AiOjAsIkxlZnQiOjAsIlJpZ2h0IjowLCJCb3R0b20iOjB9LCJCYWNrZ3JvdW5kIjp7IiRyZWYiOiI3MyJ9LCJJc1Zpc2libGUiOnRydWUsIldpZHRoIjowLjAsIkhlaWdodCI6MC4wLCJCb3JkZXJTdHlsZSI6eyIkaWQiOiIzNzQiLCJMaW5lQ29sb3IiOm51bGwsIkxpbmVXZWlnaHQiOjAuMCwiTGluZVR5cGUiOjAsIlBhcmVudFN0eWxlIjpudWxsfSwiUGFyZW50U3R5bGUiOm51bGx9LCJEYXRlU3R5bGUiOnsiJGlkIjoiMzc1IiwiRm9udFNldHRpbmdzIjp7IiRpZCI6IjM3NiIsIkZvbnRTaXplIjoxMCwiRm9udE5hbWUiOiJDYWxpYnJpIiwiSXNCb2xkIjpmYWxzZSwiSXNJdGFsaWMiOmZhbHNlLCJJc1VuZGVybGluZWQiOmZhbHNlLCJQYXJlbnRTdHlsZSI6bnVsbH0sIkF1dG9TaXplIjowLCJGb3JlZ3JvdW5kIjp7IiRpZCI6IjM3NyIsIkNvbG9yIjp7IiRpZCI6IjM3OCIsIkEiOjI1NSwiUiI6MjU1LCJHIjoyNDMsIkIiOjE3MX19LCJNYXhXaWR0aCI6MjAwLjAsIk1heEhlaWdodCI6IkluZmluaXR5IiwiU21hcnRGb3JlZ3JvdW5kSXNBY3RpdmUiOmZhbHNlLCJIb3Jpem9udGFsQWxpZ25tZW50IjowLCJWZXJ0aWNhbEFsaWdubWVudCI6MCwiU21hcnRGb3JlZ3JvdW5kIjpudWxsLCJNYXJnaW4iOnsiJGlkIjoiMzc5IiwiVG9wIjowLCJMZWZ0IjowLCJSaWdodCI6MCwiQm90dG9tIjowfSwiUGFkZGluZyI6eyIkaWQiOiIzODAiLCJUb3AiOjAsIkxlZnQiOjAsIlJpZ2h0IjowLCJCb3R0b20iOjB9LCJCYWNrZ3JvdW5kIjp7IiRyZWYiOiI4MCJ9LCJJc1Zpc2libGUiOnRydWUsIldpZHRoIjowLjAsIkhlaWdodCI6MC4wLCJCb3JkZXJTdHlsZSI6eyIkaWQiOiIzODEiLCJMaW5lQ29sb3IiOm51bGwsIkxpbmVXZWlnaHQiOjAuMCwiTGluZVR5cGUiOjAsIlBhcmVudFN0eWxlIjpudWxsfSwiUGFyZW50U3R5bGUiOm51bGx9LCJEYXRlRm9ybWF0Ijp7IiRpZCI6IjM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zIiwiRGF0ZVBhcnRJc1Zpc2libGUiOnRydWUsIlRpbWVQYXJ0SXNWaXNpYmxlIjpmYWxzZX19LCJJc1Zpc2libGUiOnRydWUsIlBhcmVudFN0eWxlIjpudWxsfSwiSW5kZXgiOjksIlBlcmNlbnRhZ2VDb21wbGV0ZSI6bnVsbCwiUG9zaXRpb24iOnsiUmF0aW8iOjAuMCwiSXNDdXN0b20iOmZhbHNlfSwiRGF0ZUZvcm1hdCI6eyIkcmVmIjoiMzgyIn0sIklkIjoiZGNiYjUzMTktM2U5MS00YzM4LWIwMmQtN2I0MjcwZWYwY2FmIiwiSW1wb3J0SWQiOiIxIiwiVGl0bGUiOiJHcmVhc2UiLCJOb3RlIjpudWxsLCJIeXBlcmxpbmsiOm51bGwsIklzQ2hhbmdlZCI6ZmFsc2UsIklzTmV3IjpmYWxzZX0seyIkaWQiOiIzODQiLCJEYXRlIjoiMTk4MC0wMS0wMVQyMzo1OTowMFoiLCJTdHlsZSI6eyIkaWQiOiIzODUiLCJTaGFwZSI6MTMsIkNvbm5lY3Rvck1hcmdpbiI6eyIkaWQiOiIzODYiLCJUb3AiOjAsIkxlZnQiOjIsIlJpZ2h0IjoyLCJCb3R0b20iOjB9LCJDb25uZWN0b3JTdHlsZSI6eyIkaWQiOiIzODciLCJMaW5lQ29sb3IiOnsiJGlkIjoiMzg4IiwiJHR5cGUiOiJOTFJFLkNvbW1vbi5Eb20uU29saWRDb2xvckJydXNoLCBOTFJFLkNvbW1vbiIsIkNvbG9yIjp7IiRpZCI6IjM4OSIsIkEiOjI1NSwiUiI6MjM4LCJHIjoyMiwiQiI6Mn19LCJMaW5lV2VpZ2h0IjoxLjAsIkxpbmVUeXBlIjowLCJQYXJlbnRTdHlsZSI6bnVsbH0sIklzQmVsb3dUaW1lYmFuZCI6dHJ1ZSwiSGlkZURhdGUiOmZhbHNlLCJTaGFwZVNpemUiOjMsIlNwYWNpbmciOjIuMCwiUGFkZGluZyI6eyIkaWQiOiIzOTAiLCJUb3AiOjcsIkxlZnQiOjMsIlJpZ2h0IjowLCJCb3R0b20iOjJ9LCJTaGFwZVN0eWxlIjp7IiRpZCI6IjM5MSIsIk1hcmdpbiI6eyIkaWQiOiIzOTIiLCJUb3AiOjAsIkxlZnQiOjAsIlJpZ2h0IjowLCJCb3R0b20iOjB9LCJQYWRkaW5nIjp7IiRpZCI6IjM5MyIsIlRvcCI6MCwiTGVmdCI6MCwiUmlnaHQiOjAsIkJvdHRvbSI6MH0sIkJhY2tncm91bmQiOnsiJGlkIjoiMzk0IiwiQ29sb3IiOnsiJGlkIjoiMzk1IiwiQSI6MjU1LCJSIjoyNTQsIkciOjIzMCwiQiI6NzV9fSwiSXNWaXNpYmxlIjp0cnVlLCJXaWR0aCI6MTQuMzk5OTk5NjE4NTMwMjczLCJIZWlnaHQiOjE2LjAsIkJvcmRlclN0eWxlIjp7IiRpZCI6IjM5NiIsIkxpbmVDb2xvciI6eyIkcmVmIjoiNjUifSwiTGluZVdlaWdodCI6MC4wLCJMaW5lVHlwZSI6MCwiUGFyZW50U3R5bGUiOm51bGx9LCJQYXJlbnRTdHlsZSI6bnVsbH0sIlRpdGxlU3R5bGUiOnsiJGlkIjoiMzk3IiwiRm9udFNldHRpbmdzIjp7IiRpZCI6IjM5OCIsIkZvbnRTaXplIjoxMiwiRm9udE5hbWUiOiJDZW50dXJ5IFNjaG9vbGJvb2siLCJJc0JvbGQiOmZhbHNlLCJJc0l0YWxpYyI6ZmFsc2UsIklzVW5kZXJsaW5lZCI6ZmFsc2UsIlBhcmVudFN0eWxlIjpudWxsfSwiQXV0b1NpemUiOjAsIkZvcmVncm91bmQiOnsiJGlkIjoiMzk5IiwiQ29sb3IiOnsiJGlkIjoiNDAwIiwiQSI6MjU1LCJSIjoyNTQsIkciOjIzOSwiQiI6MTQ4fX0sIk1heFdpZHRoIjoyMDAuMCwiTWF4SGVpZ2h0IjoiSW5maW5pdHkiLCJTbWFydEZvcmVncm91bmRJc0FjdGl2ZSI6ZmFsc2UsIkhvcml6b250YWxBbGlnbm1lbnQiOjEsIlZlcnRpY2FsQWxpZ25tZW50IjowLCJTbWFydEZvcmVncm91bmQiOm51bGwsIk1hcmdpbiI6eyIkaWQiOiI0MDEiLCJUb3AiOjAsIkxlZnQiOjAsIlJpZ2h0IjowLCJCb3R0b20iOjB9LCJQYWRkaW5nIjp7IiRpZCI6IjQwMiIsIlRvcCI6MCwiTGVmdCI6MCwiUmlnaHQiOjAsIkJvdHRvbSI6MH0sIkJhY2tncm91bmQiOnsiJHJlZiI6IjczIn0sIklzVmlzaWJsZSI6dHJ1ZSwiV2lkdGgiOjAuMCwiSGVpZ2h0IjowLjAsIkJvcmRlclN0eWxlIjp7IiRpZCI6IjQwMyIsIkxpbmVDb2xvciI6bnVsbCwiTGluZVdlaWdodCI6MC4wLCJMaW5lVHlwZSI6MCwiUGFyZW50U3R5bGUiOm51bGx9LCJQYXJlbnRTdHlsZSI6bnVsbH0sIkRhdGVTdHlsZSI6eyIkaWQiOiI0MDQiLCJGb250U2V0dGluZ3MiOnsiJGlkIjoiNDA1IiwiRm9udFNpemUiOjEwLCJGb250TmFtZSI6IkNhbGlicmkiLCJJc0JvbGQiOmZhbHNlLCJJc0l0YWxpYyI6ZmFsc2UsIklzVW5kZXJsaW5lZCI6ZmFsc2UsIlBhcmVudFN0eWxlIjpudWxsfSwiQXV0b1NpemUiOjAsIkZvcmVncm91bmQiOnsiJGlkIjoiNDA2IiwiQ29sb3IiOnsiJGlkIjoiNDA3IiwiQSI6MjU1LCJSIjoyNTUsIkciOjI0MywiQiI6MTcxfX0sIk1heFdpZHRoIjoyMDAuMCwiTWF4SGVpZ2h0IjoiSW5maW5pdHkiLCJTbWFydEZvcmVncm91bmRJc0FjdGl2ZSI6ZmFsc2UsIkhvcml6b250YWxBbGlnbm1lbnQiOjAsIlZlcnRpY2FsQWxpZ25tZW50IjowLCJTbWFydEZvcmVncm91bmQiOm51bGwsIk1hcmdpbiI6eyIkaWQiOiI0MDgiLCJUb3AiOjAsIkxlZnQiOjAsIlJpZ2h0IjowLCJCb3R0b20iOjB9LCJQYWRkaW5nIjp7IiRpZCI6IjQwOSIsIlRvcCI6MCwiTGVmdCI6MCwiUmlnaHQiOjAsIkJvdHRvbSI6MH0sIkJhY2tncm91bmQiOnsiJHJlZiI6IjgwIn0sIklzVmlzaWJsZSI6dHJ1ZSwiV2lkdGgiOjAuMCwiSGVpZ2h0IjowLjAsIkJvcmRlclN0eWxlIjp7IiRpZCI6IjQxMCIsIkxpbmVDb2xvciI6bnVsbCwiTGluZVdlaWdodCI6MC4wLCJMaW5lVHlwZSI6MCwiUGFyZW50U3R5bGUiOm51bGx9LCJQYXJlbnRTdHlsZSI6bnVsbH0sIkRhdGVGb3JtYXQiOnsiJGlkIjoiNDE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IiLCJEYXRlUGFydElzVmlzaWJsZSI6dHJ1ZSwiVGltZVBhcnRJc1Zpc2libGUiOmZhbHNlfX0sIklzVmlzaWJsZSI6dHJ1ZSwiUGFyZW50U3R5bGUiOm51bGx9LCJJbmRleCI6MTAsIlBlcmNlbnRhZ2VDb21wbGV0ZSI6bnVsbCwiUG9zaXRpb24iOnsiUmF0aW8iOjAuMzMwMjI4OTE1MDM3OTMyMjIsIklzQ3VzdG9tIjpmYWxzZX0sIkRhdGVGb3JtYXQiOnsiJHJlZiI6IjQxMSJ9LCJJZCI6IjE5ZTVlNDFlLTQ1MjAtNDI2ZS1iYjI5LTQyMWQ4OWEzMWE2YiIsIkltcG9ydElkIjoiMSIsIlRpdGxlIjoiVXJiYW4gQ293Ym95IiwiTm90ZSI6bnVsbCwiSHlwZXJsaW5rIjpudWxsLCJJc0NoYW5nZWQiOmZhbHNlLCJJc05ldyI6ZmFsc2V9LHsiJGlkIjoiNDEzIiwiRGF0ZSI6IjE5ODktMDEtMDFUMjM6NTk6MDBaIiwiU3R5bGUiOnsiJGlkIjoiNDE0IiwiU2hhcGUiOjEzLCJDb25uZWN0b3JNYXJnaW4iOnsiJGlkIjoiNDE1IiwiVG9wIjowLCJMZWZ0IjoyLCJSaWdodCI6MiwiQm90dG9tIjowfSwiQ29ubmVjdG9yU3R5bGUiOnsiJGlkIjoiNDE2IiwiTGluZUNvbG9yIjp7IiRpZCI6IjQxNyIsIiR0eXBlIjoiTkxSRS5Db21tb24uRG9tLlNvbGlkQ29sb3JCcnVzaCwgTkxSRS5Db21tb24iLCJDb2xvciI6eyIkaWQiOiI0MTgiLCJBIjoyNTUsIlIiOjI1NCwiRyI6MjMwLCJCIjo3NX19LCJMaW5lV2VpZ2h0IjoxLjAsIkxpbmVUeXBlIjowLCJQYXJlbnRTdHlsZSI6bnVsbH0sIklzQmVsb3dUaW1lYmFuZCI6ZmFsc2UsIkhpZGVEYXRlIjpmYWxzZSwiU2hhcGVTaXplIjozLCJTcGFjaW5nIjoyLjAsIlBhZGRpbmciOnsiJGlkIjoiNDE5IiwiVG9wIjo3LCJMZWZ0IjozLCJSaWdodCI6MCwiQm90dG9tIjoyfSwiU2hhcGVTdHlsZSI6eyIkaWQiOiI0MjAiLCJNYXJnaW4iOnsiJGlkIjoiNDIxIiwiVG9wIjowLCJMZWZ0IjowLCJSaWdodCI6MCwiQm90dG9tIjowfSwiUGFkZGluZyI6eyIkaWQiOiI0MjIiLCJUb3AiOjAsIkxlZnQiOjAsIlJpZ2h0IjowLCJCb3R0b20iOjB9LCJCYWNrZ3JvdW5kIjp7IiRpZCI6IjQyMyIsIkNvbG9yIjp7IiRpZCI6IjQyNCIsIkEiOjI1NSwiUiI6MjU0LCJHIjoyMzAsIkIiOjc1fX0sIklzVmlzaWJsZSI6dHJ1ZSwiV2lkdGgiOjE0LjM5OTk5OTYxODUzMDI3MywiSGVpZ2h0IjoxNi4wLCJCb3JkZXJTdHlsZSI6eyIkaWQiOiI0MjUiLCJMaW5lQ29sb3IiOnsiJHJlZiI6IjY1In0sIkxpbmVXZWlnaHQiOjAuMCwiTGluZVR5cGUiOjAsIlBhcmVudFN0eWxlIjpudWxsfSwiUGFyZW50U3R5bGUiOm51bGx9LCJUaXRsZVN0eWxlIjp7IiRpZCI6IjQyNiIsIkZvbnRTZXR0aW5ncyI6eyIkaWQiOiI0MjciLCJGb250U2l6ZSI6MTIsIkZvbnROYW1lIjoiQ2VudHVyeSBTY2hvb2xib29rIiwiSXNCb2xkIjpmYWxzZSwiSXNJdGFsaWMiOmZhbHNlLCJJc1VuZGVybGluZWQiOmZhbHNlLCJQYXJlbnRTdHlsZSI6bnVsbH0sIkF1dG9TaXplIjoyLCJGb3JlZ3JvdW5kIjp7IiRpZCI6IjQyOCIsIkNvbG9yIjp7IiRpZCI6IjQyOSIsIkEiOjI1NSwiUiI6MjU0LCJHIjoyMzksIkIiOjE0OH19LCJNYXhXaWR0aCI6MTU2Ljk2ODQyOTU2NTQyOTY5LCJNYXhIZWlnaHQiOiJJbmZpbml0eSIsIlNtYXJ0Rm9yZWdyb3VuZElzQWN0aXZlIjpmYWxzZSwiSG9yaXpvbnRhbEFsaWdubWVudCI6MSwiVmVydGljYWxBbGlnbm1lbnQiOjAsIlNtYXJ0Rm9yZWdyb3VuZCI6bnVsbCwiTWFyZ2luIjp7IiRpZCI6IjQzMCIsIlRvcCI6MCwiTGVmdCI6MCwiUmlnaHQiOjAsIkJvdHRvbSI6MH0sIlBhZGRpbmciOnsiJGlkIjoiNDMxIiwiVG9wIjowLCJMZWZ0IjowLCJSaWdodCI6MCwiQm90dG9tIjowfSwiQmFja2dyb3VuZCI6eyIkcmVmIjoiNzMifSwiSXNWaXNpYmxlIjp0cnVlLCJXaWR0aCI6MC4wLCJIZWlnaHQiOjAuMCwiQm9yZGVyU3R5bGUiOnsiJGlkIjoiNDMyIiwiTGluZUNvbG9yIjpudWxsLCJMaW5lV2VpZ2h0IjowLjAsIkxpbmVUeXBlIjowLCJQYXJlbnRTdHlsZSI6bnVsbH0sIlBhcmVudFN0eWxlIjpudWxsfSwiRGF0ZVN0eWxlIjp7IiRpZCI6IjQzMyIsIkZvbnRTZXR0aW5ncyI6eyIkaWQiOiI0MzQiLCJGb250U2l6ZSI6MTAsIkZvbnROYW1lIjoiQ2FsaWJyaSIsIklzQm9sZCI6ZmFsc2UsIklzSXRhbGljIjpmYWxzZSwiSXNVbmRlcmxpbmVkIjpmYWxzZSwiUGFyZW50U3R5bGUiOm51bGx9LCJBdXRvU2l6ZSI6MCwiRm9yZWdyb3VuZCI6eyIkaWQiOiI0MzUiLCJDb2xvciI6eyIkaWQiOiI0MzYiLCJBIjoyNTUsIlIiOjI1NSwiRyI6MjQzLCJCIjoxNzF9fSwiTWF4V2lkdGgiOjIwMC4wLCJNYXhIZWlnaHQiOiJJbmZpbml0eSIsIlNtYXJ0Rm9yZWdyb3VuZElzQWN0aXZlIjpmYWxzZSwiSG9yaXpvbnRhbEFsaWdubWVudCI6MCwiVmVydGljYWxBbGlnbm1lbnQiOjAsIlNtYXJ0Rm9yZWdyb3VuZCI6bnVsbCwiTWFyZ2luIjp7IiRpZCI6IjQzNyIsIlRvcCI6MCwiTGVmdCI6MCwiUmlnaHQiOjAsIkJvdHRvbSI6MH0sIlBhZGRpbmciOnsiJGlkIjoiNDM4IiwiVG9wIjowLCJMZWZ0IjowLCJSaWdodCI6MCwiQm90dG9tIjowfSwiQmFja2dyb3VuZCI6eyIkcmVmIjoiODAifSwiSXNWaXNpYmxlIjp0cnVlLCJXaWR0aCI6MC4wLCJIZWlnaHQiOjAuMCwiQm9yZGVyU3R5bGUiOnsiJGlkIjoiNDM5IiwiTGluZUNvbG9yIjpudWxsLCJMaW5lV2VpZ2h0IjowLjAsIkxpbmVUeXBlIjowLCJQYXJlbnRTdHlsZSI6bnVsbH0sIlBhcmVudFN0eWxlIjpudWxsfSwiRGF0ZUZvcm1hdCI6eyIkaWQiOiI0N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0MSIsIkRhdGVQYXJ0SXNWaXNpYmxlIjp0cnVlLCJUaW1lUGFydElzVmlzaWJsZSI6ZmFsc2V9fSwiSXNWaXNpYmxlIjp0cnVlLCJQYXJlbnRTdHlsZSI6bnVsbH0sIkluZGV4IjoxMSwiUGVyY2VudGFnZUNvbXBsZXRlIjpudWxsLCJQb3NpdGlvbiI6eyJSYXRpbyI6MC4yMjYzMTQyMzM4NTA1NDk3NywiSXNDdXN0b20iOnRydWV9LCJEYXRlRm9ybWF0Ijp7IiRyZWYiOiI0NDAifSwiSWQiOiIwZmQ5YjlhZi1hNDQyLTQ5OTQtOTEyYy04ZmVjMDFhNTc0MWUiLCJJbXBvcnRJZCI6IjEiLCJUaXRsZSI6Ikxvb2sgV2hvJ3MgVGFsa2luZyIsIk5vdGUiOm51bGwsIkh5cGVybGluayI6bnVsbCwiSXNDaGFuZ2VkIjpmYWxzZSwiSXNOZXciOmZhbHNlfSx7IiRpZCI6IjQ0MiIsIkRhdGUiOiIxOTkxLTAxLTAxVDIzOjU5OjAwWiIsIlN0eWxlIjp7IiRpZCI6IjQ0MyIsIlNoYXBlIjoxLCJDb25uZWN0b3JNYXJnaW4iOnsiJGlkIjoiNDQ0IiwiVG9wIjowLCJMZWZ0IjoyLCJSaWdodCI6MiwiQm90dG9tIjowfSwiQ29ubmVjdG9yU3R5bGUiOnsiJGlkIjoiNDQ1IiwiTGluZUNvbG9yIjp7IiRpZCI6IjQ0NiIsIiR0eXBlIjoiTkxSRS5Db21tb24uRG9tLlNvbGlkQ29sb3JCcnVzaCwgTkxSRS5Db21tb24iLCJDb2xvciI6eyIkaWQiOiI0NDciLCJBIjoyNTUsIlIiOjIwMCwiRyI6MTg4LCJCIjoxODR9fSwiTGluZVdlaWdodCI6MS4wLCJMaW5lVHlwZSI6MCwiUGFyZW50U3R5bGUiOm51bGx9LCJJc0JlbG93VGltZWJhbmQiOnRydWUsIkhpZGVEYXRlIjpmYWxzZSwiU2hhcGVTaXplIjozLCJTcGFjaW5nIjoyLjAsIlBhZGRpbmciOnsiJGlkIjoiNDQ4IiwiVG9wIjo3LCJMZWZ0IjozLCJSaWdodCI6MCwiQm90dG9tIjoyfSwiU2hhcGVTdHlsZSI6eyIkaWQiOiI0NDkiLCJNYXJnaW4iOnsiJGlkIjoiNDUwIiwiVG9wIjowLCJMZWZ0IjowLCJSaWdodCI6MCwiQm90dG9tIjowfSwiUGFkZGluZyI6eyIkaWQiOiI0NTEiLCJUb3AiOjAsIkxlZnQiOjAsIlJpZ2h0IjowLCJCb3R0b20iOjB9LCJCYWNrZ3JvdW5kIjp7IiRpZCI6IjQ1MiIsIkNvbG9yIjp7IiRpZCI6IjQ1MyIsIkEiOjI1NSwiUiI6MTc4LCJHIjoxNjIsIkIiOjE1N319LCJJc1Zpc2libGUiOnRydWUsIldpZHRoIjoxNC4zOTk5OTk2MTg1MzAyNzMsIkhlaWdodCI6MTYuMCwiQm9yZGVyU3R5bGUiOnsiJGlkIjoiNDU0IiwiTGluZUNvbG9yIjp7IiRyZWYiOiI2NSJ9LCJMaW5lV2VpZ2h0IjowLjAsIkxpbmVUeXBlIjowLCJQYXJlbnRTdHlsZSI6bnVsbH0sIlBhcmVudFN0eWxlIjpudWxsfSwiVGl0bGVTdHlsZSI6eyIkaWQiOiI0NTUiLCJGb250U2V0dGluZ3MiOnsiJGlkIjoiNDU2IiwiRm9udFNpemUiOjEyLCJGb250TmFtZSI6IkNlbnR1cnkgU2Nob29sYm9vayIsIklzQm9sZCI6ZmFsc2UsIklzSXRhbGljIjpmYWxzZSwiSXNVbmRlcmxpbmVkIjpmYWxzZSwiUGFyZW50U3R5bGUiOm51bGx9LCJBdXRvU2l6ZSI6MCwiRm9yZWdyb3VuZCI6eyIkaWQiOiI0NTciLCJDb2xvciI6eyIkaWQiOiI0NTgiLCJBIjoyNTUsIlIiOjIzMCwiRyI6MjI0LCJCIjoyMjJ9fSwiTWF4V2lkdGgiOjIwMC4wLCJNYXhIZWlnaHQiOiJJbmZpbml0eSIsIlNtYXJ0Rm9yZWdyb3VuZElzQWN0aXZlIjpmYWxzZSwiSG9yaXpvbnRhbEFsaWdubWVudCI6MSwiVmVydGljYWxBbGlnbm1lbnQiOjAsIlNtYXJ0Rm9yZWdyb3VuZCI6bnVsbCwiTWFyZ2luIjp7IiRpZCI6IjQ1OSIsIlRvcCI6MCwiTGVmdCI6MCwiUmlnaHQiOjAsIkJvdHRvbSI6MH0sIlBhZGRpbmciOnsiJGlkIjoiNDYwIiwiVG9wIjowLCJMZWZ0IjowLCJSaWdodCI6MCwiQm90dG9tIjowfSwiQmFja2dyb3VuZCI6eyIkcmVmIjoiNzMifSwiSXNWaXNpYmxlIjp0cnVlLCJXaWR0aCI6MC4wLCJIZWlnaHQiOjAuMCwiQm9yZGVyU3R5bGUiOnsiJGlkIjoiNDYxIiwiTGluZUNvbG9yIjpudWxsLCJMaW5lV2VpZ2h0IjowLjAsIkxpbmVUeXBlIjowLCJQYXJlbnRTdHlsZSI6bnVsbH0sIlBhcmVudFN0eWxlIjpudWxsfSwiRGF0ZVN0eWxlIjp7IiRpZCI6IjQ2MiIsIkZvbnRTZXR0aW5ncyI6eyIkaWQiOiI0NjMiLCJGb250U2l6ZSI6MTAsIkZvbnROYW1lIjoiQ2FsaWJyaSIsIklzQm9sZCI6ZmFsc2UsIklzSXRhbGljIjpmYWxzZSwiSXNVbmRlcmxpbmVkIjpmYWxzZSwiUGFyZW50U3R5bGUiOm51bGx9LCJBdXRvU2l6ZSI6MCwiRm9yZWdyb3VuZCI6eyIkaWQiOiI0NjQiLCJDb2xvciI6eyIkaWQiOiI0NjUiLCJBIjoyNTUsIlIiOjIwMCwiRyI6MTg4LCJCIjoxODR9fSwiTWF4V2lkdGgiOjIwMC4wLCJNYXhIZWlnaHQiOiJJbmZpbml0eSIsIlNtYXJ0Rm9yZWdyb3VuZElzQWN0aXZlIjpmYWxzZSwiSG9yaXpvbnRhbEFsaWdubWVudCI6MCwiVmVydGljYWxBbGlnbm1lbnQiOjAsIlNtYXJ0Rm9yZWdyb3VuZCI6bnVsbCwiTWFyZ2luIjp7IiRpZCI6IjQ2NiIsIlRvcCI6MCwiTGVmdCI6MCwiUmlnaHQiOjAsIkJvdHRvbSI6MH0sIlBhZGRpbmciOnsiJGlkIjoiNDY3IiwiVG9wIjowLCJMZWZ0IjowLCJSaWdodCI6MCwiQm90dG9tIjowfSwiQmFja2dyb3VuZCI6eyIkcmVmIjoiODAifSwiSXNWaXNpYmxlIjp0cnVlLCJXaWR0aCI6MC4wLCJIZWlnaHQiOjAuMCwiQm9yZGVyU3R5bGUiOnsiJGlkIjoiNDY4IiwiTGluZUNvbG9yIjpudWxsLCJMaW5lV2VpZ2h0IjowLjAsIkxpbmVUeXBlIjowLCJQYXJlbnRTdHlsZSI6bnVsbH0sIlBhcmVudFN0eWxlIjpudWxsfSwiRGF0ZUZvcm1hdCI6eyIkaWQiOiI0N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CIsIkRhdGVQYXJ0SXNWaXNpYmxlIjp0cnVlLCJUaW1lUGFydElzVmlzaWJsZSI6ZmFsc2V9fSwiSXNWaXNpYmxlIjp0cnVlLCJQYXJlbnRTdHlsZSI6bnVsbH0sIkluZGV4IjoxMiwiUGVyY2VudGFnZUNvbXBsZXRlIjpudWxsLCJQb3NpdGlvbiI6eyJSYXRpbyI6MC4yMjM5NjMxMjk5NjE5MzIxNiwiSXNDdXN0b20iOnRydWV9LCJEYXRlRm9ybWF0Ijp7IiRyZWYiOiI0NjkifSwiSWQiOiJiZDFlNzIyOS00M2FkLTRlNjEtOTA5OC1mZjIyZjUwMjE5OGUiLCJJbXBvcnRJZCI6IjEiLCJUaXRsZSI6Ik1hcnJpZXMgS2VsbHkgUHJlc3RvbiIsIk5vdGUiOm51bGwsIkh5cGVybGluayI6bnVsbCwiSXNDaGFuZ2VkIjpmYWxzZSwiSXNOZXciOmZhbHNlfSx7IiRpZCI6IjQ3MSIsIkRhdGUiOiIxOTk0LTAxLTAxVDIzOjU5OjAwWiIsIlN0eWxlIjp7IiRpZCI6IjQ3MiIsIlNoYXBlIjoxMywiQ29ubmVjdG9yTWFyZ2luIjp7IiRpZCI6IjQ3MyIsIlRvcCI6MCwiTGVmdCI6MiwiUmlnaHQiOjIsIkJvdHRvbSI6MH0sIkNvbm5lY3RvclN0eWxlIjp7IiRpZCI6IjQ3NCIsIkxpbmVDb2xvciI6eyIkaWQiOiI0NzUiLCIkdHlwZSI6Ik5MUkUuQ29tbW9uLkRvbS5Tb2xpZENvbG9yQnJ1c2gsIE5MUkUuQ29tbW9uIiwiQ29sb3IiOnsiJGlkIjoiNDc2IiwiQSI6MjU1LCJSIjoyNTQsIkciOjIzMCwiQiI6NzV9fSwiTGluZVdlaWdodCI6MS4wLCJMaW5lVHlwZSI6MCwiUGFyZW50U3R5bGUiOm51bGx9LCJJc0JlbG93VGltZWJhbmQiOmZhbHNlLCJIaWRlRGF0ZSI6ZmFsc2UsIlNoYXBlU2l6ZSI6MywiU3BhY2luZyI6Mi4wLCJQYWRkaW5nIjp7IiRpZCI6IjQ3NyIsIlRvcCI6NywiTGVmdCI6MywiUmlnaHQiOjAsIkJvdHRvbSI6Mn0sIlNoYXBlU3R5bGUiOnsiJGlkIjoiNDc4IiwiTWFyZ2luIjp7IiRpZCI6IjQ3OSIsIlRvcCI6MCwiTGVmdCI6MCwiUmlnaHQiOjAsIkJvdHRvbSI6MH0sIlBhZGRpbmciOnsiJGlkIjoiNDgwIiwiVG9wIjowLCJMZWZ0IjowLCJSaWdodCI6MCwiQm90dG9tIjowfSwiQmFja2dyb3VuZCI6eyIkaWQiOiI0ODEiLCJDb2xvciI6eyIkaWQiOiI0ODIiLCJBIjoyNTUsIlIiOjI1NCwiRyI6MjMwLCJCIjo3NX19LCJJc1Zpc2libGUiOnRydWUsIldpZHRoIjoxNC4zOTk5OTk2MTg1MzAyNzMsIkhlaWdodCI6MTYuMCwiQm9yZGVyU3R5bGUiOnsiJGlkIjoiNDgzIiwiTGluZUNvbG9yIjp7IiRyZWYiOiI2NSJ9LCJMaW5lV2VpZ2h0IjowLjAsIkxpbmVUeXBlIjowLCJQYXJlbnRTdHlsZSI6bnVsbH0sIlBhcmVudFN0eWxlIjpudWxsfSwiVGl0bGVTdHlsZSI6eyIkaWQiOiI0ODQiLCJGb250U2V0dGluZ3MiOnsiJGlkIjoiNDg1IiwiRm9udFNpemUiOjEyLCJGb250TmFtZSI6IkNlbnR1cnkgU2Nob29sYm9vayIsIklzQm9sZCI6ZmFsc2UsIklzSXRhbGljIjpmYWxzZSwiSXNVbmRlcmxpbmVkIjpmYWxzZSwiUGFyZW50U3R5bGUiOm51bGx9LCJBdXRvU2l6ZSI6MCwiRm9yZWdyb3VuZCI6eyIkaWQiOiI0ODYiLCJDb2xvciI6eyIkaWQiOiI0ODciLCJBIjoyNTUsIlIiOjI1NCwiRyI6MjM5LCJCIjoxNDh9fSwiTWF4V2lkdGgiOjIwMC4wLCJNYXhIZWlnaHQiOiJJbmZpbml0eSIsIlNtYXJ0Rm9yZWdyb3VuZElzQWN0aXZlIjpmYWxzZSwiSG9yaXpvbnRhbEFsaWdubWVudCI6MSwiVmVydGljYWxBbGlnbm1lbnQiOjAsIlNtYXJ0Rm9yZWdyb3VuZCI6bnVsbCwiTWFyZ2luIjp7IiRpZCI6IjQ4OCIsIlRvcCI6MCwiTGVmdCI6MCwiUmlnaHQiOjAsIkJvdHRvbSI6MH0sIlBhZGRpbmciOnsiJGlkIjoiNDg5IiwiVG9wIjowLCJMZWZ0IjowLCJSaWdodCI6MCwiQm90dG9tIjowfSwiQmFja2dyb3VuZCI6eyIkcmVmIjoiNzMifSwiSXNWaXNpYmxlIjp0cnVlLCJXaWR0aCI6MC4wLCJIZWlnaHQiOjAuMCwiQm9yZGVyU3R5bGUiOnsiJGlkIjoiNDkwIiwiTGluZUNvbG9yIjpudWxsLCJMaW5lV2VpZ2h0IjowLjAsIkxpbmVUeXBlIjowLCJQYXJlbnRTdHlsZSI6bnVsbH0sIlBhcmVudFN0eWxlIjpudWxsfSwiRGF0ZVN0eWxlIjp7IiRpZCI6IjQ5MSIsIkZvbnRTZXR0aW5ncyI6eyIkaWQiOiI0OTIiLCJGb250U2l6ZSI6MTAsIkZvbnROYW1lIjoiQ2FsaWJyaSIsIklzQm9sZCI6ZmFsc2UsIklzSXRhbGljIjpmYWxzZSwiSXNVbmRlcmxpbmVkIjpmYWxzZSwiUGFyZW50U3R5bGUiOm51bGx9LCJBdXRvU2l6ZSI6MCwiRm9yZWdyb3VuZCI6eyIkaWQiOiI0OTMiLCJDb2xvciI6eyIkaWQiOiI0OTQiLCJBIjoyNTUsIlIiOjI1NSwiRyI6MjQzLCJCIjoxNzF9fSwiTWF4V2lkdGgiOjIwMC4wLCJNYXhIZWlnaHQiOiJJbmZpbml0eSIsIlNtYXJ0Rm9yZWdyb3VuZElzQWN0aXZlIjpmYWxzZSwiSG9yaXpvbnRhbEFsaWdubWVudCI6MCwiVmVydGljYWxBbGlnbm1lbnQiOjAsIlNtYXJ0Rm9yZWdyb3VuZCI6bnVsbCwiTWFyZ2luIjp7IiRpZCI6IjQ5NSIsIlRvcCI6MCwiTGVmdCI6MCwiUmlnaHQiOjAsIkJvdHRvbSI6MH0sIlBhZGRpbmciOnsiJGlkIjoiNDk2IiwiVG9wIjowLCJMZWZ0IjowLCJSaWdodCI6MCwiQm90dG9tIjowfSwiQmFja2dyb3VuZCI6eyIkcmVmIjoiODAifSwiSXNWaXNpYmxlIjp0cnVlLCJXaWR0aCI6MC4wLCJIZWlnaHQiOjAuMCwiQm9yZGVyU3R5bGUiOnsiJGlkIjoiNDk3IiwiTGluZUNvbG9yIjpudWxsLCJMaW5lV2VpZ2h0IjowLjAsIkxpbmVUeXBlIjowLCJQYXJlbnRTdHlsZSI6bnVsbH0sIlBhcmVudFN0eWxlIjpudWxsfSwiRGF0ZUZvcm1hdCI6eyIkaWQiOiI0O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5OSIsIkRhdGVQYXJ0SXNWaXNpYmxlIjp0cnVlLCJUaW1lUGFydElzVmlzaWJsZSI6ZmFsc2V9fSwiSXNWaXNpYmxlIjp0cnVlLCJQYXJlbnRTdHlsZSI6bnVsbH0sIkluZGV4IjoxMywiUGVyY2VudGFnZUNvbXBsZXRlIjpudWxsLCJQb3NpdGlvbiI6eyJSYXRpbyI6MC4wLCJJc0N1c3RvbSI6ZmFsc2V9LCJEYXRlRm9ybWF0Ijp7IiRyZWYiOiI0OTgifSwiSWQiOiI0YzdhODhjMi1mNGQzLTRjY2MtYTdjMC1hNDBiZGU0MTg0OWYiLCJJbXBvcnRJZCI6IjEiLCJUaXRsZSI6IlB1bHAgRmljdGlvbiIsIk5vdGUiOm51bGwsIkh5cGVybGluayI6bnVsbCwiSXNDaGFuZ2VkIjpmYWxzZSwiSXNOZXciOmZhbHNlfSx7IiRpZCI6IjUwMCIsIkRhdGUiOiIxOTk1LTAxLTAxVDIzOjU5OjAwWiIsIlN0eWxlIjp7IiRpZCI6IjUwMSIsIlNoYXBlIjoxMywiQ29ubmVjdG9yTWFyZ2luIjp7IiRpZCI6IjUwMiIsIlRvcCI6MCwiTGVmdCI6MiwiUmlnaHQiOjIsIkJvdHRvbSI6MH0sIkNvbm5lY3RvclN0eWxlIjp7IiRpZCI6IjUwMyIsIkxpbmVDb2xvciI6eyIkaWQiOiI1MDQiLCIkdHlwZSI6Ik5MUkUuQ29tbW9uLkRvbS5Tb2xpZENvbG9yQnJ1c2gsIE5MUkUuQ29tbW9uIiwiQ29sb3IiOnsiJGlkIjoiNTA1IiwiQSI6MjU1LCJSIjoyNTQsIkciOjIzMCwiQiI6NzV9fSwiTGluZVdlaWdodCI6MS4wLCJMaW5lVHlwZSI6MCwiUGFyZW50U3R5bGUiOm51bGx9LCJJc0JlbG93VGltZWJhbmQiOnRydWUsIkhpZGVEYXRlIjpmYWxzZSwiU2hhcGVTaXplIjozLCJTcGFjaW5nIjoyLjAsIlBhZGRpbmciOnsiJGlkIjoiNTA2IiwiVG9wIjo3LCJMZWZ0IjozLCJSaWdodCI6MCwiQm90dG9tIjoyfSwiU2hhcGVTdHlsZSI6eyIkaWQiOiI1MDciLCJNYXJnaW4iOnsiJGlkIjoiNTA4IiwiVG9wIjowLCJMZWZ0IjowLCJSaWdodCI6MCwiQm90dG9tIjowfSwiUGFkZGluZyI6eyIkaWQiOiI1MDkiLCJUb3AiOjAsIkxlZnQiOjAsIlJpZ2h0IjowLCJCb3R0b20iOjB9LCJCYWNrZ3JvdW5kIjp7IiRpZCI6IjUxMCIsIkNvbG9yIjp7IiRpZCI6IjUxMSIsIkEiOjI1NSwiUiI6MjU0LCJHIjoyMzAsIkIiOjc1fX0sIklzVmlzaWJsZSI6dHJ1ZSwiV2lkdGgiOjE0LjM5OTk5OTYxODUzMDI3MywiSGVpZ2h0IjoxNi4wLCJCb3JkZXJTdHlsZSI6eyIkaWQiOiI1MTIiLCJMaW5lQ29sb3IiOnsiJHJlZiI6IjY1In0sIkxpbmVXZWlnaHQiOjAuMCwiTGluZVR5cGUiOjAsIlBhcmVudFN0eWxlIjpudWxsfSwiUGFyZW50U3R5bGUiOm51bGx9LCJUaXRsZVN0eWxlIjp7IiRpZCI6IjUxMyIsIkZvbnRTZXR0aW5ncyI6eyIkaWQiOiI1MTQiLCJGb250U2l6ZSI6MTIsIkZvbnROYW1lIjoiQ2VudHVyeSBTY2hvb2xib29rIiwiSXNCb2xkIjpmYWxzZSwiSXNJdGFsaWMiOmZhbHNlLCJJc1VuZGVybGluZWQiOmZhbHNlLCJQYXJlbnRTdHlsZSI6bnVsbH0sIkF1dG9TaXplIjowLCJGb3JlZ3JvdW5kIjp7IiRpZCI6IjUxNSIsIkNvbG9yIjp7IiRpZCI6IjUxNiIsIkEiOjI1NSwiUiI6MjU0LCJHIjoyMzksIkIiOjE0OH19LCJNYXhXaWR0aCI6MjAwLjAsIk1heEhlaWdodCI6IkluZmluaXR5IiwiU21hcnRGb3JlZ3JvdW5kSXNBY3RpdmUiOmZhbHNlLCJIb3Jpem9udGFsQWxpZ25tZW50IjoxLCJWZXJ0aWNhbEFsaWdubWVudCI6MCwiU21hcnRGb3JlZ3JvdW5kIjpudWxsLCJNYXJnaW4iOnsiJGlkIjoiNTE3IiwiVG9wIjowLCJMZWZ0IjowLCJSaWdodCI6MCwiQm90dG9tIjowfSwiUGFkZGluZyI6eyIkaWQiOiI1MTgiLCJUb3AiOjAsIkxlZnQiOjAsIlJpZ2h0IjowLCJCb3R0b20iOjB9LCJCYWNrZ3JvdW5kIjp7IiRyZWYiOiI3MyJ9LCJJc1Zpc2libGUiOnRydWUsIldpZHRoIjowLjAsIkhlaWdodCI6MC4wLCJCb3JkZXJTdHlsZSI6eyIkaWQiOiI1MTkiLCJMaW5lQ29sb3IiOm51bGwsIkxpbmVXZWlnaHQiOjAuMCwiTGluZVR5cGUiOjAsIlBhcmVudFN0eWxlIjpudWxsfSwiUGFyZW50U3R5bGUiOm51bGx9LCJEYXRlU3R5bGUiOnsiJGlkIjoiNTIwIiwiRm9udFNldHRpbmdzIjp7IiRpZCI6IjUyMSIsIkZvbnRTaXplIjoxMCwiRm9udE5hbWUiOiJDYWxpYnJpIiwiSXNCb2xkIjpmYWxzZSwiSXNJdGFsaWMiOmZhbHNlLCJJc1VuZGVybGluZWQiOmZhbHNlLCJQYXJlbnRTdHlsZSI6bnVsbH0sIkF1dG9TaXplIjowLCJGb3JlZ3JvdW5kIjp7IiRpZCI6IjUyMiIsIkNvbG9yIjp7IiRpZCI6IjUyMyIsIkEiOjI1NSwiUiI6MjU1LCJHIjoyNDMsIkIiOjE3MX19LCJNYXhXaWR0aCI6MjAwLjAsIk1heEhlaWdodCI6IkluZmluaXR5IiwiU21hcnRGb3JlZ3JvdW5kSXNBY3RpdmUiOmZhbHNlLCJIb3Jpem9udGFsQWxpZ25tZW50IjowLCJWZXJ0aWNhbEFsaWdubWVudCI6MCwiU21hcnRGb3JlZ3JvdW5kIjpudWxsLCJNYXJnaW4iOnsiJGlkIjoiNTI0IiwiVG9wIjowLCJMZWZ0IjowLCJSaWdodCI6MCwiQm90dG9tIjowfSwiUGFkZGluZyI6eyIkaWQiOiI1MjUiLCJUb3AiOjAsIkxlZnQiOjAsIlJpZ2h0IjowLCJCb3R0b20iOjB9LCJCYWNrZ3JvdW5kIjp7IiRyZWYiOiI4MCJ9LCJJc1Zpc2libGUiOnRydWUsIldpZHRoIjowLjAsIkhlaWdodCI6MC4wLCJCb3JkZXJTdHlsZSI6eyIkaWQiOiI1MjYiLCJMaW5lQ29sb3IiOm51bGwsIkxpbmVXZWlnaHQiOjAuMCwiTGluZVR5cGUiOjAsIlBhcmVudFN0eWxlIjpudWxsfSwiUGFyZW50U3R5bGUiOm51bGx9LCJEYXRlRm9ybWF0Ijp7IiRpZCI6IjUy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4IiwiRGF0ZVBhcnRJc1Zpc2libGUiOnRydWUsIlRpbWVQYXJ0SXNWaXNpYmxlIjpmYWxzZX19LCJJc1Zpc2libGUiOnRydWUsIlBhcmVudFN0eWxlIjpudWxsfSwiSW5kZXgiOjE0LCJQZXJjZW50YWdlQ29tcGxldGUiOm51bGwsIlBvc2l0aW9uIjp7IlJhdGlvIjowLjE1NTY1NDEwODk2NTgzODM5LCJJc0N1c3RvbSI6dHJ1ZX0sIkRhdGVGb3JtYXQiOnsiJHJlZiI6IjUyNyJ9LCJJZCI6IjM0MjQ1ZTdhLTVmYzAtNDk1ZC04NWY1LTMzZWM0YzhjNGQ5MCIsIkltcG9ydElkIjoiMSIsIlRpdGxlIjoiR2V0IFNob3J0eSIsIk5vdGUiOm51bGwsIkh5cGVybGluayI6bnVsbCwiSXNDaGFuZ2VkIjpmYWxzZSwiSXNOZXciOmZhbHNlfSx7IiRpZCI6IjUyOSIsIkRhdGUiOiIxOTk3LTAxLTAxVDIzOjU5OjAwWiIsIlN0eWxlIjp7IiRpZCI6IjUzMCIsIlNoYXBlIjoxMywiQ29ubmVjdG9yTWFyZ2luIjp7IiRpZCI6IjUzMSIsIlRvcCI6MCwiTGVmdCI6MiwiUmlnaHQiOjIsIkJvdHRvbSI6MH0sIkNvbm5lY3RvclN0eWxlIjp7IiRpZCI6IjUzMiIsIkxpbmVDb2xvciI6eyIkaWQiOiI1MzMiLCIkdHlwZSI6Ik5MUkUuQ29tbW9uLkRvbS5Tb2xpZENvbG9yQnJ1c2gsIE5MUkUuQ29tbW9uIiwiQ29sb3IiOnsiJGlkIjoiNTM0IiwiQSI6MjU1LCJSIjoyMzgsIkciOjIyLCJCIjoyfX0sIkxpbmVXZWlnaHQiOjEuMCwiTGluZVR5cGUiOjAsIlBhcmVudFN0eWxlIjpudWxsfSwiSXNCZWxvd1RpbWViYW5kIjpmYWxzZSwiSGlkZURhdGUiOmZhbHNlLCJTaGFwZVNpemUiOjMsIlNwYWNpbmciOjIuMCwiUGFkZGluZyI6eyIkaWQiOiI1MzUiLCJUb3AiOjcsIkxlZnQiOjMsIlJpZ2h0IjowLCJCb3R0b20iOjJ9LCJTaGFwZVN0eWxlIjp7IiRpZCI6IjUzNiIsIk1hcmdpbiI6eyIkaWQiOiI1MzciLCJUb3AiOjAsIkxlZnQiOjAsIlJpZ2h0IjowLCJCb3R0b20iOjB9LCJQYWRkaW5nIjp7IiRpZCI6IjUzOCIsIlRvcCI6MCwiTGVmdCI6MCwiUmlnaHQiOjAsIkJvdHRvbSI6MH0sIkJhY2tncm91bmQiOnsiJGlkIjoiNTM5IiwiQ29sb3IiOnsiJGlkIjoiNTQwIiwiQSI6MjU1LCJSIjoyNTQsIkciOjIzMCwiQiI6NzV9fSwiSXNWaXNpYmxlIjp0cnVlLCJXaWR0aCI6MTQuMzk5OTk5NjE4NTMwMjczLCJIZWlnaHQiOjE2LjAsIkJvcmRlclN0eWxlIjp7IiRpZCI6IjU0MSIsIkxpbmVDb2xvciI6eyIkcmVmIjoiNjUifSwiTGluZVdlaWdodCI6MC4wLCJMaW5lVHlwZSI6MCwiUGFyZW50U3R5bGUiOm51bGx9LCJQYXJlbnRTdHlsZSI6bnVsbH0sIlRpdGxlU3R5bGUiOnsiJGlkIjoiNTQyIiwiRm9udFNldHRpbmdzIjp7IiRpZCI6IjU0MyIsIkZvbnRTaXplIjoxMiwiRm9udE5hbWUiOiJDZW50dXJ5IFNjaG9vbGJvb2siLCJJc0JvbGQiOmZhbHNlLCJJc0l0YWxpYyI6ZmFsc2UsIklzVW5kZXJsaW5lZCI6ZmFsc2UsIlBhcmVudFN0eWxlIjpudWxsfSwiQXV0b1NpemUiOjAsIkZvcmVncm91bmQiOnsiJGlkIjoiNTQ0IiwiQ29sb3IiOnsiJGlkIjoiNTQ1IiwiQSI6MjU1LCJSIjoyNTQsIkciOjIzOSwiQiI6MTQ4fX0sIk1heFdpZHRoIjoyMDAuMCwiTWF4SGVpZ2h0IjoiSW5maW5pdHkiLCJTbWFydEZvcmVncm91bmRJc0FjdGl2ZSI6ZmFsc2UsIkhvcml6b250YWxBbGlnbm1lbnQiOjEsIlZlcnRpY2FsQWxpZ25tZW50IjowLCJTbWFydEZvcmVncm91bmQiOm51bGwsIk1hcmdpbiI6eyIkaWQiOiI1NDYiLCJUb3AiOjAsIkxlZnQiOjAsIlJpZ2h0IjowLCJCb3R0b20iOjB9LCJQYWRkaW5nIjp7IiRpZCI6IjU0NyIsIlRvcCI6MCwiTGVmdCI6MCwiUmlnaHQiOjAsIkJvdHRvbSI6MH0sIkJhY2tncm91bmQiOnsiJHJlZiI6IjczIn0sIklzVmlzaWJsZSI6dHJ1ZSwiV2lkdGgiOjAuMCwiSGVpZ2h0IjowLjAsIkJvcmRlclN0eWxlIjp7IiRpZCI6IjU0OCIsIkxpbmVDb2xvciI6bnVsbCwiTGluZVdlaWdodCI6MC4wLCJMaW5lVHlwZSI6MCwiUGFyZW50U3R5bGUiOm51bGx9LCJQYXJlbnRTdHlsZSI6bnVsbH0sIkRhdGVTdHlsZSI6eyIkaWQiOiI1NDkiLCJGb250U2V0dGluZ3MiOnsiJGlkIjoiNTUwIiwiRm9udFNpemUiOjEwLCJGb250TmFtZSI6IkNhbGlicmkiLCJJc0JvbGQiOmZhbHNlLCJJc0l0YWxpYyI6ZmFsc2UsIklzVW5kZXJsaW5lZCI6ZmFsc2UsIlBhcmVudFN0eWxlIjpudWxsfSwiQXV0b1NpemUiOjAsIkZvcmVncm91bmQiOnsiJGlkIjoiNTUxIiwiQ29sb3IiOnsiJGlkIjoiNTUyIiwiQSI6MjU1LCJSIjoyNTUsIkciOjI0MywiQiI6MTcxfX0sIk1heFdpZHRoIjoyMDAuMCwiTWF4SGVpZ2h0IjoiSW5maW5pdHkiLCJTbWFydEZvcmVncm91bmRJc0FjdGl2ZSI6ZmFsc2UsIkhvcml6b250YWxBbGlnbm1lbnQiOjAsIlZlcnRpY2FsQWxpZ25tZW50IjowLCJTbWFydEZvcmVncm91bmQiOm51bGwsIk1hcmdpbiI6eyIkaWQiOiI1NTMiLCJUb3AiOjAsIkxlZnQiOjAsIlJpZ2h0IjowLCJCb3R0b20iOjB9LCJQYWRkaW5nIjp7IiRpZCI6IjU1NCIsIlRvcCI6MCwiTGVmdCI6MCwiUmlnaHQiOjAsIkJvdHRvbSI6MH0sIkJhY2tncm91bmQiOnsiJHJlZiI6IjgwIn0sIklzVmlzaWJsZSI6dHJ1ZSwiV2lkdGgiOjAuMCwiSGVpZ2h0IjowLjAsIkJvcmRlclN0eWxlIjp7IiRpZCI6IjU1NSIsIkxpbmVDb2xvciI6bnVsbCwiTGluZVdlaWdodCI6MC4wLCJMaW5lVHlwZSI6MCwiUGFyZW50U3R5bGUiOm51bGx9LCJQYXJlbnRTdHlsZSI6bnVsbH0sIkRhdGVGb3JtYXQiOnsiJGlkIjoiNTU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TciLCJEYXRlUGFydElzVmlzaWJsZSI6dHJ1ZSwiVGltZVBhcnRJc1Zpc2libGUiOmZhbHNlfX0sIklzVmlzaWJsZSI6dHJ1ZSwiUGFyZW50U3R5bGUiOm51bGx9LCJJbmRleCI6MTUsIlBlcmNlbnRhZ2VDb21wbGV0ZSI6bnVsbCwiUG9zaXRpb24iOnsiUmF0aW8iOjAuMCwiSXNDdXN0b20iOmZhbHNlfSwiRGF0ZUZvcm1hdCI6eyIkcmVmIjoiNTU2In0sIklkIjoiMzI0OTdjN2EtOGE0ZS00N2ZlLThkYWMtMDRiZGM2YTdmMTBlIiwiSW1wb3J0SWQiOiIxIiwiVGl0bGUiOiJGYWNlL09mZiIsIk5vdGUiOm51bGwsIkh5cGVybGluayI6bnVsbCwiSXNDaGFuZ2VkIjpmYWxzZSwiSXNOZXciOmZhbHNlfSx7IiRpZCI6IjU1OCIsIkRhdGUiOiIxOTk4LTAxLTAxVDIzOjU5OjAwWiIsIlN0eWxlIjp7IiRpZCI6IjU1OSIsIlNoYXBlIjoxMywiQ29ubmVjdG9yTWFyZ2luIjp7IiRpZCI6IjU2MCIsIlRvcCI6MCwiTGVmdCI6MiwiUmlnaHQiOjIsIkJvdHRvbSI6MH0sIkNvbm5lY3RvclN0eWxlIjp7IiRpZCI6IjU2MSIsIkxpbmVDb2xvciI6eyIkaWQiOiI1NjIiLCIkdHlwZSI6Ik5MUkUuQ29tbW9uLkRvbS5Tb2xpZENvbG9yQnJ1c2gsIE5MUkUuQ29tbW9uIiwiQ29sb3IiOnsiJGlkIjoiNTYzIiwiQSI6MjU1LCJSIjoyMzgsIkciOjIyLCJCIjoyfX0sIkxpbmVXZWlnaHQiOjEuMCwiTGluZVR5cGUiOjAsIlBhcmVudFN0eWxlIjpudWxsfSwiSXNCZWxvd1RpbWViYW5kIjp0cnVlLCJIaWRlRGF0ZSI6ZmFsc2UsIlNoYXBlU2l6ZSI6MywiU3BhY2luZyI6Mi4wLCJQYWRkaW5nIjp7IiRpZCI6IjU2NCIsIlRvcCI6NywiTGVmdCI6MywiUmlnaHQiOjAsIkJvdHRvbSI6Mn0sIlNoYXBlU3R5bGUiOnsiJGlkIjoiNTY1IiwiTWFyZ2luIjp7IiRpZCI6IjU2NiIsIlRvcCI6MCwiTGVmdCI6MCwiUmlnaHQiOjAsIkJvdHRvbSI6MH0sIlBhZGRpbmciOnsiJGlkIjoiNTY3IiwiVG9wIjowLCJMZWZ0IjowLCJSaWdodCI6MCwiQm90dG9tIjowfSwiQmFja2dyb3VuZCI6eyIkaWQiOiI1NjgiLCJDb2xvciI6eyIkaWQiOiI1NjkiLCJBIjoyNTUsIlIiOjI1NCwiRyI6MjMwLCJCIjo3NX19LCJJc1Zpc2libGUiOnRydWUsIldpZHRoIjoxNC4zOTk5OTk2MTg1MzAyNzMsIkhlaWdodCI6MTYuMCwiQm9yZGVyU3R5bGUiOnsiJGlkIjoiNTcwIiwiTGluZUNvbG9yIjp7IiRyZWYiOiI2NSJ9LCJMaW5lV2VpZ2h0IjowLjAsIkxpbmVUeXBlIjowLCJQYXJlbnRTdHlsZSI6bnVsbH0sIlBhcmVudFN0eWxlIjpudWxsfSwiVGl0bGVTdHlsZSI6eyIkaWQiOiI1NzEiLCJGb250U2V0dGluZ3MiOnsiJGlkIjoiNTcyIiwiRm9udFNpemUiOjEyLCJGb250TmFtZSI6IkNlbnR1cnkgU2Nob29sYm9vayIsIklzQm9sZCI6ZmFsc2UsIklzSXRhbGljIjpmYWxzZSwiSXNVbmRlcmxpbmVkIjpmYWxzZSwiUGFyZW50U3R5bGUiOm51bGx9LCJBdXRvU2l6ZSI6MCwiRm9yZWdyb3VuZCI6eyIkaWQiOiI1NzMiLCJDb2xvciI6eyIkaWQiOiI1NzQiLCJBIjoyNTUsIlIiOjI1NCwiRyI6MjM5LCJCIjoxNDh9fSwiTWF4V2lkdGgiOjIwMC4wLCJNYXhIZWlnaHQiOiJJbmZpbml0eSIsIlNtYXJ0Rm9yZWdyb3VuZElzQWN0aXZlIjpmYWxzZSwiSG9yaXpvbnRhbEFsaWdubWVudCI6MSwiVmVydGljYWxBbGlnbm1lbnQiOjAsIlNtYXJ0Rm9yZWdyb3VuZCI6bnVsbCwiTWFyZ2luIjp7IiRpZCI6IjU3NSIsIlRvcCI6MCwiTGVmdCI6MCwiUmlnaHQiOjAsIkJvdHRvbSI6MH0sIlBhZGRpbmciOnsiJGlkIjoiNTc2IiwiVG9wIjowLCJMZWZ0IjowLCJSaWdodCI6MCwiQm90dG9tIjowfSwiQmFja2dyb3VuZCI6eyIkcmVmIjoiNzMifSwiSXNWaXNpYmxlIjp0cnVlLCJXaWR0aCI6MC4wLCJIZWlnaHQiOjAuMCwiQm9yZGVyU3R5bGUiOnsiJGlkIjoiNTc3IiwiTGluZUNvbG9yIjpudWxsLCJMaW5lV2VpZ2h0IjowLjAsIkxpbmVUeXBlIjowLCJQYXJlbnRTdHlsZSI6bnVsbH0sIlBhcmVudFN0eWxlIjpudWxsfSwiRGF0ZVN0eWxlIjp7IiRpZCI6IjU3OCIsIkZvbnRTZXR0aW5ncyI6eyIkaWQiOiI1NzkiLCJGb250U2l6ZSI6MTAsIkZvbnROYW1lIjoiQ2FsaWJyaSIsIklzQm9sZCI6ZmFsc2UsIklzSXRhbGljIjpmYWxzZSwiSXNVbmRlcmxpbmVkIjpmYWxzZSwiUGFyZW50U3R5bGUiOm51bGx9LCJBdXRvU2l6ZSI6MCwiRm9yZWdyb3VuZCI6eyIkaWQiOiI1ODAiLCJDb2xvciI6eyIkaWQiOiI1ODEiLCJBIjoyNTUsIlIiOjI1NSwiRyI6MjQzLCJCIjoxNzF9fSwiTWF4V2lkdGgiOjIwMC4wLCJNYXhIZWlnaHQiOiJJbmZpbml0eSIsIlNtYXJ0Rm9yZWdyb3VuZElzQWN0aXZlIjpmYWxzZSwiSG9yaXpvbnRhbEFsaWdubWVudCI6MCwiVmVydGljYWxBbGlnbm1lbnQiOjAsIlNtYXJ0Rm9yZWdyb3VuZCI6bnVsbCwiTWFyZ2luIjp7IiRpZCI6IjU4MiIsIlRvcCI6MCwiTGVmdCI6MCwiUmlnaHQiOjAsIkJvdHRvbSI6MH0sIlBhZGRpbmciOnsiJGlkIjoiNTgzIiwiVG9wIjowLCJMZWZ0IjowLCJSaWdodCI6MCwiQm90dG9tIjowfSwiQmFja2dyb3VuZCI6eyIkcmVmIjoiODAifSwiSXNWaXNpYmxlIjp0cnVlLCJXaWR0aCI6MC4wLCJIZWlnaHQiOjAuMCwiQm9yZGVyU3R5bGUiOnsiJGlkIjoiNTg0IiwiTGluZUNvbG9yIjpudWxsLCJMaW5lV2VpZ2h0IjowLjAsIkxpbmVUeXBlIjowLCJQYXJlbnRTdHlsZSI6bnVsbH0sIlBhcmVudFN0eWxlIjpudWxsfSwiRGF0ZUZvcm1hdCI6eyIkaWQiOiI1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4NiIsIkRhdGVQYXJ0SXNWaXNpYmxlIjp0cnVlLCJUaW1lUGFydElzVmlzaWJsZSI6ZmFsc2V9fSwiSXNWaXNpYmxlIjp0cnVlLCJQYXJlbnRTdHlsZSI6bnVsbH0sIkluZGV4IjoxNiwiUGVyY2VudGFnZUNvbXBsZXRlIjpudWxsLCJQb3NpdGlvbiI6eyJSYXRpbyI6MC4wODY0Njk4MjY4NzQ5MDk1NzUsIklzQ3VzdG9tIjp0cnVlfSwiRGF0ZUZvcm1hdCI6eyIkcmVmIjoiNTg1In0sIklkIjoiNGY5ZTBkNjAtOGRkYS00NjZkLTkyMzMtYzFlZjVjMzVmZDRkIiwiSW1wb3J0SWQiOiIxIiwiVGl0bGUiOiJBIENpdmlsIEFjdGlvbiIsIk5vdGUiOm51bGwsIkh5cGVybGluayI6bnVsbCwiSXNDaGFuZ2VkIjpmYWxzZSwiSXNOZXciOmZhbHNlfSx7IiRpZCI6IjU4NyIsIkRhdGUiOiIyMDA0LTAxLTAxVDIzOjU5OjAwWiIsIlN0eWxlIjp7IiRpZCI6IjU4OCIsIlNoYXBlIjoxMywiQ29ubmVjdG9yTWFyZ2luIjp7IiRpZCI6IjU4OSIsIlRvcCI6MCwiTGVmdCI6MiwiUmlnaHQiOjIsIkJvdHRvbSI6MH0sIkNvbm5lY3RvclN0eWxlIjp7IiRpZCI6IjU5MCIsIkxpbmVDb2xvciI6eyIkaWQiOiI1OTEiLCIkdHlwZSI6Ik5MUkUuQ29tbW9uLkRvbS5Tb2xpZENvbG9yQnJ1c2gsIE5MUkUuQ29tbW9uIiwiQ29sb3IiOnsiJGlkIjoiNTkyIiwiQSI6MjU1LCJSIjoyMzgsIkciOjIyLCJCIjoyfX0sIkxpbmVXZWlnaHQiOjEuMCwiTGluZVR5cGUiOjAsIlBhcmVudFN0eWxlIjpudWxsfSwiSXNCZWxvd1RpbWViYW5kIjpmYWxzZSwiSGlkZURhdGUiOmZhbHNlLCJTaGFwZVNpemUiOjMsIlNwYWNpbmciOjIuMCwiUGFkZGluZyI6eyIkaWQiOiI1OTMiLCJUb3AiOjcsIkxlZnQiOjMsIlJpZ2h0IjowLCJCb3R0b20iOjJ9LCJTaGFwZVN0eWxlIjp7IiRpZCI6IjU5NCIsIk1hcmdpbiI6eyIkaWQiOiI1OTUiLCJUb3AiOjAsIkxlZnQiOjAsIlJpZ2h0IjowLCJCb3R0b20iOjB9LCJQYWRkaW5nIjp7IiRpZCI6IjU5NiIsIlRvcCI6MCwiTGVmdCI6MCwiUmlnaHQiOjAsIkJvdHRvbSI6MH0sIkJhY2tncm91bmQiOnsiJGlkIjoiNTk3IiwiQ29sb3IiOnsiJGlkIjoiNTk4IiwiQSI6MjU1LCJSIjoyNTQsIkciOjIzMCwiQiI6NzV9fSwiSXNWaXNpYmxlIjp0cnVlLCJXaWR0aCI6MTQuMzk5OTk5NjE4NTMwMjczLCJIZWlnaHQiOjE2LjAsIkJvcmRlclN0eWxlIjp7IiRpZCI6IjU5OSIsIkxpbmVDb2xvciI6eyIkcmVmIjoiNjUifSwiTGluZVdlaWdodCI6MC4wLCJMaW5lVHlwZSI6MCwiUGFyZW50U3R5bGUiOm51bGx9LCJQYXJlbnRTdHlsZSI6bnVsbH0sIlRpdGxlU3R5bGUiOnsiJGlkIjoiNjAwIiwiRm9udFNldHRpbmdzIjp7IiRpZCI6IjYwMSIsIkZvbnRTaXplIjoxMiwiRm9udE5hbWUiOiJDZW50dXJ5IFNjaG9vbGJvb2siLCJJc0JvbGQiOmZhbHNlLCJJc0l0YWxpYyI6ZmFsc2UsIklzVW5kZXJsaW5lZCI6ZmFsc2UsIlBhcmVudFN0eWxlIjpudWxsfSwiQXV0b1NpemUiOjAsIkZvcmVncm91bmQiOnsiJGlkIjoiNjAyIiwiQ29sb3IiOnsiJGlkIjoiNjAzIiwiQSI6MjU1LCJSIjoyNTQsIkciOjIzOSwiQiI6MTQ4fX0sIk1heFdpZHRoIjoyMDAuMCwiTWF4SGVpZ2h0IjoiSW5maW5pdHkiLCJTbWFydEZvcmVncm91bmRJc0FjdGl2ZSI6ZmFsc2UsIkhvcml6b250YWxBbGlnbm1lbnQiOjEsIlZlcnRpY2FsQWxpZ25tZW50IjowLCJTbWFydEZvcmVncm91bmQiOm51bGwsIk1hcmdpbiI6eyIkaWQiOiI2MDQiLCJUb3AiOjAsIkxlZnQiOjAsIlJpZ2h0IjowLCJCb3R0b20iOjB9LCJQYWRkaW5nIjp7IiRpZCI6IjYwNSIsIlRvcCI6MCwiTGVmdCI6MCwiUmlnaHQiOjAsIkJvdHRvbSI6MH0sIkJhY2tncm91bmQiOnsiJHJlZiI6IjczIn0sIklzVmlzaWJsZSI6dHJ1ZSwiV2lkdGgiOjAuMCwiSGVpZ2h0IjowLjAsIkJvcmRlclN0eWxlIjp7IiRpZCI6IjYwNiIsIkxpbmVDb2xvciI6bnVsbCwiTGluZVdlaWdodCI6MC4wLCJMaW5lVHlwZSI6MCwiUGFyZW50U3R5bGUiOm51bGx9LCJQYXJlbnRTdHlsZSI6bnVsbH0sIkRhdGVTdHlsZSI6eyIkaWQiOiI2MDciLCJGb250U2V0dGluZ3MiOnsiJGlkIjoiNjA4IiwiRm9udFNpemUiOjEwLCJGb250TmFtZSI6IkNhbGlicmkiLCJJc0JvbGQiOmZhbHNlLCJJc0l0YWxpYyI6ZmFsc2UsIklzVW5kZXJsaW5lZCI6ZmFsc2UsIlBhcmVudFN0eWxlIjpudWxsfSwiQXV0b1NpemUiOjAsIkZvcmVncm91bmQiOnsiJGlkIjoiNjA5IiwiQ29sb3IiOnsiJGlkIjoiNjEwIiwiQSI6MjU1LCJSIjoyNTUsIkciOjI0MywiQiI6MTcxfX0sIk1heFdpZHRoIjoyMDAuMCwiTWF4SGVpZ2h0IjoiSW5maW5pdHkiLCJTbWFydEZvcmVncm91bmRJc0FjdGl2ZSI6ZmFsc2UsIkhvcml6b250YWxBbGlnbm1lbnQiOjAsIlZlcnRpY2FsQWxpZ25tZW50IjowLCJTbWFydEZvcmVncm91bmQiOm51bGwsIk1hcmdpbiI6eyIkaWQiOiI2MTEiLCJUb3AiOjAsIkxlZnQiOjAsIlJpZ2h0IjowLCJCb3R0b20iOjB9LCJQYWRkaW5nIjp7IiRpZCI6IjYxMiIsIlRvcCI6MCwiTGVmdCI6MCwiUmlnaHQiOjAsIkJvdHRvbSI6MH0sIkJhY2tncm91bmQiOnsiJHJlZiI6IjgwIn0sIklzVmlzaWJsZSI6dHJ1ZSwiV2lkdGgiOjAuMCwiSGVpZ2h0IjowLjAsIkJvcmRlclN0eWxlIjp7IiRpZCI6IjYxMyIsIkxpbmVDb2xvciI6bnVsbCwiTGluZVdlaWdodCI6MC4wLCJMaW5lVHlwZSI6MCwiUGFyZW50U3R5bGUiOm51bGx9LCJQYXJlbnRTdHlsZSI6bnVsbH0sIkRhdGVGb3JtYXQiOnsiJGlkIjoiNjE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TUiLCJEYXRlUGFydElzVmlzaWJsZSI6dHJ1ZSwiVGltZVBhcnRJc1Zpc2libGUiOmZhbHNlfX0sIklzVmlzaWJsZSI6dHJ1ZSwiUGFyZW50U3R5bGUiOm51bGx9LCJJbmRleCI6MTcsIlBlcmNlbnRhZ2VDb21wbGV0ZSI6bnVsbCwiUG9zaXRpb24iOnsiUmF0aW8iOjAuMCwiSXNDdXN0b20iOmZhbHNlfSwiRGF0ZUZvcm1hdCI6eyIkcmVmIjoiNjE0In0sIklkIjoiNTg2NTVlNTUtMDdjOC00MzMyLWEyYTQtMWU1MzIxMjUzZWIxIiwiSW1wb3J0SWQiOiIxIiwiVGl0bGUiOiJUaGUgUHVuaXNoZXIiLCJOb3RlIjpudWxsLCJIeXBlcmxpbmsiOm51bGwsIklzQ2hhbmdlZCI6ZmFsc2UsIklzTmV3IjpmYWxzZX0seyIkaWQiOiI2MTYiLCJEYXRlIjoiMjAwNy0wMS0wMVQyMzo1OTowMFoiLCJTdHlsZSI6eyIkaWQiOiI2MTciLCJTaGFwZSI6MTMsIkNvbm5lY3Rvck1hcmdpbiI6eyIkaWQiOiI2MTgiLCJUb3AiOjAsIkxlZnQiOjIsIlJpZ2h0IjoyLCJCb3R0b20iOjB9LCJDb25uZWN0b3JTdHlsZSI6eyIkaWQiOiI2MTkiLCJMaW5lQ29sb3IiOnsiJGlkIjoiNjIwIiwiJHR5cGUiOiJOTFJFLkNvbW1vbi5Eb20uU29saWRDb2xvckJydXNoLCBOTFJFLkNvbW1vbiIsIkNvbG9yIjp7IiRpZCI6IjYyMSIsIkEiOjI1NSwiUiI6MjM4LCJHIjoyMiwiQiI6Mn19LCJMaW5lV2VpZ2h0IjoxLjAsIkxpbmVUeXBlIjowLCJQYXJlbnRTdHlsZSI6bnVsbH0sIklzQmVsb3dUaW1lYmFuZCI6dHJ1ZSwiSGlkZURhdGUiOmZhbHNlLCJTaGFwZVNpemUiOjMsIlNwYWNpbmciOjIuMCwiUGFkZGluZyI6eyIkaWQiOiI2MjIiLCJUb3AiOjcsIkxlZnQiOjMsIlJpZ2h0IjowLCJCb3R0b20iOjJ9LCJTaGFwZVN0eWxlIjp7IiRpZCI6IjYyMyIsIk1hcmdpbiI6eyIkaWQiOiI2MjQiLCJUb3AiOjAsIkxlZnQiOjAsIlJpZ2h0IjowLCJCb3R0b20iOjB9LCJQYWRkaW5nIjp7IiRpZCI6IjYyNSIsIlRvcCI6MCwiTGVmdCI6MCwiUmlnaHQiOjAsIkJvdHRvbSI6MH0sIkJhY2tncm91bmQiOnsiJGlkIjoiNjI2IiwiQ29sb3IiOnsiJGlkIjoiNjI3IiwiQSI6MjU1LCJSIjoyNTQsIkciOjIzMCwiQiI6NzV9fSwiSXNWaXNpYmxlIjp0cnVlLCJXaWR0aCI6MTQuMzk5OTk5NjE4NTMwMjczLCJIZWlnaHQiOjE2LjAsIkJvcmRlclN0eWxlIjp7IiRpZCI6IjYyOCIsIkxpbmVDb2xvciI6eyIkcmVmIjoiNjUifSwiTGluZVdlaWdodCI6MC4wLCJMaW5lVHlwZSI6MCwiUGFyZW50U3R5bGUiOm51bGx9LCJQYXJlbnRTdHlsZSI6bnVsbH0sIlRpdGxlU3R5bGUiOnsiJGlkIjoiNjI5IiwiRm9udFNldHRpbmdzIjp7IiRpZCI6IjYzMCIsIkZvbnRTaXplIjoxMiwiRm9udE5hbWUiOiJDZW50dXJ5IFNjaG9vbGJvb2siLCJJc0JvbGQiOmZhbHNlLCJJc0l0YWxpYyI6ZmFsc2UsIklzVW5kZXJsaW5lZCI6ZmFsc2UsIlBhcmVudFN0eWxlIjpudWxsfSwiQXV0b1NpemUiOjAsIkZvcmVncm91bmQiOnsiJGlkIjoiNjMxIiwiQ29sb3IiOnsiJGlkIjoiNjMyIiwiQSI6MjU1LCJSIjoyNTQsIkciOjIzOSwiQiI6MTQ4fX0sIk1heFdpZHRoIjoyMDAuMCwiTWF4SGVpZ2h0IjoiSW5maW5pdHkiLCJTbWFydEZvcmVncm91bmRJc0FjdGl2ZSI6ZmFsc2UsIkhvcml6b250YWxBbGlnbm1lbnQiOjEsIlZlcnRpY2FsQWxpZ25tZW50IjowLCJTbWFydEZvcmVncm91bmQiOm51bGwsIk1hcmdpbiI6eyIkaWQiOiI2MzMiLCJUb3AiOjAsIkxlZnQiOjAsIlJpZ2h0IjowLCJCb3R0b20iOjB9LCJQYWRkaW5nIjp7IiRpZCI6IjYzNCIsIlRvcCI6MCwiTGVmdCI6MCwiUmlnaHQiOjAsIkJvdHRvbSI6MH0sIkJhY2tncm91bmQiOnsiJHJlZiI6IjczIn0sIklzVmlzaWJsZSI6dHJ1ZSwiV2lkdGgiOjAuMCwiSGVpZ2h0IjowLjAsIkJvcmRlclN0eWxlIjp7IiRpZCI6IjYzNSIsIkxpbmVDb2xvciI6bnVsbCwiTGluZVdlaWdodCI6MC4wLCJMaW5lVHlwZSI6MCwiUGFyZW50U3R5bGUiOm51bGx9LCJQYXJlbnRTdHlsZSI6bnVsbH0sIkRhdGVTdHlsZSI6eyIkaWQiOiI2MzYiLCJGb250U2V0dGluZ3MiOnsiJGlkIjoiNjM3IiwiRm9udFNpemUiOjEwLCJGb250TmFtZSI6IkNhbGlicmkiLCJJc0JvbGQiOmZhbHNlLCJJc0l0YWxpYyI6ZmFsc2UsIklzVW5kZXJsaW5lZCI6ZmFsc2UsIlBhcmVudFN0eWxlIjpudWxsfSwiQXV0b1NpemUiOjAsIkZvcmVncm91bmQiOnsiJGlkIjoiNjM4IiwiQ29sb3IiOnsiJGlkIjoiNjM5IiwiQSI6MjU1LCJSIjoyNTUsIkciOjI0MywiQiI6MTcxfX0sIk1heFdpZHRoIjoyMDAuMCwiTWF4SGVpZ2h0IjoiSW5maW5pdHkiLCJTbWFydEZvcmVncm91bmRJc0FjdGl2ZSI6ZmFsc2UsIkhvcml6b250YWxBbGlnbm1lbnQiOjAsIlZlcnRpY2FsQWxpZ25tZW50IjowLCJTbWFydEZvcmVncm91bmQiOm51bGwsIk1hcmdpbiI6eyIkaWQiOiI2NDAiLCJUb3AiOjAsIkxlZnQiOjAsIlJpZ2h0IjowLCJCb3R0b20iOjB9LCJQYWRkaW5nIjp7IiRpZCI6IjY0MSIsIlRvcCI6MCwiTGVmdCI6MCwiUmlnaHQiOjAsIkJvdHRvbSI6MH0sIkJhY2tncm91bmQiOnsiJHJlZiI6IjgwIn0sIklzVmlzaWJsZSI6dHJ1ZSwiV2lkdGgiOjAuMCwiSGVpZ2h0IjowLjAsIkJvcmRlclN0eWxlIjp7IiRpZCI6IjY0MiIsIkxpbmVDb2xvciI6bnVsbCwiTGluZVdlaWdodCI6MC4wLCJMaW5lVHlwZSI6MCwiUGFyZW50U3R5bGUiOm51bGx9LCJQYXJlbnRTdHlsZSI6bnVsbH0sIkRhdGVGb3JtYXQiOnsiJGlkIjoiNjQ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DQiLCJEYXRlUGFydElzVmlzaWJsZSI6dHJ1ZSwiVGltZVBhcnRJc1Zpc2libGUiOmZhbHNlfX0sIklzVmlzaWJsZSI6dHJ1ZSwiUGFyZW50U3R5bGUiOm51bGx9LCJJbmRleCI6MTgsIlBlcmNlbnRhZ2VDb21wbGV0ZSI6bnVsbCwiUG9zaXRpb24iOnsiUmF0aW8iOjAuMCwiSXNDdXN0b20iOmZhbHNlfSwiRGF0ZUZvcm1hdCI6eyIkcmVmIjoiNjQzIn0sIklkIjoiODM4MjhjMjYtNzQ0ZC00MTk5LThlNTYtMjMzYTcwZjllOWU3IiwiSW1wb3J0SWQiOiIxIiwiVGl0bGUiOiJIYWlyc3ByYXkiLCJOb3RlIjpudWxsLCJIeXBlcmxpbmsiOm51bGwsIklzQ2hhbmdlZCI6ZmFsc2UsIklzTmV3IjpmYWxzZX0seyIkaWQiOiI2NDUiLCJEYXRlIjoiMjAwOS0wMS0wMVQyMzo1OTowMFoiLCJTdHlsZSI6eyIkaWQiOiI2NDYiLCJTaGFwZSI6MSwiQ29ubmVjdG9yTWFyZ2luIjp7IiRpZCI6IjY0NyIsIlRvcCI6MCwiTGVmdCI6MiwiUmlnaHQiOjIsIkJvdHRvbSI6MH0sIkNvbm5lY3RvclN0eWxlIjp7IiRpZCI6IjY0OCIsIkxpbmVDb2xvciI6eyIkaWQiOiI2NDkiLCIkdHlwZSI6Ik5MUkUuQ29tbW9uLkRvbS5Tb2xpZENvbG9yQnJ1c2gsIE5MUkUuQ29tbW9uIiwiQ29sb3IiOnsiJGlkIjoiNjUwIiwiQSI6MjU1LCJSIjoyMDAsIkciOjE4OCwiQiI6MTg0fX0sIkxpbmVXZWlnaHQiOjEuMCwiTGluZVR5cGUiOjAsIlBhcmVudFN0eWxlIjpudWxsfSwiSXNCZWxvd1RpbWViYW5kIjpmYWxzZSwiSGlkZURhdGUiOmZhbHNlLCJTaGFwZVNpemUiOjMsIlNwYWNpbmciOjIuMCwiUGFkZGluZyI6eyIkaWQiOiI2NTEiLCJUb3AiOjcsIkxlZnQiOjMsIlJpZ2h0IjowLCJCb3R0b20iOjJ9LCJTaGFwZVN0eWxlIjp7IiRpZCI6IjY1MiIsIk1hcmdpbiI6eyIkaWQiOiI2NTMiLCJUb3AiOjAsIkxlZnQiOjAsIlJpZ2h0IjowLCJCb3R0b20iOjB9LCJQYWRkaW5nIjp7IiRpZCI6IjY1NCIsIlRvcCI6MCwiTGVmdCI6MCwiUmlnaHQiOjAsIkJvdHRvbSI6MH0sIkJhY2tncm91bmQiOnsiJGlkIjoiNjU1IiwiQ29sb3IiOnsiJGlkIjoiNjU2IiwiQSI6MjU1LCJSIjoxNzgsIkciOjE2MiwiQiI6MTU3fX0sIklzVmlzaWJsZSI6dHJ1ZSwiV2lkdGgiOjE0LjM5OTk5OTYxODUzMDI3MywiSGVpZ2h0IjoxNi4wLCJCb3JkZXJTdHlsZSI6eyIkaWQiOiI2NTciLCJMaW5lQ29sb3IiOnsiJHJlZiI6IjY1In0sIkxpbmVXZWlnaHQiOjAuMCwiTGluZVR5cGUiOjAsIlBhcmVudFN0eWxlIjpudWxsfSwiUGFyZW50U3R5bGUiOm51bGx9LCJUaXRsZVN0eWxlIjp7IiRpZCI6IjY1OCIsIkZvbnRTZXR0aW5ncyI6eyIkaWQiOiI2NTkiLCJGb250U2l6ZSI6MTIsIkZvbnROYW1lIjoiQ2VudHVyeSBTY2hvb2xib29rIiwiSXNCb2xkIjpmYWxzZSwiSXNJdGFsaWMiOmZhbHNlLCJJc1VuZGVybGluZWQiOmZhbHNlLCJQYXJlbnRTdHlsZSI6bnVsbH0sIkF1dG9TaXplIjowLCJGb3JlZ3JvdW5kIjp7IiRpZCI6IjY2MCIsIkNvbG9yIjp7IiRpZCI6IjY2MSIsIkEiOjI1NSwiUiI6MjMwLCJHIjoyMjQsIkIiOjIyMn19LCJNYXhXaWR0aCI6MjAwLjAsIk1heEhlaWdodCI6IkluZmluaXR5IiwiU21hcnRGb3JlZ3JvdW5kSXNBY3RpdmUiOmZhbHNlLCJIb3Jpem9udGFsQWxpZ25tZW50IjoxLCJWZXJ0aWNhbEFsaWdubWVudCI6MCwiU21hcnRGb3JlZ3JvdW5kIjpudWxsLCJNYXJnaW4iOnsiJGlkIjoiNjYyIiwiVG9wIjowLCJMZWZ0IjowLCJSaWdodCI6MCwiQm90dG9tIjowfSwiUGFkZGluZyI6eyIkaWQiOiI2NjMiLCJUb3AiOjAsIkxlZnQiOjAsIlJpZ2h0IjowLCJCb3R0b20iOjB9LCJCYWNrZ3JvdW5kIjp7IiRyZWYiOiI3MyJ9LCJJc1Zpc2libGUiOnRydWUsIldpZHRoIjowLjAsIkhlaWdodCI6MC4wLCJCb3JkZXJTdHlsZSI6eyIkaWQiOiI2NjQiLCJMaW5lQ29sb3IiOm51bGwsIkxpbmVXZWlnaHQiOjAuMCwiTGluZVR5cGUiOjAsIlBhcmVudFN0eWxlIjpudWxsfSwiUGFyZW50U3R5bGUiOm51bGx9LCJEYXRlU3R5bGUiOnsiJGlkIjoiNjY1IiwiRm9udFNldHRpbmdzIjp7IiRpZCI6IjY2NiIsIkZvbnRTaXplIjoxMCwiRm9udE5hbWUiOiJDYWxpYnJpIiwiSXNCb2xkIjpmYWxzZSwiSXNJdGFsaWMiOmZhbHNlLCJJc1VuZGVybGluZWQiOmZhbHNlLCJQYXJlbnRTdHlsZSI6bnVsbH0sIkF1dG9TaXplIjowLCJGb3JlZ3JvdW5kIjp7IiRpZCI6IjY2NyIsIkNvbG9yIjp7IiRpZCI6IjY2OCIsIkEiOjI1NSwiUiI6MjAwLCJHIjoxODgsIkIiOjE4NH19LCJNYXhXaWR0aCI6MjAwLjAsIk1heEhlaWdodCI6IkluZmluaXR5IiwiU21hcnRGb3JlZ3JvdW5kSXNBY3RpdmUiOmZhbHNlLCJIb3Jpem9udGFsQWxpZ25tZW50IjowLCJWZXJ0aWNhbEFsaWdubWVudCI6MCwiU21hcnRGb3JlZ3JvdW5kIjpudWxsLCJNYXJnaW4iOnsiJGlkIjoiNjY5IiwiVG9wIjowLCJMZWZ0IjowLCJSaWdodCI6MCwiQm90dG9tIjowfSwiUGFkZGluZyI6eyIkaWQiOiI2NzAiLCJUb3AiOjAsIkxlZnQiOjAsIlJpZ2h0IjowLCJCb3R0b20iOjB9LCJCYWNrZ3JvdW5kIjp7IiRyZWYiOiI4MCJ9LCJJc1Zpc2libGUiOnRydWUsIldpZHRoIjowLjAsIkhlaWdodCI6MC4wLCJCb3JkZXJTdHlsZSI6eyIkaWQiOiI2NzEiLCJMaW5lQ29sb3IiOm51bGwsIkxpbmVXZWlnaHQiOjAuMCwiTGluZVR5cGUiOjAsIlBhcmVudFN0eWxlIjpudWxsfSwiUGFyZW50U3R5bGUiOm51bGx9LCJEYXRlRm9ybWF0Ijp7IiRpZCI6IjY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czIiwiRGF0ZVBhcnRJc1Zpc2libGUiOnRydWUsIlRpbWVQYXJ0SXNWaXNpYmxlIjpmYWxzZX19LCJJc1Zpc2libGUiOnRydWUsIlBhcmVudFN0eWxlIjpudWxsfSwiSW5kZXgiOjE5LCJQZXJjZW50YWdlQ29tcGxldGUiOm51bGwsIlBvc2l0aW9uIjp7IlJhdGlvIjowLjAsIklzQ3VzdG9tIjpmYWxzZX0sIkRhdGVGb3JtYXQiOnsiJHJlZiI6IjY3MiJ9LCJJZCI6ImU0YzlmNjNlLTgyYWQtNDkzNC04MTI0LTg5OTRlODlmOWZiZSIsIkltcG9ydElkIjoiMSIsIlRpdGxlIjoiU29uLCBKZXR0LCBkaWVzIGF0IGFnZSAxNiIsIk5vdGUiOm51bGwsIkh5cGVybGluayI6bnVsbCwiSXNDaGFuZ2VkIjpmYWxzZSwiSXNOZXciOmZhbHNlfSx7IiRpZCI6IjY3NCIsIkRhdGUiOiIyMDEwLTAxLTAxVDIzOjU5OjAwWiIsIlN0eWxlIjp7IiRpZCI6IjY3NSIsIlNoYXBlIjoxLCJDb25uZWN0b3JNYXJnaW4iOnsiJGlkIjoiNjc2IiwiVG9wIjowLCJMZWZ0IjoyLCJSaWdodCI6MiwiQm90dG9tIjowfSwiQ29ubmVjdG9yU3R5bGUiOnsiJGlkIjoiNjc3IiwiTGluZUNvbG9yIjp7IiRpZCI6IjY3OCIsIiR0eXBlIjoiTkxSRS5Db21tb24uRG9tLlNvbGlkQ29sb3JCcnVzaCwgTkxSRS5Db21tb24iLCJDb2xvciI6eyIkaWQiOiI2NzkiLCJBIjoyNTUsIlIiOjIwMCwiRyI6MTg4LCJCIjoxODR9fSwiTGluZVdlaWdodCI6MS4wLCJMaW5lVHlwZSI6MCwiUGFyZW50U3R5bGUiOm51bGx9LCJJc0JlbG93VGltZWJhbmQiOnRydWUsIkhpZGVEYXRlIjpmYWxzZSwiU2hhcGVTaXplIjozLCJTcGFjaW5nIjoyLjAsIlBhZGRpbmciOnsiJGlkIjoiNjgwIiwiVG9wIjo3LCJMZWZ0IjozLCJSaWdodCI6MCwiQm90dG9tIjoyfSwiU2hhcGVTdHlsZSI6eyIkaWQiOiI2ODEiLCJNYXJnaW4iOnsiJGlkIjoiNjgyIiwiVG9wIjowLCJMZWZ0IjowLCJSaWdodCI6MCwiQm90dG9tIjowfSwiUGFkZGluZyI6eyIkaWQiOiI2ODMiLCJUb3AiOjAsIkxlZnQiOjAsIlJpZ2h0IjowLCJCb3R0b20iOjB9LCJCYWNrZ3JvdW5kIjp7IiRpZCI6IjY4NCIsIkNvbG9yIjp7IiRpZCI6IjY4NSIsIkEiOjI1NSwiUiI6MTc4LCJHIjoxNjIsIkIiOjE1N319LCJJc1Zpc2libGUiOnRydWUsIldpZHRoIjoxNC4zOTk5OTk2MTg1MzAyNzMsIkhlaWdodCI6MTYuMCwiQm9yZGVyU3R5bGUiOnsiJGlkIjoiNjg2IiwiTGluZUNvbG9yIjp7IiRyZWYiOiI2NSJ9LCJMaW5lV2VpZ2h0IjowLjAsIkxpbmVUeXBlIjowLCJQYXJlbnRTdHlsZSI6bnVsbH0sIlBhcmVudFN0eWxlIjpudWxsfSwiVGl0bGVTdHlsZSI6eyIkaWQiOiI2ODciLCJGb250U2V0dGluZ3MiOnsiJGlkIjoiNjg4IiwiRm9udFNpemUiOjEyLCJGb250TmFtZSI6IkNlbnR1cnkgU2Nob29sYm9vayIsIklzQm9sZCI6ZmFsc2UsIklzSXRhbGljIjpmYWxzZSwiSXNVbmRlcmxpbmVkIjpmYWxzZSwiUGFyZW50U3R5bGUiOm51bGx9LCJBdXRvU2l6ZSI6MiwiRm9yZWdyb3VuZCI6eyIkaWQiOiI2ODkiLCJDb2xvciI6eyIkaWQiOiI2OTAiLCJBIjoyNTUsIlIiOjIzMCwiRyI6MjI0LCJCIjoyMjJ9fSwiTWF4V2lkdGgiOjMwMi4zNzQ1NzI3NTM5MDYyNSwiTWF4SGVpZ2h0IjoiSW5maW5pdHkiLCJTbWFydEZvcmVncm91bmRJc0FjdGl2ZSI6ZmFsc2UsIkhvcml6b250YWxBbGlnbm1lbnQiOjEsIlZlcnRpY2FsQWxpZ25tZW50IjowLCJTbWFydEZvcmVncm91bmQiOm51bGwsIk1hcmdpbiI6eyIkaWQiOiI2OTEiLCJUb3AiOjAsIkxlZnQiOjAsIlJpZ2h0IjowLCJCb3R0b20iOjB9LCJQYWRkaW5nIjp7IiRpZCI6IjY5MiIsIlRvcCI6MCwiTGVmdCI6MCwiUmlnaHQiOjAsIkJvdHRvbSI6MH0sIkJhY2tncm91bmQiOnsiJHJlZiI6IjczIn0sIklzVmlzaWJsZSI6dHJ1ZSwiV2lkdGgiOjAuMCwiSGVpZ2h0IjowLjAsIkJvcmRlclN0eWxlIjp7IiRpZCI6IjY5MyIsIkxpbmVDb2xvciI6bnVsbCwiTGluZVdlaWdodCI6MC4wLCJMaW5lVHlwZSI6MCwiUGFyZW50U3R5bGUiOm51bGx9LCJQYXJlbnRTdHlsZSI6bnVsbH0sIkRhdGVTdHlsZSI6eyIkaWQiOiI2OTQiLCJGb250U2V0dGluZ3MiOnsiJGlkIjoiNjk1IiwiRm9udFNpemUiOjEwLCJGb250TmFtZSI6IkNhbGlicmkiLCJJc0JvbGQiOmZhbHNlLCJJc0l0YWxpYyI6ZmFsc2UsIklzVW5kZXJsaW5lZCI6ZmFsc2UsIlBhcmVudFN0eWxlIjpudWxsfSwiQXV0b1NpemUiOjAsIkZvcmVncm91bmQiOnsiJGlkIjoiNjk2IiwiQ29sb3IiOnsiJGlkIjoiNjk3IiwiQSI6MjU1LCJSIjoyMDAsIkciOjE4OCwiQiI6MTg0fX0sIk1heFdpZHRoIjoyMDAuMCwiTWF4SGVpZ2h0IjoiSW5maW5pdHkiLCJTbWFydEZvcmVncm91bmRJc0FjdGl2ZSI6ZmFsc2UsIkhvcml6b250YWxBbGlnbm1lbnQiOjAsIlZlcnRpY2FsQWxpZ25tZW50IjowLCJTbWFydEZvcmVncm91bmQiOm51bGwsIk1hcmdpbiI6eyIkaWQiOiI2OTgiLCJUb3AiOjAsIkxlZnQiOjAsIlJpZ2h0IjowLCJCb3R0b20iOjB9LCJQYWRkaW5nIjp7IiRpZCI6IjY5OSIsIlRvcCI6MCwiTGVmdCI6MCwiUmlnaHQiOjAsIkJvdHRvbSI6MH0sIkJhY2tncm91bmQiOnsiJHJlZiI6IjgwIn0sIklzVmlzaWJsZSI6dHJ1ZSwiV2lkdGgiOjAuMCwiSGVpZ2h0IjowLjAsIkJvcmRlclN0eWxlIjp7IiRpZCI6IjcwMCIsIkxpbmVDb2xvciI6bnVsbCwiTGluZVdlaWdodCI6MC4wLCJMaW5lVHlwZSI6MCwiUGFyZW50U3R5bGUiOm51bGx9LCJQYXJlbnRTdHlsZSI6bnVsbH0sIkRhdGVGb3JtYXQiOnsiJGlkIjoiNzA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DIiLCJEYXRlUGFydElzVmlzaWJsZSI6dHJ1ZSwiVGltZVBhcnRJc1Zpc2libGUiOmZhbHNlfX0sIklzVmlzaWJsZSI6dHJ1ZSwiUGFyZW50U3R5bGUiOm51bGx9LCJJbmRleCI6MjAsIlBlcmNlbnRhZ2VDb21wbGV0ZSI6bnVsbCwiUG9zaXRpb24iOnsiUmF0aW8iOjAuMjQ3ODUyNDMxNDAzMjY2MDcsIklzQ3VzdG9tIjpmYWxzZX0sIkRhdGVGb3JtYXQiOnsiJHJlZiI6IjcwMSJ9LCJJZCI6IjFjZmIzNzM0LTYyNTAtNGE2Ni1hZjUzLTc3Y2IyNTUxNDE3NCIsIkltcG9ydElkIjoiMSIsIlRpdGxlIjoiQWlkcyBIYWl0aSBhZnRlciBjYXRhc3Ryb3BoaWMgZWFydGhxdWFrZSIsIk5vdGUiOm51bGwsIkh5cGVybGluayI6bnVsbCwiSXNDaGFuZ2VkIjpmYWxzZSwiSXNOZXciOmZhbHNlfSx7IiRpZCI6IjcwMyIsIkRhdGUiOiIyMDEyLTAxLTAxVDIzOjU5OjAwWiIsIlN0eWxlIjp7IiRpZCI6IjcwNCIsIlNoYXBlIjoxLCJDb25uZWN0b3JNYXJnaW4iOnsiJGlkIjoiNzA1IiwiVG9wIjowLCJMZWZ0IjoyLCJSaWdodCI6MiwiQm90dG9tIjowfSwiQ29ubmVjdG9yU3R5bGUiOnsiJGlkIjoiNzA2IiwiTGluZUNvbG9yIjp7IiRpZCI6IjcwNyIsIiR0eXBlIjoiTkxSRS5Db21tb24uRG9tLlNvbGlkQ29sb3JCcnVzaCwgTkxSRS5Db21tb24iLCJDb2xvciI6eyIkaWQiOiI3MDgiLCJBIjoyNTUsIlIiOjIwMCwiRyI6MTg4LCJCIjoxODR9fSwiTGluZVdlaWdodCI6MS4wLCJMaW5lVHlwZSI6MCwiUGFyZW50U3R5bGUiOm51bGx9LCJJc0JlbG93VGltZWJhbmQiOmZhbHNlLCJIaWRlRGF0ZSI6ZmFsc2UsIlNoYXBlU2l6ZSI6MywiU3BhY2luZyI6Mi4wLCJQYWRkaW5nIjp7IiRpZCI6IjcwOSIsIlRvcCI6NywiTGVmdCI6MywiUmlnaHQiOjAsIkJvdHRvbSI6Mn0sIlNoYXBlU3R5bGUiOnsiJGlkIjoiNzEwIiwiTWFyZ2luIjp7IiRpZCI6IjcxMSIsIlRvcCI6MCwiTGVmdCI6MCwiUmlnaHQiOjAsIkJvdHRvbSI6MH0sIlBhZGRpbmciOnsiJGlkIjoiNzEyIiwiVG9wIjowLCJMZWZ0IjowLCJSaWdodCI6MCwiQm90dG9tIjowfSwiQmFja2dyb3VuZCI6eyIkaWQiOiI3MTMiLCJDb2xvciI6eyIkaWQiOiI3MTQiLCJBIjoyNTUsIlIiOjE3OCwiRyI6MTYyLCJCIjoxNTd9fSwiSXNWaXNpYmxlIjp0cnVlLCJXaWR0aCI6MTQuMzk5OTk5NjE4NTMwMjczLCJIZWlnaHQiOjE2LjAsIkJvcmRlclN0eWxlIjp7IiRpZCI6IjcxNSIsIkxpbmVDb2xvciI6eyIkcmVmIjoiNjUifSwiTGluZVdlaWdodCI6MC4wLCJMaW5lVHlwZSI6MCwiUGFyZW50U3R5bGUiOm51bGx9LCJQYXJlbnRTdHlsZSI6bnVsbH0sIlRpdGxlU3R5bGUiOnsiJGlkIjoiNzE2IiwiRm9udFNldHRpbmdzIjp7IiRpZCI6IjcxNyIsIkZvbnRTaXplIjoxMiwiRm9udE5hbWUiOiJDZW50dXJ5IFNjaG9vbGJvb2siLCJJc0JvbGQiOmZhbHNlLCJJc0l0YWxpYyI6ZmFsc2UsIklzVW5kZXJsaW5lZCI6ZmFsc2UsIlBhcmVudFN0eWxlIjpudWxsfSwiQXV0b1NpemUiOjAsIkZvcmVncm91bmQiOnsiJGlkIjoiNzE4IiwiQ29sb3IiOnsiJGlkIjoiNzE5IiwiQSI6MjU1LCJSIjoyMzAsIkciOjIyNCwiQiI6MjIyfX0sIk1heFdpZHRoIjoyMDAuMCwiTWF4SGVpZ2h0IjoiSW5maW5pdHkiLCJTbWFydEZvcmVncm91bmRJc0FjdGl2ZSI6ZmFsc2UsIkhvcml6b250YWxBbGlnbm1lbnQiOjEsIlZlcnRpY2FsQWxpZ25tZW50IjowLCJTbWFydEZvcmVncm91bmQiOm51bGwsIk1hcmdpbiI6eyIkaWQiOiI3MjAiLCJUb3AiOjAsIkxlZnQiOjAsIlJpZ2h0IjowLCJCb3R0b20iOjB9LCJQYWRkaW5nIjp7IiRpZCI6IjcyMSIsIlRvcCI6MCwiTGVmdCI6MCwiUmlnaHQiOjAsIkJvdHRvbSI6MH0sIkJhY2tncm91bmQiOnsiJHJlZiI6IjczIn0sIklzVmlzaWJsZSI6dHJ1ZSwiV2lkdGgiOjAuMCwiSGVpZ2h0IjowLjAsIkJvcmRlclN0eWxlIjp7IiRpZCI6IjcyMiIsIkxpbmVDb2xvciI6bnVsbCwiTGluZVdlaWdodCI6MC4wLCJMaW5lVHlwZSI6MCwiUGFyZW50U3R5bGUiOm51bGx9LCJQYXJlbnRTdHlsZSI6bnVsbH0sIkRhdGVTdHlsZSI6eyIkaWQiOiI3MjMiLCJGb250U2V0dGluZ3MiOnsiJGlkIjoiNzI0IiwiRm9udFNpemUiOjEwLCJGb250TmFtZSI6IkNhbGlicmkiLCJJc0JvbGQiOmZhbHNlLCJJc0l0YWxpYyI6ZmFsc2UsIklzVW5kZXJsaW5lZCI6ZmFsc2UsIlBhcmVudFN0eWxlIjpudWxsfSwiQXV0b1NpemUiOjAsIkZvcmVncm91bmQiOnsiJGlkIjoiNzI1IiwiQ29sb3IiOnsiJGlkIjoiNzI2IiwiQSI6MjU1LCJSIjoyMDAsIkciOjE4OCwiQiI6MTg0fX0sIk1heFdpZHRoIjoyMDAuMCwiTWF4SGVpZ2h0IjoiSW5maW5pdHkiLCJTbWFydEZvcmVncm91bmRJc0FjdGl2ZSI6ZmFsc2UsIkhvcml6b250YWxBbGlnbm1lbnQiOjAsIlZlcnRpY2FsQWxpZ25tZW50IjowLCJTbWFydEZvcmVncm91bmQiOm51bGwsIk1hcmdpbiI6eyIkaWQiOiI3MjciLCJUb3AiOjAsIkxlZnQiOjAsIlJpZ2h0IjowLCJCb3R0b20iOjB9LCJQYWRkaW5nIjp7IiRpZCI6IjcyOCIsIlRvcCI6MCwiTGVmdCI6MCwiUmlnaHQiOjAsIkJvdHRvbSI6MH0sIkJhY2tncm91bmQiOnsiJHJlZiI6IjgwIn0sIklzVmlzaWJsZSI6dHJ1ZSwiV2lkdGgiOjAuMCwiSGVpZ2h0IjowLjAsIkJvcmRlclN0eWxlIjp7IiRpZCI6IjcyOSIsIkxpbmVDb2xvciI6bnVsbCwiTGluZVdlaWdodCI6MC4wLCJMaW5lVHlwZSI6MCwiUGFyZW50U3R5bGUiOm51bGx9LCJQYXJlbnRTdHlsZSI6bnVsbH0sIkRhdGVGb3JtYXQiOnsiJGlkIjoiNz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zEiLCJEYXRlUGFydElzVmlzaWJsZSI6dHJ1ZSwiVGltZVBhcnRJc1Zpc2libGUiOmZhbHNlfX0sIklzVmlzaWJsZSI6ZmFsc2UsIlBhcmVudFN0eWxlIjpudWxsfSwiSW5kZXgiOjIxLCJQZXJjZW50YWdlQ29tcGxldGUiOm51bGwsIlBvc2l0aW9uIjp7IlJhdGlvIjowLjAsIklzQ3VzdG9tIjpmYWxzZX0sIkRhdGVGb3JtYXQiOnsiJHJlZiI6IjczMCJ9LCJJZCI6ImE2ODhjOGZkLWU2MWItNDliNS05OTQ2LTNiMmUwYmVjNzg0MiIsIkltcG9ydElkIjoiMSIsIlRpdGxlIjoiU2V4dWFsIGFzc2F1bHQgbGF3c3VpdC4gRHJvcHBlZC4iLCJOb3RlIjpudWxsLCJIeXBlcmxpbmsiOm51bGwsIklzQ2hhbmdlZCI6ZmFsc2UsIklzTmV3IjpmYWxzZX0seyIkaWQiOiI3MzIiLCJEYXRlIjoiMjAxNi0wMi0wMlQyMzo1OTowMFoiLCJTdHlsZSI6eyIkaWQiOiI3MzMiLCJTaGFwZSI6MTMsIkNvbm5lY3Rvck1hcmdpbiI6eyIkaWQiOiI3MzQiLCJUb3AiOjAsIkxlZnQiOjIsIlJpZ2h0IjoyLCJCb3R0b20iOjB9LCJDb25uZWN0b3JTdHlsZSI6eyIkaWQiOiI3MzUiLCJMaW5lQ29sb3IiOnsiJGlkIjoiNzM2IiwiJHR5cGUiOiJOTFJFLkNvbW1vbi5Eb20uU29saWRDb2xvckJydXNoLCBOTFJFLkNvbW1vbiIsIkNvbG9yIjp7IiRpZCI6IjczNyIsIkEiOjI1NSwiUiI6MjU0LCJHIjoyMzAsIkIiOjc1fX0sIkxpbmVXZWlnaHQiOjEuMCwiTGluZVR5cGUiOjAsIlBhcmVudFN0eWxlIjpudWxsfSwiSXNCZWxvd1RpbWViYW5kIjp0cnVlLCJIaWRlRGF0ZSI6ZmFsc2UsIlNoYXBlU2l6ZSI6MywiU3BhY2luZyI6Mi4wLCJQYWRkaW5nIjp7IiRpZCI6IjczOCIsIlRvcCI6NywiTGVmdCI6MywiUmlnaHQiOjAsIkJvdHRvbSI6Mn0sIlNoYXBlU3R5bGUiOnsiJGlkIjoiNzM5IiwiTWFyZ2luIjp7IiRpZCI6Ijc0MCIsIlRvcCI6MCwiTGVmdCI6MCwiUmlnaHQiOjAsIkJvdHRvbSI6MH0sIlBhZGRpbmciOnsiJGlkIjoiNzQxIiwiVG9wIjowLCJMZWZ0IjowLCJSaWdodCI6MCwiQm90dG9tIjowfSwiQmFja2dyb3VuZCI6eyIkaWQiOiI3NDIiLCJDb2xvciI6eyIkaWQiOiI3NDMiLCJBIjoyNTUsIlIiOjI1NCwiRyI6MjMwLCJCIjo3NX19LCJJc1Zpc2libGUiOnRydWUsIldpZHRoIjoxNC4zOTk5OTk2MTg1MzAyNzMsIkhlaWdodCI6MTYuMCwiQm9yZGVyU3R5bGUiOnsiJGlkIjoiNzQ0IiwiTGluZUNvbG9yIjp7IiRyZWYiOiI2NSJ9LCJMaW5lV2VpZ2h0IjowLjAsIkxpbmVUeXBlIjowLCJQYXJlbnRTdHlsZSI6bnVsbH0sIlBhcmVudFN0eWxlIjpudWxsfSwiVGl0bGVTdHlsZSI6eyIkaWQiOiI3NDUiLCJGb250U2V0dGluZ3MiOnsiJGlkIjoiNzQ2IiwiRm9udFNpemUiOjEyLCJGb250TmFtZSI6IkNlbnR1cnkgU2Nob29sYm9vayIsIklzQm9sZCI6ZmFsc2UsIklzSXRhbGljIjpmYWxzZSwiSXNVbmRlcmxpbmVkIjpmYWxzZSwiUGFyZW50U3R5bGUiOm51bGx9LCJBdXRvU2l6ZSI6MCwiRm9yZWdyb3VuZCI6eyIkaWQiOiI3NDciLCJDb2xvciI6eyIkaWQiOiI3NDgiLCJBIjoyNTUsIlIiOjI1NCwiRyI6MjM5LCJCIjoxNDh9fSwiTWF4V2lkdGgiOjIwMC4wLCJNYXhIZWlnaHQiOiJJbmZpbml0eSIsIlNtYXJ0Rm9yZWdyb3VuZElzQWN0aXZlIjpmYWxzZSwiSG9yaXpvbnRhbEFsaWdubWVudCI6MSwiVmVydGljYWxBbGlnbm1lbnQiOjAsIlNtYXJ0Rm9yZWdyb3VuZCI6bnVsbCwiTWFyZ2luIjp7IiRpZCI6Ijc0OSIsIlRvcCI6MCwiTGVmdCI6MCwiUmlnaHQiOjAsIkJvdHRvbSI6MH0sIlBhZGRpbmciOnsiJGlkIjoiNzUwIiwiVG9wIjowLCJMZWZ0IjowLCJSaWdodCI6MCwiQm90dG9tIjowfSwiQmFja2dyb3VuZCI6eyIkcmVmIjoiNzMifSwiSXNWaXNpYmxlIjp0cnVlLCJXaWR0aCI6MC4wLCJIZWlnaHQiOjAuMCwiQm9yZGVyU3R5bGUiOnsiJGlkIjoiNzUxIiwiTGluZUNvbG9yIjpudWxsLCJMaW5lV2VpZ2h0IjowLjAsIkxpbmVUeXBlIjowLCJQYXJlbnRTdHlsZSI6bnVsbH0sIlBhcmVudFN0eWxlIjpudWxsfSwiRGF0ZVN0eWxlIjp7IiRpZCI6Ijc1MiIsIkZvbnRTZXR0aW5ncyI6eyIkaWQiOiI3NTMiLCJGb250U2l6ZSI6MTAsIkZvbnROYW1lIjoiQ2FsaWJyaSIsIklzQm9sZCI6ZmFsc2UsIklzSXRhbGljIjpmYWxzZSwiSXNVbmRlcmxpbmVkIjpmYWxzZSwiUGFyZW50U3R5bGUiOm51bGx9LCJBdXRvU2l6ZSI6MCwiRm9yZWdyb3VuZCI6eyIkaWQiOiI3NTQiLCJDb2xvciI6eyIkaWQiOiI3NTUiLCJBIjoyNTUsIlIiOjI1NSwiRyI6MjQzLCJCIjoxNzF9fSwiTWF4V2lkdGgiOjIwMC4wLCJNYXhIZWlnaHQiOiJJbmZpbml0eSIsIlNtYXJ0Rm9yZWdyb3VuZElzQWN0aXZlIjpmYWxzZSwiSG9yaXpvbnRhbEFsaWdubWVudCI6MCwiVmVydGljYWxBbGlnbm1lbnQiOjAsIlNtYXJ0Rm9yZWdyb3VuZCI6bnVsbCwiTWFyZ2luIjp7IiRpZCI6Ijc1NiIsIlRvcCI6MCwiTGVmdCI6MCwiUmlnaHQiOjAsIkJvdHRvbSI6MH0sIlBhZGRpbmciOnsiJGlkIjoiNzU3IiwiVG9wIjowLCJMZWZ0IjowLCJSaWdodCI6MCwiQm90dG9tIjowfSwiQmFja2dyb3VuZCI6eyIkcmVmIjoiODAifSwiSXNWaXNpYmxlIjp0cnVlLCJXaWR0aCI6MC4wLCJIZWlnaHQiOjAuMCwiQm9yZGVyU3R5bGUiOnsiJGlkIjoiNzU4IiwiTGluZUNvbG9yIjpudWxsLCJMaW5lV2VpZ2h0IjowLjAsIkxpbmVUeXBlIjowLCJQYXJlbnRTdHlsZSI6bnVsbH0sIlBhcmVudFN0eWxlIjpudWxsfSwiRGF0ZUZvcm1hdCI6eyIkaWQiOiI3N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2MCIsIkRhdGVQYXJ0SXNWaXNpYmxlIjp0cnVlLCJUaW1lUGFydElzVmlzaWJsZSI6ZmFsc2V9fSwiSXNWaXNpYmxlIjp0cnVlLCJQYXJlbnRTdHlsZSI6bnVsbH0sIkluZGV4IjoyMiwiUGVyY2VudGFnZUNvbXBsZXRlIjpudWxsLCJQb3NpdGlvbiI6eyJSYXRpbyI6MC4wLCJJc0N1c3RvbSI6ZmFsc2V9LCJEYXRlRm9ybWF0Ijp7IiRyZWYiOiI3NTkifSwiSWQiOiJkNDQxMWUxYi1lYWIwLTQ0NjEtYjI4OS1mMDM0YzQ5N2UxYjkiLCJJbXBvcnRJZCI6IjEiLCJUaXRsZSI6IkFtZXJpY2FuIENyaW1lIFN0b3J5IiwiTm90ZSI6bnVsbCwiSHlwZXJsaW5rIjpudWxsLCJJc0NoYW5nZWQiOmZhbHNlLCJJc05ldyI6ZmFsc2V9LHsiJGlkIjoiNzYxIiwiRGF0ZSI6IjIwMTYtMDktMTVUMjM6NTk6MDBaIiwiU3R5bGUiOnsiJGlkIjoiNzYyIiwiU2hhcGUiOjEsIkNvbm5lY3Rvck1hcmdpbiI6eyIkaWQiOiI3NjMiLCJUb3AiOjAsIkxlZnQiOjIsIlJpZ2h0IjoyLCJCb3R0b20iOjB9LCJDb25uZWN0b3JTdHlsZSI6eyIkaWQiOiI3NjQiLCJMaW5lQ29sb3IiOnsiJGlkIjoiNzY1IiwiJHR5cGUiOiJOTFJFLkNvbW1vbi5Eb20uU29saWRDb2xvckJydXNoLCBOTFJFLkNvbW1vbiIsIkNvbG9yIjp7IiRpZCI6Ijc2NiIsIkEiOjI1NSwiUiI6MjE4LCJHIjoxMDYsIkIiOjE4fX0sIkxpbmVXZWlnaHQiOjEuMCwiTGluZVR5cGUiOjAsIlBhcmVudFN0eWxlIjpudWxsfSwiSXNCZWxvd1RpbWViYW5kIjpmYWxzZSwiSGlkZURhdGUiOmZhbHNlLCJTaGFwZVNpemUiOjMsIlNwYWNpbmciOjIuMCwiUGFkZGluZyI6eyIkaWQiOiI3NjciLCJUb3AiOjcsIkxlZnQiOjMsIlJpZ2h0IjowLCJCb3R0b20iOjJ9LCJTaGFwZVN0eWxlIjp7IiRpZCI6Ijc2OCIsIk1hcmdpbiI6eyIkaWQiOiI3NjkiLCJUb3AiOjAsIkxlZnQiOjAsIlJpZ2h0IjowLCJCb3R0b20iOjB9LCJQYWRkaW5nIjp7IiRpZCI6Ijc3MCIsIlRvcCI6MCwiTGVmdCI6MCwiUmlnaHQiOjAsIkJvdHRvbSI6MH0sIkJhY2tncm91bmQiOnsiJGlkIjoiNzcxIiwiQ29sb3IiOnsiJGlkIjoiNzcyIiwiQSI6MjU1LCJSIjoxNzgsIkciOjE2MiwiQiI6MTU3fX0sIklzVmlzaWJsZSI6dHJ1ZSwiV2lkdGgiOjE0LjM5OTk5OTYxODUzMDI3MywiSGVpZ2h0IjoxNi4wLCJCb3JkZXJTdHlsZSI6eyIkaWQiOiI3NzMiLCJMaW5lQ29sb3IiOnsiJHJlZiI6IjY1In0sIkxpbmVXZWlnaHQiOjAuMCwiTGluZVR5cGUiOjAsIlBhcmVudFN0eWxlIjpudWxsfSwiUGFyZW50U3R5bGUiOm51bGx9LCJUaXRsZVN0eWxlIjp7IiRpZCI6Ijc3NCIsIkZvbnRTZXR0aW5ncyI6eyIkaWQiOiI3NzUiLCJGb250U2l6ZSI6MTIsIkZvbnROYW1lIjoiQ2VudHVyeSBTY2hvb2xib29rIiwiSXNCb2xkIjpmYWxzZSwiSXNJdGFsaWMiOmZhbHNlLCJJc1VuZGVybGluZWQiOmZhbHNlLCJQYXJlbnRTdHlsZSI6bnVsbH0sIkF1dG9TaXplIjowLCJGb3JlZ3JvdW5kIjp7IiRpZCI6Ijc3NiIsIkNvbG9yIjp7IiRpZCI6Ijc3NyIsIkEiOjI1NSwiUiI6MjMwLCJHIjoyMjQsIkIiOjIyMn19LCJNYXhXaWR0aCI6MjAwLjAsIk1heEhlaWdodCI6IkluZmluaXR5IiwiU21hcnRGb3JlZ3JvdW5kSXNBY3RpdmUiOmZhbHNlLCJIb3Jpem9udGFsQWxpZ25tZW50IjoxLCJWZXJ0aWNhbEFsaWdubWVudCI6MCwiU21hcnRGb3JlZ3JvdW5kIjpudWxsLCJNYXJnaW4iOnsiJGlkIjoiNzc4IiwiVG9wIjowLCJMZWZ0IjowLCJSaWdodCI6MCwiQm90dG9tIjowfSwiUGFkZGluZyI6eyIkaWQiOiI3NzkiLCJUb3AiOjAsIkxlZnQiOjAsIlJpZ2h0IjowLCJCb3R0b20iOjB9LCJCYWNrZ3JvdW5kIjp7IiRyZWYiOiI3MyJ9LCJJc1Zpc2libGUiOnRydWUsIldpZHRoIjowLjAsIkhlaWdodCI6MC4wLCJCb3JkZXJTdHlsZSI6eyIkaWQiOiI3ODAiLCJMaW5lQ29sb3IiOm51bGwsIkxpbmVXZWlnaHQiOjAuMCwiTGluZVR5cGUiOjAsIlBhcmVudFN0eWxlIjpudWxsfSwiUGFyZW50U3R5bGUiOm51bGx9LCJEYXRlU3R5bGUiOnsiJGlkIjoiNzgxIiwiRm9udFNldHRpbmdzIjp7IiRpZCI6Ijc4MiIsIkZvbnRTaXplIjoxMCwiRm9udE5hbWUiOiJDYWxpYnJpIiwiSXNCb2xkIjpmYWxzZSwiSXNJdGFsaWMiOmZhbHNlLCJJc1VuZGVybGluZWQiOmZhbHNlLCJQYXJlbnRTdHlsZSI6bnVsbH0sIkF1dG9TaXplIjowLCJGb3JlZ3JvdW5kIjp7IiRpZCI6Ijc4MyIsIkNvbG9yIjp7IiRpZCI6Ijc4NCIsIkEiOjI1NSwiUiI6MjAwLCJHIjoxODgsIkIiOjE4NH19LCJNYXhXaWR0aCI6MjAwLjAsIk1heEhlaWdodCI6IkluZmluaXR5IiwiU21hcnRGb3JlZ3JvdW5kSXNBY3RpdmUiOmZhbHNlLCJIb3Jpem9udGFsQWxpZ25tZW50IjowLCJWZXJ0aWNhbEFsaWdubWVudCI6MCwiU21hcnRGb3JlZ3JvdW5kIjpudWxsLCJNYXJnaW4iOnsiJGlkIjoiNzg1IiwiVG9wIjowLCJMZWZ0IjowLCJSaWdodCI6MCwiQm90dG9tIjowfSwiUGFkZGluZyI6eyIkaWQiOiI3ODYiLCJUb3AiOjAsIkxlZnQiOjAsIlJpZ2h0IjowLCJCb3R0b20iOjB9LCJCYWNrZ3JvdW5kIjp7IiRyZWYiOiI4MCJ9LCJJc1Zpc2libGUiOnRydWUsIldpZHRoIjowLjAsIkhlaWdodCI6MC4wLCJCb3JkZXJTdHlsZSI6eyIkaWQiOiI3ODciLCJMaW5lQ29sb3IiOm51bGwsIkxpbmVXZWlnaHQiOjAuMCwiTGluZVR5cGUiOjAsIlBhcmVudFN0eWxlIjpudWxsfSwiUGFyZW50U3R5bGUiOm51bGx9LCJEYXRlRm9ybWF0Ijp7IiRpZCI6Ijc4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g5IiwiRGF0ZVBhcnRJc1Zpc2libGUiOnRydWUsIlRpbWVQYXJ0SXNWaXNpYmxlIjpmYWxzZX19LCJJc1Zpc2libGUiOnRydWUsIlBhcmVudFN0eWxlIjpudWxsfSwiSW5kZXgiOjIzLCJQZXJjZW50YWdlQ29tcGxldGUiOm51bGwsIlBvc2l0aW9uIjp7IlJhdGlvIjowLjEwNzY0MjYxODgxNTEwNDE2LCJJc0N1c3RvbSI6ZmFsc2V9LCJEYXRlRm9ybWF0Ijp7IiRyZWYiOiI3ODgifSwiSWQiOiI3Y2ZjMWQyZC1hODQ2LTQwOTYtOGRjOC1lNTU2YmY0Njk2NTciLCJJbXBvcnRJZCI6IjEiLCJUaXRsZSI6IlJlY2VpdmVzIFByaW1ldGltZSBFbW15IEF3YXJkIiwiTm90ZSI6bnVsbCwiSHlwZXJsaW5rIjpudWxsLCJJc0NoYW5nZWQiOmZhbHNlLCJJc05ldyI6ZmFsc2V9LHsiJGlkIjoiNzkwIiwiRGF0ZSI6IjIwMTgtMDItMThUMjM6NTk6MDBaIiwiU3R5bGUiOnsiJGlkIjoiNzkxIiwiU2hhcGUiOjEsIkNvbm5lY3Rvck1hcmdpbiI6eyIkaWQiOiI3OTIiLCJUb3AiOjAsIkxlZnQiOjIsIlJpZ2h0IjoyLCJCb3R0b20iOjB9LCJDb25uZWN0b3JTdHlsZSI6eyIkaWQiOiI3OTMiLCJMaW5lQ29sb3IiOnsiJGlkIjoiNzk0IiwiJHR5cGUiOiJOTFJFLkNvbW1vbi5Eb20uU29saWRDb2xvckJydXNoLCBOTFJFLkNvbW1vbiIsIkNvbG9yIjp7IiRpZCI6Ijc5NSIsIkEiOjI1NSwiUiI6MjE4LCJHIjoxMDYsIkIiOjE4fX0sIkxpbmVXZWlnaHQiOjEuMCwiTGluZVR5cGUiOjAsIlBhcmVudFN0eWxlIjpudWxsfSwiSXNCZWxvd1RpbWViYW5kIjp0cnVlLCJIaWRlRGF0ZSI6ZmFsc2UsIlNoYXBlU2l6ZSI6MywiU3BhY2luZyI6Mi4wLCJQYWRkaW5nIjp7IiRpZCI6Ijc5NiIsIlRvcCI6NywiTGVmdCI6MywiUmlnaHQiOjAsIkJvdHRvbSI6Mn0sIlNoYXBlU3R5bGUiOnsiJGlkIjoiNzk3IiwiTWFyZ2luIjp7IiRpZCI6Ijc5OCIsIlRvcCI6MCwiTGVmdCI6MCwiUmlnaHQiOjAsIkJvdHRvbSI6MH0sIlBhZGRpbmciOnsiJGlkIjoiNzk5IiwiVG9wIjowLCJMZWZ0IjowLCJSaWdodCI6MCwiQm90dG9tIjowfSwiQmFja2dyb3VuZCI6eyIkaWQiOiI4MDAiLCJDb2xvciI6eyIkaWQiOiI4MDEiLCJBIjoyNTUsIlIiOjE3OCwiRyI6MTYyLCJCIjoxNTd9fSwiSXNWaXNpYmxlIjp0cnVlLCJXaWR0aCI6MTQuMzk5OTk5NjE4NTMwMjczLCJIZWlnaHQiOjE2LjAsIkJvcmRlclN0eWxlIjp7IiRpZCI6IjgwMiIsIkxpbmVDb2xvciI6eyIkcmVmIjoiNjUifSwiTGluZVdlaWdodCI6MC4wLCJMaW5lVHlwZSI6MCwiUGFyZW50U3R5bGUiOm51bGx9LCJQYXJlbnRTdHlsZSI6bnVsbH0sIlRpdGxlU3R5bGUiOnsiJGlkIjoiODAzIiwiRm9udFNldHRpbmdzIjp7IiRpZCI6IjgwNCIsIkZvbnRTaXplIjoxMiwiRm9udE5hbWUiOiJDZW50dXJ5IFNjaG9vbGJvb2siLCJJc0JvbGQiOmZhbHNlLCJJc0l0YWxpYyI6ZmFsc2UsIklzVW5kZXJsaW5lZCI6ZmFsc2UsIlBhcmVudFN0eWxlIjpudWxsfSwiQXV0b1NpemUiOjAsIkZvcmVncm91bmQiOnsiJGlkIjoiODA1IiwiQ29sb3IiOnsiJGlkIjoiODA2IiwiQSI6MjU1LCJSIjoyMzAsIkciOjIyNCwiQiI6MjIyfX0sIk1heFdpZHRoIjoyMDAuMCwiTWF4SGVpZ2h0IjoiSW5maW5pdHkiLCJTbWFydEZvcmVncm91bmRJc0FjdGl2ZSI6ZmFsc2UsIkhvcml6b250YWxBbGlnbm1lbnQiOjEsIlZlcnRpY2FsQWxpZ25tZW50IjowLCJTbWFydEZvcmVncm91bmQiOm51bGwsIk1hcmdpbiI6eyIkaWQiOiI4MDciLCJUb3AiOjAsIkxlZnQiOjAsIlJpZ2h0IjowLCJCb3R0b20iOjB9LCJQYWRkaW5nIjp7IiRpZCI6IjgwOCIsIlRvcCI6MCwiTGVmdCI6MCwiUmlnaHQiOjAsIkJvdHRvbSI6MH0sIkJhY2tncm91bmQiOnsiJHJlZiI6IjczIn0sIklzVmlzaWJsZSI6dHJ1ZSwiV2lkdGgiOjAuMCwiSGVpZ2h0IjowLjAsIkJvcmRlclN0eWxlIjp7IiRpZCI6IjgwOSIsIkxpbmVDb2xvciI6bnVsbCwiTGluZVdlaWdodCI6MC4wLCJMaW5lVHlwZSI6MCwiUGFyZW50U3R5bGUiOm51bGx9LCJQYXJlbnRTdHlsZSI6bnVsbH0sIkRhdGVTdHlsZSI6eyIkaWQiOiI4MTAiLCJGb250U2V0dGluZ3MiOnsiJGlkIjoiODExIiwiRm9udFNpemUiOjEwLCJGb250TmFtZSI6IkNhbGlicmkiLCJJc0JvbGQiOmZhbHNlLCJJc0l0YWxpYyI6ZmFsc2UsIklzVW5kZXJsaW5lZCI6ZmFsc2UsIlBhcmVudFN0eWxlIjpudWxsfSwiQXV0b1NpemUiOjAsIkZvcmVncm91bmQiOnsiJGlkIjoiODEyIiwiQ29sb3IiOnsiJGlkIjoiODEzIiwiQSI6MjU1LCJSIjoyMDAsIkciOjE4OCwiQiI6MTg0fX0sIk1heFdpZHRoIjoyMDAuMCwiTWF4SGVpZ2h0IjoiSW5maW5pdHkiLCJTbWFydEZvcmVncm91bmRJc0FjdGl2ZSI6ZmFsc2UsIkhvcml6b250YWxBbGlnbm1lbnQiOjAsIlZlcnRpY2FsQWxpZ25tZW50IjowLCJTbWFydEZvcmVncm91bmQiOm51bGwsIk1hcmdpbiI6eyIkaWQiOiI4MTQiLCJUb3AiOjAsIkxlZnQiOjAsIlJpZ2h0IjowLCJCb3R0b20iOjB9LCJQYWRkaW5nIjp7IiRpZCI6IjgxNSIsIlRvcCI6MCwiTGVmdCI6MCwiUmlnaHQiOjAsIkJvdHRvbSI6MH0sIkJhY2tncm91bmQiOnsiJHJlZiI6IjgwIn0sIklzVmlzaWJsZSI6dHJ1ZSwiV2lkdGgiOjAuMCwiSGVpZ2h0IjowLjAsIkJvcmRlclN0eWxlIjp7IiRpZCI6IjgxNiIsIkxpbmVDb2xvciI6bnVsbCwiTGluZVdlaWdodCI6MC4wLCJMaW5lVHlwZSI6MCwiUGFyZW50U3R5bGUiOm51bGx9LCJQYXJlbnRTdHlsZSI6bnVsbH0sIkRhdGVGb3JtYXQiOnsiJGlkIjoiODE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ODE4IiwiRGF0ZVBhcnRJc1Zpc2libGUiOnRydWUsIlRpbWVQYXJ0SXNWaXNpYmxlIjpmYWxzZX19LCJJc1Zpc2libGUiOnRydWUsIlBhcmVudFN0eWxlIjpudWxsfSwiSW5kZXgiOjI0LCJQZXJjZW50YWdlQ29tcGxldGUiOm51bGwsIlBvc2l0aW9uIjp7IlJhdGlvIjowLjAsIklzQ3VzdG9tIjpmYWxzZX0sIkRhdGVGb3JtYXQiOnsiJHJlZiI6IjgxNyJ9LCJJZCI6IjQ2NmRkMmQ1LWViNjMtNDZkMy04ZTM4LTBkNGU1NTE4MjEwNCIsIkltcG9ydElkIjoiMSIsIlRpdGxlIjoiNjR0aCBiaXJ0aGRheSIsIk5vdGUiOm51bGwsIkh5cGVybGluayI6bnVsbCwiSXNDaGFuZ2VkIjpmYWxzZSwiSXNOZXciOmZhbHNlfV0sIlRhc2tzIjpbXSwiTXNQcm9qZWN0SXRlbXNUcmVlIjp7IiRpZCI6IjgxOSIsIlJvb3QiOnsiSW1wb3J0SWQiOm51bGwsIklzSW1wb3J0ZWQiOmZhbHNlLCJDaGlsZHJlbiI6W119fSwiTWV0YWRhdGEiOnsiJGlkIjoiODIwIiwiRXhjZWxTaGVldE5hbWUiOiJTaGVldDEiLCJJdGVtc1RpdGxlcyI6IltcIkpvaG4gVHJhdm9sdGEgaXMgYm9yblwiLFwiRHJvcHMgb3V0IG9mIHNjaG9vbFwiLFwiRmlyc3QgVFYgcm9sZSAoRW1lcmdlbmN5ISlcIixcIldlbGNvbWUgQmFjaywgS290dGVyXCIsXCJKb2lucyB0aGUgQ2h1cmNoIG9mIFNjaWVudG9sb2d5XCIsXCJDYXJyaWVcIixcIkdldHMgaGlzIHBpbG90J3MgbGljZW5zZVwiLFwiU2F0dXJkYXkgTmlnaHQgRmV2ZXJcIixcIkdyZWFzZVwiLFwiVXJiYW4gQ293Ym95XCIsXCJMb29rIFdobydzIHRhbGtpbmdcIixcIk1hcnJpZXMgS2VsbHkgUHJlc3RvblwiLFwiUHVscCBGaWN0aW9uXCIsXCJHZXQgU2hvcnR5XCIsXCJGYWNlL09mZlwiLFwiQSBDaXZpbCBBY3Rpb25cIixcIlRoZSBQdW5pc2hlclwiLFwiSGFpcnNwcmF5XCIsXCJTb24sIEpldHQsIGRpZXMgYXQgYWdlIDE2XCIsXCJGbGV3IHRvIEhhaXRpIHRvIGJyaW5nIGhlbHAgYWZ0ZXIgdGhlIGVhcnRocXVha2VcIixcIlNleHVhbCBhc3NhdWx0IGxhd3N1aXQuIERyb3BwZWQuXCIsXCJBbWVyaWNhbiBDcmltZSBTdG9yeVwiLFwiUmVjZWl2ZXMgUHJpbWV0aW1lIEVtbXkgQXdhcmQgYXMgcHJvZHVjZXJcIixcIjY0dGggYmlydGhkYXlcIl0iLCJDb2x1bW5zTWFwcGluZyI6IntcIiRpZFwiOlwiMVwiLFwiVGl0bGVDb2x1bW5OYW1lXCI6XCJDb2x1bW4yXCIsXCJUaXRsZUZyaWVuZGx5Q29sdW1uTmFtZVwiOlwiTG9vayBXaG8ncyB0YWxraW5nXCIsXCJTdGFydERhdGVDb2x1bW5OYW1lXCI6XCJDb2x1bW4xXCIsXCJTdGFydERhdGVGcmllbmRseUNvbHVtbk5hbWVcIjpudWxsLFwiRW5kRGF0ZUNvbHVtbk5hbWVcIjpudWxsLFwiRW5kRGF0ZUZyaWVuZGx5Q29sdW1uTmFtZVwiOm51bGwsXCJQZXJjZW50YWdlQ29sdW1uTmFtZVwiOm51bGwsXCJQZXJjZW50YWdlRnJpZW5kbHlDb2x1bW5OYW1lXCI6bnVsbCxcIk5vdGVDb2x1bW5OYW1lXCI6bnVsbCxcIk5vdGVGcmllbmRseUNvbHVtbk5hbWVcIjpudWxsLFwiSGVhZGVyUm93SW5kZXhcIjoxMH0iLCJIZWFkZXJSb3ciOiJbXCIxOTg5LTAxLTAxVDAwOjAwOjAwXCIsXCJMb29rIFdobydzIHRhbGtpbmdcIixcIjE5ODAtMTk4OVwiLFwiY2FyZWVyIGRvd250dXJuXCIsbnVsbCxudWxsXSIsIlJlY2VudENvbG9yc0NvbGxlY3Rpb24iOiJbXSJ9LCJTZXR0aW5ncyI6eyIkaWQiOiI4MjEiLCJJbXBhT3B0aW9ucyI6eyIkaWQiOiI4MjI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T2ZmaWNlIFRpbWVsaW5lXFxKb2huIFRyYXZvbHRhIFRpbWVsaW5lLnhsc3giLCJUaW1lQ29uZmlndXJhdGlvbiI6eyIkaWQiOiI4MjMiLCJVc2VUaW1lIjpmYWxzZSwiV29ya0RheVN0YXJ0IjoiMDA6MDA6MDAiLCJXb3JrRGF5RW5kIjoiMjM6NTk6MDAifSwiTGFzdFVzZWRUZW1wbGF0ZUlkIjoiNjI3YmNhZGYtMzlhYi00NGRkLTgzMzktYzMzZjJkMTNiOTlk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Schoolbook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2018-02-15T08:32:12Z</dcterms:created>
  <dcterms:modified xsi:type="dcterms:W3CDTF">2018-02-15T08:46:50Z</dcterms:modified>
</cp:coreProperties>
</file>