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03C"/>
    <a:srgbClr val="9DB2A0"/>
    <a:srgbClr val="A5B9A8"/>
    <a:srgbClr val="9FB5A5"/>
    <a:srgbClr val="B9C1B6"/>
    <a:srgbClr val="BEC4BB"/>
    <a:srgbClr val="345733"/>
    <a:srgbClr val="A34C42"/>
    <a:srgbClr val="526250"/>
    <a:srgbClr val="BCC3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7313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1387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8407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1400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508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7882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6504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200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9748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6458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5425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9468A-9C0D-43AF-9967-89FB27E522B6}" type="datetimeFigureOut">
              <a:rPr lang="ro-RO" smtClean="0"/>
              <a:t>19.07.2019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EC2E1-7147-44C7-A492-A39344F0BD6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6597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slideLayout" Target="../slideLayouts/slideLayout7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image" Target="../media/image1.PNG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25" name="OTLSHAPE_M_729a193dbdae4ef2a88e81ace5f8b38f_Connector2"/>
          <p:cNvCxnSpPr/>
          <p:nvPr>
            <p:custDataLst>
              <p:tags r:id="rId2"/>
            </p:custDataLst>
          </p:nvPr>
        </p:nvCxnSpPr>
        <p:spPr>
          <a:xfrm>
            <a:off x="10460033" y="4057354"/>
            <a:ext cx="0" cy="88900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24" name="OTLSHAPE_M_729a193dbdae4ef2a88e81ace5f8b38f_Connector1"/>
          <p:cNvCxnSpPr/>
          <p:nvPr>
            <p:custDataLst>
              <p:tags r:id="rId3"/>
            </p:custDataLst>
          </p:nvPr>
        </p:nvCxnSpPr>
        <p:spPr>
          <a:xfrm>
            <a:off x="10460033" y="3561080"/>
            <a:ext cx="0" cy="310219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23" name="OTLSHAPE_M_a7fd655c03cf4092814b481f8d50b0af_Connector3"/>
          <p:cNvCxnSpPr/>
          <p:nvPr>
            <p:custDataLst>
              <p:tags r:id="rId4"/>
            </p:custDataLst>
          </p:nvPr>
        </p:nvCxnSpPr>
        <p:spPr>
          <a:xfrm>
            <a:off x="8711060" y="5049901"/>
            <a:ext cx="0" cy="88900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22" name="OTLSHAPE_M_a7fd655c03cf4092814b481f8d50b0af_Connector2"/>
          <p:cNvCxnSpPr/>
          <p:nvPr>
            <p:custDataLst>
              <p:tags r:id="rId5"/>
            </p:custDataLst>
          </p:nvPr>
        </p:nvCxnSpPr>
        <p:spPr>
          <a:xfrm>
            <a:off x="8711060" y="4057354"/>
            <a:ext cx="0" cy="806492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21" name="OTLSHAPE_M_a7fd655c03cf4092814b481f8d50b0af_Connector1"/>
          <p:cNvCxnSpPr/>
          <p:nvPr>
            <p:custDataLst>
              <p:tags r:id="rId6"/>
            </p:custDataLst>
          </p:nvPr>
        </p:nvCxnSpPr>
        <p:spPr>
          <a:xfrm>
            <a:off x="8711060" y="3561080"/>
            <a:ext cx="0" cy="310219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20" name="OTLSHAPE_M_f6c390f4da024464bf669604609bec56_Connector3"/>
          <p:cNvCxnSpPr/>
          <p:nvPr>
            <p:custDataLst>
              <p:tags r:id="rId7"/>
            </p:custDataLst>
          </p:nvPr>
        </p:nvCxnSpPr>
        <p:spPr>
          <a:xfrm>
            <a:off x="10093527" y="4553627"/>
            <a:ext cx="0" cy="88900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9" name="OTLSHAPE_M_f6c390f4da024464bf669604609bec56_Connector2"/>
          <p:cNvCxnSpPr/>
          <p:nvPr>
            <p:custDataLst>
              <p:tags r:id="rId8"/>
            </p:custDataLst>
          </p:nvPr>
        </p:nvCxnSpPr>
        <p:spPr>
          <a:xfrm>
            <a:off x="10093527" y="4057354"/>
            <a:ext cx="0" cy="310219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8" name="OTLSHAPE_M_f6c390f4da024464bf669604609bec56_Connector1"/>
          <p:cNvCxnSpPr/>
          <p:nvPr>
            <p:custDataLst>
              <p:tags r:id="rId9"/>
            </p:custDataLst>
          </p:nvPr>
        </p:nvCxnSpPr>
        <p:spPr>
          <a:xfrm>
            <a:off x="10093527" y="3561080"/>
            <a:ext cx="0" cy="310219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7" name="OTLSHAPE_M_f33f783081c546c487278cb296130797_Connector2"/>
          <p:cNvCxnSpPr/>
          <p:nvPr>
            <p:custDataLst>
              <p:tags r:id="rId10"/>
            </p:custDataLst>
          </p:nvPr>
        </p:nvCxnSpPr>
        <p:spPr>
          <a:xfrm>
            <a:off x="6893118" y="4057354"/>
            <a:ext cx="0" cy="88900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6" name="OTLSHAPE_M_f33f783081c546c487278cb296130797_Connector1"/>
          <p:cNvCxnSpPr/>
          <p:nvPr>
            <p:custDataLst>
              <p:tags r:id="rId11"/>
            </p:custDataLst>
          </p:nvPr>
        </p:nvCxnSpPr>
        <p:spPr>
          <a:xfrm>
            <a:off x="6893118" y="3561080"/>
            <a:ext cx="0" cy="310219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5" name="OTLSHAPE_M_3d1ba363dcf445aabb9f47ba031fbd16_Connector2"/>
          <p:cNvCxnSpPr/>
          <p:nvPr>
            <p:custDataLst>
              <p:tags r:id="rId12"/>
            </p:custDataLst>
          </p:nvPr>
        </p:nvCxnSpPr>
        <p:spPr>
          <a:xfrm>
            <a:off x="6056652" y="4059813"/>
            <a:ext cx="0" cy="582714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4" name="OTLSHAPE_M_3d1ba363dcf445aabb9f47ba031fbd16_Connector1"/>
          <p:cNvCxnSpPr/>
          <p:nvPr>
            <p:custDataLst>
              <p:tags r:id="rId13"/>
            </p:custDataLst>
          </p:nvPr>
        </p:nvCxnSpPr>
        <p:spPr>
          <a:xfrm>
            <a:off x="6056652" y="3561080"/>
            <a:ext cx="0" cy="312678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3" name="OTLSHAPE_M_60b7acc360274ce395f3edc2b65a2d88_Connector1"/>
          <p:cNvCxnSpPr/>
          <p:nvPr>
            <p:custDataLst>
              <p:tags r:id="rId14"/>
            </p:custDataLst>
          </p:nvPr>
        </p:nvCxnSpPr>
        <p:spPr>
          <a:xfrm>
            <a:off x="10539612" y="2819061"/>
            <a:ext cx="0" cy="310219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2" name="OTLSHAPE_M_cc10bec6f7c34c48aa6eb2204d824f66_Connector3"/>
          <p:cNvCxnSpPr/>
          <p:nvPr>
            <p:custDataLst>
              <p:tags r:id="rId15"/>
            </p:custDataLst>
          </p:nvPr>
        </p:nvCxnSpPr>
        <p:spPr>
          <a:xfrm>
            <a:off x="10459591" y="2819061"/>
            <a:ext cx="0" cy="310219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1" name="OTLSHAPE_M_cc10bec6f7c34c48aa6eb2204d824f66_Connector2"/>
          <p:cNvCxnSpPr/>
          <p:nvPr>
            <p:custDataLst>
              <p:tags r:id="rId16"/>
            </p:custDataLst>
          </p:nvPr>
        </p:nvCxnSpPr>
        <p:spPr>
          <a:xfrm>
            <a:off x="10459591" y="2555779"/>
            <a:ext cx="0" cy="77228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0" name="OTLSHAPE_M_cc10bec6f7c34c48aa6eb2204d824f66_Connector1"/>
          <p:cNvCxnSpPr/>
          <p:nvPr>
            <p:custDataLst>
              <p:tags r:id="rId17"/>
            </p:custDataLst>
          </p:nvPr>
        </p:nvCxnSpPr>
        <p:spPr>
          <a:xfrm>
            <a:off x="10459591" y="2095821"/>
            <a:ext cx="0" cy="77984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9" name="OTLSHAPE_M_4c7b002da7e3477099ab2acb2c306b6d_Connector3"/>
          <p:cNvCxnSpPr/>
          <p:nvPr>
            <p:custDataLst>
              <p:tags r:id="rId18"/>
            </p:custDataLst>
          </p:nvPr>
        </p:nvCxnSpPr>
        <p:spPr>
          <a:xfrm>
            <a:off x="10236769" y="2819061"/>
            <a:ext cx="0" cy="310219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8" name="OTLSHAPE_M_4c7b002da7e3477099ab2acb2c306b6d_Connector2"/>
          <p:cNvCxnSpPr/>
          <p:nvPr>
            <p:custDataLst>
              <p:tags r:id="rId19"/>
            </p:custDataLst>
          </p:nvPr>
        </p:nvCxnSpPr>
        <p:spPr>
          <a:xfrm>
            <a:off x="10236769" y="2359860"/>
            <a:ext cx="0" cy="273146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7" name="OTLSHAPE_M_4c7b002da7e3477099ab2acb2c306b6d_Connector1"/>
          <p:cNvCxnSpPr/>
          <p:nvPr>
            <p:custDataLst>
              <p:tags r:id="rId20"/>
            </p:custDataLst>
          </p:nvPr>
        </p:nvCxnSpPr>
        <p:spPr>
          <a:xfrm>
            <a:off x="10236769" y="1874502"/>
            <a:ext cx="0" cy="299303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6" name="OTLSHAPE_M_78698591fe7245848cf17d08654a6aa8_Connector1"/>
          <p:cNvCxnSpPr/>
          <p:nvPr>
            <p:custDataLst>
              <p:tags r:id="rId21"/>
            </p:custDataLst>
          </p:nvPr>
        </p:nvCxnSpPr>
        <p:spPr>
          <a:xfrm>
            <a:off x="9286240" y="1276755"/>
            <a:ext cx="0" cy="1852525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5" name="OTLSHAPE_M_138fb0498210454c9cdda56999292ac7_Connector2"/>
          <p:cNvCxnSpPr/>
          <p:nvPr>
            <p:custDataLst>
              <p:tags r:id="rId22"/>
            </p:custDataLst>
          </p:nvPr>
        </p:nvCxnSpPr>
        <p:spPr>
          <a:xfrm>
            <a:off x="8478512" y="1055436"/>
            <a:ext cx="0" cy="2073844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4" name="OTLSHAPE_M_138fb0498210454c9cdda56999292ac7_Connector1"/>
          <p:cNvCxnSpPr/>
          <p:nvPr>
            <p:custDataLst>
              <p:tags r:id="rId23"/>
            </p:custDataLst>
          </p:nvPr>
        </p:nvCxnSpPr>
        <p:spPr>
          <a:xfrm>
            <a:off x="8478512" y="695128"/>
            <a:ext cx="0" cy="174253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3" name="OTLSHAPE_M_3221e5cc7ca4461a9d764b7f7281b095_Connector1"/>
          <p:cNvCxnSpPr/>
          <p:nvPr>
            <p:custDataLst>
              <p:tags r:id="rId24"/>
            </p:custDataLst>
          </p:nvPr>
        </p:nvCxnSpPr>
        <p:spPr>
          <a:xfrm>
            <a:off x="6218021" y="2581178"/>
            <a:ext cx="0" cy="548102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2" name="OTLSHAPE_M_1c72159491fe4dcca28a74461c69fb54_Connector2"/>
          <p:cNvCxnSpPr/>
          <p:nvPr>
            <p:custDataLst>
              <p:tags r:id="rId25"/>
            </p:custDataLst>
          </p:nvPr>
        </p:nvCxnSpPr>
        <p:spPr>
          <a:xfrm>
            <a:off x="6019958" y="2359859"/>
            <a:ext cx="0" cy="769421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1" name="OTLSHAPE_M_1c72159491fe4dcca28a74461c69fb54_Connector1"/>
          <p:cNvCxnSpPr/>
          <p:nvPr>
            <p:custDataLst>
              <p:tags r:id="rId26"/>
            </p:custDataLst>
          </p:nvPr>
        </p:nvCxnSpPr>
        <p:spPr>
          <a:xfrm>
            <a:off x="6019958" y="2085599"/>
            <a:ext cx="0" cy="88205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0" name="OTLSHAPE_M_ee6de70d2feb4614aa71af3ea262521c_Connector1"/>
          <p:cNvCxnSpPr/>
          <p:nvPr>
            <p:custDataLst>
              <p:tags r:id="rId27"/>
            </p:custDataLst>
          </p:nvPr>
        </p:nvCxnSpPr>
        <p:spPr>
          <a:xfrm>
            <a:off x="1050681" y="2544106"/>
            <a:ext cx="0" cy="585174"/>
          </a:xfrm>
          <a:prstGeom prst="line">
            <a:avLst/>
          </a:prstGeom>
          <a:ln w="9525" cap="flat" cmpd="sng" algn="ctr">
            <a:solidFill>
              <a:srgbClr val="34573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77" name="OTLSHAPE_TB_00000000000000000000000000000000_LeftEndCaps"/>
          <p:cNvSpPr txBox="1"/>
          <p:nvPr>
            <p:custDataLst>
              <p:tags r:id="rId28"/>
            </p:custDataLst>
          </p:nvPr>
        </p:nvSpPr>
        <p:spPr>
          <a:xfrm>
            <a:off x="254000" y="320564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dirty="0">
                <a:solidFill>
                  <a:schemeClr val="accent6"/>
                </a:solidFill>
                <a:latin typeface="Calibri" panose="020F0502020204030204" pitchFamily="34" charset="0"/>
              </a:rPr>
              <a:t>1957</a:t>
            </a:r>
          </a:p>
        </p:txBody>
      </p:sp>
      <p:sp>
        <p:nvSpPr>
          <p:cNvPr id="7778" name="OTLSHAPE_TB_00000000000000000000000000000000_RightEndCaps" hidden="1"/>
          <p:cNvSpPr txBox="1"/>
          <p:nvPr>
            <p:custDataLst>
              <p:tags r:id="rId29"/>
            </p:custDataLst>
          </p:nvPr>
        </p:nvSpPr>
        <p:spPr>
          <a:xfrm>
            <a:off x="11474534" y="320564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>
                <a:solidFill>
                  <a:srgbClr val="345733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7779" name="OTLSHAPE_TB_00000000000000000000000000000000_ScaleContainer"/>
          <p:cNvSpPr/>
          <p:nvPr>
            <p:custDataLst>
              <p:tags r:id="rId30"/>
            </p:custDataLst>
          </p:nvPr>
        </p:nvSpPr>
        <p:spPr>
          <a:xfrm>
            <a:off x="844465" y="3154680"/>
            <a:ext cx="10515600" cy="381000"/>
          </a:xfrm>
          <a:prstGeom prst="roundRect">
            <a:avLst>
              <a:gd name="adj" fmla="val 100000"/>
            </a:avLst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780" name="OTLSHAPE_TB_00000000000000000000000000000000_ElapsedTime" hidden="1"/>
          <p:cNvSpPr/>
          <p:nvPr>
            <p:custDataLst>
              <p:tags r:id="rId31"/>
            </p:custDataLst>
          </p:nvPr>
        </p:nvSpPr>
        <p:spPr>
          <a:xfrm>
            <a:off x="0" y="-1270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781" name="OTLSHAPE_TB_00000000000000000000000000000000_TodayMarkerShape" hidden="1"/>
          <p:cNvSpPr/>
          <p:nvPr>
            <p:custDataLst>
              <p:tags r:id="rId32"/>
            </p:custDataLst>
          </p:nvPr>
        </p:nvSpPr>
        <p:spPr>
          <a:xfrm>
            <a:off x="11054910" y="353568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782" name="OTLSHAPE_TB_00000000000000000000000000000000_TodayMarkerText" hidden="1"/>
          <p:cNvSpPr txBox="1"/>
          <p:nvPr>
            <p:custDataLst>
              <p:tags r:id="rId33"/>
            </p:custDataLst>
          </p:nvPr>
        </p:nvSpPr>
        <p:spPr>
          <a:xfrm>
            <a:off x="11109339" y="366268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7783" name="OTLSHAPE_TB_00000000000000000000000000000000_TimescaleInterval1"/>
          <p:cNvSpPr txBox="1"/>
          <p:nvPr>
            <p:custDataLst>
              <p:tags r:id="rId34"/>
            </p:custDataLst>
          </p:nvPr>
        </p:nvSpPr>
        <p:spPr>
          <a:xfrm>
            <a:off x="1073065" y="32521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1"/>
                </a:solidFill>
                <a:latin typeface="Calibri" panose="020F0502020204030204" pitchFamily="34" charset="0"/>
              </a:rPr>
              <a:t>1957</a:t>
            </a:r>
          </a:p>
        </p:txBody>
      </p:sp>
      <p:cxnSp>
        <p:nvCxnSpPr>
          <p:cNvPr id="7784" name="OTLSHAPE_TB_00000000000000000000000000000000_Separator1"/>
          <p:cNvCxnSpPr/>
          <p:nvPr>
            <p:custDataLst>
              <p:tags r:id="rId35"/>
            </p:custDataLst>
          </p:nvPr>
        </p:nvCxnSpPr>
        <p:spPr>
          <a:xfrm>
            <a:off x="2139589" y="321818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85" name="OTLSHAPE_TB_00000000000000000000000000000000_TimescaleInterval2"/>
          <p:cNvSpPr txBox="1"/>
          <p:nvPr>
            <p:custDataLst>
              <p:tags r:id="rId36"/>
            </p:custDataLst>
          </p:nvPr>
        </p:nvSpPr>
        <p:spPr>
          <a:xfrm>
            <a:off x="2203089" y="32521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1"/>
                </a:solidFill>
                <a:latin typeface="Calibri" panose="020F0502020204030204" pitchFamily="34" charset="0"/>
              </a:rPr>
              <a:t>1964</a:t>
            </a:r>
          </a:p>
        </p:txBody>
      </p:sp>
      <p:cxnSp>
        <p:nvCxnSpPr>
          <p:cNvPr id="7786" name="OTLSHAPE_TB_00000000000000000000000000000000_Separator2"/>
          <p:cNvCxnSpPr/>
          <p:nvPr>
            <p:custDataLst>
              <p:tags r:id="rId37"/>
            </p:custDataLst>
          </p:nvPr>
        </p:nvCxnSpPr>
        <p:spPr>
          <a:xfrm>
            <a:off x="3270055" y="321818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87" name="OTLSHAPE_TB_00000000000000000000000000000000_TimescaleInterval3"/>
          <p:cNvSpPr txBox="1"/>
          <p:nvPr>
            <p:custDataLst>
              <p:tags r:id="rId38"/>
            </p:custDataLst>
          </p:nvPr>
        </p:nvSpPr>
        <p:spPr>
          <a:xfrm>
            <a:off x="3333555" y="32521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1"/>
                </a:solidFill>
                <a:latin typeface="Calibri" panose="020F0502020204030204" pitchFamily="34" charset="0"/>
              </a:rPr>
              <a:t>1971</a:t>
            </a:r>
          </a:p>
        </p:txBody>
      </p:sp>
      <p:cxnSp>
        <p:nvCxnSpPr>
          <p:cNvPr id="7788" name="OTLSHAPE_TB_00000000000000000000000000000000_Separator3"/>
          <p:cNvCxnSpPr/>
          <p:nvPr>
            <p:custDataLst>
              <p:tags r:id="rId39"/>
            </p:custDataLst>
          </p:nvPr>
        </p:nvCxnSpPr>
        <p:spPr>
          <a:xfrm>
            <a:off x="4400522" y="321818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89" name="OTLSHAPE_TB_00000000000000000000000000000000_TimescaleInterval4"/>
          <p:cNvSpPr txBox="1"/>
          <p:nvPr>
            <p:custDataLst>
              <p:tags r:id="rId40"/>
            </p:custDataLst>
          </p:nvPr>
        </p:nvSpPr>
        <p:spPr>
          <a:xfrm>
            <a:off x="4464022" y="32521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1"/>
                </a:solidFill>
                <a:latin typeface="Calibri" panose="020F0502020204030204" pitchFamily="34" charset="0"/>
              </a:rPr>
              <a:t>1978</a:t>
            </a:r>
          </a:p>
        </p:txBody>
      </p:sp>
      <p:cxnSp>
        <p:nvCxnSpPr>
          <p:cNvPr id="7790" name="OTLSHAPE_TB_00000000000000000000000000000000_Separator4"/>
          <p:cNvCxnSpPr/>
          <p:nvPr>
            <p:custDataLst>
              <p:tags r:id="rId41"/>
            </p:custDataLst>
          </p:nvPr>
        </p:nvCxnSpPr>
        <p:spPr>
          <a:xfrm>
            <a:off x="5530988" y="321818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1" name="OTLSHAPE_TB_00000000000000000000000000000000_TimescaleInterval5"/>
          <p:cNvSpPr txBox="1"/>
          <p:nvPr>
            <p:custDataLst>
              <p:tags r:id="rId42"/>
            </p:custDataLst>
          </p:nvPr>
        </p:nvSpPr>
        <p:spPr>
          <a:xfrm>
            <a:off x="5594488" y="32521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1"/>
                </a:solidFill>
                <a:latin typeface="Calibri" panose="020F0502020204030204" pitchFamily="34" charset="0"/>
              </a:rPr>
              <a:t>1985</a:t>
            </a:r>
          </a:p>
        </p:txBody>
      </p:sp>
      <p:cxnSp>
        <p:nvCxnSpPr>
          <p:cNvPr id="7792" name="OTLSHAPE_TB_00000000000000000000000000000000_Separator5"/>
          <p:cNvCxnSpPr/>
          <p:nvPr>
            <p:custDataLst>
              <p:tags r:id="rId43"/>
            </p:custDataLst>
          </p:nvPr>
        </p:nvCxnSpPr>
        <p:spPr>
          <a:xfrm>
            <a:off x="6661012" y="321818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3" name="OTLSHAPE_TB_00000000000000000000000000000000_TimescaleInterval6"/>
          <p:cNvSpPr txBox="1"/>
          <p:nvPr>
            <p:custDataLst>
              <p:tags r:id="rId44"/>
            </p:custDataLst>
          </p:nvPr>
        </p:nvSpPr>
        <p:spPr>
          <a:xfrm>
            <a:off x="6724512" y="32521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1"/>
                </a:solidFill>
                <a:latin typeface="Calibri" panose="020F0502020204030204" pitchFamily="34" charset="0"/>
              </a:rPr>
              <a:t>1992</a:t>
            </a:r>
          </a:p>
        </p:txBody>
      </p:sp>
      <p:cxnSp>
        <p:nvCxnSpPr>
          <p:cNvPr id="7794" name="OTLSHAPE_TB_00000000000000000000000000000000_Separator6"/>
          <p:cNvCxnSpPr/>
          <p:nvPr>
            <p:custDataLst>
              <p:tags r:id="rId45"/>
            </p:custDataLst>
          </p:nvPr>
        </p:nvCxnSpPr>
        <p:spPr>
          <a:xfrm>
            <a:off x="7791478" y="321818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5" name="OTLSHAPE_TB_00000000000000000000000000000000_TimescaleInterval7"/>
          <p:cNvSpPr txBox="1"/>
          <p:nvPr>
            <p:custDataLst>
              <p:tags r:id="rId46"/>
            </p:custDataLst>
          </p:nvPr>
        </p:nvSpPr>
        <p:spPr>
          <a:xfrm>
            <a:off x="7854978" y="32521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1"/>
                </a:solidFill>
                <a:latin typeface="Calibri" panose="020F0502020204030204" pitchFamily="34" charset="0"/>
              </a:rPr>
              <a:t>1999</a:t>
            </a:r>
          </a:p>
        </p:txBody>
      </p:sp>
      <p:cxnSp>
        <p:nvCxnSpPr>
          <p:cNvPr id="7796" name="OTLSHAPE_TB_00000000000000000000000000000000_Separator7"/>
          <p:cNvCxnSpPr/>
          <p:nvPr>
            <p:custDataLst>
              <p:tags r:id="rId47"/>
            </p:custDataLst>
          </p:nvPr>
        </p:nvCxnSpPr>
        <p:spPr>
          <a:xfrm>
            <a:off x="8921945" y="321818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7" name="OTLSHAPE_TB_00000000000000000000000000000000_TimescaleInterval8"/>
          <p:cNvSpPr txBox="1"/>
          <p:nvPr>
            <p:custDataLst>
              <p:tags r:id="rId48"/>
            </p:custDataLst>
          </p:nvPr>
        </p:nvSpPr>
        <p:spPr>
          <a:xfrm>
            <a:off x="8985445" y="32521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1"/>
                </a:solidFill>
                <a:latin typeface="Calibri" panose="020F0502020204030204" pitchFamily="34" charset="0"/>
              </a:rPr>
              <a:t>2006</a:t>
            </a:r>
          </a:p>
        </p:txBody>
      </p:sp>
      <p:cxnSp>
        <p:nvCxnSpPr>
          <p:cNvPr id="7798" name="OTLSHAPE_TB_00000000000000000000000000000000_Separator8"/>
          <p:cNvCxnSpPr/>
          <p:nvPr>
            <p:custDataLst>
              <p:tags r:id="rId49"/>
            </p:custDataLst>
          </p:nvPr>
        </p:nvCxnSpPr>
        <p:spPr>
          <a:xfrm>
            <a:off x="10052410" y="321818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9" name="OTLSHAPE_TB_00000000000000000000000000000000_TimescaleInterval9"/>
          <p:cNvSpPr txBox="1"/>
          <p:nvPr>
            <p:custDataLst>
              <p:tags r:id="rId50"/>
            </p:custDataLst>
          </p:nvPr>
        </p:nvSpPr>
        <p:spPr>
          <a:xfrm>
            <a:off x="10115910" y="32521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7826" name="OTLSHAPE_M_ee6de70d2feb4614aa71af3ea262521c_Title"/>
          <p:cNvSpPr txBox="1"/>
          <p:nvPr>
            <p:custDataLst>
              <p:tags r:id="rId51"/>
            </p:custDataLst>
          </p:nvPr>
        </p:nvSpPr>
        <p:spPr>
          <a:xfrm>
            <a:off x="76200" y="2136733"/>
            <a:ext cx="218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s-ES" sz="1200" spc="-2">
                <a:solidFill>
                  <a:schemeClr val="lt1"/>
                </a:solidFill>
                <a:latin typeface="Calibri" panose="020F0502020204030204" pitchFamily="34" charset="0"/>
              </a:rPr>
              <a:t>Joaquín "El Chapo" Guzmán is born</a:t>
            </a:r>
            <a:endParaRPr lang="ro-RO" sz="12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27" name="OTLSHAPE_M_ee6de70d2feb4614aa71af3ea262521c_Date"/>
          <p:cNvSpPr txBox="1"/>
          <p:nvPr>
            <p:custDataLst>
              <p:tags r:id="rId52"/>
            </p:custDataLst>
          </p:nvPr>
        </p:nvSpPr>
        <p:spPr>
          <a:xfrm>
            <a:off x="783335" y="234818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dirty="0">
                <a:solidFill>
                  <a:srgbClr val="A34C42"/>
                </a:solidFill>
                <a:latin typeface="Calibri" panose="020F0502020204030204" pitchFamily="34" charset="0"/>
              </a:rPr>
              <a:t>1957</a:t>
            </a:r>
          </a:p>
        </p:txBody>
      </p:sp>
      <p:sp>
        <p:nvSpPr>
          <p:cNvPr id="7828" name="OTLSHAPE_M_ee6de70d2feb4614aa71af3ea262521c_Shape"/>
          <p:cNvSpPr/>
          <p:nvPr>
            <p:custDataLst>
              <p:tags r:id="rId53"/>
            </p:custDataLst>
          </p:nvPr>
        </p:nvSpPr>
        <p:spPr>
          <a:xfrm flipV="1">
            <a:off x="974481" y="30403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29" name="OTLSHAPE_M_88db86fb73434af59b23a0276c551a61_Title"/>
          <p:cNvSpPr txBox="1"/>
          <p:nvPr>
            <p:custDataLst>
              <p:tags r:id="rId54"/>
            </p:custDataLst>
          </p:nvPr>
        </p:nvSpPr>
        <p:spPr>
          <a:xfrm>
            <a:off x="1852794" y="2633007"/>
            <a:ext cx="2590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2">
                <a:solidFill>
                  <a:schemeClr val="lt1"/>
                </a:solidFill>
                <a:latin typeface="Calibri" panose="020F0502020204030204" pitchFamily="34" charset="0"/>
              </a:rPr>
              <a:t>Starts working for local drug lord El Güero</a:t>
            </a:r>
            <a:endParaRPr lang="ro-RO" sz="12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30" name="OTLSHAPE_M_88db86fb73434af59b23a0276c551a61_Date"/>
          <p:cNvSpPr txBox="1"/>
          <p:nvPr>
            <p:custDataLst>
              <p:tags r:id="rId55"/>
            </p:custDataLst>
          </p:nvPr>
        </p:nvSpPr>
        <p:spPr>
          <a:xfrm>
            <a:off x="3001805" y="284446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1970</a:t>
            </a:r>
          </a:p>
        </p:txBody>
      </p:sp>
      <p:sp>
        <p:nvSpPr>
          <p:cNvPr id="7831" name="OTLSHAPE_M_88db86fb73434af59b23a0276c551a61_Shape"/>
          <p:cNvSpPr/>
          <p:nvPr>
            <p:custDataLst>
              <p:tags r:id="rId56"/>
            </p:custDataLst>
          </p:nvPr>
        </p:nvSpPr>
        <p:spPr>
          <a:xfrm flipV="1">
            <a:off x="3073603" y="30403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32" name="OTLSHAPE_M_1c72159491fe4dcca28a74461c69fb54_Title"/>
          <p:cNvSpPr txBox="1"/>
          <p:nvPr>
            <p:custDataLst>
              <p:tags r:id="rId57"/>
            </p:custDataLst>
          </p:nvPr>
        </p:nvSpPr>
        <p:spPr>
          <a:xfrm>
            <a:off x="4701063" y="1678225"/>
            <a:ext cx="2628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>
                <a:solidFill>
                  <a:schemeClr val="lt1"/>
                </a:solidFill>
                <a:latin typeface="Calibri" panose="020F0502020204030204" pitchFamily="34" charset="0"/>
              </a:rPr>
              <a:t>Pioneers use of tunnels for drug trafficking</a:t>
            </a:r>
            <a:endParaRPr lang="ro-RO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33" name="OTLSHAPE_M_1c72159491fe4dcca28a74461c69fb54_Date"/>
          <p:cNvSpPr txBox="1"/>
          <p:nvPr>
            <p:custDataLst>
              <p:tags r:id="rId58"/>
            </p:custDataLst>
          </p:nvPr>
        </p:nvSpPr>
        <p:spPr>
          <a:xfrm>
            <a:off x="5871960" y="188968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1988</a:t>
            </a:r>
          </a:p>
        </p:txBody>
      </p:sp>
      <p:sp>
        <p:nvSpPr>
          <p:cNvPr id="7834" name="OTLSHAPE_M_1c72159491fe4dcca28a74461c69fb54_Shape"/>
          <p:cNvSpPr/>
          <p:nvPr>
            <p:custDataLst>
              <p:tags r:id="rId59"/>
            </p:custDataLst>
          </p:nvPr>
        </p:nvSpPr>
        <p:spPr>
          <a:xfrm flipV="1">
            <a:off x="5943758" y="30403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35" name="OTLSHAPE_M_3221e5cc7ca4461a9d764b7f7281b095_Title"/>
          <p:cNvSpPr txBox="1"/>
          <p:nvPr>
            <p:custDataLst>
              <p:tags r:id="rId60"/>
            </p:custDataLst>
          </p:nvPr>
        </p:nvSpPr>
        <p:spPr>
          <a:xfrm>
            <a:off x="5256187" y="2173804"/>
            <a:ext cx="1917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>
                <a:solidFill>
                  <a:schemeClr val="lt1"/>
                </a:solidFill>
                <a:latin typeface="Calibri" panose="020F0502020204030204" pitchFamily="34" charset="0"/>
              </a:rPr>
              <a:t>Conflict with the Tijuana Cartel</a:t>
            </a:r>
            <a:endParaRPr lang="ro-RO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36" name="OTLSHAPE_M_3221e5cc7ca4461a9d764b7f7281b095_Date"/>
          <p:cNvSpPr txBox="1"/>
          <p:nvPr>
            <p:custDataLst>
              <p:tags r:id="rId61"/>
            </p:custDataLst>
          </p:nvPr>
        </p:nvSpPr>
        <p:spPr>
          <a:xfrm>
            <a:off x="6070024" y="238525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1989</a:t>
            </a:r>
          </a:p>
        </p:txBody>
      </p:sp>
      <p:sp>
        <p:nvSpPr>
          <p:cNvPr id="7837" name="OTLSHAPE_M_3221e5cc7ca4461a9d764b7f7281b095_Shape"/>
          <p:cNvSpPr/>
          <p:nvPr>
            <p:custDataLst>
              <p:tags r:id="rId62"/>
            </p:custDataLst>
          </p:nvPr>
        </p:nvSpPr>
        <p:spPr>
          <a:xfrm flipV="1">
            <a:off x="6141821" y="30403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38" name="OTLSHAPE_M_7ae1de9802db4fc19be89b9425a0d6a3_Title"/>
          <p:cNvSpPr txBox="1"/>
          <p:nvPr>
            <p:custDataLst>
              <p:tags r:id="rId63"/>
            </p:custDataLst>
          </p:nvPr>
        </p:nvSpPr>
        <p:spPr>
          <a:xfrm>
            <a:off x="6596484" y="2644901"/>
            <a:ext cx="1371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>
                <a:solidFill>
                  <a:schemeClr val="lt1"/>
                </a:solidFill>
                <a:latin typeface="Calibri" panose="020F0502020204030204" pitchFamily="34" charset="0"/>
              </a:rPr>
              <a:t>Sentenced to 20 years</a:t>
            </a:r>
          </a:p>
        </p:txBody>
      </p:sp>
      <p:sp>
        <p:nvSpPr>
          <p:cNvPr id="7839" name="OTLSHAPE_M_7ae1de9802db4fc19be89b9425a0d6a3_Date"/>
          <p:cNvSpPr txBox="1"/>
          <p:nvPr>
            <p:custDataLst>
              <p:tags r:id="rId64"/>
            </p:custDataLst>
          </p:nvPr>
        </p:nvSpPr>
        <p:spPr>
          <a:xfrm>
            <a:off x="7136827" y="285635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1995</a:t>
            </a:r>
          </a:p>
        </p:txBody>
      </p:sp>
      <p:sp>
        <p:nvSpPr>
          <p:cNvPr id="7840" name="OTLSHAPE_M_7ae1de9802db4fc19be89b9425a0d6a3_Shape"/>
          <p:cNvSpPr/>
          <p:nvPr>
            <p:custDataLst>
              <p:tags r:id="rId65"/>
            </p:custDataLst>
          </p:nvPr>
        </p:nvSpPr>
        <p:spPr>
          <a:xfrm flipV="1">
            <a:off x="7208624" y="30403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41" name="OTLSHAPE_M_138fb0498210454c9cdda56999292ac7_Title"/>
          <p:cNvSpPr txBox="1"/>
          <p:nvPr>
            <p:custDataLst>
              <p:tags r:id="rId66"/>
            </p:custDataLst>
          </p:nvPr>
        </p:nvSpPr>
        <p:spPr>
          <a:xfrm>
            <a:off x="6717889" y="287754"/>
            <a:ext cx="351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Becomes Mexico's top drug kingpin after his rival's arrest</a:t>
            </a:r>
            <a:endParaRPr lang="ro-RO" sz="1200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42" name="OTLSHAPE_M_138fb0498210454c9cdda56999292ac7_Date"/>
          <p:cNvSpPr txBox="1"/>
          <p:nvPr>
            <p:custDataLst>
              <p:tags r:id="rId67"/>
            </p:custDataLst>
          </p:nvPr>
        </p:nvSpPr>
        <p:spPr>
          <a:xfrm>
            <a:off x="8330514" y="49920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2003</a:t>
            </a:r>
          </a:p>
        </p:txBody>
      </p:sp>
      <p:sp>
        <p:nvSpPr>
          <p:cNvPr id="7843" name="OTLSHAPE_M_138fb0498210454c9cdda56999292ac7_Shape"/>
          <p:cNvSpPr/>
          <p:nvPr>
            <p:custDataLst>
              <p:tags r:id="rId68"/>
            </p:custDataLst>
          </p:nvPr>
        </p:nvSpPr>
        <p:spPr>
          <a:xfrm flipV="1">
            <a:off x="8402312" y="30403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44" name="OTLSHAPE_M_78698591fe7245848cf17d08654a6aa8_Title"/>
          <p:cNvSpPr txBox="1"/>
          <p:nvPr>
            <p:custDataLst>
              <p:tags r:id="rId69"/>
            </p:custDataLst>
          </p:nvPr>
        </p:nvSpPr>
        <p:spPr>
          <a:xfrm>
            <a:off x="8246597" y="869381"/>
            <a:ext cx="2070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2" dirty="0">
                <a:solidFill>
                  <a:schemeClr val="lt1"/>
                </a:solidFill>
                <a:latin typeface="Calibri" panose="020F0502020204030204" pitchFamily="34" charset="0"/>
              </a:rPr>
              <a:t>Conflict with </a:t>
            </a:r>
            <a:r>
              <a:rPr lang="en-GB" sz="1200" spc="-2" dirty="0" err="1">
                <a:solidFill>
                  <a:schemeClr val="lt1"/>
                </a:solidFill>
                <a:latin typeface="Calibri" panose="020F0502020204030204" pitchFamily="34" charset="0"/>
              </a:rPr>
              <a:t>Beltrán</a:t>
            </a:r>
            <a:r>
              <a:rPr lang="en-GB" sz="1200" spc="-2" dirty="0">
                <a:solidFill>
                  <a:schemeClr val="lt1"/>
                </a:solidFill>
                <a:latin typeface="Calibri" panose="020F0502020204030204" pitchFamily="34" charset="0"/>
              </a:rPr>
              <a:t> Leyva Carter</a:t>
            </a:r>
            <a:endParaRPr lang="ro-RO" sz="1200" spc="-2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45" name="OTLSHAPE_M_78698591fe7245848cf17d08654a6aa8_Date"/>
          <p:cNvSpPr txBox="1"/>
          <p:nvPr>
            <p:custDataLst>
              <p:tags r:id="rId70"/>
            </p:custDataLst>
          </p:nvPr>
        </p:nvSpPr>
        <p:spPr>
          <a:xfrm>
            <a:off x="9138243" y="108083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7846" name="OTLSHAPE_M_78698591fe7245848cf17d08654a6aa8_Shape"/>
          <p:cNvSpPr/>
          <p:nvPr>
            <p:custDataLst>
              <p:tags r:id="rId71"/>
            </p:custDataLst>
          </p:nvPr>
        </p:nvSpPr>
        <p:spPr>
          <a:xfrm flipV="1">
            <a:off x="9210040" y="30403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47" name="OTLSHAPE_M_4c7b002da7e3477099ab2acb2c306b6d_Title"/>
          <p:cNvSpPr txBox="1"/>
          <p:nvPr>
            <p:custDataLst>
              <p:tags r:id="rId72"/>
            </p:custDataLst>
          </p:nvPr>
        </p:nvSpPr>
        <p:spPr>
          <a:xfrm>
            <a:off x="9801498" y="1299520"/>
            <a:ext cx="86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dirty="0">
                <a:solidFill>
                  <a:schemeClr val="lt1"/>
                </a:solidFill>
                <a:latin typeface="Calibri" panose="020F0502020204030204" pitchFamily="34" charset="0"/>
              </a:rPr>
              <a:t>His 2nd arrest</a:t>
            </a:r>
          </a:p>
        </p:txBody>
      </p:sp>
      <p:sp>
        <p:nvSpPr>
          <p:cNvPr id="7848" name="OTLSHAPE_M_4c7b002da7e3477099ab2acb2c306b6d_Date"/>
          <p:cNvSpPr txBox="1"/>
          <p:nvPr>
            <p:custDataLst>
              <p:tags r:id="rId73"/>
            </p:custDataLst>
          </p:nvPr>
        </p:nvSpPr>
        <p:spPr>
          <a:xfrm>
            <a:off x="10088772" y="151097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2014</a:t>
            </a:r>
          </a:p>
        </p:txBody>
      </p:sp>
      <p:sp>
        <p:nvSpPr>
          <p:cNvPr id="7849" name="OTLSHAPE_M_4c7b002da7e3477099ab2acb2c306b6d_Shape"/>
          <p:cNvSpPr/>
          <p:nvPr>
            <p:custDataLst>
              <p:tags r:id="rId74"/>
            </p:custDataLst>
          </p:nvPr>
        </p:nvSpPr>
        <p:spPr>
          <a:xfrm flipV="1">
            <a:off x="10160569" y="30403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50" name="OTLSHAPE_M_cc10bec6f7c34c48aa6eb2204d824f66_Title"/>
          <p:cNvSpPr txBox="1"/>
          <p:nvPr>
            <p:custDataLst>
              <p:tags r:id="rId75"/>
            </p:custDataLst>
          </p:nvPr>
        </p:nvSpPr>
        <p:spPr>
          <a:xfrm>
            <a:off x="9892303" y="1688447"/>
            <a:ext cx="1130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dirty="0">
                <a:solidFill>
                  <a:schemeClr val="lt1"/>
                </a:solidFill>
                <a:latin typeface="Calibri" panose="020F0502020204030204" pitchFamily="34" charset="0"/>
              </a:rPr>
              <a:t>2nd prison escape</a:t>
            </a:r>
          </a:p>
        </p:txBody>
      </p:sp>
      <p:sp>
        <p:nvSpPr>
          <p:cNvPr id="7851" name="OTLSHAPE_M_cc10bec6f7c34c48aa6eb2204d824f66_Date"/>
          <p:cNvSpPr txBox="1"/>
          <p:nvPr>
            <p:custDataLst>
              <p:tags r:id="rId76"/>
            </p:custDataLst>
          </p:nvPr>
        </p:nvSpPr>
        <p:spPr>
          <a:xfrm>
            <a:off x="10311593" y="189990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7852" name="OTLSHAPE_M_cc10bec6f7c34c48aa6eb2204d824f66_Shape"/>
          <p:cNvSpPr/>
          <p:nvPr>
            <p:custDataLst>
              <p:tags r:id="rId77"/>
            </p:custDataLst>
          </p:nvPr>
        </p:nvSpPr>
        <p:spPr>
          <a:xfrm flipV="1">
            <a:off x="10383391" y="30403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53" name="OTLSHAPE_M_60b7acc360274ce395f3edc2b65a2d88_Title"/>
          <p:cNvSpPr txBox="1"/>
          <p:nvPr>
            <p:custDataLst>
              <p:tags r:id="rId78"/>
            </p:custDataLst>
          </p:nvPr>
        </p:nvSpPr>
        <p:spPr>
          <a:xfrm>
            <a:off x="9524564" y="2173805"/>
            <a:ext cx="201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2">
                <a:solidFill>
                  <a:schemeClr val="lt1"/>
                </a:solidFill>
                <a:latin typeface="Calibri" panose="020F0502020204030204" pitchFamily="34" charset="0"/>
              </a:rPr>
              <a:t>Captured by Mexican authorities</a:t>
            </a:r>
          </a:p>
        </p:txBody>
      </p:sp>
      <p:sp>
        <p:nvSpPr>
          <p:cNvPr id="7854" name="OTLSHAPE_M_60b7acc360274ce395f3edc2b65a2d88_Date"/>
          <p:cNvSpPr txBox="1"/>
          <p:nvPr>
            <p:custDataLst>
              <p:tags r:id="rId79"/>
            </p:custDataLst>
          </p:nvPr>
        </p:nvSpPr>
        <p:spPr>
          <a:xfrm>
            <a:off x="10391615" y="238526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7855" name="OTLSHAPE_M_60b7acc360274ce395f3edc2b65a2d88_Shape"/>
          <p:cNvSpPr/>
          <p:nvPr>
            <p:custDataLst>
              <p:tags r:id="rId80"/>
            </p:custDataLst>
          </p:nvPr>
        </p:nvSpPr>
        <p:spPr>
          <a:xfrm flipV="1">
            <a:off x="10463412" y="30403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56" name="OTLSHAPE_M_e2ecf6029b8b461eb7a2f969746a8c98_Title"/>
          <p:cNvSpPr txBox="1"/>
          <p:nvPr>
            <p:custDataLst>
              <p:tags r:id="rId81"/>
            </p:custDataLst>
          </p:nvPr>
        </p:nvSpPr>
        <p:spPr>
          <a:xfrm>
            <a:off x="10100521" y="2633007"/>
            <a:ext cx="213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>
                <a:solidFill>
                  <a:schemeClr val="lt1"/>
                </a:solidFill>
                <a:latin typeface="Calibri" panose="020F0502020204030204" pitchFamily="34" charset="0"/>
              </a:rPr>
              <a:t>Sentenced to life in prison + 30yrs </a:t>
            </a:r>
            <a:endParaRPr lang="ro-RO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57" name="OTLSHAPE_M_e2ecf6029b8b461eb7a2f969746a8c98_Date"/>
          <p:cNvSpPr txBox="1"/>
          <p:nvPr>
            <p:custDataLst>
              <p:tags r:id="rId82"/>
            </p:custDataLst>
          </p:nvPr>
        </p:nvSpPr>
        <p:spPr>
          <a:xfrm>
            <a:off x="10900262" y="284446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7858" name="OTLSHAPE_M_e2ecf6029b8b461eb7a2f969746a8c98_Shape"/>
          <p:cNvSpPr/>
          <p:nvPr>
            <p:custDataLst>
              <p:tags r:id="rId83"/>
            </p:custDataLst>
          </p:nvPr>
        </p:nvSpPr>
        <p:spPr>
          <a:xfrm flipV="1">
            <a:off x="11031961" y="30403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59" name="OTLSHAPE_M_0e871eb2313342909e3c90725cf50996_Title"/>
          <p:cNvSpPr txBox="1"/>
          <p:nvPr>
            <p:custDataLst>
              <p:tags r:id="rId84"/>
            </p:custDataLst>
          </p:nvPr>
        </p:nvSpPr>
        <p:spPr>
          <a:xfrm>
            <a:off x="3366082" y="3873758"/>
            <a:ext cx="2794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2">
                <a:solidFill>
                  <a:schemeClr val="lt1"/>
                </a:solidFill>
                <a:latin typeface="Calibri" panose="020F0502020204030204" pitchFamily="34" charset="0"/>
              </a:rPr>
              <a:t>Starts working for major drug lord F. Gallardo</a:t>
            </a:r>
            <a:endParaRPr lang="ro-RO" sz="12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60" name="OTLSHAPE_M_0e871eb2313342909e3c90725cf50996_Date"/>
          <p:cNvSpPr txBox="1"/>
          <p:nvPr>
            <p:custDataLst>
              <p:tags r:id="rId85"/>
            </p:custDataLst>
          </p:nvPr>
        </p:nvSpPr>
        <p:spPr>
          <a:xfrm>
            <a:off x="4616820" y="367783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1980</a:t>
            </a:r>
          </a:p>
        </p:txBody>
      </p:sp>
      <p:sp>
        <p:nvSpPr>
          <p:cNvPr id="7861" name="OTLSHAPE_M_0e871eb2313342909e3c90725cf50996_Shape"/>
          <p:cNvSpPr/>
          <p:nvPr>
            <p:custDataLst>
              <p:tags r:id="rId86"/>
            </p:custDataLst>
          </p:nvPr>
        </p:nvSpPr>
        <p:spPr>
          <a:xfrm>
            <a:off x="4688617" y="34721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62" name="OTLSHAPE_M_3d1ba363dcf445aabb9f47ba031fbd16_Title"/>
          <p:cNvSpPr txBox="1"/>
          <p:nvPr>
            <p:custDataLst>
              <p:tags r:id="rId87"/>
            </p:custDataLst>
          </p:nvPr>
        </p:nvSpPr>
        <p:spPr>
          <a:xfrm>
            <a:off x="4448346" y="4863846"/>
            <a:ext cx="3213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>
                <a:solidFill>
                  <a:schemeClr val="lt1"/>
                </a:solidFill>
                <a:latin typeface="Calibri" panose="020F0502020204030204" pitchFamily="34" charset="0"/>
              </a:rPr>
              <a:t>Takes over the faction Sinaloa after Gallardo's arrest</a:t>
            </a:r>
            <a:endParaRPr lang="ro-RO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63" name="OTLSHAPE_M_3d1ba363dcf445aabb9f47ba031fbd16_Date"/>
          <p:cNvSpPr txBox="1"/>
          <p:nvPr>
            <p:custDataLst>
              <p:tags r:id="rId88"/>
            </p:custDataLst>
          </p:nvPr>
        </p:nvSpPr>
        <p:spPr>
          <a:xfrm>
            <a:off x="5908655" y="466792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1988</a:t>
            </a:r>
          </a:p>
        </p:txBody>
      </p:sp>
      <p:sp>
        <p:nvSpPr>
          <p:cNvPr id="7864" name="OTLSHAPE_M_3d1ba363dcf445aabb9f47ba031fbd16_Shape"/>
          <p:cNvSpPr/>
          <p:nvPr>
            <p:custDataLst>
              <p:tags r:id="rId89"/>
            </p:custDataLst>
          </p:nvPr>
        </p:nvSpPr>
        <p:spPr>
          <a:xfrm>
            <a:off x="5980452" y="34721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65" name="OTLSHAPE_M_f33f783081c546c487278cb296130797_Title"/>
          <p:cNvSpPr txBox="1"/>
          <p:nvPr>
            <p:custDataLst>
              <p:tags r:id="rId90"/>
            </p:custDataLst>
          </p:nvPr>
        </p:nvSpPr>
        <p:spPr>
          <a:xfrm>
            <a:off x="6483416" y="4367573"/>
            <a:ext cx="812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8">
                <a:solidFill>
                  <a:schemeClr val="lt1"/>
                </a:solidFill>
                <a:latin typeface="Calibri" panose="020F0502020204030204" pitchFamily="34" charset="0"/>
              </a:rPr>
              <a:t>His 1st arrest</a:t>
            </a:r>
          </a:p>
        </p:txBody>
      </p:sp>
      <p:sp>
        <p:nvSpPr>
          <p:cNvPr id="7866" name="OTLSHAPE_M_f33f783081c546c487278cb296130797_Date"/>
          <p:cNvSpPr txBox="1"/>
          <p:nvPr>
            <p:custDataLst>
              <p:tags r:id="rId91"/>
            </p:custDataLst>
          </p:nvPr>
        </p:nvSpPr>
        <p:spPr>
          <a:xfrm>
            <a:off x="6745121" y="417165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1993</a:t>
            </a:r>
          </a:p>
        </p:txBody>
      </p:sp>
      <p:sp>
        <p:nvSpPr>
          <p:cNvPr id="7867" name="OTLSHAPE_M_f33f783081c546c487278cb296130797_Shape"/>
          <p:cNvSpPr/>
          <p:nvPr>
            <p:custDataLst>
              <p:tags r:id="rId92"/>
            </p:custDataLst>
          </p:nvPr>
        </p:nvSpPr>
        <p:spPr>
          <a:xfrm>
            <a:off x="6816918" y="34721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68" name="OTLSHAPE_M_f6c390f4da024464bf669604609bec56_Title"/>
          <p:cNvSpPr txBox="1"/>
          <p:nvPr>
            <p:custDataLst>
              <p:tags r:id="rId93"/>
            </p:custDataLst>
          </p:nvPr>
        </p:nvSpPr>
        <p:spPr>
          <a:xfrm>
            <a:off x="8255181" y="4863846"/>
            <a:ext cx="3670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>
                <a:solidFill>
                  <a:schemeClr val="lt1"/>
                </a:solidFill>
                <a:latin typeface="Calibri" panose="020F0502020204030204" pitchFamily="34" charset="0"/>
              </a:rPr>
              <a:t>Named Public Enemy # 1 by the Chicago Crime Commission</a:t>
            </a:r>
            <a:endParaRPr lang="ro-RO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69" name="OTLSHAPE_M_f6c390f4da024464bf669604609bec56_Date"/>
          <p:cNvSpPr txBox="1"/>
          <p:nvPr>
            <p:custDataLst>
              <p:tags r:id="rId94"/>
            </p:custDataLst>
          </p:nvPr>
        </p:nvSpPr>
        <p:spPr>
          <a:xfrm>
            <a:off x="9945529" y="466792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7870" name="OTLSHAPE_M_f6c390f4da024464bf669604609bec56_Shape"/>
          <p:cNvSpPr/>
          <p:nvPr>
            <p:custDataLst>
              <p:tags r:id="rId95"/>
            </p:custDataLst>
          </p:nvPr>
        </p:nvSpPr>
        <p:spPr>
          <a:xfrm>
            <a:off x="10017327" y="34721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71" name="OTLSHAPE_M_b9474a714c9946e7a07790a18ae60c59_Title"/>
          <p:cNvSpPr txBox="1"/>
          <p:nvPr>
            <p:custDataLst>
              <p:tags r:id="rId96"/>
            </p:custDataLst>
          </p:nvPr>
        </p:nvSpPr>
        <p:spPr>
          <a:xfrm>
            <a:off x="6692003" y="3871299"/>
            <a:ext cx="285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>
                <a:solidFill>
                  <a:schemeClr val="lt1"/>
                </a:solidFill>
                <a:latin typeface="Calibri" panose="020F0502020204030204" pitchFamily="34" charset="0"/>
              </a:rPr>
              <a:t>Makes 1st escape, aided by bribed prison staff</a:t>
            </a:r>
            <a:endParaRPr lang="ro-RO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72" name="OTLSHAPE_M_b9474a714c9946e7a07790a18ae60c59_Date"/>
          <p:cNvSpPr txBox="1"/>
          <p:nvPr>
            <p:custDataLst>
              <p:tags r:id="rId97"/>
            </p:custDataLst>
          </p:nvPr>
        </p:nvSpPr>
        <p:spPr>
          <a:xfrm>
            <a:off x="7974619" y="367538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2001</a:t>
            </a:r>
          </a:p>
        </p:txBody>
      </p:sp>
      <p:sp>
        <p:nvSpPr>
          <p:cNvPr id="7873" name="OTLSHAPE_M_b9474a714c9946e7a07790a18ae60c59_Shape"/>
          <p:cNvSpPr/>
          <p:nvPr>
            <p:custDataLst>
              <p:tags r:id="rId98"/>
            </p:custDataLst>
          </p:nvPr>
        </p:nvSpPr>
        <p:spPr>
          <a:xfrm>
            <a:off x="8046416" y="34721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74" name="OTLSHAPE_M_a7fd655c03cf4092814b481f8d50b0af_Title"/>
          <p:cNvSpPr txBox="1"/>
          <p:nvPr>
            <p:custDataLst>
              <p:tags r:id="rId99"/>
            </p:custDataLst>
          </p:nvPr>
        </p:nvSpPr>
        <p:spPr>
          <a:xfrm>
            <a:off x="7146314" y="5360120"/>
            <a:ext cx="3124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>
                <a:solidFill>
                  <a:schemeClr val="lt1"/>
                </a:solidFill>
                <a:latin typeface="Calibri" panose="020F0502020204030204" pitchFamily="34" charset="0"/>
              </a:rPr>
              <a:t>Breaks non-aggression pact between major cartels</a:t>
            </a:r>
            <a:endParaRPr lang="ro-RO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875" name="OTLSHAPE_M_a7fd655c03cf4092814b481f8d50b0af_Date"/>
          <p:cNvSpPr txBox="1"/>
          <p:nvPr>
            <p:custDataLst>
              <p:tags r:id="rId100"/>
            </p:custDataLst>
          </p:nvPr>
        </p:nvSpPr>
        <p:spPr>
          <a:xfrm>
            <a:off x="8563063" y="516420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2004</a:t>
            </a:r>
          </a:p>
        </p:txBody>
      </p:sp>
      <p:sp>
        <p:nvSpPr>
          <p:cNvPr id="7876" name="OTLSHAPE_M_a7fd655c03cf4092814b481f8d50b0af_Shape"/>
          <p:cNvSpPr/>
          <p:nvPr>
            <p:custDataLst>
              <p:tags r:id="rId101"/>
            </p:custDataLst>
          </p:nvPr>
        </p:nvSpPr>
        <p:spPr>
          <a:xfrm>
            <a:off x="8634860" y="34721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77" name="OTLSHAPE_M_729a193dbdae4ef2a88e81ace5f8b38f_Title"/>
          <p:cNvSpPr txBox="1"/>
          <p:nvPr>
            <p:custDataLst>
              <p:tags r:id="rId102"/>
            </p:custDataLst>
          </p:nvPr>
        </p:nvSpPr>
        <p:spPr>
          <a:xfrm>
            <a:off x="9475232" y="4367573"/>
            <a:ext cx="196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2">
                <a:solidFill>
                  <a:schemeClr val="lt1"/>
                </a:solidFill>
                <a:latin typeface="Calibri" panose="020F0502020204030204" pitchFamily="34" charset="0"/>
              </a:rPr>
              <a:t>Wide-range manhunt organized</a:t>
            </a:r>
          </a:p>
        </p:txBody>
      </p:sp>
      <p:sp>
        <p:nvSpPr>
          <p:cNvPr id="7878" name="OTLSHAPE_M_729a193dbdae4ef2a88e81ace5f8b38f_Date"/>
          <p:cNvSpPr txBox="1"/>
          <p:nvPr>
            <p:custDataLst>
              <p:tags r:id="rId103"/>
            </p:custDataLst>
          </p:nvPr>
        </p:nvSpPr>
        <p:spPr>
          <a:xfrm>
            <a:off x="10312036" y="417165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7879" name="OTLSHAPE_M_729a193dbdae4ef2a88e81ace5f8b38f_Shape"/>
          <p:cNvSpPr/>
          <p:nvPr>
            <p:custDataLst>
              <p:tags r:id="rId104"/>
            </p:custDataLst>
          </p:nvPr>
        </p:nvSpPr>
        <p:spPr>
          <a:xfrm>
            <a:off x="10383833" y="34721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80" name="OTLSHAPE_M_71365dc3226546be9f22b2793974ea2d_Title"/>
          <p:cNvSpPr txBox="1"/>
          <p:nvPr>
            <p:custDataLst>
              <p:tags r:id="rId105"/>
            </p:custDataLst>
          </p:nvPr>
        </p:nvSpPr>
        <p:spPr>
          <a:xfrm>
            <a:off x="10023957" y="3871299"/>
            <a:ext cx="1358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>
                <a:solidFill>
                  <a:schemeClr val="lt1"/>
                </a:solidFill>
                <a:latin typeface="Calibri" panose="020F0502020204030204" pitchFamily="34" charset="0"/>
              </a:rPr>
              <a:t>Extradited to the U.S. </a:t>
            </a:r>
          </a:p>
        </p:txBody>
      </p:sp>
      <p:sp>
        <p:nvSpPr>
          <p:cNvPr id="7881" name="OTLSHAPE_M_71365dc3226546be9f22b2793974ea2d_Date"/>
          <p:cNvSpPr txBox="1"/>
          <p:nvPr>
            <p:custDataLst>
              <p:tags r:id="rId106"/>
            </p:custDataLst>
          </p:nvPr>
        </p:nvSpPr>
        <p:spPr>
          <a:xfrm>
            <a:off x="10558289" y="367538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A34C42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7882" name="OTLSHAPE_M_71365dc3226546be9f22b2793974ea2d_Shape"/>
          <p:cNvSpPr/>
          <p:nvPr>
            <p:custDataLst>
              <p:tags r:id="rId107"/>
            </p:custDataLst>
          </p:nvPr>
        </p:nvSpPr>
        <p:spPr>
          <a:xfrm>
            <a:off x="10630086" y="3472180"/>
            <a:ext cx="152400" cy="177800"/>
          </a:xfrm>
          <a:prstGeom prst="triangle">
            <a:avLst/>
          </a:prstGeom>
          <a:solidFill>
            <a:srgbClr val="34573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2E4616-FFF4-401C-8FFD-D21648FE41B8}"/>
              </a:ext>
            </a:extLst>
          </p:cNvPr>
          <p:cNvPicPr>
            <a:picLocks noChangeAspect="1"/>
          </p:cNvPicPr>
          <p:nvPr/>
        </p:nvPicPr>
        <p:blipFill>
          <a:blip r:embed="rId1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06" y="3924911"/>
            <a:ext cx="2905530" cy="293410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92826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y4wMy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wLCJHIjowLCJCIjow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1MiwiRyI6ODcsIkIiOjUx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mZhbHN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NTIsIkciOjg3LCJCIjo1M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2FsaWJyaS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I1NSwiUiI6MjU1LCJHIjoyNTUsIkIiOjI1NX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nRydWUsIlNlZ21lbnRTZXBhcmF0b3JPcGFjaXR5IjozMCwiRm9udFNldHRpbmdzIjp7IiRpZCI6IjQzIiwiRm9udFNpemUiOjEyLCJGb250TmFtZSI6IkNhbGlicmkiLCJJc0JvbGQiOmZhbHNlLCJJc0l0YWxpYyI6ZmFsc2UsIklzVW5kZXJsaW5lZCI6ZmFsc2UsIlBhcmVudFN0eWxlIjpudWxsfSwiQXV0b1NpemUiOjAsIkZvcmVncm91bmQiOnsiJGlkIjoiNDQiLCJDb2xvciI6eyIkaWQiOiI0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GlkIjoiNDkiLCJBIjo4OSwiUiI6MCwiRyI6MCwiQiI6MH19LCJJc1Zpc2libGUiOnRydWUsIldpZHRoIjowLjAsIkhlaWdodCI6MC4wLCJCb3JkZXJTdHlsZSI6bnVsbCwiUGFyZW50U3R5bGUiOm51bGx9LCJFbGFwc2VkVGltZUJhY2tncm91bmQiOnsiJGlkIjoiNTAiLCJDb2xvciI6eyIkaWQiOiI1MSIsIkEiOjc3LCJSIjoyNTUsIkciOjAsIkIiOjB9fSwiQXBwZW5kWWVhck9uWWVhckNoYW5nZSI6dHJ1ZSwiRWxhcHNlZFRpbWVGb3JtYXQiOjAsIlRvZGF5TWFya2VyUG9zaXRpb24iOjAsIlF1aWNrUG9zaXRpb24iOjMsIkFic29sdXRlUG9zaXRpb24iOjI0OC40MDAwMDksIk1hcmdpbiI6eyIkaWQiOiI1MiIsIlRvcCI6MCwiTGVmdCI6MTAsIlJpZ2h0IjoxMCwiQm90dG9tIjowfSwiUGFkZGluZyI6eyIkaWQiOiI1MyIsIlRvcCI6MCwiTGVmdCI6MCwiUmlnaHQiOjAsIkJvdHRvbSI6MH0sIkJhY2tncm91bmQiOnsiJGlkIjoiNTQiLCJDb2xvciI6eyIkaWQiOiI1NSIsIkEiOjI1NSwiUiI6MTE1LCJHIjoxMTUsIkIiOjExNX19LCJJc1Zpc2libGUiOnRydWUsIldpZHRoIjowLjAsIkhlaWdodCI6MC4wLCJCb3JkZXJTdHlsZSI6bnVsbCwiUGFyZW50U3R5bGUiOm51bGx9LCJEZWZhdWx0TWlsZXN0b25lU3R5bGUiOnsiJGlkIjoiNTYiLCJTaGFwZSI6MCwiQ29ubmVjdG9yTWFyZ2luIjp7IiRpZCI6IjU3IiwiVG9wIjowLCJMZWZ0IjoyLCJSaWdodCI6MiwiQm90dG9tIjowfSwiQ29ubmVjdG9yU3R5bGUiOnsiJGlkIjoiNTgiLCJMaW5lQ29sb3IiOnsiJGlkIjoiNTkiLCIkdHlwZSI6Ik5MUkUuQ29tbW9uLkRvbS5Tb2xpZENvbG9yQnJ1c2gsIE5MUkUuQ29tbW9uIiwiQ29sb3IiOnsiJGlkIjoiNjAiLCJBIjoyNTUsIlIiOjUyLCJHIjo4NywiQiI6NTF9fSwiTGluZVdlaWdodCI6MS4wLCJMaW5lVHlwZSI6MCwiUGFyZW50U3R5bGUiOm51bGx9LCJJc0JlbG93VGltZWJhbmQiOmZhbHNlLCJIaWRlRGF0ZSI6ZmFsc2UsIlNoYXBlU2l6ZSI6MCwiU3BhY2luZyI6Mi4wLCJQYWRkaW5nIjp7IiRpZCI6IjYxIiwiVG9wIjo3LCJMZWZ0IjozLCJSaWdodCI6MCwiQm90dG9tIjoyfSwiU2hhcGVTdHlsZSI6eyIkaWQiOiI2MiIsIk1hcmdpbiI6eyIkaWQiOiI2MyIsIlRvcCI6MCwiTGVmdCI6MCwiUmlnaHQiOjAsIkJvdHRvbSI6MH0sIlBhZGRpbmciOnsiJGlkIjoiNjQiLCJUb3AiOjAsIkxlZnQiOjAsIlJpZ2h0IjowLCJCb3R0b20iOjB9LCJCYWNrZ3JvdW5kIjp7IiRpZCI6IjY1IiwiQ29sb3IiOnsiJGlkIjoiNjYiLCJBIjoyNTUsIlIiOjUyLCJHIjo4NywiQiI6NTF9fSwiSXNWaXNpYmxlIjp0cnVlLCJXaWR0aCI6MTIuMCwiSGVpZ2h0IjoxNC4wLCJCb3JkZXJTdHlsZSI6eyIkaWQiOiI2NyIsIkxpbmVDb2xvciI6eyIkaWQiOiI2OCIsIiR0eXBlIjoiTkxSRS5Db21tb24uRG9tLlNvbGlkQ29sb3JCcnVzaCwgTkxSRS5Db21tb24iLCJDb2xvciI6eyIkaWQiOiI2OSIsIkEiOjI1NSwiUiI6MjU1LCJHIjowLCJCIjowfX0sIkxpbmVXZWlnaHQiOjAuMCwiTGluZVR5cGUiOjAsIlBhcmVudFN0eWxlIjpudWxsfSwiUGFyZW50U3R5bGUiOm51bGx9LCJUaXRsZVN0eWxlIjp7IiRpZCI6IjcwIiwiRm9udFNldHRpbmdzIjp7IiRpZCI6IjcxIiwiRm9udFNpemUiOjEyLCJGb250TmFtZSI6IkNhbGlicmkiLCJJc0JvbGQiOmZhbHNlLCJJc0l0YWxpYyI6ZmFsc2UsIklzVW5kZXJsaW5lZCI6ZmFsc2UsIlBhcmVudFN0eWxlIjpudWxsfSwiQXV0b1NpemUiOjAsIkZvcmVncm91bmQiOnsiJGlkIjoiNzIiLCJDb2xvciI6eyIkaWQiOiI3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CIsIlRvcCI6MCwiTGVmdCI6MCwiUmlnaHQiOjAsIkJvdHRvbSI6MH0sIlBhZGRpbmciOnsiJGlkIjoiNzUiLCJUb3AiOjAsIkxlZnQiOjAsIlJpZ2h0IjowLCJCb3R0b20iOjB9LCJCYWNrZ3JvdW5kIjp7IiRpZCI6Ijc2IiwiQ29sb3IiOnsiJHJlZiI6IjQ5In19LCJJc1Zpc2libGUiOnRydWUsIldpZHRoIjowLjAsIkhlaWdodCI6MC4wLCJCb3JkZXJTdHlsZSI6bnVsbCwiUGFyZW50U3R5bGUiOm51bGx9LCJEYXRlU3R5bGUiOnsiJGlkIjoiNzciLCJGb250U2V0dGluZ3MiOnsiJGlkIjoiNzgiLCJGb250U2l6ZSI6MTEsIkZvbnROYW1lIjoiQ2FsaWJyaSIsIklzQm9sZCI6dHJ1ZSwiSXNJdGFsaWMiOmZhbHNlLCJJc1VuZGVybGluZWQiOmZhbHNlLCJQYXJlbnRTdHlsZSI6bnVsbH0sIkF1dG9TaXplIjowLCJGb3JlZ3JvdW5kIjp7IiRpZCI6Ijc5IiwiQ29sb3IiOnsiJGlkIjoiODAiLCJBIjoyNTUsIlIiOjE2MywiRyI6NzYsIkIiOjY2fX0sIk1heFdpZHRoIjoyMDAuMCwiTWF4SGVpZ2h0IjoiSW5maW5pdHkiLCJTbWFydEZvcmVncm91bmRJc0FjdGl2ZSI6ZmFsc2UsIkhvcml6b250YWxBbGlnbm1lbnQiOjAsIlZlcnRpY2FsQWxpZ25tZW50IjowLCJTbWFydEZvcmVncm91bmQiOm51bGwsIkJhY2tncm91bmRGaWxsVHlwZSI6MCwiTWFyZ2luIjp7IiRpZCI6IjgxIiwiVG9wIjowLCJMZWZ0IjowLCJSaWdodCI6MCwiQm90dG9tIjowfSwiUGFkZGluZyI6eyIkaWQiOiI4MiIsIlRvcCI6MCwiTGVmdCI6MCwiUmlnaHQiOjAsIkJvdHRvbSI6MH0sIkJhY2tncm91bmQiOnsiJGlkIjoiODMiLCJDb2xvciI6eyIkcmVmIjoiNDkifX0sIklzVmlzaWJsZSI6dHJ1ZSwiV2lkdGgiOjAuMCwiSGVpZ2h0IjowLjAsIkJvcmRlclN0eWxlIjpudWxsLCJQYXJlbnRTdHlsZSI6bnVsbH0sIkRhdGVGb3JtYXQiOnsiJGlkIjoiOD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1IiwiRGF0ZVBhcnRJc1Zpc2libGUiOnRydWUsIlRpbWVQYXJ0SXNWaXNpYmxlIjpmYWxzZX19LCJJc1Zpc2libGUiOnRydWUsIlBhcmVudFN0eWxlIjpudWxsfSwiRGVmYXVsdFRhc2tTdHlsZSI6eyIkaWQiOiI4NiIsIlNoYXBlIjoyLCJTaGFwZVRoaWNrbmVzcyI6MCwiRHVyYXRpb25Gb3JtYXQiOjAsIkluY2x1ZGVOb25Xb3JraW5nRGF5c0luRHVyYXRpb24iOmZhbHNlLCJQZXJjZW50YWdlQ29tcGxldGVTdHlsZSI6eyIkaWQiOiI4NyIsIkZvbnRTZXR0aW5ncyI6eyIkaWQiOiI4OCIsIkZvbnRTaXplIjoxMCwiRm9udE5hbWUiOiJDYWxpYnJpIiwiSXNCb2xkIjpmYWxzZSwiSXNJdGFsaWMiOmZhbHNlLCJJc1VuZGVybGluZWQiOmZhbHNlLCJQYXJlbnRTdHlsZSI6bnVsbH0sIkF1dG9TaXplIjowLCJGb3JlZ3JvdW5kIjp7IiRpZCI6Ijg5IiwiQ29sb3IiOnsiJGlkIjoiOT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SIsIlRvcCI6MCwiTGVmdCI6MCwiUmlnaHQiOjAsIkJvdHRvbSI6MH0sIlBhZGRpbmciOnsiJGlkIjoiOTIiLCJUb3AiOjAsIkxlZnQiOjAsIlJpZ2h0IjowLCJCb3R0b20iOjB9LCJCYWNrZ3JvdW5kIjp7IiRpZCI6IjkzIiwiQ29sb3IiOnsiJHJlZiI6IjQ5In19LCJJc1Zpc2libGUiOnRydWUsIldpZHRoIjowLjAsIkhlaWdodCI6MC4wLCJCb3JkZXJTdHlsZSI6bnVsbCwiUGFyZW50U3R5bGUiOm51bGx9LCJEdXJhdGlvblN0eWxlIjp7IiRpZCI6Ijk0IiwiRm9udFNldHRpbmdzIjp7IiRpZCI6Ijk1IiwiRm9udFNpemUiOjEwLCJGb250TmFtZSI6IkNhbGlicmkiLCJJc0JvbGQiOmZhbHNlLCJJc0l0YWxpYyI6ZmFsc2UsIklzVW5kZXJsaW5lZCI6ZmFsc2UsIlBhcmVudFN0eWxlIjpudWxsfSwiQXV0b1NpemUiOjAsIkZvcmVncm91bmQiOnsiJGlkIjoiOTYiLCJDb2xvciI6eyIkaWQiOiI5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4IiwiVG9wIjowLCJMZWZ0IjowLCJSaWdodCI6MCwiQm90dG9tIjowfSwiUGFkZGluZyI6eyIkaWQiOiI5OSIsIlRvcCI6MCwiTGVmdCI6MCwiUmlnaHQiOjAsIkJvdHRvbSI6MH0sIkJhY2tncm91bmQiOnsiJGlkIjoiMTAwIiwiQ29sb3IiOnsiJHJlZiI6IjQ5In19LCJJc1Zpc2libGUiOnRydWUsIldpZHRoIjowLjAsIkhlaWdodCI6MC4wLCJCb3JkZXJTdHlsZSI6bnVsbCwiUGFyZW50U3R5bGUiOm51bGx9LCJIb3Jpem9udGFsQ29ubmVjdG9yU3R5bGUiOnsiJGlkIjoiMTAxIiwiTGluZUNvbG9yIjp7IiRpZCI6IjEwMiIsIiR0eXBlIjoiTkxSRS5Db21tb24uRG9tLlNvbGlkQ29sb3JCcnVzaCwgTkxSRS5Db21tb24iLCJDb2xvciI6eyIkaWQiOiIxMDMiLCJBIjoyNTUsIlIiOjIwNCwiRyI6MjA0LCJCIjoyMDR9fSwiTGluZVdlaWdodCI6MS4wLCJMaW5lVHlwZSI6MCwiUGFyZW50U3R5bGUiOm51bGx9LCJWZXJ0aWNhbENvbm5lY3RvclN0eWxlIjp7IiRpZCI6IjEwNCIsIkxpbmVDb2xvciI6eyIkaWQiOiIxMDUiLCIkdHlwZSI6Ik5MUkUuQ29tbW9uLkRvbS5Tb2xpZENvbG9yQnJ1c2gsIE5MUkUuQ29tbW9uIiwiQ29sb3IiOnsiJGlkIjoiMTA2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xMDciLCJNYXJnaW4iOnsiJGlkIjoiMTA4IiwiVG9wIjowLCJMZWZ0Ijo0LCJSaWdodCI6NCwiQm90dG9tIjowfSwiUGFkZGluZyI6eyIkaWQiOiIxMDkiLCJUb3AiOjAsIkxlZnQiOjAsIlJpZ2h0IjowLCJCb3R0b20iOjB9LCJCYWNrZ3JvdW5kIjp7IiRpZCI6IjExMCIsIkNvbG9yIjp7IiRpZCI6IjExMSIsIkEiOjI1NSwiUiI6MCwiRyI6MTE0LCJCIjoxODh9fSwiSXNWaXNpYmxlIjp0cnVlLCJXaWR0aCI6MC4wLCJIZWlnaHQiOjEwLjAsIkJvcmRlclN0eWxlIjp7IiRpZCI6IjExMiIsIkxpbmVDb2xvciI6eyIkaWQiOiIxMTMiLCIkdHlwZSI6Ik5MUkUuQ29tbW9uLkRvbS5Tb2xpZENvbG9yQnJ1c2gsIE5MUkUuQ29tbW9uIiwiQ29sb3IiOnsiJGlkIjoiMTE0IiwiQSI6MjU1LCJSIjoyNTUsIkciOjAsIkIiOjB9fSwiTGluZVdlaWdodCI6MC4wLCJMaW5lVHlwZSI6MCwiUGFyZW50U3R5bGUiOm51bGx9LCJQYXJlbnRTdHlsZSI6bnVsbH0sIlRpdGxlU3R5bGUiOnsiJGlkIjoiMTE1IiwiRm9udFNldHRpbmdzIjp7IiRpZCI6IjExNiIsIkZvbnRTaXplIjoxMSwiRm9udE5hbWUiOiJDYWxpYnJpIiwiSXNCb2xkIjp0cnVlLCJJc0l0YWxpYyI6ZmFsc2UsIklzVW5kZXJsaW5lZCI6ZmFsc2UsIlBhcmVudFN0eWxlIjpudWxsfSwiQXV0b1NpemUiOjAsIkZvcmVncm91bmQiOnsiJGlkIjoiMTE3IiwiQ29sb3IiOnsiJGlkIjoiMTE4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OSIsIlRvcCI6MCwiTGVmdCI6MCwiUmlnaHQiOjAsIkJvdHRvbSI6MH0sIlBhZGRpbmciOnsiJGlkIjoiMTIwIiwiVG9wIjowLCJMZWZ0IjowLCJSaWdodCI6MCwiQm90dG9tIjowfSwiQmFja2dyb3VuZCI6eyIkaWQiOiIxMjEiLCJDb2xvciI6eyIkcmVmIjoiNDkifX0sIklzVmlzaWJsZSI6dHJ1ZSwiV2lkdGgiOjAuMCwiSGVpZ2h0IjowLjAsIkJvcmRlclN0eWxlIjpudWxsLCJQYXJlbnRTdHlsZSI6bnVsbH0sIkRhdGVTdHlsZSI6eyIkaWQiOiIxMjIiLCJGb250U2V0dGluZ3MiOnsiJGlkIjoiMTIzIiwiRm9udFNpemUiOjEwLCJGb250TmFtZSI6IkNhbGlicmkiLCJJc0JvbGQiOmZhbHNlLCJJc0l0YWxpYyI6ZmFsc2UsIklzVW5kZXJsaW5lZCI6ZmFsc2UsIlBhcmVudFN0eWxlIjpudWxsfSwiQXV0b1NpemUiOjAsIkZvcmVncm91bmQiOnsiJGlkIjoiMTI0IiwiQ29sb3IiOnsiJGlkIjoiMTI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YiLCJUb3AiOjAsIkxlZnQiOjAsIlJpZ2h0IjowLCJCb3R0b20iOjB9LCJQYWRkaW5nIjp7IiRpZCI6IjEyNyIsIlRvcCI6MCwiTGVmdCI6MCwiUmlnaHQiOjAsIkJvdHRvbSI6MH0sIkJhY2tncm91bmQiOnsiJGlkIjoiMTI4IiwiQ29sb3IiOnsiJHJlZiI6IjQ5In19LCJJc1Zpc2libGUiOnRydWUsIldpZHRoIjowLjAsIkhlaWdodCI6MC4wLCJCb3JkZXJTdHlsZSI6bnVsbCwiUGFyZW50U3R5bGUiOm51bGx9LCJEYXRlRm9ybWF0Ijp7IiRpZCI6IjE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M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zEiLCJTdGFydERhdGUiOiIwMDAxLTAxLTAxVDAwOjAwOjAwIiwiRW5kRGF0ZSI6IjIwMTktMDctMTdUMDA6MDA6MDAiLCJGb3JtYXQiOiJNTU0iLCJUeXBlIjo0LCJBdXRvRGF0ZVJhbmdlIjp0cnVlLCJXb3JraW5nRGF5cyI6MzEsIlRvZGF5TWFya2VyVGV4dCI6IlRvZGF5IiwiQXV0b1NjYWxlVHlwZSI6dHJ1ZX0sIk1pbGVzdG9uZXMiOlt7IiRpZCI6IjEzMiIsIkRhdGUiOiIxOTU3LTA0LTA0VDAwOjAwOjAwWiIsIlN0eWxlIjp7IiRpZCI6IjEzMyIsIlNoYXBlIjowLCJDb25uZWN0b3JNYXJnaW4iOnsiJGlkIjoiMTM0IiwiVG9wIjowLCJMZWZ0IjoyLCJSaWdodCI6MiwiQm90dG9tIjowfSwiQ29ubmVjdG9yU3R5bGUiOnsiJGlkIjoiMTM1IiwiTGluZUNvbG9yIjp7IiRyZWYiOiI1OSJ9LCJMaW5lV2VpZ2h0IjoxLjAsIkxpbmVUeXBlIjowLCJQYXJlbnRTdHlsZSI6bnVsbH0sIklzQmVsb3dUaW1lYmFuZCI6ZmFsc2UsIkhpZGVEYXRlIjpmYWxzZSwiU2hhcGVTaXplIjowLCJTcGFjaW5nIjoyLjAsIlBhZGRpbmciOnsiJGlkIjoiMTM2IiwiVG9wIjo3LCJMZWZ0IjozLCJSaWdodCI6MCwiQm90dG9tIjoyfSwiU2hhcGVTdHlsZSI6eyIkaWQiOiIxMzciLCJNYXJnaW4iOnsiJGlkIjoiMTM4IiwiVG9wIjowLCJMZWZ0IjowLCJSaWdodCI6MCwiQm90dG9tIjowfSwiUGFkZGluZyI6eyIkaWQiOiIxMzkiLCJUb3AiOjAsIkxlZnQiOjAsIlJpZ2h0IjowLCJCb3R0b20iOjB9LCJCYWNrZ3JvdW5kIjp7IiRpZCI6IjE0MCIsIkNvbG9yIjp7IiRpZCI6IjE0MSIsIkEiOjI1NSwiUiI6NTIsIkciOjg3LCJCIjo1MX19LCJJc1Zpc2libGUiOnRydWUsIldpZHRoIjoxMi4wLCJIZWlnaHQiOjE0LjAsIkJvcmRlclN0eWxlIjp7IiRpZCI6IjE0MiIsIkxpbmVDb2xvciI6eyIkcmVmIjoiNjgifSwiTGluZVdlaWdodCI6MC4wLCJMaW5lVHlwZSI6MCwiUGFyZW50U3R5bGUiOm51bGx9LCJQYXJlbnRTdHlsZSI6bnVsbH0sIlRpdGxlU3R5bGUiOnsiJGlkIjoiMTQzIiwiRm9udFNldHRpbmdzIjp7IiRpZCI6IjE0NCIsIkZvbnRTaXplIjoxMiwiRm9udE5hbWUiOiJDYWxpYnJpIiwiSXNCb2xkIjpmYWxzZSwiSXNJdGFsaWMiOmZhbHNlLCJJc1VuZGVybGluZWQiOmZhbHNlLCJQYXJlbnRTdHlsZSI6bnVsbH0sIkF1dG9TaXplIjoyLCJGb3JlZ3JvdW5kIjp7IiRpZCI6IjE0NSIsIkNvbG9yIjp7IiRpZCI6IjE0NiIsIkEiOjI1NSwiUiI6MjU1LCJHIjoyNTUsIkIiOjI1NX19LCJNYXhXaWR0aCI6MTg0LjgzNjMwMzcxMDkzNzUsIk1heEhlaWdodCI6IkluZmluaXR5IiwiU21hcnRGb3JlZ3JvdW5kSXNBY3RpdmUiOmZhbHNlLCJIb3Jpem9udGFsQWxpZ25tZW50IjoxLCJWZXJ0aWNhbEFsaWdubWVudCI6MCwiU21hcnRGb3JlZ3JvdW5kIjpudWxsLCJCYWNrZ3JvdW5kRmlsbFR5cGUiOjAsIk1hcmdpbiI6eyIkaWQiOiIxNDciLCJUb3AiOjAsIkxlZnQiOjAsIlJpZ2h0IjowLCJCb3R0b20iOjB9LCJQYWRkaW5nIjp7IiRpZCI6IjE0OCIsIlRvcCI6MCwiTGVmdCI6MCwiUmlnaHQiOjAsIkJvdHRvbSI6MH0sIkJhY2tncm91bmQiOnsiJHJlZiI6Ijc2In0sIklzVmlzaWJsZSI6dHJ1ZSwiV2lkdGgiOjAuMCwiSGVpZ2h0IjowLjAsIkJvcmRlclN0eWxlIjp7IiRpZCI6IjE0OSIsIkxpbmVDb2xvciI6bnVsbCwiTGluZVdlaWdodCI6MC4wLCJMaW5lVHlwZSI6MCwiUGFyZW50U3R5bGUiOm51bGx9LCJQYXJlbnRTdHlsZSI6bnVsbH0sIkRhdGVTdHlsZSI6eyIkaWQiOiIxNTAiLCJGb250U2V0dGluZ3MiOnsiJGlkIjoiMTUx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UyIiwiVG9wIjowLCJMZWZ0IjowLCJSaWdodCI6MCwiQm90dG9tIjowfSwiUGFkZGluZyI6eyIkaWQiOiIxNTMiLCJUb3AiOjAsIkxlZnQiOjAsIlJpZ2h0IjowLCJCb3R0b20iOjB9LCJCYWNrZ3JvdW5kIjp7IiRyZWYiOiI4MyJ9LCJJc1Zpc2libGUiOnRydWUsIldpZHRoIjowLjAsIkhlaWdodCI6MC4wLCJCb3JkZXJTdHlsZSI6eyIkaWQiOiIxNTQiLCJMaW5lQ29sb3IiOm51bGwsIkxpbmVXZWlnaHQiOjAuMCwiTGluZVR5cGUiOjAsIlBhcmVudFN0eWxlIjpudWxsfSwiUGFyZW50U3R5bGUiOm51bGx9LCJEYXRlRm9ybWF0Ijp7IiRpZCI6IjE1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U2IiwiRGF0ZVBhcnRJc1Zpc2libGUiOnRydWUsIlRpbWVQYXJ0SXNWaXNpYmxlIjpmYWxzZX19LCJJc1Zpc2libGUiOnRydWUsIlBhcmVudFN0eWxlIjpudWxsfSwiSW5kZXgiOjIsIlBlcmNlbnRhZ2VDb21wbGV0ZSI6bnVsbCwiUG9zaXRpb24iOnsiUmF0aW8iOjAuMCwiSXNDdXN0b20iOmZhbHNlfSwiRGF0ZUZvcm1hdCI6eyIkcmVmIjoiMTU1In0sIklkIjoiZWU2ZGU3MGQtMmZlYi00NjE0LWFhNzEtYWYzZWEyNjI1MjFjIiwiSW1wb3J0SWQiOm51bGwsIlRpdGxlIjoiSm9hcXXDrW4gXCJFbCBDaGFwb1wiIEd1em3DoW4gaXMgYm9ybiIsIk5vdGUiOm51bGwsIkh5cGVybGluayI6bnVsbCwiSXNDaGFuZ2VkIjpmYWxzZSwiSXNOZXciOmZhbHNlfSx7IiRpZCI6IjE1NyIsIkRhdGUiOiIxOTcwLTA0LTA0VDAwOjAwOjAwWiIsIlN0eWxlIjp7IiRpZCI6IjE1OCIsIlNoYXBlIjowLCJDb25uZWN0b3JNYXJnaW4iOnsiJHJlZiI6IjU3In0sIkNvbm5lY3RvclN0eWxlIjp7IiRpZCI6IjE1OSIsIkxpbmVDb2xvciI6eyIkcmVmIjoiNTkifSwiTGluZVdlaWdodCI6MS4wLCJMaW5lVHlwZSI6MCwiUGFyZW50U3R5bGUiOm51bGx9LCJJc0JlbG93VGltZWJhbmQiOmZhbHNlLCJIaWRlRGF0ZSI6ZmFsc2UsIlNoYXBlU2l6ZSI6MCwiU3BhY2luZyI6Mi4wLCJQYWRkaW5nIjp7IiRyZWYiOiI2MSJ9LCJTaGFwZVN0eWxlIjp7IiRpZCI6IjE2MCIsIk1hcmdpbiI6eyIkcmVmIjoiNjMifSwiUGFkZGluZyI6eyIkcmVmIjoiNjQifSwiQmFja2dyb3VuZCI6eyIkaWQiOiIxNjEiLCJDb2xvciI6eyIkaWQiOiIxNjIiLCJBIjoyNTUsIlIiOjUyLCJHIjo4NywiQiI6NTF9fSwiSXNWaXNpYmxlIjp0cnVlLCJXaWR0aCI6MTIuMCwiSGVpZ2h0IjoxNC4wLCJCb3JkZXJTdHlsZSI6eyIkaWQiOiIxNjMiLCJMaW5lQ29sb3IiOnsiJHJlZiI6IjY4In0sIkxpbmVXZWlnaHQiOjAuMCwiTGluZVR5cGUiOjAsIlBhcmVudFN0eWxlIjpudWxsfSwiUGFyZW50U3R5bGUiOm51bGx9LCJUaXRsZVN0eWxlIjp7IiRpZCI6IjE2NCIsIkZvbnRTZXR0aW5ncyI6eyIkaWQiOiIxNjUiLCJGb250U2l6ZSI6MTIsIkZvbnROYW1lIjoiQ2FsaWJyaSIsIklzQm9sZCI6ZmFsc2UsIklzSXRhbGljIjpmYWxzZSwiSXNVbmRlcmxpbmVkIjpmYWxzZSwiUGFyZW50U3R5bGUiOm51bGx9LCJBdXRvU2l6ZSI6MiwiRm9yZWdyb3VuZCI6eyIkaWQiOiIxNjYiLCJDb2xvciI6eyIkaWQiOiIxNjciLCJBIjoyNTUsIlIiOjI1NSwiRyI6MjU1LCJCIjoyNTV9fSwiTWF4V2lkdGgiOjIyNy43MDY1NDI5Njg3NS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xNjgiLCJMaW5lQ29sb3IiOm51bGwsIkxpbmVXZWlnaHQiOjAuMCwiTGluZVR5cGUiOjAsIlBhcmVudFN0eWxlIjpudWxsfSwiUGFyZW50U3R5bGUiOm51bGx9LCJEYXRlU3R5bGUiOnsiJGlkIjoiMTY5IiwiRm9udFNldHRpbmdzIjp7IiRpZCI6IjE3MCIsIkZvbnRTaXplIjoxMSwiRm9udE5hbWUiOiJDYWxpYnJpIiwiSXNCb2xkIjp0cnVlLCJJc0l0YWxpYyI6ZmFsc2UsIklzVW5kZXJsaW5lZCI6ZmFsc2UsIlBhcmVudFN0eWxlIjpudWxsfSwiQXV0b1NpemUiOjAsIkZvcmVncm91bmQiOnsiJGlkIjoiMTcxIiwiQ29sb3IiOnsiJGlkIjoiMTcyIiwiQSI6MjU1LCJSIjoxNjMsIkciOjc2LCJCIjo2Nn1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0cnVlLCJXaWR0aCI6MC4wLCJIZWlnaHQiOjAuMCwiQm9yZGVyU3R5bGUiOnsiJGlkIjoiMTczIiwiTGluZUNvbG9yIjpudWxsLCJMaW5lV2VpZ2h0IjowLjAsIkxpbmVUeXBlIjowLCJQYXJlbnRTdHlsZSI6bnVsbH0sIlBhcmVudFN0eWxlIjpudWxsfSwiRGF0ZUZvcm1hdCI6eyIkaWQiOiIxNz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3NSIsIkRhdGVQYXJ0SXNWaXNpYmxlIjp0cnVlLCJUaW1lUGFydElzVmlzaWJsZSI6ZmFsc2V9fSwiSXNWaXNpYmxlIjp0cnVlLCJQYXJlbnRTdHlsZSI6bnVsbH0sIkluZGV4IjozLCJQZXJjZW50YWdlQ29tcGxldGUiOm51bGwsIlBvc2l0aW9uIjp7IlJhdGlvIjowLjA4MzkxMzM5MzM3Mzg0MjYsIklzQ3VzdG9tIjpmYWxzZX0sIkRhdGVGb3JtYXQiOnsiJHJlZiI6IjE3NCJ9LCJJZCI6Ijg4ZGI4NmZiLTczNDMtNGFmNS05YjIzLWEwMjc2YzU1MWE2MSIsIkltcG9ydElkIjpudWxsLCJUaXRsZSI6IlN0YXJ0cyB3b3JraW5nIGZvciBsb2NhbCBkcnVnIGxvcmQgRWwgR8O8ZXJvIiwiTm90ZSI6bnVsbCwiSHlwZXJsaW5rIjpudWxsLCJJc0NoYW5nZWQiOmZhbHNlLCJJc05ldyI6ZmFsc2V9LHsiJGlkIjoiMTc2IiwiRGF0ZSI6IjE5ODAtMDQtMDRUMDA6MDA6MDBaIiwiU3R5bGUiOnsiJGlkIjoiMTc3IiwiU2hhcGUiOjAsIkNvbm5lY3Rvck1hcmdpbiI6eyIkcmVmIjoiNTcifSwiQ29ubmVjdG9yU3R5bGUiOnsiJGlkIjoiMTc4IiwiTGluZUNvbG9yIjp7IiRyZWYiOiI1OSJ9LCJMaW5lV2VpZ2h0IjoxLjAsIkxpbmVUeXBlIjowLCJQYXJlbnRTdHlsZSI6bnVsbH0sIklzQmVsb3dUaW1lYmFuZCI6dHJ1ZSwiSGlkZURhdGUiOmZhbHNlLCJTaGFwZVNpemUiOjAsIlNwYWNpbmciOjIuMCwiUGFkZGluZyI6eyIkcmVmIjoiNjEifSwiU2hhcGVTdHlsZSI6eyIkaWQiOiIxNzkiLCJNYXJnaW4iOnsiJHJlZiI6IjYzIn0sIlBhZGRpbmciOnsiJHJlZiI6IjY0In0sIkJhY2tncm91bmQiOnsiJGlkIjoiMTgwIiwiQ29sb3IiOnsiJGlkIjoiMTgxIiwiQSI6MjU1LCJSIjo1MiwiRyI6ODcsIkIiOjUxfX0sIklzVmlzaWJsZSI6dHJ1ZSwiV2lkdGgiOjEyLjAsIkhlaWdodCI6MTQuMCwiQm9yZGVyU3R5bGUiOnsiJGlkIjoiMTgyIiwiTGluZUNvbG9yIjp7IiRyZWYiOiI2OCJ9LCJMaW5lV2VpZ2h0IjowLjAsIkxpbmVUeXBlIjowLCJQYXJlbnRTdHlsZSI6bnVsbH0sIlBhcmVudFN0eWxlIjpudWxsfSwiVGl0bGVTdHlsZSI6eyIkaWQiOiIxODMiLCJGb250U2V0dGluZ3MiOnsiJGlkIjoiMTg0IiwiRm9udFNpemUiOjEyLCJGb250TmFtZSI6IkNhbGlicmkiLCJJc0JvbGQiOmZhbHNlLCJJc0l0YWxpYyI6ZmFsc2UsIklzVW5kZXJsaW5lZCI6ZmFsc2UsIlBhcmVudFN0eWxlIjpudWxsfSwiQXV0b1NpemUiOjIsIkZvcmVncm91bmQiOnsiJGlkIjoiMTg1IiwiQ29sb3IiOnsiJGlkIjoiMTg2IiwiQSI6MjU1LCJSIjoyNTUsIkciOjI1NSwiQiI6MjU1fX0sIk1heFdpZHRoIjoyMjIuNjcxOTY2NTUyNzM0MzgsIk1heEhlaWdodCI6IkluZmluaXR5IiwiU21hcnRGb3JlZ3JvdW5kSXNBY3RpdmUiOmZhbHNlLCJIb3Jpem9udGFsQWxpZ25tZW50IjoxLCJWZXJ0aWNhbEFsaWdubWVudCI6MCwiU21hcnRGb3JlZ3JvdW5kIjpudWxsLCJCYWNrZ3JvdW5kRmlsbFR5cGUiOjAsIk1hcmdpbiI6eyIkcmVmIjoiNzQifSwiUGFkZGluZyI6eyIkcmVmIjoiNzUifSwiQmFja2dyb3VuZCI6eyIkcmVmIjoiNzYifSwiSXNWaXNpYmxlIjp0cnVlLCJXaWR0aCI6MC4wLCJIZWlnaHQiOjAuMCwiQm9yZGVyU3R5bGUiOnsiJGlkIjoiMTg3IiwiTGluZUNvbG9yIjpudWxsLCJMaW5lV2VpZ2h0IjowLjAsIkxpbmVUeXBlIjowLCJQYXJlbnRTdHlsZSI6bnVsbH0sIlBhcmVudFN0eWxlIjpudWxsfSwiRGF0ZVN0eWxlIjp7IiRpZCI6IjE4OCIsIkZvbnRTZXR0aW5ncyI6eyIkaWQiOiIxODk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0cnVlLCJXaWR0aCI6MC4wLCJIZWlnaHQiOjAuMCwiQm9yZGVyU3R5bGUiOnsiJGlkIjoiMTkwIiwiTGluZUNvbG9yIjpudWxsLCJMaW5lV2VpZ2h0IjowLjAsIkxpbmVUeXBlIjowLCJQYXJlbnRTdHlsZSI6bnVsbH0sIlBhcmVudFN0eWxlIjpudWxsfSwiRGF0ZUZvcm1hdCI6eyIkaWQiOiIxOT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5MiIsIkRhdGVQYXJ0SXNWaXNpYmxlIjp0cnVlLCJUaW1lUGFydElzVmlzaWJsZSI6ZmFsc2V9fSwiSXNWaXNpYmxlIjp0cnVlLCJQYXJlbnRTdHlsZSI6bnVsbH0sIkluZGV4Ijo0LCJQZXJjZW50YWdlQ29tcGxldGUiOm51bGwsIlBvc2l0aW9uIjp7IlJhdGlvIjowLjA4NTY4NTc3OTQzMDI0ODExOCwiSXNDdXN0b20iOnRydWV9LCJEYXRlRm9ybWF0Ijp7IiRyZWYiOiIxOTEifSwiSWQiOiIwZTg3MWViMi0zMTMzLTQyOTAtOWUzYy05MDcyNWNmNTA5OTYiLCJJbXBvcnRJZCI6bnVsbCwiVGl0bGUiOiJTdGFydHMgd29ya2luZyBmb3IgbWFqb3IgZHJ1ZyBsb3JkIEYuIEdhbGxhcmRvIiwiTm90ZSI6bnVsbCwiSHlwZXJsaW5rIjpudWxsLCJJc0NoYW5nZWQiOmZhbHNlLCJJc05ldyI6ZmFsc2V9LHsiJGlkIjoiMTkzIiwiRGF0ZSI6IjE5ODgtMDQtMDRUMDA6MDA6MDBaIiwiU3R5bGUiOnsiJGlkIjoiMTk0IiwiU2hhcGUiOjAsIkNvbm5lY3Rvck1hcmdpbiI6eyIkaWQiOiIxOTUiLCJUb3AiOjAsIkxlZnQiOjIsIlJpZ2h0IjoyLCJCb3R0b20iOjB9LCJDb25uZWN0b3JTdHlsZSI6eyIkaWQiOiIxOTYiLCJMaW5lQ29sb3IiOnsiJHJlZiI6IjU5In0sIkxpbmVXZWlnaHQiOjEuMCwiTGluZVR5cGUiOjAsIlBhcmVudFN0eWxlIjpudWxsfSwiSXNCZWxvd1RpbWViYW5kIjp0cnVlLCJIaWRlRGF0ZSI6ZmFsc2UsIlNoYXBlU2l6ZSI6MCwiU3BhY2luZyI6Mi4wLCJQYWRkaW5nIjp7IiRpZCI6IjE5NyIsIlRvcCI6NywiTGVmdCI6MywiUmlnaHQiOjAsIkJvdHRvbSI6Mn0sIlNoYXBlU3R5bGUiOnsiJGlkIjoiMTk4IiwiTWFyZ2luIjp7IiRpZCI6IjE5OSIsIlRvcCI6MCwiTGVmdCI6MCwiUmlnaHQiOjAsIkJvdHRvbSI6MH0sIlBhZGRpbmciOnsiJGlkIjoiMjAwIiwiVG9wIjowLCJMZWZ0IjowLCJSaWdodCI6MCwiQm90dG9tIjowfSwiQmFja2dyb3VuZCI6eyIkaWQiOiIyMDEiLCJDb2xvciI6eyIkaWQiOiIyMDIiLCJBIjoyNTUsIlIiOjUyLCJHIjo4NywiQiI6NTF9fSwiSXNWaXNpYmxlIjp0cnVlLCJXaWR0aCI6MTIuMCwiSGVpZ2h0IjoxNC4wLCJCb3JkZXJTdHlsZSI6eyIkaWQiOiIyMDMiLCJMaW5lQ29sb3IiOnsiJHJlZiI6IjY4In0sIkxpbmVXZWlnaHQiOjAuMCwiTGluZVR5cGUiOjAsIlBhcmVudFN0eWxlIjpudWxsfSwiUGFyZW50U3R5bGUiOm51bGx9LCJUaXRsZVN0eWxlIjp7IiRpZCI6IjIwNCIsIkZvbnRTZXR0aW5ncyI6eyIkaWQiOiIyMDUiLCJGb250U2l6ZSI6MTIsIkZvbnROYW1lIjoiQ2FsaWJyaSIsIklzQm9sZCI6ZmFsc2UsIklzSXRhbGljIjpmYWxzZSwiSXNVbmRlcmxpbmVkIjpmYWxzZSwiUGFyZW50U3R5bGUiOm51bGx9LCJBdXRvU2l6ZSI6MiwiRm9yZWdyb3VuZCI6eyIkaWQiOiIyMDYiLCJDb2xvciI6eyIkaWQiOiIyMDciLCJBIjoyNTUsIlIiOjI1NSwiRyI6MjU1LCJCIjoyNTV9fSwiTWF4V2lkdGgiOjI3MS45NDI1OTY0MzU1NDY4NywiTWF4SGVpZ2h0IjoiSW5maW5pdHkiLCJTbWFydEZvcmVncm91bmRJc0FjdGl2ZSI6ZmFsc2UsIkhvcml6b250YWxBbGlnbm1lbnQiOjEsIlZlcnRpY2FsQWxpZ25tZW50IjowLCJTbWFydEZvcmVncm91bmQiOm51bGwsIkJhY2tncm91bmRGaWxsVHlwZSI6MCwiTWFyZ2luIjp7IiRpZCI6IjIwOCIsIlRvcCI6MCwiTGVmdCI6MCwiUmlnaHQiOjAsIkJvdHRvbSI6MH0sIlBhZGRpbmciOnsiJGlkIjoiMjA5IiwiVG9wIjowLCJMZWZ0IjowLCJSaWdodCI6MCwiQm90dG9tIjowfSwiQmFja2dyb3VuZCI6eyIkcmVmIjoiNzYifSwiSXNWaXNpYmxlIjp0cnVlLCJXaWR0aCI6MC4wLCJIZWlnaHQiOjAuMCwiQm9yZGVyU3R5bGUiOnsiJGlkIjoiMjEwIiwiTGluZUNvbG9yIjpudWxsLCJMaW5lV2VpZ2h0IjowLjAsIkxpbmVUeXBlIjowLCJQYXJlbnRTdHlsZSI6bnVsbH0sIlBhcmVudFN0eWxlIjpudWxsfSwiRGF0ZVN0eWxlIjp7IiRpZCI6IjIxMSIsIkZvbnRTZXR0aW5ncyI6eyIkaWQiOiIyMTI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MTMiLCJUb3AiOjAsIkxlZnQiOjAsIlJpZ2h0IjowLCJCb3R0b20iOjB9LCJQYWRkaW5nIjp7IiRpZCI6IjIxNCIsIlRvcCI6MCwiTGVmdCI6MCwiUmlnaHQiOjAsIkJvdHRvbSI6MH0sIkJhY2tncm91bmQiOnsiJHJlZiI6IjgzIn0sIklzVmlzaWJsZSI6dHJ1ZSwiV2lkdGgiOjAuMCwiSGVpZ2h0IjowLjAsIkJvcmRlclN0eWxlIjp7IiRpZCI6IjIxNSIsIkxpbmVDb2xvciI6bnVsbCwiTGluZVdlaWdodCI6MC4wLCJMaW5lVHlwZSI6MCwiUGFyZW50U3R5bGUiOm51bGx9LCJQYXJlbnRTdHlsZSI6bnVsbH0sIkRhdGVGb3JtYXQiOnsiJGlkIjoiMjE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TciLCJEYXRlUGFydElzVmlzaWJsZSI6dHJ1ZSwiVGltZVBhcnRJc1Zpc2libGUiOmZhbHNlfX0sIklzVmlzaWJsZSI6dHJ1ZSwiUGFyZW50U3R5bGUiOm51bGx9LCJJbmRleCI6NSwiUGVyY2VudGFnZUNvbXBsZXRlIjpudWxsLCJQb3NpdGlvbiI6eyJSYXRpbyI6MC4yNzg1NTE0NjkwMjU3ODg0OCwiSXNDdXN0b20iOmZhbHNlfSwiRGF0ZUZvcm1hdCI6eyIkcmVmIjoiMjE2In0sIklkIjoiM2QxYmEzNjMtZGNmNC00NWFhLWJiOWYtNDdiYTAzMWZiZDE2IiwiSW1wb3J0SWQiOm51bGwsIlRpdGxlIjoiVGFrZXMgb3ZlciB0aGUgZmFjdGlvbiBTaW5hbG9hIGFmdGVyIEdhbGxhcmRvJ3MgYXJyZXN0IiwiTm90ZSI6bnVsbCwiSHlwZXJsaW5rIjpudWxsLCJJc0NoYW5nZWQiOmZhbHNlLCJJc05ldyI6ZmFsc2V9LHsiJGlkIjoiMjE4IiwiRGF0ZSI6IjE5ODgtMDEtMTJUMDA6MDA6MDBaIiwiU3R5bGUiOnsiJGlkIjoiMjE5IiwiU2hhcGUiOjAsIkNvbm5lY3Rvck1hcmdpbiI6eyIkaWQiOiIyMjAiLCJUb3AiOjAsIkxlZnQiOjIsIlJpZ2h0IjoyLCJCb3R0b20iOjB9LCJDb25uZWN0b3JTdHlsZSI6eyIkaWQiOiIyMjEiLCJMaW5lQ29sb3IiOnsiJHJlZiI6IjU5In0sIkxpbmVXZWlnaHQiOjEuMCwiTGluZVR5cGUiOjAsIlBhcmVudFN0eWxlIjpudWxsfSwiSXNCZWxvd1RpbWViYW5kIjpmYWxzZSwiSGlkZURhdGUiOmZhbHNlLCJTaGFwZVNpemUiOjAsIlNwYWNpbmciOjIuMCwiUGFkZGluZyI6eyIkaWQiOiIyMjIiLCJUb3AiOjcsIkxlZnQiOjMsIlJpZ2h0IjowLCJCb3R0b20iOjJ9LCJTaGFwZVN0eWxlIjp7IiRpZCI6IjIyMyIsIk1hcmdpbiI6eyIkaWQiOiIyMjQiLCJUb3AiOjAsIkxlZnQiOjAsIlJpZ2h0IjowLCJCb3R0b20iOjB9LCJQYWRkaW5nIjp7IiRpZCI6IjIyNSIsIlRvcCI6MCwiTGVmdCI6MCwiUmlnaHQiOjAsIkJvdHRvbSI6MH0sIkJhY2tncm91bmQiOnsiJGlkIjoiMjI2IiwiQ29sb3IiOnsiJGlkIjoiMjI3IiwiQSI6MjU1LCJSIjo1MiwiRyI6ODcsIkIiOjUxfX0sIklzVmlzaWJsZSI6dHJ1ZSwiV2lkdGgiOjEyLjAsIkhlaWdodCI6MTQuMCwiQm9yZGVyU3R5bGUiOnsiJGlkIjoiMjI4IiwiTGluZUNvbG9yIjp7IiRyZWYiOiI2OCJ9LCJMaW5lV2VpZ2h0IjowLjAsIkxpbmVUeXBlIjowLCJQYXJlbnRTdHlsZSI6bnVsbH0sIlBhcmVudFN0eWxlIjpudWxsfSwiVGl0bGVTdHlsZSI6eyIkaWQiOiIyMjkiLCJGb250U2V0dGluZ3MiOnsiJGlkIjoiMjMwIiwiRm9udFNpemUiOjEyLCJGb250TmFtZSI6IkNhbGlicmkiLCJJc0JvbGQiOmZhbHNlLCJJc0l0YWxpYyI6ZmFsc2UsIklzVW5kZXJsaW5lZCI6ZmFsc2UsIlBhcmVudFN0eWxlIjpudWxsfSwiQXV0b1NpemUiOjIsIkZvcmVncm91bmQiOnsiJGlkIjoiMjMxIiwiQ29sb3IiOnsiJGlkIjoiMjMyIiwiQSI6MjU1LCJSIjoyNTUsIkciOjI1NSwiQiI6MjU1fX0sIk1heFdpZHRoIjoyNjIuMjUxNjQ3OTQ5MjE4NzUsIk1heEhlaWdodCI6IkluZmluaXR5IiwiU21hcnRGb3JlZ3JvdW5kSXNBY3RpdmUiOmZhbHNlLCJIb3Jpem9udGFsQWxpZ25tZW50IjoxLCJWZXJ0aWNhbEFsaWdubWVudCI6MCwiU21hcnRGb3JlZ3JvdW5kIjpudWxsLCJCYWNrZ3JvdW5kRmlsbFR5cGUiOjAsIk1hcmdpbiI6eyIkaWQiOiIyMzMiLCJUb3AiOjAsIkxlZnQiOjAsIlJpZ2h0IjowLCJCb3R0b20iOjB9LCJQYWRkaW5nIjp7IiRpZCI6IjIzNCIsIlRvcCI6MCwiTGVmdCI6MCwiUmlnaHQiOjAsIkJvdHRvbSI6MH0sIkJhY2tncm91bmQiOnsiJHJlZiI6Ijc2In0sIklzVmlzaWJsZSI6dHJ1ZSwiV2lkdGgiOjAuMCwiSGVpZ2h0IjowLjAsIkJvcmRlclN0eWxlIjp7IiRpZCI6IjIzNSIsIkxpbmVDb2xvciI6bnVsbCwiTGluZVdlaWdodCI6MC4wLCJMaW5lVHlwZSI6MCwiUGFyZW50U3R5bGUiOm51bGx9LCJQYXJlbnRTdHlsZSI6bnVsbH0sIkRhdGVTdHlsZSI6eyIkaWQiOiIyMzYiLCJGb250U2V0dGluZ3MiOnsiJGlkIjoiMjM3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M4IiwiVG9wIjowLCJMZWZ0IjowLCJSaWdodCI6MCwiQm90dG9tIjowfSwiUGFkZGluZyI6eyIkaWQiOiIyMzkiLCJUb3AiOjAsIkxlZnQiOjAsIlJpZ2h0IjowLCJCb3R0b20iOjB9LCJCYWNrZ3JvdW5kIjp7IiRyZWYiOiI4MyJ9LCJJc1Zpc2libGUiOnRydWUsIldpZHRoIjowLjAsIkhlaWdodCI6MC4wLCJCb3JkZXJTdHlsZSI6eyIkaWQiOiIyNDAiLCJMaW5lQ29sb3IiOm51bGwsIkxpbmVXZWlnaHQiOjAuMCwiTGluZVR5cGUiOjAsIlBhcmVudFN0eWxlIjpudWxsfSwiUGFyZW50U3R5bGUiOm51bGx9LCJEYXRlRm9ybWF0Ijp7IiRpZCI6IjI0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QyIiwiRGF0ZVBhcnRJc1Zpc2libGUiOnRydWUsIlRpbWVQYXJ0SXNWaXNpYmxlIjpmYWxzZX19LCJJc1Zpc2libGUiOnRydWUsIlBhcmVudFN0eWxlIjpudWxsfSwiSW5kZXgiOjYsIlBlcmNlbnRhZ2VDb21wbGV0ZSI6bnVsbCwiUG9zaXRpb24iOnsiUmF0aW8iOjAuMjI0NTQ4Njc4OTI3OTUxMzgsIklzQ3VzdG9tIjp0cnVlfSwiRGF0ZUZvcm1hdCI6eyIkcmVmIjoiMjQxIn0sIklkIjoiMWM3MjE1OTQtOTFmZS00ZGNjLWEyOGEtNzQ0NjFjNjlmYjU0IiwiSW1wb3J0SWQiOm51bGwsIlRpdGxlIjoiUGlvbmVlcnMgdXNlIG9mIHR1bm5lbHMgZm9yIGRydWcgdHJhZmZpY2tpbmciLCJOb3RlIjpudWxsLCJIeXBlcmxpbmsiOm51bGwsIklzQ2hhbmdlZCI6ZmFsc2UsIklzTmV3IjpmYWxzZX0seyIkaWQiOiIyNDMiLCJEYXRlIjoiMTk4OS0wNC0wNFQwMDowMDowMFoiLCJTdHlsZSI6eyIkaWQiOiIyNDQiLCJTaGFwZSI6MCwiQ29ubmVjdG9yTWFyZ2luIjp7IiRyZWYiOiI1NyJ9LCJDb25uZWN0b3JTdHlsZSI6eyIkaWQiOiIyNDUiLCJMaW5lQ29sb3IiOnsiJHJlZiI6IjU5In0sIkxpbmVXZWlnaHQiOjEuMCwiTGluZVR5cGUiOjAsIlBhcmVudFN0eWxlIjpudWxsfSwiSXNCZWxvd1RpbWViYW5kIjpmYWxzZSwiSGlkZURhdGUiOmZhbHNlLCJTaGFwZVNpemUiOjAsIlNwYWNpbmciOjIuMCwiUGFkZGluZyI6eyIkcmVmIjoiNjEifSwiU2hhcGVTdHlsZSI6eyIkaWQiOiIyNDYiLCJNYXJnaW4iOnsiJHJlZiI6IjYzIn0sIlBhZGRpbmciOnsiJHJlZiI6IjY0In0sIkJhY2tncm91bmQiOnsiJGlkIjoiMjQ3IiwiQ29sb3IiOnsiJGlkIjoiMjQ4IiwiQSI6MjU1LCJSIjo1MiwiRyI6ODcsIkIiOjUxfX0sIklzVmlzaWJsZSI6dHJ1ZSwiV2lkdGgiOjEyLjAsIkhlaWdodCI6MTQuMCwiQm9yZGVyU3R5bGUiOnsiJGlkIjoiMjQ5IiwiTGluZUNvbG9yIjp7IiRyZWYiOiI2OCJ9LCJMaW5lV2VpZ2h0IjowLjAsIkxpbmVUeXBlIjowLCJQYXJlbnRTdHlsZSI6bnVsbH0sIlBhcmVudFN0eWxlIjpudWxsfSwiVGl0bGVTdHlsZSI6eyIkaWQiOiIyNTAiLCJGb250U2V0dGluZ3MiOnsiJGlkIjoiMjUxIiwiRm9udFNpemUiOjEyLCJGb250TmFtZSI6IkNhbGlicmkiLCJJc0JvbGQiOmZhbHNlLCJJc0l0YWxpYyI6ZmFsc2UsIklzVW5kZXJsaW5lZCI6ZmFsc2UsIlBhcmVudFN0eWxlIjpudWxsfSwiQXV0b1NpemUiOjAsIkZvcmVncm91bmQiOnsiJGlkIjoiMjUyIiwiQ29sb3IiOnsiJGlkIjoiMjU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yNTQiLCJMaW5lQ29sb3IiOm51bGwsIkxpbmVXZWlnaHQiOjAuMCwiTGluZVR5cGUiOjAsIlBhcmVudFN0eWxlIjpudWxsfSwiUGFyZW50U3R5bGUiOm51bGx9LCJEYXRlU3R5bGUiOnsiJGlkIjoiMjU1IiwiRm9udFNldHRpbmdzIjp7IiRpZCI6IjI1Ni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nRydWUsIldpZHRoIjowLjAsIkhlaWdodCI6MC4wLCJCb3JkZXJTdHlsZSI6eyIkaWQiOiIyNTciLCJMaW5lQ29sb3IiOm51bGwsIkxpbmVXZWlnaHQiOjAuMCwiTGluZVR5cGUiOjAsIlBhcmVudFN0eWxlIjpudWxsfSwiUGFyZW50U3R5bGUiOm51bGx9LCJEYXRlRm9ybWF0Ijp7IiRpZCI6IjI1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U5IiwiRGF0ZVBhcnRJc1Zpc2libGUiOnRydWUsIlRpbWVQYXJ0SXNWaXNpYmxlIjpmYWxzZX19LCJJc1Zpc2libGUiOnRydWUsIlBhcmVudFN0eWxlIjpudWxsfSwiSW5kZXgiOjcsIlBlcmNlbnRhZ2VDb21wbGV0ZSI6bnVsbCwiUG9zaXRpb24iOnsiUmF0aW8iOjAuMTUyMjg1Nzk0ODU4NTc5MjksIklzQ3VzdG9tIjp0cnVlfSwiRGF0ZUZvcm1hdCI6eyIkcmVmIjoiMjU4In0sIklkIjoiMzIyMWU1Y2MtN2NhNC00NjFhLTlkNzYtNGI3ZjcyODFiMDk1IiwiSW1wb3J0SWQiOm51bGwsIlRpdGxlIjoiQ29uZmxpY3Qgd2l0aCB0aGUgVGlqdWFuYSBDYXJ0ZWwiLCJOb3RlIjpudWxsLCJIeXBlcmxpbmsiOm51bGwsIklzQ2hhbmdlZCI6ZmFsc2UsIklzTmV3IjpmYWxzZX0seyIkaWQiOiIyNjAiLCJEYXRlIjoiMTk5My0wNi0wOVQwMDowMDowMFoiLCJTdHlsZSI6eyIkaWQiOiIyNjEiLCJTaGFwZSI6MCwiQ29ubmVjdG9yTWFyZ2luIjp7IiRpZCI6IjI2MiIsIlRvcCI6MCwiTGVmdCI6MiwiUmlnaHQiOjIsIkJvdHRvbSI6MH0sIkNvbm5lY3RvclN0eWxlIjp7IiRpZCI6IjI2MyIsIkxpbmVDb2xvciI6eyIkcmVmIjoiNTkifSwiTGluZVdlaWdodCI6MS4wLCJMaW5lVHlwZSI6MCwiUGFyZW50U3R5bGUiOm51bGx9LCJJc0JlbG93VGltZWJhbmQiOnRydWUsIkhpZGVEYXRlIjpmYWxzZSwiU2hhcGVTaXplIjowLCJTcGFjaW5nIjoyLjAsIlBhZGRpbmciOnsiJGlkIjoiMjY0IiwiVG9wIjo3LCJMZWZ0IjozLCJSaWdodCI6MCwiQm90dG9tIjoyfSwiU2hhcGVTdHlsZSI6eyIkaWQiOiIyNjUiLCJNYXJnaW4iOnsiJGlkIjoiMjY2IiwiVG9wIjowLCJMZWZ0IjowLCJSaWdodCI6MCwiQm90dG9tIjowfSwiUGFkZGluZyI6eyIkaWQiOiIyNjciLCJUb3AiOjAsIkxlZnQiOjAsIlJpZ2h0IjowLCJCb3R0b20iOjB9LCJCYWNrZ3JvdW5kIjp7IiRpZCI6IjI2OCIsIkNvbG9yIjp7IiRpZCI6IjI2OSIsIkEiOjI1NSwiUiI6NTIsIkciOjg3LCJCIjo1MX19LCJJc1Zpc2libGUiOnRydWUsIldpZHRoIjoxMi4wLCJIZWlnaHQiOjE0LjAsIkJvcmRlclN0eWxlIjp7IiRpZCI6IjI3MCIsIkxpbmVDb2xvciI6eyIkcmVmIjoiNjgifSwiTGluZVdlaWdodCI6MC4wLCJMaW5lVHlwZSI6MCwiUGFyZW50U3R5bGUiOm51bGx9LCJQYXJlbnRTdHlsZSI6bnVsbH0sIlRpdGxlU3R5bGUiOnsiJGlkIjoiMjcxIiwiRm9udFNldHRpbmdzIjp7IiRpZCI6IjI3MiIsIkZvbnRTaXplIjoxMiwiRm9udE5hbWUiOiJDYWxpYnJpIiwiSXNCb2xkIjpmYWxzZSwiSXNJdGFsaWMiOmZhbHNlLCJJc1VuZGVybGluZWQiOmZhbHNlLCJQYXJlbnRTdHlsZSI6bnVsbH0sIkF1dG9TaXplIjowLCJGb3JlZ3JvdW5kIjp7IiRpZCI6IjI3MyIsIkNvbG9yIjp7IiRpZCI6IjI3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zUiLCJUb3AiOjAsIkxlZnQiOjAsIlJpZ2h0IjowLCJCb3R0b20iOjB9LCJQYWRkaW5nIjp7IiRpZCI6IjI3NiIsIlRvcCI6MCwiTGVmdCI6MCwiUmlnaHQiOjAsIkJvdHRvbSI6MH0sIkJhY2tncm91bmQiOnsiJHJlZiI6Ijc2In0sIklzVmlzaWJsZSI6dHJ1ZSwiV2lkdGgiOjAuMCwiSGVpZ2h0IjowLjAsIkJvcmRlclN0eWxlIjp7IiRpZCI6IjI3NyIsIkxpbmVDb2xvciI6bnVsbCwiTGluZVdlaWdodCI6MC4wLCJMaW5lVHlwZSI6MCwiUGFyZW50U3R5bGUiOm51bGx9LCJQYXJlbnRTdHlsZSI6bnVsbH0sIkRhdGVTdHlsZSI6eyIkaWQiOiIyNzgiLCJGb250U2V0dGluZ3MiOnsiJGlkIjoiMjc5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gwIiwiVG9wIjowLCJMZWZ0IjowLCJSaWdodCI6MCwiQm90dG9tIjowfSwiUGFkZGluZyI6eyIkaWQiOiIyODEiLCJUb3AiOjAsIkxlZnQiOjAsIlJpZ2h0IjowLCJCb3R0b20iOjB9LCJCYWNrZ3JvdW5kIjp7IiRyZWYiOiI4MyJ9LCJJc1Zpc2libGUiOnRydWUsIldpZHRoIjowLjAsIkhlaWdodCI6MC4wLCJCb3JkZXJTdHlsZSI6eyIkaWQiOiIyODIiLCJMaW5lQ29sb3IiOm51bGwsIkxpbmVXZWlnaHQiOjAuMCwiTGluZVR5cGUiOjAsIlBhcmVudFN0eWxlIjpudWxsfSwiUGFyZW50U3R5bGUiOm51bGx9LCJEYXRlRm9ybWF0Ijp7IiRpZCI6IjI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g0IiwiRGF0ZVBhcnRJc1Zpc2libGUiOnRydWUsIlRpbWVQYXJ0SXNWaXNpYmxlIjpmYWxzZX19LCJJc1Zpc2libGUiOnRydWUsIlBhcmVudFN0eWxlIjpudWxsfSwiSW5kZXgiOjgsIlBlcmNlbnRhZ2VDb21wbGV0ZSI6bnVsbCwiUG9zaXRpb24iOnsiUmF0aW8iOjAuMTQ5Nzc0NTY1NTIwMTA5OTUsIklzQ3VzdG9tIjpmYWxzZX0sIkRhdGVGb3JtYXQiOnsiJHJlZiI6IjI4MyJ9LCJJZCI6ImYzM2Y3ODMwLTgxYzUtNDZjNC04NzI3LThjYjI5NjEzMDc5NyIsIkltcG9ydElkIjpudWxsLCJUaXRsZSI6IkhpcyAxc3QgYXJyZXN0IiwiTm90ZSI6bnVsbCwiSHlwZXJsaW5rIjpudWxsLCJJc0NoYW5nZWQiOmZhbHNlLCJJc05ldyI6ZmFsc2V9LHsiJGlkIjoiMjg1IiwiRGF0ZSI6IjE5OTUtMTEtMTJUMDA6MDA6MDBaIiwiU3R5bGUiOnsiJGlkIjoiMjg2IiwiU2hhcGUiOjAsIkNvbm5lY3Rvck1hcmdpbiI6eyIkaWQiOiIyODciLCJUb3AiOjAsIkxlZnQiOjIsIlJpZ2h0IjoyLCJCb3R0b20iOjB9LCJDb25uZWN0b3JTdHlsZSI6eyIkaWQiOiIyODgiLCJMaW5lQ29sb3IiOnsiJHJlZiI6IjU5In0sIkxpbmVXZWlnaHQiOjEuMCwiTGluZVR5cGUiOjAsIlBhcmVudFN0eWxlIjpudWxsfSwiSXNCZWxvd1RpbWViYW5kIjpmYWxzZSwiSGlkZURhdGUiOmZhbHNlLCJTaGFwZVNpemUiOjAsIlNwYWNpbmciOjIuMCwiUGFkZGluZyI6eyIkaWQiOiIyODkiLCJUb3AiOjcsIkxlZnQiOjMsIlJpZ2h0IjowLCJCb3R0b20iOjJ9LCJTaGFwZVN0eWxlIjp7IiRpZCI6IjI5MCIsIk1hcmdpbiI6eyIkaWQiOiIyOTEiLCJUb3AiOjAsIkxlZnQiOjAsIlJpZ2h0IjowLCJCb3R0b20iOjB9LCJQYWRkaW5nIjp7IiRpZCI6IjI5MiIsIlRvcCI6MCwiTGVmdCI6MCwiUmlnaHQiOjAsIkJvdHRvbSI6MH0sIkJhY2tncm91bmQiOnsiJGlkIjoiMjkzIiwiQ29sb3IiOnsiJGlkIjoiMjk0IiwiQSI6MjU1LCJSIjo1MiwiRyI6ODcsIkIiOjUxfX0sIklzVmlzaWJsZSI6dHJ1ZSwiV2lkdGgiOjEyLjAsIkhlaWdodCI6MTQuMCwiQm9yZGVyU3R5bGUiOnsiJGlkIjoiMjk1IiwiTGluZUNvbG9yIjp7IiRyZWYiOiI2OCJ9LCJMaW5lV2VpZ2h0IjowLjAsIkxpbmVUeXBlIjowLCJQYXJlbnRTdHlsZSI6bnVsbH0sIlBhcmVudFN0eWxlIjpudWxsfSwiVGl0bGVTdHlsZSI6eyIkaWQiOiIyOTYiLCJGb250U2V0dGluZ3MiOnsiJGlkIjoiMjk3IiwiRm9udFNpemUiOjEyLCJGb250TmFtZSI6IkNhbGlicmkiLCJJc0JvbGQiOmZhbHNlLCJJc0l0YWxpYyI6ZmFsc2UsIklzVW5kZXJsaW5lZCI6ZmFsc2UsIlBhcmVudFN0eWxlIjpudWxsfSwiQXV0b1NpemUiOjAsIkZvcmVncm91bmQiOnsiJGlkIjoiMjk4IiwiQ29sb3IiOnsiJGlkIjoiMjk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wMCIsIlRvcCI6MCwiTGVmdCI6MCwiUmlnaHQiOjAsIkJvdHRvbSI6MH0sIlBhZGRpbmciOnsiJGlkIjoiMzAxIiwiVG9wIjowLCJMZWZ0IjowLCJSaWdodCI6MCwiQm90dG9tIjowfSwiQmFja2dyb3VuZCI6eyIkcmVmIjoiNzYifSwiSXNWaXNpYmxlIjp0cnVlLCJXaWR0aCI6MC4wLCJIZWlnaHQiOjAuMCwiQm9yZGVyU3R5bGUiOnsiJGlkIjoiMzAyIiwiTGluZUNvbG9yIjpudWxsLCJMaW5lV2VpZ2h0IjowLjAsIkxpbmVUeXBlIjowLCJQYXJlbnRTdHlsZSI6bnVsbH0sIlBhcmVudFN0eWxlIjpudWxsfSwiRGF0ZVN0eWxlIjp7IiRpZCI6IjMwMyIsIkZvbnRTZXR0aW5ncyI6eyIkaWQiOiIzMDQ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MDUiLCJUb3AiOjAsIkxlZnQiOjAsIlJpZ2h0IjowLCJCb3R0b20iOjB9LCJQYWRkaW5nIjp7IiRpZCI6IjMwNiIsIlRvcCI6MCwiTGVmdCI6MCwiUmlnaHQiOjAsIkJvdHRvbSI6MH0sIkJhY2tncm91bmQiOnsiJHJlZiI6IjgzIn0sIklzVmlzaWJsZSI6dHJ1ZSwiV2lkdGgiOjAuMCwiSGVpZ2h0IjowLjAsIkJvcmRlclN0eWxlIjp7IiRpZCI6IjMwNyIsIkxpbmVDb2xvciI6bnVsbCwiTGluZVdlaWdodCI6MC4wLCJMaW5lVHlwZSI6MCwiUGFyZW50U3R5bGUiOm51bGx9LCJQYXJlbnRTdHlsZSI6bnVsbH0sIkRhdGVGb3JtYXQiOnsiJGlkIjoiMzA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DkiLCJEYXRlUGFydElzVmlzaWJsZSI6dHJ1ZSwiVGltZVBhcnRJc1Zpc2libGUiOmZhbHNlfX0sIklzVmlzaWJsZSI6dHJ1ZSwiUGFyZW50U3R5bGUiOm51bGx9LCJJbmRleCI6OSwiUGVyY2VudGFnZUNvbXBsZXRlIjpudWxsLCJQb3NpdGlvbiI6eyJSYXRpbyI6MC4wODM1OTI3MzI3NDczOTU4MjksIklzQ3VzdG9tIjp0cnVlfSwiRGF0ZUZvcm1hdCI6eyIkcmVmIjoiMzA4In0sIklkIjoiN2FlMWRlOTgtMDJkYi00ZmMxLTliZTgtOWI5NDI1YTBkNmEzIiwiSW1wb3J0SWQiOm51bGwsIlRpdGxlIjoiU2VudGVuY2VkIHRvIDIwIHllYXJzIiwiTm90ZSI6bnVsbCwiSHlwZXJsaW5rIjpudWxsLCJJc0NoYW5nZWQiOmZhbHNlLCJJc05ldyI6ZmFsc2V9LHsiJGlkIjoiMzEwIiwiRGF0ZSI6IjIwMDMtMDQtMDRUMDA6MDA6MDBaIiwiU3R5bGUiOnsiJGlkIjoiMzExIiwiU2hhcGUiOjAsIkNvbm5lY3Rvck1hcmdpbiI6eyIkaWQiOiIzMTIiLCJUb3AiOjAsIkxlZnQiOjIsIlJpZ2h0IjoyLCJCb3R0b20iOjB9LCJDb25uZWN0b3JTdHlsZSI6eyIkaWQiOiIzMTMiLCJMaW5lQ29sb3IiOnsiJHJlZiI6IjU5In0sIkxpbmVXZWlnaHQiOjEuMCwiTGluZVR5cGUiOjAsIlBhcmVudFN0eWxlIjpudWxsfSwiSXNCZWxvd1RpbWViYW5kIjpmYWxzZSwiSGlkZURhdGUiOmZhbHNlLCJTaGFwZVNpemUiOjAsIlNwYWNpbmciOjIuMCwiUGFkZGluZyI6eyIkaWQiOiIzMTQiLCJUb3AiOjcsIkxlZnQiOjMsIlJpZ2h0IjowLCJCb3R0b20iOjJ9LCJTaGFwZVN0eWxlIjp7IiRpZCI6IjMxNSIsIk1hcmdpbiI6eyIkaWQiOiIzMTYiLCJUb3AiOjAsIkxlZnQiOjAsIlJpZ2h0IjowLCJCb3R0b20iOjB9LCJQYWRkaW5nIjp7IiRpZCI6IjMxNyIsIlRvcCI6MCwiTGVmdCI6MCwiUmlnaHQiOjAsIkJvdHRvbSI6MH0sIkJhY2tncm91bmQiOnsiJGlkIjoiMzE4IiwiQ29sb3IiOnsiJGlkIjoiMzE5IiwiQSI6MjU1LCJSIjo1MiwiRyI6ODcsIkIiOjUxfX0sIklzVmlzaWJsZSI6dHJ1ZSwiV2lkdGgiOjEyLjAsIkhlaWdodCI6MTQuMCwiQm9yZGVyU3R5bGUiOnsiJGlkIjoiMzIwIiwiTGluZUNvbG9yIjp7IiRyZWYiOiI2OCJ9LCJMaW5lV2VpZ2h0IjowLjAsIkxpbmVUeXBlIjowLCJQYXJlbnRTdHlsZSI6bnVsbH0sIlBhcmVudFN0eWxlIjpudWxsfSwiVGl0bGVTdHlsZSI6eyIkaWQiOiIzMjEiLCJGb250U2V0dGluZ3MiOnsiJGlkIjoiMzIyIiwiRm9udFNpemUiOjEyLCJGb250TmFtZSI6IkNhbGlicmkiLCJJc0JvbGQiOmZhbHNlLCJJc0l0YWxpYyI6ZmFsc2UsIklzVW5kZXJsaW5lZCI6ZmFsc2UsIlBhcmVudFN0eWxlIjpudWxsfSwiQXV0b1NpemUiOjIsIkZvcmVncm91bmQiOnsiJGlkIjoiMzIzIiwiQ29sb3IiOnsiJGlkIjoiMzI0IiwiQSI6MjU1LCJSIjoyNTUsIkciOjI1NSwiQiI6MjU1fX0sIk1heFdpZHRoIjozMDYuNTU2NTQ5MDcyMjY1NjIsIk1heEhlaWdodCI6IkluZmluaXR5IiwiU21hcnRGb3JlZ3JvdW5kSXNBY3RpdmUiOmZhbHNlLCJIb3Jpem9udGFsQWxpZ25tZW50IjoxLCJWZXJ0aWNhbEFsaWdubWVudCI6MCwiU21hcnRGb3JlZ3JvdW5kIjpudWxsLCJCYWNrZ3JvdW5kRmlsbFR5cGUiOjAsIk1hcmdpbiI6eyIkaWQiOiIzMjUiLCJUb3AiOjAsIkxlZnQiOjAsIlJpZ2h0IjowLCJCb3R0b20iOjB9LCJQYWRkaW5nIjp7IiRpZCI6IjMyNiIsIlRvcCI6MCwiTGVmdCI6MCwiUmlnaHQiOjAsIkJvdHRvbSI6MH0sIkJhY2tncm91bmQiOnsiJHJlZiI6Ijc2In0sIklzVmlzaWJsZSI6dHJ1ZSwiV2lkdGgiOjAuMCwiSGVpZ2h0IjowLjAsIkJvcmRlclN0eWxlIjp7IiRpZCI6IjMyNyIsIkxpbmVDb2xvciI6bnVsbCwiTGluZVdlaWdodCI6MC4wLCJMaW5lVHlwZSI6MCwiUGFyZW50U3R5bGUiOm51bGx9LCJQYXJlbnRTdHlsZSI6bnVsbH0sIkRhdGVTdHlsZSI6eyIkaWQiOiIzMjgiLCJGb250U2V0dGluZ3MiOnsiJGlkIjoiMzI5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MwIiwiVG9wIjowLCJMZWZ0IjowLCJSaWdodCI6MCwiQm90dG9tIjowfSwiUGFkZGluZyI6eyIkaWQiOiIzMzEiLCJUb3AiOjAsIkxlZnQiOjAsIlJpZ2h0IjowLCJCb3R0b20iOjB9LCJCYWNrZ3JvdW5kIjp7IiRyZWYiOiI4MyJ9LCJJc1Zpc2libGUiOnRydWUsIldpZHRoIjowLjAsIkhlaWdodCI6MC4wLCJCb3JkZXJTdHlsZSI6eyIkaWQiOiIzMzIiLCJMaW5lQ29sb3IiOm51bGwsIkxpbmVXZWlnaHQiOjAuMCwiTGluZVR5cGUiOjAsIlBhcmVudFN0eWxlIjpudWxsfSwiUGFyZW50U3R5bGUiOm51bGx9LCJEYXRlRm9ybWF0Ijp7IiRpZCI6IjMz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M0IiwiRGF0ZVBhcnRJc1Zpc2libGUiOnRydWUsIlRpbWVQYXJ0SXNWaXNpYmxlIjpmYWxzZX19LCJJc1Zpc2libGUiOnRydWUsIlBhcmVudFN0eWxlIjpudWxsfSwiSW5kZXgiOjEwLCJQZXJjZW50YWdlQ29tcGxldGUiOm51bGwsIlBvc2l0aW9uIjp7IlJhdGlvIjowLjQyNzMwMDM3NTQ3OTIzOSwiSXNDdXN0b20iOnRydWV9LCJEYXRlRm9ybWF0Ijp7IiRyZWYiOiIzMzMifSwiSWQiOiIxMzhmYjA0OS04MjEwLTQ1NGMtOWNkZC1hNTY5OTkyOTJhYzciLCJJbXBvcnRJZCI6bnVsbCwiVGl0bGUiOiJCZWNvbWVzIE1leGljbydzIHRvcCBkcnVnIGtpbmdwaW4gYWZ0ZXIgaGlzIHJpdmFsJ3MgYXJyZXN0IiwiTm90ZSI6bnVsbCwiSHlwZXJsaW5rIjpudWxsLCJJc0NoYW5nZWQiOmZhbHNlLCJJc05ldyI6ZmFsc2V9LHsiJGlkIjoiMzM1IiwiRGF0ZSI6IjIwMTMtMDQtMDRUMDA6MDA6MDBaIiwiU3R5bGUiOnsiJGlkIjoiMzM2IiwiU2hhcGUiOjAsIkNvbm5lY3Rvck1hcmdpbiI6eyIkaWQiOiIzMzciLCJUb3AiOjAsIkxlZnQiOjIsIlJpZ2h0IjoyLCJCb3R0b20iOjB9LCJDb25uZWN0b3JTdHlsZSI6eyIkaWQiOiIzMzgiLCJMaW5lQ29sb3IiOnsiJHJlZiI6IjU5In0sIkxpbmVXZWlnaHQiOjEuMCwiTGluZVR5cGUiOjAsIlBhcmVudFN0eWxlIjpudWxsfSwiSXNCZWxvd1RpbWViYW5kIjp0cnVlLCJIaWRlRGF0ZSI6ZmFsc2UsIlNoYXBlU2l6ZSI6MCwiU3BhY2luZyI6Mi4wLCJQYWRkaW5nIjp7IiRpZCI6IjMzOSIsIlRvcCI6NywiTGVmdCI6MywiUmlnaHQiOjAsIkJvdHRvbSI6Mn0sIlNoYXBlU3R5bGUiOnsiJGlkIjoiMzQwIiwiTWFyZ2luIjp7IiRpZCI6IjM0MSIsIlRvcCI6MCwiTGVmdCI6MCwiUmlnaHQiOjAsIkJvdHRvbSI6MH0sIlBhZGRpbmciOnsiJGlkIjoiMzQyIiwiVG9wIjowLCJMZWZ0IjowLCJSaWdodCI6MCwiQm90dG9tIjowfSwiQmFja2dyb3VuZCI6eyIkaWQiOiIzNDMiLCJDb2xvciI6eyIkaWQiOiIzNDQiLCJBIjoyNTUsIlIiOjUyLCJHIjo4NywiQiI6NTF9fSwiSXNWaXNpYmxlIjp0cnVlLCJXaWR0aCI6MTIuMCwiSGVpZ2h0IjoxNC4wLCJCb3JkZXJTdHlsZSI6eyIkaWQiOiIzNDUiLCJMaW5lQ29sb3IiOnsiJHJlZiI6IjY4In0sIkxpbmVXZWlnaHQiOjAuMCwiTGluZVR5cGUiOjAsIlBhcmVudFN0eWxlIjpudWxsfSwiUGFyZW50U3R5bGUiOm51bGx9LCJUaXRsZVN0eWxlIjp7IiRpZCI6IjM0NiIsIkZvbnRTZXR0aW5ncyI6eyIkaWQiOiIzNDciLCJGb250U2l6ZSI6MTIsIkZvbnROYW1lIjoiQ2FsaWJyaSIsIklzQm9sZCI6ZmFsc2UsIklzSXRhbGljIjpmYWxzZSwiSXNVbmRlcmxpbmVkIjpmYWxzZSwiUGFyZW50U3R5bGUiOm51bGx9LCJBdXRvU2l6ZSI6MiwiRm9yZWdyb3VuZCI6eyIkaWQiOiIzNDgiLCJDb2xvciI6eyIkaWQiOiIzNDkiLCJBIjoyNTUsIlIiOjI1NSwiRyI6MjU1LCJCIjoyNTV9fSwiTWF4V2lkdGgiOjI5OS4zNzU5NzY1NjI1LCJNYXhIZWlnaHQiOiJJbmZpbml0eSIsIlNtYXJ0Rm9yZWdyb3VuZElzQWN0aXZlIjpmYWxzZSwiSG9yaXpvbnRhbEFsaWdubWVudCI6MSwiVmVydGljYWxBbGlnbm1lbnQiOjAsIlNtYXJ0Rm9yZWdyb3VuZCI6bnVsbCwiQmFja2dyb3VuZEZpbGxUeXBlIjowLCJNYXJnaW4iOnsiJGlkIjoiMzUwIiwiVG9wIjowLCJMZWZ0IjowLCJSaWdodCI6MCwiQm90dG9tIjowfSwiUGFkZGluZyI6eyIkaWQiOiIzNTEiLCJUb3AiOjAsIkxlZnQiOjAsIlJpZ2h0IjowLCJCb3R0b20iOjB9LCJCYWNrZ3JvdW5kIjp7IiRyZWYiOiI3NiJ9LCJJc1Zpc2libGUiOnRydWUsIldpZHRoIjowLjAsIkhlaWdodCI6MC4wLCJCb3JkZXJTdHlsZSI6eyIkaWQiOiIzNTIiLCJMaW5lQ29sb3IiOm51bGwsIkxpbmVXZWlnaHQiOjAuMCwiTGluZVR5cGUiOjAsIlBhcmVudFN0eWxlIjpudWxsfSwiUGFyZW50U3R5bGUiOm51bGx9LCJEYXRlU3R5bGUiOnsiJGlkIjoiMzUzIiwiRm9udFNldHRpbmdzIjp7IiRpZCI6IjM1N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1NSIsIlRvcCI6MCwiTGVmdCI6MCwiUmlnaHQiOjAsIkJvdHRvbSI6MH0sIlBhZGRpbmciOnsiJGlkIjoiMzU2IiwiVG9wIjowLCJMZWZ0IjowLCJSaWdodCI6MCwiQm90dG9tIjowfSwiQmFja2dyb3VuZCI6eyIkcmVmIjoiODMifSwiSXNWaXNpYmxlIjp0cnVlLCJXaWR0aCI6MC4wLCJIZWlnaHQiOjAuMCwiQm9yZGVyU3R5bGUiOnsiJGlkIjoiMzU3IiwiTGluZUNvbG9yIjpudWxsLCJMaW5lV2VpZ2h0IjowLjAsIkxpbmVUeXBlIjowLCJQYXJlbnRTdHlsZSI6bnVsbH0sIlBhcmVudFN0eWxlIjpudWxsfSwiRGF0ZUZvcm1hdCI6eyIkaWQiOiIzN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1OSIsIkRhdGVQYXJ0SXNWaXNpYmxlIjp0cnVlLCJUaW1lUGFydElzVmlzaWJsZSI6ZmFsc2V9fSwiSXNWaXNpYmxlIjp0cnVlLCJQYXJlbnRTdHlsZSI6bnVsbH0sIkluZGV4IjoxMSwiUGVyY2VudGFnZUNvbXBsZXRlIjpudWxsLCJQb3NpdGlvbiI6eyJSYXRpbyI6MC4zNjQ1MDIwMzc4OTYwNTAzNSwiSXNDdXN0b20iOmZhbHNlfSwiRGF0ZUZvcm1hdCI6eyIkcmVmIjoiMzU4In0sIklkIjoiZjZjMzkwZjQtZGEwMi00NDY0LWJmNjYtOTYwNDYwOWJlYzU2IiwiSW1wb3J0SWQiOm51bGwsIlRpdGxlIjoiTmFtZWQgUHVibGljIEVuZW15ICMgMSBieSB0aGUgQ2hpY2FnbyBDcmltZSBDb21taXNzaW9uIiwiTm90ZSI6bnVsbCwiSHlwZXJsaW5rIjpudWxsLCJJc0NoYW5nZWQiOmZhbHNlLCJJc05ldyI6ZmFsc2V9LHsiJGlkIjoiMzYwIiwiRGF0ZSI6IjIwMDEtMDEtMTlUMDA6MDA6MDBaIiwiU3R5bGUiOnsiJGlkIjoiMzYxIiwiU2hhcGUiOjAsIkNvbm5lY3Rvck1hcmdpbiI6eyIkaWQiOiIzNjIiLCJUb3AiOjAsIkxlZnQiOjIsIlJpZ2h0IjoyLCJCb3R0b20iOjB9LCJDb25uZWN0b3JTdHlsZSI6eyIkaWQiOiIzNjMiLCJMaW5lQ29sb3IiOnsiJHJlZiI6IjU5In0sIkxpbmVXZWlnaHQiOjEuMCwiTGluZVR5cGUiOjAsIlBhcmVudFN0eWxlIjpudWxsfSwiSXNCZWxvd1RpbWViYW5kIjp0cnVlLCJIaWRlRGF0ZSI6ZmFsc2UsIlNoYXBlU2l6ZSI6MCwiU3BhY2luZyI6Mi4wLCJQYWRkaW5nIjp7IiRpZCI6IjM2NCIsIlRvcCI6NywiTGVmdCI6MywiUmlnaHQiOjAsIkJvdHRvbSI6Mn0sIlNoYXBlU3R5bGUiOnsiJGlkIjoiMzY1IiwiTWFyZ2luIjp7IiRpZCI6IjM2NiIsIlRvcCI6MCwiTGVmdCI6MCwiUmlnaHQiOjAsIkJvdHRvbSI6MH0sIlBhZGRpbmciOnsiJGlkIjoiMzY3IiwiVG9wIjowLCJMZWZ0IjowLCJSaWdodCI6MCwiQm90dG9tIjowfSwiQmFja2dyb3VuZCI6eyIkaWQiOiIzNjgiLCJDb2xvciI6eyIkaWQiOiIzNjkiLCJBIjoyNTUsIlIiOjUyLCJHIjo4NywiQiI6NTF9fSwiSXNWaXNpYmxlIjp0cnVlLCJXaWR0aCI6MTIuMCwiSGVpZ2h0IjoxNC4wLCJCb3JkZXJTdHlsZSI6eyIkaWQiOiIzNzAiLCJMaW5lQ29sb3IiOnsiJHJlZiI6IjY4In0sIkxpbmVXZWlnaHQiOjAuMCwiTGluZVR5cGUiOjAsIlBhcmVudFN0eWxlIjpudWxsfSwiUGFyZW50U3R5bGUiOm51bGx9LCJUaXRsZVN0eWxlIjp7IiRpZCI6IjM3MSIsIkZvbnRTZXR0aW5ncyI6eyIkaWQiOiIzNzIiLCJGb250U2l6ZSI6MTIsIkZvbnROYW1lIjoiQ2FsaWJyaSIsIklzQm9sZCI6ZmFsc2UsIklzSXRhbGljIjpmYWxzZSwiSXNVbmRlcmxpbmVkIjpmYWxzZSwiUGFyZW50U3R5bGUiOm51bGx9LCJBdXRvU2l6ZSI6MiwiRm9yZWdyb3VuZCI6eyIkaWQiOiIzNzMiLCJDb2xvciI6eyIkaWQiOiIzNzQiLCJBIjoyNTUsIlIiOjI1NSwiRyI6MjU1LCJCIjoyNTV9fSwiTWF4V2lkdGgiOjIzNC43NTgwMjYxMjMwNDY4NywiTWF4SGVpZ2h0IjoiSW5maW5pdHkiLCJTbWFydEZvcmVncm91bmRJc0FjdGl2ZSI6ZmFsc2UsIkhvcml6b250YWxBbGlnbm1lbnQiOjEsIlZlcnRpY2FsQWxpZ25tZW50IjowLCJTbWFydEZvcmVncm91bmQiOm51bGwsIkJhY2tncm91bmRGaWxsVHlwZSI6MCwiTWFyZ2luIjp7IiRpZCI6IjM3NSIsIlRvcCI6MCwiTGVmdCI6MCwiUmlnaHQiOjAsIkJvdHRvbSI6MH0sIlBhZGRpbmciOnsiJGlkIjoiMzc2IiwiVG9wIjowLCJMZWZ0IjowLCJSaWdodCI6MCwiQm90dG9tIjowfSwiQmFja2dyb3VuZCI6eyIkcmVmIjoiNzYifSwiSXNWaXNpYmxlIjp0cnVlLCJXaWR0aCI6MC4wLCJIZWlnaHQiOjAuMCwiQm9yZGVyU3R5bGUiOnsiJGlkIjoiMzc3IiwiTGluZUNvbG9yIjpudWxsLCJMaW5lV2VpZ2h0IjowLjAsIkxpbmVUeXBlIjowLCJQYXJlbnRTdHlsZSI6bnVsbH0sIlBhcmVudFN0eWxlIjpudWxsfSwiRGF0ZVN0eWxlIjp7IiRpZCI6IjM3OCIsIkZvbnRTZXR0aW5ncyI6eyIkaWQiOiIzNzk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ODAiLCJUb3AiOjAsIkxlZnQiOjAsIlJpZ2h0IjowLCJCb3R0b20iOjB9LCJQYWRkaW5nIjp7IiRpZCI6IjM4MSIsIlRvcCI6MCwiTGVmdCI6MCwiUmlnaHQiOjAsIkJvdHRvbSI6MH0sIkJhY2tncm91bmQiOnsiJHJlZiI6IjgzIn0sIklzVmlzaWJsZSI6dHJ1ZSwiV2lkdGgiOjAuMCwiSGVpZ2h0IjowLjAsIkJvcmRlclN0eWxlIjp7IiRpZCI6IjM4MiIsIkxpbmVDb2xvciI6bnVsbCwiTGluZVdlaWdodCI6MC4wLCJMaW5lVHlwZSI6MCwiUGFyZW50U3R5bGUiOm51bGx9LCJQYXJlbnRTdHlsZSI6bnVsbH0sIkRhdGVGb3JtYXQiOnsiJGlkIjoiMz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DQiLCJEYXRlUGFydElzVmlzaWJsZSI6dHJ1ZSwiVGltZVBhcnRJc1Zpc2libGUiOmZhbHNlfX0sIklzVmlzaWJsZSI6dHJ1ZSwiUGFyZW50U3R5bGUiOm51bGx9LCJJbmRleCI6MTIsIlBlcmNlbnRhZ2VDb21wbGV0ZSI6bnVsbCwiUG9zaXRpb24iOnsiUmF0aW8iOjAuMjE1MzU3OTcxMTkxNDA2MjYsIklzQ3VzdG9tIjpmYWxzZX0sIkRhdGVGb3JtYXQiOnsiJHJlZiI6IjM4MyJ9LCJJZCI6ImI5NDc0YTcxLTRjOTktNDZlNy1hMDc3LTkwYTE4YWU2MGM1OSIsIkltcG9ydElkIjpudWxsLCJUaXRsZSI6Ik1ha2VzIDFzdCBlc2NhcGUsIGFpZGVkIGJ5IGJyaWJlZCBwcmlzb24gc3RhZmYiLCJOb3RlIjpudWxsLCJIeXBlcmxpbmsiOm51bGwsIklzQ2hhbmdlZCI6ZmFsc2UsIklzTmV3IjpmYWxzZX0seyIkaWQiOiIzODUiLCJEYXRlIjoiMjAwNC0wOS0xMVQwMDowMDowMFoiLCJTdHlsZSI6eyIkaWQiOiIzODYiLCJTaGFwZSI6MCwiQ29ubmVjdG9yTWFyZ2luIjp7IiRpZCI6IjM4NyIsIlRvcCI6MCwiTGVmdCI6MiwiUmlnaHQiOjIsIkJvdHRvbSI6MH0sIkNvbm5lY3RvclN0eWxlIjp7IiRpZCI6IjM4OCIsIkxpbmVDb2xvciI6eyIkcmVmIjoiNTkifSwiTGluZVdlaWdodCI6MS4wLCJMaW5lVHlwZSI6MCwiUGFyZW50U3R5bGUiOm51bGx9LCJJc0JlbG93VGltZWJhbmQiOnRydWUsIkhpZGVEYXRlIjpmYWxzZSwiU2hhcGVTaXplIjowLCJTcGFjaW5nIjoyLjAsIlBhZGRpbmciOnsiJGlkIjoiMzg5IiwiVG9wIjo3LCJMZWZ0IjozLCJSaWdodCI6MCwiQm90dG9tIjoyfSwiU2hhcGVTdHlsZSI6eyIkaWQiOiIzOTAiLCJNYXJnaW4iOnsiJGlkIjoiMzkxIiwiVG9wIjowLCJMZWZ0IjowLCJSaWdodCI6MCwiQm90dG9tIjowfSwiUGFkZGluZyI6eyIkaWQiOiIzOTIiLCJUb3AiOjAsIkxlZnQiOjAsIlJpZ2h0IjowLCJCb3R0b20iOjB9LCJCYWNrZ3JvdW5kIjp7IiRpZCI6IjM5MyIsIkNvbG9yIjp7IiRpZCI6IjM5NCIsIkEiOjI1NSwiUiI6NTIsIkciOjg3LCJCIjo1MX19LCJJc1Zpc2libGUiOnRydWUsIldpZHRoIjoxMi4wLCJIZWlnaHQiOjE0LjAsIkJvcmRlclN0eWxlIjp7IiRpZCI6IjM5NSIsIkxpbmVDb2xvciI6eyIkcmVmIjoiNjgifSwiTGluZVdlaWdodCI6MC4wLCJMaW5lVHlwZSI6MCwiUGFyZW50U3R5bGUiOm51bGx9LCJQYXJlbnRTdHlsZSI6bnVsbH0sIlRpdGxlU3R5bGUiOnsiJGlkIjoiMzk2IiwiRm9udFNldHRpbmdzIjp7IiRpZCI6IjM5NyIsIkZvbnRTaXplIjoxMiwiRm9udE5hbWUiOiJDYWxpYnJpIiwiSXNCb2xkIjpmYWxzZSwiSXNJdGFsaWMiOmZhbHNlLCJJc1VuZGVybGluZWQiOmZhbHNlLCJQYXJlbnRTdHlsZSI6bnVsbH0sIkF1dG9TaXplIjoyLCJGb3JlZ3JvdW5kIjp7IiRpZCI6IjM5OCIsIkNvbG9yIjp7IiRpZCI6IjM5OSIsIkEiOjI1NSwiUiI6MjU1LCJHIjoyNTUsIkIiOjI1NX19LCJNYXhXaWR0aCI6MjUxLjY0MDc5Mjg0NjY3OTY5LCJNYXhIZWlnaHQiOiJJbmZpbml0eSIsIlNtYXJ0Rm9yZWdyb3VuZElzQWN0aXZlIjpmYWxzZSwiSG9yaXpvbnRhbEFsaWdubWVudCI6MSwiVmVydGljYWxBbGlnbm1lbnQiOjAsIlNtYXJ0Rm9yZWdyb3VuZCI6bnVsbCwiQmFja2dyb3VuZEZpbGxUeXBlIjowLCJNYXJnaW4iOnsiJGlkIjoiNDAwIiwiVG9wIjowLCJMZWZ0IjowLCJSaWdodCI6MCwiQm90dG9tIjowfSwiUGFkZGluZyI6eyIkaWQiOiI0MDEiLCJUb3AiOjAsIkxlZnQiOjAsIlJpZ2h0IjowLCJCb3R0b20iOjB9LCJCYWNrZ3JvdW5kIjp7IiRyZWYiOiI3NiJ9LCJJc1Zpc2libGUiOnRydWUsIldpZHRoIjowLjAsIkhlaWdodCI6MC4wLCJCb3JkZXJTdHlsZSI6eyIkaWQiOiI0MDIiLCJMaW5lQ29sb3IiOm51bGwsIkxpbmVXZWlnaHQiOjAuMCwiTGluZVR5cGUiOjAsIlBhcmVudFN0eWxlIjpudWxsfSwiUGFyZW50U3R5bGUiOm51bGx9LCJEYXRlU3R5bGUiOnsiJGlkIjoiNDAzIiwiRm9udFNldHRpbmdzIjp7IiRpZCI6IjQwN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wNSIsIlRvcCI6MCwiTGVmdCI6MCwiUmlnaHQiOjAsIkJvdHRvbSI6MH0sIlBhZGRpbmciOnsiJGlkIjoiNDA2IiwiVG9wIjowLCJMZWZ0IjowLCJSaWdodCI6MCwiQm90dG9tIjowfSwiQmFja2dyb3VuZCI6eyIkcmVmIjoiODMifSwiSXNWaXNpYmxlIjp0cnVlLCJXaWR0aCI6MC4wLCJIZWlnaHQiOjAuMCwiQm9yZGVyU3R5bGUiOnsiJGlkIjoiNDA3IiwiTGluZUNvbG9yIjpudWxsLCJMaW5lV2VpZ2h0IjowLjAsIkxpbmVUeXBlIjowLCJQYXJlbnRTdHlsZSI6bnVsbH0sIlBhcmVudFN0eWxlIjpudWxsfSwiRGF0ZUZvcm1hdCI6eyIkaWQiOiI0M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wOSIsIkRhdGVQYXJ0SXNWaXNpYmxlIjp0cnVlLCJUaW1lUGFydElzVmlzaWJsZSI6ZmFsc2V9fSwiSXNWaXNpYmxlIjp0cnVlLCJQYXJlbnRTdHlsZSI6bnVsbH0sIkluZGV4IjoxMywiUGVyY2VudGFnZUNvbXBsZXRlIjpudWxsLCJQb3NpdGlvbiI6eyJSYXRpbyI6MC4xNDYwNzA4NjE4MTY0MDYyNCwiSXNDdXN0b20iOmZhbHNlfSwiRGF0ZUZvcm1hdCI6eyIkcmVmIjoiNDA4In0sIklkIjoiYTdmZDY1NWMtMDNjZi00MDkyLTgxNGItNDgxZjhkNTBiMGFmIiwiSW1wb3J0SWQiOm51bGwsIlRpdGxlIjoiQnJlYWtzIG5vbi1hZ2dyZXNzaW9uIHBhY3QgYmV0d2VlbiBtYWpvciBjYXJ0ZWxzIiwiTm90ZSI6bnVsbCwiSHlwZXJsaW5rIjpudWxsLCJJc0NoYW5nZWQiOmZhbHNlLCJJc05ldyI6ZmFsc2V9LHsiJGlkIjoiNDEwIiwiRGF0ZSI6IjIwMDgtMDQtMDRUMDA6MDA6MDBaIiwiU3R5bGUiOnsiJGlkIjoiNDExIiwiU2hhcGUiOjAsIkNvbm5lY3Rvck1hcmdpbiI6eyIkcmVmIjoiNTcifSwiQ29ubmVjdG9yU3R5bGUiOnsiJGlkIjoiNDEyIiwiTGluZUNvbG9yIjp7IiRyZWYiOiI1OSJ9LCJMaW5lV2VpZ2h0IjoxLjAsIkxpbmVUeXBlIjowLCJQYXJlbnRTdHlsZSI6bnVsbH0sIklzQmVsb3dUaW1lYmFuZCI6ZmFsc2UsIkhpZGVEYXRlIjpmYWxzZSwiU2hhcGVTaXplIjowLCJTcGFjaW5nIjoyLjAsIlBhZGRpbmciOnsiJHJlZiI6IjYxIn0sIlNoYXBlU3R5bGUiOnsiJGlkIjoiNDEzIiwiTWFyZ2luIjp7IiRyZWYiOiI2MyJ9LCJQYWRkaW5nIjp7IiRyZWYiOiI2NCJ9LCJCYWNrZ3JvdW5kIjp7IiRpZCI6IjQxNCIsIkNvbG9yIjp7IiRpZCI6IjQxNSIsIkEiOjI1NSwiUiI6NTIsIkciOjg3LCJCIjo1MX19LCJJc1Zpc2libGUiOnRydWUsIldpZHRoIjoxMi4wLCJIZWlnaHQiOjE0LjAsIkJvcmRlclN0eWxlIjp7IiRpZCI6IjQxNiIsIkxpbmVDb2xvciI6eyIkcmVmIjoiNjgifSwiTGluZVdlaWdodCI6MC4wLCJMaW5lVHlwZSI6MCwiUGFyZW50U3R5bGUiOm51bGx9LCJQYXJlbnRTdHlsZSI6bnVsbH0sIlRpdGxlU3R5bGUiOnsiJGlkIjoiNDE3IiwiRm9udFNldHRpbmdzIjp7IiRpZCI6IjQxOCIsIkZvbnRTaXplIjoxMiwiRm9udE5hbWUiOiJDYWxpYnJpIiwiSXNCb2xkIjpmYWxzZSwiSXNJdGFsaWMiOmZhbHNlLCJJc1VuZGVybGluZWQiOmZhbHNlLCJQYXJlbnRTdHlsZSI6bnVsbH0sIkF1dG9TaXplIjowLCJGb3JlZ3JvdW5kIjp7IiRpZCI6IjQxOSIsIkNvbG9yIjp7IiRpZCI6IjQy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NzQifSwiUGFkZGluZyI6eyIkcmVmIjoiNzUifSwiQmFja2dyb3VuZCI6eyIkcmVmIjoiNzYifSwiSXNWaXNpYmxlIjp0cnVlLCJXaWR0aCI6MC4wLCJIZWlnaHQiOjAuMCwiQm9yZGVyU3R5bGUiOnsiJGlkIjoiNDIxIiwiTGluZUNvbG9yIjpudWxsLCJMaW5lV2VpZ2h0IjowLjAsIkxpbmVUeXBlIjowLCJQYXJlbnRTdHlsZSI6bnVsbH0sIlBhcmVudFN0eWxlIjpudWxsfSwiRGF0ZVN0eWxlIjp7IiRpZCI6IjQyMiIsIkZvbnRTZXR0aW5ncyI6eyIkaWQiOiI0MjM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0cnVlLCJXaWR0aCI6MC4wLCJIZWlnaHQiOjAuMCwiQm9yZGVyU3R5bGUiOnsiJGlkIjoiNDI0IiwiTGluZUNvbG9yIjpudWxsLCJMaW5lV2VpZ2h0IjowLjAsIkxpbmVUeXBlIjowLCJQYXJlbnRTdHlsZSI6bnVsbH0sIlBhcmVudFN0eWxlIjpudWxsfSwiRGF0ZUZvcm1hdCI6eyIkaWQiOiI0Mj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yNiIsIkRhdGVQYXJ0SXNWaXNpYmxlIjp0cnVlLCJUaW1lUGFydElzVmlzaWJsZSI6ZmFsc2V9fSwiSXNWaXNpYmxlIjp0cnVlLCJQYXJlbnRTdHlsZSI6bnVsbH0sIkluZGV4IjoxNCwiUGVyY2VudGFnZUNvbXBsZXRlIjpudWxsLCJQb3NpdGlvbiI6eyJSYXRpbyI6MC4zNDI0OTAzNzI4MzQzODIyMiwiSXNDdXN0b20iOnRydWV9LCJEYXRlRm9ybWF0Ijp7IiRyZWYiOiI0MjUifSwiSWQiOiI3ODY5ODU5MS1mZTcyLTQ1ODQtOGNmMS03ZDA4NjU0YTZhYTgiLCJJbXBvcnRJZCI6bnVsbCwiVGl0bGUiOiJDb25mbGljdCB3aXRoIEJlbHRyw6FuIExleXZhIENhcnRlciIsIk5vdGUiOm51bGwsIkh5cGVybGluayI6bnVsbCwiSXNDaGFuZ2VkIjpmYWxzZSwiSXNOZXciOmZhbHNlfSx7IiRpZCI6IjQyNyIsIkRhdGUiOiIyMDE0LTAyLTIyVDAwOjAwOjAwWiIsIlN0eWxlIjp7IiRpZCI6IjQyOCIsIlNoYXBlIjowLCJDb25uZWN0b3JNYXJnaW4iOnsiJGlkIjoiNDI5IiwiVG9wIjowLCJMZWZ0IjoyLCJSaWdodCI6MiwiQm90dG9tIjowfSwiQ29ubmVjdG9yU3R5bGUiOnsiJGlkIjoiNDMwIiwiTGluZUNvbG9yIjp7IiRyZWYiOiI1OSJ9LCJMaW5lV2VpZ2h0IjoxLjAsIkxpbmVUeXBlIjowLCJQYXJlbnRTdHlsZSI6bnVsbH0sIklzQmVsb3dUaW1lYmFuZCI6ZmFsc2UsIkhpZGVEYXRlIjpmYWxzZSwiU2hhcGVTaXplIjowLCJTcGFjaW5nIjoyLjAsIlBhZGRpbmciOnsiJGlkIjoiNDMxIiwiVG9wIjo3LCJMZWZ0IjozLCJSaWdodCI6MCwiQm90dG9tIjoyfSwiU2hhcGVTdHlsZSI6eyIkaWQiOiI0MzIiLCJNYXJnaW4iOnsiJGlkIjoiNDMzIiwiVG9wIjowLCJMZWZ0IjowLCJSaWdodCI6MCwiQm90dG9tIjowfSwiUGFkZGluZyI6eyIkaWQiOiI0MzQiLCJUb3AiOjAsIkxlZnQiOjAsIlJpZ2h0IjowLCJCb3R0b20iOjB9LCJCYWNrZ3JvdW5kIjp7IiRpZCI6IjQzNSIsIkNvbG9yIjp7IiRpZCI6IjQzNiIsIkEiOjI1NSwiUiI6NTIsIkciOjg3LCJCIjo1MX19LCJJc1Zpc2libGUiOnRydWUsIldpZHRoIjoxMi4wLCJIZWlnaHQiOjE0LjAsIkJvcmRlclN0eWxlIjp7IiRpZCI6IjQzNyIsIkxpbmVDb2xvciI6eyIkcmVmIjoiNjgifSwiTGluZVdlaWdodCI6MC4wLCJMaW5lVHlwZSI6MCwiUGFyZW50U3R5bGUiOm51bGx9LCJQYXJlbnRTdHlsZSI6bnVsbH0sIlRpdGxlU3R5bGUiOnsiJGlkIjoiNDM4IiwiRm9udFNldHRpbmdzIjp7IiRpZCI6IjQzOSIsIkZvbnRTaXplIjoxMiwiRm9udE5hbWUiOiJDYWxpYnJpIiwiSXNCb2xkIjpmYWxzZSwiSXNJdGFsaWMiOmZhbHNlLCJJc1VuZGVybGluZWQiOmZhbHNlLCJQYXJlbnRTdHlsZSI6bnVsbH0sIkF1dG9TaXplIjowLCJGb3JlZ3JvdW5kIjp7IiRpZCI6IjQ0MCIsIkNvbG9yIjp7IiRpZCI6IjQ0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0NDIiLCJUb3AiOjAsIkxlZnQiOjAsIlJpZ2h0IjowLCJCb3R0b20iOjB9LCJQYWRkaW5nIjp7IiRpZCI6IjQ0MyIsIlRvcCI6MCwiTGVmdCI6MCwiUmlnaHQiOjAsIkJvdHRvbSI6MH0sIkJhY2tncm91bmQiOnsiJHJlZiI6Ijc2In0sIklzVmlzaWJsZSI6dHJ1ZSwiV2lkdGgiOjAuMCwiSGVpZ2h0IjowLjAsIkJvcmRlclN0eWxlIjp7IiRpZCI6IjQ0NCIsIkxpbmVDb2xvciI6bnVsbCwiTGluZVdlaWdodCI6MC4wLCJMaW5lVHlwZSI6MCwiUGFyZW50U3R5bGUiOm51bGx9LCJQYXJlbnRTdHlsZSI6bnVsbH0sIkRhdGVTdHlsZSI6eyIkaWQiOiI0NDUiLCJGb250U2V0dGluZ3MiOnsiJGlkIjoiNDQ2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Q3IiwiVG9wIjowLCJMZWZ0IjowLCJSaWdodCI6MCwiQm90dG9tIjowfSwiUGFkZGluZyI6eyIkaWQiOiI0NDgiLCJUb3AiOjAsIkxlZnQiOjAsIlJpZ2h0IjowLCJCb3R0b20iOjB9LCJCYWNrZ3JvdW5kIjp7IiRyZWYiOiI4MyJ9LCJJc1Zpc2libGUiOnRydWUsIldpZHRoIjowLjAsIkhlaWdodCI6MC4wLCJCb3JkZXJTdHlsZSI6eyIkaWQiOiI0NDkiLCJMaW5lQ29sb3IiOm51bGwsIkxpbmVXZWlnaHQiOjAuMCwiTGluZVR5cGUiOjAsIlBhcmVudFN0eWxlIjpudWxsfSwiUGFyZW50U3R5bGUiOm51bGx9LCJEYXRlRm9ybWF0Ijp7IiRpZCI6IjQ1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UxIiwiRGF0ZVBhcnRJc1Zpc2libGUiOnRydWUsIlRpbWVQYXJ0SXNWaXNpYmxlIjpmYWxzZX19LCJJc1Zpc2libGUiOnRydWUsIlBhcmVudFN0eWxlIjpudWxsfSwiSW5kZXgiOjE1LCJQZXJjZW50YWdlQ29tcGxldGUiOm51bGwsIlBvc2l0aW9uIjp7IlJhdGlvIjowLjI3OTc2OTYxNDg5MDc2OTY4LCJJc0N1c3RvbSI6dHJ1ZX0sIkRhdGVGb3JtYXQiOnsiJHJlZiI6IjQ1MCJ9LCJJZCI6IjRjN2IwMDJkLWE3ZTMtNDc3MC05OWFiLTJhY2IyYzMwNmI2ZCIsIkltcG9ydElkIjpudWxsLCJUaXRsZSI6IkhpcyAybmQgYXJyZXN0IiwiTm90ZSI6bnVsbCwiSHlwZXJsaW5rIjpudWxsLCJJc0NoYW5nZWQiOmZhbHNlLCJJc05ldyI6ZmFsc2V9LHsiJGlkIjoiNDUyIiwiRGF0ZSI6IjIwMTUtMDctMTFUMDA6MDA6MDBaIiwiU3R5bGUiOnsiJGlkIjoiNDUzIiwiU2hhcGUiOjAsIkNvbm5lY3Rvck1hcmdpbiI6eyIkaWQiOiI0NTQiLCJUb3AiOjAsIkxlZnQiOjIsIlJpZ2h0IjoyLCJCb3R0b20iOjB9LCJDb25uZWN0b3JTdHlsZSI6eyIkaWQiOiI0NTUiLCJMaW5lQ29sb3IiOnsiJHJlZiI6IjU5In0sIkxpbmVXZWlnaHQiOjEuMCwiTGluZVR5cGUiOjAsIlBhcmVudFN0eWxlIjpudWxsfSwiSXNCZWxvd1RpbWViYW5kIjpmYWxzZSwiSGlkZURhdGUiOmZhbHNlLCJTaGFwZVNpemUiOjAsIlNwYWNpbmciOjIuMCwiUGFkZGluZyI6eyIkaWQiOiI0NTYiLCJUb3AiOjcsIkxlZnQiOjMsIlJpZ2h0IjowLCJCb3R0b20iOjJ9LCJTaGFwZVN0eWxlIjp7IiRpZCI6IjQ1NyIsIk1hcmdpbiI6eyIkaWQiOiI0NTgiLCJUb3AiOjAsIkxlZnQiOjAsIlJpZ2h0IjowLCJCb3R0b20iOjB9LCJQYWRkaW5nIjp7IiRpZCI6IjQ1OSIsIlRvcCI6MCwiTGVmdCI6MCwiUmlnaHQiOjAsIkJvdHRvbSI6MH0sIkJhY2tncm91bmQiOnsiJGlkIjoiNDYwIiwiQ29sb3IiOnsiJGlkIjoiNDYxIiwiQSI6MjU1LCJSIjo1MiwiRyI6ODcsIkIiOjUxfX0sIklzVmlzaWJsZSI6dHJ1ZSwiV2lkdGgiOjEyLjAsIkhlaWdodCI6MTQuMCwiQm9yZGVyU3R5bGUiOnsiJGlkIjoiNDYyIiwiTGluZUNvbG9yIjp7IiRyZWYiOiI2OCJ9LCJMaW5lV2VpZ2h0IjowLjAsIkxpbmVUeXBlIjowLCJQYXJlbnRTdHlsZSI6bnVsbH0sIlBhcmVudFN0eWxlIjpudWxsfSwiVGl0bGVTdHlsZSI6eyIkaWQiOiI0NjMiLCJGb250U2V0dGluZ3MiOnsiJGlkIjoiNDY0IiwiRm9udFNpemUiOjEyLCJGb250TmFtZSI6IkNhbGlicmkiLCJJc0JvbGQiOmZhbHNlLCJJc0l0YWxpYyI6ZmFsc2UsIklzVW5kZXJsaW5lZCI6ZmFsc2UsIlBhcmVudFN0eWxlIjpudWxsfSwiQXV0b1NpemUiOjAsIkZvcmVncm91bmQiOnsiJGlkIjoiNDY1IiwiQ29sb3IiOnsiJGlkIjoiNDY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Q2NyIsIlRvcCI6MCwiTGVmdCI6MCwiUmlnaHQiOjAsIkJvdHRvbSI6MH0sIlBhZGRpbmciOnsiJGlkIjoiNDY4IiwiVG9wIjowLCJMZWZ0IjowLCJSaWdodCI6MCwiQm90dG9tIjowfSwiQmFja2dyb3VuZCI6eyIkcmVmIjoiNzYifSwiSXNWaXNpYmxlIjp0cnVlLCJXaWR0aCI6MC4wLCJIZWlnaHQiOjAuMCwiQm9yZGVyU3R5bGUiOnsiJGlkIjoiNDY5IiwiTGluZUNvbG9yIjpudWxsLCJMaW5lV2VpZ2h0IjowLjAsIkxpbmVUeXBlIjowLCJQYXJlbnRTdHlsZSI6bnVsbH0sIlBhcmVudFN0eWxlIjpudWxsfSwiRGF0ZVN0eWxlIjp7IiRpZCI6IjQ3MCIsIkZvbnRTZXR0aW5ncyI6eyIkaWQiOiI0NzE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NzIiLCJUb3AiOjAsIkxlZnQiOjAsIlJpZ2h0IjowLCJCb3R0b20iOjB9LCJQYWRkaW5nIjp7IiRpZCI6IjQ3MyIsIlRvcCI6MCwiTGVmdCI6MCwiUmlnaHQiOjAsIkJvdHRvbSI6MH0sIkJhY2tncm91bmQiOnsiJHJlZiI6IjgzIn0sIklzVmlzaWJsZSI6dHJ1ZSwiV2lkdGgiOjAuMCwiSGVpZ2h0IjowLjAsIkJvcmRlclN0eWxlIjp7IiRpZCI6IjQ3NCIsIkxpbmVDb2xvciI6bnVsbCwiTGluZVdlaWdodCI6MC4wLCJMaW5lVHlwZSI6MCwiUGFyZW50U3R5bGUiOm51bGx9LCJQYXJlbnRTdHlsZSI6bnVsbH0sIkRhdGVGb3JtYXQiOnsiJGlkIjoiNDc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zYiLCJEYXRlUGFydElzVmlzaWJsZSI6dHJ1ZSwiVGltZVBhcnRJc1Zpc2libGUiOmZhbHNlfX0sIklzVmlzaWJsZSI6dHJ1ZSwiUGFyZW50U3R5bGUiOm51bGx9LCJJbmRleCI6MTYsIlBlcmNlbnRhZ2VDb21wbGV0ZSI6bnVsbCwiUG9zaXRpb24iOnsiUmF0aW8iOjAuMjIzMDU4MTc3ODA2NzEyOTcsIklzQ3VzdG9tIjp0cnVlfSwiRGF0ZUZvcm1hdCI6eyIkcmVmIjoiNDc1In0sIklkIjoiY2MxMGJlYzYtZjdjMy00YzQ4LWFhNmUtYjIyMDRkODI0ZjY2IiwiSW1wb3J0SWQiOm51bGwsIlRpdGxlIjoiMm5kIHByaXNvbiBlc2NhcGUiLCJOb3RlIjpudWxsLCJIeXBlcmxpbmsiOm51bGwsIklzQ2hhbmdlZCI6ZmFsc2UsIklzTmV3IjpmYWxzZX0seyIkaWQiOiI0NzciLCJEYXRlIjoiMjAxNS0wNy0xMlQwMDowMDowMFoiLCJTdHlsZSI6eyIkaWQiOiI0NzgiLCJTaGFwZSI6MCwiQ29ubmVjdG9yTWFyZ2luIjp7IiRyZWYiOiI1NyJ9LCJDb25uZWN0b3JTdHlsZSI6eyIkaWQiOiI0NzkiLCJMaW5lQ29sb3IiOnsiJHJlZiI6IjU5In0sIkxpbmVXZWlnaHQiOjEuMCwiTGluZVR5cGUiOjAsIlBhcmVudFN0eWxlIjpudWxsfSwiSXNCZWxvd1RpbWViYW5kIjp0cnVlLCJIaWRlRGF0ZSI6ZmFsc2UsIlNoYXBlU2l6ZSI6MCwiU3BhY2luZyI6Mi4wLCJQYWRkaW5nIjp7IiRyZWYiOiI2MSJ9LCJTaGFwZVN0eWxlIjp7IiRpZCI6IjQ4MCIsIk1hcmdpbiI6eyIkcmVmIjoiNjMifSwiUGFkZGluZyI6eyIkcmVmIjoiNjQifSwiQmFja2dyb3VuZCI6eyIkaWQiOiI0ODEiLCJDb2xvciI6eyIkaWQiOiI0ODIiLCJBIjoyNTUsIlIiOjUyLCJHIjo4NywiQiI6NTF9fSwiSXNWaXNpYmxlIjp0cnVlLCJXaWR0aCI6MTIuMCwiSGVpZ2h0IjoxNC4wLCJCb3JkZXJTdHlsZSI6eyIkaWQiOiI0ODMiLCJMaW5lQ29sb3IiOnsiJHJlZiI6IjY4In0sIkxpbmVXZWlnaHQiOjAuMCwiTGluZVR5cGUiOjAsIlBhcmVudFN0eWxlIjpudWxsfSwiUGFyZW50U3R5bGUiOm51bGx9LCJUaXRsZVN0eWxlIjp7IiRpZCI6IjQ4NCIsIkZvbnRTZXR0aW5ncyI6eyIkaWQiOiI0ODUiLCJGb250U2l6ZSI6MTIsIkZvbnROYW1lIjoiQ2FsaWJyaSIsIklzQm9sZCI6ZmFsc2UsIklzSXRhbGljIjpmYWxzZSwiSXNVbmRlcmxpbmVkIjpmYWxzZSwiUGFyZW50U3R5bGUiOm51bGx9LCJBdXRvU2l6ZSI6MCwiRm9yZWdyb3VuZCI6eyIkaWQiOiI0ODYiLCJDb2xvciI6eyIkaWQiOiI0OD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c0In0sIlBhZGRpbmciOnsiJHJlZiI6Ijc1In0sIkJhY2tncm91bmQiOnsiJHJlZiI6Ijc2In0sIklzVmlzaWJsZSI6dHJ1ZSwiV2lkdGgiOjAuMCwiSGVpZ2h0IjowLjAsIkJvcmRlclN0eWxlIjp7IiRpZCI6IjQ4OCIsIkxpbmVDb2xvciI6bnVsbCwiTGluZVdlaWdodCI6MC4wLCJMaW5lVHlwZSI6MCwiUGFyZW50U3R5bGUiOm51bGx9LCJQYXJlbnRTdHlsZSI6bnVsbH0sIkRhdGVTdHlsZSI6eyIkaWQiOiI0ODkiLCJGb250U2V0dGluZ3MiOnsiJGlkIjoiNDkw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HJlZiI6IjgzIn0sIklzVmlzaWJsZSI6dHJ1ZSwiV2lkdGgiOjAuMCwiSGVpZ2h0IjowLjAsIkJvcmRlclN0eWxlIjp7IiRpZCI6IjQ5MSIsIkxpbmVDb2xvciI6bnVsbCwiTGluZVdlaWdodCI6MC4wLCJMaW5lVHlwZSI6MCwiUGFyZW50U3R5bGUiOm51bGx9LCJQYXJlbnRTdHlsZSI6bnVsbH0sIkRhdGVGb3JtYXQiOnsiJGlkIjoiNDk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OTMiLCJEYXRlUGFydElzVmlzaWJsZSI6dHJ1ZSwiVGltZVBhcnRJc1Zpc2libGUiOmZhbHNlfX0sIklzVmlzaWJsZSI6dHJ1ZSwiUGFyZW50U3R5bGUiOm51bGx9LCJJbmRleCI6MTcsIlBlcmNlbnRhZ2VDb21wbGV0ZSI6bnVsbCwiUG9zaXRpb24iOnsiUmF0aW8iOjAuMjc4MDEyMjU0NTAzMDM4MTgsIklzQ3VzdG9tIjpmYWxzZX0sIkRhdGVGb3JtYXQiOnsiJHJlZiI6IjQ5MiJ9LCJJZCI6IjcyOWExOTNkLWJkYWUtNGVmMi1hODhlLTgxYWNlNWY4YjM4ZiIsIkltcG9ydElkIjpudWxsLCJUaXRsZSI6IldpZGUtcmFuZ2UgbWFuaHVudCBvcmdhbml6ZWQiLCJOb3RlIjpudWxsLCJIeXBlcmxpbmsiOm51bGwsIklzQ2hhbmdlZCI6ZmFsc2UsIklzTmV3IjpmYWxzZX0seyIkaWQiOiI0OTQiLCJEYXRlIjoiMjAxNi0wMS0wOFQwMDowMDowMFoiLCJTdHlsZSI6eyIkaWQiOiI0OTUiLCJTaGFwZSI6MCwiQ29ubmVjdG9yTWFyZ2luIjp7IiRpZCI6IjQ5NiIsIlRvcCI6MCwiTGVmdCI6MiwiUmlnaHQiOjIsIkJvdHRvbSI6MH0sIkNvbm5lY3RvclN0eWxlIjp7IiRpZCI6IjQ5NyIsIkxpbmVDb2xvciI6eyIkcmVmIjoiNTkifSwiTGluZVdlaWdodCI6MS4wLCJMaW5lVHlwZSI6MCwiUGFyZW50U3R5bGUiOm51bGx9LCJJc0JlbG93VGltZWJhbmQiOmZhbHNlLCJIaWRlRGF0ZSI6ZmFsc2UsIlNoYXBlU2l6ZSI6MCwiU3BhY2luZyI6Mi4wLCJQYWRkaW5nIjp7IiRpZCI6IjQ5OCIsIlRvcCI6NywiTGVmdCI6MywiUmlnaHQiOjAsIkJvdHRvbSI6Mn0sIlNoYXBlU3R5bGUiOnsiJGlkIjoiNDk5IiwiTWFyZ2luIjp7IiRpZCI6IjUwMCIsIlRvcCI6MCwiTGVmdCI6MCwiUmlnaHQiOjAsIkJvdHRvbSI6MH0sIlBhZGRpbmciOnsiJGlkIjoiNTAxIiwiVG9wIjowLCJMZWZ0IjowLCJSaWdodCI6MCwiQm90dG9tIjowfSwiQmFja2dyb3VuZCI6eyIkaWQiOiI1MDIiLCJDb2xvciI6eyIkaWQiOiI1MDMiLCJBIjoyNTUsIlIiOjUyLCJHIjo4NywiQiI6NTF9fSwiSXNWaXNpYmxlIjp0cnVlLCJXaWR0aCI6MTIuMCwiSGVpZ2h0IjoxNC4wLCJCb3JkZXJTdHlsZSI6eyIkaWQiOiI1MDQiLCJMaW5lQ29sb3IiOnsiJHJlZiI6IjY4In0sIkxpbmVXZWlnaHQiOjAuMCwiTGluZVR5cGUiOjAsIlBhcmVudFN0eWxlIjpudWxsfSwiUGFyZW50U3R5bGUiOm51bGx9LCJUaXRsZVN0eWxlIjp7IiRpZCI6IjUwNSIsIkZvbnRTZXR0aW5ncyI6eyIkaWQiOiI1MDYiLCJGb250U2l6ZSI6MTIsIkZvbnROYW1lIjoiQ2FsaWJyaSIsIklzQm9sZCI6ZmFsc2UsIklzSXRhbGljIjpmYWxzZSwiSXNVbmRlcmxpbmVkIjpmYWxzZSwiUGFyZW50U3R5bGUiOm51bGx9LCJBdXRvU2l6ZSI6MCwiRm9yZWdyb3VuZCI6eyIkaWQiOiI1MDciLCJDb2xvciI6eyIkaWQiOiI1MD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TA5IiwiVG9wIjowLCJMZWZ0IjowLCJSaWdodCI6MCwiQm90dG9tIjowfSwiUGFkZGluZyI6eyIkaWQiOiI1MTAiLCJUb3AiOjAsIkxlZnQiOjAsIlJpZ2h0IjowLCJCb3R0b20iOjB9LCJCYWNrZ3JvdW5kIjp7IiRyZWYiOiI3NiJ9LCJJc1Zpc2libGUiOnRydWUsIldpZHRoIjowLjAsIkhlaWdodCI6MC4wLCJCb3JkZXJTdHlsZSI6eyIkaWQiOiI1MTEiLCJMaW5lQ29sb3IiOm51bGwsIkxpbmVXZWlnaHQiOjAuMCwiTGluZVR5cGUiOjAsIlBhcmVudFN0eWxlIjpudWxsfSwiUGFyZW50U3R5bGUiOm51bGx9LCJEYXRlU3R5bGUiOnsiJGlkIjoiNTEyIiwiRm9udFNldHRpbmdzIjp7IiRpZCI6IjUxMy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xNCIsIlRvcCI6MCwiTGVmdCI6MCwiUmlnaHQiOjAsIkJvdHRvbSI6MH0sIlBhZGRpbmciOnsiJGlkIjoiNTE1IiwiVG9wIjowLCJMZWZ0IjowLCJSaWdodCI6MCwiQm90dG9tIjowfSwiQmFja2dyb3VuZCI6eyIkcmVmIjoiODMifSwiSXNWaXNpYmxlIjp0cnVlLCJXaWR0aCI6MC4wLCJIZWlnaHQiOjAuMCwiQm9yZGVyU3R5bGUiOnsiJGlkIjoiNTE2IiwiTGluZUNvbG9yIjpudWxsLCJMaW5lV2VpZ2h0IjowLjAsIkxpbmVUeXBlIjowLCJQYXJlbnRTdHlsZSI6bnVsbH0sIlBhcmVudFN0eWxlIjpudWxsfSwiRGF0ZUZvcm1hdCI6eyIkaWQiOiI1M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xOCIsIkRhdGVQYXJ0SXNWaXNpYmxlIjp0cnVlLCJUaW1lUGFydElzVmlzaWJsZSI6ZmFsc2V9fSwiSXNWaXNpYmxlIjp0cnVlLCJQYXJlbnRTdHlsZSI6bnVsbH0sIkluZGV4IjoxOCwiUGVyY2VudGFnZUNvbXBsZXRlIjpudWxsLCJQb3NpdGlvbiI6eyJSYXRpbyI6MC4xNTIyODU2NTM1NzM0OTUzOCwiSXNDdXN0b20iOnRydWV9LCJEYXRlRm9ybWF0Ijp7IiRyZWYiOiI1MTcifSwiSWQiOiI2MGI3YWNjMy02MDI3LTRjZTMtOTVmMy1lZGMyYjY1YTJkODgiLCJJbXBvcnRJZCI6bnVsbCwiVGl0bGUiOiJDYXB0dXJlZCBieSBNZXhpY2FuIGF1dGhvcml0aWVzIiwiTm90ZSI6bnVsbCwiSHlwZXJsaW5rIjpudWxsLCJJc0NoYW5nZWQiOmZhbHNlLCJJc05ldyI6ZmFsc2V9LHsiJGlkIjoiNTE5IiwiRGF0ZSI6IjIwMTctMDEtMTlUMDA6MDA6MDBaIiwiU3R5bGUiOnsiJGlkIjoiNTIwIiwiU2hhcGUiOjAsIkNvbm5lY3Rvck1hcmdpbiI6eyIkaWQiOiI1MjEiLCJUb3AiOjAsIkxlZnQiOjIsIlJpZ2h0IjoyLCJCb3R0b20iOjB9LCJDb25uZWN0b3JTdHlsZSI6eyIkaWQiOiI1MjIiLCJMaW5lQ29sb3IiOnsiJHJlZiI6IjU5In0sIkxpbmVXZWlnaHQiOjEuMCwiTGluZVR5cGUiOjAsIlBhcmVudFN0eWxlIjpudWxsfSwiSXNCZWxvd1RpbWViYW5kIjp0cnVlLCJIaWRlRGF0ZSI6ZmFsc2UsIlNoYXBlU2l6ZSI6MCwiU3BhY2luZyI6Mi4wLCJQYWRkaW5nIjp7IiRpZCI6IjUyMyIsIlRvcCI6NywiTGVmdCI6MywiUmlnaHQiOjAsIkJvdHRvbSI6Mn0sIlNoYXBlU3R5bGUiOnsiJGlkIjoiNTI0IiwiTWFyZ2luIjp7IiRpZCI6IjUyNSIsIlRvcCI6MCwiTGVmdCI6MCwiUmlnaHQiOjAsIkJvdHRvbSI6MH0sIlBhZGRpbmciOnsiJGlkIjoiNTI2IiwiVG9wIjowLCJMZWZ0IjowLCJSaWdodCI6MCwiQm90dG9tIjowfSwiQmFja2dyb3VuZCI6eyIkaWQiOiI1MjciLCJDb2xvciI6eyIkaWQiOiI1MjgiLCJBIjoyNTUsIlIiOjUyLCJHIjo4NywiQiI6NTF9fSwiSXNWaXNpYmxlIjp0cnVlLCJXaWR0aCI6MTIuMCwiSGVpZ2h0IjoxNC4wLCJCb3JkZXJTdHlsZSI6eyIkaWQiOiI1MjkiLCJMaW5lQ29sb3IiOnsiJHJlZiI6IjY4In0sIkxpbmVXZWlnaHQiOjAuMCwiTGluZVR5cGUiOjAsIlBhcmVudFN0eWxlIjpudWxsfSwiUGFyZW50U3R5bGUiOm51bGx9LCJUaXRsZVN0eWxlIjp7IiRpZCI6IjUzMCIsIkZvbnRTZXR0aW5ncyI6eyIkaWQiOiI1MzEiLCJGb250U2l6ZSI6MTIsIkZvbnROYW1lIjoiQ2FsaWJyaSIsIklzQm9sZCI6ZmFsc2UsIklzSXRhbGljIjpmYWxzZSwiSXNVbmRlcmxpbmVkIjpmYWxzZSwiUGFyZW50U3R5bGUiOm51bGx9LCJBdXRvU2l6ZSI6MCwiRm9yZWdyb3VuZCI6eyIkaWQiOiI1MzIiLCJDb2xvciI6eyIkaWQiOiI1Mz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TM0IiwiVG9wIjowLCJMZWZ0IjowLCJSaWdodCI6MCwiQm90dG9tIjowfSwiUGFkZGluZyI6eyIkaWQiOiI1MzUiLCJUb3AiOjAsIkxlZnQiOjAsIlJpZ2h0IjowLCJCb3R0b20iOjB9LCJCYWNrZ3JvdW5kIjp7IiRyZWYiOiI3NiJ9LCJJc1Zpc2libGUiOnRydWUsIldpZHRoIjowLjAsIkhlaWdodCI6MC4wLCJCb3JkZXJTdHlsZSI6eyIkaWQiOiI1MzYiLCJMaW5lQ29sb3IiOm51bGwsIkxpbmVXZWlnaHQiOjAuMCwiTGluZVR5cGUiOjAsIlBhcmVudFN0eWxlIjpudWxsfSwiUGFyZW50U3R5bGUiOm51bGx9LCJEYXRlU3R5bGUiOnsiJGlkIjoiNTM3IiwiRm9udFNldHRpbmdzIjp7IiRpZCI6IjUzO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zOSIsIlRvcCI6MCwiTGVmdCI6MCwiUmlnaHQiOjAsIkJvdHRvbSI6MH0sIlBhZGRpbmciOnsiJGlkIjoiNTQwIiwiVG9wIjowLCJMZWZ0IjowLCJSaWdodCI6MCwiQm90dG9tIjowfSwiQmFja2dyb3VuZCI6eyIkcmVmIjoiODMifSwiSXNWaXNpYmxlIjp0cnVlLCJXaWR0aCI6MC4wLCJIZWlnaHQiOjAuMCwiQm9yZGVyU3R5bGUiOnsiJGlkIjoiNTQxIiwiTGluZUNvbG9yIjpudWxsLCJMaW5lV2VpZ2h0IjowLjAsIkxpbmVUeXBlIjowLCJQYXJlbnRTdHlsZSI6bnVsbH0sIlBhcmVudFN0eWxlIjpudWxsfSwiRGF0ZUZvcm1hdCI6eyIkaWQiOiI1ND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0MyIsIkRhdGVQYXJ0SXNWaXNpYmxlIjp0cnVlLCJUaW1lUGFydElzVmlzaWJsZSI6ZmFsc2V9fSwiSXNWaXNpYmxlIjp0cnVlLCJQYXJlbnRTdHlsZSI6bnVsbH0sIkluZGV4IjoxOSwiUGVyY2VudGFnZUNvbXBsZXRlIjpudWxsLCJQb3NpdGlvbiI6eyJSYXRpbyI6MC4xNDg2NDIwMjQyODc0NzEwNiwiSXNDdXN0b20iOmZhbHNlfSwiRGF0ZUZvcm1hdCI6eyIkcmVmIjoiNTQyIn0sIklkIjoiNzEzNjVkYzMtMjI2NS00NmJlLTlmMjItYjI3OTM5NzRlYTJkIiwiSW1wb3J0SWQiOm51bGwsIlRpdGxlIjoiRXh0cmFkaXRlZCB0byB0aGUgVS5TLiAiLCJOb3RlIjpudWxsLCJIeXBlcmxpbmsiOm51bGwsIklzQ2hhbmdlZCI6ZmFsc2UsIklzTmV3IjpmYWxzZX0seyIkaWQiOiI1NDQiLCJEYXRlIjoiMjAxOS0wNy0xN1QwMDowMDowMFoiLCJTdHlsZSI6eyIkaWQiOiI1NDUiLCJTaGFwZSI6MCwiQ29ubmVjdG9yTWFyZ2luIjp7IiRpZCI6IjU0NiIsIlRvcCI6MCwiTGVmdCI6MiwiUmlnaHQiOjIsIkJvdHRvbSI6MH0sIkNvbm5lY3RvclN0eWxlIjp7IiRpZCI6IjU0NyIsIkxpbmVDb2xvciI6eyIkcmVmIjoiNTkifSwiTGluZVdlaWdodCI6MS4wLCJMaW5lVHlwZSI6MCwiUGFyZW50U3R5bGUiOm51bGx9LCJJc0JlbG93VGltZWJhbmQiOmZhbHNlLCJIaWRlRGF0ZSI6ZmFsc2UsIlNoYXBlU2l6ZSI6MCwiU3BhY2luZyI6Mi4wLCJQYWRkaW5nIjp7IiRpZCI6IjU0OCIsIlRvcCI6NywiTGVmdCI6MywiUmlnaHQiOjAsIkJvdHRvbSI6Mn0sIlNoYXBlU3R5bGUiOnsiJGlkIjoiNTQ5IiwiTWFyZ2luIjp7IiRpZCI6IjU1MCIsIlRvcCI6MCwiTGVmdCI6MCwiUmlnaHQiOjAsIkJvdHRvbSI6MH0sIlBhZGRpbmciOnsiJGlkIjoiNTUxIiwiVG9wIjowLCJMZWZ0IjowLCJSaWdodCI6MCwiQm90dG9tIjowfSwiQmFja2dyb3VuZCI6eyIkaWQiOiI1NTIiLCJDb2xvciI6eyIkaWQiOiI1NTMiLCJBIjoyNTUsIlIiOjUyLCJHIjo4NywiQiI6NTF9fSwiSXNWaXNpYmxlIjp0cnVlLCJXaWR0aCI6MTIuMCwiSGVpZ2h0IjoxNC4wLCJCb3JkZXJTdHlsZSI6eyIkaWQiOiI1NTQiLCJMaW5lQ29sb3IiOnsiJHJlZiI6IjY4In0sIkxpbmVXZWlnaHQiOjAuMCwiTGluZVR5cGUiOjAsIlBhcmVudFN0eWxlIjpudWxsfSwiUGFyZW50U3R5bGUiOm51bGx9LCJUaXRsZVN0eWxlIjp7IiRpZCI6IjU1NSIsIkZvbnRTZXR0aW5ncyI6eyIkaWQiOiI1NTYiLCJGb250U2l6ZSI6MTIsIkZvbnROYW1lIjoiQ2FsaWJyaSIsIklzQm9sZCI6ZmFsc2UsIklzSXRhbGljIjpmYWxzZSwiSXNVbmRlcmxpbmVkIjpmYWxzZSwiUGFyZW50U3R5bGUiOm51bGx9LCJBdXRvU2l6ZSI6MiwiRm9yZWdyb3VuZCI6eyIkaWQiOiI1NTciLCJDb2xvciI6eyIkaWQiOiI1NTgiLCJBIjoyNTUsIlIiOjI1NSwiRyI6MjU1LCJCIjoyNTV9fSwiTWF4V2lkdGgiOjE4MS4xNDU0MzE1MTg1NTQ2OSwiTWF4SGVpZ2h0IjoiSW5maW5pdHkiLCJTbWFydEZvcmVncm91bmRJc0FjdGl2ZSI6ZmFsc2UsIkhvcml6b250YWxBbGlnbm1lbnQiOjEsIlZlcnRpY2FsQWxpZ25tZW50IjowLCJTbWFydEZvcmVncm91bmQiOm51bGwsIkJhY2tncm91bmRGaWxsVHlwZSI6MCwiTWFyZ2luIjp7IiRpZCI6IjU1OSIsIlRvcCI6MCwiTGVmdCI6MCwiUmlnaHQiOjAsIkJvdHRvbSI6MH0sIlBhZGRpbmciOnsiJGlkIjoiNTYwIiwiVG9wIjowLCJMZWZ0IjowLCJSaWdodCI6MCwiQm90dG9tIjowfSwiQmFja2dyb3VuZCI6eyIkcmVmIjoiNzYifSwiSXNWaXNpYmxlIjp0cnVlLCJXaWR0aCI6MC4wLCJIZWlnaHQiOjAuMCwiQm9yZGVyU3R5bGUiOnsiJGlkIjoiNTYxIiwiTGluZUNvbG9yIjpudWxsLCJMaW5lV2VpZ2h0IjowLjAsIkxpbmVUeXBlIjowLCJQYXJlbnRTdHlsZSI6bnVsbH0sIlBhcmVudFN0eWxlIjpudWxsfSwiRGF0ZVN0eWxlIjp7IiRpZCI6IjU2MiIsIkZvbnRTZXR0aW5ncyI6eyIkaWQiOiI1NjM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NjQiLCJUb3AiOjAsIkxlZnQiOjAsIlJpZ2h0IjowLCJCb3R0b20iOjB9LCJQYWRkaW5nIjp7IiRpZCI6IjU2NSIsIlRvcCI6MCwiTGVmdCI6MCwiUmlnaHQiOjAsIkJvdHRvbSI6MH0sIkJhY2tncm91bmQiOnsiJHJlZiI6IjgzIn0sIklzVmlzaWJsZSI6dHJ1ZSwiV2lkdGgiOjAuMCwiSGVpZ2h0IjowLjAsIkJvcmRlclN0eWxlIjp7IiRpZCI6IjU2NiIsIkxpbmVDb2xvciI6bnVsbCwiTGluZVdlaWdodCI6MC4wLCJMaW5lVHlwZSI6MCwiUGFyZW50U3R5bGUiOm51bGx9LCJQYXJlbnRTdHlsZSI6bnVsbH0sIkRhdGVGb3JtYXQiOnsiJGlkIjoiNTY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jgiLCJEYXRlUGFydElzVmlzaWJsZSI6dHJ1ZSwiVGltZVBhcnRJc1Zpc2libGUiOmZhbHNlfX0sIklzVmlzaWJsZSI6dHJ1ZSwiUGFyZW50U3R5bGUiOm51bGx9LCJJbmRleCI6MjAsIlBlcmNlbnRhZ2VDb21wbGV0ZSI6bnVsbCwiUG9zaXRpb24iOnsiUmF0aW8iOjAuMDgzNTkyNzMyNzQ3Mzk1ODI5LCJJc0N1c3RvbSI6ZmFsc2V9LCJEYXRlRm9ybWF0Ijp7IiRyZWYiOiI1NjcifSwiSWQiOiJlMmVjZjYwMi05YjhiLTQ2MWUtYjdhMi1mOTY5NzQ2YThjOTgiLCJJbXBvcnRJZCI6bnVsbCwiVGl0bGUiOiJTZW50ZW5jZWQgdG8gbGlmZSBpbiBwcmlzb24gKyAzMHlycyAiLCJOb3RlIjpudWxsLCJIeXBlcmxpbmsiOm51bGwsIklzQ2hhbmdlZCI6ZmFsc2UsIklzTmV3IjpmYWxzZX1dLCJUYXNrcyI6W3siJGlkIjoiNTY5IiwiR3JvdXBOYW1lIjpudWxsLCJTdGFydERhdGUiOiIyMDE5LTA3LTE5VDAwOjAwOjAwIiwiRW5kRGF0ZSI6IjIwMTktMDctMTlUMjM6NTk6MDAiLCJQZXJjZW50YWdlQ29tcGxldGUiOm51bGwsIlN0eWxlIjp7IiRpZCI6IjU3MCIsIlNoYXBlIjoyLCJTaGFwZVRoaWNrbmVzcyI6MCwiRHVyYXRpb25Gb3JtYXQiOjAsIkluY2x1ZGVOb25Xb3JraW5nRGF5c0luRHVyYXRpb24iOmZhbHNlLCJQZXJjZW50YWdlQ29tcGxldGVTdHlsZSI6eyIkaWQiOiI1NzEiLCJGb250U2V0dGluZ3MiOnsiJGlkIjoiNTcyIiwiRm9udFNpemUiOjEwLCJGb250TmFtZSI6IkNhbGlicmkiLCJJc0JvbGQiOmZhbHNlLCJJc0l0YWxpYyI6ZmFsc2UsIklzVW5kZXJsaW5lZCI6ZmFsc2UsIlBhcmVudFN0eWxlIjpudWxsfSwiQXV0b1NpemUiOjAsIkZvcmVncm91bmQiOnsiJGlkIjoiNTczIiwiQ29sb3IiOnsiJHJlZiI6IjkwIn19LCJNYXhXaWR0aCI6MjAwLjAsIk1heEhlaWdodCI6IkluZmluaXR5IiwiU21hcnRGb3JlZ3JvdW5kSXNBY3RpdmUiOmZhbHNlLCJIb3Jpem9udGFsQWxpZ25tZW50IjowLCJWZXJ0aWNhbEFsaWdubWVudCI6MCwiU21hcnRGb3JlZ3JvdW5kIjpudWxsLCJCYWNrZ3JvdW5kRmlsbFR5cGUiOjAsIk1hcmdpbiI6eyIkaWQiOiI1NzQiLCJUb3AiOjAsIkxlZnQiOjAsIlJpZ2h0IjowLCJCb3R0b20iOjB9LCJQYWRkaW5nIjp7IiRpZCI6IjU3NSIsIlRvcCI6MCwiTGVmdCI6MCwiUmlnaHQiOjAsIkJvdHRvbSI6MH0sIkJhY2tncm91bmQiOnsiJHJlZiI6IjkzIn0sIklzVmlzaWJsZSI6dHJ1ZSwiV2lkdGgiOjAuMCwiSGVpZ2h0IjowLjAsIkJvcmRlclN0eWxlIjp7IiRpZCI6IjU3NiIsIkxpbmVDb2xvciI6bnVsbCwiTGluZVdlaWdodCI6MC4wLCJMaW5lVHlwZSI6MCwiUGFyZW50U3R5bGUiOm51bGx9LCJQYXJlbnRTdHlsZSI6bnVsbH0sIkR1cmF0aW9uU3R5bGUiOnsiJGlkIjoiNTc3IiwiRm9udFNldHRpbmdzIjp7IiRpZCI6IjU3OCIsIkZvbnRTaXplIjoxMCwiRm9udE5hbWUiOiJDYWxpYnJpIiwiSXNCb2xkIjpmYWxzZSwiSXNJdGFsaWMiOmZhbHNlLCJJc1VuZGVybGluZWQiOmZhbHNlLCJQYXJlbnRTdHlsZSI6bnVsbH0sIkF1dG9TaXplIjowLCJGb3JlZ3JvdW5kIjp7IiRpZCI6IjU3OSIsIkNvbG9yIjp7IiRyZWYiOiI5NyJ9fSwiTWF4V2lkdGgiOjIwMC4wLCJNYXhIZWlnaHQiOiJJbmZpbml0eSIsIlNtYXJ0Rm9yZWdyb3VuZElzQWN0aXZlIjpmYWxzZSwiSG9yaXpvbnRhbEFsaWdubWVudCI6MCwiVmVydGljYWxBbGlnbm1lbnQiOjAsIlNtYXJ0Rm9yZWdyb3VuZCI6bnVsbCwiQmFja2dyb3VuZEZpbGxUeXBlIjowLCJNYXJnaW4iOnsiJGlkIjoiNTgwIiwiVG9wIjowLCJMZWZ0IjowLCJSaWdodCI6MCwiQm90dG9tIjowfSwiUGFkZGluZyI6eyIkaWQiOiI1ODEiLCJUb3AiOjAsIkxlZnQiOjAsIlJpZ2h0IjowLCJCb3R0b20iOjB9LCJCYWNrZ3JvdW5kIjp7IiRyZWYiOiIxMDAifSwiSXNWaXNpYmxlIjp0cnVlLCJXaWR0aCI6MC4wLCJIZWlnaHQiOjAuMCwiQm9yZGVyU3R5bGUiOnsiJGlkIjoiNTgyIiwiTGluZUNvbG9yIjpudWxsLCJMaW5lV2VpZ2h0IjowLjAsIkxpbmVUeXBlIjowLCJQYXJlbnRTdHlsZSI6bnVsbH0sIlBhcmVudFN0eWxlIjpudWxsfSwiSG9yaXpvbnRhbENvbm5lY3RvclN0eWxlIjp7IiRpZCI6IjU4MyIsIkxpbmVDb2xvciI6eyIkcmVmIjoiMTAyIn0sIkxpbmVXZWlnaHQiOjEuMCwiTGluZVR5cGUiOjAsIlBhcmVudFN0eWxlIjpudWxsfSwiVmVydGljYWxDb25uZWN0b3JTdHlsZSI6eyIkaWQiOiI1ODQiLCJMaW5lQ29sb3IiOnsiJHJlZiI6IjEwNSJ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NTg1IiwiTWFyZ2luIjp7IiRpZCI6IjU4NiIsIlRvcCI6MCwiTGVmdCI6NCwiUmlnaHQiOjQsIkJvdHRvbSI6MH0sIlBhZGRpbmciOnsiJGlkIjoiNTg3IiwiVG9wIjowLCJMZWZ0IjowLCJSaWdodCI6MCwiQm90dG9tIjowfSwiQmFja2dyb3VuZCI6eyIkaWQiOiI1ODgiLCJDb2xvciI6eyIkaWQiOiI1ODkiLCJBIjoyNTUsIlIiOjkxLCJHIjoxNTUsIkIiOjIxM319LCJJc1Zpc2libGUiOnRydWUsIldpZHRoIjowLjAsIkhlaWdodCI6MTAuMCwiQm9yZGVyU3R5bGUiOnsiJGlkIjoiNTkwIiwiTGluZUNvbG9yIjp7IiRyZWYiOiIxMTMifSwiTGluZVdlaWdodCI6MC4wLCJMaW5lVHlwZSI6MCwiUGFyZW50U3R5bGUiOm51bGx9LCJQYXJlbnRTdHlsZSI6bnVsbH0sIlRpdGxlU3R5bGUiOnsiJGlkIjoiNTkxIiwiRm9udFNldHRpbmdzIjp7IiRpZCI6IjU5MiIsIkZvbnRTaXplIjoxMSwiRm9udE5hbWUiOiJDYWxpYnJpIiwiSXNCb2xkIjp0cnVlLCJJc0l0YWxpYyI6ZmFsc2UsIklzVW5kZXJsaW5lZCI6ZmFsc2UsIlBhcmVudFN0eWxlIjpudWxsfSwiQXV0b1NpemUiOjAsIkZvcmVncm91bmQiOnsiJGlkIjoiNTkzIiwiQ29sb3IiOnsiJHJlZiI6IjExOCJ9fSwiTWF4V2lkdGgiOjk2MC4wLCJNYXhIZWlnaHQiOiJJbmZpbml0eSIsIlNtYXJ0Rm9yZWdyb3VuZElzQWN0aXZlIjpmYWxzZSwiSG9yaXpvbnRhbEFsaWdubWVudCI6MSwiVmVydGljYWxBbGlnbm1lbnQiOjAsIlNtYXJ0Rm9yZWdyb3VuZCI6bnVsbCwiQmFja2dyb3VuZEZpbGxUeXBlIjowLCJNYXJnaW4iOnsiJGlkIjoiNTk0IiwiVG9wIjowLCJMZWZ0IjowLCJSaWdodCI6MCwiQm90dG9tIjowfSwiUGFkZGluZyI6eyIkaWQiOiI1OTUiLCJUb3AiOjAsIkxlZnQiOjAsIlJpZ2h0IjowLCJCb3R0b20iOjB9LCJCYWNrZ3JvdW5kIjp7IiRyZWYiOiIxMjEifSwiSXNWaXNpYmxlIjp0cnVlLCJXaWR0aCI6MC4wLCJIZWlnaHQiOjAuMCwiQm9yZGVyU3R5bGUiOnsiJGlkIjoiNTk2IiwiTGluZUNvbG9yIjpudWxsLCJMaW5lV2VpZ2h0IjowLjAsIkxpbmVUeXBlIjowLCJQYXJlbnRTdHlsZSI6bnVsbH0sIlBhcmVudFN0eWxlIjpudWxsfSwiRGF0ZVN0eWxlIjp7IiRpZCI6IjU5NyIsIkZvbnRTZXR0aW5ncyI6eyIkaWQiOiI1OTgiLCJGb250U2l6ZSI6MTAsIkZvbnROYW1lIjoiQ2FsaWJyaSIsIklzQm9sZCI6ZmFsc2UsIklzSXRhbGljIjpmYWxzZSwiSXNVbmRlcmxpbmVkIjpmYWxzZSwiUGFyZW50U3R5bGUiOm51bGx9LCJBdXRvU2l6ZSI6MCwiRm9yZWdyb3VuZCI6eyIkaWQiOiI1OTkiLCJDb2xvciI6eyIkcmVmIjoiMTI1In19LCJNYXhXaWR0aCI6MjAwLjAsIk1heEhlaWdodCI6IkluZmluaXR5IiwiU21hcnRGb3JlZ3JvdW5kSXNBY3RpdmUiOmZhbHNlLCJIb3Jpem9udGFsQWxpZ25tZW50IjowLCJWZXJ0aWNhbEFsaWdubWVudCI6MCwiU21hcnRGb3JlZ3JvdW5kIjpudWxsLCJCYWNrZ3JvdW5kRmlsbFR5cGUiOjAsIk1hcmdpbiI6eyIkaWQiOiI2MDAiLCJUb3AiOjAsIkxlZnQiOjAsIlJpZ2h0IjowLCJCb3R0b20iOjB9LCJQYWRkaW5nIjp7IiRpZCI6IjYwMSIsIlRvcCI6MCwiTGVmdCI6MCwiUmlnaHQiOjAsIkJvdHRvbSI6MH0sIkJhY2tncm91bmQiOnsiJHJlZiI6IjEyOCJ9LCJJc1Zpc2libGUiOnRydWUsIldpZHRoIjowLjAsIkhlaWdodCI6MC4wLCJCb3JkZXJTdHlsZSI6eyIkaWQiOiI2MDIiLCJMaW5lQ29sb3IiOm51bGwsIkxpbmVXZWlnaHQiOjAuMCwiTGluZVR5cGUiOjAsIlBhcmVudFN0eWxlIjpudWxsfSwiUGFyZW50U3R5bGUiOm51bGx9LCJEYXRlRm9ybWF0Ijp7IiRpZCI6IjYw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LCJTbWFydER1cmF0aW9uQWN0aXZhdGVkIjpmYWxzZSwiRGF0ZUZvcm1hdCI6eyIkcmVmIjoiNjAzIn0sIklkIjoiMzdhNTFmNjUtNzkwZi00ZWJhLTkyYjMtN2FjYjVhZDNlN2UxIiwiSW1wb3J0SWQiOm51bGwsIlRpdGxlIjpudWxsLCJOb3RlIjpudWxsLCJIeXBlcmxpbmsiOm51bGwsIklzQ2hhbmdlZCI6ZmFsc2UsIklzTmV3IjpmYWxzZX1dLCJNc1Byb2plY3RJdGVtc1RyZWUiOnsiJGlkIjoiNjA0IiwiUm9vdCI6eyJJbXBvcnRJZCI6bnVsbCwiSXNJbXBvcnRlZCI6ZmFsc2UsIkNoaWxkcmVuIjpbXX19LCJNZXRhZGF0YSI6eyIkaWQiOiI2MDUiLCJSZWNlbnRDb2xvcnNDb2xsZWN0aW9uIjoiW10ifSwiU2V0dGluZ3MiOnsiJGlkIjoiNjA2IiwiSW1wYU9wdGlvbnMiOnsiJGlkIjoiNjA3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2MDgiLCJVc2VUaW1lIjpmYWxzZSwiV29ya0RheVN0YXJ0IjoiMDA6MDA6MDAiLCJXb3JrRGF5RW5kIjoiMjM6NTk6MDAifSwiTGFzdFVzZWRUZW1wbGF0ZUlkIjoiYzExZjZmNDktN2RiOC00NWZkLWJhMzItYmZjYWVhNDkyZjM5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2019-07-19T12:56:55Z</dcterms:created>
  <dcterms:modified xsi:type="dcterms:W3CDTF">2019-07-19T13:40:01Z</dcterms:modified>
</cp:coreProperties>
</file>