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sldIdLst>
    <p:sldId id="268" r:id="rId3"/>
    <p:sldId id="28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921"/>
    <a:srgbClr val="C60808"/>
    <a:srgbClr val="FF9B00"/>
    <a:srgbClr val="FEBD69"/>
    <a:srgbClr val="232F3E"/>
    <a:srgbClr val="F8981D"/>
    <a:srgbClr val="313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7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382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0622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60AB-928F-4602-A8B6-F39C51854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E1725-7BDA-4156-91C1-7E2A937D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0983-C74F-49B1-A4A1-6606BF9E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5838-7C15-47B9-A98E-5353FC1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2C29-65B0-4A4A-8107-9F87C9E4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65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101E-C58D-4558-8F44-8C8649DC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7577-2433-49F9-9D51-64292CAE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CC11E-255C-4136-9D8E-1CA7C433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D570-DF9B-4022-BA14-531B41E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E251-5071-47D6-A1AC-C3AAA1A0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071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D1EE-C505-45C8-924F-B9461F2E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02E57-0051-4B40-8D0F-B1931A3A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7D12D-F230-4DA9-9252-D07CD76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2C963-7700-46AF-8430-B333682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7691B-A20A-4B2D-8FD5-FA37BA44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723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1888-DB25-4C13-9ABA-056C2D3D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9383-84B1-4538-9084-FBB46B58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FFDE-0D44-413A-BC7D-07AEC4DD2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BDC7D-1F57-46BC-A11C-698CA013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D15F-CC93-4BDF-ABDE-30F0425E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20205-4297-4858-ACB2-71C66F92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030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62CD-4062-4985-ADE0-83A352B2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438C-AFA9-48B6-BB52-351959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9D6D2-45F5-44B2-9DA7-6C6CB41F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E26EF-13AA-4D53-B4D3-F38FAF886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1DC7D-1517-4B8C-8FC0-DD8FFA18C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D5184-4914-4BF2-A070-1DE5018D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E1F58-55F5-44C3-B3AA-918DD51F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EF75-49B3-4C01-BEBE-AC7B0E15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99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3675-39EA-4609-8C75-B6FD3AB1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E5DD0-7586-4C18-BD47-8025BDA0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19C84-6ABA-4C55-9380-CFDFA9EA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0E79E-9B43-4480-AEEF-17262E562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556164-7609-4880-BB63-DB589FBD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100E4-A139-4972-A479-ED46687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B0A16-CB2A-4EA8-99CF-D14860E3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31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FE36-5BD5-4C4E-AFE1-3AC4BCD0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35F5-33EF-4B50-AFBB-8BD2DC44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5270-AAE4-436E-8889-07A998590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50AEE-D3E4-408F-9338-FEB35F09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6221F-D902-49D3-A886-8A844F56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F62B-ED02-4A66-94DE-AD585C41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5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4432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A9607-10B1-4F26-8E92-625E18AB1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45722-B13F-49A2-9480-E10A83DB4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1AA31-63C6-46B6-9FA1-282243BA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DC22-F071-420A-96B9-9852C86F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D6D1-34F5-435F-964F-E0BDF300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A86-1141-4995-930D-E35ACEDA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26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8A77-A07C-4D93-BB08-3817B2D0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0B044-E5EC-4CA2-869E-590C1F3FF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FCEED-7E21-4350-BE10-64697EF7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4EE8-F2FD-40C5-90D5-71A0D447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BAB3-2848-4D1A-BACA-3436C7AD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605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10359-A85E-4911-9C9E-8B6FC62C3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E1672-AE98-4227-9D4E-2400FAC7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1899-DD4A-408D-A37D-4EDB9F11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E9ABA-B811-4F24-BAC8-1DDC4FD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EEBBC-7D32-4EC2-814B-9188510A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776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591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393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5357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392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143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330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E5BD-0C8E-4D96-A8E0-C30D84526D0C}" type="datetimeFigureOut">
              <a:rPr lang="ro-RO" smtClean="0"/>
              <a:t>26.07.2022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4798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E77DB-5579-4496-A8AE-E9063CBC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E26E-A5CE-4151-8983-319865F31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589CF-186A-4B47-8686-AEC085D8C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3DF4-FC65-4116-9ED1-787E8E235FEF}" type="datetimeFigureOut">
              <a:rPr lang="en-GB" smtClean="0"/>
              <a:t>26/07/2022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8CE9B-14CC-4AE9-AA89-4A21C8161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75C41-E182-4B26-B601-B8A05AD5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2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4.png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LSHAPE_SL_0d79abd205bd4135b44f6cdde4489e44_BackgroundRectangle">
            <a:extLst>
              <a:ext uri="{FF2B5EF4-FFF2-40B4-BE49-F238E27FC236}">
                <a16:creationId xmlns:a16="http://schemas.microsoft.com/office/drawing/2014/main" id="{6EC9EA49-F8C7-47EC-A1E0-2DC4F78483D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445260"/>
            <a:ext cx="11201400" cy="1166749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SL_89730f7f39ba45f78547ff3cf954da1d_BackgroundRectangle">
            <a:extLst>
              <a:ext uri="{FF2B5EF4-FFF2-40B4-BE49-F238E27FC236}">
                <a16:creationId xmlns:a16="http://schemas.microsoft.com/office/drawing/2014/main" id="{CE012DA9-DBDF-413E-BEB9-85F3383DF08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675509"/>
            <a:ext cx="11201400" cy="827363"/>
          </a:xfrm>
          <a:prstGeom prst="rect">
            <a:avLst/>
          </a:prstGeom>
          <a:solidFill>
            <a:srgbClr val="FF9B00">
              <a:alpha val="1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15345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TLSHAPE_SL_82a4d17ec1e84afbb1f0d2fbf451b437_BackgroundRectangle">
            <a:extLst>
              <a:ext uri="{FF2B5EF4-FFF2-40B4-BE49-F238E27FC236}">
                <a16:creationId xmlns:a16="http://schemas.microsoft.com/office/drawing/2014/main" id="{C473A345-AB28-4012-BAA5-C5B6A41921A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566371"/>
            <a:ext cx="11201400" cy="1642025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8d7024ab0d994f1492ff0a766814e012_BackgroundRectangle">
            <a:extLst>
              <a:ext uri="{FF2B5EF4-FFF2-40B4-BE49-F238E27FC236}">
                <a16:creationId xmlns:a16="http://schemas.microsoft.com/office/drawing/2014/main" id="{D6DAFA16-88CC-4F2E-986A-EB8611708DF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271897"/>
            <a:ext cx="11201400" cy="1362329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84" name="OTLSHAPE_TB_00000000000000000000000000000000_ScaleContainer"/>
          <p:cNvSpPr/>
          <p:nvPr>
            <p:custDataLst>
              <p:tags r:id="rId6"/>
            </p:custDataLst>
          </p:nvPr>
        </p:nvSpPr>
        <p:spPr>
          <a:xfrm>
            <a:off x="1746165" y="861060"/>
            <a:ext cx="9525000" cy="381000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SL_0d79abd205bd4135b44f6cdde4489e44_HeaderRectangle">
            <a:extLst>
              <a:ext uri="{FF2B5EF4-FFF2-40B4-BE49-F238E27FC236}">
                <a16:creationId xmlns:a16="http://schemas.microsoft.com/office/drawing/2014/main" id="{E7810C17-D0E3-46E5-8E03-2E88C5E839E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1445260"/>
            <a:ext cx="1562100" cy="1166749"/>
          </a:xfrm>
          <a:prstGeom prst="rect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SL_89730f7f39ba45f78547ff3cf954da1d_HeaderRectangle">
            <a:extLst>
              <a:ext uri="{FF2B5EF4-FFF2-40B4-BE49-F238E27FC236}">
                <a16:creationId xmlns:a16="http://schemas.microsoft.com/office/drawing/2014/main" id="{CE8A71AB-F0A2-4DDB-8F6F-B8FAA4DE2C6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2675509"/>
            <a:ext cx="1562100" cy="827363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TLSHAPE_SL_82a4d17ec1e84afbb1f0d2fbf451b437_HeaderRectangle">
            <a:extLst>
              <a:ext uri="{FF2B5EF4-FFF2-40B4-BE49-F238E27FC236}">
                <a16:creationId xmlns:a16="http://schemas.microsoft.com/office/drawing/2014/main" id="{99218936-9FC6-4C78-BC07-C6FB8501CDFF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566371"/>
            <a:ext cx="1562100" cy="1642025"/>
          </a:xfrm>
          <a:prstGeom prst="rect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SL_8d7024ab0d994f1492ff0a766814e012_HeaderRectangle">
            <a:extLst>
              <a:ext uri="{FF2B5EF4-FFF2-40B4-BE49-F238E27FC236}">
                <a16:creationId xmlns:a16="http://schemas.microsoft.com/office/drawing/2014/main" id="{26239205-AE99-4651-BD55-12873468FC2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271897"/>
            <a:ext cx="1562100" cy="1362329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55" name="OTLSHAPE_SLM_6c6b095a686c491190e0c4de5f26901c_Shape">
            <a:extLst>
              <a:ext uri="{FF2B5EF4-FFF2-40B4-BE49-F238E27FC236}">
                <a16:creationId xmlns:a16="http://schemas.microsoft.com/office/drawing/2014/main" id="{F50AECD8-DD53-4AF8-95BC-5E15A289C98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 rot="16200000">
            <a:off x="5991913" y="1655741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6" name="OTLSHAPE_SLM_79af8ac6c9474c3187f246703d5789d9_Shape">
            <a:extLst>
              <a:ext uri="{FF2B5EF4-FFF2-40B4-BE49-F238E27FC236}">
                <a16:creationId xmlns:a16="http://schemas.microsoft.com/office/drawing/2014/main" id="{824615A6-9F56-4ACF-86BC-9CD835406B7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989287" y="2879640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7" name="OTLSHAPE_SLM_41339b17e57e42c2853212570879e5d6_Shape">
            <a:extLst>
              <a:ext uri="{FF2B5EF4-FFF2-40B4-BE49-F238E27FC236}">
                <a16:creationId xmlns:a16="http://schemas.microsoft.com/office/drawing/2014/main" id="{A1E3D484-3BDC-4877-A152-4B199430F9A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412786" y="3286971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5" name="OTLSHAPE_SLM_627dd14d5955498ea99c7766a79d5777_Shape">
            <a:extLst>
              <a:ext uri="{FF2B5EF4-FFF2-40B4-BE49-F238E27FC236}">
                <a16:creationId xmlns:a16="http://schemas.microsoft.com/office/drawing/2014/main" id="{3E837B73-D6AB-4EA5-A337-364427B226C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836284" y="2879640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4" name="OTLSHAPE_SLM_1cbcd6d64b32418abeba475dfbc735ff_Shape">
            <a:extLst>
              <a:ext uri="{FF2B5EF4-FFF2-40B4-BE49-F238E27FC236}">
                <a16:creationId xmlns:a16="http://schemas.microsoft.com/office/drawing/2014/main" id="{B2969C93-A925-4CD7-AFDA-B311FC739FDF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159847" y="2879640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40" name="OTLSHAPE_SLM_42e9c46fda734a40850f814cc68e04d0_Shape">
            <a:extLst>
              <a:ext uri="{FF2B5EF4-FFF2-40B4-BE49-F238E27FC236}">
                <a16:creationId xmlns:a16="http://schemas.microsoft.com/office/drawing/2014/main" id="{ED4F09AD-42E1-4AB5-94CF-2968F35C42C4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flipV="1">
            <a:off x="6214501" y="372795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8" name="OTLSHAPE_SLM_8d3a5b2e890544579ee7df0573826d2b_Shape">
            <a:extLst>
              <a:ext uri="{FF2B5EF4-FFF2-40B4-BE49-F238E27FC236}">
                <a16:creationId xmlns:a16="http://schemas.microsoft.com/office/drawing/2014/main" id="{D9B09644-3F81-45F2-9798-783712DD8E3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flipV="1">
            <a:off x="5277341" y="4135289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1" name="OTLSHAPE_SLM_610c06375c164e8c9d57359713e9d06a_Shape">
            <a:extLst>
              <a:ext uri="{FF2B5EF4-FFF2-40B4-BE49-F238E27FC236}">
                <a16:creationId xmlns:a16="http://schemas.microsoft.com/office/drawing/2014/main" id="{D016D6DB-DAFD-4858-8080-33E81617263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 flipV="1">
            <a:off x="8880770" y="372795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9" name="OTLSHAPE_SLM_2644f6b3ddea4ac1ad594968681a1838_Shape">
            <a:extLst>
              <a:ext uri="{FF2B5EF4-FFF2-40B4-BE49-F238E27FC236}">
                <a16:creationId xmlns:a16="http://schemas.microsoft.com/office/drawing/2014/main" id="{7ECFAFEC-4A85-4F31-BB37-56D1942053E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 flipV="1">
            <a:off x="7006844" y="372795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2" name="OTLSHAPE_SLM_15bc96ebda78484f9c37f3826174da4b_Shape">
            <a:extLst>
              <a:ext uri="{FF2B5EF4-FFF2-40B4-BE49-F238E27FC236}">
                <a16:creationId xmlns:a16="http://schemas.microsoft.com/office/drawing/2014/main" id="{DE699253-F6A5-480B-A643-EA05C6CAD4C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 flipV="1">
            <a:off x="9534612" y="4135289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3" name="OTLSHAPE_SLM_d5db097ac2ba4319ae894be41a24788d_Shape">
            <a:extLst>
              <a:ext uri="{FF2B5EF4-FFF2-40B4-BE49-F238E27FC236}">
                <a16:creationId xmlns:a16="http://schemas.microsoft.com/office/drawing/2014/main" id="{057998E4-70B1-425D-8224-1835E191A02B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 flipV="1">
            <a:off x="6574765" y="4135289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6" name="OTLSHAPE_SLM_b3c1c87bf1be4ce08fc2f404bd0fa129_Shape">
            <a:extLst>
              <a:ext uri="{FF2B5EF4-FFF2-40B4-BE49-F238E27FC236}">
                <a16:creationId xmlns:a16="http://schemas.microsoft.com/office/drawing/2014/main" id="{6DA7CD43-B3B9-4089-AB5A-149454C351EA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 flipV="1">
            <a:off x="6718791" y="4585165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9" name="OTLSHAPE_SLM_916ce539e9284b0488049ab6c13a4f83_Shape">
            <a:extLst>
              <a:ext uri="{FF2B5EF4-FFF2-40B4-BE49-F238E27FC236}">
                <a16:creationId xmlns:a16="http://schemas.microsoft.com/office/drawing/2014/main" id="{5E7E51F5-A421-4A50-878D-20158EDD6B0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 rot="16200000">
            <a:off x="6856468" y="2408809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44" name="OTLSHAPE_SLM_6a4dfc9b1e004d9f894c7e2309043d13_Shape">
            <a:extLst>
              <a:ext uri="{FF2B5EF4-FFF2-40B4-BE49-F238E27FC236}">
                <a16:creationId xmlns:a16="http://schemas.microsoft.com/office/drawing/2014/main" id="{81C6F0DD-D15B-42AA-8CF5-5E28EA8D9138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 flipV="1">
            <a:off x="8880770" y="4585165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3" name="OTLSHAPE_SLM_7bccf882f12941c2817a10184164e27b_Shape">
            <a:extLst>
              <a:ext uri="{FF2B5EF4-FFF2-40B4-BE49-F238E27FC236}">
                <a16:creationId xmlns:a16="http://schemas.microsoft.com/office/drawing/2014/main" id="{D27B5CA0-4902-4D18-BA45-D8CC6D557D28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 rot="16200000">
            <a:off x="6224329" y="205672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2" name="OTLSHAPE_SLM_77ab58fe64e34e36a6e1102d9b00642f_Shape">
            <a:extLst>
              <a:ext uri="{FF2B5EF4-FFF2-40B4-BE49-F238E27FC236}">
                <a16:creationId xmlns:a16="http://schemas.microsoft.com/office/drawing/2014/main" id="{5EBB52EF-3F94-4FFB-BE9F-4A4FA80D1F0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 rot="16200000">
            <a:off x="7454671" y="1655741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4" name="OTLSHAPE_SLM_f26e7b29a33c42dc9e320cd393e5a0ae_Shape">
            <a:extLst>
              <a:ext uri="{FF2B5EF4-FFF2-40B4-BE49-F238E27FC236}">
                <a16:creationId xmlns:a16="http://schemas.microsoft.com/office/drawing/2014/main" id="{37C694F9-FB1E-4B07-9D3F-226B862CB8E4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 rot="16200000">
            <a:off x="9382261" y="205672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56" name="OTLSHAPE_SLM_58dad2093d044c578b04aaa3eaded399_Shape">
            <a:extLst>
              <a:ext uri="{FF2B5EF4-FFF2-40B4-BE49-F238E27FC236}">
                <a16:creationId xmlns:a16="http://schemas.microsoft.com/office/drawing/2014/main" id="{97162CBE-AC34-42C2-BB4C-126F83C0810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 rot="16200000">
            <a:off x="9771725" y="205672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1" name="OTLSHAPE_SLM_167e2f5fc03c46f6a61e9e49a272d0b3_Shape">
            <a:extLst>
              <a:ext uri="{FF2B5EF4-FFF2-40B4-BE49-F238E27FC236}">
                <a16:creationId xmlns:a16="http://schemas.microsoft.com/office/drawing/2014/main" id="{75D456F3-2A2E-4274-9D61-2FA82B1F73D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 rot="16200000">
            <a:off x="9770147" y="1655741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49" name="OTLSHAPE_SLM_931b77490a854480ba9afe6cd8f9ba8a_Shape">
            <a:extLst>
              <a:ext uri="{FF2B5EF4-FFF2-40B4-BE49-F238E27FC236}">
                <a16:creationId xmlns:a16="http://schemas.microsoft.com/office/drawing/2014/main" id="{1C1273A5-31BF-48B6-8CF8-6BD083DE75D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876823" y="5476028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1" name="OTLSHAPE_SLM_7957f1dc9824497bb0fedb139ff2707f_Shape">
            <a:extLst>
              <a:ext uri="{FF2B5EF4-FFF2-40B4-BE49-F238E27FC236}">
                <a16:creationId xmlns:a16="http://schemas.microsoft.com/office/drawing/2014/main" id="{D490AB61-DF02-451A-A274-4D77AF6C811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521589" y="5925905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0" name="OTLSHAPE_SLM_f362515aa2a6484692614906fa44215f_Shape">
            <a:extLst>
              <a:ext uri="{FF2B5EF4-FFF2-40B4-BE49-F238E27FC236}">
                <a16:creationId xmlns:a16="http://schemas.microsoft.com/office/drawing/2014/main" id="{5608A3C3-DDA8-4978-B691-EE64EB315C7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705076" y="5476028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3" name="OTLSHAPE_SLM_218267206c774e66a15e269cc521172a_Shape">
            <a:extLst>
              <a:ext uri="{FF2B5EF4-FFF2-40B4-BE49-F238E27FC236}">
                <a16:creationId xmlns:a16="http://schemas.microsoft.com/office/drawing/2014/main" id="{3F60BE6C-9B32-42C6-AE3F-C5AA42157F7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9601692" y="6375781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2" name="OTLSHAPE_SLM_f9b2556f0b10415d9dba199203b10564_Shape">
            <a:extLst>
              <a:ext uri="{FF2B5EF4-FFF2-40B4-BE49-F238E27FC236}">
                <a16:creationId xmlns:a16="http://schemas.microsoft.com/office/drawing/2014/main" id="{122BBB04-F17E-4E7A-94C1-3CFF3CF61094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903951" y="5925905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7" name="OTLSHAPE_SLM_0482a45758ee4b53bbc81bc556d0e35a_Shape">
            <a:extLst>
              <a:ext uri="{FF2B5EF4-FFF2-40B4-BE49-F238E27FC236}">
                <a16:creationId xmlns:a16="http://schemas.microsoft.com/office/drawing/2014/main" id="{43CC6DA4-7D5A-4C36-9718-8B9358D28BB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 rot="16200000">
            <a:off x="9811579" y="2408809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4" name="OTLSHAPE_SLM_b5adde3d8a2a44ee86fe7b8a1d2fb54a_Shape">
            <a:extLst>
              <a:ext uri="{FF2B5EF4-FFF2-40B4-BE49-F238E27FC236}">
                <a16:creationId xmlns:a16="http://schemas.microsoft.com/office/drawing/2014/main" id="{0260B374-D0F2-4AFA-9C4E-26138D5FD86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0158069" y="6375781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7" name="OTLSHAPE_SLM_9d24c14e21a9414cb0743556423d7622_Shape">
            <a:extLst>
              <a:ext uri="{FF2B5EF4-FFF2-40B4-BE49-F238E27FC236}">
                <a16:creationId xmlns:a16="http://schemas.microsoft.com/office/drawing/2014/main" id="{020642E4-32E8-4293-B0E8-9930D2124557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 flipV="1">
            <a:off x="10125318" y="4992497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5" name="OTLSHAPE_SLM_6dee0f2e2e6a4987b7874cf105fe86a0_Shape">
            <a:extLst>
              <a:ext uri="{FF2B5EF4-FFF2-40B4-BE49-F238E27FC236}">
                <a16:creationId xmlns:a16="http://schemas.microsoft.com/office/drawing/2014/main" id="{29A256CC-3589-47C4-A890-B314951000A4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 flipV="1">
            <a:off x="10102432" y="4585165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TLSHAPE_SL_0d79abd205bd4135b44f6cdde4489e44_Header">
            <a:extLst>
              <a:ext uri="{FF2B5EF4-FFF2-40B4-BE49-F238E27FC236}">
                <a16:creationId xmlns:a16="http://schemas.microsoft.com/office/drawing/2014/main" id="{62A09CE2-2885-4B6C-90DD-6E93377D8105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1926399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Personal life</a:t>
            </a:r>
          </a:p>
        </p:txBody>
      </p:sp>
      <p:sp>
        <p:nvSpPr>
          <p:cNvPr id="9" name="OTLSHAPE_SL_89730f7f39ba45f78547ff3cf954da1d_Header">
            <a:extLst>
              <a:ext uri="{FF2B5EF4-FFF2-40B4-BE49-F238E27FC236}">
                <a16:creationId xmlns:a16="http://schemas.microsoft.com/office/drawing/2014/main" id="{504B4009-71C8-4B77-B562-C2E7F6AA619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2986955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Education</a:t>
            </a:r>
          </a:p>
        </p:txBody>
      </p:sp>
      <p:sp>
        <p:nvSpPr>
          <p:cNvPr id="12" name="OTLSHAPE_SL_82a4d17ec1e84afbb1f0d2fbf451b437_Header">
            <a:extLst>
              <a:ext uri="{FF2B5EF4-FFF2-40B4-BE49-F238E27FC236}">
                <a16:creationId xmlns:a16="http://schemas.microsoft.com/office/drawing/2014/main" id="{1B1B40C9-7955-4DFE-89E8-6D67B748089B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4182914"/>
            <a:ext cx="15621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Career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Wealth</a:t>
            </a:r>
            <a:endParaRPr kumimoji="0" lang="en-US" sz="1400" b="1" i="0" u="none" strike="noStrike" kern="1200" cap="none" normalizeH="0" baseline="0" noProof="0" dirty="0">
              <a:ln>
                <a:noFill/>
              </a:ln>
              <a:solidFill>
                <a:srgbClr val="13192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OTLSHAPE_SL_8d7024ab0d994f1492ff0a766814e012_Header">
            <a:extLst>
              <a:ext uri="{FF2B5EF4-FFF2-40B4-BE49-F238E27FC236}">
                <a16:creationId xmlns:a16="http://schemas.microsoft.com/office/drawing/2014/main" id="{BA1942CF-876A-444E-AF5A-59D8CA4F149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5850827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Charity</a:t>
            </a:r>
          </a:p>
        </p:txBody>
      </p:sp>
      <p:sp>
        <p:nvSpPr>
          <p:cNvPr id="3988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1809665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1963</a:t>
            </a:r>
          </a:p>
        </p:txBody>
      </p:sp>
      <p:sp>
        <p:nvSpPr>
          <p:cNvPr id="3990" name="OTLSHAPE_TB_00000000000000000000000000000000_TimescaleInterval2"/>
          <p:cNvSpPr txBox="1"/>
          <p:nvPr>
            <p:custDataLst>
              <p:tags r:id="rId44"/>
            </p:custDataLst>
          </p:nvPr>
        </p:nvSpPr>
        <p:spPr>
          <a:xfrm>
            <a:off x="2674615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1969</a:t>
            </a:r>
          </a:p>
        </p:txBody>
      </p:sp>
      <p:sp>
        <p:nvSpPr>
          <p:cNvPr id="3992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3539169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1975</a:t>
            </a:r>
          </a:p>
        </p:txBody>
      </p:sp>
      <p:sp>
        <p:nvSpPr>
          <p:cNvPr id="3994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4404119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1981</a:t>
            </a:r>
          </a:p>
        </p:txBody>
      </p:sp>
      <p:sp>
        <p:nvSpPr>
          <p:cNvPr id="3996" name="OTLSHAPE_TB_00000000000000000000000000000000_TimescaleInterval5"/>
          <p:cNvSpPr txBox="1"/>
          <p:nvPr>
            <p:custDataLst>
              <p:tags r:id="rId47"/>
            </p:custDataLst>
          </p:nvPr>
        </p:nvSpPr>
        <p:spPr>
          <a:xfrm>
            <a:off x="5268673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1987</a:t>
            </a:r>
          </a:p>
        </p:txBody>
      </p:sp>
      <p:sp>
        <p:nvSpPr>
          <p:cNvPr id="3998" name="OTLSHAPE_TB_00000000000000000000000000000000_TimescaleInterval6"/>
          <p:cNvSpPr txBox="1"/>
          <p:nvPr>
            <p:custDataLst>
              <p:tags r:id="rId48"/>
            </p:custDataLst>
          </p:nvPr>
        </p:nvSpPr>
        <p:spPr>
          <a:xfrm>
            <a:off x="6133623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1993</a:t>
            </a:r>
          </a:p>
        </p:txBody>
      </p:sp>
      <p:sp>
        <p:nvSpPr>
          <p:cNvPr id="4000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6998177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1999</a:t>
            </a:r>
          </a:p>
        </p:txBody>
      </p:sp>
      <p:sp>
        <p:nvSpPr>
          <p:cNvPr id="4002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7863127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2005</a:t>
            </a:r>
          </a:p>
        </p:txBody>
      </p:sp>
      <p:sp>
        <p:nvSpPr>
          <p:cNvPr id="24" name="OTLSHAPE_SLM_6c6b095a686c491190e0c4de5f26901c_Title">
            <a:extLst>
              <a:ext uri="{FF2B5EF4-FFF2-40B4-BE49-F238E27FC236}">
                <a16:creationId xmlns:a16="http://schemas.microsoft.com/office/drawing/2014/main" id="{20C94E54-D72B-4C6F-B1EA-2CC55C86B3C3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232159" y="1672569"/>
            <a:ext cx="1714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Marries novelist MacKenzie Tuttle</a:t>
            </a:r>
          </a:p>
        </p:txBody>
      </p:sp>
      <p:sp>
        <p:nvSpPr>
          <p:cNvPr id="25" name="OTLSHAPE_SLM_6c6b095a686c491190e0c4de5f26901c_Date">
            <a:extLst>
              <a:ext uri="{FF2B5EF4-FFF2-40B4-BE49-F238E27FC236}">
                <a16:creationId xmlns:a16="http://schemas.microsoft.com/office/drawing/2014/main" id="{000A1518-9F47-4D45-94B4-6AC1713F7FA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930022" y="153225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1993</a:t>
            </a:r>
          </a:p>
        </p:txBody>
      </p:sp>
      <p:sp>
        <p:nvSpPr>
          <p:cNvPr id="30" name="OTLSHAPE_SLM_79af8ac6c9474c3187f246703d5789d9_Title">
            <a:extLst>
              <a:ext uri="{FF2B5EF4-FFF2-40B4-BE49-F238E27FC236}">
                <a16:creationId xmlns:a16="http://schemas.microsoft.com/office/drawing/2014/main" id="{4328882B-1928-4897-AE51-6E184FA6B075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192487" y="2837095"/>
            <a:ext cx="2324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Electrical engineering &amp; computer science degrees from Princeton (Summa Cum Laude)</a:t>
            </a:r>
          </a:p>
        </p:txBody>
      </p:sp>
      <p:sp>
        <p:nvSpPr>
          <p:cNvPr id="31" name="OTLSHAPE_SLM_79af8ac6c9474c3187f246703d5789d9_Date">
            <a:extLst>
              <a:ext uri="{FF2B5EF4-FFF2-40B4-BE49-F238E27FC236}">
                <a16:creationId xmlns:a16="http://schemas.microsoft.com/office/drawing/2014/main" id="{7AD85316-D6F1-4071-9AC8-527C84B1509D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921046" y="271360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1986</a:t>
            </a:r>
          </a:p>
        </p:txBody>
      </p:sp>
      <p:sp>
        <p:nvSpPr>
          <p:cNvPr id="4086" name="OTLSHAPE_SLM_41339b17e57e42c2853212570879e5d6_Title">
            <a:extLst>
              <a:ext uri="{FF2B5EF4-FFF2-40B4-BE49-F238E27FC236}">
                <a16:creationId xmlns:a16="http://schemas.microsoft.com/office/drawing/2014/main" id="{B75E6045-DBC4-4F01-91B7-3A49F1BA57D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2131696" y="3310149"/>
            <a:ext cx="2235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Graduates from high school as valedictorian</a:t>
            </a:r>
          </a:p>
        </p:txBody>
      </p:sp>
      <p:sp>
        <p:nvSpPr>
          <p:cNvPr id="4087" name="OTLSHAPE_SLM_41339b17e57e42c2853212570879e5d6_Date">
            <a:extLst>
              <a:ext uri="{FF2B5EF4-FFF2-40B4-BE49-F238E27FC236}">
                <a16:creationId xmlns:a16="http://schemas.microsoft.com/office/drawing/2014/main" id="{77B829C1-C363-4839-8618-D669BE405CA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344545" y="316348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1982</a:t>
            </a:r>
          </a:p>
        </p:txBody>
      </p:sp>
      <p:sp>
        <p:nvSpPr>
          <p:cNvPr id="4089" name="OTLSHAPE_SLM_627dd14d5955498ea99c7766a79d5777_Title">
            <a:extLst>
              <a:ext uri="{FF2B5EF4-FFF2-40B4-BE49-F238E27FC236}">
                <a16:creationId xmlns:a16="http://schemas.microsoft.com/office/drawing/2014/main" id="{AD6048DB-6F79-4B13-BAD9-E46C7E44ABE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841411" y="2902818"/>
            <a:ext cx="1955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Enrolls at Miami Palmetto High School</a:t>
            </a:r>
          </a:p>
        </p:txBody>
      </p:sp>
      <p:sp>
        <p:nvSpPr>
          <p:cNvPr id="4090" name="OTLSHAPE_SLM_627dd14d5955498ea99c7766a79d5777_Date">
            <a:extLst>
              <a:ext uri="{FF2B5EF4-FFF2-40B4-BE49-F238E27FC236}">
                <a16:creationId xmlns:a16="http://schemas.microsoft.com/office/drawing/2014/main" id="{539BC5D8-BE90-4F15-B6EF-F2F8986D5198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768043" y="275615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1978</a:t>
            </a:r>
          </a:p>
        </p:txBody>
      </p:sp>
      <p:sp>
        <p:nvSpPr>
          <p:cNvPr id="4092" name="OTLSHAPE_SLM_1cbcd6d64b32418abeba475dfbc735ff_Title">
            <a:extLst>
              <a:ext uri="{FF2B5EF4-FFF2-40B4-BE49-F238E27FC236}">
                <a16:creationId xmlns:a16="http://schemas.microsoft.com/office/drawing/2014/main" id="{C569FFEE-6EF7-46A1-9280-EFBEDDC3C5B5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8363047" y="2902818"/>
            <a:ext cx="2387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Honorary doctorate from Carnegie Mellon Univ.</a:t>
            </a:r>
          </a:p>
        </p:txBody>
      </p:sp>
      <p:sp>
        <p:nvSpPr>
          <p:cNvPr id="4093" name="OTLSHAPE_SLM_1cbcd6d64b32418abeba475dfbc735ff_Date">
            <a:extLst>
              <a:ext uri="{FF2B5EF4-FFF2-40B4-BE49-F238E27FC236}">
                <a16:creationId xmlns:a16="http://schemas.microsoft.com/office/drawing/2014/main" id="{9C77C406-0EC8-4F41-95A4-F9926AB84BE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091606" y="275615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2008</a:t>
            </a:r>
          </a:p>
        </p:txBody>
      </p:sp>
      <p:sp>
        <p:nvSpPr>
          <p:cNvPr id="4095" name="OTLSHAPE_SLM_42e9c46fda734a40850f814cc68e04d0_Title">
            <a:extLst>
              <a:ext uri="{FF2B5EF4-FFF2-40B4-BE49-F238E27FC236}">
                <a16:creationId xmlns:a16="http://schemas.microsoft.com/office/drawing/2014/main" id="{CA9580D5-F6A4-4648-B1B8-2FFB5F204D67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155534" y="3751135"/>
            <a:ext cx="201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Founds Amazon as an online bookstore</a:t>
            </a:r>
          </a:p>
        </p:txBody>
      </p:sp>
      <p:sp>
        <p:nvSpPr>
          <p:cNvPr id="96" name="OTLSHAPE_SLM_42e9c46fda734a40850f814cc68e04d0_Date">
            <a:extLst>
              <a:ext uri="{FF2B5EF4-FFF2-40B4-BE49-F238E27FC236}">
                <a16:creationId xmlns:a16="http://schemas.microsoft.com/office/drawing/2014/main" id="{5E14F1F9-3EA1-4374-B595-BCCF8A69A70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146259" y="3604471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98" name="OTLSHAPE_SLM_8d3a5b2e890544579ee7df0573826d2b_Title">
            <a:extLst>
              <a:ext uri="{FF2B5EF4-FFF2-40B4-BE49-F238E27FC236}">
                <a16:creationId xmlns:a16="http://schemas.microsoft.com/office/drawing/2014/main" id="{5572B023-B6F6-47E7-A9E1-C6B4ED16677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040913" y="4158467"/>
            <a:ext cx="2197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Hired as product manager at Bankers Trust</a:t>
            </a:r>
          </a:p>
        </p:txBody>
      </p:sp>
      <p:sp>
        <p:nvSpPr>
          <p:cNvPr id="99" name="OTLSHAPE_SLM_8d3a5b2e890544579ee7df0573826d2b_Date">
            <a:extLst>
              <a:ext uri="{FF2B5EF4-FFF2-40B4-BE49-F238E27FC236}">
                <a16:creationId xmlns:a16="http://schemas.microsoft.com/office/drawing/2014/main" id="{303133B5-270B-4302-AD38-5A2C0ABA6BF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209099" y="401180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1988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1" name="OTLSHAPE_SLM_610c06375c164e8c9d57359713e9d06a_Title">
            <a:extLst>
              <a:ext uri="{FF2B5EF4-FFF2-40B4-BE49-F238E27FC236}">
                <a16:creationId xmlns:a16="http://schemas.microsoft.com/office/drawing/2014/main" id="{77FF7851-11D9-48BF-9101-54996D079AAA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083970" y="3751135"/>
            <a:ext cx="166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Purchases The Washington Post</a:t>
            </a:r>
          </a:p>
        </p:txBody>
      </p:sp>
      <p:sp>
        <p:nvSpPr>
          <p:cNvPr id="102" name="OTLSHAPE_SLM_610c06375c164e8c9d57359713e9d06a_Date">
            <a:extLst>
              <a:ext uri="{FF2B5EF4-FFF2-40B4-BE49-F238E27FC236}">
                <a16:creationId xmlns:a16="http://schemas.microsoft.com/office/drawing/2014/main" id="{D079E73D-EFB5-4852-8956-C0B86064BB8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812529" y="3604471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04" name="OTLSHAPE_SLM_2644f6b3ddea4ac1ad594968681a1838_Title">
            <a:extLst>
              <a:ext uri="{FF2B5EF4-FFF2-40B4-BE49-F238E27FC236}">
                <a16:creationId xmlns:a16="http://schemas.microsoft.com/office/drawing/2014/main" id="{42041DA3-D8D2-4551-8835-789FC8A9E52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210044" y="3751135"/>
            <a:ext cx="9779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Founds Blue Origin</a:t>
            </a:r>
            <a:endParaRPr kumimoji="0" lang="en-US" sz="900" b="0" i="0" u="none" strike="noStrike" kern="1200" cap="none" spc="-4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5" name="OTLSHAPE_SLM_2644f6b3ddea4ac1ad594968681a1838_Date">
            <a:extLst>
              <a:ext uri="{FF2B5EF4-FFF2-40B4-BE49-F238E27FC236}">
                <a16:creationId xmlns:a16="http://schemas.microsoft.com/office/drawing/2014/main" id="{896DB0AC-CD5F-4195-B11D-5622D887D97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938604" y="3604471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2000</a:t>
            </a:r>
          </a:p>
        </p:txBody>
      </p:sp>
      <p:sp>
        <p:nvSpPr>
          <p:cNvPr id="109" name="OTLSHAPE_SLM_15bc96ebda78484f9c37f3826174da4b_Title">
            <a:extLst>
              <a:ext uri="{FF2B5EF4-FFF2-40B4-BE49-F238E27FC236}">
                <a16:creationId xmlns:a16="http://schemas.microsoft.com/office/drawing/2014/main" id="{F0003AE1-B27C-42F7-9ABA-1C1E44507C6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737812" y="4092744"/>
            <a:ext cx="9017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Becomes world's wealthiest person</a:t>
            </a:r>
          </a:p>
        </p:txBody>
      </p:sp>
      <p:sp>
        <p:nvSpPr>
          <p:cNvPr id="110" name="OTLSHAPE_SLM_15bc96ebda78484f9c37f3826174da4b_Date">
            <a:extLst>
              <a:ext uri="{FF2B5EF4-FFF2-40B4-BE49-F238E27FC236}">
                <a16:creationId xmlns:a16="http://schemas.microsoft.com/office/drawing/2014/main" id="{105C525B-5425-4615-B608-83B0E81504BD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466370" y="396925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112" name="OTLSHAPE_SLM_d5db097ac2ba4319ae894be41a24788d_Title">
            <a:extLst>
              <a:ext uri="{FF2B5EF4-FFF2-40B4-BE49-F238E27FC236}">
                <a16:creationId xmlns:a16="http://schemas.microsoft.com/office/drawing/2014/main" id="{B29D5E05-87A8-46D9-A39D-B0FCA88A958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777965" y="4158467"/>
            <a:ext cx="1079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10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Takes Amazon public</a:t>
            </a:r>
          </a:p>
        </p:txBody>
      </p:sp>
      <p:sp>
        <p:nvSpPr>
          <p:cNvPr id="113" name="OTLSHAPE_SLM_d5db097ac2ba4319ae894be41a24788d_Date">
            <a:extLst>
              <a:ext uri="{FF2B5EF4-FFF2-40B4-BE49-F238E27FC236}">
                <a16:creationId xmlns:a16="http://schemas.microsoft.com/office/drawing/2014/main" id="{9B817764-AA6D-494E-AB1C-D26E8A32586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506523" y="401180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1997</a:t>
            </a:r>
          </a:p>
        </p:txBody>
      </p:sp>
      <p:sp>
        <p:nvSpPr>
          <p:cNvPr id="115" name="OTLSHAPE_SLM_b3c1c87bf1be4ce08fc2f404bd0fa129_Title">
            <a:extLst>
              <a:ext uri="{FF2B5EF4-FFF2-40B4-BE49-F238E27FC236}">
                <a16:creationId xmlns:a16="http://schemas.microsoft.com/office/drawing/2014/main" id="{E5AA7256-4405-4060-A27D-103C7FC6299C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879873" y="4608343"/>
            <a:ext cx="1790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Diversifies Amazon's product range</a:t>
            </a:r>
          </a:p>
        </p:txBody>
      </p:sp>
      <p:sp>
        <p:nvSpPr>
          <p:cNvPr id="116" name="OTLSHAPE_SLM_b3c1c87bf1be4ce08fc2f404bd0fa129_Date">
            <a:extLst>
              <a:ext uri="{FF2B5EF4-FFF2-40B4-BE49-F238E27FC236}">
                <a16:creationId xmlns:a16="http://schemas.microsoft.com/office/drawing/2014/main" id="{C2E92558-4C24-460D-B00C-BDE5486BEB7A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650550" y="446167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1998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18" name="OTLSHAPE_SLM_916ce539e9284b0488049ab6c13a4f83_Title">
            <a:extLst>
              <a:ext uri="{FF2B5EF4-FFF2-40B4-BE49-F238E27FC236}">
                <a16:creationId xmlns:a16="http://schemas.microsoft.com/office/drawing/2014/main" id="{5DE05496-1DB8-460D-9E5F-83E8B39700D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551797" y="2425636"/>
            <a:ext cx="1257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8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Time Person of the Year </a:t>
            </a:r>
          </a:p>
        </p:txBody>
      </p:sp>
      <p:sp>
        <p:nvSpPr>
          <p:cNvPr id="119" name="OTLSHAPE_SLM_916ce539e9284b0488049ab6c13a4f83_Date">
            <a:extLst>
              <a:ext uri="{FF2B5EF4-FFF2-40B4-BE49-F238E27FC236}">
                <a16:creationId xmlns:a16="http://schemas.microsoft.com/office/drawing/2014/main" id="{20E02940-F9C8-4F8C-A6AF-E7C16B0E012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794577" y="228532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1999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4" name="OTLSHAPE_SLM_6a4dfc9b1e004d9f894c7e2309043d13_Title">
            <a:extLst>
              <a:ext uri="{FF2B5EF4-FFF2-40B4-BE49-F238E27FC236}">
                <a16:creationId xmlns:a16="http://schemas.microsoft.com/office/drawing/2014/main" id="{8D44B0E0-BF8F-4148-891B-D32CDE73CEFC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514927" y="4608343"/>
            <a:ext cx="1320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Secures contract with CIA</a:t>
            </a:r>
          </a:p>
        </p:txBody>
      </p:sp>
      <p:sp>
        <p:nvSpPr>
          <p:cNvPr id="125" name="OTLSHAPE_SLM_6a4dfc9b1e004d9f894c7e2309043d13_Date">
            <a:extLst>
              <a:ext uri="{FF2B5EF4-FFF2-40B4-BE49-F238E27FC236}">
                <a16:creationId xmlns:a16="http://schemas.microsoft.com/office/drawing/2014/main" id="{C81B1469-29AD-4F1E-BB04-E7480C217C9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812529" y="446167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23" name="OTLSHAPE_SLM_7bccf882f12941c2817a10184164e27b_Title">
            <a:extLst>
              <a:ext uri="{FF2B5EF4-FFF2-40B4-BE49-F238E27FC236}">
                <a16:creationId xmlns:a16="http://schemas.microsoft.com/office/drawing/2014/main" id="{494D7A4A-49B2-4BFB-9353-A23FA9CD5EF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322120" y="2073550"/>
            <a:ext cx="863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Moves to Seattle</a:t>
            </a:r>
          </a:p>
        </p:txBody>
      </p:sp>
      <p:sp>
        <p:nvSpPr>
          <p:cNvPr id="26" name="OTLSHAPE_SLM_7bccf882f12941c2817a10184164e27b_Date">
            <a:extLst>
              <a:ext uri="{FF2B5EF4-FFF2-40B4-BE49-F238E27FC236}">
                <a16:creationId xmlns:a16="http://schemas.microsoft.com/office/drawing/2014/main" id="{9B10E3FE-A84D-4AEA-8FB4-214751298CB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162437" y="193323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28" name="OTLSHAPE_SLM_77ab58fe64e34e36a6e1102d9b00642f_Title">
            <a:extLst>
              <a:ext uri="{FF2B5EF4-FFF2-40B4-BE49-F238E27FC236}">
                <a16:creationId xmlns:a16="http://schemas.microsoft.com/office/drawing/2014/main" id="{7D8A43B6-1B34-4FFF-A24A-F7A4C87F8D7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670571" y="1672569"/>
            <a:ext cx="166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Helicopter crash in West Texas</a:t>
            </a:r>
          </a:p>
        </p:txBody>
      </p:sp>
      <p:sp>
        <p:nvSpPr>
          <p:cNvPr id="29" name="OTLSHAPE_SLM_77ab58fe64e34e36a6e1102d9b00642f_Date">
            <a:extLst>
              <a:ext uri="{FF2B5EF4-FFF2-40B4-BE49-F238E27FC236}">
                <a16:creationId xmlns:a16="http://schemas.microsoft.com/office/drawing/2014/main" id="{4BD88CA0-49A8-4FE4-BFA2-0BF4B8377EC5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392781" y="153225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2003</a:t>
            </a:r>
          </a:p>
        </p:txBody>
      </p:sp>
      <p:sp>
        <p:nvSpPr>
          <p:cNvPr id="4085" name="OTLSHAPE_SLM_f26e7b29a33c42dc9e320cd393e5a0ae_Title">
            <a:extLst>
              <a:ext uri="{FF2B5EF4-FFF2-40B4-BE49-F238E27FC236}">
                <a16:creationId xmlns:a16="http://schemas.microsoft.com/office/drawing/2014/main" id="{5FFB9552-F94E-4C10-9F61-AD3FC818537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584534" y="2073550"/>
            <a:ext cx="1752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Stars in Star Trek Beyond              </a:t>
            </a:r>
          </a:p>
        </p:txBody>
      </p:sp>
      <p:sp>
        <p:nvSpPr>
          <p:cNvPr id="4088" name="OTLSHAPE_SLM_f26e7b29a33c42dc9e320cd393e5a0ae_Date">
            <a:extLst>
              <a:ext uri="{FF2B5EF4-FFF2-40B4-BE49-F238E27FC236}">
                <a16:creationId xmlns:a16="http://schemas.microsoft.com/office/drawing/2014/main" id="{ADD50B4D-379F-4C09-8EC7-3302DCDFBCCD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320371" y="193323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2016</a:t>
            </a:r>
          </a:p>
        </p:txBody>
      </p:sp>
      <p:sp>
        <p:nvSpPr>
          <p:cNvPr id="4094" name="OTLSHAPE_SLM_58dad2093d044c578b04aaa3eaded399_Title">
            <a:extLst>
              <a:ext uri="{FF2B5EF4-FFF2-40B4-BE49-F238E27FC236}">
                <a16:creationId xmlns:a16="http://schemas.microsoft.com/office/drawing/2014/main" id="{248D78F0-B2BB-4FB0-A47A-08E81F0F4E2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9987625" y="2073550"/>
            <a:ext cx="1117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Divorces MacKenzie</a:t>
            </a:r>
          </a:p>
        </p:txBody>
      </p:sp>
      <p:sp>
        <p:nvSpPr>
          <p:cNvPr id="97" name="OTLSHAPE_SLM_58dad2093d044c578b04aaa3eaded399_Date">
            <a:extLst>
              <a:ext uri="{FF2B5EF4-FFF2-40B4-BE49-F238E27FC236}">
                <a16:creationId xmlns:a16="http://schemas.microsoft.com/office/drawing/2014/main" id="{4D3A58F7-F294-42A1-9EB4-C02438E6C93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9709834" y="193323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103" name="OTLSHAPE_SLM_167e2f5fc03c46f6a61e9e49a272d0b3_Title">
            <a:extLst>
              <a:ext uri="{FF2B5EF4-FFF2-40B4-BE49-F238E27FC236}">
                <a16:creationId xmlns:a16="http://schemas.microsoft.com/office/drawing/2014/main" id="{942F439A-96D1-487B-A9A4-8DF0A32643BD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986047" y="1606846"/>
            <a:ext cx="7620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Saudi hacking accusation</a:t>
            </a:r>
          </a:p>
        </p:txBody>
      </p:sp>
      <p:sp>
        <p:nvSpPr>
          <p:cNvPr id="106" name="OTLSHAPE_SLM_167e2f5fc03c46f6a61e9e49a272d0b3_Date">
            <a:extLst>
              <a:ext uri="{FF2B5EF4-FFF2-40B4-BE49-F238E27FC236}">
                <a16:creationId xmlns:a16="http://schemas.microsoft.com/office/drawing/2014/main" id="{C24C593F-8E55-474C-932F-E54E9AF0533D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708255" y="148336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114" name="OTLSHAPE_SLM_931b77490a854480ba9afe6cd8f9ba8a_Title">
            <a:extLst>
              <a:ext uri="{FF2B5EF4-FFF2-40B4-BE49-F238E27FC236}">
                <a16:creationId xmlns:a16="http://schemas.microsoft.com/office/drawing/2014/main" id="{B0749AC1-898A-483E-A8CE-8D20841096B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690517" y="5499206"/>
            <a:ext cx="1143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$500,000 Worldreader</a:t>
            </a:r>
          </a:p>
        </p:txBody>
      </p:sp>
      <p:sp>
        <p:nvSpPr>
          <p:cNvPr id="117" name="OTLSHAPE_SLM_931b77490a854480ba9afe6cd8f9ba8a_Date">
            <a:extLst>
              <a:ext uri="{FF2B5EF4-FFF2-40B4-BE49-F238E27FC236}">
                <a16:creationId xmlns:a16="http://schemas.microsoft.com/office/drawing/2014/main" id="{5D18BF03-3D7A-4438-82B6-F4B823770D4F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808582" y="5352542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23" name="OTLSHAPE_SLM_7957f1dc9824497bb0fedb139ff2707f_Title">
            <a:extLst>
              <a:ext uri="{FF2B5EF4-FFF2-40B4-BE49-F238E27FC236}">
                <a16:creationId xmlns:a16="http://schemas.microsoft.com/office/drawing/2014/main" id="{2EB601DE-0008-4994-B17F-B0E1003CCD3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834397" y="5949082"/>
            <a:ext cx="2641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$1m Reporters Committee for Freedom of the Press</a:t>
            </a:r>
          </a:p>
        </p:txBody>
      </p:sp>
      <p:sp>
        <p:nvSpPr>
          <p:cNvPr id="3968" name="OTLSHAPE_SLM_7957f1dc9824497bb0fedb139ff2707f_Date">
            <a:extLst>
              <a:ext uri="{FF2B5EF4-FFF2-40B4-BE49-F238E27FC236}">
                <a16:creationId xmlns:a16="http://schemas.microsoft.com/office/drawing/2014/main" id="{9B8E16A0-8F57-4D25-A504-938EAD3A2E5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453349" y="580241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3970" name="OTLSHAPE_SLM_f362515aa2a6484692614906fa44215f_Title">
            <a:extLst>
              <a:ext uri="{FF2B5EF4-FFF2-40B4-BE49-F238E27FC236}">
                <a16:creationId xmlns:a16="http://schemas.microsoft.com/office/drawing/2014/main" id="{FB212016-D2DB-4CAB-9FE6-03BB4136002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908276" y="5433483"/>
            <a:ext cx="11938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$2bn Day 1 Families &amp; Day 1 Academies</a:t>
            </a:r>
          </a:p>
        </p:txBody>
      </p:sp>
      <p:sp>
        <p:nvSpPr>
          <p:cNvPr id="3971" name="OTLSHAPE_SLM_f362515aa2a6484692614906fa44215f_Date">
            <a:extLst>
              <a:ext uri="{FF2B5EF4-FFF2-40B4-BE49-F238E27FC236}">
                <a16:creationId xmlns:a16="http://schemas.microsoft.com/office/drawing/2014/main" id="{BB88D18B-C814-4B73-91AE-4C0F8D51E80A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636834" y="5309997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3973" name="OTLSHAPE_SLM_218267206c774e66a15e269cc521172a_Title">
            <a:extLst>
              <a:ext uri="{FF2B5EF4-FFF2-40B4-BE49-F238E27FC236}">
                <a16:creationId xmlns:a16="http://schemas.microsoft.com/office/drawing/2014/main" id="{0E67C256-B4FE-4D81-A05A-6A24032FF6DA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314251" y="6398958"/>
            <a:ext cx="1244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$33 m TheDream.US     </a:t>
            </a:r>
          </a:p>
        </p:txBody>
      </p:sp>
      <p:sp>
        <p:nvSpPr>
          <p:cNvPr id="3974" name="OTLSHAPE_SLM_218267206c774e66a15e269cc521172a_Date">
            <a:extLst>
              <a:ext uri="{FF2B5EF4-FFF2-40B4-BE49-F238E27FC236}">
                <a16:creationId xmlns:a16="http://schemas.microsoft.com/office/drawing/2014/main" id="{A500A75F-4B59-4F7B-BE12-1A1DCB34C36E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533451" y="625229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3976" name="OTLSHAPE_SLM_f9b2556f0b10415d9dba199203b10564_Title">
            <a:extLst>
              <a:ext uri="{FF2B5EF4-FFF2-40B4-BE49-F238E27FC236}">
                <a16:creationId xmlns:a16="http://schemas.microsoft.com/office/drawing/2014/main" id="{90A0942A-6BC7-4F9A-B243-4F8B6BE3E46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107151" y="5883359"/>
            <a:ext cx="7112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$10bn Bezos </a:t>
            </a:r>
            <a:b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Earth Fund</a:t>
            </a:r>
          </a:p>
        </p:txBody>
      </p:sp>
      <p:sp>
        <p:nvSpPr>
          <p:cNvPr id="3977" name="OTLSHAPE_SLM_f9b2556f0b10415d9dba199203b10564_Date">
            <a:extLst>
              <a:ext uri="{FF2B5EF4-FFF2-40B4-BE49-F238E27FC236}">
                <a16:creationId xmlns:a16="http://schemas.microsoft.com/office/drawing/2014/main" id="{4377AB1A-B49E-4739-B9D0-5256C84A518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835710" y="575987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27" name="OTLSHAPE_SLM_0482a45758ee4b53bbc81bc556d0e35a_Title">
            <a:extLst>
              <a:ext uri="{FF2B5EF4-FFF2-40B4-BE49-F238E27FC236}">
                <a16:creationId xmlns:a16="http://schemas.microsoft.com/office/drawing/2014/main" id="{837B1CE2-2013-45AF-A447-5C93BE03A36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542809" y="2425636"/>
            <a:ext cx="2222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1st public appearance with Lauren Sanchez</a:t>
            </a:r>
          </a:p>
        </p:txBody>
      </p:sp>
      <p:sp>
        <p:nvSpPr>
          <p:cNvPr id="4066" name="OTLSHAPE_SLM_0482a45758ee4b53bbc81bc556d0e35a_Date">
            <a:extLst>
              <a:ext uri="{FF2B5EF4-FFF2-40B4-BE49-F238E27FC236}">
                <a16:creationId xmlns:a16="http://schemas.microsoft.com/office/drawing/2014/main" id="{DA161207-252D-4E13-A240-24F3F9DF1F8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749688" y="228532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4071" name="OTLSHAPE_TB_00000000000000000000000000000000_TimescaleInterval9">
            <a:extLst>
              <a:ext uri="{FF2B5EF4-FFF2-40B4-BE49-F238E27FC236}">
                <a16:creationId xmlns:a16="http://schemas.microsoft.com/office/drawing/2014/main" id="{DBDE6219-E546-478F-B499-E0CD2C4EB7EE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727681" y="934720"/>
            <a:ext cx="426463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2011</a:t>
            </a:r>
          </a:p>
        </p:txBody>
      </p:sp>
      <p:sp>
        <p:nvSpPr>
          <p:cNvPr id="4073" name="OTLSHAPE_TB_00000000000000000000000000000000_TimescaleInterval10">
            <a:extLst>
              <a:ext uri="{FF2B5EF4-FFF2-40B4-BE49-F238E27FC236}">
                <a16:creationId xmlns:a16="http://schemas.microsoft.com/office/drawing/2014/main" id="{0411BEA4-BBE8-4882-8C23-539150E40F4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592631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4075" name="OTLSHAPE_TB_00000000000000000000000000000000_TimescaleInterval11">
            <a:extLst>
              <a:ext uri="{FF2B5EF4-FFF2-40B4-BE49-F238E27FC236}">
                <a16:creationId xmlns:a16="http://schemas.microsoft.com/office/drawing/2014/main" id="{F08C9AB8-6CFD-4415-919C-D9F020B9A8C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457186" y="93472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50" name="OTLSHAPE_SLM_b5adde3d8a2a44ee86fe7b8a1d2fb54a_Title">
            <a:extLst>
              <a:ext uri="{FF2B5EF4-FFF2-40B4-BE49-F238E27FC236}">
                <a16:creationId xmlns:a16="http://schemas.microsoft.com/office/drawing/2014/main" id="{7340449A-0457-4A04-ACD8-D79197FFFE1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361269" y="6333236"/>
            <a:ext cx="800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lt2"/>
                </a:solidFill>
                <a:latin typeface="Arial" panose="020B0604020202020204" pitchFamily="34" charset="0"/>
              </a:rPr>
              <a:t>$100m Obama Foundation</a:t>
            </a:r>
          </a:p>
        </p:txBody>
      </p:sp>
      <p:sp>
        <p:nvSpPr>
          <p:cNvPr id="51" name="OTLSHAPE_SLM_b5adde3d8a2a44ee86fe7b8a1d2fb54a_Date">
            <a:extLst>
              <a:ext uri="{FF2B5EF4-FFF2-40B4-BE49-F238E27FC236}">
                <a16:creationId xmlns:a16="http://schemas.microsoft.com/office/drawing/2014/main" id="{2FA268E6-E399-4439-96FF-4B88D38EBC4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089828" y="620975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</a:p>
        </p:txBody>
      </p:sp>
      <p:sp>
        <p:nvSpPr>
          <p:cNvPr id="56" name="OTLSHAPE_SLM_9d24c14e21a9414cb0743556423d7622_Title">
            <a:extLst>
              <a:ext uri="{FF2B5EF4-FFF2-40B4-BE49-F238E27FC236}">
                <a16:creationId xmlns:a16="http://schemas.microsoft.com/office/drawing/2014/main" id="{FC67378D-C571-4DA8-B573-9BEF9F1718F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818872" y="5015674"/>
            <a:ext cx="2260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lt2"/>
                </a:solidFill>
                <a:latin typeface="Arial" panose="020B0604020202020204" pitchFamily="34" charset="0"/>
              </a:rPr>
              <a:t>Loses title of wealthiest person to Elon Musk</a:t>
            </a:r>
            <a:endParaRPr lang="en-GB" sz="900" spc="-2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57" name="OTLSHAPE_SLM_9d24c14e21a9414cb0743556423d7622_Date">
            <a:extLst>
              <a:ext uri="{FF2B5EF4-FFF2-40B4-BE49-F238E27FC236}">
                <a16:creationId xmlns:a16="http://schemas.microsoft.com/office/drawing/2014/main" id="{225A555F-F85B-4553-8879-EC9409BD1FDF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057077" y="4869011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  <a:endParaRPr lang="en-GB" sz="800" b="1" spc="-22" dirty="0">
              <a:solidFill>
                <a:srgbClr val="FEBD69"/>
              </a:solidFill>
              <a:latin typeface="Verdana" panose="020B0604030504040204" pitchFamily="34" charset="0"/>
            </a:endParaRPr>
          </a:p>
        </p:txBody>
      </p:sp>
      <p:sp>
        <p:nvSpPr>
          <p:cNvPr id="59" name="OTLSHAPE_SLM_6dee0f2e2e6a4987b7874cf105fe86a0_Title">
            <a:extLst>
              <a:ext uri="{FF2B5EF4-FFF2-40B4-BE49-F238E27FC236}">
                <a16:creationId xmlns:a16="http://schemas.microsoft.com/office/drawing/2014/main" id="{BCD3DA38-6013-4562-9275-9DF29AAB9AF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0305632" y="4542621"/>
            <a:ext cx="7874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chemeClr val="lt2"/>
                </a:solidFill>
                <a:latin typeface="Arial" panose="020B0604020202020204" pitchFamily="34" charset="0"/>
              </a:rPr>
              <a:t>Steps down as Amazon CEO</a:t>
            </a:r>
          </a:p>
        </p:txBody>
      </p:sp>
      <p:sp>
        <p:nvSpPr>
          <p:cNvPr id="60" name="OTLSHAPE_SLM_6dee0f2e2e6a4987b7874cf105fe86a0_Date">
            <a:extLst>
              <a:ext uri="{FF2B5EF4-FFF2-40B4-BE49-F238E27FC236}">
                <a16:creationId xmlns:a16="http://schemas.microsoft.com/office/drawing/2014/main" id="{AA32C83D-703D-47FC-9544-B6DE07844C8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034191" y="441913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</a:p>
        </p:txBody>
      </p:sp>
      <p:cxnSp>
        <p:nvCxnSpPr>
          <p:cNvPr id="3989" name="OTLSHAPE_TB_00000000000000000000000000000000_Separator1"/>
          <p:cNvCxnSpPr/>
          <p:nvPr>
            <p:custDataLst>
              <p:tags r:id="rId110"/>
            </p:custDataLst>
          </p:nvPr>
        </p:nvCxnSpPr>
        <p:spPr>
          <a:xfrm>
            <a:off x="2611115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1" name="OTLSHAPE_TB_00000000000000000000000000000000_Separator2"/>
          <p:cNvCxnSpPr/>
          <p:nvPr>
            <p:custDataLst>
              <p:tags r:id="rId111"/>
            </p:custDataLst>
          </p:nvPr>
        </p:nvCxnSpPr>
        <p:spPr>
          <a:xfrm>
            <a:off x="3475669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3" name="OTLSHAPE_TB_00000000000000000000000000000000_Separator3"/>
          <p:cNvCxnSpPr/>
          <p:nvPr>
            <p:custDataLst>
              <p:tags r:id="rId112"/>
            </p:custDataLst>
          </p:nvPr>
        </p:nvCxnSpPr>
        <p:spPr>
          <a:xfrm>
            <a:off x="4340619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5" name="OTLSHAPE_TB_00000000000000000000000000000000_Separator4"/>
          <p:cNvCxnSpPr/>
          <p:nvPr>
            <p:custDataLst>
              <p:tags r:id="rId113"/>
            </p:custDataLst>
          </p:nvPr>
        </p:nvCxnSpPr>
        <p:spPr>
          <a:xfrm>
            <a:off x="5205173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7" name="OTLSHAPE_TB_00000000000000000000000000000000_Separator5"/>
          <p:cNvCxnSpPr/>
          <p:nvPr>
            <p:custDataLst>
              <p:tags r:id="rId114"/>
            </p:custDataLst>
          </p:nvPr>
        </p:nvCxnSpPr>
        <p:spPr>
          <a:xfrm>
            <a:off x="6070123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9" name="OTLSHAPE_TB_00000000000000000000000000000000_Separator6"/>
          <p:cNvCxnSpPr/>
          <p:nvPr>
            <p:custDataLst>
              <p:tags r:id="rId115"/>
            </p:custDataLst>
          </p:nvPr>
        </p:nvCxnSpPr>
        <p:spPr>
          <a:xfrm>
            <a:off x="6934677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1" name="OTLSHAPE_TB_00000000000000000000000000000000_Separator7"/>
          <p:cNvCxnSpPr/>
          <p:nvPr>
            <p:custDataLst>
              <p:tags r:id="rId116"/>
            </p:custDataLst>
          </p:nvPr>
        </p:nvCxnSpPr>
        <p:spPr>
          <a:xfrm>
            <a:off x="7799627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0" name="OTLSHAPE_TB_00000000000000000000000000000000_Separator8">
            <a:extLst>
              <a:ext uri="{FF2B5EF4-FFF2-40B4-BE49-F238E27FC236}">
                <a16:creationId xmlns:a16="http://schemas.microsoft.com/office/drawing/2014/main" id="{5EA4E572-FF16-4C01-A020-BAC6CFDCA320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8664181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2" name="OTLSHAPE_TB_00000000000000000000000000000000_Separator9">
            <a:extLst>
              <a:ext uri="{FF2B5EF4-FFF2-40B4-BE49-F238E27FC236}">
                <a16:creationId xmlns:a16="http://schemas.microsoft.com/office/drawing/2014/main" id="{FB8FDAF3-E434-45E8-897C-1F9EB1E30499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9529131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4" name="OTLSHAPE_TB_00000000000000000000000000000000_Separator10">
            <a:extLst>
              <a:ext uri="{FF2B5EF4-FFF2-40B4-BE49-F238E27FC236}">
                <a16:creationId xmlns:a16="http://schemas.microsoft.com/office/drawing/2014/main" id="{83DE23C1-D029-48D3-8C29-997E2AFA713A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10393686" y="94996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M_8985b6ae27254a20bd5ab7ea1a975949_Shape">
            <a:extLst>
              <a:ext uri="{FF2B5EF4-FFF2-40B4-BE49-F238E27FC236}">
                <a16:creationId xmlns:a16="http://schemas.microsoft.com/office/drawing/2014/main" id="{72674B4A-6EFC-4454-9188-67B5A51E7219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1742133" y="59436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TLSHAPE_M_6707c99a571a45fda041b48d30fe72e1_Shape">
            <a:extLst>
              <a:ext uri="{FF2B5EF4-FFF2-40B4-BE49-F238E27FC236}">
                <a16:creationId xmlns:a16="http://schemas.microsoft.com/office/drawing/2014/main" id="{63810756-6B22-4B37-9C17-9EC3E670A144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6138301" y="59436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TLSHAPE_M_f14437adaab14b55919b355a0488a040_Shape">
            <a:extLst>
              <a:ext uri="{FF2B5EF4-FFF2-40B4-BE49-F238E27FC236}">
                <a16:creationId xmlns:a16="http://schemas.microsoft.com/office/drawing/2014/main" id="{19F81DAF-351A-4401-AF02-FF507D6AA403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10674155" y="59436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28" name="OTLSHAPE_M_8985b6ae27254a20bd5ab7ea1a975949_Title"/>
          <p:cNvSpPr txBox="1"/>
          <p:nvPr>
            <p:custDataLst>
              <p:tags r:id="rId123"/>
            </p:custDataLst>
          </p:nvPr>
        </p:nvSpPr>
        <p:spPr>
          <a:xfrm>
            <a:off x="1149043" y="301329"/>
            <a:ext cx="1498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Jeffrey Preston Bezos is born</a:t>
            </a:r>
            <a:endParaRPr kumimoji="0" lang="ro-RO" sz="900" b="0" i="0" u="none" strike="noStrike" kern="1200" cap="none" spc="-4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29" name="OTLSHAPE_M_8985b6ae27254a20bd5ab7ea1a975949_Date"/>
          <p:cNvSpPr txBox="1"/>
          <p:nvPr>
            <p:custDataLst>
              <p:tags r:id="rId124"/>
            </p:custDataLst>
          </p:nvPr>
        </p:nvSpPr>
        <p:spPr>
          <a:xfrm>
            <a:off x="1398047" y="445474"/>
            <a:ext cx="10033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800" b="1" i="0" u="none" strike="noStrike" kern="1200" cap="none" spc="-10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January 12, 1964</a:t>
            </a:r>
          </a:p>
        </p:txBody>
      </p:sp>
      <p:sp>
        <p:nvSpPr>
          <p:cNvPr id="111" name="OTLSHAPE_M_f14437adaab14b55919b355a0488a040_Title">
            <a:extLst>
              <a:ext uri="{FF2B5EF4-FFF2-40B4-BE49-F238E27FC236}">
                <a16:creationId xmlns:a16="http://schemas.microsoft.com/office/drawing/2014/main" id="{F9082533-9B6B-46E4-BBF2-EF21334A3E0E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9985793" y="301329"/>
            <a:ext cx="1689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become world’s 1st trillionaire </a:t>
            </a:r>
          </a:p>
        </p:txBody>
      </p:sp>
      <p:sp>
        <p:nvSpPr>
          <p:cNvPr id="120" name="OTLSHAPE_M_f14437adaab14b55919b355a0488a040_Date">
            <a:extLst>
              <a:ext uri="{FF2B5EF4-FFF2-40B4-BE49-F238E27FC236}">
                <a16:creationId xmlns:a16="http://schemas.microsoft.com/office/drawing/2014/main" id="{37012B40-A82B-49F1-BC1D-A4C488CF374F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0682113" y="44547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4" name="OTLSHAPE_M_6707c99a571a45fda041b48d30fe72e1_Title">
            <a:extLst>
              <a:ext uri="{FF2B5EF4-FFF2-40B4-BE49-F238E27FC236}">
                <a16:creationId xmlns:a16="http://schemas.microsoft.com/office/drawing/2014/main" id="{750A1C9D-D813-4D14-B60A-E9816E772A1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286617" y="301329"/>
            <a:ext cx="201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900" spc="-4" dirty="0">
                <a:solidFill>
                  <a:schemeClr val="lt2"/>
                </a:solidFill>
                <a:latin typeface="Arial" panose="020B0604020202020204" pitchFamily="34" charset="0"/>
              </a:rPr>
              <a:t>Founds Amazon as an online bookstore</a:t>
            </a:r>
            <a:endParaRPr lang="en-US" sz="900" spc="-4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108" name="OTLSHAPE_M_6707c99a571a45fda041b48d30fe72e1_Date">
            <a:extLst>
              <a:ext uri="{FF2B5EF4-FFF2-40B4-BE49-F238E27FC236}">
                <a16:creationId xmlns:a16="http://schemas.microsoft.com/office/drawing/2014/main" id="{A9DF35F6-7B59-43E4-8F24-3CBEE8753D9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146259" y="44547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1994</a:t>
            </a:r>
          </a:p>
        </p:txBody>
      </p:sp>
      <p:pic>
        <p:nvPicPr>
          <p:cNvPr id="278" name="Picture 277">
            <a:extLst>
              <a:ext uri="{FF2B5EF4-FFF2-40B4-BE49-F238E27FC236}">
                <a16:creationId xmlns:a16="http://schemas.microsoft.com/office/drawing/2014/main" id="{8BE2255C-B766-4203-B699-0663C3196460}"/>
              </a:ext>
            </a:extLst>
          </p:cNvPr>
          <p:cNvPicPr>
            <a:picLocks noChangeAspect="1"/>
          </p:cNvPicPr>
          <p:nvPr/>
        </p:nvPicPr>
        <p:blipFill>
          <a:blip r:embed="rId1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57" y="4040372"/>
            <a:ext cx="3593912" cy="2817628"/>
          </a:xfrm>
          <a:prstGeom prst="rect">
            <a:avLst/>
          </a:prstGeom>
        </p:spPr>
      </p:pic>
      <p:pic>
        <p:nvPicPr>
          <p:cNvPr id="4033" name="Picture 4032">
            <a:extLst>
              <a:ext uri="{FF2B5EF4-FFF2-40B4-BE49-F238E27FC236}">
                <a16:creationId xmlns:a16="http://schemas.microsoft.com/office/drawing/2014/main" id="{952F93E5-9CBD-7E9A-CCB3-AFA6D0F0EF5F}"/>
              </a:ext>
            </a:extLst>
          </p:cNvPr>
          <p:cNvPicPr>
            <a:picLocks noChangeAspect="1"/>
          </p:cNvPicPr>
          <p:nvPr/>
        </p:nvPicPr>
        <p:blipFill>
          <a:blip r:embed="rId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286771" y="5227767"/>
            <a:ext cx="2418806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598669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xNjdlMmY1Zi1jMDNjLTQ2ZjYtYTYxZS05ZTQ5YTI3MmQwYjMiLCJJbmRleCI6NywiR3JvdXBJZCI6ImZmYmY1YjMwLTcwMDQtNDFlZS1hZjg2LWUwMWJjNDAzMWI4ZSIsIlRpdGxlIjoiU2F1ZGkgaGFja2luZyBhY2N1c2F0aW9uIiwiRGF0ZVRpbWUiOiIyMDE5LTAzLTMxVDIzOjU5OjAwIiwiUGVyY2VudGFnZUNvbXBsZXRlIjpudWxsLCJOb3RlIjpudWxsLCJTdHlsZSI6eyIkaWQiOiI2IiwiVGl0bGVQb3NpdGlvbiI6IlJpZ2h0IiwiRGF0ZVBvc2l0aW9uIjoiQWJvdmUiLCJTaGFwZVR5cGUiOjIsIlNoYXBlU2l6ZSI6M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TUsIkciOjE1NSwiQiI6MH19LCJJc1Zpc2libGUiOnRydWUsIldpZHRoIjoxMy4wLCJIZWlnaHQiOjEzLjAsIkJvcmRlclN0eWxlIjp7IiRpZCI6IjEyIiwiTGluZUNvbG9yIjpudWxsLCJMaW5lV2VpZ2h0IjowLjAsIkxpbmVUeXBlIjowLCJQYXJlbnRTdHlsZSI6bnVsbH0sIlBhcmVudFN0eWxlIjpudWxsfSwiVGl0bGVTdHlsZSI6eyIkaWQiOiIxMyIsIkZvbnRTZXR0aW5ncyI6eyIkaWQiOiIxNCIsIkZvbnRTaXplIjo5LCJGb250TmFtZSI6IkFyaWFsIiwiSXNCb2xkIjpmYWxzZSwiSXNJdGFsaWMiOmZhbHNlLCJJc1VuZGVybGluZWQiOmZhbHNlLCJQYXJlbnRTdHlsZSI6bnVsbH0sIkF1dG9TaXplIjoyLCJGb3JlZ3JvdW5kIjp7IiRpZCI6IjE1IiwiQ29sb3IiOnsiJGlkIjoiMTYiLCJBIjoyNTUsIlIiOjIzOCwiRyI6MjM2LCJCIjoyMjV9fSwiTWF4V2lkdGgiOjEwMS4wLCJNYXhIZWlnaHQiOiJJbmZpbml0eSIsIlNtYXJ0Rm9yZWdyb3VuZElzQWN0aXZlIjpmYWxzZSwiSG9yaXpvbnRhbEFsaWdubWVudCI6MCwiVmVydGljYWxBbGlnbm1lbnQiOjAsIlNtYXJ0Rm9yZWdyb3VuZCI6bnVsbCwiQmFja2dyb3VuZEZpbGxUeXBlIjowLCJNYXJnaW4iOnsiJGlkIjoiMTciLCJUb3AiOjAuMCwiTGVmdCI6MC4wLCJSaWdodCI6MC4wLCJCb3R0b20iOjAuMH0sIlBhZGRpbmciOnsiJGlkIjoiMTgiLCJUb3AiOjAuMCwiTGVmdCI6MC4wLCJSaWdodCI6MC4wLCJCb3R0b20iOjAuMH0sIkJhY2tncm91bmQiOnsiJGlkIjoiMTkiLCJDb2xvciI6eyIkaWQiOiIyMCIsIkEiOjAsIlIiOjI1NSwiRyI6MjU1LCJCIjoyNTV9fSwiSXNWaXNpYmxlIjp0cnVlLCJXaWR0aCI6MC4wLCJIZWlnaHQiOjAuMCwiQm9yZGVyU3R5bGUiOm51bGwsIlBhcmVudFN0eWxlIjpudWxsfSwiRGF0ZVN0eWxlIjp7IiRpZCI6IjIxIiwiRm9udFNldHRpbmdzIjp7IiRpZCI6IjIyIiwiRm9udFNpemUiOjgsIkZvbnROYW1lIjoiVmVyZGFuYSIsIklzQm9sZCI6dHJ1ZSwiSXNJdGFsaWMiOmZhbHNlLCJJc1VuZGVybGluZWQiOmZhbHNlLCJQYXJlbnRTdHlsZSI6bnVsbH0sIkF1dG9TaXplIjoyLCJGb3JlZ3JvdW5kIjp7IiRpZCI6IjIzIiwiQ29sb3IiOnsiJGlkIjoiMjQiLCJBIjoyNTUsIlIiOjI1NCwiRyI6MTg5LCJCIjoxMDV9fSwiTWF4V2lkdGgiOjM4LjEyODMzMjM2NTI0MTUxOS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udWxsLCJQYXJlbnRTdHlsZSI6bnVsbH0sIkRhdGVGb3JtYXQiOnsiJGlkIjoiM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IiwiRGF0ZVBhcnRJc1Zpc2libGUiOnRydWUsIlRpbWVQYXJ0SXNWaXNpYmxlIjpmYWxzZX19LCJXZWVrTnVtYmVyaW5nIjp7IiRpZCI6IjMxIiwiRm9ybWF0IjowLCJJc1Zpc2libGUiOmZhbHNlLCJMYXN0S25vd25WaXNpYmlsaXR5U3RhdGUiOmZhbHNlfSwiSXNWaXNpYmxlIjp0cnVlLCJQYXJlbnRTdHlsZSI6bnVsbH0sIkh5cGVybGluayI6bnVsbCwiSW1wb3J0SWQiOiIifSx7IiRpZCI6IjMyIiwiSWQiOiI2YzZiMDk1YS02ODZjLTQ5MTEtOTBlMC1jNGRlNWYyNjkwMWMiLCJJbmRleCI6NSwiR3JvdXBJZCI6ImZmYmY1YjMwLTcwMDQtNDFlZS1hZjg2LWUwMWJjNDAzMWI4ZSIsIlRpdGxlIjoiTWFycmllcyBub3ZlbGlzdCBNYWNLZW56aWUgVHV0dGxlIiwiRGF0ZVRpbWUiOiIxOTkzLTAxLTEyVDAwOjAwOjAwIiwiUGVyY2VudGFnZUNvbXBsZXRlIjpudWxsLCJOb3RlIjpudWxsLCJTdHlsZSI6eyIkaWQiOiIzMyIsIlRpdGxlUG9zaXRpb24iOiJMZWZ0IiwiRGF0ZVBvc2l0aW9uIjoiQWJvdmUiLCJTaGFwZVR5cGUiOjIsIlNoYXBlU2l6ZSI6MSwiU2hhcGVTdHlsZSI6eyIkaWQiOiIzNCIsIk1hcmdpbiI6eyIkaWQiOiIzNSIsIlRvcCI6MC4wLCJMZWZ0IjowLjAsIlJpZ2h0IjowLjAsIkJvdHRvbSI6MC4wfSwiUGFkZGluZyI6eyIkaWQiOiIzNiIsIlRvcCI6MC4wLCJMZWZ0IjowLjAsIlJpZ2h0IjowLjAsIkJvdHRvbSI6MC4wfSwiQmFja2dyb3VuZCI6eyIkaWQiOiIzNyIsIkNvbG9yIjp7IiRpZCI6IjM4IiwiQSI6MjU1LCJSIjoyNTUsIkciOjE1NSwiQiI6MH19LCJJc1Zpc2libGUiOnRydWUsIldpZHRoIjoxMy4wLCJIZWlnaHQiOjEzLjAsIkJvcmRlclN0eWxlIjp7IiRpZCI6IjM5IiwiTGluZUNvbG9yIjpudWxsLCJMaW5lV2VpZ2h0IjowLjAsIkxpbmVUeXBlIjowLCJQYXJlbnRTdHlsZSI6bnVsbH0sIlBhcmVudFN0eWxlIjpudWxsfSwiVGl0bGVTdHlsZSI6eyIkaWQiOiI0MCIsIkZvbnRTZXR0aW5ncyI6eyIkaWQiOiI0MSIsIkZvbnRTaXplIjo5LCJGb250TmFtZSI6IkFyaWFsIiwiSXNCb2xkIjpmYWxzZSwiSXNJdGFsaWMiOmZhbHNlLCJJc1VuZGVybGluZWQiOmZhbHNlLCJQYXJlbnRTdHlsZSI6bnVsbH0sIkF1dG9TaXplIjoyLCJGb3JlZ3JvdW5kIjp7IiRpZCI6IjQyIiwiQ29sb3IiOnsiJGlkIjoiNDMiLCJBIjoyNTUsIlIiOjIzOCwiRyI6MjM2LCJCIjoyMjV9fSwiTWF4V2lkdGgiOjEzNy4wLCJNYXhIZWlnaHQiOiJJbmZpbml0eSIsIlNtYXJ0Rm9yZWdyb3VuZElzQWN0aXZlIjpmYWxzZSwiSG9yaXpvbnRhbEFsaWdubWVudCI6Mi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m51bGwsIlBhcmVudFN0eWxlIjpudWxsfSwiRGF0ZVN0eWxlIjp7IiRpZCI6IjQ4IiwiRm9udFNldHRpbmdzIjp7IiRpZCI6IjQ5IiwiRm9udFNpemUiOjgsIkZvbnROYW1lIjoiVmVyZGFuYSIsIklzQm9sZCI6dHJ1ZSwiSXNJdGFsaWMiOmZhbHNlLCJJc1VuZGVybGluZWQiOmZhbHNlLCJQYXJlbnRTdHlsZSI6bnVsbH0sIkF1dG9TaXplIjoyLCJGb3JlZ3JvdW5kIjp7IiRpZCI6IjUwIiwiQ29sb3IiOnsiJGlkIjoiNTEiLCJBIjoyNTUsIlIiOjI1NCwiRyI6MTg5LCJCIjoxMDV9fSwiTWF4V2lkdGgiOjMwLjExMjA3Mjc4MTEzMzY4LCJNYXhIZWlnaHQiOiJJbmZpbml0eSIsIlNtYXJ0Rm9yZWdyb3VuZElzQWN0aXZlIjpmYWxzZSwiSG9yaXpvbnRhbEFsaWdubWVudCI6MSwiVmVydGljYWxBbGlnbm1lbnQiOjAsIlNtYXJ0Rm9yZWdyb3VuZCI6bnVsbCwiQmFja2dyb3VuZEZpbGxUeXBlIjowLCJNYXJnaW4iOnsiJGlkIjoiNTIiLCJUb3AiOjAuMCwiTGVmdCI6MC4wLCJSaWdodCI6MC4wLCJCb3R0b20iOjAuMH0sIlBhZGRpbmciOnsiJGlkIjoiNTMiLCJUb3AiOjAuMCwiTGVmdCI6MC4wLCJSaWdodCI6MC4wLCJCb3R0b20iOjAuMH0sIkJhY2tncm91bmQiOnsiJGlkIjoiNTQiLCJDb2xvciI6eyIkaWQiOiI1NSIsIkEiOjAsIlIiOjI1NSwiRyI6MjU1LCJCIjoyNTV9fSwiSXNWaXNpYmxlIjp0cnVlLCJXaWR0aCI6MC4wLCJIZWlnaHQiOjAuMCwiQm9yZGVyU3R5bGUiOm51bGwsIlBhcmVudFN0eWxlIjpudWxsfSwiRGF0ZUZvcm1hdCI6eyIkaWQiOiI1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ciLCJEYXRlUGFydElzVmlzaWJsZSI6dHJ1ZSwiVGltZVBhcnRJc1Zpc2libGUiOmZhbHNlfX0sIldlZWtOdW1iZXJpbmciOnsiJGlkIjoiNTgiLCJGb3JtYXQiOjAsIklzVmlzaWJsZSI6ZmFsc2UsIkxhc3RLbm93blZpc2liaWxpdHlTdGF0ZSI6ZmFsc2V9LCJJc1Zpc2libGUiOnRydWUsIlBhcmVudFN0eWxlIjpudWxsfSwiSHlwZXJsaW5rIjpudWxsLCJJbXBvcnRJZCI6bnVsbH0seyIkaWQiOiI1OSIsIklkIjoiNzdhYjU4ZmUtNjRlMy00ZTM2LWE2ZTEtMTAyZDliMDA2NDJmIiwiSW5kZXgiOjYsIkdyb3VwSWQiOiJmZmJmNWIzMC03MDA0LTQxZWUtYWY4Ni1lMDFiYzQwMzFiOGUiLCJUaXRsZSI6IiAgIEhlbGljb3B0ZXIgY3Jhc2ggaW4gV2VzdCBUZXhhcyIsIkRhdGVUaW1lIjoiMjAwMy0wMy0wN1QyMzo1OTowMCIsIlBlcmNlbnRhZ2VDb21wbGV0ZSI6bnVsbCwiTm90ZSI6bnVsbCwiU3R5bGUiOnsiJGlkIjoiNjAiLCJUaXRsZVBvc2l0aW9uIjoiUmlnaHQiLCJEYXRlUG9zaXRpb24iOiJBYm92ZSIsIlNoYXBlVHlwZSI6MiwiU2hhcGVTaXplIjoxLCJTaGFwZVN0eWxlIjp7IiRpZCI6IjYxIiwiTWFyZ2luIjp7IiRyZWYiOiI4In0sIlBhZGRpbmciOnsiJHJlZiI6IjkifSwiQmFja2dyb3VuZCI6eyIkaWQiOiI2MiIsIkNvbG9yIjp7IiRpZCI6IjYzIiwiQSI6MjU1LCJSIjoyNTUsIkciOjE1NSwiQiI6MH19LCJJc1Zpc2libGUiOnRydWUsIldpZHRoIjoxMy4wLCJIZWlnaHQiOjEzLjAsIkJvcmRlclN0eWxlIjp7IiRpZCI6IjY0IiwiTGluZUNvbG9yIjpudWxsLCJMaW5lV2VpZ2h0IjowLjAsIkxpbmVUeXBlIjowLCJQYXJlbnRTdHlsZSI6bnVsbH0sIlBhcmVudFN0eWxlIjpudWxsfSwiVGl0bGVTdHlsZSI6eyIkaWQiOiI2NSIsIkZvbnRTZXR0aW5ncyI6eyIkaWQiOiI2NiIsIkZvbnRTaXplIjo5LCJGb250TmFtZSI6IkFyaWFsIiwiSXNCb2xkIjpmYWxzZSwiSXNJdGFsaWMiOmZhbHNlLCJJc1VuZGVybGluZWQiOmZhbHNlLCJQYXJlbnRTdHlsZSI6bnVsbH0sIkF1dG9TaXplIjoyLCJGb3JlZ3JvdW5kIjp7IiRpZCI6IjY3IiwiQ29sb3IiOnsiJGlkIjoiNjgiLCJBIjoyNTUsIlIiOjIzOCwiRyI6MjM2LCJCIjoyMjV9fSwiTWF4V2lkdGgiOjEzMy4wLCJNYXhIZWlnaHQiOiJJbmZpbml0eSIsIlNtYXJ0Rm9yZWdyb3VuZElzQWN0aXZlIjpmYWxzZSwiSG9yaXpvbnRhbEFsaWdubWVudCI6MCwiVmVydGljYWxBbGlnbm1lbnQiOjAsIlNtYXJ0Rm9yZWdyb3VuZCI6bnVsbCwiQmFja2dyb3VuZEZpbGxUeXBlIjowLCJNYXJnaW4iOnsiJHJlZiI6IjE3In0sIlBhZGRpbmciOnsiJHJlZiI6IjE4In0sIkJhY2tncm91bmQiOnsiJGlkIjoiNjkiLCJDb2xvciI6eyIkaWQiOiI3MCIsIkEiOjAsIlIiOjI1NSwiRyI6MjU1LCJCIjoyNTV9fSwiSXNWaXNpYmxlIjp0cnVlLCJXaWR0aCI6MC4wLCJIZWlnaHQiOjAuMCwiQm9yZGVyU3R5bGUiOm51bGwsIlBhcmVudFN0eWxlIjpudWxsfSwiRGF0ZVN0eWxlIjp7IiRpZCI6IjcxIiwiRm9udFNldHRpbmdzIjp7IiRpZCI6IjcyIiwiRm9udFNpemUiOjgsIkZvbnROYW1lIjoiVmVyZGFuYSIsIklzQm9sZCI6dHJ1ZSwiSXNJdGFsaWMiOmZhbHNlLCJJc1VuZGVybGluZWQiOmZhbHNlLCJQYXJlbnRTdHlsZSI6bnVsbH0sIkF1dG9TaXplIjoyLCJGb3JlZ3JvdW5kIjp7IiRpZCI6IjczIiwiQ29sb3IiOnsiJGlkIjoiNzQiLCJBIjoyNTUsIlIiOjI1NCwiRyI6MTg5LCJCIjoxMDV9fSwiTWF4V2lkdGgiOjMxLjQ5MjQ0MTE3NzM2ODE2N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1IiwiQ29sb3IiOnsiJGlkIjoiNzYiLCJBIjowLCJSIjoyNTUsIkciOjI1NSwiQiI6MjU1fX0sIklzVmlzaWJsZSI6dHJ1ZSwiV2lkdGgiOjAuMCwiSGVpZ2h0IjowLjAsIkJvcmRlclN0eWxlIjpudWxsLCJQYXJlbnRTdHlsZSI6bnVsbH0sIkRhdGVGb3JtYXQiOnsiJHJlZiI6IjI5In0sIldlZWtOdW1iZXJpbmciOnsiJGlkIjoiNzciLCJGb3JtYXQiOjAsIklzVmlzaWJsZSI6ZmFsc2UsIkxhc3RLbm93blZpc2liaWxpdHlTdGF0ZSI6ZmFsc2V9LCJJc1Zpc2libGUiOnRydWUsIlBhcmVudFN0eWxlIjpudWxsfSwiSHlwZXJsaW5rIjpudWxsLCJJbXBvcnRJZCI6IiJ9XSwiSWQiOiJmNWNiNjA3Ny1hYzcxLTQxYzQtYWQ4Yi1jYzBhNmVjOTJhMjgiLCJJc1NpbmdsZUl0ZW1Sb3ciOmZhbHNlfSx7IiRpZCI6Ijc4IiwiX3Rhc2tzIjpbXSwiX21pbGVzdG9uZXMiOlt7IiRpZCI6Ijc5IiwiSWQiOiI1OGRhZDIwOS0zZDA0LTRjNTctOGIwNC1hYWEzZWFkZWQzOTkiLCJJbmRleCI6MTAsIkdyb3VwSWQiOiJlOTdmMzY1NC0wNzc3LTQ4NmEtYjNkMy0wNGY3Y2Y0ODJhY2EiLCJUaXRsZSI6IiAgRGl2b3JjZXMgTWFjS2VuemllIiwiRGF0ZVRpbWUiOiIyMDE5LTA0LTA0VDIzOjU5OjAwIiwiUGVyY2VudGFnZUNvbXBsZXRlIjpudWxsLCJOb3RlIjpudWxsLCJTdHlsZSI6eyIkaWQiOiI4MCIsIlRpdGxlUG9zaXRpb24iOiJSaWdodCIsIkRhdGVQb3NpdGlvbiI6IkFib3ZlIiwiU2hhcGVUeXBlIjoyLCJTaGFwZVNpemUiOjEsIlNoYXBlU3R5bGUiOnsiJGlkIjoiODEiLCJNYXJnaW4iOnsiJHJlZiI6IjgifSwiUGFkZGluZyI6eyIkcmVmIjoiOSJ9LCJCYWNrZ3JvdW5kIjp7IiRpZCI6IjgyIiwiQ29sb3IiOnsiJGlkIjoiODMiLCJBIjoyNTUsIlIiOjI1NSwiRyI6MTU1LCJCIjowfX0sIklzVmlzaWJsZSI6dHJ1ZSwiV2lkdGgiOjEzLjAsIkhlaWdodCI6MTMuMCwiQm9yZGVyU3R5bGUiOnsiJGlkIjoiODQiLCJMaW5lQ29sb3IiOm51bGwsIkxpbmVXZWlnaHQiOjAuMCwiTGluZVR5cGUiOjAsIlBhcmVudFN0eWxlIjpudWxsfSwiUGFyZW50U3R5bGUiOm51bGx9LCJUaXRsZVN0eWxlIjp7IiRpZCI6Ijg1IiwiRm9udFNldHRpbmdzIjp7IiRpZCI6Ijg2IiwiRm9udFNpemUiOjksIkZvbnROYW1lIjoiQXJpYWwiLCJJc0JvbGQiOmZhbHNlLCJJc0l0YWxpYyI6ZmFsc2UsIklzVW5kZXJsaW5lZCI6ZmFsc2UsIlBhcmVudFN0eWxlIjpudWxsfSwiQXV0b1NpemUiOjIsIkZvcmVncm91bmQiOnsiJGlkIjoiODciLCJDb2xvciI6eyIkaWQiOiI4OCIsIkEiOjI1NSwiUiI6MjM4LCJHIjoyMzYsIkIiOjIyNX19LCJNYXhXaWR0aCI6OTcuMDcyODM3ODI5NTg5ODQ0LCJNYXhIZWlnaHQiOiJJbmZpbml0eSIsIlNtYXJ0Rm9yZWdyb3VuZElzQWN0aXZlIjpmYWxzZSwiSG9yaXpvbnRhbEFsaWdubWVudCI6MCwiVmVydGljYWxBbGlnbm1lbnQiOjAsIlNtYXJ0Rm9yZWdyb3VuZCI6bnVsbCwiQmFja2dyb3VuZEZpbGxUeXBlIjowLCJNYXJnaW4iOnsiJHJlZiI6IjE3In0sIlBhZGRpbmciOnsiJHJlZiI6IjE4In0sIkJhY2tncm91bmQiOnsiJGlkIjoiODkiLCJDb2xvciI6eyIkaWQiOiI5MCIsIkEiOjAsIlIiOjI1NSwiRyI6MjU1LCJCIjoyNTV9fSwiSXNWaXNpYmxlIjp0cnVlLCJXaWR0aCI6MC4wLCJIZWlnaHQiOjAuMCwiQm9yZGVyU3R5bGUiOm51bGwsIlBhcmVudFN0eWxlIjpudWxsfSwiRGF0ZVN0eWxlIjp7IiRpZCI6IjkxIiwiRm9udFNldHRpbmdzIjp7IiRpZCI6IjkyIiwiRm9udFNpemUiOjgsIkZvbnROYW1lIjoiVmVyZGFuYSIsIklzQm9sZCI6dHJ1ZSwiSXNJdGFsaWMiOmZhbHNlLCJJc1VuZGVybGluZWQiOmZhbHNlLCJQYXJlbnRTdHlsZSI6bnVsbH0sIkF1dG9TaXplIjoyLCJGb3JlZ3JvdW5kIjp7IiRpZCI6IjkzIiwiQ29sb3IiOnsiJGlkIjoiOTQiLCJBIjoyNTUsIlIiOjI1NCwiRyI6MTg5LCJCIjoxMDV9fSwiTWF4V2lkdGgiOjM5Ljc4OTAyODE2OTA0Nzk2Ny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k1IiwiQ29sb3IiOnsiJGlkIjoiOTYiLCJBIjowLCJSIjoyNTUsIkciOjI1NSwiQiI6MjU1fX0sIklzVmlzaWJsZSI6dHJ1ZSwiV2lkdGgiOjAuMCwiSGVpZ2h0IjowLjAsIkJvcmRlclN0eWxlIjpudWxsLCJQYXJlbnRTdHlsZSI6bnVsbH0sIkRhdGVGb3JtYXQiOnsiJHJlZiI6IjI5In0sIldlZWtOdW1iZXJpbmciOnsiJGlkIjoiOTciLCJGb3JtYXQiOjAsIklzVmlzaWJsZSI6ZmFsc2UsIkxhc3RLbm93blZpc2liaWxpdHlTdGF0ZSI6ZmFsc2V9LCJJc1Zpc2libGUiOnRydWUsIlBhcmVudFN0eWxlIjpudWxsfSwiSHlwZXJsaW5rIjpudWxsLCJJbXBvcnRJZCI6IiJ9LHsiJGlkIjoiOTgiLCJJZCI6IjdiY2NmODgyLWYxMjktNDFjMi04MTdhLTEwMTg0MTY0ZTI3YiIsIkluZGV4Ijo4LCJHcm91cElkIjoiZTk3ZjM2NTQtMDc3Ny00ODZhLWIzZDMtMDRmN2NmNDgyYWNhIiwiVGl0bGUiOiJNb3ZlcyB0byBTZWF0dGxlIiwiRGF0ZVRpbWUiOiIxOTk0LTA4LTIzVDIzOjU5OjAwIiwiUGVyY2VudGFnZUNvbXBsZXRlIjpudWxsLCJOb3RlIjpudWxsLCJTdHlsZSI6eyIkaWQiOiI5OSIsIlRpdGxlUG9zaXRpb24iOiJMZWZ0IiwiRGF0ZVBvc2l0aW9uIjoiQWJvdmUiLCJTaGFwZVR5cGUiOjIsIlNoYXBlU2l6ZSI6MSwiU2hhcGVTdHlsZSI6eyIkaWQiOiIxMDAiLCJNYXJnaW4iOnsiJHJlZiI6IjgifSwiUGFkZGluZyI6eyIkcmVmIjoiOSJ9LCJCYWNrZ3JvdW5kIjp7IiRpZCI6IjEwMSIsIkNvbG9yIjp7IiRpZCI6IjEwMiIsIkEiOjI1NSwiUiI6MjU1LCJHIjoxNTUsIkIiOjB9fSwiSXNWaXNpYmxlIjp0cnVlLCJXaWR0aCI6MTMuMCwiSGVpZ2h0IjoxMy4wLCJCb3JkZXJTdHlsZSI6eyIkaWQiOiIxMDMiLCJMaW5lQ29sb3IiOm51bGwsIkxpbmVXZWlnaHQiOjAuMCwiTGluZVR5cGUiOjAsIlBhcmVudFN0eWxlIjpudWxsfSwiUGFyZW50U3R5bGUiOm51bGx9LCJUaXRsZVN0eWxlIjp7IiRpZCI6IjEwNCIsIkZvbnRTZXR0aW5ncyI6eyIkaWQiOiIxMDUiLCJGb250U2l6ZSI6OSwiRm9udE5hbWUiOiJBcmlhbCIsIklzQm9sZCI6ZmFsc2UsIklzSXRhbGljIjpmYWxzZSwiSXNVbmRlcmxpbmVkIjpmYWxzZSwiUGFyZW50U3R5bGUiOm51bGx9LCJBdXRvU2l6ZSI6MiwiRm9yZWdyb3VuZCI6eyIkaWQiOiIxMDYiLCJDb2xvciI6eyIkaWQiOiIxMDciLCJBIjoyNTUsIlIiOjIzOCwiRyI6MjM2LCJCIjoyMjV9fSwiTWF4V2lkdGgiOjgxLjEzNzc5NDQ5NDYyODksIk1heEhlaWdodCI6IkluZmluaXR5IiwiU21hcnRGb3JlZ3JvdW5kSXNBY3RpdmUiOmZhbHNlLCJIb3Jpem9udGFsQWxpZ25tZW50IjoyLCJWZXJ0aWNhbEFsaWdubWVudCI6MCwiU21hcnRGb3JlZ3JvdW5kIjpudWxsLCJCYWNrZ3JvdW5kRmlsbFR5cGUiOjAsIk1hcmdpbiI6eyIkcmVmIjoiMTcifSwiUGFkZGluZyI6eyIkcmVmIjoiMTgifSwiQmFja2dyb3VuZCI6eyIkaWQiOiIxMDgiLCJDb2xvciI6eyIkaWQiOiIxMDkiLCJBIjowLCJSIjoyNTUsIkciOjI1NSwiQiI6MjU1fX0sIklzVmlzaWJsZSI6dHJ1ZSwiV2lkdGgiOjAuMCwiSGVpZ2h0IjowLjAsIkJvcmRlclN0eWxlIjpudWxsLCJQYXJlbnRTdHlsZSI6bnVsbH0sIkRhdGVTdHlsZSI6eyIkaWQiOiIxMTAiLCJGb250U2V0dGluZ3MiOnsiJGlkIjoiMTExIiwiRm9udFNpemUiOjgsIkZvbnROYW1lIjoiVmVyZGFuYSIsIklzQm9sZCI6dHJ1ZSwiSXNJdGFsaWMiOmZhbHNlLCJJc1VuZGVybGluZWQiOmZhbHNlLCJQYXJlbnRTdHlsZSI6bnVsbH0sIkF1dG9TaXplIjoyLCJGb3JlZ3JvdW5kIjp7IiRpZCI6IjExMiIsIkNvbG9yIjp7IiRpZCI6IjExMyIsIkEiOjI1NSwiUiI6MjU0LCJHIjoxODksIkIiOjEwNX19LCJNYXhXaWR0aCI6MjcuMDU3NjkwNzE0MDY0NDM5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E0IiwiQ29sb3IiOnsiJGlkIjoiMTE1IiwiQSI6MCwiUiI6MjU1LCJHIjoyNTUsIkIiOjI1NX19LCJJc1Zpc2libGUiOnRydWUsIldpZHRoIjowLjAsIkhlaWdodCI6MC4wLCJCb3JkZXJTdHlsZSI6bnVsbCwiUGFyZW50U3R5bGUiOm51bGx9LCJEYXRlRm9ybWF0Ijp7IiRyZWYiOiIyOSJ9LCJXZWVrTnVtYmVyaW5nIjp7IiRpZCI6IjExNiIsIkZvcm1hdCI6MCwiSXNWaXNpYmxlIjpmYWxzZSwiTGFzdEtub3duVmlzaWJpbGl0eVN0YXRlIjpmYWxzZX0sIklzVmlzaWJsZSI6dHJ1ZSwiUGFyZW50U3R5bGUiOm51bGx9LCJIeXBlcmxpbmsiOm51bGwsIkltcG9ydElkIjoiIn0seyIkaWQiOiIxMTciLCJJZCI6ImYyNmU3YjI5LWEzM2MtNDJkYy05ZTMyLTBjZDM5M2U1YTBhZSIsIkluZGV4Ijo5LCJHcm91cElkIjoiZTk3ZjM2NTQtMDc3Ny00ODZhLWIzZDMtMDRmN2NmNDgyYWNhIiwiVGl0bGUiOiJTdGFycyBpbiBTdGFyIFRyZWsgQmV5b25kICAgICAgICAgICAgICAiLCJEYXRlVGltZSI6IjIwMTYtMDctMjFUMjM6NTk6MDAiLCJQZXJjZW50YWdlQ29tcGxldGUiOm51bGwsIk5vdGUiOm51bGwsIlN0eWxlIjp7IiRpZCI6IjExOCIsIlRpdGxlUG9zaXRpb24iOiJMZWZ0IiwiRGF0ZVBvc2l0aW9uIjoiQWJvdmUiLCJTaGFwZVR5cGUiOjIsIlNoYXBlU2l6ZSI6MSwiU2hhcGVTdHlsZSI6eyIkaWQiOiIxMTkiLCJNYXJnaW4iOnsiJHJlZiI6IjgifSwiUGFkZGluZyI6eyIkcmVmIjoiOSJ9LCJCYWNrZ3JvdW5kIjp7IiRpZCI6IjEyMCIsIkNvbG9yIjp7IiRpZCI6IjEyMSIsIkEiOjI1NSwiUiI6MjU1LCJHIjoxNTUsIkIiOjB9fSwiSXNWaXNpYmxlIjp0cnVlLCJXaWR0aCI6MTMuMCwiSGVpZ2h0IjoxMy4wLCJCb3JkZXJTdHlsZSI6eyIkaWQiOiIxMjIiLCJMaW5lQ29sb3IiOm51bGwsIkxpbmVXZWlnaHQiOjAuMCwiTGluZVR5cGUiOjAsIlBhcmVudFN0eWxlIjpudWxsfSwiUGFyZW50U3R5bGUiOm51bGx9LCJUaXRsZVN0eWxlIjp7IiRpZCI6IjEyMyIsIkZvbnRTZXR0aW5ncyI6eyIkaWQiOiIxMjQiLCJGb250U2l6ZSI6OSwiRm9udE5hbWUiOiJBcmlhbCIsIklzQm9sZCI6ZmFsc2UsIklzSXRhbGljIjpmYWxzZSwiSXNVbmRlcmxpbmVkIjpmYWxzZSwiUGFyZW50U3R5bGUiOm51bGx9LCJBdXRvU2l6ZSI6MiwiRm9yZWdyb3VuZCI6eyIkaWQiOiIxMjUiLCJDb2xvciI6eyIkaWQiOiIxMjYiLCJBIjoyNTUsIlIiOjIzOCwiRyI6MjM2LCJCIjoyMjV9fSwiTWF4V2lkdGgiOjE1My4wLCJNYXhIZWlnaHQiOiJJbmZpbml0eSIsIlNtYXJ0Rm9yZWdyb3VuZElzQWN0aXZlIjpmYWxzZSwiSG9yaXpvbnRhbEFsaWdubWVudCI6MiwiVmVydGljYWxBbGlnbm1lbnQiOjAsIlNtYXJ0Rm9yZWdyb3VuZCI6bnVsbCwiQmFja2dyb3VuZEZpbGxUeXBlIjowLCJNYXJnaW4iOnsiJHJlZiI6IjE3In0sIlBhZGRpbmciOnsiJHJlZiI6IjE4In0sIkJhY2tncm91bmQiOnsiJGlkIjoiMTI3IiwiQ29sb3IiOnsiJGlkIjoiMTI4IiwiQSI6MCwiUiI6MjU1LCJHIjoyNTUsIkIiOjI1NX19LCJJc1Zpc2libGUiOnRydWUsIldpZHRoIjowLjAsIkhlaWdodCI6MC4wLCJCb3JkZXJTdHlsZSI6bnVsbCwiUGFyZW50U3R5bGUiOm51bGx9LCJEYXRlU3R5bGUiOnsiJGlkIjoiMTI5IiwiRm9udFNldHRpbmdzIjp7IiRpZCI6IjEzMCIsIkZvbnRTaXplIjo4LCJGb250TmFtZSI6IlZlcmRhbmEiLCJJc0JvbGQiOnRydWUsIklzSXRhbGljIjpmYWxzZSwiSXNVbmRlcmxpbmVkIjpmYWxzZSwiUGFyZW50U3R5bGUiOm51bGx9LCJBdXRvU2l6ZSI6MiwiRm9yZWdyb3VuZCI6eyIkaWQiOiIxMzEiLCJDb2xvciI6eyIkaWQiOiIxMzIiLCJBIjoyNTUsIlIiOjI1NCwiRyI6MTg5LCJCIjoxMDV9fSwiTWF4V2lkdGgiOjM0Ljk5MjExNTE1OTM0ODM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zMiLCJDb2xvciI6eyIkaWQiOiIxMzQiLCJBIjowLCJSIjoyNTUsIkciOjI1NSwiQiI6MjU1fX0sIklzVmlzaWJsZSI6dHJ1ZSwiV2lkdGgiOjAuMCwiSGVpZ2h0IjowLjAsIkJvcmRlclN0eWxlIjpudWxsLCJQYXJlbnRTdHlsZSI6bnVsbH0sIkRhdGVGb3JtYXQiOnsiJHJlZiI6IjI5In0sIldlZWtOdW1iZXJpbmciOnsiJGlkIjoiMTM1IiwiRm9ybWF0IjowLCJJc1Zpc2libGUiOmZhbHNlLCJMYXN0S25vd25WaXNpYmlsaXR5U3RhdGUiOmZhbHNlfSwiSXNWaXNpYmxlIjp0cnVlLCJQYXJlbnRTdHlsZSI6bnVsbH0sIkh5cGVybGluayI6bnVsbCwiSW1wb3J0SWQiOiIifV0sIklkIjoiZjg3MDg0Y2UtMmZmMy00NzRjLThmNzYtZWQ1NmM2ZjgzYmExIiwiSXNTaW5nbGVJdGVtUm93IjpmYWxzZX0seyIkaWQiOiIxMzYiLCJfdGFza3MiOltdLCJfbWlsZXN0b25lcyI6W3siJGlkIjoiMTM3IiwiSWQiOiIwNDgyYTQ1Ny01OGVlLTRiNTMtYmJjOC0xYmM1NTZkMGUzNWEiLCJJbmRleCI6MTIsIkdyb3VwSWQiOiI4ZTg2MDBlZS04MDQ2LTQ3ZTctYTZlMS1iNzg3ZTYwOTNkYjciLCJUaXRsZSI6IjFzdCBwdWJsaWMgYXBwZWFyYW5jZSB3aXRoIExhdXJlbiBTYW5jaGV6IiwiRGF0ZVRpbWUiOiIyMDE5LTA3LTE0VDIzOjU5OjAwIiwiUGVyY2VudGFnZUNvbXBsZXRlIjpudWxsLCJOb3RlIjpudWxsLCJTdHlsZSI6eyIkaWQiOiIxMzgiLCJUaXRsZVBvc2l0aW9uIjoiTGVmdCIsIkRhdGVQb3NpdGlvbiI6IkFib3ZlIiwiU2hhcGVUeXBlIjoyLCJTaGFwZVNpemUiOjEsIlNoYXBlU3R5bGUiOnsiJGlkIjoiMTM5IiwiTWFyZ2luIjp7IiRyZWYiOiI4In0sIlBhZGRpbmciOnsiJHJlZiI6IjkifSwiQmFja2dyb3VuZCI6eyIkaWQiOiIxNDAiLCJDb2xvciI6eyIkaWQiOiIxNDEiLCJBIjoyNTUsIlIiOjI1NSwiRyI6MTU1LCJCIjowfX0sIklzVmlzaWJsZSI6dHJ1ZSwiV2lkdGgiOjEzLjAsIkhlaWdodCI6MTMuMCwiQm9yZGVyU3R5bGUiOnsiJGlkIjoiMTQyIiwiTGluZUNvbG9yIjpudWxsLCJMaW5lV2VpZ2h0IjowLjAsIkxpbmVUeXBlIjowLCJQYXJlbnRTdHlsZSI6bnVsbH0sIlBhcmVudFN0eWxlIjpudWxsfSwiVGl0bGVTdHlsZSI6eyIkaWQiOiIxNDMiLCJGb250U2V0dGluZ3MiOnsiJGlkIjoiMTQ0IiwiRm9udFNpemUiOjksIkZvbnROYW1lIjoiQXJpYWwiLCJJc0JvbGQiOmZhbHNlLCJJc0l0YWxpYyI6ZmFsc2UsIklzVW5kZXJsaW5lZCI6ZmFsc2UsIlBhcmVudFN0eWxlIjpudWxsfSwiQXV0b1NpemUiOjIsIkZvcmVncm91bmQiOnsiJGlkIjoiMTQ1IiwiQ29sb3IiOnsiJGlkIjoiMTQ2IiwiQSI6MjU1LCJSIjoyMzgsIkciOjIzNiwiQiI6MjI1fX0sIk1heFdpZHRoIjoxNzguMCwiTWF4SGVpZ2h0IjoiSW5maW5pdHkiLCJTbWFydEZvcmVncm91bmRJc0FjdGl2ZSI6ZmFsc2UsIkhvcml6b250YWxBbGlnbm1lbnQiOjIsIlZlcnRpY2FsQWxpZ25tZW50IjowLCJTbWFydEZvcmVncm91bmQiOm51bGwsIkJhY2tncm91bmRGaWxsVHlwZSI6MCwiTWFyZ2luIjp7IiRyZWYiOiIxNyJ9LCJQYWRkaW5nIjp7IiRyZWYiOiIxOCJ9LCJCYWNrZ3JvdW5kIjp7IiRpZCI6IjE0NyIsIkNvbG9yIjp7IiRpZCI6IjE0OCIsIkEiOjAsIlIiOjI1NSwiRyI6MjU1LCJCIjoyNTV9fSwiSXNWaXNpYmxlIjp0cnVlLCJXaWR0aCI6MC4wLCJIZWlnaHQiOjAuMCwiQm9yZGVyU3R5bGUiOm51bGwsIlBhcmVudFN0eWxlIjpudWxsfSwiRGF0ZVN0eWxlIjp7IiRpZCI6IjE0OSIsIkZvbnRTZXR0aW5ncyI6eyIkaWQiOiIxNTAiLCJGb250U2l6ZSI6OCwiRm9udE5hbWUiOiJWZXJkYW5hIiwiSXNCb2xkIjp0cnVlLCJJc0l0YWxpYyI6ZmFsc2UsIklzVW5kZXJsaW5lZCI6ZmFsc2UsIlBhcmVudFN0eWxlIjpudWxsfSwiQXV0b1NpemUiOjAsIkZvcmVncm91bmQiOnsiJGlkIjoiMTUxIiwiQ29sb3IiOnsiJGlkIjoiMTUyIiwiQSI6MjU1LCJSIjoyNTQsIkciOjE4OSwiQiI6MTA1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1MyIsIkNvbG9yIjp7IiRpZCI6IjE1NCIsIkEiOjAsIlIiOjI1NSwiRyI6MjU1LCJCIjoyNTV9fSwiSXNWaXNpYmxlIjp0cnVlLCJXaWR0aCI6MC4wLCJIZWlnaHQiOjAuMCwiQm9yZGVyU3R5bGUiOm51bGwsIlBhcmVudFN0eWxlIjpudWxsfSwiRGF0ZUZvcm1hdCI6eyIkaWQiOiIx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1NiIsIkRhdGVQYXJ0SXNWaXNpYmxlIjp0cnVlLCJUaW1lUGFydElzVmlzaWJsZSI6ZmFsc2V9fSwiV2Vla051bWJlcmluZyI6eyIkaWQiOiIxNTciLCJGb3JtYXQiOjAsIklzVmlzaWJsZSI6ZmFsc2UsIkxhc3RLbm93blZpc2liaWxpdHlTdGF0ZSI6ZmFsc2V9LCJJc1Zpc2libGUiOnRydWUsIlBhcmVudFN0eWxlIjpudWxsfSwiSHlwZXJsaW5rIjpudWxsLCJJbXBvcnRJZCI6IiJ9LHsiJGlkIjoiMTU4IiwiSWQiOiI5MTZjZTUzOS1lOTI4LTRiMDQtODgwNC05YWI2YzEzYTRmODMiLCJJbmRleCI6MTEsIkdyb3VwSWQiOiI4ZTg2MDBlZS04MDQ2LTQ3ZTctYTZlMS1iNzg3ZTYwOTNkYjciLCJUaXRsZSI6IlRpbWUgUGVyc29uIG9mIHRoZSBZZWFyICIsIkRhdGVUaW1lIjoiMTk5OS0wMS0xMlQwMDowMDowMCIsIlBlcmNlbnRhZ2VDb21wbGV0ZSI6bnVsbCwiTm90ZSI6bnVsbCwiU3R5bGUiOnsiJGlkIjoiMTU5IiwiVGl0bGVQb3NpdGlvbiI6IkxlZnQiLCJEYXRlUG9zaXRpb24iOiJBYm92ZSIsIlNoYXBlVHlwZSI6MiwiU2hhcGVTaXplIjoxLCJTaGFwZVN0eWxlIjp7IiRpZCI6IjE2MCIsIk1hcmdpbiI6eyIkaWQiOiIxNjEiLCJUb3AiOjAuMCwiTGVmdCI6MC4wLCJSaWdodCI6MC4wLCJCb3R0b20iOjAuMH0sIlBhZGRpbmciOnsiJGlkIjoiMTYyIiwiVG9wIjowLjAsIkxlZnQiOjAuMCwiUmlnaHQiOjAuMCwiQm90dG9tIjowLjB9LCJCYWNrZ3JvdW5kIjp7IiRpZCI6IjE2MyIsIkNvbG9yIjp7IiRpZCI6IjE2NCIsIkEiOjI1NSwiUiI6MjU1LCJHIjoxNTUsIkIiOjB9fSwiSXNWaXNpYmxlIjp0cnVlLCJXaWR0aCI6MTMuMCwiSGVpZ2h0IjoxMy4wLCJCb3JkZXJTdHlsZSI6eyIkaWQiOiIxNjUiLCJMaW5lQ29sb3IiOm51bGwsIkxpbmVXZWlnaHQiOjAuMCwiTGluZVR5cGUiOjAsIlBhcmVudFN0eWxlIjpudWxsfSwiUGFyZW50U3R5bGUiOm51bGx9LCJUaXRsZVN0eWxlIjp7IiRpZCI6IjE2NiIsIkZvbnRTZXR0aW5ncyI6eyIkaWQiOiIxNjciLCJGb250U2l6ZSI6OSwiRm9udE5hbWUiOiJBcmlhbCIsIklzQm9sZCI6ZmFsc2UsIklzSXRhbGljIjpmYWxzZSwiSXNVbmRlcmxpbmVkIjpmYWxzZSwiUGFyZW50U3R5bGUiOm51bGx9LCJBdXRvU2l6ZSI6MiwiRm9yZWdyb3VuZCI6eyIkaWQiOiIxNjgiLCJDb2xvciI6eyIkaWQiOiIxNjkiLCJBIjoyNTUsIlIiOjIzOCwiRyI6MjM2LCJCIjoyMjV9fSwiTWF4V2lkdGgiOjEwMS42Mjc5NTI1NzU2ODM1OSwiTWF4SGVpZ2h0IjoiSW5maW5pdHkiLCJTbWFydEZvcmVncm91bmRJc0FjdGl2ZSI6ZmFsc2UsIkhvcml6b250YWxBbGlnbm1lbnQiOjIsIlZlcnRpY2FsQWxpZ25tZW50IjowLCJTbWFydEZvcmVncm91bmQiOm51bGwsIkJhY2tncm91bmRGaWxsVHlwZSI6MCwiTWFyZ2luIjp7IiRpZCI6IjE3MCIsIlRvcCI6MC4wLCJMZWZ0IjowLjAsIlJpZ2h0IjowLjAsIkJvdHRvbSI6MC4wfSwiUGFkZGluZyI6eyIkaWQiOiIxNzEiLCJUb3AiOjAuMCwiTGVmdCI6MC4wLCJSaWdodCI6MC4wLCJCb3R0b20iOjAuMH0sIkJhY2tncm91bmQiOnsiJGlkIjoiMTcyIiwiQ29sb3IiOnsiJGlkIjoiMTczIiwiQSI6MCwiUiI6MjU1LCJHIjoyNTUsIkIiOjI1NX19LCJJc1Zpc2libGUiOnRydWUsIldpZHRoIjowLjAsIkhlaWdodCI6MC4wLCJCb3JkZXJTdHlsZSI6bnVsbCwiUGFyZW50U3R5bGUiOm51bGx9LCJEYXRlU3R5bGUiOnsiJGlkIjoiMTc0IiwiRm9udFNldHRpbmdzIjp7IiRpZCI6IjE3NSIsIkZvbnRTaXplIjo4LCJGb250TmFtZSI6IlZlcmRhbmEiLCJJc0JvbGQiOnRydWUsIklzSXRhbGljIjpmYWxzZSwiSXNVbmRlcmxpbmVkIjpmYWxzZSwiUGFyZW50U3R5bGUiOm51bGx9LCJBdXRvU2l6ZSI6MiwiRm9yZWdyb3VuZCI6eyIkaWQiOiIxNzYiLCJDb2xvciI6eyIkaWQiOiIxNzciLCJBIjoyNTUsIlIiOjI1NCwiRyI6MTg5LCJCIjoxMDV9fSwiTWF4V2lkdGgiOjM1LjAwMTY3MjU0NzgyMzQ3NSwiTWF4SGVpZ2h0IjoiSW5maW5pdHkiLCJTbWFydEZvcmVncm91bmRJc0FjdGl2ZSI6ZmFsc2UsIkhvcml6b250YWxBbGlnbm1lbnQiOjE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nsiJGlkIjoiMTgwIiwiQ29sb3IiOnsiJGlkIjoiMTgxIiwiQSI6MCwiUiI6MjU1LCJHIjoyNTUsIkIiOjI1NX19LCJJc1Zpc2libGUiOnRydWUsIldpZHRoIjowLjAsIkhlaWdodCI6MC4wLCJCb3JkZXJTdHlsZSI6bnVsbCwiUGFyZW50U3R5bGUiOm51bGx9LCJEYXRlRm9ybWF0Ijp7IiRpZCI6IjE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zIiwiRGF0ZVBhcnRJc1Zpc2libGUiOnRydWUsIlRpbWVQYXJ0SXNWaXNpYmxlIjpmYWxzZX19LCJXZWVrTnVtYmVyaW5nIjp7IiRpZCI6IjE4NCIsIkZvcm1hdCI6MCwiSXNWaXNpYmxlIjpmYWxzZSwiTGFzdEtub3duVmlzaWJpbGl0eVN0YXRlIjpmYWxzZX0sIklzVmlzaWJsZSI6dHJ1ZSwiUGFyZW50U3R5bGUiOm51bGx9LCJIeXBlcmxpbmsiOm51bGwsIkltcG9ydElkIjpudWxsfV0sIklkIjoiYjIzNzZiYTAtMjhjMC00ZDUzLWI4YmEtNzUzOTc5OGRlNTA0IiwiSXNTaW5nbGVJdGVtUm93IjpmYWxzZX1dLCJJbmRleCI6NCwiSWQiOiJkZjZjYTkyYy05YmE0LTQxY2ItYmQ4NS0xODM5ZTY4M2ZjZDMiLCJIZWFkZXJUZXh0IjpudWxsLCJJc0RlZmF1bHQiOnRydWUsIlN0eWxlIjp7IiRpZCI6IjE4NSIsIkhlYWRlclN0eWxlIjp7IiRpZCI6IjE4NiIsIlRleHRTdHlsZSI6eyIkaWQiOiIxODciLCJGb250U2V0dGluZ3MiOnsiJGlkIjoiMTg4IiwiRm9udFNpemUiOjExLCJGb250TmFtZSI6IkNhbGlicmkiLCJJc0JvbGQiOmZhbHNlLCJJc0l0YWxpYyI6ZmFsc2UsIklzVW5kZXJsaW5lZCI6ZmFsc2UsIlBhcmVudFN0eWxlIjpudWxsfSwiQXV0b1NpemUiOjIsIkZvcmVncm91bmQiOnsiJGlkIjoiMTg5IiwiQ29sb3IiOnsiJGlkIjoiMTk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OTEiLCJUb3AiOjAuMCwiTGVmdCI6MC4wLCJSaWdodCI6MC4wLCJCb3R0b20iOjAuMH0sIlBhZGRpbmciOnsiJGlkIjoiMTkyIiwiVG9wIjowLjAsIkxlZnQiOjAuMCwiUmlnaHQiOjAuMCwiQm90dG9tIjowLjB9LCJCYWNrZ3JvdW5kIjpudWxsLCJJc1Zpc2libGUiOnRydWUsIldpZHRoIjowLjAsIkhlaWdodCI6MC4wLCJCb3JkZXJTdHlsZSI6bnVsbCwiUGFyZW50U3R5bGUiOm51bGx9LCJSZWN0YW5nbGVTdHlsZSI6eyIkaWQiOiIxOTMiLCJNYXJnaW4iOnsiJGlkIjoiMTk0IiwiVG9wIjowLjAsIkxlZnQiOjAuMCwiUmlnaHQiOjAuMCwiQm90dG9tIjowLjB9LCJQYWRkaW5nIjp7IiRpZCI6IjE5NSIsIlRvcCI6MC4wLCJMZWZ0IjowLjAsIlJpZ2h0IjowLjAsIkJvdHRvbSI6MC4wfSwiQmFja2dyb3VuZCI6eyIkaWQiOiIxOTYiLCJDb2xvciI6eyIkaWQiOiIxOTciLCJBIjo2MywiUiI6MjQ4LCJHIjoxNTIsIkIiOjI5fX0sIklzVmlzaWJsZSI6dHJ1ZSwiV2lkdGgiOjAuMCwiSGVpZ2h0IjowLjAsIkJvcmRlclN0eWxlIjp7IiRpZCI6IjE5OCIsIkxpbmVDb2xvciI6eyIkaWQiOiIxOTkiLCIkdHlwZSI6Ik5MUkUuQ29tbW9uLkRvbS5Tb2xpZENvbG9yQnJ1c2gsIE5MUkUuQ29tbW9uIiwiQ29sb3IiOnsiJGlkIjoiMjAwIiwiQSI6MjU1LCJSIjoyNTUsIkciOjAsIkIiOjB9fSwiTGluZVdlaWdodCI6MC4wLCJMaW5lVHlwZSI6MCwiUGFyZW50U3R5bGUiOm51bGx9LCJQYXJlbnRTdHlsZSI6bnVsbH0sIk1hcmdpbiI6eyIkaWQiOiIyMDEiLCJUb3AiOjAuMCwiTGVmdCI6MC4wLCJSaWdodCI6MC4wLCJCb3R0b20iOjAuMH0sIlBhZGRpbmciOnsiJGlkIjoiMjAyIiwiVG9wIjowLjAsIkxlZnQiOjAuMCwiUmlnaHQiOjAuMCwiQm90dG9tIjowLjB9LCJCYWNrZ3JvdW5kIjpudWxsLCJJc1Zpc2libGUiOnRydWUsIldpZHRoIjowLjAsIkhlaWdodCI6MC4wLCJCb3JkZXJTdHlsZSI6bnVsbCwiUGFyZW50U3R5bGUiOm51bGx9LCJCYWNrZ3JvdW5kU3R5bGUiOnsiJGlkIjoiMjAzIiwiTWFyZ2luIjp7IiRpZCI6IjIwNCIsIlRvcCI6MC4wLCJMZWZ0IjowLjAsIlJpZ2h0IjowLjAsIkJvdHRvbSI6MC4wfSwiUGFkZGluZyI6eyIkaWQiOiIyMDUiLCJUb3AiOjAuMCwiTGVmdCI6MC4wLCJSaWdodCI6MC4wLCJCb3R0b20iOjAuMH0sIkJhY2tncm91bmQiOnsiJGlkIjoiMjA2IiwiQ29sb3IiOnsiJGlkIjoiMjA3IiwiQSI6NTEsIlIiOjE4MiwiRyI6NzMsIkIiOjM4fX0sIklzVmlzaWJsZSI6dHJ1ZSwiV2lkdGgiOjAuMCwiSGVpZ2h0IjowLjAsIkJvcmRlclN0eWxlIjp7IiRpZCI6IjIwOCIsIkxpbmVDb2xvciI6eyIkaWQiOiIyMDkiLCIkdHlwZSI6Ik5MUkUuQ29tbW9uLkRvbS5Tb2xpZENvbG9yQnJ1c2gsIE5MUkUuQ29tbW9uIiwiQ29sb3IiOnsiJGlkIjoiMjEwIiwiQSI6MjU1LCJSIjoyNTUsIkciOjAsIkIiOjB9fSwiTGluZVdlaWdodCI6MC4wLCJMaW5lVHlwZSI6MCwiUGFyZW50U3R5bGUiOm51bGx9LCJQYXJlbnRTdHlsZSI6bnVsbH0sIk1hcmdpbiI6eyIkaWQiOiIyMTEiLCJUb3AiOjAuMCwiTGVmdCI6MC4wLCJSaWdodCI6MC4wLCJCb3R0b20iOjAuMH0sIlBhZGRpbmciOnsiJGlkIjoiMjEyIiwiVG9wIjowLjAsIkxlZnQiOjAuMCwiUmlnaHQiOjAuMCwiQm90dG9tIjowLjB9LCJJc1Zpc2libGUiOmZhbHNlLCJXaWR0aCI6MC4wLCJIZWlnaHQiOjAuMCwiQm9yZGVyU3R5bGUiOm51bGwsIlBhcmVudFN0eWxlIjpudWxsfX1dLCJJZCI6IjBkNzlhYmQyLTA1YmQtNDEzNS1iNDRmLTZjZGRlNDQ4OWU0NCIsIkluZGV4Ijo0LCJIZWFkZXJUZXh0IjoiUGVyc29uYWwgbGlmZSIsIlN0eWxlIjp7IiRpZCI6IjIxMyIsIkhlYWRlclN0eWxlIjp7IiRpZCI6IjIxNCIsIlRleHRJc1ZlcnRpY2FsIjpmYWxzZSwiVGV4dFN0eWxlIjp7IiRpZCI6IjIxNSIsIkZvbnRTZXR0aW5ncyI6eyIkaWQiOiIyMTYiLCJGb250U2l6ZSI6MTQsIkZvbnROYW1lIjoiQXJpYWwiLCJJc0JvbGQiOnRydWUsIklzSXRhbGljIjpmYWxzZSwiSXNVbmRlcmxpbmVkIjpmYWxzZSwiUGFyZW50U3R5bGUiOm51bGx9LCJBdXRvU2l6ZSI6MCwiRm9yZWdyb3VuZCI6eyIkaWQiOiIyMTciLCJDb2xvciI6eyIkaWQiOiIyMTgiLCJBIjoyNTUsIlIiOjE5LCJHIjoyNSwiQiI6MzN9fSwiTWF4V2lkdGgiOiJJbmZpbml0eSIsIk1heEhlaWdodCI6IkluZmluaXR5IiwiU21hcnRGb3JlZ3JvdW5kSXNBY3RpdmUiOmZhbHNlLCJIb3Jpem9udGFsQWxpZ25tZW50IjowLCJWZXJ0aWNhbEFsaWdubWVudCI6MCwiU21hcnRGb3JlZ3JvdW5kIjpudWxsLCJCYWNrZ3JvdW5kRmlsbFR5cGUiOjAsIk1hcmdpbiI6eyIkaWQiOiIyMTkiLCJUb3AiOjAuMCwiTGVmdCI6MC4wLCJSaWdodCI6MC4wLCJCb3R0b20iOjAuMH0sIlBhZGRpbmciOnsiJGlkIjoiMjIwIiwiVG9wIjowLjAsIkxlZnQiOjAuMCwiUmlnaHQiOjAuMCwiQm90dG9tIjowLjB9LCJCYWNrZ3JvdW5kIjpudWxsLCJJc1Zpc2libGUiOnRydWUsIldpZHRoIjowLjAsIkhlaWdodCI6MC4wLCJCb3JkZXJTdHlsZSI6bnVsbCwiUGFyZW50U3R5bGUiOm51bGx9LCJSZWN0YW5nbGVTdHlsZSI6eyIkaWQiOiIyMjEiLCJNYXJnaW4iOnsiJGlkIjoiMjIyIiwiVG9wIjowLjAsIkxlZnQiOjAuMCwiUmlnaHQiOjAuMCwiQm90dG9tIjowLjB9LCJQYWRkaW5nIjp7IiRpZCI6IjIyMyIsIlRvcCI6MC4wLCJMZWZ0IjowLjAsIlJpZ2h0IjowLjAsIkJvdHRvbSI6MC4wfSwiQmFja2dyb3VuZCI6eyIkaWQiOiIyMjQiLCJDb2xvciI6eyIkaWQiOiIyMjUiLCJBIjoyNTUsIlIiOjI1NSwiRyI6MTU1LCJCIjowfX0sIklzVmlzaWJsZSI6dHJ1ZSwiV2lkdGgiOjAuMCwiSGVpZ2h0IjowLjAsIkJvcmRlclN0eWxlIjp7IiRpZCI6IjIyNiIsIkxpbmVDb2xvciI6eyIkaWQiOiIyMjciLCIkdHlwZSI6Ik5MUkUuQ29tbW9uLkRvbS5Tb2xpZENvbG9yQnJ1c2gsIE5MUkUuQ29tbW9uIiwiQ29sb3IiOnsiJGlkIjoiMjI4IiwiQSI6MjU1LCJSIjoyMiwiRyI6MjgsIkIiOjM1fX0sIkxpbmVXZWlnaHQiOjAuMCwiTGluZVR5cGUiOjAsIlBhcmVudFN0eWxlIjpudWxsfSwiUGFyZW50U3R5bGUiOm51bGx9LCJNYXJnaW4iOnsiJGlkIjoiMjI5IiwiVG9wIjowLjAsIkxlZnQiOjAuMCwiUmlnaHQiOjAuMCwiQm90dG9tIjowLjB9LCJQYWRkaW5nIjp7IiRpZCI6IjIzMCIsIlRvcCI6MC4wLCJMZWZ0IjowLjAsIlJpZ2h0IjowLjAsIkJvdHRvbSI6MC4wfSwiQmFja2dyb3VuZCI6bnVsbCwiSXNWaXNpYmxlIjp0cnVlLCJXaWR0aCI6MC4wLCJIZWlnaHQiOjAuMCwiQm9yZGVyU3R5bGUiOm51bGwsIlBhcmVudFN0eWxlIjpudWxsfSwiQmFja2dyb3VuZFN0eWxlIjp7IiRpZCI6IjIzMSIsIk1hcmdpbiI6eyIkaWQiOiIyMzIiLCJUb3AiOjAuMCwiTGVmdCI6MC4wLCJSaWdodCI6MC4wLCJCb3R0b20iOjAuMH0sIlBhZGRpbmciOnsiJGlkIjoiMjMzIiwiVG9wIjowLjAsIkxlZnQiOjAuMCwiUmlnaHQiOjAuMCwiQm90dG9tIjowLjB9LCJCYWNrZ3JvdW5kIjp7IiRpZCI6IjIzNCIsIkNvbG9yIjp7IiRpZCI6IjIzNSIsIkEiOjM4LCJSIjoyNTUsIkciOjE1NSwiQiI6MH19LCJJc1Zpc2libGUiOnRydWUsIldpZHRoIjowLjAsIkhlaWdodCI6MC4wLCJCb3JkZXJTdHlsZSI6eyIkaWQiOiIyMzYiLCJMaW5lQ29sb3IiOnsiJGlkIjoiMjM3IiwiJHR5cGUiOiJOTFJFLkNvbW1vbi5Eb20uU29saWRDb2xvckJydXNoLCBOTFJFLkNvbW1vbiIsIkNvbG9yIjp7IiRpZCI6IjIzOCIsIkEiOjI1NSwiUiI6MjU1LCJHIjoyNTUsIkIiOjI1NX19LCJMaW5lV2VpZ2h0IjowLjAsIkxpbmVUeXBlIjowLCJQYXJlbnRTdHlsZSI6bnVsbH0sIlBhcmVudFN0eWxlIjpudWxsfSwiSXNBYm92ZVRpbWViYW5kIjpmYWxzZSwiTWFyZ2luIjp7IiRpZCI6IjIzOSIsIlRvcCI6MC4wLCJMZWZ0IjowLjAsIlJpZ2h0IjowLjAsIkJvdHRvbSI6MC4wfSwiUGFkZGluZyI6eyIkaWQiOiIyNDAiLCJUb3AiOjAuMCwiTGVmdCI6MC4wLCJSaWdodCI6MC4wLCJCb3R0b20iOjAuMH0sIklzVmlzaWJsZSI6dHJ1ZSwiV2lkdGgiOjAuMCwiSGVpZ2h0IjowLjAsIkJvcmRlclN0eWxlIjp7IiRpZCI6IjI0MSIsIkxpbmVDb2xvciI6bnVsbCwiTGluZVdlaWdodCI6MC4wLCJMaW5lVHlwZSI6MCwiUGFyZW50U3R5bGUiOm51bGx9LCJQYXJlbnRTdHlsZSI6bnVsbH19LHsiJGlkIjoiMjQyIiwiX2FjdGl2aXRpZXMiOlt7IiRpZCI6IjI0MyIsIl9yb3dzIjpbeyIkaWQiOiIyNDQiLCJfdGFza3MiOltdLCJfbWlsZXN0b25lcyI6W3siJGlkIjoiMjQ1IiwiSWQiOiIxY2JjZDZkNi00YjMyLTQxOGEtYmViYS00NzVkZmJjNzM1ZmYiLCJJbmRleCI6MTYsIkdyb3VwSWQiOiJjODg0ZThhZS05YzYxLTRhOGQtYTdlOC1iOGRlNjZlNmU3Y2IiLCJUaXRsZSI6Ikhvbm9yYXJ5IGRvY3RvcmF0ZSBmcm9tIENhcm5lZ2llIE1lbGxvbiBVbml2LiIsIkRhdGVUaW1lIjoiMjAwOC0wMS0xMlQwMDowMDowMCIsIlBlcmNlbnRhZ2VDb21wbGV0ZSI6bnVsbCwiTm90ZSI6bnVsbCwiU3R5bGUiOnsiJGlkIjoiMjQ2IiwiVGl0bGVQb3NpdGlvbiI6IlJpZ2h0IiwiRGF0ZVBvc2l0aW9uIjoiQWJvdmUiLCJTaGFwZVR5cGUiOjcsIlNoYXBlU2l6ZSI6MCwiU2hhcGVTdHlsZSI6eyIkaWQiOiIyNDciLCJNYXJnaW4iOnsiJGlkIjoiMjQ4IiwiVG9wIjowLjAsIkxlZnQiOjAuMCwiUmlnaHQiOjAuMCwiQm90dG9tIjowLjB9LCJQYWRkaW5nIjp7IiRpZCI6IjI0OSIsIlRvcCI6MC4wLCJMZWZ0IjowLjAsIlJpZ2h0IjowLjAsIkJvdHRvbSI6MC4wfSwiQmFja2dyb3VuZCI6eyIkaWQiOiIyNTAiLCJDb2xvciI6eyIkaWQiOiIyNTEiLCJBIjoyNTUsIlIiOjIyMSwiRyI6MTg2LCJCIjoxNTd9fSwiSXNWaXNpYmxlIjp0cnVlLCJXaWR0aCI6MTIuMCwiSGVpZ2h0IjoxNC4wLCJCb3JkZXJTdHlsZSI6eyIkaWQiOiIyNTIiLCJMaW5lQ29sb3IiOm51bGwsIkxpbmVXZWlnaHQiOjAuMCwiTGluZVR5cGUiOjAsIlBhcmVudFN0eWxlIjpudWxsfSwiUGFyZW50U3R5bGUiOm51bGx9LCJUaXRsZVN0eWxlIjp7IiRpZCI6IjI1MyIsIkZvbnRTZXR0aW5ncyI6eyIkaWQiOiIyNTQiLCJGb250U2l6ZSI6OSwiRm9udE5hbWUiOiJBcmlhbCIsIklzQm9sZCI6ZmFsc2UsIklzSXRhbGljIjpmYWxzZSwiSXNVbmRlcmxpbmVkIjpmYWxzZSwiUGFyZW50U3R5bGUiOm51bGx9LCJBdXRvU2l6ZSI6MiwiRm9yZWdyb3VuZCI6eyIkaWQiOiIyNTUiLCJDb2xvciI6eyIkaWQiOiIyNTYiLCJBIjoyNTUsIlIiOjIzOCwiRyI6MjM2LCJCIjoyMjV9fSwiTWF4V2lkdGgiOjIxNi4wMzMwMjM1NDM5OTAyMywiTWF4SGVpZ2h0IjoiSW5maW5pdHkiLCJTbWFydEZvcmVncm91bmRJc0FjdGl2ZSI6ZmFsc2UsIkhvcml6b250YWxBbGlnbm1lbnQiOjAsIlZlcnRpY2FsQWxpZ25tZW50IjowLCJTbWFydEZvcmVncm91bmQiOm51bGwsIkJhY2tncm91bmRGaWxsVHlwZSI6MCwiTWFyZ2luIjp7IiRpZCI6IjI1NyIsIlRvcCI6MC4wLCJMZWZ0IjowLjAsIlJpZ2h0IjowLjAsIkJvdHRvbSI6MC4wfSwiUGFkZGluZyI6eyIkaWQiOiIyNTgiLCJUb3AiOjAuMCwiTGVmdCI6MC4wLCJSaWdodCI6MC4wLCJCb3R0b20iOjAuMH0sIkJhY2tncm91bmQiOnsiJGlkIjoiMjU5IiwiQ29sb3IiOnsiJGlkIjoiMjYwIiwiQSI6MCwiUiI6MjU1LCJHIjoyNTUsIkIiOjI1NX19LCJJc1Zpc2libGUiOnRydWUsIldpZHRoIjowLjAsIkhlaWdodCI6MC4wLCJCb3JkZXJTdHlsZSI6bnVsbCwiUGFyZW50U3R5bGUiOm51bGx9LCJEYXRlU3R5bGUiOnsiJGlkIjoiMjYxIiwiRm9udFNldHRpbmdzIjp7IiRpZCI6IjI2MiIsIkZvbnRTaXplIjo4LCJGb250TmFtZSI6IlZlcmRhbmEiLCJJc0JvbGQiOnRydWUsIklzSXRhbGljIjpmYWxzZSwiSXNVbmRlcmxpbmVkIjpmYWxzZSwiUGFyZW50U3R5bGUiOm51bGx9LCJBdXRvU2l6ZSI6MCwiRm9yZWdyb3VuZCI6eyIkaWQiOiIyNjMiLCJDb2xvciI6eyIkaWQiOiIyNjQ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aWQiOiIyNjciLCJDb2xvciI6eyIkaWQiOiIyNjgiLCJBIjowLCJSIjoyNTUsIkciOjI1NSwiQiI6MjU1fX0sIklzVmlzaWJsZSI6dHJ1ZSwiV2lkdGgiOjAuMCwiSGVpZ2h0IjowLjAsIkJvcmRlclN0eWxlIjpudWxsLCJQYXJlbnRTdHlsZSI6bnVsbH0sIkRhdGVGb3JtYXQiOnsiJGlkIjoiMjY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AiLCJEYXRlUGFydElzVmlzaWJsZSI6dHJ1ZSwiVGltZVBhcnRJc1Zpc2libGUiOmZhbHNlfX0sIldlZWtOdW1iZXJpbmciOnsiJGlkIjoiMjcxIiwiRm9ybWF0IjowLCJJc1Zpc2libGUiOmZhbHNlLCJMYXN0S25vd25WaXNpYmlsaXR5U3RhdGUiOmZhbHNlfSwiSXNWaXNpYmxlIjp0cnVlLCJQYXJlbnRTdHlsZSI6bnVsbH0sIkh5cGVybGluayI6bnVsbCwiSW1wb3J0SWQiOm51bGx9LHsiJGlkIjoiMjcyIiwiSWQiOiI2MjdkZDE0ZC01OTU1LTQ5OGUtYTk5Yy03NzY2YTc5ZDU3NzciLCJJbmRleCI6MTQsIkdyb3VwSWQiOiJjODg0ZThhZS05YzYxLTRhOGQtYTdlOC1iOGRlNjZlNmU3Y2IiLCJUaXRsZSI6IkVucm9sbHMgYXQgTWlhbWkgUGFsbWV0dG8gSGlnaCBTY2hvb2wiLCJEYXRlVGltZSI6IjE5NzgtMDEtMTJUMDA6MDA6MDAiLCJQZXJjZW50YWdlQ29tcGxldGUiOm51bGwsIk5vdGUiOm51bGwsIlN0eWxlIjp7IiRpZCI6IjI3MyIsIlRpdGxlUG9zaXRpb24iOiJMZWZ0IiwiRGF0ZVBvc2l0aW9uIjoiQWJvdmUiLCJTaGFwZVR5cGUiOjcsIlNoYXBlU2l6ZSI6MCwiU2hhcGVTdHlsZSI6eyIkaWQiOiIyNzQiLCJNYXJnaW4iOnsiJGlkIjoiMjc1IiwiVG9wIjowLjAsIkxlZnQiOjAuMCwiUmlnaHQiOjAuMCwiQm90dG9tIjowLjB9LCJQYWRkaW5nIjp7IiRpZCI6IjI3NiIsIlRvcCI6MC4wLCJMZWZ0IjowLjAsIlJpZ2h0IjowLjAsIkJvdHRvbSI6MC4wfSwiQmFja2dyb3VuZCI6eyIkaWQiOiIyNzciLCJDb2xvciI6eyIkaWQiOiIyNzgiLCJBIjoyNTUsIlIiOjIyMSwiRyI6MTg2LCJCIjoxNTd9fSwiSXNWaXNpYmxlIjp0cnVlLCJXaWR0aCI6MTIuMCwiSGVpZ2h0IjoxNC4wLCJCb3JkZXJTdHlsZSI6eyIkaWQiOiIyNzkiLCJMaW5lQ29sb3IiOm51bGwsIkxpbmVXZWlnaHQiOjAuMCwiTGluZVR5cGUiOjAsIlBhcmVudFN0eWxlIjpudWxsfSwiUGFyZW50U3R5bGUiOm51bGx9LCJUaXRsZVN0eWxlIjp7IiRpZCI6IjI4MCIsIkZvbnRTZXR0aW5ncyI6eyIkaWQiOiIyODEiLCJGb250U2l6ZSI6OSwiRm9udE5hbWUiOiJBcmlhbCIsIklzQm9sZCI6ZmFsc2UsIklzSXRhbGljIjpmYWxzZSwiSXNVbmRlcmxpbmVkIjpmYWxzZSwiUGFyZW50U3R5bGUiOm51bGx9LCJBdXRvU2l6ZSI6MiwiRm9yZWdyb3VuZCI6eyIkaWQiOiIyODIiLCJDb2xvciI6eyIkaWQiOiIyODMiLCJBIjoyNTUsIlIiOjIzOCwiRyI6MjM2LCJCIjoyMjV9fSwiTWF4V2lkdGgiOjE1OC4wLCJNYXhIZWlnaHQiOiJJbmZpbml0eSIsIlNtYXJ0Rm9yZWdyb3VuZElzQWN0aXZlIjpmYWxzZSwiSG9yaXpvbnRhbEFsaWdubWVudCI6MiwiVmVydGljYWxBbGlnbm1lbnQiOjAsIlNtYXJ0Rm9yZWdyb3VuZCI6bnVsbCwiQmFja2dyb3VuZEZpbGxUeXBlIjowLCJNYXJnaW4iOnsiJGlkIjoiMjg0IiwiVG9wIjowLjAsIkxlZnQiOjAuMCwiUmlnaHQiOjAuMCwiQm90dG9tIjowLjB9LCJQYWRkaW5nIjp7IiRpZCI6IjI4NSIsIlRvcCI6MC4wLCJMZWZ0IjowLjAsIlJpZ2h0IjowLjAsIkJvdHRvbSI6MC4wfSwiQmFja2dyb3VuZCI6eyIkaWQiOiIyODYiLCJDb2xvciI6eyIkaWQiOiIyODciLCJBIjowLCJSIjoyNTUsIkciOjI1NSwiQiI6MjU1fX0sIklzVmlzaWJsZSI6dHJ1ZSwiV2lkdGgiOjAuMCwiSGVpZ2h0IjowLjAsIkJvcmRlclN0eWxlIjpudWxsLCJQYXJlbnRTdHlsZSI6bnVsbH0sIkRhdGVTdHlsZSI6eyIkaWQiOiIyODgiLCJGb250U2V0dGluZ3MiOnsiJGlkIjoiMjg5IiwiRm9udFNpemUiOjgsIkZvbnROYW1lIjoiVmVyZGFuYSIsIklzQm9sZCI6dHJ1ZSwiSXNJdGFsaWMiOmZhbHNlLCJJc1VuZGVybGluZWQiOmZhbHNlLCJQYXJlbnRTdHlsZSI6bnVsbH0sIkF1dG9TaXplIjoyLCJGb3JlZ3JvdW5kIjp7IiRpZCI6IjI5MCIsIkNvbG9yIjp7IiRpZCI6IjI5MSIsIkEiOjI1NSwiUiI6MjU0LCJHIjoxODksIkIiOjEwNX19LCJNYXhXaWR0aCI6NDYuMjI5NTEzMzI4MjAyMjMxLCJNYXhIZWlnaHQiOiJJbmZpbml0eSIsIlNtYXJ0Rm9yZWdyb3VuZElzQWN0aXZlIjpmYWxzZSwiSG9yaXpvbnRhbEFsaWdubWVudCI6MSwiVmVydGljYWxBbGlnbm1lbnQiOjAsIlNtYXJ0Rm9yZWdyb3VuZCI6bnVsbCwiQmFja2dyb3VuZEZpbGxUeXBlIjowLCJNYXJnaW4iOnsiJGlkIjoiMjkyIiwiVG9wIjowLjAsIkxlZnQiOjAuMCwiUmlnaHQiOjAuMCwiQm90dG9tIjowLjB9LCJQYWRkaW5nIjp7IiRpZCI6IjI5MyIsIlRvcCI6MC4wLCJMZWZ0IjowLjAsIlJpZ2h0IjowLjAsIkJvdHRvbSI6MC4wfSwiQmFja2dyb3VuZCI6eyIkaWQiOiIyOTQiLCJDb2xvciI6eyIkaWQiOiIyOTUiLCJBIjowLCJSIjoyNTUsIkciOjI1NSwiQiI6MjU1fX0sIklzVmlzaWJsZSI6dHJ1ZSwiV2lkdGgiOjAuMCwiSGVpZ2h0IjowLjAsIkJvcmRlclN0eWxlIjpudWxsLCJQYXJlbnRTdHlsZSI6bnVsbH0sIkRhdGVGb3JtYXQiOnsiJGlkIjoiMjk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ciLCJEYXRlUGFydElzVmlzaWJsZSI6dHJ1ZSwiVGltZVBhcnRJc1Zpc2libGUiOmZhbHNlfX0sIldlZWtOdW1iZXJpbmciOnsiJGlkIjoiMjk4IiwiRm9ybWF0IjowLCJJc1Zpc2libGUiOmZhbHNlLCJMYXN0S25vd25WaXNpYmlsaXR5U3RhdGUiOmZhbHNlfSwiSXNWaXNpYmxlIjp0cnVlLCJQYXJlbnRTdHlsZSI6bnVsbH0sIkh5cGVybGluayI6bnVsbCwiSW1wb3J0SWQiOm51bGx9LHsiJGlkIjoiMjk5IiwiSWQiOiI3OWFmOGFjNi1jOTQ3LTRjMzEtODdmMi00NjcwM2Q1Nzg5ZDkiLCJJbmRleCI6MTUsIkdyb3VwSWQiOiJjODg0ZThhZS05YzYxLTRhOGQtYTdlOC1iOGRlNjZlNmU3Y2IiLCJUaXRsZSI6IkVsZWN0cmljYWwgZW5naW5lZXJpbmcgJiBjb21wdXRlciBzY2llbmNlIGRlZ3JlZXMgZnJvbSBQcmluY2V0b24gKFN1bW1hIEN1bSBMYXVkZSkiLCJEYXRlVGltZSI6IjE5ODYtMDEtMTJUMDA6MDA6MDAiLCJQZXJjZW50YWdlQ29tcGxldGUiOm51bGwsIk5vdGUiOm51bGwsIlN0eWxlIjp7IiRpZCI6IjMwMCIsIlRpdGxlUG9zaXRpb24iOiJSaWdodCIsIkRhdGVQb3NpdGlvbiI6IkFib3ZlIiwiU2hhcGVUeXBlIjo3LCJTaGFwZVNpemUiOjAsIlNoYXBlU3R5bGUiOnsiJGlkIjoiMzAxIiwiTWFyZ2luIjp7IiRpZCI6IjMwMiIsIlRvcCI6MC4wLCJMZWZ0IjowLjAsIlJpZ2h0IjowLjAsIkJvdHRvbSI6MC4wfSwiUGFkZGluZyI6eyIkaWQiOiIzMDMiLCJUb3AiOjAuMCwiTGVmdCI6MC4wLCJSaWdodCI6MC4wLCJCb3R0b20iOjAuMH0sIkJhY2tncm91bmQiOnsiJGlkIjoiMzA0IiwiQ29sb3IiOnsiJGlkIjoiMzA1IiwiQSI6MjU1LCJSIjoyMjEsIkciOjE4NiwiQiI6MTU3fX0sIklzVmlzaWJsZSI6dHJ1ZSwiV2lkdGgiOjEyLjAsIkhlaWdodCI6MTQuMCwiQm9yZGVyU3R5bGUiOnsiJGlkIjoiMzA2IiwiTGluZUNvbG9yIjpudWxsLCJMaW5lV2VpZ2h0IjowLjAsIkxpbmVUeXBlIjowLCJQYXJlbnRTdHlsZSI6bnVsbH0sIlBhcmVudFN0eWxlIjpudWxsfSwiVGl0bGVTdHlsZSI6eyIkaWQiOiIzMDciLCJGb250U2V0dGluZ3MiOnsiJGlkIjoiMzA4IiwiRm9udFNpemUiOjksIkZvbnROYW1lIjoiQXJpYWwiLCJJc0JvbGQiOmZhbHNlLCJJc0l0YWxpYyI6ZmFsc2UsIklzVW5kZXJsaW5lZCI6ZmFsc2UsIlBhcmVudFN0eWxlIjpudWxsfSwiQXV0b1NpemUiOjIsIkZvcmVncm91bmQiOnsiJGlkIjoiMzA5IiwiQ29sb3IiOnsiJGlkIjoiMzEwIiwiQSI6MjU1LCJSIjoyMzgsIkciOjIzNiwiQiI6MjI1fX0sIk1heFdpZHRoIjoxODUuMCwiTWF4SGVpZ2h0IjoiSW5maW5pdHkiLCJTbWFydEZvcmVncm91bmRJc0FjdGl2ZSI6ZmFsc2UsIkhvcml6b250YWxBbGlnbm1lbnQiOjAsIlZlcnRpY2FsQWxpZ25tZW50IjowLCJTbWFydEZvcmVncm91bmQiOm51bGwsIkJhY2tncm91bmRGaWxsVHlwZSI6MCwiTWFyZ2luIjp7IiRpZCI6IjMxMSIsIlRvcCI6MC4wLCJMZWZ0IjowLjAsIlJpZ2h0IjowLjAsIkJvdHRvbSI6MC4wfSwiUGFkZGluZyI6eyIkaWQiOiIzMTIiLCJUb3AiOjAuMCwiTGVmdCI6MC4wLCJSaWdodCI6MC4wLCJCb3R0b20iOjAuMH0sIkJhY2tncm91bmQiOnsiJGlkIjoiMzEzIiwiQ29sb3IiOnsiJGlkIjoiMzE0IiwiQSI6MCwiUiI6MjU1LCJHIjoyNTUsIkIiOjI1NX19LCJJc1Zpc2libGUiOnRydWUsIldpZHRoIjowLjAsIkhlaWdodCI6MC4wLCJCb3JkZXJTdHlsZSI6bnVsbCwiUGFyZW50U3R5bGUiOm51bGx9LCJEYXRlU3R5bGUiOnsiJGlkIjoiMzE1IiwiRm9udFNldHRpbmdzIjp7IiRpZCI6IjMxNiIsIkZvbnRTaXplIjo4LCJGb250TmFtZSI6IlZlcmRhbmEiLCJJc0JvbGQiOnRydWUsIklzSXRhbGljIjpmYWxzZSwiSXNVbmRlcmxpbmVkIjpmYWxzZSwiUGFyZW50U3R5bGUiOm51bGx9LCJBdXRvU2l6ZSI6MiwiRm9yZWdyb3VuZCI6eyIkaWQiOiIzMTciLCJDb2xvciI6eyIkaWQiOiIzMTgiLCJBIjoyNTUsIlIiOjI1NCwiRyI6MTg5LCJCIjoxMDV9fSwiTWF4V2lkdGgiOjYyLjY5NzAyNDMzOTQ4OTIzMiwiTWF4SGVpZ2h0IjoiSW5maW5pdHkiLCJTbWFydEZvcmVncm91bmRJc0FjdGl2ZSI6ZmFsc2UsIkhvcml6b250YWxBbGlnbm1lbnQiOjEsIlZlcnRpY2FsQWxpZ25tZW50IjowLCJTbWFydEZvcmVncm91bmQiOm51bGwsIkJhY2tncm91bmRGaWxsVHlwZSI6MCwiTWFyZ2luIjp7IiRpZCI6IjMxOSIsIlRvcCI6MC4wLCJMZWZ0IjowLjAsIlJpZ2h0IjowLjAsIkJvdHRvbSI6MC4wfSwiUGFkZGluZyI6eyIkaWQiOiIzMjAiLCJUb3AiOjAuMCwiTGVmdCI6MC4wLCJSaWdodCI6MC4wLCJCb3R0b20iOjAuMH0sIkJhY2tncm91bmQiOnsiJGlkIjoiMzIxIiwiQ29sb3IiOnsiJGlkIjoiMzIyIiwiQSI6MCwiUiI6MjU1LCJHIjoyNTUsIkIiOjI1NX19LCJJc1Zpc2libGUiOnRydWUsIldpZHRoIjowLjAsIkhlaWdodCI6MC4wLCJCb3JkZXJTdHlsZSI6bnVsbCwiUGFyZW50U3R5bGUiOm51bGx9LCJEYXRlRm9ybWF0Ijp7IiRpZCI6IjMy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0IiwiRGF0ZVBhcnRJc1Zpc2libGUiOnRydWUsIlRpbWVQYXJ0SXNWaXNpYmxlIjpmYWxzZX19LCJXZWVrTnVtYmVyaW5nIjp7IiRpZCI6IjMyNSIsIkZvcm1hdCI6MCwiSXNWaXNpYmxlIjpmYWxzZSwiTGFzdEtub3duVmlzaWJpbGl0eVN0YXRlIjpmYWxzZX0sIklzVmlzaWJsZSI6dHJ1ZSwiUGFyZW50U3R5bGUiOm51bGx9LCJIeXBlcmxpbmsiOm51bGwsIkltcG9ydElkIjpudWxsfV0sIklkIjoiN2ZhZjUzMjktNWM3My00OGM4LWI2OTItZTFjNmY3ZWM5YTgyIiwiSXNTaW5nbGVJdGVtUm93IjpmYWxzZX0seyIkaWQiOiIzMjYiLCJfdGFza3MiOltdLCJfbWlsZXN0b25lcyI6W3siJGlkIjoiMzI3IiwiSWQiOiI0MTMzOWIxNy1lNTdlLTQyYzItODUzMi0xMjU3MDg3OWU1ZDYiLCJJbmRleCI6MTcsIkdyb3VwSWQiOm51bGwsIlRpdGxlIjoiR3JhZHVhdGVzIGZyb20gaGlnaCBzY2hvb2wgYXMgdmFsZWRpY3RvcmlhbiIsIkRhdGVUaW1lIjoiMTk4Mi0wMS0xMlQwMDowMDowMCIsIlBlcmNlbnRhZ2VDb21wbGV0ZSI6bnVsbCwiTm90ZSI6bnVsbCwiU3R5bGUiOnsiJGlkIjoiMzI4IiwiVGl0bGVQb3NpdGlvbiI6IkxlZnQiLCJEYXRlUG9zaXRpb24iOiJBYm92ZSIsIlNoYXBlVHlwZSI6NywiU2hhcGVTaXplIjowLCJTaGFwZVN0eWxlIjp7IiRpZCI6IjMyOSIsIk1hcmdpbiI6eyIkaWQiOiIzMzAiLCJUb3AiOjAuMCwiTGVmdCI6MC4wLCJSaWdodCI6MC4wLCJCb3R0b20iOjAuMH0sIlBhZGRpbmciOnsiJGlkIjoiMzMxIiwiVG9wIjowLjAsIkxlZnQiOjAuMCwiUmlnaHQiOjAuMCwiQm90dG9tIjowLjB9LCJCYWNrZ3JvdW5kIjp7IiRpZCI6IjMzMiIsIkNvbG9yIjp7IiRpZCI6IjMzMyIsIkEiOjI1NSwiUiI6MjIxLCJHIjoxODYsIkIiOjE1N319LCJJc1Zpc2libGUiOnRydWUsIldpZHRoIjoxMi4wLCJIZWlnaHQiOjE0LjAsIkJvcmRlclN0eWxlIjp7IiRpZCI6IjMzNCIsIkxpbmVDb2xvciI6bnVsbCwiTGluZVdlaWdodCI6MC4wLCJMaW5lVHlwZSI6MCwiUGFyZW50U3R5bGUiOm51bGx9LCJQYXJlbnRTdHlsZSI6bnVsbH0sIlRpdGxlU3R5bGUiOnsiJGlkIjoiMzM1IiwiRm9udFNldHRpbmdzIjp7IiRpZCI6IjMzNiIsIkZvbnRTaXplIjo5LCJGb250TmFtZSI6IkFyaWFsIiwiSXNCb2xkIjpmYWxzZSwiSXNJdGFsaWMiOmZhbHNlLCJJc1VuZGVybGluZWQiOmZhbHNlLCJQYXJlbnRTdHlsZSI6bnVsbH0sIkF1dG9TaXplIjoyLCJGb3JlZ3JvdW5kIjp7IiRpZCI6IjMzNyIsIkNvbG9yIjp7IiRpZCI6IjMzOCIsIkEiOjI1NSwiUiI6MjM4LCJHIjoyMzYsIkIiOjIyNX19LCJNYXhXaWR0aCI6MTc4LjAsIk1heEhlaWdodCI6IkluZmluaXR5IiwiU21hcnRGb3JlZ3JvdW5kSXNBY3RpdmUiOmZhbHNlLCJIb3Jpem9udGFsQWxpZ25tZW50IjoyLCJWZXJ0aWNhbEFsaWdubWVudCI6MCwiU21hcnRGb3JlZ3JvdW5kIjpudWxsLCJCYWNrZ3JvdW5kRmlsbFR5cGUiOjAsIk1hcmdpbiI6eyIkaWQiOiIzMzkiLCJUb3AiOjAuMCwiTGVmdCI6MC4wLCJSaWdodCI6MC4wLCJCb3R0b20iOjAuMH0sIlBhZGRpbmciOnsiJGlkIjoiMzQwIiwiVG9wIjowLjAsIkxlZnQiOjAuMCwiUmlnaHQiOjAuMCwiQm90dG9tIjowLjB9LCJCYWNrZ3JvdW5kIjp7IiRpZCI6IjM0MSIsIkNvbG9yIjp7IiRpZCI6IjM0MiIsIkEiOjAsIlIiOjI1NSwiRyI6MjU1LCJCIjoyNTV9fSwiSXNWaXNpYmxlIjp0cnVlLCJXaWR0aCI6MC4wLCJIZWlnaHQiOjAuMCwiQm9yZGVyU3R5bGUiOm51bGwsIlBhcmVudFN0eWxlIjpudWxsfSwiRGF0ZVN0eWxlIjp7IiRpZCI6IjM0MyIsIkZvbnRTZXR0aW5ncyI6eyIkaWQiOiIzNDQiLCJGb250U2l6ZSI6OCwiRm9udE5hbWUiOiJWZXJkYW5hIiwiSXNCb2xkIjp0cnVlLCJJc0l0YWxpYyI6ZmFsc2UsIklzVW5kZXJsaW5lZCI6ZmFsc2UsIlBhcmVudFN0eWxlIjpudWxsfSwiQXV0b1NpemUiOjIsIkZvcmVncm91bmQiOnsiJGlkIjoiMzQ1IiwiQ29sb3IiOnsiJGlkIjoiMzQ2IiwiQSI6MjU1LCJSIjoyNTQsIkciOjE4OSwiQiI6MTA1fX0sIk1heFdpZHRoIjo0MS45NTAwODA2Mzc1MDAzMDcsIk1heEhlaWdodCI6IkluZmluaXR5IiwiU21hcnRGb3JlZ3JvdW5kSXNBY3RpdmUiOmZhbHNlLCJIb3Jpem9udGFsQWxpZ25tZW50IjoxLCJWZXJ0aWNhbEFsaWdubWVudCI6MCwiU21hcnRGb3JlZ3JvdW5kIjpudWxsLCJCYWNrZ3JvdW5kRmlsbFR5cGUiOjAsIk1hcmdpbiI6eyIkaWQiOiIzNDciLCJUb3AiOjAuMCwiTGVmdCI6MC4wLCJSaWdodCI6MC4wLCJCb3R0b20iOjAuMH0sIlBhZGRpbmciOnsiJGlkIjoiMzQ4IiwiVG9wIjowLjAsIkxlZnQiOjAuMCwiUmlnaHQiOjAuMCwiQm90dG9tIjowLjB9LCJCYWNrZ3JvdW5kIjp7IiRpZCI6IjM0OSIsIkNvbG9yIjp7IiRpZCI6IjM1MCIsIkEiOjAsIlIiOjI1NSwiRyI6MjU1LCJCIjoyNTV9fSwiSXNWaXNpYmxlIjp0cnVlLCJXaWR0aCI6MC4wLCJIZWlnaHQiOjAuMCwiQm9yZGVyU3R5bGUiOm51bGwsIlBhcmVudFN0eWxlIjpudWxsfSwiRGF0ZUZvcm1hdCI6eyIkaWQiOiIzN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MiIsIkRhdGVQYXJ0SXNWaXNpYmxlIjp0cnVlLCJUaW1lUGFydElzVmlzaWJsZSI6ZmFsc2V9fSwiV2Vla051bWJlcmluZyI6eyIkaWQiOiIzNTM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TMsIklkIjoiYjBhM2NjNjItMDNmMy00ZDRlLWI4YTItNTI1MjQ2NGVmZDM2IiwiSGVhZGVyVGV4dCI6bnVsbCwiSXNEZWZhdWx0Ijp0cnVlLCJTdHlsZSI6eyIkaWQiOiIzNTQiLCJIZWFkZXJTdHlsZSI6eyIkaWQiOiIzNTUiLCJUZXh0U3R5bGUiOnsiJGlkIjoiMzU2IiwiRm9udFNldHRpbmdzIjp7IiRpZCI6IjM1NyIsIkZvbnRTaXplIjoxMSwiRm9udE5hbWUiOiJDYWxpYnJpIiwiSXNCb2xkIjpmYWxzZSwiSXNJdGFsaWMiOmZhbHNlLCJJc1VuZGVybGluZWQiOmZhbHNlLCJQYXJlbnRTdHlsZSI6bnVsbH0sIkF1dG9TaXplIjoyLCJGb3JlZ3JvdW5kIjp7IiRpZCI6IjM1OCIsIkNvbG9yIjp7IiRpZCI6IjM1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bnVsbCwiSXNWaXNpYmxlIjp0cnVlLCJXaWR0aCI6MC4wLCJIZWlnaHQiOjAuMCwiQm9yZGVyU3R5bGUiOm51bGwsIlBhcmVudFN0eWxlIjpudWxsfSwiUmVjdGFuZ2xlU3R5bGUiOnsiJGlkIjoiMzYyIiwiTWFyZ2luIjp7IiRpZCI6IjM2MyIsIlRvcCI6MC4wLCJMZWZ0IjowLjAsIlJpZ2h0IjowLjAsIkJvdHRvbSI6MC4wfSwiUGFkZGluZyI6eyIkaWQiOiIzNjQiLCJUb3AiOjAuMCwiTGVmdCI6MC4wLCJSaWdodCI6MC4wLCJCb3R0b20iOjAuMH0sIkJhY2tncm91bmQiOnsiJGlkIjoiMzY1IiwiQ29sb3IiOnsiJGlkIjoiMzY2IiwiQSI6NjMsIlIiOjI0OCwiRyI6MTUyLCJCIjoyOX19LCJJc1Zpc2libGUiOnRydWUsIldpZHRoIjowLjAsIkhlaWdodCI6MC4wLCJCb3JkZXJTdHlsZSI6eyIkaWQiOiIzNjciLCJMaW5lQ29sb3IiOnsiJGlkIjoiMzY4IiwiJHR5cGUiOiJOTFJFLkNvbW1vbi5Eb20uU29saWRDb2xvckJydXNoLCBOTFJFLkNvbW1vbiIsIkNvbG9yIjp7IiRpZCI6IjM2OSIsIkEiOjI1NSwiUiI6MjU1LCJHIjowLCJCIjowfX0sIkxpbmVXZWlnaHQiOjAuMCwiTGluZVR5cGUiOjAsIlBhcmVudFN0eWxlIjpudWxsfSwiUGFyZW50U3R5bGUiOm51bGx9LCJNYXJnaW4iOnsiJGlkIjoiMzcwIiwiVG9wIjowLjAsIkxlZnQiOjAuMCwiUmlnaHQiOjAuMCwiQm90dG9tIjowLjB9LCJQYWRkaW5nIjp7IiRpZCI6IjM3MSIsIlRvcCI6MC4wLCJMZWZ0IjowLjAsIlJpZ2h0IjowLjAsIkJvdHRvbSI6MC4wfSwiQmFja2dyb3VuZCI6bnVsbCwiSXNWaXNpYmxlIjp0cnVlLCJXaWR0aCI6MC4wLCJIZWlnaHQiOjAuMCwiQm9yZGVyU3R5bGUiOm51bGwsIlBhcmVudFN0eWxlIjpudWxsfSwiQmFja2dyb3VuZFN0eWxlIjp7IiRpZCI6IjM3MiIsIk1hcmdpbiI6eyIkaWQiOiIzNzMiLCJUb3AiOjAuMCwiTGVmdCI6MC4wLCJSaWdodCI6MC4wLCJCb3R0b20iOjAuMH0sIlBhZGRpbmciOnsiJGlkIjoiMzc0IiwiVG9wIjowLjAsIkxlZnQiOjAuMCwiUmlnaHQiOjAuMCwiQm90dG9tIjowLjB9LCJCYWNrZ3JvdW5kIjp7IiRpZCI6IjM3NSIsIkNvbG9yIjp7IiRpZCI6IjM3NiIsIkEiOjUxLCJSIjoxODIsIkciOjczLCJCIjozOH19LCJJc1Zpc2libGUiOnRydWUsIldpZHRoIjowLjAsIkhlaWdodCI6MC4wLCJCb3JkZXJTdHlsZSI6eyIkaWQiOiIzNzciLCJMaW5lQ29sb3IiOnsiJGlkIjoiMzc4IiwiJHR5cGUiOiJOTFJFLkNvbW1vbi5Eb20uU29saWRDb2xvckJydXNoLCBOTFJFLkNvbW1vbiIsIkNvbG9yIjp7IiRpZCI6IjM3OSIsIkEiOjI1NSwiUiI6MjU1LCJHIjowLCJCIjowfX0sIkxpbmVXZWlnaHQiOjAuMCwiTGluZVR5cGUiOjAsIlBhcmVudFN0eWxlIjpudWxsfSwiUGFyZW50U3R5bGUiOm51bGx9LCJNYXJnaW4iOnsiJGlkIjoiMzgwIiwiVG9wIjowLjAsIkxlZnQiOjAuMCwiUmlnaHQiOjAuMCwiQm90dG9tIjowLjB9LCJQYWRkaW5nIjp7IiRpZCI6IjM4MSIsIlRvcCI6MC4wLCJMZWZ0IjowLjAsIlJpZ2h0IjowLjAsIkJvdHRvbSI6MC4wfSwiSXNWaXNpYmxlIjpmYWxzZSwiV2lkdGgiOjAuMCwiSGVpZ2h0IjowLjAsIkJvcmRlclN0eWxlIjpudWxsLCJQYXJlbnRTdHlsZSI6bnVsbH19XSwiSWQiOiI4OTczMGY3Zi0zOWJhLTQ1ZjctODU0Ny1mZjNjZjk1NGRhMWQiLCJJbmRleCI6MTMsIkhlYWRlclRleHQiOiJFZHVjYXRpb24iLCJTdHlsZSI6eyIkaWQiOiIzODIiLCJIZWFkZXJTdHlsZSI6eyIkaWQiOiIzODMiLCJUZXh0SXNWZXJ0aWNhbCI6ZmFsc2UsIlRleHRTdHlsZSI6eyIkaWQiOiIzODQiLCJGb250U2V0dGluZ3MiOnsiJGlkIjoiMzg1IiwiRm9udFNpemUiOjE0LCJGb250TmFtZSI6IkFyaWFsIiwiSXNCb2xkIjp0cnVlLCJJc0l0YWxpYyI6ZmFsc2UsIklzVW5kZXJsaW5lZCI6ZmFsc2UsIlBhcmVudFN0eWxlIjpudWxsfSwiQXV0b1NpemUiOjAsIkZvcmVncm91bmQiOnsiJGlkIjoiMzg2IiwiQ29sb3IiOnsiJGlkIjoiMzg3IiwiQSI6MjU1LCJSIjoxOSwiRyI6MjUsIkIiOjMzfX0sIk1heFdpZHRoIjoiSW5maW5pdHkiLCJNYXhIZWlnaHQiOiJJbmZpbml0eSIsIlNtYXJ0Rm9yZWdyb3VuZElzQWN0aXZlIjpmYWxzZSwiSG9yaXpvbnRhbEFsaWdubWVudCI6MCwiVmVydGljYWxBbGlnbm1lbnQiOjAsIlNtYXJ0Rm9yZWdyb3VuZCI6bnVsbCwiQmFja2dyb3VuZEZpbGxUeXBlIjowLCJNYXJnaW4iOnsiJHJlZiI6IjIxOSJ9LCJQYWRkaW5nIjp7IiRyZWYiOiIyMjAifSwiQmFja2dyb3VuZCI6bnVsbCwiSXNWaXNpYmxlIjp0cnVlLCJXaWR0aCI6MC4wLCJIZWlnaHQiOjAuMCwiQm9yZGVyU3R5bGUiOm51bGwsIlBhcmVudFN0eWxlIjpudWxsfSwiUmVjdGFuZ2xlU3R5bGUiOnsiJGlkIjoiMzg4IiwiTWFyZ2luIjp7IiRyZWYiOiIyMjIifSwiUGFkZGluZyI6eyIkcmVmIjoiMjIzIn0sIkJhY2tncm91bmQiOnsiJGlkIjoiMzg5IiwiQ29sb3IiOnsiJGlkIjoiMzkwIiwiQSI6MjU1LCJSIjoyNTQsIkciOjE4OSwiQiI6MTA1fX0sIklzVmlzaWJsZSI6dHJ1ZSwiV2lkdGgiOjAuMCwiSGVpZ2h0IjowLjAsIkJvcmRlclN0eWxlIjp7IiRpZCI6IjM5MSIsIkxpbmVDb2xvciI6eyIkaWQiOiIzOTIiLCIkdHlwZSI6Ik5MUkUuQ29tbW9uLkRvbS5Tb2xpZENvbG9yQnJ1c2gsIE5MUkUuQ29tbW9uIiwiQ29sb3IiOnsiJGlkIjoiMzkzIiwiQSI6MjU1LCJSIjoyMSwiRyI6NTIsIkIiOjgxfX0sIkxpbmVXZWlnaHQiOjAuMCwiTGluZVR5cGUiOjAsIlBhcmVudFN0eWxlIjpudWxsfSwiUGFyZW50U3R5bGUiOm51bGx9LCJNYXJnaW4iOnsiJHJlZiI6IjIyOSJ9LCJQYWRkaW5nIjp7IiRyZWYiOiIyMzAifSwiQmFja2dyb3VuZCI6bnVsbCwiSXNWaXNpYmxlIjp0cnVlLCJXaWR0aCI6MC4wLCJIZWlnaHQiOjAuMCwiQm9yZGVyU3R5bGUiOm51bGwsIlBhcmVudFN0eWxlIjpudWxsfSwiQmFja2dyb3VuZFN0eWxlIjp7IiRpZCI6IjM5NCIsIk1hcmdpbiI6eyIkcmVmIjoiMjMyIn0sIlBhZGRpbmciOnsiJHJlZiI6IjIzMyJ9LCJCYWNrZ3JvdW5kIjp7IiRpZCI6IjM5NSIsIkNvbG9yIjp7IiRpZCI6IjM5NiIsIkEiOjM4LCJSIjoyNTUsIkciOjE1NSwiQiI6MH19LCJJc1Zpc2libGUiOnRydWUsIldpZHRoIjowLjAsIkhlaWdodCI6MC4wLCJCb3JkZXJTdHlsZSI6eyIkaWQiOiIzOTciLCJMaW5lQ29sb3IiOnsiJGlkIjoiMzk4IiwiJHR5cGUiOiJOTFJFLkNvbW1vbi5Eb20uU29saWRDb2xvckJydXNoLCBOTFJFLkNvbW1vbiIsIkNvbG9yIjp7IiRpZCI6IjM5OSIsIkEiOjI1NSwiUiI6MjEsIkciOjUyLCJCIjo4MX19LCJMaW5lV2VpZ2h0IjowLjAsIkxpbmVUeXBlIjowLCJQYXJlbnRTdHlsZSI6bnVsbH0sIlBhcmVudFN0eWxlIjpudWxsfSwiSXNBYm92ZVRpbWViYW5kIjpmYWxzZSwiTWFyZ2luIjp7IiRpZCI6IjQwMCIsIlRvcCI6MC4wLCJMZWZ0IjowLjAsIlJpZ2h0IjowLjAsIkJvdHRvbSI6MC4wfSwiUGFkZGluZyI6eyIkaWQiOiI0MDEiLCJUb3AiOjAuMCwiTGVmdCI6MC4wLCJSaWdodCI6MC4wLCJCb3R0b20iOjAuMH0sIklzVmlzaWJsZSI6dHJ1ZSwiV2lkdGgiOjAuMCwiSGVpZ2h0IjowLjAsIkJvcmRlclN0eWxlIjp7IiRpZCI6IjQwMiIsIkxpbmVDb2xvciI6bnVsbCwiTGluZVdlaWdodCI6MC4wLCJMaW5lVHlwZSI6MCwiUGFyZW50U3R5bGUiOm51bGx9LCJQYXJlbnRTdHlsZSI6bnVsbH19LHsiJGlkIjoiNDAzIiwiX2FjdGl2aXRpZXMiOlt7IiRpZCI6IjQwNCIsIl9yb3dzIjpbeyIkaWQiOiI0MDUiLCJfdGFza3MiOltdLCJfbWlsZXN0b25lcyI6W3siJGlkIjoiNDA2IiwiSWQiOiIyNjQ0ZjZiMy1kZGVhLTRhYzEtYWQ1OS00OTY4NjgxYTE4MzgiLCJJbmRleCI6MjAsIkdyb3VwSWQiOiJhZDY4MTI0My1lNGM1LTRkNDYtYWZhYy00ODRkNmQyMjY0YTEiLCJUaXRsZSI6IkZvdW5kcyBCbHVlIE9yaWdpbiIsIkRhdGVUaW1lIjoiMjAwMC0wMS0xMlQwMDowMDowMCIsIlBlcmNlbnRhZ2VDb21wbGV0ZSI6bnVsbCwiTm90ZSI6bnVsbCwiU3R5bGUiOnsiJGlkIjoiNDA3IiwiVGl0bGVQb3NpdGlvbiI6IlJpZ2h0IiwiRGF0ZVBvc2l0aW9uIjoiQWJvdmUiLCJTaGFwZVR5cGUiOjAsIlNoYXBlU2l6ZSI6MCwiU2hhcGVTdHlsZSI6eyIkaWQiOiI0MDgiLCJNYXJnaW4iOnsiJGlkIjoiNDA5IiwiVG9wIjowLjAsIkxlZnQiOjAuMCwiUmlnaHQiOjAuMCwiQm90dG9tIjowLjB9LCJQYWRkaW5nIjp7IiRpZCI6IjQxMCIsIlRvcCI6MC4wLCJMZWZ0IjowLjAsIlJpZ2h0IjowLjAsIkJvdHRvbSI6MC4wfSwiQmFja2dyb3VuZCI6eyIkaWQiOiI0MTEiLCJDb2xvciI6eyIkaWQiOiI0MTIiLCJBIjoyNTUsIlIiOjI1NSwiRyI6MTU1LCJCIjowfX0sIklzVmlzaWJsZSI6dHJ1ZSwiV2lkdGgiOjEyLjAsIkhlaWdodCI6MTQuMCwiQm9yZGVyU3R5bGUiOnsiJGlkIjoiNDEzIiwiTGluZUNvbG9yIjpudWxsLCJMaW5lV2VpZ2h0IjowLjAsIkxpbmVUeXBlIjowLCJQYXJlbnRTdHlsZSI6bnVsbH0sIlBhcmVudFN0eWxlIjpudWxsfSwiVGl0bGVTdHlsZSI6eyIkaWQiOiI0MTQiLCJGb250U2V0dGluZ3MiOnsiJGlkIjoiNDE1IiwiRm9udFNpemUiOjksIkZvbnROYW1lIjoiQXJpYWwiLCJJc0JvbGQiOmZhbHNlLCJJc0l0YWxpYyI6ZmFsc2UsIklzVW5kZXJsaW5lZCI6ZmFsc2UsIlBhcmVudFN0eWxlIjpudWxsfSwiQXV0b1NpemUiOjIsIkZvcmVncm91bmQiOnsiJGlkIjoiNDE2IiwiQ29sb3IiOnsiJGlkIjoiNDE3IiwiQSI6MjU1LCJSIjoyMzgsIkciOjIzNiwiQiI6MjI1fX0sIk1heFdpZHRoIjoxMTAuNjY3MDg5MjUwNzkzNzcsIk1heEhlaWdodCI6IkluZmluaXR5IiwiU21hcnRGb3JlZ3JvdW5kSXNBY3RpdmUiOmZhbHNlLCJIb3Jpem9udGFsQWxpZ25tZW50IjowLCJWZXJ0aWNhbEFsaWdubWVudCI6MCwiU21hcnRGb3JlZ3JvdW5kIjpudWxsLCJCYWNrZ3JvdW5kRmlsbFR5cGUiOjAsIk1hcmdpbiI6eyIkaWQiOiI0MTgiLCJUb3AiOjAuMCwiTGVmdCI6MC4wLCJSaWdodCI6MC4wLCJCb3R0b20iOjAuMH0sIlBhZGRpbmciOnsiJGlkIjoiNDE5IiwiVG9wIjowLjAsIkxlZnQiOjAuMCwiUmlnaHQiOjAuMCwiQm90dG9tIjowLjB9LCJCYWNrZ3JvdW5kIjp7IiRpZCI6IjQyMCIsIkNvbG9yIjp7IiRpZCI6IjQyMSIsIkEiOjAsIlIiOjI1NSwiRyI6MjU1LCJCIjoyNTV9fSwiSXNWaXNpYmxlIjp0cnVlLCJXaWR0aCI6MC4wLCJIZWlnaHQiOjAuMCwiQm9yZGVyU3R5bGUiOm51bGwsIlBhcmVudFN0eWxlIjpudWxsfSwiRGF0ZVN0eWxlIjp7IiRpZCI6IjQyMiIsIkZvbnRTZXR0aW5ncyI6eyIkaWQiOiI0MjMiLCJGb250U2l6ZSI6OCwiRm9udE5hbWUiOiJWZXJkYW5hIiwiSXNCb2xkIjp0cnVlLCJJc0l0YWxpYyI6ZmFsc2UsIklzVW5kZXJsaW5lZCI6ZmFsc2UsIlBhcmVudFN0eWxlIjpudWxsfSwiQXV0b1NpemUiOjIsIkZvcmVncm91bmQiOnsiJGlkIjoiNDI0IiwiQ29sb3IiOnsiJGlkIjoiNDI1IiwiQSI6MjU1LCJSIjoyNTQsIkciOjE4OSwiQiI6MTA1fX0sIk1heFdpZHRoIjozOC42NTEzNDA0ODQ2MTkxNDEsIk1heEhlaWdodCI6IkluZmluaXR5IiwiU21hcnRGb3JlZ3JvdW5kSXNBY3RpdmUiOmZhbHNlLCJIb3Jpem9udGFsQWxpZ25tZW50IjoxLCJWZXJ0aWNhbEFsaWdubWVudCI6MCwiU21hcnRGb3JlZ3JvdW5kIjpudWxsLCJCYWNrZ3JvdW5kRmlsbFR5cGUiOjAsIk1hcmdpbiI6eyIkaWQiOiI0MjYiLCJUb3AiOjAuMCwiTGVmdCI6MC4wLCJSaWdodCI6MC4wLCJCb3R0b20iOjAuMH0sIlBhZGRpbmciOnsiJGlkIjoiNDI3IiwiVG9wIjowLjAsIkxlZnQiOjAuMCwiUmlnaHQiOjAuMCwiQm90dG9tIjowLjB9LCJCYWNrZ3JvdW5kIjp7IiRpZCI6IjQyOCIsIkNvbG9yIjp7IiRpZCI6IjQyOSIsIkEiOjAsIlIiOjI1NSwiRyI6MjU1LCJCIjoyNTV9fSwiSXNWaXNpYmxlIjp0cnVlLCJXaWR0aCI6MC4wLCJIZWlnaHQiOjAuMCwiQm9yZGVyU3R5bGUiOm51bGwsIlBhcmVudFN0eWxlIjpudWxsfSwiRGF0ZUZvcm1hdCI6eyIkaWQiOiI0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zMSIsIkRhdGVQYXJ0SXNWaXNpYmxlIjp0cnVlLCJUaW1lUGFydElzVmlzaWJsZSI6ZmFsc2V9fSwiV2Vla051bWJlcmluZyI6eyIkaWQiOiI0MzIiLCJGb3JtYXQiOjAsIklzVmlzaWJsZSI6ZmFsc2UsIkxhc3RLbm93blZpc2liaWxpdHlTdGF0ZSI6ZmFsc2V9LCJJc1Zpc2libGUiOnRydWUsIlBhcmVudFN0eWxlIjpudWxsfSwiSHlwZXJsaW5rIjpudWxsLCJJbXBvcnRJZCI6bnVsbH0seyIkaWQiOiI0MzMiLCJJZCI6IjQyZTljNDZmLWRhNzMtNGE0MC04NTBmLTgxNGNjNjhlMDRkMCIsIkluZGV4IjoxOSwiR3JvdXBJZCI6ImFkNjgxMjQzLWU0YzUtNGQ0Ni1hZmFjLTQ4NGQ2ZDIyNjRhMSIsIlRpdGxlIjoiRm91bmRzIEFtYXpvbiBhcyBhbiBvbmxpbmUgYm9va3N0b3JlIiwiRGF0ZVRpbWUiOiIxOTk0LTA3LTE0VDAwOjAwOjAwIiwiUGVyY2VudGFnZUNvbXBsZXRlIjpudWxsLCJOb3RlIjpudWxsLCJTdHlsZSI6eyIkaWQiOiI0MzQiLCJUaXRsZVBvc2l0aW9uIjoiTGVmdCIsIkRhdGVQb3NpdGlvbiI6IkFib3ZlIiwiU2hhcGVUeXBlIjowLCJTaGFwZVNpemUiOjAsIlNoYXBlU3R5bGUiOnsiJGlkIjoiNDM1IiwiTWFyZ2luIjp7IiRpZCI6IjQzNiIsIlRvcCI6MC4wLCJMZWZ0IjowLjAsIlJpZ2h0IjowLjAsIkJvdHRvbSI6MC4wfSwiUGFkZGluZyI6eyIkaWQiOiI0MzciLCJUb3AiOjAuMCwiTGVmdCI6MC4wLCJSaWdodCI6MC4wLCJCb3R0b20iOjAuMH0sIkJhY2tncm91bmQiOnsiJGlkIjoiNDM4IiwiQ29sb3IiOnsiJGlkIjoiNDM5IiwiQSI6MjU1LCJSIjoyNTUsIkciOjE1NSwiQiI6MH19LCJJc1Zpc2libGUiOnRydWUsIldpZHRoIjoxMi4wLCJIZWlnaHQiOjE0LjAsIkJvcmRlclN0eWxlIjp7IiRpZCI6IjQ0MCIsIkxpbmVDb2xvciI6bnVsbCwiTGluZVdlaWdodCI6MC4wLCJMaW5lVHlwZSI6MCwiUGFyZW50U3R5bGUiOm51bGx9LCJQYXJlbnRTdHlsZSI6bnVsbH0sIlRpdGxlU3R5bGUiOnsiJGlkIjoiNDQxIiwiRm9udFNldHRpbmdzIjp7IiRpZCI6IjQ0MiIsIkZvbnRTaXplIjo5LCJGb250TmFtZSI6IkFyaWFsIiwiSXNCb2xkIjpmYWxzZSwiSXNJdGFsaWMiOmZhbHNlLCJJc1VuZGVybGluZWQiOmZhbHNlLCJQYXJlbnRTdHlsZSI6bnVsbH0sIkF1dG9TaXplIjowLCJGb3JlZ3JvdW5kIjp7IiRpZCI6IjQ0MyIsIkNvbG9yIjp7IiRpZCI6IjQ0NC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aWQiOiI0NDUiLCJUb3AiOjAuMCwiTGVmdCI6MC4wLCJSaWdodCI6MC4wLCJCb3R0b20iOjAuMH0sIlBhZGRpbmciOnsiJGlkIjoiNDQ2IiwiVG9wIjowLjAsIkxlZnQiOjAuMCwiUmlnaHQiOjAuMCwiQm90dG9tIjowLjB9LCJCYWNrZ3JvdW5kIjp7IiRpZCI6IjQ0NyIsIkNvbG9yIjp7IiRpZCI6IjQ0OCIsIkEiOjAsIlIiOjI1NSwiRyI6MjU1LCJCIjoyNTV9fSwiSXNWaXNpYmxlIjp0cnVlLCJXaWR0aCI6MC4wLCJIZWlnaHQiOjAuMCwiQm9yZGVyU3R5bGUiOm51bGwsIlBhcmVudFN0eWxlIjpudWxsfSwiRGF0ZVN0eWxlIjp7IiRpZCI6IjQ0OSIsIkZvbnRTZXR0aW5ncyI6eyIkaWQiOiI0NTAiLCJGb250U2l6ZSI6OCwiRm9udE5hbWUiOiJWZXJkYW5hIiwiSXNCb2xkIjp0cnVlLCJJc0l0YWxpYyI6ZmFsc2UsIklzVW5kZXJsaW5lZCI6ZmFsc2UsIlBhcmVudFN0eWxlIjpudWxsfSwiQXV0b1NpemUiOjIsIkZvcmVncm91bmQiOnsiJGlkIjoiNDUxIiwiQ29sb3IiOnsiJGlkIjoiNDUyIiwiQSI6MjU1LCJSIjoyNTQsIkciOjE4OSwiQiI6MTA1fX0sIk1heFdpZHRoIjozNC45ODIzNTg2NTg2MTIwODUsIk1heEhlaWdodCI6IkluZmluaXR5IiwiU21hcnRGb3JlZ3JvdW5kSXNBY3RpdmUiOmZhbHNlLCJIb3Jpem9udGFsQWxpZ25tZW50IjoxLCJWZXJ0aWNhbEFsaWdubWVudCI6MCwiU21hcnRGb3JlZ3JvdW5kIjpudWxsLCJCYWNrZ3JvdW5kRmlsbFR5cGUiOjAsIk1hcmdpbiI6eyIkaWQiOiI0NTMiLCJUb3AiOjAuMCwiTGVmdCI6MC4wLCJSaWdodCI6MC4wLCJCb3R0b20iOjAuMH0sIlBhZGRpbmciOnsiJGlkIjoiNDU0IiwiVG9wIjowLjAsIkxlZnQiOjAuMCwiUmlnaHQiOjAuMCwiQm90dG9tIjowLjB9LCJCYWNrZ3JvdW5kIjp7IiRpZCI6IjQ1NSIsIkNvbG9yIjp7IiRpZCI6IjQ1NiIsIkEiOjAsIlIiOjI1NSwiRyI6MjU1LCJCIjoyNTV9fSwiSXNWaXNpYmxlIjp0cnVlLCJXaWR0aCI6MC4wLCJIZWlnaHQiOjAuMCwiQm9yZGVyU3R5bGUiOm51bGwsIlBhcmVudFN0eWxlIjpudWxsfSwiRGF0ZUZvcm1hdCI6eyIkaWQiOiI0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OCIsIkRhdGVQYXJ0SXNWaXNpYmxlIjp0cnVlLCJUaW1lUGFydElzVmlzaWJsZSI6ZmFsc2V9fSwiV2Vla051bWJlcmluZyI6eyIkaWQiOiI0NTkiLCJGb3JtYXQiOjAsIklzVmlzaWJsZSI6ZmFsc2UsIkxhc3RLbm93blZpc2liaWxpdHlTdGF0ZSI6ZmFsc2V9LCJJc1Zpc2libGUiOnRydWUsIlBhcmVudFN0eWxlIjpudWxsfSwiSHlwZXJsaW5rIjpudWxsLCJJbXBvcnRJZCI6bnVsbH0seyIkaWQiOiI0NjAiLCJJZCI6IjYxMGMwNjM3LTVjMTYtNGU4Yy05ZDU3LTM1OTcxM2U5ZDA2YSIsIkluZGV4IjoyMSwiR3JvdXBJZCI6ImFkNjgxMjQzLWU0YzUtNGQ0Ni1hZmFjLTQ4NGQ2ZDIyNjRhMSIsIlRpdGxlIjoiUHVyY2hhc2VzIFRoZSBXYXNoaW5ndG9uIFBvc3QiLCJEYXRlVGltZSI6IjIwMTMtMDEtMTJUMDA6MDA6MDAiLCJQZXJjZW50YWdlQ29tcGxldGUiOm51bGwsIk5vdGUiOm51bGwsIlN0eWxlIjp7IiRpZCI6IjQ2MSIsIlRpdGxlUG9zaXRpb24iOiJSaWdodCIsIkRhdGVQb3NpdGlvbiI6IkFib3ZlIiwiU2hhcGVUeXBlIjowLCJTaGFwZVNpemUiOjAsIlNoYXBlU3R5bGUiOnsiJGlkIjoiNDYyIiwiTWFyZ2luIjp7IiRpZCI6IjQ2MyIsIlRvcCI6MC4wLCJMZWZ0IjowLjAsIlJpZ2h0IjowLjAsIkJvdHRvbSI6MC4wfSwiUGFkZGluZyI6eyIkaWQiOiI0NjQiLCJUb3AiOjAuMCwiTGVmdCI6MC4wLCJSaWdodCI6MC4wLCJCb3R0b20iOjAuMH0sIkJhY2tncm91bmQiOnsiJGlkIjoiNDY1IiwiQ29sb3IiOnsiJGlkIjoiNDY2IiwiQSI6MjU1LCJSIjoyNTUsIkciOjE1NSwiQiI6MH19LCJJc1Zpc2libGUiOnRydWUsIldpZHRoIjoxMi4wLCJIZWlnaHQiOjE0LjAsIkJvcmRlclN0eWxlIjp7IiRpZCI6IjQ2NyIsIkxpbmVDb2xvciI6bnVsbCwiTGluZVdlaWdodCI6MC4wLCJMaW5lVHlwZSI6MCwiUGFyZW50U3R5bGUiOm51bGx9LCJQYXJlbnRTdHlsZSI6bnVsbH0sIlRpdGxlU3R5bGUiOnsiJGlkIjoiNDY4IiwiRm9udFNldHRpbmdzIjp7IiRpZCI6IjQ2OSIsIkZvbnRTaXplIjo5LCJGb250TmFtZSI6IkFyaWFsIiwiSXNCb2xkIjpmYWxzZSwiSXNJdGFsaWMiOmZhbHNlLCJJc1VuZGVybGluZWQiOmZhbHNlLCJQYXJlbnRTdHlsZSI6bnVsbH0sIkF1dG9TaXplIjoyLCJGb3JlZ3JvdW5kIjp7IiRpZCI6IjQ3MCIsIkNvbG9yIjp7IiRpZCI6IjQ3MSIsIkEiOjI1NSwiUiI6MjM4LCJHIjoyMzYsIkIiOjIyNX19LCJNYXhXaWR0aCI6MTQwLjkyNjA1NTkwODIwMzEzLCJNYXhIZWlnaHQiOiJJbmZpbml0eSIsIlNtYXJ0Rm9yZWdyb3VuZElzQWN0aXZlIjpmYWxzZSwiSG9yaXpvbnRhbEFsaWdubWVudCI6MCwiVmVydGljYWxBbGlnbm1lbnQiOjAsIlNtYXJ0Rm9yZWdyb3VuZCI6bnVsbCwiQmFja2dyb3VuZEZpbGxUeXBlIjowLCJNYXJnaW4iOnsiJGlkIjoiNDcyIiwiVG9wIjowLjAsIkxlZnQiOjAuMCwiUmlnaHQiOjAuMCwiQm90dG9tIjowLjB9LCJQYWRkaW5nIjp7IiRpZCI6IjQ3MyIsIlRvcCI6MC4wLCJMZWZ0IjowLjAsIlJpZ2h0IjowLjAsIkJvdHRvbSI6MC4wfSwiQmFja2dyb3VuZCI6eyIkaWQiOiI0NzQiLCJDb2xvciI6eyIkaWQiOiI0NzUiLCJBIjowLCJSIjoyNTUsIkciOjI1NSwiQiI6MjU1fX0sIklzVmlzaWJsZSI6dHJ1ZSwiV2lkdGgiOjAuMCwiSGVpZ2h0IjowLjAsIkJvcmRlclN0eWxlIjpudWxsLCJQYXJlbnRTdHlsZSI6bnVsbH0sIkRhdGVTdHlsZSI6eyIkaWQiOiI0NzYiLCJGb250U2V0dGluZ3MiOnsiJGlkIjoiNDc3IiwiRm9udFNpemUiOjgsIkZvbnROYW1lIjoiVmVyZGFuYSIsIklzQm9sZCI6dHJ1ZSwiSXNJdGFsaWMiOmZhbHNlLCJJc1VuZGVybGluZWQiOmZhbHNlLCJQYXJlbnRTdHlsZSI6bnVsbH0sIkF1dG9TaXplIjoyLCJGb3JlZ3JvdW5kIjp7IiRpZCI6IjQ3OCIsIkNvbG9yIjp7IiRpZCI6IjQ3OSIsIkEiOjI1NSwiUiI6MjU0LCJHIjoxODksIkIiOjEwNX19LCJNYXhXaWR0aCI6MzAuMTA2NDk3NjM3ODU2MTgzLCJNYXhIZWlnaHQiOiJJbmZpbml0eSIsIlNtYXJ0Rm9yZWdyb3VuZElzQWN0aXZlIjpmYWxzZSwiSG9yaXpvbnRhbEFsaWdubWVudCI6MSwiVmVydGljYWxBbGlnbm1lbnQiOjAsIlNtYXJ0Rm9yZWdyb3VuZCI6bnVsbCwiQmFja2dyb3VuZEZpbGxUeXBlIjowLCJNYXJnaW4iOnsiJGlkIjoiNDgwIiwiVG9wIjowLjAsIkxlZnQiOjAuMCwiUmlnaHQiOjAuMCwiQm90dG9tIjowLjB9LCJQYWRkaW5nIjp7IiRpZCI6IjQ4MSIsIlRvcCI6MC4wLCJMZWZ0IjowLjAsIlJpZ2h0IjowLjAsIkJvdHRvbSI6MC4wfSwiQmFja2dyb3VuZCI6eyIkaWQiOiI0ODIiLCJDb2xvciI6eyIkaWQiOiI0ODMiLCJBIjowLCJSIjoyNTUsIkciOjI1NSwiQiI6MjU1fX0sIklzVmlzaWJsZSI6dHJ1ZSwiV2lkdGgiOjAuMCwiSGVpZ2h0IjowLjAsIkJvcmRlclN0eWxlIjpudWxsLCJQYXJlbnRTdHlsZSI6bnVsbH0sIkRhdGVGb3JtYXQiOnsiJGlkIjoiND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DUiLCJEYXRlUGFydElzVmlzaWJsZSI6dHJ1ZSwiVGltZVBhcnRJc1Zpc2libGUiOmZhbHNlfX0sIldlZWtOdW1iZXJpbmciOnsiJGlkIjoiNDg2IiwiRm9ybWF0IjowLCJJc1Zpc2libGUiOmZhbHNlLCJMYXN0S25vd25WaXNpYmlsaXR5U3RhdGUiOmZhbHNlfSwiSXNWaXNpYmxlIjp0cnVlLCJQYXJlbnRTdHlsZSI6bnVsbH0sIkh5cGVybGluayI6bnVsbCwiSW1wb3J0SWQiOm51bGx9XSwiSWQiOiJkODkyNTI2MS1lYmMwLTRiYWQtYjhhYi01YTNiYzJmYzBjNTEiLCJJc1NpbmdsZUl0ZW1Sb3ciOmZhbHNlfSx7IiRpZCI6IjQ4NyIsIl90YXNrcyI6W10sIl9taWxlc3RvbmVzIjpbeyIkaWQiOiI0ODgiLCJJZCI6IjE1YmM5NmViLWRhNzgtNDg0Zi05YzM3LWYzODI2MTc0ZGE0YiIsIkluZGV4IjoyNCwiR3JvdXBJZCI6IjU4YmEyODYyLWVjOGItNDIxZC1iODIxLWNmOGQxMDIzZjdlNiIsIlRpdGxlIjoiQmVjb21lcyB3b3JsZCdzIHdlYWx0aGllc3QgcGVyc29uIiwiRGF0ZVRpbWUiOiIyMDE3LTA3LTI3VDAwOjAwOjAwIiwiUGVyY2VudGFnZUNvbXBsZXRlIjpudWxsLCJOb3RlIjpudWxsLCJTdHlsZSI6eyIkaWQiOiI0ODkiLCJUaXRsZVBvc2l0aW9uIjoiUmlnaHQiLCJEYXRlUG9zaXRpb24iOiJBYm92ZSIsIlNoYXBlVHlwZSI6MCwiU2hhcGVTaXplIjowLCJTaGFwZVN0eWxlIjp7IiRpZCI6IjQ5MCIsIk1hcmdpbiI6eyIkaWQiOiI0OTEiLCJUb3AiOjAuMCwiTGVmdCI6MC4wLCJSaWdodCI6MC4wLCJCb3R0b20iOjAuMH0sIlBhZGRpbmciOnsiJGlkIjoiNDkyIiwiVG9wIjowLjAsIkxlZnQiOjAuMCwiUmlnaHQiOjAuMCwiQm90dG9tIjowLjB9LCJCYWNrZ3JvdW5kIjp7IiRpZCI6IjQ5MyIsIkNvbG9yIjp7IiRpZCI6IjQ5NCIsIkEiOjI1NSwiUiI6MjU1LCJHIjoxNTUsIkIiOjB9fSwiSXNWaXNpYmxlIjp0cnVlLCJXaWR0aCI6MTIuMCwiSGVpZ2h0IjoxNC4wLCJCb3JkZXJTdHlsZSI6eyIkaWQiOiI0OTUiLCJMaW5lQ29sb3IiOm51bGwsIkxpbmVXZWlnaHQiOjAuMCwiTGluZVR5cGUiOjAsIlBhcmVudFN0eWxlIjpudWxsfSwiUGFyZW50U3R5bGUiOm51bGx9LCJUaXRsZVN0eWxlIjp7IiRpZCI6IjQ5NiIsIkZvbnRTZXR0aW5ncyI6eyIkaWQiOiI0OTciLCJGb250U2l6ZSI6OSwiRm9udE5hbWUiOiJBcmlhbCIsIklzQm9sZCI6ZmFsc2UsIklzSXRhbGljIjpmYWxzZSwiSXNVbmRlcmxpbmVkIjpmYWxzZSwiUGFyZW50U3R5bGUiOm51bGx9LCJBdXRvU2l6ZSI6MiwiRm9yZWdyb3VuZCI6eyIkaWQiOiI0OTgiLCJDb2xvciI6eyIkaWQiOiI0OTkiLCJBIjoyNTUsIlIiOjIzOCwiRyI6MjM2LCJCIjoyMjV9fSwiTWF4V2lkdGgiOjkwLjA3NDMxMjI2NzY1ODIsIk1heEhlaWdodCI6IkluZmluaXR5IiwiU21hcnRGb3JlZ3JvdW5kSXNBY3RpdmUiOmZhbHNlLCJIb3Jpem9udGFsQWxpZ25tZW50IjowLCJWZXJ0aWNhbEFsaWdubWVudCI6MCwiU21hcnRGb3JlZ3JvdW5kIjpudWxsLCJCYWNrZ3JvdW5kRmlsbFR5cGUiOjAsIk1hcmdpbiI6eyIkaWQiOiI1MDAiLCJUb3AiOjAuMCwiTGVmdCI6MC4wLCJSaWdodCI6MC4wLCJCb3R0b20iOjAuMH0sIlBhZGRpbmciOnsiJGlkIjoiNTAxIiwiVG9wIjowLjAsIkxlZnQiOjAuMCwiUmlnaHQiOjAuMCwiQm90dG9tIjowLjB9LCJCYWNrZ3JvdW5kIjp7IiRpZCI6IjUwMiIsIkNvbG9yIjp7IiRpZCI6IjUwMyIsIkEiOjAsIlIiOjI1NSwiRyI6MjU1LCJCIjoyNTV9fSwiSXNWaXNpYmxlIjp0cnVlLCJXaWR0aCI6MC4wLCJIZWlnaHQiOjAuMCwiQm9yZGVyU3R5bGUiOm51bGwsIlBhcmVudFN0eWxlIjpudWxsfSwiRGF0ZVN0eWxlIjp7IiRpZCI6IjUwNCIsIkZvbnRTZXR0aW5ncyI6eyIkaWQiOiI1MDUiLCJGb250U2l6ZSI6OCwiRm9udE5hbWUiOiJWZXJkYW5hIiwiSXNCb2xkIjp0cnVlLCJJc0l0YWxpYyI6ZmFsc2UsIklzVW5kZXJsaW5lZCI6ZmFsc2UsIlBhcmVudFN0eWxlIjpudWxsfSwiQXV0b1NpemUiOjIsIkZvcmVncm91bmQiOnsiJGlkIjoiNTA2IiwiQ29sb3IiOnsiJGlkIjoiNTA3IiwiQSI6MjU1LCJSIjoyNTQsIkciOjE4OSwiQiI6MTA1fX0sIk1heFdpZHRoIjozOC4zNjg4NzI0MTk3MzI5OTUsIk1heEhlaWdodCI6IkluZmluaXR5IiwiU21hcnRGb3JlZ3JvdW5kSXNBY3RpdmUiOmZhbHNlLCJIb3Jpem9udGFsQWxpZ25tZW50IjoxLCJWZXJ0aWNhbEFsaWdubWVudCI6MCwiU21hcnRGb3JlZ3JvdW5kIjpudWxsLCJCYWNrZ3JvdW5kRmlsbFR5cGUiOjAsIk1hcmdpbiI6eyIkaWQiOiI1MDgiLCJUb3AiOjAuMCwiTGVmdCI6MC4wLCJSaWdodCI6MC4wLCJCb3R0b20iOjAuMH0sIlBhZGRpbmciOnsiJGlkIjoiNTA5IiwiVG9wIjowLjAsIkxlZnQiOjAuMCwiUmlnaHQiOjAuMCwiQm90dG9tIjowLjB9LCJCYWNrZ3JvdW5kIjp7IiRpZCI6IjUxMCIsIkNvbG9yIjp7IiRpZCI6IjUxMSIsIkEiOjAsIlIiOjI1NSwiRyI6MjU1LCJCIjoyNTV9fSwiSXNWaXNpYmxlIjp0cnVlLCJXaWR0aCI6MC4wLCJIZWlnaHQiOjAuMCwiQm9yZGVyU3R5bGUiOm51bGwsIlBhcmVudFN0eWxlIjpudWxsfSwiRGF0ZUZvcm1hdCI6eyIkaWQiOiI1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MyIsIkRhdGVQYXJ0SXNWaXNpYmxlIjp0cnVlLCJUaW1lUGFydElzVmlzaWJsZSI6ZmFsc2V9fSwiV2Vla051bWJlcmluZyI6eyIkaWQiOiI1MTQiLCJGb3JtYXQiOjAsIklzVmlzaWJsZSI6ZmFsc2UsIkxhc3RLbm93blZpc2liaWxpdHlTdGF0ZSI6ZmFsc2V9LCJJc1Zpc2libGUiOnRydWUsIlBhcmVudFN0eWxlIjpudWxsfSwiSHlwZXJsaW5rIjpudWxsLCJJbXBvcnRJZCI6bnVsbH0seyIkaWQiOiI1MTUiLCJJZCI6IjhkM2E1YjJlLTg5MDUtNDQ1Ny05ZWU3LWRmMDU3MzgyNmQyYiIsIkluZGV4IjoyMiwiR3JvdXBJZCI6IjkxMmIxNDQ4LWU3YTAtNDU1YS1hNDY1LWMyYzJjMDg0OTBlYSIsIlRpdGxlIjoiSGlyZWQgYXMgcHJvZHVjdCBtYW5hZ2VyIGF0IEJhbmtlcnMgVHJ1c3QiLCJEYXRlVGltZSI6IjE5ODgtMDEtMTJUMDA6MDA6MDAiLCJQZXJjZW50YWdlQ29tcGxldGUiOm51bGwsIk5vdGUiOm51bGwsIlN0eWxlIjp7IiRpZCI6IjUxNiIsIlRpdGxlUG9zaXRpb24iOiJMZWZ0IiwiRGF0ZVBvc2l0aW9uIjoiQWJvdmUiLCJTaGFwZVR5cGUiOjAsIlNoYXBlU2l6ZSI6MCwiU2hhcGVTdHlsZSI6eyIkaWQiOiI1MTciLCJNYXJnaW4iOnsiJGlkIjoiNTE4IiwiVG9wIjowLjAsIkxlZnQiOjAuMCwiUmlnaHQiOjAuMCwiQm90dG9tIjowLjB9LCJQYWRkaW5nIjp7IiRpZCI6IjUxOSIsIlRvcCI6MC4wLCJMZWZ0IjowLjAsIlJpZ2h0IjowLjAsIkJvdHRvbSI6MC4wfSwiQmFja2dyb3VuZCI6eyIkaWQiOiI1MjAiLCJDb2xvciI6eyIkaWQiOiI1MjEiLCJBIjoyNTUsIlIiOjI1NSwiRyI6MTU1LCJCIjowfX0sIklzVmlzaWJsZSI6dHJ1ZSwiV2lkdGgiOjEyLjAsIkhlaWdodCI6MTQuMCwiQm9yZGVyU3R5bGUiOnsiJGlkIjoiNTIyIiwiTGluZUNvbG9yIjpudWxsLCJMaW5lV2VpZ2h0IjowLjAsIkxpbmVUeXBlIjowLCJQYXJlbnRTdHlsZSI6bnVsbH0sIlBhcmVudFN0eWxlIjpudWxsfSwiVGl0bGVTdHlsZSI6eyIkaWQiOiI1MjMiLCJGb250U2V0dGluZ3MiOnsiJGlkIjoiNTI0IiwiRm9udFNpemUiOjksIkZvbnROYW1lIjoiQXJpYWwiLCJJc0JvbGQiOmZhbHNlLCJJc0l0YWxpYyI6ZmFsc2UsIklzVW5kZXJsaW5lZCI6ZmFsc2UsIlBhcmVudFN0eWxlIjpudWxsfSwiQXV0b1NpemUiOjIsIkZvcmVncm91bmQiOnsiJGlkIjoiNTI1IiwiQ29sb3IiOnsiJGlkIjoiNTI2IiwiQSI6MjU1LCJSIjoyMzgsIkciOjIzNiwiQiI6MjI1fX0sIk1heFdpZHRoIjoyMjYuNzc1NzUzOTQzMzA4MzYsIk1heEhlaWdodCI6IkluZmluaXR5IiwiU21hcnRGb3JlZ3JvdW5kSXNBY3RpdmUiOmZhbHNlLCJIb3Jpem9udGFsQWxpZ25tZW50Ijoy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m51bGwsIlBhcmVudFN0eWxlIjpudWxsfSwiRGF0ZVN0eWxlIjp7IiRpZCI6IjUzMSIsIkZvbnRTZXR0aW5ncyI6eyIkaWQiOiI1MzIiLCJGb250U2l6ZSI6OCwiRm9udE5hbWUiOiJWZXJkYW5hIiwiSXNCb2xkIjp0cnVlLCJJc0l0YWxpYyI6ZmFsc2UsIklzVW5kZXJsaW5lZCI6ZmFsc2UsIlBhcmVudFN0eWxlIjpudWxsfSwiQXV0b1NpemUiOjIsIkZvcmVncm91bmQiOnsiJGlkIjoiNTMzIiwiQ29sb3IiOnsiJGlkIjoiNTM0IiwiQSI6MjU1LCJSIjoyNTQsIkciOjE4OSwiQiI6MTA1fX0sIk1heFdpZHRoIjo0My45MDc1NjU3MDkyMjM5ODgsIk1heEhlaWdodCI6IkluZmluaXR5IiwiU21hcnRGb3JlZ3JvdW5kSXNBY3RpdmUiOmZhbHNlLCJIb3Jpem9udGFsQWxpZ25tZW50IjoxLCJWZXJ0aWNhbEFsaWdubWVudCI6MCwiU21hcnRGb3JlZ3JvdW5kIjpudWxsLCJCYWNrZ3JvdW5kRmlsbFR5cGUiOjAsIk1hcmdpbiI6eyIkaWQiOiI1MzUiLCJUb3AiOjAuMCwiTGVmdCI6MC4wLCJSaWdodCI6MC4wLCJCb3R0b20iOjAuMH0sIlBhZGRpbmciOnsiJGlkIjoiNTM2IiwiVG9wIjowLjAsIkxlZnQiOjAuMCwiUmlnaHQiOjAuMCwiQm90dG9tIjowLjB9LCJCYWNrZ3JvdW5kIjp7IiRpZCI6IjUzNyIsIkNvbG9yIjp7IiRpZCI6IjUzOCIsIkEiOjAsIlIiOjI1NSwiRyI6MjU1LCJCIjoyNTV9fSwiSXNWaXNpYmxlIjp0cnVlLCJXaWR0aCI6MC4wLCJIZWlnaHQiOjAuMCwiQm9yZGVyU3R5bGUiOm51bGwsIlBhcmVudFN0eWxlIjpudWxsfSwiRGF0ZUZvcm1hdCI6eyIkaWQiOiI1M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CIsIkRhdGVQYXJ0SXNWaXNpYmxlIjp0cnVlLCJUaW1lUGFydElzVmlzaWJsZSI6ZmFsc2V9fSwiV2Vla051bWJlcmluZyI6eyIkaWQiOiI1NDEiLCJGb3JtYXQiOjAsIklzVmlzaWJsZSI6ZmFsc2UsIkxhc3RLbm93blZpc2liaWxpdHlTdGF0ZSI6ZmFsc2V9LCJJc1Zpc2libGUiOnRydWUsIlBhcmVudFN0eWxlIjpudWxsfSwiSHlwZXJsaW5rIjpudWxsLCJJbXBvcnRJZCI6bnVsbH0seyIkaWQiOiI1NDIiLCJJZCI6ImQ1ZGIwOTdhLWMyYmEtNDMxOS1hZTg5LTRiZTQxYTI0Nzg4ZCIsIkluZGV4IjoyMywiR3JvdXBJZCI6IjkxMmIxNDQ4LWU3YTAtNDU1YS1hNDY1LWMyYzJjMDg0OTBlYSIsIlRpdGxlIjoiVGFrZXMgQW1hem9uIHB1YmxpYyIsIkRhdGVUaW1lIjoiMTk5Ny0wMS0xMlQwMDowMDowMCIsIlBlcmNlbnRhZ2VDb21wbGV0ZSI6bnVsbCwiTm90ZSI6bnVsbCwiU3R5bGUiOnsiJGlkIjoiNTQzIiwiVGl0bGVQb3NpdGlvbiI6IlJpZ2h0IiwiRGF0ZVBvc2l0aW9uIjoiQWJvdmUiLCJTaGFwZVR5cGUiOjAsIlNoYXBlU2l6ZSI6MCwiU2hhcGVTdHlsZSI6eyIkaWQiOiI1NDQiLCJNYXJnaW4iOnsiJGlkIjoiNTQ1IiwiVG9wIjowLjAsIkxlZnQiOjAuMCwiUmlnaHQiOjAuMCwiQm90dG9tIjowLjB9LCJQYWRkaW5nIjp7IiRpZCI6IjU0NiIsIlRvcCI6MC4wLCJMZWZ0IjowLjAsIlJpZ2h0IjowLjAsIkJvdHRvbSI6MC4wfSwiQmFja2dyb3VuZCI6eyIkaWQiOiI1NDciLCJDb2xvciI6eyIkaWQiOiI1NDgiLCJBIjoyNTUsIlIiOjI1NSwiRyI6MTU1LCJCIjowfX0sIklzVmlzaWJsZSI6dHJ1ZSwiV2lkdGgiOjEyLjAsIkhlaWdodCI6MTQuMCwiQm9yZGVyU3R5bGUiOnsiJGlkIjoiNTQ5IiwiTGluZUNvbG9yIjpudWxsLCJMaW5lV2VpZ2h0IjowLjAsIkxpbmVUeXBlIjowLCJQYXJlbnRTdHlsZSI6bnVsbH0sIlBhcmVudFN0eWxlIjpudWxsfSwiVGl0bGVTdHlsZSI6eyIkaWQiOiI1NTAiLCJGb250U2V0dGluZ3MiOnsiJGlkIjoiNTUxIiwiRm9udFNpemUiOjksIkZvbnROYW1lIjoiQXJpYWwiLCJJc0JvbGQiOmZhbHNlLCJJc0l0YWxpYyI6ZmFsc2UsIklzVW5kZXJsaW5lZCI6ZmFsc2UsIlBhcmVudFN0eWxlIjpudWxsfSwiQXV0b1NpemUiOjIsIkZvcmVncm91bmQiOnsiJGlkIjoiNTUyIiwiQ29sb3IiOnsiJGlkIjoiNTUzIiwiQSI6MjU1LCJSIjoyMzgsIkciOjIzNiwiQiI6MjI1fX0sIk1heFdpZHRoIjoxNDUuNzA1MTYxNjM2MDE3LCJNYXhIZWlnaHQiOiJJbmZpbml0eSIsIlNtYXJ0Rm9yZWdyb3VuZElzQWN0aXZlIjpmYWxzZSwiSG9yaXpvbnRhbEFsaWdubWVudCI6MC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aWQiOiI1NTYiLCJDb2xvciI6eyIkaWQiOiI1NTciLCJBIjowLCJSIjoyNTUsIkciOjI1NSwiQiI6MjU1fX0sIklzVmlzaWJsZSI6dHJ1ZSwiV2lkdGgiOjAuMCwiSGVpZ2h0IjowLjAsIkJvcmRlclN0eWxlIjpudWxsLCJQYXJlbnRTdHlsZSI6bnVsbH0sIkRhdGVTdHlsZSI6eyIkaWQiOiI1NTgiLCJGb250U2V0dGluZ3MiOnsiJGlkIjoiNTU5IiwiRm9udFNpemUiOjgsIkZvbnROYW1lIjoiVmVyZGFuYSIsIklzQm9sZCI6dHJ1ZSwiSXNJdGFsaWMiOmZhbHNlLCJJc1VuZGVybGluZWQiOmZhbHNlLCJQYXJlbnRTdHlsZSI6bnVsbH0sIkF1dG9TaXplIjoyLCJGb3JlZ3JvdW5kIjp7IiRpZCI6IjU2MCIsIkNvbG9yIjp7IiRpZCI6IjU2MSIsIkEiOjI1NSwiUiI6MjU0LCJHIjoxODksIkIiOjEwNX19LCJNYXhXaWR0aCI6MzcuNTAyMTI0MzA3ODE0NjQsIk1heEhlaWdodCI6IkluZmluaXR5IiwiU21hcnRGb3JlZ3JvdW5kSXNBY3RpdmUiOmZhbHNlLCJIb3Jpem9udGFsQWxpZ25tZW50IjoxLCJWZXJ0aWNhbEFsaWdubWVudCI6MCwiU21hcnRGb3JlZ3JvdW5kIjpudWxsLCJCYWNrZ3JvdW5kRmlsbFR5cGUiOjAsIk1hcmdpbiI6eyIkaWQiOiI1NjIiLCJUb3AiOjAuMCwiTGVmdCI6MC4wLCJSaWdodCI6MC4wLCJCb3R0b20iOjAuMH0sIlBhZGRpbmciOnsiJGlkIjoiNTYzIiwiVG9wIjowLjAsIkxlZnQiOjAuMCwiUmlnaHQiOjAuMCwiQm90dG9tIjowLjB9LCJCYWNrZ3JvdW5kIjp7IiRpZCI6IjU2NCIsIkNvbG9yIjp7IiRpZCI6IjU2NSIsIkEiOjAsIlIiOjI1NSwiRyI6MjU1LCJCIjoyNTV9fSwiSXNWaXNpYmxlIjp0cnVlLCJXaWR0aCI6MC4wLCJIZWlnaHQiOjAuMCwiQm9yZGVyU3R5bGUiOm51bGwsIlBhcmVudFN0eWxlIjpudWxsfSwiRGF0ZUZvcm1hdCI6eyIkaWQiOiI1Nj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2NyIsIkRhdGVQYXJ0SXNWaXNpYmxlIjp0cnVlLCJUaW1lUGFydElzVmlzaWJsZSI6ZmFsc2V9fSwiV2Vla051bWJlcmluZyI6eyIkaWQiOiI1NjgiLCJGb3JtYXQiOjAsIklzVmlzaWJsZSI6ZmFsc2UsIkxhc3RLbm93blZpc2liaWxpdHlTdGF0ZSI6ZmFsc2V9LCJJc1Zpc2libGUiOnRydWUsIlBhcmVudFN0eWxlIjpudWxsfSwiSHlwZXJsaW5rIjpudWxsLCJJbXBvcnRJZCI6bnVsbH1dLCJJZCI6IjJlY2FiZGE2LTY3OGEtNDFiZS04NDA4LTdhYTExNWI2YTM3MiIsIklzU2luZ2xlSXRlbVJvdyI6ZmFsc2V9LHsiJGlkIjoiNTY5IiwiX3Rhc2tzIjpbXSwiX21pbGVzdG9uZXMiOlt7IiRpZCI6IjU3MCIsIklkIjoiYzRhMmEyNGMtNThmZi00MDAyLThiNTUtOWY4YzRkNWRhMDdkIiwiSW5kZXgiOjI1LCJHcm91cElkIjoiOTEyYjE0NDgtZTdhMC00NTVhLWE0NjUtYzJjMmMwODQ5MGVhIiwiVGl0bGUiOiJXb3JsZCdzIGJlc3QtcGVyZm9ybWluZyBDRU8gKEhhcnZhcmQgQnVzaW5lc3MgUmV2aWV3KSIsIkRhdGVUaW1lIjoiMjAxNC0wMS0xMlQwMDowMDowMCIsIlBlcmNlbnRhZ2VDb21wbGV0ZSI6bnVsbCwiTm90ZSI6bnVsbCwiU3R5bGUiOnsiJGlkIjoiNTcxIiwiVGl0bGVQb3NpdGlvbiI6IlJpZ2h0IiwiRGF0ZVBvc2l0aW9uIjoiQWJvdmUiLCJTaGFwZVR5cGUiOjAsIlNoYXBlU2l6ZSI6MCwiU2hhcGVTdHlsZSI6eyIkaWQiOiI1NzIiLCJNYXJnaW4iOnsiJGlkIjoiNTczIiwiVG9wIjowLjAsIkxlZnQiOjAuMCwiUmlnaHQiOjAuMCwiQm90dG9tIjowLjB9LCJQYWRkaW5nIjp7IiRpZCI6IjU3NCIsIlRvcCI6MC4wLCJMZWZ0IjowLjAsIlJpZ2h0IjowLjAsIkJvdHRvbSI6MC4wfSwiQmFja2dyb3VuZCI6eyIkaWQiOiI1NzUiLCJDb2xvciI6eyIkaWQiOiI1NzYiLCJBIjoyNTUsIlIiOjI1NSwiRyI6MTU1LCJCIjowfX0sIklzVmlzaWJsZSI6dHJ1ZSwiV2lkdGgiOjEyLjAsIkhlaWdodCI6MTQuMCwiQm9yZGVyU3R5bGUiOnsiJGlkIjoiNTc3IiwiTGluZUNvbG9yIjpudWxsLCJMaW5lV2VpZ2h0IjowLjAsIkxpbmVUeXBlIjowLCJQYXJlbnRTdHlsZSI6bnVsbH0sIlBhcmVudFN0eWxlIjpudWxsfSwiVGl0bGVTdHlsZSI6eyIkaWQiOiI1NzgiLCJGb250U2V0dGluZ3MiOnsiJGlkIjoiNTc5IiwiRm9udFNpemUiOjksIkZvbnROYW1lIjoiQXJpYWwiLCJJc0JvbGQiOmZhbHNlLCJJc0l0YWxpYyI6ZmFsc2UsIklzVW5kZXJsaW5lZCI6ZmFsc2UsIlBhcmVudFN0eWxlIjpudWxsfSwiQXV0b1NpemUiOjIsIkZvcmVncm91bmQiOnsiJGlkIjoiNTgwIiwiQ29sb3IiOnsiJGlkIjoiNTgxIiwiQSI6MjU1LCJSIjoyMzgsIkciOjIzNiwiQiI6MjI1fX0sIk1heFdpZHRoIjoxNDMuNDE1NTc2MjA4MTc4NDksIk1heEhlaWdodCI6IkluZmluaXR5IiwiU21hcnRGb3JlZ3JvdW5kSXNBY3RpdmUiOmZhbHNlLCJIb3Jpem9udGFsQWxpZ25tZW50IjowLCJWZXJ0aWNhbEFsaWdubWVudCI6MCwiU21hcnRGb3JlZ3JvdW5kIjpudWxsLCJCYWNrZ3JvdW5kRmlsbFR5cGUiOjAsIk1hcmdpbiI6eyIkaWQiOiI1ODIiLCJUb3AiOjAuMCwiTGVmdCI6MC4wLCJSaWdodCI6MC4wLCJCb3R0b20iOjAuMH0sIlBhZGRpbmciOnsiJGlkIjoiNTgzIiwiVG9wIjowLjAsIkxlZnQiOjAuMCwiUmlnaHQiOjAuMCwiQm90dG9tIjowLjB9LCJCYWNrZ3JvdW5kIjp7IiRpZCI6IjU4NCIsIkNvbG9yIjp7IiRpZCI6IjU4NSIsIkEiOjAsIlIiOjI1NSwiRyI6MjU1LCJCIjoyNTV9fSwiSXNWaXNpYmxlIjp0cnVlLCJXaWR0aCI6MC4wLCJIZWlnaHQiOjAuMCwiQm9yZGVyU3R5bGUiOm51bGwsIlBhcmVudFN0eWxlIjpudWxsfSwiRGF0ZVN0eWxlIjp7IiRpZCI6IjU4NiIsIkZvbnRTZXR0aW5ncyI6eyIkaWQiOiI1ODciLCJGb250U2l6ZSI6OCwiRm9udE5hbWUiOiJWZXJkYW5hIiwiSXNCb2xkIjp0cnVlLCJJc0l0YWxpYyI6ZmFsc2UsIklzVW5kZXJsaW5lZCI6ZmFsc2UsIlBhcmVudFN0eWxlIjpudWxsfSwiQXV0b1NpemUiOjIsIkZvcmVncm91bmQiOnsiJGlkIjoiNTg4IiwiQ29sb3IiOnsiJGlkIjoiNTg5IiwiQSI6MjU1LCJSIjoyNTQsIkciOjE4OSwiQiI6MTA1fX0sIk1heFdpZHRoIjozMy4zNzM3MzA3MTA3NzI0NDksIk1heEhlaWdodCI6IkluZmluaXR5IiwiU21hcnRGb3JlZ3JvdW5kSXNBY3RpdmUiOmZhbHNlLCJIb3Jpem9udGFsQWxpZ25tZW50IjoxLCJWZXJ0aWNhbEFsaWdubWVudCI6MCwiU21hcnRGb3JlZ3JvdW5kIjpudWxsLCJCYWNrZ3JvdW5kRmlsbFR5cGUiOjAsIk1hcmdpbiI6eyIkaWQiOiI1OTAiLCJUb3AiOjAuMCwiTGVmdCI6MC4wLCJSaWdodCI6MC4wLCJCb3R0b20iOjAuMH0sIlBhZGRpbmciOnsiJGlkIjoiNTkxIiwiVG9wIjowLjAsIkxlZnQiOjAuMCwiUmlnaHQiOjAuMCwiQm90dG9tIjowLjB9LCJCYWNrZ3JvdW5kIjp7IiRpZCI6IjU5MiIsIkNvbG9yIjp7IiRpZCI6IjU5MyIsIkEiOjAsIlIiOjI1NSwiRyI6MjU1LCJCIjoyNTV9fSwiSXNWaXNpYmxlIjp0cnVlLCJXaWR0aCI6MC4wLCJIZWlnaHQiOjAuMCwiQm9yZGVyU3R5bGUiOm51bGwsIlBhcmVudFN0eWxlIjpudWxsfSwiRGF0ZUZvcm1hdCI6eyIkaWQiOiI1O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SIsIkRhdGVQYXJ0SXNWaXNpYmxlIjp0cnVlLCJUaW1lUGFydElzVmlzaWJsZSI6ZmFsc2V9fSwiV2Vla051bWJlcmluZyI6eyIkaWQiOiI1OTYiLCJGb3JtYXQiOjAsIklzVmlzaWJsZSI6ZmFsc2UsIkxhc3RLbm93blZpc2liaWxpdHlTdGF0ZSI6ZmFsc2V9LCJJc1Zpc2libGUiOmZhbHNlLCJQYXJlbnRTdHlsZSI6bnVsbH0sIkh5cGVybGluayI6bnVsbCwiSW1wb3J0SWQiOm51bGx9XSwiSWQiOiIwMDAwMDAwMC0wMDAwLTAwMDAtMDAwMC0wMDAwMDAwMDAwMDAiLCJJc1NpbmdsZUl0ZW1Sb3ciOnRydWV9LHsiJGlkIjoiNTk3IiwiX3Rhc2tzIjpbXSwiX21pbGVzdG9uZXMiOlt7IiRpZCI6IjU5OCIsIklkIjoiNmE0ZGZjOWItMWUwMC00ZDlmLTg5NGMtN2UyMzA5MDQzZDEzIiwiSW5kZXgiOjI3LCJHcm91cElkIjoiNThiYTI4NjItZWM4Yi00MjFkLWI4MjEtY2Y4ZDEwMjNmN2U2IiwiVGl0bGUiOiJTZWN1cmVzIGNvbnRyYWN0IHdpdGggQ0lBIiwiRGF0ZVRpbWUiOiIyMDEzLTAxLTEyVDAwOjAwOjAwIiwiUGVyY2VudGFnZUNvbXBsZXRlIjpudWxsLCJOb3RlIjpudWxsLCJTdHlsZSI6eyIkaWQiOiI1OTkiLCJUaXRsZVBvc2l0aW9uIjoiTGVmdCIsIkRhdGVQb3NpdGlvbiI6IkFib3ZlIiwiU2hhcGVUeXBlIjowLCJTaGFwZVNpemUiOjAsIlNoYXBlU3R5bGUiOnsiJGlkIjoiNjAwIiwiTWFyZ2luIjp7IiRpZCI6IjYwMSIsIlRvcCI6MC4wLCJMZWZ0IjowLjAsIlJpZ2h0IjowLjAsIkJvdHRvbSI6MC4wfSwiUGFkZGluZyI6eyIkaWQiOiI2MDIiLCJUb3AiOjAuMCwiTGVmdCI6MC4wLCJSaWdodCI6MC4wLCJCb3R0b20iOjAuMH0sIkJhY2tncm91bmQiOnsiJGlkIjoiNjAzIiwiQ29sb3IiOnsiJGlkIjoiNjA0IiwiQSI6MjU1LCJSIjoyNTUsIkciOjE1NSwiQiI6MH19LCJJc1Zpc2libGUiOnRydWUsIldpZHRoIjoxMi4wLCJIZWlnaHQiOjE0LjAsIkJvcmRlclN0eWxlIjp7IiRpZCI6IjYwNSIsIkxpbmVDb2xvciI6bnVsbCwiTGluZVdlaWdodCI6MC4wLCJMaW5lVHlwZSI6MCwiUGFyZW50U3R5bGUiOm51bGx9LCJQYXJlbnRTdHlsZSI6bnVsbH0sIlRpdGxlU3R5bGUiOnsiJGlkIjoiNjA2IiwiRm9udFNldHRpbmdzIjp7IiRpZCI6IjYwNyIsIkZvbnRTaXplIjo5LCJGb250TmFtZSI6IkFyaWFsIiwiSXNCb2xkIjpmYWxzZSwiSXNJdGFsaWMiOmZhbHNlLCJJc1VuZGVybGluZWQiOmZhbHNlLCJQYXJlbnRTdHlsZSI6bnVsbH0sIkF1dG9TaXplIjoyLCJGb3JlZ3JvdW5kIjp7IiRpZCI6IjYwOCIsIkNvbG9yIjp7IiRpZCI6IjYwOSIsIkEiOjI1NSwiUiI6MjM4LCJHIjoyMzYsIkIiOjIyNX19LCJNYXhXaWR0aCI6MTM0LjQ0MzA3MTcwNTY4ODQ1LCJNYXhIZWlnaHQiOiJJbmZpbml0eSIsIlNtYXJ0Rm9yZWdyb3VuZElzQWN0aXZlIjpmYWxzZSwiSG9yaXpvbnRhbEFsaWdubWVudCI6MiwiVmVydGljYWxBbGlnbm1lbnQiOjAsIlNtYXJ0Rm9yZWdyb3VuZCI6bnVsbCwiQmFja2dyb3VuZEZpbGxUeXBlIjowLCJNYXJnaW4iOnsiJGlkIjoiNjEwIiwiVG9wIjowLjAsIkxlZnQiOjAuMCwiUmlnaHQiOjAuMCwiQm90dG9tIjowLjB9LCJQYWRkaW5nIjp7IiRpZCI6IjYxMSIsIlRvcCI6MC4wLCJMZWZ0IjowLjAsIlJpZ2h0IjowLjAsIkJvdHRvbSI6MC4wfSwiQmFja2dyb3VuZCI6eyIkaWQiOiI2MTIiLCJDb2xvciI6eyIkaWQiOiI2MTMiLCJBIjowLCJSIjoyNTUsIkciOjI1NSwiQiI6MjU1fX0sIklzVmlzaWJsZSI6dHJ1ZSwiV2lkdGgiOjAuMCwiSGVpZ2h0IjowLjAsIkJvcmRlclN0eWxlIjpudWxsLCJQYXJlbnRTdHlsZSI6bnVsbH0sIkRhdGVTdHlsZSI6eyIkaWQiOiI2MTQiLCJGb250U2V0dGluZ3MiOnsiJGlkIjoiNjE1IiwiRm9udFNpemUiOjgsIkZvbnROYW1lIjoiVmVyZGFuYSIsIklzQm9sZCI6dHJ1ZSwiSXNJdGFsaWMiOmZhbHNlLCJJc1VuZGVybGluZWQiOmZhbHNlLCJQYXJlbnRTdHlsZSI6bnVsbH0sIkF1dG9TaXplIjoyLCJGb3JlZ3JvdW5kIjp7IiRpZCI6IjYxNiIsIkNvbG9yIjp7IiRpZCI6IjYxNyIsIkEiOjI1NSwiUiI6MjU0LCJHIjoxODksIkIiOjEwNX19LCJNYXhXaWR0aCI6MzEuNzQyODAyMTg5ODIzMTcsIk1heEhlaWdodCI6IkluZmluaXR5IiwiU21hcnRGb3JlZ3JvdW5kSXNBY3RpdmUiOmZhbHNlLCJIb3Jpem9udGFsQWxpZ25tZW50IjoxLCJWZXJ0aWNhbEFsaWdubWVudCI6MCwiU21hcnRGb3JlZ3JvdW5kIjpudWxsLCJCYWNrZ3JvdW5kRmlsbFR5cGUiOjAsIk1hcmdpbiI6eyIkaWQiOiI2MTgiLCJUb3AiOjAuMCwiTGVmdCI6MC4wLCJSaWdodCI6MC4wLCJCb3R0b20iOjAuMH0sIlBhZGRpbmciOnsiJGlkIjoiNjE5IiwiVG9wIjowLjAsIkxlZnQiOjAuMCwiUmlnaHQiOjAuMCwiQm90dG9tIjowLjB9LCJCYWNrZ3JvdW5kIjp7IiRpZCI6IjYyMCIsIkNvbG9yIjp7IiRpZCI6IjYyMSIsIkEiOjAsIlIiOjI1NSwiRyI6MjU1LCJCIjoyNTV9fSwiSXNWaXNpYmxlIjp0cnVlLCJXaWR0aCI6MC4wLCJIZWlnaHQiOjAuMCwiQm9yZGVyU3R5bGUiOm51bGwsIlBhcmVudFN0eWxlIjpudWxsfSwiRGF0ZUZvcm1hdCI6eyIkaWQiOiI2M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yMyIsIkRhdGVQYXJ0SXNWaXNpYmxlIjp0cnVlLCJUaW1lUGFydElzVmlzaWJsZSI6ZmFsc2V9fSwiV2Vla051bWJlcmluZyI6eyIkaWQiOiI2MjQiLCJGb3JtYXQiOjAsIklzVmlzaWJsZSI6ZmFsc2UsIkxhc3RLbm93blZpc2liaWxpdHlTdGF0ZSI6ZmFsc2V9LCJJc1Zpc2libGUiOnRydWUsIlBhcmVudFN0eWxlIjpudWxsfSwiSHlwZXJsaW5rIjpudWxsLCJJbXBvcnRJZCI6bnVsbH0seyIkaWQiOiI2MjUiLCJJZCI6IjZkZWUwZjJlLTJlNmEtNDk4Ny1iNzg3LTRjZjEwNWZlODZhMCIsIkluZGV4IjoyOCwiR3JvdXBJZCI6bnVsbCwiVGl0bGUiOiJTdGVwcyBkb3duIGFzIEFtYXpvbiBDRU8iLCJEYXRlVGltZSI6IjIwMjEtMDctMDVUMDA6MDA6MDAiLCJQZXJjZW50YWdlQ29tcGxldGUiOm51bGwsIk5vdGUiOm51bGwsIlN0eWxlIjp7IiRpZCI6IjYyNiIsIlRpdGxlUG9zaXRpb24iOiJSaWdodCIsIkRhdGVQb3NpdGlvbiI6IkFib3ZlIiwiU2hhcGVUeXBlIjowLCJTaGFwZVNpemUiOjAsIlNoYXBlU3R5bGUiOnsiJGlkIjoiNjI3IiwiTWFyZ2luIjp7IiRyZWYiOiI4In0sIlBhZGRpbmciOnsiJHJlZiI6IjkifSwiQmFja2dyb3VuZCI6eyIkaWQiOiI2MjgiLCJDb2xvciI6eyIkaWQiOiI2MjkiLCJBIjoyNTUsIlIiOjI1NSwiRyI6MTU1LCJCIjowfX0sIklzVmlzaWJsZSI6dHJ1ZSwiV2lkdGgiOjEyLjAsIkhlaWdodCI6MTQuMCwiQm9yZGVyU3R5bGUiOnsiJGlkIjoiNjMwIiwiTGluZUNvbG9yIjp7IiRpZCI6IjYzMSIsIiR0eXBlIjoiTkxSRS5Db21tb24uRG9tLlNvbGlkQ29sb3JCcnVzaCwgTkxSRS5Db21tb24iLCJDb2xvciI6eyIkaWQiOiI2MzIiLCJBIjoyNTUsIlIiOjI1NSwiRyI6MCwiQiI6MH19LCJMaW5lV2VpZ2h0IjowLjAsIkxpbmVUeXBlIjowLCJQYXJlbnRTdHlsZSI6bnVsbH0sIlBhcmVudFN0eWxlIjpudWxsfSwiVGl0bGVTdHlsZSI6eyIkaWQiOiI2MzMiLCJGb250U2V0dGluZ3MiOnsiJGlkIjoiNjM0IiwiRm9udFNpemUiOjksIkZvbnROYW1lIjoiQXJpYWwiLCJJc0JvbGQiOmZhbHNlLCJJc0l0YWxpYyI6ZmFsc2UsIklzVW5kZXJsaW5lZCI6ZmFsc2UsIlBhcmVudFN0eWxlIjpudWxsfSwiQXV0b1NpemUiOjIsIkZvcmVncm91bmQiOnsiJGlkIjoiNjM1IiwiQ29sb3IiOnsiJGlkIjoiNjM2IiwiQSI6MjU1LCJSIjoyMzgsIkciOjIzNiwiQiI6MjI1fX0sIk1heFdpZHRoIjo4Ny45MDgzMzExNjAzNjUwMzcsIk1heEhlaWdodCI6IkluZmluaXR5IiwiU21hcnRGb3JlZ3JvdW5kSXNBY3RpdmUiOmZhbHNlLCJIb3Jpem9udGFsQWxpZ25tZW50IjowLCJWZXJ0aWNhbEFsaWdubWVudCI6MCwiU21hcnRGb3JlZ3JvdW5kIjpudWxsLCJCYWNrZ3JvdW5kRmlsbFR5cGUiOjAsIk1hcmdpbiI6eyIkcmVmIjoiMTcifSwiUGFkZGluZyI6eyIkcmVmIjoiMTgifSwiQmFja2dyb3VuZCI6eyIkaWQiOiI2MzciLCJDb2xvciI6eyIkaWQiOiI2MzgiLCJBIjowLCJSIjoyNTUsIkciOjI1NSwiQiI6MjU1fX0sIklzVmlzaWJsZSI6dHJ1ZSwiV2lkdGgiOjAuMCwiSGVpZ2h0IjowLjAsIkJvcmRlclN0eWxlIjpudWxsLCJQYXJlbnRTdHlsZSI6bnVsbH0sIkRhdGVTdHlsZSI6eyIkaWQiOiI2MzkiLCJGb250U2V0dGluZ3MiOnsiJGlkIjoiNjQwIiwiRm9udFNpemUiOjgsIkZvbnROYW1lIjoiVmVyZGFuYSIsIklzQm9sZCI6dHJ1ZSwiSXNJdGFsaWMiOmZhbHNlLCJJc1VuZGVybGluZWQiOmZhbHNlLCJQYXJlbnRTdHlsZSI6bnVsbH0sIkF1dG9TaXplIjowLCJGb3JlZ3JvdW5kIjp7IiRpZCI6IjY0MSIsIkNvbG9yIjp7IiRpZCI6IjY0MiIsIkEiOjI1NSwiUiI6MjU0LCJHIjoxODksIkIiOjEwNX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2NDMiLCJDb2xvciI6eyIkaWQiOiI2NDQiLCJBIjowLCJSIjoyNTUsIkciOjI1NSwiQiI6MjU1fX0sIklzVmlzaWJsZSI6dHJ1ZSwiV2lkdGgiOjAuMCwiSGVpZ2h0IjowLjAsIkJvcmRlclN0eWxlIjpudWxsLCJQYXJlbnRTdHlsZSI6bnVsbH0sIkRhdGVGb3JtYXQiOnsiJGlkIjoiNjQ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DYiLCJEYXRlUGFydElzVmlzaWJsZSI6dHJ1ZSwiVGltZVBhcnRJc1Zpc2libGUiOmZhbHNlfX0sIldlZWtOdW1iZXJpbmciOnsiJGlkIjoiNjQ3IiwiRm9ybWF0IjowLCJJc1Zpc2libGUiOmZhbHNlLCJMYXN0S25vd25WaXNpYmlsaXR5U3RhdGUiOmZhbHNlfSwiSXNWaXNpYmxlIjp0cnVlLCJQYXJlbnRTdHlsZSI6bnVsbH0sIkh5cGVybGluayI6bnVsbCwiSW1wb3J0SWQiOiIifSx7IiRpZCI6IjY0OCIsIklkIjoiYjNjMWM4N2ItZjFiZS00Y2UwLThmYzItZjQwNGJkMGZhMTI5IiwiSW5kZXgiOjI2LCJHcm91cElkIjoiNThiYTI4NjItZWM4Yi00MjFkLWI4MjEtY2Y4ZDEwMjNmN2U2IiwiVGl0bGUiOiJEaXZlcnNpZmllcyBBbWF6b24ncyBwcm9kdWN0IHJhbmdlIiwiRGF0ZVRpbWUiOiIxOTk4LTAxLTEyVDAwOjAwOjAwIiwiUGVyY2VudGFnZUNvbXBsZXRlIjpudWxsLCJOb3RlIjpudWxsLCJTdHlsZSI6eyIkaWQiOiI2NDkiLCJUaXRsZVBvc2l0aW9uIjoiTGVmdCIsIkRhdGVQb3NpdGlvbiI6IkFib3ZlIiwiU2hhcGVUeXBlIjowLCJTaGFwZVNpemUiOjAsIlNoYXBlU3R5bGUiOnsiJGlkIjoiNjUwIiwiTWFyZ2luIjp7IiRpZCI6IjY1MSIsIlRvcCI6MC4wLCJMZWZ0IjowLjAsIlJpZ2h0IjowLjAsIkJvdHRvbSI6MC4wfSwiUGFkZGluZyI6eyIkaWQiOiI2NTIiLCJUb3AiOjAuMCwiTGVmdCI6MC4wLCJSaWdodCI6MC4wLCJCb3R0b20iOjAuMH0sIkJhY2tncm91bmQiOnsiJGlkIjoiNjUzIiwiQ29sb3IiOnsiJGlkIjoiNjU0IiwiQSI6MjU1LCJSIjoyNTUsIkciOjE1NSwiQiI6MH19LCJJc1Zpc2libGUiOnRydWUsIldpZHRoIjoxMi4wLCJIZWlnaHQiOjE0LjAsIkJvcmRlclN0eWxlIjp7IiRpZCI6IjY1NSIsIkxpbmVDb2xvciI6bnVsbCwiTGluZVdlaWdodCI6MC4wLCJMaW5lVHlwZSI6MCwiUGFyZW50U3R5bGUiOm51bGx9LCJQYXJlbnRTdHlsZSI6bnVsbH0sIlRpdGxlU3R5bGUiOnsiJGlkIjoiNjU2IiwiRm9udFNldHRpbmdzIjp7IiRpZCI6IjY1NyIsIkZvbnRTaXplIjo5LCJGb250TmFtZSI6IkFyaWFsIiwiSXNCb2xkIjpmYWxzZSwiSXNJdGFsaWMiOmZhbHNlLCJJc1VuZGVybGluZWQiOmZhbHNlLCJQYXJlbnRTdHlsZSI6bnVsbH0sIkF1dG9TaXplIjoyLCJGb3JlZ3JvdW5kIjp7IiRpZCI6IjY1OCIsIkNvbG9yIjp7IiRpZCI6IjY1OSIsIkEiOjI1NSwiUiI6MjM4LCJHIjoyMzYsIkIiOjIyNX19LCJNYXhXaWR0aCI6MjA5LjM4Mzg2MjEyODYwNDcsIk1heEhlaWdodCI6IkluZmluaXR5IiwiU21hcnRGb3JlZ3JvdW5kSXNBY3RpdmUiOmZhbHNlLCJIb3Jpem9udGFsQWxpZ25tZW50IjoyLCJWZXJ0aWNhbEFsaWdubWVudCI6MCwiU21hcnRGb3JlZ3JvdW5kIjpudWxsLCJCYWNrZ3JvdW5kRmlsbFR5cGUiOjAsIk1hcmdpbiI6eyIkaWQiOiI2NjAiLCJUb3AiOjAuMCwiTGVmdCI6MC4wLCJSaWdodCI6MC4wLCJCb3R0b20iOjAuMH0sIlBhZGRpbmciOnsiJGlkIjoiNjYxIiwiVG9wIjowLjAsIkxlZnQiOjAuMCwiUmlnaHQiOjAuMCwiQm90dG9tIjowLjB9LCJCYWNrZ3JvdW5kIjp7IiRpZCI6IjY2MiIsIkNvbG9yIjp7IiRpZCI6IjY2MyIsIkEiOjAsIlIiOjI1NSwiRyI6MjU1LCJCIjoyNTV9fSwiSXNWaXNpYmxlIjp0cnVlLCJXaWR0aCI6MC4wLCJIZWlnaHQiOjAuMCwiQm9yZGVyU3R5bGUiOm51bGwsIlBhcmVudFN0eWxlIjpudWxsfSwiRGF0ZVN0eWxlIjp7IiRpZCI6IjY2NCIsIkZvbnRTZXR0aW5ncyI6eyIkaWQiOiI2NjUiLCJGb250U2l6ZSI6OCwiRm9udE5hbWUiOiJWZXJkYW5hIiwiSXNCb2xkIjp0cnVlLCJJc0l0YWxpYyI6ZmFsc2UsIklzVW5kZXJsaW5lZCI6ZmFsc2UsIlBhcmVudFN0eWxlIjpudWxsfSwiQXV0b1NpemUiOjIsIkZvcmVncm91bmQiOnsiJGlkIjoiNjY2IiwiQ29sb3IiOnsiJGlkIjoiNjY3IiwiQSI6MjU1LCJSIjoyNTQsIkciOjE4OSwiQiI6MTA1fX0sIk1heFdpZHRoIjozNS4wMDQ5MDgxMjIwNDc1MjQsIk1heEhlaWdodCI6IkluZmluaXR5IiwiU21hcnRGb3JlZ3JvdW5kSXNBY3RpdmUiOmZhbHNlLCJIb3Jpem9udGFsQWxpZ25tZW50IjoxLCJWZXJ0aWNhbEFsaWdubWVudCI6MCwiU21hcnRGb3JlZ3JvdW5kIjpudWxsLCJCYWNrZ3JvdW5kRmlsbFR5cGUiOjAsIk1hcmdpbiI6eyIkaWQiOiI2NjgiLCJUb3AiOjAuMCwiTGVmdCI6MC4wLCJSaWdodCI6MC4wLCJCb3R0b20iOjAuMH0sIlBhZGRpbmciOnsiJGlkIjoiNjY5IiwiVG9wIjowLjAsIkxlZnQiOjAuMCwiUmlnaHQiOjAuMCwiQm90dG9tIjowLjB9LCJCYWNrZ3JvdW5kIjp7IiRpZCI6IjY3MCIsIkNvbG9yIjp7IiRpZCI6IjY3MSIsIkEiOjAsIlIiOjI1NSwiRyI6MjU1LCJCIjoyNTV9fSwiSXNWaXNpYmxlIjp0cnVlLCJXaWR0aCI6MC4wLCJIZWlnaHQiOjAuMCwiQm9yZGVyU3R5bGUiOm51bGwsIlBhcmVudFN0eWxlIjpudWxsfSwiRGF0ZUZvcm1hdCI6eyIkaWQiOiI2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3MyIsIkRhdGVQYXJ0SXNWaXNpYmxlIjp0cnVlLCJUaW1lUGFydElzVmlzaWJsZSI6ZmFsc2V9fSwiV2Vla051bWJlcmluZyI6eyIkaWQiOiI2NzQiLCJGb3JtYXQiOjAsIklzVmlzaWJsZSI6ZmFsc2UsIkxhc3RLbm93blZpc2liaWxpdHlTdGF0ZSI6ZmFsc2V9LCJJc1Zpc2libGUiOnRydWUsIlBhcmVudFN0eWxlIjpudWxsfSwiSHlwZXJsaW5rIjpudWxsLCJJbXBvcnRJZCI6bnVsbH1dLCJJZCI6IjRlNjg2ZTFjLTY5NWItNDAyNS1hZWVhLWE2NTM0ZWExZDg1MiIsIklzU2luZ2xlSXRlbVJvdyI6ZmFsc2V9LHsiJGlkIjoiNjc1IiwiX3Rhc2tzIjpbXSwiX21pbGVzdG9uZXMiOlt7IiRpZCI6IjY3NiIsIklkIjoiOWQyNGMxNGUtMjFhOS00MTRjLWIwNzQtMzU1NjQyM2Q3NjIyIiwiSW5kZXgiOjI5LCJHcm91cElkIjpudWxsLCJUaXRsZSI6Ikxvc2VzIHRpdGxlIG9mIHdlYWx0aGllc3QgcGVyc29uIHRvIEVsb24gTXVzayIsIkRhdGVUaW1lIjoiMjAyMS0wOS0wMVQwMDowMDowMCIsIlBlcmNlbnRhZ2VDb21wbGV0ZSI6bnVsbCwiTm90ZSI6bnVsbCwiU3R5bGUiOnsiJGlkIjoiNjc3IiwiVGl0bGVQb3NpdGlvbiI6IkxlZnQiLCJEYXRlUG9zaXRpb24iOiJBYm92ZSIsIlNoYXBlVHlwZSI6MCwiU2hhcGVTaXplIjowLCJTaGFwZVN0eWxlIjp7IiRpZCI6IjY3OCIsIk1hcmdpbiI6eyIkcmVmIjoiOCJ9LCJQYWRkaW5nIjp7IiRyZWYiOiI5In0sIkJhY2tncm91bmQiOnsiJGlkIjoiNjc5IiwiQ29sb3IiOnsiJGlkIjoiNjgwIiwiQSI6MjU1LCJSIjoyNTUsIkciOjE1NSwiQiI6MH19LCJJc1Zpc2libGUiOnRydWUsIldpZHRoIjoxMi4wLCJIZWlnaHQiOjE0LjAsIkJvcmRlclN0eWxlIjp7IiRpZCI6IjY4MSIsIkxpbmVDb2xvciI6eyIkcmVmIjoiNjMxIn0sIkxpbmVXZWlnaHQiOjAuMCwiTGluZVR5cGUiOjAsIlBhcmVudFN0eWxlIjpudWxsfSwiUGFyZW50U3R5bGUiOm51bGx9LCJUaXRsZVN0eWxlIjp7IiRpZCI6IjY4MiIsIkZvbnRTZXR0aW5ncyI6eyIkaWQiOiI2ODMiLCJGb250U2l6ZSI6OSwiRm9udE5hbWUiOiJBcmlhbCIsIklzQm9sZCI6ZmFsc2UsIklzSXRhbGljIjpmYWxzZSwiSXNVbmRlcmxpbmVkIjpmYWxzZSwiUGFyZW50U3R5bGUiOm51bGx9LCJBdXRvU2l6ZSI6MCwiRm9yZWdyb3VuZCI6eyIkaWQiOiI2ODQiLCJDb2xvciI6eyIkaWQiOiI2ODUiLCJBIjoyNTUsIlIiOjIzOCwiRyI6MjM2LCJCIjoyMjV9fSwiTWF4V2lkdGgiOjIwMC4wLCJNYXhIZWlnaHQiOiJJbmZpbml0eSIsIlNtYXJ0Rm9yZWdyb3VuZElzQWN0aXZlIjpmYWxzZSwiSG9yaXpvbnRhbEFsaWdubWVudCI6MiwiVmVydGljYWxBbGlnbm1lbnQiOjAsIlNtYXJ0Rm9yZWdyb3VuZCI6bnVsbCwiQmFja2dyb3VuZEZpbGxUeXBlIjowLCJNYXJnaW4iOnsiJHJlZiI6IjE3In0sIlBhZGRpbmciOnsiJHJlZiI6IjE4In0sIkJhY2tncm91bmQiOnsiJGlkIjoiNjg2IiwiQ29sb3IiOnsiJGlkIjoiNjg3IiwiQSI6MCwiUiI6MjU1LCJHIjoyNTUsIkIiOjI1NX19LCJJc1Zpc2libGUiOnRydWUsIldpZHRoIjowLjAsIkhlaWdodCI6MC4wLCJCb3JkZXJTdHlsZSI6bnVsbCwiUGFyZW50U3R5bGUiOm51bGx9LCJEYXRlU3R5bGUiOnsiJGlkIjoiNjg4IiwiRm9udFNldHRpbmdzIjp7IiRpZCI6IjY4OSIsIkZvbnRTaXplIjo4LCJGb250TmFtZSI6IlZlcmRhbmEiLCJJc0JvbGQiOnRydWUsIklzSXRhbGljIjpmYWxzZSwiSXNVbmRlcmxpbmVkIjpmYWxzZSwiUGFyZW50U3R5bGUiOm51bGx9LCJBdXRvU2l6ZSI6MCwiRm9yZWdyb3VuZCI6eyIkaWQiOiI2OTAiLCJDb2xvciI6eyIkaWQiOiI2OTE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jkyIiwiQ29sb3IiOnsiJGlkIjoiNjkzIiwiQSI6MCwiUiI6MjU1LCJHIjoyNTUsIkIiOjI1NX19LCJJc1Zpc2libGUiOnRydWUsIldpZHRoIjowLjAsIkhlaWdodCI6MC4wLCJCb3JkZXJTdHlsZSI6bnVsbCwiUGFyZW50U3R5bGUiOm51bGx9LCJEYXRlRm9ybWF0Ijp7IiRpZCI6IjY5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k1IiwiRGF0ZVBhcnRJc1Zpc2libGUiOnRydWUsIlRpbWVQYXJ0SXNWaXNpYmxlIjpmYWxzZX19LCJXZWVrTnVtYmVyaW5nIjp7IiRpZCI6IjY5Ni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2OTciLCJfdGFza3MiOltdLCJfbWlsZXN0b25lcyI6W3siJGlkIjoiNjk4IiwiSWQiOiI1Mjc0MmUyNi1iOWEwLTQ4NDgtOGFiZS1lMjU5YWYwOThiZjgiLCJJbmRleCI6MzAsIkdyb3VwSWQiOm51bGwsIlRpdGxlIjoiQ28tZm91bmRzIEFsdG9zIExhYnMiLCJEYXRlVGltZSI6IjIwMjEtMDktMTJUMDA6MDA6MDAiLCJQZXJjZW50YWdlQ29tcGxldGUiOm51bGwsIk5vdGUiOm51bGwsIlN0eWxlIjp7IiRpZCI6IjY5OSIsIlRpdGxlUG9zaXRpb24iOiJMZWZ0IiwiRGF0ZVBvc2l0aW9uIjoiQWJvdmUiLCJTaGFwZVR5cGUiOjAsIlNoYXBlU2l6ZSI6MCwiU2hhcGVTdHlsZSI6eyIkaWQiOiI3MDAiLCJNYXJnaW4iOnsiJHJlZiI6IjgifSwiUGFkZGluZyI6eyIkcmVmIjoiOSJ9LCJCYWNrZ3JvdW5kIjp7IiRpZCI6IjcwMSIsIkNvbG9yIjp7IiRpZCI6IjcwMiIsIkEiOjI1NSwiUiI6MjU1LCJHIjoxNTUsIkIiOjB9fSwiSXNWaXNpYmxlIjp0cnVlLCJXaWR0aCI6MTIuMCwiSGVpZ2h0IjoxNC4wLCJCb3JkZXJTdHlsZSI6eyIkaWQiOiI3MDMiLCJMaW5lQ29sb3IiOnsiJHJlZiI6IjYzMSJ9LCJMaW5lV2VpZ2h0IjowLjAsIkxpbmVUeXBlIjowLCJQYXJlbnRTdHlsZSI6bnVsbH0sIlBhcmVudFN0eWxlIjpudWxsfSwiVGl0bGVTdHlsZSI6eyIkaWQiOiI3MDQiLCJGb250U2V0dGluZ3MiOnsiJGlkIjoiNzA1IiwiRm9udFNpemUiOjksIkZvbnROYW1lIjoiQXJpYWwiLCJJc0JvbGQiOmZhbHNlLCJJc0l0YWxpYyI6ZmFsc2UsIklzVW5kZXJsaW5lZCI6ZmFsc2UsIlBhcmVudFN0eWxlIjpudWxsfSwiQXV0b1NpemUiOjAsIkZvcmVncm91bmQiOnsiJGlkIjoiNzA2IiwiQ29sb3IiOnsiJGlkIjoiNzA3IiwiQSI6MjU1LCJSIjoyMzgsIkciOjIzNiwiQiI6MjI1fX0sIk1heFdpZHRoIjoyMDAuMCwiTWF4SGVpZ2h0IjoiSW5maW5pdHkiLCJTbWFydEZvcmVncm91bmRJc0FjdGl2ZSI6ZmFsc2UsIkhvcml6b250YWxBbGlnbm1lbnQiOjIsIlZlcnRpY2FsQWxpZ25tZW50IjowLCJTbWFydEZvcmVncm91bmQiOm51bGwsIkJhY2tncm91bmRGaWxsVHlwZSI6MCwiTWFyZ2luIjp7IiRyZWYiOiIxNyJ9LCJQYWRkaW5nIjp7IiRyZWYiOiIxOCJ9LCJCYWNrZ3JvdW5kIjp7IiRpZCI6IjcwOCIsIkNvbG9yIjp7IiRpZCI6IjcwOSIsIkEiOjAsIlIiOjI1NSwiRyI6MjU1LCJCIjoyNTV9fSwiSXNWaXNpYmxlIjp0cnVlLCJXaWR0aCI6MC4wLCJIZWlnaHQiOjAuMCwiQm9yZGVyU3R5bGUiOm51bGwsIlBhcmVudFN0eWxlIjpudWxsfSwiRGF0ZVN0eWxlIjp7IiRpZCI6IjcxMCIsIkZvbnRTZXR0aW5ncyI6eyIkaWQiOiI3MTEiLCJGb250U2l6ZSI6OCwiRm9udE5hbWUiOiJWZXJkYW5hIiwiSXNCb2xkIjp0cnVlLCJJc0l0YWxpYyI6ZmFsc2UsIklzVW5kZXJsaW5lZCI6ZmFsc2UsIlBhcmVudFN0eWxlIjpudWxsfSwiQXV0b1NpemUiOjAsIkZvcmVncm91bmQiOnsiJHJlZiI6IjU4OCJ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3MTIiLCJDb2xvciI6eyIkaWQiOiI3MTMiLCJBIjowLCJSIjoyNTUsIkciOjI1NSwiQiI6MjU1fX0sIklzVmlzaWJsZSI6dHJ1ZSwiV2lkdGgiOjAuMCwiSGVpZ2h0IjowLjAsIkJvcmRlclN0eWxlIjpudWxsLCJQYXJlbnRTdHlsZSI6bnVsbH0sIkRhdGVGb3JtYXQiOnsiJGlkIjoiNzE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TUiLCJEYXRlUGFydElzVmlzaWJsZSI6dHJ1ZSwiVGltZVBhcnRJc1Zpc2libGUiOmZhbHNlfX0sIldlZWtOdW1iZXJpbmciOnsiJGlkIjoiNzE2IiwiRm9ybWF0IjowLCJJc1Zpc2libGUiOmZhbHNlLCJMYXN0S25vd25WaXNpYmlsaXR5U3RhdGUiOmZhbHNlfSwiSXNWaXNpYmxlIjpmYWxzZSwiUGFyZW50U3R5bGUiOm51bGx9LCJIeXBlcmxpbmsiOm51bGwsIkltcG9ydElkIjoiIn1dLCJJZCI6IjAwMDAwMDAwLTAwMDAtMDAwMC0wMDAwLTAwMDAwMDAwMDAwMCIsIklzU2luZ2xlSXRlbVJvdyI6dHJ1ZX1dLCJJbmRleCI6MTgsIklkIjoiNDJiNjBlYjMtMWY0Mi00MjdhLWJhNzYtMDNjMGExOGI2YzZmIiwiSGVhZGVyVGV4dCI6bnVsbCwiSXNEZWZhdWx0Ijp0cnVlLCJTdHlsZSI6eyIkaWQiOiI3MTciLCJIZWFkZXJTdHlsZSI6eyIkaWQiOiI3MTgiLCJUZXh0U3R5bGUiOnsiJGlkIjoiNzE5IiwiRm9udFNldHRpbmdzIjp7IiRpZCI6IjcyMCIsIkZvbnRTaXplIjoxMSwiRm9udE5hbWUiOiJDYWxpYnJpIiwiSXNCb2xkIjpmYWxzZSwiSXNJdGFsaWMiOmZhbHNlLCJJc1VuZGVybGluZWQiOmZhbHNlLCJQYXJlbnRTdHlsZSI6bnVsbH0sIkF1dG9TaXplIjoyLCJGb3JlZ3JvdW5kIjp7IiRpZCI6IjcyMSIsIkNvbG9yIjp7IiRpZCI6Ijcy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IzIiwiVG9wIjowLjAsIkxlZnQiOjAuMCwiUmlnaHQiOjAuMCwiQm90dG9tIjowLjB9LCJQYWRkaW5nIjp7IiRpZCI6IjcyNCIsIlRvcCI6MC4wLCJMZWZ0IjowLjAsIlJpZ2h0IjowLjAsIkJvdHRvbSI6MC4wfSwiQmFja2dyb3VuZCI6bnVsbCwiSXNWaXNpYmxlIjp0cnVlLCJXaWR0aCI6MC4wLCJIZWlnaHQiOjAuMCwiQm9yZGVyU3R5bGUiOm51bGwsIlBhcmVudFN0eWxlIjpudWxsfSwiUmVjdGFuZ2xlU3R5bGUiOnsiJGlkIjoiNzI1IiwiTWFyZ2luIjp7IiRpZCI6IjcyNiIsIlRvcCI6MC4wLCJMZWZ0IjowLjAsIlJpZ2h0IjowLjAsIkJvdHRvbSI6MC4wfSwiUGFkZGluZyI6eyIkaWQiOiI3MjciLCJUb3AiOjAuMCwiTGVmdCI6MC4wLCJSaWdodCI6MC4wLCJCb3R0b20iOjAuMH0sIkJhY2tncm91bmQiOnsiJGlkIjoiNzI4IiwiQ29sb3IiOnsiJGlkIjoiNzI5IiwiQSI6NjMsIlIiOjI0OCwiRyI6MTUyLCJCIjoyOX19LCJJc1Zpc2libGUiOnRydWUsIldpZHRoIjowLjAsIkhlaWdodCI6MC4wLCJCb3JkZXJTdHlsZSI6eyIkaWQiOiI3MzAiLCJMaW5lQ29sb3IiOnsiJGlkIjoiNzMxIiwiJHR5cGUiOiJOTFJFLkNvbW1vbi5Eb20uU29saWRDb2xvckJydXNoLCBOTFJFLkNvbW1vbiIsIkNvbG9yIjp7IiRpZCI6IjczMiIsIkEiOjI1NSwiUiI6MjU1LCJHIjowLCJCIjowfX0sIkxpbmVXZWlnaHQiOjAuMCwiTGluZVR5cGUiOjAsIlBhcmVudFN0eWxlIjpudWxsfSwiUGFyZW50U3R5bGUiOm51bGx9LCJNYXJnaW4iOnsiJGlkIjoiNzMzIiwiVG9wIjowLjAsIkxlZnQiOjAuMCwiUmlnaHQiOjAuMCwiQm90dG9tIjowLjB9LCJQYWRkaW5nIjp7IiRpZCI6IjczNCIsIlRvcCI6MC4wLCJMZWZ0IjowLjAsIlJpZ2h0IjowLjAsIkJvdHRvbSI6MC4wfSwiQmFja2dyb3VuZCI6bnVsbCwiSXNWaXNpYmxlIjp0cnVlLCJXaWR0aCI6MC4wLCJIZWlnaHQiOjAuMCwiQm9yZGVyU3R5bGUiOm51bGwsIlBhcmVudFN0eWxlIjpudWxsfSwiQmFja2dyb3VuZFN0eWxlIjp7IiRpZCI6IjczNSIsIk1hcmdpbiI6eyIkaWQiOiI3MzYiLCJUb3AiOjAuMCwiTGVmdCI6MC4wLCJSaWdodCI6MC4wLCJCb3R0b20iOjAuMH0sIlBhZGRpbmciOnsiJGlkIjoiNzM3IiwiVG9wIjowLjAsIkxlZnQiOjAuMCwiUmlnaHQiOjAuMCwiQm90dG9tIjowLjB9LCJCYWNrZ3JvdW5kIjp7IiRpZCI6IjczOCIsIkNvbG9yIjp7IiRpZCI6IjczOSIsIkEiOjUxLCJSIjoxODIsIkciOjczLCJCIjozOH19LCJJc1Zpc2libGUiOnRydWUsIldpZHRoIjowLjAsIkhlaWdodCI6MC4wLCJCb3JkZXJTdHlsZSI6eyIkaWQiOiI3NDAiLCJMaW5lQ29sb3IiOnsiJGlkIjoiNzQxIiwiJHR5cGUiOiJOTFJFLkNvbW1vbi5Eb20uU29saWRDb2xvckJydXNoLCBOTFJFLkNvbW1vbiIsIkNvbG9yIjp7IiRpZCI6Ijc0MiIsIkEiOjI1NSwiUiI6MjU1LCJHIjowLCJCIjowfX0sIkxpbmVXZWlnaHQiOjAuMCwiTGluZVR5cGUiOjAsIlBhcmVudFN0eWxlIjpudWxsfSwiUGFyZW50U3R5bGUiOm51bGx9LCJNYXJnaW4iOnsiJGlkIjoiNzQzIiwiVG9wIjowLjAsIkxlZnQiOjAuMCwiUmlnaHQiOjAuMCwiQm90dG9tIjowLjB9LCJQYWRkaW5nIjp7IiRpZCI6Ijc0NCIsIlRvcCI6MC4wLCJMZWZ0IjowLjAsIlJpZ2h0IjowLjAsIkJvdHRvbSI6MC4wfSwiSXNWaXNpYmxlIjpmYWxzZSwiV2lkdGgiOjAuMCwiSGVpZ2h0IjowLjAsIkJvcmRlclN0eWxlIjpudWxsLCJQYXJlbnRTdHlsZSI6bnVsbH19XSwiSWQiOiI4MmE0ZDE3ZS1jMWU4LTRhZmItYjFmMC1kMmZiZjQ1MWI0MzciLCJJbmRleCI6MTgsIkhlYWRlclRleHQiOiJDYXJlZXIgYW5kIFxyXG5XZWFsdGgiLCJTdHlsZSI6eyIkaWQiOiI3NDUiLCJIZWFkZXJTdHlsZSI6eyIkaWQiOiI3NDYiLCJUZXh0SXNWZXJ0aWNhbCI6ZmFsc2UsIlRleHRTdHlsZSI6eyIkaWQiOiI3NDciLCJGb250U2V0dGluZ3MiOnsiJGlkIjoiNzQ4IiwiRm9udFNpemUiOjE0LCJGb250TmFtZSI6IkFyaWFsIiwiSXNCb2xkIjp0cnVlLCJJc0l0YWxpYyI6ZmFsc2UsIklzVW5kZXJsaW5lZCI6ZmFsc2UsIlBhcmVudFN0eWxlIjpudWxsfSwiQXV0b1NpemUiOjAsIkZvcmVncm91bmQiOnsiJGlkIjoiNzQ5IiwiQ29sb3IiOnsiJGlkIjoiNzUwIiwiQSI6MjU1LCJSIjoxOSwiRyI6MjUsIkIiOjMzfX0sIk1heFdpZHRoIjoiSW5maW5pdHkiLCJNYXhIZWlnaHQiOiJJbmZpbml0eSIsIlNtYXJ0Rm9yZWdyb3VuZElzQWN0aXZlIjpmYWxzZSwiSG9yaXpvbnRhbEFsaWdubWVudCI6MCwiVmVydGljYWxBbGlnbm1lbnQiOjAsIlNtYXJ0Rm9yZWdyb3VuZCI6bnVsbCwiQmFja2dyb3VuZEZpbGxUeXBlIjowLCJNYXJnaW4iOnsiJHJlZiI6IjIxOSJ9LCJQYWRkaW5nIjp7IiRyZWYiOiIyMjAifSwiQmFja2dyb3VuZCI6bnVsbCwiSXNWaXNpYmxlIjp0cnVlLCJXaWR0aCI6MC4wLCJIZWlnaHQiOjAuMCwiQm9yZGVyU3R5bGUiOm51bGwsIlBhcmVudFN0eWxlIjpudWxsfSwiUmVjdGFuZ2xlU3R5bGUiOnsiJGlkIjoiNzUxIiwiTWFyZ2luIjp7IiRyZWYiOiIyMjIifSwiUGFkZGluZyI6eyIkcmVmIjoiMjIzIn0sIkJhY2tncm91bmQiOnsiJGlkIjoiNzUyIiwiQ29sb3IiOnsiJGlkIjoiNzUzIiwiQSI6MjU1LCJSIjoyNTUsIkciOjE1NSwiQiI6MH19LCJJc1Zpc2libGUiOnRydWUsIldpZHRoIjowLjAsIkhlaWdodCI6MC4wLCJCb3JkZXJTdHlsZSI6eyIkaWQiOiI3NTQiLCJMaW5lQ29sb3IiOnsiJGlkIjoiNzU1IiwiJHR5cGUiOiJOTFJFLkNvbW1vbi5Eb20uU29saWRDb2xvckJydXNoLCBOTFJFLkNvbW1vbiIsIkNvbG9yIjp7IiRpZCI6Ijc1NiIsIkEiOjI1NSwiUiI6ODgsIkciOjM5LCJCIjo3fX0sIkxpbmVXZWlnaHQiOjAuMCwiTGluZVR5cGUiOjAsIlBhcmVudFN0eWxlIjpudWxsfSwiUGFyZW50U3R5bGUiOm51bGx9LCJNYXJnaW4iOnsiJHJlZiI6IjIyOSJ9LCJQYWRkaW5nIjp7IiRyZWYiOiIyMzAifSwiQmFja2dyb3VuZCI6bnVsbCwiSXNWaXNpYmxlIjp0cnVlLCJXaWR0aCI6MC4wLCJIZWlnaHQiOjAuMCwiQm9yZGVyU3R5bGUiOm51bGwsIlBhcmVudFN0eWxlIjpudWxsfSwiQmFja2dyb3VuZFN0eWxlIjp7IiRpZCI6Ijc1NyIsIk1hcmdpbiI6eyIkcmVmIjoiMjMyIn0sIlBhZGRpbmciOnsiJHJlZiI6IjIzMyJ9LCJCYWNrZ3JvdW5kIjp7IiRpZCI6Ijc1OCIsIkNvbG9yIjp7IiRpZCI6Ijc1OSIsIkEiOjM4LCJSIjoyNTUsIkciOjE1NSwiQiI6MH19LCJJc1Zpc2libGUiOnRydWUsIldpZHRoIjowLjAsIkhlaWdodCI6MC4wLCJCb3JkZXJTdHlsZSI6eyIkaWQiOiI3NjAiLCJMaW5lQ29sb3IiOnsiJGlkIjoiNzYxIiwiJHR5cGUiOiJOTFJFLkNvbW1vbi5Eb20uU29saWRDb2xvckJydXNoLCBOTFJFLkNvbW1vbiIsIkNvbG9yIjp7IiRpZCI6Ijc2MiIsIkEiOjI1NSwiUiI6MTcwLCJHIjo1MywiQiI6MjJ9fSwiTGluZVdlaWdodCI6MC4wLCJMaW5lVHlwZSI6MCwiUGFyZW50U3R5bGUiOm51bGx9LCJQYXJlbnRTdHlsZSI6bnVsbH0sIklzQWJvdmVUaW1lYmFuZCI6ZmFsc2UsIk1hcmdpbiI6eyIkaWQiOiI3NjMiLCJUb3AiOjAuMCwiTGVmdCI6MC4wLCJSaWdodCI6MC4wLCJCb3R0b20iOjAuMH0sIlBhZGRpbmciOnsiJGlkIjoiNzY0IiwiVG9wIjowLjAsIkxlZnQiOjAuMCwiUmlnaHQiOjAuMCwiQm90dG9tIjowLjB9LCJJc1Zpc2libGUiOnRydWUsIldpZHRoIjowLjAsIkhlaWdodCI6MC4wLCJCb3JkZXJTdHlsZSI6eyIkaWQiOiI3NjUiLCJMaW5lQ29sb3IiOm51bGwsIkxpbmVXZWlnaHQiOjAuMCwiTGluZVR5cGUiOjAsIlBhcmVudFN0eWxlIjpudWxsfSwiUGFyZW50U3R5bGUiOm51bGx9fSx7IiRpZCI6Ijc2NiIsIl9hY3Rpdml0aWVzIjpbeyIkaWQiOiI3NjciLCJfcm93cyI6W3siJGlkIjoiNzY4IiwiX3Rhc2tzIjpbXSwiX21pbGVzdG9uZXMiOlt7IiRpZCI6Ijc2OSIsIklkIjoiOTMxYjc3NDktMGE4NS00NDgwLWJhOWEtZmU2Y2Q4ZjliYThhIiwiSW5kZXgiOjMyLCJHcm91cElkIjoiZGNjZjRjNWUtMWQ1Yy00YWE5LWFkNjMtMzQzOThlODNkYjcxIiwiVGl0bGUiOiIkNTAwLDAwMCBXb3JsZHJlYWRlciIsIkRhdGVUaW1lIjoiMjAxMy0wMS0wMVQyMzo1OTowMCIsIlBlcmNlbnRhZ2VDb21wbGV0ZSI6bnVsbCwiTm90ZSI6bnVsbCwiU3R5bGUiOnsiJGlkIjoiNzcwIiwiVGl0bGVQb3NpdGlvbiI6IkxlZnQiLCJEYXRlUG9zaXRpb24iOiJBYm92ZSIsIlNoYXBlVHlwZSI6MTIsIlNoYXBlU2l6ZSI6MCwiU2hhcGVTdHlsZSI6eyIkaWQiOiI3NzEiLCJNYXJnaW4iOnsiJHJlZiI6IjgifSwiUGFkZGluZyI6eyIkcmVmIjoiOSJ9LCJCYWNrZ3JvdW5kIjp7IiRpZCI6Ijc3MiIsIkNvbG9yIjp7IiRpZCI6Ijc3MyIsIkEiOjI1NSwiUiI6MjIxLCJHIjoxODYsIkIiOjE1N319LCJJc1Zpc2libGUiOnRydWUsIldpZHRoIjoxMi4wLCJIZWlnaHQiOjE0LjAsIkJvcmRlclN0eWxlIjp7IiRpZCI6Ijc3NCIsIkxpbmVDb2xvciI6bnVsbCwiTGluZVdlaWdodCI6MC4wLCJMaW5lVHlwZSI6MCwiUGFyZW50U3R5bGUiOm51bGx9LCJQYXJlbnRTdHlsZSI6bnVsbH0sIlRpdGxlU3R5bGUiOnsiJGlkIjoiNzc1IiwiRm9udFNldHRpbmdzIjp7IiRpZCI6Ijc3NiIsIkZvbnRTaXplIjo5LCJGb250TmFtZSI6IkFyaWFsIiwiSXNCb2xkIjpmYWxzZSwiSXNJdGFsaWMiOmZhbHNlLCJJc1VuZGVybGluZWQiOmZhbHNlLCJQYXJlbnRTdHlsZSI6bnVsbH0sIkF1dG9TaXplIjowLCJGb3JlZ3JvdW5kIjp7IiRpZCI6Ijc3NyIsIkNvbG9yIjp7IiRpZCI6Ijc3OC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TcifSwiUGFkZGluZyI6eyIkcmVmIjoiMTgifSwiQmFja2dyb3VuZCI6eyIkaWQiOiI3NzkiLCJDb2xvciI6eyIkaWQiOiI3ODAiLCJBIjowLCJSIjoyNTUsIkciOjI1NSwiQiI6MjU1fX0sIklzVmlzaWJsZSI6dHJ1ZSwiV2lkdGgiOjAuMCwiSGVpZ2h0IjowLjAsIkJvcmRlclN0eWxlIjpudWxsLCJQYXJlbnRTdHlsZSI6bnVsbH0sIkRhdGVTdHlsZSI6eyIkaWQiOiI3ODEiLCJGb250U2V0dGluZ3MiOnsiJGlkIjoiNzgyIiwiRm9udFNpemUiOjgsIkZvbnROYW1lIjoiVmVyZGFuYSIsIklzQm9sZCI6dHJ1ZSwiSXNJdGFsaWMiOmZhbHNlLCJJc1VuZGVybGluZWQiOmZhbHNlLCJQYXJlbnRTdHlsZSI6bnVsbH0sIkF1dG9TaXplIjoyLCJGb3JlZ3JvdW5kIjp7IiRpZCI6Ijc4MyIsIkNvbG9yIjp7IiRpZCI6Ijc4NCIsIkEiOjI1NSwiUiI6MjU0LCJHIjoxODksIkIiOjEwNX19LCJNYXhXaWR0aCI6MjUuMjI0MjY1MDI0NzgzMTU0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zg1IiwiQ29sb3IiOnsiJGlkIjoiNzg2IiwiQSI6MCwiUiI6MjU1LCJHIjoyNTUsIkIiOjI1NX19LCJJc1Zpc2libGUiOnRydWUsIldpZHRoIjowLjAsIkhlaWdodCI6MC4wLCJCb3JkZXJTdHlsZSI6bnVsbCwiUGFyZW50U3R5bGUiOm51bGx9LCJEYXRlRm9ybWF0Ijp7IiRpZCI6Ijc4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g4IiwiRGF0ZVBhcnRJc1Zpc2libGUiOnRydWUsIlRpbWVQYXJ0SXNWaXNpYmxlIjpmYWxzZX19LCJXZWVrTnVtYmVyaW5nIjp7IiRpZCI6Ijc4OSIsIkZvcm1hdCI6MCwiSXNWaXNpYmxlIjpmYWxzZSwiTGFzdEtub3duVmlzaWJpbGl0eVN0YXRlIjpmYWxzZX0sIklzVmlzaWJsZSI6dHJ1ZSwiUGFyZW50U3R5bGUiOm51bGx9LCJIeXBlcmxpbmsiOm51bGwsIkltcG9ydElkIjoiIn0seyIkaWQiOiI3OTAiLCJJZCI6ImYzNjI1MTVhLWEyYTYtNDg0Ni05MjYxLTQ5MDZmYTQ0MjE1ZiIsIkluZGV4IjozMywiR3JvdXBJZCI6ImRjY2Y0YzVlLTFkNWMtNGFhOS1hZDYzLTM0Mzk4ZTgzZGI3MSIsIlRpdGxlIjoiJDJibiBEYXkgMSBGYW1pbGllcyAmIERheSAxIEFjYWRlbWllcyIsIkRhdGVUaW1lIjoiMjAxOC0xMC0wMVQyMzo1OTowMCIsIlBlcmNlbnRhZ2VDb21wbGV0ZSI6bnVsbCwiTm90ZSI6bnVsbCwiU3R5bGUiOnsiJGlkIjoiNzkxIiwiVGl0bGVQb3NpdGlvbiI6IlJpZ2h0IiwiRGF0ZVBvc2l0aW9uIjoiQWJvdmUiLCJTaGFwZVR5cGUiOjEyLCJTaGFwZVNpemUiOjAsIlNoYXBlU3R5bGUiOnsiJGlkIjoiNzkyIiwiTWFyZ2luIjp7IiRyZWYiOiI4In0sIlBhZGRpbmciOnsiJHJlZiI6IjkifSwiQmFja2dyb3VuZCI6eyIkaWQiOiI3OTMiLCJDb2xvciI6eyIkaWQiOiI3OTQiLCJBIjoyNTUsIlIiOjIyMSwiRyI6MTg2LCJCIjoxNTd9fSwiSXNWaXNpYmxlIjp0cnVlLCJXaWR0aCI6MTIuMCwiSGVpZ2h0IjoxNC4wLCJCb3JkZXJTdHlsZSI6eyIkaWQiOiI3OTUiLCJMaW5lQ29sb3IiOm51bGwsIkxpbmVXZWlnaHQiOjAuMCwiTGluZVR5cGUiOjAsIlBhcmVudFN0eWxlIjpudWxsfSwiUGFyZW50U3R5bGUiOm51bGx9LCJUaXRsZVN0eWxlIjp7IiRpZCI6Ijc5NiIsIkZvbnRTZXR0aW5ncyI6eyIkaWQiOiI3OTciLCJGb250U2l6ZSI6OSwiRm9udE5hbWUiOiJBcmlhbCIsIklzQm9sZCI6ZmFsc2UsIklzSXRhbGljIjpmYWxzZSwiSXNVbmRlcmxpbmVkIjpmYWxzZSwiUGFyZW50U3R5bGUiOm51bGx9LCJBdXRvU2l6ZSI6MiwiRm9yZWdyb3VuZCI6eyIkaWQiOiI3OTgiLCJDb2xvciI6eyIkaWQiOiI3OTkiLCJBIjoyNTUsIlIiOjIzOCwiRyI6MjM2LCJCIjoyMjV9fSwiTWF4V2lkdGgiOjEwMS4zMzM3MDIwODc0MDIzNCwiTWF4SGVpZ2h0IjoiSW5maW5pdHkiLCJTbWFydEZvcmVncm91bmRJc0FjdGl2ZSI6ZmFsc2UsIkhvcml6b250YWxBbGlnbm1lbnQiOjAsIlZlcnRpY2FsQWxpZ25tZW50IjowLCJTbWFydEZvcmVncm91bmQiOm51bGwsIkJhY2tncm91bmRGaWxsVHlwZSI6MCwiTWFyZ2luIjp7IiRyZWYiOiIxNyJ9LCJQYWRkaW5nIjp7IiRyZWYiOiIxOCJ9LCJCYWNrZ3JvdW5kIjp7IiRpZCI6IjgwMCIsIkNvbG9yIjp7IiRpZCI6IjgwMSIsIkEiOjAsIlIiOjI1NSwiRyI6MjU1LCJCIjoyNTV9fSwiSXNWaXNpYmxlIjp0cnVlLCJXaWR0aCI6MC4wLCJIZWlnaHQiOjAuMCwiQm9yZGVyU3R5bGUiOm51bGwsIlBhcmVudFN0eWxlIjpudWxsfSwiRGF0ZVN0eWxlIjp7IiRpZCI6IjgwMiIsIkZvbnRTZXR0aW5ncyI6eyIkaWQiOiI4MDMiLCJGb250U2l6ZSI6OCwiRm9udE5hbWUiOiJWZXJkYW5hIiwiSXNCb2xkIjp0cnVlLCJJc0l0YWxpYyI6ZmFsc2UsIklzVW5kZXJsaW5lZCI6ZmFsc2UsIlBhcmVudFN0eWxlIjpudWxsfSwiQXV0b1NpemUiOjIsIkZvcmVncm91bmQiOnsiJGlkIjoiODA0IiwiQ29sb3IiOnsiJGlkIjoiODA1IiwiQSI6MjU1LCJSIjoyNTQsIkciOjE4OSwiQiI6MTA1fX0sIk1heFdpZHRoIjozNS4wMDQwNjE4OTQ5NDI2OTQ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4MDYiLCJDb2xvciI6eyIkaWQiOiI4MDciLCJBIjowLCJSIjoyNTUsIkciOjI1NSwiQiI6MjU1fX0sIklzVmlzaWJsZSI6dHJ1ZSwiV2lkdGgiOjAuMCwiSGVpZ2h0IjowLjAsIkJvcmRlclN0eWxlIjpudWxsLCJQYXJlbnRTdHlsZSI6bnVsbH0sIkRhdGVGb3JtYXQiOnsiJGlkIjoiOD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DkiLCJEYXRlUGFydElzVmlzaWJsZSI6dHJ1ZSwiVGltZVBhcnRJc1Zpc2libGUiOmZhbHNlfX0sIldlZWtOdW1iZXJpbmciOnsiJGlkIjoiODEwIiwiRm9ybWF0IjowLCJJc1Zpc2libGUiOmZhbHNlLCJMYXN0S25vd25WaXNpYmlsaXR5U3RhdGUiOmZhbHNlfSwiSXNWaXNpYmxlIjp0cnVlLCJQYXJlbnRTdHlsZSI6bnVsbH0sIkh5cGVybGluayI6bnVsbCwiSW1wb3J0SWQiOiIifV0sIklkIjoiOGM0NzJkZmUtZjRkZC00MDNkLWI3NWYtYzRiZTUwYzY1ZTI1IiwiSXNTaW5nbGVJdGVtUm93IjpmYWxzZX0seyIkaWQiOiI4MTEiLCJfdGFza3MiOltdLCJfbWlsZXN0b25lcyI6W3siJGlkIjoiODEyIiwiSWQiOiI3OTU3ZjFkYy05ODI0LTQ5N2ItYjBmZS1kYjEzOWZmMjcwN2YiLCJJbmRleCI6MzQsIkdyb3VwSWQiOiIwNzNiYjNiMi1iYTJkLTRmMmMtOTI1OS0zOWQ0ZTM5YjZjZjQiLCJUaXRsZSI6IiQxbSBSZXBvcnRlcnMgQ29tbWl0dGVlIGZvciBGcmVlZG9tIG9mIHRoZSBQcmVzcyIsIkRhdGVUaW1lIjoiMjAxNy0wNi0yM1QyMzo1OTowMCIsIlBlcmNlbnRhZ2VDb21wbGV0ZSI6bnVsbCwiTm90ZSI6bnVsbCwiU3R5bGUiOnsiJGlkIjoiODEzIiwiVGl0bGVQb3NpdGlvbiI6IkxlZnQiLCJEYXRlUG9zaXRpb24iOiJBYm92ZSIsIlNoYXBlVHlwZSI6MTIsIlNoYXBlU2l6ZSI6MCwiU2hhcGVTdHlsZSI6eyIkaWQiOiI4MTQiLCJNYXJnaW4iOnsiJHJlZiI6IjgifSwiUGFkZGluZyI6eyIkcmVmIjoiOSJ9LCJCYWNrZ3JvdW5kIjp7IiRpZCI6IjgxNSIsIkNvbG9yIjp7IiRpZCI6IjgxNiIsIkEiOjI1NSwiUiI6MjIxLCJHIjoxODYsIkIiOjE1N319LCJJc1Zpc2libGUiOnRydWUsIldpZHRoIjoxMi4wLCJIZWlnaHQiOjE0LjAsIkJvcmRlclN0eWxlIjp7IiRpZCI6IjgxNyIsIkxpbmVDb2xvciI6bnVsbCwiTGluZVdlaWdodCI6MC4wLCJMaW5lVHlwZSI6MCwiUGFyZW50U3R5bGUiOm51bGx9LCJQYXJlbnRTdHlsZSI6bnVsbH0sIlRpdGxlU3R5bGUiOnsiJGlkIjoiODE4IiwiRm9udFNldHRpbmdzIjp7IiRpZCI6IjgxOSIsIkZvbnRTaXplIjo5LCJGb250TmFtZSI6IkFyaWFsIiwiSXNCb2xkIjpmYWxzZSwiSXNJdGFsaWMiOmZhbHNlLCJJc1VuZGVybGluZWQiOmZhbHNlLCJQYXJlbnRTdHlsZSI6bnVsbH0sIkF1dG9TaXplIjoyLCJGb3JlZ3JvdW5kIjp7IiRpZCI6IjgyMCIsIkNvbG9yIjp7IiRpZCI6IjgyMSIsIkEiOjI1NSwiUiI6MjM4LCJHIjoyMzYsIkIiOjIyNX19LCJNYXhXaWR0aCI6Mjk4LjYzMTg0ODQ3NjQ3MjM4LCJNYXhIZWlnaHQiOiJJbmZpbml0eSIsIlNtYXJ0Rm9yZWdyb3VuZElzQWN0aXZlIjpmYWxzZSwiSG9yaXpvbnRhbEFsaWdubWVudCI6MiwiVmVydGljYWxBbGlnbm1lbnQiOjAsIlNtYXJ0Rm9yZWdyb3VuZCI6bnVsbCwiQmFja2dyb3VuZEZpbGxUeXBlIjowLCJNYXJnaW4iOnsiJHJlZiI6IjE3In0sIlBhZGRpbmciOnsiJHJlZiI6IjE4In0sIkJhY2tncm91bmQiOnsiJGlkIjoiODIyIiwiQ29sb3IiOnsiJGlkIjoiODIzIiwiQSI6MCwiUiI6MjU1LCJHIjoyNTUsIkIiOjI1NX19LCJJc1Zpc2libGUiOnRydWUsIldpZHRoIjowLjAsIkhlaWdodCI6MC4wLCJCb3JkZXJTdHlsZSI6bnVsbCwiUGFyZW50U3R5bGUiOm51bGx9LCJEYXRlU3R5bGUiOnsiJGlkIjoiODI0IiwiRm9udFNldHRpbmdzIjp7IiRpZCI6IjgyNSIsIkZvbnRTaXplIjo4LCJGb250TmFtZSI6IlZlcmRhbmEiLCJJc0JvbGQiOnRydWUsIklzSXRhbGljIjpmYWxzZSwiSXNVbmRlcmxpbmVkIjpmYWxzZSwiUGFyZW50U3R5bGUiOm51bGx9LCJBdXRvU2l6ZSI6MiwiRm9yZWdyb3VuZCI6eyIkaWQiOiI4MjYiLCJDb2xvciI6eyIkaWQiOiI4MjciLCJBIjoyNTUsIlIiOjI1NCwiRyI6MTg5LCJCIjoxMDV9fSwiTWF4V2lkdGgiOjI2Ljg1MjIwNjg2MTgzNDI5N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yOCIsIkNvbG9yIjp7IiRpZCI6IjgyOSIsIkEiOjAsIlIiOjI1NSwiRyI6MjU1LCJCIjoyNTV9fSwiSXNWaXNpYmxlIjp0cnVlLCJXaWR0aCI6MC4wLCJIZWlnaHQiOjAuMCwiQm9yZGVyU3R5bGUiOm51bGwsIlBhcmVudFN0eWxlIjpudWxsfSwiRGF0ZUZvcm1hdCI6eyIkaWQiOiI4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zMSIsIkRhdGVQYXJ0SXNWaXNpYmxlIjp0cnVlLCJUaW1lUGFydElzVmlzaWJsZSI6ZmFsc2V9fSwiV2Vla051bWJlcmluZyI6eyIkaWQiOiI4MzIiLCJGb3JtYXQiOjAsIklzVmlzaWJsZSI6ZmFsc2UsIkxhc3RLbm93blZpc2liaWxpdHlTdGF0ZSI6ZmFsc2V9LCJJc1Zpc2libGUiOnRydWUsIlBhcmVudFN0eWxlIjpudWxsfSwiSHlwZXJsaW5rIjpudWxsLCJJbXBvcnRJZCI6IiJ9LHsiJGlkIjoiODMzIiwiSWQiOiJmOWIyNTU2Zi0wYjEwLTQxNWQtOWRiYS0xOTkyMDNiMTA1NjQiLCJJbmRleCI6MzUsIkdyb3VwSWQiOiIwMmVhY2MwZi1hOWRiLTQxZDctOGMyMy1mODY1MmUyZGM1Y2UiLCJUaXRsZSI6IiQxMGJuIEJlem9zIFx1MDAwYkVhcnRoIEZ1bmQiLCJEYXRlVGltZSI6IjIwMjAtMDItMTdUMjM6NTk6MDAiLCJQZXJjZW50YWdlQ29tcGxldGUiOm51bGwsIk5vdGUiOm51bGwsIlN0eWxlIjp7IiRpZCI6IjgzNCIsIlRpdGxlUG9zaXRpb24iOiJSaWdodCIsIkRhdGVQb3NpdGlvbiI6IkFib3ZlIiwiU2hhcGVUeXBlIjoxMiwiU2hhcGVTaXplIjowLCJTaGFwZVN0eWxlIjp7IiRpZCI6IjgzNSIsIk1hcmdpbiI6eyIkcmVmIjoiOCJ9LCJQYWRkaW5nIjp7IiRyZWYiOiI5In0sIkJhY2tncm91bmQiOnsiJGlkIjoiODM2IiwiQ29sb3IiOnsiJGlkIjoiODM3IiwiQSI6MjU1LCJSIjoyMjEsIkciOjE4NiwiQiI6MTU3fX0sIklzVmlzaWJsZSI6dHJ1ZSwiV2lkdGgiOjEyLjAsIkhlaWdodCI6MTQuMCwiQm9yZGVyU3R5bGUiOnsiJGlkIjoiODM4IiwiTGluZUNvbG9yIjpudWxsLCJMaW5lV2VpZ2h0IjowLjAsIkxpbmVUeXBlIjowLCJQYXJlbnRTdHlsZSI6bnVsbH0sIlBhcmVudFN0eWxlIjpudWxsfSwiVGl0bGVTdHlsZSI6eyIkaWQiOiI4MzkiLCJGb250U2V0dGluZ3MiOnsiJGlkIjoiODQwIiwiRm9udFNpemUiOjksIkZvbnROYW1lIjoiQXJpYWwiLCJJc0JvbGQiOmZhbHNlLCJJc0l0YWxpYyI6ZmFsc2UsIklzVW5kZXJsaW5lZCI6ZmFsc2UsIlBhcmVudFN0eWxlIjpudWxsfSwiQXV0b1NpemUiOjIsIkZvcmVncm91bmQiOnsiJGlkIjoiODQxIiwiQ29sb3IiOnsiJGlkIjoiODQyIiwiQSI6MjU1LCJSIjoyMzgsIkciOjIzNiwiQiI6MjI1fX0sIk1heFdpZHRoIjo5My40MzI2NTE3OTY3NzgyNTksIk1heEhlaWdodCI6IkluZmluaXR5IiwiU21hcnRGb3JlZ3JvdW5kSXNBY3RpdmUiOmZhbHNlLCJIb3Jpem9udGFsQWxpZ25tZW50IjowLCJWZXJ0aWNhbEFsaWdubWVudCI6MCwiU21hcnRGb3JlZ3JvdW5kIjpudWxsLCJCYWNrZ3JvdW5kRmlsbFR5cGUiOjAsIk1hcmdpbiI6eyIkcmVmIjoiMTcifSwiUGFkZGluZyI6eyIkcmVmIjoiMTgifSwiQmFja2dyb3VuZCI6eyIkaWQiOiI4NDMiLCJDb2xvciI6eyIkaWQiOiI4NDQiLCJBIjowLCJSIjoyNTUsIkciOjI1NSwiQiI6MjU1fX0sIklzVmlzaWJsZSI6dHJ1ZSwiV2lkdGgiOjAuMCwiSGVpZ2h0IjowLjAsIkJvcmRlclN0eWxlIjpudWxsLCJQYXJlbnRTdHlsZSI6bnVsbH0sIkRhdGVTdHlsZSI6eyIkaWQiOiI4NDUiLCJGb250U2V0dGluZ3MiOnsiJGlkIjoiODQ2IiwiRm9udFNpemUiOjgsIkZvbnROYW1lIjoiVmVyZGFuYSIsIklzQm9sZCI6dHJ1ZSwiSXNJdGFsaWMiOmZhbHNlLCJJc1VuZGVybGluZWQiOmZhbHNlLCJQYXJlbnRTdHlsZSI6bnVsbH0sIkF1dG9TaXplIjoyLCJGb3JlZ3JvdW5kIjp7IiRpZCI6Ijg0NyIsIkNvbG9yIjp7IiRpZCI6Ijg0OCIsIkEiOjI1NSwiUiI6MjU0LCJHIjoxODksIkIiOjEwNX19LCJNYXhXaWR0aCI6MjcuNDg2Mzc3NzE2MDY0NDUz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DQ5IiwiQ29sb3IiOnsiJGlkIjoiODUwIiwiQSI6MCwiUiI6MjU1LCJHIjoyNTUsIkIiOjI1NX19LCJJc1Zpc2libGUiOnRydWUsIldpZHRoIjowLjAsIkhlaWdodCI6MC4wLCJCb3JkZXJTdHlsZSI6bnVsbCwiUGFyZW50U3R5bGUiOm51bGx9LCJEYXRlRm9ybWF0Ijp7IiRyZWYiOiIyOSJ9LCJXZWVrTnVtYmVyaW5nIjp7IiRpZCI6Ijg1MSIsIkZvcm1hdCI6MCwiSXNWaXNpYmxlIjpmYWxzZSwiTGFzdEtub3duVmlzaWJpbGl0eVN0YXRlIjpmYWxzZX0sIklzVmlzaWJsZSI6dHJ1ZSwiUGFyZW50U3R5bGUiOm51bGx9LCJIeXBlcmxpbmsiOm51bGwsIkltcG9ydElkIjoiIn1dLCJJZCI6ImMzNDVlMTRmLWM5ZDYtNDUxOC04NzNjLTI4MDVkZGFjMzlmMyIsIklzU2luZ2xlSXRlbVJvdyI6ZmFsc2V9LHsiJGlkIjoiODUyIiwiX3Rhc2tzIjpbXSwiX21pbGVzdG9uZXMiOlt7IiRpZCI6Ijg1MyIsIklkIjoiMjE4MjY3MjAtNmM3Ny00ZTY2LWExNWUtMjY5Y2M1MjExNzJhIiwiSW5kZXgiOjM2LCJHcm91cElkIjoiMDJlYWNjMGYtYTlkYi00MWQ3LThjMjMtZjg2NTJlMmRjNWNlIiwiVGl0bGUiOiIkMzMgbSBUaGVEcmVhbS5VUyAgICAgIiwiRGF0ZVRpbWUiOiIyMDE4LTAxLTEyVDIzOjU5OjAwIiwiUGVyY2VudGFnZUNvbXBsZXRlIjpudWxsLCJOb3RlIjpudWxsLCJTdHlsZSI6eyIkaWQiOiI4NTQiLCJUaXRsZVBvc2l0aW9uIjoiTGVmdCIsIkRhdGVQb3NpdGlvbiI6IkFib3ZlIiwiU2hhcGVUeXBlIjoxMiwiU2hhcGVTaXplIjowLCJTaGFwZVN0eWxlIjp7IiRpZCI6Ijg1NSIsIk1hcmdpbiI6eyIkcmVmIjoiOCJ9LCJQYWRkaW5nIjp7IiRyZWYiOiI5In0sIkJhY2tncm91bmQiOnsiJGlkIjoiODU2IiwiQ29sb3IiOnsiJGlkIjoiODU3IiwiQSI6MjU1LCJSIjoyMjEsIkciOjE4NiwiQiI6MTU3fX0sIklzVmlzaWJsZSI6dHJ1ZSwiV2lkdGgiOjEyLjAsIkhlaWdodCI6MTQuMCwiQm9yZGVyU3R5bGUiOnsiJGlkIjoiODU4IiwiTGluZUNvbG9yIjpudWxsLCJMaW5lV2VpZ2h0IjowLjAsIkxpbmVUeXBlIjowLCJQYXJlbnRTdHlsZSI6bnVsbH0sIlBhcmVudFN0eWxlIjpudWxsfSwiVGl0bGVTdHlsZSI6eyIkaWQiOiI4NTkiLCJGb250U2V0dGluZ3MiOnsiJGlkIjoiODYwIiwiRm9udFNpemUiOjksIkZvbnROYW1lIjoiQXJpYWwiLCJJc0JvbGQiOmZhbHNlLCJJc0l0YWxpYyI6ZmFsc2UsIklzVW5kZXJsaW5lZCI6ZmFsc2UsIlBhcmVudFN0eWxlIjpudWxsfSwiQXV0b1NpemUiOjIsIkZvcmVncm91bmQiOnsiJGlkIjoiODYxIiwiQ29sb3IiOnsiJGlkIjoiODYyIiwiQSI6MjU1LCJSIjoyMzgsIkciOjIzNiwiQiI6MjI1fX0sIk1heFdpZHRoIjoxMDUuMTIwNzEyMjgwMjczNDQsIk1heEhlaWdodCI6IkluZmluaXR5IiwiU21hcnRGb3JlZ3JvdW5kSXNBY3RpdmUiOmZhbHNlLCJIb3Jpem9udGFsQWxpZ25tZW50IjoyLCJWZXJ0aWNhbEFsaWdubWVudCI6MCwiU21hcnRGb3JlZ3JvdW5kIjpudWxsLCJCYWNrZ3JvdW5kRmlsbFR5cGUiOjAsIk1hcmdpbiI6eyIkcmVmIjoiMTcifSwiUGFkZGluZyI6eyIkcmVmIjoiMTgifSwiQmFja2dyb3VuZCI6eyIkaWQiOiI4NjMiLCJDb2xvciI6eyIkaWQiOiI4NjQiLCJBIjowLCJSIjoyNTUsIkciOjI1NSwiQiI6MjU1fX0sIklzVmlzaWJsZSI6dHJ1ZSwiV2lkdGgiOjAuMCwiSGVpZ2h0IjowLjAsIkJvcmRlclN0eWxlIjpudWxsLCJQYXJlbnRTdHlsZSI6bnVsbH0sIkRhdGVTdHlsZSI6eyIkaWQiOiI4NjUiLCJGb250U2V0dGluZ3MiOnsiJGlkIjoiODY2IiwiRm9udFNpemUiOjgsIkZvbnROYW1lIjoiVmVyZGFuYSIsIklzQm9sZCI6dHJ1ZSwiSXNJdGFsaWMiOmZhbHNlLCJJc1VuZGVybGluZWQiOmZhbHNlLCJQYXJlbnRTdHlsZSI6bnVsbH0sIkF1dG9TaXplIjoyLCJGb3JlZ3JvdW5kIjp7IiRpZCI6Ijg2NyIsIkNvbG9yIjp7IiRpZCI6Ijg2OCIsIkEiOjI1NSwiUiI6MjU0LCJHIjoxODksIkIiOjEwNX19LCJNYXhXaWR0aCI6MjMuNTYxMjc5NDI5OTg3NTU0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DY5IiwiQ29sb3IiOnsiJGlkIjoiODcwIiwiQSI6MCwiUiI6MjU1LCJHIjoyNTUsIkIiOjI1NX19LCJJc1Zpc2libGUiOnRydWUsIldpZHRoIjowLjAsIkhlaWdodCI6MC4wLCJCb3JkZXJTdHlsZSI6bnVsbCwiUGFyZW50U3R5bGUiOm51bGx9LCJEYXRlRm9ybWF0Ijp7IiRpZCI6Ijg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cyIiwiRGF0ZVBhcnRJc1Zpc2libGUiOnRydWUsIlRpbWVQYXJ0SXNWaXNpYmxlIjpmYWxzZX19LCJXZWVrTnVtYmVyaW5nIjp7IiRpZCI6Ijg3MyIsIkZvcm1hdCI6MCwiSXNWaXNpYmxlIjpmYWxzZSwiTGFzdEtub3duVmlzaWJpbGl0eVN0YXRlIjpmYWxzZX0sIklzVmlzaWJsZSI6dHJ1ZSwiUGFyZW50U3R5bGUiOm51bGx9LCJIeXBlcmxpbmsiOm51bGwsIkltcG9ydElkIjoiIn0seyIkaWQiOiI4NzQiLCJJZCI6ImI1YWRkZTNkLThhMmEtNDRlZS04NmZlLTdiOGExZDJmYjU0YSIsIkluZGV4IjozNywiR3JvdXBJZCI6bnVsbCwiVGl0bGUiOiIkMTAwbSBPYmFtYSBGb3VuZGF0aW9uIiwiRGF0ZVRpbWUiOiIyMDIxLTExLTIyVDIzOjU5OjAwIiwiUGVyY2VudGFnZUNvbXBsZXRlIjpudWxsLCJOb3RlIjpudWxsLCJTdHlsZSI6eyIkaWQiOiI4NzUiLCJUaXRsZVBvc2l0aW9uIjoiUmlnaHQiLCJEYXRlUG9zaXRpb24iOiJBYm92ZSIsIlNoYXBlVHlwZSI6MTIsIlNoYXBlU2l6ZSI6MCwiU2hhcGVTdHlsZSI6eyIkaWQiOiI4NzYiLCJNYXJnaW4iOnsiJHJlZiI6IjgifSwiUGFkZGluZyI6eyIkcmVmIjoiOSJ9LCJCYWNrZ3JvdW5kIjp7IiRpZCI6Ijg3NyIsIkNvbG9yIjp7IiRpZCI6Ijg3OCIsIkEiOjI1NSwiUiI6MjIxLCJHIjoxODYsIkIiOjE1N319LCJJc1Zpc2libGUiOnRydWUsIldpZHRoIjoxMi4wLCJIZWlnaHQiOjE0LjAsIkJvcmRlclN0eWxlIjp7IiRpZCI6Ijg3OSIsIkxpbmVDb2xvciI6eyIkcmVmIjoiNjMxIn0sIkxpbmVXZWlnaHQiOjAuMCwiTGluZVR5cGUiOjAsIlBhcmVudFN0eWxlIjpudWxsfSwiUGFyZW50U3R5bGUiOm51bGx9LCJUaXRsZVN0eWxlIjp7IiRpZCI6Ijg4MCIsIkZvbnRTZXR0aW5ncyI6eyIkaWQiOiI4ODEiLCJGb250U2l6ZSI6OSwiRm9udE5hbWUiOiJBcmlhbCIsIklzQm9sZCI6ZmFsc2UsIklzSXRhbGljIjpmYWxzZSwiSXNVbmRlcmxpbmVkIjpmYWxzZSwiUGFyZW50U3R5bGUiOm51bGx9LCJBdXRvU2l6ZSI6MiwiRm9yZWdyb3VuZCI6eyIkaWQiOiI4ODIiLCJDb2xvciI6eyIkaWQiOiI4ODMiLCJBIjoyNTUsIlIiOjIzOCwiRyI6MjM2LCJCIjoyMjV9fSwiTWF4V2lkdGgiOjczLjQ2MzM1MDUzNDA1MzU0NiwiTWF4SGVpZ2h0IjoiSW5maW5pdHkiLCJTbWFydEZvcmVncm91bmRJc0FjdGl2ZSI6ZmFsc2UsIkhvcml6b250YWxBbGlnbm1lbnQiOjAsIlZlcnRpY2FsQWxpZ25tZW50IjowLCJTbWFydEZvcmVncm91bmQiOm51bGwsIkJhY2tncm91bmRGaWxsVHlwZSI6MCwiTWFyZ2luIjp7IiRyZWYiOiIxNyJ9LCJQYWRkaW5nIjp7IiRyZWYiOiIxOCJ9LCJCYWNrZ3JvdW5kIjp7IiRpZCI6Ijg4NCIsIkNvbG9yIjp7IiRpZCI6Ijg4NSIsIkEiOjAsIlIiOjI1NSwiRyI6MjU1LCJCIjoyNTV9fSwiSXNWaXNpYmxlIjp0cnVlLCJXaWR0aCI6MC4wLCJIZWlnaHQiOjAuMCwiQm9yZGVyU3R5bGUiOm51bGwsIlBhcmVudFN0eWxlIjpudWxsfSwiRGF0ZVN0eWxlIjp7IiRpZCI6Ijg4NiIsIkZvbnRTZXR0aW5ncyI6eyIkaWQiOiI4ODciLCJGb250U2l6ZSI6OCwiRm9udE5hbWUiOiJWZXJkYW5hIiwiSXNCb2xkIjp0cnVlLCJJc0l0YWxpYyI6ZmFsc2UsIklzVW5kZXJsaW5lZCI6ZmFsc2UsIlBhcmVudFN0eWxlIjpudWxsfSwiQXV0b1NpemUiOjAsIkZvcmVncm91bmQiOnsiJGlkIjoiODg4IiwiQ29sb3IiOnsiJGlkIjoiODg5IiwiQSI6MjU1LCJSIjoyNTQsIkciOjE4OSwiQiI6MTA1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g5MCIsIkNvbG9yIjp7IiRpZCI6Ijg5MSIsIkEiOjAsIlIiOjI1NSwiRyI6MjU1LCJCIjoyNTV9fSwiSXNWaXNpYmxlIjp0cnVlLCJXaWR0aCI6MC4wLCJIZWlnaHQiOjAuMCwiQm9yZGVyU3R5bGUiOm51bGwsIlBhcmVudFN0eWxlIjpudWxsfSwiRGF0ZUZvcm1hdCI6eyIkaWQiOiI4O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5MyIsIkRhdGVQYXJ0SXNWaXNpYmxlIjp0cnVlLCJUaW1lUGFydElzVmlzaWJsZSI6ZmFsc2V9fSwiV2Vla051bWJlcmluZyI6eyIkaWQiOiI4OTQiLCJGb3JtYXQiOjAsIklzVmlzaWJsZSI6ZmFsc2UsIkxhc3RLbm93blZpc2liaWxpdHlTdGF0ZSI6ZmFsc2V9LCJJc1Zpc2libGUiOnRydWUsIlBhcmVudFN0eWxlIjpudWxsfSwiSHlwZXJsaW5rIjpudWxsLCJJbXBvcnRJZCI6IiJ9XSwiSWQiOiI3MDZjZDQwYy1hZmNmLTQ5NmUtYTg3Yi02MjJlMmUwNTA0MGQiLCJJc1NpbmdsZUl0ZW1Sb3ciOmZhbHNlfSx7IiRpZCI6Ijg5NSIsIl90YXNrcyI6W10sIl9taWxlc3RvbmVzIjpbeyIkaWQiOiI4OTYiLCJJZCI6IjA5ZDIxNzg4LTBhZGMtNGI1OS04MjhlLTMwNjYyZTk0NTdjZCIsIkluZGV4IjozOCwiR3JvdXBJZCI6IjA3M2JiM2IyLWJhMmQtNGYyYy05MjU5LTM5ZDRlMzliNmNmNCIsIlRpdGxlIjoiJDEwMG0gRmVlZGluZyBBbWVyaWNhIiwiRGF0ZVRpbWUiOiIyMDIwLTA0LTA3VDIzOjU5OjAwIiwiUGVyY2VudGFnZUNvbXBsZXRlIjpudWxsLCJOb3RlIjpudWxsLCJTdHlsZSI6eyIkaWQiOiI4OTciLCJUaXRsZVBvc2l0aW9uIjoiUmlnaHQiLCJEYXRlUG9zaXRpb24iOiJBYm92ZSIsIlNoYXBlVHlwZSI6MTIsIlNoYXBlU2l6ZSI6MCwiU2hhcGVTdHlsZSI6eyIkaWQiOiI4OTgiLCJNYXJnaW4iOnsiJHJlZiI6IjgifSwiUGFkZGluZyI6eyIkcmVmIjoiOSJ9LCJCYWNrZ3JvdW5kIjp7IiRpZCI6Ijg5OSIsIkNvbG9yIjp7IiRpZCI6IjkwMCIsIkEiOjI1NSwiUiI6MjIxLCJHIjoxODYsIkIiOjE1N319LCJJc1Zpc2libGUiOnRydWUsIldpZHRoIjoxMi4wLCJIZWlnaHQiOjE0LjAsIkJvcmRlclN0eWxlIjp7IiRpZCI6IjkwMSIsIkxpbmVDb2xvciI6bnVsbCwiTGluZVdlaWdodCI6MC4wLCJMaW5lVHlwZSI6MCwiUGFyZW50U3R5bGUiOm51bGx9LCJQYXJlbnRTdHlsZSI6bnVsbH0sIlRpdGxlU3R5bGUiOnsiJGlkIjoiOTAyIiwiRm9udFNldHRpbmdzIjp7IiRpZCI6IjkwMyIsIkZvbnRTaXplIjo5LCJGb250TmFtZSI6IkFyaWFsIiwiSXNCb2xkIjpmYWxzZSwiSXNJdGFsaWMiOmZhbHNlLCJJc1VuZGVybGluZWQiOmZhbHNlLCJQYXJlbnRTdHlsZSI6bnVsbH0sIkF1dG9TaXplIjoyLCJGb3JlZ3JvdW5kIjp7IiRpZCI6IjkwNCIsIkNvbG9yIjp7IiRpZCI6IjkwNSIsIkEiOjI1NSwiUiI6MjM4LCJHIjoyMzYsIkIiOjIyNX19LCJNYXhXaWR0aCI6NzQuNjY3MzYwNTk0Nzk1MzI2LCJNYXhIZWlnaHQiOiJJbmZpbml0eSIsIlNtYXJ0Rm9yZWdyb3VuZElzQWN0aXZlIjpmYWxzZSwiSG9yaXpvbnRhbEFsaWdubWVudCI6MCwiVmVydGljYWxBbGlnbm1lbnQiOjAsIlNtYXJ0Rm9yZWdyb3VuZCI6bnVsbCwiQmFja2dyb3VuZEZpbGxUeXBlIjowLCJNYXJnaW4iOnsiJHJlZiI6IjE3In0sIlBhZGRpbmciOnsiJHJlZiI6IjE4In0sIkJhY2tncm91bmQiOnsiJGlkIjoiOTA2IiwiQ29sb3IiOnsiJGlkIjoiOTA3IiwiQSI6MCwiUiI6MjU1LCJHIjoyNTUsIkIiOjI1NX19LCJJc1Zpc2libGUiOnRydWUsIldpZHRoIjowLjAsIkhlaWdodCI6MC4wLCJCb3JkZXJTdHlsZSI6bnVsbCwiUGFyZW50U3R5bGUiOm51bGx9LCJEYXRlU3R5bGUiOnsiJGlkIjoiOTA4IiwiRm9udFNldHRpbmdzIjp7IiRpZCI6IjkwOSIsIkZvbnRTaXplIjo4LCJGb250TmFtZSI6IlZlcmRhbmEiLCJJc0JvbGQiOnRydWUsIklzSXRhbGljIjpmYWxzZSwiSXNVbmRlcmxpbmVkIjpmYWxzZSwiUGFyZW50U3R5bGUiOm51bGx9LCJBdXRvU2l6ZSI6MCwiRm9yZWdyb3VuZCI6eyIkcmVmIjoiNTg4In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kxMCIsIkNvbG9yIjp7IiRpZCI6IjkxMSIsIkEiOjAsIlIiOjI1NSwiRyI6MjU1LCJCIjoyNTV9fSwiSXNWaXNpYmxlIjp0cnVlLCJXaWR0aCI6MC4wLCJIZWlnaHQiOjAuMCwiQm9yZGVyU3R5bGUiOm51bGwsIlBhcmVudFN0eWxlIjpudWxsfSwiRGF0ZUZvcm1hdCI6eyIkaWQiOiI5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xMyIsIkRhdGVQYXJ0SXNWaXNpYmxlIjp0cnVlLCJUaW1lUGFydElzVmlzaWJsZSI6ZmFsc2V9fSwiV2Vla051bWJlcmluZyI6eyIkaWQiOiI5MTQiLCJGb3JtYXQiOjAsIklzVmlzaWJsZSI6ZmFsc2UsIkxhc3RLbm93blZpc2liaWxpdHlTdGF0ZSI6ZmFsc2V9LCJJc1Zpc2libGUiOmZhbHNlLCJQYXJlbnRTdHlsZSI6bnVsbH0sIkh5cGVybGluayI6bnVsbCwiSW1wb3J0SWQiOiIifV0sIklkIjoiMDAwMDAwMDAtMDAwMC0wMDAwLTAwMDAtMDAwMDAwMDAwMDAwIiwiSXNTaW5nbGVJdGVtUm93Ijp0cnVlfV0sIkluZGV4IjozMSwiSWQiOiIxYmRkNTdjNy00NmI2LTQwMmMtOTA1YS04Yzk4NTQwYTQwZTciLCJIZWFkZXJUZXh0IjpudWxsLCJJc0RlZmF1bHQiOnRydWUsIlN0eWxlIjp7IiRpZCI6IjkxNSIsIkhlYWRlclN0eWxlIjp7IiRpZCI6IjkxNiIsIlRleHRTdHlsZSI6eyIkaWQiOiI5MTciLCJGb250U2V0dGluZ3MiOnsiJGlkIjoiOTE4IiwiRm9udFNpemUiOjExLCJGb250TmFtZSI6IkNhbGlicmkiLCJJc0JvbGQiOmZhbHNlLCJJc0l0YWxpYyI6ZmFsc2UsIklzVW5kZXJsaW5lZCI6ZmFsc2UsIlBhcmVudFN0eWxlIjpudWxsfSwiQXV0b1NpemUiOjIsIkZvcmVncm91bmQiOnsiJGlkIjoiOTE5IiwiQ29sb3IiOnsiJGlkIjoiOTIwIiwiQSI6MjU1LCJSIjowLCJHIjowLCJCIjowfX0sIk1heFdpZHRoIjowLjAsIk1heEhlaWdodCI6IkluZmluaXR5IiwiU21hcnRGb3JlZ3JvdW5kSXNBY3RpdmUiOmZhbHNlLCJIb3Jpem9udGFsQWxpZ25tZW50IjowLCJWZXJ0aWNhbEFsaWdubWVudCI6MCwiU21hcnRGb3JlZ3JvdW5kIjpudWxsLCJCYWNrZ3JvdW5kRmlsbFR5cGUiOjAsIk1hcmdpbiI6eyIkaWQiOiI5MjEiLCJUb3AiOjAuMCwiTGVmdCI6MC4wLCJSaWdodCI6MC4wLCJCb3R0b20iOjAuMH0sIlBhZGRpbmciOnsiJGlkIjoiOTIyIiwiVG9wIjowLjAsIkxlZnQiOjAuMCwiUmlnaHQiOjAuMCwiQm90dG9tIjowLjB9LCJCYWNrZ3JvdW5kIjpudWxsLCJJc1Zpc2libGUiOnRydWUsIldpZHRoIjowLjAsIkhlaWdodCI6MC4wLCJCb3JkZXJTdHlsZSI6bnVsbCwiUGFyZW50U3R5bGUiOm51bGx9LCJSZWN0YW5nbGVTdHlsZSI6eyIkaWQiOiI5MjMiLCJNYXJnaW4iOnsiJGlkIjoiOTI0IiwiVG9wIjowLjAsIkxlZnQiOjAuMCwiUmlnaHQiOjAuMCwiQm90dG9tIjowLjB9LCJQYWRkaW5nIjp7IiRpZCI6IjkyNSIsIlRvcCI6MC4wLCJMZWZ0IjowLjAsIlJpZ2h0IjowLjAsIkJvdHRvbSI6MC4wfSwiQmFja2dyb3VuZCI6eyIkaWQiOiI5MjYiLCJDb2xvciI6eyIkaWQiOiI5MjciLCJBIjo2MywiUiI6MjQ4LCJHIjoxNTIsIkIiOjI5fX0sIklzVmlzaWJsZSI6dHJ1ZSwiV2lkdGgiOjAuMCwiSGVpZ2h0IjowLjAsIkJvcmRlclN0eWxlIjp7IiRpZCI6IjkyOCIsIkxpbmVDb2xvciI6eyIkaWQiOiI5MjkiLCIkdHlwZSI6Ik5MUkUuQ29tbW9uLkRvbS5Tb2xpZENvbG9yQnJ1c2gsIE5MUkUuQ29tbW9uIiwiQ29sb3IiOnsiJGlkIjoiOTMwIiwiQSI6MjU1LCJSIjoyNTUsIkciOjAsIkIiOjB9fSwiTGluZVdlaWdodCI6MC4wLCJMaW5lVHlwZSI6MCwiUGFyZW50U3R5bGUiOm51bGx9LCJQYXJlbnRTdHlsZSI6bnVsbH0sIk1hcmdpbiI6eyIkaWQiOiI5MzEiLCJUb3AiOjAuMCwiTGVmdCI6MC4wLCJSaWdodCI6MC4wLCJCb3R0b20iOjAuMH0sIlBhZGRpbmciOnsiJGlkIjoiOTMyIiwiVG9wIjowLjAsIkxlZnQiOjAuMCwiUmlnaHQiOjAuMCwiQm90dG9tIjowLjB9LCJCYWNrZ3JvdW5kIjpudWxsLCJJc1Zpc2libGUiOnRydWUsIldpZHRoIjowLjAsIkhlaWdodCI6MC4wLCJCb3JkZXJTdHlsZSI6bnVsbCwiUGFyZW50U3R5bGUiOm51bGx9LCJCYWNrZ3JvdW5kU3R5bGUiOnsiJGlkIjoiOTMzIiwiTWFyZ2luIjp7IiRpZCI6IjkzNCIsIlRvcCI6MC4wLCJMZWZ0IjowLjAsIlJpZ2h0IjowLjAsIkJvdHRvbSI6MC4wfSwiUGFkZGluZyI6eyIkaWQiOiI5MzUiLCJUb3AiOjAuMCwiTGVmdCI6MC4wLCJSaWdodCI6MC4wLCJCb3R0b20iOjAuMH0sIkJhY2tncm91bmQiOnsiJGlkIjoiOTM2IiwiQ29sb3IiOnsiJGlkIjoiOTM3IiwiQSI6NTEsIlIiOjE4MiwiRyI6NzMsIkIiOjM4fX0sIklzVmlzaWJsZSI6dHJ1ZSwiV2lkdGgiOjAuMCwiSGVpZ2h0IjowLjAsIkJvcmRlclN0eWxlIjp7IiRpZCI6IjkzOCIsIkxpbmVDb2xvciI6eyIkaWQiOiI5MzkiLCIkdHlwZSI6Ik5MUkUuQ29tbW9uLkRvbS5Tb2xpZENvbG9yQnJ1c2gsIE5MUkUuQ29tbW9uIiwiQ29sb3IiOnsiJGlkIjoiOTQwIiwiQSI6MjU1LCJSIjoyNTUsIkciOjAsIkIiOjB9fSwiTGluZVdlaWdodCI6MC4wLCJMaW5lVHlwZSI6MCwiUGFyZW50U3R5bGUiOm51bGx9LCJQYXJlbnRTdHlsZSI6bnVsbH0sIk1hcmdpbiI6eyIkaWQiOiI5NDEiLCJUb3AiOjAuMCwiTGVmdCI6MC4wLCJSaWdodCI6MC4wLCJCb3R0b20iOjAuMH0sIlBhZGRpbmciOnsiJGlkIjoiOTQyIiwiVG9wIjowLjAsIkxlZnQiOjAuMCwiUmlnaHQiOjAuMCwiQm90dG9tIjowLjB9LCJJc1Zpc2libGUiOmZhbHNlLCJXaWR0aCI6MC4wLCJIZWlnaHQiOjAuMCwiQm9yZGVyU3R5bGUiOm51bGwsIlBhcmVudFN0eWxlIjpudWxsfX1dLCJJZCI6IjhkNzAyNGFiLTBkOTktNGYxNC05MmZmLTBhNzY2ODE0ZTAxMiIsIkluZGV4IjozMSwiSGVhZGVyVGV4dCI6IkNoYXJpdHkiLCJTdHlsZSI6eyIkaWQiOiI5NDMiLCJIZWFkZXJTdHlsZSI6eyIkaWQiOiI5NDQiLCJUZXh0SXNWZXJ0aWNhbCI6ZmFsc2UsIlRleHRTdHlsZSI6eyIkaWQiOiI5NDUiLCJGb250U2V0dGluZ3MiOnsiJGlkIjoiOTQ2IiwiRm9udFNpemUiOjE0LCJGb250TmFtZSI6IkFyaWFsIiwiSXNCb2xkIjp0cnVlLCJJc0l0YWxpYyI6ZmFsc2UsIklzVW5kZXJsaW5lZCI6ZmFsc2UsIlBhcmVudFN0eWxlIjpudWxsfSwiQXV0b1NpemUiOjAsIkZvcmVncm91bmQiOnsiJGlkIjoiOTQ3IiwiQ29sb3IiOnsiJGlkIjoiOTQ4IiwiQSI6MjU1LCJSIjoxOSwiRyI6MjUsIkIiOjMzfX0sIk1heFdpZHRoIjoiSW5maW5pdHkiLCJNYXhIZWlnaHQiOiJJbmZpbml0eSIsIlNtYXJ0Rm9yZWdyb3VuZElzQWN0aXZlIjpmYWxzZSwiSG9yaXpvbnRhbEFsaWdubWVudCI6MCwiVmVydGljYWxBbGlnbm1lbnQiOjAsIlNtYXJ0Rm9yZWdyb3VuZCI6bnVsbCwiQmFja2dyb3VuZEZpbGxUeXBlIjowLCJNYXJnaW4iOnsiJHJlZiI6IjIxOSJ9LCJQYWRkaW5nIjp7IiRyZWYiOiIyMjAifSwiQmFja2dyb3VuZCI6bnVsbCwiSXNWaXNpYmxlIjp0cnVlLCJXaWR0aCI6MC4wLCJIZWlnaHQiOjAuMCwiQm9yZGVyU3R5bGUiOm51bGwsIlBhcmVudFN0eWxlIjpudWxsfSwiUmVjdGFuZ2xlU3R5bGUiOnsiJGlkIjoiOTQ5IiwiTWFyZ2luIjp7IiRyZWYiOiIyMjIifSwiUGFkZGluZyI6eyIkcmVmIjoiMjIzIn0sIkJhY2tncm91bmQiOnsiJGlkIjoiOTUwIiwiQ29sb3IiOnsiJGlkIjoiOTUxIiwiQSI6MjU1LCJSIjoyNTQsIkciOjE4OSwiQiI6MTA1fX0sIklzVmlzaWJsZSI6dHJ1ZSwiV2lkdGgiOjAuMCwiSGVpZ2h0IjowLjAsIkJvcmRlclN0eWxlIjp7IiRpZCI6Ijk1MiIsIkxpbmVDb2xvciI6eyIkaWQiOiI5NTMiLCIkdHlwZSI6Ik5MUkUuQ29tbW9uLkRvbS5Tb2xpZENvbG9yQnJ1c2gsIE5MUkUuQ29tbW9uIiwiQ29sb3IiOnsiJGlkIjoiOTU0IiwiQSI6MjU1LCJSIjo1NSwiRyI6NTUsIkIiOjU1fX0sIkxpbmVXZWlnaHQiOjAuMCwiTGluZVR5cGUiOjAsIlBhcmVudFN0eWxlIjpudWxsfSwiUGFyZW50U3R5bGUiOm51bGx9LCJNYXJnaW4iOnsiJHJlZiI6IjIyOSJ9LCJQYWRkaW5nIjp7IiRyZWYiOiIyMzAifSwiQmFja2dyb3VuZCI6bnVsbCwiSXNWaXNpYmxlIjp0cnVlLCJXaWR0aCI6MC4wLCJIZWlnaHQiOjAuMCwiQm9yZGVyU3R5bGUiOm51bGwsIlBhcmVudFN0eWxlIjpudWxsfSwiQmFja2dyb3VuZFN0eWxlIjp7IiRpZCI6Ijk1NSIsIk1hcmdpbiI6eyIkcmVmIjoiMjMyIn0sIlBhZGRpbmciOnsiJHJlZiI6IjIzMyJ9LCJCYWNrZ3JvdW5kIjp7IiRpZCI6Ijk1NiIsIkNvbG9yIjp7IiRpZCI6Ijk1NyIsIkEiOjM4LCJSIjoyNTUsIkciOjE1NSwiQiI6MH19LCJJc1Zpc2libGUiOnRydWUsIldpZHRoIjowLjAsIkhlaWdodCI6MC4wLCJCb3JkZXJTdHlsZSI6eyIkaWQiOiI5NTgiLCJMaW5lQ29sb3IiOnsiJGlkIjoiOTU5IiwiJHR5cGUiOiJOTFJFLkNvbW1vbi5Eb20uU29saWRDb2xvckJydXNoLCBOTFJFLkNvbW1vbiIsIkNvbG9yIjp7IiRpZCI6Ijk2MCIsIkEiOjI1NSwiUiI6MTcwLCJHIjo1MywiQiI6MjJ9fSwiTGluZVdlaWdodCI6MC4wLCJMaW5lVHlwZSI6MCwiUGFyZW50U3R5bGUiOm51bGx9LCJQYXJlbnRTdHlsZSI6bnVsbH0sIklzQWJvdmVUaW1lYmFuZCI6ZmFsc2UsIk1hcmdpbiI6eyIkaWQiOiI5NjEiLCJUb3AiOjAuMCwiTGVmdCI6MC4wLCJSaWdodCI6MC4wLCJCb3R0b20iOjAuMH0sIlBhZGRpbmciOnsiJGlkIjoiOTYyIiwiVG9wIjowLjAsIkxlZnQiOjAuMCwiUmlnaHQiOjAuMCwiQm90dG9tIjowLjB9LCJJc1Zpc2libGUiOnRydWUsIldpZHRoIjowLjAsIkhlaWdodCI6MC4wLCJCb3JkZXJTdHlsZSI6eyIkaWQiOiI5NjMiLCJMaW5lQ29sb3IiOm51bGwsIkxpbmVXZWlnaHQiOjAuMCwiTGluZVR5cGUiOjAsIlBhcmVudFN0eWxlIjpudWxsfSwiUGFyZW50U3R5bGUiOm51bGx9fV0sIkN1bHR1cmVJbmZvTmFtZSI6ImVuLVVTIiwiU3R5bGVOYW1lIjpudWxsLCJWZXJzaW9uIjp7IiRpZCI6Ijk2NCIsIlZlcnNpb24iOiIzLjYuMiIsIk9yaWdpbmFsQXNzZW1ibHlWZXJzaW9uIjoiMy42Mi4wMS4wMCIsIkVkaXRpb24iOiJQcm8iLCJMYXN0U2F2ZWRFZGl0aW9uIjozLCJJc1BsdXNFZGl0aW9uIjp0cnVlLCJJc1Byb0VkaXRpb24iOnRydWV9LCJFZmZlY3QiOjAsIlN0eWxlIjp7IiRpZCI6Ijk2NSIsIlRpbWViYW5kU3R5bGUiOnsiJGlkIjoiOTY2IiwiU2NhbGVNYXJraW5nIjowLCJTaGFwZSI6MCwiU2hhcGVTdHlsZSI6eyIkaWQiOiI5NjciLCJNYXJnaW4iOnsiJGlkIjoiOTY4IiwiVG9wIjowLjAsIkxlZnQiOjEyLjAsIlJpZ2h0IjoxMi4wLCJCb3R0b20iOjAuMH0sIlBhZGRpbmciOnsiJGlkIjoiOTY5IiwiVG9wIjo3LjAsIkxlZnQiOjAuMCwiUmlnaHQiOjAuMCwiQm90dG9tIjo3LjB9LCJCYWNrZ3JvdW5kIjp7IiRpZCI6Ijk3MCIsIkNvbG9yIjp7IiRpZCI6Ijk3MSIsIkEiOjI1NSwiUiI6MjU0LCJHIjoxODksIkIiOjEwNX19LCJJc1Zpc2libGUiOnRydWUsIldpZHRoIjo4NTguMCwiSGVpZ2h0IjozMC4wLCJCb3JkZXJTdHlsZSI6eyIkaWQiOiI5NzIiLCJMaW5lQ29sb3IiOnsiJGlkIjoiOTczIiwiJHR5cGUiOiJOTFJFLkNvbW1vbi5Eb20uU29saWRDb2xvckJydXNoLCBOTFJFLkNvbW1vbiIsIkNvbG9yIjp7IiRpZCI6Ijk3NCIsIkEiOjI1NSwiUiI6MjU1LCJHIjowLCJCIjowfX0sIkxpbmVXZWlnaHQiOjAuMCwiTGluZVR5cGUiOjAsIlBhcmVudFN0eWxlIjpudWxsfSwiUGFyZW50U3R5bGUiOm51bGx9LCJNaWRkbGVUaWVyU2hhcGVTdHlsZSI6eyIkaWQiOiI5NzUiLCJNYXJnaW4iOnsiJHJlZiI6Ijk2OCJ9LCJQYWRkaW5nIjp7IiRyZWYiOiI5NjkifSwiQmFja2dyb3VuZCI6eyIkaWQiOiI5NzYiLCJDb2xvciI6eyIkaWQiOiI5NzciLCJBIjoyNTUsIlIiOjI0OCwiRyI6MTUyLCJCIjoyOX19LCJJc1Zpc2libGUiOnRydWUsIldpZHRoIjo4NTguMCwiSGVpZ2h0IjozMC4wLCJCb3JkZXJTdHlsZSI6bnVsbCwiUGFyZW50U3R5bGUiOm51bGx9LCJCb3R0b21UaWVyU2hhcGVTdHlsZSI6eyIkaWQiOiI5NzgiLCJNYXJnaW4iOnsiJHJlZiI6Ijk2OCJ9LCJQYWRkaW5nIjp7IiRyZWYiOiI5NjkifSwiQmFja2dyb3VuZCI6eyIkcmVmIjoiOTc2In0sIklzVmlzaWJsZSI6dHJ1ZSwiV2lkdGgiOjg1OC4wLCJIZWlnaHQiOjMwLjAsIkJvcmRlclN0eWxlIjpudWxsLCJQYXJlbnRTdHlsZSI6bnVsbH0sIlJpZ2h0RW5kQ2Fwc1N0eWxlIjp7IiRpZCI6Ijk3OSIsIkZvbnRTZXR0aW5ncyI6eyIkaWQiOiI5ODAiLCJGb250U2l6ZSI6MTgsIkZvbnROYW1lIjoiQ2FsaWJyaSIsIklzQm9sZCI6dHJ1ZSwiSXNJdGFsaWMiOmZhbHNlLCJJc1VuZGVybGluZWQiOmZhbHNlLCJQYXJlbnRTdHlsZSI6bnVsbH0sIkF1dG9TaXplIjowLCJGb3JlZ3JvdW5kIjp7IiRpZCI6Ijk4MSIsIkNvbG9yIjp7IiRpZCI6Ijk4MiIsIkEiOjI1NSwiUiI6MTk4LCJHIjoyMTAsIkIiOjIxMX19LCJNYXhXaWR0aCI6IkluZmluaXR5IiwiTWF4SGVpZ2h0IjoiSW5maW5pdHkiLCJTbWFydEZvcmVncm91bmRJc0FjdGl2ZSI6ZmFsc2UsIkhvcml6b250YWxBbGlnbm1lbnQiOjAsIlZlcnRpY2FsQWxpZ25tZW50IjowLCJTbWFydEZvcmVncm91bmQiOm51bGwsIkJhY2tncm91bmRGaWxsVHlwZSI6MCwiTWFyZ2luIjp7IiRpZCI6Ijk4MyIsIlRvcCI6MC4wLCJMZWZ0IjowLjAsIlJpZ2h0IjoyNS4wLCJCb3R0b20iOjAuMH0sIlBhZGRpbmciOnsiJGlkIjoiOTg0IiwiVG9wIjowLjAsIkxlZnQiOjAuMCwiUmlnaHQiOjAuMCwiQm90dG9tIjowLjB9LCJCYWNrZ3JvdW5kIjp7IiRpZCI6Ijk4NSIsIkNvbG9yIjp7IiRpZCI6Ijk4NiIsIkEiOjI1NSwiUiI6MjU1LCJHIjoyNTUsIkIiOjI1NX19LCJJc1Zpc2libGUiOmZhbHNlLCJXaWR0aCI6MC4wLCJIZWlnaHQiOjAuMCwiQm9yZGVyU3R5bGUiOm51bGwsIlBhcmVudFN0eWxlIjpudWxsfSwiTGVmdEVuZENhcHNTdHlsZSI6eyIkaWQiOiI5ODciLCJGb250U2V0dGluZ3MiOnsiJGlkIjoiOTg4IiwiRm9udFNpemUiOjE4LCJGb250TmFtZSI6IkNhbGlicmkiLCJJc0JvbGQiOnRydWUsIklzSXRhbGljIjpmYWxzZSwiSXNVbmRlcmxpbmVkIjpmYWxzZSwiUGFyZW50U3R5bGUiOm51bGx9LCJBdXRvU2l6ZSI6MCwiRm9yZWdyb3VuZCI6eyIkaWQiOiI5ODkiLCJDb2xvciI6eyIkaWQiOiI5OTAiLCJBIjoyNTUsIlIiOjE5OCwiRyI6MjEwLCJCIjoyMTF9fSwiTWF4V2lkdGgiOiJJbmZpbml0eSIsIk1heEhlaWdodCI6IkluZmluaXR5IiwiU21hcnRGb3JlZ3JvdW5kSXNBY3RpdmUiOmZhbHNlLCJIb3Jpem9udGFsQWxpZ25tZW50IjowLCJWZXJ0aWNhbEFsaWdubWVudCI6MCwiU21hcnRGb3JlZ3JvdW5kIjpudWxsLCJCYWNrZ3JvdW5kRmlsbFR5cGUiOjAsIk1hcmdpbiI6eyIkaWQiOiI5OTEiLCJUb3AiOjAuMCwiTGVmdCI6ODkuMCwiUmlnaHQiOjAuMCwiQm90dG9tIjowLjB9LCJQYWRkaW5nIjp7IiRpZCI6Ijk5MiIsIlRvcCI6MC4wLCJMZWZ0IjowLjAsIlJpZ2h0IjowLjAsIkJvdHRvbSI6MC4wfSwiQmFja2dyb3VuZCI6eyIkaWQiOiI5OTMiLCJDb2xvciI6eyIkaWQiOiI5OTQiLCJBIjoyNTUsIlIiOjI1NSwiRyI6MjU1LCJCIjoyNTV9fSwiSXNWaXNpYmxlIjpmYWxzZSwiV2lkdGgiOjAuMCwiSGVpZ2h0IjowLjAsIkJvcmRlclN0eWxlIjpudWxsLCJQYXJlbnRTdHlsZSI6bnVsbH0sIlRvZGF5VGV4dFN0eWxlIjp7IiRpZCI6Ijk5NSIsIkZvbnRTZXR0aW5ncyI6eyIkaWQiOiI5OTYiLCJGb250U2l6ZSI6MTIsIkZvbnROYW1lIjoiQ2FsaWJyaSIsIklzQm9sZCI6ZmFsc2UsIklzSXRhbGljIjpmYWxzZSwiSXNVbmRlcmxpbmVkIjpmYWxzZSwiUGFyZW50U3R5bGUiOm51bGx9LCJBdXRvU2l6ZSI6MCwiRm9yZWdyb3VuZCI6eyIkaWQiOiI5OTciLCJDb2xvciI6eyIkaWQiOiI5OT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k5IiwiVG9wIjowLjAsIkxlZnQiOjAuMCwiUmlnaHQiOjAuMCwiQm90dG9tIjowLjB9LCJQYWRkaW5nIjp7IiRpZCI6IjEwMDAiLCJUb3AiOjAuMCwiTGVmdCI6MC4wLCJSaWdodCI6MC4wLCJCb3R0b20iOjAuMH0sIkJhY2tncm91bmQiOnsiJGlkIjoiMTAwMSIsIkNvbG9yIjp7IiRpZCI6IjEwMDIiLCJBIjoyNTUsIlIiOjI1NSwiRyI6MjU1LCJCIjoyNTV9fSwiSXNWaXNpYmxlIjp0cnVlLCJXaWR0aCI6MC4wLCJIZWlnaHQiOjAuMCwiQm9yZGVyU3R5bGUiOm51bGwsIlBhcmVudFN0eWxlIjpudWxsfSwiVG9kYXlNYXJrZXJTdHlsZSI6eyIkaWQiOiIxMDAzIiwiTWFyZ2luIjp7IiRpZCI6IjEwMDQiLCJUb3AiOjAuMCwiTGVmdCI6MC4wLCJSaWdodCI6MC4wLCJCb3R0b20iOjAuMH0sIlBhZGRpbmciOnsiJGlkIjoiMTAwNSIsIlRvcCI6MC4wLCJMZWZ0IjowLjAsIlJpZ2h0IjowLjAsIkJvdHRvbSI6MC4wfSwiQmFja2dyb3VuZCI6eyIkaWQiOiIxMDA2IiwiQ29sb3IiOnsiJGlkIjoiMTAwNyIsIkEiOjI1NSwiUiI6MjU1LCJHIjowLCJCIjowfX0sIklzVmlzaWJsZSI6dHJ1ZSwiV2lkdGgiOjAuMCwiSGVpZ2h0IjowLjAsIkJvcmRlclN0eWxlIjpudWxsLCJQYXJlbnRTdHlsZSI6bnVsbH0sIlNjYWxlU3R5bGUiOnsiJGlkIjoiMTAwOCIsIlNoYXBlIjowLCJTaG93U2VnbWVudFNlcGFyYXRvcnMiOnRydWUsIlNlZ21lbnRTZXBhcmF0b3JPcGFjaXR5IjozMCwiSGFzQmVlblZpc2libGVCZWZvcmUiOnRydWUsIkZvbnRTZXR0aW5ncyI6eyIkaWQiOiIxMDA5IiwiRm9udFNpemUiOjE2LCJGb250TmFtZSI6IkFyaWFsIiwiSXNCb2xkIjp0cnVlLCJJc0l0YWxpYyI6ZmFsc2UsIklzVW5kZXJsaW5lZCI6ZmFsc2UsIlBhcmVudFN0eWxlIjpudWxsfSwiQXV0b1NpemUiOjAsIkZvcmVncm91bmQiOnsiJGlkIjoiMTAxMCIsIkNvbG9yIjp7IiRpZCI6IjEwMTEiLCJBIjoyNTUsIlIiOjE5LCJHIjoyNSwiQiI6MzN9fSwiTWF4V2lkdGgiOjIwMC4wLCJNYXhIZWlnaHQiOiJJbmZpbml0eSIsIlNtYXJ0Rm9yZWdyb3VuZElzQWN0aXZlIjpmYWxzZSwiSG9yaXpvbnRhbEFsaWdubWVudCI6MCwiVmVydGljYWxBbGlnbm1lbnQiOjEsIlNtYXJ0Rm9yZWdyb3VuZCI6bnVsbCwiQmFja2dyb3VuZEZpbGxUeXBlIjowLCJNYXJnaW4iOnsiJGlkIjoiMTAxMiIsIlRvcCI6MC4wLCJMZWZ0Ijo1LjAsIlJpZ2h0IjowLjAsIkJvdHRvbSI6MC4wfSwiUGFkZGluZyI6eyIkaWQiOiIxMDEzIiwiVG9wIjowLjAsIkxlZnQiOjAuMCwiUmlnaHQiOjAuMCwiQm90dG9tIjowLjB9LCJCYWNrZ3JvdW5kIjp7IiRpZCI6IjEwMTQiLCJDb2xvciI6eyIkaWQiOiIxMDE1IiwiQSI6MCwiUiI6MCwiRyI6MCwiQiI6MH19LCJJc1Zpc2libGUiOnRydWUsIldpZHRoIjowLjAsIkhlaWdodCI6MC4wLCJCb3JkZXJTdHlsZSI6bnVsbCwiUGFyZW50U3R5bGUiOm51bGx9LCJTaW5nbGVTY2FsZVNoYXBlU3R5bGUiOnsiJGlkIjoiMTAxNiIsIlNoYXBlIjowLCJIZWlnaHQiOjMwLjB9LCJNaWRkbGVUaWVyU2NhbGVTdHlsZSI6eyIkaWQiOiIxMDE3IiwiU2hhcGUiOjAsIlNob3dTZWdtZW50U2VwYXJhdG9ycyI6dHJ1ZSwiU2VnbWVudFNlcGFyYXRvck9wYWNpdHkiOjMwLCJIYXNCZWVuVmlzaWJsZUJlZm9yZSI6ZmFsc2UsIkZvbnRTZXR0aW5ncyI6eyIkaWQiOiIxMDE4IiwiRm9udFNpemUiOjE2LCJGb250TmFtZSI6IkFyaWFsIiwiSXNCb2xkIjp0cnVlLCJJc0l0YWxpYyI6ZmFsc2UsIklzVW5kZXJsaW5lZCI6ZmFsc2UsIlBhcmVudFN0eWxlIjpudWxsfSwiQXV0b1NpemUiOjAsIkZvcmVncm91bmQiOnsiJGlkIjoiMTAxOSIsIkNvbG9yIjp7IiRpZCI6IjEwMj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HJlZiI6IjEwMTIifSwiUGFkZGluZyI6eyIkcmVmIjoiMTAxMyJ9LCJCYWNrZ3JvdW5kIjp7IiRyZWYiOiIxMDE0In0sIklzVmlzaWJsZSI6ZmFsc2UsIldpZHRoIjowLjAsIkhlaWdodCI6MC4wLCJCb3JkZXJTdHlsZSI6bnVsbCwiUGFyZW50U3R5bGUiOm51bGx9LCJCb3R0b21UaWVyU2NhbGVTdHlsZSI6eyIkaWQiOiIxMDIxIiwiU2hhcGUiOjAsIlNob3dTZWdtZW50U2VwYXJhdG9ycyI6dHJ1ZSwiU2VnbWVudFNlcGFyYXRvck9wYWNpdHkiOjMwLCJIYXNCZWVuVmlzaWJsZUJlZm9yZSI6ZmFsc2UsIkZvbnRTZXR0aW5ncyI6eyIkaWQiOiIxMDIyIiwiRm9udFNpemUiOjE2LCJGb250TmFtZSI6IkFyaWFsIiwiSXNCb2xkIjp0cnVlLCJJc0l0YWxpYyI6ZmFsc2UsIklzVW5kZXJsaW5lZCI6ZmFsc2UsIlBhcmVudFN0eWxlIjpudWxsfSwiQXV0b1NpemUiOjAsIkZvcmVncm91bmQiOnsiJHJlZiI6IjEwMTkifSwiTWF4V2lkdGgiOjIwMC4wLCJNYXhIZWlnaHQiOiJJbmZpbml0eSIsIlNtYXJ0Rm9yZWdyb3VuZElzQWN0aXZlIjpmYWxzZSwiSG9yaXpvbnRhbEFsaWdubWVudCI6MCwiVmVydGljYWxBbGlnbm1lbnQiOjEsIlNtYXJ0Rm9yZWdyb3VuZCI6bnVsbCwiQmFja2dyb3VuZEZpbGxUeXBlIjowLCJNYXJnaW4iOnsiJHJlZiI6IjEwMTIifSwiUGFkZGluZyI6eyIkcmVmIjoiMTAxMyJ9LCJCYWNrZ3JvdW5kIjp7IiRyZWYiOiIxMDE0In0sIklzVmlzaWJsZSI6ZmFsc2UsIldpZHRoIjowLjAsIkhlaWdodCI6MC4wLCJCb3JkZXJTdHlsZSI6bnVsbCwiUGFyZW50U3R5bGUiOm51bGx9LCJFbGFwc2VkVGltZUJhY2tncm91bmQiOnsiJGlkIjoiMTAyMyIsIkNvbG9yIjp7IiRpZCI6IjEwMjQiLCJBIjoxOTEsIlIiOjI1NSwiRyI6MCwiQiI6MH19LCJBcHBlbmRZZWFyT25ZZWFyQ2hhbmdlIjp0cnVlLCJFbGFwc2VkVGltZUZvcm1hdCI6MCwiVG9kYXlNYXJrZXJQb3NpdGlvbiI6MCwiUXVpY2tQb3NpdGlvbiI6MywiQWJzb2x1dGVQb3NpdGlvbiI6NjcuNzk5OTk1NCwiTWFyZ2luIjp7IiRpZCI6IjEwMjUiLCJUb3AiOjAuMCwiTGVmdCI6MTAuMCwiUmlnaHQiOjEwLjAsIkJvdHRvbSI6MC4wfSwiUGFkZGluZyI6eyIkaWQiOiIxMDI2IiwiVG9wIjowLjAsIkxlZnQiOjAuMCwiUmlnaHQiOjAuMCwiQm90dG9tIjowLjB9LCJCYWNrZ3JvdW5kIjp7IiRpZCI6IjEwMjciLCJDb2xvciI6eyIkaWQiOiIxMDI4IiwiQSI6MjU1LCJSIjozMSwiRyI6NzMsIkIiOjEyNX19LCJJc1Zpc2libGUiOnRydWUsIldpZHRoIjowLjAsIkhlaWdodCI6MC4wLCJCb3JkZXJTdHlsZSI6bnVsbCwiUGFyZW50U3R5bGUiOm51bGx9LCJEZWZhdWx0TWlsZXN0b25lU3R5bGUiOnsiJGlkIjoiMTAyOSIsIlNoYXBlIjoyLCJDb25uZWN0b3JNYXJnaW4iOnsiJGlkIjoiMTAzMCIsIlRvcCI6MC4wLCJMZWZ0IjoyLjAsIlJpZ2h0IjoyLjAsIkJvdHRvbSI6MC4wfSwiQ29ubmVjdG9yU3R5bGUiOnsiJGlkIjoiMTAzMSIsIkxpbmVDb2xvciI6eyIkaWQiOiIxMDMyIiwiJHR5cGUiOiJOTFJFLkNvbW1vbi5Eb20uU29saWRDb2xvckJydXNoLCBOTFJFLkNvbW1vbiIsIkNvbG9yIjp7IiRpZCI6IjEwMzMiLCJBIjoyNTUsIlIiOjE2NSwiRyI6MTY1LCJCIjoxNjV9fSwiTGluZVdlaWdodCI6MS4wLCJMaW5lVHlwZSI6MCwiUGFyZW50U3R5bGUiOm51bGx9LCJJc0JlbG93VGltZWJhbmQiOmZhbHNlLCJQb3NpdGlvbk9uVGFzayI6MCwiSGlkZURhdGUiOmZhbHNlLCJTaGFwZVNpemUiOjAsIlNwYWNpbmciOjEuMCwiUGFkZGluZyI6eyIkaWQiOiIxMDM0IiwiVG9wIjo3LjAsIkxlZnQiOjMuMCwiUmlnaHQiOjAuMCwiQm90dG9tIjoyLjB9LCJTaGFwZVN0eWxlIjp7IiRpZCI6IjEwMzUiLCJNYXJnaW4iOnsiJHJlZiI6IjgifSwiUGFkZGluZyI6eyIkcmVmIjoiOSJ9LCJCYWNrZ3JvdW5kIjp7IiRpZCI6IjEwMzYiLCJDb2xvciI6eyIkaWQiOiIxMDM3IiwiQSI6MjU1LCJSIjoyMjEsIkciOjE4NiwiQiI6MTU3fX0sIklzVmlzaWJsZSI6dHJ1ZSwiV2lkdGgiOjEyLjAsIkhlaWdodCI6MTQuMCwiQm9yZGVyU3R5bGUiOnsiJGlkIjoiMTAzOCIsIkxpbmVDb2xvciI6eyIkcmVmIjoiNjMxIn0sIkxpbmVXZWlnaHQiOjAuMCwiTGluZVR5cGUiOjAsIlBhcmVudFN0eWxlIjpudWxsfSwiUGFyZW50U3R5bGUiOm51bGx9LCJUaXRsZVN0eWxlIjp7IiRpZCI6IjEwMzkiLCJGb250U2V0dGluZ3MiOnsiJGlkIjoiMTA0MCIsIkZvbnRTaXplIjo4LCJGb250TmFtZSI6IlNlZ29lIFByaW50IiwiSXNCb2xkIjpmYWxzZSwiSXNJdGFsaWMiOmZhbHNlLCJJc1VuZGVybGluZWQiOmZhbHNlLCJQYXJlbnRTdHlsZSI6bnVsbH0sIkF1dG9TaXplIjowLCJGb3JlZ3JvdW5kIjp7IiRpZCI6IjEwNDEiLCJDb2xvciI6eyIkaWQiOiIxMDQ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NyJ9LCJQYWRkaW5nIjp7IiRyZWYiOiIxOCJ9LCJCYWNrZ3JvdW5kIjp7IiRpZCI6IjEwNDMiLCJDb2xvciI6eyIkcmVmIjoiMTAxNSJ9fSwiSXNWaXNpYmxlIjp0cnVlLCJXaWR0aCI6MC4wLCJIZWlnaHQiOjAuMCwiQm9yZGVyU3R5bGUiOm51bGwsIlBhcmVudFN0eWxlIjpudWxsfSwiRGF0ZVN0eWxlIjp7IiRpZCI6IjEwNDQiLCJGb250U2V0dGluZ3MiOnsiJGlkIjoiMTA0NSIsIkZvbnRTaXplIjo4LCJGb250TmFtZSI6IlZlcmRhbmEiLCJJc0JvbGQiOnRydWUsIklzSXRhbGljIjpmYWxzZSwiSXNVbmRlcmxpbmVkIjpmYWxzZSwiUGFyZW50U3R5bGUiOm51bGx9LCJBdXRvU2l6ZSI6MCwiRm9yZWdyb3VuZCI6eyIkcmVmIjoiNTg4In0sIk1heFdpZHRoIjoyMDAuMCwiTWF4SGVpZ2h0IjoiSW5maW5pdHkiLCJTbWFydEZvcmVncm91bmRJc0FjdGl2ZSI6ZmFsc2UsIkhvcml6b250YWxBbGlnbm1lbnQiOjAsIlZlcnRpY2FsQWxpZ25tZW50IjowLCJTbWFydEZvcmVncm91bmQiOm51bGwsIkJhY2tncm91bmRGaWxsVHlwZSI6MCwiTWFyZ2luIjp7IiRyZWYiOiIyNSJ9LCJQYWRkaW5nIjp7IiRyZWYiOiIyNiJ9LCJCYWNrZ3JvdW5kIjp7IiRpZCI6IjEwNDYiLCJDb2xvciI6eyIkcmVmIjoiMTAxNSJ9fSwiSXNWaXNpYmxlIjp0cnVlLCJXaWR0aCI6MC4wLCJIZWlnaHQiOjAuMCwiQm9yZGVyU3R5bGUiOm51bGwsIlBhcmVudFN0eWxlIjpudWxsfSwiRGF0ZUZvcm1hdCI6eyIkaWQiOiIxMD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Q4IiwiRGF0ZVBhcnRJc1Zpc2libGUiOnRydWUsIlRpbWVQYXJ0SXNWaXNpYmxlIjpmYWxzZX19LCJXZWVrTnVtYmVyaW5nIjp7IiRpZCI6IjEwNDkiLCJGb3JtYXQiOjAsIklzVmlzaWJsZSI6ZmFsc2UsIkxhc3RLbm93blZpc2liaWxpdHlTdGF0ZSI6ZmFsc2V9LCJJc1Zpc2libGUiOnRydWUsIlBhcmVudFN0eWxlIjpudWxsfSwiRGVmYXVsdFRhc2tTdHlsZSI6eyIkaWQiOiIxMDUwIiwiU2hhcGUiOjAsIlNoYXBlVGhpY2tuZXNzIjowLCJEdXJhdGlvbkZvcm1hdCI6MCwiSW5jbHVkZU5vbldvcmtpbmdEYXlzSW5EdXJhdGlvbiI6ZmFsc2UsIlBlcmNlbnRhZ2VDb21wbGV0ZVN0eWxlIjp7IiRpZCI6IjEwNTEiLCJGb250U2V0dGluZ3MiOnsiJGlkIjoiMTA1MiIsIkZvbnRTaXplIjoxMCwiRm9udE5hbWUiOiJDYWxpYnJpIiwiSXNCb2xkIjpmYWxzZSwiSXNJdGFsaWMiOmZhbHNlLCJJc1VuZGVybGluZWQiOmZhbHNlLCJQYXJlbnRTdHlsZSI6bnVsbH0sIkF1dG9TaXplIjowLCJGb3JlZ3JvdW5kIjp7IiRpZCI6IjEwNTMiLCJDb2xvciI6eyIkaWQiOiIxMDU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1NSIsIlRvcCI6MC4wLCJMZWZ0IjowLjAsIlJpZ2h0IjowLjAsIkJvdHRvbSI6MC4wfSwiUGFkZGluZyI6eyIkaWQiOiIxMDU2IiwiVG9wIjowLjAsIkxlZnQiOjAuMCwiUmlnaHQiOjAuMCwiQm90dG9tIjowLjB9LCJCYWNrZ3JvdW5kIjp7IiRpZCI6IjEwNTciLCJDb2xvciI6eyIkcmVmIjoiMTAxNSJ9fSwiSXNWaXNpYmxlIjp0cnVlLCJXaWR0aCI6MC4wLCJIZWlnaHQiOjAuMCwiQm9yZGVyU3R5bGUiOm51bGwsIlBhcmVudFN0eWxlIjpudWxsfSwiRHVyYXRpb25TdHlsZSI6eyIkaWQiOiIxMDU4IiwiRm9udFNldHRpbmdzIjp7IiRpZCI6IjEwNTkiLCJGb250U2l6ZSI6MTAsIkZvbnROYW1lIjoiQ2FsaWJyaSIsIklzQm9sZCI6ZmFsc2UsIklzSXRhbGljIjpmYWxzZSwiSXNVbmRlcmxpbmVkIjpmYWxzZSwiUGFyZW50U3R5bGUiOm51bGx9LCJBdXRvU2l6ZSI6MCwiRm9yZWdyb3VuZCI6eyIkaWQiOiIxMDYwIiwiQ29sb3IiOnsiJGlkIjoiMTA2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jIiLCJUb3AiOjAuMCwiTGVmdCI6MC4wLCJSaWdodCI6MC4wLCJCb3R0b20iOjAuMH0sIlBhZGRpbmciOnsiJGlkIjoiMTA2MyIsIlRvcCI6MC4wLCJMZWZ0IjowLjAsIlJpZ2h0IjowLjAsIkJvdHRvbSI6MC4wfSwiQmFja2dyb3VuZCI6eyIkaWQiOiIxMDY0IiwiQ29sb3IiOnsiJHJlZiI6IjEwMTUifX0sIklzVmlzaWJsZSI6dHJ1ZSwiV2lkdGgiOjAuMCwiSGVpZ2h0IjowLjAsIkJvcmRlclN0eWxlIjpudWxsLCJQYXJlbnRTdHlsZSI6bnVsbH0sIkhvcml6b250YWxDb25uZWN0b3JTdHlsZSI6eyIkaWQiOiIxMDY1IiwiTGluZUNvbG9yIjp7IiRpZCI6IjEwNjYiLCIkdHlwZSI6Ik5MUkUuQ29tbW9uLkRvbS5Tb2xpZENvbG9yQnJ1c2gsIE5MUkUuQ29tbW9uIiwiQ29sb3IiOnsiJGlkIjoiMTA2NyIsIkEiOjI1NSwiUiI6MjA0LCJHIjoyMDQsIkIiOjIwNH19LCJMaW5lV2VpZ2h0IjoxLjAsIkxpbmVUeXBlIjowLCJQYXJlbnRTdHlsZSI6bnVsbH0sIlZlcnRpY2FsQ29ubmVjdG9yU3R5bGUiOnsiJGlkIjoiMTA2OCIsIkxpbmVDb2xvciI6eyIkaWQiOiIxMDY5IiwiJHR5cGUiOiJOTFJFLkNvbW1vbi5Eb20uU29saWRDb2xvckJydXNoLCBOTFJFLkNvbW1vbiIsIkNvbG9yIjp7IiRpZCI6IjEwNzA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MywiSXNCZWxvd1RpbWViYW5kIjp0cnVlLCJQZXJjZW50YWdlQ29tcGxldGVTaGFwZU9wYWNpdHkiOjM1LCJTaGFwZVN0eWxlIjp7IiRpZCI6IjEwNzEiLCJNYXJnaW4iOnsiJGlkIjoiMTA3MiIsIlRvcCI6MC4wLCJMZWZ0Ijo0LjAsIlJpZ2h0Ijo0LjAsIkJvdHRvbSI6MC4wfSwiUGFkZGluZyI6eyIkaWQiOiIxMDczIiwiVG9wIjowLjAsIkxlZnQiOjAuMCwiUmlnaHQiOjAuMCwiQm90dG9tIjowLjB9LCJCYWNrZ3JvdW5kIjp7IiRpZCI6IjEwNzQiLCJDb2xvciI6eyIkaWQiOiIxMDc1IiwiQSI6MjU1LCJSIjowLCJHIjoxMTQsIkIiOjE4OH19LCJJc1Zpc2libGUiOnRydWUsIldpZHRoIjowLjAsIkhlaWdodCI6MTAuMCwiQm9yZGVyU3R5bGUiOnsiJGlkIjoiMTA3NiIsIkxpbmVDb2xvciI6eyIkaWQiOiIxMDc3IiwiJHR5cGUiOiJOTFJFLkNvbW1vbi5Eb20uU29saWRDb2xvckJydXNoLCBOTFJFLkNvbW1vbiIsIkNvbG9yIjp7IiRpZCI6IjEwNzgiLCJBIjoyNTUsIlIiOjI1NSwiRyI6MCwiQiI6MH19LCJMaW5lV2VpZ2h0IjowLjAsIkxpbmVUeXBlIjowLCJQYXJlbnRTdHlsZSI6bnVsbH0sIlBhcmVudFN0eWxlIjpudWxsfSwiVGl0bGVTdHlsZSI6eyIkaWQiOiIxMDc5IiwiRm9udFNldHRpbmdzIjp7IiRpZCI6IjEwODAiLCJGb250U2l6ZSI6MTEsIkZvbnROYW1lIjoiQ2FsaWJyaSIsIklzQm9sZCI6dHJ1ZSwiSXNJdGFsaWMiOmZhbHNlLCJJc1VuZGVybGluZWQiOmZhbHNlLCJQYXJlbnRTdHlsZSI6bnVsbH0sIkF1dG9TaXplIjowLCJGb3JlZ3JvdW5kIjp7IiRpZCI6IjEwODEiLCJDb2xvciI6eyIkaWQiOiIxMDg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wODMiLCJUb3AiOjAuMCwiTGVmdCI6MC4wLCJSaWdodCI6MC4wLCJCb3R0b20iOjAuMH0sIlBhZGRpbmciOnsiJGlkIjoiMTA4NCIsIlRvcCI6MC4wLCJMZWZ0IjowLjAsIlJpZ2h0IjowLjAsIkJvdHRvbSI6MC4wfSwiQmFja2dyb3VuZCI6eyIkaWQiOiIxMDg1IiwiQ29sb3IiOnsiJHJlZiI6IjEwMTUifX0sIklzVmlzaWJsZSI6dHJ1ZSwiV2lkdGgiOjAuMCwiSGVpZ2h0IjowLjAsIkJvcmRlclN0eWxlIjpudWxsLCJQYXJlbnRTdHlsZSI6bnVsbH0sIkRhdGVTdHlsZSI6eyIkaWQiOiIxMDg2IiwiRm9udFNldHRpbmdzIjp7IiRpZCI6IjEwODciLCJGb250U2l6ZSI6MTAsIkZvbnROYW1lIjoiQ2FsaWJyaSIsIklzQm9sZCI6ZmFsc2UsIklzSXRhbGljIjpmYWxzZSwiSXNVbmRlcmxpbmVkIjpmYWxzZSwiUGFyZW50U3R5bGUiOm51bGx9LCJBdXRvU2l6ZSI6MCwiRm9yZWdyb3VuZCI6eyIkaWQiOiIxMDg4IiwiQ29sb3IiOnsiJGlkIjoiMTA4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5MCIsIlRvcCI6MC4wLCJMZWZ0IjowLjAsIlJpZ2h0IjowLjAsIkJvdHRvbSI6MC4wfSwiUGFkZGluZyI6eyIkaWQiOiIxMDkxIiwiVG9wIjowLjAsIkxlZnQiOjAuMCwiUmlnaHQiOjAuMCwiQm90dG9tIjowLjB9LCJCYWNrZ3JvdW5kIjp7IiRpZCI6IjEwOTIiLCJDb2xvciI6eyIkcmVmIjoiMTAxNSJ9fSwiSXNWaXNpYmxlIjp0cnVlLCJXaWR0aCI6MC4wLCJIZWlnaHQiOjAuMCwiQm9yZGVyU3R5bGUiOm51bGwsIlBhcmVudFN0eWxlIjpudWxsfSwiRGF0ZUZvcm1hdCI6eyIkaWQiOiIxMD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TQiLCJGb3JtYXQiOjAsIklzVmlzaWJsZSI6ZmFsc2UsIkxhc3RLbm93blZpc2liaWxpdHlTdGF0ZSI6ZmFsc2V9LCJJc1Zpc2libGUiOnRydWUsIlBhcmVudFN0eWxlIjpudWxsLCJfZXhwbGljaXRseVNldCI6eyIkaWQiOiIxMDk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Dk2IiwiR3JpZGxpbmVTdHlsZSI6eyIkaWQiOiIxMDk3IiwiTGluZUNvbG9yIjp7IiRpZCI6IjEwOTgiLCIkdHlwZSI6Ik5MUkUuQ29tbW9uLkRvbS5Tb2xpZENvbG9yQnJ1c2gsIE5MUkUuQ29tbW9uIiwiQ29sb3IiOnsiJGlkIjoiMTA5OSIsIkEiOjM4LCJSIjoyNDgsIkciOjE1MiwiQiI6Mjl9fSwiTGluZVdlaWdodCI6MS4wLCJMaW5lVHlwZSI6MCwiUGFyZW50U3R5bGUiOm51bGx9LCJNYXJnaW4iOnsiJGlkIjoiMTEwMCIsIlRvcCI6MC4wLCJMZWZ0IjowLjAsIlJpZ2h0IjowLjAsIkJvdHRvbSI6MC4wfSwiUGFkZGluZyI6eyIkaWQiOiIxMTAxIiwiVG9wIjowLjAsIkxlZnQiOjAuMCwiUmlnaHQiOjAuMCwiQm90dG9tIjowLjB9LCJCYWNrZ3JvdW5kIjpudWxsLCJJc1Zpc2libGUiOmZhbHNlLCJXaWR0aCI6MC4wLCJIZWlnaHQiOjAuMCwiQm9yZGVyU3R5bGUiOm51bGwsIlBhcmVudFN0eWxlIjpudWxsfSwiQWN0aXZpdHlMaW5lUGFuZWxTdHlsZSI6eyIkaWQiOiIxMTAyIiwiQWN0aXZpdHlMaW5lU3R5bGUiOnsiJGlkIjoiMTEwMyIsIkxpbmVDb2xvciI6eyIkaWQiOiIxMTA0IiwiJHR5cGUiOiJOTFJFLkNvbW1vbi5Eb20uU29saWRDb2xvckJydXNoLCBOTFJFLkNvbW1vbiIsIkNvbG9yIjp7IiRpZCI6IjExMDUiLCJBIjozOCwiUiI6MjMyLCJHIjo3NiwiQiI6MzR9fSwiTGluZVdlaWdodCI6MS4wLCJMaW5lVHlwZSI6MCwiUGFyZW50U3R5bGUiOm51bGx9LCJNYXJnaW4iOnsiJGlkIjoiMTEwNiIsIlRvcCI6MC4wLCJMZWZ0IjowLjAsIlJpZ2h0IjowLjAsIkJvdHRvbSI6MC4wfSwiUGFkZGluZyI6eyIkaWQiOiIxMTA3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EwOCIsIkFjdGl2aXR5SGVhZGVyV2lkdGgiOjAuMCwiSXNTZXQiOmZhbHNlfSwiRGVmYXVsdFN3aW1sYW5lU3R5bGUiOnsiJGlkIjoiMTEwOSIsIkhlYWRlclN0eWxlIjp7IiRpZCI6IjExMTAiLCJUZXh0U3R5bGUiOnsiJGlkIjoiMTExMSIsIkZvbnRTZXR0aW5ncyI6eyIkaWQiOiIxMTEyIiwiRm9udFNpemUiOjEyLCJGb250TmFtZSI6IkNhbGlicmkiLCJJc0JvbGQiOmZhbHNlLCJJc0l0YWxpYyI6ZmFsc2UsIklzVW5kZXJsaW5lZCI6ZmFsc2UsIlBhcmVudFN0eWxlIjpudWxsfSwiQXV0b1NpemUiOjAsIkZvcmVncm91bmQiOnsiJGlkIjoiMTExMyIsIkNvbG9yIjp7IiRpZCI6IjExMTQiLCJBIjoyNTUsIlIiOjMyLCJHIjo1NiwiQiI6MTAwfX0sIk1heFdpZHRoIjoiSW5maW5pdHkiLCJNYXhIZWlnaHQiOiJJbmZpbml0eSIsIlNtYXJ0Rm9yZWdyb3VuZElzQWN0aXZlIjpmYWxzZSwiSG9yaXpvbnRhbEFsaWdubWVudCI6MCwiVmVydGljYWxBbGlnbm1lbnQiOjAsIlNtYXJ0Rm9yZWdyb3VuZCI6bnVsbCwiQmFja2dyb3VuZEZpbGxUeXBlIjowLCJNYXJnaW4iOnsiJHJlZiI6IjIxOSJ9LCJQYWRkaW5nIjp7IiRyZWYiOiIyMjAifSwiQmFja2dyb3VuZCI6bnVsbCwiSXNWaXNpYmxlIjp0cnVlLCJXaWR0aCI6MC4wLCJIZWlnaHQiOjAuMCwiQm9yZGVyU3R5bGUiOm51bGwsIlBhcmVudFN0eWxlIjpudWxsfSwiUmVjdGFuZ2xlU3R5bGUiOnsiJGlkIjoiMTExNSIsIk1hcmdpbiI6eyIkcmVmIjoiMjIyIn0sIlBhZGRpbmciOnsiJHJlZiI6IjIyMyJ9LCJCYWNrZ3JvdW5kIjp7IiRpZCI6IjExMTYiLCJDb2xvciI6eyIkaWQiOiIxMTE3IiwiQSI6MTI3LCJSIjo5MSwiRyI6MTU1LCJCIjoyMTN9fSwiSXNWaXNpYmxlIjp0cnVlLCJXaWR0aCI6MC4wLCJIZWlnaHQiOjAuMCwiQm9yZGVyU3R5bGUiOnsiJGlkIjoiMTExOCIsIkxpbmVDb2xvciI6eyIkaWQiOiIxMTE5IiwiJHR5cGUiOiJOTFJFLkNvbW1vbi5Eb20uU29saWRDb2xvckJydXNoLCBOTFJFLkNvbW1vbiIsIkNvbG9yIjp7IiRpZCI6IjExMjAiLCJBIjoyNTUsIlIiOjI1NSwiRyI6MCwiQiI6MH19LCJMaW5lV2VpZ2h0IjowLjAsIkxpbmVUeXBlIjowLCJQYXJlbnRTdHlsZSI6bnVsbH0sIlBhcmVudFN0eWxlIjpudWxsfSwiTWFyZ2luIjp7IiRyZWYiOiIyMjkifSwiUGFkZGluZyI6eyIkcmVmIjoiMjMwIn0sIkJhY2tncm91bmQiOm51bGwsIklzVmlzaWJsZSI6dHJ1ZSwiV2lkdGgiOjAuMCwiSGVpZ2h0IjowLjAsIkJvcmRlclN0eWxlIjpudWxsLCJQYXJlbnRTdHlsZSI6bnVsbH0sIkJhY2tncm91bmRTdHlsZSI6eyIkaWQiOiIxMTIxIiwiTWFyZ2luIjp7IiRyZWYiOiIyMzIifSwiUGFkZGluZyI6eyIkcmVmIjoiMjMzIn0sIkJhY2tncm91bmQiOnsiJGlkIjoiMTEyMiIsIkNvbG9yIjp7IiRpZCI6IjExMjMiLCJBIjozOCwiUiI6OTEsIkciOjE1NSwiQiI6MjEzfX0sIklzVmlzaWJsZSI6dHJ1ZSwiV2lkdGgiOjAuMCwiSGVpZ2h0IjowLjAsIkJvcmRlclN0eWxlIjp7IiRpZCI6IjExMjQiLCJMaW5lQ29sb3IiOnsiJGlkIjoiMTEyNSIsIiR0eXBlIjoiTkxSRS5Db21tb24uRG9tLlNvbGlkQ29sb3JCcnVzaCwgTkxSRS5Db21tb24iLCJDb2xvciI6eyIkaWQiOiIxMTI2IiwiQSI6MjU1LCJSIjoyNTUsIkciOjAsIkIiOjB9fSwiTGluZVdlaWdodCI6MC4wLCJMaW5lVHlwZSI6MCwiUGFyZW50U3R5bGUiOm51bGx9LCJQYXJlbnRTdHlsZSI6bnVsbH0sIklzQWJvdmVUaW1lYmFuZCI6ZmFsc2UsIk1hcmdpbiI6eyIkaWQiOiIxMTI3IiwiVG9wIjowLjAsIkxlZnQiOjAuMCwiUmlnaHQiOjAuMCwiQm90dG9tIjowLjB9LCJQYWRkaW5nIjp7IiRpZCI6IjExMjgiLCJUb3AiOjAuMCwiTGVmdCI6MC4wLCJSaWdodCI6MC4wLCJCb3R0b20iOjAuMH0sIklzVmlzaWJsZSI6dHJ1ZSwiV2lkdGgiOjAuMCwiSGVpZ2h0IjowLjAsIkJvcmRlclN0eWxlIjpudWxsLCJQYXJlbnRTdHlsZSI6bnVsbH19LCJTY2FsZSI6eyIkaWQiOiIxMTI5IiwiU3RhcnREYXRlIjoiMTk2My0wMS0wMVQwMDowMDowMCIsIkVuZERhdGUiOiIyMDI3LTAyLTAxVDIzOjU5OjAwIiwiRm9ybWF0IjoiTU1NIiwiVHlwZSI6NCwiQXV0b0RhdGVSYW5nZSI6ZmFsc2UsIldvcmtpbmdEYXlzIjozMSwiRmlzY2FsWWVhciI6eyIkaWQiOiIxMTMwIiwiU3RhcnRNb250aCI6MSwiVXNlU3RhcnRpbmdZZWFyRm9yTnVtYmVyaW5nIjp0cnVlLCJTaG93RmlzY2FsWWVhckxhYmVsIjp0cnVlfSwiVG9kYXlNYXJrZXJUZXh0IjoiVG9kYXkiLCJBdXRvU2NhbGVUeXBlIjp0cnVlfSwiU2NhbGVWMiI6eyIkaWQiOiIxMTMxIiwiU3RhcnREYXRlIjoiMTk2My0wMS0wMVQwMDowMDowMCIsIkVuZERhdGUiOiIyMDI3LTAyLTAxVDIzOjU5OjAwIiwiQXV0b0RhdGVSYW5nZSI6ZmFsc2UsIldvcmtpbmdEYXlzIjozMSwiRmlzY2FsWWVhciI6eyIkcmVmIjoiMTEzMCJ9LCJUb2RheU1hcmtlclRleHQiOiJUb2RheSIsIkF1dG9TY2FsZVR5cGUiOnRydWUsIlRpbWViYW5kU2NhbGVzIjp7IiRpZCI6IjExMzIiLCJUb3BTY2FsZUxheWVyIjp7IiRpZCI6IjExMzMiLCJGb3JtYXQiOiJNTU0iLCJUeXBlIjo0fSwiTWlkZGxlU2NhbGVMYXllciI6eyIkaWQiOiIxMTM0IiwiRm9ybWF0IjpudWxsLCJUeXBlIjowfSwiQm90dG9tU2NhbGVMYXllciI6eyIkaWQiOiIxMTM1IiwiRm9ybWF0IjpudWxsLCJUeXBlIjowfX19LCJNaWxlc3RvbmVzIjpbeyIkaWQiOiIxMTM2IiwiRGF0ZSI6IjE5NjQtMDEtMTJUMDA6MDA6MDAiLCJTdHlsZSI6eyIkaWQiOiIxMTM3IiwiU2hhcGUiOjEsIkNvbm5lY3Rvck1hcmdpbiI6eyIkaWQiOiIxMTM4IiwiVG9wIjowLjAsIkxlZnQiOjIuMCwiUmlnaHQiOjIuMCwiQm90dG9tIjowLjB9LCJDb25uZWN0b3JTdHlsZSI6eyIkaWQiOiIxMTM5IiwiTGluZUNvbG9yIjp7IiRpZCI6IjExNDAiLCIkdHlwZSI6Ik5MUkUuQ29tbW9uLkRvbS5Tb2xpZENvbG9yQnJ1c2gsIE5MUkUuQ29tbW9uIiwiQ29sb3IiOnsiJGlkIjoiMTE0MSIsIkEiOjI1NSwiUiI6MjU1LCJHIjoxNTUsIkIiOjB9fSwiTGluZVdlaWdodCI6MS4wLCJMaW5lVHlwZSI6MCwiUGFyZW50U3R5bGUiOm51bGx9LCJJc0JlbG93VGltZWJhbmQiOmZhbHNlLCJQb3NpdGlvbk9uVGFzayI6MCwiSGlkZURhdGUiOmZhbHNlLCJTaGFwZVNpemUiOjIsIlNwYWNpbmciOjEuMCwiUGFkZGluZyI6eyIkaWQiOiIxMTQyIiwiVG9wIjo3LjAsIkxlZnQiOjMuMCwiUmlnaHQiOjAuMCwiQm90dG9tIjoyLjB9LCJTaGFwZVN0eWxlIjp7IiRpZCI6IjExNDMiLCJNYXJnaW4iOnsiJGlkIjoiMTE0NCIsIlRvcCI6MC4wLCJMZWZ0IjowLjAsIlJpZ2h0IjowLjAsIkJvdHRvbSI6MC4wfSwiUGFkZGluZyI6eyIkaWQiOiIxMTQ1IiwiVG9wIjowLjAsIkxlZnQiOjAuMCwiUmlnaHQiOjAuMCwiQm90dG9tIjowLjB9LCJCYWNrZ3JvdW5kIjp7IiRpZCI6IjExNDYiLCJDb2xvciI6eyIkaWQiOiIxMTQ3IiwiQSI6MjU1LCJSIjoxOTgsIkciOjgsIkIiOjh9fSwiSXNWaXNpYmxlIjp0cnVlLCJXaWR0aCI6MjQuMCwiSGVpZ2h0IjoyNi4wLCJCb3JkZXJTdHlsZSI6eyIkaWQiOiIxMTQ4IiwiTGluZUNvbG9yIjp7IiRyZWYiOiI2MzEifSwiTGluZVdlaWdodCI6MC4wLCJMaW5lVHlwZSI6MCwiUGFyZW50U3R5bGUiOm51bGx9LCJQYXJlbnRTdHlsZSI6bnVsbH0sIlRpdGxlU3R5bGUiOnsiJGlkIjoiMTE0OSIsIkZvbnRTZXR0aW5ncyI6eyIkaWQiOiIxMTUwIiwiRm9udFNpemUiOjksIkZvbnROYW1lIjoiQXJpYWwiLCJJc0JvbGQiOmZhbHNlLCJJc0l0YWxpYyI6ZmFsc2UsIklzVW5kZXJsaW5lZCI6ZmFsc2UsIlBhcmVudFN0eWxlIjpudWxsfSwiQXV0b1NpemUiOjIsIkZvcmVncm91bmQiOnsiJGlkIjoiMTE1MSIsIkNvbG9yIjp7IiRpZCI6IjExNTIiLCJBIjoyNTUsIlIiOjIzOCwiRyI6MjM2LCJCIjoyMjV9fSwiTWF4V2lkdGgiOjE3NC45NzAwNzc1MTQ2NDg0NCwiTWF4SGVpZ2h0IjoiSW5maW5pdHkiLCJTbWFydEZvcmVncm91bmRJc0FjdGl2ZSI6ZmFsc2UsIkhvcml6b250YWxBbGlnbm1lbnQiOjEsIlZlcnRpY2FsQWxpZ25tZW50IjowLCJTbWFydEZvcmVncm91bmQiOm51bGwsIkJhY2tncm91bmRGaWxsVHlwZSI6MCwiTWFyZ2luIjp7IiRpZCI6IjExNTMiLCJUb3AiOjAuMCwiTGVmdCI6MC4wLCJSaWdodCI6MC4wLCJCb3R0b20iOjAuMH0sIlBhZGRpbmciOnsiJGlkIjoiMTE1NCIsIlRvcCI6MC4wLCJMZWZ0IjowLjAsIlJpZ2h0IjowLjAsIkJvdHRvbSI6MC4wfSwiQmFja2dyb3VuZCI6eyIkaWQiOiIxMTU1IiwiQ29sb3IiOnsiJGlkIjoiMTE1NiIsIkEiOjAsIlIiOjI1NSwiRyI6MjU1LCJCIjoyNTV9fSwiSXNWaXNpYmxlIjp0cnVlLCJXaWR0aCI6MC4wLCJIZWlnaHQiOjAuMCwiQm9yZGVyU3R5bGUiOnsiJGlkIjoiMTE1NyIsIkxpbmVDb2xvciI6bnVsbCwiTGluZVdlaWdodCI6MC4wLCJMaW5lVHlwZSI6MCwiUGFyZW50U3R5bGUiOm51bGx9LCJQYXJlbnRTdHlsZSI6bnVsbH0sIkRhdGVTdHlsZSI6eyIkaWQiOiIxMTU4IiwiRm9udFNldHRpbmdzIjp7IiRpZCI6IjExNTkiLCJGb250U2l6ZSI6OCwiRm9udE5hbWUiOiJWZXJkYW5hIiwiSXNCb2xkIjp0cnVlLCJJc0l0YWxpYyI6ZmFsc2UsIklzVW5kZXJsaW5lZCI6ZmFsc2UsIlBhcmVudFN0eWxlIjpudWxsfSwiQXV0b1NpemUiOjAsIkZvcmVncm91bmQiOnsiJGlkIjoiMTE2MCIsIkNvbG9yIjp7IiRpZCI6IjExNjE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GlkIjoiMTE2MiIsIlRvcCI6MC4wLCJMZWZ0IjowLjAsIlJpZ2h0IjowLjAsIkJvdHRvbSI6MC4wfSwiUGFkZGluZyI6eyIkaWQiOiIxMTYzIiwiVG9wIjowLjAsIkxlZnQiOjAuMCwiUmlnaHQiOjAuMCwiQm90dG9tIjowLjB9LCJCYWNrZ3JvdW5kIjp7IiRpZCI6IjExNjQiLCJDb2xvciI6eyIkaWQiOiIxMTY1IiwiQSI6MCwiUiI6MjU1LCJHIjoyNTUsIkIiOjI1NX19LCJJc1Zpc2libGUiOnRydWUsIldpZHRoIjowLjAsIkhlaWdodCI6MC4wLCJCb3JkZXJTdHlsZSI6eyIkaWQiOiIxMTY2IiwiTGluZUNvbG9yIjpudWxsLCJMaW5lV2VpZ2h0IjowLjAsIkxpbmVUeXBlIjowLCJQYXJlbnRTdHlsZSI6bnVsbH0sIlBhcmVudFN0eWxlIjpudWxsfSwiRGF0ZUZvcm1hdCI6eyIkaWQiOiIxMTY3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xNjgiLCJEYXRlUGFydElzVmlzaWJsZSI6dHJ1ZSwiVGltZVBhcnRJc1Zpc2libGUiOmZhbHNlfX0sIldlZWtOdW1iZXJpbmciOnsiJGlkIjoiMTE2OSIsIkZvcm1hdCI6MCwiSXNWaXNpYmxlIjpmYWxzZSwiTGFzdEtub3duVmlzaWJpbGl0eVN0YXRlIjpmYWxzZX0sIklzVmlzaWJsZSI6dHJ1ZSwiUGFyZW50U3R5bGUiOm51bGx9LCJJbmRleCI6MCwiUGVyY2VudGFnZUNvbXBsZXRlIjpudWxsLCJQb3NpdGlvbiI6eyJSYXRpbyI6MC4xMTMwMDAyOTA0ODIxMzI1MiwiSXNDdXN0b20iOmZhbHNlfSwiRGF0ZUZvcm1hdCI6eyIkcmVmIjoiMTE2NyJ9LCJXZWVrTnVtYmVyaW5nIjp7IiRpZCI6IjExNzAiLCJGb3JtYXQiOjAsIklzVmlzaWJsZSI6ZmFsc2UsIkxhc3RLbm93blZpc2liaWxpdHlTdGF0ZSI6ZmFsc2V9LCJSZWxhdGVkVGFza0lkIjoiMDAwMDAwMDAtMDAwMC0wMDAwLTAwMDAtMDAwMDAwMDAwMDAwIiwiSWQiOiI4OTg1YjZhZS0yNzI1LTRhMjAtYmQ1YS1iN2VhMWE5NzU5NDkiLCJJbXBvcnRJZCI6bnVsbCwiVGl0bGUiOiJKZWZmcmV5IFByZXN0b24gQmV6b3MgaXMgYm9ybiIsIk5vdGUiOm51bGwsIkh5cGVybGluayI6eyIkaWQiOiIxMTcxIiwiQWRkcmVzcyI6bnVsbCwiU3ViQWRkcmVzcyI6bnVsbH0sIklzQ2hhbmdlZCI6ZmFsc2UsIklzTmV3IjpmYWxzZX0seyIkaWQiOiIxMTcyIiwiRGF0ZSI6IjE5OTQtMDctMTRUMDA6MDA6MDAiLCJTdHlsZSI6eyIkaWQiOiIxMTczIiwiU2hhcGUiOjEsIkNvbm5lY3Rvck1hcmdpbiI6eyIkcmVmIjoiMTAzMCJ9LCJDb25uZWN0b3JTdHlsZSI6eyIkaWQiOiIxMTc0IiwiTGluZUNvbG9yIjp7IiRpZCI6IjExNzUiLCIkdHlwZSI6Ik5MUkUuQ29tbW9uLkRvbS5Tb2xpZENvbG9yQnJ1c2gsIE5MUkUuQ29tbW9uIiwiQ29sb3IiOnsiJGlkIjoiMTE3NiIsIkEiOjI1NSwiUiI6MjU1LCJHIjoxNTUsIkIiOjB9fSwiTGluZVdlaWdodCI6MS4wLCJMaW5lVHlwZSI6MCwiUGFyZW50U3R5bGUiOm51bGx9LCJJc0JlbG93VGltZWJhbmQiOmZhbHNlLCJQb3NpdGlvbk9uVGFzayI6MCwiSGlkZURhdGUiOmZhbHNlLCJTaGFwZVNpemUiOjIsIlNwYWNpbmciOjEuMCwiUGFkZGluZyI6eyIkcmVmIjoiMTAzNCJ9LCJTaGFwZVN0eWxlIjp7IiRpZCI6IjExNzciLCJNYXJnaW4iOnsiJHJlZiI6IjgifSwiUGFkZGluZyI6eyIkcmVmIjoiOSJ9LCJCYWNrZ3JvdW5kIjp7IiRpZCI6IjExNzgiLCJDb2xvciI6eyIkaWQiOiIxMTc5IiwiQSI6MjU1LCJSIjoxOTgsIkciOjgsIkIiOjh9fSwiSXNWaXNpYmxlIjp0cnVlLCJXaWR0aCI6MjQuMCwiSGVpZ2h0IjoyNi4wLCJCb3JkZXJTdHlsZSI6eyIkaWQiOiIxMTgwIiwiTGluZUNvbG9yIjp7IiRyZWYiOiI2MzEifSwiTGluZVdlaWdodCI6MC4wLCJMaW5lVHlwZSI6MCwiUGFyZW50U3R5bGUiOm51bGx9LCJQYXJlbnRTdHlsZSI6bnVsbH0sIlRpdGxlU3R5bGUiOnsiJGlkIjoiMTE4MSIsIkZvbnRTZXR0aW5ncyI6eyIkaWQiOiIxMTgyIiwiRm9udFNpemUiOjksIkZvbnROYW1lIjoiQXJpYWwiLCJJc0JvbGQiOmZhbHNlLCJJc0l0YWxpYyI6ZmFsc2UsIklzVW5kZXJsaW5lZCI6ZmFsc2UsIlBhcmVudFN0eWxlIjpudWxsfSwiQXV0b1NpemUiOjAsIkZvcmVncm91bmQiOnsiJGlkIjoiMTE4MyIsIkNvbG9yIjp7IiRpZCI6IjExOD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3In0sIlBhZGRpbmciOnsiJHJlZiI6IjE4In0sIkJhY2tncm91bmQiOnsiJGlkIjoiMTE4NSIsIkNvbG9yIjp7IiRpZCI6IjExODYiLCJBIjowLCJSIjoyNTUsIkciOjI1NSwiQiI6MjU1fX0sIklzVmlzaWJsZSI6dHJ1ZSwiV2lkdGgiOjAuMCwiSGVpZ2h0IjowLjAsIkJvcmRlclN0eWxlIjp7IiRpZCI6IjExODciLCJMaW5lQ29sb3IiOm51bGwsIkxpbmVXZWlnaHQiOjAuMCwiTGluZVR5cGUiOjAsIlBhcmVudFN0eWxlIjpudWxsfSwiUGFyZW50U3R5bGUiOm51bGx9LCJEYXRlU3R5bGUiOnsiJGlkIjoiMTE4OCIsIkZvbnRTZXR0aW5ncyI6eyIkaWQiOiIxMTg5IiwiRm9udFNpemUiOjgsIkZvbnROYW1lIjoiVmVyZGFuYSIsIklzQm9sZCI6dHJ1ZSwiSXNJdGFsaWMiOmZhbHNlLCJJc1VuZGVybGluZWQiOmZhbHNlLCJQYXJlbnRTdHlsZSI6bnVsbH0sIkF1dG9TaXplIjowLCJGb3JlZ3JvdW5kIjp7IiRpZCI6IjExOTAiLCJDb2xvciI6eyIkaWQiOiIxMTkxIiwiQSI6MjU1LCJSIjoyNTQsIkciOjE4OSwiQiI6MTA1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xOTIiLCJDb2xvciI6eyIkaWQiOiIxMTkzIiwiQSI6MCwiUiI6MjU1LCJHIjoyNTUsIkIiOjI1NX19LCJJc1Zpc2libGUiOnRydWUsIldpZHRoIjowLjAsIkhlaWdodCI6MC4wLCJCb3JkZXJTdHlsZSI6eyIkaWQiOiIxMTk0IiwiTGluZUNvbG9yIjpudWxsLCJMaW5lV2VpZ2h0IjowLjAsIkxpbmVUeXBlIjowLCJQYXJlbnRTdHlsZSI6bnVsbH0sIlBhcmVudFN0eWxlIjpudWxsfSwiRGF0ZUZvcm1hdCI6eyIkaWQiOiIxMTk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k2IiwiRGF0ZVBhcnRJc1Zpc2libGUiOnRydWUsIlRpbWVQYXJ0SXNWaXNpYmxlIjpmYWxzZX19LCJXZWVrTnVtYmVyaW5nIjp7IiRpZCI6IjExOTciLCJGb3JtYXQiOjAsIklzVmlzaWJsZSI6ZmFsc2UsIkxhc3RLbm93blZpc2liaWxpdHlTdGF0ZSI6ZmFsc2V9LCJJc1Zpc2libGUiOnRydWUsIlBhcmVudFN0eWxlIjpudWxsfSwiSW5kZXgiOjEsIlBlcmNlbnRhZ2VDb21wbGV0ZSI6bnVsbCwiUG9zaXRpb24iOnsiUmF0aW8iOjAuMDg2MzkyNjgwMTg5NDI4MiwiSXNDdXN0b20iOmZhbHNlfSwiRGF0ZUZvcm1hdCI6eyIkcmVmIjoiMTE5NSJ9LCJXZWVrTnVtYmVyaW5nIjp7IiRpZCI6IjExOTgiLCJGb3JtYXQiOjAsIklzVmlzaWJsZSI6ZmFsc2UsIkxhc3RLbm93blZpc2liaWxpdHlTdGF0ZSI6ZmFsc2V9LCJSZWxhdGVkVGFza0lkIjoiMDAwMDAwMDAtMDAwMC0wMDAwLTAwMDAtMDAwMDAwMDAwMDAwIiwiSWQiOiI2NzA3Yzk5YS01NzFhLTQ1ZmQtYTA0MS1iNDhkMzBmZTcyZTEiLCJJbXBvcnRJZCI6bnVsbCwiVGl0bGUiOiJGb3VuZHMgQW1hem9uIGFzIGFuIG9ubGluZSBib29rc3RvcmUiLCJOb3RlIjpudWxsLCJIeXBlcmxpbmsiOnsiJGlkIjoiMTE5OSIsIkFkZHJlc3MiOiIiLCJTdWJBZGRyZXNzIjoiIn0sIklzQ2hhbmdlZCI6ZmFsc2UsIklzTmV3IjpmYWxzZX0seyIkaWQiOiIxMjAwIiwiRGF0ZSI6IjIwMjYtMDEtMDFUMjM6NTk6MDAiLCJTdHlsZSI6eyIkaWQiOiIxMjAxIiwiU2hhcGUiOjEsIkNvbm5lY3Rvck1hcmdpbiI6eyIkaWQiOiIxMjAyIiwiVG9wIjowLjAsIkxlZnQiOjIuMCwiUmlnaHQiOjIuMCwiQm90dG9tIjowLjB9LCJDb25uZWN0b3JTdHlsZSI6eyIkaWQiOiIxMjAzIiwiTGluZUNvbG9yIjp7IiRpZCI6IjEyMDQiLCIkdHlwZSI6Ik5MUkUuQ29tbW9uLkRvbS5Tb2xpZENvbG9yQnJ1c2gsIE5MUkUuQ29tbW9uIiwiQ29sb3IiOnsiJGlkIjoiMTIwNSIsIkEiOjI1NSwiUiI6MjU1LCJHIjoxNTUsIkIiOjB9fSwiTGluZVdlaWdodCI6MS4wLCJMaW5lVHlwZSI6MCwiUGFyZW50U3R5bGUiOm51bGx9LCJJc0JlbG93VGltZWJhbmQiOmZhbHNlLCJQb3NpdGlvbk9uVGFzayI6MCwiSGlkZURhdGUiOmZhbHNlLCJTaGFwZVNpemUiOjIsIlNwYWNpbmciOjEuMCwiUGFkZGluZyI6eyIkaWQiOiIxMjA2IiwiVG9wIjo3LjAsIkxlZnQiOjMuMCwiUmlnaHQiOjAuMCwiQm90dG9tIjoyLjB9LCJTaGFwZVN0eWxlIjp7IiRpZCI6IjEyMDciLCJNYXJnaW4iOnsiJHJlZiI6IjgifSwiUGFkZGluZyI6eyIkcmVmIjoiOSJ9LCJCYWNrZ3JvdW5kIjp7IiRpZCI6IjEyMDgiLCJDb2xvciI6eyIkaWQiOiIxMjA5IiwiQSI6MjU1LCJSIjoxOTgsIkciOjgsIkIiOjh9fSwiSXNWaXNpYmxlIjp0cnVlLCJXaWR0aCI6MjQuMCwiSGVpZ2h0IjoyNi4wLCJCb3JkZXJTdHlsZSI6eyIkaWQiOiIxMjEwIiwiTGluZUNvbG9yIjpudWxsLCJMaW5lV2VpZ2h0IjowLjAsIkxpbmVUeXBlIjowLCJQYXJlbnRTdHlsZSI6bnVsbH0sIlBhcmVudFN0eWxlIjpudWxsfSwiVGl0bGVTdHlsZSI6eyIkaWQiOiIxMjExIiwiRm9udFNldHRpbmdzIjp7IiRpZCI6IjEyMTIiLCJGb250U2l6ZSI6OSwiRm9udE5hbWUiOiJBcmlhbCIsIklzQm9sZCI6ZmFsc2UsIklzSXRhbGljIjpmYWxzZSwiSXNVbmRlcmxpbmVkIjpmYWxzZSwiUGFyZW50U3R5bGUiOm51bGx9LCJBdXRvU2l6ZSI6MiwiRm9yZWdyb3VuZCI6eyIkaWQiOiIxMjEzIiwiQ29sb3IiOnsiJGlkIjoiMTIxNCIsIkEiOjI1NSwiUiI6MjM4LCJHIjoyMzYsIkIiOjIyNX19LCJNYXhXaWR0aCI6MTM5LjAsIk1heEhlaWdodCI6IkluZmluaXR5IiwiU21hcnRGb3JlZ3JvdW5kSXNBY3RpdmUiOmZhbHNlLCJIb3Jpem9udGFsQWxpZ25tZW50IjoxLCJWZXJ0aWNhbEFsaWdubWVudCI6MCwiU21hcnRGb3JlZ3JvdW5kIjpudWxsLCJCYWNrZ3JvdW5kRmlsbFR5cGUiOjAsIk1hcmdpbiI6eyIkcmVmIjoiMTcifSwiUGFkZGluZyI6eyIkcmVmIjoiMTgifSwiQmFja2dyb3VuZCI6eyIkaWQiOiIxMjE1IiwiQ29sb3IiOnsiJGlkIjoiMTIxNiIsIkEiOjAsIlIiOjI1NSwiRyI6MjU1LCJCIjoyNTV9fSwiSXNWaXNpYmxlIjp0cnVlLCJXaWR0aCI6MC4wLCJIZWlnaHQiOjAuMCwiQm9yZGVyU3R5bGUiOnsiJGlkIjoiMTIxNyIsIkxpbmVDb2xvciI6bnVsbCwiTGluZVdlaWdodCI6MC4wLCJMaW5lVHlwZSI6MCwiUGFyZW50U3R5bGUiOm51bGx9LCJQYXJlbnRTdHlsZSI6bnVsbH0sIkRhdGVTdHlsZSI6eyIkaWQiOiIxMjE4IiwiRm9udFNldHRpbmdzIjp7IiRpZCI6IjEyMTkiLCJGb250U2l6ZSI6OCwiRm9udE5hbWUiOiJWZXJkYW5hIiwiSXNCb2xkIjp0cnVlLCJJc0l0YWxpYyI6ZmFsc2UsIklzVW5kZXJsaW5lZCI6ZmFsc2UsIlBhcmVudFN0eWxlIjpudWxsfSwiQXV0b1NpemUiOjIsIkZvcmVncm91bmQiOnsiJGlkIjoiMTIyMCIsIkNvbG9yIjp7IiRpZCI6IjEyMjEiLCJBIjoyNTUsIlIiOjI1NCwiRyI6MTg5LCJCIjoxMDV9fSwiTWF4V2lkdGgiOjMyLjExMDMxMzQxNTUyNzM0N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yMjIiLCJDb2xvciI6eyIkaWQiOiIxMjIzIiwiQSI6MCwiUiI6MjU1LCJHIjoyNTUsIkIiOjI1NX19LCJJc1Zpc2libGUiOnRydWUsIldpZHRoIjowLjAsIkhlaWdodCI6MC4wLCJCb3JkZXJTdHlsZSI6eyIkaWQiOiIxMjI0IiwiTGluZUNvbG9yIjpudWxsLCJMaW5lV2VpZ2h0IjowLjAsIkxpbmVUeXBlIjowLCJQYXJlbnRTdHlsZSI6bnVsbH0sIlBhcmVudFN0eWxlIjpudWxsfSwiRGF0ZUZvcm1hdCI6eyIkaWQiOiIxMjI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jI2IiwiRGF0ZVBhcnRJc1Zpc2libGUiOnRydWUsIlRpbWVQYXJ0SXNWaXNpYmxlIjpmYWxzZX19LCJXZWVrTnVtYmVyaW5nIjp7IiRpZCI6IjEyMjciLCJGb3JtYXQiOjAsIklzVmlzaWJsZSI6ZmFsc2UsIkxhc3RLbm93blZpc2liaWxpdHlTdGF0ZSI6ZmFsc2V9LCJJc1Zpc2libGUiOnRydWUsIlBhcmVudFN0eWxlIjpudWxsfSwiSW5kZXgiOjIsIlBlcmNlbnRhZ2VDb21wbGV0ZSI6bnVsbCwiUG9zaXRpb24iOnsiUmF0aW8iOjAuMDk1MjYxODMzMTQ4MzEzMTMsIklzQ3VzdG9tIjpmYWxzZX0sIkRhdGVGb3JtYXQiOnsiJHJlZiI6IjEyMjUifSwiV2Vla051bWJlcmluZyI6eyIkaWQiOiIxMjI4IiwiRm9ybWF0IjowLCJJc1Zpc2libGUiOmZhbHNlLCJMYXN0S25vd25WaXNpYmlsaXR5U3RhdGUiOmZhbHNlfSwiUmVsYXRlZFRhc2tJZCI6IjAwMDAwMDAwLTAwMDAtMDAwMC0wMDAwLTAwMDAwMDAwMDAwMCIsIklkIjoiZjE0NDM3YWQtYWFiMS00YjU1LTkxOWItMzU1YTA0ODhhMDQwIiwiSW1wb3J0SWQiOiIiLCJUaXRsZSI6IlRvIGJlY29tZSB3b3JsZOKAmXMgMXN0IHRyaWxsaW9uYWlyZSAiLCJOb3RlIjpudWxsLCJIeXBlcmxpbmsiOnsiJGlkIjoiMTIyOSIsIkFkZHJlc3MiOiIiLCJTdWJBZGRyZXNzIjoiIn0sIklzQ2hhbmdlZCI6ZmFsc2UsIklzTmV3IjpmYWxzZX0seyIkaWQiOiIxMjMwIiwiRGF0ZSI6IjIwMTktMDEtMTJUMDA6MDA6MDAiLCJTdHlsZSI6eyIkaWQiOiIxMjMxIiwiU2hhcGUiOjAsIkNvbm5lY3Rvck1hcmdpbiI6eyIkaWQiOiIxMjMyIiwiVG9wIjowLjAsIkxlZnQiOjIuMCwiUmlnaHQiOjIuMCwiQm90dG9tIjowLjB9LCJDb25uZWN0b3JTdHlsZSI6eyIkaWQiOiIxMjMzIiwiTGluZUNvbG9yIjp7IiRpZCI6IjEyMzQiLCIkdHlwZSI6Ik5MUkUuQ29tbW9uLkRvbS5Tb2xpZENvbG9yQnJ1c2gsIE5MUkUuQ29tbW9uIiwiQ29sb3IiOnsiJGlkIjoiMTIzNSIsIkEiOjI1NSwiUiI6MTY3LCJHIjoxODMsIkIiOjE4NX19LCJMaW5lV2VpZ2h0IjoxLjAsIkxpbmVUeXBlIjowLCJQYXJlbnRTdHlsZSI6bnVsbH0sIklzQmVsb3dUaW1lYmFuZCI6ZmFsc2UsIlBvc2l0aW9uT25UYXNrIjowLCJIaWRlRGF0ZSI6ZmFsc2UsIlNoYXBlU2l6ZSI6MCwiU3BhY2luZyI6MS4wLCJQYWRkaW5nIjp7IiRpZCI6IjEyMzYiLCJUb3AiOjcuMCwiTGVmdCI6My4wLCJSaWdodCI6MC4wLCJCb3R0b20iOjIuMH0sIlNoYXBlU3R5bGUiOnsiJGlkIjoiMTIzNyIsIk1hcmdpbiI6eyIkaWQiOiIxMjM4IiwiVG9wIjowLjAsIkxlZnQiOjAuMCwiUmlnaHQiOjAuMCwiQm90dG9tIjowLjB9LCJQYWRkaW5nIjp7IiRpZCI6IjEyMzkiLCJUb3AiOjAuMCwiTGVmdCI6MC4wLCJSaWdodCI6MC4wLCJCb3R0b20iOjAuMH0sIkJhY2tncm91bmQiOnsiJGlkIjoiMTI0MCIsIkNvbG9yIjp7IiRpZCI6IjEyNDEiLCJBIjoyNTUsIlIiOjIyMSwiRyI6MTg2LCJCIjoxNTd9fSwiSXNWaXNpYmxlIjp0cnVlLCJXaWR0aCI6MTIuMCwiSGVpZ2h0IjoxNC4wLCJCb3JkZXJTdHlsZSI6eyIkaWQiOiIxMjQyIiwiTGluZUNvbG9yIjpudWxsLCJMaW5lV2VpZ2h0IjowLjAsIkxpbmVUeXBlIjowLCJQYXJlbnRTdHlsZSI6bnVsbH0sIlBhcmVudFN0eWxlIjpudWxsfSwiVGl0bGVTdHlsZSI6eyIkaWQiOiIxMjQzIiwiRm9udFNldHRpbmdzIjp7IiRpZCI6IjEyNDQiLCJGb250U2l6ZSI6OSwiRm9udE5hbWUiOiJBcmlhbCIsIklzQm9sZCI6ZmFsc2UsIklzSXRhbGljIjpmYWxzZSwiSXNVbmRlcmxpbmVkIjpmYWxzZSwiUGFyZW50U3R5bGUiOm51bGx9LCJBdXRvU2l6ZSI6MCwiRm9yZWdyb3VuZCI6eyIkcmVmIjoiMTA0MSJ9LCJNYXhXaWR0aCI6MjAwLjAsIk1heEhlaWdodCI6IkluZmluaXR5IiwiU21hcnRGb3JlZ3JvdW5kSXNBY3RpdmUiOmZhbHNlLCJIb3Jpem9udGFsQWxpZ25tZW50IjoxLCJWZXJ0aWNhbEFsaWdubWVudCI6MCwiU21hcnRGb3JlZ3JvdW5kIjpudWxsLCJCYWNrZ3JvdW5kRmlsbFR5cGUiOjAsIk1hcmdpbiI6eyIkaWQiOiIxMjQ1IiwiVG9wIjowLjAsIkxlZnQiOjAuMCwiUmlnaHQiOjAuMCwiQm90dG9tIjowLjB9LCJQYWRkaW5nIjp7IiRpZCI6IjEyNDYiLCJUb3AiOjAuMCwiTGVmdCI6MC4wLCJSaWdodCI6MC4wLCJCb3R0b20iOjAuMH0sIkJhY2tncm91bmQiOnsiJGlkIjoiMTI0NyIsIkNvbG9yIjp7IiRpZCI6IjEyNDgiLCJBIjowLCJSIjoyNTUsIkciOjI1NSwiQiI6MjU1fX0sIklzVmlzaWJsZSI6dHJ1ZSwiV2lkdGgiOjAuMCwiSGVpZ2h0IjowLjAsIkJvcmRlclN0eWxlIjp7IiRpZCI6IjEyNDkiLCJMaW5lQ29sb3IiOm51bGwsIkxpbmVXZWlnaHQiOjAuMCwiTGluZVR5cGUiOjAsIlBhcmVudFN0eWxlIjpudWxsfSwiUGFyZW50U3R5bGUiOm51bGx9LCJEYXRlU3R5bGUiOnsiJGlkIjoiMTI1MCIsIkZvbnRTZXR0aW5ncyI6eyIkaWQiOiIxMjUxIiwiRm9udFNpemUiOjgsIkZvbnROYW1lIjoiVmVyZGFuYSIsIklzQm9sZCI6dHJ1ZSwiSXNJdGFsaWMiOmZhbHNlLCJJc1VuZGVybGluZWQiOmZhbHNlLCJQYXJlbnRTdHlsZSI6bnVsbH0sIkF1dG9TaXplIjoyLCJGb3JlZ3JvdW5kIjp7IiRyZWYiOiI1ODgifSwiTWF4V2lkdGgiOjM4LjY4NzU1NzIyMDQ1ODk4NCwiTWF4SGVpZ2h0IjoiSW5maW5pdHkiLCJTbWFydEZvcmVncm91bmRJc0FjdGl2ZSI6ZmFsc2UsIkhvcml6b250YWxBbGlnbm1lbnQiOjEsIlZlcnRpY2FsQWxpZ25tZW50IjowLCJTbWFydEZvcmVncm91bmQiOm51bGwsIkJhY2tncm91bmRGaWxsVHlwZSI6MCwiTWFyZ2luIjp7IiRpZCI6IjEyNTIiLCJUb3AiOjAuMCwiTGVmdCI6MC4wLCJSaWdodCI6MC4wLCJCb3R0b20iOjAuMH0sIlBhZGRpbmciOnsiJGlkIjoiMTI1MyIsIlRvcCI6MC4wLCJMZWZ0IjowLjAsIlJpZ2h0IjowLjAsIkJvdHRvbSI6MC4wfSwiQmFja2dyb3VuZCI6eyIkaWQiOiIxMjU0IiwiQ29sb3IiOnsiJGlkIjoiMTI1NSIsIkEiOjAsIlIiOjI1NSwiRyI6MjU1LCJCIjoyNTV9fSwiSXNWaXNpYmxlIjp0cnVlLCJXaWR0aCI6MC4wLCJIZWlnaHQiOjAuMCwiQm9yZGVyU3R5bGUiOnsiJGlkIjoiMTI1NiIsIkxpbmVDb2xvciI6bnVsbCwiTGluZVdlaWdodCI6MC4wLCJMaW5lVHlwZSI6MCwiUGFyZW50U3R5bGUiOm51bGx9LCJQYXJlbnRTdHlsZSI6bnVsbH0sIkRhdGVGb3JtYXQiOnsiJGlkIjoiMTI1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1OCIsIkRhdGVQYXJ0SXNWaXNpYmxlIjp0cnVlLCJUaW1lUGFydElzVmlzaWJsZSI6ZmFsc2V9fSwiV2Vla051bWJlcmluZyI6eyIkaWQiOiIxMjU5IiwiRm9ybWF0IjowLCJJc1Zpc2libGUiOmZhbHNlLCJMYXN0S25vd25WaXNpYmlsaXR5U3RhdGUiOmZhbHNlfSwiSXNWaXNpYmxlIjpmYWxzZSwiUGFyZW50U3R5bGUiOm51bGx9LCJJbmRleCI6MywiUGVyY2VudGFnZUNvbXBsZXRlIjpudWxsLCJQb3NpdGlvbiI6eyJSYXRpbyI6MC4wNzczMzMzMzMzMzMzMzMzMzcsIklzQ3VzdG9tIjpmYWxzZX0sIkRhdGVGb3JtYXQiOnsiJHJlZiI6IjEyNTcifSwiV2Vla051bWJlcmluZyI6eyIkaWQiOiIxMjYwIiwiRm9ybWF0IjowLCJJc1Zpc2libGUiOmZhbHNlLCJMYXN0S25vd25WaXNpYmlsaXR5U3RhdGUiOmZhbHNlfSwiUmVsYXRlZFRhc2tJZCI6IjAwMDAwMDAwLTAwMDAtMDAwMC0wMDAwLTAwMDAwMDAwMDAwMCIsIklkIjoiMTg2MjQ0ZmQtNWEzNC00YmJhLWJiMjMtYjM4N2RiZDIxMjdkIiwiSW1wb3J0SWQiOm51bGwsIlRpdGxlIjoiSGlzIDU1dGggYmlydGhkYXkiLCJOb3RlIjpudWxsLCJIeXBlcmxpbmsiOnsiJGlkIjoiMTI2MSIsIkFkZHJlc3MiOiIiLCJTdWJBZGRyZXNzIjoiIn0sIklzQ2hhbmdlZCI6ZmFsc2UsIklzTmV3IjpmYWxzZX1dLCJUYXNrcyI6W10sIlN3aW1sYW5lcyI6W10sIk1zUHJvamVjdEl0ZW1zVHJlZSI6bnVsbCwiTWV0YWRhdGEiOnsiJGlkIjoiMTI2Mi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EyNjMiLCJJbXBhT3B0aW9ucyI6eyIkaWQiOiIxMjY0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mZhbHNlLCJJbXBvcnRUeXBlIjowLCJGaWxlUGF0aCI6bnVsbCwiVGltZUNvbmZpZ3VyYXRpb24iOnsiJGlkIjoiMTI2NSIsIlVzZVRpbWUiOmZhbHNlLCJXb3JrRGF5U3RhcnQiOiIwMDowMDowMCIsIldvcmtEYXlFbmQiOiIyMzo1OTowMCJ9LCJMYXN0VXNlZFRlbXBsYXRlSWQiOiI3MzU1YjYzMy1hYzY2LTQ1MjgtOGI0ZC0yOTlmYWVkYzllZTk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ries novelist MacKenzie Tuttle"/>
  <p:tag name="OTLDATE" val="1993-01-12T00:00:00.0000000"/>
  <p:tag name="OTLPOSITIONONTASK" val="None"/>
  <p:tag name="OTLRELATEDTASKID" val="00000000-0000-0000-0000-000000000000"/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lectrical engineering &amp; computer science degrees from Princeton (Summa Cum Laude)"/>
  <p:tag name="OTLDATE" val="1986-01-12T00:00:00.0000000"/>
  <p:tag name="OTLPOSITIONONTASK" val="None"/>
  <p:tag name="OTLRELATEDTASKID" val="00000000-0000-0000-0000-000000000000"/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effrey Preston Bezos is born"/>
  <p:tag name="OTLDATE" val="1964-01-12T00:00:00.0000000"/>
  <p:tag name="OTLPOSITIONONTASK" val="None"/>
  <p:tag name="OTLRELATEDTASKID" val="00000000-0000-0000-0000-000000000000"/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s Amazon as an online bookstore"/>
  <p:tag name="OTLDATE" val="1994-07-14T00:00:00.0000000"/>
  <p:tag name="OTLPOSITIONONTASK" val="None"/>
  <p:tag name="OTLRELATEDTASKID" val="00000000-0000-0000-0000-000000000000"/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o become world’s 1st trillionaire "/>
  <p:tag name="OTLDATE" val="2026-01-01T23:59:00.0000000"/>
  <p:tag name="OTLPOSITIONONTASK" val="None"/>
  <p:tag name="OTLRELATEDTASKID" val="00000000-0000-0000-0000-000000000000"/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raduates from high school as valedictorian"/>
  <p:tag name="OTLDATE" val="1982-01-12T00:00:00.0000000"/>
  <p:tag name="OTLPOSITIONONTASK" val="None"/>
  <p:tag name="OTLRELATEDTASKID" val="00000000-0000-0000-0000-000000000000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rolls at Miami Palmetto High School"/>
  <p:tag name="OTLDATE" val="1978-01-12T00:00:00.0000000"/>
  <p:tag name="OTLPOSITIONONTASK" val="None"/>
  <p:tag name="OTLRELATEDTASKID" val="00000000-0000-0000-0000-000000000000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onorary doctorate from Carnegie Mellon Univ."/>
  <p:tag name="OTLDATE" val="2008-01-12T00:00:00.0000000"/>
  <p:tag name="OTLPOSITIONONTASK" val="None"/>
  <p:tag name="OTLRELATEDTASKID" val="00000000-0000-0000-0000-000000000000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s Amazon as an online bookstore"/>
  <p:tag name="OTLDATE" val="1994-07-14T00:00:00.0000000"/>
  <p:tag name="OTLPOSITIONONTASK" val="None"/>
  <p:tag name="OTLRELATEDTASKID" val="00000000-0000-0000-0000-000000000000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ired as product manager at Bankers Trust"/>
  <p:tag name="OTLDATE" val="1988-01-12T00:00:00.0000000"/>
  <p:tag name="OTLPOSITIONONTASK" val="None"/>
  <p:tag name="OTLRELATEDTASKID" val="00000000-0000-0000-0000-000000000000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urchases The Washington Post"/>
  <p:tag name="OTLDATE" val="2013-01-12T00:00:00.0000000"/>
  <p:tag name="OTLPOSITIONONTASK" val="None"/>
  <p:tag name="OTLRELATEDTASKID" val="00000000-0000-0000-0000-000000000000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s Blue Origin"/>
  <p:tag name="OTLDATE" val="2000-01-12T00:00:00.0000000"/>
  <p:tag name="OTLPOSITIONONTASK" val="None"/>
  <p:tag name="OTLRELATEDTASKID" val="00000000-0000-0000-0000-000000000000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comes world's wealthiest person"/>
  <p:tag name="OTLDATE" val="2017-07-27T00:00:00.0000000"/>
  <p:tag name="OTLPOSITIONONTASK" val="None"/>
  <p:tag name="OTLRELATEDTASKID" val="00000000-0000-0000-0000-000000000000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akes Amazon public"/>
  <p:tag name="OTLDATE" val="1997-01-12T00:00:00.0000000"/>
  <p:tag name="OTLPOSITIONONTASK" val="None"/>
  <p:tag name="OTLRELATEDTASKID" val="00000000-0000-0000-0000-000000000000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iversifies Amazon's product range"/>
  <p:tag name="OTLDATE" val="1998-01-12T00:00:00.0000000"/>
  <p:tag name="OTLPOSITIONONTASK" val="None"/>
  <p:tag name="OTLRELATEDTASKID" val="00000000-0000-0000-0000-00000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ime Person of the Year "/>
  <p:tag name="OTLDATE" val="1999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ures contract with CIA"/>
  <p:tag name="OTLDATE" val="2013-01-12T00:00:00.0000000"/>
  <p:tag name="OTLPOSITIONONTASK" val="None"/>
  <p:tag name="OTLRELATEDTASKID" val="00000000-0000-0000-0000-0000000000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ves to Seattle"/>
  <p:tag name="OTLDATE" val="1994-08-23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   Helicopter crash in West Texas"/>
  <p:tag name="OTLDATE" val="2003-03-07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rs in Star Trek Beyond              "/>
  <p:tag name="OTLDATE" val="2016-07-21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  Divorces MacKenzie"/>
  <p:tag name="OTLDATE" val="2019-04-04T23:59:00.0000000"/>
  <p:tag name="OTLPOSITIONONTASK" val="None"/>
  <p:tag name="OTLRELATEDTASKID" val="00000000-0000-0000-0000-00000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audi hacking accusation"/>
  <p:tag name="OTLDATE" val="2019-03-31T23:59:00.0000000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500,000 Worldreader"/>
  <p:tag name="OTLDATE" val="2013-01-01T23:59:00.0000000"/>
  <p:tag name="OTLPOSITIONONTASK" val="None"/>
  <p:tag name="OTLRELATEDTASKID" val="00000000-0000-0000-0000-00000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1m Reporters Committee for Freedom of the Press"/>
  <p:tag name="OTLDATE" val="2017-06-23T23:59:00.0000000"/>
  <p:tag name="OTLPOSITIONONTASK" val="None"/>
  <p:tag name="OTLRELATEDTASKID" val="00000000-0000-0000-0000-000000000000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2bn Day 1 Families &amp; Day 1 Academies"/>
  <p:tag name="OTLDATE" val="2018-10-01T23:59:00.0000000"/>
  <p:tag name="OTLPOSITIONONTASK" val="None"/>
  <p:tag name="OTLRELATEDTASKID" val="00000000-0000-0000-0000-00000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33 m TheDream.US     "/>
  <p:tag name="OTLDATE" val="2018-01-12T23:59:00.0000000"/>
  <p:tag name="OTLPOSITIONONTASK" val="None"/>
  <p:tag name="OTLRELATEDTASKID" val="00000000-0000-0000-0000-0000000000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2-17T23:59:00.0000000"/>
  <p:tag name="OTLPOSITIONONTASK" val="None"/>
  <p:tag name="OTLRELATEDTASKID" val="00000000-0000-0000-0000-000000000000"/>
  <p:tag name="OTLMARKERSHAPE" val="OTL"/>
  <p:tag name="OTLMTITLE" val="$10bn Bezos Earth Fund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public appearance with Lauren Sanchez"/>
  <p:tag name="OTLDATE" val="2019-07-14T23:59:00.0000000"/>
  <p:tag name="OTLPOSITIONONTASK" val="None"/>
  <p:tag name="OTLRELATEDTASKID" val="00000000-0000-0000-0000-000000000000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100m Obama Foundation"/>
  <p:tag name="OTLDATE" val="2021-11-22T23:59:00.0000000"/>
  <p:tag name="OTLPOSITIONONTASK" val="None"/>
  <p:tag name="OTLRELATEDTASKID" val="00000000-0000-0000-0000-000000000000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ARKERSHAPE" val="OTL"/>
  <p:tag name="OTLDATE" val="2021-09-01T00:00:00.0000000"/>
  <p:tag name="OTLMTITLE" val="Loses title of wealthiest person to Elon Mus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eps down as Amazon CEO"/>
  <p:tag name="OTLDATE" val="2021-07-05T00:00:00.0000000"/>
  <p:tag name="OTLPOSITIONONTASK" val="None"/>
  <p:tag name="OTLRELATEDTASKID" val="00000000-0000-0000-0000-000000000000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False"/>
  <p:tag name="OTLTIMEBANDSTARTDATE" val="1963-01-01T00:00:00.0000000"/>
  <p:tag name="OTLTIMEBANDENDDATE" val="2027-02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89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ectangleTimeband"/>
  <p:tag name="OTLTIMEBANDSHAPEHEIGHT" val="30"/>
  <p:tag name="OTLTIMEBANDSHAPEPADDINGLEFT" val="0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Light</vt:lpstr>
      <vt:lpstr>Segoe UI Semibold</vt:lpstr>
      <vt:lpstr>Verdana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2020-06-29T12:11:36Z</dcterms:created>
  <dcterms:modified xsi:type="dcterms:W3CDTF">2022-07-26T08:23:52Z</dcterms:modified>
</cp:coreProperties>
</file>