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AC6"/>
    <a:srgbClr val="B6B3AA"/>
    <a:srgbClr val="F3F1E5"/>
    <a:srgbClr val="FAF3D1"/>
    <a:srgbClr val="F36B5B"/>
    <a:srgbClr val="FEE3C7"/>
    <a:srgbClr val="FEFADE"/>
    <a:srgbClr val="C6CBC7"/>
    <a:srgbClr val="C6CBC5"/>
    <a:srgbClr val="E776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219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869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1914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9756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640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2825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5290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0706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2718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1771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1394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61890-EAD7-4678-8EB4-6C8A934E0871}" type="datetimeFigureOut">
              <a:rPr lang="ro-RO" smtClean="0"/>
              <a:t>24.05.2018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E5FE3-2CE4-4571-9357-5C6870E5FEF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2225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07" Type="http://schemas.openxmlformats.org/officeDocument/2006/relationships/slideLayout" Target="../slideLayouts/slideLayout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image" Target="../media/image1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3" name="Picture 2512"/>
          <p:cNvPicPr>
            <a:picLocks noChangeAspect="1"/>
          </p:cNvPicPr>
          <p:nvPr/>
        </p:nvPicPr>
        <p:blipFill>
          <a:blip r:embed="rId108"/>
          <a:stretch>
            <a:fillRect/>
          </a:stretch>
        </p:blipFill>
        <p:spPr>
          <a:xfrm>
            <a:off x="941690" y="4000"/>
            <a:ext cx="5087620" cy="6216435"/>
          </a:xfrm>
          <a:prstGeom prst="rect">
            <a:avLst/>
          </a:prstGeom>
        </p:spPr>
      </p:pic>
      <p:cxnSp>
        <p:nvCxnSpPr>
          <p:cNvPr id="9317" name="OTLSHAPE_M_571a85b0ab1242db8b589a698769d608_Connector2"/>
          <p:cNvCxnSpPr/>
          <p:nvPr>
            <p:custDataLst>
              <p:tags r:id="rId2"/>
            </p:custDataLst>
          </p:nvPr>
        </p:nvCxnSpPr>
        <p:spPr>
          <a:xfrm>
            <a:off x="9425872" y="4194513"/>
            <a:ext cx="0" cy="202357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6" name="OTLSHAPE_M_571a85b0ab1242db8b589a698769d608_Connector1"/>
          <p:cNvCxnSpPr/>
          <p:nvPr>
            <p:custDataLst>
              <p:tags r:id="rId3"/>
            </p:custDataLst>
          </p:nvPr>
        </p:nvCxnSpPr>
        <p:spPr>
          <a:xfrm>
            <a:off x="9425872" y="3698239"/>
            <a:ext cx="0" cy="310219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5" name="OTLSHAPE_M_316c5d46e2db43e5a466717fc58dc2e6_Connector3"/>
          <p:cNvCxnSpPr/>
          <p:nvPr>
            <p:custDataLst>
              <p:tags r:id="rId4"/>
            </p:custDataLst>
          </p:nvPr>
        </p:nvCxnSpPr>
        <p:spPr>
          <a:xfrm>
            <a:off x="9099246" y="4804244"/>
            <a:ext cx="0" cy="184796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4" name="OTLSHAPE_M_316c5d46e2db43e5a466717fc58dc2e6_Connector2"/>
          <p:cNvCxnSpPr/>
          <p:nvPr>
            <p:custDataLst>
              <p:tags r:id="rId5"/>
            </p:custDataLst>
          </p:nvPr>
        </p:nvCxnSpPr>
        <p:spPr>
          <a:xfrm>
            <a:off x="9099246" y="4194513"/>
            <a:ext cx="0" cy="423676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3" name="OTLSHAPE_M_316c5d46e2db43e5a466717fc58dc2e6_Connector1"/>
          <p:cNvCxnSpPr/>
          <p:nvPr>
            <p:custDataLst>
              <p:tags r:id="rId6"/>
            </p:custDataLst>
          </p:nvPr>
        </p:nvCxnSpPr>
        <p:spPr>
          <a:xfrm>
            <a:off x="9099246" y="3698239"/>
            <a:ext cx="0" cy="310219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2" name="OTLSHAPE_M_eb3702c7f3e849f4991fbcef0d848927_Connector2"/>
          <p:cNvCxnSpPr/>
          <p:nvPr>
            <p:custDataLst>
              <p:tags r:id="rId7"/>
            </p:custDataLst>
          </p:nvPr>
        </p:nvCxnSpPr>
        <p:spPr>
          <a:xfrm>
            <a:off x="8135827" y="4194513"/>
            <a:ext cx="0" cy="1497714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1" name="OTLSHAPE_M_eb3702c7f3e849f4991fbcef0d848927_Connector1"/>
          <p:cNvCxnSpPr/>
          <p:nvPr>
            <p:custDataLst>
              <p:tags r:id="rId8"/>
            </p:custDataLst>
          </p:nvPr>
        </p:nvCxnSpPr>
        <p:spPr>
          <a:xfrm>
            <a:off x="8135827" y="3698239"/>
            <a:ext cx="0" cy="310219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10" name="OTLSHAPE_M_1739fd83eb134a26a0ae200e2d19e4d8_Connector2"/>
          <p:cNvCxnSpPr/>
          <p:nvPr>
            <p:custDataLst>
              <p:tags r:id="rId9"/>
            </p:custDataLst>
          </p:nvPr>
        </p:nvCxnSpPr>
        <p:spPr>
          <a:xfrm>
            <a:off x="6883129" y="4194513"/>
            <a:ext cx="0" cy="196045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9" name="OTLSHAPE_M_1739fd83eb134a26a0ae200e2d19e4d8_Connector1"/>
          <p:cNvCxnSpPr/>
          <p:nvPr>
            <p:custDataLst>
              <p:tags r:id="rId10"/>
            </p:custDataLst>
          </p:nvPr>
        </p:nvCxnSpPr>
        <p:spPr>
          <a:xfrm>
            <a:off x="6883129" y="3698239"/>
            <a:ext cx="0" cy="310219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8" name="OTLSHAPE_M_62de96cc0ee2461a947bc2019ae83cbd_Connector3"/>
          <p:cNvCxnSpPr/>
          <p:nvPr>
            <p:custDataLst>
              <p:tags r:id="rId11"/>
            </p:custDataLst>
          </p:nvPr>
        </p:nvCxnSpPr>
        <p:spPr>
          <a:xfrm>
            <a:off x="6651453" y="4797932"/>
            <a:ext cx="0" cy="188926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7" name="OTLSHAPE_M_62de96cc0ee2461a947bc2019ae83cbd_Connector2"/>
          <p:cNvCxnSpPr/>
          <p:nvPr>
            <p:custDataLst>
              <p:tags r:id="rId12"/>
            </p:custDataLst>
          </p:nvPr>
        </p:nvCxnSpPr>
        <p:spPr>
          <a:xfrm>
            <a:off x="6651453" y="4194513"/>
            <a:ext cx="0" cy="417364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6" name="OTLSHAPE_M_62de96cc0ee2461a947bc2019ae83cbd_Connector1"/>
          <p:cNvCxnSpPr/>
          <p:nvPr>
            <p:custDataLst>
              <p:tags r:id="rId13"/>
            </p:custDataLst>
          </p:nvPr>
        </p:nvCxnSpPr>
        <p:spPr>
          <a:xfrm>
            <a:off x="6651453" y="3698239"/>
            <a:ext cx="0" cy="310219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5" name="OTLSHAPE_M_6baa55ac28804e559cbf98e48ae31e71_Connector1"/>
          <p:cNvCxnSpPr/>
          <p:nvPr>
            <p:custDataLst>
              <p:tags r:id="rId14"/>
            </p:custDataLst>
          </p:nvPr>
        </p:nvCxnSpPr>
        <p:spPr>
          <a:xfrm>
            <a:off x="4801841" y="3698239"/>
            <a:ext cx="0" cy="1990344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4" name="OTLSHAPE_M_34bd369c2c6741158ffd17ef4486f659_Connector2"/>
          <p:cNvCxnSpPr/>
          <p:nvPr>
            <p:custDataLst>
              <p:tags r:id="rId15"/>
            </p:custDataLst>
          </p:nvPr>
        </p:nvCxnSpPr>
        <p:spPr>
          <a:xfrm>
            <a:off x="11044441" y="2956221"/>
            <a:ext cx="0" cy="310219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3" name="OTLSHAPE_M_34bd369c2c6741158ffd17ef4486f659_Connector1"/>
          <p:cNvCxnSpPr/>
          <p:nvPr>
            <p:custDataLst>
              <p:tags r:id="rId16"/>
            </p:custDataLst>
          </p:nvPr>
        </p:nvCxnSpPr>
        <p:spPr>
          <a:xfrm>
            <a:off x="11044441" y="1789583"/>
            <a:ext cx="0" cy="980583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2" name="OTLSHAPE_M_07108d1a0e034f2fa9722a0f3af41c0b_Connector2"/>
          <p:cNvCxnSpPr/>
          <p:nvPr>
            <p:custDataLst>
              <p:tags r:id="rId17"/>
            </p:custDataLst>
          </p:nvPr>
        </p:nvCxnSpPr>
        <p:spPr>
          <a:xfrm>
            <a:off x="9194829" y="2956221"/>
            <a:ext cx="0" cy="310219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1" name="OTLSHAPE_M_07108d1a0e034f2fa9722a0f3af41c0b_Connector1"/>
          <p:cNvCxnSpPr/>
          <p:nvPr>
            <p:custDataLst>
              <p:tags r:id="rId18"/>
            </p:custDataLst>
          </p:nvPr>
        </p:nvCxnSpPr>
        <p:spPr>
          <a:xfrm>
            <a:off x="9194829" y="2459765"/>
            <a:ext cx="0" cy="310401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0" name="OTLSHAPE_M_5cf7774c70cb49239c1c73614f28d199_Connector3"/>
          <p:cNvCxnSpPr/>
          <p:nvPr>
            <p:custDataLst>
              <p:tags r:id="rId19"/>
            </p:custDataLst>
          </p:nvPr>
        </p:nvCxnSpPr>
        <p:spPr>
          <a:xfrm>
            <a:off x="8732742" y="2956221"/>
            <a:ext cx="0" cy="310219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9" name="OTLSHAPE_M_5cf7774c70cb49239c1c73614f28d199_Connector2"/>
          <p:cNvCxnSpPr/>
          <p:nvPr>
            <p:custDataLst>
              <p:tags r:id="rId20"/>
            </p:custDataLst>
          </p:nvPr>
        </p:nvCxnSpPr>
        <p:spPr>
          <a:xfrm>
            <a:off x="8732742" y="2238447"/>
            <a:ext cx="0" cy="531719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8" name="OTLSHAPE_M_5cf7774c70cb49239c1c73614f28d199_Connector1"/>
          <p:cNvCxnSpPr/>
          <p:nvPr>
            <p:custDataLst>
              <p:tags r:id="rId21"/>
            </p:custDataLst>
          </p:nvPr>
        </p:nvCxnSpPr>
        <p:spPr>
          <a:xfrm>
            <a:off x="8732742" y="1789583"/>
            <a:ext cx="0" cy="262808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7" name="OTLSHAPE_M_622c365961bc475091657ab334e32d76_Connector3"/>
          <p:cNvCxnSpPr/>
          <p:nvPr>
            <p:custDataLst>
              <p:tags r:id="rId22"/>
            </p:custDataLst>
          </p:nvPr>
        </p:nvCxnSpPr>
        <p:spPr>
          <a:xfrm>
            <a:off x="8038979" y="2955065"/>
            <a:ext cx="0" cy="311375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6" name="OTLSHAPE_M_622c365961bc475091657ab334e32d76_Connector2"/>
          <p:cNvCxnSpPr/>
          <p:nvPr>
            <p:custDataLst>
              <p:tags r:id="rId23"/>
            </p:custDataLst>
          </p:nvPr>
        </p:nvCxnSpPr>
        <p:spPr>
          <a:xfrm>
            <a:off x="8038979" y="1568265"/>
            <a:ext cx="0" cy="1200745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5" name="OTLSHAPE_M_622c365961bc475091657ab334e32d76_Connector1"/>
          <p:cNvCxnSpPr/>
          <p:nvPr>
            <p:custDataLst>
              <p:tags r:id="rId24"/>
            </p:custDataLst>
          </p:nvPr>
        </p:nvCxnSpPr>
        <p:spPr>
          <a:xfrm>
            <a:off x="8038979" y="1092151"/>
            <a:ext cx="0" cy="290058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4" name="OTLSHAPE_M_bffed3f6957f43f0b52feeb7703e8d22_Connector2"/>
          <p:cNvCxnSpPr/>
          <p:nvPr>
            <p:custDataLst>
              <p:tags r:id="rId25"/>
            </p:custDataLst>
          </p:nvPr>
        </p:nvCxnSpPr>
        <p:spPr>
          <a:xfrm>
            <a:off x="6709689" y="2955065"/>
            <a:ext cx="0" cy="311375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3" name="OTLSHAPE_M_bffed3f6957f43f0b52feeb7703e8d22_Connector1"/>
          <p:cNvCxnSpPr/>
          <p:nvPr>
            <p:custDataLst>
              <p:tags r:id="rId26"/>
            </p:custDataLst>
          </p:nvPr>
        </p:nvCxnSpPr>
        <p:spPr>
          <a:xfrm>
            <a:off x="6709689" y="2481093"/>
            <a:ext cx="0" cy="287916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2" name="OTLSHAPE_M_6b31e809632e492bbab765e9468cb755_Connector2"/>
          <p:cNvCxnSpPr/>
          <p:nvPr>
            <p:custDataLst>
              <p:tags r:id="rId27"/>
            </p:custDataLst>
          </p:nvPr>
        </p:nvCxnSpPr>
        <p:spPr>
          <a:xfrm>
            <a:off x="5958323" y="2259775"/>
            <a:ext cx="0" cy="1006665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1" name="OTLSHAPE_M_6b31e809632e492bbab765e9468cb755_Connector1"/>
          <p:cNvCxnSpPr/>
          <p:nvPr>
            <p:custDataLst>
              <p:tags r:id="rId28"/>
            </p:custDataLst>
          </p:nvPr>
        </p:nvCxnSpPr>
        <p:spPr>
          <a:xfrm>
            <a:off x="5958323" y="1790833"/>
            <a:ext cx="0" cy="282887"/>
          </a:xfrm>
          <a:prstGeom prst="line">
            <a:avLst/>
          </a:prstGeom>
          <a:ln w="9525" cap="flat" cmpd="sng" algn="ctr">
            <a:solidFill>
              <a:srgbClr val="DE493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64" name="OTLSHAPE_TB_00000000000000000000000000000000_LeftEndCaps" hidden="1"/>
          <p:cNvSpPr txBox="1"/>
          <p:nvPr>
            <p:custDataLst>
              <p:tags r:id="rId29"/>
            </p:custDataLst>
          </p:nvPr>
        </p:nvSpPr>
        <p:spPr>
          <a:xfrm>
            <a:off x="254000" y="3342808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1975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265" name="OTLSHAPE_TB_00000000000000000000000000000000_RightEndCaps"/>
          <p:cNvSpPr txBox="1"/>
          <p:nvPr>
            <p:custDataLst>
              <p:tags r:id="rId30"/>
            </p:custDataLst>
          </p:nvPr>
        </p:nvSpPr>
        <p:spPr>
          <a:xfrm>
            <a:off x="11474534" y="3342808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pc="-38" dirty="0" smtClean="0">
                <a:solidFill>
                  <a:schemeClr val="dk1"/>
                </a:solidFill>
                <a:latin typeface="Calibri" panose="020F0502020204030204" pitchFamily="34" charset="0"/>
              </a:rPr>
              <a:t>2018</a:t>
            </a:r>
            <a:endParaRPr lang="en-US" spc="-3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66" name="OTLSHAPE_TB_00000000000000000000000000000000_ScaleContainer"/>
          <p:cNvSpPr/>
          <p:nvPr>
            <p:custDataLst>
              <p:tags r:id="rId31"/>
            </p:custDataLst>
          </p:nvPr>
        </p:nvSpPr>
        <p:spPr>
          <a:xfrm>
            <a:off x="844465" y="3291841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95604">
                <a:srgbClr val="FEE3C7">
                  <a:alpha val="75000"/>
                </a:srgbClr>
              </a:gs>
              <a:gs pos="0">
                <a:srgbClr val="FFFFFF"/>
              </a:gs>
              <a:gs pos="0">
                <a:srgbClr val="B6B3AA">
                  <a:alpha val="45000"/>
                </a:srgbClr>
              </a:gs>
            </a:gsLst>
            <a:lin ang="10800000" scaled="1"/>
            <a:tileRect/>
          </a:gradFill>
          <a:ln w="12700" cap="flat" cmpd="sng" algn="ctr">
            <a:solidFill>
              <a:srgbClr val="C5CAC6"/>
            </a:solidFill>
            <a:prstDash val="solid"/>
            <a:miter lim="800000"/>
          </a:ln>
          <a:effectLst/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7" name="OTLSHAPE_TB_00000000000000000000000000000000_ElapsedTime" hidden="1"/>
          <p:cNvSpPr/>
          <p:nvPr>
            <p:custDataLst>
              <p:tags r:id="rId32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8" name="OTLSHAPE_TB_00000000000000000000000000000000_TodayMarkerShape" hidden="1"/>
          <p:cNvSpPr/>
          <p:nvPr>
            <p:custDataLst>
              <p:tags r:id="rId33"/>
            </p:custDataLst>
          </p:nvPr>
        </p:nvSpPr>
        <p:spPr>
          <a:xfrm>
            <a:off x="10987753" y="3672839"/>
            <a:ext cx="108856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9" name="OTLSHAPE_TB_00000000000000000000000000000000_TodayMarkerText" hidden="1"/>
          <p:cNvSpPr txBox="1"/>
          <p:nvPr>
            <p:custDataLst>
              <p:tags r:id="rId34"/>
            </p:custDataLst>
          </p:nvPr>
        </p:nvSpPr>
        <p:spPr>
          <a:xfrm>
            <a:off x="11042181" y="3799839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270" name="OTLSHAPE_TB_00000000000000000000000000000000_TimescaleInterval1"/>
          <p:cNvSpPr txBox="1"/>
          <p:nvPr>
            <p:custDataLst>
              <p:tags r:id="rId35"/>
            </p:custDataLst>
          </p:nvPr>
        </p:nvSpPr>
        <p:spPr>
          <a:xfrm>
            <a:off x="1073065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dirty="0" smtClean="0">
                <a:solidFill>
                  <a:schemeClr val="dk1"/>
                </a:solidFill>
                <a:latin typeface="Calibri" panose="020F0502020204030204" pitchFamily="34" charset="0"/>
              </a:rPr>
              <a:t>1975</a:t>
            </a:r>
            <a:endParaRPr lang="en-US" sz="1400" b="1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71" name="OTLSHAPE_TB_00000000000000000000000000000000_Separator1"/>
          <p:cNvCxnSpPr/>
          <p:nvPr>
            <p:custDataLst>
              <p:tags r:id="rId36"/>
            </p:custDataLst>
          </p:nvPr>
        </p:nvCxnSpPr>
        <p:spPr>
          <a:xfrm>
            <a:off x="1934372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72" name="OTLSHAPE_TB_00000000000000000000000000000000_TimescaleInterval2"/>
          <p:cNvSpPr txBox="1"/>
          <p:nvPr>
            <p:custDataLst>
              <p:tags r:id="rId37"/>
            </p:custDataLst>
          </p:nvPr>
        </p:nvSpPr>
        <p:spPr>
          <a:xfrm>
            <a:off x="1997872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1979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73" name="OTLSHAPE_TB_00000000000000000000000000000000_Separator2"/>
          <p:cNvCxnSpPr/>
          <p:nvPr>
            <p:custDataLst>
              <p:tags r:id="rId38"/>
            </p:custDataLst>
          </p:nvPr>
        </p:nvCxnSpPr>
        <p:spPr>
          <a:xfrm>
            <a:off x="2859178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74" name="OTLSHAPE_TB_00000000000000000000000000000000_TimescaleInterval3"/>
          <p:cNvSpPr txBox="1"/>
          <p:nvPr>
            <p:custDataLst>
              <p:tags r:id="rId39"/>
            </p:custDataLst>
          </p:nvPr>
        </p:nvSpPr>
        <p:spPr>
          <a:xfrm>
            <a:off x="2922678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1983</a:t>
            </a:r>
            <a:endParaRPr lang="en-US" sz="1400" b="1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75" name="OTLSHAPE_TB_00000000000000000000000000000000_Separator3"/>
          <p:cNvCxnSpPr/>
          <p:nvPr>
            <p:custDataLst>
              <p:tags r:id="rId40"/>
            </p:custDataLst>
          </p:nvPr>
        </p:nvCxnSpPr>
        <p:spPr>
          <a:xfrm>
            <a:off x="3783984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76" name="OTLSHAPE_TB_00000000000000000000000000000000_TimescaleInterval4"/>
          <p:cNvSpPr txBox="1"/>
          <p:nvPr>
            <p:custDataLst>
              <p:tags r:id="rId41"/>
            </p:custDataLst>
          </p:nvPr>
        </p:nvSpPr>
        <p:spPr>
          <a:xfrm>
            <a:off x="3847484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1987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77" name="OTLSHAPE_TB_00000000000000000000000000000000_Separator4"/>
          <p:cNvCxnSpPr/>
          <p:nvPr>
            <p:custDataLst>
              <p:tags r:id="rId42"/>
            </p:custDataLst>
          </p:nvPr>
        </p:nvCxnSpPr>
        <p:spPr>
          <a:xfrm>
            <a:off x="4708790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78" name="OTLSHAPE_TB_00000000000000000000000000000000_TimescaleInterval5"/>
          <p:cNvSpPr txBox="1"/>
          <p:nvPr>
            <p:custDataLst>
              <p:tags r:id="rId43"/>
            </p:custDataLst>
          </p:nvPr>
        </p:nvSpPr>
        <p:spPr>
          <a:xfrm>
            <a:off x="4772290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1991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79" name="OTLSHAPE_TB_00000000000000000000000000000000_Separator5"/>
          <p:cNvCxnSpPr/>
          <p:nvPr>
            <p:custDataLst>
              <p:tags r:id="rId44"/>
            </p:custDataLst>
          </p:nvPr>
        </p:nvCxnSpPr>
        <p:spPr>
          <a:xfrm>
            <a:off x="5633597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0" name="OTLSHAPE_TB_00000000000000000000000000000000_TimescaleInterval6"/>
          <p:cNvSpPr txBox="1"/>
          <p:nvPr>
            <p:custDataLst>
              <p:tags r:id="rId45"/>
            </p:custDataLst>
          </p:nvPr>
        </p:nvSpPr>
        <p:spPr>
          <a:xfrm>
            <a:off x="5697097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1995</a:t>
            </a:r>
            <a:endParaRPr lang="en-US" sz="1400" b="1" spc="-2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81" name="OTLSHAPE_TB_00000000000000000000000000000000_Separator6"/>
          <p:cNvCxnSpPr/>
          <p:nvPr>
            <p:custDataLst>
              <p:tags r:id="rId46"/>
            </p:custDataLst>
          </p:nvPr>
        </p:nvCxnSpPr>
        <p:spPr>
          <a:xfrm>
            <a:off x="6558403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2" name="OTLSHAPE_TB_00000000000000000000000000000000_TimescaleInterval7"/>
          <p:cNvSpPr txBox="1"/>
          <p:nvPr>
            <p:custDataLst>
              <p:tags r:id="rId47"/>
            </p:custDataLst>
          </p:nvPr>
        </p:nvSpPr>
        <p:spPr>
          <a:xfrm>
            <a:off x="6621903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1999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83" name="OTLSHAPE_TB_00000000000000000000000000000000_Separator7"/>
          <p:cNvCxnSpPr/>
          <p:nvPr>
            <p:custDataLst>
              <p:tags r:id="rId48"/>
            </p:custDataLst>
          </p:nvPr>
        </p:nvCxnSpPr>
        <p:spPr>
          <a:xfrm>
            <a:off x="7483209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4" name="OTLSHAPE_TB_00000000000000000000000000000000_TimescaleInterval8"/>
          <p:cNvSpPr txBox="1"/>
          <p:nvPr>
            <p:custDataLst>
              <p:tags r:id="rId49"/>
            </p:custDataLst>
          </p:nvPr>
        </p:nvSpPr>
        <p:spPr>
          <a:xfrm>
            <a:off x="7546709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2003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85" name="OTLSHAPE_TB_00000000000000000000000000000000_Separator8"/>
          <p:cNvCxnSpPr/>
          <p:nvPr>
            <p:custDataLst>
              <p:tags r:id="rId50"/>
            </p:custDataLst>
          </p:nvPr>
        </p:nvCxnSpPr>
        <p:spPr>
          <a:xfrm>
            <a:off x="8408015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6" name="OTLSHAPE_TB_00000000000000000000000000000000_TimescaleInterval9"/>
          <p:cNvSpPr txBox="1"/>
          <p:nvPr>
            <p:custDataLst>
              <p:tags r:id="rId51"/>
            </p:custDataLst>
          </p:nvPr>
        </p:nvSpPr>
        <p:spPr>
          <a:xfrm>
            <a:off x="8471515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2007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87" name="OTLSHAPE_TB_00000000000000000000000000000000_Separator9"/>
          <p:cNvCxnSpPr/>
          <p:nvPr>
            <p:custDataLst>
              <p:tags r:id="rId52"/>
            </p:custDataLst>
          </p:nvPr>
        </p:nvCxnSpPr>
        <p:spPr>
          <a:xfrm>
            <a:off x="9332822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8" name="OTLSHAPE_TB_00000000000000000000000000000000_TimescaleInterval10"/>
          <p:cNvSpPr txBox="1"/>
          <p:nvPr>
            <p:custDataLst>
              <p:tags r:id="rId53"/>
            </p:custDataLst>
          </p:nvPr>
        </p:nvSpPr>
        <p:spPr>
          <a:xfrm>
            <a:off x="9396322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2011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9289" name="OTLSHAPE_TB_00000000000000000000000000000000_Separator10"/>
          <p:cNvCxnSpPr/>
          <p:nvPr>
            <p:custDataLst>
              <p:tags r:id="rId54"/>
            </p:custDataLst>
          </p:nvPr>
        </p:nvCxnSpPr>
        <p:spPr>
          <a:xfrm>
            <a:off x="10257628" y="335534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90" name="OTLSHAPE_TB_00000000000000000000000000000000_TimescaleInterval11"/>
          <p:cNvSpPr txBox="1"/>
          <p:nvPr>
            <p:custDataLst>
              <p:tags r:id="rId55"/>
            </p:custDataLst>
          </p:nvPr>
        </p:nvSpPr>
        <p:spPr>
          <a:xfrm>
            <a:off x="10321128" y="337381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chemeClr val="dk1"/>
                </a:solidFill>
                <a:latin typeface="Calibri" panose="020F0502020204030204" pitchFamily="34" charset="0"/>
              </a:rPr>
              <a:t>2015</a:t>
            </a:r>
            <a:endParaRPr lang="en-US" sz="1400" b="1" spc="-2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18" name="OTLSHAPE_M_07b4c4c499dd469e8f3ed408c453d390_Title"/>
          <p:cNvSpPr txBox="1"/>
          <p:nvPr>
            <p:custDataLst>
              <p:tags r:id="rId56"/>
            </p:custDataLst>
          </p:nvPr>
        </p:nvSpPr>
        <p:spPr>
          <a:xfrm>
            <a:off x="367518" y="2770166"/>
            <a:ext cx="1460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Born in Clavering, Essex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19" name="OTLSHAPE_M_07b4c4c499dd469e8f3ed408c453d390_Date"/>
          <p:cNvSpPr txBox="1"/>
          <p:nvPr>
            <p:custDataLst>
              <p:tags r:id="rId57"/>
            </p:custDataLst>
          </p:nvPr>
        </p:nvSpPr>
        <p:spPr>
          <a:xfrm>
            <a:off x="706862" y="2981621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smtClean="0">
                <a:solidFill>
                  <a:srgbClr val="DE4938"/>
                </a:solidFill>
                <a:latin typeface="Calibri" panose="020F0502020204030204" pitchFamily="34" charset="0"/>
              </a:rPr>
              <a:t>May 27, 1975</a:t>
            </a:r>
            <a:endParaRPr lang="en-US" sz="1100" b="1" spc="-10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20" name="OTLSHAPE_M_07b4c4c499dd469e8f3ed408c453d390_Shape"/>
          <p:cNvSpPr/>
          <p:nvPr>
            <p:custDataLst>
              <p:tags r:id="rId58"/>
            </p:custDataLst>
          </p:nvPr>
        </p:nvSpPr>
        <p:spPr>
          <a:xfrm>
            <a:off x="1026415" y="3177540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1" name="OTLSHAPE_M_6b31e809632e492bbab765e9468cb755_Title"/>
          <p:cNvSpPr txBox="1"/>
          <p:nvPr>
            <p:custDataLst>
              <p:tags r:id="rId59"/>
            </p:custDataLst>
          </p:nvPr>
        </p:nvSpPr>
        <p:spPr>
          <a:xfrm>
            <a:off x="5011326" y="1383459"/>
            <a:ext cx="1892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Starts working as a pastry chef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22" name="OTLSHAPE_M_6b31e809632e492bbab765e9468cb755_Date"/>
          <p:cNvSpPr txBox="1"/>
          <p:nvPr>
            <p:custDataLst>
              <p:tags r:id="rId60"/>
            </p:custDataLst>
          </p:nvPr>
        </p:nvSpPr>
        <p:spPr>
          <a:xfrm>
            <a:off x="5810326" y="159491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1996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23" name="OTLSHAPE_M_6b31e809632e492bbab765e9468cb755_Shape"/>
          <p:cNvSpPr/>
          <p:nvPr>
            <p:custDataLst>
              <p:tags r:id="rId61"/>
            </p:custDataLst>
          </p:nvPr>
        </p:nvSpPr>
        <p:spPr>
          <a:xfrm>
            <a:off x="5882123" y="3177540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4" name="OTLSHAPE_M_bffed3f6957f43f0b52feeb7703e8d22_Title"/>
          <p:cNvSpPr txBox="1"/>
          <p:nvPr>
            <p:custDataLst>
              <p:tags r:id="rId62"/>
            </p:custDataLst>
          </p:nvPr>
        </p:nvSpPr>
        <p:spPr>
          <a:xfrm>
            <a:off x="5654446" y="2073720"/>
            <a:ext cx="210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1st cookbook, bestseller in the UK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25" name="OTLSHAPE_M_bffed3f6957f43f0b52feeb7703e8d22_Date"/>
          <p:cNvSpPr txBox="1"/>
          <p:nvPr>
            <p:custDataLst>
              <p:tags r:id="rId63"/>
            </p:custDataLst>
          </p:nvPr>
        </p:nvSpPr>
        <p:spPr>
          <a:xfrm>
            <a:off x="6561691" y="228517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1999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26" name="OTLSHAPE_M_bffed3f6957f43f0b52feeb7703e8d22_Shape"/>
          <p:cNvSpPr/>
          <p:nvPr>
            <p:custDataLst>
              <p:tags r:id="rId64"/>
            </p:custDataLst>
          </p:nvPr>
        </p:nvSpPr>
        <p:spPr>
          <a:xfrm>
            <a:off x="6633489" y="3177540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7" name="OTLSHAPE_M_2120d9afaf254274a1d1e35569a99746_Title"/>
          <p:cNvSpPr txBox="1"/>
          <p:nvPr>
            <p:custDataLst>
              <p:tags r:id="rId65"/>
            </p:custDataLst>
          </p:nvPr>
        </p:nvSpPr>
        <p:spPr>
          <a:xfrm>
            <a:off x="6373744" y="2769010"/>
            <a:ext cx="2146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chemeClr val="dk1"/>
                </a:solidFill>
                <a:latin typeface="Calibri" panose="020F0502020204030204" pitchFamily="34" charset="0"/>
              </a:rPr>
              <a:t>Starts the TV show Jamie's Kitchen</a:t>
            </a:r>
            <a:endParaRPr lang="en-US" sz="12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28" name="OTLSHAPE_M_2120d9afaf254274a1d1e35569a99746_Date"/>
          <p:cNvSpPr txBox="1"/>
          <p:nvPr>
            <p:custDataLst>
              <p:tags r:id="rId66"/>
            </p:custDataLst>
          </p:nvPr>
        </p:nvSpPr>
        <p:spPr>
          <a:xfrm>
            <a:off x="7299764" y="298046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2002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29" name="OTLSHAPE_M_2120d9afaf254274a1d1e35569a99746_Shape"/>
          <p:cNvSpPr/>
          <p:nvPr>
            <p:custDataLst>
              <p:tags r:id="rId67"/>
            </p:custDataLst>
          </p:nvPr>
        </p:nvSpPr>
        <p:spPr>
          <a:xfrm>
            <a:off x="7371561" y="3177540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0" name="OTLSHAPE_M_622c365961bc475091657ab334e32d76_Title"/>
          <p:cNvSpPr txBox="1"/>
          <p:nvPr>
            <p:custDataLst>
              <p:tags r:id="rId68"/>
            </p:custDataLst>
          </p:nvPr>
        </p:nvSpPr>
        <p:spPr>
          <a:xfrm>
            <a:off x="6973746" y="684778"/>
            <a:ext cx="2120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Initiates Feed Me Better campaign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31" name="OTLSHAPE_M_622c365961bc475091657ab334e32d76_Date"/>
          <p:cNvSpPr txBox="1"/>
          <p:nvPr>
            <p:custDataLst>
              <p:tags r:id="rId69"/>
            </p:custDataLst>
          </p:nvPr>
        </p:nvSpPr>
        <p:spPr>
          <a:xfrm>
            <a:off x="7890982" y="89623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2005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32" name="OTLSHAPE_M_622c365961bc475091657ab334e32d76_Shape"/>
          <p:cNvSpPr/>
          <p:nvPr>
            <p:custDataLst>
              <p:tags r:id="rId70"/>
            </p:custDataLst>
          </p:nvPr>
        </p:nvSpPr>
        <p:spPr>
          <a:xfrm>
            <a:off x="7962779" y="3177540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3" name="OTLSHAPE_M_5cf7774c70cb49239c1c73614f28d199_Title"/>
          <p:cNvSpPr txBox="1"/>
          <p:nvPr>
            <p:custDataLst>
              <p:tags r:id="rId71"/>
            </p:custDataLst>
          </p:nvPr>
        </p:nvSpPr>
        <p:spPr>
          <a:xfrm>
            <a:off x="7704275" y="1382210"/>
            <a:ext cx="204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Launches his high-end restaurant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34" name="OTLSHAPE_M_5cf7774c70cb49239c1c73614f28d199_Date"/>
          <p:cNvSpPr txBox="1"/>
          <p:nvPr>
            <p:custDataLst>
              <p:tags r:id="rId72"/>
            </p:custDataLst>
          </p:nvPr>
        </p:nvSpPr>
        <p:spPr>
          <a:xfrm>
            <a:off x="8584745" y="159366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2008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35" name="OTLSHAPE_M_5cf7774c70cb49239c1c73614f28d199_Shape"/>
          <p:cNvSpPr/>
          <p:nvPr>
            <p:custDataLst>
              <p:tags r:id="rId73"/>
            </p:custDataLst>
          </p:nvPr>
        </p:nvSpPr>
        <p:spPr>
          <a:xfrm>
            <a:off x="8656542" y="3177540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6" name="OTLSHAPE_M_07108d1a0e034f2fa9722a0f3af41c0b_Title"/>
          <p:cNvSpPr txBox="1"/>
          <p:nvPr>
            <p:custDataLst>
              <p:tags r:id="rId74"/>
            </p:custDataLst>
          </p:nvPr>
        </p:nvSpPr>
        <p:spPr>
          <a:xfrm>
            <a:off x="8117255" y="2052392"/>
            <a:ext cx="2146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Jamie Oliver's Food Revolution airs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37" name="OTLSHAPE_M_07108d1a0e034f2fa9722a0f3af41c0b_Date"/>
          <p:cNvSpPr txBox="1"/>
          <p:nvPr>
            <p:custDataLst>
              <p:tags r:id="rId75"/>
            </p:custDataLst>
          </p:nvPr>
        </p:nvSpPr>
        <p:spPr>
          <a:xfrm>
            <a:off x="9046832" y="22638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2010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38" name="OTLSHAPE_M_07108d1a0e034f2fa9722a0f3af41c0b_Shape"/>
          <p:cNvSpPr/>
          <p:nvPr>
            <p:custDataLst>
              <p:tags r:id="rId76"/>
            </p:custDataLst>
          </p:nvPr>
        </p:nvSpPr>
        <p:spPr>
          <a:xfrm>
            <a:off x="9118629" y="3177540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9" name="OTLSHAPE_M_4f4f9353dacd4c9e9b3a0ecb4546b099_Title"/>
          <p:cNvSpPr txBox="1"/>
          <p:nvPr>
            <p:custDataLst>
              <p:tags r:id="rId77"/>
            </p:custDataLst>
          </p:nvPr>
        </p:nvSpPr>
        <p:spPr>
          <a:xfrm>
            <a:off x="8685082" y="2770166"/>
            <a:ext cx="251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National nutrition campaign with Sobeys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40" name="OTLSHAPE_M_4f4f9353dacd4c9e9b3a0ecb4546b099_Date"/>
          <p:cNvSpPr txBox="1"/>
          <p:nvPr>
            <p:custDataLst>
              <p:tags r:id="rId78"/>
            </p:custDataLst>
          </p:nvPr>
        </p:nvSpPr>
        <p:spPr>
          <a:xfrm>
            <a:off x="9798830" y="29816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2013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41" name="OTLSHAPE_M_4f4f9353dacd4c9e9b3a0ecb4546b099_Shape"/>
          <p:cNvSpPr/>
          <p:nvPr>
            <p:custDataLst>
              <p:tags r:id="rId79"/>
            </p:custDataLst>
          </p:nvPr>
        </p:nvSpPr>
        <p:spPr>
          <a:xfrm>
            <a:off x="9870627" y="3177540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2" name="OTLSHAPE_M_34bd369c2c6741158ffd17ef4486f659_Title"/>
          <p:cNvSpPr txBox="1"/>
          <p:nvPr>
            <p:custDataLst>
              <p:tags r:id="rId80"/>
            </p:custDataLst>
          </p:nvPr>
        </p:nvSpPr>
        <p:spPr>
          <a:xfrm>
            <a:off x="10506829" y="1382210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His 43rd birthday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43" name="OTLSHAPE_M_34bd369c2c6741158ffd17ef4486f659_Date"/>
          <p:cNvSpPr txBox="1"/>
          <p:nvPr>
            <p:custDataLst>
              <p:tags r:id="rId81"/>
            </p:custDataLst>
          </p:nvPr>
        </p:nvSpPr>
        <p:spPr>
          <a:xfrm>
            <a:off x="10648688" y="1593665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smtClean="0">
                <a:solidFill>
                  <a:srgbClr val="DE4938"/>
                </a:solidFill>
                <a:latin typeface="Calibri" panose="020F0502020204030204" pitchFamily="34" charset="0"/>
              </a:rPr>
              <a:t>May 27, 2018</a:t>
            </a:r>
            <a:endParaRPr lang="en-US" sz="1100" b="1" spc="-10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44" name="OTLSHAPE_M_34bd369c2c6741158ffd17ef4486f659_Shape"/>
          <p:cNvSpPr/>
          <p:nvPr>
            <p:custDataLst>
              <p:tags r:id="rId82"/>
            </p:custDataLst>
          </p:nvPr>
        </p:nvSpPr>
        <p:spPr>
          <a:xfrm>
            <a:off x="10968241" y="3177540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5" name="OTLSHAPE_M_6baa55ac28804e559cbf98e48ae31e71_Title"/>
          <p:cNvSpPr txBox="1"/>
          <p:nvPr>
            <p:custDataLst>
              <p:tags r:id="rId83"/>
            </p:custDataLst>
          </p:nvPr>
        </p:nvSpPr>
        <p:spPr>
          <a:xfrm>
            <a:off x="3551398" y="5909901"/>
            <a:ext cx="248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Enrolls at Westminster Kingsway College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46" name="OTLSHAPE_M_6baa55ac28804e559cbf98e48ae31e71_Date"/>
          <p:cNvSpPr txBox="1"/>
          <p:nvPr>
            <p:custDataLst>
              <p:tags r:id="rId84"/>
            </p:custDataLst>
          </p:nvPr>
        </p:nvSpPr>
        <p:spPr>
          <a:xfrm>
            <a:off x="4653843" y="571398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1991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47" name="OTLSHAPE_M_6baa55ac28804e559cbf98e48ae31e71_Shape"/>
          <p:cNvSpPr/>
          <p:nvPr>
            <p:custDataLst>
              <p:tags r:id="rId85"/>
            </p:custDataLst>
          </p:nvPr>
        </p:nvSpPr>
        <p:spPr>
          <a:xfrm>
            <a:off x="4725641" y="3609339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8" name="OTLSHAPE_M_62de96cc0ee2461a947bc2019ae83cbd_Title"/>
          <p:cNvSpPr txBox="1"/>
          <p:nvPr>
            <p:custDataLst>
              <p:tags r:id="rId86"/>
            </p:custDataLst>
          </p:nvPr>
        </p:nvSpPr>
        <p:spPr>
          <a:xfrm>
            <a:off x="5453928" y="5208177"/>
            <a:ext cx="238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Debuts his BBC show - The Naked Chef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49" name="OTLSHAPE_M_62de96cc0ee2461a947bc2019ae83cbd_Date"/>
          <p:cNvSpPr txBox="1"/>
          <p:nvPr>
            <p:custDataLst>
              <p:tags r:id="rId87"/>
            </p:custDataLst>
          </p:nvPr>
        </p:nvSpPr>
        <p:spPr>
          <a:xfrm>
            <a:off x="6503456" y="501225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1999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50" name="OTLSHAPE_M_62de96cc0ee2461a947bc2019ae83cbd_Shape"/>
          <p:cNvSpPr/>
          <p:nvPr>
            <p:custDataLst>
              <p:tags r:id="rId88"/>
            </p:custDataLst>
          </p:nvPr>
        </p:nvSpPr>
        <p:spPr>
          <a:xfrm>
            <a:off x="6575253" y="3609339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1" name="OTLSHAPE_M_1739fd83eb134a26a0ae200e2d19e4d8_Title"/>
          <p:cNvSpPr txBox="1"/>
          <p:nvPr>
            <p:custDataLst>
              <p:tags r:id="rId89"/>
            </p:custDataLst>
          </p:nvPr>
        </p:nvSpPr>
        <p:spPr>
          <a:xfrm>
            <a:off x="6159208" y="4611877"/>
            <a:ext cx="144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Marries Juliette Norton</a:t>
            </a:r>
            <a:endParaRPr lang="en-US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52" name="OTLSHAPE_M_1739fd83eb134a26a0ae200e2d19e4d8_Date"/>
          <p:cNvSpPr txBox="1"/>
          <p:nvPr>
            <p:custDataLst>
              <p:tags r:id="rId90"/>
            </p:custDataLst>
          </p:nvPr>
        </p:nvSpPr>
        <p:spPr>
          <a:xfrm>
            <a:off x="6735132" y="441595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2000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53" name="OTLSHAPE_M_1739fd83eb134a26a0ae200e2d19e4d8_Shape"/>
          <p:cNvSpPr/>
          <p:nvPr>
            <p:custDataLst>
              <p:tags r:id="rId91"/>
            </p:custDataLst>
          </p:nvPr>
        </p:nvSpPr>
        <p:spPr>
          <a:xfrm>
            <a:off x="6806929" y="3609339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4" name="OTLSHAPE_M_32fb74481fb048de837e03776cc8e685_Title"/>
          <p:cNvSpPr txBox="1"/>
          <p:nvPr>
            <p:custDataLst>
              <p:tags r:id="rId92"/>
            </p:custDataLst>
          </p:nvPr>
        </p:nvSpPr>
        <p:spPr>
          <a:xfrm>
            <a:off x="6261684" y="4008458"/>
            <a:ext cx="2667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MBE for services to the hospitality industry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55" name="OTLSHAPE_M_32fb74481fb048de837e03776cc8e685_Date"/>
          <p:cNvSpPr txBox="1"/>
          <p:nvPr>
            <p:custDataLst>
              <p:tags r:id="rId93"/>
            </p:custDataLst>
          </p:nvPr>
        </p:nvSpPr>
        <p:spPr>
          <a:xfrm>
            <a:off x="7447885" y="381253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2003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56" name="OTLSHAPE_M_32fb74481fb048de837e03776cc8e685_Shape"/>
          <p:cNvSpPr/>
          <p:nvPr>
            <p:custDataLst>
              <p:tags r:id="rId94"/>
            </p:custDataLst>
          </p:nvPr>
        </p:nvSpPr>
        <p:spPr>
          <a:xfrm>
            <a:off x="7519682" y="3609339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7" name="OTLSHAPE_M_eb3702c7f3e849f4991fbcef0d848927_Title"/>
          <p:cNvSpPr txBox="1"/>
          <p:nvPr>
            <p:custDataLst>
              <p:tags r:id="rId95"/>
            </p:custDataLst>
          </p:nvPr>
        </p:nvSpPr>
        <p:spPr>
          <a:xfrm>
            <a:off x="6561917" y="5913546"/>
            <a:ext cx="313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Voted as the Most Inspiring Political Figure of 2005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58" name="OTLSHAPE_M_eb3702c7f3e849f4991fbcef0d848927_Date"/>
          <p:cNvSpPr txBox="1"/>
          <p:nvPr>
            <p:custDataLst>
              <p:tags r:id="rId96"/>
            </p:custDataLst>
          </p:nvPr>
        </p:nvSpPr>
        <p:spPr>
          <a:xfrm>
            <a:off x="7987830" y="571762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2005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59" name="OTLSHAPE_M_eb3702c7f3e849f4991fbcef0d848927_Shape"/>
          <p:cNvSpPr/>
          <p:nvPr>
            <p:custDataLst>
              <p:tags r:id="rId97"/>
            </p:custDataLst>
          </p:nvPr>
        </p:nvSpPr>
        <p:spPr>
          <a:xfrm>
            <a:off x="8059627" y="3609339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0" name="OTLSHAPE_M_316c5d46e2db43e5a466717fc58dc2e6_Title"/>
          <p:cNvSpPr txBox="1"/>
          <p:nvPr>
            <p:custDataLst>
              <p:tags r:id="rId98"/>
            </p:custDataLst>
          </p:nvPr>
        </p:nvSpPr>
        <p:spPr>
          <a:xfrm>
            <a:off x="8228132" y="5210359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Receives the 2010 TED Prize</a:t>
            </a:r>
            <a:endParaRPr lang="en-US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61" name="OTLSHAPE_M_316c5d46e2db43e5a466717fc58dc2e6_Date"/>
          <p:cNvSpPr txBox="1"/>
          <p:nvPr>
            <p:custDataLst>
              <p:tags r:id="rId99"/>
            </p:custDataLst>
          </p:nvPr>
        </p:nvSpPr>
        <p:spPr>
          <a:xfrm>
            <a:off x="8951249" y="50144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2009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62" name="OTLSHAPE_M_316c5d46e2db43e5a466717fc58dc2e6_Shape"/>
          <p:cNvSpPr/>
          <p:nvPr>
            <p:custDataLst>
              <p:tags r:id="rId100"/>
            </p:custDataLst>
          </p:nvPr>
        </p:nvSpPr>
        <p:spPr>
          <a:xfrm>
            <a:off x="9023046" y="3609339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3" name="OTLSHAPE_M_571a85b0ab1242db8b589a698769d608_Title"/>
          <p:cNvSpPr txBox="1"/>
          <p:nvPr>
            <p:custDataLst>
              <p:tags r:id="rId101"/>
            </p:custDataLst>
          </p:nvPr>
        </p:nvSpPr>
        <p:spPr>
          <a:xfrm>
            <a:off x="8549360" y="4618189"/>
            <a:ext cx="175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Sets up Barbecoa restaurant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64" name="OTLSHAPE_M_571a85b0ab1242db8b589a698769d608_Date"/>
          <p:cNvSpPr txBox="1"/>
          <p:nvPr>
            <p:custDataLst>
              <p:tags r:id="rId102"/>
            </p:custDataLst>
          </p:nvPr>
        </p:nvSpPr>
        <p:spPr>
          <a:xfrm>
            <a:off x="9277875" y="442227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2011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65" name="OTLSHAPE_M_571a85b0ab1242db8b589a698769d608_Shape"/>
          <p:cNvSpPr/>
          <p:nvPr>
            <p:custDataLst>
              <p:tags r:id="rId103"/>
            </p:custDataLst>
          </p:nvPr>
        </p:nvSpPr>
        <p:spPr>
          <a:xfrm>
            <a:off x="9349672" y="3609339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6" name="OTLSHAPE_M_0f094f749b1f4c319c6a63c4fd575acd_Title"/>
          <p:cNvSpPr txBox="1"/>
          <p:nvPr>
            <p:custDataLst>
              <p:tags r:id="rId104"/>
            </p:custDataLst>
          </p:nvPr>
        </p:nvSpPr>
        <p:spPr>
          <a:xfrm>
            <a:off x="9089151" y="4008458"/>
            <a:ext cx="271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2nd Greatest British Entrepreneur (Top 100)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67" name="OTLSHAPE_M_0f094f749b1f4c319c6a63c4fd575acd_Date"/>
          <p:cNvSpPr txBox="1"/>
          <p:nvPr>
            <p:custDataLst>
              <p:tags r:id="rId105"/>
            </p:custDataLst>
          </p:nvPr>
        </p:nvSpPr>
        <p:spPr>
          <a:xfrm>
            <a:off x="10300795" y="381253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DE4938"/>
                </a:solidFill>
                <a:latin typeface="Calibri" panose="020F0502020204030204" pitchFamily="34" charset="0"/>
              </a:rPr>
              <a:t>2015</a:t>
            </a:r>
            <a:endParaRPr lang="en-US" sz="1100" b="1" spc="-14">
              <a:solidFill>
                <a:srgbClr val="DE4938"/>
              </a:solidFill>
              <a:latin typeface="Calibri" panose="020F0502020204030204" pitchFamily="34" charset="0"/>
            </a:endParaRPr>
          </a:p>
        </p:txBody>
      </p:sp>
      <p:sp>
        <p:nvSpPr>
          <p:cNvPr id="9368" name="OTLSHAPE_M_0f094f749b1f4c319c6a63c4fd575acd_Shape"/>
          <p:cNvSpPr/>
          <p:nvPr>
            <p:custDataLst>
              <p:tags r:id="rId106"/>
            </p:custDataLst>
          </p:nvPr>
        </p:nvSpPr>
        <p:spPr>
          <a:xfrm>
            <a:off x="10372592" y="3609339"/>
            <a:ext cx="152400" cy="177800"/>
          </a:xfrm>
          <a:prstGeom prst="diamond">
            <a:avLst/>
          </a:prstGeom>
          <a:solidFill>
            <a:srgbClr val="DE493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2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iIsIk9yaWdpbmFsQXNzZW1ibHlWZXJzaW9uIjoiMy4yMy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yNTQsIkciOjIyNywiQiI6MTk5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mZhbHNlLCJJc0l0YWxpYyI6ZmFsc2UsIklzVW5kZXJsaW5lZCI6ZmFsc2UsIlBhcmVudFN0eWxlIjpudWxsfSwiQXV0b1NpemUiOjAsIkZvcmVncm91bmQiOnsiJGlkIjoiMTUiLCJDb2xvciI6eyIkaWQiOiIx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AsIlIiOjAsIkciOjAsIkIiOjB9fSwiSXNWaXNpYmxlIjpmYWxzZSwiV2lkdGgiOjAuMCwiSGVpZ2h0IjowLjAsIkJvcmRlclN0eWxlIjpudWxsLCJQYXJlbnRTdHlsZSI6bnVsbH0sIlRvZGF5VGV4dFN0eWxlIjp7IiRpZCI6IjI5IiwiRm9udFNldHRpbmdzIjp7IiRpZCI6IjMwIiwiRm9udFNpemUiOjEyLCJGb250TmFtZSI6IkNhbGlicmk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GlkIjoiMzYiLCJBIjoyNTUsIlIiOjI1NSwiRyI6MjU1LCJCIjoyNTV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NCwiRm9udE5hbWUiOiJDYWxpYnJpIiwiSXNCb2xkIjp0cnVlLCJJc0l0YWxpYyI6ZmFsc2UsIklzVW5kZXJsaW5lZCI6ZmFsc2UsIlBhcmVudFN0eWxlIjpudWxsfSwiQXV0b1NpemUiOjAsIkZvcmVncm91bmQiOnsiJGlkIjoiNDQiLCJDb2xvciI6eyIkaWQiOiI0N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HJlZiI6IjI4In19LCJJc1Zpc2libGUiOnRydWUsIldpZHRoIjowLjAsIkhlaWdodCI6MC4wLCJCb3JkZXJTdHlsZSI6bnVsbCwiUGFyZW50U3R5bGUiOm51bGx9LCJFbGFwc2VkVGltZUJhY2tncm91bmQiOnsiJGlkIjoiNDkiLCJDb2xvciI6eyIkaWQiOiI1MCIsIkEiOjc3LCJSIjoyNTUsIkciOjAsIkIiOjB9fSwiQXBwZW5kWWVhck9uWWVhckNoYW5nZSI6dHJ1ZSwiRWxhcHNlZFRpbWVGb3JtYXQiOjAsIlRvZGF5TWFya2VyUG9zaXRpb24iOjAsIlF1aWNrUG9zaXRpb24iOjMsIkFic29sdXRlUG9zaXRpb24iOjI1OS4xOTk5ODIsIk1hcmdpbiI6eyIkaWQiOiI1MSIsIlRvcCI6MCwiTGVmdCI6MTAsIlJpZ2h0IjoxMCwiQm90dG9tIjowfSwiUGFkZGluZyI6eyIkaWQiOiI1MiIsIlRvcCI6MCwiTGVmdCI6MCwiUmlnaHQiOjAsIkJvdHRvbSI6MH0sIkJhY2tncm91bmQiOnsiJGlkIjoiNTMiLCJDb2xvciI6eyIkaWQiOiI1NCIsIkEiOjI1NSwiUiI6MTE1LCJHIjoxMTUsIkIiOjExNX19LCJJc1Zpc2libGUiOnRydWUsIldpZHRoIjowLjAsIkhlaWdodCI6MC4wLCJCb3JkZXJTdHlsZSI6bnVsbCwiUGFyZW50U3R5bGUiOm51bGx9LCJEZWZhdWx0TWlsZXN0b25lU3R5bGUiOnsiJGlkIjoiNTUiLCJTaGFwZSI6MSwiQ29ubmVjdG9yTWFyZ2luIjp7IiRpZCI6IjU2IiwiVG9wIjowLCJMZWZ0IjoyLCJSaWdodCI6MiwiQm90dG9tIjowfSwiQ29ubmVjdG9yU3R5bGUiOnsiJGlkIjoiNTciLCJMaW5lQ29sb3IiOnsiJGlkIjoiNTgiLCIkdHlwZSI6Ik5MUkUuQ29tbW9uLkRvbS5Tb2xpZENvbG9yQnJ1c2gsIE5MUkUuQ29tbW9uIiwiQ29sb3IiOnsiJGlkIjoiNTkiLCJBIjoyNTUsIlIiOjIyMiwiRyI6NzMsIkIiOjU2fX0sIkxpbmVXZWlnaHQiOjEuMCwiTGluZVR5cGUiOjAsIlBhcmVudFN0eWxlIjpudWxsfSwiSXNCZWxvd1RpbWViYW5kIjpmYWxzZSwiSGlkZURhdGUiOmZhbHNlLCJTaGFwZVNpemUiOjAsIlNwYWNpbmciOjIuMCwiUGFkZGluZyI6eyIkaWQiOiI2MCIsIlRvcCI6NywiTGVmdCI6MywiUmlnaHQiOjAsIkJvdHRvbSI6Mn0sIlNoYXBlU3R5bGUiOnsiJGlkIjoiNjEiLCJNYXJnaW4iOnsiJGlkIjoiNjIiLCJUb3AiOjAsIkxlZnQiOjAsIlJpZ2h0IjowLCJCb3R0b20iOjB9LCJQYWRkaW5nIjp7IiRpZCI6IjYzIiwiVG9wIjowLCJMZWZ0IjowLCJSaWdodCI6MCwiQm90dG9tIjowfSwiQmFja2dyb3VuZCI6eyIkaWQiOiI2NCIsIkNvbG9yIjp7IiRpZCI6IjY1IiwiQSI6MjU1LCJSIjoyMjIsIkciOjczLCJCIjo1Nn19LCJJc1Zpc2libGUiOnRydWUsIldpZHRoIjoxMi4wLCJIZWlnaHQiOjE0LjAsIkJvcmRlclN0eWxlIjp7IiRpZCI6IjY2IiwiTGluZUNvbG9yIjp7IiRpZCI6IjY3IiwiJHR5cGUiOiJOTFJFLkNvbW1vbi5Eb20uU29saWRDb2xvckJydXNoLCBOTFJFLkNvbW1vbiIsIkNvbG9yIjp7IiRpZCI6IjY4IiwiQSI6MjU1LCJSIjoyNTUsIkciOjAsIkIiOjB9fSwiTGluZVdlaWdodCI6MC4wLCJMaW5lVHlwZSI6MCwiUGFyZW50U3R5bGUiOm51bGx9LCJQYXJlbnRTdHlsZSI6bnVsbH0sIlRpdGxlU3R5bGUiOnsiJGlkIjoiNjkiLCJGb250U2V0dGluZ3MiOnsiJGlkIjoiNzAiLCJGb250U2l6ZSI6MTIsIkZvbnROYW1lIjoiQ2FsaWJyaSIsIklzQm9sZCI6ZmFsc2UsIklzSXRhbGljIjpmYWxzZSwiSXNVbmRlcmxpbmVkIjpmYWxzZSwiUGFyZW50U3R5bGUiOm51bGx9LCJBdXRvU2l6ZSI6MCwiRm9yZWdyb3VuZCI6eyIkaWQiOiI3MSIsIkNvbG9yIjp7IiRpZCI6Ijc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zIiwiVG9wIjowLCJMZWZ0IjowLCJSaWdodCI6MCwiQm90dG9tIjowfSwiUGFkZGluZyI6eyIkaWQiOiI3NCIsIlRvcCI6MCwiTGVmdCI6MCwiUmlnaHQiOjAsIkJvdHRvbSI6MH0sIkJhY2tncm91bmQiOnsiJGlkIjoiNzUiLCJDb2xvciI6eyIkcmVmIjoiMjgifX0sIklzVmlzaWJsZSI6dHJ1ZSwiV2lkdGgiOjAuMCwiSGVpZ2h0IjowLjAsIkJvcmRlclN0eWxlIjpudWxsLCJQYXJlbnRTdHlsZSI6bnVsbH0sIkRhdGVTdHlsZSI6eyIkaWQiOiI3NiIsIkZvbnRTZXR0aW5ncyI6eyIkaWQiOiI3NyIsIkZvbnRTaXplIjoxMSwiRm9udE5hbWUiOiJDYWxpYnJpIiwiSXNCb2xkIjp0cnVlLCJJc0l0YWxpYyI6ZmFsc2UsIklzVW5kZXJsaW5lZCI6ZmFsc2UsIlBhcmVudFN0eWxlIjpudWxsfSwiQXV0b1NpemUiOjAsIkZvcmVncm91bmQiOnsiJGlkIjoiNzgiLCJDb2xvciI6eyIkaWQiOiI3OSIsIkEiOjI1NSwiUiI6MjIyLCJHIjo3MywiQiI6NTZ9fSwiTWF4V2lkdGgiOjIwMC4wLCJNYXhIZWlnaHQiOiJJbmZpbml0eSIsIlNtYXJ0Rm9yZWdyb3VuZElzQWN0aXZlIjpmYWxzZSwiSG9yaXpvbnRhbEFsaWdubWVudCI6MCwiVmVydGljYWxBbGlnbm1lbnQiOjAsIlNtYXJ0Rm9yZWdyb3VuZCI6bnVsbCwiQmFja2dyb3VuZEZpbGxUeXBlIjowLCJNYXJnaW4iOnsiJGlkIjoiODAiLCJUb3AiOjAsIkxlZnQiOjAsIlJpZ2h0IjowLCJCb3R0b20iOjB9LCJQYWRkaW5nIjp7IiRpZCI6IjgxIiwiVG9wIjowLCJMZWZ0IjowLCJSaWdodCI6MCwiQm90dG9tIjowfSwiQmFja2dyb3VuZCI6eyIkaWQiOiI4MiIsIkNvbG9yIjp7IiRyZWYiOiIyOCJ9fSwiSXNWaXNpYmxlIjp0cnVlLCJXaWR0aCI6MC4wLCJIZWlnaHQiOjAuMCwiQm9yZGVyU3R5bGUiOm51bGwsIlBhcmVudFN0eWxlIjpudWxsfSwiRGF0ZUZvcm1hdCI6eyIkaWQiOiI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QiLCJEYXRlUGFydElzVmlzaWJsZSI6dHJ1ZSwiVGltZVBhcnRJc1Zpc2libGUiOmZhbHNlfX0sIklzVmlzaWJsZSI6dHJ1ZSwiUGFyZW50U3R5bGUiOm51bGx9LCJEZWZhdWx0VGFza1N0eWxlIjp7IiRpZCI6Ijg1IiwiU2hhcGUiOjIsIlNoYXBlVGhpY2tuZXNzIjowLCJEdXJhdGlvbkZvcm1hdCI6MCwiSW5jbHVkZU5vbldvcmtpbmdEYXlzSW5EdXJhdGlvbiI6ZmFsc2UsIlBlcmNlbnRhZ2VDb21wbGV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wIiwiVG9wIjowLCJMZWZ0IjowLCJSaWdodCI6MCwiQm90dG9tIjowfSwiUGFkZGluZyI6eyIkaWQiOiI5MSIsIlRvcCI6MCwiTGVmdCI6MCwiUmlnaHQiOjAsIkJvdHRvbSI6MH0sIkJhY2tncm91bmQiOnsiJGlkIjoiOTIiLCJDb2xvciI6eyIkcmVmIjoiMjgifX0sIklzVmlzaWJsZSI6dHJ1ZSwiV2lkdGgiOjAuMCwiSGVpZ2h0IjowLjAsIkJvcmRlclN0eWxlIjpudWxsLCJQYXJlbnRTdHlsZSI6bnVsbH0sIkR1cmF0aW9uU3R5bGUiOnsiJGlkIjoiOTMiLCJGb250U2V0dGluZ3MiOnsiJGlkIjoiOTQiLCJGb250U2l6ZSI6MTAsIkZvbnROYW1lIjoiQ2FsaWJyaSIsIklzQm9sZCI6ZmFsc2UsIklzSXRhbGljIjpmYWxzZSwiSXNVbmRlcmxpbmVkIjpmYWxzZSwiUGFyZW50U3R5bGUiOm51bGx9LCJBdXRvU2l6ZSI6MCwiRm9yZWdyb3VuZCI6eyIkaWQiOiI5NSIsIkNvbG9yIjp7IiRpZCI6Ijk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ciLCJUb3AiOjAsIkxlZnQiOjAsIlJpZ2h0IjowLCJCb3R0b20iOjB9LCJQYWRkaW5nIjp7IiRpZCI6Ijk4IiwiVG9wIjowLCJMZWZ0IjowLCJSaWdodCI6MCwiQm90dG9tIjowfSwiQmFja2dyb3VuZCI6eyIkaWQiOiI5OSIsIkNvbG9yIjp7IiRyZWYiOiIyOCJ9fSwiSXNWaXNpYmxlIjp0cnVlLCJXaWR0aCI6MC4wLCJIZWlnaHQiOjAuMCwiQm9yZGVyU3R5bGUiOm51bGwsIlBhcmVudFN0eWxlIjpudWxsfSwiSG9yaXpvbnRhbENvbm5lY3RvclN0eWxlIjp7IiRpZCI6IjEwMCIsIkxpbmVDb2xvciI6eyIkaWQiOiIxMDEiLCIkdHlwZSI6Ik5MUkUuQ29tbW9uLkRvbS5Tb2xpZENvbG9yQnJ1c2gsIE5MUkUuQ29tbW9uIiwiQ29sb3IiOnsiJGlkIjoiMTAyIiwiQSI6MjU1LCJSIjoyMDQsIkciOjIwNCwiQiI6MjA0fX0sIkxpbmVXZWlnaHQiOjEuMCwiTGluZVR5cGUiOjAsIlBhcmVudFN0eWxlIjpudWxsfSwiVmVydGljYWxDb25uZWN0b3JTdHlsZSI6eyIkaWQiOiIxMDMiLCJMaW5lQ29sb3IiOnsiJGlkIjoiMTA0IiwiJHR5cGUiOiJOTFJFLkNvbW1vbi5Eb20uU29saWRDb2xvckJydXNoLCBOTFJFLkNvbW1vbiIsIkNvbG9yIjp7IiRpZCI6IjEwNS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MTA2IiwiTWFyZ2luIjp7IiRpZCI6IjEwNyIsIlRvcCI6MCwiTGVmdCI6NCwiUmlnaHQiOjQsIkJvdHRvbSI6MH0sIlBhZGRpbmciOnsiJGlkIjoiMTA4IiwiVG9wIjowLCJMZWZ0IjowLCJSaWdodCI6MCwiQm90dG9tIjowfSwiQmFja2dyb3VuZCI6eyIkaWQiOiIxMDkiLCJDb2xvciI6eyIkaWQiOiIxMTAiLCJBIjoyNTUsIlIiOjAsIkciOjExNCwiQiI6MTg4fX0sIklzVmlzaWJsZSI6dHJ1ZSwiV2lkdGgiOjAuMCwiSGVpZ2h0IjoxMC4wLCJCb3JkZXJTdHlsZSI6eyIkaWQiOiIxMTEiLCJMaW5lQ29sb3IiOnsiJGlkIjoiMTEyIiwiJHR5cGUiOiJOTFJFLkNvbW1vbi5Eb20uU29saWRDb2xvckJydXNoLCBOTFJFLkNvbW1vbiIsIkNvbG9yIjp7IiRpZCI6IjExMyIsIkEiOjI1NSwiUiI6MjU1LCJHIjowLCJCIjowfX0sIkxpbmVXZWlnaHQiOjAuMCwiTGluZVR5cGUiOjAsIlBhcmVudFN0eWxlIjpudWxsfSwiUGFyZW50U3R5bGUiOm51bGx9LCJUaXRsZVN0eWxlIjp7IiRpZCI6IjExNCIsIkZvbnRTZXR0aW5ncyI6eyIkaWQiOiIxMTUiLCJGb250U2l6ZSI6MTEsIkZvbnROYW1lIjoiQ2FsaWJyaSIsIklzQm9sZCI6dHJ1ZSwiSXNJdGFsaWMiOmZhbHNlLCJJc1VuZGVybGluZWQiOmZhbHNlLCJQYXJlbnRTdHlsZSI6bnVsbH0sIkF1dG9TaXplIjowLCJGb3JlZ3JvdW5kIjp7IiRpZCI6IjExNiIsIkNvbG9yIjp7IiRpZCI6IjExNyIsIkEiOjI1NSwiUiI6MCwiRyI6MCwiQiI6MH19LCJNYXhXaWR0aCI6OTYwLjAsIk1heEhlaWdodCI6IkluZmluaXR5IiwiU21hcnRGb3JlZ3JvdW5kSXNBY3RpdmUiOmZhbHNlLCJIb3Jpem9udGFsQWxpZ25tZW50IjoxLCJWZXJ0aWNhbEFsaWdubWVudCI6MCwiU21hcnRGb3JlZ3JvdW5kIjpudWxsLCJCYWNrZ3JvdW5kRmlsbFR5cGUiOjAsIk1hcmdpbiI6eyIkaWQiOiIxMTgiLCJUb3AiOjAsIkxlZnQiOjAsIlJpZ2h0IjowLCJCb3R0b20iOjB9LCJQYWRkaW5nIjp7IiRpZCI6IjExOSIsIlRvcCI6MCwiTGVmdCI6MCwiUmlnaHQiOjAsIkJvdHRvbSI6MH0sIkJhY2tncm91bmQiOnsiJGlkIjoiMTIwIiwiQ29sb3IiOnsiJHJlZiI6IjI4In19LCJJc1Zpc2libGUiOnRydWUsIldpZHRoIjowLjAsIkhlaWdodCI6MC4wLCJCb3JkZXJTdHlsZSI6bnVsbCwiUGFyZW50U3R5bGUiOm51bGx9LCJEYXRlU3R5bGUiOnsiJGlkIjoiMTIxIiwiRm9udFNldHRpbmdzIjp7IiRpZCI6IjEyMiIsIkZvbnRTaXplIjoxMCwiRm9udE5hbWUiOiJDYWxpYnJpIiwiSXNCb2xkIjpmYWxzZSwiSXNJdGFsaWMiOmZhbHNlLCJJc1VuZGVybGluZWQiOmZhbHNlLCJQYXJlbnRTdHlsZSI6bnVsbH0sIkF1dG9TaXplIjowLCJGb3JlZ3JvdW5kIjp7IiRpZCI6IjEyMyIsIkNvbG9yIjp7IiRpZCI6IjE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1IiwiVG9wIjowLCJMZWZ0IjowLCJSaWdodCI6MCwiQm90dG9tIjowfSwiUGFkZGluZyI6eyIkaWQiOiIxMjYiLCJUb3AiOjAsIkxlZnQiOjAsIlJpZ2h0IjowLCJCb3R0b20iOjB9LCJCYWNrZ3JvdW5kIjp7IiRpZCI6IjEyNyIsIkNvbG9yIjp7IiRyZWYiOiIyOCJ9fSwiSXNWaXNpYmxlIjp0cnVlLCJXaWR0aCI6MC4wLCJIZWlnaHQiOjAuMCwiQm9yZGVyU3R5bGUiOm51bGwsIlBhcmVudFN0eWxlIjpudWxsfSwiRGF0ZUZvcm1hdCI6eyIkaWQiOiIx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MwIiwiU3RhcnREYXRlIjoiMDAwMS0wMS0wMVQwMDowMDowMCIsIkVuZERhdGUiOiIyMDE4LTA1LTI3VDIzOjU5OjAwIiwiRm9ybWF0IjoiTU1NIiwiVHlwZSI6NCwiQXV0b0RhdGVSYW5nZSI6dHJ1ZSwiV29ya2luZ0RheXMiOjMxLCJUb2RheU1hcmtlclRleHQiOiJUb2RheSIsIkF1dG9TY2FsZVR5cGUiOnRydWV9LCJNaWxlc3RvbmVzIjpbeyIkaWQiOiIxMzEiLCJEYXRlIjoiMTk3NS0wNS0yN1QyMzo1OTowMFoiLCJTdHlsZSI6eyIkaWQiOiIxMzIiLCJTaGFwZSI6MSwiQ29ubmVjdG9yTWFyZ2luIjp7IiRpZCI6IjEzMyIsIlRvcCI6MCwiTGVmdCI6MiwiUmlnaHQiOjIsIkJvdHRvbSI6MH0sIkNvbm5lY3RvclN0eWxlIjp7IiRpZCI6IjEzNCIsIkxpbmVDb2xvciI6eyIkcmVmIjoiNTgifSwiTGluZVdlaWdodCI6MS4wLCJMaW5lVHlwZSI6MCwiUGFyZW50U3R5bGUiOm51bGx9LCJJc0JlbG93VGltZWJhbmQiOmZhbHNlLCJIaWRlRGF0ZSI6ZmFsc2UsIlNoYXBlU2l6ZSI6MCwiU3BhY2luZyI6Mi4wLCJQYWRkaW5nIjp7IiRpZCI6IjEzNSIsIlRvcCI6NywiTGVmdCI6MywiUmlnaHQiOjAsIkJvdHRvbSI6Mn0sIlNoYXBlU3R5bGUiOnsiJGlkIjoiMTM2IiwiTWFyZ2luIjp7IiRpZCI6IjEzNyIsIlRvcCI6MCwiTGVmdCI6MCwiUmlnaHQiOjAsIkJvdHRvbSI6MH0sIlBhZGRpbmciOnsiJGlkIjoiMTM4IiwiVG9wIjowLCJMZWZ0IjowLCJSaWdodCI6MCwiQm90dG9tIjowfSwiQmFja2dyb3VuZCI6eyIkaWQiOiIxMzkiLCJDb2xvciI6eyIkaWQiOiIxNDAiLCJBIjoyNTUsIlIiOjIyMiwiRyI6NzMsIkIiOjU2fX0sIklzVmlzaWJsZSI6dHJ1ZSwiV2lkdGgiOjEyLjAsIkhlaWdodCI6MTQuMCwiQm9yZGVyU3R5bGUiOnsiJGlkIjoiMTQxIiwiTGluZUNvbG9yIjp7IiRyZWYiOiI2NyJ9LCJMaW5lV2VpZ2h0IjowLjAsIkxpbmVUeXBlIjowLCJQYXJlbnRTdHlsZSI6bnVsbH0sIlBhcmVudFN0eWxlIjpudWxsfSwiVGl0bGVTdHlsZSI6eyIkaWQiOiIxNDIiLCJGb250U2V0dGluZ3MiOnsiJGlkIjoiMTQzIiwiRm9udFNpemUiOjEyLCJGb250TmFtZSI6IkNhbGlicmkiLCJJc0JvbGQiOmZhbHNlLCJJc0l0YWxpYyI6ZmFsc2UsIklzVW5kZXJsaW5lZCI6ZmFsc2UsIlBhcmVudFN0eWxlIjpudWxsfSwiQXV0b1NpemUiOjAsIkZvcmVncm91bmQiOnsiJGlkIjoiMTQ0IiwiQ29sb3IiOnsiJGlkIjoiMTQ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0NiIsIlRvcCI6MCwiTGVmdCI6MCwiUmlnaHQiOjAsIkJvdHRvbSI6MH0sIlBhZGRpbmciOnsiJGlkIjoiMTQ3IiwiVG9wIjowLCJMZWZ0IjowLCJSaWdodCI6MCwiQm90dG9tIjowfSwiQmFja2dyb3VuZCI6eyIkcmVmIjoiNzUifSwiSXNWaXNpYmxlIjp0cnVlLCJXaWR0aCI6MC4wLCJIZWlnaHQiOjAuMCwiQm9yZGVyU3R5bGUiOnsiJGlkIjoiMTQ4IiwiTGluZUNvbG9yIjpudWxsLCJMaW5lV2VpZ2h0IjowLjAsIkxpbmVUeXBlIjowLCJQYXJlbnRTdHlsZSI6bnVsbH0sIlBhcmVudFN0eWxlIjpudWxsfSwiRGF0ZVN0eWxlIjp7IiRpZCI6IjE0OSIsIkZvbnRTZXR0aW5ncyI6eyIkaWQiOiIxNTAiLCJGb250U2l6ZSI6MTEsIkZvbnROYW1lIjoiQ2FsaWJyaSIsIklzQm9sZCI6dHJ1ZSwiSXNJdGFsaWMiOmZhbHNlLCJJc1VuZGVybGluZWQiOmZhbHNlLCJQYXJlbnRTdHlsZSI6bnVsbH0sIkF1dG9TaXplIjowLCJGb3JlZ3JvdW5kIjp7IiRpZCI6IjE1MSIsIkNvbG9yIjp7IiRpZCI6IjE1MiIsIkEiOjI1NSwiUiI6MjIyLCJHIjo3MywiQiI6NTZ9fSwiTWF4V2lkdGgiOjIwMC4wLCJNYXhIZWlnaHQiOiJJbmZpbml0eSIsIlNtYXJ0Rm9yZWdyb3VuZElzQWN0aXZlIjpmYWxzZSwiSG9yaXpvbnRhbEFsaWdubWVudCI6MCwiVmVydGljYWxBbGlnbm1lbnQiOjAsIlNtYXJ0Rm9yZWdyb3VuZCI6bnVsbCwiQmFja2dyb3VuZEZpbGxUeXBlIjowLCJNYXJnaW4iOnsiJGlkIjoiMTUzIiwiVG9wIjowLCJMZWZ0IjowLCJSaWdodCI6MCwiQm90dG9tIjowfSwiUGFkZGluZyI6eyIkaWQiOiIxNTQiLCJUb3AiOjAsIkxlZnQiOjAsIlJpZ2h0IjowLCJCb3R0b20iOjB9LCJCYWNrZ3JvdW5kIjp7IiRyZWYiOiI4MiJ9LCJJc1Zpc2libGUiOnRydWUsIldpZHRoIjowLjAsIkhlaWdodCI6MC4wLCJCb3JkZXJTdHlsZSI6eyIkaWQiOiIxNTUiLCJMaW5lQ29sb3IiOm51bGwsIkxpbmVXZWlnaHQiOjAuMCwiTGluZVR5cGUiOjAsIlBhcmVudFN0eWxlIjpudWxsfSwiUGFyZW50U3R5bGUiOm51bGx9LCJEYXRlRm9ybWF0Ijp7IiRpZCI6IjE1Ni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NTciLCJEYXRlUGFydElzVmlzaWJsZSI6dHJ1ZSwiVGltZVBhcnRJc1Zpc2libGUiOmZhbHNlfX0sIklzVmlzaWJsZSI6dHJ1ZSwiUGFyZW50U3R5bGUiOm51bGx9LCJJbmRleCI6MiwiUGVyY2VudGFnZUNvbXBsZXRlIjpudWxsLCJQb3NpdGlvbiI6eyJSYXRpbyI6MC4zMDI0MjAxMDA0NTkzNDYwOSwiSXNDdXN0b20iOmZhbHNlfSwiRGF0ZUZvcm1hdCI6eyIkcmVmIjoiMTU2In0sIklkIjoiMDdiNGM0YzQtOTlkZC00NjllLThmM2UtZDQwOGM0NTNkMzkwIiwiSW1wb3J0SWQiOm51bGwsIlRpdGxlIjoiQm9ybiBpbiBDbGF2ZXJpbmcsIEVzc2V4IiwiTm90ZSI6bnVsbCwiSHlwZXJsaW5rIjpudWxsLCJJc0NoYW5nZWQiOmZhbHNlLCJJc05ldyI6ZmFsc2V9LHsiJGlkIjoiMTU4IiwiRGF0ZSI6IjE5OTEtMDUtMjdUMjM6NTk6MDBaIiwiU3R5bGUiOnsiJGlkIjoiMTU5IiwiU2hhcGUiOjEsIkNvbm5lY3Rvck1hcmdpbiI6eyIkaWQiOiIxNjAiLCJUb3AiOjAsIkxlZnQiOjIsIlJpZ2h0IjoyLCJCb3R0b20iOjB9LCJDb25uZWN0b3JTdHlsZSI6eyIkaWQiOiIxNjEiLCJMaW5lQ29sb3IiOnsiJHJlZiI6IjU4In0sIkxpbmVXZWlnaHQiOjEuMCwiTGluZVR5cGUiOjAsIlBhcmVudFN0eWxlIjpudWxsfSwiSXNCZWxvd1RpbWViYW5kIjp0cnVlLCJIaWRlRGF0ZSI6ZmFsc2UsIlNoYXBlU2l6ZSI6MCwiU3BhY2luZyI6Mi4wLCJQYWRkaW5nIjp7IiRpZCI6IjE2MiIsIlRvcCI6NywiTGVmdCI6MywiUmlnaHQiOjAsIkJvdHRvbSI6Mn0sIlNoYXBlU3R5bGUiOnsiJGlkIjoiMTYzIiwiTWFyZ2luIjp7IiRpZCI6IjE2NCIsIlRvcCI6MCwiTGVmdCI6MCwiUmlnaHQiOjAsIkJvdHRvbSI6MH0sIlBhZGRpbmciOnsiJGlkIjoiMTY1IiwiVG9wIjowLCJMZWZ0IjowLCJSaWdodCI6MCwiQm90dG9tIjowfSwiQmFja2dyb3VuZCI6eyIkaWQiOiIxNjYiLCJDb2xvciI6eyIkaWQiOiIxNjciLCJBIjoyNTUsIlIiOjIyMiwiRyI6NzMsIkIiOjU2fX0sIklzVmlzaWJsZSI6dHJ1ZSwiV2lkdGgiOjEyLjAsIkhlaWdodCI6MTQuMCwiQm9yZGVyU3R5bGUiOnsiJGlkIjoiMTY4IiwiTGluZUNvbG9yIjp7IiRyZWYiOiI2NyJ9LCJMaW5lV2VpZ2h0IjowLjAsIkxpbmVUeXBlIjowLCJQYXJlbnRTdHlsZSI6bnVsbH0sIlBhcmVudFN0eWxlIjpudWxsfSwiVGl0bGVTdHlsZSI6eyIkaWQiOiIxNjkiLCJGb250U2V0dGluZ3MiOnsiJGlkIjoiMTcwIiwiRm9udFNpemUiOjEyLCJGb250TmFtZSI6IkNhbGlicmkiLCJJc0JvbGQiOmZhbHNlLCJJc0l0YWxpYyI6ZmFsc2UsIklzVW5kZXJsaW5lZCI6ZmFsc2UsIlBhcmVudFN0eWxlIjpudWxsfSwiQXV0b1NpemUiOjIsIkZvcmVncm91bmQiOnsiJGlkIjoiMTcxIiwiQ29sb3IiOnsiJGlkIjoiMTcyIiwiQSI6MjU1LCJSIjowLCJHIjowLCJCIjowfX0sIk1heFdpZHRoIjoyMTIuMDMxNjQ2NzI4NTE1NjIsIk1heEhlaWdodCI6IkluZmluaXR5IiwiU21hcnRGb3JlZ3JvdW5kSXNBY3RpdmUiOmZhbHNlLCJIb3Jpem9udGFsQWxpZ25tZW50IjoxLCJWZXJ0aWNhbEFsaWdubWVudCI6MCwiU21hcnRGb3JlZ3JvdW5kIjpudWxsLCJCYWNrZ3JvdW5kRmlsbFR5cGUiOjAsIk1hcmdpbiI6eyIkaWQiOiIxNzMiLCJUb3AiOjAsIkxlZnQiOjAsIlJpZ2h0IjowLCJCb3R0b20iOjB9LCJQYWRkaW5nIjp7IiRpZCI6IjE3NCIsIlRvcCI6MCwiTGVmdCI6MCwiUmlnaHQiOjAsIkJvdHRvbSI6MH0sIkJhY2tncm91bmQiOnsiJHJlZiI6Ijc1In0sIklzVmlzaWJsZSI6dHJ1ZSwiV2lkdGgiOjAuMCwiSGVpZ2h0IjowLjAsIkJvcmRlclN0eWxlIjp7IiRpZCI6IjE3NSIsIkxpbmVDb2xvciI6bnVsbCwiTGluZVdlaWdodCI6MC4wLCJMaW5lVHlwZSI6MCwiUGFyZW50U3R5bGUiOm51bGx9LCJQYXJlbnRTdHlsZSI6bnVsbH0sIkRhdGVTdHlsZSI6eyIkaWQiOiIxNzYiLCJGb250U2V0dGluZ3MiOnsiJGlkIjoiMTc3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Tc4IiwiVG9wIjowLCJMZWZ0IjowLCJSaWdodCI6MCwiQm90dG9tIjowfSwiUGFkZGluZyI6eyIkaWQiOiIxNzkiLCJUb3AiOjAsIkxlZnQiOjAsIlJpZ2h0IjowLCJCb3R0b20iOjB9LCJCYWNrZ3JvdW5kIjp7IiRyZWYiOiI4MiJ9LCJJc1Zpc2libGUiOnRydWUsIldpZHRoIjowLjAsIkhlaWdodCI6MC4wLCJCb3JkZXJTdHlsZSI6eyIkaWQiOiIxODAiLCJMaW5lQ29sb3IiOm51bGwsIkxpbmVXZWlnaHQiOjAuMCwiTGluZVR5cGUiOjAsIlBhcmVudFN0eWxlIjpudWxsfSwiUGFyZW50U3R5bGUiOm51bGx9LCJEYXRlRm9ybWF0Ijp7IiRpZCI6IjE4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yIiwiRGF0ZVBhcnRJc1Zpc2libGUiOnRydWUsIlRpbWVQYXJ0SXNWaXNpYmxlIjpmYWxzZX19LCJJc1Zpc2libGUiOnRydWUsIlBhcmVudFN0eWxlIjpudWxsfSwiSW5kZXgiOjMsIlBlcmNlbnRhZ2VDb21wbGV0ZSI6bnVsbCwiUG9zaXRpb24iOnsiUmF0aW8iOjAuMzYyNTg2MzY0MDM5NjY4MzIsIklzQ3VzdG9tIjp0cnVlfSwiRGF0ZUZvcm1hdCI6eyIkcmVmIjoiMTgxIn0sIklkIjoiNmJhYTU1YWMtMjg4MC00ZTU1LTljYmYtOThlNDhhZTMxZTcxIiwiSW1wb3J0SWQiOm51bGwsIlRpdGxlIjoiRW5yb2xscyBhdCBXZXN0bWluc3RlciBLaW5nc3dheSBDb2xsZWdlIiwiTm90ZSI6bnVsbCwiSHlwZXJsaW5rIjpudWxsLCJJc0NoYW5nZWQiOmZhbHNlLCJJc05ldyI6ZmFsc2V9LHsiJGlkIjoiMTgzIiwiRGF0ZSI6IjE5OTYtMDUtMjdUMjM6NTk6MDBaIiwiU3R5bGUiOnsiJGlkIjoiMTg0IiwiU2hhcGUiOjEsIkNvbm5lY3Rvck1hcmdpbiI6eyIkaWQiOiIxODUiLCJUb3AiOjAsIkxlZnQiOjIsIlJpZ2h0IjoyLCJCb3R0b20iOjB9LCJDb25uZWN0b3JTdHlsZSI6eyIkaWQiOiIxODYiLCJMaW5lQ29sb3IiOnsiJHJlZiI6IjU4In0sIkxpbmVXZWlnaHQiOjEuMCwiTGluZVR5cGUiOjAsIlBhcmVudFN0eWxlIjpudWxsfSwiSXNCZWxvd1RpbWViYW5kIjpmYWxzZSwiSGlkZURhdGUiOmZhbHNlLCJTaGFwZVNpemUiOjAsIlNwYWNpbmciOjIuMCwiUGFkZGluZyI6eyIkaWQiOiIxODciLCJUb3AiOjcsIkxlZnQiOjMsIlJpZ2h0IjowLCJCb3R0b20iOjJ9LCJTaGFwZVN0eWxlIjp7IiRpZCI6IjE4OCIsIk1hcmdpbiI6eyIkaWQiOiIxODkiLCJUb3AiOjAsIkxlZnQiOjAsIlJpZ2h0IjowLCJCb3R0b20iOjB9LCJQYWRkaW5nIjp7IiRpZCI6IjE5MCIsIlRvcCI6MCwiTGVmdCI6MCwiUmlnaHQiOjAsIkJvdHRvbSI6MH0sIkJhY2tncm91bmQiOnsiJGlkIjoiMTkxIiwiQ29sb3IiOnsiJGlkIjoiMTkyIiwiQSI6MjU1LCJSIjoyMjIsIkciOjczLCJCIjo1Nn19LCJJc1Zpc2libGUiOnRydWUsIldpZHRoIjoxMi4wLCJIZWlnaHQiOjE0LjAsIkJvcmRlclN0eWxlIjp7IiRpZCI6IjE5MyIsIkxpbmVDb2xvciI6eyIkcmVmIjoiNjcifSwiTGluZVdlaWdodCI6MC4wLCJMaW5lVHlwZSI6MCwiUGFyZW50U3R5bGUiOm51bGx9LCJQYXJlbnRTdHlsZSI6bnVsbH0sIlRpdGxlU3R5bGUiOnsiJGlkIjoiMTk0IiwiRm9udFNldHRpbmdzIjp7IiRpZCI6IjE5NSIsIkZvbnRTaXplIjoxMiwiRm9udE5hbWUiOiJDYWxpYnJpIiwiSXNCb2xkIjpmYWxzZSwiSXNJdGFsaWMiOmZhbHNlLCJJc1VuZGVybGluZWQiOmZhbHNlLCJQYXJlbnRTdHlsZSI6bnVsbH0sIkF1dG9TaXplIjowLCJGb3JlZ3JvdW5kIjp7IiRpZCI6IjE5NiIsIkNvbG9yIjp7IiRpZCI6IjE5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TgiLCJUb3AiOjAsIkxlZnQiOjAsIlJpZ2h0IjowLCJCb3R0b20iOjB9LCJQYWRkaW5nIjp7IiRpZCI6IjE5OSIsIlRvcCI6MCwiTGVmdCI6MCwiUmlnaHQiOjAsIkJvdHRvbSI6MH0sIkJhY2tncm91bmQiOnsiJHJlZiI6Ijc1In0sIklzVmlzaWJsZSI6dHJ1ZSwiV2lkdGgiOjAuMCwiSGVpZ2h0IjowLjAsIkJvcmRlclN0eWxlIjp7IiRpZCI6IjIwMCIsIkxpbmVDb2xvciI6bnVsbCwiTGluZVdlaWdodCI6MC4wLCJMaW5lVHlwZSI6MCwiUGFyZW50U3R5bGUiOm51bGx9LCJQYXJlbnRTdHlsZSI6bnVsbH0sIkRhdGVTdHlsZSI6eyIkaWQiOiIyMDEiLCJGb250U2V0dGluZ3MiOnsiJGlkIjoiMjAyIiwiRm9udFNpemUiOjExLCJGb250TmFtZSI6IkNhbGlicmkiLCJJc0JvbGQiOnRydWUsIklzSXRhbGljIjpmYWxzZSwiSXNVbmRlcmxpbmVkIjpmYWxzZSwiUGFyZW50U3R5bGUiOm51bGx9LCJBdXRvU2l6ZSI6MCwiRm9yZWdyb3VuZCI6eyIkaWQiOiIyMDMiLCJDb2xvciI6eyIkaWQiOiIyMDQiLCJBIjoyNTUsIlIiOjIyMiwiRyI6NzMsIkIiOjU2fX0sIk1heFdpZHRoIjoyMDAuMCwiTWF4SGVpZ2h0IjoiSW5maW5pdHkiLCJTbWFydEZvcmVncm91bmRJc0FjdGl2ZSI6ZmFsc2UsIkhvcml6b250YWxBbGlnbm1lbnQiOjAsIlZlcnRpY2FsQWxpZ25tZW50IjowLCJTbWFydEZvcmVncm91bmQiOm51bGwsIkJhY2tncm91bmRGaWxsVHlwZSI6MCwiTWFyZ2luIjp7IiRpZCI6IjIwNSIsIlRvcCI6MCwiTGVmdCI6MCwiUmlnaHQiOjAsIkJvdHRvbSI6MH0sIlBhZGRpbmciOnsiJGlkIjoiMjA2IiwiVG9wIjowLCJMZWZ0IjowLCJSaWdodCI6MCwiQm90dG9tIjowfSwiQmFja2dyb3VuZCI6eyIkcmVmIjoiODIifSwiSXNWaXNpYmxlIjp0cnVlLCJXaWR0aCI6MC4wLCJIZWlnaHQiOjAuMCwiQm9yZGVyU3R5bGUiOnsiJGlkIjoiMjA3IiwiTGluZUNvbG9yIjpudWxsLCJMaW5lV2VpZ2h0IjowLjAsIkxpbmVUeXBlIjowLCJQYXJlbnRTdHlsZSI6bnVsbH0sIlBhcmVudFN0eWxlIjpudWxsfSwiRGF0ZUZvcm1hdCI6eyIkaWQiOiIyM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wOSIsIkRhdGVQYXJ0SXNWaXNpYmxlIjp0cnVlLCJUaW1lUGFydElzVmlzaWJsZSI6ZmFsc2V9fSwiSXNWaXNpYmxlIjp0cnVlLCJQYXJlbnRTdHlsZSI6bnVsbH0sIkluZGV4Ijo0LCJQZXJjZW50YWdlQ29tcGxldGUiOm51bGwsIlBvc2l0aW9uIjp7IlJhdGlvIjowLjI4NzUzMDAzNzIwODgzOTY4LCJJc0N1c3RvbSI6dHJ1ZX0sIkRhdGVGb3JtYXQiOnsiJHJlZiI6IjIwOCJ9LCJJZCI6IjZiMzFlODA5LTYzMmUtNDkyYi1iYWI3LTY1ZTk0NjhjYjc1NSIsIkltcG9ydElkIjpudWxsLCJUaXRsZSI6IlN0YXJ0cyB3b3JraW5nIGFzIGEgcGFzdHJ5IGNoZWYiLCJOb3RlIjpudWxsLCJIeXBlcmxpbmsiOm51bGwsIklzQ2hhbmdlZCI6ZmFsc2UsIklzTmV3IjpmYWxzZX0seyIkaWQiOiIyMTAiLCJEYXRlIjoiMTk5OS0wNS0yN1QyMzo1OTowMFoiLCJTdHlsZSI6eyIkaWQiOiIyMTEiLCJTaGFwZSI6MSwiQ29ubmVjdG9yTWFyZ2luIjp7IiRpZCI6IjIxMiIsIlRvcCI6MCwiTGVmdCI6MiwiUmlnaHQiOjIsIkJvdHRvbSI6MH0sIkNvbm5lY3RvclN0eWxlIjp7IiRpZCI6IjIxMyIsIkxpbmVDb2xvciI6eyIkcmVmIjoiNTgifSwiTGluZVdlaWdodCI6MS4wLCJMaW5lVHlwZSI6MCwiUGFyZW50U3R5bGUiOm51bGx9LCJJc0JlbG93VGltZWJhbmQiOnRydWUsIkhpZGVEYXRlIjpmYWxzZSwiU2hhcGVTaXplIjowLCJTcGFjaW5nIjoyLjAsIlBhZGRpbmciOnsiJGlkIjoiMjE0IiwiVG9wIjo3LCJMZWZ0IjozLCJSaWdodCI6MCwiQm90dG9tIjoyfSwiU2hhcGVTdHlsZSI6eyIkaWQiOiIyMTUiLCJNYXJnaW4iOnsiJGlkIjoiMjE2IiwiVG9wIjowLCJMZWZ0IjowLCJSaWdodCI6MCwiQm90dG9tIjowfSwiUGFkZGluZyI6eyIkaWQiOiIyMTciLCJUb3AiOjAsIkxlZnQiOjAsIlJpZ2h0IjowLCJCb3R0b20iOjB9LCJCYWNrZ3JvdW5kIjp7IiRpZCI6IjIxOCIsIkNvbG9yIjp7IiRpZCI6IjIxOSIsIkEiOjI1NSwiUiI6MjIyLCJHIjo3MywiQiI6NTZ9fSwiSXNWaXNpYmxlIjp0cnVlLCJXaWR0aCI6MTIuMCwiSGVpZ2h0IjoxNC4wLCJCb3JkZXJTdHlsZSI6eyIkaWQiOiIyMjAiLCJMaW5lQ29sb3IiOnsiJHJlZiI6IjY3In0sIkxpbmVXZWlnaHQiOjAuMCwiTGluZVR5cGUiOjAsIlBhcmVudFN0eWxlIjpudWxsfSwiUGFyZW50U3R5bGUiOm51bGx9LCJUaXRsZVN0eWxlIjp7IiRpZCI6IjIyMSIsIkZvbnRTZXR0aW5ncyI6eyIkaWQiOiIyMjIiLCJGb250U2l6ZSI6MTIsIkZvbnROYW1lIjoiQ2FsaWJyaSIsIklzQm9sZCI6ZmFsc2UsIklzSXRhbGljIjpmYWxzZSwiSXNVbmRlcmxpbmVkIjpmYWxzZSwiUGFyZW50U3R5bGUiOm51bGx9LCJBdXRvU2l6ZSI6MCwiRm9yZWdyb3VuZCI6eyIkaWQiOiIyMjMiLCJDb2xvciI6eyIkaWQiOiIyMj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I1IiwiVG9wIjowLCJMZWZ0IjowLCJSaWdodCI6MCwiQm90dG9tIjowfSwiUGFkZGluZyI6eyIkaWQiOiIyMjYiLCJUb3AiOjAsIkxlZnQiOjAsIlJpZ2h0IjowLCJCb3R0b20iOjB9LCJCYWNrZ3JvdW5kIjp7IiRyZWYiOiI3NSJ9LCJJc1Zpc2libGUiOnRydWUsIldpZHRoIjowLjAsIkhlaWdodCI6MC4wLCJCb3JkZXJTdHlsZSI6eyIkaWQiOiIyMjciLCJMaW5lQ29sb3IiOm51bGwsIkxpbmVXZWlnaHQiOjAuMCwiTGluZVR5cGUiOjAsIlBhcmVudFN0eWxlIjpudWxsfSwiUGFyZW50U3R5bGUiOm51bGx9LCJEYXRlU3R5bGUiOnsiJGlkIjoiMjI4IiwiRm9udFNldHRpbmdzIjp7IiRpZCI6IjIyOSIsIkZvbnRTaXplIjoxMSwiRm9udE5hbWUiOiJDYWxpYnJpIiwiSXNCb2xkIjp0cnVlLCJJc0l0YWxpYyI6ZmFsc2UsIklzVW5kZXJsaW5lZCI6ZmFsc2UsIlBhcmVudFN0eWxlIjpudWxsfSwiQXV0b1NpemUiOjAsIkZvcmVncm91bmQiOnsiJGlkIjoiMjMwIiwiQ29sb3IiOnsiJGlkIjoiMjMxIiwiQSI6MjU1LCJSIjoyMjIsIkciOjczLCJCIjo1Nn19LCJNYXhXaWR0aCI6MjAwLjAsIk1heEhlaWdodCI6IkluZmluaXR5IiwiU21hcnRGb3JlZ3JvdW5kSXNBY3RpdmUiOmZhbHNlLCJIb3Jpem9udGFsQWxpZ25tZW50IjowLCJWZXJ0aWNhbEFsaWdubWVudCI6MCwiU21hcnRGb3JlZ3JvdW5kIjpudWxsLCJCYWNrZ3JvdW5kRmlsbFR5cGUiOjAsIk1hcmdpbiI6eyIkaWQiOiIyMzIiLCJUb3AiOjAsIkxlZnQiOjAsIlJpZ2h0IjowLCJCb3R0b20iOjB9LCJQYWRkaW5nIjp7IiRpZCI6IjIzMyIsIlRvcCI6MCwiTGVmdCI6MCwiUmlnaHQiOjAsIkJvdHRvbSI6MH0sIkJhY2tncm91bmQiOnsiJHJlZiI6IjgyIn0sIklzVmlzaWJsZSI6dHJ1ZSwiV2lkdGgiOjAuMCwiSGVpZ2h0IjowLjAsIkJvcmRlclN0eWxlIjp7IiRpZCI6IjIzNCIsIkxpbmVDb2xvciI6bnVsbCwiTGluZVdlaWdodCI6MC4wLCJMaW5lVHlwZSI6MCwiUGFyZW50U3R5bGUiOm51bGx9LCJQYXJlbnRTdHlsZSI6bnVsbH0sIkRhdGVGb3JtYXQiOnsiJGlkIjoiMjM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zYiLCJEYXRlUGFydElzVmlzaWJsZSI6dHJ1ZSwiVGltZVBhcnRJc1Zpc2libGUiOmZhbHNlfX0sIklzVmlzaWJsZSI6dHJ1ZSwiUGFyZW50U3R5bGUiOm51bGx9LCJJbmRleCI6NSwiUGVyY2VudGFnZUNvbXBsZXRlIjpudWxsLCJQb3NpdGlvbiI6eyJSYXRpbyI6MC4yNjAyNjQyNTg5MTQ1MjM2NSwiSXNDdXN0b20iOnRydWV9LCJEYXRlRm9ybWF0Ijp7IiRyZWYiOiIyMzUifSwiSWQiOiI2MmRlOTZjYy0wZWUyLTQ2MWEtOTQ3Yi1jMjAxOWFlODNjYmQiLCJJbXBvcnRJZCI6bnVsbCwiVGl0bGUiOiJEZWJ1dHMgaGlzIEJCQyBzaG93IC0gVGhlIE5ha2VkIENoZWYiLCJOb3RlIjpudWxsLCJIeXBlcmxpbmsiOm51bGwsIklzQ2hhbmdlZCI6ZmFsc2UsIklzTmV3IjpmYWxzZX0seyIkaWQiOiIyMzciLCJEYXRlIjoiMTk5OS0wOC0yN1QyMzo1OTowMFoiLCJTdHlsZSI6eyIkaWQiOiIyMzgiLCJTaGFwZSI6MSwiQ29ubmVjdG9yTWFyZ2luIjp7IiRpZCI6IjIzOSIsIlRvcCI6MCwiTGVmdCI6MiwiUmlnaHQiOjIsIkJvdHRvbSI6MH0sIkNvbm5lY3RvclN0eWxlIjp7IiRpZCI6IjI0MCIsIkxpbmVDb2xvciI6eyIkcmVmIjoiNTgifSwiTGluZVdlaWdodCI6MS4wLCJMaW5lVHlwZSI6MCwiUGFyZW50U3R5bGUiOm51bGx9LCJJc0JlbG93VGltZWJhbmQiOmZhbHNlLCJIaWRlRGF0ZSI6ZmFsc2UsIlNoYXBlU2l6ZSI6MCwiU3BhY2luZyI6Mi4wLCJQYWRkaW5nIjp7IiRpZCI6IjI0MSIsIlRvcCI6NywiTGVmdCI6MywiUmlnaHQiOjAsIkJvdHRvbSI6Mn0sIlNoYXBlU3R5bGUiOnsiJGlkIjoiMjQyIiwiTWFyZ2luIjp7IiRpZCI6IjI0MyIsIlRvcCI6MCwiTGVmdCI6MCwiUmlnaHQiOjAsIkJvdHRvbSI6MH0sIlBhZGRpbmciOnsiJGlkIjoiMjQ0IiwiVG9wIjowLCJMZWZ0IjowLCJSaWdodCI6MCwiQm90dG9tIjowfSwiQmFja2dyb3VuZCI6eyIkaWQiOiIyNDUiLCJDb2xvciI6eyIkaWQiOiIyNDYiLCJBIjoyNTUsIlIiOjIyMiwiRyI6NzMsIkIiOjU2fX0sIklzVmlzaWJsZSI6dHJ1ZSwiV2lkdGgiOjEyLjAsIkhlaWdodCI6MTQuMCwiQm9yZGVyU3R5bGUiOnsiJGlkIjoiMjQ3IiwiTGluZUNvbG9yIjp7IiRyZWYiOiI2NyJ9LCJMaW5lV2VpZ2h0IjowLjAsIkxpbmVUeXBlIjowLCJQYXJlbnRTdHlsZSI6bnVsbH0sIlBhcmVudFN0eWxlIjpudWxsfSwiVGl0bGVTdHlsZSI6eyIkaWQiOiIyNDgiLCJGb250U2V0dGluZ3MiOnsiJGlkIjoiMjQ5IiwiRm9udFNpemUiOjEyLCJGb250TmFtZSI6IkNhbGlicmkiLCJJc0JvbGQiOmZhbHNlLCJJc0l0YWxpYyI6ZmFsc2UsIklzVW5kZXJsaW5lZCI6ZmFsc2UsIlBhcmVudFN0eWxlIjpudWxsfSwiQXV0b1NpemUiOjAsIkZvcmVncm91bmQiOnsiJGlkIjoiMjUwIiwiQ29sb3IiOnsiJGlkIjoiMjU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MiIsIlRvcCI6MCwiTGVmdCI6MCwiUmlnaHQiOjAsIkJvdHRvbSI6MH0sIlBhZGRpbmciOnsiJGlkIjoiMjUzIiwiVG9wIjowLCJMZWZ0IjowLCJSaWdodCI6MCwiQm90dG9tIjowfSwiQmFja2dyb3VuZCI6eyIkcmVmIjoiNzUifSwiSXNWaXNpYmxlIjp0cnVlLCJXaWR0aCI6MC4wLCJIZWlnaHQiOjAuMCwiQm9yZGVyU3R5bGUiOnsiJGlkIjoiMjU0IiwiTGluZUNvbG9yIjpudWxsLCJMaW5lV2VpZ2h0IjowLjAsIkxpbmVUeXBlIjowLCJQYXJlbnRTdHlsZSI6bnVsbH0sIlBhcmVudFN0eWxlIjpudWxsfSwiRGF0ZVN0eWxlIjp7IiRpZCI6IjI1NSIsIkZvbnRTZXR0aW5ncyI6eyIkaWQiOiIyNTY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NTciLCJUb3AiOjAsIkxlZnQiOjAsIlJpZ2h0IjowLCJCb3R0b20iOjB9LCJQYWRkaW5nIjp7IiRpZCI6IjI1OCIsIlRvcCI6MCwiTGVmdCI6MCwiUmlnaHQiOjAsIkJvdHRvbSI6MH0sIkJhY2tncm91bmQiOnsiJHJlZiI6IjgyIn0sIklzVmlzaWJsZSI6dHJ1ZSwiV2lkdGgiOjAuMCwiSGVpZ2h0IjowLjAsIkJvcmRlclN0eWxlIjp7IiRpZCI6IjI1OSIsIkxpbmVDb2xvciI6bnVsbCwiTGluZVdlaWdodCI6MC4wLCJMaW5lVHlwZSI6MCwiUGFyZW50U3R5bGUiOm51bGx9LCJQYXJlbnRTdHlsZSI6bnVsbH0sIkRhdGVGb3JtYXQiOnsiJGlkIjoiMjY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jEiLCJEYXRlUGFydElzVmlzaWJsZSI6dHJ1ZSwiVGltZVBhcnRJc1Zpc2libGUiOmZhbHNlfX0sIklzVmlzaWJsZSI6dHJ1ZSwiUGFyZW50U3R5bGUiOm51bGx9LCJJbmRleCI6NiwiUGVyY2VudGFnZUNvbXBsZXRlIjpudWxsLCJQb3NpdGlvbiI6eyJSYXRpbyI6MC4xODY4Nzk1NjA2ODI1MDg2OSwiSXNDdXN0b20iOnRydWV9LCJEYXRlRm9ybWF0Ijp7IiRyZWYiOiIyNjAifSwiSWQiOiJiZmZlZDNmNi05NTdmLTQzZjAtYjUyZi1lZWI3NzAzZThkMjIiLCJJbXBvcnRJZCI6bnVsbCwiVGl0bGUiOiIxc3QgY29va2Jvb2ssIGJlc3RzZWxsZXIgaW4gdGhlIFVLIiwiTm90ZSI6bnVsbCwiSHlwZXJsaW5rIjpudWxsLCJJc0NoYW5nZWQiOmZhbHNlLCJJc05ldyI6ZmFsc2V9LHsiJGlkIjoiMjYyIiwiRGF0ZSI6IjIwMDAtMDUtMjdUMjM6NTk6MDBaIiwiU3R5bGUiOnsiJGlkIjoiMjYzIiwiU2hhcGUiOjEsIkNvbm5lY3Rvck1hcmdpbiI6eyIkaWQiOiIyNjQiLCJUb3AiOjAsIkxlZnQiOjIsIlJpZ2h0IjoyLCJCb3R0b20iOjB9LCJDb25uZWN0b3JTdHlsZSI6eyIkaWQiOiIyNjUiLCJMaW5lQ29sb3IiOnsiJHJlZiI6IjU4In0sIkxpbmVXZWlnaHQiOjEuMCwiTGluZVR5cGUiOjAsIlBhcmVudFN0eWxlIjpudWxsfSwiSXNCZWxvd1RpbWViYW5kIjp0cnVlLCJIaWRlRGF0ZSI6ZmFsc2UsIlNoYXBlU2l6ZSI6MCwiU3BhY2luZyI6Mi4wLCJQYWRkaW5nIjp7IiRpZCI6IjI2NiIsIlRvcCI6NywiTGVmdCI6MywiUmlnaHQiOjAsIkJvdHRvbSI6Mn0sIlNoYXBlU3R5bGUiOnsiJGlkIjoiMjY3IiwiTWFyZ2luIjp7IiRpZCI6IjI2OCIsIlRvcCI6MCwiTGVmdCI6MCwiUmlnaHQiOjAsIkJvdHRvbSI6MH0sIlBhZGRpbmciOnsiJGlkIjoiMjY5IiwiVG9wIjowLCJMZWZ0IjowLCJSaWdodCI6MCwiQm90dG9tIjowfSwiQmFja2dyb3VuZCI6eyIkaWQiOiIyNzAiLCJDb2xvciI6eyIkaWQiOiIyNzEiLCJBIjoyNTUsIlIiOjIyMiwiRyI6NzMsIkIiOjU2fX0sIklzVmlzaWJsZSI6dHJ1ZSwiV2lkdGgiOjEyLjAsIkhlaWdodCI6MTQuMCwiQm9yZGVyU3R5bGUiOnsiJGlkIjoiMjcyIiwiTGluZUNvbG9yIjp7IiRyZWYiOiI2NyJ9LCJMaW5lV2VpZ2h0IjowLjAsIkxpbmVUeXBlIjowLCJQYXJlbnRTdHlsZSI6bnVsbH0sIlBhcmVudFN0eWxlIjpudWxsfSwiVGl0bGVTdHlsZSI6eyIkaWQiOiIyNzMiLCJGb250U2V0dGluZ3MiOnsiJGlkIjoiMjc0IiwiRm9udFNpemUiOjEyLCJGb250TmFtZSI6IkNhbGlicmkiLCJJc0JvbGQiOmZhbHNlLCJJc0l0YWxpYyI6ZmFsc2UsIklzVW5kZXJsaW5lZCI6ZmFsc2UsIlBhcmVudFN0eWxlIjpudWxsfSwiQXV0b1NpemUiOjAsIkZvcmVncm91bmQiOnsiJGlkIjoiMjc1IiwiQ29sb3IiOnsiJGlkIjoiMjc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3NyIsIlRvcCI6MCwiTGVmdCI6MCwiUmlnaHQiOjAsIkJvdHRvbSI6MH0sIlBhZGRpbmciOnsiJGlkIjoiMjc4IiwiVG9wIjowLCJMZWZ0IjowLCJSaWdodCI6MCwiQm90dG9tIjowfSwiQmFja2dyb3VuZCI6eyIkcmVmIjoiNzUifSwiSXNWaXNpYmxlIjp0cnVlLCJXaWR0aCI6MC4wLCJIZWlnaHQiOjAuMCwiQm9yZGVyU3R5bGUiOnsiJGlkIjoiMjc5IiwiTGluZUNvbG9yIjpudWxsLCJMaW5lV2VpZ2h0IjowLjAsIkxpbmVUeXBlIjowLCJQYXJlbnRTdHlsZSI6bnVsbH0sIlBhcmVudFN0eWxlIjpudWxsfSwiRGF0ZVN0eWxlIjp7IiRpZCI6IjI4MCIsIkZvbnRTZXR0aW5ncyI6eyIkaWQiOiIyODE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ODIiLCJUb3AiOjAsIkxlZnQiOjAsIlJpZ2h0IjowLCJCb3R0b20iOjB9LCJQYWRkaW5nIjp7IiRpZCI6IjI4MyIsIlRvcCI6MCwiTGVmdCI6MCwiUmlnaHQiOjAsIkJvdHRvbSI6MH0sIkJhY2tncm91bmQiOnsiJHJlZiI6IjgyIn0sIklzVmlzaWJsZSI6dHJ1ZSwiV2lkdGgiOjAuMCwiSGVpZ2h0IjowLjAsIkJvcmRlclN0eWxlIjp7IiRpZCI6IjI4NCIsIkxpbmVDb2xvciI6bnVsbCwiTGluZVdlaWdodCI6MC4wLCJMaW5lVHlwZSI6MCwiUGFyZW50U3R5bGUiOm51bGx9LCJQYXJlbnRTdHlsZSI6bnVsbH0sIkRhdGVGb3JtYXQiOnsiJGlkIjoiMjg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DYiLCJEYXRlUGFydElzVmlzaWJsZSI6dHJ1ZSwiVGltZVBhcnRJc1Zpc2libGUiOmZhbHNlfX0sIklzVmlzaWJsZSI6dHJ1ZSwiUGFyZW50U3R5bGUiOm51bGx9LCJJbmRleCI6NywiUGVyY2VudGFnZUNvbXBsZXRlIjpudWxsLCJQb3NpdGlvbiI6eyJSYXRpbyI6MC4xNzMzMTQ3MDU2MDE0NDQ5NiwiSXNDdXN0b20iOnRydWV9LCJEYXRlRm9ybWF0Ijp7IiRyZWYiOiIyODUifSwiSWQiOiIxNzM5ZmQ4My1lYjEzLTRhMjYtYTBhZS0yMDBlMmQxOWU0ZDgiLCJJbXBvcnRJZCI6bnVsbCwiVGl0bGUiOiJNYXJyaWVzIEp1bGlldHRlIE5vcnRvbiIsIk5vdGUiOm51bGwsIkh5cGVybGluayI6bnVsbCwiSXNDaGFuZ2VkIjpmYWxzZSwiSXNOZXciOmZhbHNlfSx7IiRpZCI6IjI4NyIsIkRhdGUiOiIyMDAyLTExLTA1VDIzOjU5OjAwWiIsIlN0eWxlIjp7IiRpZCI6IjI4OCIsIlNoYXBlIjoxLCJDb25uZWN0b3JNYXJnaW4iOnsiJGlkIjoiMjg5IiwiVG9wIjowLCJMZWZ0IjoyLCJSaWdodCI6MiwiQm90dG9tIjowfSwiQ29ubmVjdG9yU3R5bGUiOnsiJGlkIjoiMjkwIiwiTGluZUNvbG9yIjp7IiRyZWYiOiI1OCJ9LCJMaW5lV2VpZ2h0IjoxLjAsIkxpbmVUeXBlIjowLCJQYXJlbnRTdHlsZSI6bnVsbH0sIklzQmVsb3dUaW1lYmFuZCI6ZmFsc2UsIkhpZGVEYXRlIjpmYWxzZSwiU2hhcGVTaXplIjowLCJTcGFjaW5nIjoyLjAsIlBhZGRpbmciOnsiJGlkIjoiMjkxIiwiVG9wIjo3LCJMZWZ0IjozLCJSaWdodCI6MCwiQm90dG9tIjoyfSwiU2hhcGVTdHlsZSI6eyIkaWQiOiIyOTIiLCJNYXJnaW4iOnsiJGlkIjoiMjkzIiwiVG9wIjowLCJMZWZ0IjowLCJSaWdodCI6MCwiQm90dG9tIjowfSwiUGFkZGluZyI6eyIkaWQiOiIyOTQiLCJUb3AiOjAsIkxlZnQiOjAsIlJpZ2h0IjowLCJCb3R0b20iOjB9LCJCYWNrZ3JvdW5kIjp7IiRpZCI6IjI5NSIsIkNvbG9yIjp7IiRpZCI6IjI5NiIsIkEiOjI1NSwiUiI6MjIyLCJHIjo3MywiQiI6NTZ9fSwiSXNWaXNpYmxlIjp0cnVlLCJXaWR0aCI6MTIuMCwiSGVpZ2h0IjoxNC4wLCJCb3JkZXJTdHlsZSI6eyIkaWQiOiIyOTciLCJMaW5lQ29sb3IiOnsiJHJlZiI6IjY3In0sIkxpbmVXZWlnaHQiOjAuMCwiTGluZVR5cGUiOjAsIlBhcmVudFN0eWxlIjpudWxsfSwiUGFyZW50U3R5bGUiOm51bGx9LCJUaXRsZVN0eWxlIjp7IiRpZCI6IjI5OCIsIkZvbnRTZXR0aW5ncyI6eyIkaWQiOiIyOTkiLCJGb250U2l6ZSI6MTIsIkZvbnROYW1lIjoiQ2FsaWJyaSIsIklzQm9sZCI6ZmFsc2UsIklzSXRhbGljIjpmYWxzZSwiSXNVbmRlcmxpbmVkIjpmYWxzZSwiUGFyZW50U3R5bGUiOm51bGx9LCJBdXRvU2l6ZSI6MiwiRm9yZWdyb3VuZCI6eyIkaWQiOiIzMDAiLCJDb2xvciI6eyIkaWQiOiIzMDEiLCJBIjoyNTUsIlIiOjAsIkciOjAsIkIiOjB9fSwiTWF4V2lkdGgiOjE3MS4wLCJNYXhIZWlnaHQiOiJJbmZpbml0eSIsIlNtYXJ0Rm9yZWdyb3VuZElzQWN0aXZlIjpmYWxzZSwiSG9yaXpvbnRhbEFsaWdubWVudCI6MSwiVmVydGljYWxBbGlnbm1lbnQiOjAsIlNtYXJ0Rm9yZWdyb3VuZCI6bnVsbCwiQmFja2dyb3VuZEZpbGxUeXBlIjowLCJNYXJnaW4iOnsiJGlkIjoiMzAyIiwiVG9wIjowLCJMZWZ0IjowLCJSaWdodCI6MCwiQm90dG9tIjowfSwiUGFkZGluZyI6eyIkaWQiOiIzMDMiLCJUb3AiOjAsIkxlZnQiOjAsIlJpZ2h0IjowLCJCb3R0b20iOjB9LCJCYWNrZ3JvdW5kIjp7IiRyZWYiOiI3NSJ9LCJJc1Zpc2libGUiOnRydWUsIldpZHRoIjowLjAsIkhlaWdodCI6MC4wLCJCb3JkZXJTdHlsZSI6eyIkaWQiOiIzMDQiLCJMaW5lQ29sb3IiOm51bGwsIkxpbmVXZWlnaHQiOjAuMCwiTGluZVR5cGUiOjAsIlBhcmVudFN0eWxlIjpudWxsfSwiUGFyZW50U3R5bGUiOm51bGx9LCJEYXRlU3R5bGUiOnsiJGlkIjoiMzA1IiwiRm9udFNldHRpbmdzIjp7IiRpZCI6IjMwNiIsIkZvbnRTaXplIjoxMSwiRm9udE5hbWUiOiJDYWxpYnJpIiwiSXNCb2xkIjp0cnVlLCJJc0l0YWxpYyI6ZmFsc2UsIklzVW5kZXJsaW5lZCI6ZmFsc2UsIlBhcmVudFN0eWxlIjpudWxsfSwiQXV0b1NpemUiOjAsIkZvcmVncm91bmQiOnsiJGlkIjoiMzA3IiwiQ29sb3IiOnsiJGlkIjoiMzA4IiwiQSI6MjU1LCJSIjoyMjIsIkciOjczLCJCIjo1Nn19LCJNYXhXaWR0aCI6MjAwLjAsIk1heEhlaWdodCI6IkluZmluaXR5IiwiU21hcnRGb3JlZ3JvdW5kSXNBY3RpdmUiOmZhbHNlLCJIb3Jpem9udGFsQWxpZ25tZW50IjowLCJWZXJ0aWNhbEFsaWdubWVudCI6MCwiU21hcnRGb3JlZ3JvdW5kIjpudWxsLCJCYWNrZ3JvdW5kRmlsbFR5cGUiOjAsIk1hcmdpbiI6eyIkaWQiOiIzMDkiLCJUb3AiOjAsIkxlZnQiOjAsIlJpZ2h0IjowLCJCb3R0b20iOjB9LCJQYWRkaW5nIjp7IiRpZCI6IjMxMCIsIlRvcCI6MCwiTGVmdCI6MCwiUmlnaHQiOjAsIkJvdHRvbSI6MH0sIkJhY2tncm91bmQiOnsiJHJlZiI6IjgyIn0sIklzVmlzaWJsZSI6dHJ1ZSwiV2lkdGgiOjAuMCwiSGVpZ2h0IjowLjAsIkJvcmRlclN0eWxlIjp7IiRpZCI6IjMxMSIsIkxpbmVDb2xvciI6bnVsbCwiTGluZVdlaWdodCI6MC4wLCJMaW5lVHlwZSI6MCwiUGFyZW50U3R5bGUiOm51bGx9LCJQYXJlbnRTdHlsZSI6bnVsbH0sIkRhdGVGb3JtYXQiOnsiJGlkIjoiMzE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TMiLCJEYXRlUGFydElzVmlzaWJsZSI6dHJ1ZSwiVGltZVBhcnRJc1Zpc2libGUiOmZhbHNlfX0sIklzVmlzaWJsZSI6dHJ1ZSwiUGFyZW50U3R5bGUiOm51bGx9LCJJbmRleCI6OCwiUGVyY2VudGFnZUNvbXBsZXRlIjpudWxsLCJQb3NpdGlvbiI6eyJSYXRpbyI6MC4wODU0OTU3NTgwNTY2NDA2MjgsIklzQ3VzdG9tIjp0cnVlfSwiRGF0ZUZvcm1hdCI6eyIkcmVmIjoiMzEyIn0sIklkIjoiMjEyMGQ5YWYtYWYyNS00Mjc0LWExZDEtZTM1NTY5YTk5NzQ2IiwiSW1wb3J0SWQiOm51bGwsIlRpdGxlIjoiU3RhcnRzIHRoZSBUViBzaG93IEphbWllJ3MgS2l0Y2hlbiIsIk5vdGUiOm51bGwsIkh5cGVybGluayI6bnVsbCwiSXNDaGFuZ2VkIjpmYWxzZSwiSXNOZXciOmZhbHNlfSx7IiRpZCI6IjMxNCIsIkRhdGUiOiIyMDAzLTA2LTI3VDIzOjU5OjAwWiIsIlN0eWxlIjp7IiRpZCI6IjMxNSIsIlNoYXBlIjoxLCJDb25uZWN0b3JNYXJnaW4iOnsiJGlkIjoiMzE2IiwiVG9wIjowLCJMZWZ0IjoyLCJSaWdodCI6MiwiQm90dG9tIjowfSwiQ29ubmVjdG9yU3R5bGUiOnsiJGlkIjoiMzE3IiwiTGluZUNvbG9yIjp7IiRyZWYiOiI1OCJ9LCJMaW5lV2VpZ2h0IjoxLjAsIkxpbmVUeXBlIjowLCJQYXJlbnRTdHlsZSI6bnVsbH0sIklzQmVsb3dUaW1lYmFuZCI6dHJ1ZSwiSGlkZURhdGUiOmZhbHNlLCJTaGFwZVNpemUiOjAsIlNwYWNpbmciOjIuMCwiUGFkZGluZyI6eyIkaWQiOiIzMTgiLCJUb3AiOjcsIkxlZnQiOjMsIlJpZ2h0IjowLCJCb3R0b20iOjJ9LCJTaGFwZVN0eWxlIjp7IiRpZCI6IjMxOSIsIk1hcmdpbiI6eyIkaWQiOiIzMjAiLCJUb3AiOjAsIkxlZnQiOjAsIlJpZ2h0IjowLCJCb3R0b20iOjB9LCJQYWRkaW5nIjp7IiRpZCI6IjMyMSIsIlRvcCI6MCwiTGVmdCI6MCwiUmlnaHQiOjAsIkJvdHRvbSI6MH0sIkJhY2tncm91bmQiOnsiJGlkIjoiMzIyIiwiQ29sb3IiOnsiJGlkIjoiMzIzIiwiQSI6MjU1LCJSIjoyMjIsIkciOjczLCJCIjo1Nn19LCJJc1Zpc2libGUiOnRydWUsIldpZHRoIjoxMi4wLCJIZWlnaHQiOjE0LjAsIkJvcmRlclN0eWxlIjp7IiRpZCI6IjMyNCIsIkxpbmVDb2xvciI6eyIkcmVmIjoiNjcifSwiTGluZVdlaWdodCI6MC4wLCJMaW5lVHlwZSI6MCwiUGFyZW50U3R5bGUiOm51bGx9LCJQYXJlbnRTdHlsZSI6bnVsbH0sIlRpdGxlU3R5bGUiOnsiJGlkIjoiMzI1IiwiRm9udFNldHRpbmdzIjp7IiRpZCI6IjMyNiIsIkZvbnRTaXplIjoxMiwiRm9udE5hbWUiOiJDYWxpYnJpIiwiSXNCb2xkIjpmYWxzZSwiSXNJdGFsaWMiOmZhbHNlLCJJc1VuZGVybGluZWQiOmZhbHNlLCJQYXJlbnRTdHlsZSI6bnVsbH0sIkF1dG9TaXplIjoyLCJGb3JlZ3JvdW5kIjp7IiRpZCI6IjMyNyIsIkNvbG9yIjp7IiRpZCI6IjMyOCIsIkEiOjI1NSwiUiI6MCwiRyI6MCwiQiI6MH19LCJNYXhXaWR0aCI6MjE1LjgxODM0NDExNjIxMDk0LCJNYXhIZWlnaHQiOiJJbmZpbml0eSIsIlNtYXJ0Rm9yZWdyb3VuZElzQWN0aXZlIjpmYWxzZSwiSG9yaXpvbnRhbEFsaWdubWVudCI6MSwiVmVydGljYWxBbGlnbm1lbnQiOjAsIlNtYXJ0Rm9yZWdyb3VuZCI6bnVsbCwiQmFja2dyb3VuZEZpbGxUeXBlIjowLCJNYXJnaW4iOnsiJGlkIjoiMzI5IiwiVG9wIjowLCJMZWZ0IjowLCJSaWdodCI6MCwiQm90dG9tIjowfSwiUGFkZGluZyI6eyIkaWQiOiIzMzAiLCJUb3AiOjAsIkxlZnQiOjAsIlJpZ2h0IjowLCJCb3R0b20iOjB9LCJCYWNrZ3JvdW5kIjp7IiRyZWYiOiI3NSJ9LCJJc1Zpc2libGUiOnRydWUsIldpZHRoIjowLjAsIkhlaWdodCI6MC4wLCJCb3JkZXJTdHlsZSI6eyIkaWQiOiIzMzEiLCJMaW5lQ29sb3IiOm51bGwsIkxpbmVXZWlnaHQiOjAuMCwiTGluZVR5cGUiOjAsIlBhcmVudFN0eWxlIjpudWxsfSwiUGFyZW50U3R5bGUiOm51bGx9LCJEYXRlU3R5bGUiOnsiJGlkIjoiMzMyIiwiRm9udFNldHRpbmdzIjp7IiRpZCI6IjMzMy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zNCIsIlRvcCI6MCwiTGVmdCI6MCwiUmlnaHQiOjAsIkJvdHRvbSI6MH0sIlBhZGRpbmciOnsiJGlkIjoiMzM1IiwiVG9wIjowLCJMZWZ0IjowLCJSaWdodCI6MCwiQm90dG9tIjowfSwiQmFja2dyb3VuZCI6eyIkcmVmIjoiODIifSwiSXNWaXNpYmxlIjp0cnVlLCJXaWR0aCI6MC4wLCJIZWlnaHQiOjAuMCwiQm9yZGVyU3R5bGUiOnsiJGlkIjoiMzM2IiwiTGluZUNvbG9yIjpudWxsLCJMaW5lV2VpZ2h0IjowLjAsIkxpbmVUeXBlIjowLCJQYXJlbnRTdHlsZSI6bnVsbH0sIlBhcmVudFN0eWxlIjpudWxsfSwiRGF0ZUZvcm1hdCI6eyIkaWQiOiIzMz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zOCIsIkRhdGVQYXJ0SXNWaXNpYmxlIjp0cnVlLCJUaW1lUGFydElzVmlzaWJsZSI6ZmFsc2V9fSwiSXNWaXNpYmxlIjp0cnVlLCJQYXJlbnRTdHlsZSI6bnVsbH0sIkluZGV4Ijo5LCJQZXJjZW50YWdlQ29tcGxldGUiOm51bGwsIlBvc2l0aW9uIjp7IlJhdGlvIjowLjA4ODE2NjM2NzU2NjE0NDAzLCJJc0N1c3RvbSI6ZmFsc2V9LCJEYXRlRm9ybWF0Ijp7IiRyZWYiOiIzMzcifSwiSWQiOiIzMmZiNzQ0OC0xZmIwLTQ4ZGUtODM3ZS0wMzc3NmNjOGU2ODUiLCJJbXBvcnRJZCI6bnVsbCwiVGl0bGUiOiJNQkUgZm9yIHNlcnZpY2VzIHRvIHRoZSBob3NwaXRhbGl0eSBpbmR1c3RyeSIsIk5vdGUiOm51bGwsIkh5cGVybGluayI6bnVsbCwiSXNDaGFuZ2VkIjpmYWxzZSwiSXNOZXciOmZhbHNlfSx7IiRpZCI6IjMzOSIsIkRhdGUiOiIyMDA1LTA1LTI3VDIzOjU5OjAwWiIsIlN0eWxlIjp7IiRpZCI6IjM0MCIsIlNoYXBlIjoxLCJDb25uZWN0b3JNYXJnaW4iOnsiJGlkIjoiMzQxIiwiVG9wIjowLCJMZWZ0IjoyLCJSaWdodCI6MiwiQm90dG9tIjowfSwiQ29ubmVjdG9yU3R5bGUiOnsiJGlkIjoiMzQyIiwiTGluZUNvbG9yIjp7IiRyZWYiOiI1OCJ9LCJMaW5lV2VpZ2h0IjoxLjAsIkxpbmVUeXBlIjowLCJQYXJlbnRTdHlsZSI6bnVsbH0sIklzQmVsb3dUaW1lYmFuZCI6ZmFsc2UsIkhpZGVEYXRlIjpmYWxzZSwiU2hhcGVTaXplIjowLCJTcGFjaW5nIjoyLjAsIlBhZGRpbmciOnsiJGlkIjoiMzQzIiwiVG9wIjo3LCJMZWZ0IjozLCJSaWdodCI6MCwiQm90dG9tIjoyfSwiU2hhcGVTdHlsZSI6eyIkaWQiOiIzNDQiLCJNYXJnaW4iOnsiJGlkIjoiMzQ1IiwiVG9wIjowLCJMZWZ0IjowLCJSaWdodCI6MCwiQm90dG9tIjowfSwiUGFkZGluZyI6eyIkaWQiOiIzNDYiLCJUb3AiOjAsIkxlZnQiOjAsIlJpZ2h0IjowLCJCb3R0b20iOjB9LCJCYWNrZ3JvdW5kIjp7IiRpZCI6IjM0NyIsIkNvbG9yIjp7IiRpZCI6IjM0OCIsIkEiOjI1NSwiUiI6MjIyLCJHIjo3MywiQiI6NTZ9fSwiSXNWaXNpYmxlIjp0cnVlLCJXaWR0aCI6MTIuMCwiSGVpZ2h0IjoxNC4wLCJCb3JkZXJTdHlsZSI6eyIkaWQiOiIzNDkiLCJMaW5lQ29sb3IiOnsiJHJlZiI6IjY3In0sIkxpbmVXZWlnaHQiOjAuMCwiTGluZVR5cGUiOjAsIlBhcmVudFN0eWxlIjpudWxsfSwiUGFyZW50U3R5bGUiOm51bGx9LCJUaXRsZVN0eWxlIjp7IiRpZCI6IjM1MCIsIkZvbnRTZXR0aW5ncyI6eyIkaWQiOiIzNTEiLCJGb250U2l6ZSI6MTIsIkZvbnROYW1lIjoiQ2FsaWJyaSIsIklzQm9sZCI6ZmFsc2UsIklzSXRhbGljIjpmYWxzZSwiSXNVbmRlcmxpbmVkIjpmYWxzZSwiUGFyZW50U3R5bGUiOm51bGx9LCJBdXRvU2l6ZSI6MCwiRm9yZWdyb3VuZCI6eyIkaWQiOiIzNTIiLCJDb2xvciI6eyIkaWQiOiIzNT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U0IiwiVG9wIjowLCJMZWZ0IjowLCJSaWdodCI6MCwiQm90dG9tIjowfSwiUGFkZGluZyI6eyIkaWQiOiIzNTUiLCJUb3AiOjAsIkxlZnQiOjAsIlJpZ2h0IjowLCJCb3R0b20iOjB9LCJCYWNrZ3JvdW5kIjp7IiRyZWYiOiI3NSJ9LCJJc1Zpc2libGUiOnRydWUsIldpZHRoIjowLjAsIkhlaWdodCI6MC4wLCJCb3JkZXJTdHlsZSI6eyIkaWQiOiIzNTYiLCJMaW5lQ29sb3IiOm51bGwsIkxpbmVXZWlnaHQiOjAuMCwiTGluZVR5cGUiOjAsIlBhcmVudFN0eWxlIjpudWxsfSwiUGFyZW50U3R5bGUiOm51bGx9LCJEYXRlU3R5bGUiOnsiJGlkIjoiMzU3IiwiRm9udFNldHRpbmdzIjp7IiRpZCI6IjM1O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1OSIsIlRvcCI6MCwiTGVmdCI6MCwiUmlnaHQiOjAsIkJvdHRvbSI6MH0sIlBhZGRpbmciOnsiJGlkIjoiMzYwIiwiVG9wIjowLCJMZWZ0IjowLCJSaWdodCI6MCwiQm90dG9tIjowfSwiQmFja2dyb3VuZCI6eyIkcmVmIjoiODIifSwiSXNWaXNpYmxlIjp0cnVlLCJXaWR0aCI6MC4wLCJIZWlnaHQiOjAuMCwiQm9yZGVyU3R5bGUiOnsiJGlkIjoiMzYxIiwiTGluZUNvbG9yIjpudWxsLCJMaW5lV2VpZ2h0IjowLjAsIkxpbmVUeXBlIjowLCJQYXJlbnRTdHlsZSI6bnVsbH0sIlBhcmVudFN0eWxlIjpudWxsfSwiRGF0ZUZvcm1hdCI6eyIkaWQiOiIzNj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2MyIsIkRhdGVQYXJ0SXNWaXNpYmxlIjp0cnVlLCJUaW1lUGFydElzVmlzaWJsZSI6ZmFsc2V9fSwiSXNWaXNpYmxlIjp0cnVlLCJQYXJlbnRTdHlsZSI6bnVsbH0sIkluZGV4IjoxMCwiUGVyY2VudGFnZUNvbXBsZXRlIjpudWxsLCJQb3NpdGlvbiI6eyJSYXRpbyI6MC4zODk0MDgyODExMTQzNjYzMiwiSXNDdXN0b20iOnRydWV9LCJEYXRlRm9ybWF0Ijp7IiRyZWYiOiIzNjIifSwiSWQiOiI2MjJjMzY1OS02MWJjLTQ3NTAtOTE2NS03YWIzMzRlMzJkNzYiLCJJbXBvcnRJZCI6bnVsbCwiVGl0bGUiOiJJbml0aWF0ZXMgRmVlZCBNZSBCZXR0ZXIgY2FtcGFpZ24iLCJOb3RlIjpudWxsLCJIeXBlcmxpbmsiOm51bGwsIklzQ2hhbmdlZCI6ZmFsc2UsIklzTmV3IjpmYWxzZX0seyIkaWQiOiIzNjQiLCJEYXRlIjoiMjAwNS0xMC0yN1QyMzo1OTowMFoiLCJTdHlsZSI6eyIkaWQiOiIzNjUiLCJTaGFwZSI6MSwiQ29ubmVjdG9yTWFyZ2luIjp7IiRpZCI6IjM2NiIsIlRvcCI6MCwiTGVmdCI6MiwiUmlnaHQiOjIsIkJvdHRvbSI6MH0sIkNvbm5lY3RvclN0eWxlIjp7IiRpZCI6IjM2NyIsIkxpbmVDb2xvciI6eyIkcmVmIjoiNTgifSwiTGluZVdlaWdodCI6MS4wLCJMaW5lVHlwZSI6MCwiUGFyZW50U3R5bGUiOm51bGx9LCJJc0JlbG93VGltZWJhbmQiOnRydWUsIkhpZGVEYXRlIjpmYWxzZSwiU2hhcGVTaXplIjowLCJTcGFjaW5nIjoyLjAsIlBhZGRpbmciOnsiJGlkIjoiMzY4IiwiVG9wIjo3LCJMZWZ0IjozLCJSaWdodCI6MCwiQm90dG9tIjoyfSwiU2hhcGVTdHlsZSI6eyIkaWQiOiIzNjkiLCJNYXJnaW4iOnsiJGlkIjoiMzcwIiwiVG9wIjowLCJMZWZ0IjowLCJSaWdodCI6MCwiQm90dG9tIjowfSwiUGFkZGluZyI6eyIkaWQiOiIzNzEiLCJUb3AiOjAsIkxlZnQiOjAsIlJpZ2h0IjowLCJCb3R0b20iOjB9LCJCYWNrZ3JvdW5kIjp7IiRpZCI6IjM3MiIsIkNvbG9yIjp7IiRpZCI6IjM3MyIsIkEiOjI1NSwiUiI6MjIyLCJHIjo3MywiQiI6NTZ9fSwiSXNWaXNpYmxlIjp0cnVlLCJXaWR0aCI6MTIuMCwiSGVpZ2h0IjoxNC4wLCJCb3JkZXJTdHlsZSI6eyIkaWQiOiIzNzQiLCJMaW5lQ29sb3IiOnsiJHJlZiI6IjY3In0sIkxpbmVXZWlnaHQiOjAuMCwiTGluZVR5cGUiOjAsIlBhcmVudFN0eWxlIjpudWxsfSwiUGFyZW50U3R5bGUiOm51bGx9LCJUaXRsZVN0eWxlIjp7IiRpZCI6IjM3NSIsIkZvbnRTZXR0aW5ncyI6eyIkaWQiOiIzNzYiLCJGb250U2l6ZSI6MTIsIkZvbnROYW1lIjoiQ2FsaWJyaSIsIklzQm9sZCI6ZmFsc2UsIklzSXRhbGljIjpmYWxzZSwiSXNVbmRlcmxpbmVkIjpmYWxzZSwiUGFyZW50U3R5bGUiOm51bGx9LCJBdXRvU2l6ZSI6MiwiRm9yZWdyb3VuZCI6eyIkaWQiOiIzNzciLCJDb2xvciI6eyIkaWQiOiIzNzgiLCJBIjoyNTUsIlIiOjAsIkciOjAsIkIiOjB9fSwiTWF4V2lkdGgiOjI1My4wLCJNYXhIZWlnaHQiOiJJbmZpbml0eSIsIlNtYXJ0Rm9yZWdyb3VuZElzQWN0aXZlIjpmYWxzZSwiSG9yaXpvbnRhbEFsaWdubWVudCI6MSwiVmVydGljYWxBbGlnbm1lbnQiOjAsIlNtYXJ0Rm9yZWdyb3VuZCI6bnVsbCwiQmFja2dyb3VuZEZpbGxUeXBlIjowLCJNYXJnaW4iOnsiJGlkIjoiMzc5IiwiVG9wIjowLCJMZWZ0IjowLCJSaWdodCI6MCwiQm90dG9tIjowfSwiUGFkZGluZyI6eyIkaWQiOiIzODAiLCJUb3AiOjAsIkxlZnQiOjAsIlJpZ2h0IjowLCJCb3R0b20iOjB9LCJCYWNrZ3JvdW5kIjp7IiRyZWYiOiI3NSJ9LCJJc1Zpc2libGUiOnRydWUsIldpZHRoIjowLjAsIkhlaWdodCI6MC4wLCJCb3JkZXJTdHlsZSI6eyIkaWQiOiIzODEiLCJMaW5lQ29sb3IiOm51bGwsIkxpbmVXZWlnaHQiOjAuMCwiTGluZVR5cGUiOjAsIlBhcmVudFN0eWxlIjpudWxsfSwiUGFyZW50U3R5bGUiOm51bGx9LCJEYXRlU3R5bGUiOnsiJGlkIjoiMzgyIiwiRm9udFNldHRpbmdzIjp7IiRpZCI6IjM4My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4NCIsIlRvcCI6MCwiTGVmdCI6MCwiUmlnaHQiOjAsIkJvdHRvbSI6MH0sIlBhZGRpbmciOnsiJGlkIjoiMzg1IiwiVG9wIjowLCJMZWZ0IjowLCJSaWdodCI6MCwiQm90dG9tIjowfSwiQmFja2dyb3VuZCI6eyIkcmVmIjoiODIifSwiSXNWaXNpYmxlIjp0cnVlLCJXaWR0aCI6MC4wLCJIZWlnaHQiOjAuMCwiQm9yZGVyU3R5bGUiOnsiJGlkIjoiMzg2IiwiTGluZUNvbG9yIjpudWxsLCJMaW5lV2VpZ2h0IjowLjAsIkxpbmVUeXBlIjowLCJQYXJlbnRTdHlsZSI6bnVsbH0sIlBhcmVudFN0eWxlIjpudWxsfSwiRGF0ZUZvcm1hdCI6eyIkaWQiOiIzO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4OCIsIkRhdGVQYXJ0SXNWaXNpYmxlIjp0cnVlLCJUaW1lUGFydElzVmlzaWJsZSI6ZmFsc2V9fSwiSXNWaXNpYmxlIjp0cnVlLCJQYXJlbnRTdHlsZSI6bnVsbH0sIkluZGV4IjoxMSwiUGVyY2VudGFnZUNvbXBsZXRlIjpudWxsLCJQb3NpdGlvbiI6eyJSYXRpbyI6MC4zNjMxMTc3MDg5ODMyNDQ3NSwiSXNDdXN0b20iOnRydWV9LCJEYXRlRm9ybWF0Ijp7IiRyZWYiOiIzODcifSwiSWQiOiJlYjM3MDJjNy1mM2U4LTQ5ZjQtOTkxZi1iY2VmMGQ4NDg5MjciLCJJbXBvcnRJZCI6bnVsbCwiVGl0bGUiOiJWb3RlZCBhcyB0aGUgTW9zdCBJbnNwaXJpbmcgUG9saXRpY2FsIEZpZ3VyZSBvZiAyMDA1IiwiTm90ZSI6bnVsbCwiSHlwZXJsaW5rIjpudWxsLCJJc0NoYW5nZWQiOmZhbHNlLCJJc05ldyI6ZmFsc2V9LHsiJGlkIjoiMzg5IiwiRGF0ZSI6IjIwMDgtMDUtMjdUMjM6NTk6MDBaIiwiU3R5bGUiOnsiJGlkIjoiMzkwIiwiU2hhcGUiOjEsIkNvbm5lY3Rvck1hcmdpbiI6eyIkaWQiOiIzOTEiLCJUb3AiOjAsIkxlZnQiOjIsIlJpZ2h0IjoyLCJCb3R0b20iOjB9LCJDb25uZWN0b3JTdHlsZSI6eyIkaWQiOiIzOTIiLCJMaW5lQ29sb3IiOnsiJHJlZiI6IjU4In0sIkxpbmVXZWlnaHQiOjEuMCwiTGluZVR5cGUiOjAsIlBhcmVudFN0eWxlIjpudWxsfSwiSXNCZWxvd1RpbWViYW5kIjpmYWxzZSwiSGlkZURhdGUiOmZhbHNlLCJTaGFwZVNpemUiOjAsIlNwYWNpbmciOjIuMCwiUGFkZGluZyI6eyIkaWQiOiIzOTMiLCJUb3AiOjcsIkxlZnQiOjMsIlJpZ2h0IjowLCJCb3R0b20iOjJ9LCJTaGFwZVN0eWxlIjp7IiRpZCI6IjM5NCIsIk1hcmdpbiI6eyIkaWQiOiIzOTUiLCJUb3AiOjAsIkxlZnQiOjAsIlJpZ2h0IjowLCJCb3R0b20iOjB9LCJQYWRkaW5nIjp7IiRpZCI6IjM5NiIsIlRvcCI6MCwiTGVmdCI6MCwiUmlnaHQiOjAsIkJvdHRvbSI6MH0sIkJhY2tncm91bmQiOnsiJGlkIjoiMzk3IiwiQ29sb3IiOnsiJGlkIjoiMzk4IiwiQSI6MjU1LCJSIjoyMjIsIkciOjczLCJCIjo1Nn19LCJJc1Zpc2libGUiOnRydWUsIldpZHRoIjoxMi4wLCJIZWlnaHQiOjE0LjAsIkJvcmRlclN0eWxlIjp7IiRpZCI6IjM5OSIsIkxpbmVDb2xvciI6eyIkcmVmIjoiNjcifSwiTGluZVdlaWdodCI6MC4wLCJMaW5lVHlwZSI6MCwiUGFyZW50U3R5bGUiOm51bGx9LCJQYXJlbnRTdHlsZSI6bnVsbH0sIlRpdGxlU3R5bGUiOnsiJGlkIjoiNDAwIiwiRm9udFNldHRpbmdzIjp7IiRpZCI6IjQwMSIsIkZvbnRTaXplIjoxMiwiRm9udE5hbWUiOiJDYWxpYnJpIiwiSXNCb2xkIjpmYWxzZSwiSXNJdGFsaWMiOmZhbHNlLCJJc1VuZGVybGluZWQiOmZhbHNlLCJQYXJlbnRTdHlsZSI6bnVsbH0sIkF1dG9TaXplIjowLCJGb3JlZ3JvdW5kIjp7IiRpZCI6IjQwMiIsIkNvbG9yIjp7IiRpZCI6IjQw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MDQiLCJUb3AiOjAsIkxlZnQiOjAsIlJpZ2h0IjowLCJCb3R0b20iOjB9LCJQYWRkaW5nIjp7IiRpZCI6IjQwNSIsIlRvcCI6MCwiTGVmdCI6MCwiUmlnaHQiOjAsIkJvdHRvbSI6MH0sIkJhY2tncm91bmQiOnsiJHJlZiI6Ijc1In0sIklzVmlzaWJsZSI6dHJ1ZSwiV2lkdGgiOjAuMCwiSGVpZ2h0IjowLjAsIkJvcmRlclN0eWxlIjp7IiRpZCI6IjQwNiIsIkxpbmVDb2xvciI6bnVsbCwiTGluZVdlaWdodCI6MC4wLCJMaW5lVHlwZSI6MCwiUGFyZW50U3R5bGUiOm51bGx9LCJQYXJlbnRTdHlsZSI6bnVsbH0sIkRhdGVTdHlsZSI6eyIkaWQiOiI0MDciLCJGb250U2V0dGluZ3MiOnsiJGlkIjoiNDA4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A5IiwiVG9wIjowLCJMZWZ0IjowLCJSaWdodCI6MCwiQm90dG9tIjowfSwiUGFkZGluZyI6eyIkaWQiOiI0MTAiLCJUb3AiOjAsIkxlZnQiOjAsIlJpZ2h0IjowLCJCb3R0b20iOjB9LCJCYWNrZ3JvdW5kIjp7IiRyZWYiOiI4MiJ9LCJJc1Zpc2libGUiOnRydWUsIldpZHRoIjowLjAsIkhlaWdodCI6MC4wLCJCb3JkZXJTdHlsZSI6eyIkaWQiOiI0MTEiLCJMaW5lQ29sb3IiOm51bGwsIkxpbmVXZWlnaHQiOjAuMCwiTGluZVR5cGUiOjAsIlBhcmVudFN0eWxlIjpudWxsfSwiUGFyZW50U3R5bGUiOm51bGx9LCJEYXRlRm9ybWF0Ijp7IiRpZCI6IjQx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EzIiwiRGF0ZVBhcnRJc1Zpc2libGUiOnRydWUsIlRpbWVQYXJ0SXNWaXNpYmxlIjpmYWxzZX19LCJJc1Zpc2libGUiOnRydWUsIlBhcmVudFN0eWxlIjpudWxsfSwiSW5kZXgiOjEyLCJQZXJjZW50YWdlQ29tcGxldGUiOm51bGwsIlBvc2l0aW9uIjp7IlJhdGlvIjowLjI4NzcxMjE2NzgxMDUxMDczLCJJc0N1c3RvbSI6dHJ1ZX0sIkRhdGVGb3JtYXQiOnsiJHJlZiI6IjQxMiJ9LCJJZCI6IjVjZjc3NzRjLTcwY2ItNDkyMy05YzFjLTczNjE0ZjI4ZDE5OSIsIkltcG9ydElkIjpudWxsLCJUaXRsZSI6IkxhdW5jaGVzIGhpcyBoaWdoLWVuZCByZXN0YXVyYW50IiwiTm90ZSI6bnVsbCwiSHlwZXJsaW5rIjpudWxsLCJJc0NoYW5nZWQiOmZhbHNlLCJJc05ldyI6ZmFsc2V9LHsiJGlkIjoiNDE0IiwiRGF0ZSI6IjIwMDktMTItMjdUMjM6NTk6MDBaIiwiU3R5bGUiOnsiJGlkIjoiNDE1IiwiU2hhcGUiOjEsIkNvbm5lY3Rvck1hcmdpbiI6eyIkaWQiOiI0MTYiLCJUb3AiOjAsIkxlZnQiOjIsIlJpZ2h0IjoyLCJCb3R0b20iOjB9LCJDb25uZWN0b3JTdHlsZSI6eyIkaWQiOiI0MTciLCJMaW5lQ29sb3IiOnsiJHJlZiI6IjU4In0sIkxpbmVXZWlnaHQiOjEuMCwiTGluZVR5cGUiOjAsIlBhcmVudFN0eWxlIjpudWxsfSwiSXNCZWxvd1RpbWViYW5kIjp0cnVlLCJIaWRlRGF0ZSI6ZmFsc2UsIlNoYXBlU2l6ZSI6MCwiU3BhY2luZyI6Mi4wLCJQYWRkaW5nIjp7IiRpZCI6IjQxOCIsIlRvcCI6NywiTGVmdCI6MywiUmlnaHQiOjAsIkJvdHRvbSI6Mn0sIlNoYXBlU3R5bGUiOnsiJGlkIjoiNDE5IiwiTWFyZ2luIjp7IiRpZCI6IjQyMCIsIlRvcCI6MCwiTGVmdCI6MCwiUmlnaHQiOjAsIkJvdHRvbSI6MH0sIlBhZGRpbmciOnsiJGlkIjoiNDIxIiwiVG9wIjowLCJMZWZ0IjowLCJSaWdodCI6MCwiQm90dG9tIjowfSwiQmFja2dyb3VuZCI6eyIkaWQiOiI0MjIiLCJDb2xvciI6eyIkaWQiOiI0MjMiLCJBIjoyNTUsIlIiOjIyMiwiRyI6NzMsIkIiOjU2fX0sIklzVmlzaWJsZSI6dHJ1ZSwiV2lkdGgiOjEyLjAsIkhlaWdodCI6MTQuMCwiQm9yZGVyU3R5bGUiOnsiJGlkIjoiNDI0IiwiTGluZUNvbG9yIjp7IiRyZWYiOiI2NyJ9LCJMaW5lV2VpZ2h0IjowLjAsIkxpbmVUeXBlIjowLCJQYXJlbnRTdHlsZSI6bnVsbH0sIlBhcmVudFN0eWxlIjpudWxsfSwiVGl0bGVTdHlsZSI6eyIkaWQiOiI0MjUiLCJGb250U2V0dGluZ3MiOnsiJGlkIjoiNDI2IiwiRm9udFNpemUiOjEyLCJGb250TmFtZSI6IkNhbGlicmkiLCJJc0JvbGQiOmZhbHNlLCJJc0l0YWxpYyI6ZmFsc2UsIklzVW5kZXJsaW5lZCI6ZmFsc2UsIlBhcmVudFN0eWxlIjpudWxsfSwiQXV0b1NpemUiOjAsIkZvcmVncm91bmQiOnsiJGlkIjoiNDI3IiwiQ29sb3IiOnsiJGlkIjoiNDI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yOSIsIlRvcCI6MCwiTGVmdCI6MCwiUmlnaHQiOjAsIkJvdHRvbSI6MH0sIlBhZGRpbmciOnsiJGlkIjoiNDMwIiwiVG9wIjowLCJMZWZ0IjowLCJSaWdodCI6MCwiQm90dG9tIjowfSwiQmFja2dyb3VuZCI6eyIkcmVmIjoiNzUifSwiSXNWaXNpYmxlIjp0cnVlLCJXaWR0aCI6MC4wLCJIZWlnaHQiOjAuMCwiQm9yZGVyU3R5bGUiOnsiJGlkIjoiNDMxIiwiTGluZUNvbG9yIjpudWxsLCJMaW5lV2VpZ2h0IjowLjAsIkxpbmVUeXBlIjowLCJQYXJlbnRTdHlsZSI6bnVsbH0sIlBhcmVudFN0eWxlIjpudWxsfSwiRGF0ZVN0eWxlIjp7IiRpZCI6IjQzMiIsIkZvbnRTZXR0aW5ncyI6eyIkaWQiOiI0MzM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MzQiLCJUb3AiOjAsIkxlZnQiOjAsIlJpZ2h0IjowLCJCb3R0b20iOjB9LCJQYWRkaW5nIjp7IiRpZCI6IjQzNSIsIlRvcCI6MCwiTGVmdCI6MCwiUmlnaHQiOjAsIkJvdHRvbSI6MH0sIkJhY2tncm91bmQiOnsiJHJlZiI6IjgyIn0sIklzVmlzaWJsZSI6dHJ1ZSwiV2lkdGgiOjAuMCwiSGVpZ2h0IjowLjAsIkJvcmRlclN0eWxlIjp7IiRpZCI6IjQzNiIsIkxpbmVDb2xvciI6bnVsbCwiTGluZVdlaWdodCI6MC4wLCJMaW5lVHlwZSI6MCwiUGFyZW50U3R5bGUiOm51bGx9LCJQYXJlbnRTdHlsZSI6bnVsbH0sIkRhdGVGb3JtYXQiOnsiJGlkIjoiNDM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giLCJEYXRlUGFydElzVmlzaWJsZSI6dHJ1ZSwiVGltZVBhcnRJc1Zpc2libGUiOmZhbHNlfX0sIklzVmlzaWJsZSI6dHJ1ZSwiUGFyZW50U3R5bGUiOm51bGx9LCJJbmRleCI6MTMsIlBlcmNlbnRhZ2VDb21wbGV0ZSI6bnVsbCwiUG9zaXRpb24iOnsiUmF0aW8iOjAuMjYwNTgyNDMyOTIzNDkzNTMsIklzQ3VzdG9tIjp0cnVlfSwiRGF0ZUZvcm1hdCI6eyIkcmVmIjoiNDM3In0sIklkIjoiMzE2YzVkNDYtZTJkYi00M2U1LWE0NjYtNzE3ZmM1OGRjMmU2IiwiSW1wb3J0SWQiOm51bGwsIlRpdGxlIjoiUmVjZWl2ZXMgdGhlIDIwMTAgVEVEIFByaXplIiwiTm90ZSI6bnVsbCwiSHlwZXJsaW5rIjpudWxsLCJJc0NoYW5nZWQiOmZhbHNlLCJJc05ldyI6ZmFsc2V9LHsiJGlkIjoiNDM5IiwiRGF0ZSI6IjIwMTAtMDUtMjdUMjM6NTk6MDBaIiwiU3R5bGUiOnsiJGlkIjoiNDQwIiwiU2hhcGUiOjEsIkNvbm5lY3Rvck1hcmdpbiI6eyIkaWQiOiI0NDEiLCJUb3AiOjAsIkxlZnQiOjIsIlJpZ2h0IjoyLCJCb3R0b20iOjB9LCJDb25uZWN0b3JTdHlsZSI6eyIkaWQiOiI0NDIiLCJMaW5lQ29sb3IiOnsiJHJlZiI6IjU4In0sIkxpbmVXZWlnaHQiOjEuMCwiTGluZVR5cGUiOjAsIlBhcmVudFN0eWxlIjpudWxsfSwiSXNCZWxvd1RpbWViYW5kIjpmYWxzZSwiSGlkZURhdGUiOmZhbHNlLCJTaGFwZVNpemUiOjAsIlNwYWNpbmciOjIuMCwiUGFkZGluZyI6eyIkaWQiOiI0NDMiLCJUb3AiOjcsIkxlZnQiOjMsIlJpZ2h0IjowLCJCb3R0b20iOjJ9LCJTaGFwZVN0eWxlIjp7IiRpZCI6IjQ0NCIsIk1hcmdpbiI6eyIkaWQiOiI0NDUiLCJUb3AiOjAsIkxlZnQiOjAsIlJpZ2h0IjowLCJCb3R0b20iOjB9LCJQYWRkaW5nIjp7IiRpZCI6IjQ0NiIsIlRvcCI6MCwiTGVmdCI6MCwiUmlnaHQiOjAsIkJvdHRvbSI6MH0sIkJhY2tncm91bmQiOnsiJGlkIjoiNDQ3IiwiQ29sb3IiOnsiJGlkIjoiNDQ4IiwiQSI6MjU1LCJSIjoyMjIsIkciOjczLCJCIjo1Nn19LCJJc1Zpc2libGUiOnRydWUsIldpZHRoIjoxMi4wLCJIZWlnaHQiOjE0LjAsIkJvcmRlclN0eWxlIjp7IiRpZCI6IjQ0OSIsIkxpbmVDb2xvciI6eyIkcmVmIjoiNjcifSwiTGluZVdlaWdodCI6MC4wLCJMaW5lVHlwZSI6MCwiUGFyZW50U3R5bGUiOm51bGx9LCJQYXJlbnRTdHlsZSI6bnVsbH0sIlRpdGxlU3R5bGUiOnsiJGlkIjoiNDUwIiwiRm9udFNldHRpbmdzIjp7IiRpZCI6IjQ1MSIsIkZvbnRTaXplIjoxMiwiRm9udE5hbWUiOiJDYWxpYnJpIiwiSXNCb2xkIjpmYWxzZSwiSXNJdGFsaWMiOmZhbHNlLCJJc1VuZGVybGluZWQiOmZhbHNlLCJQYXJlbnRTdHlsZSI6bnVsbH0sIkF1dG9TaXplIjowLCJGb3JlZ3JvdW5kIjp7IiRpZCI6IjQ1MiIsIkNvbG9yIjp7IiRpZCI6IjQ1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NTQiLCJUb3AiOjAsIkxlZnQiOjAsIlJpZ2h0IjowLCJCb3R0b20iOjB9LCJQYWRkaW5nIjp7IiRpZCI6IjQ1NSIsIlRvcCI6MCwiTGVmdCI6MCwiUmlnaHQiOjAsIkJvdHRvbSI6MH0sIkJhY2tncm91bmQiOnsiJHJlZiI6Ijc1In0sIklzVmlzaWJsZSI6dHJ1ZSwiV2lkdGgiOjAuMCwiSGVpZ2h0IjowLjAsIkJvcmRlclN0eWxlIjp7IiRpZCI6IjQ1NiIsIkxpbmVDb2xvciI6bnVsbCwiTGluZVdlaWdodCI6MC4wLCJMaW5lVHlwZSI6MCwiUGFyZW50U3R5bGUiOm51bGx9LCJQYXJlbnRTdHlsZSI6bnVsbH0sIkRhdGVTdHlsZSI6eyIkaWQiOiI0NTciLCJGb250U2V0dGluZ3MiOnsiJGlkIjoiNDU4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U5IiwiVG9wIjowLCJMZWZ0IjowLCJSaWdodCI6MCwiQm90dG9tIjowfSwiUGFkZGluZyI6eyIkaWQiOiI0NjAiLCJUb3AiOjAsIkxlZnQiOjAsIlJpZ2h0IjowLCJCb3R0b20iOjB9LCJCYWNrZ3JvdW5kIjp7IiRyZWYiOiI4MiJ9LCJJc1Zpc2libGUiOnRydWUsIldpZHRoIjowLjAsIkhlaWdodCI6MC4wLCJCb3JkZXJTdHlsZSI6eyIkaWQiOiI0NjEiLCJMaW5lQ29sb3IiOm51bGwsIkxpbmVXZWlnaHQiOjAuMCwiTGluZVR5cGUiOjAsIlBhcmVudFN0eWxlIjpudWxsfSwiUGFyZW50U3R5bGUiOm51bGx9LCJEYXRlRm9ybWF0Ijp7IiRpZCI6IjQ2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YzIiwiRGF0ZVBhcnRJc1Zpc2libGUiOnRydWUsIlRpbWVQYXJ0SXNWaXNpYmxlIjpmYWxzZX19LCJJc1Zpc2libGUiOnRydWUsIlBhcmVudFN0eWxlIjpudWxsfSwiSW5kZXgiOjE0LCJQZXJjZW50YWdlQ29tcGxldGUiOm51bGwsIlBvc2l0aW9uIjp7IlJhdGlvIjowLjE4OTk4OTQ5OTY5MjU2MzY1LCJJc0N1c3RvbSI6dHJ1ZX0sIkRhdGVGb3JtYXQiOnsiJHJlZiI6IjQ2MiJ9LCJJZCI6IjA3MTA4ZDFhLTBlMDMtNGYyZi1hOTcyLTJhMGYzYWY0MWMwYiIsIkltcG9ydElkIjpudWxsLCJUaXRsZSI6IkphbWllIE9saXZlcidzIEZvb2QgUmV2b2x1dGlvbiBhaXJzIiwiTm90ZSI6bnVsbCwiSHlwZXJsaW5rIjpudWxsLCJJc0NoYW5nZWQiOmZhbHNlLCJJc05ldyI6ZmFsc2V9LHsiJGlkIjoiNDY0IiwiRGF0ZSI6IjIwMTEtMDUtMjdUMjM6NTk6MDBaIiwiU3R5bGUiOnsiJGlkIjoiNDY1IiwiU2hhcGUiOjEsIkNvbm5lY3Rvck1hcmdpbiI6eyIkaWQiOiI0NjYiLCJUb3AiOjAsIkxlZnQiOjIsIlJpZ2h0IjoyLCJCb3R0b20iOjB9LCJDb25uZWN0b3JTdHlsZSI6eyIkaWQiOiI0NjciLCJMaW5lQ29sb3IiOnsiJHJlZiI6IjU4In0sIkxpbmVXZWlnaHQiOjEuMCwiTGluZVR5cGUiOjAsIlBhcmVudFN0eWxlIjpudWxsfSwiSXNCZWxvd1RpbWViYW5kIjp0cnVlLCJIaWRlRGF0ZSI6ZmFsc2UsIlNoYXBlU2l6ZSI6MCwiU3BhY2luZyI6Mi4wLCJQYWRkaW5nIjp7IiRpZCI6IjQ2OCIsIlRvcCI6NywiTGVmdCI6MywiUmlnaHQiOjAsIkJvdHRvbSI6Mn0sIlNoYXBlU3R5bGUiOnsiJGlkIjoiNDY5IiwiTWFyZ2luIjp7IiRpZCI6IjQ3MCIsIlRvcCI6MCwiTGVmdCI6MCwiUmlnaHQiOjAsIkJvdHRvbSI6MH0sIlBhZGRpbmciOnsiJGlkIjoiNDcxIiwiVG9wIjowLCJMZWZ0IjowLCJSaWdodCI6MCwiQm90dG9tIjowfSwiQmFja2dyb3VuZCI6eyIkaWQiOiI0NzIiLCJDb2xvciI6eyIkaWQiOiI0NzMiLCJBIjoyNTUsIlIiOjIyMiwiRyI6NzMsIkIiOjU2fX0sIklzVmlzaWJsZSI6dHJ1ZSwiV2lkdGgiOjEyLjAsIkhlaWdodCI6MTQuMCwiQm9yZGVyU3R5bGUiOnsiJGlkIjoiNDc0IiwiTGluZUNvbG9yIjp7IiRyZWYiOiI2NyJ9LCJMaW5lV2VpZ2h0IjowLjAsIkxpbmVUeXBlIjowLCJQYXJlbnRTdHlsZSI6bnVsbH0sIlBhcmVudFN0eWxlIjpudWxsfSwiVGl0bGVTdHlsZSI6eyIkaWQiOiI0NzUiLCJGb250U2V0dGluZ3MiOnsiJGlkIjoiNDc2IiwiRm9udFNpemUiOjEyLCJGb250TmFtZSI6IkNhbGlicmkiLCJJc0JvbGQiOmZhbHNlLCJJc0l0YWxpYyI6ZmFsc2UsIklzVW5kZXJsaW5lZCI6ZmFsc2UsIlBhcmVudFN0eWxlIjpudWxsfSwiQXV0b1NpemUiOjAsIkZvcmVncm91bmQiOnsiJGlkIjoiNDc3IiwiQ29sb3IiOnsiJGlkIjoiNDc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3OSIsIlRvcCI6MCwiTGVmdCI6MCwiUmlnaHQiOjAsIkJvdHRvbSI6MH0sIlBhZGRpbmciOnsiJGlkIjoiNDgwIiwiVG9wIjowLCJMZWZ0IjowLCJSaWdodCI6MCwiQm90dG9tIjowfSwiQmFja2dyb3VuZCI6eyIkcmVmIjoiNzUifSwiSXNWaXNpYmxlIjp0cnVlLCJXaWR0aCI6MC4wLCJIZWlnaHQiOjAuMCwiQm9yZGVyU3R5bGUiOnsiJGlkIjoiNDgxIiwiTGluZUNvbG9yIjpudWxsLCJMaW5lV2VpZ2h0IjowLjAsIkxpbmVUeXBlIjowLCJQYXJlbnRTdHlsZSI6bnVsbH0sIlBhcmVudFN0eWxlIjpudWxsfSwiRGF0ZVN0eWxlIjp7IiRpZCI6IjQ4MiIsIkZvbnRTZXR0aW5ncyI6eyIkaWQiOiI0ODM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ODQiLCJUb3AiOjAsIkxlZnQiOjAsIlJpZ2h0IjowLCJCb3R0b20iOjB9LCJQYWRkaW5nIjp7IiRpZCI6IjQ4NSIsIlRvcCI6MCwiTGVmdCI6MCwiUmlnaHQiOjAsIkJvdHRvbSI6MH0sIkJhY2tncm91bmQiOnsiJHJlZiI6IjgyIn0sIklzVmlzaWJsZSI6dHJ1ZSwiV2lkdGgiOjAuMCwiSGVpZ2h0IjowLjAsIkJvcmRlclN0eWxlIjp7IiRpZCI6IjQ4NiIsIkxpbmVDb2xvciI6bnVsbCwiTGluZVdlaWdodCI6MC4wLCJMaW5lVHlwZSI6MCwiUGFyZW50U3R5bGUiOm51bGx9LCJQYXJlbnRTdHlsZSI6bnVsbH0sIkRhdGVGb3JtYXQiOnsiJGlkIjoiNDg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DgiLCJEYXRlUGFydElzVmlzaWJsZSI6dHJ1ZSwiVGltZVBhcnRJc1Zpc2libGUiOmZhbHNlfX0sIklzVmlzaWJsZSI6dHJ1ZSwiUGFyZW50U3R5bGUiOm51bGx9LCJJbmRleCI6MTUsIlBlcmNlbnRhZ2VDb21wbGV0ZSI6bnVsbCwiUG9zaXRpb24iOnsiUmF0aW8iOjAuMTc0MjM1MDkzMTUyMDgxNTIsIklzQ3VzdG9tIjp0cnVlfSwiRGF0ZUZvcm1hdCI6eyIkcmVmIjoiNDg3In0sIklkIjoiNTcxYTg1YjAtYWIxMi00MmRiLThiNTgtOWE2OTg3NjlkNjA4IiwiSW1wb3J0SWQiOm51bGwsIlRpdGxlIjoiU2V0cyB1cCBCYXJiZWNvYSByZXN0YXVyYW50IiwiTm90ZSI6bnVsbCwiSHlwZXJsaW5rIjpudWxsLCJJc0NoYW5nZWQiOmZhbHNlLCJJc05ldyI6ZmFsc2V9LHsiJGlkIjoiNDg5IiwiRGF0ZSI6IjIwMTMtMDgtMjdUMjM6NTk6MDBaIiwiU3R5bGUiOnsiJGlkIjoiNDkwIiwiU2hhcGUiOjEsIkNvbm5lY3Rvck1hcmdpbiI6eyIkaWQiOiI0OTEiLCJUb3AiOjAsIkxlZnQiOjIsIlJpZ2h0IjoyLCJCb3R0b20iOjB9LCJDb25uZWN0b3JTdHlsZSI6eyIkaWQiOiI0OTIiLCJMaW5lQ29sb3IiOnsiJHJlZiI6IjU4In0sIkxpbmVXZWlnaHQiOjEuMCwiTGluZVR5cGUiOjAsIlBhcmVudFN0eWxlIjpudWxsfSwiSXNCZWxvd1RpbWViYW5kIjpmYWxzZSwiSGlkZURhdGUiOmZhbHNlLCJTaGFwZVNpemUiOjAsIlNwYWNpbmciOjIuMCwiUGFkZGluZyI6eyIkaWQiOiI0OTMiLCJUb3AiOjcsIkxlZnQiOjMsIlJpZ2h0IjowLCJCb3R0b20iOjJ9LCJTaGFwZVN0eWxlIjp7IiRpZCI6IjQ5NCIsIk1hcmdpbiI6eyIkaWQiOiI0OTUiLCJUb3AiOjAsIkxlZnQiOjAsIlJpZ2h0IjowLCJCb3R0b20iOjB9LCJQYWRkaW5nIjp7IiRpZCI6IjQ5NiIsIlRvcCI6MCwiTGVmdCI6MCwiUmlnaHQiOjAsIkJvdHRvbSI6MH0sIkJhY2tncm91bmQiOnsiJGlkIjoiNDk3IiwiQ29sb3IiOnsiJGlkIjoiNDk4IiwiQSI6MjU1LCJSIjoyMjIsIkciOjczLCJCIjo1Nn19LCJJc1Zpc2libGUiOnRydWUsIldpZHRoIjoxMi4wLCJIZWlnaHQiOjE0LjAsIkJvcmRlclN0eWxlIjp7IiRpZCI6IjQ5OSIsIkxpbmVDb2xvciI6eyIkcmVmIjoiNjcifSwiTGluZVdlaWdodCI6MC4wLCJMaW5lVHlwZSI6MCwiUGFyZW50U3R5bGUiOm51bGx9LCJQYXJlbnRTdHlsZSI6bnVsbH0sIlRpdGxlU3R5bGUiOnsiJGlkIjoiNTAwIiwiRm9udFNldHRpbmdzIjp7IiRpZCI6IjUwMSIsIkZvbnRTaXplIjoxMiwiRm9udE5hbWUiOiJDYWxpYnJpIiwiSXNCb2xkIjpmYWxzZSwiSXNJdGFsaWMiOmZhbHNlLCJJc1VuZGVybGluZWQiOmZhbHNlLCJQYXJlbnRTdHlsZSI6bnVsbH0sIkF1dG9TaXplIjoyLCJGb3JlZ3JvdW5kIjp7IiRpZCI6IjUwMiIsIkNvbG9yIjp7IiRpZCI6IjUwMyIsIkEiOjI1NSwiUiI6MCwiRyI6MCwiQiI6MH19LCJNYXhXaWR0aCI6MjI0LjYzMTQyMzk1MDE5NTMxLCJNYXhIZWlnaHQiOiJJbmZpbml0eSIsIlNtYXJ0Rm9yZWdyb3VuZElzQWN0aXZlIjpmYWxzZSwiSG9yaXpvbnRhbEFsaWdubWVudCI6MSwiVmVydGljYWxBbGlnbm1lbnQiOjAsIlNtYXJ0Rm9yZWdyb3VuZCI6bnVsbCwiQmFja2dyb3VuZEZpbGxUeXBlIjowLCJNYXJnaW4iOnsiJGlkIjoiNTA0IiwiVG9wIjowLCJMZWZ0IjowLCJSaWdodCI6MCwiQm90dG9tIjowfSwiUGFkZGluZyI6eyIkaWQiOiI1MDUiLCJUb3AiOjAsIkxlZnQiOjAsIlJpZ2h0IjowLCJCb3R0b20iOjB9LCJCYWNrZ3JvdW5kIjp7IiRyZWYiOiI3NSJ9LCJJc1Zpc2libGUiOnRydWUsIldpZHRoIjowLjAsIkhlaWdodCI6MC4wLCJCb3JkZXJTdHlsZSI6eyIkaWQiOiI1MDYiLCJMaW5lQ29sb3IiOm51bGwsIkxpbmVXZWlnaHQiOjAuMCwiTGluZVR5cGUiOjAsIlBhcmVudFN0eWxlIjpudWxsfSwiUGFyZW50U3R5bGUiOm51bGx9LCJEYXRlU3R5bGUiOnsiJGlkIjoiNTA3IiwiRm9udFNldHRpbmdzIjp7IiRpZCI6IjUwO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wOSIsIlRvcCI6MCwiTGVmdCI6MCwiUmlnaHQiOjAsIkJvdHRvbSI6MH0sIlBhZGRpbmciOnsiJGlkIjoiNTEwIiwiVG9wIjowLCJMZWZ0IjowLCJSaWdodCI6MCwiQm90dG9tIjowfSwiQmFja2dyb3VuZCI6eyIkcmVmIjoiODIifSwiSXNWaXNpYmxlIjp0cnVlLCJXaWR0aCI6MC4wLCJIZWlnaHQiOjAuMCwiQm9yZGVyU3R5bGUiOnsiJGlkIjoiNTExIiwiTGluZUNvbG9yIjpudWxsLCJMaW5lV2VpZ2h0IjowLjAsIkxpbmVUeXBlIjowLCJQYXJlbnRTdHlsZSI6bnVsbH0sIlBhcmVudFN0eWxlIjpudWxsfSwiRGF0ZUZvcm1hdCI6eyIkaWQiOiI1M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xMyIsIkRhdGVQYXJ0SXNWaXNpYmxlIjp0cnVlLCJUaW1lUGFydElzVmlzaWJsZSI6ZmFsc2V9fSwiSXNWaXNpYmxlIjp0cnVlLCJQYXJlbnRTdHlsZSI6bnVsbH0sIkluZGV4IjoxNiwiUGVyY2VudGFnZUNvbXBsZXRlIjpudWxsLCJQb3NpdGlvbiI6eyJSYXRpbyI6MC4xODY2MDk5MzIyMjgzNzA5NCwiSXNDdXN0b20iOmZhbHNlfSwiRGF0ZUZvcm1hdCI6eyIkcmVmIjoiNTEyIn0sIklkIjoiNGY0ZjkzNTMtZGFjZC00YzllLTliM2EtMGVjYjQ1NDZiMDk5IiwiSW1wb3J0SWQiOm51bGwsIlRpdGxlIjoiTmF0aW9uYWwgbnV0cml0aW9uIGNhbXBhaWduIHdpdGggU29iZXlzIiwiTm90ZSI6bnVsbCwiSHlwZXJsaW5rIjpudWxsLCJJc0NoYW5nZWQiOmZhbHNlLCJJc05ldyI6ZmFsc2V9LHsiJGlkIjoiNTE0IiwiRGF0ZSI6IjIwMTUtMTAtMjlUMjM6NTk6MDBaIiwiU3R5bGUiOnsiJGlkIjoiNTE1IiwiU2hhcGUiOjEsIkNvbm5lY3Rvck1hcmdpbiI6eyIkaWQiOiI1MTYiLCJUb3AiOjAsIkxlZnQiOjIsIlJpZ2h0IjoyLCJCb3R0b20iOjB9LCJDb25uZWN0b3JTdHlsZSI6eyIkaWQiOiI1MTciLCJMaW5lQ29sb3IiOnsiJHJlZiI6IjU4In0sIkxpbmVXZWlnaHQiOjEuMCwiTGluZVR5cGUiOjAsIlBhcmVudFN0eWxlIjpudWxsfSwiSXNCZWxvd1RpbWViYW5kIjp0cnVlLCJIaWRlRGF0ZSI6ZmFsc2UsIlNoYXBlU2l6ZSI6MCwiU3BhY2luZyI6Mi4wLCJQYWRkaW5nIjp7IiRpZCI6IjUxOCIsIlRvcCI6NywiTGVmdCI6MywiUmlnaHQiOjAsIkJvdHRvbSI6Mn0sIlNoYXBlU3R5bGUiOnsiJGlkIjoiNTE5IiwiTWFyZ2luIjp7IiRpZCI6IjUyMCIsIlRvcCI6MCwiTGVmdCI6MCwiUmlnaHQiOjAsIkJvdHRvbSI6MH0sIlBhZGRpbmciOnsiJGlkIjoiNTIxIiwiVG9wIjowLCJMZWZ0IjowLCJSaWdodCI6MCwiQm90dG9tIjowfSwiQmFja2dyb3VuZCI6eyIkaWQiOiI1MjIiLCJDb2xvciI6eyIkaWQiOiI1MjMiLCJBIjoyNTUsIlIiOjIyMiwiRyI6NzMsIkIiOjU2fX0sIklzVmlzaWJsZSI6dHJ1ZSwiV2lkdGgiOjEyLjAsIkhlaWdodCI6MTQuMCwiQm9yZGVyU3R5bGUiOnsiJGlkIjoiNTI0IiwiTGluZUNvbG9yIjp7IiRyZWYiOiI2NyJ9LCJMaW5lV2VpZ2h0IjowLjAsIkxpbmVUeXBlIjowLCJQYXJlbnRTdHlsZSI6bnVsbH0sIlBhcmVudFN0eWxlIjpudWxsfSwiVGl0bGVTdHlsZSI6eyIkaWQiOiI1MjUiLCJGb250U2V0dGluZ3MiOnsiJGlkIjoiNTI2IiwiRm9udFNpemUiOjEyLCJGb250TmFtZSI6IkNhbGlicmkiLCJJc0JvbGQiOmZhbHNlLCJJc0l0YWxpYyI6ZmFsc2UsIklzVW5kZXJsaW5lZCI6ZmFsc2UsIlBhcmVudFN0eWxlIjpudWxsfSwiQXV0b1NpemUiOjIsIkZvcmVncm91bmQiOnsiJGlkIjoiNTI3IiwiQ29sb3IiOnsiJGlkIjoiNTI4IiwiQSI6MjU1LCJSIjowLCJHIjowLCJCIjowfX0sIk1heFdpZHRoIjoyMTMuODAzNDY2Nzk2ODc1LCJNYXhIZWlnaHQiOiJJbmZpbml0eSIsIlNtYXJ0Rm9yZWdyb3VuZElzQWN0aXZlIjpmYWxzZSwiSG9yaXpvbnRhbEFsaWdubWVudCI6MSwiVmVydGljYWxBbGlnbm1lbnQiOjAsIlNtYXJ0Rm9yZWdyb3VuZCI6bnVsbCwiQmFja2dyb3VuZEZpbGxUeXBlIjowLCJNYXJnaW4iOnsiJGlkIjoiNTI5IiwiVG9wIjowLCJMZWZ0IjowLCJSaWdodCI6MCwiQm90dG9tIjowfSwiUGFkZGluZyI6eyIkaWQiOiI1MzAiLCJUb3AiOjAsIkxlZnQiOjAsIlJpZ2h0IjowLCJCb3R0b20iOjB9LCJCYWNrZ3JvdW5kIjp7IiRyZWYiOiI3NSJ9LCJJc1Zpc2libGUiOnRydWUsIldpZHRoIjowLjAsIkhlaWdodCI6MC4wLCJCb3JkZXJTdHlsZSI6eyIkaWQiOiI1MzEiLCJMaW5lQ29sb3IiOm51bGwsIkxpbmVXZWlnaHQiOjAuMCwiTGluZVR5cGUiOjAsIlBhcmVudFN0eWxlIjpudWxsfSwiUGFyZW50U3R5bGUiOm51bGx9LCJEYXRlU3R5bGUiOnsiJGlkIjoiNTMyIiwiRm9udFNldHRpbmdzIjp7IiRpZCI6IjUzMy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UzNCIsIlRvcCI6MCwiTGVmdCI6MCwiUmlnaHQiOjAsIkJvdHRvbSI6MH0sIlBhZGRpbmciOnsiJGlkIjoiNTM1IiwiVG9wIjowLCJMZWZ0IjowLCJSaWdodCI6MCwiQm90dG9tIjowfSwiQmFja2dyb3VuZCI6eyIkcmVmIjoiODIifSwiSXNWaXNpYmxlIjp0cnVlLCJXaWR0aCI6MC4wLCJIZWlnaHQiOjAuMCwiQm9yZGVyU3R5bGUiOnsiJGlkIjoiNTM2IiwiTGluZUNvbG9yIjpudWxsLCJMaW5lV2VpZ2h0IjowLjAsIkxpbmVUeXBlIjowLCJQYXJlbnRTdHlsZSI6bnVsbH0sIlBhcmVudFN0eWxlIjpudWxsfSwiRGF0ZUZvcm1hdCI6eyIkaWQiOiI1Mz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zOCIsIkRhdGVQYXJ0SXNWaXNpYmxlIjp0cnVlLCJUaW1lUGFydElzVmlzaWJsZSI6ZmFsc2V9fSwiSXNWaXNpYmxlIjp0cnVlLCJQYXJlbnRTdHlsZSI6bnVsbH0sIkluZGV4IjoxNywiUGVyY2VudGFnZUNvbXBsZXRlIjpudWxsLCJQb3NpdGlvbiI6eyJSYXRpbyI6MC4wODgwODY0NjczMTkwNjQ2NjUsIklzQ3VzdG9tIjpmYWxzZX0sIkRhdGVGb3JtYXQiOnsiJHJlZiI6IjUzNyJ9LCJJZCI6IjBmMDk0Zjc0LTliMWYtNGMzMS05YzZhLTYzYzRmZDU3NWFjZCIsIkltcG9ydElkIjpudWxsLCJUaXRsZSI6IjJuZCBHcmVhdGVzdCBCcml0aXNoIEVudHJlcHJlbmV1ciAoVG9wIDEwMCkiLCJOb3RlIjpudWxsLCJIeXBlcmxpbmsiOm51bGwsIklzQ2hhbmdlZCI6ZmFsc2UsIklzTmV3IjpmYWxzZX0seyIkaWQiOiI1MzkiLCJEYXRlIjoiMjAxOC0wNS0yN1QyMzo1OTowMFoiLCJTdHlsZSI6eyIkaWQiOiI1NDAiLCJTaGFwZSI6MSwiQ29ubmVjdG9yTWFyZ2luIjp7IiRpZCI6IjU0MSIsIlRvcCI6MCwiTGVmdCI6MiwiUmlnaHQiOjIsIkJvdHRvbSI6MH0sIkNvbm5lY3RvclN0eWxlIjp7IiRpZCI6IjU0MiIsIkxpbmVDb2xvciI6eyIkcmVmIjoiNTgifSwiTGluZVdlaWdodCI6MS4wLCJMaW5lVHlwZSI6MCwiUGFyZW50U3R5bGUiOm51bGx9LCJJc0JlbG93VGltZWJhbmQiOmZhbHNlLCJIaWRlRGF0ZSI6ZmFsc2UsIlNoYXBlU2l6ZSI6MCwiU3BhY2luZyI6Mi4wLCJQYWRkaW5nIjp7IiRpZCI6IjU0MyIsIlRvcCI6NywiTGVmdCI6MywiUmlnaHQiOjAsIkJvdHRvbSI6Mn0sIlNoYXBlU3R5bGUiOnsiJGlkIjoiNTQ0IiwiTWFyZ2luIjp7IiRpZCI6IjU0NSIsIlRvcCI6MCwiTGVmdCI6MCwiUmlnaHQiOjAsIkJvdHRvbSI6MH0sIlBhZGRpbmciOnsiJGlkIjoiNTQ2IiwiVG9wIjowLCJMZWZ0IjowLCJSaWdodCI6MCwiQm90dG9tIjowfSwiQmFja2dyb3VuZCI6eyIkaWQiOiI1NDciLCJDb2xvciI6eyIkaWQiOiI1NDgiLCJBIjoyNTUsIlIiOjIyMiwiRyI6NzMsIkIiOjU2fX0sIklzVmlzaWJsZSI6dHJ1ZSwiV2lkdGgiOjEyLjAsIkhlaWdodCI6MTQuMCwiQm9yZGVyU3R5bGUiOnsiJGlkIjoiNTQ5IiwiTGluZUNvbG9yIjp7IiRyZWYiOiI2NyJ9LCJMaW5lV2VpZ2h0IjowLjAsIkxpbmVUeXBlIjowLCJQYXJlbnRTdHlsZSI6bnVsbH0sIlBhcmVudFN0eWxlIjpudWxsfSwiVGl0bGVTdHlsZSI6eyIkaWQiOiI1NTAiLCJGb250U2V0dGluZ3MiOnsiJGlkIjoiNTUxIiwiRm9udFNpemUiOjEyLCJGb250TmFtZSI6IkNhbGlicmkiLCJJc0JvbGQiOmZhbHNlLCJJc0l0YWxpYyI6ZmFsc2UsIklzVW5kZXJsaW5lZCI6ZmFsc2UsIlBhcmVudFN0eWxlIjpudWxsfSwiQXV0b1NpemUiOjAsIkZvcmVncm91bmQiOnsiJGlkIjoiNTUyIiwiQ29sb3IiOnsiJGlkIjoiNTU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1NCIsIlRvcCI6MCwiTGVmdCI6MCwiUmlnaHQiOjAsIkJvdHRvbSI6MH0sIlBhZGRpbmciOnsiJGlkIjoiNTU1IiwiVG9wIjowLCJMZWZ0IjowLCJSaWdodCI6MCwiQm90dG9tIjowfSwiQmFja2dyb3VuZCI6eyIkcmVmIjoiNzUifSwiSXNWaXNpYmxlIjp0cnVlLCJXaWR0aCI6MC4wLCJIZWlnaHQiOjAuMCwiQm9yZGVyU3R5bGUiOnsiJGlkIjoiNTU2IiwiTGluZUNvbG9yIjpudWxsLCJMaW5lV2VpZ2h0IjowLjAsIkxpbmVUeXBlIjowLCJQYXJlbnRTdHlsZSI6bnVsbH0sIlBhcmVudFN0eWxlIjpudWxsfSwiRGF0ZVN0eWxlIjp7IiRpZCI6IjU1NyIsIkZvbnRTZXR0aW5ncyI6eyIkaWQiOiI1NTg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NTkiLCJUb3AiOjAsIkxlZnQiOjAsIlJpZ2h0IjowLCJCb3R0b20iOjB9LCJQYWRkaW5nIjp7IiRpZCI6IjU2MCIsIlRvcCI6MCwiTGVmdCI6MCwiUmlnaHQiOjAsIkJvdHRvbSI6MH0sIkJhY2tncm91bmQiOnsiJHJlZiI6IjgyIn0sIklzVmlzaWJsZSI6dHJ1ZSwiV2lkdGgiOjAuMCwiSGVpZ2h0IjowLjAsIkJvcmRlclN0eWxlIjp7IiRpZCI6IjU2MSIsIkxpbmVDb2xvciI6bnVsbCwiTGluZVdlaWdodCI6MC4wLCJMaW5lVHlwZSI6MCwiUGFyZW50U3R5bGUiOm51bGx9LCJQYXJlbnRTdHlsZSI6bnVsbH0sIkRhdGVGb3JtYXQiOnsiJGlkIjoiNTYy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1NjMiLCJEYXRlUGFydElzVmlzaWJsZSI6dHJ1ZSwiVGltZVBhcnRJc1Zpc2libGUiOmZhbHNlfX0sIklzVmlzaWJsZSI6dHJ1ZSwiUGFyZW50U3R5bGUiOm51bGx9LCJJbmRleCI6MTgsIlBlcmNlbnRhZ2VDb21wbGV0ZSI6bnVsbCwiUG9zaXRpb24iOnsiUmF0aW8iOjAuMjg3NzEyMTY3ODEwNTEwNzMsIklzQ3VzdG9tIjp0cnVlfSwiRGF0ZUZvcm1hdCI6eyIkcmVmIjoiNTYyIn0sIklkIjoiMzRiZDM2OWMtMmM2Ny00MTE1LThmZmQtMTdlZjQ0ODZmNjU5IiwiSW1wb3J0SWQiOm51bGwsIlRpdGxlIjoiSGlzIDQzcmQgYmlydGhkYXkiLCJOb3RlIjpudWxsLCJIeXBlcmxpbmsiOm51bGwsIklzQ2hhbmdlZCI6ZmFsc2UsIklzTmV3IjpmYWxzZX1dLCJUYXNrcyI6W3siJGlkIjoiNTY0IiwiR3JvdXBOYW1lIjpudWxsLCJTdGFydERhdGUiOiIyMDE4LTA1LTIyVDAwOjAwOjAwIiwiRW5kRGF0ZSI6IjIwMTgtMDUtMjJUMjM6NTk6MDAiLCJQZXJjZW50YWdlQ29tcGxldGUiOm51bGwsIlN0eWxlIjp7IiRpZCI6IjU2NSIsIlNoYXBlIjoyLCJTaGFwZVRoaWNrbmVzcyI6MCwiRHVyYXRpb25Gb3JtYXQiOjAsIkluY2x1ZGVOb25Xb3JraW5nRGF5c0luRHVyYXRpb24iOmZhbHNlLCJQZXJjZW50YWdlQ29tcGxldGVTdHlsZSI6eyIkaWQiOiI1NjYiLCJGb250U2V0dGluZ3MiOnsiJGlkIjoiNTY3IiwiRm9udFNpemUiOjEwLCJGb250TmFtZSI6IkNhbGlicmkiLCJJc0JvbGQiOmZhbHNlLCJJc0l0YWxpYyI6ZmFsc2UsIklzVW5kZXJsaW5lZCI6ZmFsc2UsIlBhcmVudFN0eWxlIjpudWxsfSwiQXV0b1NpemUiOjAsIkZvcmVncm91bmQiOnsiJGlkIjoiNTY4IiwiQ29sb3IiOnsiJHJlZiI6Ijg5In19LCJNYXhXaWR0aCI6MjAwLjAsIk1heEhlaWdodCI6IkluZmluaXR5IiwiU21hcnRGb3JlZ3JvdW5kSXNBY3RpdmUiOmZhbHNlLCJIb3Jpem9udGFsQWxpZ25tZW50IjowLCJWZXJ0aWNhbEFsaWdubWVudCI6MCwiU21hcnRGb3JlZ3JvdW5kIjpudWxsLCJCYWNrZ3JvdW5kRmlsbFR5cGUiOjAsIk1hcmdpbiI6eyIkaWQiOiI1NjkiLCJUb3AiOjAsIkxlZnQiOjAsIlJpZ2h0IjowLCJCb3R0b20iOjB9LCJQYWRkaW5nIjp7IiRpZCI6IjU3MCIsIlRvcCI6MCwiTGVmdCI6MCwiUmlnaHQiOjAsIkJvdHRvbSI6MH0sIkJhY2tncm91bmQiOnsiJHJlZiI6IjkyIn0sIklzVmlzaWJsZSI6dHJ1ZSwiV2lkdGgiOjAuMCwiSGVpZ2h0IjowLjAsIkJvcmRlclN0eWxlIjp7IiRpZCI6IjU3MSIsIkxpbmVDb2xvciI6bnVsbCwiTGluZVdlaWdodCI6MC4wLCJMaW5lVHlwZSI6MCwiUGFyZW50U3R5bGUiOm51bGx9LCJQYXJlbnRTdHlsZSI6bnVsbH0sIkR1cmF0aW9uU3R5bGUiOnsiJGlkIjoiNTcyIiwiRm9udFNldHRpbmdzIjp7IiRpZCI6IjU3MyIsIkZvbnRTaXplIjoxMCwiRm9udE5hbWUiOiJDYWxpYnJpIiwiSXNCb2xkIjpmYWxzZSwiSXNJdGFsaWMiOmZhbHNlLCJJc1VuZGVybGluZWQiOmZhbHNlLCJQYXJlbnRTdHlsZSI6bnVsbH0sIkF1dG9TaXplIjowLCJGb3JlZ3JvdW5kIjp7IiRpZCI6IjU3NCIsIkNvbG9yIjp7IiRyZWYiOiI5NiJ9fSwiTWF4V2lkdGgiOjIwMC4wLCJNYXhIZWlnaHQiOiJJbmZpbml0eSIsIlNtYXJ0Rm9yZWdyb3VuZElzQWN0aXZlIjpmYWxzZSwiSG9yaXpvbnRhbEFsaWdubWVudCI6MCwiVmVydGljYWxBbGlnbm1lbnQiOjAsIlNtYXJ0Rm9yZWdyb3VuZCI6bnVsbCwiQmFja2dyb3VuZEZpbGxUeXBlIjowLCJNYXJnaW4iOnsiJGlkIjoiNTc1IiwiVG9wIjowLCJMZWZ0IjowLCJSaWdodCI6MCwiQm90dG9tIjowfSwiUGFkZGluZyI6eyIkaWQiOiI1NzYiLCJUb3AiOjAsIkxlZnQiOjAsIlJpZ2h0IjowLCJCb3R0b20iOjB9LCJCYWNrZ3JvdW5kIjp7IiRyZWYiOiI5OSJ9LCJJc1Zpc2libGUiOnRydWUsIldpZHRoIjowLjAsIkhlaWdodCI6MC4wLCJCb3JkZXJTdHlsZSI6eyIkaWQiOiI1NzciLCJMaW5lQ29sb3IiOm51bGwsIkxpbmVXZWlnaHQiOjAuMCwiTGluZVR5cGUiOjAsIlBhcmVudFN0eWxlIjpudWxsfSwiUGFyZW50U3R5bGUiOm51bGx9LCJIb3Jpem9udGFsQ29ubmVjdG9yU3R5bGUiOnsiJGlkIjoiNTc4IiwiTGluZUNvbG9yIjp7IiRyZWYiOiIxMDEifSwiTGluZVdlaWdodCI6MS4wLCJMaW5lVHlwZSI6MCwiUGFyZW50U3R5bGUiOm51bGx9LCJWZXJ0aWNhbENvbm5lY3RvclN0eWxlIjp7IiRpZCI6IjU3OSIsIkxpbmVDb2xvciI6eyIkcmVmIjoiMTA0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1ODAiLCJNYXJnaW4iOnsiJGlkIjoiNTgxIiwiVG9wIjowLCJMZWZ0Ijo0LCJSaWdodCI6NCwiQm90dG9tIjowfSwiUGFkZGluZyI6eyIkaWQiOiI1ODIiLCJUb3AiOjAsIkxlZnQiOjAsIlJpZ2h0IjowLCJCb3R0b20iOjB9LCJCYWNrZ3JvdW5kIjp7IiRpZCI6IjU4MyIsIkNvbG9yIjp7IiRpZCI6IjU4NCIsIkEiOjI1NSwiUiI6OTEsIkciOjE1NSwiQiI6MjEzfX0sIklzVmlzaWJsZSI6dHJ1ZSwiV2lkdGgiOjAuMCwiSGVpZ2h0IjoxMC4wLCJCb3JkZXJTdHlsZSI6eyIkaWQiOiI1ODUiLCJMaW5lQ29sb3IiOnsiJHJlZiI6IjExMiJ9LCJMaW5lV2VpZ2h0IjowLjAsIkxpbmVUeXBlIjowLCJQYXJlbnRTdHlsZSI6bnVsbH0sIlBhcmVudFN0eWxlIjpudWxsfSwiVGl0bGVTdHlsZSI6eyIkaWQiOiI1ODYiLCJGb250U2V0dGluZ3MiOnsiJGlkIjoiNTg3IiwiRm9udFNpemUiOjExLCJGb250TmFtZSI6IkNhbGlicmkiLCJJc0JvbGQiOnRydWUsIklzSXRhbGljIjpmYWxzZSwiSXNVbmRlcmxpbmVkIjpmYWxzZSwiUGFyZW50U3R5bGUiOm51bGx9LCJBdXRvU2l6ZSI6MCwiRm9yZWdyb3VuZCI6eyIkaWQiOiI1ODgiLCJDb2xvciI6eyIkcmVmIjoiMTE3In19LCJNYXhXaWR0aCI6OTYwLjAsIk1heEhlaWdodCI6IkluZmluaXR5IiwiU21hcnRGb3JlZ3JvdW5kSXNBY3RpdmUiOmZhbHNlLCJIb3Jpem9udGFsQWxpZ25tZW50IjoxLCJWZXJ0aWNhbEFsaWdubWVudCI6MCwiU21hcnRGb3JlZ3JvdW5kIjpudWxsLCJCYWNrZ3JvdW5kRmlsbFR5cGUiOjAsIk1hcmdpbiI6eyIkaWQiOiI1ODkiLCJUb3AiOjAsIkxlZnQiOjAsIlJpZ2h0IjowLCJCb3R0b20iOjB9LCJQYWRkaW5nIjp7IiRpZCI6IjU5MCIsIlRvcCI6MCwiTGVmdCI6MCwiUmlnaHQiOjAsIkJvdHRvbSI6MH0sIkJhY2tncm91bmQiOnsiJHJlZiI6IjEyMCJ9LCJJc1Zpc2libGUiOnRydWUsIldpZHRoIjowLjAsIkhlaWdodCI6MC4wLCJCb3JkZXJTdHlsZSI6eyIkaWQiOiI1OTEiLCJMaW5lQ29sb3IiOm51bGwsIkxpbmVXZWlnaHQiOjAuMCwiTGluZVR5cGUiOjAsIlBhcmVudFN0eWxlIjpudWxsfSwiUGFyZW50U3R5bGUiOm51bGx9LCJEYXRlU3R5bGUiOnsiJGlkIjoiNTkyIiwiRm9udFNldHRpbmdzIjp7IiRpZCI6IjU5MyIsIkZvbnRTaXplIjoxMCwiRm9udE5hbWUiOiJDYWxpYnJpIiwiSXNCb2xkIjpmYWxzZSwiSXNJdGFsaWMiOmZhbHNlLCJJc1VuZGVybGluZWQiOmZhbHNlLCJQYXJlbnRTdHlsZSI6bnVsbH0sIkF1dG9TaXplIjowLCJGb3JlZ3JvdW5kIjp7IiRpZCI6IjU5NCIsIkNvbG9yIjp7IiRyZWYiOiIxMjQifX0sIk1heFdpZHRoIjoyMDAuMCwiTWF4SGVpZ2h0IjoiSW5maW5pdHkiLCJTbWFydEZvcmVncm91bmRJc0FjdGl2ZSI6ZmFsc2UsIkhvcml6b250YWxBbGlnbm1lbnQiOjAsIlZlcnRpY2FsQWxpZ25tZW50IjowLCJTbWFydEZvcmVncm91bmQiOm51bGwsIkJhY2tncm91bmRGaWxsVHlwZSI6MCwiTWFyZ2luIjp7IiRpZCI6IjU5NSIsIlRvcCI6MCwiTGVmdCI6MCwiUmlnaHQiOjAsIkJvdHRvbSI6MH0sIlBhZGRpbmciOnsiJGlkIjoiNTk2IiwiVG9wIjowLCJMZWZ0IjowLCJSaWdodCI6MCwiQm90dG9tIjowfSwiQmFja2dyb3VuZCI6eyIkcmVmIjoiMTI3In0sIklzVmlzaWJsZSI6dHJ1ZSwiV2lkdGgiOjAuMCwiSGVpZ2h0IjowLjAsIkJvcmRlclN0eWxlIjp7IiRpZCI6IjU5NyIsIkxpbmVDb2xvciI6bnVsbCwiTGluZVdlaWdodCI6MC4wLCJMaW5lVHlwZSI6MCwiUGFyZW50U3R5bGUiOm51bGx9LCJQYXJlbnRTdHlsZSI6bnVsbH0sIkRhdGVGb3JtYXQiOnsiJGlkIjoiNTk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1OTgifSwiSWQiOiJhZjVhNGU0Zi1jYjgwLTQ4OGItYTk4Yy1kZDEwZTFjYjY4NjQiLCJJbXBvcnRJZCI6bnVsbCwiVGl0bGUiOm51bGwsIk5vdGUiOm51bGwsIkh5cGVybGluayI6bnVsbCwiSXNDaGFuZ2VkIjpmYWxzZSwiSXNOZXciOmZhbHNlfV0sIk1zUHJvamVjdEl0ZW1zVHJlZSI6eyIkaWQiOiI1OTkiLCJSb290Ijp7IkltcG9ydElkIjpudWxsLCJJc0ltcG9ydGVkIjpmYWxzZSwiQ2hpbGRyZW4iOltdfX0sIk1ldGFkYXRhIjp7IiRpZCI6IjYwMCIsIlJlY2VudENvbG9yc0NvbGxlY3Rpb24iOiJbXSJ9LCJTZXR0aW5ncyI6eyIkaWQiOiI2MDEiLCJJbXBhT3B0aW9ucyI6eyIkaWQiOiI2MDI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YwMy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2018-05-24T09:11:12Z</dcterms:created>
  <dcterms:modified xsi:type="dcterms:W3CDTF">2018-05-24T09:44:30Z</dcterms:modified>
</cp:coreProperties>
</file>