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76" r:id="rId2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asic Timeline" id="{CFC2C74D-F594-423A-A136-0506A4FEC724}">
          <p14:sldIdLst>
            <p14:sldId id="27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796A"/>
    <a:srgbClr val="E1826E"/>
    <a:srgbClr val="FCF0CD"/>
    <a:srgbClr val="BAC9E6"/>
    <a:srgbClr val="FCE0AE"/>
    <a:srgbClr val="FCEFC7"/>
    <a:srgbClr val="FEFEFE"/>
    <a:srgbClr val="FCF2D3"/>
    <a:srgbClr val="FCE4B1"/>
    <a:srgbClr val="F7DF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9" d="100"/>
          <a:sy n="99" d="100"/>
        </p:scale>
        <p:origin x="96" y="8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9A9BE-0F15-4273-B306-0A185F80357A}" type="datetimeFigureOut">
              <a:rPr lang="ro-RO" smtClean="0"/>
              <a:t>20.04.2018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9EA30-473C-48B3-845C-BFD49240ACD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012552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9A9BE-0F15-4273-B306-0A185F80357A}" type="datetimeFigureOut">
              <a:rPr lang="ro-RO" smtClean="0"/>
              <a:t>20.04.2018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9EA30-473C-48B3-845C-BFD49240ACD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072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9A9BE-0F15-4273-B306-0A185F80357A}" type="datetimeFigureOut">
              <a:rPr lang="ro-RO" smtClean="0"/>
              <a:t>20.04.2018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9EA30-473C-48B3-845C-BFD49240ACD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530546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9A9BE-0F15-4273-B306-0A185F80357A}" type="datetimeFigureOut">
              <a:rPr lang="ro-RO" smtClean="0"/>
              <a:t>20.04.2018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9EA30-473C-48B3-845C-BFD49240ACD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17708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9A9BE-0F15-4273-B306-0A185F80357A}" type="datetimeFigureOut">
              <a:rPr lang="ro-RO" smtClean="0"/>
              <a:t>20.04.2018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9EA30-473C-48B3-845C-BFD49240ACD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93980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9A9BE-0F15-4273-B306-0A185F80357A}" type="datetimeFigureOut">
              <a:rPr lang="ro-RO" smtClean="0"/>
              <a:t>20.04.2018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9EA30-473C-48B3-845C-BFD49240ACD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42867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9A9BE-0F15-4273-B306-0A185F80357A}" type="datetimeFigureOut">
              <a:rPr lang="ro-RO" smtClean="0"/>
              <a:t>20.04.2018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9EA30-473C-48B3-845C-BFD49240ACD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37421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9A9BE-0F15-4273-B306-0A185F80357A}" type="datetimeFigureOut">
              <a:rPr lang="ro-RO" smtClean="0"/>
              <a:t>20.04.2018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9EA30-473C-48B3-845C-BFD49240ACD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744176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9A9BE-0F15-4273-B306-0A185F80357A}" type="datetimeFigureOut">
              <a:rPr lang="ro-RO" smtClean="0"/>
              <a:t>20.04.2018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9EA30-473C-48B3-845C-BFD49240ACD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54510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9A9BE-0F15-4273-B306-0A185F80357A}" type="datetimeFigureOut">
              <a:rPr lang="ro-RO" smtClean="0"/>
              <a:t>20.04.2018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9EA30-473C-48B3-845C-BFD49240ACD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841081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9A9BE-0F15-4273-B306-0A185F80357A}" type="datetimeFigureOut">
              <a:rPr lang="ro-RO" smtClean="0"/>
              <a:t>20.04.2018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9EA30-473C-48B3-845C-BFD49240ACD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03817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9A9BE-0F15-4273-B306-0A185F80357A}" type="datetimeFigureOut">
              <a:rPr lang="ro-RO" smtClean="0"/>
              <a:t>20.04.2018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9EA30-473C-48B3-845C-BFD49240ACD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02626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6" Type="http://schemas.openxmlformats.org/officeDocument/2006/relationships/tags" Target="../tags/tag16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slideLayout" Target="../slideLayouts/slideLayout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image" Target="../media/image1.png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jack nicholson wallpaper"/>
          <p:cNvPicPr>
            <a:picLocks noChangeAspect="1" noChangeArrowheads="1"/>
          </p:cNvPicPr>
          <p:nvPr/>
        </p:nvPicPr>
        <p:blipFill>
          <a:blip r:embed="rId10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45437" y="3133577"/>
            <a:ext cx="4957743" cy="3718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947" name="OTLSHAPE_M_3a628fc5a91d4917a7f04465442544f7_Connector2"/>
          <p:cNvCxnSpPr/>
          <p:nvPr>
            <p:custDataLst>
              <p:tags r:id="rId2"/>
            </p:custDataLst>
          </p:nvPr>
        </p:nvCxnSpPr>
        <p:spPr>
          <a:xfrm>
            <a:off x="9409254" y="3584914"/>
            <a:ext cx="0" cy="858817"/>
          </a:xfrm>
          <a:prstGeom prst="line">
            <a:avLst/>
          </a:prstGeom>
          <a:ln w="9525" cap="flat" cmpd="sng" algn="ctr">
            <a:solidFill>
              <a:srgbClr val="FCE4B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46" name="OTLSHAPE_M_3a628fc5a91d4917a7f04465442544f7_Connector1"/>
          <p:cNvCxnSpPr/>
          <p:nvPr>
            <p:custDataLst>
              <p:tags r:id="rId3"/>
            </p:custDataLst>
          </p:nvPr>
        </p:nvCxnSpPr>
        <p:spPr>
          <a:xfrm>
            <a:off x="9409254" y="2987040"/>
            <a:ext cx="0" cy="411819"/>
          </a:xfrm>
          <a:prstGeom prst="line">
            <a:avLst/>
          </a:prstGeom>
          <a:ln w="9525" cap="flat" cmpd="sng" algn="ctr">
            <a:solidFill>
              <a:srgbClr val="FCE4B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45" name="OTLSHAPE_M_e252c735ef5f41bfa212c8367c34c48d_Connector2"/>
          <p:cNvCxnSpPr/>
          <p:nvPr>
            <p:custDataLst>
              <p:tags r:id="rId4"/>
            </p:custDataLst>
          </p:nvPr>
        </p:nvCxnSpPr>
        <p:spPr>
          <a:xfrm>
            <a:off x="7713941" y="3584914"/>
            <a:ext cx="0" cy="859510"/>
          </a:xfrm>
          <a:prstGeom prst="line">
            <a:avLst/>
          </a:prstGeom>
          <a:ln w="9525" cap="flat" cmpd="sng" algn="ctr">
            <a:solidFill>
              <a:srgbClr val="FCE4B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44" name="OTLSHAPE_M_e252c735ef5f41bfa212c8367c34c48d_Connector1"/>
          <p:cNvCxnSpPr/>
          <p:nvPr>
            <p:custDataLst>
              <p:tags r:id="rId5"/>
            </p:custDataLst>
          </p:nvPr>
        </p:nvCxnSpPr>
        <p:spPr>
          <a:xfrm>
            <a:off x="7713941" y="2987040"/>
            <a:ext cx="0" cy="411819"/>
          </a:xfrm>
          <a:prstGeom prst="line">
            <a:avLst/>
          </a:prstGeom>
          <a:ln w="9525" cap="flat" cmpd="sng" algn="ctr">
            <a:solidFill>
              <a:srgbClr val="FCE4B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43" name="OTLSHAPE_M_e6a917e4e7a640fbbc730a447e23effe_Connector2"/>
          <p:cNvCxnSpPr/>
          <p:nvPr>
            <p:custDataLst>
              <p:tags r:id="rId6"/>
            </p:custDataLst>
          </p:nvPr>
        </p:nvCxnSpPr>
        <p:spPr>
          <a:xfrm>
            <a:off x="6623742" y="3584914"/>
            <a:ext cx="0" cy="1636286"/>
          </a:xfrm>
          <a:prstGeom prst="line">
            <a:avLst/>
          </a:prstGeom>
          <a:ln w="9525" cap="flat" cmpd="sng" algn="ctr">
            <a:solidFill>
              <a:srgbClr val="FCE4B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42" name="OTLSHAPE_M_e6a917e4e7a640fbbc730a447e23effe_Connector1"/>
          <p:cNvCxnSpPr/>
          <p:nvPr>
            <p:custDataLst>
              <p:tags r:id="rId7"/>
            </p:custDataLst>
          </p:nvPr>
        </p:nvCxnSpPr>
        <p:spPr>
          <a:xfrm>
            <a:off x="6623742" y="2987040"/>
            <a:ext cx="0" cy="411819"/>
          </a:xfrm>
          <a:prstGeom prst="line">
            <a:avLst/>
          </a:prstGeom>
          <a:ln w="9525" cap="flat" cmpd="sng" algn="ctr">
            <a:solidFill>
              <a:srgbClr val="FCE4B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41" name="OTLSHAPE_M_5ad2831a61864dda81ae15cc92bac555_Connector1"/>
          <p:cNvCxnSpPr/>
          <p:nvPr>
            <p:custDataLst>
              <p:tags r:id="rId8"/>
            </p:custDataLst>
          </p:nvPr>
        </p:nvCxnSpPr>
        <p:spPr>
          <a:xfrm>
            <a:off x="5654897" y="2987040"/>
            <a:ext cx="0" cy="464037"/>
          </a:xfrm>
          <a:prstGeom prst="line">
            <a:avLst/>
          </a:prstGeom>
          <a:ln w="9525" cap="flat" cmpd="sng" algn="ctr">
            <a:solidFill>
              <a:srgbClr val="FCE4B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40" name="OTLSHAPE_M_bc3279788280445f956d381cc5841d01_Connector1"/>
          <p:cNvCxnSpPr/>
          <p:nvPr>
            <p:custDataLst>
              <p:tags r:id="rId9"/>
            </p:custDataLst>
          </p:nvPr>
        </p:nvCxnSpPr>
        <p:spPr>
          <a:xfrm>
            <a:off x="5412852" y="2987040"/>
            <a:ext cx="0" cy="1456691"/>
          </a:xfrm>
          <a:prstGeom prst="line">
            <a:avLst/>
          </a:prstGeom>
          <a:ln w="9525" cap="flat" cmpd="sng" algn="ctr">
            <a:solidFill>
              <a:srgbClr val="FCE4B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39" name="OTLSHAPE_M_42a2c52c25484ab39f1cd6bfd80c57e2_Connector1"/>
          <p:cNvCxnSpPr/>
          <p:nvPr>
            <p:custDataLst>
              <p:tags r:id="rId10"/>
            </p:custDataLst>
          </p:nvPr>
        </p:nvCxnSpPr>
        <p:spPr>
          <a:xfrm>
            <a:off x="4928430" y="2987040"/>
            <a:ext cx="0" cy="2202411"/>
          </a:xfrm>
          <a:prstGeom prst="line">
            <a:avLst/>
          </a:prstGeom>
          <a:ln w="9525" cap="flat" cmpd="sng" algn="ctr">
            <a:solidFill>
              <a:srgbClr val="FCE4B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38" name="OTLSHAPE_M_3adb799789e44f1d99728f41e2a82a67_Connector2"/>
          <p:cNvCxnSpPr/>
          <p:nvPr>
            <p:custDataLst>
              <p:tags r:id="rId11"/>
            </p:custDataLst>
          </p:nvPr>
        </p:nvCxnSpPr>
        <p:spPr>
          <a:xfrm>
            <a:off x="3068609" y="2194221"/>
            <a:ext cx="0" cy="348319"/>
          </a:xfrm>
          <a:prstGeom prst="line">
            <a:avLst/>
          </a:prstGeom>
          <a:ln w="9525" cap="flat" cmpd="sng" algn="ctr">
            <a:solidFill>
              <a:srgbClr val="E4723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37" name="OTLSHAPE_M_3adb799789e44f1d99728f41e2a82a67_Connector1"/>
          <p:cNvCxnSpPr/>
          <p:nvPr>
            <p:custDataLst>
              <p:tags r:id="rId12"/>
            </p:custDataLst>
          </p:nvPr>
        </p:nvCxnSpPr>
        <p:spPr>
          <a:xfrm>
            <a:off x="3068609" y="1206754"/>
            <a:ext cx="0" cy="801412"/>
          </a:xfrm>
          <a:prstGeom prst="line">
            <a:avLst/>
          </a:prstGeom>
          <a:ln w="9525" cap="flat" cmpd="sng" algn="ctr">
            <a:solidFill>
              <a:srgbClr val="E4723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36" name="OTLSHAPE_M_589ccc5bd8904dcaa20db5f5ba080619_Connector1"/>
          <p:cNvCxnSpPr/>
          <p:nvPr>
            <p:custDataLst>
              <p:tags r:id="rId13"/>
            </p:custDataLst>
          </p:nvPr>
        </p:nvCxnSpPr>
        <p:spPr>
          <a:xfrm>
            <a:off x="10856171" y="1206754"/>
            <a:ext cx="0" cy="1335786"/>
          </a:xfrm>
          <a:prstGeom prst="line">
            <a:avLst/>
          </a:prstGeom>
          <a:ln w="9525" cap="flat" cmpd="sng" algn="ctr">
            <a:solidFill>
              <a:srgbClr val="E4723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35" name="OTLSHAPE_M_793aa5f6ab9440bfb95c4507be6483d8_Connector1"/>
          <p:cNvCxnSpPr/>
          <p:nvPr>
            <p:custDataLst>
              <p:tags r:id="rId14"/>
            </p:custDataLst>
          </p:nvPr>
        </p:nvCxnSpPr>
        <p:spPr>
          <a:xfrm>
            <a:off x="9530276" y="2140585"/>
            <a:ext cx="0" cy="465455"/>
          </a:xfrm>
          <a:prstGeom prst="line">
            <a:avLst/>
          </a:prstGeom>
          <a:ln w="9525" cap="flat" cmpd="sng" algn="ctr">
            <a:solidFill>
              <a:srgbClr val="FCE4B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34" name="OTLSHAPE_M_d03c6d611cce47c1a92faf1205e69f31_Connector1"/>
          <p:cNvCxnSpPr/>
          <p:nvPr>
            <p:custDataLst>
              <p:tags r:id="rId15"/>
            </p:custDataLst>
          </p:nvPr>
        </p:nvCxnSpPr>
        <p:spPr>
          <a:xfrm>
            <a:off x="8319386" y="1650662"/>
            <a:ext cx="0" cy="955378"/>
          </a:xfrm>
          <a:prstGeom prst="line">
            <a:avLst/>
          </a:prstGeom>
          <a:ln w="9525" cap="flat" cmpd="sng" algn="ctr">
            <a:solidFill>
              <a:srgbClr val="FCE4B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33" name="OTLSHAPE_M_3041e18fa04948b0aeed0f75012b0bde_Connector1"/>
          <p:cNvCxnSpPr/>
          <p:nvPr>
            <p:custDataLst>
              <p:tags r:id="rId16"/>
            </p:custDataLst>
          </p:nvPr>
        </p:nvCxnSpPr>
        <p:spPr>
          <a:xfrm>
            <a:off x="7350541" y="933556"/>
            <a:ext cx="0" cy="1672484"/>
          </a:xfrm>
          <a:prstGeom prst="line">
            <a:avLst/>
          </a:prstGeom>
          <a:ln w="9525" cap="flat" cmpd="sng" algn="ctr">
            <a:solidFill>
              <a:srgbClr val="FCE4B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32" name="OTLSHAPE_M_c7b1f74ea56546e8bfe2ed048ddbaa89_Connector1"/>
          <p:cNvCxnSpPr/>
          <p:nvPr>
            <p:custDataLst>
              <p:tags r:id="rId17"/>
            </p:custDataLst>
          </p:nvPr>
        </p:nvCxnSpPr>
        <p:spPr>
          <a:xfrm>
            <a:off x="6260674" y="2142003"/>
            <a:ext cx="0" cy="464037"/>
          </a:xfrm>
          <a:prstGeom prst="line">
            <a:avLst/>
          </a:prstGeom>
          <a:ln w="9525" cap="flat" cmpd="sng" algn="ctr">
            <a:solidFill>
              <a:srgbClr val="FCE4B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31" name="OTLSHAPE_M_80453898e9394f77a15b2340c38bfb0b_Connector1"/>
          <p:cNvCxnSpPr/>
          <p:nvPr>
            <p:custDataLst>
              <p:tags r:id="rId18"/>
            </p:custDataLst>
          </p:nvPr>
        </p:nvCxnSpPr>
        <p:spPr>
          <a:xfrm>
            <a:off x="5533875" y="1645729"/>
            <a:ext cx="0" cy="960310"/>
          </a:xfrm>
          <a:prstGeom prst="line">
            <a:avLst/>
          </a:prstGeom>
          <a:ln w="9525" cap="flat" cmpd="sng" algn="ctr">
            <a:solidFill>
              <a:srgbClr val="FCE4B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30" name="OTLSHAPE_M_5b1d1e17c6074c07aff445977320f0ea_Connector1"/>
          <p:cNvCxnSpPr/>
          <p:nvPr>
            <p:custDataLst>
              <p:tags r:id="rId19"/>
            </p:custDataLst>
          </p:nvPr>
        </p:nvCxnSpPr>
        <p:spPr>
          <a:xfrm>
            <a:off x="5049452" y="933556"/>
            <a:ext cx="0" cy="1672484"/>
          </a:xfrm>
          <a:prstGeom prst="line">
            <a:avLst/>
          </a:prstGeom>
          <a:ln w="9525" cap="flat" cmpd="sng" algn="ctr">
            <a:solidFill>
              <a:srgbClr val="FCE4B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01" name="OTLSHAPE_TB_00000000000000000000000000000000_LeftEndCaps"/>
          <p:cNvSpPr txBox="1"/>
          <p:nvPr>
            <p:custDataLst>
              <p:tags r:id="rId20"/>
            </p:custDataLst>
          </p:nvPr>
        </p:nvSpPr>
        <p:spPr>
          <a:xfrm>
            <a:off x="254000" y="265700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38" smtClean="0">
                <a:solidFill>
                  <a:srgbClr val="E3796A"/>
                </a:solidFill>
                <a:latin typeface="Calibri" panose="020F0502020204030204" pitchFamily="34" charset="0"/>
              </a:rPr>
              <a:t>1937</a:t>
            </a:r>
            <a:endParaRPr lang="en-US" b="1" spc="-38">
              <a:solidFill>
                <a:srgbClr val="E3796A"/>
              </a:solidFill>
              <a:latin typeface="Calibri" panose="020F0502020204030204" pitchFamily="34" charset="0"/>
            </a:endParaRPr>
          </a:p>
        </p:txBody>
      </p:sp>
      <p:sp>
        <p:nvSpPr>
          <p:cNvPr id="13902" name="OTLSHAPE_TB_00000000000000000000000000000000_RightEndCaps"/>
          <p:cNvSpPr txBox="1"/>
          <p:nvPr>
            <p:custDataLst>
              <p:tags r:id="rId21"/>
            </p:custDataLst>
          </p:nvPr>
        </p:nvSpPr>
        <p:spPr>
          <a:xfrm>
            <a:off x="11474534" y="265700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38" smtClean="0">
                <a:solidFill>
                  <a:srgbClr val="E3796A"/>
                </a:solidFill>
                <a:latin typeface="Calibri" panose="020F0502020204030204" pitchFamily="34" charset="0"/>
              </a:rPr>
              <a:t>2020</a:t>
            </a:r>
            <a:endParaRPr lang="en-US" b="1" spc="-38">
              <a:solidFill>
                <a:srgbClr val="E3796A"/>
              </a:solidFill>
              <a:latin typeface="Calibri" panose="020F0502020204030204" pitchFamily="34" charset="0"/>
            </a:endParaRPr>
          </a:p>
        </p:txBody>
      </p:sp>
      <p:sp>
        <p:nvSpPr>
          <p:cNvPr id="13903" name="OTLSHAPE_TB_00000000000000000000000000000000_ScaleContainer"/>
          <p:cNvSpPr/>
          <p:nvPr>
            <p:custDataLst>
              <p:tags r:id="rId22"/>
            </p:custDataLst>
          </p:nvPr>
        </p:nvSpPr>
        <p:spPr>
          <a:xfrm>
            <a:off x="844465" y="2606040"/>
            <a:ext cx="10515600" cy="381000"/>
          </a:xfrm>
          <a:prstGeom prst="roundRect">
            <a:avLst>
              <a:gd name="adj" fmla="val 100000"/>
            </a:avLst>
          </a:prstGeom>
          <a:gradFill flip="none" rotWithShape="1">
            <a:gsLst>
              <a:gs pos="0">
                <a:srgbClr val="ABB9D5"/>
              </a:gs>
              <a:gs pos="0">
                <a:srgbClr val="ABB9D5"/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04" name="OTLSHAPE_TB_00000000000000000000000000000000_ElapsedTime" hidden="1"/>
          <p:cNvSpPr/>
          <p:nvPr>
            <p:custDataLst>
              <p:tags r:id="rId23"/>
            </p:custDataLst>
          </p:nvPr>
        </p:nvSpPr>
        <p:spPr>
          <a:xfrm>
            <a:off x="0" y="0"/>
            <a:ext cx="0" cy="0"/>
          </a:xfrm>
          <a:prstGeom prst="roundRect">
            <a:avLst>
              <a:gd name="adj" fmla="val 100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05" name="OTLSHAPE_TB_00000000000000000000000000000000_TodayMarkerShape" hidden="1"/>
          <p:cNvSpPr/>
          <p:nvPr>
            <p:custDataLst>
              <p:tags r:id="rId24"/>
            </p:custDataLst>
          </p:nvPr>
        </p:nvSpPr>
        <p:spPr>
          <a:xfrm>
            <a:off x="10800967" y="298704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06" name="OTLSHAPE_TB_00000000000000000000000000000000_TodayMarkerText" hidden="1"/>
          <p:cNvSpPr txBox="1"/>
          <p:nvPr>
            <p:custDataLst>
              <p:tags r:id="rId25"/>
            </p:custDataLst>
          </p:nvPr>
        </p:nvSpPr>
        <p:spPr>
          <a:xfrm>
            <a:off x="10855396" y="3114040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en-US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3907" name="OTLSHAPE_TB_00000000000000000000000000000000_TimescaleInterval1"/>
          <p:cNvSpPr txBox="1"/>
          <p:nvPr>
            <p:custDataLst>
              <p:tags r:id="rId26"/>
            </p:custDataLst>
          </p:nvPr>
        </p:nvSpPr>
        <p:spPr>
          <a:xfrm>
            <a:off x="1073065" y="2688018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26" smtClean="0">
                <a:solidFill>
                  <a:schemeClr val="dk1"/>
                </a:solidFill>
                <a:latin typeface="Calibri" panose="020F0502020204030204" pitchFamily="34" charset="0"/>
              </a:rPr>
              <a:t>1937</a:t>
            </a:r>
            <a:endParaRPr lang="en-US" sz="1400" b="1" spc="-2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13908" name="OTLSHAPE_TB_00000000000000000000000000000000_Separator1"/>
          <p:cNvCxnSpPr/>
          <p:nvPr>
            <p:custDataLst>
              <p:tags r:id="rId27"/>
            </p:custDataLst>
          </p:nvPr>
        </p:nvCxnSpPr>
        <p:spPr>
          <a:xfrm>
            <a:off x="1857056" y="2669540"/>
            <a:ext cx="0" cy="254000"/>
          </a:xfrm>
          <a:prstGeom prst="line">
            <a:avLst/>
          </a:prstGeom>
          <a:ln w="635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09" name="OTLSHAPE_TB_00000000000000000000000000000000_TimescaleInterval2"/>
          <p:cNvSpPr txBox="1"/>
          <p:nvPr>
            <p:custDataLst>
              <p:tags r:id="rId28"/>
            </p:custDataLst>
          </p:nvPr>
        </p:nvSpPr>
        <p:spPr>
          <a:xfrm>
            <a:off x="1920556" y="2688018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26" smtClean="0">
                <a:solidFill>
                  <a:schemeClr val="dk1"/>
                </a:solidFill>
                <a:latin typeface="Calibri" panose="020F0502020204030204" pitchFamily="34" charset="0"/>
              </a:rPr>
              <a:t>1944</a:t>
            </a:r>
            <a:endParaRPr lang="en-US" sz="1400" b="1" spc="-2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13910" name="OTLSHAPE_TB_00000000000000000000000000000000_Separator2"/>
          <p:cNvCxnSpPr/>
          <p:nvPr>
            <p:custDataLst>
              <p:tags r:id="rId29"/>
            </p:custDataLst>
          </p:nvPr>
        </p:nvCxnSpPr>
        <p:spPr>
          <a:xfrm>
            <a:off x="2704878" y="2669540"/>
            <a:ext cx="0" cy="254000"/>
          </a:xfrm>
          <a:prstGeom prst="line">
            <a:avLst/>
          </a:prstGeom>
          <a:ln w="635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11" name="OTLSHAPE_TB_00000000000000000000000000000000_TimescaleInterval3"/>
          <p:cNvSpPr txBox="1"/>
          <p:nvPr>
            <p:custDataLst>
              <p:tags r:id="rId30"/>
            </p:custDataLst>
          </p:nvPr>
        </p:nvSpPr>
        <p:spPr>
          <a:xfrm>
            <a:off x="2768378" y="2688018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26" smtClean="0">
                <a:solidFill>
                  <a:schemeClr val="dk1"/>
                </a:solidFill>
                <a:latin typeface="Calibri" panose="020F0502020204030204" pitchFamily="34" charset="0"/>
              </a:rPr>
              <a:t>1951</a:t>
            </a:r>
            <a:endParaRPr lang="en-US" sz="1400" b="1" spc="-2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13912" name="OTLSHAPE_TB_00000000000000000000000000000000_Separator3"/>
          <p:cNvCxnSpPr/>
          <p:nvPr>
            <p:custDataLst>
              <p:tags r:id="rId31"/>
            </p:custDataLst>
          </p:nvPr>
        </p:nvCxnSpPr>
        <p:spPr>
          <a:xfrm>
            <a:off x="3552700" y="2669540"/>
            <a:ext cx="0" cy="254000"/>
          </a:xfrm>
          <a:prstGeom prst="line">
            <a:avLst/>
          </a:prstGeom>
          <a:ln w="635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13" name="OTLSHAPE_TB_00000000000000000000000000000000_TimescaleInterval4"/>
          <p:cNvSpPr txBox="1"/>
          <p:nvPr>
            <p:custDataLst>
              <p:tags r:id="rId32"/>
            </p:custDataLst>
          </p:nvPr>
        </p:nvSpPr>
        <p:spPr>
          <a:xfrm>
            <a:off x="3616200" y="2688018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26" smtClean="0">
                <a:solidFill>
                  <a:schemeClr val="dk1"/>
                </a:solidFill>
                <a:latin typeface="Calibri" panose="020F0502020204030204" pitchFamily="34" charset="0"/>
              </a:rPr>
              <a:t>1958</a:t>
            </a:r>
            <a:endParaRPr lang="en-US" sz="1400" b="1" spc="-2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13914" name="OTLSHAPE_TB_00000000000000000000000000000000_Separator4"/>
          <p:cNvCxnSpPr/>
          <p:nvPr>
            <p:custDataLst>
              <p:tags r:id="rId33"/>
            </p:custDataLst>
          </p:nvPr>
        </p:nvCxnSpPr>
        <p:spPr>
          <a:xfrm>
            <a:off x="4400522" y="2669540"/>
            <a:ext cx="0" cy="254000"/>
          </a:xfrm>
          <a:prstGeom prst="line">
            <a:avLst/>
          </a:prstGeom>
          <a:ln w="635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15" name="OTLSHAPE_TB_00000000000000000000000000000000_TimescaleInterval5"/>
          <p:cNvSpPr txBox="1"/>
          <p:nvPr>
            <p:custDataLst>
              <p:tags r:id="rId34"/>
            </p:custDataLst>
          </p:nvPr>
        </p:nvSpPr>
        <p:spPr>
          <a:xfrm>
            <a:off x="4464022" y="2688018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26" smtClean="0">
                <a:solidFill>
                  <a:schemeClr val="dk1"/>
                </a:solidFill>
                <a:latin typeface="Calibri" panose="020F0502020204030204" pitchFamily="34" charset="0"/>
              </a:rPr>
              <a:t>1965</a:t>
            </a:r>
            <a:endParaRPr lang="en-US" sz="1400" b="1" spc="-2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13916" name="OTLSHAPE_TB_00000000000000000000000000000000_Separator5"/>
          <p:cNvCxnSpPr/>
          <p:nvPr>
            <p:custDataLst>
              <p:tags r:id="rId35"/>
            </p:custDataLst>
          </p:nvPr>
        </p:nvCxnSpPr>
        <p:spPr>
          <a:xfrm>
            <a:off x="5248012" y="2669540"/>
            <a:ext cx="0" cy="254000"/>
          </a:xfrm>
          <a:prstGeom prst="line">
            <a:avLst/>
          </a:prstGeom>
          <a:ln w="635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17" name="OTLSHAPE_TB_00000000000000000000000000000000_TimescaleInterval6"/>
          <p:cNvSpPr txBox="1"/>
          <p:nvPr>
            <p:custDataLst>
              <p:tags r:id="rId36"/>
            </p:custDataLst>
          </p:nvPr>
        </p:nvSpPr>
        <p:spPr>
          <a:xfrm>
            <a:off x="5311512" y="2688018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26" smtClean="0">
                <a:solidFill>
                  <a:schemeClr val="dk1"/>
                </a:solidFill>
                <a:latin typeface="Calibri" panose="020F0502020204030204" pitchFamily="34" charset="0"/>
              </a:rPr>
              <a:t>1972</a:t>
            </a:r>
            <a:endParaRPr lang="en-US" sz="1400" b="1" spc="-2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13918" name="OTLSHAPE_TB_00000000000000000000000000000000_Separator6"/>
          <p:cNvCxnSpPr/>
          <p:nvPr>
            <p:custDataLst>
              <p:tags r:id="rId37"/>
            </p:custDataLst>
          </p:nvPr>
        </p:nvCxnSpPr>
        <p:spPr>
          <a:xfrm>
            <a:off x="6095834" y="2669540"/>
            <a:ext cx="0" cy="254000"/>
          </a:xfrm>
          <a:prstGeom prst="line">
            <a:avLst/>
          </a:prstGeom>
          <a:ln w="635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19" name="OTLSHAPE_TB_00000000000000000000000000000000_TimescaleInterval7"/>
          <p:cNvSpPr txBox="1"/>
          <p:nvPr>
            <p:custDataLst>
              <p:tags r:id="rId38"/>
            </p:custDataLst>
          </p:nvPr>
        </p:nvSpPr>
        <p:spPr>
          <a:xfrm>
            <a:off x="6159334" y="2688018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26" smtClean="0">
                <a:solidFill>
                  <a:schemeClr val="dk1"/>
                </a:solidFill>
                <a:latin typeface="Calibri" panose="020F0502020204030204" pitchFamily="34" charset="0"/>
              </a:rPr>
              <a:t>1979</a:t>
            </a:r>
            <a:endParaRPr lang="en-US" sz="1400" b="1" spc="-2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13920" name="OTLSHAPE_TB_00000000000000000000000000000000_Separator7"/>
          <p:cNvCxnSpPr/>
          <p:nvPr>
            <p:custDataLst>
              <p:tags r:id="rId39"/>
            </p:custDataLst>
          </p:nvPr>
        </p:nvCxnSpPr>
        <p:spPr>
          <a:xfrm>
            <a:off x="6943656" y="2669540"/>
            <a:ext cx="0" cy="254000"/>
          </a:xfrm>
          <a:prstGeom prst="line">
            <a:avLst/>
          </a:prstGeom>
          <a:ln w="635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21" name="OTLSHAPE_TB_00000000000000000000000000000000_TimescaleInterval8"/>
          <p:cNvSpPr txBox="1"/>
          <p:nvPr>
            <p:custDataLst>
              <p:tags r:id="rId40"/>
            </p:custDataLst>
          </p:nvPr>
        </p:nvSpPr>
        <p:spPr>
          <a:xfrm>
            <a:off x="7007156" y="2688018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26" smtClean="0">
                <a:solidFill>
                  <a:schemeClr val="dk1"/>
                </a:solidFill>
                <a:latin typeface="Calibri" panose="020F0502020204030204" pitchFamily="34" charset="0"/>
              </a:rPr>
              <a:t>1986</a:t>
            </a:r>
            <a:endParaRPr lang="en-US" sz="1400" b="1" spc="-2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13922" name="OTLSHAPE_TB_00000000000000000000000000000000_Separator8"/>
          <p:cNvCxnSpPr/>
          <p:nvPr>
            <p:custDataLst>
              <p:tags r:id="rId41"/>
            </p:custDataLst>
          </p:nvPr>
        </p:nvCxnSpPr>
        <p:spPr>
          <a:xfrm>
            <a:off x="7791478" y="2669540"/>
            <a:ext cx="0" cy="254000"/>
          </a:xfrm>
          <a:prstGeom prst="line">
            <a:avLst/>
          </a:prstGeom>
          <a:ln w="635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23" name="OTLSHAPE_TB_00000000000000000000000000000000_TimescaleInterval9"/>
          <p:cNvSpPr txBox="1"/>
          <p:nvPr>
            <p:custDataLst>
              <p:tags r:id="rId42"/>
            </p:custDataLst>
          </p:nvPr>
        </p:nvSpPr>
        <p:spPr>
          <a:xfrm>
            <a:off x="7854978" y="2688018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26" smtClean="0">
                <a:solidFill>
                  <a:schemeClr val="dk1"/>
                </a:solidFill>
                <a:latin typeface="Calibri" panose="020F0502020204030204" pitchFamily="34" charset="0"/>
              </a:rPr>
              <a:t>1993</a:t>
            </a:r>
            <a:endParaRPr lang="en-US" sz="1400" b="1" spc="-2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13924" name="OTLSHAPE_TB_00000000000000000000000000000000_Separator9"/>
          <p:cNvCxnSpPr/>
          <p:nvPr>
            <p:custDataLst>
              <p:tags r:id="rId43"/>
            </p:custDataLst>
          </p:nvPr>
        </p:nvCxnSpPr>
        <p:spPr>
          <a:xfrm>
            <a:off x="8638969" y="2669540"/>
            <a:ext cx="0" cy="254000"/>
          </a:xfrm>
          <a:prstGeom prst="line">
            <a:avLst/>
          </a:prstGeom>
          <a:ln w="635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25" name="OTLSHAPE_TB_00000000000000000000000000000000_TimescaleInterval10"/>
          <p:cNvSpPr txBox="1"/>
          <p:nvPr>
            <p:custDataLst>
              <p:tags r:id="rId44"/>
            </p:custDataLst>
          </p:nvPr>
        </p:nvSpPr>
        <p:spPr>
          <a:xfrm>
            <a:off x="8702469" y="2688018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26" smtClean="0">
                <a:solidFill>
                  <a:schemeClr val="dk1"/>
                </a:solidFill>
                <a:latin typeface="Calibri" panose="020F0502020204030204" pitchFamily="34" charset="0"/>
              </a:rPr>
              <a:t>2000</a:t>
            </a:r>
            <a:endParaRPr lang="en-US" sz="1400" b="1" spc="-2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13926" name="OTLSHAPE_TB_00000000000000000000000000000000_Separator10"/>
          <p:cNvCxnSpPr/>
          <p:nvPr>
            <p:custDataLst>
              <p:tags r:id="rId45"/>
            </p:custDataLst>
          </p:nvPr>
        </p:nvCxnSpPr>
        <p:spPr>
          <a:xfrm>
            <a:off x="9486791" y="2669540"/>
            <a:ext cx="0" cy="254000"/>
          </a:xfrm>
          <a:prstGeom prst="line">
            <a:avLst/>
          </a:prstGeom>
          <a:ln w="635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27" name="OTLSHAPE_TB_00000000000000000000000000000000_TimescaleInterval11"/>
          <p:cNvSpPr txBox="1"/>
          <p:nvPr>
            <p:custDataLst>
              <p:tags r:id="rId46"/>
            </p:custDataLst>
          </p:nvPr>
        </p:nvSpPr>
        <p:spPr>
          <a:xfrm>
            <a:off x="9550291" y="2688018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26" smtClean="0">
                <a:solidFill>
                  <a:schemeClr val="dk1"/>
                </a:solidFill>
                <a:latin typeface="Calibri" panose="020F0502020204030204" pitchFamily="34" charset="0"/>
              </a:rPr>
              <a:t>2007</a:t>
            </a:r>
            <a:endParaRPr lang="en-US" sz="1400" b="1" spc="-2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13928" name="OTLSHAPE_TB_00000000000000000000000000000000_Separator11"/>
          <p:cNvCxnSpPr/>
          <p:nvPr>
            <p:custDataLst>
              <p:tags r:id="rId47"/>
            </p:custDataLst>
          </p:nvPr>
        </p:nvCxnSpPr>
        <p:spPr>
          <a:xfrm>
            <a:off x="10334613" y="2669540"/>
            <a:ext cx="0" cy="254000"/>
          </a:xfrm>
          <a:prstGeom prst="line">
            <a:avLst/>
          </a:prstGeom>
          <a:ln w="635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29" name="OTLSHAPE_TB_00000000000000000000000000000000_TimescaleInterval12"/>
          <p:cNvSpPr txBox="1"/>
          <p:nvPr>
            <p:custDataLst>
              <p:tags r:id="rId48"/>
            </p:custDataLst>
          </p:nvPr>
        </p:nvSpPr>
        <p:spPr>
          <a:xfrm>
            <a:off x="10398113" y="2688018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26" smtClean="0">
                <a:solidFill>
                  <a:schemeClr val="dk1"/>
                </a:solidFill>
                <a:latin typeface="Calibri" panose="020F0502020204030204" pitchFamily="34" charset="0"/>
              </a:rPr>
              <a:t>2014</a:t>
            </a:r>
            <a:endParaRPr lang="en-US" sz="1400" b="1" spc="-2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3948" name="OTLSHAPE_M_989912a8d42a4b1195622318d3982b6c_Title"/>
          <p:cNvSpPr txBox="1"/>
          <p:nvPr>
            <p:custDataLst>
              <p:tags r:id="rId49"/>
            </p:custDataLst>
          </p:nvPr>
        </p:nvSpPr>
        <p:spPr>
          <a:xfrm>
            <a:off x="94201" y="2008166"/>
            <a:ext cx="1892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6" smtClean="0">
                <a:solidFill>
                  <a:srgbClr val="F9E1D3"/>
                </a:solidFill>
                <a:latin typeface="Calibri" panose="020F0502020204030204" pitchFamily="34" charset="0"/>
              </a:rPr>
              <a:t>John Joseph Nicholson is born</a:t>
            </a:r>
            <a:endParaRPr lang="en-US" sz="1200" b="1" spc="-6">
              <a:solidFill>
                <a:srgbClr val="F9E1D3"/>
              </a:solidFill>
              <a:latin typeface="Calibri" panose="020F0502020204030204" pitchFamily="34" charset="0"/>
            </a:endParaRPr>
          </a:p>
        </p:txBody>
      </p:sp>
      <p:sp>
        <p:nvSpPr>
          <p:cNvPr id="13949" name="OTLSHAPE_M_989912a8d42a4b1195622318d3982b6c_Date"/>
          <p:cNvSpPr txBox="1"/>
          <p:nvPr>
            <p:custDataLst>
              <p:tags r:id="rId50"/>
            </p:custDataLst>
          </p:nvPr>
        </p:nvSpPr>
        <p:spPr>
          <a:xfrm>
            <a:off x="746176" y="2219621"/>
            <a:ext cx="596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smtClean="0">
                <a:solidFill>
                  <a:srgbClr val="F9E1D3"/>
                </a:solidFill>
                <a:latin typeface="Calibri" panose="020F0502020204030204" pitchFamily="34" charset="0"/>
              </a:rPr>
              <a:t>22 Apr '37</a:t>
            </a:r>
            <a:endParaRPr lang="en-US" sz="1100" b="1" spc="-8">
              <a:solidFill>
                <a:srgbClr val="F9E1D3"/>
              </a:solidFill>
              <a:latin typeface="Calibri" panose="020F0502020204030204" pitchFamily="34" charset="0"/>
            </a:endParaRPr>
          </a:p>
        </p:txBody>
      </p:sp>
      <p:sp>
        <p:nvSpPr>
          <p:cNvPr id="13950" name="OTLSHAPE_M_989912a8d42a4b1195622318d3982b6c_Shape"/>
          <p:cNvSpPr/>
          <p:nvPr>
            <p:custDataLst>
              <p:tags r:id="rId51"/>
            </p:custDataLst>
          </p:nvPr>
        </p:nvSpPr>
        <p:spPr>
          <a:xfrm>
            <a:off x="932401" y="2415540"/>
            <a:ext cx="228600" cy="254000"/>
          </a:xfrm>
          <a:prstGeom prst="star8">
            <a:avLst/>
          </a:prstGeom>
          <a:solidFill>
            <a:srgbClr val="E4723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51" name="OTLSHAPE_M_5b1d1e17c6074c07aff445977320f0ea_Title"/>
          <p:cNvSpPr txBox="1"/>
          <p:nvPr>
            <p:custDataLst>
              <p:tags r:id="rId52"/>
            </p:custDataLst>
          </p:nvPr>
        </p:nvSpPr>
        <p:spPr>
          <a:xfrm>
            <a:off x="5271702" y="799719"/>
            <a:ext cx="1003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4" smtClean="0">
                <a:solidFill>
                  <a:srgbClr val="FCE4B1"/>
                </a:solidFill>
                <a:latin typeface="Calibri" panose="020F0502020204030204" pitchFamily="34" charset="0"/>
              </a:rPr>
              <a:t>Five Easy Pieces</a:t>
            </a:r>
            <a:endParaRPr lang="en-US" sz="1200" b="1" spc="-4">
              <a:solidFill>
                <a:srgbClr val="FCE4B1"/>
              </a:solidFill>
              <a:latin typeface="Calibri" panose="020F0502020204030204" pitchFamily="34" charset="0"/>
            </a:endParaRPr>
          </a:p>
        </p:txBody>
      </p:sp>
      <p:sp>
        <p:nvSpPr>
          <p:cNvPr id="13952" name="OTLSHAPE_M_5b1d1e17c6074c07aff445977320f0ea_Date"/>
          <p:cNvSpPr txBox="1"/>
          <p:nvPr>
            <p:custDataLst>
              <p:tags r:id="rId53"/>
            </p:custDataLst>
          </p:nvPr>
        </p:nvSpPr>
        <p:spPr>
          <a:xfrm>
            <a:off x="5271702" y="101117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4" smtClean="0">
                <a:solidFill>
                  <a:srgbClr val="FCE4B1"/>
                </a:solidFill>
                <a:latin typeface="Calibri" panose="020F0502020204030204" pitchFamily="34" charset="0"/>
              </a:rPr>
              <a:t>1970</a:t>
            </a:r>
            <a:endParaRPr lang="en-US" sz="1100" b="1" spc="-14">
              <a:solidFill>
                <a:srgbClr val="FCE4B1"/>
              </a:solidFill>
              <a:latin typeface="Calibri" panose="020F0502020204030204" pitchFamily="34" charset="0"/>
            </a:endParaRPr>
          </a:p>
        </p:txBody>
      </p:sp>
      <p:sp>
        <p:nvSpPr>
          <p:cNvPr id="13953" name="OTLSHAPE_M_5b1d1e17c6074c07aff445977320f0ea_Shape"/>
          <p:cNvSpPr/>
          <p:nvPr>
            <p:custDataLst>
              <p:tags r:id="rId54"/>
            </p:custDataLst>
          </p:nvPr>
        </p:nvSpPr>
        <p:spPr>
          <a:xfrm rot="16200000">
            <a:off x="5074852" y="933556"/>
            <a:ext cx="165100" cy="165100"/>
          </a:xfrm>
          <a:prstGeom prst="flowChartMerge">
            <a:avLst/>
          </a:prstGeom>
          <a:solidFill>
            <a:srgbClr val="F7DF9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54" name="OTLSHAPE_M_80453898e9394f77a15b2340c38bfb0b_Title"/>
          <p:cNvSpPr txBox="1"/>
          <p:nvPr>
            <p:custDataLst>
              <p:tags r:id="rId55"/>
            </p:custDataLst>
          </p:nvPr>
        </p:nvSpPr>
        <p:spPr>
          <a:xfrm>
            <a:off x="5756125" y="1511893"/>
            <a:ext cx="685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12" smtClean="0">
                <a:solidFill>
                  <a:srgbClr val="FCE4B1"/>
                </a:solidFill>
                <a:latin typeface="Calibri" panose="020F0502020204030204" pitchFamily="34" charset="0"/>
              </a:rPr>
              <a:t>Chinatown</a:t>
            </a:r>
            <a:endParaRPr lang="en-US" sz="1200" b="1" spc="-12">
              <a:solidFill>
                <a:srgbClr val="FCE4B1"/>
              </a:solidFill>
              <a:latin typeface="Calibri" panose="020F0502020204030204" pitchFamily="34" charset="0"/>
            </a:endParaRPr>
          </a:p>
        </p:txBody>
      </p:sp>
      <p:sp>
        <p:nvSpPr>
          <p:cNvPr id="13955" name="OTLSHAPE_M_80453898e9394f77a15b2340c38bfb0b_Date"/>
          <p:cNvSpPr txBox="1"/>
          <p:nvPr>
            <p:custDataLst>
              <p:tags r:id="rId56"/>
            </p:custDataLst>
          </p:nvPr>
        </p:nvSpPr>
        <p:spPr>
          <a:xfrm>
            <a:off x="5756125" y="1723348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4" smtClean="0">
                <a:solidFill>
                  <a:srgbClr val="FCE4B1"/>
                </a:solidFill>
                <a:latin typeface="Calibri" panose="020F0502020204030204" pitchFamily="34" charset="0"/>
              </a:rPr>
              <a:t>1974</a:t>
            </a:r>
            <a:endParaRPr lang="en-US" sz="1100" b="1" spc="-14">
              <a:solidFill>
                <a:srgbClr val="FCE4B1"/>
              </a:solidFill>
              <a:latin typeface="Calibri" panose="020F0502020204030204" pitchFamily="34" charset="0"/>
            </a:endParaRPr>
          </a:p>
        </p:txBody>
      </p:sp>
      <p:sp>
        <p:nvSpPr>
          <p:cNvPr id="13956" name="OTLSHAPE_M_80453898e9394f77a15b2340c38bfb0b_Shape"/>
          <p:cNvSpPr/>
          <p:nvPr>
            <p:custDataLst>
              <p:tags r:id="rId57"/>
            </p:custDataLst>
          </p:nvPr>
        </p:nvSpPr>
        <p:spPr>
          <a:xfrm rot="16200000">
            <a:off x="5559275" y="1645729"/>
            <a:ext cx="165100" cy="165100"/>
          </a:xfrm>
          <a:prstGeom prst="flowChartMerge">
            <a:avLst/>
          </a:prstGeom>
          <a:solidFill>
            <a:srgbClr val="F7DF9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57" name="OTLSHAPE_M_c7b1f74ea56546e8bfe2ed048ddbaa89_Title"/>
          <p:cNvSpPr txBox="1"/>
          <p:nvPr>
            <p:custDataLst>
              <p:tags r:id="rId58"/>
            </p:custDataLst>
          </p:nvPr>
        </p:nvSpPr>
        <p:spPr>
          <a:xfrm>
            <a:off x="6482924" y="2008166"/>
            <a:ext cx="736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10" smtClean="0">
                <a:solidFill>
                  <a:srgbClr val="FCE4B1"/>
                </a:solidFill>
                <a:latin typeface="Calibri" panose="020F0502020204030204" pitchFamily="34" charset="0"/>
              </a:rPr>
              <a:t>The Shining</a:t>
            </a:r>
            <a:endParaRPr lang="en-US" sz="1200" b="1" spc="-10">
              <a:solidFill>
                <a:srgbClr val="FCE4B1"/>
              </a:solidFill>
              <a:latin typeface="Calibri" panose="020F0502020204030204" pitchFamily="34" charset="0"/>
            </a:endParaRPr>
          </a:p>
        </p:txBody>
      </p:sp>
      <p:sp>
        <p:nvSpPr>
          <p:cNvPr id="13958" name="OTLSHAPE_M_c7b1f74ea56546e8bfe2ed048ddbaa89_Date"/>
          <p:cNvSpPr txBox="1"/>
          <p:nvPr>
            <p:custDataLst>
              <p:tags r:id="rId59"/>
            </p:custDataLst>
          </p:nvPr>
        </p:nvSpPr>
        <p:spPr>
          <a:xfrm>
            <a:off x="6482924" y="221962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4" smtClean="0">
                <a:solidFill>
                  <a:srgbClr val="FCE4B1"/>
                </a:solidFill>
                <a:latin typeface="Calibri" panose="020F0502020204030204" pitchFamily="34" charset="0"/>
              </a:rPr>
              <a:t>1980</a:t>
            </a:r>
            <a:endParaRPr lang="en-US" sz="1100" b="1" spc="-14">
              <a:solidFill>
                <a:srgbClr val="FCE4B1"/>
              </a:solidFill>
              <a:latin typeface="Calibri" panose="020F0502020204030204" pitchFamily="34" charset="0"/>
            </a:endParaRPr>
          </a:p>
        </p:txBody>
      </p:sp>
      <p:sp>
        <p:nvSpPr>
          <p:cNvPr id="13959" name="OTLSHAPE_M_c7b1f74ea56546e8bfe2ed048ddbaa89_Shape"/>
          <p:cNvSpPr/>
          <p:nvPr>
            <p:custDataLst>
              <p:tags r:id="rId60"/>
            </p:custDataLst>
          </p:nvPr>
        </p:nvSpPr>
        <p:spPr>
          <a:xfrm rot="16200000">
            <a:off x="6286074" y="2142003"/>
            <a:ext cx="165100" cy="165100"/>
          </a:xfrm>
          <a:prstGeom prst="flowChartMerge">
            <a:avLst/>
          </a:prstGeom>
          <a:solidFill>
            <a:srgbClr val="F7DF9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60" name="OTLSHAPE_M_3041e18fa04948b0aeed0f75012b0bde_Title"/>
          <p:cNvSpPr txBox="1"/>
          <p:nvPr>
            <p:custDataLst>
              <p:tags r:id="rId61"/>
            </p:custDataLst>
          </p:nvPr>
        </p:nvSpPr>
        <p:spPr>
          <a:xfrm>
            <a:off x="7572791" y="799719"/>
            <a:ext cx="495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10" smtClean="0">
                <a:solidFill>
                  <a:srgbClr val="FCF2D3"/>
                </a:solidFill>
                <a:latin typeface="Calibri" panose="020F0502020204030204" pitchFamily="34" charset="0"/>
              </a:rPr>
              <a:t>Batman</a:t>
            </a:r>
            <a:endParaRPr lang="en-US" sz="1200" b="1" spc="-10">
              <a:solidFill>
                <a:srgbClr val="FCF2D3"/>
              </a:solidFill>
              <a:latin typeface="Calibri" panose="020F0502020204030204" pitchFamily="34" charset="0"/>
            </a:endParaRPr>
          </a:p>
        </p:txBody>
      </p:sp>
      <p:sp>
        <p:nvSpPr>
          <p:cNvPr id="13961" name="OTLSHAPE_M_3041e18fa04948b0aeed0f75012b0bde_Date"/>
          <p:cNvSpPr txBox="1"/>
          <p:nvPr>
            <p:custDataLst>
              <p:tags r:id="rId62"/>
            </p:custDataLst>
          </p:nvPr>
        </p:nvSpPr>
        <p:spPr>
          <a:xfrm>
            <a:off x="7572791" y="101117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4" smtClean="0">
                <a:solidFill>
                  <a:srgbClr val="FCF2D3"/>
                </a:solidFill>
                <a:latin typeface="Calibri" panose="020F0502020204030204" pitchFamily="34" charset="0"/>
              </a:rPr>
              <a:t>1989</a:t>
            </a:r>
            <a:endParaRPr lang="en-US" sz="1100" b="1" spc="-14">
              <a:solidFill>
                <a:srgbClr val="FCF2D3"/>
              </a:solidFill>
              <a:latin typeface="Calibri" panose="020F0502020204030204" pitchFamily="34" charset="0"/>
            </a:endParaRPr>
          </a:p>
        </p:txBody>
      </p:sp>
      <p:sp>
        <p:nvSpPr>
          <p:cNvPr id="13962" name="OTLSHAPE_M_3041e18fa04948b0aeed0f75012b0bde_Shape"/>
          <p:cNvSpPr/>
          <p:nvPr>
            <p:custDataLst>
              <p:tags r:id="rId63"/>
            </p:custDataLst>
          </p:nvPr>
        </p:nvSpPr>
        <p:spPr>
          <a:xfrm rot="16200000">
            <a:off x="7375941" y="933556"/>
            <a:ext cx="165100" cy="165100"/>
          </a:xfrm>
          <a:prstGeom prst="flowChartMerge">
            <a:avLst/>
          </a:prstGeom>
          <a:solidFill>
            <a:srgbClr val="F7DF9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63" name="OTLSHAPE_M_d03c6d611cce47c1a92faf1205e69f31_Title"/>
          <p:cNvSpPr txBox="1"/>
          <p:nvPr>
            <p:custDataLst>
              <p:tags r:id="rId64"/>
            </p:custDataLst>
          </p:nvPr>
        </p:nvSpPr>
        <p:spPr>
          <a:xfrm>
            <a:off x="8541636" y="1516825"/>
            <a:ext cx="1155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6" smtClean="0">
                <a:solidFill>
                  <a:srgbClr val="FCF2D3"/>
                </a:solidFill>
                <a:latin typeface="Calibri" panose="020F0502020204030204" pitchFamily="34" charset="0"/>
              </a:rPr>
              <a:t>As Good as It Gets</a:t>
            </a:r>
            <a:endParaRPr lang="en-US" sz="1200" b="1" spc="-6">
              <a:solidFill>
                <a:srgbClr val="FCF2D3"/>
              </a:solidFill>
              <a:latin typeface="Calibri" panose="020F0502020204030204" pitchFamily="34" charset="0"/>
            </a:endParaRPr>
          </a:p>
        </p:txBody>
      </p:sp>
      <p:sp>
        <p:nvSpPr>
          <p:cNvPr id="13964" name="OTLSHAPE_M_d03c6d611cce47c1a92faf1205e69f31_Date"/>
          <p:cNvSpPr txBox="1"/>
          <p:nvPr>
            <p:custDataLst>
              <p:tags r:id="rId65"/>
            </p:custDataLst>
          </p:nvPr>
        </p:nvSpPr>
        <p:spPr>
          <a:xfrm>
            <a:off x="8541636" y="172828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4" smtClean="0">
                <a:solidFill>
                  <a:srgbClr val="FCF2D3"/>
                </a:solidFill>
                <a:latin typeface="Calibri" panose="020F0502020204030204" pitchFamily="34" charset="0"/>
              </a:rPr>
              <a:t>1997</a:t>
            </a:r>
            <a:endParaRPr lang="en-US" sz="1100" b="1" spc="-14">
              <a:solidFill>
                <a:srgbClr val="FCF2D3"/>
              </a:solidFill>
              <a:latin typeface="Calibri" panose="020F0502020204030204" pitchFamily="34" charset="0"/>
            </a:endParaRPr>
          </a:p>
        </p:txBody>
      </p:sp>
      <p:sp>
        <p:nvSpPr>
          <p:cNvPr id="13965" name="OTLSHAPE_M_d03c6d611cce47c1a92faf1205e69f31_Shape"/>
          <p:cNvSpPr/>
          <p:nvPr>
            <p:custDataLst>
              <p:tags r:id="rId66"/>
            </p:custDataLst>
          </p:nvPr>
        </p:nvSpPr>
        <p:spPr>
          <a:xfrm rot="16200000">
            <a:off x="8344786" y="1650662"/>
            <a:ext cx="165100" cy="165100"/>
          </a:xfrm>
          <a:prstGeom prst="flowChartMerge">
            <a:avLst/>
          </a:prstGeom>
          <a:solidFill>
            <a:srgbClr val="F7DF9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66" name="OTLSHAPE_M_793aa5f6ab9440bfb95c4507be6483d8_Title"/>
          <p:cNvSpPr txBox="1"/>
          <p:nvPr>
            <p:custDataLst>
              <p:tags r:id="rId67"/>
            </p:custDataLst>
          </p:nvPr>
        </p:nvSpPr>
        <p:spPr>
          <a:xfrm>
            <a:off x="9752526" y="2006748"/>
            <a:ext cx="952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6" smtClean="0">
                <a:solidFill>
                  <a:srgbClr val="FCF2D3"/>
                </a:solidFill>
                <a:latin typeface="Calibri" panose="020F0502020204030204" pitchFamily="34" charset="0"/>
              </a:rPr>
              <a:t>The Bucket List</a:t>
            </a:r>
            <a:endParaRPr lang="en-US" sz="1200" b="1" spc="-6">
              <a:solidFill>
                <a:srgbClr val="FCF2D3"/>
              </a:solidFill>
              <a:latin typeface="Calibri" panose="020F0502020204030204" pitchFamily="34" charset="0"/>
            </a:endParaRPr>
          </a:p>
        </p:txBody>
      </p:sp>
      <p:sp>
        <p:nvSpPr>
          <p:cNvPr id="13967" name="OTLSHAPE_M_793aa5f6ab9440bfb95c4507be6483d8_Date"/>
          <p:cNvSpPr txBox="1"/>
          <p:nvPr>
            <p:custDataLst>
              <p:tags r:id="rId68"/>
            </p:custDataLst>
          </p:nvPr>
        </p:nvSpPr>
        <p:spPr>
          <a:xfrm>
            <a:off x="9752526" y="2218203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4" smtClean="0">
                <a:solidFill>
                  <a:srgbClr val="FCF2D3"/>
                </a:solidFill>
                <a:latin typeface="Calibri" panose="020F0502020204030204" pitchFamily="34" charset="0"/>
              </a:rPr>
              <a:t>2007</a:t>
            </a:r>
            <a:endParaRPr lang="en-US" sz="1100" b="1" spc="-14">
              <a:solidFill>
                <a:srgbClr val="FCF2D3"/>
              </a:solidFill>
              <a:latin typeface="Calibri" panose="020F0502020204030204" pitchFamily="34" charset="0"/>
            </a:endParaRPr>
          </a:p>
        </p:txBody>
      </p:sp>
      <p:sp>
        <p:nvSpPr>
          <p:cNvPr id="13968" name="OTLSHAPE_M_793aa5f6ab9440bfb95c4507be6483d8_Shape"/>
          <p:cNvSpPr/>
          <p:nvPr>
            <p:custDataLst>
              <p:tags r:id="rId69"/>
            </p:custDataLst>
          </p:nvPr>
        </p:nvSpPr>
        <p:spPr>
          <a:xfrm rot="16200000">
            <a:off x="9555676" y="2140585"/>
            <a:ext cx="165100" cy="165100"/>
          </a:xfrm>
          <a:prstGeom prst="flowChartMerge">
            <a:avLst/>
          </a:prstGeom>
          <a:solidFill>
            <a:srgbClr val="F7DF9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69" name="OTLSHAPE_M_589ccc5bd8904dcaa20db5f5ba080619_Title"/>
          <p:cNvSpPr txBox="1"/>
          <p:nvPr>
            <p:custDataLst>
              <p:tags r:id="rId70"/>
            </p:custDataLst>
          </p:nvPr>
        </p:nvSpPr>
        <p:spPr>
          <a:xfrm>
            <a:off x="10432138" y="799380"/>
            <a:ext cx="838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8" smtClean="0">
                <a:solidFill>
                  <a:srgbClr val="F9E1D3"/>
                </a:solidFill>
                <a:latin typeface="Calibri" panose="020F0502020204030204" pitchFamily="34" charset="0"/>
              </a:rPr>
              <a:t>81st birthday</a:t>
            </a:r>
            <a:endParaRPr lang="en-US" sz="1200" b="1" spc="-8">
              <a:solidFill>
                <a:srgbClr val="F9E1D3"/>
              </a:solidFill>
              <a:latin typeface="Calibri" panose="020F0502020204030204" pitchFamily="34" charset="0"/>
            </a:endParaRPr>
          </a:p>
        </p:txBody>
      </p:sp>
      <p:sp>
        <p:nvSpPr>
          <p:cNvPr id="13970" name="OTLSHAPE_M_589ccc5bd8904dcaa20db5f5ba080619_Date"/>
          <p:cNvSpPr txBox="1"/>
          <p:nvPr>
            <p:custDataLst>
              <p:tags r:id="rId71"/>
            </p:custDataLst>
          </p:nvPr>
        </p:nvSpPr>
        <p:spPr>
          <a:xfrm>
            <a:off x="10555646" y="1010835"/>
            <a:ext cx="596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smtClean="0">
                <a:solidFill>
                  <a:srgbClr val="F9E1D3"/>
                </a:solidFill>
                <a:latin typeface="Calibri" panose="020F0502020204030204" pitchFamily="34" charset="0"/>
              </a:rPr>
              <a:t>22 Apr '18</a:t>
            </a:r>
            <a:endParaRPr lang="en-US" sz="1100" b="1" spc="-8">
              <a:solidFill>
                <a:srgbClr val="F9E1D3"/>
              </a:solidFill>
              <a:latin typeface="Calibri" panose="020F0502020204030204" pitchFamily="34" charset="0"/>
            </a:endParaRPr>
          </a:p>
        </p:txBody>
      </p:sp>
      <p:sp>
        <p:nvSpPr>
          <p:cNvPr id="13971" name="OTLSHAPE_M_589ccc5bd8904dcaa20db5f5ba080619_Shape"/>
          <p:cNvSpPr/>
          <p:nvPr>
            <p:custDataLst>
              <p:tags r:id="rId72"/>
            </p:custDataLst>
          </p:nvPr>
        </p:nvSpPr>
        <p:spPr>
          <a:xfrm>
            <a:off x="10741871" y="2415540"/>
            <a:ext cx="228600" cy="254000"/>
          </a:xfrm>
          <a:prstGeom prst="star8">
            <a:avLst/>
          </a:prstGeom>
          <a:solidFill>
            <a:srgbClr val="E4723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72" name="OTLSHAPE_M_70fc93b2785f4a6f92cea99cfa85c146_Title"/>
          <p:cNvSpPr txBox="1"/>
          <p:nvPr>
            <p:custDataLst>
              <p:tags r:id="rId73"/>
            </p:custDataLst>
          </p:nvPr>
        </p:nvSpPr>
        <p:spPr>
          <a:xfrm>
            <a:off x="2576038" y="2008166"/>
            <a:ext cx="1778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6" smtClean="0">
                <a:solidFill>
                  <a:srgbClr val="F9E1D3"/>
                </a:solidFill>
                <a:latin typeface="Calibri" panose="020F0502020204030204" pitchFamily="34" charset="0"/>
              </a:rPr>
              <a:t>Joins the Air National Guard</a:t>
            </a:r>
            <a:endParaRPr lang="en-US" sz="1200" b="1" spc="-6">
              <a:solidFill>
                <a:srgbClr val="F9E1D3"/>
              </a:solidFill>
              <a:latin typeface="Calibri" panose="020F0502020204030204" pitchFamily="34" charset="0"/>
            </a:endParaRPr>
          </a:p>
        </p:txBody>
      </p:sp>
      <p:sp>
        <p:nvSpPr>
          <p:cNvPr id="13973" name="OTLSHAPE_M_70fc93b2785f4a6f92cea99cfa85c146_Date"/>
          <p:cNvSpPr txBox="1"/>
          <p:nvPr>
            <p:custDataLst>
              <p:tags r:id="rId74"/>
            </p:custDataLst>
          </p:nvPr>
        </p:nvSpPr>
        <p:spPr>
          <a:xfrm>
            <a:off x="3321147" y="221962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F9E1D3"/>
                </a:solidFill>
                <a:latin typeface="Calibri" panose="020F0502020204030204" pitchFamily="34" charset="0"/>
              </a:rPr>
              <a:t>1957</a:t>
            </a:r>
            <a:endParaRPr lang="en-US" sz="1100" b="1" spc="-14">
              <a:solidFill>
                <a:srgbClr val="F9E1D3"/>
              </a:solidFill>
              <a:latin typeface="Calibri" panose="020F0502020204030204" pitchFamily="34" charset="0"/>
            </a:endParaRPr>
          </a:p>
        </p:txBody>
      </p:sp>
      <p:sp>
        <p:nvSpPr>
          <p:cNvPr id="13974" name="OTLSHAPE_M_70fc93b2785f4a6f92cea99cfa85c146_Shape"/>
          <p:cNvSpPr/>
          <p:nvPr>
            <p:custDataLst>
              <p:tags r:id="rId75"/>
            </p:custDataLst>
          </p:nvPr>
        </p:nvSpPr>
        <p:spPr>
          <a:xfrm>
            <a:off x="3354844" y="2415540"/>
            <a:ext cx="228600" cy="254000"/>
          </a:xfrm>
          <a:prstGeom prst="star8">
            <a:avLst/>
          </a:prstGeom>
          <a:solidFill>
            <a:srgbClr val="E4723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75" name="OTLSHAPE_M_3adb799789e44f1d99728f41e2a82a67_Title"/>
          <p:cNvSpPr txBox="1"/>
          <p:nvPr>
            <p:custDataLst>
              <p:tags r:id="rId76"/>
            </p:custDataLst>
          </p:nvPr>
        </p:nvSpPr>
        <p:spPr>
          <a:xfrm>
            <a:off x="2192394" y="799381"/>
            <a:ext cx="1739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spc="-6" smtClean="0">
                <a:solidFill>
                  <a:srgbClr val="F9E1D3"/>
                </a:solidFill>
                <a:latin typeface="Calibri" panose="020F0502020204030204" pitchFamily="34" charset="0"/>
              </a:rPr>
              <a:t>Graduates from high school</a:t>
            </a:r>
            <a:endParaRPr lang="en-US" sz="1200" b="1" spc="-6">
              <a:solidFill>
                <a:srgbClr val="F9E1D3"/>
              </a:solidFill>
              <a:latin typeface="Calibri" panose="020F0502020204030204" pitchFamily="34" charset="0"/>
            </a:endParaRPr>
          </a:p>
        </p:txBody>
      </p:sp>
      <p:sp>
        <p:nvSpPr>
          <p:cNvPr id="13976" name="OTLSHAPE_M_3adb799789e44f1d99728f41e2a82a67_Date"/>
          <p:cNvSpPr txBox="1"/>
          <p:nvPr>
            <p:custDataLst>
              <p:tags r:id="rId77"/>
            </p:custDataLst>
          </p:nvPr>
        </p:nvSpPr>
        <p:spPr>
          <a:xfrm>
            <a:off x="2920611" y="1010836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F9E1D3"/>
                </a:solidFill>
                <a:latin typeface="Calibri" panose="020F0502020204030204" pitchFamily="34" charset="0"/>
              </a:rPr>
              <a:t>1954</a:t>
            </a:r>
            <a:endParaRPr lang="en-US" sz="1100" b="1" spc="-14">
              <a:solidFill>
                <a:srgbClr val="F9E1D3"/>
              </a:solidFill>
              <a:latin typeface="Calibri" panose="020F0502020204030204" pitchFamily="34" charset="0"/>
            </a:endParaRPr>
          </a:p>
        </p:txBody>
      </p:sp>
      <p:sp>
        <p:nvSpPr>
          <p:cNvPr id="13977" name="OTLSHAPE_M_3adb799789e44f1d99728f41e2a82a67_Shape"/>
          <p:cNvSpPr/>
          <p:nvPr>
            <p:custDataLst>
              <p:tags r:id="rId78"/>
            </p:custDataLst>
          </p:nvPr>
        </p:nvSpPr>
        <p:spPr>
          <a:xfrm>
            <a:off x="2954309" y="2415540"/>
            <a:ext cx="228600" cy="254000"/>
          </a:xfrm>
          <a:prstGeom prst="star8">
            <a:avLst/>
          </a:prstGeom>
          <a:solidFill>
            <a:srgbClr val="E4723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78" name="OTLSHAPE_M_42a2c52c25484ab39f1cd6bfd80c57e2_Title"/>
          <p:cNvSpPr txBox="1"/>
          <p:nvPr>
            <p:custDataLst>
              <p:tags r:id="rId79"/>
            </p:custDataLst>
          </p:nvPr>
        </p:nvSpPr>
        <p:spPr>
          <a:xfrm>
            <a:off x="5150680" y="5137233"/>
            <a:ext cx="660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8" smtClean="0">
                <a:solidFill>
                  <a:srgbClr val="FCE4B1"/>
                </a:solidFill>
                <a:latin typeface="Calibri" panose="020F0502020204030204" pitchFamily="34" charset="0"/>
              </a:rPr>
              <a:t>Easy Rider</a:t>
            </a:r>
            <a:endParaRPr lang="en-US" sz="1200" b="1" spc="-8">
              <a:solidFill>
                <a:srgbClr val="FCE4B1"/>
              </a:solidFill>
              <a:latin typeface="Calibri" panose="020F0502020204030204" pitchFamily="34" charset="0"/>
            </a:endParaRPr>
          </a:p>
        </p:txBody>
      </p:sp>
      <p:sp>
        <p:nvSpPr>
          <p:cNvPr id="13979" name="OTLSHAPE_M_42a2c52c25484ab39f1cd6bfd80c57e2_Date"/>
          <p:cNvSpPr txBox="1"/>
          <p:nvPr>
            <p:custDataLst>
              <p:tags r:id="rId80"/>
            </p:custDataLst>
          </p:nvPr>
        </p:nvSpPr>
        <p:spPr>
          <a:xfrm>
            <a:off x="5150680" y="494131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4" smtClean="0">
                <a:solidFill>
                  <a:srgbClr val="FCE4B1"/>
                </a:solidFill>
                <a:latin typeface="Calibri" panose="020F0502020204030204" pitchFamily="34" charset="0"/>
              </a:rPr>
              <a:t>1969</a:t>
            </a:r>
            <a:endParaRPr lang="en-US" sz="1100" b="1" spc="-14">
              <a:solidFill>
                <a:srgbClr val="FCE4B1"/>
              </a:solidFill>
              <a:latin typeface="Calibri" panose="020F0502020204030204" pitchFamily="34" charset="0"/>
            </a:endParaRPr>
          </a:p>
        </p:txBody>
      </p:sp>
      <p:sp>
        <p:nvSpPr>
          <p:cNvPr id="13980" name="OTLSHAPE_M_42a2c52c25484ab39f1cd6bfd80c57e2_Shape"/>
          <p:cNvSpPr/>
          <p:nvPr>
            <p:custDataLst>
              <p:tags r:id="rId81"/>
            </p:custDataLst>
          </p:nvPr>
        </p:nvSpPr>
        <p:spPr>
          <a:xfrm rot="16200000">
            <a:off x="4953830" y="5024351"/>
            <a:ext cx="165100" cy="165100"/>
          </a:xfrm>
          <a:prstGeom prst="flowChartMerge">
            <a:avLst/>
          </a:prstGeom>
          <a:solidFill>
            <a:srgbClr val="F7DF9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81" name="OTLSHAPE_M_bc3279788280445f956d381cc5841d01_Title"/>
          <p:cNvSpPr txBox="1"/>
          <p:nvPr>
            <p:custDataLst>
              <p:tags r:id="rId82"/>
            </p:custDataLst>
          </p:nvPr>
        </p:nvSpPr>
        <p:spPr>
          <a:xfrm>
            <a:off x="5635102" y="4391513"/>
            <a:ext cx="939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6" smtClean="0">
                <a:solidFill>
                  <a:srgbClr val="FCE4B1"/>
                </a:solidFill>
                <a:latin typeface="Calibri" panose="020F0502020204030204" pitchFamily="34" charset="0"/>
              </a:rPr>
              <a:t>The Last Detail</a:t>
            </a:r>
            <a:endParaRPr lang="en-US" sz="1200" b="1" spc="-6">
              <a:solidFill>
                <a:srgbClr val="FCE4B1"/>
              </a:solidFill>
              <a:latin typeface="Calibri" panose="020F0502020204030204" pitchFamily="34" charset="0"/>
            </a:endParaRPr>
          </a:p>
        </p:txBody>
      </p:sp>
      <p:sp>
        <p:nvSpPr>
          <p:cNvPr id="13982" name="OTLSHAPE_M_bc3279788280445f956d381cc5841d01_Date"/>
          <p:cNvSpPr txBox="1"/>
          <p:nvPr>
            <p:custDataLst>
              <p:tags r:id="rId83"/>
            </p:custDataLst>
          </p:nvPr>
        </p:nvSpPr>
        <p:spPr>
          <a:xfrm>
            <a:off x="5635102" y="419559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4" smtClean="0">
                <a:solidFill>
                  <a:srgbClr val="FCE4B1"/>
                </a:solidFill>
                <a:latin typeface="Calibri" panose="020F0502020204030204" pitchFamily="34" charset="0"/>
              </a:rPr>
              <a:t>1973</a:t>
            </a:r>
            <a:endParaRPr lang="en-US" sz="1100" b="1" spc="-14">
              <a:solidFill>
                <a:srgbClr val="FCE4B1"/>
              </a:solidFill>
              <a:latin typeface="Calibri" panose="020F0502020204030204" pitchFamily="34" charset="0"/>
            </a:endParaRPr>
          </a:p>
        </p:txBody>
      </p:sp>
      <p:sp>
        <p:nvSpPr>
          <p:cNvPr id="13983" name="OTLSHAPE_M_bc3279788280445f956d381cc5841d01_Shape"/>
          <p:cNvSpPr/>
          <p:nvPr>
            <p:custDataLst>
              <p:tags r:id="rId84"/>
            </p:custDataLst>
          </p:nvPr>
        </p:nvSpPr>
        <p:spPr>
          <a:xfrm rot="16200000">
            <a:off x="5438252" y="4278631"/>
            <a:ext cx="165100" cy="165100"/>
          </a:xfrm>
          <a:prstGeom prst="flowChartMerge">
            <a:avLst/>
          </a:prstGeom>
          <a:solidFill>
            <a:srgbClr val="F7DF9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84" name="OTLSHAPE_M_5ad2831a61864dda81ae15cc92bac555_Title"/>
          <p:cNvSpPr txBox="1"/>
          <p:nvPr>
            <p:custDataLst>
              <p:tags r:id="rId85"/>
            </p:custDataLst>
          </p:nvPr>
        </p:nvSpPr>
        <p:spPr>
          <a:xfrm>
            <a:off x="5877147" y="3398859"/>
            <a:ext cx="2095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4" smtClean="0">
                <a:solidFill>
                  <a:srgbClr val="FCE4B1"/>
                </a:solidFill>
                <a:latin typeface="Calibri" panose="020F0502020204030204" pitchFamily="34" charset="0"/>
              </a:rPr>
              <a:t>One Flew Over the Cuckoo's Nest</a:t>
            </a:r>
            <a:endParaRPr lang="en-US" sz="1200" b="1" spc="-4">
              <a:solidFill>
                <a:srgbClr val="FCE4B1"/>
              </a:solidFill>
              <a:latin typeface="Calibri" panose="020F0502020204030204" pitchFamily="34" charset="0"/>
            </a:endParaRPr>
          </a:p>
        </p:txBody>
      </p:sp>
      <p:sp>
        <p:nvSpPr>
          <p:cNvPr id="13985" name="OTLSHAPE_M_5ad2831a61864dda81ae15cc92bac555_Date"/>
          <p:cNvSpPr txBox="1"/>
          <p:nvPr>
            <p:custDataLst>
              <p:tags r:id="rId86"/>
            </p:custDataLst>
          </p:nvPr>
        </p:nvSpPr>
        <p:spPr>
          <a:xfrm>
            <a:off x="5877147" y="320294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4" smtClean="0">
                <a:solidFill>
                  <a:srgbClr val="FCE4B1"/>
                </a:solidFill>
                <a:latin typeface="Calibri" panose="020F0502020204030204" pitchFamily="34" charset="0"/>
              </a:rPr>
              <a:t>1975</a:t>
            </a:r>
            <a:endParaRPr lang="en-US" sz="1100" b="1" spc="-14">
              <a:solidFill>
                <a:srgbClr val="FCE4B1"/>
              </a:solidFill>
              <a:latin typeface="Calibri" panose="020F0502020204030204" pitchFamily="34" charset="0"/>
            </a:endParaRPr>
          </a:p>
        </p:txBody>
      </p:sp>
      <p:sp>
        <p:nvSpPr>
          <p:cNvPr id="13986" name="OTLSHAPE_M_5ad2831a61864dda81ae15cc92bac555_Shape"/>
          <p:cNvSpPr/>
          <p:nvPr>
            <p:custDataLst>
              <p:tags r:id="rId87"/>
            </p:custDataLst>
          </p:nvPr>
        </p:nvSpPr>
        <p:spPr>
          <a:xfrm rot="16200000">
            <a:off x="5680297" y="3285977"/>
            <a:ext cx="165100" cy="165100"/>
          </a:xfrm>
          <a:prstGeom prst="flowChartMerge">
            <a:avLst/>
          </a:prstGeom>
          <a:solidFill>
            <a:srgbClr val="F7DF9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87" name="OTLSHAPE_M_e6a917e4e7a640fbbc730a447e23effe_Title"/>
          <p:cNvSpPr txBox="1"/>
          <p:nvPr>
            <p:custDataLst>
              <p:tags r:id="rId88"/>
            </p:custDataLst>
          </p:nvPr>
        </p:nvSpPr>
        <p:spPr>
          <a:xfrm>
            <a:off x="6845992" y="5168982"/>
            <a:ext cx="1358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4" smtClean="0">
                <a:solidFill>
                  <a:srgbClr val="FCE4B1"/>
                </a:solidFill>
                <a:latin typeface="Calibri" panose="020F0502020204030204" pitchFamily="34" charset="0"/>
              </a:rPr>
              <a:t>Terms of Endearment</a:t>
            </a:r>
            <a:endParaRPr lang="en-US" sz="1200" b="1" spc="-4">
              <a:solidFill>
                <a:srgbClr val="FCE4B1"/>
              </a:solidFill>
              <a:latin typeface="Calibri" panose="020F0502020204030204" pitchFamily="34" charset="0"/>
            </a:endParaRPr>
          </a:p>
        </p:txBody>
      </p:sp>
      <p:sp>
        <p:nvSpPr>
          <p:cNvPr id="13988" name="OTLSHAPE_M_e6a917e4e7a640fbbc730a447e23effe_Date"/>
          <p:cNvSpPr txBox="1"/>
          <p:nvPr>
            <p:custDataLst>
              <p:tags r:id="rId89"/>
            </p:custDataLst>
          </p:nvPr>
        </p:nvSpPr>
        <p:spPr>
          <a:xfrm>
            <a:off x="6845992" y="4973063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4" smtClean="0">
                <a:solidFill>
                  <a:srgbClr val="FCE4B1"/>
                </a:solidFill>
                <a:latin typeface="Calibri" panose="020F0502020204030204" pitchFamily="34" charset="0"/>
              </a:rPr>
              <a:t>1983</a:t>
            </a:r>
            <a:endParaRPr lang="en-US" sz="1100" b="1" spc="-14">
              <a:solidFill>
                <a:srgbClr val="FCE4B1"/>
              </a:solidFill>
              <a:latin typeface="Calibri" panose="020F0502020204030204" pitchFamily="34" charset="0"/>
            </a:endParaRPr>
          </a:p>
        </p:txBody>
      </p:sp>
      <p:sp>
        <p:nvSpPr>
          <p:cNvPr id="13989" name="OTLSHAPE_M_e6a917e4e7a640fbbc730a447e23effe_Shape"/>
          <p:cNvSpPr/>
          <p:nvPr>
            <p:custDataLst>
              <p:tags r:id="rId90"/>
            </p:custDataLst>
          </p:nvPr>
        </p:nvSpPr>
        <p:spPr>
          <a:xfrm rot="16200000">
            <a:off x="6649142" y="5056100"/>
            <a:ext cx="165100" cy="165100"/>
          </a:xfrm>
          <a:prstGeom prst="flowChartMerge">
            <a:avLst/>
          </a:prstGeom>
          <a:solidFill>
            <a:srgbClr val="F7DF9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90" name="OTLSHAPE_M_e252c735ef5f41bfa212c8367c34c48d_Title"/>
          <p:cNvSpPr txBox="1"/>
          <p:nvPr>
            <p:custDataLst>
              <p:tags r:id="rId91"/>
            </p:custDataLst>
          </p:nvPr>
        </p:nvSpPr>
        <p:spPr>
          <a:xfrm>
            <a:off x="7936191" y="4392206"/>
            <a:ext cx="1092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8" smtClean="0">
                <a:solidFill>
                  <a:srgbClr val="FCE4B1"/>
                </a:solidFill>
                <a:latin typeface="Calibri" panose="020F0502020204030204" pitchFamily="34" charset="0"/>
              </a:rPr>
              <a:t>A Few Good Men</a:t>
            </a:r>
            <a:endParaRPr lang="en-US" sz="1200" b="1" spc="-8">
              <a:solidFill>
                <a:srgbClr val="FCE4B1"/>
              </a:solidFill>
              <a:latin typeface="Calibri" panose="020F0502020204030204" pitchFamily="34" charset="0"/>
            </a:endParaRPr>
          </a:p>
        </p:txBody>
      </p:sp>
      <p:sp>
        <p:nvSpPr>
          <p:cNvPr id="13991" name="OTLSHAPE_M_e252c735ef5f41bfa212c8367c34c48d_Date"/>
          <p:cNvSpPr txBox="1"/>
          <p:nvPr>
            <p:custDataLst>
              <p:tags r:id="rId92"/>
            </p:custDataLst>
          </p:nvPr>
        </p:nvSpPr>
        <p:spPr>
          <a:xfrm>
            <a:off x="7936191" y="4196287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4" smtClean="0">
                <a:solidFill>
                  <a:srgbClr val="FCE4B1"/>
                </a:solidFill>
                <a:latin typeface="Calibri" panose="020F0502020204030204" pitchFamily="34" charset="0"/>
              </a:rPr>
              <a:t>1992</a:t>
            </a:r>
            <a:endParaRPr lang="en-US" sz="1100" b="1" spc="-14">
              <a:solidFill>
                <a:srgbClr val="FCE4B1"/>
              </a:solidFill>
              <a:latin typeface="Calibri" panose="020F0502020204030204" pitchFamily="34" charset="0"/>
            </a:endParaRPr>
          </a:p>
        </p:txBody>
      </p:sp>
      <p:sp>
        <p:nvSpPr>
          <p:cNvPr id="13992" name="OTLSHAPE_M_e252c735ef5f41bfa212c8367c34c48d_Shape"/>
          <p:cNvSpPr/>
          <p:nvPr>
            <p:custDataLst>
              <p:tags r:id="rId93"/>
            </p:custDataLst>
          </p:nvPr>
        </p:nvSpPr>
        <p:spPr>
          <a:xfrm rot="16200000">
            <a:off x="7739341" y="4279324"/>
            <a:ext cx="165100" cy="165100"/>
          </a:xfrm>
          <a:prstGeom prst="flowChartMerge">
            <a:avLst/>
          </a:prstGeom>
          <a:solidFill>
            <a:srgbClr val="F7DF9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93" name="OTLSHAPE_M_3a628fc5a91d4917a7f04465442544f7_Title"/>
          <p:cNvSpPr txBox="1"/>
          <p:nvPr>
            <p:custDataLst>
              <p:tags r:id="rId94"/>
            </p:custDataLst>
          </p:nvPr>
        </p:nvSpPr>
        <p:spPr>
          <a:xfrm>
            <a:off x="9631504" y="4391513"/>
            <a:ext cx="863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8" smtClean="0">
                <a:solidFill>
                  <a:srgbClr val="FCE4B1"/>
                </a:solidFill>
                <a:latin typeface="Calibri" panose="020F0502020204030204" pitchFamily="34" charset="0"/>
              </a:rPr>
              <a:t>The Departed</a:t>
            </a:r>
            <a:endParaRPr lang="en-US" sz="1200" b="1" spc="-8">
              <a:solidFill>
                <a:srgbClr val="FCE4B1"/>
              </a:solidFill>
              <a:latin typeface="Calibri" panose="020F0502020204030204" pitchFamily="34" charset="0"/>
            </a:endParaRPr>
          </a:p>
        </p:txBody>
      </p:sp>
      <p:sp>
        <p:nvSpPr>
          <p:cNvPr id="13994" name="OTLSHAPE_M_3a628fc5a91d4917a7f04465442544f7_Date"/>
          <p:cNvSpPr txBox="1"/>
          <p:nvPr>
            <p:custDataLst>
              <p:tags r:id="rId95"/>
            </p:custDataLst>
          </p:nvPr>
        </p:nvSpPr>
        <p:spPr>
          <a:xfrm>
            <a:off x="9631504" y="419559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4" smtClean="0">
                <a:solidFill>
                  <a:srgbClr val="FCE4B1"/>
                </a:solidFill>
                <a:latin typeface="Calibri" panose="020F0502020204030204" pitchFamily="34" charset="0"/>
              </a:rPr>
              <a:t>2006</a:t>
            </a:r>
            <a:endParaRPr lang="en-US" sz="1100" b="1" spc="-14">
              <a:solidFill>
                <a:srgbClr val="FCE4B1"/>
              </a:solidFill>
              <a:latin typeface="Calibri" panose="020F0502020204030204" pitchFamily="34" charset="0"/>
            </a:endParaRPr>
          </a:p>
        </p:txBody>
      </p:sp>
      <p:sp>
        <p:nvSpPr>
          <p:cNvPr id="13995" name="OTLSHAPE_M_3a628fc5a91d4917a7f04465442544f7_Shape"/>
          <p:cNvSpPr/>
          <p:nvPr>
            <p:custDataLst>
              <p:tags r:id="rId96"/>
            </p:custDataLst>
          </p:nvPr>
        </p:nvSpPr>
        <p:spPr>
          <a:xfrm rot="16200000">
            <a:off x="9434654" y="4278631"/>
            <a:ext cx="165100" cy="165100"/>
          </a:xfrm>
          <a:prstGeom prst="flowChartMerge">
            <a:avLst/>
          </a:prstGeom>
          <a:solidFill>
            <a:srgbClr val="F7DF9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96" name="OTLSHAPE_M_1cd66a0d36644180b899873941492361_Title"/>
          <p:cNvSpPr txBox="1"/>
          <p:nvPr>
            <p:custDataLst>
              <p:tags r:id="rId97"/>
            </p:custDataLst>
          </p:nvPr>
        </p:nvSpPr>
        <p:spPr>
          <a:xfrm>
            <a:off x="8894318" y="3398859"/>
            <a:ext cx="2222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spc="-4" smtClean="0">
                <a:solidFill>
                  <a:srgbClr val="F9E1D3"/>
                </a:solidFill>
                <a:latin typeface="Calibri" panose="020F0502020204030204" pitchFamily="34" charset="0"/>
              </a:rPr>
              <a:t>Honorary D.F.A degree from Brown</a:t>
            </a:r>
            <a:endParaRPr lang="en-US" sz="1200" b="1" spc="-4">
              <a:solidFill>
                <a:srgbClr val="F9E1D3"/>
              </a:solidFill>
              <a:latin typeface="Calibri" panose="020F0502020204030204" pitchFamily="34" charset="0"/>
            </a:endParaRPr>
          </a:p>
        </p:txBody>
      </p:sp>
      <p:sp>
        <p:nvSpPr>
          <p:cNvPr id="13997" name="OTLSHAPE_M_1cd66a0d36644180b899873941492361_Date"/>
          <p:cNvSpPr txBox="1"/>
          <p:nvPr>
            <p:custDataLst>
              <p:tags r:id="rId98"/>
            </p:custDataLst>
          </p:nvPr>
        </p:nvSpPr>
        <p:spPr>
          <a:xfrm>
            <a:off x="9860683" y="320294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F9E1D3"/>
                </a:solidFill>
                <a:latin typeface="Calibri" panose="020F0502020204030204" pitchFamily="34" charset="0"/>
              </a:rPr>
              <a:t>2011</a:t>
            </a:r>
            <a:endParaRPr lang="en-US" sz="1100" b="1" spc="-14">
              <a:solidFill>
                <a:srgbClr val="F9E1D3"/>
              </a:solidFill>
              <a:latin typeface="Calibri" panose="020F0502020204030204" pitchFamily="34" charset="0"/>
            </a:endParaRPr>
          </a:p>
        </p:txBody>
      </p:sp>
      <p:sp>
        <p:nvSpPr>
          <p:cNvPr id="13998" name="OTLSHAPE_M_1cd66a0d36644180b899873941492361_Shape"/>
          <p:cNvSpPr/>
          <p:nvPr>
            <p:custDataLst>
              <p:tags r:id="rId99"/>
            </p:custDataLst>
          </p:nvPr>
        </p:nvSpPr>
        <p:spPr>
          <a:xfrm>
            <a:off x="9894380" y="2923540"/>
            <a:ext cx="228600" cy="254000"/>
          </a:xfrm>
          <a:prstGeom prst="star8">
            <a:avLst/>
          </a:prstGeom>
          <a:solidFill>
            <a:srgbClr val="E4723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99" name="OTLSHAPE_M_a460c4e4165744b5a679dc4822c6e1d7_Title"/>
          <p:cNvSpPr txBox="1"/>
          <p:nvPr>
            <p:custDataLst>
              <p:tags r:id="rId100"/>
            </p:custDataLst>
          </p:nvPr>
        </p:nvSpPr>
        <p:spPr>
          <a:xfrm>
            <a:off x="3933548" y="3398859"/>
            <a:ext cx="609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8" smtClean="0">
                <a:solidFill>
                  <a:srgbClr val="F9E1D3"/>
                </a:solidFill>
                <a:latin typeface="Calibri" panose="020F0502020204030204" pitchFamily="34" charset="0"/>
              </a:rPr>
              <a:t>First child</a:t>
            </a:r>
            <a:endParaRPr lang="en-US" sz="1200" b="1" spc="-8">
              <a:solidFill>
                <a:srgbClr val="F9E1D3"/>
              </a:solidFill>
              <a:latin typeface="Calibri" panose="020F0502020204030204" pitchFamily="34" charset="0"/>
            </a:endParaRPr>
          </a:p>
        </p:txBody>
      </p:sp>
      <p:sp>
        <p:nvSpPr>
          <p:cNvPr id="14000" name="OTLSHAPE_M_a460c4e4165744b5a679dc4822c6e1d7_Date"/>
          <p:cNvSpPr txBox="1"/>
          <p:nvPr>
            <p:custDataLst>
              <p:tags r:id="rId101"/>
            </p:custDataLst>
          </p:nvPr>
        </p:nvSpPr>
        <p:spPr>
          <a:xfrm>
            <a:off x="4096024" y="320294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F9E1D3"/>
                </a:solidFill>
                <a:latin typeface="Calibri" panose="020F0502020204030204" pitchFamily="34" charset="0"/>
              </a:rPr>
              <a:t>1963</a:t>
            </a:r>
            <a:endParaRPr lang="en-US" sz="1100" b="1" spc="-14">
              <a:solidFill>
                <a:srgbClr val="F9E1D3"/>
              </a:solidFill>
              <a:latin typeface="Calibri" panose="020F0502020204030204" pitchFamily="34" charset="0"/>
            </a:endParaRPr>
          </a:p>
        </p:txBody>
      </p:sp>
      <p:sp>
        <p:nvSpPr>
          <p:cNvPr id="14001" name="OTLSHAPE_M_a460c4e4165744b5a679dc4822c6e1d7_Shape"/>
          <p:cNvSpPr/>
          <p:nvPr>
            <p:custDataLst>
              <p:tags r:id="rId102"/>
            </p:custDataLst>
          </p:nvPr>
        </p:nvSpPr>
        <p:spPr>
          <a:xfrm>
            <a:off x="4129721" y="2923540"/>
            <a:ext cx="228600" cy="254000"/>
          </a:xfrm>
          <a:prstGeom prst="star8">
            <a:avLst/>
          </a:prstGeom>
          <a:solidFill>
            <a:srgbClr val="E4723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554150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EuMSIsIk9yaWdpbmFsQXNzZW1ibHlWZXJzaW9uIjoiMy4yMS4wMC4wMCIsIkVkaXRpb24iOiJQbHVzIiwiSXNQbHVzRWRpdGlvbiI6dHJ1ZX0sIkVmZmVjdCI6MSwiU3R5bGUiOnsiJGlkIjoiMyIsIlRpbWViYW5kU3R5bGUiOnsiJGlkIjoiNCIsIlNjYWxlTWFya2luZyI6MCwiU2hhcGUiOjEzLCJTaGFwZVN0eWxlIjp7IiRpZCI6IjUiLCJNYXJnaW4iOnsiJGlkIjoiNiIsIlRvcCI6MCwiTGVmdCI6MTAsIlJpZ2h0IjoxMCwiQm90dG9tIjowfSwiUGFkZGluZyI6eyIkaWQiOiI3IiwiVG9wIjo1LCJMZWZ0IjoxMywiUmlnaHQiOjEzLCJCb3R0b20iOjV9LCJCYWNrZ3JvdW5kIjp7IiRpZCI6IjgiLCJDb2xvciI6eyIkaWQiOiI5IiwiQSI6MjU1LCJSIjoxNzEsIkciOjE4NSwiQiI6MjEzfX0sIklzVmlzaWJsZSI6dHJ1ZSwiV2lkdGgiOjg1OC4wLCJIZWlnaHQiOjM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lJpZ2h0RW5kQ2Fwc1N0eWxlIjp7IiRpZCI6IjEzIiwiRm9udFNldHRpbmdzIjp7IiRpZCI6IjE0IiwiRm9udFNpemUiOjE4LCJGb250TmFtZSI6IkNhbGlicmkiLCJJc0JvbGQiOnRydWUsIklzSXRhbGljIjpmYWxzZSwiSXNVbmRlcmxpbmVkIjpmYWxzZSwiUGFyZW50U3R5bGUiOm51bGx9LCJBdXRvU2l6ZSI6MCwiRm9yZWdyb3VuZCI6eyIkaWQiOiIxNSIsIkNvbG9yIjp7IiRpZCI6IjE2IiwiQSI6MjU1LCJSIjoyMjcsIkciOjEyMSwiQiI6MTA2fX0sIk1heFdpZHRoIjoiSW5maW5pdHkiLCJNYXhIZWlnaHQiOiJJbmZpbml0eSIsIlNtYXJ0Rm9yZWdyb3VuZElzQWN0aXZlIjpmYWxzZSwiSG9yaXpvbnRhbEFsaWdubWVudCI6MCwiVmVydGljYWxBbGlnbm1lbnQiOjAsIlNtYXJ0Rm9yZWdyb3VuZCI6bnVsbCwiTWFyZ2luIjp7IiRpZCI6IjE3IiwiVG9wIjowLCJMZWZ0IjowLCJSaWdodCI6MjAsIkJvdHRvbSI6MH0sIlBhZGRpbmciOnsiJGlkIjoiMTgiLCJUb3AiOjAsIkxlZnQiOjAsIlJpZ2h0IjowLCJCb3R0b20iOjB9LCJCYWNrZ3JvdW5kIjp7IiRpZCI6IjE5IiwiQ29sb3IiOnsiJGlkIjoiMjAiLCJBIjowLCJSIjowLCJHIjowLCJCIjowfX0sIklzVmlzaWJsZSI6dHJ1ZSwiV2lkdGgiOjAuMCwiSGVpZ2h0IjowLjAsIkJvcmRlclN0eWxlIjpudWxsLCJQYXJlbnRTdHlsZSI6bnVsbH0sIkxlZnRFbmRDYXBzU3R5bGUiOnsiJGlkIjoiMjEiLCJGb250U2V0dGluZ3MiOnsiJGlkIjoiMjIiLCJGb250U2l6ZSI6MTgsIkZvbnROYW1lIjoiQ2FsaWJyaSIsIklzQm9sZCI6dHJ1ZSwiSXNJdGFsaWMiOmZhbHNlLCJJc1VuZGVybGluZWQiOmZhbHNlLCJQYXJlbnRTdHlsZSI6bnVsbH0sIkF1dG9TaXplIjowLCJGb3JlZ3JvdW5kIjp7IiRpZCI6IjIzIiwiQ29sb3IiOnsiJGlkIjoiMjQiLCJBIjoyNTUsIlIiOjIyNywiRyI6MTIxLCJCIjoxMDZ9fSwiTWF4V2lkdGgiOiJJbmZpbml0eSIsIk1heEhlaWdodCI6IkluZmluaXR5IiwiU21hcnRGb3JlZ3JvdW5kSXNBY3RpdmUiOmZhbHNlLCJIb3Jpem9udGFsQWxpZ25tZW50IjowLCJWZXJ0aWNhbEFsaWdubWVudCI6MCwiU21hcnRGb3JlZ3JvdW5kIjpudWxsLCJNYXJnaW4iOnsiJGlkIjoiMjUiLCJUb3AiOjAsIkxlZnQiOjIwLCJSaWdodCI6MCwiQm90dG9tIjowfSwiUGFkZGluZyI6eyIkaWQiOiIyNiIsIlRvcCI6MCwiTGVmdCI6MCwiUmlnaHQiOjAsIkJvdHRvbSI6MH0sIkJhY2tncm91bmQiOnsiJGlkIjoiMjciLCJDb2xvciI6eyIkcmVmIjoiMjAifX0sIklzVmlzaWJsZSI6dHJ1ZSwiV2lkdGgiOjAuMCwiSGVpZ2h0IjowLjAsIkJvcmRlclN0eWxlIjpudWxsLCJQYXJlbnRTdHlsZSI6bnVsbH0sIlRvZGF5VGV4dFN0eWxlIjp7IiRpZCI6IjI4IiwiRm9udFNldHRpbmdzIjp7IiRpZCI6IjI5IiwiRm9udFNpemUiOjEyLCJGb250TmFtZSI6IkNhbGlicmkiLCJJc0JvbGQiOmZhbHNlLCJJc0l0YWxpYyI6ZmFsc2UsIklzVW5kZXJsaW5lZCI6ZmFsc2UsIlBhcmVudFN0eWxlIjpudWxsfSwiQXV0b1NpemUiOjAsIkZvcmVncm91bmQiOnsiJGlkIjoiMzAiLCJDb2xvciI6eyIkaWQiOiIzMSIsIkEiOjI1NSwiUiI6MCwiRyI6MCwiQiI6MH19LCJNYXhXaWR0aCI6MjAwLjAsIk1heEhlaWdodCI6IkluZmluaXR5IiwiU21hcnRGb3JlZ3JvdW5kSXNBY3RpdmUiOmZhbHNlLCJIb3Jpem9udGFsQWxpZ25tZW50IjowLCJWZXJ0aWNhbEFsaWdubWVudCI6MCwiU21hcnRGb3JlZ3JvdW5kIjpudWxsLCJNYXJnaW4iOnsiJGlkIjoiMzIiLCJUb3AiOjAsIkxlZnQiOjAsIlJpZ2h0IjowLCJCb3R0b20iOjB9LCJQYWRkaW5nIjp7IiRpZCI6IjMzIiwiVG9wIjowLCJMZWZ0IjowLCJSaWdodCI6MCwiQm90dG9tIjowfSwiQmFja2dyb3VuZCI6eyIkaWQiOiIzNCIsIkNvbG9yIjp7IiRyZWYiOiIyMCJ9fSwiSXNWaXNpYmxlIjp0cnVlLCJXaWR0aCI6MC4wLCJIZWlnaHQiOjAuMCwiQm9yZGVyU3R5bGUiOm51bGwsIlBhcmVudFN0eWxlIjpudWxsfSwiVG9kYXlNYXJrZXJTdHlsZSI6eyIkaWQiOiIzNSIsIk1hcmdpbiI6eyIkaWQiOiIzNiIsIlRvcCI6MCwiTGVmdCI6MCwiUmlnaHQiOjAsIkJvdHRvbSI6MH0sIlBhZGRpbmciOnsiJGlkIjoiMzciLCJUb3AiOjAsIkxlZnQiOjAsIlJpZ2h0IjowLCJCb3R0b20iOjB9LCJCYWNrZ3JvdW5kIjp7IiRpZCI6IjM4IiwiQ29sb3IiOnsiJGlkIjoiMzkiLCJBIjoyNTUsIlIiOjI1NSwiRyI6MCwiQiI6MH19LCJJc1Zpc2libGUiOnRydWUsIldpZHRoIjowLjAsIkhlaWdodCI6MC4wLCJCb3JkZXJTdHlsZSI6bnVsbCwiUGFyZW50U3R5bGUiOm51bGx9LCJTY2FsZVN0eWxlIjp7IiRpZCI6IjQwIiwiU2hvd1NlZ21lbnRTZXBhcmF0b3JzIjp0cnVlLCJTZWdtZW50U2VwYXJhdG9yT3BhY2l0eSI6MzAsIkZvbnRTZXR0aW5ncyI6eyIkaWQiOiI0MSIsIkZvbnRTaXplIjoxNCwiRm9udE5hbWUiOiJDYWxpYnJpIiwiSXNCb2xkIjp0cnVlLCJJc0l0YWxpYyI6ZmFsc2UsIklzVW5kZXJsaW5lZCI6ZmFsc2UsIlBhcmVudFN0eWxlIjpudWxsfSwiQXV0b1NpemUiOjAsIkZvcmVncm91bmQiOnsiJGlkIjoiNDIiLCJDb2xvciI6eyIkaWQiOiI0MyIsIkEiOjI1NSwiUiI6MCwiRyI6MCwiQiI6MH19LCJNYXhXaWR0aCI6MjAwLjAsIk1heEhlaWdodCI6IkluZmluaXR5IiwiU21hcnRGb3JlZ3JvdW5kSXNBY3RpdmUiOmZhbHNlLCJIb3Jpem9udGFsQWxpZ25tZW50IjowLCJWZXJ0aWNhbEFsaWdubWVudCI6MSwiU21hcnRGb3JlZ3JvdW5kIjpudWxsLCJNYXJnaW4iOnsiJGlkIjoiNDQiLCJUb3AiOjAsIkxlZnQiOjUsIlJpZ2h0IjowLCJCb3R0b20iOjB9LCJQYWRkaW5nIjp7IiRpZCI6IjQ1IiwiVG9wIjowLCJMZWZ0IjowLCJSaWdodCI6MCwiQm90dG9tIjowfSwiQmFja2dyb3VuZCI6eyIkaWQiOiI0NiIsIkNvbG9yIjp7IiRyZWYiOiIyMCJ9fSwiSXNWaXNpYmxlIjp0cnVlLCJXaWR0aCI6MC4wLCJIZWlnaHQiOjAuMCwiQm9yZGVyU3R5bGUiOm51bGwsIlBhcmVudFN0eWxlIjpudWxsfSwiRWxhcHNlZFRpbWVCYWNrZ3JvdW5kIjp7IiRpZCI6IjQ3IiwiQ29sb3IiOnsiJGlkIjoiNDgiLCJBIjo3NywiUiI6MjU1LCJHIjowLCJCIjowfX0sIkFwcGVuZFllYXJPblllYXJDaGFuZ2UiOnRydWUsIkVsYXBzZWRUaW1lRm9ybWF0IjowLCJUb2RheU1hcmtlclBvc2l0aW9uIjowLCJRdWlja1Bvc2l0aW9uIjozLCJBYnNvbHV0ZVBvc2l0aW9uIjoyMDUuMiwiTWFyZ2luIjp7IiRpZCI6IjQ5IiwiVG9wIjowLCJMZWZ0IjoxMCwiUmlnaHQiOjEwLCJCb3R0b20iOjB9LCJQYWRkaW5nIjp7IiRpZCI6IjUwIiwiVG9wIjowLCJMZWZ0IjowLCJSaWdodCI6MCwiQm90dG9tIjowfSwiQmFja2dyb3VuZCI6eyIkaWQiOiI1MSIsIkNvbG9yIjp7IiRpZCI6IjUyIiwiQSI6MjU1LCJSIjoxMTUsIkciOjExNSwiQiI6MTE1fX0sIklzVmlzaWJsZSI6dHJ1ZSwiV2lkdGgiOjAuMCwiSGVpZ2h0IjowLjAsIkJvcmRlclN0eWxlIjpudWxsLCJQYXJlbnRTdHlsZSI6bnVsbH0sIkRlZmF1bHRNaWxlc3RvbmVTdHlsZSI6eyIkaWQiOiI1MyIsIlNoYXBlIjowLCJDb25uZWN0b3JNYXJnaW4iOnsiJGlkIjoiNTQiLCJUb3AiOjAsIkxlZnQiOjIsIlJpZ2h0IjoyLCJCb3R0b20iOjB9LCJDb25uZWN0b3JTdHlsZSI6eyIkaWQiOiI1NSIsIkxpbmVDb2xvciI6eyIkaWQiOiI1NiIsIiR0eXBlIjoiTkxSRS5Db21tb24uRG9tLlNvbGlkQ29sb3JCcnVzaCwgTkxSRS5Db21tb24iLCJDb2xvciI6eyIkaWQiOiI1NyIsIkEiOjEyNywiUiI6MzEsIkciOjczLCJCIjoxMjZ9fSwiTGluZVdlaWdodCI6MS4wLCJMaW5lVHlwZSI6MCwiUGFyZW50U3R5bGUiOm51bGx9LCJJc0JlbG93VGltZWJhbmQiOmZhbHNlLCJIaWRlRGF0ZSI6ZmFsc2UsIlNoYXBlU2l6ZSI6MSwiU3BhY2luZyI6Mi4wLCJQYWRkaW5nIjp7IiRpZCI6IjU4IiwiVG9wIjo3LCJMZWZ0IjozLCJSaWdodCI6MCwiQm90dG9tIjoyfSwiU2hhcGVTdHlsZSI6eyIkaWQiOiI1OSIsIk1hcmdpbiI6eyIkaWQiOiI2MCIsIlRvcCI6MCwiTGVmdCI6MCwiUmlnaHQiOjAsIkJvdHRvbSI6MH0sIlBhZGRpbmciOnsiJGlkIjoiNjEiLCJUb3AiOjAsIkxlZnQiOjAsIlJpZ2h0IjowLCJCb3R0b20iOjB9LCJCYWNrZ3JvdW5kIjp7IiRpZCI6IjYyIiwiQ29sb3IiOnsiJGlkIjoiNjMiLCJBIjoyNTUsIlIiOjE3OCwiRyI6MTQsIkIiOjE4fX0sIklzVmlzaWJsZSI6dHJ1ZSwiV2lkdGgiOjE4LjAsIkhlaWdodCI6MjAuMCwiQm9yZGVyU3R5bGUiOnsiJGlkIjoiNjQiLCJMaW5lQ29sb3IiOnsiJGlkIjoiNjUiLCIkdHlwZSI6Ik5MUkUuQ29tbW9uLkRvbS5Tb2xpZENvbG9yQnJ1c2gsIE5MUkUuQ29tbW9uIiwiQ29sb3IiOnsiJGlkIjoiNjYiLCJBIjoyNTUsIlIiOjI1NSwiRyI6MCwiQiI6MH19LCJMaW5lV2VpZ2h0IjowLjAsIkxpbmVUeXBlIjowLCJQYXJlbnRTdHlsZSI6bnVsbH0sIlBhcmVudFN0eWxlIjpudWxsfSwiVGl0bGVTdHlsZSI6eyIkaWQiOiI2NyIsIkZvbnRTZXR0aW5ncyI6eyIkaWQiOiI2OCIsIkZvbnRTaXplIjoxMiwiRm9udE5hbWUiOiJDYWxpYnJpIiwiSXNCb2xkIjp0cnVlLCJJc0l0YWxpYyI6ZmFsc2UsIklzVW5kZXJsaW5lZCI6ZmFsc2UsIlBhcmVudFN0eWxlIjpudWxsfSwiQXV0b1NpemUiOjAsIkZvcmVncm91bmQiOnsiJGlkIjoiNjkiLCJDb2xvciI6eyIkaWQiOiI3MCIsIkEiOjI1NSwiUiI6MTc4LCJHIjoxNCwiQiI6MTh9fSwiTWF4V2lkdGgiOjIwMC4wLCJNYXhIZWlnaHQiOiJJbmZpbml0eSIsIlNtYXJ0Rm9yZWdyb3VuZElzQWN0aXZlIjpmYWxzZSwiSG9yaXpvbnRhbEFsaWdubWVudCI6MSwiVmVydGljYWxBbGlnbm1lbnQiOjAsIlNtYXJ0Rm9yZWdyb3VuZCI6bnVsbCwiTWFyZ2luIjp7IiRpZCI6IjcxIiwiVG9wIjowLCJMZWZ0IjowLCJSaWdodCI6MCwiQm90dG9tIjowfSwiUGFkZGluZyI6eyIkaWQiOiI3MiIsIlRvcCI6MCwiTGVmdCI6MCwiUmlnaHQiOjAsIkJvdHRvbSI6MH0sIkJhY2tncm91bmQiOnsiJGlkIjoiNzMiLCJDb2xvciI6eyIkcmVmIjoiMjAifX0sIklzVmlzaWJsZSI6dHJ1ZSwiV2lkdGgiOjAuMCwiSGVpZ2h0IjowLjAsIkJvcmRlclN0eWxlIjpudWxsLCJQYXJlbnRTdHlsZSI6bnVsbH0sIkRhdGVTdHlsZSI6eyIkaWQiOiI3NCIsIkZvbnRTZXR0aW5ncyI6eyIkaWQiOiI3NSIsIkZvbnRTaXplIjoxMSwiRm9udE5hbWUiOiJDYWxpYnJpIiwiSXNCb2xkIjp0cnVlLCJJc0l0YWxpYyI6ZmFsc2UsIklzVW5kZXJsaW5lZCI6ZmFsc2UsIlBhcmVudFN0eWxlIjpudWxsfSwiQXV0b1NpemUiOjAsIkZvcmVncm91bmQiOnsiJGlkIjoiNzYiLCJDb2xvciI6eyIkaWQiOiI3NyIsIkEiOjI1NSwiUiI6MjMxLCJHIjoyMzAsIkIiOjIzMH19LCJNYXhXaWR0aCI6MjAwLjAsIk1heEhlaWdodCI6IkluZmluaXR5IiwiU21hcnRGb3JlZ3JvdW5kSXNBY3RpdmUiOmZhbHNlLCJIb3Jpem9udGFsQWxpZ25tZW50IjowLCJWZXJ0aWNhbEFsaWdubWVudCI6MCwiU21hcnRGb3JlZ3JvdW5kIjpudWxsLCJNYXJnaW4iOnsiJGlkIjoiNzgiLCJUb3AiOjAsIkxlZnQiOjAsIlJpZ2h0IjowLCJCb3R0b20iOjB9LCJQYWRkaW5nIjp7IiRpZCI6Ijc5IiwiVG9wIjowLCJMZWZ0IjowLCJSaWdodCI6MCwiQm90dG9tIjowfSwiQmFja2dyb3VuZCI6eyIkaWQiOiI4MCIsIkNvbG9yIjp7IiRyZWYiOiIyMCJ9fSwiSXNWaXNpYmxlIjp0cnVlLCJXaWR0aCI6MC4wLCJIZWlnaHQiOjAuMCwiQm9yZGVyU3R5bGUiOm51bGwsIlBhcmVudFN0eWxlIjpudWxsfSwiRGF0ZUZvcm1hdCI6eyIkaWQiOiI4MSIsIkZvcm1hdFN0cmluZyI6Inl5eXkiLCJTZXBhcmF0b3IiOiIvIiwiVXNlSW50ZXJuYXRpb25hbERhdGVGb3JtYXQiOmZhbHNlLCJEYXRlSXNWaXNpYmxlIjp0cnVlLCJUaW1lSXNWaXNpYmxlIjpmYWxzZSwiSG91ckRpZ2l0cyI6MSwiQW1QbURlc2lnbmF0b3IiOjIsIlRyaW0wME1pbnV0ZXMiOmZhbHNlLCJMYXN0S25vd25WaXNpYmlsaXR5U3RhdGUiOnsiJGlkIjoiODIiLCJEYXRlUGFydElzVmlzaWJsZSI6dHJ1ZSwiVGltZVBhcnRJc1Zpc2libGUiOmZhbHNlfX0sIklzVmlzaWJsZSI6dHJ1ZSwiUGFyZW50U3R5bGUiOm51bGx9LCJEZWZhdWx0VGFza1N0eWxlIjp7IiRpZCI6IjgzIiwiU2hhcGUiOjIsIlNoYXBlVGhpY2tuZXNzIjoxLCJEdXJhdGlvbkZvcm1hdCI6MCwiSW5jbHVkZU5vbldvcmtpbmdEYXlzSW5EdXJhdGlvbiI6ZmFsc2UsIlBlcmNlbnRhZ2VDb21wbGV0ZVN0eWxlIjp7IiRpZCI6Ijg0IiwiRm9udFNldHRpbmdzIjp7IiRpZCI6Ijg1IiwiRm9udFNpemUiOjEwLCJGb250TmFtZSI6IkNhbGlicmkiLCJJc0JvbGQiOmZhbHNlLCJJc0l0YWxpYyI6ZmFsc2UsIklzVW5kZXJsaW5lZCI6ZmFsc2UsIlBhcmVudFN0eWxlIjpudWxsfSwiQXV0b1NpemUiOjAsIkZvcmVncm91bmQiOnsiJGlkIjoiODYiLCJDb2xvciI6eyIkaWQiOiI4NyIsIkEiOjI1NSwiUiI6MjM3LCJHIjoxMjUsIkIiOjQ5fX0sIk1heFdpZHRoIjoyMDAuMCwiTWF4SGVpZ2h0IjoiSW5maW5pdHkiLCJTbWFydEZvcmVncm91bmRJc0FjdGl2ZSI6ZmFsc2UsIkhvcml6b250YWxBbGlnbm1lbnQiOjAsIlZlcnRpY2FsQWxpZ25tZW50IjowLCJTbWFydEZvcmVncm91bmQiOm51bGwsIk1hcmdpbiI6eyIkaWQiOiI4OCIsIlRvcCI6MCwiTGVmdCI6MCwiUmlnaHQiOjAsIkJvdHRvbSI6MH0sIlBhZGRpbmciOnsiJGlkIjoiODkiLCJUb3AiOjAsIkxlZnQiOjAsIlJpZ2h0IjowLCJCb3R0b20iOjB9LCJCYWNrZ3JvdW5kIjp7IiRpZCI6IjkwIiwiQ29sb3IiOnsiJHJlZiI6IjIwIn19LCJJc1Zpc2libGUiOnRydWUsIldpZHRoIjowLjAsIkhlaWdodCI6MC4wLCJCb3JkZXJTdHlsZSI6bnVsbCwiUGFyZW50U3R5bGUiOm51bGx9LCJEdXJhdGlvblN0eWxlIjp7IiRpZCI6IjkxIiwiRm9udFNldHRpbmdzIjp7IiRpZCI6IjkyIiwiRm9udFNpemUiOjEwLCJGb250TmFtZSI6IkNhbGlicmkiLCJJc0JvbGQiOmZhbHNlLCJJc0l0YWxpYyI6ZmFsc2UsIklzVW5kZXJsaW5lZCI6ZmFsc2UsIlBhcmVudFN0eWxlIjpudWxsfSwiQXV0b1NpemUiOjAsIkZvcmVncm91bmQiOnsiJGlkIjoiOTMiLCJDb2xvciI6eyIkaWQiOiI5NCIsIkEiOjI1NSwiUiI6MjM3LCJHIjoxMjUsIkIiOjQ5fX0sIk1heFdpZHRoIjoyMDAuMCwiTWF4SGVpZ2h0IjoiSW5maW5pdHkiLCJTbWFydEZvcmVncm91bmRJc0FjdGl2ZSI6ZmFsc2UsIkhvcml6b250YWxBbGlnbm1lbnQiOjAsIlZlcnRpY2FsQWxpZ25tZW50IjowLCJTbWFydEZvcmVncm91bmQiOm51bGwsIk1hcmdpbiI6eyIkaWQiOiI5NSIsIlRvcCI6MCwiTGVmdCI6MCwiUmlnaHQiOjAsIkJvdHRvbSI6MH0sIlBhZGRpbmciOnsiJGlkIjoiOTYiLCJUb3AiOjAsIkxlZnQiOjAsIlJpZ2h0IjowLCJCb3R0b20iOjB9LCJCYWNrZ3JvdW5kIjp7IiRpZCI6Ijk3IiwiQ29sb3IiOnsiJHJlZiI6IjIwIn19LCJJc1Zpc2libGUiOnRydWUsIldpZHRoIjowLjAsIkhlaWdodCI6MC4wLCJCb3JkZXJTdHlsZSI6bnVsbCwiUGFyZW50U3R5bGUiOm51bGx9LCJIb3Jpem9udGFsQ29ubmVjdG9yU3R5bGUiOnsiJGlkIjoiOTgiLCJMaW5lQ29sb3IiOnsiJGlkIjoiOTkiLCIkdHlwZSI6Ik5MUkUuQ29tbW9uLkRvbS5Tb2xpZENvbG9yQnJ1c2gsIE5MUkUuQ29tbW9uIiwiQ29sb3IiOnsiJGlkIjoiMTAwIiwiQSI6MjU1LCJSIjoyMDQsIkciOjIwNCwiQiI6MjA0fX0sIkxpbmVXZWlnaHQiOjEuMCwiTGluZVR5cGUiOjAsIlBhcmVudFN0eWxlIjpudWxsfSwiVmVydGljYWxDb25uZWN0b3JTdHlsZSI6eyIkaWQiOiIxMDEiLCJMaW5lQ29sb3IiOnsiJGlkIjoiMTAyIiwiJHR5cGUiOiJOTFJFLkNvbW1vbi5Eb20uU29saWRDb2xvckJydXNoLCBOTFJFLkNvbW1vbiIsIkNvbG9yIjp7IiRpZCI6IjEwMyIsIkEiOjI1NSwiUiI6MjA0LCJHIjoyMDQsIkIiOjIwNH19LCJMaW5lV2VpZ2h0IjowLjAsIkxpbmVUeXBlIjowLCJQYXJlbnRTdHlsZSI6bnVsbH0sIk1hcmdpbiI6bnVsbCwiU3RhcnREYXRlUG9zaXRpb24iOjMsIkVuZERhdGVQb3NpdGlvbiI6NCwiRGF0ZUlzVmlzaWJsZSI6dHJ1ZSwiVGl0bGVQb3NpdGlvbiI6MiwiRHVyYXRpb25Qb3NpdGlvbiI6NiwiUGVyY2VudGFnZUNvbXBsZXRlZFBvc2l0aW9uIjo2LCJTcGFjaW5nIjo1LCJJc0JlbG93VGltZWJhbmQiOnRydWUsIlBlcmNlbnRhZ2VDb21wbGV0ZVNoYXBlT3BhY2l0eSI6MzUsIlNoYXBlU3R5bGUiOnsiJGlkIjoiMTA0IiwiTWFyZ2luIjp7IiRpZCI6IjEwNSIsIlRvcCI6MCwiTGVmdCI6NCwiUmlnaHQiOjQsIkJvdHRvbSI6MH0sIlBhZGRpbmciOnsiJGlkIjoiMTA2IiwiVG9wIjowLCJMZWZ0IjowLCJSaWdodCI6MCwiQm90dG9tIjowfSwiQmFja2dyb3VuZCI6eyIkaWQiOiIxMDciLCJDb2xvciI6eyIkaWQiOiIxMDgiLCJBIjoyNTUsIlIiOjAsIkciOjExNCwiQiI6MTg4fX0sIklzVmlzaWJsZSI6dHJ1ZSwiV2lkdGgiOjAuMCwiSGVpZ2h0IjoxNi4wLCJCb3JkZXJTdHlsZSI6eyIkaWQiOiIxMDkiLCJMaW5lQ29sb3IiOnsiJGlkIjoiMTEwIiwiJHR5cGUiOiJOTFJFLkNvbW1vbi5Eb20uU29saWRDb2xvckJydXNoLCBOTFJFLkNvbW1vbiIsIkNvbG9yIjp7IiRpZCI6IjExMSIsIkEiOjI1NSwiUiI6MjU1LCJHIjowLCJCIjowfX0sIkxpbmVXZWlnaHQiOjAuMCwiTGluZVR5cGUiOjAsIlBhcmVudFN0eWxlIjpudWxsfSwiUGFyZW50U3R5bGUiOm51bGx9LCJUaXRsZVN0eWxlIjp7IiRpZCI6IjExMiIsIkZvbnRTZXR0aW5ncyI6eyIkaWQiOiIxMTMiLCJGb250U2l6ZSI6MTEsIkZvbnROYW1lIjoiQ2FsaWJyaSIsIklzQm9sZCI6dHJ1ZSwiSXNJdGFsaWMiOmZhbHNlLCJJc1VuZGVybGluZWQiOmZhbHNlLCJQYXJlbnRTdHlsZSI6bnVsbH0sIkF1dG9TaXplIjowLCJGb3JlZ3JvdW5kIjp7IiRpZCI6IjExNCIsIkNvbG9yIjp7IiRpZCI6IjExNSIsIkEiOjI1NSwiUiI6MCwiRyI6MCwiQiI6MH19LCJNYXhXaWR0aCI6OTYwLjAsIk1heEhlaWdodCI6IkluZmluaXR5IiwiU21hcnRGb3JlZ3JvdW5kSXNBY3RpdmUiOmZhbHNlLCJIb3Jpem9udGFsQWxpZ25tZW50IjoxLCJWZXJ0aWNhbEFsaWdubWVudCI6MCwiU21hcnRGb3JlZ3JvdW5kIjpudWxsLCJNYXJnaW4iOnsiJGlkIjoiMTE2IiwiVG9wIjowLCJMZWZ0IjowLCJSaWdodCI6MCwiQm90dG9tIjowfSwiUGFkZGluZyI6eyIkaWQiOiIxMTciLCJUb3AiOjAsIkxlZnQiOjAsIlJpZ2h0IjowLCJCb3R0b20iOjB9LCJCYWNrZ3JvdW5kIjp7IiRpZCI6IjExOCIsIkNvbG9yIjp7IiRyZWYiOiIyMCJ9fSwiSXNWaXNpYmxlIjp0cnVlLCJXaWR0aCI6MC4wLCJIZWlnaHQiOjAuMCwiQm9yZGVyU3R5bGUiOm51bGwsIlBhcmVudFN0eWxlIjpudWxsfSwiRGF0ZVN0eWxlIjp7IiRpZCI6IjExOSIsIkZvbnRTZXR0aW5ncyI6eyIkaWQiOiIxMjAiLCJGb250U2l6ZSI6MTAsIkZvbnROYW1lIjoiQ2FsaWJyaSIsIklzQm9sZCI6ZmFsc2UsIklzSXRhbGljIjpmYWxzZSwiSXNVbmRlcmxpbmVkIjpmYWxzZSwiUGFyZW50U3R5bGUiOm51bGx9LCJBdXRvU2l6ZSI6MCwiRm9yZWdyb3VuZCI6eyIkaWQiOiIxMjEiLCJDb2xvciI6eyIkaWQiOiIxMjIiLCJBIjoyNTUsIlIiOjY4LCJHIjo4NCwiQiI6MTA2fX0sIk1heFdpZHRoIjoyMDAuMCwiTWF4SGVpZ2h0IjoiSW5maW5pdHkiLCJTbWFydEZvcmVncm91bmRJc0FjdGl2ZSI6ZmFsc2UsIkhvcml6b250YWxBbGlnbm1lbnQiOjAsIlZlcnRpY2FsQWxpZ25tZW50IjowLCJTbWFydEZvcmVncm91bmQiOm51bGwsIk1hcmdpbiI6eyIkaWQiOiIxMjMiLCJUb3AiOjAsIkxlZnQiOjAsIlJpZ2h0IjowLCJCb3R0b20iOjB9LCJQYWRkaW5nIjp7IiRpZCI6IjEyNCIsIlRvcCI6MCwiTGVmdCI6MCwiUmlnaHQiOjAsIkJvdHRvbSI6MH0sIkJhY2tncm91bmQiOnsiJGlkIjoiMTI1IiwiQ29sb3IiOnsiJHJlZiI6IjIwIn19LCJJc1Zpc2libGUiOnRydWUsIldpZHRoIjowLjAsIkhlaWdodCI6MC4wLCJCb3JkZXJTdHlsZSI6bnVsbCwiUGFyZW50U3R5bGUiOm51bGx9LCJEYXRlRm9ybWF0Ijp7IiRpZCI6IjEy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CwiX2V4cGxpY2l0bHlTZXQiOnsiJGlkIjoiMTI3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klzVmlzaWJsZSI6ZmFsc2V9fSwiU2hvd0VsYXBzZWRUaW1lR3JhZGllbnRTdHlsZSI6ZmFsc2V9LCJTY2FsZSI6eyIkaWQiOiIxMjgiLCJTdGFydERhdGUiOiIwMDAxLTAxLTAxVDAwOjAwOjAwIiwiRW5kRGF0ZSI6IjIwMTgtMDQtMjJUMjM6NTk6MDAiLCJGb3JtYXQiOiJNTU0iLCJUeXBlIjo0LCJBdXRvRGF0ZVJhbmdlIjp0cnVlLCJXb3JraW5nRGF5cyI6MzEsIlRvZGF5TWFya2VyVGV4dCI6IlRvZGF5IiwiQXV0b1NjYWxlVHlwZSI6dHJ1ZX0sIk1pbGVzdG9uZXMiOlt7IiRpZCI6IjEyOSIsIkRhdGUiOiIxOTM3LTA0LTIyVDIzOjU5OjAwWiIsIlN0eWxlIjp7IiRpZCI6IjEzMCIsIlNoYXBlIjoxNCwiQ29ubmVjdG9yTWFyZ2luIjp7IiRpZCI6IjEzMSIsIlRvcCI6MCwiTGVmdCI6MiwiUmlnaHQiOjIsIkJvdHRvbSI6MH0sIkNvbm5lY3RvclN0eWxlIjp7IiRpZCI6IjEzMiIsIkxpbmVDb2xvciI6eyIkaWQiOiIxMzMiLCIkdHlwZSI6Ik5MUkUuQ29tbW9uLkRvbS5Tb2xpZENvbG9yQnJ1c2gsIE5MUkUuQ29tbW9uIiwiQ29sb3IiOnsiJGlkIjoiMTM0IiwiQSI6MjU1LCJSIjoyMjgsIkciOjExNCwiQiI6NDl9fSwiTGluZVdlaWdodCI6MS4wLCJMaW5lVHlwZSI6MCwiUGFyZW50U3R5bGUiOm51bGx9LCJJc0JlbG93VGltZWJhbmQiOmZhbHNlLCJIaWRlRGF0ZSI6ZmFsc2UsIlNoYXBlU2l6ZSI6MSwiU3BhY2luZyI6Mi4wLCJQYWRkaW5nIjp7IiRpZCI6IjEzNSIsIlRvcCI6NywiTGVmdCI6MywiUmlnaHQiOjAsIkJvdHRvbSI6Mn0sIlNoYXBlU3R5bGUiOnsiJGlkIjoiMTM2IiwiTWFyZ2luIjp7IiRpZCI6IjEzNyIsIlRvcCI6MCwiTGVmdCI6MCwiUmlnaHQiOjAsIkJvdHRvbSI6MH0sIlBhZGRpbmciOnsiJGlkIjoiMTM4IiwiVG9wIjowLCJMZWZ0IjowLCJSaWdodCI6MCwiQm90dG9tIjowfSwiQmFja2dyb3VuZCI6eyIkaWQiOiIxMzkiLCJDb2xvciI6eyIkaWQiOiIxNDAiLCJBIjoyNTUsIlIiOjIyOCwiRyI6MTE0LCJCIjo0OX19LCJJc1Zpc2libGUiOnRydWUsIldpZHRoIjoxOC4wLCJIZWlnaHQiOjIwLjAsIkJvcmRlclN0eWxlIjp7IiRpZCI6IjE0MSIsIkxpbmVDb2xvciI6eyIkcmVmIjoiNjUifSwiTGluZVdlaWdodCI6MC4wLCJMaW5lVHlwZSI6MCwiUGFyZW50U3R5bGUiOm51bGx9LCJQYXJlbnRTdHlsZSI6bnVsbH0sIlRpdGxlU3R5bGUiOnsiJGlkIjoiMTQyIiwiRm9udFNldHRpbmdzIjp7IiRpZCI6IjE0MyIsIkZvbnRTaXplIjoxMiwiRm9udE5hbWUiOiJDYWxpYnJpIiwiSXNCb2xkIjp0cnVlLCJJc0l0YWxpYyI6ZmFsc2UsIklzVW5kZXJsaW5lZCI6ZmFsc2UsIlBhcmVudFN0eWxlIjpudWxsfSwiQXV0b1NpemUiOjAsIkZvcmVncm91bmQiOnsiJGlkIjoiMTQ0IiwiQ29sb3IiOnsiJGlkIjoiMTQ1IiwiQSI6MjU1LCJSIjoyNDksIkciOjIyNSwiQiI6MjExfX0sIk1heFdpZHRoIjoyMDAuMCwiTWF4SGVpZ2h0IjoiSW5maW5pdHkiLCJTbWFydEZvcmVncm91bmRJc0FjdGl2ZSI6ZmFsc2UsIkhvcml6b250YWxBbGlnbm1lbnQiOjEsIlZlcnRpY2FsQWxpZ25tZW50IjowLCJTbWFydEZvcmVncm91bmQiOm51bGwsIk1hcmdpbiI6eyIkaWQiOiIxNDYiLCJUb3AiOjAsIkxlZnQiOjAsIlJpZ2h0IjowLCJCb3R0b20iOjB9LCJQYWRkaW5nIjp7IiRpZCI6IjE0NyIsIlRvcCI6MCwiTGVmdCI6MCwiUmlnaHQiOjAsIkJvdHRvbSI6MH0sIkJhY2tncm91bmQiOnsiJHJlZiI6IjczIn0sIklzVmlzaWJsZSI6dHJ1ZSwiV2lkdGgiOjAuMCwiSGVpZ2h0IjowLjAsIkJvcmRlclN0eWxlIjp7IiRpZCI6IjE0OCIsIkxpbmVDb2xvciI6bnVsbCwiTGluZVdlaWdodCI6MC4wLCJMaW5lVHlwZSI6MCwiUGFyZW50U3R5bGUiOm51bGx9LCJQYXJlbnRTdHlsZSI6bnVsbH0sIkRhdGVTdHlsZSI6eyIkaWQiOiIxNDkiLCJGb250U2V0dGluZ3MiOnsiJGlkIjoiMTUwIiwiRm9udFNpemUiOjExLCJGb250TmFtZSI6IkNhbGlicmkiLCJJc0JvbGQiOnRydWUsIklzSXRhbGljIjpmYWxzZSwiSXNVbmRlcmxpbmVkIjpmYWxzZSwiUGFyZW50U3R5bGUiOm51bGx9LCJBdXRvU2l6ZSI6MCwiRm9yZWdyb3VuZCI6eyIkaWQiOiIxNTEiLCJDb2xvciI6eyIkaWQiOiIxNTIiLCJBIjoyNTUsIlIiOjI0OSwiRyI6MjI1LCJCIjoyMTF9fSwiTWF4V2lkdGgiOjIwMC4wLCJNYXhIZWlnaHQiOiJJbmZpbml0eSIsIlNtYXJ0Rm9yZWdyb3VuZElzQWN0aXZlIjpmYWxzZSwiSG9yaXpvbnRhbEFsaWdubWVudCI6MCwiVmVydGljYWxBbGlnbm1lbnQiOjAsIlNtYXJ0Rm9yZWdyb3VuZCI6bnVsbCwiTWFyZ2luIjp7IiRpZCI6IjE1MyIsIlRvcCI6MCwiTGVmdCI6MCwiUmlnaHQiOjAsIkJvdHRvbSI6MH0sIlBhZGRpbmciOnsiJGlkIjoiMTU0IiwiVG9wIjowLCJMZWZ0IjowLCJSaWdodCI6MCwiQm90dG9tIjowfSwiQmFja2dyb3VuZCI6eyIkcmVmIjoiODAifSwiSXNWaXNpYmxlIjp0cnVlLCJXaWR0aCI6MC4wLCJIZWlnaHQiOjAuMCwiQm9yZGVyU3R5bGUiOnsiJGlkIjoiMTU1IiwiTGluZUNvbG9yIjpudWxsLCJMaW5lV2VpZ2h0IjowLjAsIkxpbmVUeXBlIjowLCJQYXJlbnRTdHlsZSI6bnVsbH0sIlBhcmVudFN0eWxlIjpudWxsfSwiRGF0ZUZvcm1hdCI6eyIkaWQiOiIxNTYiLCJGb3JtYXRTdHJpbmciOiJkIE1NTSBcIidcInl5IiwiU2VwYXJhdG9yIjoiLyIsIlVzZUludGVybmF0aW9uYWxEYXRlRm9ybWF0Ijp0cnVlLCJEYXRlSXNWaXNpYmxlIjp0cnVlLCJUaW1lSXNWaXNpYmxlIjpmYWxzZSwiSG91ckRpZ2l0cyI6MSwiQW1QbURlc2lnbmF0b3IiOjIsIlRyaW0wME1pbnV0ZXMiOmZhbHNlLCJMYXN0S25vd25WaXNpYmlsaXR5U3RhdGUiOnsiJGlkIjoiMTU3IiwiRGF0ZVBhcnRJc1Zpc2libGUiOnRydWUsIlRpbWVQYXJ0SXNWaXNpYmxlIjpmYWxzZX19LCJJc1Zpc2libGUiOnRydWUsIlBhcmVudFN0eWxlIjpudWxsfSwiSW5kZXgiOjIsIlBlcmNlbnRhZ2VDb21wbGV0ZSI6bnVsbCwiUG9zaXRpb24iOnsiUmF0aW8iOjAuMDk3MDg2NDc1NTEzNTk5NTQzLCJJc0N1c3RvbSI6ZmFsc2V9LCJEYXRlRm9ybWF0Ijp7IiRyZWYiOiIxNTYifSwiSWQiOiI5ODk5MTJhOC1kNDJhLTRiMTEtOTU2Mi0yMzE4ZDM5ODJiNmMiLCJJbXBvcnRJZCI6bnVsbCwiVGl0bGUiOiJKb2huIEpvc2VwaCBOaWNob2xzb24gaXMgYm9ybiIsIk5vdGUiOm51bGwsIkh5cGVybGluayI6bnVsbCwiSXNDaGFuZ2VkIjpmYWxzZSwiSXNOZXciOmZhbHNlfSx7IiRpZCI6IjE1OCIsIkRhdGUiOiIxOTY5LTA0LTIyVDIzOjU5OjAwWiIsIlN0eWxlIjp7IiRpZCI6IjE1OSIsIlNoYXBlIjoyLCJDb25uZWN0b3JNYXJnaW4iOnsiJGlkIjoiMTYwIiwiVG9wIjowLCJMZWZ0IjoyLCJSaWdodCI6MiwiQm90dG9tIjowfSwiQ29ubmVjdG9yU3R5bGUiOnsiJGlkIjoiMTYxIiwiTGluZUNvbG9yIjp7IiRpZCI6IjE2MiIsIiR0eXBlIjoiTkxSRS5Db21tb24uRG9tLlNvbGlkQ29sb3JCcnVzaCwgTkxSRS5Db21tb24iLCJDb2xvciI6eyIkaWQiOiIxNjMiLCJBIjoxMjcsIlIiOjI1MiwiRyI6MjI4LCJCIjoxNzd9fSwiTGluZVdlaWdodCI6MS4wLCJMaW5lVHlwZSI6MCwiUGFyZW50U3R5bGUiOm51bGx9LCJJc0JlbG93VGltZWJhbmQiOnRydWUsIkhpZGVEYXRlIjpmYWxzZSwiU2hhcGVTaXplIjoxLCJTcGFjaW5nIjoyLjAsIlBhZGRpbmciOnsiJGlkIjoiMTY0IiwiVG9wIjo3LCJMZWZ0IjozLCJSaWdodCI6MCwiQm90dG9tIjoyfSwiU2hhcGVTdHlsZSI6eyIkaWQiOiIxNjUiLCJNYXJnaW4iOnsiJGlkIjoiMTY2IiwiVG9wIjowLCJMZWZ0IjowLCJSaWdodCI6MCwiQm90dG9tIjowfSwiUGFkZGluZyI6eyIkaWQiOiIxNjciLCJUb3AiOjAsIkxlZnQiOjAsIlJpZ2h0IjowLCJCb3R0b20iOjB9LCJCYWNrZ3JvdW5kIjp7IiRpZCI6IjE2OCIsIkNvbG9yIjp7IiRpZCI6IjE2OSIsIkEiOjI1NSwiUiI6MjQ3LCJHIjoyMjMsIkIiOjE0N319LCJJc1Zpc2libGUiOnRydWUsIldpZHRoIjoxOC4wLCJIZWlnaHQiOjIwLjAsIkJvcmRlclN0eWxlIjp7IiRpZCI6IjE3MCIsIkxpbmVDb2xvciI6eyIkcmVmIjoiNjUifSwiTGluZVdlaWdodCI6MC4wLCJMaW5lVHlwZSI6MCwiUGFyZW50U3R5bGUiOm51bGx9LCJQYXJlbnRTdHlsZSI6bnVsbH0sIlRpdGxlU3R5bGUiOnsiJGlkIjoiMTcxIiwiRm9udFNldHRpbmdzIjp7IiRpZCI6IjE3MiIsIkZvbnRTaXplIjoxMiwiRm9udE5hbWUiOiJDYWxpYnJpIiwiSXNCb2xkIjp0cnVlLCJJc0l0YWxpYyI6ZmFsc2UsIklzVW5kZXJsaW5lZCI6ZmFsc2UsIlBhcmVudFN0eWxlIjpudWxsfSwiQXV0b1NpemUiOjAsIkZvcmVncm91bmQiOnsiJGlkIjoiMTczIiwiQ29sb3IiOnsiJGlkIjoiMTc0IiwiQSI6MjU1LCJSIjoyNTIsIkciOjIyOCwiQiI6MTc3fX0sIk1heFdpZHRoIjoyMDAuMCwiTWF4SGVpZ2h0IjoiSW5maW5pdHkiLCJTbWFydEZvcmVncm91bmRJc0FjdGl2ZSI6ZmFsc2UsIkhvcml6b250YWxBbGlnbm1lbnQiOjAsIlZlcnRpY2FsQWxpZ25tZW50IjowLCJTbWFydEZvcmVncm91bmQiOm51bGwsIk1hcmdpbiI6eyIkaWQiOiIxNzUiLCJUb3AiOjAsIkxlZnQiOjAsIlJpZ2h0IjowLCJCb3R0b20iOjB9LCJQYWRkaW5nIjp7IiRpZCI6IjE3NiIsIlRvcCI6MCwiTGVmdCI6MCwiUmlnaHQiOjAsIkJvdHRvbSI6MH0sIkJhY2tncm91bmQiOnsiJHJlZiI6IjczIn0sIklzVmlzaWJsZSI6dHJ1ZSwiV2lkdGgiOjAuMCwiSGVpZ2h0IjowLjAsIkJvcmRlclN0eWxlIjp7IiRpZCI6IjE3NyIsIkxpbmVDb2xvciI6bnVsbCwiTGluZVdlaWdodCI6MC4wLCJMaW5lVHlwZSI6MCwiUGFyZW50U3R5bGUiOm51bGx9LCJQYXJlbnRTdHlsZSI6bnVsbH0sIkRhdGVTdHlsZSI6eyIkaWQiOiIxNzgiLCJGb250U2V0dGluZ3MiOnsiJGlkIjoiMTc5IiwiRm9udFNpemUiOjExLCJGb250TmFtZSI6IkNhbGlicmkiLCJJc0JvbGQiOnRydWUsIklzSXRhbGljIjpmYWxzZSwiSXNVbmRlcmxpbmVkIjpmYWxzZSwiUGFyZW50U3R5bGUiOm51bGx9LCJBdXRvU2l6ZSI6MCwiRm9yZWdyb3VuZCI6eyIkaWQiOiIxODAiLCJDb2xvciI6eyIkaWQiOiIxODEiLCJBIjoyNTUsIlIiOjI1MiwiRyI6MjI4LCJCIjoxNzd9fSwiTWF4V2lkdGgiOjIwMC4wLCJNYXhIZWlnaHQiOiJJbmZpbml0eSIsIlNtYXJ0Rm9yZWdyb3VuZElzQWN0aXZlIjpmYWxzZSwiSG9yaXpvbnRhbEFsaWdubWVudCI6MCwiVmVydGljYWxBbGlnbm1lbnQiOjAsIlNtYXJ0Rm9yZWdyb3VuZCI6bnVsbCwiTWFyZ2luIjp7IiRpZCI6IjE4MiIsIlRvcCI6MCwiTGVmdCI6MCwiUmlnaHQiOjAsIkJvdHRvbSI6MH0sIlBhZGRpbmciOnsiJGlkIjoiMTgzIiwiVG9wIjowLCJMZWZ0IjowLCJSaWdodCI6MCwiQm90dG9tIjowfSwiQmFja2dyb3VuZCI6eyIkcmVmIjoiODAifSwiSXNWaXNpYmxlIjp0cnVlLCJXaWR0aCI6MC4wLCJIZWlnaHQiOjAuMCwiQm9yZGVyU3R5bGUiOnsiJGlkIjoiMTg0IiwiTGluZUNvbG9yIjpudWxsLCJMaW5lV2VpZ2h0IjowLjAsIkxpbmVUeXBlIjowLCJQYXJlbnRTdHlsZSI6bnVsbH0sIlBhcmVudFN0eWxlIjpudWxsfSwiRGF0ZUZvcm1hdCI6eyIkaWQiOiIxODUiLCJGb3JtYXRTdHJpbmciOiJ5eXl5IiwiU2VwYXJhdG9yIjoiLyIsIlVzZUludGVybmF0aW9uYWxEYXRlRm9ybWF0IjpmYWxzZSwiRGF0ZUlzVmlzaWJsZSI6dHJ1ZSwiVGltZUlzVmlzaWJsZSI6ZmFsc2UsIkhvdXJEaWdpdHMiOjEsIkFtUG1EZXNpZ25hdG9yIjoyLCJUcmltMDBNaW51dGVzIjpmYWxzZSwiTGFzdEtub3duVmlzaWJpbGl0eVN0YXRlIjp7IiRpZCI6IjE4NiIsIkRhdGVQYXJ0SXNWaXNpYmxlIjp0cnVlLCJUaW1lUGFydElzVmlzaWJsZSI6ZmFsc2V9fSwiSXNWaXNpYmxlIjp0cnVlLCJQYXJlbnRTdHlsZSI6bnVsbH0sIkluZGV4IjozLCJQZXJjZW50YWdlQ29tcGxldGUiOm51bGwsIlBvc2l0aW9uIjp7IlJhdGlvIjowLjM0OTkxOTUwNjM1NTU2ODIzLCJJc0N1c3RvbSI6dHJ1ZX0sIkRhdGVGb3JtYXQiOnsiJHJlZiI6IjE4NSJ9LCJJZCI6IjQyYTJjNTJjLTI1NDgtNGFiMy05ZjFjLWQ2YmZkODBjNTdlMiIsIkltcG9ydElkIjpudWxsLCJUaXRsZSI6IkVhc3kgUmlkZXIiLCJOb3RlIjpudWxsLCJIeXBlcmxpbmsiOm51bGwsIklzQ2hhbmdlZCI6ZmFsc2UsIklzTmV3IjpmYWxzZX0seyIkaWQiOiIxODciLCJEYXRlIjoiMTk3MC0wNC0yMlQyMzo1OTowMFoiLCJTdHlsZSI6eyIkaWQiOiIxODgiLCJTaGFwZSI6MiwiQ29ubmVjdG9yTWFyZ2luIjp7IiRpZCI6IjE4OSIsIlRvcCI6MCwiTGVmdCI6MiwiUmlnaHQiOjIsIkJvdHRvbSI6MH0sIkNvbm5lY3RvclN0eWxlIjp7IiRpZCI6IjE5MCIsIkxpbmVDb2xvciI6eyIkaWQiOiIxOTEiLCIkdHlwZSI6Ik5MUkUuQ29tbW9uLkRvbS5Tb2xpZENvbG9yQnJ1c2gsIE5MUkUuQ29tbW9uIiwiQ29sb3IiOnsiJGlkIjoiMTkyIiwiQSI6MTI3LCJSIjoyNTIsIkciOjIyOCwiQiI6MTc3fX0sIkxpbmVXZWlnaHQiOjEuMCwiTGluZVR5cGUiOjAsIlBhcmVudFN0eWxlIjpudWxsfSwiSXNCZWxvd1RpbWViYW5kIjpmYWxzZSwiSGlkZURhdGUiOmZhbHNlLCJTaGFwZVNpemUiOjEsIlNwYWNpbmciOjIuMCwiUGFkZGluZyI6eyIkaWQiOiIxOTMiLCJUb3AiOjcsIkxlZnQiOjMsIlJpZ2h0IjowLCJCb3R0b20iOjJ9LCJTaGFwZVN0eWxlIjp7IiRpZCI6IjE5NCIsIk1hcmdpbiI6eyIkaWQiOiIxOTUiLCJUb3AiOjAsIkxlZnQiOjAsIlJpZ2h0IjowLCJCb3R0b20iOjB9LCJQYWRkaW5nIjp7IiRpZCI6IjE5NiIsIlRvcCI6MCwiTGVmdCI6MCwiUmlnaHQiOjAsIkJvdHRvbSI6MH0sIkJhY2tncm91bmQiOnsiJGlkIjoiMTk3IiwiQ29sb3IiOnsiJGlkIjoiMTk4IiwiQSI6MjU1LCJSIjoyNDcsIkciOjIyMywiQiI6MTQ3fX0sIklzVmlzaWJsZSI6dHJ1ZSwiV2lkdGgiOjE4LjAsIkhlaWdodCI6MjAuMCwiQm9yZGVyU3R5bGUiOnsiJGlkIjoiMTk5IiwiTGluZUNvbG9yIjp7IiRyZWYiOiI2NSJ9LCJMaW5lV2VpZ2h0IjowLjAsIkxpbmVUeXBlIjowLCJQYXJlbnRTdHlsZSI6bnVsbH0sIlBhcmVudFN0eWxlIjpudWxsfSwiVGl0bGVTdHlsZSI6eyIkaWQiOiIyMDAiLCJGb250U2V0dGluZ3MiOnsiJGlkIjoiMjAxIiwiRm9udFNpemUiOjEyLCJGb250TmFtZSI6IkNhbGlicmkiLCJJc0JvbGQiOnRydWUsIklzSXRhbGljIjpmYWxzZSwiSXNVbmRlcmxpbmVkIjpmYWxzZSwiUGFyZW50U3R5bGUiOm51bGx9LCJBdXRvU2l6ZSI6MCwiRm9yZWdyb3VuZCI6eyIkaWQiOiIyMDIiLCJDb2xvciI6eyIkaWQiOiIyMDMiLCJBIjoyNTUsIlIiOjI1MiwiRyI6MjI4LCJCIjoxNzd9fSwiTWF4V2lkdGgiOjIwMC4wLCJNYXhIZWlnaHQiOiJJbmZpbml0eSIsIlNtYXJ0Rm9yZWdyb3VuZElzQWN0aXZlIjpmYWxzZSwiSG9yaXpvbnRhbEFsaWdubWVudCI6MCwiVmVydGljYWxBbGlnbm1lbnQiOjAsIlNtYXJ0Rm9yZWdyb3VuZCI6bnVsbCwiTWFyZ2luIjp7IiRpZCI6IjIwNCIsIlRvcCI6MCwiTGVmdCI6MCwiUmlnaHQiOjAsIkJvdHRvbSI6MH0sIlBhZGRpbmciOnsiJGlkIjoiMjA1IiwiVG9wIjowLCJMZWZ0IjowLCJSaWdodCI6MCwiQm90dG9tIjowfSwiQmFja2dyb3VuZCI6eyIkcmVmIjoiNzMifSwiSXNWaXNpYmxlIjp0cnVlLCJXaWR0aCI6MC4wLCJIZWlnaHQiOjAuMCwiQm9yZGVyU3R5bGUiOnsiJGlkIjoiMjA2IiwiTGluZUNvbG9yIjpudWxsLCJMaW5lV2VpZ2h0IjowLjAsIkxpbmVUeXBlIjowLCJQYXJlbnRTdHlsZSI6bnVsbH0sIlBhcmVudFN0eWxlIjpudWxsfSwiRGF0ZVN0eWxlIjp7IiRpZCI6IjIwNyIsIkZvbnRTZXR0aW5ncyI6eyIkaWQiOiIyMDgiLCJGb250U2l6ZSI6MTEsIkZvbnROYW1lIjoiQ2FsaWJyaSIsIklzQm9sZCI6dHJ1ZSwiSXNJdGFsaWMiOmZhbHNlLCJJc1VuZGVybGluZWQiOmZhbHNlLCJQYXJlbnRTdHlsZSI6bnVsbH0sIkF1dG9TaXplIjowLCJGb3JlZ3JvdW5kIjp7IiRpZCI6IjIwOSIsIkNvbG9yIjp7IiRpZCI6IjIxMCIsIkEiOjI1NSwiUiI6MjUyLCJHIjoyMjgsIkIiOjE3N319LCJNYXhXaWR0aCI6MjAwLjAsIk1heEhlaWdodCI6IkluZmluaXR5IiwiU21hcnRGb3JlZ3JvdW5kSXNBY3RpdmUiOmZhbHNlLCJIb3Jpem9udGFsQWxpZ25tZW50IjowLCJWZXJ0aWNhbEFsaWdubWVudCI6MCwiU21hcnRGb3JlZ3JvdW5kIjpudWxsLCJNYXJnaW4iOnsiJGlkIjoiMjExIiwiVG9wIjowLCJMZWZ0IjowLCJSaWdodCI6MCwiQm90dG9tIjowfSwiUGFkZGluZyI6eyIkaWQiOiIyMTIiLCJUb3AiOjAsIkxlZnQiOjAsIlJpZ2h0IjowLCJCb3R0b20iOjB9LCJCYWNrZ3JvdW5kIjp7IiRyZWYiOiI4MCJ9LCJJc1Zpc2libGUiOnRydWUsIldpZHRoIjowLjAsIkhlaWdodCI6MC4wLCJCb3JkZXJTdHlsZSI6eyIkaWQiOiIyMTMiLCJMaW5lQ29sb3IiOm51bGwsIkxpbmVXZWlnaHQiOjAuMCwiTGluZVR5cGUiOjAsIlBhcmVudFN0eWxlIjpudWxsfSwiUGFyZW50U3R5bGUiOm51bGx9LCJEYXRlRm9ybWF0Ijp7IiRpZCI6IjIxN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E1IiwiRGF0ZVBhcnRJc1Zpc2libGUiOnRydWUsIlRpbWVQYXJ0SXNWaXNpYmxlIjpmYWxzZX19LCJJc1Zpc2libGUiOnRydWUsIlBhcmVudFN0eWxlIjpudWxsfSwiSW5kZXgiOjQsIlBlcmNlbnRhZ2VDb21wbGV0ZSI6bnVsbCwiUG9zaXRpb24iOnsiUmF0aW8iOjAuMjcyNjQ4MTQwMjM2MTgzNDQsIklzQ3VzdG9tIjp0cnVlfSwiRGF0ZUZvcm1hdCI6eyIkcmVmIjoiMjE0In0sIklkIjoiNWIxZDFlMTctYzYwNy00YzA3LWFmZjQtNDU5NzczMjBmMGVhIiwiSW1wb3J0SWQiOm51bGwsIlRpdGxlIjoiRml2ZSBFYXN5IFBpZWNlcyIsIk5vdGUiOm51bGwsIkh5cGVybGluayI6bnVsbCwiSXNDaGFuZ2VkIjpmYWxzZSwiSXNOZXciOmZhbHNlfSx7IiRpZCI6IjIxNiIsIkRhdGUiOiIxOTczLTA0LTIyVDIzOjU5OjAwWiIsIlN0eWxlIjp7IiRpZCI6IjIxNyIsIlNoYXBlIjoyLCJDb25uZWN0b3JNYXJnaW4iOnsiJGlkIjoiMjE4IiwiVG9wIjowLCJMZWZ0IjoyLCJSaWdodCI6MiwiQm90dG9tIjowfSwiQ29ubmVjdG9yU3R5bGUiOnsiJGlkIjoiMjE5IiwiTGluZUNvbG9yIjp7IiRpZCI6IjIyMCIsIiR0eXBlIjoiTkxSRS5Db21tb24uRG9tLlNvbGlkQ29sb3JCcnVzaCwgTkxSRS5Db21tb24iLCJDb2xvciI6eyIkaWQiOiIyMjEiLCJBIjoxMjcsIlIiOjI1MiwiRyI6MjI4LCJCIjoxNzd9fSwiTGluZVdlaWdodCI6MS4wLCJMaW5lVHlwZSI6MCwiUGFyZW50U3R5bGUiOm51bGx9LCJJc0JlbG93VGltZWJhbmQiOnRydWUsIkhpZGVEYXRlIjpmYWxzZSwiU2hhcGVTaXplIjoxLCJTcGFjaW5nIjoyLjAsIlBhZGRpbmciOnsiJGlkIjoiMjIyIiwiVG9wIjo3LCJMZWZ0IjozLCJSaWdodCI6MCwiQm90dG9tIjoyfSwiU2hhcGVTdHlsZSI6eyIkaWQiOiIyMjMiLCJNYXJnaW4iOnsiJGlkIjoiMjI0IiwiVG9wIjowLCJMZWZ0IjowLCJSaWdodCI6MCwiQm90dG9tIjowfSwiUGFkZGluZyI6eyIkaWQiOiIyMjUiLCJUb3AiOjAsIkxlZnQiOjAsIlJpZ2h0IjowLCJCb3R0b20iOjB9LCJCYWNrZ3JvdW5kIjp7IiRpZCI6IjIyNiIsIkNvbG9yIjp7IiRpZCI6IjIyNyIsIkEiOjI1NSwiUiI6MjQ3LCJHIjoyMjMsIkIiOjE0N319LCJJc1Zpc2libGUiOnRydWUsIldpZHRoIjoxOC4wLCJIZWlnaHQiOjIwLjAsIkJvcmRlclN0eWxlIjp7IiRpZCI6IjIyOCIsIkxpbmVDb2xvciI6eyIkcmVmIjoiNjUifSwiTGluZVdlaWdodCI6MC4wLCJMaW5lVHlwZSI6MCwiUGFyZW50U3R5bGUiOm51bGx9LCJQYXJlbnRTdHlsZSI6bnVsbH0sIlRpdGxlU3R5bGUiOnsiJGlkIjoiMjI5IiwiRm9udFNldHRpbmdzIjp7IiRpZCI6IjIzMCIsIkZvbnRTaXplIjoxMiwiRm9udE5hbWUiOiJDYWxpYnJpIiwiSXNCb2xkIjp0cnVlLCJJc0l0YWxpYyI6ZmFsc2UsIklzVW5kZXJsaW5lZCI6ZmFsc2UsIlBhcmVudFN0eWxlIjpudWxsfSwiQXV0b1NpemUiOjAsIkZvcmVncm91bmQiOnsiJGlkIjoiMjMxIiwiQ29sb3IiOnsiJGlkIjoiMjMyIiwiQSI6MjU1LCJSIjoyNTIsIkciOjIyOCwiQiI6MTc3fX0sIk1heFdpZHRoIjoyMDAuMCwiTWF4SGVpZ2h0IjoiSW5maW5pdHkiLCJTbWFydEZvcmVncm91bmRJc0FjdGl2ZSI6ZmFsc2UsIkhvcml6b250YWxBbGlnbm1lbnQiOjAsIlZlcnRpY2FsQWxpZ25tZW50IjowLCJTbWFydEZvcmVncm91bmQiOm51bGwsIk1hcmdpbiI6eyIkaWQiOiIyMzMiLCJUb3AiOjAsIkxlZnQiOjAsIlJpZ2h0IjowLCJCb3R0b20iOjB9LCJQYWRkaW5nIjp7IiRpZCI6IjIzNCIsIlRvcCI6MCwiTGVmdCI6MCwiUmlnaHQiOjAsIkJvdHRvbSI6MH0sIkJhY2tncm91bmQiOnsiJHJlZiI6IjczIn0sIklzVmlzaWJsZSI6dHJ1ZSwiV2lkdGgiOjAuMCwiSGVpZ2h0IjowLjAsIkJvcmRlclN0eWxlIjp7IiRpZCI6IjIzNSIsIkxpbmVDb2xvciI6bnVsbCwiTGluZVdlaWdodCI6MC4wLCJMaW5lVHlwZSI6MCwiUGFyZW50U3R5bGUiOm51bGx9LCJQYXJlbnRTdHlsZSI6bnVsbH0sIkRhdGVTdHlsZSI6eyIkaWQiOiIyMzYiLCJGb250U2V0dGluZ3MiOnsiJGlkIjoiMjM3IiwiRm9udFNpemUiOjExLCJGb250TmFtZSI6IkNhbGlicmkiLCJJc0JvbGQiOnRydWUsIklzSXRhbGljIjpmYWxzZSwiSXNVbmRlcmxpbmVkIjpmYWxzZSwiUGFyZW50U3R5bGUiOm51bGx9LCJBdXRvU2l6ZSI6MCwiRm9yZWdyb3VuZCI6eyIkaWQiOiIyMzgiLCJDb2xvciI6eyIkaWQiOiIyMzkiLCJBIjoyNTUsIlIiOjI1MiwiRyI6MjI4LCJCIjoxNzd9fSwiTWF4V2lkdGgiOjIwMC4wLCJNYXhIZWlnaHQiOiJJbmZpbml0eSIsIlNtYXJ0Rm9yZWdyb3VuZElzQWN0aXZlIjpmYWxzZSwiSG9yaXpvbnRhbEFsaWdubWVudCI6MCwiVmVydGljYWxBbGlnbm1lbnQiOjAsIlNtYXJ0Rm9yZWdyb3VuZCI6bnVsbCwiTWFyZ2luIjp7IiRpZCI6IjI0MCIsIlRvcCI6MCwiTGVmdCI6MCwiUmlnaHQiOjAsIkJvdHRvbSI6MH0sIlBhZGRpbmciOnsiJGlkIjoiMjQxIiwiVG9wIjowLCJMZWZ0IjowLCJSaWdodCI6MCwiQm90dG9tIjowfSwiQmFja2dyb3VuZCI6eyIkcmVmIjoiODAifSwiSXNWaXNpYmxlIjp0cnVlLCJXaWR0aCI6MC4wLCJIZWlnaHQiOjAuMCwiQm9yZGVyU3R5bGUiOnsiJGlkIjoiMjQyIiwiTGluZUNvbG9yIjpudWxsLCJMaW5lV2VpZ2h0IjowLjAsIkxpbmVUeXBlIjowLCJQYXJlbnRTdHlsZSI6bnVsbH0sIlBhcmVudFN0eWxlIjpudWxsfSwiRGF0ZUZvcm1hdCI6eyIkaWQiOiIyNDMiLCJGb3JtYXRTdHJpbmciOiJ5eXl5IiwiU2VwYXJhdG9yIjoiLyIsIlVzZUludGVybmF0aW9uYWxEYXRlRm9ybWF0IjpmYWxzZSwiRGF0ZUlzVmlzaWJsZSI6dHJ1ZSwiVGltZUlzVmlzaWJsZSI6ZmFsc2UsIkhvdXJEaWdpdHMiOjEsIkFtUG1EZXNpZ25hdG9yIjoyLCJUcmltMDBNaW51dGVzIjpmYWxzZSwiTGFzdEtub3duVmlzaWJpbGl0eVN0YXRlIjp7IiRpZCI6IjI0NCIsIkRhdGVQYXJ0SXNWaXNpYmxlIjp0cnVlLCJUaW1lUGFydElzVmlzaWJsZSI6ZmFsc2V9fSwiSXNWaXNpYmxlIjp0cnVlLCJQYXJlbnRTdHlsZSI6bnVsbH0sIkluZGV4Ijo1LCJQZXJjZW50YWdlQ29tcGxldGUiOm51bGwsIlBvc2l0aW9uIjp7IlJhdGlvIjowLjI0MTE4MjI3NzgyMDcyODQzLCJJc0N1c3RvbSI6dHJ1ZX0sIkRhdGVGb3JtYXQiOnsiJHJlZiI6IjI0MyJ9LCJJZCI6ImJjMzI3OTc4LTgyODAtNDQ1Zi05NTZkLTM4MWNjNTg0MWQwMSIsIkltcG9ydElkIjpudWxsLCJUaXRsZSI6IlRoZSBMYXN0IERldGFpbCIsIk5vdGUiOm51bGwsIkh5cGVybGluayI6bnVsbCwiSXNDaGFuZ2VkIjpmYWxzZSwiSXNOZXciOmZhbHNlfSx7IiRpZCI6IjI0NSIsIkRhdGUiOiIxOTc0LTA0LTIyVDIzOjU5OjAwWiIsIlN0eWxlIjp7IiRpZCI6IjI0NiIsIlNoYXBlIjoyLCJDb25uZWN0b3JNYXJnaW4iOnsiJGlkIjoiMjQ3IiwiVG9wIjowLCJMZWZ0IjoyLCJSaWdodCI6MiwiQm90dG9tIjowfSwiQ29ubmVjdG9yU3R5bGUiOnsiJGlkIjoiMjQ4IiwiTGluZUNvbG9yIjp7IiRpZCI6IjI0OSIsIiR0eXBlIjoiTkxSRS5Db21tb24uRG9tLlNvbGlkQ29sb3JCcnVzaCwgTkxSRS5Db21tb24iLCJDb2xvciI6eyIkaWQiOiIyNTAiLCJBIjoxMjcsIlIiOjI1MiwiRyI6MjI4LCJCIjoxNzd9fSwiTGluZVdlaWdodCI6MS4wLCJMaW5lVHlwZSI6MCwiUGFyZW50U3R5bGUiOm51bGx9LCJJc0JlbG93VGltZWJhbmQiOmZhbHNlLCJIaWRlRGF0ZSI6ZmFsc2UsIlNoYXBlU2l6ZSI6MSwiU3BhY2luZyI6Mi4wLCJQYWRkaW5nIjp7IiRpZCI6IjI1MSIsIlRvcCI6NywiTGVmdCI6MywiUmlnaHQiOjAsIkJvdHRvbSI6Mn0sIlNoYXBlU3R5bGUiOnsiJGlkIjoiMjUyIiwiTWFyZ2luIjp7IiRpZCI6IjI1MyIsIlRvcCI6MCwiTGVmdCI6MCwiUmlnaHQiOjAsIkJvdHRvbSI6MH0sIlBhZGRpbmciOnsiJGlkIjoiMjU0IiwiVG9wIjowLCJMZWZ0IjowLCJSaWdodCI6MCwiQm90dG9tIjowfSwiQmFja2dyb3VuZCI6eyIkaWQiOiIyNTUiLCJDb2xvciI6eyIkaWQiOiIyNTYiLCJBIjoyNTUsIlIiOjI0NywiRyI6MjIzLCJCIjoxNDd9fSwiSXNWaXNpYmxlIjp0cnVlLCJXaWR0aCI6MTguMCwiSGVpZ2h0IjoyMC4wLCJCb3JkZXJTdHlsZSI6eyIkaWQiOiIyNTciLCJMaW5lQ29sb3IiOnsiJHJlZiI6IjY1In0sIkxpbmVXZWlnaHQiOjAuMCwiTGluZVR5cGUiOjAsIlBhcmVudFN0eWxlIjpudWxsfSwiUGFyZW50U3R5bGUiOm51bGx9LCJUaXRsZVN0eWxlIjp7IiRpZCI6IjI1OCIsIkZvbnRTZXR0aW5ncyI6eyIkaWQiOiIyNTkiLCJGb250U2l6ZSI6MTIsIkZvbnROYW1lIjoiQ2FsaWJyaSIsIklzQm9sZCI6dHJ1ZSwiSXNJdGFsaWMiOmZhbHNlLCJJc1VuZGVybGluZWQiOmZhbHNlLCJQYXJlbnRTdHlsZSI6bnVsbH0sIkF1dG9TaXplIjowLCJGb3JlZ3JvdW5kIjp7IiRpZCI6IjI2MCIsIkNvbG9yIjp7IiRpZCI6IjI2MSIsIkEiOjI1NSwiUiI6MjUyLCJHIjoyMjgsIkIiOjE3N319LCJNYXhXaWR0aCI6MjAwLjAsIk1heEhlaWdodCI6IkluZmluaXR5IiwiU21hcnRGb3JlZ3JvdW5kSXNBY3RpdmUiOmZhbHNlLCJIb3Jpem9udGFsQWxpZ25tZW50IjowLCJWZXJ0aWNhbEFsaWdubWVudCI6MCwiU21hcnRGb3JlZ3JvdW5kIjpudWxsLCJNYXJnaW4iOnsiJGlkIjoiMjYyIiwiVG9wIjowLCJMZWZ0IjowLCJSaWdodCI6MCwiQm90dG9tIjowfSwiUGFkZGluZyI6eyIkaWQiOiIyNjMiLCJUb3AiOjAsIkxlZnQiOjAsIlJpZ2h0IjowLCJCb3R0b20iOjB9LCJCYWNrZ3JvdW5kIjp7IiRyZWYiOiI3MyJ9LCJJc1Zpc2libGUiOnRydWUsIldpZHRoIjowLjAsIkhlaWdodCI6MC4wLCJCb3JkZXJTdHlsZSI6eyIkaWQiOiIyNjQiLCJMaW5lQ29sb3IiOm51bGwsIkxpbmVXZWlnaHQiOjAuMCwiTGluZVR5cGUiOjAsIlBhcmVudFN0eWxlIjpudWxsfSwiUGFyZW50U3R5bGUiOm51bGx9LCJEYXRlU3R5bGUiOnsiJGlkIjoiMjY1IiwiRm9udFNldHRpbmdzIjp7IiRpZCI6IjI2NiIsIkZvbnRTaXplIjoxMSwiRm9udE5hbWUiOiJDYWxpYnJpIiwiSXNCb2xkIjp0cnVlLCJJc0l0YWxpYyI6ZmFsc2UsIklzVW5kZXJsaW5lZCI6ZmFsc2UsIlBhcmVudFN0eWxlIjpudWxsfSwiQXV0b1NpemUiOjAsIkZvcmVncm91bmQiOnsiJGlkIjoiMjY3IiwiQ29sb3IiOnsiJGlkIjoiMjY4IiwiQSI6MjU1LCJSIjoyNTIsIkciOjIyOCwiQiI6MTc3fX0sIk1heFdpZHRoIjoyMDAuMCwiTWF4SGVpZ2h0IjoiSW5maW5pdHkiLCJTbWFydEZvcmVncm91bmRJc0FjdGl2ZSI6ZmFsc2UsIkhvcml6b250YWxBbGlnbm1lbnQiOjAsIlZlcnRpY2FsQWxpZ25tZW50IjowLCJTbWFydEZvcmVncm91bmQiOm51bGwsIk1hcmdpbiI6eyIkaWQiOiIyNjkiLCJUb3AiOjAsIkxlZnQiOjAsIlJpZ2h0IjowLCJCb3R0b20iOjB9LCJQYWRkaW5nIjp7IiRpZCI6IjI3MCIsIlRvcCI6MCwiTGVmdCI6MCwiUmlnaHQiOjAsIkJvdHRvbSI6MH0sIkJhY2tncm91bmQiOnsiJHJlZiI6IjgwIn0sIklzVmlzaWJsZSI6dHJ1ZSwiV2lkdGgiOjAuMCwiSGVpZ2h0IjowLjAsIkJvcmRlclN0eWxlIjp7IiRpZCI6IjI3MSIsIkxpbmVDb2xvciI6bnVsbCwiTGluZVdlaWdodCI6MC4wLCJMaW5lVHlwZSI6MCwiUGFyZW50U3R5bGUiOm51bGx9LCJQYXJlbnRTdHlsZSI6bnVsbH0sIkRhdGVGb3JtYXQiOnsiJGlkIjoiMjcy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NzMiLCJEYXRlUGFydElzVmlzaWJsZSI6dHJ1ZSwiVGltZVBhcnRJc1Zpc2libGUiOmZhbHNlfX0sIklzVmlzaWJsZSI6dHJ1ZSwiUGFyZW50U3R5bGUiOm51bGx9LCJJbmRleCI6NiwiUGVyY2VudGFnZUNvbXBsZXRlIjpudWxsLCJQb3NpdGlvbiI6eyJSYXRpbyI6MC4yNzU1MTE1MjI2NDYzMDM1MiwiSXNDdXN0b20iOmZhbHNlfSwiRGF0ZUZvcm1hdCI6eyIkcmVmIjoiMjcyIn0sIklkIjoiODA0NTM4OTgtZTkzOS00Zjc3LWExNWItMjM0MGMzOGJmYjBiIiwiSW1wb3J0SWQiOm51bGwsIlRpdGxlIjoiQ2hpbmF0b3duIiwiTm90ZSI6bnVsbCwiSHlwZXJsaW5rIjpudWxsLCJJc0NoYW5nZWQiOmZhbHNlLCJJc05ldyI6ZmFsc2V9LHsiJGlkIjoiMjc0IiwiRGF0ZSI6IjE5NzUtMDQtMjJUMjM6NTk6MDBaIiwiU3R5bGUiOnsiJGlkIjoiMjc1IiwiU2hhcGUiOjIsIkNvbm5lY3Rvck1hcmdpbiI6eyIkaWQiOiIyNzYiLCJUb3AiOjAsIkxlZnQiOjIsIlJpZ2h0IjoyLCJCb3R0b20iOjB9LCJDb25uZWN0b3JTdHlsZSI6eyIkaWQiOiIyNzciLCJMaW5lQ29sb3IiOnsiJGlkIjoiMjc4IiwiJHR5cGUiOiJOTFJFLkNvbW1vbi5Eb20uU29saWRDb2xvckJydXNoLCBOTFJFLkNvbW1vbiIsIkNvbG9yIjp7IiRpZCI6IjI3OSIsIkEiOjEyNywiUiI6MjUyLCJHIjoyMjgsIkIiOjE3N319LCJMaW5lV2VpZ2h0IjoxLjAsIkxpbmVUeXBlIjowLCJQYXJlbnRTdHlsZSI6bnVsbH0sIklzQmVsb3dUaW1lYmFuZCI6dHJ1ZSwiSGlkZURhdGUiOmZhbHNlLCJTaGFwZVNpemUiOjEsIlNwYWNpbmciOjIuMCwiUGFkZGluZyI6eyIkaWQiOiIyODAiLCJUb3AiOjcsIkxlZnQiOjMsIlJpZ2h0IjowLCJCb3R0b20iOjJ9LCJTaGFwZVN0eWxlIjp7IiRpZCI6IjI4MSIsIk1hcmdpbiI6eyIkaWQiOiIyODIiLCJUb3AiOjAsIkxlZnQiOjAsIlJpZ2h0IjowLCJCb3R0b20iOjB9LCJQYWRkaW5nIjp7IiRpZCI6IjI4MyIsIlRvcCI6MCwiTGVmdCI6MCwiUmlnaHQiOjAsIkJvdHRvbSI6MH0sIkJhY2tncm91bmQiOnsiJGlkIjoiMjg0IiwiQ29sb3IiOnsiJGlkIjoiMjg1IiwiQSI6MjU1LCJSIjoyNDcsIkciOjIyMywiQiI6MTQ3fX0sIklzVmlzaWJsZSI6dHJ1ZSwiV2lkdGgiOjE4LjAsIkhlaWdodCI6MjAuMCwiQm9yZGVyU3R5bGUiOnsiJGlkIjoiMjg2IiwiTGluZUNvbG9yIjp7IiRyZWYiOiI2NSJ9LCJMaW5lV2VpZ2h0IjowLjAsIkxpbmVUeXBlIjowLCJQYXJlbnRTdHlsZSI6bnVsbH0sIlBhcmVudFN0eWxlIjpudWxsfSwiVGl0bGVTdHlsZSI6eyIkaWQiOiIyODciLCJGb250U2V0dGluZ3MiOnsiJGlkIjoiMjg4IiwiRm9udFNpemUiOjEyLCJGb250TmFtZSI6IkNhbGlicmkiLCJJc0JvbGQiOnRydWUsIklzSXRhbGljIjpmYWxzZSwiSXNVbmRlcmxpbmVkIjpmYWxzZSwiUGFyZW50U3R5bGUiOm51bGx9LCJBdXRvU2l6ZSI6MCwiRm9yZWdyb3VuZCI6eyIkaWQiOiIyODkiLCJDb2xvciI6eyIkaWQiOiIyOTAiLCJBIjoyNTUsIlIiOjI1MiwiRyI6MjI4LCJCIjoxNzd9fSwiTWF4V2lkdGgiOjIwMC4wLCJNYXhIZWlnaHQiOiJJbmZpbml0eSIsIlNtYXJ0Rm9yZWdyb3VuZElzQWN0aXZlIjpmYWxzZSwiSG9yaXpvbnRhbEFsaWdubWVudCI6MCwiVmVydGljYWxBbGlnbm1lbnQiOjAsIlNtYXJ0Rm9yZWdyb3VuZCI6bnVsbCwiTWFyZ2luIjp7IiRpZCI6IjI5MSIsIlRvcCI6MCwiTGVmdCI6MCwiUmlnaHQiOjAsIkJvdHRvbSI6MH0sIlBhZGRpbmciOnsiJGlkIjoiMjkyIiwiVG9wIjowLCJMZWZ0IjowLCJSaWdodCI6MCwiQm90dG9tIjowfSwiQmFja2dyb3VuZCI6eyIkcmVmIjoiNzMifSwiSXNWaXNpYmxlIjp0cnVlLCJXaWR0aCI6MC4wLCJIZWlnaHQiOjAuMCwiQm9yZGVyU3R5bGUiOnsiJGlkIjoiMjkzIiwiTGluZUNvbG9yIjpudWxsLCJMaW5lV2VpZ2h0IjowLjAsIkxpbmVUeXBlIjowLCJQYXJlbnRTdHlsZSI6bnVsbH0sIlBhcmVudFN0eWxlIjpudWxsfSwiRGF0ZVN0eWxlIjp7IiRpZCI6IjI5NCIsIkZvbnRTZXR0aW5ncyI6eyIkaWQiOiIyOTUiLCJGb250U2l6ZSI6MTEsIkZvbnROYW1lIjoiQ2FsaWJyaSIsIklzQm9sZCI6dHJ1ZSwiSXNJdGFsaWMiOmZhbHNlLCJJc1VuZGVybGluZWQiOmZhbHNlLCJQYXJlbnRTdHlsZSI6bnVsbH0sIkF1dG9TaXplIjowLCJGb3JlZ3JvdW5kIjp7IiRpZCI6IjI5NiIsIkNvbG9yIjp7IiRpZCI6IjI5NyIsIkEiOjI1NSwiUiI6MjUyLCJHIjoyMjgsIkIiOjE3N319LCJNYXhXaWR0aCI6MjAwLjAsIk1heEhlaWdodCI6IkluZmluaXR5IiwiU21hcnRGb3JlZ3JvdW5kSXNBY3RpdmUiOmZhbHNlLCJIb3Jpem9udGFsQWxpZ25tZW50IjowLCJWZXJ0aWNhbEFsaWdubWVudCI6MCwiU21hcnRGb3JlZ3JvdW5kIjpudWxsLCJNYXJnaW4iOnsiJGlkIjoiMjk4IiwiVG9wIjowLCJMZWZ0IjowLCJSaWdodCI6MCwiQm90dG9tIjowfSwiUGFkZGluZyI6eyIkaWQiOiIyOTkiLCJUb3AiOjAsIkxlZnQiOjAsIlJpZ2h0IjowLCJCb3R0b20iOjB9LCJCYWNrZ3JvdW5kIjp7IiRyZWYiOiI4MCJ9LCJJc1Zpc2libGUiOnRydWUsIldpZHRoIjowLjAsIkhlaWdodCI6MC4wLCJCb3JkZXJTdHlsZSI6eyIkaWQiOiIzMDAiLCJMaW5lQ29sb3IiOm51bGwsIkxpbmVXZWlnaHQiOjAuMCwiTGluZVR5cGUiOjAsIlBhcmVudFN0eWxlIjpudWxsfSwiUGFyZW50U3R5bGUiOm51bGx9LCJEYXRlRm9ybWF0Ijp7IiRpZCI6IjMwM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AyIiwiRGF0ZVBhcnRJc1Zpc2libGUiOnRydWUsIlRpbWVQYXJ0SXNWaXNpYmxlIjpmYWxzZX19LCJJc1Zpc2libGUiOnRydWUsIlBhcmVudFN0eWxlIjpudWxsfSwiSW5kZXgiOjcsIlBlcmNlbnRhZ2VDb21wbGV0ZSI6bnVsbCwiUG9zaXRpb24iOnsiUmF0aW8iOjAuMTMzOTg1ODQ0MzY0ODcyNjgsIklzQ3VzdG9tIjpmYWxzZX0sIkRhdGVGb3JtYXQiOnsiJHJlZiI6IjMwMSJ9LCJJZCI6IjVhZDI4MzFhLTYxODYtNGRkYS04MWFlLTE1Y2M5MmJhYzU1NSIsIkltcG9ydElkIjpudWxsLCJUaXRsZSI6Ik9uZSBGbGV3IE92ZXIgdGhlIEN1Y2tvbydzIE5lc3QiLCJOb3RlIjpudWxsLCJIeXBlcmxpbmsiOm51bGwsIklzQ2hhbmdlZCI6ZmFsc2UsIklzTmV3IjpmYWxzZX0seyIkaWQiOiIzMDMiLCJEYXRlIjoiMTk4MC0wNC0yMlQyMzo1OTowMFoiLCJTdHlsZSI6eyIkaWQiOiIzMDQiLCJTaGFwZSI6MiwiQ29ubmVjdG9yTWFyZ2luIjp7IiRpZCI6IjMwNSIsIlRvcCI6MCwiTGVmdCI6MiwiUmlnaHQiOjIsIkJvdHRvbSI6MH0sIkNvbm5lY3RvclN0eWxlIjp7IiRpZCI6IjMwNiIsIkxpbmVDb2xvciI6eyIkaWQiOiIzMDciLCIkdHlwZSI6Ik5MUkUuQ29tbW9uLkRvbS5Tb2xpZENvbG9yQnJ1c2gsIE5MUkUuQ29tbW9uIiwiQ29sb3IiOnsiJGlkIjoiMzA4IiwiQSI6MTI3LCJSIjoyNTIsIkciOjIyOCwiQiI6MTc3fX0sIkxpbmVXZWlnaHQiOjEuMCwiTGluZVR5cGUiOjAsIlBhcmVudFN0eWxlIjpudWxsfSwiSXNCZWxvd1RpbWViYW5kIjpmYWxzZSwiSGlkZURhdGUiOmZhbHNlLCJTaGFwZVNpemUiOjEsIlNwYWNpbmciOjIuMCwiUGFkZGluZyI6eyIkaWQiOiIzMDkiLCJUb3AiOjcsIkxlZnQiOjMsIlJpZ2h0IjowLCJCb3R0b20iOjJ9LCJTaGFwZVN0eWxlIjp7IiRpZCI6IjMxMCIsIk1hcmdpbiI6eyIkaWQiOiIzMTEiLCJUb3AiOjAsIkxlZnQiOjAsIlJpZ2h0IjowLCJCb3R0b20iOjB9LCJQYWRkaW5nIjp7IiRpZCI6IjMxMiIsIlRvcCI6MCwiTGVmdCI6MCwiUmlnaHQiOjAsIkJvdHRvbSI6MH0sIkJhY2tncm91bmQiOnsiJGlkIjoiMzEzIiwiQ29sb3IiOnsiJGlkIjoiMzE0IiwiQSI6MjU1LCJSIjoyNDcsIkciOjIyMywiQiI6MTQ3fX0sIklzVmlzaWJsZSI6dHJ1ZSwiV2lkdGgiOjE4LjAsIkhlaWdodCI6MjAuMCwiQm9yZGVyU3R5bGUiOnsiJGlkIjoiMzE1IiwiTGluZUNvbG9yIjp7IiRyZWYiOiI2NSJ9LCJMaW5lV2VpZ2h0IjowLjAsIkxpbmVUeXBlIjowLCJQYXJlbnRTdHlsZSI6bnVsbH0sIlBhcmVudFN0eWxlIjpudWxsfSwiVGl0bGVTdHlsZSI6eyIkaWQiOiIzMTYiLCJGb250U2V0dGluZ3MiOnsiJGlkIjoiMzE3IiwiRm9udFNpemUiOjEyLCJGb250TmFtZSI6IkNhbGlicmkiLCJJc0JvbGQiOnRydWUsIklzSXRhbGljIjpmYWxzZSwiSXNVbmRlcmxpbmVkIjpmYWxzZSwiUGFyZW50U3R5bGUiOm51bGx9LCJBdXRvU2l6ZSI6MCwiRm9yZWdyb3VuZCI6eyIkaWQiOiIzMTgiLCJDb2xvciI6eyIkaWQiOiIzMTkiLCJBIjoyNTUsIlIiOjI1MiwiRyI6MjI4LCJCIjoxNzd9fSwiTWF4V2lkdGgiOjIwMC4wLCJNYXhIZWlnaHQiOiJJbmZpbml0eSIsIlNtYXJ0Rm9yZWdyb3VuZElzQWN0aXZlIjpmYWxzZSwiSG9yaXpvbnRhbEFsaWdubWVudCI6MCwiVmVydGljYWxBbGlnbm1lbnQiOjAsIlNtYXJ0Rm9yZWdyb3VuZCI6bnVsbCwiTWFyZ2luIjp7IiRpZCI6IjMyMCIsIlRvcCI6MCwiTGVmdCI6MCwiUmlnaHQiOjAsIkJvdHRvbSI6MH0sIlBhZGRpbmciOnsiJGlkIjoiMzIxIiwiVG9wIjowLCJMZWZ0IjowLCJSaWdodCI6MCwiQm90dG9tIjowfSwiQmFja2dyb3VuZCI6eyIkcmVmIjoiNzMifSwiSXNWaXNpYmxlIjp0cnVlLCJXaWR0aCI6MC4wLCJIZWlnaHQiOjAuMCwiQm9yZGVyU3R5bGUiOnsiJGlkIjoiMzIyIiwiTGluZUNvbG9yIjpudWxsLCJMaW5lV2VpZ2h0IjowLjAsIkxpbmVUeXBlIjowLCJQYXJlbnRTdHlsZSI6bnVsbH0sIlBhcmVudFN0eWxlIjpudWxsfSwiRGF0ZVN0eWxlIjp7IiRpZCI6IjMyMyIsIkZvbnRTZXR0aW5ncyI6eyIkaWQiOiIzMjQiLCJGb250U2l6ZSI6MTEsIkZvbnROYW1lIjoiQ2FsaWJyaSIsIklzQm9sZCI6dHJ1ZSwiSXNJdGFsaWMiOmZhbHNlLCJJc1VuZGVybGluZWQiOmZhbHNlLCJQYXJlbnRTdHlsZSI6bnVsbH0sIkF1dG9TaXplIjowLCJGb3JlZ3JvdW5kIjp7IiRpZCI6IjMyNSIsIkNvbG9yIjp7IiRpZCI6IjMyNiIsIkEiOjI1NSwiUiI6MjUyLCJHIjoyMjgsIkIiOjE3N319LCJNYXhXaWR0aCI6MjAwLjAsIk1heEhlaWdodCI6IkluZmluaXR5IiwiU21hcnRGb3JlZ3JvdW5kSXNBY3RpdmUiOmZhbHNlLCJIb3Jpem9udGFsQWxpZ25tZW50IjowLCJWZXJ0aWNhbEFsaWdubWVudCI6MCwiU21hcnRGb3JlZ3JvdW5kIjpudWxsLCJNYXJnaW4iOnsiJGlkIjoiMzI3IiwiVG9wIjowLCJMZWZ0IjowLCJSaWdodCI6MCwiQm90dG9tIjowfSwiUGFkZGluZyI6eyIkaWQiOiIzMjgiLCJUb3AiOjAsIkxlZnQiOjAsIlJpZ2h0IjowLCJCb3R0b20iOjB9LCJCYWNrZ3JvdW5kIjp7IiRyZWYiOiI4MCJ9LCJJc1Zpc2libGUiOnRydWUsIldpZHRoIjowLjAsIkhlaWdodCI6MC4wLCJCb3JkZXJTdHlsZSI6eyIkaWQiOiIzMjkiLCJMaW5lQ29sb3IiOm51bGwsIkxpbmVXZWlnaHQiOjAuMCwiTGluZVR5cGUiOjAsIlBhcmVudFN0eWxlIjpudWxsfSwiUGFyZW50U3R5bGUiOm51bGx9LCJEYXRlRm9ybWF0Ijp7IiRpZCI6IjMzM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MxIiwiRGF0ZVBhcnRJc1Zpc2libGUiOnRydWUsIlRpbWVQYXJ0SXNWaXNpYmxlIjpmYWxzZX19LCJJc1Zpc2libGUiOnRydWUsIlBhcmVudFN0eWxlIjpudWxsfSwiSW5kZXgiOjgsIlBlcmNlbnRhZ2VDb21wbGV0ZSI6bnVsbCwiUG9zaXRpb24iOnsiUmF0aW8iOjAuNDEzMzE1MTA1NDM4MjMyNDEsIklzQ3VzdG9tIjpmYWxzZX0sIkRhdGVGb3JtYXQiOnsiJHJlZiI6IjMzMCJ9LCJJZCI6ImM3YjFmNzRlLWE1NjUtNDZlOC1iZmUyLWVkMDQ4ZGRiYWE4OSIsIkltcG9ydElkIjpudWxsLCJUaXRsZSI6IlRoZSBTaGluaW5nIiwiTm90ZSI6bnVsbCwiSHlwZXJsaW5rIjpudWxsLCJJc0NoYW5nZWQiOmZhbHNlLCJJc05ldyI6ZmFsc2V9LHsiJGlkIjoiMzMyIiwiRGF0ZSI6IjE5ODMtMDQtMjJUMjM6NTk6MDBaIiwiU3R5bGUiOnsiJGlkIjoiMzMzIiwiU2hhcGUiOjIsIkNvbm5lY3Rvck1hcmdpbiI6eyIkaWQiOiIzMzQiLCJUb3AiOjAsIkxlZnQiOjIsIlJpZ2h0IjoyLCJCb3R0b20iOjB9LCJDb25uZWN0b3JTdHlsZSI6eyIkaWQiOiIzMzUiLCJMaW5lQ29sb3IiOnsiJGlkIjoiMzM2IiwiJHR5cGUiOiJOTFJFLkNvbW1vbi5Eb20uU29saWRDb2xvckJydXNoLCBOTFJFLkNvbW1vbiIsIkNvbG9yIjp7IiRpZCI6IjMzNyIsIkEiOjEyNywiUiI6MjUyLCJHIjoyMjgsIkIiOjE3N319LCJMaW5lV2VpZ2h0IjoxLjAsIkxpbmVUeXBlIjowLCJQYXJlbnRTdHlsZSI6bnVsbH0sIklzQmVsb3dUaW1lYmFuZCI6dHJ1ZSwiSGlkZURhdGUiOmZhbHNlLCJTaGFwZVNpemUiOjEsIlNwYWNpbmciOjIuMCwiUGFkZGluZyI6eyIkaWQiOiIzMzgiLCJUb3AiOjcsIkxlZnQiOjMsIlJpZ2h0IjowLCJCb3R0b20iOjJ9LCJTaGFwZVN0eWxlIjp7IiRpZCI6IjMzOSIsIk1hcmdpbiI6eyIkaWQiOiIzNDAiLCJUb3AiOjAsIkxlZnQiOjAsIlJpZ2h0IjowLCJCb3R0b20iOjB9LCJQYWRkaW5nIjp7IiRpZCI6IjM0MSIsIlRvcCI6MCwiTGVmdCI6MCwiUmlnaHQiOjAsIkJvdHRvbSI6MH0sIkJhY2tncm91bmQiOnsiJGlkIjoiMzQyIiwiQ29sb3IiOnsiJGlkIjoiMzQzIiwiQSI6MjU1LCJSIjoyNDcsIkciOjIyMywiQiI6MTQ3fX0sIklzVmlzaWJsZSI6dHJ1ZSwiV2lkdGgiOjE4LjAsIkhlaWdodCI6MjAuMCwiQm9yZGVyU3R5bGUiOnsiJGlkIjoiMzQ0IiwiTGluZUNvbG9yIjp7IiRyZWYiOiI2NSJ9LCJMaW5lV2VpZ2h0IjowLjAsIkxpbmVUeXBlIjowLCJQYXJlbnRTdHlsZSI6bnVsbH0sIlBhcmVudFN0eWxlIjpudWxsfSwiVGl0bGVTdHlsZSI6eyIkaWQiOiIzNDUiLCJGb250U2V0dGluZ3MiOnsiJGlkIjoiMzQ2IiwiRm9udFNpemUiOjEyLCJGb250TmFtZSI6IkNhbGlicmkiLCJJc0JvbGQiOnRydWUsIklzSXRhbGljIjpmYWxzZSwiSXNVbmRlcmxpbmVkIjpmYWxzZSwiUGFyZW50U3R5bGUiOm51bGx9LCJBdXRvU2l6ZSI6MCwiRm9yZWdyb3VuZCI6eyIkaWQiOiIzNDciLCJDb2xvciI6eyIkaWQiOiIzNDgiLCJBIjoyNTUsIlIiOjI1MiwiRyI6MjI4LCJCIjoxNzd9fSwiTWF4V2lkdGgiOjIwMC4wLCJNYXhIZWlnaHQiOiJJbmZpbml0eSIsIlNtYXJ0Rm9yZWdyb3VuZElzQWN0aXZlIjpmYWxzZSwiSG9yaXpvbnRhbEFsaWdubWVudCI6MCwiVmVydGljYWxBbGlnbm1lbnQiOjAsIlNtYXJ0Rm9yZWdyb3VuZCI6bnVsbCwiTWFyZ2luIjp7IiRpZCI6IjM0OSIsIlRvcCI6MCwiTGVmdCI6MCwiUmlnaHQiOjAsIkJvdHRvbSI6MH0sIlBhZGRpbmciOnsiJGlkIjoiMzUwIiwiVG9wIjowLCJMZWZ0IjowLCJSaWdodCI6MCwiQm90dG9tIjowfSwiQmFja2dyb3VuZCI6eyIkcmVmIjoiNzMifSwiSXNWaXNpYmxlIjp0cnVlLCJXaWR0aCI6MC4wLCJIZWlnaHQiOjAuMCwiQm9yZGVyU3R5bGUiOnsiJGlkIjoiMzUxIiwiTGluZUNvbG9yIjpudWxsLCJMaW5lV2VpZ2h0IjowLjAsIkxpbmVUeXBlIjowLCJQYXJlbnRTdHlsZSI6bnVsbH0sIlBhcmVudFN0eWxlIjpudWxsfSwiRGF0ZVN0eWxlIjp7IiRpZCI6IjM1MiIsIkZvbnRTZXR0aW5ncyI6eyIkaWQiOiIzNTMiLCJGb250U2l6ZSI6MTEsIkZvbnROYW1lIjoiQ2FsaWJyaSIsIklzQm9sZCI6dHJ1ZSwiSXNJdGFsaWMiOmZhbHNlLCJJc1VuZGVybGluZWQiOmZhbHNlLCJQYXJlbnRTdHlsZSI6bnVsbH0sIkF1dG9TaXplIjowLCJGb3JlZ3JvdW5kIjp7IiRpZCI6IjM1NCIsIkNvbG9yIjp7IiRpZCI6IjM1NSIsIkEiOjI1NSwiUiI6MjUyLCJHIjoyMjgsIkIiOjE3N319LCJNYXhXaWR0aCI6MjAwLjAsIk1heEhlaWdodCI6IkluZmluaXR5IiwiU21hcnRGb3JlZ3JvdW5kSXNBY3RpdmUiOmZhbHNlLCJIb3Jpem9udGFsQWxpZ25tZW50IjowLCJWZXJ0aWNhbEFsaWdubWVudCI6MCwiU21hcnRGb3JlZ3JvdW5kIjpudWxsLCJNYXJnaW4iOnsiJGlkIjoiMzU2IiwiVG9wIjowLCJMZWZ0IjowLCJSaWdodCI6MCwiQm90dG9tIjowfSwiUGFkZGluZyI6eyIkaWQiOiIzNTciLCJUb3AiOjAsIkxlZnQiOjAsIlJpZ2h0IjowLCJCb3R0b20iOjB9LCJCYWNrZ3JvdW5kIjp7IiRyZWYiOiI4MCJ9LCJJc1Zpc2libGUiOnRydWUsIldpZHRoIjowLjAsIkhlaWdodCI6MC4wLCJCb3JkZXJTdHlsZSI6eyIkaWQiOiIzNTgiLCJMaW5lQ29sb3IiOm51bGwsIkxpbmVXZWlnaHQiOjAuMCwiTGluZVR5cGUiOjAsIlBhcmVudFN0eWxlIjpudWxsfSwiUGFyZW50U3R5bGUiOm51bGx9LCJEYXRlRm9ybWF0Ijp7IiRpZCI6IjM1O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YwIiwiRGF0ZVBhcnRJc1Zpc2libGUiOnRydWUsIlRpbWVQYXJ0SXNWaXNpYmxlIjpmYWxzZX19LCJJc1Zpc2libGUiOnRydWUsIlBhcmVudFN0eWxlIjpudWxsfSwiSW5kZXgiOjksIlBlcmNlbnRhZ2VDb21wbGV0ZSI6bnVsbCwiUG9zaXRpb24iOnsiUmF0aW8iOjAuMzU0NTQ4OTYxODc0ODc5NSwiSXNDdXN0b20iOnRydWV9LCJEYXRlRm9ybWF0Ijp7IiRyZWYiOiIzNTkifSwiSWQiOiJlNmE5MTdlNC1lN2E2LTQwZmItYmM3My0wYTQ0N2UyM2VmZmUiLCJJbXBvcnRJZCI6bnVsbCwiVGl0bGUiOiJUZXJtcyBvZiBFbmRlYXJtZW50IiwiTm90ZSI6bnVsbCwiSHlwZXJsaW5rIjpudWxsLCJJc0NoYW5nZWQiOmZhbHNlLCJJc05ldyI6ZmFsc2V9LHsiJGlkIjoiMzYxIiwiRGF0ZSI6IjE5ODktMDQtMjJUMjM6NTk6MDBaIiwiU3R5bGUiOnsiJGlkIjoiMzYyIiwiU2hhcGUiOjIsIkNvbm5lY3Rvck1hcmdpbiI6eyIkaWQiOiIzNjMiLCJUb3AiOjAsIkxlZnQiOjIsIlJpZ2h0IjoyLCJCb3R0b20iOjB9LCJDb25uZWN0b3JTdHlsZSI6eyIkaWQiOiIzNjQiLCJMaW5lQ29sb3IiOnsiJGlkIjoiMzY1IiwiJHR5cGUiOiJOTFJFLkNvbW1vbi5Eb20uU29saWRDb2xvckJydXNoLCBOTFJFLkNvbW1vbiIsIkNvbG9yIjp7IiRpZCI6IjM2NiIsIkEiOjEyNywiUiI6MjUyLCJHIjoyMjgsIkIiOjE3N319LCJMaW5lV2VpZ2h0IjoxLjAsIkxpbmVUeXBlIjowLCJQYXJlbnRTdHlsZSI6bnVsbH0sIklzQmVsb3dUaW1lYmFuZCI6ZmFsc2UsIkhpZGVEYXRlIjpmYWxzZSwiU2hhcGVTaXplIjoxLCJTcGFjaW5nIjoyLjAsIlBhZGRpbmciOnsiJGlkIjoiMzY3IiwiVG9wIjo3LCJMZWZ0IjozLCJSaWdodCI6MCwiQm90dG9tIjoyfSwiU2hhcGVTdHlsZSI6eyIkaWQiOiIzNjgiLCJNYXJnaW4iOnsiJGlkIjoiMzY5IiwiVG9wIjowLCJMZWZ0IjowLCJSaWdodCI6MCwiQm90dG9tIjowfSwiUGFkZGluZyI6eyIkaWQiOiIzNzAiLCJUb3AiOjAsIkxlZnQiOjAsIlJpZ2h0IjowLCJCb3R0b20iOjB9LCJCYWNrZ3JvdW5kIjp7IiRpZCI6IjM3MSIsIkNvbG9yIjp7IiRpZCI6IjM3MiIsIkEiOjI1NSwiUiI6MjQ3LCJHIjoyMjMsIkIiOjE0N319LCJJc1Zpc2libGUiOnRydWUsIldpZHRoIjoxOC4wLCJIZWlnaHQiOjIwLjAsIkJvcmRlclN0eWxlIjp7IiRpZCI6IjM3MyIsIkxpbmVDb2xvciI6eyIkcmVmIjoiNjUifSwiTGluZVdlaWdodCI6MC4wLCJMaW5lVHlwZSI6MCwiUGFyZW50U3R5bGUiOm51bGx9LCJQYXJlbnRTdHlsZSI6bnVsbH0sIlRpdGxlU3R5bGUiOnsiJGlkIjoiMzc0IiwiRm9udFNldHRpbmdzIjp7IiRpZCI6IjM3NSIsIkZvbnRTaXplIjoxMiwiRm9udE5hbWUiOiJDYWxpYnJpIiwiSXNCb2xkIjp0cnVlLCJJc0l0YWxpYyI6ZmFsc2UsIklzVW5kZXJsaW5lZCI6ZmFsc2UsIlBhcmVudFN0eWxlIjpudWxsfSwiQXV0b1NpemUiOjAsIkZvcmVncm91bmQiOnsiJGlkIjoiMzc2IiwiQ29sb3IiOnsiJGlkIjoiMzc3IiwiQSI6MjU1LCJSIjoyNTIsIkciOjI0MiwiQiI6MjExfX0sIk1heFdpZHRoIjoyMDAuMCwiTWF4SGVpZ2h0IjoiSW5maW5pdHkiLCJTbWFydEZvcmVncm91bmRJc0FjdGl2ZSI6ZmFsc2UsIkhvcml6b250YWxBbGlnbm1lbnQiOjAsIlZlcnRpY2FsQWxpZ25tZW50IjowLCJTbWFydEZvcmVncm91bmQiOm51bGwsIk1hcmdpbiI6eyIkaWQiOiIzNzgiLCJUb3AiOjAsIkxlZnQiOjAsIlJpZ2h0IjowLCJCb3R0b20iOjB9LCJQYWRkaW5nIjp7IiRpZCI6IjM3OSIsIlRvcCI6MCwiTGVmdCI6MCwiUmlnaHQiOjAsIkJvdHRvbSI6MH0sIkJhY2tncm91bmQiOnsiJHJlZiI6IjczIn0sIklzVmlzaWJsZSI6dHJ1ZSwiV2lkdGgiOjAuMCwiSGVpZ2h0IjowLjAsIkJvcmRlclN0eWxlIjp7IiRpZCI6IjM4MCIsIkxpbmVDb2xvciI6bnVsbCwiTGluZVdlaWdodCI6MC4wLCJMaW5lVHlwZSI6MCwiUGFyZW50U3R5bGUiOm51bGx9LCJQYXJlbnRTdHlsZSI6bnVsbH0sIkRhdGVTdHlsZSI6eyIkaWQiOiIzODEiLCJGb250U2V0dGluZ3MiOnsiJGlkIjoiMzgyIiwiRm9udFNpemUiOjExLCJGb250TmFtZSI6IkNhbGlicmkiLCJJc0JvbGQiOnRydWUsIklzSXRhbGljIjpmYWxzZSwiSXNVbmRlcmxpbmVkIjpmYWxzZSwiUGFyZW50U3R5bGUiOm51bGx9LCJBdXRvU2l6ZSI6MCwiRm9yZWdyb3VuZCI6eyIkaWQiOiIzODMiLCJDb2xvciI6eyIkaWQiOiIzODQiLCJBIjoyNTUsIlIiOjI1MiwiRyI6MjQyLCJCIjoyMTF9fSwiTWF4V2lkdGgiOjIwMC4wLCJNYXhIZWlnaHQiOiJJbmZpbml0eSIsIlNtYXJ0Rm9yZWdyb3VuZElzQWN0aXZlIjpmYWxzZSwiSG9yaXpvbnRhbEFsaWdubWVudCI6MCwiVmVydGljYWxBbGlnbm1lbnQiOjAsIlNtYXJ0Rm9yZWdyb3VuZCI6bnVsbCwiTWFyZ2luIjp7IiRpZCI6IjM4NSIsIlRvcCI6MCwiTGVmdCI6MCwiUmlnaHQiOjAsIkJvdHRvbSI6MH0sIlBhZGRpbmciOnsiJGlkIjoiMzg2IiwiVG9wIjowLCJMZWZ0IjowLCJSaWdodCI6MCwiQm90dG9tIjowfSwiQmFja2dyb3VuZCI6eyIkcmVmIjoiODAifSwiSXNWaXNpYmxlIjp0cnVlLCJXaWR0aCI6MC4wLCJIZWlnaHQiOjAuMCwiQm9yZGVyU3R5bGUiOnsiJGlkIjoiMzg3IiwiTGluZUNvbG9yIjpudWxsLCJMaW5lV2VpZ2h0IjowLjAsIkxpbmVUeXBlIjowLCJQYXJlbnRTdHlsZSI6bnVsbH0sIlBhcmVudFN0eWxlIjpudWxsfSwiRGF0ZUZvcm1hdCI6eyIkaWQiOiIzODg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4OSIsIkRhdGVQYXJ0SXNWaXNpYmxlIjp0cnVlLCJUaW1lUGFydElzVmlzaWJsZSI6ZmFsc2V9fSwiSXNWaXNpYmxlIjp0cnVlLCJQYXJlbnRTdHlsZSI6bnVsbH0sIkluZGV4IjoxMCwiUGVyY2VudGFnZUNvbXBsZXRlIjpudWxsLCJQb3NpdGlvbiI6eyJSYXRpbyI6MC4yNzI2NDgxNDAyMzYxODM0NCwiSXNDdXN0b20iOnRydWV9LCJEYXRlRm9ybWF0Ijp7IiRyZWYiOiIzODgifSwiSWQiOiIzMDQxZTE4Zi1hMDQ5LTQ4YjAtYWVlZC0wZjc1MDEyYjBiZGUiLCJJbXBvcnRJZCI6bnVsbCwiVGl0bGUiOiJCYXRtYW4iLCJOb3RlIjpudWxsLCJIeXBlcmxpbmsiOm51bGwsIklzQ2hhbmdlZCI6ZmFsc2UsIklzTmV3IjpmYWxzZX0seyIkaWQiOiIzOTAiLCJEYXRlIjoiMTk5Mi0wNC0yMlQyMzo1OTowMFoiLCJTdHlsZSI6eyIkaWQiOiIzOTEiLCJTaGFwZSI6MiwiQ29ubmVjdG9yTWFyZ2luIjp7IiRpZCI6IjM5MiIsIlRvcCI6MCwiTGVmdCI6MiwiUmlnaHQiOjIsIkJvdHRvbSI6MH0sIkNvbm5lY3RvclN0eWxlIjp7IiRpZCI6IjM5MyIsIkxpbmVDb2xvciI6eyIkaWQiOiIzOTQiLCIkdHlwZSI6Ik5MUkUuQ29tbW9uLkRvbS5Tb2xpZENvbG9yQnJ1c2gsIE5MUkUuQ29tbW9uIiwiQ29sb3IiOnsiJGlkIjoiMzk1IiwiQSI6MTI3LCJSIjoyNTIsIkciOjIyOCwiQiI6MTc3fX0sIkxpbmVXZWlnaHQiOjEuMCwiTGluZVR5cGUiOjAsIlBhcmVudFN0eWxlIjpudWxsfSwiSXNCZWxvd1RpbWViYW5kIjp0cnVlLCJIaWRlRGF0ZSI6ZmFsc2UsIlNoYXBlU2l6ZSI6MSwiU3BhY2luZyI6Mi4wLCJQYWRkaW5nIjp7IiRpZCI6IjM5NiIsIlRvcCI6NywiTGVmdCI6MywiUmlnaHQiOjAsIkJvdHRvbSI6Mn0sIlNoYXBlU3R5bGUiOnsiJGlkIjoiMzk3IiwiTWFyZ2luIjp7IiRpZCI6IjM5OCIsIlRvcCI6MCwiTGVmdCI6MCwiUmlnaHQiOjAsIkJvdHRvbSI6MH0sIlBhZGRpbmciOnsiJGlkIjoiMzk5IiwiVG9wIjowLCJMZWZ0IjowLCJSaWdodCI6MCwiQm90dG9tIjowfSwiQmFja2dyb3VuZCI6eyIkaWQiOiI0MDAiLCJDb2xvciI6eyIkaWQiOiI0MDEiLCJBIjoyNTUsIlIiOjI0NywiRyI6MjIzLCJCIjoxNDd9fSwiSXNWaXNpYmxlIjp0cnVlLCJXaWR0aCI6MTguMCwiSGVpZ2h0IjoyMC4wLCJCb3JkZXJTdHlsZSI6eyIkaWQiOiI0MDIiLCJMaW5lQ29sb3IiOnsiJHJlZiI6IjY1In0sIkxpbmVXZWlnaHQiOjAuMCwiTGluZVR5cGUiOjAsIlBhcmVudFN0eWxlIjpudWxsfSwiUGFyZW50U3R5bGUiOm51bGx9LCJUaXRsZVN0eWxlIjp7IiRpZCI6IjQwMyIsIkZvbnRTZXR0aW5ncyI6eyIkaWQiOiI0MDQiLCJGb250U2l6ZSI6MTIsIkZvbnROYW1lIjoiQ2FsaWJyaSIsIklzQm9sZCI6dHJ1ZSwiSXNJdGFsaWMiOmZhbHNlLCJJc1VuZGVybGluZWQiOmZhbHNlLCJQYXJlbnRTdHlsZSI6bnVsbH0sIkF1dG9TaXplIjowLCJGb3JlZ3JvdW5kIjp7IiRpZCI6IjQwNSIsIkNvbG9yIjp7IiRpZCI6IjQwNiIsIkEiOjI1NSwiUiI6MjUyLCJHIjoyMjgsIkIiOjE3N319LCJNYXhXaWR0aCI6MjAwLjAsIk1heEhlaWdodCI6IkluZmluaXR5IiwiU21hcnRGb3JlZ3JvdW5kSXNBY3RpdmUiOmZhbHNlLCJIb3Jpem9udGFsQWxpZ25tZW50IjowLCJWZXJ0aWNhbEFsaWdubWVudCI6MCwiU21hcnRGb3JlZ3JvdW5kIjpudWxsLCJNYXJnaW4iOnsiJGlkIjoiNDA3IiwiVG9wIjowLCJMZWZ0IjowLCJSaWdodCI6MCwiQm90dG9tIjowfSwiUGFkZGluZyI6eyIkaWQiOiI0MDgiLCJUb3AiOjAsIkxlZnQiOjAsIlJpZ2h0IjowLCJCb3R0b20iOjB9LCJCYWNrZ3JvdW5kIjp7IiRyZWYiOiI3MyJ9LCJJc1Zpc2libGUiOnRydWUsIldpZHRoIjowLjAsIkhlaWdodCI6MC4wLCJCb3JkZXJTdHlsZSI6eyIkaWQiOiI0MDkiLCJMaW5lQ29sb3IiOm51bGwsIkxpbmVXZWlnaHQiOjAuMCwiTGluZVR5cGUiOjAsIlBhcmVudFN0eWxlIjpudWxsfSwiUGFyZW50U3R5bGUiOm51bGx9LCJEYXRlU3R5bGUiOnsiJGlkIjoiNDEwIiwiRm9udFNldHRpbmdzIjp7IiRpZCI6IjQxMSIsIkZvbnRTaXplIjoxMSwiRm9udE5hbWUiOiJDYWxpYnJpIiwiSXNCb2xkIjp0cnVlLCJJc0l0YWxpYyI6ZmFsc2UsIklzVW5kZXJsaW5lZCI6ZmFsc2UsIlBhcmVudFN0eWxlIjpudWxsfSwiQXV0b1NpemUiOjAsIkZvcmVncm91bmQiOnsiJGlkIjoiNDEyIiwiQ29sb3IiOnsiJGlkIjoiNDEzIiwiQSI6MjU1LCJSIjoyNTIsIkciOjIyOCwiQiI6MTc3fX0sIk1heFdpZHRoIjoyMDAuMCwiTWF4SGVpZ2h0IjoiSW5maW5pdHkiLCJTbWFydEZvcmVncm91bmRJc0FjdGl2ZSI6ZmFsc2UsIkhvcml6b250YWxBbGlnbm1lbnQiOjAsIlZlcnRpY2FsQWxpZ25tZW50IjowLCJTbWFydEZvcmVncm91bmQiOm51bGwsIk1hcmdpbiI6eyIkaWQiOiI0MTQiLCJUb3AiOjAsIkxlZnQiOjAsIlJpZ2h0IjowLCJCb3R0b20iOjB9LCJQYWRkaW5nIjp7IiRpZCI6IjQxNSIsIlRvcCI6MCwiTGVmdCI6MCwiUmlnaHQiOjAsIkJvdHRvbSI6MH0sIkJhY2tncm91bmQiOnsiJHJlZiI6IjgwIn0sIklzVmlzaWJsZSI6dHJ1ZSwiV2lkdGgiOjAuMCwiSGVpZ2h0IjowLjAsIkJvcmRlclN0eWxlIjp7IiRpZCI6IjQxNiIsIkxpbmVDb2xvciI6bnVsbCwiTGluZVdlaWdodCI6MC4wLCJMaW5lVHlwZSI6MCwiUGFyZW50U3R5bGUiOm51bGx9LCJQYXJlbnRTdHlsZSI6bnVsbH0sIkRhdGVGb3JtYXQiOnsiJGlkIjoiNDE3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MTgiLCJEYXRlUGFydElzVmlzaWJsZSI6dHJ1ZSwiVGltZVBhcnRJc1Zpc2libGUiOmZhbHNlfX0sIklzVmlzaWJsZSI6dHJ1ZSwiUGFyZW50U3R5bGUiOm51bGx9LCJJbmRleCI6MTEsIlBlcmNlbnRhZ2VDb21wbGV0ZSI6bnVsbCwiUG9zaXRpb24iOnsiUmF0aW8iOjAuMjQxMjgzMzE0MzE2MzYxMDUsIklzQ3VzdG9tIjp0cnVlfSwiRGF0ZUZvcm1hdCI6eyIkcmVmIjoiNDE3In0sIklkIjoiZTI1MmM3MzUtZWY1Zi00MWJmLWEyMTItYzgzNjdjMzRjNDhkIiwiSW1wb3J0SWQiOm51bGwsIlRpdGxlIjoiQSBGZXcgR29vZCBNZW4iLCJOb3RlIjpudWxsLCJIeXBlcmxpbmsiOm51bGwsIklzQ2hhbmdlZCI6ZmFsc2UsIklzTmV3IjpmYWxzZX0seyIkaWQiOiI0MTkiLCJEYXRlIjoiMTk5Ny0wNC0yMlQyMzo1OTowMFoiLCJTdHlsZSI6eyIkaWQiOiI0MjAiLCJTaGFwZSI6MiwiQ29ubmVjdG9yTWFyZ2luIjp7IiRpZCI6IjQyMSIsIlRvcCI6MCwiTGVmdCI6MiwiUmlnaHQiOjIsIkJvdHRvbSI6MH0sIkNvbm5lY3RvclN0eWxlIjp7IiRpZCI6IjQyMiIsIkxpbmVDb2xvciI6eyIkaWQiOiI0MjMiLCIkdHlwZSI6Ik5MUkUuQ29tbW9uLkRvbS5Tb2xpZENvbG9yQnJ1c2gsIE5MUkUuQ29tbW9uIiwiQ29sb3IiOnsiJGlkIjoiNDI0IiwiQSI6MTI3LCJSIjoyNTIsIkciOjIyOCwiQiI6MTc3fX0sIkxpbmVXZWlnaHQiOjEuMCwiTGluZVR5cGUiOjAsIlBhcmVudFN0eWxlIjpudWxsfSwiSXNCZWxvd1RpbWViYW5kIjpmYWxzZSwiSGlkZURhdGUiOmZhbHNlLCJTaGFwZVNpemUiOjEsIlNwYWNpbmciOjIuMCwiUGFkZGluZyI6eyIkaWQiOiI0MjUiLCJUb3AiOjcsIkxlZnQiOjMsIlJpZ2h0IjowLCJCb3R0b20iOjJ9LCJTaGFwZVN0eWxlIjp7IiRpZCI6IjQyNiIsIk1hcmdpbiI6eyIkaWQiOiI0MjciLCJUb3AiOjAsIkxlZnQiOjAsIlJpZ2h0IjowLCJCb3R0b20iOjB9LCJQYWRkaW5nIjp7IiRpZCI6IjQyOCIsIlRvcCI6MCwiTGVmdCI6MCwiUmlnaHQiOjAsIkJvdHRvbSI6MH0sIkJhY2tncm91bmQiOnsiJGlkIjoiNDI5IiwiQ29sb3IiOnsiJGlkIjoiNDMwIiwiQSI6MjU1LCJSIjoyNDcsIkciOjIyMywiQiI6MTQ3fX0sIklzVmlzaWJsZSI6dHJ1ZSwiV2lkdGgiOjE4LjAsIkhlaWdodCI6MjAuMCwiQm9yZGVyU3R5bGUiOnsiJGlkIjoiNDMxIiwiTGluZUNvbG9yIjp7IiRyZWYiOiI2NSJ9LCJMaW5lV2VpZ2h0IjowLjAsIkxpbmVUeXBlIjowLCJQYXJlbnRTdHlsZSI6bnVsbH0sIlBhcmVudFN0eWxlIjpudWxsfSwiVGl0bGVTdHlsZSI6eyIkaWQiOiI0MzIiLCJGb250U2V0dGluZ3MiOnsiJGlkIjoiNDMzIiwiRm9udFNpemUiOjEyLCJGb250TmFtZSI6IkNhbGlicmkiLCJJc0JvbGQiOnRydWUsIklzSXRhbGljIjpmYWxzZSwiSXNVbmRlcmxpbmVkIjpmYWxzZSwiUGFyZW50U3R5bGUiOm51bGx9LCJBdXRvU2l6ZSI6MCwiRm9yZWdyb3VuZCI6eyIkaWQiOiI0MzQiLCJDb2xvciI6eyIkaWQiOiI0MzUiLCJBIjoyNTUsIlIiOjI1MiwiRyI6MjQyLCJCIjoyMTF9fSwiTWF4V2lkdGgiOjIwMC4wLCJNYXhIZWlnaHQiOiJJbmZpbml0eSIsIlNtYXJ0Rm9yZWdyb3VuZElzQWN0aXZlIjpmYWxzZSwiSG9yaXpvbnRhbEFsaWdubWVudCI6MCwiVmVydGljYWxBbGlnbm1lbnQiOjAsIlNtYXJ0Rm9yZWdyb3VuZCI6bnVsbCwiTWFyZ2luIjp7IiRpZCI6IjQzNiIsIlRvcCI6MCwiTGVmdCI6MCwiUmlnaHQiOjAsIkJvdHRvbSI6MH0sIlBhZGRpbmciOnsiJGlkIjoiNDM3IiwiVG9wIjowLCJMZWZ0IjowLCJSaWdodCI6MCwiQm90dG9tIjowfSwiQmFja2dyb3VuZCI6eyIkcmVmIjoiNzMifSwiSXNWaXNpYmxlIjp0cnVlLCJXaWR0aCI6MC4wLCJIZWlnaHQiOjAuMCwiQm9yZGVyU3R5bGUiOnsiJGlkIjoiNDM4IiwiTGluZUNvbG9yIjpudWxsLCJMaW5lV2VpZ2h0IjowLjAsIkxpbmVUeXBlIjowLCJQYXJlbnRTdHlsZSI6bnVsbH0sIlBhcmVudFN0eWxlIjpudWxsfSwiRGF0ZVN0eWxlIjp7IiRpZCI6IjQzOSIsIkZvbnRTZXR0aW5ncyI6eyIkaWQiOiI0NDAiLCJGb250U2l6ZSI6MTEsIkZvbnROYW1lIjoiQ2FsaWJyaSIsIklzQm9sZCI6dHJ1ZSwiSXNJdGFsaWMiOmZhbHNlLCJJc1VuZGVybGluZWQiOmZhbHNlLCJQYXJlbnRTdHlsZSI6bnVsbH0sIkF1dG9TaXplIjowLCJGb3JlZ3JvdW5kIjp7IiRpZCI6IjQ0MSIsIkNvbG9yIjp7IiRpZCI6IjQ0MiIsIkEiOjI1NSwiUiI6MjUyLCJHIjoyNDIsIkIiOjIxMX19LCJNYXhXaWR0aCI6MjAwLjAsIk1heEhlaWdodCI6IkluZmluaXR5IiwiU21hcnRGb3JlZ3JvdW5kSXNBY3RpdmUiOmZhbHNlLCJIb3Jpem9udGFsQWxpZ25tZW50IjowLCJWZXJ0aWNhbEFsaWdubWVudCI6MCwiU21hcnRGb3JlZ3JvdW5kIjpudWxsLCJNYXJnaW4iOnsiJGlkIjoiNDQzIiwiVG9wIjowLCJMZWZ0IjowLCJSaWdodCI6MCwiQm90dG9tIjowfSwiUGFkZGluZyI6eyIkaWQiOiI0NDQiLCJUb3AiOjAsIkxlZnQiOjAsIlJpZ2h0IjowLCJCb3R0b20iOjB9LCJCYWNrZ3JvdW5kIjp7IiRyZWYiOiI4MCJ9LCJJc1Zpc2libGUiOnRydWUsIldpZHRoIjowLjAsIkhlaWdodCI6MC4wLCJCb3JkZXJTdHlsZSI6eyIkaWQiOiI0NDUiLCJMaW5lQ29sb3IiOm51bGwsIkxpbmVXZWlnaHQiOjAuMCwiTGluZVR5cGUiOjAsIlBhcmVudFN0eWxlIjpudWxsfSwiUGFyZW50U3R5bGUiOm51bGx9LCJEYXRlRm9ybWF0Ijp7IiRpZCI6IjQ0Ni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Q3IiwiRGF0ZVBhcnRJc1Zpc2libGUiOnRydWUsIlRpbWVQYXJ0SXNWaXNpYmxlIjpmYWxzZX19LCJJc1Zpc2libGUiOnRydWUsIlBhcmVudFN0eWxlIjpudWxsfSwiSW5kZXgiOjEyLCJQZXJjZW50YWdlQ29tcGxldGUiOm51bGwsIlBvc2l0aW9uIjp7IlJhdGlvIjowLjE2ODA4MzI2MTU2MDUxMDcsIklzQ3VzdG9tIjp0cnVlfSwiRGF0ZUZvcm1hdCI6eyIkcmVmIjoiNDQ2In0sIklkIjoiZDAzYzZkNjEtMWNjZS00N2MxLWE5MmYtYWYxMjA1ZTY5ZjMxIiwiSW1wb3J0SWQiOm51bGwsIlRpdGxlIjoiQXMgR29vZCBhcyBJdCBHZXRzIiwiTm90ZSI6bnVsbCwiSHlwZXJsaW5rIjpudWxsLCJJc0NoYW5nZWQiOmZhbHNlLCJJc05ldyI6ZmFsc2V9LHsiJGlkIjoiNDQ4IiwiRGF0ZSI6IjIwMDYtMDQtMjJUMjM6NTk6MDBaIiwiU3R5bGUiOnsiJGlkIjoiNDQ5IiwiU2hhcGUiOjIsIkNvbm5lY3Rvck1hcmdpbiI6eyIkaWQiOiI0NTAiLCJUb3AiOjAsIkxlZnQiOjIsIlJpZ2h0IjoyLCJCb3R0b20iOjB9LCJDb25uZWN0b3JTdHlsZSI6eyIkaWQiOiI0NTEiLCJMaW5lQ29sb3IiOnsiJGlkIjoiNDUyIiwiJHR5cGUiOiJOTFJFLkNvbW1vbi5Eb20uU29saWRDb2xvckJydXNoLCBOTFJFLkNvbW1vbiIsIkNvbG9yIjp7IiRpZCI6IjQ1MyIsIkEiOjEyNywiUiI6MjUyLCJHIjoyMjgsIkIiOjE3N319LCJMaW5lV2VpZ2h0IjoxLjAsIkxpbmVUeXBlIjowLCJQYXJlbnRTdHlsZSI6bnVsbH0sIklzQmVsb3dUaW1lYmFuZCI6dHJ1ZSwiSGlkZURhdGUiOmZhbHNlLCJTaGFwZVNpemUiOjEsIlNwYWNpbmciOjIuMCwiUGFkZGluZyI6eyIkaWQiOiI0NTQiLCJUb3AiOjcsIkxlZnQiOjMsIlJpZ2h0IjowLCJCb3R0b20iOjJ9LCJTaGFwZVN0eWxlIjp7IiRpZCI6IjQ1NSIsIk1hcmdpbiI6eyIkaWQiOiI0NTYiLCJUb3AiOjAsIkxlZnQiOjAsIlJpZ2h0IjowLCJCb3R0b20iOjB9LCJQYWRkaW5nIjp7IiRpZCI6IjQ1NyIsIlRvcCI6MCwiTGVmdCI6MCwiUmlnaHQiOjAsIkJvdHRvbSI6MH0sIkJhY2tncm91bmQiOnsiJGlkIjoiNDU4IiwiQ29sb3IiOnsiJGlkIjoiNDU5IiwiQSI6MjU1LCJSIjoyNDcsIkciOjIyMywiQiI6MTQ3fX0sIklzVmlzaWJsZSI6dHJ1ZSwiV2lkdGgiOjE4LjAsIkhlaWdodCI6MjAuMCwiQm9yZGVyU3R5bGUiOnsiJGlkIjoiNDYwIiwiTGluZUNvbG9yIjp7IiRyZWYiOiI2NSJ9LCJMaW5lV2VpZ2h0IjowLjAsIkxpbmVUeXBlIjowLCJQYXJlbnRTdHlsZSI6bnVsbH0sIlBhcmVudFN0eWxlIjpudWxsfSwiVGl0bGVTdHlsZSI6eyIkaWQiOiI0NjEiLCJGb250U2V0dGluZ3MiOnsiJGlkIjoiNDYyIiwiRm9udFNpemUiOjEyLCJGb250TmFtZSI6IkNhbGlicmkiLCJJc0JvbGQiOnRydWUsIklzSXRhbGljIjpmYWxzZSwiSXNVbmRlcmxpbmVkIjpmYWxzZSwiUGFyZW50U3R5bGUiOm51bGx9LCJBdXRvU2l6ZSI6MCwiRm9yZWdyb3VuZCI6eyIkaWQiOiI0NjMiLCJDb2xvciI6eyIkaWQiOiI0NjQiLCJBIjoyNTUsIlIiOjI1MiwiRyI6MjI4LCJCIjoxNzd9fSwiTWF4V2lkdGgiOjIwMC4wLCJNYXhIZWlnaHQiOiJJbmZpbml0eSIsIlNtYXJ0Rm9yZWdyb3VuZElzQWN0aXZlIjpmYWxzZSwiSG9yaXpvbnRhbEFsaWdubWVudCI6MCwiVmVydGljYWxBbGlnbm1lbnQiOjAsIlNtYXJ0Rm9yZWdyb3VuZCI6bnVsbCwiTWFyZ2luIjp7IiRpZCI6IjQ2NSIsIlRvcCI6MCwiTGVmdCI6MCwiUmlnaHQiOjAsIkJvdHRvbSI6MH0sIlBhZGRpbmciOnsiJGlkIjoiNDY2IiwiVG9wIjowLCJMZWZ0IjowLCJSaWdodCI6MCwiQm90dG9tIjowfSwiQmFja2dyb3VuZCI6eyIkcmVmIjoiNzMifSwiSXNWaXNpYmxlIjp0cnVlLCJXaWR0aCI6MC4wLCJIZWlnaHQiOjAuMCwiQm9yZGVyU3R5bGUiOnsiJGlkIjoiNDY3IiwiTGluZUNvbG9yIjpudWxsLCJMaW5lV2VpZ2h0IjowLjAsIkxpbmVUeXBlIjowLCJQYXJlbnRTdHlsZSI6bnVsbH0sIlBhcmVudFN0eWxlIjpudWxsfSwiRGF0ZVN0eWxlIjp7IiRpZCI6IjQ2OCIsIkZvbnRTZXR0aW5ncyI6eyIkaWQiOiI0NjkiLCJGb250U2l6ZSI6MTEsIkZvbnROYW1lIjoiQ2FsaWJyaSIsIklzQm9sZCI6dHJ1ZSwiSXNJdGFsaWMiOmZhbHNlLCJJc1VuZGVybGluZWQiOmZhbHNlLCJQYXJlbnRTdHlsZSI6bnVsbH0sIkF1dG9TaXplIjowLCJGb3JlZ3JvdW5kIjp7IiRpZCI6IjQ3MCIsIkNvbG9yIjp7IiRpZCI6IjQ3MSIsIkEiOjI1NSwiUiI6MjUyLCJHIjoyMjgsIkIiOjE3N319LCJNYXhXaWR0aCI6MjAwLjAsIk1heEhlaWdodCI6IkluZmluaXR5IiwiU21hcnRGb3JlZ3JvdW5kSXNBY3RpdmUiOmZhbHNlLCJIb3Jpem9udGFsQWxpZ25tZW50IjowLCJWZXJ0aWNhbEFsaWdubWVudCI6MCwiU21hcnRGb3JlZ3JvdW5kIjpudWxsLCJNYXJnaW4iOnsiJGlkIjoiNDcyIiwiVG9wIjowLCJMZWZ0IjowLCJSaWdodCI6MCwiQm90dG9tIjowfSwiUGFkZGluZyI6eyIkaWQiOiI0NzMiLCJUb3AiOjAsIkxlZnQiOjAsIlJpZ2h0IjowLCJCb3R0b20iOjB9LCJCYWNrZ3JvdW5kIjp7IiRyZWYiOiI4MCJ9LCJJc1Zpc2libGUiOnRydWUsIldpZHRoIjowLjAsIkhlaWdodCI6MC4wLCJCb3JkZXJTdHlsZSI6eyIkaWQiOiI0NzQiLCJMaW5lQ29sb3IiOm51bGwsIkxpbmVXZWlnaHQiOjAuMCwiTGluZVR5cGUiOjAsIlBhcmVudFN0eWxlIjpudWxsfSwiUGFyZW50U3R5bGUiOm51bGx9LCJEYXRlRm9ybWF0Ijp7IiRpZCI6IjQ3NS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c2IiwiRGF0ZVBhcnRJc1Zpc2libGUiOnRydWUsIlRpbWVQYXJ0SXNWaXNpYmxlIjpmYWxzZX19LCJJc1Zpc2libGUiOnRydWUsIlBhcmVudFN0eWxlIjpudWxsfSwiSW5kZXgiOjEzLCJQZXJjZW50YWdlQ29tcGxldGUiOm51bGwsIlBvc2l0aW9uIjp7IlJhdGlvIjowLjI0MTE4MjI2NzIyNDM0NzE2LCJJc0N1c3RvbSI6dHJ1ZX0sIkRhdGVGb3JtYXQiOnsiJHJlZiI6IjQ3NSJ9LCJJZCI6IjNhNjI4ZmM1LWE5MWQtNDkxNy1hN2YwLTQ0NjU0NDI1NDRmNyIsIkltcG9ydElkIjpudWxsLCJUaXRsZSI6IlRoZSBEZXBhcnRlZCIsIk5vdGUiOm51bGwsIkh5cGVybGluayI6bnVsbCwiSXNDaGFuZ2VkIjpmYWxzZSwiSXNOZXciOmZhbHNlfSx7IiRpZCI6IjQ3NyIsIkRhdGUiOiIyMDA3LTA0LTIyVDIzOjU5OjAwWiIsIlN0eWxlIjp7IiRpZCI6IjQ3OCIsIlNoYXBlIjoyLCJDb25uZWN0b3JNYXJnaW4iOnsiJGlkIjoiNDc5IiwiVG9wIjowLCJMZWZ0IjoyLCJSaWdodCI6MiwiQm90dG9tIjowfSwiQ29ubmVjdG9yU3R5bGUiOnsiJGlkIjoiNDgwIiwiTGluZUNvbG9yIjp7IiRpZCI6IjQ4MSIsIiR0eXBlIjoiTkxSRS5Db21tb24uRG9tLlNvbGlkQ29sb3JCcnVzaCwgTkxSRS5Db21tb24iLCJDb2xvciI6eyIkaWQiOiI0ODIiLCJBIjoxMjcsIlIiOjI1MiwiRyI6MjI4LCJCIjoxNzd9fSwiTGluZVdlaWdodCI6MS4wLCJMaW5lVHlwZSI6MCwiUGFyZW50U3R5bGUiOm51bGx9LCJJc0JlbG93VGltZWJhbmQiOmZhbHNlLCJIaWRlRGF0ZSI6ZmFsc2UsIlNoYXBlU2l6ZSI6MSwiU3BhY2luZyI6Mi4wLCJQYWRkaW5nIjp7IiRpZCI6IjQ4MyIsIlRvcCI6NywiTGVmdCI6MywiUmlnaHQiOjAsIkJvdHRvbSI6Mn0sIlNoYXBlU3R5bGUiOnsiJGlkIjoiNDg0IiwiTWFyZ2luIjp7IiRpZCI6IjQ4NSIsIlRvcCI6MCwiTGVmdCI6MCwiUmlnaHQiOjAsIkJvdHRvbSI6MH0sIlBhZGRpbmciOnsiJGlkIjoiNDg2IiwiVG9wIjowLCJMZWZ0IjowLCJSaWdodCI6MCwiQm90dG9tIjowfSwiQmFja2dyb3VuZCI6eyIkaWQiOiI0ODciLCJDb2xvciI6eyIkaWQiOiI0ODgiLCJBIjoyNTUsIlIiOjI0NywiRyI6MjIzLCJCIjoxNDd9fSwiSXNWaXNpYmxlIjp0cnVlLCJXaWR0aCI6MTguMCwiSGVpZ2h0IjoyMC4wLCJCb3JkZXJTdHlsZSI6eyIkaWQiOiI0ODkiLCJMaW5lQ29sb3IiOnsiJHJlZiI6IjY1In0sIkxpbmVXZWlnaHQiOjAuMCwiTGluZVR5cGUiOjAsIlBhcmVudFN0eWxlIjpudWxsfSwiUGFyZW50U3R5bGUiOm51bGx9LCJUaXRsZVN0eWxlIjp7IiRpZCI6IjQ5MCIsIkZvbnRTZXR0aW5ncyI6eyIkaWQiOiI0OTEiLCJGb250U2l6ZSI6MTIsIkZvbnROYW1lIjoiQ2FsaWJyaSIsIklzQm9sZCI6dHJ1ZSwiSXNJdGFsaWMiOmZhbHNlLCJJc1VuZGVybGluZWQiOmZhbHNlLCJQYXJlbnRTdHlsZSI6bnVsbH0sIkF1dG9TaXplIjowLCJGb3JlZ3JvdW5kIjp7IiRpZCI6IjQ5MiIsIkNvbG9yIjp7IiRpZCI6IjQ5MyIsIkEiOjI1NSwiUiI6MjUyLCJHIjoyNDIsIkIiOjIxMX19LCJNYXhXaWR0aCI6MjAwLjAsIk1heEhlaWdodCI6IkluZmluaXR5IiwiU21hcnRGb3JlZ3JvdW5kSXNBY3RpdmUiOmZhbHNlLCJIb3Jpem9udGFsQWxpZ25tZW50IjowLCJWZXJ0aWNhbEFsaWdubWVudCI6MCwiU21hcnRGb3JlZ3JvdW5kIjpudWxsLCJNYXJnaW4iOnsiJGlkIjoiNDk0IiwiVG9wIjowLCJMZWZ0IjowLCJSaWdodCI6MCwiQm90dG9tIjowfSwiUGFkZGluZyI6eyIkaWQiOiI0OTUiLCJUb3AiOjAsIkxlZnQiOjAsIlJpZ2h0IjowLCJCb3R0b20iOjB9LCJCYWNrZ3JvdW5kIjp7IiRyZWYiOiI3MyJ9LCJJc1Zpc2libGUiOnRydWUsIldpZHRoIjowLjAsIkhlaWdodCI6MC4wLCJCb3JkZXJTdHlsZSI6eyIkaWQiOiI0OTYiLCJMaW5lQ29sb3IiOm51bGwsIkxpbmVXZWlnaHQiOjAuMCwiTGluZVR5cGUiOjAsIlBhcmVudFN0eWxlIjpudWxsfSwiUGFyZW50U3R5bGUiOm51bGx9LCJEYXRlU3R5bGUiOnsiJGlkIjoiNDk3IiwiRm9udFNldHRpbmdzIjp7IiRpZCI6IjQ5OCIsIkZvbnRTaXplIjoxMSwiRm9udE5hbWUiOiJDYWxpYnJpIiwiSXNCb2xkIjp0cnVlLCJJc0l0YWxpYyI6ZmFsc2UsIklzVW5kZXJsaW5lZCI6ZmFsc2UsIlBhcmVudFN0eWxlIjpudWxsfSwiQXV0b1NpemUiOjAsIkZvcmVncm91bmQiOnsiJGlkIjoiNDk5IiwiQ29sb3IiOnsiJGlkIjoiNTAwIiwiQSI6MjU1LCJSIjoyNTIsIkciOjI0MiwiQiI6MjExfX0sIk1heFdpZHRoIjoyMDAuMCwiTWF4SGVpZ2h0IjoiSW5maW5pdHkiLCJTbWFydEZvcmVncm91bmRJc0FjdGl2ZSI6ZmFsc2UsIkhvcml6b250YWxBbGlnbm1lbnQiOjAsIlZlcnRpY2FsQWxpZ25tZW50IjowLCJTbWFydEZvcmVncm91bmQiOm51bGwsIk1hcmdpbiI6eyIkaWQiOiI1MDEiLCJUb3AiOjAsIkxlZnQiOjAsIlJpZ2h0IjowLCJCb3R0b20iOjB9LCJQYWRkaW5nIjp7IiRpZCI6IjUwMiIsIlRvcCI6MCwiTGVmdCI6MCwiUmlnaHQiOjAsIkJvdHRvbSI6MH0sIkJhY2tncm91bmQiOnsiJHJlZiI6IjgwIn0sIklzVmlzaWJsZSI6dHJ1ZSwiV2lkdGgiOjAuMCwiSGVpZ2h0IjowLjAsIkJvcmRlclN0eWxlIjp7IiRpZCI6IjUwMyIsIkxpbmVDb2xvciI6bnVsbCwiTGluZVdlaWdodCI6MC4wLCJMaW5lVHlwZSI6MCwiUGFyZW50U3R5bGUiOm51bGx9LCJQYXJlbnRTdHlsZSI6bnVsbH0sIkRhdGVGb3JtYXQiOnsiJGlkIjoiNTA0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MDUiLCJEYXRlUGFydElzVmlzaWJsZSI6dHJ1ZSwiVGltZVBhcnRJc1Zpc2libGUiOmZhbHNlfX0sIklzVmlzaWJsZSI6dHJ1ZSwiUGFyZW50U3R5bGUiOm51bGx9LCJJbmRleCI6MTQsIlBlcmNlbnRhZ2VDb21wbGV0ZSI6bnVsbCwiUG9zaXRpb24iOnsiUmF0aW8iOjAuMDk2NjQ1MDcyNjU0NDQxNTU1LCJJc0N1c3RvbSI6dHJ1ZX0sIkRhdGVGb3JtYXQiOnsiJHJlZiI6IjUwNCJ9LCJJZCI6Ijc5M2FhNWY2LWFiOTQtNDBiZi1iOTVjLTQ1MDdiZTY0ODNkOCIsIkltcG9ydElkIjpudWxsLCJUaXRsZSI6IlRoZSBCdWNrZXQgTGlzdCIsIk5vdGUiOm51bGwsIkh5cGVybGluayI6bnVsbCwiSXNDaGFuZ2VkIjpmYWxzZSwiSXNOZXciOmZhbHNlfSx7IiRpZCI6IjUwNiIsIkRhdGUiOiIyMDE4LTA0LTIyVDIzOjU5OjAwWiIsIlN0eWxlIjp7IiRpZCI6IjUwNyIsIlNoYXBlIjoxNCwiQ29ubmVjdG9yTWFyZ2luIjp7IiRpZCI6IjUwOCIsIlRvcCI6MCwiTGVmdCI6MiwiUmlnaHQiOjIsIkJvdHRvbSI6MH0sIkNvbm5lY3RvclN0eWxlIjp7IiRpZCI6IjUwOSIsIkxpbmVDb2xvciI6eyIkaWQiOiI1MTAiLCIkdHlwZSI6Ik5MUkUuQ29tbW9uLkRvbS5Tb2xpZENvbG9yQnJ1c2gsIE5MUkUuQ29tbW9uIiwiQ29sb3IiOnsiJGlkIjoiNTExIiwiQSI6MjU1LCJSIjoyMjgsIkciOjExNCwiQiI6NDl9fSwiTGluZVdlaWdodCI6MS4wLCJMaW5lVHlwZSI6MCwiUGFyZW50U3R5bGUiOm51bGx9LCJJc0JlbG93VGltZWJhbmQiOmZhbHNlLCJIaWRlRGF0ZSI6ZmFsc2UsIlNoYXBlU2l6ZSI6MSwiU3BhY2luZyI6Mi4wLCJQYWRkaW5nIjp7IiRpZCI6IjUxMiIsIlRvcCI6NywiTGVmdCI6MywiUmlnaHQiOjAsIkJvdHRvbSI6Mn0sIlNoYXBlU3R5bGUiOnsiJGlkIjoiNTEzIiwiTWFyZ2luIjp7IiRpZCI6IjUxNCIsIlRvcCI6MCwiTGVmdCI6MCwiUmlnaHQiOjAsIkJvdHRvbSI6MH0sIlBhZGRpbmciOnsiJGlkIjoiNTE1IiwiVG9wIjowLCJMZWZ0IjowLCJSaWdodCI6MCwiQm90dG9tIjowfSwiQmFja2dyb3VuZCI6eyIkaWQiOiI1MTYiLCJDb2xvciI6eyIkaWQiOiI1MTciLCJBIjoyNTUsIlIiOjIyOCwiRyI6MTE0LCJCIjo0OX19LCJJc1Zpc2libGUiOnRydWUsIldpZHRoIjoxOC4wLCJIZWlnaHQiOjIwLjAsIkJvcmRlclN0eWxlIjp7IiRpZCI6IjUxOCIsIkxpbmVDb2xvciI6eyIkaWQiOiI1MTkiLCIkdHlwZSI6Ik5MUkUuQ29tbW9uLkRvbS5Tb2xpZENvbG9yQnJ1c2gsIE5MUkUuQ29tbW9uIiwiQ29sb3IiOnsiJGlkIjoiNTIwIiwiQSI6MjU1LCJSIjo2NSwiRyI6MTEzLCJCIjoxNTZ9fSwiTGluZVdlaWdodCI6MC4wLCJMaW5lVHlwZSI6MCwiUGFyZW50U3R5bGUiOm51bGx9LCJQYXJlbnRTdHlsZSI6bnVsbH0sIlRpdGxlU3R5bGUiOnsiJGlkIjoiNTIxIiwiRm9udFNldHRpbmdzIjp7IiRpZCI6IjUyMiIsIkZvbnRTaXplIjoxMiwiRm9udE5hbWUiOiJDYWxpYnJpIiwiSXNCb2xkIjp0cnVlLCJJc0l0YWxpYyI6ZmFsc2UsIklzVW5kZXJsaW5lZCI6ZmFsc2UsIlBhcmVudFN0eWxlIjpudWxsfSwiQXV0b1NpemUiOjAsIkZvcmVncm91bmQiOnsiJGlkIjoiNTIzIiwiQ29sb3IiOnsiJGlkIjoiNTI0IiwiQSI6MjU1LCJSIjoyNDksIkciOjIyNSwiQiI6MjExfX0sIk1heFdpZHRoIjoyMDAuMCwiTWF4SGVpZ2h0IjoiSW5maW5pdHkiLCJTbWFydEZvcmVncm91bmRJc0FjdGl2ZSI6ZmFsc2UsIkhvcml6b250YWxBbGlnbm1lbnQiOjEsIlZlcnRpY2FsQWxpZ25tZW50IjowLCJTbWFydEZvcmVncm91bmQiOm51bGwsIk1hcmdpbiI6eyIkaWQiOiI1MjUiLCJUb3AiOjAsIkxlZnQiOjAsIlJpZ2h0IjowLCJCb3R0b20iOjB9LCJQYWRkaW5nIjp7IiRpZCI6IjUyNiIsIlRvcCI6MCwiTGVmdCI6MCwiUmlnaHQiOjAsIkJvdHRvbSI6MH0sIkJhY2tncm91bmQiOnsiJHJlZiI6IjczIn0sIklzVmlzaWJsZSI6dHJ1ZSwiV2lkdGgiOjAuMCwiSGVpZ2h0IjowLjAsIkJvcmRlclN0eWxlIjp7IiRpZCI6IjUyNyIsIkxpbmVDb2xvciI6bnVsbCwiTGluZVdlaWdodCI6MC4wLCJMaW5lVHlwZSI6MCwiUGFyZW50U3R5bGUiOm51bGx9LCJQYXJlbnRTdHlsZSI6bnVsbH0sIkRhdGVTdHlsZSI6eyIkaWQiOiI1MjgiLCJGb250U2V0dGluZ3MiOnsiJGlkIjoiNTI5IiwiRm9udFNpemUiOjExLCJGb250TmFtZSI6IkNhbGlicmkiLCJJc0JvbGQiOnRydWUsIklzSXRhbGljIjpmYWxzZSwiSXNVbmRlcmxpbmVkIjpmYWxzZSwiUGFyZW50U3R5bGUiOm51bGx9LCJBdXRvU2l6ZSI6MCwiRm9yZWdyb3VuZCI6eyIkaWQiOiI1MzAiLCJDb2xvciI6eyIkaWQiOiI1MzEiLCJBIjoyNTUsIlIiOjI0OSwiRyI6MjI1LCJCIjoyMTF9fSwiTWF4V2lkdGgiOjIwMC4wLCJNYXhIZWlnaHQiOiJJbmZpbml0eSIsIlNtYXJ0Rm9yZWdyb3VuZElzQWN0aXZlIjpmYWxzZSwiSG9yaXpvbnRhbEFsaWdubWVudCI6MCwiVmVydGljYWxBbGlnbm1lbnQiOjAsIlNtYXJ0Rm9yZWdyb3VuZCI6bnVsbCwiTWFyZ2luIjp7IiRpZCI6IjUzMiIsIlRvcCI6MCwiTGVmdCI6MCwiUmlnaHQiOjAsIkJvdHRvbSI6MH0sIlBhZGRpbmciOnsiJGlkIjoiNTMzIiwiVG9wIjowLCJMZWZ0IjowLCJSaWdodCI6MCwiQm90dG9tIjowfSwiQmFja2dyb3VuZCI6eyIkcmVmIjoiODAifSwiSXNWaXNpYmxlIjp0cnVlLCJXaWR0aCI6MC4wLCJIZWlnaHQiOjAuMCwiQm9yZGVyU3R5bGUiOnsiJGlkIjoiNTM0IiwiTGluZUNvbG9yIjpudWxsLCJMaW5lV2VpZ2h0IjowLjAsIkxpbmVUeXBlIjowLCJQYXJlbnRTdHlsZSI6bnVsbH0sIlBhcmVudFN0eWxlIjpudWxsfSwiRGF0ZUZvcm1hdCI6eyIkaWQiOiI1MzUiLCJGb3JtYXRTdHJpbmciOiJkIE1NTSBcIidcInl5IiwiU2VwYXJhdG9yIjoiLyIsIlVzZUludGVybmF0aW9uYWxEYXRlRm9ybWF0Ijp0cnVlLCJEYXRlSXNWaXNpYmxlIjp0cnVlLCJUaW1lSXNWaXNpYmxlIjpmYWxzZSwiSG91ckRpZ2l0cyI6MSwiQW1QbURlc2lnbmF0b3IiOjIsIlRyaW0wME1pbnV0ZXMiOmZhbHNlLCJMYXN0S25vd25WaXNpYmlsaXR5U3RhdGUiOnsiJGlkIjoiNTM2IiwiRGF0ZVBhcnRJc1Zpc2libGUiOnRydWUsIlRpbWVQYXJ0SXNWaXNpYmxlIjpmYWxzZX19LCJJc1Zpc2libGUiOnRydWUsIlBhcmVudFN0eWxlIjpudWxsfSwiSW5kZXgiOjE1LCJQZXJjZW50YWdlQ29tcGxldGUiOm51bGwsIlBvc2l0aW9uIjp7IlJhdGlvIjowLjI3MjY5NzU3NTg4NzA0NDMsIklzQ3VzdG9tIjp0cnVlfSwiRGF0ZUZvcm1hdCI6eyIkcmVmIjoiNTM1In0sIklkIjoiNTg5Y2NjNWItZDg5MC00ZGNhLWEyMGQtYjVmNWJhMDgwNjE5IiwiSW1wb3J0SWQiOm51bGwsIlRpdGxlIjoiODFzdCBiaXJ0aGRheSIsIk5vdGUiOm51bGwsIkh5cGVybGluayI6bnVsbCwiSXNDaGFuZ2VkIjpmYWxzZSwiSXNOZXciOmZhbHNlfSx7IiRpZCI6IjUzNyIsIkRhdGUiOiIxOTU3LTA0LTIzVDIzOjU5OjAwWiIsIlN0eWxlIjp7IiRpZCI6IjUzOCIsIlNoYXBlIjoxNCwiQ29ubmVjdG9yTWFyZ2luIjp7IiRyZWYiOiI1NCJ9LCJDb25uZWN0b3JTdHlsZSI6eyIkaWQiOiI1MzkiLCJMaW5lQ29sb3IiOnsiJGlkIjoiNTQwIiwiJHR5cGUiOiJOTFJFLkNvbW1vbi5Eb20uU29saWRDb2xvckJydXNoLCBOTFJFLkNvbW1vbiIsIkNvbG9yIjp7IiRpZCI6IjU0MSIsIkEiOjI1NSwiUiI6MjI4LCJHIjoxMTQsIkIiOjQ5fX0sIkxpbmVXZWlnaHQiOjEuMzMzMzMzMzcsIkxpbmVUeXBlIjowLCJQYXJlbnRTdHlsZSI6bnVsbH0sIklzQmVsb3dUaW1lYmFuZCI6ZmFsc2UsIkhpZGVEYXRlIjpmYWxzZSwiU2hhcGVTaXplIjoxLCJTcGFjaW5nIjoyLjAsIlBhZGRpbmciOnsiJHJlZiI6IjU4In0sIlNoYXBlU3R5bGUiOnsiJGlkIjoiNTQyIiwiTWFyZ2luIjp7IiRyZWYiOiI2MCJ9LCJQYWRkaW5nIjp7IiRyZWYiOiI2MSJ9LCJCYWNrZ3JvdW5kIjp7IiRpZCI6IjU0MyIsIkNvbG9yIjp7IiRpZCI6IjU0NCIsIkEiOjI1NSwiUiI6MjI4LCJHIjoxMTQsIkIiOjQ5fX0sIklzVmlzaWJsZSI6dHJ1ZSwiV2lkdGgiOjE4LjAsIkhlaWdodCI6MjAuMCwiQm9yZGVyU3R5bGUiOnsiJGlkIjoiNTQ1IiwiTGluZUNvbG9yIjp7IiRyZWYiOiI2NSJ9LCJMaW5lV2VpZ2h0IjowLjAsIkxpbmVUeXBlIjowLCJQYXJlbnRTdHlsZSI6bnVsbH0sIlBhcmVudFN0eWxlIjpudWxsfSwiVGl0bGVTdHlsZSI6eyIkaWQiOiI1NDYiLCJGb250U2V0dGluZ3MiOnsiJGlkIjoiNTQ3IiwiRm9udFNpemUiOjEyLCJGb250TmFtZSI6IkNhbGlicmkiLCJJc0JvbGQiOnRydWUsIklzSXRhbGljIjpmYWxzZSwiSXNVbmRlcmxpbmVkIjpmYWxzZSwiUGFyZW50U3R5bGUiOm51bGx9LCJBdXRvU2l6ZSI6MCwiRm9yZWdyb3VuZCI6eyIkaWQiOiI1NDgiLCJDb2xvciI6eyIkaWQiOiI1NDkiLCJBIjoyNTUsIlIiOjI0OSwiRyI6MjI1LCJCIjoyMTF9fSwiTWF4V2lkdGgiOjIwMC4wLCJNYXhIZWlnaHQiOiJJbmZpbml0eSIsIlNtYXJ0Rm9yZWdyb3VuZElzQWN0aXZlIjpmYWxzZSwiSG9yaXpvbnRhbEFsaWdubWVudCI6MSwiVmVydGljYWxBbGlnbm1lbnQiOjAsIlNtYXJ0Rm9yZWdyb3VuZCI6bnVsbCwiTWFyZ2luIjp7IiRyZWYiOiI3MSJ9LCJQYWRkaW5nIjp7IiRyZWYiOiI3MiJ9LCJCYWNrZ3JvdW5kIjp7IiRyZWYiOiI3MyJ9LCJJc1Zpc2libGUiOnRydWUsIldpZHRoIjowLjAsIkhlaWdodCI6MC4wLCJCb3JkZXJTdHlsZSI6eyIkaWQiOiI1NTAiLCJMaW5lQ29sb3IiOm51bGwsIkxpbmVXZWlnaHQiOjAuMCwiTGluZVR5cGUiOjAsIlBhcmVudFN0eWxlIjpudWxsfSwiUGFyZW50U3R5bGUiOm51bGx9LCJEYXRlU3R5bGUiOnsiJGlkIjoiNTUxIiwiRm9udFNldHRpbmdzIjp7IiRpZCI6IjU1MiIsIkZvbnRTaXplIjoxMSwiRm9udE5hbWUiOiJDYWxpYnJpIiwiSXNCb2xkIjp0cnVlLCJJc0l0YWxpYyI6ZmFsc2UsIklzVW5kZXJsaW5lZCI6ZmFsc2UsIlBhcmVudFN0eWxlIjpudWxsfSwiQXV0b1NpemUiOjAsIkZvcmVncm91bmQiOnsiJGlkIjoiNTUzIiwiQ29sb3IiOnsiJGlkIjoiNTU0IiwiQSI6MjU1LCJSIjoyNDksIkciOjIyNSwiQiI6MjExfX0sIk1heFdpZHRoIjoyMDAuMCwiTWF4SGVpZ2h0IjoiSW5maW5pdHkiLCJTbWFydEZvcmVncm91bmRJc0FjdGl2ZSI6ZmFsc2UsIkhvcml6b250YWxBbGlnbm1lbnQiOjAsIlZlcnRpY2FsQWxpZ25tZW50IjowLCJTbWFydEZvcmVncm91bmQiOm51bGwsIk1hcmdpbiI6eyIkcmVmIjoiNzgifSwiUGFkZGluZyI6eyIkcmVmIjoiNzkifSwiQmFja2dyb3VuZCI6eyIkcmVmIjoiODAifSwiSXNWaXNpYmxlIjp0cnVlLCJXaWR0aCI6MC4wLCJIZWlnaHQiOjAuMCwiQm9yZGVyU3R5bGUiOnsiJGlkIjoiNTU1IiwiTGluZUNvbG9yIjpudWxsLCJMaW5lV2VpZ2h0IjowLjAsIkxpbmVUeXBlIjowLCJQYXJlbnRTdHlsZSI6bnVsbH0sIlBhcmVudFN0eWxlIjpudWxsfSwiRGF0ZUZvcm1hdCI6eyIkcmVmIjoiODEifSwiSXNWaXNpYmxlIjp0cnVlLCJQYXJlbnRTdHlsZSI6bnVsbH0sIkluZGV4IjoxNiwiUGVyY2VudGFnZUNvbXBsZXRlIjpudWxsLCJQb3NpdGlvbiI6eyJSYXRpbyI6MC41MTIxNzI4MjI1OTkwNTc4MywiSXNDdXN0b20iOmZhbHNlfSwiRGF0ZUZvcm1hdCI6eyIkcmVmIjoiODEifSwiSWQiOiI3MGZjOTNiMi03ODVmLTRhNmYtOTJjZS1hOTljZmE4NWMxNDYiLCJJbXBvcnRJZCI6bnVsbCwiVGl0bGUiOiJKb2lucyB0aGUgQWlyIE5hdGlvbmFsIEd1YXJkIiwiTm90ZSI6bnVsbCwiSHlwZXJsaW5rIjpudWxsLCJJc0NoYW5nZWQiOmZhbHNlLCJJc05ldyI6ZmFsc2V9LHsiJGlkIjoiNTU2IiwiRGF0ZSI6IjE5NTQtMDEtMDFUMjM6NTk6MDBaIiwiU3R5bGUiOnsiJGlkIjoiNTU3IiwiU2hhcGUiOjE0LCJDb25uZWN0b3JNYXJnaW4iOnsiJHJlZiI6IjU0In0sIkNvbm5lY3RvclN0eWxlIjp7IiRpZCI6IjU1OCIsIkxpbmVDb2xvciI6eyIkaWQiOiI1NTkiLCIkdHlwZSI6Ik5MUkUuQ29tbW9uLkRvbS5Tb2xpZENvbG9yQnJ1c2gsIE5MUkUuQ29tbW9uIiwiQ29sb3IiOnsiJGlkIjoiNTYwIiwiQSI6MjU1LCJSIjoyMjgsIkciOjExNCwiQiI6NDl9fSwiTGluZVdlaWdodCI6MS4wLCJMaW5lVHlwZSI6MCwiUGFyZW50U3R5bGUiOm51bGx9LCJJc0JlbG93VGltZWJhbmQiOmZhbHNlLCJIaWRlRGF0ZSI6ZmFsc2UsIlNoYXBlU2l6ZSI6MSwiU3BhY2luZyI6Mi4wLCJQYWRkaW5nIjp7IiRyZWYiOiI1OCJ9LCJTaGFwZVN0eWxlIjp7IiRpZCI6IjU2MSIsIk1hcmdpbiI6eyIkcmVmIjoiNjAifSwiUGFkZGluZyI6eyIkcmVmIjoiNjEifSwiQmFja2dyb3VuZCI6eyIkaWQiOiI1NjIiLCJDb2xvciI6eyIkaWQiOiI1NjMiLCJBIjoyNTUsIlIiOjIyOCwiRyI6MTE0LCJCIjo0OX19LCJJc1Zpc2libGUiOnRydWUsIldpZHRoIjoxOC4wLCJIZWlnaHQiOjIwLjAsIkJvcmRlclN0eWxlIjp7IiRpZCI6IjU2NCIsIkxpbmVDb2xvciI6eyIkcmVmIjoiNjUifSwiTGluZVdlaWdodCI6MC4wLCJMaW5lVHlwZSI6MCwiUGFyZW50U3R5bGUiOm51bGx9LCJQYXJlbnRTdHlsZSI6bnVsbH0sIlRpdGxlU3R5bGUiOnsiJGlkIjoiNTY1IiwiRm9udFNldHRpbmdzIjp7IiRpZCI6IjU2NiIsIkZvbnRTaXplIjoxMiwiRm9udE5hbWUiOiJDYWxpYnJpIiwiSXNCb2xkIjp0cnVlLCJJc0l0YWxpYyI6ZmFsc2UsIklzVW5kZXJsaW5lZCI6ZmFsc2UsIlBhcmVudFN0eWxlIjpudWxsfSwiQXV0b1NpemUiOjIsIkZvcmVncm91bmQiOnsiJGlkIjoiNTY3IiwiQ29sb3IiOnsiJGlkIjoiNTY4IiwiQSI6MjU1LCJSIjoyNDksIkciOjIyNSwiQiI6MjExfX0sIk1heFdpZHRoIjoyMDguMzI3Nzg5MzA2NjQwNjIsIk1heEhlaWdodCI6IkluZmluaXR5IiwiU21hcnRGb3JlZ3JvdW5kSXNBY3RpdmUiOmZhbHNlLCJIb3Jpem9udGFsQWxpZ25tZW50IjoxLCJWZXJ0aWNhbEFsaWdubWVudCI6MCwiU21hcnRGb3JlZ3JvdW5kIjpudWxsLCJNYXJnaW4iOnsiJHJlZiI6IjcxIn0sIlBhZGRpbmciOnsiJHJlZiI6IjcyIn0sIkJhY2tncm91bmQiOnsiJHJlZiI6IjczIn0sIklzVmlzaWJsZSI6dHJ1ZSwiV2lkdGgiOjAuMCwiSGVpZ2h0IjowLjAsIkJvcmRlclN0eWxlIjp7IiRpZCI6IjU2OSIsIkxpbmVDb2xvciI6bnVsbCwiTGluZVdlaWdodCI6MC4wLCJMaW5lVHlwZSI6MCwiUGFyZW50U3R5bGUiOm51bGx9LCJQYXJlbnRTdHlsZSI6bnVsbH0sIkRhdGVTdHlsZSI6eyIkaWQiOiI1NzAiLCJGb250U2V0dGluZ3MiOnsiJGlkIjoiNTcxIiwiRm9udFNpemUiOjExLCJGb250TmFtZSI6IkNhbGlicmkiLCJJc0JvbGQiOnRydWUsIklzSXRhbGljIjpmYWxzZSwiSXNVbmRlcmxpbmVkIjpmYWxzZSwiUGFyZW50U3R5bGUiOm51bGx9LCJBdXRvU2l6ZSI6MCwiRm9yZWdyb3VuZCI6eyIkaWQiOiI1NzIiLCJDb2xvciI6eyIkaWQiOiI1NzMiLCJBIjoyNTUsIlIiOjI0OSwiRyI6MjI1LCJCIjoyMTF9fSwiTWF4V2lkdGgiOjIwMC4wLCJNYXhIZWlnaHQiOiJJbmZpbml0eSIsIlNtYXJ0Rm9yZWdyb3VuZElzQWN0aXZlIjpmYWxzZSwiSG9yaXpvbnRhbEFsaWdubWVudCI6MCwiVmVydGljYWxBbGlnbm1lbnQiOjAsIlNtYXJ0Rm9yZWdyb3VuZCI6bnVsbCwiTWFyZ2luIjp7IiRyZWYiOiI3OCJ9LCJQYWRkaW5nIjp7IiRyZWYiOiI3OSJ9LCJCYWNrZ3JvdW5kIjp7IiRyZWYiOiI4MCJ9LCJJc1Zpc2libGUiOnRydWUsIldpZHRoIjowLjAsIkhlaWdodCI6MC4wLCJCb3JkZXJTdHlsZSI6eyIkaWQiOiI1NzQiLCJMaW5lQ29sb3IiOm51bGwsIkxpbmVXZWlnaHQiOjAuMCwiTGluZVR5cGUiOjAsIlBhcmVudFN0eWxlIjpudWxsfSwiUGFyZW50U3R5bGUiOm51bGx9LCJEYXRlRm9ybWF0Ijp7IiRyZWYiOiI4MSJ9LCJJc1Zpc2libGUiOnRydWUsIlBhcmVudFN0eWxlIjpudWxsfSwiSW5kZXgiOjE3LCJQZXJjZW50YWdlQ29tcGxldGUiOm51bGwsIlBvc2l0aW9uIjp7IlJhdGlvIjowLjI3MjY5NzQyNzUzNzcwNjE1LCJJc0N1c3RvbSI6dHJ1ZX0sIkRhdGVGb3JtYXQiOnsiJHJlZiI6IjgxIn0sIklkIjoiM2FkYjc5OTctODllNC00ZjFkLTk5NzItOGY0MWUyYTgyYTY3IiwiSW1wb3J0SWQiOm51bGwsIlRpdGxlIjoiR3JhZHVhdGVzIGZyb20gaGlnaCBzY2hvb2wiLCJOb3RlIjpudWxsLCJIeXBlcmxpbmsiOm51bGwsIklzQ2hhbmdlZCI6ZmFsc2UsIklzTmV3IjpmYWxzZX0seyIkaWQiOiI1NzUiLCJEYXRlIjoiMjAxMS0wNC0yM1QyMzo1OTowMFoiLCJTdHlsZSI6eyIkaWQiOiI1NzYiLCJTaGFwZSI6MTQsIkNvbm5lY3Rvck1hcmdpbiI6eyIkcmVmIjoiNTQifSwiQ29ubmVjdG9yU3R5bGUiOnsiJGlkIjoiNTc3IiwiTGluZUNvbG9yIjp7IiRpZCI6IjU3OCIsIiR0eXBlIjoiTkxSRS5Db21tb24uRG9tLlNvbGlkQ29sb3JCcnVzaCwgTkxSRS5Db21tb24iLCJDb2xvciI6eyIkaWQiOiI1NzkiLCJBIjoyNTUsIlIiOjIyOCwiRyI6MTE0LCJCIjo0OX19LCJMaW5lV2VpZ2h0IjoxLjAsIkxpbmVUeXBlIjowLCJQYXJlbnRTdHlsZSI6bnVsbH0sIklzQmVsb3dUaW1lYmFuZCI6dHJ1ZSwiSGlkZURhdGUiOmZhbHNlLCJTaGFwZVNpemUiOjEsIlNwYWNpbmciOjIuMCwiUGFkZGluZyI6eyIkcmVmIjoiNTgifSwiU2hhcGVTdHlsZSI6eyIkaWQiOiI1ODAiLCJNYXJnaW4iOnsiJHJlZiI6IjYwIn0sIlBhZGRpbmciOnsiJHJlZiI6IjYxIn0sIkJhY2tncm91bmQiOnsiJGlkIjoiNTgxIiwiQ29sb3IiOnsiJGlkIjoiNTgyIiwiQSI6MjU1LCJSIjoyMjgsIkciOjExNCwiQiI6NDl9fSwiSXNWaXNpYmxlIjp0cnVlLCJXaWR0aCI6MTguMCwiSGVpZ2h0IjoyMC4wLCJCb3JkZXJTdHlsZSI6eyIkaWQiOiI1ODMiLCJMaW5lQ29sb3IiOnsiJHJlZiI6IjY1In0sIkxpbmVXZWlnaHQiOjAuMCwiTGluZVR5cGUiOjAsIlBhcmVudFN0eWxlIjpudWxsfSwiUGFyZW50U3R5bGUiOm51bGx9LCJUaXRsZVN0eWxlIjp7IiRpZCI6IjU4NCIsIkZvbnRTZXR0aW5ncyI6eyIkaWQiOiI1ODUiLCJGb250U2l6ZSI6MTIsIkZvbnROYW1lIjoiQ2FsaWJyaSIsIklzQm9sZCI6dHJ1ZSwiSXNJdGFsaWMiOmZhbHNlLCJJc1VuZGVybGluZWQiOmZhbHNlLCJQYXJlbnRTdHlsZSI6bnVsbH0sIkF1dG9TaXplIjoyLCJGb3JlZ3JvdW5kIjp7IiRpZCI6IjU4NiIsIkNvbG9yIjp7IiRpZCI6IjU4NyIsIkEiOjI1NSwiUiI6MjQ5LCJHIjoyMjUsIkIiOjIxMX19LCJNYXhXaWR0aCI6MzQyLjY3OTg0MDA4Nzg5MDYzLCJNYXhIZWlnaHQiOiJJbmZpbml0eSIsIlNtYXJ0Rm9yZWdyb3VuZElzQWN0aXZlIjpmYWxzZSwiSG9yaXpvbnRhbEFsaWdubWVudCI6MSwiVmVydGljYWxBbGlnbm1lbnQiOjAsIlNtYXJ0Rm9yZWdyb3VuZCI6bnVsbCwiTWFyZ2luIjp7IiRyZWYiOiI3MSJ9LCJQYWRkaW5nIjp7IiRyZWYiOiI3MiJ9LCJCYWNrZ3JvdW5kIjp7IiRyZWYiOiI3MyJ9LCJJc1Zpc2libGUiOnRydWUsIldpZHRoIjowLjAsIkhlaWdodCI6MC4wLCJCb3JkZXJTdHlsZSI6eyIkaWQiOiI1ODgiLCJMaW5lQ29sb3IiOm51bGwsIkxpbmVXZWlnaHQiOjAuMCwiTGluZVR5cGUiOjAsIlBhcmVudFN0eWxlIjpudWxsfSwiUGFyZW50U3R5bGUiOm51bGx9LCJEYXRlU3R5bGUiOnsiJGlkIjoiNTg5IiwiRm9udFNldHRpbmdzIjp7IiRpZCI6IjU5MCIsIkZvbnRTaXplIjoxMSwiRm9udE5hbWUiOiJDYWxpYnJpIiwiSXNCb2xkIjp0cnVlLCJJc0l0YWxpYyI6ZmFsc2UsIklzVW5kZXJsaW5lZCI6ZmFsc2UsIlBhcmVudFN0eWxlIjpudWxsfSwiQXV0b1NpemUiOjAsIkZvcmVncm91bmQiOnsiJGlkIjoiNTkxIiwiQ29sb3IiOnsiJGlkIjoiNTkyIiwiQSI6MjU1LCJSIjoyNDksIkciOjIyNSwiQiI6MjExfX0sIk1heFdpZHRoIjoyMDAuMCwiTWF4SGVpZ2h0IjoiSW5maW5pdHkiLCJTbWFydEZvcmVncm91bmRJc0FjdGl2ZSI6ZmFsc2UsIkhvcml6b250YWxBbGlnbm1lbnQiOjAsIlZlcnRpY2FsQWxpZ25tZW50IjowLCJTbWFydEZvcmVncm91bmQiOm51bGwsIk1hcmdpbiI6eyIkcmVmIjoiNzgifSwiUGFkZGluZyI6eyIkcmVmIjoiNzkifSwiQmFja2dyb3VuZCI6eyIkcmVmIjoiODAifSwiSXNWaXNpYmxlIjp0cnVlLCJXaWR0aCI6MC4wLCJIZWlnaHQiOjAuMCwiQm9yZGVyU3R5bGUiOnsiJGlkIjoiNTkzIiwiTGluZUNvbG9yIjpudWxsLCJMaW5lV2VpZ2h0IjowLjAsIkxpbmVUeXBlIjowLCJQYXJlbnRTdHlsZSI6bnVsbH0sIlBhcmVudFN0eWxlIjpudWxsfSwiRGF0ZUZvcm1hdCI6eyIkcmVmIjoiODEifSwiSXNWaXNpYmxlIjp0cnVlLCJQYXJlbnRTdHlsZSI6bnVsbH0sIkluZGV4IjoxOCwiUGVyY2VudGFnZUNvbXBsZXRlIjpudWxsLCJQb3NpdGlvbiI6eyJSYXRpbyI6MC40MzQ1MTc2NDMxODY3ODExNiwiSXNDdXN0b20iOmZhbHNlfSwiRGF0ZUZvcm1hdCI6eyIkcmVmIjoiODEifSwiSWQiOiIxY2Q2NmEwZC0zNjY0LTQxODAtYjg5OS04NzM5NDE0OTIzNjEiLCJJbXBvcnRJZCI6bnVsbCwiVGl0bGUiOiJIb25vcmFyeSBELkYuQSBkZWdyZWUgZnJvbSBCcm93biIsIk5vdGUiOm51bGwsIkh5cGVybGluayI6bnVsbCwiSXNDaGFuZ2VkIjpmYWxzZSwiSXNOZXciOmZhbHNlfSx7IiRpZCI6IjU5NCIsIkRhdGUiOiIxOTYzLTA5LTE2VDIzOjU5OjAwWiIsIlN0eWxlIjp7IiRpZCI6IjU5NSIsIlNoYXBlIjoxNCwiQ29ubmVjdG9yTWFyZ2luIjp7IiRyZWYiOiI1NCJ9LCJDb25uZWN0b3JTdHlsZSI6eyIkaWQiOiI1OTYiLCJMaW5lQ29sb3IiOnsiJGlkIjoiNTk3IiwiJHR5cGUiOiJOTFJFLkNvbW1vbi5Eb20uU29saWRDb2xvckJydXNoLCBOTFJFLkNvbW1vbiIsIkNvbG9yIjp7IiRpZCI6IjU5OCIsIkEiOjI1NSwiUiI6MjI4LCJHIjoxMTQsIkIiOjQ5fX0sIkxpbmVXZWlnaHQiOjEuMCwiTGluZVR5cGUiOjAsIlBhcmVudFN0eWxlIjpudWxsfSwiSXNCZWxvd1RpbWViYW5kIjp0cnVlLCJIaWRlRGF0ZSI6ZmFsc2UsIlNoYXBlU2l6ZSI6MSwiU3BhY2luZyI6Mi4wLCJQYWRkaW5nIjp7IiRyZWYiOiI1OCJ9LCJTaGFwZVN0eWxlIjp7IiRpZCI6IjU5OSIsIk1hcmdpbiI6eyIkcmVmIjoiNjAifSwiUGFkZGluZyI6eyIkcmVmIjoiNjEifSwiQmFja2dyb3VuZCI6eyIkaWQiOiI2MDAiLCJDb2xvciI6eyIkaWQiOiI2MDEiLCJBIjoyNTUsIlIiOjIyOCwiRyI6MTE0LCJCIjo0OX19LCJJc1Zpc2libGUiOnRydWUsIldpZHRoIjoxOC4wLCJIZWlnaHQiOjIwLjAsIkJvcmRlclN0eWxlIjp7IiRpZCI6IjYwMiIsIkxpbmVDb2xvciI6eyIkcmVmIjoiNjUifSwiTGluZVdlaWdodCI6MC4wLCJMaW5lVHlwZSI6MCwiUGFyZW50U3R5bGUiOm51bGx9LCJQYXJlbnRTdHlsZSI6bnVsbH0sIlRpdGxlU3R5bGUiOnsiJGlkIjoiNjAzIiwiRm9udFNldHRpbmdzIjp7IiRpZCI6IjYwNCIsIkZvbnRTaXplIjoxMiwiRm9udE5hbWUiOiJDYWxpYnJpIiwiSXNCb2xkIjp0cnVlLCJJc0l0YWxpYyI6ZmFsc2UsIklzVW5kZXJsaW5lZCI6ZmFsc2UsIlBhcmVudFN0eWxlIjpudWxsfSwiQXV0b1NpemUiOjAsIkZvcmVncm91bmQiOnsiJGlkIjoiNjA1IiwiQ29sb3IiOnsiJGlkIjoiNjA2IiwiQSI6MjU1LCJSIjoyNDksIkciOjIyNSwiQiI6MjExfX0sIk1heFdpZHRoIjoyMDAuMCwiTWF4SGVpZ2h0IjoiSW5maW5pdHkiLCJTbWFydEZvcmVncm91bmRJc0FjdGl2ZSI6ZmFsc2UsIkhvcml6b250YWxBbGlnbm1lbnQiOjEsIlZlcnRpY2FsQWxpZ25tZW50IjowLCJTbWFydEZvcmVncm91bmQiOm51bGwsIk1hcmdpbiI6eyIkcmVmIjoiNzEifSwiUGFkZGluZyI6eyIkcmVmIjoiNzIifSwiQmFja2dyb3VuZCI6eyIkcmVmIjoiNzMifSwiSXNWaXNpYmxlIjp0cnVlLCJXaWR0aCI6MC4wLCJIZWlnaHQiOjAuMCwiQm9yZGVyU3R5bGUiOnsiJGlkIjoiNjA3IiwiTGluZUNvbG9yIjpudWxsLCJMaW5lV2VpZ2h0IjowLjAsIkxpbmVUeXBlIjowLCJQYXJlbnRTdHlsZSI6bnVsbH0sIlBhcmVudFN0eWxlIjpudWxsfSwiRGF0ZVN0eWxlIjp7IiRpZCI6IjYwOCIsIkZvbnRTZXR0aW5ncyI6eyIkaWQiOiI2MDkiLCJGb250U2l6ZSI6MTEsIkZvbnROYW1lIjoiQ2FsaWJyaSIsIklzQm9sZCI6dHJ1ZSwiSXNJdGFsaWMiOmZhbHNlLCJJc1VuZGVybGluZWQiOmZhbHNlLCJQYXJlbnRTdHlsZSI6bnVsbH0sIkF1dG9TaXplIjowLCJGb3JlZ3JvdW5kIjp7IiRpZCI6IjYxMCIsIkNvbG9yIjp7IiRpZCI6IjYxMSIsIkEiOjI1NSwiUiI6MjQ5LCJHIjoyMjUsIkIiOjIxMX19LCJNYXhXaWR0aCI6MjAwLjAsIk1heEhlaWdodCI6IkluZmluaXR5IiwiU21hcnRGb3JlZ3JvdW5kSXNBY3RpdmUiOmZhbHNlLCJIb3Jpem9udGFsQWxpZ25tZW50IjowLCJWZXJ0aWNhbEFsaWdubWVudCI6MCwiU21hcnRGb3JlZ3JvdW5kIjpudWxsLCJNYXJnaW4iOnsiJHJlZiI6Ijc4In0sIlBhZGRpbmciOnsiJHJlZiI6Ijc5In0sIkJhY2tncm91bmQiOnsiJHJlZiI6IjgwIn0sIklzVmlzaWJsZSI6dHJ1ZSwiV2lkdGgiOjAuMCwiSGVpZ2h0IjowLjAsIkJvcmRlclN0eWxlIjp7IiRpZCI6IjYxMiIsIkxpbmVDb2xvciI6bnVsbCwiTGluZVdlaWdodCI6MC4wLCJMaW5lVHlwZSI6MCwiUGFyZW50U3R5bGUiOm51bGx9LCJQYXJlbnRTdHlsZSI6bnVsbH0sIkRhdGVGb3JtYXQiOnsiJHJlZiI6IjgxIn0sIklzVmlzaWJsZSI6dHJ1ZSwiUGFyZW50U3R5bGUiOm51bGx9LCJJbmRleCI6MTksIlBlcmNlbnRhZ2VDb21wbGV0ZSI6bnVsbCwiUG9zaXRpb24iOnsiUmF0aW8iOjAuMCwiSXNDdXN0b20iOmZhbHNlfSwiRGF0ZUZvcm1hdCI6eyIkcmVmIjoiODEifSwiSWQiOiJhNDYwYzRlNC0xNjU3LTQ0YjUtYTY3OS1kYzQ4MjJjNmUxZDciLCJJbXBvcnRJZCI6bnVsbCwiVGl0bGUiOiJGaXJzdCBjaGlsZCIsIk5vdGUiOm51bGwsIkh5cGVybGluayI6bnVsbCwiSXNDaGFuZ2VkIjpmYWxzZSwiSXNOZXciOmZhbHNlfV0sIlRhc2tzIjpbeyIkaWQiOiI2MTMiLCJHcm91cE5hbWUiOm51bGwsIlN0YXJ0RGF0ZSI6IjIwMTgtMDQtMTdUMDA6MDA6MDAiLCJFbmREYXRlIjoiMjAxOC0wNC0xN1QyMzo1OTowMCIsIlBlcmNlbnRhZ2VDb21wbGV0ZSI6bnVsbCwiU3R5bGUiOnsiJGlkIjoiNjE0IiwiU2hhcGUiOjIsIlNoYXBlVGhpY2tuZXNzIjoxLCJEdXJhdGlvbkZvcm1hdCI6MCwiSW5jbHVkZU5vbldvcmtpbmdEYXlzSW5EdXJhdGlvbiI6ZmFsc2UsIlBlcmNlbnRhZ2VDb21wbGV0ZVN0eWxlIjp7IiRpZCI6IjYxNSIsIkZvbnRTZXR0aW5ncyI6eyIkaWQiOiI2MTYiLCJGb250U2l6ZSI6MTAsIkZvbnROYW1lIjoiQ2FsaWJyaSIsIklzQm9sZCI6ZmFsc2UsIklzSXRhbGljIjpmYWxzZSwiSXNVbmRlcmxpbmVkIjpmYWxzZSwiUGFyZW50U3R5bGUiOm51bGx9LCJBdXRvU2l6ZSI6MCwiRm9yZWdyb3VuZCI6eyIkaWQiOiI2MTciLCJDb2xvciI6eyIkcmVmIjoiODcifX0sIk1heFdpZHRoIjoyMDAuMCwiTWF4SGVpZ2h0IjoiSW5maW5pdHkiLCJTbWFydEZvcmVncm91bmRJc0FjdGl2ZSI6ZmFsc2UsIkhvcml6b250YWxBbGlnbm1lbnQiOjAsIlZlcnRpY2FsQWxpZ25tZW50IjowLCJTbWFydEZvcmVncm91bmQiOm51bGwsIk1hcmdpbiI6eyIkaWQiOiI2MTgiLCJUb3AiOjAsIkxlZnQiOjAsIlJpZ2h0IjowLCJCb3R0b20iOjB9LCJQYWRkaW5nIjp7IiRpZCI6IjYxOSIsIlRvcCI6MCwiTGVmdCI6MCwiUmlnaHQiOjAsIkJvdHRvbSI6MH0sIkJhY2tncm91bmQiOnsiJHJlZiI6IjkwIn0sIklzVmlzaWJsZSI6dHJ1ZSwiV2lkdGgiOjAuMCwiSGVpZ2h0IjowLjAsIkJvcmRlclN0eWxlIjp7IiRpZCI6IjYyMCIsIkxpbmVDb2xvciI6bnVsbCwiTGluZVdlaWdodCI6MC4wLCJMaW5lVHlwZSI6MCwiUGFyZW50U3R5bGUiOm51bGx9LCJQYXJlbnRTdHlsZSI6bnVsbH0sIkR1cmF0aW9uU3R5bGUiOnsiJGlkIjoiNjIxIiwiRm9udFNldHRpbmdzIjp7IiRpZCI6IjYyMiIsIkZvbnRTaXplIjoxMCwiRm9udE5hbWUiOiJDYWxpYnJpIiwiSXNCb2xkIjpmYWxzZSwiSXNJdGFsaWMiOmZhbHNlLCJJc1VuZGVybGluZWQiOmZhbHNlLCJQYXJlbnRTdHlsZSI6bnVsbH0sIkF1dG9TaXplIjowLCJGb3JlZ3JvdW5kIjp7IiRpZCI6IjYyMyIsIkNvbG9yIjp7IiRyZWYiOiI5NCJ9fSwiTWF4V2lkdGgiOjIwMC4wLCJNYXhIZWlnaHQiOiJJbmZpbml0eSIsIlNtYXJ0Rm9yZWdyb3VuZElzQWN0aXZlIjpmYWxzZSwiSG9yaXpvbnRhbEFsaWdubWVudCI6MCwiVmVydGljYWxBbGlnbm1lbnQiOjAsIlNtYXJ0Rm9yZWdyb3VuZCI6bnVsbCwiTWFyZ2luIjp7IiRpZCI6IjYyNCIsIlRvcCI6MCwiTGVmdCI6MCwiUmlnaHQiOjAsIkJvdHRvbSI6MH0sIlBhZGRpbmciOnsiJGlkIjoiNjI1IiwiVG9wIjowLCJMZWZ0IjowLCJSaWdodCI6MCwiQm90dG9tIjowfSwiQmFja2dyb3VuZCI6eyIkcmVmIjoiOTcifSwiSXNWaXNpYmxlIjp0cnVlLCJXaWR0aCI6MC4wLCJIZWlnaHQiOjAuMCwiQm9yZGVyU3R5bGUiOnsiJGlkIjoiNjI2IiwiTGluZUNvbG9yIjpudWxsLCJMaW5lV2VpZ2h0IjowLjAsIkxpbmVUeXBlIjowLCJQYXJlbnRTdHlsZSI6bnVsbH0sIlBhcmVudFN0eWxlIjpudWxsfSwiSG9yaXpvbnRhbENvbm5lY3RvclN0eWxlIjp7IiRpZCI6IjYyNyIsIkxpbmVDb2xvciI6eyIkcmVmIjoiOTkifSwiTGluZVdlaWdodCI6MS4wLCJMaW5lVHlwZSI6MCwiUGFyZW50U3R5bGUiOm51bGx9LCJWZXJ0aWNhbENvbm5lY3RvclN0eWxlIjp7IiRpZCI6IjYyOCIsIkxpbmVDb2xvciI6eyIkcmVmIjoiMTAyIn0sIkxpbmVXZWlnaHQiOjAuMCwiTGluZVR5cGUiOjAsIlBhcmVudFN0eWxlIjpudWxsfSwiTWFyZ2luIjpudWxsLCJTdGFydERhdGVQb3NpdGlvbiI6MywiRW5kRGF0ZVBvc2l0aW9uIjo0LCJEYXRlSXNWaXNpYmxlIjp0cnVlLCJUaXRsZVBvc2l0aW9uIjoyLCJEdXJhdGlvblBvc2l0aW9uIjo2LCJQZXJjZW50YWdlQ29tcGxldGVkUG9zaXRpb24iOjYsIlNwYWNpbmciOjUsIklzQmVsb3dUaW1lYmFuZCI6dHJ1ZSwiUGVyY2VudGFnZUNvbXBsZXRlU2hhcGVPcGFjaXR5IjozNSwiU2hhcGVTdHlsZSI6eyIkaWQiOiI2MjkiLCJNYXJnaW4iOnsiJGlkIjoiNjMwIiwiVG9wIjowLCJMZWZ0Ijo0LCJSaWdodCI6NCwiQm90dG9tIjowfSwiUGFkZGluZyI6eyIkaWQiOiI2MzEiLCJUb3AiOjAsIkxlZnQiOjAsIlJpZ2h0IjowLCJCb3R0b20iOjB9LCJCYWNrZ3JvdW5kIjp7IiRpZCI6IjYzMiIsIkNvbG9yIjp7IiRpZCI6IjYzMyIsIkEiOjI1NSwiUiI6OTEsIkciOjE1NSwiQiI6MjEzfX0sIklzVmlzaWJsZSI6dHJ1ZSwiV2lkdGgiOjAuMCwiSGVpZ2h0IjoxNi4wLCJCb3JkZXJTdHlsZSI6eyIkaWQiOiI2MzQiLCJMaW5lQ29sb3IiOnsiJHJlZiI6IjExMCJ9LCJMaW5lV2VpZ2h0IjowLjAsIkxpbmVUeXBlIjowLCJQYXJlbnRTdHlsZSI6bnVsbH0sIlBhcmVudFN0eWxlIjpudWxsfSwiVGl0bGVTdHlsZSI6eyIkaWQiOiI2MzUiLCJGb250U2V0dGluZ3MiOnsiJGlkIjoiNjM2IiwiRm9udFNpemUiOjExLCJGb250TmFtZSI6IkNhbGlicmkiLCJJc0JvbGQiOnRydWUsIklzSXRhbGljIjpmYWxzZSwiSXNVbmRlcmxpbmVkIjpmYWxzZSwiUGFyZW50U3R5bGUiOm51bGx9LCJBdXRvU2l6ZSI6MCwiRm9yZWdyb3VuZCI6eyIkaWQiOiI2MzciLCJDb2xvciI6eyIkcmVmIjoiMTE1In19LCJNYXhXaWR0aCI6OTYwLjAsIk1heEhlaWdodCI6IkluZmluaXR5IiwiU21hcnRGb3JlZ3JvdW5kSXNBY3RpdmUiOmZhbHNlLCJIb3Jpem9udGFsQWxpZ25tZW50IjoxLCJWZXJ0aWNhbEFsaWdubWVudCI6MCwiU21hcnRGb3JlZ3JvdW5kIjpudWxsLCJNYXJnaW4iOnsiJGlkIjoiNjM4IiwiVG9wIjowLCJMZWZ0IjowLCJSaWdodCI6MCwiQm90dG9tIjowfSwiUGFkZGluZyI6eyIkaWQiOiI2MzkiLCJUb3AiOjAsIkxlZnQiOjAsIlJpZ2h0IjowLCJCb3R0b20iOjB9LCJCYWNrZ3JvdW5kIjp7IiRyZWYiOiIxMTgifSwiSXNWaXNpYmxlIjp0cnVlLCJXaWR0aCI6MC4wLCJIZWlnaHQiOjAuMCwiQm9yZGVyU3R5bGUiOnsiJGlkIjoiNjQwIiwiTGluZUNvbG9yIjpudWxsLCJMaW5lV2VpZ2h0IjowLjAsIkxpbmVUeXBlIjowLCJQYXJlbnRTdHlsZSI6bnVsbH0sIlBhcmVudFN0eWxlIjpudWxsfSwiRGF0ZVN0eWxlIjp7IiRpZCI6IjY0MSIsIkZvbnRTZXR0aW5ncyI6eyIkaWQiOiI2NDIiLCJGb250U2l6ZSI6MTAsIkZvbnROYW1lIjoiQ2FsaWJyaSIsIklzQm9sZCI6ZmFsc2UsIklzSXRhbGljIjpmYWxzZSwiSXNVbmRlcmxpbmVkIjpmYWxzZSwiUGFyZW50U3R5bGUiOm51bGx9LCJBdXRvU2l6ZSI6MCwiRm9yZWdyb3VuZCI6eyIkaWQiOiI2NDMiLCJDb2xvciI6eyIkcmVmIjoiMTIyIn19LCJNYXhXaWR0aCI6MjAwLjAsIk1heEhlaWdodCI6IkluZmluaXR5IiwiU21hcnRGb3JlZ3JvdW5kSXNBY3RpdmUiOmZhbHNlLCJIb3Jpem9udGFsQWxpZ25tZW50IjowLCJWZXJ0aWNhbEFsaWdubWVudCI6MCwiU21hcnRGb3JlZ3JvdW5kIjpudWxsLCJNYXJnaW4iOnsiJGlkIjoiNjQ0IiwiVG9wIjowLCJMZWZ0IjowLCJSaWdodCI6MCwiQm90dG9tIjowfSwiUGFkZGluZyI6eyIkaWQiOiI2NDUiLCJUb3AiOjAsIkxlZnQiOjAsIlJpZ2h0IjowLCJCb3R0b20iOjB9LCJCYWNrZ3JvdW5kIjp7IiRyZWYiOiIxMjUifSwiSXNWaXNpYmxlIjp0cnVlLCJXaWR0aCI6MC4wLCJIZWlnaHQiOjAuMCwiQm9yZGVyU3R5bGUiOnsiJGlkIjoiNjQ2IiwiTGluZUNvbG9yIjpudWxsLCJMaW5lV2VpZ2h0IjowLjAsIkxpbmVUeXBlIjowLCJQYXJlbnRTdHlsZSI6bnVsbH0sIlBhcmVudFN0eWxlIjpudWxsfSwiRGF0ZUZvcm1hdCI6eyIkaWQiOiI2NDc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SwiU21hcnREdXJhdGlvbkFjdGl2YXRlZCI6ZmFsc2UsIkRhdGVGb3JtYXQiOnsiJHJlZiI6IjY0NyJ9LCJJZCI6ImYwMzZiYjAzLWVkYTctNDQwZi05ZWUwLTViYmEwNmM2NGM1MSIsIkltcG9ydElkIjpudWxsLCJUaXRsZSI6bnVsbCwiTm90ZSI6bnVsbCwiSHlwZXJsaW5rIjpudWxsLCJJc0NoYW5nZWQiOmZhbHNlLCJJc05ldyI6ZmFsc2V9XSwiTXNQcm9qZWN0SXRlbXNUcmVlIjp7IiRpZCI6IjY0OCIsIlJvb3QiOnsiSW1wb3J0SWQiOm51bGwsIklzSW1wb3J0ZWQiOmZhbHNlLCJDaGlsZHJlbiI6W119fSwiTWV0YWRhdGEiOnsiJGlkIjoiNjQ5IiwiUmVjZW50Q29sb3JzQ29sbGVjdGlvbiI6IltdIn0sIlNldHRpbmdzIjp7IiRpZCI6IjY1MCIsIkltcGFPcHRpb25zIjp7IiRpZCI6IjY1MSIsIkxlZnRUb1JpZ2h0IjpmYWxzZSwiUGF5bG9hZE9wdGlvbnMiOjJ9LCJVc2VDb21wcmVzc2lvbiI6ZmFsc2UsIkNvbXByZXNpb25QZXJjZW50YWdlIjo1MC4wLCJJbmFjdGl2ZUludGVydmFsV2lkdGhUaHJlc2hvbGQiOjMwLjAsIkluYWN0aXZlSW50ZXJ2YWxXaWR0aCI6MS4wLCJTcGxpdFRhc2tzIjpmYWxzZSwiVXNlQ2x1c3RlciI6ZmFsc2UsIkVwc2lsb24iOjAuMCwiTWluUG9pbnRzVG9Gb3JtQUNsdXN0ZXIiOjIsIkdlbmVyYXRlSW52aXNpYmxlU2hhcGVzIjpmYWxzZSwiU21hcnRUaW1lbGluZVRhc2tQZXJjZW50YWdlRml0IjpmYWxzZX0sIklzTmV3Ijp0cnVlLCJJbXBvcnRUeXBlIjowLCJGaWxlUGF0aCI6bnVsbCwiVGltZUNvbmZpZ3VyYXRpb24iOnsiJGlkIjoiNjUyIiwiVXNlVGltZSI6ZmFsc2UsIldvcmtEYXlTdGFydCI6IjAwOjAwOjAwIiwiV29ya0RheUVuZCI6IjIzOjU5OjAwIn0sIkxhc3RVc2VkVGVtcGxhdGVJZCI6ImMxMWY2ZjQ5LTdkYjgtNDVmZC1iYTMyLWJmY2FlYTQ5MmYzOSJ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</Words>
  <Application>Microsoft Office PowerPoint</Application>
  <PresentationFormat>Widescreen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2018-04-20T12:59:00Z</dcterms:created>
  <dcterms:modified xsi:type="dcterms:W3CDTF">2018-04-20T13:01:28Z</dcterms:modified>
</cp:coreProperties>
</file>