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4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29848-700A-44D3-A932-4ADA6836A9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4DED13-2E6A-479E-B9CA-FA1558DFD6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768A9-F0AE-432B-9EFE-C10A9EBD0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9ECD-266F-4E0D-9EBD-ED81B5269E67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ABAB8-639E-4135-9315-86F5E4E65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2D607-6493-4719-944F-B9C79D9FC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C60A-A7D1-45FE-B1D9-2CBA3763E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92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69231-90E4-4FDD-8B08-623E08E9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0817B-874F-4328-B7D8-DBAF9F8B6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81C0D-6740-4A7D-B3C3-221CEC9BA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9ECD-266F-4E0D-9EBD-ED81B5269E67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1AF5D-FD82-488B-BB85-BBD44832F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7062E-0465-4C82-B254-C389BFE5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C60A-A7D1-45FE-B1D9-2CBA3763E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98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97E25-0A97-4887-9EAC-ED836E4E0D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C47D00-4A66-4776-9E67-09C769E018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206B1-DA2E-4972-B777-CE0DDB12A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9ECD-266F-4E0D-9EBD-ED81B5269E67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00CA9-FC23-4658-AA22-F2D76F690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FBFE9-0BF9-4EB6-B741-CAB1D0DD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C60A-A7D1-45FE-B1D9-2CBA3763E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96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24C09-A5A8-4B85-865A-59E3D467E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46E96-0C8B-41AB-AB01-0E75FA9E1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3E8B5-27FB-441B-BE57-CDEA2816D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9ECD-266F-4E0D-9EBD-ED81B5269E67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6EFF0-BB67-4192-A540-EC1C02067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B8BDE-6F7F-4A9A-ADBE-CC15E1B56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C60A-A7D1-45FE-B1D9-2CBA3763E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93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C75D-C166-431E-8E7A-5F5BD7828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B57C7-4FFF-41F9-80DB-4CCD2D6C9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5F869-9E3F-47F6-A7F3-24AF81716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9ECD-266F-4E0D-9EBD-ED81B5269E67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6BB0B-4BC5-46A7-8DA6-154BB4394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E3B5D-390D-4979-A0B3-03FEF30E1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C60A-A7D1-45FE-B1D9-2CBA3763E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909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FC543-2371-4C1A-8EEC-ADB7BFD6D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5B272-8259-4320-8D5D-6019B735E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AD05DC-0064-4B34-858E-BD21EE0F3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03D8FF-4EBE-4973-B0FD-F9F34B3BA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9ECD-266F-4E0D-9EBD-ED81B5269E67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FA320-96A7-45DE-95D2-C8D491101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C84A6-5EA1-4E3C-8F31-D1308F39D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C60A-A7D1-45FE-B1D9-2CBA3763E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6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FE06D-5B2B-406C-B6E7-23674A9A5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E573C-E063-4027-8290-3F2C4A584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D9646D-BB32-4877-B736-8D3F3B770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9755D4-9B56-487A-947A-422FBCC6B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00459-02E0-4B6B-92E1-443B4A88B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765A98-D018-40D2-89D1-75FE07776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9ECD-266F-4E0D-9EBD-ED81B5269E67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C56BC1-8035-4120-BA8B-4784D149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469153-26D9-4164-B09E-73E72E150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C60A-A7D1-45FE-B1D9-2CBA3763E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21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A1241-ACB1-41FD-93BC-F9901F573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FC6F49-8CBA-4366-8B7F-CA197370D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9ECD-266F-4E0D-9EBD-ED81B5269E67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36F036-4E26-48CE-B237-CBD55C3F2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C6B4AC-C9D3-4B25-82CA-C86799A20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C60A-A7D1-45FE-B1D9-2CBA3763E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44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094538-48A8-4A8E-A611-4C52102B4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9ECD-266F-4E0D-9EBD-ED81B5269E67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781202-4F9F-4141-8CB6-59C2C134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3A6AC-838A-4953-93D9-78263F97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C60A-A7D1-45FE-B1D9-2CBA3763E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25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BDEF4-27EB-4FE6-8CFE-05F9E3935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57A7A-EA7E-4B91-975C-D32F8DBE5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68D869-21BD-40EB-810F-FE7309861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22BB27-27C5-42C1-926A-07B8331CE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9ECD-266F-4E0D-9EBD-ED81B5269E67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C9B82-053B-43F4-B1F7-5839C5303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D73FEC-BDED-4098-9F6E-DA4D2379B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C60A-A7D1-45FE-B1D9-2CBA3763E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5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8C0C0-6296-4F72-B477-192217A68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2F3044-DAC6-4713-AE2E-64080A4E5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79A21-EC50-4E63-A239-C1AC51C28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E7F915-9DD1-47EA-8B15-45CFAECC8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9ECD-266F-4E0D-9EBD-ED81B5269E67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3A2D4-4716-4CB1-92C8-40DFC103F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979C81-9FBE-47F2-8825-9429884CA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C60A-A7D1-45FE-B1D9-2CBA3763E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63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EF97FE-62E7-46DE-9739-B07E6DB79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2BA659-1382-4104-AF96-1D0DC5E2A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F3600-1F7B-41A2-BC55-1A633D647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F9ECD-266F-4E0D-9EBD-ED81B5269E67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67A3E-8FF8-41FC-9176-94BB33F40C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658E7-2C33-49A8-90E9-C5A6ECDDA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7C60A-A7D1-45FE-B1D9-2CBA3763E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87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54" Type="http://schemas.openxmlformats.org/officeDocument/2006/relationships/image" Target="../media/image4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image" Target="../media/image3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image" Target="../media/image2.jp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8" Type="http://schemas.openxmlformats.org/officeDocument/2006/relationships/tags" Target="../tags/tag8.xml"/><Relationship Id="rId5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BWI gears up for 2022 International Women&amp;amp;#39;s month |BWI Home">
            <a:extLst>
              <a:ext uri="{FF2B5EF4-FFF2-40B4-BE49-F238E27FC236}">
                <a16:creationId xmlns:a16="http://schemas.microsoft.com/office/drawing/2014/main" id="{3894C6C3-4F4D-4785-920B-2C1A24199F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31" y="182405"/>
            <a:ext cx="965283" cy="14656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19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OTLSHAPE_M_f4be3491adc3466aaf8850591ce9e4dd_Connector1">
            <a:extLst>
              <a:ext uri="{FF2B5EF4-FFF2-40B4-BE49-F238E27FC236}">
                <a16:creationId xmlns:a16="http://schemas.microsoft.com/office/drawing/2014/main" id="{28EA5ADF-9821-4D5A-9D0A-91145FF878FD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1334666" y="4441701"/>
            <a:ext cx="0" cy="1336512"/>
          </a:xfrm>
          <a:prstGeom prst="line">
            <a:avLst/>
          </a:prstGeom>
          <a:ln w="34925" cap="flat" cmpd="sng" algn="ctr">
            <a:solidFill>
              <a:schemeClr val="lt1">
                <a:alpha val="2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9252f58761f347958b280ace4a48e855_Connector1">
            <a:extLst>
              <a:ext uri="{FF2B5EF4-FFF2-40B4-BE49-F238E27FC236}">
                <a16:creationId xmlns:a16="http://schemas.microsoft.com/office/drawing/2014/main" id="{0B4688D4-5AA9-4AFC-A319-5829281A95AC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1765097" y="3437546"/>
            <a:ext cx="0" cy="623155"/>
          </a:xfrm>
          <a:prstGeom prst="line">
            <a:avLst/>
          </a:prstGeom>
          <a:ln w="34925" cap="flat" cmpd="sng" algn="ctr">
            <a:solidFill>
              <a:schemeClr val="lt1">
                <a:alpha val="2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d0f7e361ea2243fc9fbd7426f1d4137e_Connector1">
            <a:extLst>
              <a:ext uri="{FF2B5EF4-FFF2-40B4-BE49-F238E27FC236}">
                <a16:creationId xmlns:a16="http://schemas.microsoft.com/office/drawing/2014/main" id="{96C47668-B693-41E1-B226-CDA5DC92D62A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7494519" y="2435874"/>
            <a:ext cx="0" cy="1624827"/>
          </a:xfrm>
          <a:prstGeom prst="line">
            <a:avLst/>
          </a:prstGeom>
          <a:ln w="34925" cap="flat" cmpd="sng" algn="ctr">
            <a:solidFill>
              <a:schemeClr val="lt1">
                <a:alpha val="24706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ffddc49432b74c0c8b0ea7cddf18fb5c_Connector1">
            <a:extLst>
              <a:ext uri="{FF2B5EF4-FFF2-40B4-BE49-F238E27FC236}">
                <a16:creationId xmlns:a16="http://schemas.microsoft.com/office/drawing/2014/main" id="{BF6999A1-3253-4D0B-AC78-D7C6990477C6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7857448" y="4441701"/>
            <a:ext cx="0" cy="617466"/>
          </a:xfrm>
          <a:prstGeom prst="line">
            <a:avLst/>
          </a:prstGeom>
          <a:ln w="34925" cap="flat" cmpd="sng" algn="ctr">
            <a:solidFill>
              <a:schemeClr val="lt1">
                <a:alpha val="2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f0da624be68145c08c76af1aa48bae53_Connector1">
            <a:extLst>
              <a:ext uri="{FF2B5EF4-FFF2-40B4-BE49-F238E27FC236}">
                <a16:creationId xmlns:a16="http://schemas.microsoft.com/office/drawing/2014/main" id="{4FF4224F-3D18-4778-B494-5A915F9B684F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8582510" y="4441701"/>
            <a:ext cx="0" cy="445347"/>
          </a:xfrm>
          <a:prstGeom prst="line">
            <a:avLst/>
          </a:prstGeom>
          <a:ln w="34925" cap="flat" cmpd="sng" algn="ctr">
            <a:solidFill>
              <a:schemeClr val="lt1">
                <a:alpha val="2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OTLSHAPE_M_ab6834dc67794fb69459463b4d7936c7_Connector1">
            <a:extLst>
              <a:ext uri="{FF2B5EF4-FFF2-40B4-BE49-F238E27FC236}">
                <a16:creationId xmlns:a16="http://schemas.microsoft.com/office/drawing/2014/main" id="{E977C815-76BE-4F67-AC00-A48D4A4611B3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113891" y="2955421"/>
            <a:ext cx="0" cy="1105280"/>
          </a:xfrm>
          <a:prstGeom prst="line">
            <a:avLst/>
          </a:prstGeom>
          <a:ln w="34925" cap="flat" cmpd="sng" algn="ctr">
            <a:solidFill>
              <a:schemeClr val="lt1">
                <a:alpha val="2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OTLSHAPE_M_f9d28c2fc8054284925d792f4bece46b_Connector1">
            <a:extLst>
              <a:ext uri="{FF2B5EF4-FFF2-40B4-BE49-F238E27FC236}">
                <a16:creationId xmlns:a16="http://schemas.microsoft.com/office/drawing/2014/main" id="{08740490-A2FA-4791-9130-FA93B99C1E18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479996" y="4441701"/>
            <a:ext cx="0" cy="679399"/>
          </a:xfrm>
          <a:prstGeom prst="line">
            <a:avLst/>
          </a:prstGeom>
          <a:ln w="34925" cap="flat" cmpd="sng" algn="ctr">
            <a:solidFill>
              <a:schemeClr val="lt1">
                <a:alpha val="2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cd73ea45bcdb4385ab63c98a2a8428c8_Connector1">
            <a:extLst>
              <a:ext uri="{FF2B5EF4-FFF2-40B4-BE49-F238E27FC236}">
                <a16:creationId xmlns:a16="http://schemas.microsoft.com/office/drawing/2014/main" id="{FB305242-EED5-465F-B883-A8E9C62B8757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180600" y="4441701"/>
            <a:ext cx="0" cy="2078753"/>
          </a:xfrm>
          <a:prstGeom prst="line">
            <a:avLst/>
          </a:prstGeom>
          <a:ln w="34925" cap="flat" cmpd="sng" algn="ctr">
            <a:solidFill>
              <a:schemeClr val="lt1">
                <a:alpha val="2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OTLSHAPE_M_141b4e25e08740c1996f83f1718ad986_Connector1">
            <a:extLst>
              <a:ext uri="{FF2B5EF4-FFF2-40B4-BE49-F238E27FC236}">
                <a16:creationId xmlns:a16="http://schemas.microsoft.com/office/drawing/2014/main" id="{3CC04C12-8C24-41B9-B333-5ECCB50B35AA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8582510" y="3375612"/>
            <a:ext cx="0" cy="685089"/>
          </a:xfrm>
          <a:prstGeom prst="line">
            <a:avLst/>
          </a:prstGeom>
          <a:ln w="34925" cap="flat" cmpd="sng" algn="ctr">
            <a:solidFill>
              <a:schemeClr val="lt1">
                <a:alpha val="2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OTLSHAPE_M_68567a44b338413581c0694a341d6697_Connector1">
            <a:extLst>
              <a:ext uri="{FF2B5EF4-FFF2-40B4-BE49-F238E27FC236}">
                <a16:creationId xmlns:a16="http://schemas.microsoft.com/office/drawing/2014/main" id="{0DF1A237-0E16-4706-BDE8-CE76A0B1D46E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5971531" y="1781149"/>
            <a:ext cx="0" cy="2279552"/>
          </a:xfrm>
          <a:prstGeom prst="line">
            <a:avLst/>
          </a:prstGeom>
          <a:ln w="34925" cap="flat" cmpd="sng" algn="ctr">
            <a:solidFill>
              <a:schemeClr val="lt1">
                <a:alpha val="2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f0da624be68145c08c76af1aa48bae53_Connector2">
            <a:extLst>
              <a:ext uri="{FF2B5EF4-FFF2-40B4-BE49-F238E27FC236}">
                <a16:creationId xmlns:a16="http://schemas.microsoft.com/office/drawing/2014/main" id="{DAFBEB99-E7CB-4326-9FC6-6E551E5A784E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8582510" y="5103794"/>
            <a:ext cx="0" cy="538103"/>
          </a:xfrm>
          <a:prstGeom prst="line">
            <a:avLst/>
          </a:prstGeom>
          <a:ln w="34925" cap="flat" cmpd="sng" algn="ctr">
            <a:solidFill>
              <a:schemeClr val="lt1">
                <a:alpha val="24706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CC85222-93FE-4748-B1A6-8F8CA923EC7D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933365" y="4060701"/>
            <a:ext cx="8496300" cy="381000"/>
          </a:xfrm>
          <a:prstGeom prst="rect">
            <a:avLst/>
          </a:prstGeom>
          <a:solidFill>
            <a:srgbClr val="CC3366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CC33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33B9A34A-DE08-46BD-B520-944D4B9200D9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996865" y="4111861"/>
            <a:ext cx="501740" cy="278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1906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3381811E-111F-4839-A008-8E75A3B472A9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939526" y="4111861"/>
            <a:ext cx="432811" cy="278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1919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C37718A3-A2E8-4792-BDC9-E730515F329A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2882186" y="4111861"/>
            <a:ext cx="471283" cy="278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1932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6C106088-54C0-47C8-A19F-6ACE60439211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3825046" y="4111861"/>
            <a:ext cx="492122" cy="278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-1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1945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157A67AE-894A-45E7-8EEE-62D0068AAFE2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4767706" y="4111861"/>
            <a:ext cx="485710" cy="278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1958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B6B5A61C-3E7A-4C15-8EAD-D3D57810619B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5710367" y="4111861"/>
            <a:ext cx="428002" cy="278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1971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23995280-ED88-449F-AE29-B3615A726720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653027" y="4111861"/>
            <a:ext cx="508152" cy="278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1984</a:t>
            </a:r>
          </a:p>
        </p:txBody>
      </p:sp>
      <p:sp>
        <p:nvSpPr>
          <p:cNvPr id="22" name="OTLSHAPE_TB_00000000000000000000000000000000_TimescaleInterval8">
            <a:extLst>
              <a:ext uri="{FF2B5EF4-FFF2-40B4-BE49-F238E27FC236}">
                <a16:creationId xmlns:a16="http://schemas.microsoft.com/office/drawing/2014/main" id="{7E647802-B902-45F8-8C59-FD8AC42DFFD9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595886" y="4111861"/>
            <a:ext cx="484107" cy="278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1997</a:t>
            </a:r>
          </a:p>
        </p:txBody>
      </p:sp>
      <p:sp>
        <p:nvSpPr>
          <p:cNvPr id="54" name="OTLSHAPE_TB_00000000000000000000000000000000_TimescaleInterval9">
            <a:extLst>
              <a:ext uri="{FF2B5EF4-FFF2-40B4-BE49-F238E27FC236}">
                <a16:creationId xmlns:a16="http://schemas.microsoft.com/office/drawing/2014/main" id="{23D3C89D-6AD6-476C-B77E-74FF45D3B798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8538547" y="4111861"/>
            <a:ext cx="506549" cy="278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2010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18BEF926-6349-4F98-BD37-60B549942D55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1876026" y="4124201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C5D043C4-6F2D-4173-B66C-AE981A3894A6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2818686" y="4124201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B9F58601-F00E-4ACA-8A9E-023CE9CDCB8F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3761546" y="4124201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1CE9B20C-1832-475D-BDC1-ABAFDF0EB5BB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4704206" y="4124201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67D2FB62-4C9E-4BDD-AE95-5619C052C091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5646867" y="4124201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13A7771C-3FB6-4849-969B-68EA0A008238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6589527" y="4124201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B_00000000000000000000000000000000_Separator7">
            <a:extLst>
              <a:ext uri="{FF2B5EF4-FFF2-40B4-BE49-F238E27FC236}">
                <a16:creationId xmlns:a16="http://schemas.microsoft.com/office/drawing/2014/main" id="{B724B398-4E90-4B09-AB9D-33EE91E605AD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7532386" y="4124201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TB_00000000000000000000000000000000_Separator8">
            <a:extLst>
              <a:ext uri="{FF2B5EF4-FFF2-40B4-BE49-F238E27FC236}">
                <a16:creationId xmlns:a16="http://schemas.microsoft.com/office/drawing/2014/main" id="{8C2340ED-B0DB-4D60-B9C7-EC5B9462CB25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8475047" y="4124201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TLSHAPE_M_cd73ea45bcdb4385ab63c98a2a8428c8_Title">
            <a:extLst>
              <a:ext uri="{FF2B5EF4-FFF2-40B4-BE49-F238E27FC236}">
                <a16:creationId xmlns:a16="http://schemas.microsoft.com/office/drawing/2014/main" id="{61D17251-05BE-49B8-9FF9-F8BA65BC5192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1208117" y="6348335"/>
            <a:ext cx="24384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1st National Women’s Day </a:t>
            </a:r>
          </a:p>
        </p:txBody>
      </p:sp>
      <p:sp>
        <p:nvSpPr>
          <p:cNvPr id="33" name="OTLSHAPE_M_cd73ea45bcdb4385ab63c98a2a8428c8_Date">
            <a:extLst>
              <a:ext uri="{FF2B5EF4-FFF2-40B4-BE49-F238E27FC236}">
                <a16:creationId xmlns:a16="http://schemas.microsoft.com/office/drawing/2014/main" id="{8DAE524F-696F-442D-BE96-17A1166856B3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1208117" y="6056955"/>
            <a:ext cx="533400" cy="278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-52" normalizeH="0" baseline="0" noProof="0" dirty="0">
                <a:ln>
                  <a:noFill/>
                </a:ln>
                <a:solidFill>
                  <a:srgbClr val="CC3366"/>
                </a:solidFill>
                <a:effectLst/>
                <a:uLnTx/>
                <a:uFillTx/>
                <a:latin typeface="Montserrat SemiBold" panose="00000700000000000000" pitchFamily="2" charset="0"/>
                <a:ea typeface="+mn-ea"/>
                <a:cs typeface="+mn-cs"/>
              </a:rPr>
              <a:t>1909</a:t>
            </a:r>
          </a:p>
        </p:txBody>
      </p:sp>
      <p:sp>
        <p:nvSpPr>
          <p:cNvPr id="35" name="OTLSHAPE_M_f4be3491adc3466aaf8850591ce9e4dd_Title">
            <a:extLst>
              <a:ext uri="{FF2B5EF4-FFF2-40B4-BE49-F238E27FC236}">
                <a16:creationId xmlns:a16="http://schemas.microsoft.com/office/drawing/2014/main" id="{95C3C06A-9E29-4436-90A6-9EC1F1A673C5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1362182" y="5606094"/>
            <a:ext cx="56642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1st International Women’s Day &amp; “Bread and Roses” campaign</a:t>
            </a:r>
          </a:p>
        </p:txBody>
      </p:sp>
      <p:sp>
        <p:nvSpPr>
          <p:cNvPr id="36" name="OTLSHAPE_M_f4be3491adc3466aaf8850591ce9e4dd_Date">
            <a:extLst>
              <a:ext uri="{FF2B5EF4-FFF2-40B4-BE49-F238E27FC236}">
                <a16:creationId xmlns:a16="http://schemas.microsoft.com/office/drawing/2014/main" id="{D98FD381-1874-40D7-A160-89A45A9938A2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1362182" y="5314714"/>
            <a:ext cx="406400" cy="278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-52" normalizeH="0" baseline="0" noProof="0">
                <a:ln>
                  <a:noFill/>
                </a:ln>
                <a:solidFill>
                  <a:srgbClr val="CC3366"/>
                </a:solidFill>
                <a:effectLst/>
                <a:uLnTx/>
                <a:uFillTx/>
                <a:latin typeface="Montserrat SemiBold" panose="00000700000000000000" pitchFamily="2" charset="0"/>
                <a:ea typeface="+mn-ea"/>
                <a:cs typeface="+mn-cs"/>
              </a:rPr>
              <a:t>1911</a:t>
            </a:r>
          </a:p>
        </p:txBody>
      </p:sp>
      <p:sp>
        <p:nvSpPr>
          <p:cNvPr id="38" name="OTLSHAPE_M_9252f58761f347958b280ace4a48e855_Title">
            <a:extLst>
              <a:ext uri="{FF2B5EF4-FFF2-40B4-BE49-F238E27FC236}">
                <a16:creationId xmlns:a16="http://schemas.microsoft.com/office/drawing/2014/main" id="{414AD16C-482B-45C1-B30E-B57FC2F7D183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792614" y="3398608"/>
            <a:ext cx="40386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Women’s “Bread and peace” strike in Russia</a:t>
            </a:r>
          </a:p>
        </p:txBody>
      </p:sp>
      <p:sp>
        <p:nvSpPr>
          <p:cNvPr id="39" name="OTLSHAPE_M_9252f58761f347958b280ace4a48e855_Date">
            <a:extLst>
              <a:ext uri="{FF2B5EF4-FFF2-40B4-BE49-F238E27FC236}">
                <a16:creationId xmlns:a16="http://schemas.microsoft.com/office/drawing/2014/main" id="{43E791F7-FF10-4C9D-9A1C-E7B469F29AF1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1792614" y="3628054"/>
            <a:ext cx="457200" cy="278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-52" normalizeH="0" baseline="0" noProof="0" dirty="0">
                <a:ln>
                  <a:noFill/>
                </a:ln>
                <a:solidFill>
                  <a:srgbClr val="CC3366"/>
                </a:solidFill>
                <a:effectLst/>
                <a:uLnTx/>
                <a:uFillTx/>
                <a:latin typeface="Montserrat SemiBold" panose="00000700000000000000" pitchFamily="2" charset="0"/>
                <a:ea typeface="+mn-ea"/>
                <a:cs typeface="+mn-cs"/>
              </a:rPr>
              <a:t>1917</a:t>
            </a:r>
          </a:p>
        </p:txBody>
      </p:sp>
      <p:sp>
        <p:nvSpPr>
          <p:cNvPr id="41" name="OTLSHAPE_M_68567a44b338413581c0694a341d6697_Title">
            <a:extLst>
              <a:ext uri="{FF2B5EF4-FFF2-40B4-BE49-F238E27FC236}">
                <a16:creationId xmlns:a16="http://schemas.microsoft.com/office/drawing/2014/main" id="{17B3705D-F1E9-4DF0-8382-82D55DEF2421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5999048" y="1742211"/>
            <a:ext cx="48260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1st International Women's Day celebrated by the UN</a:t>
            </a:r>
          </a:p>
        </p:txBody>
      </p:sp>
      <p:sp>
        <p:nvSpPr>
          <p:cNvPr id="42" name="OTLSHAPE_M_68567a44b338413581c0694a341d6697_Date">
            <a:extLst>
              <a:ext uri="{FF2B5EF4-FFF2-40B4-BE49-F238E27FC236}">
                <a16:creationId xmlns:a16="http://schemas.microsoft.com/office/drawing/2014/main" id="{BFF27D63-155F-450D-A6BE-EE170A68CF3E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5999048" y="1971658"/>
            <a:ext cx="508000" cy="278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-52" normalizeH="0" baseline="0" noProof="0" dirty="0">
                <a:ln>
                  <a:noFill/>
                </a:ln>
                <a:solidFill>
                  <a:srgbClr val="CC3366"/>
                </a:solidFill>
                <a:effectLst/>
                <a:uLnTx/>
                <a:uFillTx/>
                <a:latin typeface="Montserrat SemiBold" panose="00000700000000000000" pitchFamily="2" charset="0"/>
                <a:ea typeface="+mn-ea"/>
                <a:cs typeface="+mn-cs"/>
              </a:rPr>
              <a:t>1975</a:t>
            </a:r>
          </a:p>
        </p:txBody>
      </p:sp>
      <p:sp>
        <p:nvSpPr>
          <p:cNvPr id="44" name="OTLSHAPE_M_d0f7e361ea2243fc9fbd7426f1d4137e_Title">
            <a:extLst>
              <a:ext uri="{FF2B5EF4-FFF2-40B4-BE49-F238E27FC236}">
                <a16:creationId xmlns:a16="http://schemas.microsoft.com/office/drawing/2014/main" id="{BB1FB15C-3EDA-48B9-AD50-54206005D713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7522036" y="2396935"/>
            <a:ext cx="4292600" cy="43349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1st time IWD has a theme: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“Celebrating the past, Planning for the Future”</a:t>
            </a:r>
          </a:p>
        </p:txBody>
      </p:sp>
      <p:sp>
        <p:nvSpPr>
          <p:cNvPr id="45" name="OTLSHAPE_M_d0f7e361ea2243fc9fbd7426f1d4137e_Date">
            <a:extLst>
              <a:ext uri="{FF2B5EF4-FFF2-40B4-BE49-F238E27FC236}">
                <a16:creationId xmlns:a16="http://schemas.microsoft.com/office/drawing/2014/main" id="{AAA01017-55E7-43C1-AAAF-8EA6E94E905C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7522036" y="2843129"/>
            <a:ext cx="520700" cy="278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-52" normalizeH="0" baseline="0" noProof="0" dirty="0">
                <a:ln>
                  <a:noFill/>
                </a:ln>
                <a:solidFill>
                  <a:srgbClr val="CC3366"/>
                </a:solidFill>
                <a:effectLst/>
                <a:uLnTx/>
                <a:uFillTx/>
                <a:latin typeface="Montserrat SemiBold" panose="00000700000000000000" pitchFamily="2" charset="0"/>
                <a:ea typeface="+mn-ea"/>
                <a:cs typeface="+mn-cs"/>
              </a:rPr>
              <a:t>1996</a:t>
            </a:r>
          </a:p>
        </p:txBody>
      </p:sp>
      <p:sp>
        <p:nvSpPr>
          <p:cNvPr id="47" name="OTLSHAPE_M_ffddc49432b74c0c8b0ea7cddf18fb5c_Title">
            <a:extLst>
              <a:ext uri="{FF2B5EF4-FFF2-40B4-BE49-F238E27FC236}">
                <a16:creationId xmlns:a16="http://schemas.microsoft.com/office/drawing/2014/main" id="{10793D26-4C97-4BDE-9746-613B717CFB63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7884964" y="4887048"/>
            <a:ext cx="37846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Launch of InternationalWomensDay.com</a:t>
            </a:r>
            <a:endParaRPr kumimoji="0" lang="en-GB" sz="1400" b="1" i="0" u="none" strike="noStrike" kern="1200" cap="none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48" name="OTLSHAPE_M_ffddc49432b74c0c8b0ea7cddf18fb5c_Date">
            <a:extLst>
              <a:ext uri="{FF2B5EF4-FFF2-40B4-BE49-F238E27FC236}">
                <a16:creationId xmlns:a16="http://schemas.microsoft.com/office/drawing/2014/main" id="{1EFD4213-F357-4635-8A92-81BD683C7DDA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7884964" y="4595667"/>
            <a:ext cx="533400" cy="278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-48" normalizeH="0" baseline="0" noProof="0">
                <a:ln>
                  <a:noFill/>
                </a:ln>
                <a:solidFill>
                  <a:srgbClr val="CC3366"/>
                </a:solidFill>
                <a:effectLst/>
                <a:uLnTx/>
                <a:uFillTx/>
                <a:latin typeface="Montserrat SemiBold" panose="00000700000000000000" pitchFamily="2" charset="0"/>
                <a:ea typeface="+mn-ea"/>
                <a:cs typeface="+mn-cs"/>
              </a:rPr>
              <a:t>2001</a:t>
            </a:r>
          </a:p>
        </p:txBody>
      </p:sp>
      <p:sp>
        <p:nvSpPr>
          <p:cNvPr id="50" name="OTLSHAPE_M_f0da624be68145c08c76af1aa48bae53_Title">
            <a:extLst>
              <a:ext uri="{FF2B5EF4-FFF2-40B4-BE49-F238E27FC236}">
                <a16:creationId xmlns:a16="http://schemas.microsoft.com/office/drawing/2014/main" id="{E92A99F8-989D-401D-88B6-CCEAB38D4783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8610027" y="5469779"/>
            <a:ext cx="34798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March 2011  </a:t>
            </a:r>
            <a:r>
              <a:rPr lang="en-GB" sz="1400" b="1" dirty="0">
                <a:solidFill>
                  <a:schemeClr val="lt2"/>
                </a:solidFill>
                <a:latin typeface="Montserrat" panose="02000505000000020004" pitchFamily="2" charset="0"/>
              </a:rPr>
              <a:t>“</a:t>
            </a:r>
            <a:r>
              <a:rPr kumimoji="0" lang="en-GB" sz="1400" b="1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+mn-cs"/>
              </a:rPr>
              <a:t>Women’s History Month”</a:t>
            </a:r>
          </a:p>
        </p:txBody>
      </p:sp>
      <p:sp>
        <p:nvSpPr>
          <p:cNvPr id="51" name="OTLSHAPE_M_f0da624be68145c08c76af1aa48bae53_Date">
            <a:extLst>
              <a:ext uri="{FF2B5EF4-FFF2-40B4-BE49-F238E27FC236}">
                <a16:creationId xmlns:a16="http://schemas.microsoft.com/office/drawing/2014/main" id="{F8BE6341-6AB4-44D2-B1CD-72C4DF36DFFE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8610027" y="5178399"/>
            <a:ext cx="469900" cy="278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-52" normalizeH="0" baseline="0" noProof="0">
                <a:ln>
                  <a:noFill/>
                </a:ln>
                <a:solidFill>
                  <a:srgbClr val="CC3366"/>
                </a:solidFill>
                <a:effectLst/>
                <a:uLnTx/>
                <a:uFillTx/>
                <a:latin typeface="Montserrat SemiBold" panose="00000700000000000000" pitchFamily="2" charset="0"/>
                <a:ea typeface="+mn-ea"/>
                <a:cs typeface="+mn-cs"/>
              </a:rPr>
              <a:t>2011</a:t>
            </a:r>
          </a:p>
        </p:txBody>
      </p:sp>
      <p:sp>
        <p:nvSpPr>
          <p:cNvPr id="75" name="OTLSHAPE_M_ab6834dc67794fb69459463b4d7936c7_Title">
            <a:extLst>
              <a:ext uri="{FF2B5EF4-FFF2-40B4-BE49-F238E27FC236}">
                <a16:creationId xmlns:a16="http://schemas.microsoft.com/office/drawing/2014/main" id="{6217BC69-B9CF-41F2-92A1-DA49B3581584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141408" y="2916483"/>
            <a:ext cx="35687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15,000 women march in New York City </a:t>
            </a:r>
          </a:p>
        </p:txBody>
      </p:sp>
      <p:sp>
        <p:nvSpPr>
          <p:cNvPr id="76" name="OTLSHAPE_M_ab6834dc67794fb69459463b4d7936c7_Date">
            <a:extLst>
              <a:ext uri="{FF2B5EF4-FFF2-40B4-BE49-F238E27FC236}">
                <a16:creationId xmlns:a16="http://schemas.microsoft.com/office/drawing/2014/main" id="{BAF6F088-A5AC-422F-A48B-879303E6BD14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141408" y="3145930"/>
            <a:ext cx="533400" cy="278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-52" normalizeH="0" baseline="0" noProof="0" dirty="0">
                <a:ln>
                  <a:noFill/>
                </a:ln>
                <a:solidFill>
                  <a:srgbClr val="CC3366"/>
                </a:solidFill>
                <a:effectLst/>
                <a:uLnTx/>
                <a:uFillTx/>
                <a:latin typeface="Montserrat SemiBold" panose="00000700000000000000" pitchFamily="2" charset="0"/>
                <a:ea typeface="+mn-ea"/>
                <a:cs typeface="+mn-cs"/>
              </a:rPr>
              <a:t>1908</a:t>
            </a:r>
          </a:p>
        </p:txBody>
      </p:sp>
      <p:sp>
        <p:nvSpPr>
          <p:cNvPr id="78" name="OTLSHAPE_M_f9d28c2fc8054284925d792f4bece46b_Title">
            <a:extLst>
              <a:ext uri="{FF2B5EF4-FFF2-40B4-BE49-F238E27FC236}">
                <a16:creationId xmlns:a16="http://schemas.microsoft.com/office/drawing/2014/main" id="{985B8472-DDF7-4DC9-A255-77A3EFABD1D9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507513" y="4948981"/>
            <a:ext cx="39243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International Women’s Day set on March 8</a:t>
            </a:r>
          </a:p>
        </p:txBody>
      </p:sp>
      <p:sp>
        <p:nvSpPr>
          <p:cNvPr id="79" name="OTLSHAPE_M_f9d28c2fc8054284925d792f4bece46b_Date">
            <a:extLst>
              <a:ext uri="{FF2B5EF4-FFF2-40B4-BE49-F238E27FC236}">
                <a16:creationId xmlns:a16="http://schemas.microsoft.com/office/drawing/2014/main" id="{3D5CA3AC-4B96-4162-A4B9-3F6F2FBF1EB7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507513" y="4657601"/>
            <a:ext cx="457200" cy="278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-52" normalizeH="0" baseline="0" noProof="0" dirty="0">
                <a:ln>
                  <a:noFill/>
                </a:ln>
                <a:solidFill>
                  <a:srgbClr val="CC3366"/>
                </a:solidFill>
                <a:effectLst/>
                <a:uLnTx/>
                <a:uFillTx/>
                <a:latin typeface="Montserrat SemiBold" panose="00000700000000000000" pitchFamily="2" charset="0"/>
                <a:ea typeface="+mn-ea"/>
                <a:cs typeface="+mn-cs"/>
              </a:rPr>
              <a:t>1913</a:t>
            </a:r>
          </a:p>
        </p:txBody>
      </p:sp>
      <p:sp>
        <p:nvSpPr>
          <p:cNvPr id="62" name="OTLSHAPE_M_141b4e25e08740c1996f83f1718ad986_Title">
            <a:extLst>
              <a:ext uri="{FF2B5EF4-FFF2-40B4-BE49-F238E27FC236}">
                <a16:creationId xmlns:a16="http://schemas.microsoft.com/office/drawing/2014/main" id="{FA27608E-5657-4E24-9620-F51C26F9195A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8610027" y="3336674"/>
            <a:ext cx="1409700" cy="21674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IWD Centenary</a:t>
            </a:r>
          </a:p>
        </p:txBody>
      </p:sp>
      <p:sp>
        <p:nvSpPr>
          <p:cNvPr id="63" name="OTLSHAPE_M_141b4e25e08740c1996f83f1718ad986_Date">
            <a:extLst>
              <a:ext uri="{FF2B5EF4-FFF2-40B4-BE49-F238E27FC236}">
                <a16:creationId xmlns:a16="http://schemas.microsoft.com/office/drawing/2014/main" id="{27E5C37B-E7AC-48BC-8E17-80F80BE5321D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8610027" y="3566121"/>
            <a:ext cx="469900" cy="278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-52" normalizeH="0" baseline="0" noProof="0" dirty="0">
                <a:ln>
                  <a:noFill/>
                </a:ln>
                <a:solidFill>
                  <a:srgbClr val="CC3366"/>
                </a:solidFill>
                <a:effectLst/>
                <a:uLnTx/>
                <a:uFillTx/>
                <a:latin typeface="Montserrat SemiBold" panose="00000700000000000000" pitchFamily="2" charset="0"/>
                <a:ea typeface="+mn-ea"/>
                <a:cs typeface="+mn-cs"/>
              </a:rPr>
              <a:t>2011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AC2ECDC-F6AA-4696-8B52-D0981CD9F66E}"/>
              </a:ext>
            </a:extLst>
          </p:cNvPr>
          <p:cNvSpPr txBox="1"/>
          <p:nvPr/>
        </p:nvSpPr>
        <p:spPr>
          <a:xfrm>
            <a:off x="1382547" y="368385"/>
            <a:ext cx="8721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Montserrat" panose="02000505000000020004" pitchFamily="2" charset="0"/>
              </a:rPr>
              <a:t>International Women’s Day Timeline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5B7C4FC1-80E1-4FFB-884E-E4EC66573E92}"/>
              </a:ext>
            </a:extLst>
          </p:cNvPr>
          <p:cNvPicPr>
            <a:picLocks noChangeAspect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300" y="898302"/>
            <a:ext cx="1687493" cy="1913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71017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SIsIk9yaWdpbmFsQXNzZW1ibHlWZXJzaW9uIjoiNi4wNC4wMi4wMCIsIkVkaXRpb24iOm51bGwsIkxhc3RTYXZlZEVkaXRpb24iOjMsIklzUGx1c0VkaXRpb24iOmZhbHNlLCJJc1Byb0VkaXRpb24iOmZhbHNlfSwiRWZmZWN0IjowLCJTdHlsZSI6eyIkaWQiOiIzIiwiVGltZWJhbmRTdHlsZSI6eyIkaWQiOiI0IiwiU2NhbGVNYXJraW5nIjowLCJTaGFwZSI6MCwiU2hhcGVTdHlsZSI6eyIkaWQiOiI1IiwiTWFyZ2luIjp7IiRpZCI6IjYiLCJUb3AiOjAuMCwiTGVmdCI6MTIuMCwiUmlnaHQiOjEyLjAsIkJvdHRvbSI6MC4wfSwiUGFkZGluZyI6eyIkaWQiOiI3IiwiVG9wIjo1LjAsIkxlZnQiOjAuMCwiUmlnaHQiOjAuMCwiQm90dG9tIjo1LjB9LCJCYWNrZ3JvdW5kIjp7IiRpZCI6IjgiLCJDb2xvciI6eyIkaWQiOiI5IiwiQSI6MjU1LCJSIjoyMDQsIkciOjUxLCJCIjoxMDJ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TWlkZGxlVGllclNoYXBlU3R5bGUiOnsiJGlkIjoiMTMiLCJNYXJnaW4iOnsiJGlkIjoiMTQiLCJUb3AiOjAuMCwiTGVmdCI6MTIuMCwiUmlnaHQiOjEyLjAsIkJvdHRvbSI6MC4wfSwiUGFkZGluZyI6eyIkaWQiOiIxNSIsIlRvcCI6NS4wLCJMZWZ0IjowLjAsIlJpZ2h0IjowLjAsIkJvdHRvbSI6NS4wfSwiQmFja2dyb3VuZCI6eyIkaWQiOiIxNiIsIkNvbG9yIjp7IiRpZCI6IjE3IiwiQSI6MjU1LCJSIjozMSwiRyI6NzMsIkIiOjEyNX19LCJJc1Zpc2libGUiOnRydWUsIldpZHRoIjo4NTguMCwiSGVpZ2h0IjozM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Cb3R0b21UaWVyU2hhcGVTdHlsZSI6eyIkaWQiOiIyMSIsIk1hcmdpbiI6eyIkaWQiOiIyMiIsIlRvcCI6MC4wLCJMZWZ0IjoxMi4wLCJSaWdodCI6MTIuMCwiQm90dG9tIjowLjB9LCJQYWRkaW5nIjp7IiRpZCI6IjIzIiwiVG9wIjo1LjAsIkxlZnQiOjAuMCwiUmlnaHQiOjAuMCwiQm90dG9tIjo1LjB9LCJCYWNrZ3JvdW5kIjp7IiRpZCI6IjI0IiwiQ29sb3IiOnsiJGlkIjoiMjUiLCJBIjoyNTUsIlIiOjMxLCJHIjo3MywiQiI6MTI1fX0sIklzVmlzaWJsZSI6dHJ1ZSwiV2lkdGgiOjg1OC4wLCJIZWlnaHQiOjMwLjAsIkJvcmRlclN0eWxlIjp7IiRpZCI6IjI2IiwiTGluZUNvbG9yIjp7IiRpZCI6IjI3IiwiJHR5cGUiOiJOTFJFLkNvbW1vbi5Eb20uU29saWRDb2xvckJydXNoLCBOTFJFLkNvbW1vbiIsIkNvbG9yIjp7IiRpZCI6IjI4IiwiQSI6MjU1LCJSIjoyNTUsIkciOjAsIkIiOjB9fSwiTGluZVdlaWdodCI6MC4wLCJMaW5lVHlwZSI6MCwiUGFyZW50U3R5bGUiOm51bGx9LCJQYXJlbnRTdHlsZSI6bnVsbH0sIlJpZ2h0RW5kQ2Fwc1N0eWxlIjp7IiRpZCI6IjI5IiwiRm9udFNldHRpbmdzIjp7IiRpZCI6IjMwIiwiRm9udFNpemUiOjE4LCJGb250TmFtZSI6IkNhbGlicmkiLCJJc0JvbGQiOnRydWUsIklzSXRhbGljIjpmYWxzZSwiSXNVbmRlcmxpbmVkIjpmYWxzZSwiUGFyZW50U3R5bGUiOm51bGx9LCJBdXRvU2l6ZSI6MCwiRm9yZWdyb3VuZCI6eyIkaWQiOiIzMSIsIkNvbG9yIjp7IiRpZCI6IjM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zMyIsIlRvcCI6MC4wLCJMZWZ0IjowLjAsIlJpZ2h0IjoxNjkuOTU0OTA0MTcxMzU1OTEsIkJvdHRvbSI6MC4wfSwiUGFkZGluZyI6eyIkaWQiOiIzNCIsIlRvcCI6MC4wLCJMZWZ0IjowLjAsIlJpZ2h0IjowLjAsIkJvdHRvbSI6MC4wfSwiQmFja2dyb3VuZCI6eyIkaWQiOiIzNSIsIkNvbG9yIjp7IiRpZCI6IjM2IiwiQSI6ODksIlIiOjAsIkciOjAsIkIiOjB9fSwiSXNWaXNpYmxlIjpmYWxzZSwiV2lkdGgiOjAuMCwiSGVpZ2h0IjowLjAsIkJvcmRlclN0eWxlIjpudWxsLCJQYXJlbnRTdHlsZSI6bnVsbH0sIkxlZnRFbmRDYXBzU3R5bGUiOnsiJGlkIjoiMzciLCJGb250U2V0dGluZ3MiOnsiJGlkIjoiMzgiLCJGb250U2l6ZSI6MTgsIkZvbnROYW1lIjoiQ2FsaWJyaSIsIklzQm9sZCI6dHJ1ZSwiSXNJdGFsaWMiOmZhbHNlLCJJc1VuZGVybGluZWQiOmZhbHNlLCJQYXJlbnRTdHlsZSI6bnVsbH0sIkF1dG9TaXplIjowLCJGb3JlZ3JvdW5kIjp7IiRpZCI6IjM5IiwiQ29sb3IiOnsiJGlkIjoiNDA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QxIiwiVG9wIjowLjAsIkxlZnQiOjI1LjAsIlJpZ2h0IjowLjAsIkJvdHRvbSI6MC4wfSwiUGFkZGluZyI6eyIkaWQiOiI0MiIsIlRvcCI6MC4wLCJMZWZ0IjowLjAsIlJpZ2h0IjowLjAsIkJvdHRvbSI6MC4wfSwiQmFja2dyb3VuZCI6eyIkaWQiOiI0MyIsIkNvbG9yIjp7IiRyZWYiOiIzNiJ9fSwiSXNWaXNpYmxlIjpmYWxzZSwiV2lkdGgiOjAuMCwiSGVpZ2h0IjowLjAsIkJvcmRlclN0eWxlIjpudWxsLCJQYXJlbnRTdHlsZSI6bnVsbH0sIlRvZGF5VGV4dFN0eWxlIjp7IiRpZCI6IjQ0IiwiRm9udFNldHRpbmdzIjp7IiRpZCI6IjQ1IiwiRm9udFNpemUiOjksIkZvbnROYW1lIjoiQ2FsaWJyaSIsIklzQm9sZCI6ZmFsc2UsIklzSXRhbGljIjpmYWxzZSwiSXNVbmRlcmxpbmVkIjpmYWxzZSwiUGFyZW50U3R5bGUiOm51bGx9LCJBdXRvU2l6ZSI6MCwiRm9yZWdyb3VuZCI6eyIkaWQiOiI0NiIsIkNvbG9yIjp7IiRpZCI6IjQ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4IiwiVG9wIjowLjAsIkxlZnQiOjAuMCwiUmlnaHQiOjAuMCwiQm90dG9tIjowLjB9LCJQYWRkaW5nIjp7IiRpZCI6IjQ5IiwiVG9wIjowLjAsIkxlZnQiOjAuMCwiUmlnaHQiOjAuMCwiQm90dG9tIjowLjB9LCJCYWNrZ3JvdW5kIjp7IiRpZCI6IjUwIiwiQ29sb3IiOnsiJHJlZiI6IjM2In19LCJJc1Zpc2libGUiOnRydWUsIldpZHRoIjowLjAsIkhlaWdodCI6MC4wLCJCb3JkZXJTdHlsZSI6bnVsbCwiUGFyZW50U3R5bGUiOm51bGx9LCJUb2RheU1hcmtlclN0eWxlIjp7IiRpZCI6IjUxIiwiTWFyZ2luIjp7IiRpZCI6IjUyIiwiVG9wIjowLjAsIkxlZnQiOjAuMCwiUmlnaHQiOjAuMCwiQm90dG9tIjowLjB9LCJQYWRkaW5nIjp7IiRpZCI6IjUzIiwiVG9wIjowLjAsIkxlZnQiOjAuMCwiUmlnaHQiOjAuMCwiQm90dG9tIjowLjB9LCJCYWNrZ3JvdW5kIjp7IiRpZCI6IjU0IiwiQ29sb3IiOnsiJGlkIjoiNTUiLCJBIjoyNTUsIlIiOjI1NSwiRyI6MCwiQiI6MH19LCJJc1Zpc2libGUiOnRydWUsIldpZHRoIjowLjAsIkhlaWdodCI6MC4wLCJCb3JkZXJTdHlsZSI6bnVsbCwiUGFyZW50U3R5bGUiOm51bGx9LCJTY2FsZVN0eWxlIjp7IiRpZCI6IjU2IiwiU2hhcGUiOjAsIlNob3dTZWdtZW50U2VwYXJhdG9ycyI6dHJ1ZSwiU2VnbWVudFNlcGFyYXRvck9wYWNpdHkiOjMwLCJIYXNCZWVuVmlzaWJsZUJlZm9yZSI6dHJ1ZSwiRm9udFNldHRpbmdzIjp7IiRpZCI6IjU3IiwiRm9udFNpemUiOjE4LCJGb250TmFtZSI6Ik1vbnRzZXJyYXQgTGlnaHQiLCJJc0JvbGQiOnRydWUsIklzSXRhbGljIjpmYWxzZSwiSXNVbmRlcmxpbmVkIjpmYWxzZSwiUGFyZW50U3R5bGUiOm51bGx9LCJBdXRvU2l6ZSI6MCwiRm9yZWdyb3VuZCI6eyIkaWQiOiI1OCIsIkNvbG9yIjp7IiRpZCI6IjU5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YwIiwiVG9wIjowLjAsIkxlZnQiOjUuMCwiUmlnaHQiOjAuMCwiQm90dG9tIjowLjB9LCJQYWRkaW5nIjp7IiRpZCI6IjYxIiwiVG9wIjowLjAsIkxlZnQiOjAuMCwiUmlnaHQiOjAuMCwiQm90dG9tIjowLjB9LCJCYWNrZ3JvdW5kIjp7IiRpZCI6IjYyIiwiQ29sb3IiOnsiJHJlZiI6IjM2In19LCJJc1Zpc2libGUiOnRydWUsIldpZHRoIjowLjAsIkhlaWdodCI6MC4wLCJCb3JkZXJTdHlsZSI6bnVsbCwiUGFyZW50U3R5bGUiOm51bGx9LCJTaW5nbGVTY2FsZVNoYXBlU3R5bGUiOnsiJGlkIjoiNjMiLCJTaGFwZSI6MCwiSGVpZ2h0IjowLjB9LCJNaWRkbGVUaWVyU2NhbGVTdHlsZSI6eyIkaWQiOiI2NCIsIlNoYXBlIjowLCJTaG93U2VnbWVudFNlcGFyYXRvcnMiOnRydWUsIlNlZ21lbnRTZXBhcmF0b3JPcGFjaXR5IjozMCwiSGFzQmVlblZpc2libGVCZWZvcmUiOmZhbHNlLCJGb250U2V0dGluZ3MiOnsiJGlkIjoiNjUiLCJGb250U2l6ZSI6MTIsIkZvbnROYW1lIjoiQ2FsaWJyaSIsIklzQm9sZCI6ZmFsc2UsIklzSXRhbGljIjpmYWxzZSwiSXNVbmRlcmxpbmVkIjpmYWxzZSwiUGFyZW50U3R5bGUiOm51bGx9LCJBdXRvU2l6ZSI6MCwiRm9yZWdyb3VuZCI6eyIkaWQiOiI2NiIsIkNvbG9yIjp7IiRpZCI6IjY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Y4IiwiVG9wIjowLjAsIkxlZnQiOjUuMCwiUmlnaHQiOjAuMCwiQm90dG9tIjowLjB9LCJQYWRkaW5nIjp7IiRpZCI6IjY5IiwiVG9wIjowLjAsIkxlZnQiOjAuMCwiUmlnaHQiOjAuMCwiQm90dG9tIjowLjB9LCJCYWNrZ3JvdW5kIjp7IiRpZCI6IjcwIiwiQ29sb3IiOnsiJGlkIjoiNzEiLCJBIjo4OSwiUiI6MCwiRyI6MCwiQiI6MH19LCJJc1Zpc2libGUiOmZhbHNlLCJXaWR0aCI6MC4wLCJIZWlnaHQiOjAuMCwiQm9yZGVyU3R5bGUiOm51bGwsIlBhcmVudFN0eWxlIjpudWxsfSwiQm90dG9tVGllclNjYWxlU3R5bGUiOnsiJGlkIjoiNzIiLCJTaGFwZSI6MCwiU2hvd1NlZ21lbnRTZXBhcmF0b3JzIjp0cnVlLCJTZWdtZW50U2VwYXJhdG9yT3BhY2l0eSI6MzAsIkhhc0JlZW5WaXNpYmxlQmVmb3JlIjpmYWxzZSwiRm9udFNldHRpbmdzIjp7IiRpZCI6IjczIiwiRm9udFNpemUiOjEyLCJGb250TmFtZSI6IkNhbGlicmkiLCJJc0JvbGQiOmZhbHNlLCJJc0l0YWxpYyI6ZmFsc2UsIklzVW5kZXJsaW5lZCI6ZmFsc2UsIlBhcmVudFN0eWxlIjpudWxsfSwiQXV0b1NpemUiOjAsIkZvcmVncm91bmQiOnsiJGlkIjoiNzQiLCJDb2xvciI6eyIkaWQiOiI3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3NiIsIlRvcCI6MC4wLCJMZWZ0Ijo1LjAsIlJpZ2h0IjowLjAsIkJvdHRvbSI6MC4wfSwiUGFkZGluZyI6eyIkaWQiOiI3NyIsIlRvcCI6MC4wLCJMZWZ0IjowLjAsIlJpZ2h0IjowLjAsIkJvdHRvbSI6MC4wfSwiQmFja2dyb3VuZCI6eyIkaWQiOiI3OCIsIkNvbG9yIjp7IiRpZCI6Ijc5IiwiQSI6ODksIlIiOjAsIkciOjAsIkIiOjB9fSwiSXNWaXNpYmxlIjpmYWxzZSwiV2lkdGgiOjAuMCwiSGVpZ2h0IjowLjAsIkJvcmRlclN0eWxlIjpudWxsLCJQYXJlbnRTdHlsZSI6bnVsbH0sIkVsYXBzZWRUaW1lQmFja2dyb3VuZCI6eyIkaWQiOiI4MCIsIkNvbG9yIjp7IiRpZCI6IjgxIiwiQSI6MTkxLCJSIjoyNTUsIkciOjAsIkIiOjB9fSwiQXBwZW5kWWVhck9uWWVhckNoYW5nZSI6dHJ1ZSwiRWxhcHNlZFRpbWVGb3JtYXQiOjAsIlRvZGF5TWFya2VyUG9zaXRpb24iOjAsIlF1aWNrUG9zaXRpb24iOjMsIkFic29sdXRlUG9zaXRpb24iOjMxOS43NDAyMzQsIk1hcmdpbiI6eyIkaWQiOiI4MiIsIlRvcCI6MC4wLCJMZWZ0IjoxMC4wLCJSaWdodCI6MTAuMCwiQm90dG9tIjowLjB9LCJQYWRkaW5nIjp7IiRpZCI6IjgzIiwiVG9wIjowLjAsIkxlZnQiOjAuMCwiUmlnaHQiOjAuMCwiQm90dG9tIjowLjB9LCJCYWNrZ3JvdW5kIjp7IiRpZCI6Ijg0IiwiQ29sb3IiOnsiJGlkIjoiODUiLCJBIjoyNTUsIlIiOjMxLCJHIjo3MywiQiI6MTI1fX0sIklzVmlzaWJsZSI6dHJ1ZSwiV2lkdGgiOjAuMCwiSGVpZ2h0IjowLjAsIkJvcmRlclN0eWxlIjpudWxsLCJQYXJlbnRTdHlsZSI6bnVsbH0sIkRlZmF1bHRNaWxlc3RvbmVTdHlsZSI6eyIkaWQiOiI4NiIsIlNoYXBlIjoxNiwiQ29ubmVjdG9yTWFyZ2luIjp7IiRpZCI6Ijg3IiwiVG9wIjowLjAsIkxlZnQiOjIuMCwiUmlnaHQiOjIuMCwiQm90dG9tIjowLjB9LCJDb25uZWN0b3JTdHlsZSI6eyIkaWQiOiI4OCIsIkxpbmVDb2xvciI6eyIkaWQiOiI4OSIsIiR0eXBlIjoiTkxSRS5Db21tb24uRG9tLlNvbGlkQ29sb3JCcnVzaCwgTkxSRS5Db21tb24iLCJDb2xvciI6eyIkaWQiOiI5MCIsIkEiOjEyNywiUiI6MjU1LCJHIjoyNTUsIkIiOjI1NX19LCJMaW5lV2VpZ2h0IjoxLjAsIkxpbmVUeXBlIjowLCJQYXJlbnRTdHlsZSI6bnVsbH0sIklzQmVsb3dUaW1lYmFuZCI6ZmFsc2UsIlBvc2l0aW9uT25UYXNrIjowLCJIaWRlRGF0ZSI6ZmFsc2UsIlNoYXBlU2l6ZSI6MSwiU3BhY2luZyI6MS4wLCJQYWRkaW5nIjp7IiRpZCI6IjkxIiwiVG9wIjo3LjAsIkxlZnQiOjMuMCwiUmlnaHQiOjAuMCwiQm90dG9tIjoyLjB9LCJTaGFwZVN0eWxlIjp7IiRpZCI6IjkyIiwiTWFyZ2luIjp7IiRpZCI6IjkzIiwiVG9wIjowLjAsIkxlZnQiOjAuMCwiUmlnaHQiOjAuMCwiQm90dG9tIjowLjB9LCJQYWRkaW5nIjp7IiRpZCI6Ijk0IiwiVG9wIjowLjAsIkxlZnQiOjAuMCwiUmlnaHQiOjAuMCwiQm90dG9tIjowLjB9LCJCYWNrZ3JvdW5kIjp7IiRpZCI6Ijk1IiwiQ29sb3IiOnsiJGlkIjoiOTYiLCJBIjoyNTUsIlIiOjAsIkciOjExNCwiQiI6MTg4fX0sIklzVmlzaWJsZSI6dHJ1ZSwiV2lkdGgiOjE4LjAsIkhlaWdodCI6MjAuMCwiQm9yZGVyU3R5bGUiOnsiJGlkIjoiOTciLCJMaW5lQ29sb3IiOnsiJGlkIjoiOTgiLCIkdHlwZSI6Ik5MUkUuQ29tbW9uLkRvbS5Tb2xpZENvbG9yQnJ1c2gsIE5MUkUuQ29tbW9uIiwiQ29sb3IiOnsiJGlkIjoiOTkiLCJBIjoyNTUsIlIiOjI1NSwiRyI6MCwiQiI6MH19LCJMaW5lV2VpZ2h0IjowLjAsIkxpbmVUeXBlIjowLCJQYXJlbnRTdHlsZSI6bnVsbH0sIlBhcmVudFN0eWxlIjpudWxsfSwiVGl0bGVTdHlsZSI6eyIkaWQiOiIxMDAiLCJGb250U2V0dGluZ3MiOnsiJGlkIjoiMTAxIiwiRm9udFNpemUiOjE0LCJGb250TmFtZSI6Ik1vbnRzZXJyYXQiLCJJc0JvbGQiOnRydWUsIklzSXRhbGljIjpmYWxzZSwiSXNVbmRlcmxpbmVkIjpmYWxzZSwiUGFyZW50U3R5bGUiOm51bGx9LCJBdXRvU2l6ZSI6MCwiRm9yZWdyb3VuZCI6eyIkaWQiOiIxMDIiLCJDb2xvciI6eyIkaWQiOiIxMDM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A0IiwiVG9wIjowLjAsIkxlZnQiOjAuMCwiUmlnaHQiOjAuMCwiQm90dG9tIjowLjB9LCJQYWRkaW5nIjp7IiRpZCI6IjEwNSIsIlRvcCI6MC4wLCJMZWZ0IjowLjAsIlJpZ2h0IjowLjAsIkJvdHRvbSI6MC4wfSwiQmFja2dyb3VuZCI6eyIkaWQiOiIxMDYiLCJDb2xvciI6eyIkcmVmIjoiMzYifX0sIklzVmlzaWJsZSI6dHJ1ZSwiV2lkdGgiOjAuMCwiSGVpZ2h0IjowLjAsIkJvcmRlclN0eWxlIjpudWxsLCJQYXJlbnRTdHlsZSI6bnVsbH0sIkRhdGVTdHlsZSI6eyIkaWQiOiIxMDciLCJGb250U2V0dGluZ3MiOnsiJGlkIjoiMTA4IiwiRm9udFNpemUiOjE4LCJGb250TmFtZSI6Ik1vbnRzZXJyYXQgU2VtaUJvbGQiLCJJc0JvbGQiOmZhbHNlLCJJc0l0YWxpYyI6dHJ1ZSwiSXNVbmRlcmxpbmVkIjpmYWxzZSwiUGFyZW50U3R5bGUiOm51bGx9LCJBdXRvU2l6ZSI6MCwiRm9yZWdyb3VuZCI6eyIkaWQiOiIxMDkiLCJDb2xvciI6eyIkaWQiOiIxMTAiLCJBIjoyNTUsIlIiOjIwNCwiRyI6NTEsIkIiOjEwMn19LCJNYXhXaWR0aCI6MjAwLjAsIk1heEhlaWdodCI6IkluZmluaXR5IiwiU21hcnRGb3JlZ3JvdW5kSXNBY3RpdmUiOmZhbHNlLCJIb3Jpem9udGFsQWxpZ25tZW50IjowLCJWZXJ0aWNhbEFsaWdubWVudCI6MCwiU21hcnRGb3JlZ3JvdW5kIjpudWxsLCJCYWNrZ3JvdW5kRmlsbFR5cGUiOjAsIk1hcmdpbiI6eyIkaWQiOiIxMTEiLCJUb3AiOjAuMCwiTGVmdCI6MC4wLCJSaWdodCI6MC4wLCJCb3R0b20iOjAuMH0sIlBhZGRpbmciOnsiJGlkIjoiMTEyIiwiVG9wIjowLjAsIkxlZnQiOjAuMCwiUmlnaHQiOjAuMCwiQm90dG9tIjowLjB9LCJCYWNrZ3JvdW5kIjp7IiRpZCI6IjExMyIsIkNvbG9yIjp7IiRyZWYiOiIzNiJ9fSwiSXNWaXNpYmxlIjp0cnVlLCJXaWR0aCI6MC4wLCJIZWlnaHQiOjAuMCwiQm9yZGVyU3R5bGUiOm51bGwsIlBhcmVudFN0eWxlIjpudWxsfSwiRGF0ZUZvcm1hdCI6eyIkaWQiOiIxMT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xNSIsIkRhdGVQYXJ0SXNWaXNpYmxlIjp0cnVlLCJUaW1lUGFydElzVmlzaWJsZSI6ZmFsc2V9fSwiV2Vla051bWJlcmluZyI6eyIkaWQiOiIxMTYiLCJGb3JtYXQiOjAsIklzVmlzaWJsZSI6ZmFsc2UsIkxhc3RLbm93blZpc2liaWxpdHlTdGF0ZSI6ZmFsc2V9LCJJc1Zpc2libGUiOnRydWUsIlBhcmVudFN0eWxlIjpudWxsfSwiRGVmYXVsdFRhc2tTdHlsZSI6eyIkaWQiOiIxMTciLCJTaGFwZSI6MCwiU2hhcGVUaGlja25lc3MiOjAsIkR1cmF0aW9uRm9ybWF0IjowLCJJbmNsdWRlTm9uV29ya2luZ0RheXNJbkR1cmF0aW9uIjpmYWxzZSwiUGVyY2VudGFnZUNvbXBsZXRlU3R5bGUiOnsiJGlkIjoiMTE4IiwiRm9udFNldHRpbmdzIjp7IiRpZCI6IjExOSIsIkZvbnRTaXplIjoxMCwiRm9udE5hbWUiOiJDYWxpYnJpIiwiSXNCb2xkIjpmYWxzZSwiSXNJdGFsaWMiOmZhbHNlLCJJc1VuZGVybGluZWQiOmZhbHNlLCJQYXJlbnRTdHlsZSI6bnVsbH0sIkF1dG9TaXplIjowLCJGb3JlZ3JvdW5kIjp7IiRpZCI6IjEyMCIsIkNvbG9yIjp7IiRpZCI6IjEyM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IyIiwiVG9wIjowLjAsIkxlZnQiOjAuMCwiUmlnaHQiOjAuMCwiQm90dG9tIjowLjB9LCJQYWRkaW5nIjp7IiRpZCI6IjEyMyIsIlRvcCI6MC4wLCJMZWZ0IjowLjAsIlJpZ2h0IjowLjAsIkJvdHRvbSI6MC4wfSwiQmFja2dyb3VuZCI6eyIkaWQiOiIxMjQiLCJDb2xvciI6eyIkcmVmIjoiMzYifX0sIklzVmlzaWJsZSI6dHJ1ZSwiV2lkdGgiOjAuMCwiSGVpZ2h0IjowLjAsIkJvcmRlclN0eWxlIjpudWxsLCJQYXJlbnRTdHlsZSI6bnVsbH0sIkR1cmF0aW9uU3R5bGUiOnsiJGlkIjoiMTI1IiwiRm9udFNldHRpbmdzIjp7IiRpZCI6IjEyNiIsIkZvbnRTaXplIjoxMCwiRm9udE5hbWUiOiJDYWxpYnJpIiwiSXNCb2xkIjpmYWxzZSwiSXNJdGFsaWMiOmZhbHNlLCJJc1VuZGVybGluZWQiOmZhbHNlLCJQYXJlbnRTdHlsZSI6bnVsbH0sIkF1dG9TaXplIjowLCJGb3JlZ3JvdW5kIjp7IiRpZCI6IjEyNyIsIkNvbG9yIjp7IiRpZCI6IjEy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jkiLCJUb3AiOjAuMCwiTGVmdCI6MC4wLCJSaWdodCI6MC4wLCJCb3R0b20iOjAuMH0sIlBhZGRpbmciOnsiJGlkIjoiMTMwIiwiVG9wIjowLjAsIkxlZnQiOjAuMCwiUmlnaHQiOjAuMCwiQm90dG9tIjowLjB9LCJCYWNrZ3JvdW5kIjp7IiRpZCI6IjEzMSIsIkNvbG9yIjp7IiRyZWYiOiIzNiJ9fSwiSXNWaXNpYmxlIjp0cnVlLCJXaWR0aCI6MC4wLCJIZWlnaHQiOjAuMCwiQm9yZGVyU3R5bGUiOm51bGwsIlBhcmVudFN0eWxlIjpudWxsfSwiSG9yaXpvbnRhbENvbm5lY3RvclN0eWxlIjp7IiRpZCI6IjEzMiIsIkxpbmVDb2xvciI6eyIkaWQiOiIxMzMiLCIkdHlwZSI6Ik5MUkUuQ29tbW9uLkRvbS5Tb2xpZENvbG9yQnJ1c2gsIE5MUkUuQ29tbW9uIiwiQ29sb3IiOnsiJGlkIjoiMTM0IiwiQSI6MjU1LCJSIjoyMDQsIkciOjIwNCwiQiI6MjA0fX0sIkxpbmVXZWlnaHQiOjEuMCwiTGluZVR5cGUiOjAsIlBhcmVudFN0eWxlIjpudWxsfSwiVmVydGljYWxDb25uZWN0b3JTdHlsZSI6eyIkaWQiOiIxMzUiLCJMaW5lQ29sb3IiOnsiJGlkIjoiMTM2IiwiJHR5cGUiOiJOTFJFLkNvbW1vbi5Eb20uU29saWRDb2xvckJydXNoLCBOTFJFLkNvbW1vbiIsIkNvbG9yIjp7IiRpZCI6IjEzNyIsIkEiOjI1NSwiUiI6MjA0LCJHIjoyMDQsIkIiOjIwNH19LCJMaW5lV2VpZ2h0IjowLjAsIkxpbmVUeXBlIjowLCJQYXJlbnRTdHlsZSI6bnVsbH0sIk1hcmdpbiI6bnVsbCwiU3RhcnREYXRlUG9zaXRpb24iOjMsIkVuZERhdGVQb3NpdGlvbiI6MywiRGF0ZUlzVmlzaWJsZSI6dHJ1ZSwiVGl0bGVQb3NpdGlvbiI6NCwiRHVyYXRpb25Qb3NpdGlvbiI6MiwiUGVyY2VudGFnZUNvbXBsZXRlZFBvc2l0aW9uIjo2LCJTcGFjaW5nIjozLCJJc0JlbG93VGltZWJhbmQiOnRydWUsIlBlcmNlbnRhZ2VDb21wbGV0ZVNoYXBlT3BhY2l0eSI6MzUsIlNoYXBlU3R5bGUiOnsiJGlkIjoiMTM4IiwiTWFyZ2luIjp7IiRpZCI6IjEzOSIsIlRvcCI6MC4wLCJMZWZ0Ijo0LjAsIlJpZ2h0Ijo0LjAsIkJvdHRvbSI6MC4wfSwiUGFkZGluZyI6eyIkaWQiOiIxNDAiLCJUb3AiOjAuMCwiTGVmdCI6MC4wLCJSaWdodCI6MC4wLCJCb3R0b20iOjAuMH0sIkJhY2tncm91bmQiOnsiJGlkIjoiMTQxIiwiQ29sb3IiOnsiJGlkIjoiMTQyIiwiQSI6MjU1LCJSIjowLCJHIjoxMTQsIkIiOjE4OH19LCJJc1Zpc2libGUiOnRydWUsIldpZHRoIjowLjAsIkhlaWdodCI6MTAuMCwiQm9yZGVyU3R5bGUiOnsiJGlkIjoiMTQzIiwiTGluZUNvbG9yIjp7IiRpZCI6IjE0NCIsIiR0eXBlIjoiTkxSRS5Db21tb24uRG9tLlNvbGlkQ29sb3JCcnVzaCwgTkxSRS5Db21tb24iLCJDb2xvciI6eyIkaWQiOiIxNDUiLCJBIjoyNTUsIlIiOjI1NSwiRyI6MCwiQiI6MH19LCJMaW5lV2VpZ2h0IjowLjAsIkxpbmVUeXBlIjowLCJQYXJlbnRTdHlsZSI6bnVsbH0sIlBhcmVudFN0eWxlIjpudWxsfSwiVGl0bGVTdHlsZSI6eyIkaWQiOiIxNDYiLCJGb250U2V0dGluZ3MiOnsiJGlkIjoiMTQ3IiwiRm9udFNpemUiOjExLCJGb250TmFtZSI6IkNhbGlicmkiLCJJc0JvbGQiOnRydWUsIklzSXRhbGljIjpmYWxzZSwiSXNVbmRlcmxpbmVkIjpmYWxzZSwiUGFyZW50U3R5bGUiOm51bGx9LCJBdXRvU2l6ZSI6MCwiRm9yZWdyb3VuZCI6eyIkaWQiOiIxNDgiLCJDb2xvciI6eyIkaWQiOiIxNDk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UwIiwiVG9wIjowLjAsIkxlZnQiOjAuMCwiUmlnaHQiOjAuMCwiQm90dG9tIjowLjB9LCJQYWRkaW5nIjp7IiRpZCI6IjE1MSIsIlRvcCI6MC4wLCJMZWZ0IjowLjAsIlJpZ2h0IjowLjAsIkJvdHRvbSI6MC4wfSwiQmFja2dyb3VuZCI6eyIkaWQiOiIxNTIiLCJDb2xvciI6eyIkcmVmIjoiMzYifX0sIklzVmlzaWJsZSI6dHJ1ZSwiV2lkdGgiOjAuMCwiSGVpZ2h0IjowLjAsIkJvcmRlclN0eWxlIjpudWxsLCJQYXJlbnRTdHlsZSI6bnVsbH0sIkRhdGVTdHlsZSI6eyIkaWQiOiIxNTMiLCJGb250U2V0dGluZ3MiOnsiJGlkIjoiMTU0IiwiRm9udFNpemUiOjEwLCJGb250TmFtZSI6IkNhbGlicmkiLCJJc0JvbGQiOmZhbHNlLCJJc0l0YWxpYyI6ZmFsc2UsIklzVW5kZXJsaW5lZCI6ZmFsc2UsIlBhcmVudFN0eWxlIjpudWxsfSwiQXV0b1NpemUiOjAsIkZvcmVncm91bmQiOnsiJGlkIjoiMTU1IiwiQ29sb3IiOnsiJGlkIjoiMTU2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1NyIsIlRvcCI6MC4wLCJMZWZ0IjowLjAsIlJpZ2h0IjowLjAsIkJvdHRvbSI6MC4wfSwiUGFkZGluZyI6eyIkaWQiOiIxNTgiLCJUb3AiOjAuMCwiTGVmdCI6MC4wLCJSaWdodCI6MC4wLCJCb3R0b20iOjAuMH0sIkJhY2tncm91bmQiOnsiJGlkIjoiMTU5IiwiQ29sb3IiOnsiJHJlZiI6IjM2In19LCJJc1Zpc2libGUiOnRydWUsIldpZHRoIjowLjAsIkhlaWdodCI6MC4wLCJCb3JkZXJTdHlsZSI6bnVsbCwiUGFyZW50U3R5bGUiOm51bGx9LCJEYXRlRm9ybWF0Ijp7IiRpZCI6IjE2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EiLCJGb3JtYXQiOjAsIklzVmlzaWJsZSI6ZmFsc2UsIkxhc3RLbm93blZpc2liaWxpdHlTdGF0ZSI6ZmFsc2V9LCJJc1Zpc2libGUiOnRydWUsIlBhcmVudFN0eWxlIjpudWxsLCJfZXhwbGljaXRseVNldCI6eyIkaWQiOiIxN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2MyIsIkdyaWRsaW5lU3R5bGUiOnsiJGlkIjoiMTY0IiwiTGluZUNvbG9yIjp7IiRpZCI6IjE2NSIsIiR0eXBlIjoiTkxSRS5Db21tb24uRG9tLlNvbGlkQ29sb3JCcnVzaCwgTkxSRS5Db21tb24iLCJDb2xvciI6eyIkaWQiOiIxNjYiLCJBIjozOCwiUiI6OTEsIkciOjE1NSwiQiI6MjEzfX0sIkxpbmVXZWlnaHQiOjEuMCwiTGluZVR5cGUiOjAsIlBhcmVudFN0eWxlIjpudWxsfSwiTWFyZ2luIjp7IiRpZCI6IjE2NyIsIlRvcCI6MC4wLCJMZWZ0IjowLjAsIlJpZ2h0IjowLjAsIkJvdHRvbSI6MC4wfSwiUGFkZGluZyI6eyIkaWQiOiIxNjgiLCJUb3AiOjAuMCwiTGVmdCI6MC4wLCJSaWdodCI6MC4wLCJCb3R0b20iOjAuMH0sIkJhY2tncm91bmQiOm51bGwsIklzVmlzaWJsZSI6dHJ1ZSwiV2lkdGgiOjAuMCwiSGVpZ2h0IjowLjAsIkJvcmRlclN0eWxlIjp7IiRpZCI6IjE2OSIsIkxpbmVDb2xvciI6bnVsbCwiTGluZVdlaWdodCI6MC4wLCJMaW5lVHlwZSI6MCwiUGFyZW50U3R5bGUiOm51bGx9LCJQYXJlbnRTdHlsZSI6bnVsbH0sIkFjdGl2aXR5TGluZVBhbmVsU3R5bGUiOnsiJGlkIjoiMTcwIiwiQWN0aXZpdHlMaW5lU3R5bGUiOnsiJGlkIjoiMTcxIiwiTGluZUNvbG9yIjp7IiRpZCI6IjE3MiIsIiR0eXBlIjoiTkxSRS5Db21tb24uRG9tLlNvbGlkQ29sb3JCcnVzaCwgTkxSRS5Db21tb24iLCJDb2xvciI6eyIkaWQiOiIxNzMiLCJBIjozOCwiUiI6NjgsIkciOjExNCwiQiI6MTk2fX0sIkxpbmVXZWlnaHQiOjEuMCwiTGluZVR5cGUiOjAsIlBhcmVudFN0eWxlIjpudWxsfSwiTWFyZ2luIjp7IiRpZCI6IjE3NCIsIlRvcCI6MC4wLCJMZWZ0IjowLjAsIlJpZ2h0IjowLjAsIkJvdHRvbSI6MC4wfSwiUGFkZGluZyI6eyIkaWQiOiIxNzUiLCJUb3AiOjAuMCwiTGVmdCI6MC4wLCJSaWdodCI6MC4wLCJCb3R0b20iOjAuMH0sIkJhY2tncm91bmQiOm51bGwsIklzVmlzaWJsZSI6dHJ1ZSwiV2lkdGgiOjAuMCwiSGVpZ2h0IjowLjAsIkJvcmRlclN0eWxlIjp7IiRpZCI6IjE3NiIsIkxpbmVDb2xvciI6bnVsbCwiTGluZVdlaWdodCI6MC4wLCJMaW5lVHlwZSI6MCwiUGFyZW50U3R5bGUiOm51bGx9LCJQYXJlbnRTdHlsZSI6bnVsbH0sIlNob3dFbGFwc2VkVGltZUdyYWRpZW50U3R5bGUiOmZhbHNlLCJUaW1lYmFuZFJlc2VydmVkTGVmdEFyZWFTdHlsZSI6eyIkaWQiOiIxNzciLCJBY3Rpdml0eUhlYWRlcldpZHRoIjowLjAsIklzU2V0IjpmYWxzZX0sIkRlZmF1bHRTd2ltbGFuZVN0eWxlIjpudWxsfSwiU2NhbGUiOm51bGwsIlNjYWxlVjIiOnsiJGlkIjoiMTc4IiwiU3RhcnREYXRlIjoiMTkwNi0xMC0wN1QyMzo1OTowMCIsIkVuZERhdGUiOiIyMDIwLTA2LTAxVDIzOjU5OjAwIiwiQXV0b0RhdGVSYW5nZSI6ZmFsc2UsIldvcmtpbmdEYXlzIjozMSwiRmlzY2FsWWVhciI6eyIkaWQiOiIxNzkiLCJTdGFydE1vbnRoIjoxLCJVc2VTdGFydGluZ1llYXJGb3JOdW1iZXJpbmciOnRydWUsIlNob3dGaXNjYWxZZWFyTGFiZWwiOnRydWV9LCJUb2RheU1hcmtlclRleHQiOiJUb2RheSIsIkF1dG9TY2FsZVR5cGUiOnRydWUsIlRpbWViYW5kU2NhbGVzIjp7IiRpZCI6IjE4MCIsIlRvcFNjYWxlTGF5ZXIiOnsiJGlkIjoiMTgxIiwiRm9ybWF0IjoiTU1NIiwiVHlwZSI6NH0sIk1pZGRsZVNjYWxlTGF5ZXIiOnsiJGlkIjoiMTgyIiwiRm9ybWF0IjpudWxsLCJUeXBlIjowfSwiQm90dG9tU2NhbGVMYXllciI6eyIkaWQiOiIxODMiLCJGb3JtYXQiOm51bGwsIlR5cGUiOjB9fX0sIk1pbGVzdG9uZXMiOlt7IiRpZCI6IjE4NCIsIkRhdGUiOiIxOTA4LTAzLTAyVDIzOjU5OjAwIiwiU3R5bGUiOnsiJGlkIjoiMTg1IiwiU2hhcGUiOjE2LCJDb25uZWN0b3JNYXJnaW4iOnsiJHJlZiI6Ijg3In0sIkNvbm5lY3RvclN0eWxlIjp7IiRpZCI6IjE4NiIsIkxpbmVDb2xvciI6eyIkaWQiOiIxODciLCIkdHlwZSI6Ik5MUkUuQ29tbW9uLkRvbS5Tb2xpZENvbG9yQnJ1c2gsIE5MUkUuQ29tbW9uIiwiQ29sb3IiOnsiJGlkIjoiMTg4IiwiQSI6NjMsIlIiOjI1NSwiRyI6MjU1LCJCIjoyNTV9fSwiTGluZVdlaWdodCI6My42NjY2NjY3NSwiTGluZVR5cGUiOjAsIlBhcmVudFN0eWxlIjpudWxsfSwiSXNCZWxvd1RpbWViYW5kIjpmYWxzZSwiUG9zaXRpb25PblRhc2siOjAsIkhpZGVEYXRlIjpmYWxzZSwiU2hhcGVTaXplIjoxLCJTcGFjaW5nIjoxLjAsIlBhZGRpbmciOnsiJHJlZiI6IjkxIn0sIlNoYXBlU3R5bGUiOnsiJGlkIjoiMTg5IiwiTWFyZ2luIjp7IiRyZWYiOiI5MyJ9LCJQYWRkaW5nIjp7IiRyZWYiOiI5NCJ9LCJCYWNrZ3JvdW5kIjp7IiRpZCI6IjE5MCIsIkNvbG9yIjp7IiRpZCI6IjE5MSIsIkEiOjI1NSwiUiI6NjgsIkciOjExNCwiQiI6MTk2fX0sIklzVmlzaWJsZSI6dHJ1ZSwiV2lkdGgiOjAuMCwiSGVpZ2h0IjowLjAsIkJvcmRlclN0eWxlIjp7IiRpZCI6IjE5MiIsIkxpbmVDb2xvciI6eyIkcmVmIjoiOTgifSwiTGluZVdlaWdodCI6MC4wLCJMaW5lVHlwZSI6MCwiUGFyZW50U3R5bGUiOm51bGx9LCJQYXJlbnRTdHlsZSI6bnVsbH0sIlRpdGxlU3R5bGUiOnsiJGlkIjoiMTkzIiwiRm9udFNldHRpbmdzIjp7IiRpZCI6IjE5NCIsIkZvbnRTaXplIjoxNCwiRm9udE5hbWUiOiJNb250c2VycmF0IiwiSXNCb2xkIjp0cnVlLCJJc0l0YWxpYyI6ZmFsc2UsIklzVW5kZXJsaW5lZCI6ZmFsc2UsIlBhcmVudFN0eWxlIjpudWxsfSwiQXV0b1NpemUiOjIsIkZvcmVncm91bmQiOnsiJGlkIjoiMTk1IiwiQ29sb3IiOnsiJGlkIjoiMTk2IiwiQSI6MjU1LCJSIjoyMzEsIkciOjIzMCwiQiI6MjMwfX0sIk1heFdpZHRoIjoyODAuOTI2NjY2NjY2NjY2NjgsIk1heEhlaWdodCI6IkluZmluaXR5IiwiU21hcnRGb3JlZ3JvdW5kSXNBY3RpdmUiOmZhbHNlLCJIb3Jpem9udGFsQWxpZ25tZW50IjowLCJWZXJ0aWNhbEFsaWdubWVudCI6MCwiU21hcnRGb3JlZ3JvdW5kIjpudWxsLCJCYWNrZ3JvdW5kRmlsbFR5cGUiOjAsIk1hcmdpbiI6eyIkcmVmIjoiMTA0In0sIlBhZGRpbmciOnsiJHJlZiI6IjEwNSJ9LCJCYWNrZ3JvdW5kIjp7IiRpZCI6IjE5NyIsIkNvbG9yIjp7IiRpZCI6IjE5OCIsIkEiOjAsIlIiOjI1NSwiRyI6MjU1LCJCIjoyNTV9fSwiSXNWaXNpYmxlIjp0cnVlLCJXaWR0aCI6MC4wLCJIZWlnaHQiOjAuMCwiQm9yZGVyU3R5bGUiOnsiJGlkIjoiMTk5IiwiTGluZUNvbG9yIjpudWxsLCJMaW5lV2VpZ2h0IjowLjAsIkxpbmVUeXBlIjowLCJQYXJlbnRTdHlsZSI6bnVsbH0sIlBhcmVudFN0eWxlIjpudWxsfSwiRGF0ZVN0eWxlIjp7IiRpZCI6IjIwMCIsIkZvbnRTZXR0aW5ncyI6eyIkaWQiOiIyMDEiLCJGb250U2l6ZSI6MTgsIkZvbnROYW1lIjoiTW9udHNlcnJhdCBTZW1pQm9sZCIsIklzQm9sZCI6ZmFsc2UsIklzSXRhbGljIjp0cnVlLCJJc1VuZGVybGluZWQiOmZhbHNlLCJQYXJlbnRTdHlsZSI6bnVsbH0sIkF1dG9TaXplIjowLCJGb3JlZ3JvdW5kIjp7IiRpZCI6IjIwMiIsIkNvbG9yIjp7IiRpZCI6IjIwMyIsIkEiOjI1NSwiUiI6MjA0LCJHIjo1MSwiQiI6MTAyfX0sIk1heFdpZHRoIjoyMDAuMCwiTWF4SGVpZ2h0IjoiSW5maW5pdHkiLCJTbWFydEZvcmVncm91bmRJc0FjdGl2ZSI6ZmFsc2UsIkhvcml6b250YWxBbGlnbm1lbnQiOjAsIlZlcnRpY2FsQWxpZ25tZW50IjowLCJTbWFydEZvcmVncm91bmQiOm51bGwsIkJhY2tncm91bmRGaWxsVHlwZSI6MCwiTWFyZ2luIjp7IiRyZWYiOiIxMTEifSwiUGFkZGluZyI6eyIkcmVmIjoiMTEyIn0sIkJhY2tncm91bmQiOnsiJGlkIjoiMjA0IiwiQ29sb3IiOnsiJGlkIjoiMjA1IiwiQSI6MCwiUiI6MjU1LCJHIjoyNTUsIkIiOjI1NX19LCJJc1Zpc2libGUiOnRydWUsIldpZHRoIjowLjAsIkhlaWdodCI6MC4wLCJCb3JkZXJTdHlsZSI6eyIkaWQiOiIyMDYiLCJMaW5lQ29sb3IiOm51bGwsIkxpbmVXZWlnaHQiOjAuMCwiTGluZVR5cGUiOjAsIlBhcmVudFN0eWxlIjpudWxsfSwiUGFyZW50U3R5bGUiOm51bGx9LCJEYXRlRm9ybWF0Ijp7IiRpZCI6IjIw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A4IiwiRGF0ZVBhcnRJc1Zpc2libGUiOnRydWUsIlRpbWVQYXJ0SXNWaXNpYmxlIjpmYWxzZX19LCJXZWVrTnVtYmVyaW5nIjp7IiRpZCI6IjIwOSIsIkZvcm1hdCI6MCwiSXNWaXNpYmxlIjpmYWxzZSwiTGFzdEtub3duVmlzaWJpbGl0eVN0YXRlIjpmYWxzZX0sIklzVmlzaWJsZSI6dHJ1ZSwiUGFyZW50U3R5bGUiOm51bGx9LCJJbmRleCI6MCwiUGVyY2VudGFnZUNvbXBsZXRlIjpudWxsLCJQb3NpdGlvbiI6eyJSYXRpbyI6MC4xNzYxMDM1MDg0ODk1MTEwNCwiSXNDdXN0b20iOnRydWV9LCJEYXRlRm9ybWF0Ijp7IiRyZWYiOiIyMDcifSwiV2Vla051bWJlcmluZyI6eyIkaWQiOiIyMTAiLCJGb3JtYXQiOjAsIklzVmlzaWJsZSI6ZmFsc2UsIkxhc3RLbm93blZpc2liaWxpdHlTdGF0ZSI6ZmFsc2V9LCJSZWxhdGVkVGFza0lkIjoiMDAwMDAwMDAtMDAwMC0wMDAwLTAwMDAtMDAwMDAwMDAwMDAwIiwiSWQiOiJhYjY4MzRkYy02Nzc5LTRmYjYtOTQ1OS00NjNiNGQ3OTM2YzciLCJJbXBvcnRJZCI6bnVsbCwiVGl0bGUiOiIxNSwwMDAgd29tZW4gbWFyY2ggaW4gTmV3IFlvcmsgQ2l0eSAiLCJOb3RlIjpudWxsLCJIeXBlcmxpbmsiOnsiJGlkIjoiMjExIiwiQWRkcmVzcyI6bnVsbCwiU3ViQWRkcmVzcyI6bnVsbH0sIklzQ2hhbmdlZCI6ZmFsc2UsIklzTmV3IjpmYWxzZX0seyIkaWQiOiIyMTIiLCJEYXRlIjoiMjAxMS0wMi0yOFQyMzo1OTowMCIsIlN0eWxlIjp7IiRpZCI6IjIxMyIsIlNoYXBlIjoxNiwiQ29ubmVjdG9yTWFyZ2luIjp7IiRyZWYiOiI4NyJ9LCJDb25uZWN0b3JTdHlsZSI6eyIkaWQiOiIyMTQiLCJMaW5lQ29sb3IiOnsiJGlkIjoiMjE1IiwiJHR5cGUiOiJOTFJFLkNvbW1vbi5Eb20uU29saWRDb2xvckJydXNoLCBOTFJFLkNvbW1vbiIsIkNvbG9yIjp7IiRpZCI6IjIxNiIsIkEiOjYzLCJSIjoyNTUsIkciOjI1NSwiQiI6MjU1fX0sIkxpbmVXZWlnaHQiOjMuNjY2NjY2NzUsIkxpbmVUeXBlIjowLCJQYXJlbnRTdHlsZSI6bnVsbH0sIklzQmVsb3dUaW1lYmFuZCI6ZmFsc2UsIlBvc2l0aW9uT25UYXNrIjowLCJIaWRlRGF0ZSI6ZmFsc2UsIlNoYXBlU2l6ZSI6MSwiU3BhY2luZyI6MS4wLCJQYWRkaW5nIjp7IiRyZWYiOiI5MSJ9LCJTaGFwZVN0eWxlIjp7IiRpZCI6IjIxNyIsIk1hcmdpbiI6eyIkcmVmIjoiOTMifSwiUGFkZGluZyI6eyIkcmVmIjoiOTQifSwiQmFja2dyb3VuZCI6eyIkaWQiOiIyMTgiLCJDb2xvciI6eyIkaWQiOiIyMTkiLCJBIjoyNTUsIlIiOjY4LCJHIjoxMTQsIkIiOjE5Nn19LCJJc1Zpc2libGUiOnRydWUsIldpZHRoIjowLjAsIkhlaWdodCI6MC4wLCJCb3JkZXJTdHlsZSI6eyIkaWQiOiIyMjAiLCJMaW5lQ29sb3IiOnsiJHJlZiI6Ijk4In0sIkxpbmVXZWlnaHQiOjAuMCwiTGluZVR5cGUiOjAsIlBhcmVudFN0eWxlIjpudWxsfSwiUGFyZW50U3R5bGUiOm51bGx9LCJUaXRsZVN0eWxlIjp7IiRpZCI6IjIyMSIsIkZvbnRTZXR0aW5ncyI6eyIkaWQiOiIyMjIiLCJGb250U2l6ZSI6MTQsIkZvbnROYW1lIjoiTW9udHNlcnJhdCIsIklzQm9sZCI6dHJ1ZSwiSXNJdGFsaWMiOmZhbHNlLCJJc1VuZGVybGluZWQiOmZhbHNlLCJQYXJlbnRTdHlsZSI6bnVsbH0sIkF1dG9TaXplIjowLCJGb3JlZ3JvdW5kIjp7IiRpZCI6IjIyMyIsIkNvbG9yIjp7IiRpZCI6IjIyNC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MTA0In0sIlBhZGRpbmciOnsiJHJlZiI6IjEwNSJ9LCJCYWNrZ3JvdW5kIjp7IiRpZCI6IjIyNSIsIkNvbG9yIjp7IiRpZCI6IjIyNiIsIkEiOjAsIlIiOjI1NSwiRyI6MjU1LCJCIjoyNTV9fSwiSXNWaXNpYmxlIjp0cnVlLCJXaWR0aCI6MC4wLCJIZWlnaHQiOjAuMCwiQm9yZGVyU3R5bGUiOnsiJGlkIjoiMjI3IiwiTGluZUNvbG9yIjpudWxsLCJMaW5lV2VpZ2h0IjowLjAsIkxpbmVUeXBlIjowLCJQYXJlbnRTdHlsZSI6bnVsbH0sIlBhcmVudFN0eWxlIjpudWxsfSwiRGF0ZVN0eWxlIjp7IiRpZCI6IjIyOCIsIkZvbnRTZXR0aW5ncyI6eyIkaWQiOiIyMjkiLCJGb250U2l6ZSI6MTgsIkZvbnROYW1lIjoiTW9udHNlcnJhdCBTZW1pQm9sZCIsIklzQm9sZCI6ZmFsc2UsIklzSXRhbGljIjp0cnVlLCJJc1VuZGVybGluZWQiOmZhbHNlLCJQYXJlbnRTdHlsZSI6bnVsbH0sIkF1dG9TaXplIjowLCJGb3JlZ3JvdW5kIjp7IiRpZCI6IjIzMCIsIkNvbG9yIjp7IiRpZCI6IjIzMSIsIkEiOjI1NSwiUiI6MjA0LCJHIjo1MSwiQiI6MTAyfX0sIk1heFdpZHRoIjoyMDAuMCwiTWF4SGVpZ2h0IjoiSW5maW5pdHkiLCJTbWFydEZvcmVncm91bmRJc0FjdGl2ZSI6ZmFsc2UsIkhvcml6b250YWxBbGlnbm1lbnQiOjAsIlZlcnRpY2FsQWxpZ25tZW50IjowLCJTbWFydEZvcmVncm91bmQiOm51bGwsIkJhY2tncm91bmRGaWxsVHlwZSI6MCwiTWFyZ2luIjp7IiRyZWYiOiIxMTEifSwiUGFkZGluZyI6eyIkcmVmIjoiMTEyIn0sIkJhY2tncm91bmQiOnsiJGlkIjoiMjMyIiwiQ29sb3IiOnsiJGlkIjoiMjMzIiwiQSI6MCwiUiI6MjU1LCJHIjoyNTUsIkIiOjI1NX19LCJJc1Zpc2libGUiOnRydWUsIldpZHRoIjowLjAsIkhlaWdodCI6MC4wLCJCb3JkZXJTdHlsZSI6eyIkaWQiOiIyMzQiLCJMaW5lQ29sb3IiOm51bGwsIkxpbmVXZWlnaHQiOjAuMCwiTGluZVR5cGUiOjAsIlBhcmVudFN0eWxlIjpudWxsfSwiUGFyZW50U3R5bGUiOm51bGx9LCJEYXRlRm9ybWF0Ijp7IiRpZCI6IjIz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M2IiwiRGF0ZVBhcnRJc1Zpc2libGUiOnRydWUsIlRpbWVQYXJ0SXNWaXNpYmxlIjpmYWxzZX19LCJXZWVrTnVtYmVyaW5nIjp7IiRpZCI6IjIzNyIsIkZvcm1hdCI6MCwiSXNWaXNpYmxlIjpmYWxzZSwiTGFzdEtub3duVmlzaWJpbGl0eVN0YXRlIjpmYWxzZX0sIklzVmlzaWJsZSI6dHJ1ZSwiUGFyZW50U3R5bGUiOm51bGx9LCJJbmRleCI6MSwiUGVyY2VudGFnZUNvbXBsZXRlIjpudWxsLCJQb3NpdGlvbiI6eyJSYXRpbyI6MC4xNTA5NDEwOTcwNTM0NjA4MiwiSXNDdXN0b20iOmZhbHNlfSwiRGF0ZUZvcm1hdCI6eyIkcmVmIjoiMjM1In0sIldlZWtOdW1iZXJpbmciOnsiJGlkIjoiMjM4IiwiRm9ybWF0IjowLCJJc1Zpc2libGUiOmZhbHNlLCJMYXN0S25vd25WaXNpYmlsaXR5U3RhdGUiOmZhbHNlfSwiUmVsYXRlZFRhc2tJZCI6IjAwMDAwMDAwLTAwMDAtMDAwMC0wMDAwLTAwMDAwMDAwMDAwMCIsIklkIjoiMTQxYjRlMjUtZTA4Ny00MGMxLTk5NmYtODNmMTcxOGFkOTg2IiwiSW1wb3J0SWQiOm51bGwsIlRpdGxlIjoiSVdEIENlbnRlbmFyeSIsIk5vdGUiOm51bGwsIkh5cGVybGluayI6eyIkaWQiOiIyMzkiLCJBZGRyZXNzIjpudWxsLCJTdWJBZGRyZXNzIjpudWxsfSwiSXNDaGFuZ2VkIjpmYWxzZSwiSXNOZXciOmZhbHNlfSx7IiRpZCI6IjI0MCIsIkRhdGUiOiIxOTA5LTAyLTAxVDIzOjU5OjAwIiwiU3R5bGUiOnsiJGlkIjoiMjQxIiwiU2hhcGUiOjE2LCJDb25uZWN0b3JNYXJnaW4iOnsiJGlkIjoiMjQyIiwiVG9wIjowLjAsIkxlZnQiOjIuMCwiUmlnaHQiOjIuMCwiQm90dG9tIjowLjB9LCJDb25uZWN0b3JTdHlsZSI6eyIkaWQiOiIyNDMiLCJMaW5lQ29sb3IiOnsiJGlkIjoiMjQ0IiwiJHR5cGUiOiJOTFJFLkNvbW1vbi5Eb20uU29saWRDb2xvckJydXNoLCBOTFJFLkNvbW1vbiIsIkNvbG9yIjp7IiRpZCI6IjI0NSIsIkEiOjYzLCJSIjoyNTUsIkciOjI1NSwiQiI6MjU1fX0sIkxpbmVXZWlnaHQiOjMuNjY2NjY2NzUsIkxpbmVUeXBlIjowLCJQYXJlbnRTdHlsZSI6bnVsbH0sIklzQmVsb3dUaW1lYmFuZCI6dHJ1ZSwiUG9zaXRpb25PblRhc2siOjAsIkhpZGVEYXRlIjpmYWxzZSwiU2hhcGVTaXplIjoxLCJTcGFjaW5nIjoxLjAsIlBhZGRpbmciOnsiJGlkIjoiMjQ2IiwiVG9wIjo3LjAsIkxlZnQiOjMuMCwiUmlnaHQiOjAuMCwiQm90dG9tIjoyLjB9LCJTaGFwZVN0eWxlIjp7IiRpZCI6IjI0NyIsIk1hcmdpbiI6eyIkaWQiOiIyNDgiLCJUb3AiOjAuMCwiTGVmdCI6MC4wLCJSaWdodCI6MC4wLCJCb3R0b20iOjAuMH0sIlBhZGRpbmciOnsiJGlkIjoiMjQ5IiwiVG9wIjowLjAsIkxlZnQiOjAuMCwiUmlnaHQiOjAuMCwiQm90dG9tIjowLjB9LCJCYWNrZ3JvdW5kIjp7IiRpZCI6IjI1MCIsIkNvbG9yIjp7IiRpZCI6IjI1MSIsIkEiOjI1NSwiUiI6NjgsIkciOjExNCwiQiI6MTk2fX0sIklzVmlzaWJsZSI6dHJ1ZSwiV2lkdGgiOjAuMCwiSGVpZ2h0IjowLjAsIkJvcmRlclN0eWxlIjp7IiRpZCI6IjI1MiIsIkxpbmVDb2xvciI6eyIkcmVmIjoiOTgifSwiTGluZVdlaWdodCI6MC4wLCJMaW5lVHlwZSI6MCwiUGFyZW50U3R5bGUiOm51bGx9LCJQYXJlbnRTdHlsZSI6bnVsbH0sIlRpdGxlU3R5bGUiOnsiJGlkIjoiMjUzIiwiRm9udFNldHRpbmdzIjp7IiRpZCI6IjI1NCIsIkZvbnRTaXplIjoxNCwiRm9udE5hbWUiOiJNb250c2VycmF0IiwiSXNCb2xkIjp0cnVlLCJJc0l0YWxpYyI6ZmFsc2UsIklzVW5kZXJsaW5lZCI6ZmFsc2UsIlBhcmVudFN0eWxlIjpudWxsfSwiQXV0b1NpemUiOjAsIkZvcmVncm91bmQiOnsiJGlkIjoiMjU1IiwiQ29sb3IiOnsiJGlkIjoiMjU2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pZCI6IjI1NyIsIlRvcCI6MC4wLCJMZWZ0IjowLjAsIlJpZ2h0IjowLjAsIkJvdHRvbSI6MC4wfSwiUGFkZGluZyI6eyIkaWQiOiIyNTgiLCJUb3AiOjAuMCwiTGVmdCI6MC4wLCJSaWdodCI6MC4wLCJCb3R0b20iOjAuMH0sIkJhY2tncm91bmQiOnsiJGlkIjoiMjU5IiwiQ29sb3IiOnsiJGlkIjoiMjYwIiwiQSI6MCwiUiI6MjU1LCJHIjoyNTUsIkIiOjI1NX19LCJJc1Zpc2libGUiOnRydWUsIldpZHRoIjowLjAsIkhlaWdodCI6MC4wLCJCb3JkZXJTdHlsZSI6eyIkaWQiOiIyNjEiLCJMaW5lQ29sb3IiOm51bGwsIkxpbmVXZWlnaHQiOjAuMCwiTGluZVR5cGUiOjAsIlBhcmVudFN0eWxlIjpudWxsfSwiUGFyZW50U3R5bGUiOm51bGx9LCJEYXRlU3R5bGUiOnsiJGlkIjoiMjYyIiwiRm9udFNldHRpbmdzIjp7IiRpZCI6IjI2MyIsIkZvbnRTaXplIjoxOCwiRm9udE5hbWUiOiJNb250c2VycmF0IFNlbWlCb2xkIiwiSXNCb2xkIjpmYWxzZSwiSXNJdGFsaWMiOnRydWUsIklzVW5kZXJsaW5lZCI6ZmFsc2UsIlBhcmVudFN0eWxlIjpudWxsfSwiQXV0b1NpemUiOjAsIkZvcmVncm91bmQiOnsiJGlkIjoiMjY0IiwiQ29sb3IiOnsiJGlkIjoiMjY1IiwiQSI6MjU1LCJSIjoyMDQsIkciOjUxLCJCIjoxMDJ9fSwiTWF4V2lkdGgiOjIwMC4wLCJNYXhIZWlnaHQiOiJJbmZpbml0eSIsIlNtYXJ0Rm9yZWdyb3VuZElzQWN0aXZlIjpmYWxzZSwiSG9yaXpvbnRhbEFsaWdubWVudCI6MCwiVmVydGljYWxBbGlnbm1lbnQiOjAsIlNtYXJ0Rm9yZWdyb3VuZCI6bnVsbCwiQmFja2dyb3VuZEZpbGxUeXBlIjowLCJNYXJnaW4iOnsiJGlkIjoiMjY2IiwiVG9wIjowLjAsIkxlZnQiOjAuMCwiUmlnaHQiOjAuMCwiQm90dG9tIjowLjB9LCJQYWRkaW5nIjp7IiRpZCI6IjI2NyIsIlRvcCI6MC4wLCJMZWZ0IjowLjAsIlJpZ2h0IjowLjAsIkJvdHRvbSI6MC4wfSwiQmFja2dyb3VuZCI6eyIkaWQiOiIyNjgiLCJDb2xvciI6eyIkaWQiOiIyNjkiLCJBIjowLCJSIjoyNTUsIkciOjI1NSwiQiI6MjU1fX0sIklzVmlzaWJsZSI6dHJ1ZSwiV2lkdGgiOjAuMCwiSGVpZ2h0IjowLjAsIkJvcmRlclN0eWxlIjp7IiRpZCI6IjI3MCIsIkxpbmVDb2xvciI6bnVsbCwiTGluZVdlaWdodCI6MC4wLCJMaW5lVHlwZSI6MCwiUGFyZW50U3R5bGUiOm51bGx9LCJQYXJlbnRTdHlsZSI6bnVsbH0sIkRhdGVGb3JtYXQiOnsiJGlkIjoiMjc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zIiLCJEYXRlUGFydElzVmlzaWJsZSI6dHJ1ZSwiVGltZVBhcnRJc1Zpc2libGUiOmZhbHNlfX0sIldlZWtOdW1iZXJpbmciOnsiJGlkIjoiMjczIiwiRm9ybWF0IjowLCJJc1Zpc2libGUiOmZhbHNlLCJMYXN0S25vd25WaXNpYmlsaXR5U3RhdGUiOmZhbHNlfSwiSXNWaXNpYmxlIjp0cnVlLCJQYXJlbnRTdHlsZSI6bnVsbH0sIkluZGV4IjoyLCJQZXJjZW50YWdlQ29tcGxldGUiOm51bGwsIlBvc2l0aW9uIjp7IlJhdGlvIjowLjMxODg4MDI1OTQ0MDE5OTgyLCJJc0N1c3RvbSI6dHJ1ZX0sIkRhdGVGb3JtYXQiOnsiJHJlZiI6IjI3MSJ9LCJXZWVrTnVtYmVyaW5nIjp7IiRpZCI6IjI3NCIsIkZvcm1hdCI6MCwiSXNWaXNpYmxlIjpmYWxzZSwiTGFzdEtub3duVmlzaWJpbGl0eVN0YXRlIjpmYWxzZX0sIlJlbGF0ZWRUYXNrSWQiOiIwMDAwMDAwMC0wMDAwLTAwMDAtMDAwMC0wMDAwMDAwMDAwMDAiLCJJZCI6ImNkNzNlYTQ1LWJjZGItNDM4NS1hYjYzLWM5OGEyYTg0MjhjOCIsIkltcG9ydElkIjpudWxsLCJUaXRsZSI6IjFzdCBOYXRpb25hbCBXb21lbuKAmXMgRGF5ICIsIk5vdGUiOm51bGwsIkh5cGVybGluayI6eyIkaWQiOiIyNzUiLCJBZGRyZXNzIjpudWxsLCJTdWJBZGRyZXNzIjpudWxsfSwiSXNDaGFuZ2VkIjpmYWxzZSwiSXNOZXciOmZhbHNlfSx7IiRpZCI6IjI3NiIsIkRhdGUiOiIxOTExLTAzLTE5VDIzOjU5OjAwIiwiU3R5bGUiOnsiJGlkIjoiMjc3IiwiU2hhcGUiOjE2LCJDb25uZWN0b3JNYXJnaW4iOnsiJGlkIjoiMjc4IiwiVG9wIjowLjAsIkxlZnQiOjIuMCwiUmlnaHQiOjIuMCwiQm90dG9tIjowLjB9LCJDb25uZWN0b3JTdHlsZSI6eyIkaWQiOiIyNzkiLCJMaW5lQ29sb3IiOnsiJGlkIjoiMjgwIiwiJHR5cGUiOiJOTFJFLkNvbW1vbi5Eb20uU29saWRDb2xvckJydXNoLCBOTFJFLkNvbW1vbiIsIkNvbG9yIjp7IiRpZCI6IjI4MSIsIkEiOjYzLCJSIjoyNTUsIkciOjI1NSwiQiI6MjU1fX0sIkxpbmVXZWlnaHQiOjMuNjY2NjY2NzUsIkxpbmVUeXBlIjowLCJQYXJlbnRTdHlsZSI6bnVsbH0sIklzQmVsb3dUaW1lYmFuZCI6dHJ1ZSwiUG9zaXRpb25PblRhc2siOjAsIkhpZGVEYXRlIjpmYWxzZSwiU2hhcGVTaXplIjoxLCJTcGFjaW5nIjoxLjAsIlBhZGRpbmciOnsiJGlkIjoiMjgyIiwiVG9wIjo3LjAsIkxlZnQiOjMuMCwiUmlnaHQiOjAuMCwiQm90dG9tIjoyLjB9LCJTaGFwZVN0eWxlIjp7IiRpZCI6IjI4MyIsIk1hcmdpbiI6eyIkaWQiOiIyODQiLCJUb3AiOjAuMCwiTGVmdCI6MC4wLCJSaWdodCI6MC4wLCJCb3R0b20iOjAuMH0sIlBhZGRpbmciOnsiJGlkIjoiMjg1IiwiVG9wIjowLjAsIkxlZnQiOjAuMCwiUmlnaHQiOjAuMCwiQm90dG9tIjowLjB9LCJCYWNrZ3JvdW5kIjp7IiRpZCI6IjI4NiIsIkNvbG9yIjp7IiRpZCI6IjI4NyIsIkEiOjI1NSwiUiI6NjgsIkciOjExNCwiQiI6MTk2fX0sIklzVmlzaWJsZSI6dHJ1ZSwiV2lkdGgiOjAuMCwiSGVpZ2h0IjowLjAsIkJvcmRlclN0eWxlIjp7IiRpZCI6IjI4OCIsIkxpbmVDb2xvciI6eyIkcmVmIjoiOTgifSwiTGluZVdlaWdodCI6MC4wLCJMaW5lVHlwZSI6MCwiUGFyZW50U3R5bGUiOm51bGx9LCJQYXJlbnRTdHlsZSI6bnVsbH0sIlRpdGxlU3R5bGUiOnsiJGlkIjoiMjg5IiwiRm9udFNldHRpbmdzIjp7IiRpZCI6IjI5MCIsIkZvbnRTaXplIjoxNCwiRm9udE5hbWUiOiJNb250c2VycmF0IiwiSXNCb2xkIjp0cnVlLCJJc0l0YWxpYyI6ZmFsc2UsIklzVW5kZXJsaW5lZCI6ZmFsc2UsIlBhcmVudFN0eWxlIjpudWxsfSwiQXV0b1NpemUiOjIsIkZvcmVncm91bmQiOnsiJGlkIjoiMjkxIiwiQ29sb3IiOnsiJGlkIjoiMjkyIiwiQSI6MjU1LCJSIjoyMzEsIkciOjIzMCwiQiI6MjMwfX0sIk1heFdpZHRoIjo2NDkuMCwiTWF4SGVpZ2h0IjoiSW5maW5pdHkiLCJTbWFydEZvcmVncm91bmRJc0FjdGl2ZSI6ZmFsc2UsIkhvcml6b250YWxBbGlnbm1lbnQiOjAsIlZlcnRpY2FsQWxpZ25tZW50IjowLCJTbWFydEZvcmVncm91bmQiOm51bGwsIkJhY2tncm91bmRGaWxsVHlwZSI6MCwiTWFyZ2luIjp7IiRpZCI6IjI5MyIsIlRvcCI6MC4wLCJMZWZ0IjowLjAsIlJpZ2h0IjowLjAsIkJvdHRvbSI6MC4wfSwiUGFkZGluZyI6eyIkaWQiOiIyOTQiLCJUb3AiOjAuMCwiTGVmdCI6MC4wLCJSaWdodCI6MC4wLCJCb3R0b20iOjAuMH0sIkJhY2tncm91bmQiOnsiJGlkIjoiMjk1IiwiQ29sb3IiOnsiJGlkIjoiMjk2IiwiQSI6MCwiUiI6MjU1LCJHIjoyNTUsIkIiOjI1NX19LCJJc1Zpc2libGUiOnRydWUsIldpZHRoIjowLjAsIkhlaWdodCI6MC4wLCJCb3JkZXJTdHlsZSI6eyIkaWQiOiIyOTciLCJMaW5lQ29sb3IiOm51bGwsIkxpbmVXZWlnaHQiOjAuMCwiTGluZVR5cGUiOjAsIlBhcmVudFN0eWxlIjpudWxsfSwiUGFyZW50U3R5bGUiOm51bGx9LCJEYXRlU3R5bGUiOnsiJGlkIjoiMjk4IiwiRm9udFNldHRpbmdzIjp7IiRpZCI6IjI5OSIsIkZvbnRTaXplIjoxOCwiRm9udE5hbWUiOiJNb250c2VycmF0IFNlbWlCb2xkIiwiSXNCb2xkIjpmYWxzZSwiSXNJdGFsaWMiOnRydWUsIklzVW5kZXJsaW5lZCI6ZmFsc2UsIlBhcmVudFN0eWxlIjpudWxsfSwiQXV0b1NpemUiOjAsIkZvcmVncm91bmQiOnsiJGlkIjoiMzAwIiwiQ29sb3IiOnsiJGlkIjoiMzAxIiwiQSI6MjU1LCJSIjoyMDQsIkciOjUxLCJCIjoxMDJ9fSwiTWF4V2lkdGgiOjIwMC4wLCJNYXhIZWlnaHQiOiJJbmZpbml0eSIsIlNtYXJ0Rm9yZWdyb3VuZElzQWN0aXZlIjpmYWxzZSwiSG9yaXpvbnRhbEFsaWdubWVudCI6MCwiVmVydGljYWxBbGlnbm1lbnQiOjAsIlNtYXJ0Rm9yZWdyb3VuZCI6bnVsbCwiQmFja2dyb3VuZEZpbGxUeXBlIjowLCJNYXJnaW4iOnsiJGlkIjoiMzAyIiwiVG9wIjowLjAsIkxlZnQiOjAuMCwiUmlnaHQiOjAuMCwiQm90dG9tIjowLjB9LCJQYWRkaW5nIjp7IiRpZCI6IjMwMyIsIlRvcCI6MC4wLCJMZWZ0IjowLjAsIlJpZ2h0IjowLjAsIkJvdHRvbSI6MC4wfSwiQmFja2dyb3VuZCI6eyIkaWQiOiIzMDQiLCJDb2xvciI6eyIkaWQiOiIzMDUiLCJBIjowLCJSIjoyNTUsIkciOjI1NSwiQiI6MjU1fX0sIklzVmlzaWJsZSI6dHJ1ZSwiV2lkdGgiOjAuMCwiSGVpZ2h0IjowLjAsIkJvcmRlclN0eWxlIjp7IiRpZCI6IjMwNiIsIkxpbmVDb2xvciI6bnVsbCwiTGluZVdlaWdodCI6MC4wLCJMaW5lVHlwZSI6MCwiUGFyZW50U3R5bGUiOm51bGx9LCJQYXJlbnRTdHlsZSI6bnVsbH0sIkRhdGVGb3JtYXQiOnsiJGlkIjoiMzA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DgiLCJEYXRlUGFydElzVmlzaWJsZSI6dHJ1ZSwiVGltZVBhcnRJc1Zpc2libGUiOmZhbHNlfX0sIldlZWtOdW1iZXJpbmciOnsiJGlkIjoiMzA5IiwiRm9ybWF0IjowLCJJc1Zpc2libGUiOmZhbHNlLCJMYXN0S25vd25WaXNpYmlsaXR5U3RhdGUiOmZhbHNlfSwiSXNWaXNpYmxlIjp0cnVlLCJQYXJlbnRTdHlsZSI6bnVsbH0sIkluZGV4IjozLCJQZXJjZW50YWdlQ29tcGxldGUiOm51bGwsIlBvc2l0aW9uIjp7IlJhdGlvIjowLjIxMDY1MDI3MDcxNDE1NjczLCJJc0N1c3RvbSI6dHJ1ZX0sIkRhdGVGb3JtYXQiOnsiJHJlZiI6IjMwNyJ9LCJXZWVrTnVtYmVyaW5nIjp7IiRpZCI6IjMxMCIsIkZvcm1hdCI6MCwiSXNWaXNpYmxlIjpmYWxzZSwiTGFzdEtub3duVmlzaWJpbGl0eVN0YXRlIjpmYWxzZX0sIlJlbGF0ZWRUYXNrSWQiOiIwMDAwMDAwMC0wMDAwLTAwMDAtMDAwMC0wMDAwMDAwMDAwMDAiLCJJZCI6ImY0YmUzNDkxLWFkYzMtNDY2YS1hZjg4LTUwNTkxY2U5ZTRkZCIsIkltcG9ydElkIjpudWxsLCJUaXRsZSI6IjFzdCBJbnRlcm5hdGlvbmFsIFdvbWVu4oCZcyBEYXkgJiDigJxCcmVhZCBhbmQgUm9zZXPigJ0gY2FtcGFpZ24iLCJOb3RlIjpudWxsLCJIeXBlcmxpbmsiOnsiJGlkIjoiMzExIiwiQWRkcmVzcyI6bnVsbCwiU3ViQWRkcmVzcyI6bnVsbH0sIklzQ2hhbmdlZCI6ZmFsc2UsIklzTmV3IjpmYWxzZX0seyIkaWQiOiIzMTIiLCJEYXRlIjoiMTkxMy0wMy0yMFQyMzo1OTowMCIsIlN0eWxlIjp7IiRpZCI6IjMxMyIsIlNoYXBlIjoxNiwiQ29ubmVjdG9yTWFyZ2luIjp7IiRyZWYiOiI4NyJ9LCJDb25uZWN0b3JTdHlsZSI6eyIkaWQiOiIzMTQiLCJMaW5lQ29sb3IiOnsiJGlkIjoiMzE1IiwiJHR5cGUiOiJOTFJFLkNvbW1vbi5Eb20uU29saWRDb2xvckJydXNoLCBOTFJFLkNvbW1vbiIsIkNvbG9yIjp7IiRpZCI6IjMxNiIsIkEiOjYzLCJSIjoyNTUsIkciOjI1NSwiQiI6MjU1fX0sIkxpbmVXZWlnaHQiOjMuNjY2NjY2NzUsIkxpbmVUeXBlIjowLCJQYXJlbnRTdHlsZSI6bnVsbH0sIklzQmVsb3dUaW1lYmFuZCI6dHJ1ZSwiUG9zaXRpb25PblRhc2siOjAsIkhpZGVEYXRlIjpmYWxzZSwiU2hhcGVTaXplIjoxLCJTcGFjaW5nIjoxLjAsIlBhZGRpbmciOnsiJHJlZiI6IjkxIn0sIlNoYXBlU3R5bGUiOnsiJGlkIjoiMzE3IiwiTWFyZ2luIjp7IiRyZWYiOiI5MyJ9LCJQYWRkaW5nIjp7IiRyZWYiOiI5NCJ9LCJCYWNrZ3JvdW5kIjp7IiRpZCI6IjMxOCIsIkNvbG9yIjp7IiRpZCI6IjMxOSIsIkEiOjI1NSwiUiI6NjgsIkciOjExNCwiQiI6MTk2fX0sIklzVmlzaWJsZSI6dHJ1ZSwiV2lkdGgiOjAuMCwiSGVpZ2h0IjowLjAsIkJvcmRlclN0eWxlIjp7IiRpZCI6IjMyMCIsIkxpbmVDb2xvciI6eyIkcmVmIjoiOTgifSwiTGluZVdlaWdodCI6MC4wLCJMaW5lVHlwZSI6MCwiUGFyZW50U3R5bGUiOm51bGx9LCJQYXJlbnRTdHlsZSI6bnVsbH0sIlRpdGxlU3R5bGUiOnsiJGlkIjoiMzIxIiwiRm9udFNldHRpbmdzIjp7IiRpZCI6IjMyMiIsIkZvbnRTaXplIjoxNCwiRm9udE5hbWUiOiJNb250c2VycmF0IiwiSXNCb2xkIjp0cnVlLCJJc0l0YWxpYyI6ZmFsc2UsIklzVW5kZXJsaW5lZCI6ZmFsc2UsIlBhcmVudFN0eWxlIjpudWxsfSwiQXV0b1NpemUiOjIsIkZvcmVncm91bmQiOnsiJGlkIjoiMzIzIiwiQ29sb3IiOnsiJGlkIjoiMzI0IiwiQSI6MjU1LCJSIjoyMzEsIkciOjIzMCwiQiI6MjMwfX0sIk1heFdpZHRoIjozMTIuMzA2NjY2NjY2NjY2NjcsIk1heEhlaWdodCI6IkluZmluaXR5IiwiU21hcnRGb3JlZ3JvdW5kSXNBY3RpdmUiOmZhbHNlLCJIb3Jpem9udGFsQWxpZ25tZW50IjowLCJWZXJ0aWNhbEFsaWdubWVudCI6MCwiU21hcnRGb3JlZ3JvdW5kIjpudWxsLCJCYWNrZ3JvdW5kRmlsbFR5cGUiOjAsIk1hcmdpbiI6eyIkcmVmIjoiMTA0In0sIlBhZGRpbmciOnsiJHJlZiI6IjEwNSJ9LCJCYWNrZ3JvdW5kIjp7IiRpZCI6IjMyNSIsIkNvbG9yIjp7IiRpZCI6IjMyNiIsIkEiOjAsIlIiOjI1NSwiRyI6MjU1LCJCIjoyNTV9fSwiSXNWaXNpYmxlIjp0cnVlLCJXaWR0aCI6MC4wLCJIZWlnaHQiOjAuMCwiQm9yZGVyU3R5bGUiOnsiJGlkIjoiMzI3IiwiTGluZUNvbG9yIjpudWxsLCJMaW5lV2VpZ2h0IjowLjAsIkxpbmVUeXBlIjowLCJQYXJlbnRTdHlsZSI6bnVsbH0sIlBhcmVudFN0eWxlIjpudWxsfSwiRGF0ZVN0eWxlIjp7IiRpZCI6IjMyOCIsIkZvbnRTZXR0aW5ncyI6eyIkaWQiOiIzMjkiLCJGb250U2l6ZSI6MTgsIkZvbnROYW1lIjoiTW9udHNlcnJhdCBTZW1pQm9sZCIsIklzQm9sZCI6ZmFsc2UsIklzSXRhbGljIjp0cnVlLCJJc1VuZGVybGluZWQiOmZhbHNlLCJQYXJlbnRTdHlsZSI6bnVsbH0sIkF1dG9TaXplIjowLCJGb3JlZ3JvdW5kIjp7IiRpZCI6IjMzMCIsIkNvbG9yIjp7IiRpZCI6IjMzMSIsIkEiOjI1NSwiUiI6MjA0LCJHIjo1MSwiQiI6MTAyfX0sIk1heFdpZHRoIjoyMDAuMCwiTWF4SGVpZ2h0IjoiSW5maW5pdHkiLCJTbWFydEZvcmVncm91bmRJc0FjdGl2ZSI6ZmFsc2UsIkhvcml6b250YWxBbGlnbm1lbnQiOjAsIlZlcnRpY2FsQWxpZ25tZW50IjowLCJTbWFydEZvcmVncm91bmQiOm51bGwsIkJhY2tncm91bmRGaWxsVHlwZSI6MCwiTWFyZ2luIjp7IiRyZWYiOiIxMTEifSwiUGFkZGluZyI6eyIkcmVmIjoiMTEyIn0sIkJhY2tncm91bmQiOnsiJGlkIjoiMzMyIiwiQ29sb3IiOnsiJGlkIjoiMzMzIiwiQSI6MCwiUiI6MjU1LCJHIjoyNTUsIkIiOjI1NX19LCJJc1Zpc2libGUiOnRydWUsIldpZHRoIjowLjAsIkhlaWdodCI6MC4wLCJCb3JkZXJTdHlsZSI6eyIkaWQiOiIzMzQiLCJMaW5lQ29sb3IiOm51bGwsIkxpbmVXZWlnaHQiOjAuMCwiTGluZVR5cGUiOjAsIlBhcmVudFN0eWxlIjpudWxsfSwiUGFyZW50U3R5bGUiOm51bGx9LCJEYXRlRm9ybWF0Ijp7IiRpZCI6IjMz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M2IiwiRGF0ZVBhcnRJc1Zpc2libGUiOnRydWUsIlRpbWVQYXJ0SXNWaXNpYmxlIjpmYWxzZX19LCJXZWVrTnVtYmVyaW5nIjp7IiRpZCI6IjMzNyIsIkZvcm1hdCI6MCwiSXNWaXNpYmxlIjpmYWxzZSwiTGFzdEtub3duVmlzaWJpbGl0eVN0YXRlIjpmYWxzZX0sIklzVmlzaWJsZSI6dHJ1ZSwiUGFyZW50U3R5bGUiOm51bGx9LCJJbmRleCI6NCwiUGVyY2VudGFnZUNvbXBsZXRlIjpudWxsLCJQb3NpdGlvbiI6eyJSYXRpbyI6MC4xMDc0ODU3NjgzNjg4OTU5NywiSXNDdXN0b20iOmZhbHNlfSwiRGF0ZUZvcm1hdCI6eyIkcmVmIjoiMzM1In0sIldlZWtOdW1iZXJpbmciOnsiJGlkIjoiMzM4IiwiRm9ybWF0IjowLCJJc1Zpc2libGUiOmZhbHNlLCJMYXN0S25vd25WaXNpYmlsaXR5U3RhdGUiOmZhbHNlfSwiUmVsYXRlZFRhc2tJZCI6IjAwMDAwMDAwLTAwMDAtMDAwMC0wMDAwLTAwMDAwMDAwMDAwMCIsIklkIjoiZjlkMjhjMmYtYzgwNS00Mjg0LTkyNWQtNzkyZjRiZWNlNDZiIiwiSW1wb3J0SWQiOm51bGwsIlRpdGxlIjoiSW50ZXJuYXRpb25hbCBXb21lbuKAmXMgRGF5IHNldCBvbiBNYXJjaCA4IiwiTm90ZSI6bnVsbCwiSHlwZXJsaW5rIjp7IiRpZCI6IjMzOSIsIkFkZHJlc3MiOm51bGwsIlN1YkFkZHJlc3MiOm51bGx9LCJJc0NoYW5nZWQiOmZhbHNlLCJJc05ldyI6ZmFsc2V9LHsiJGlkIjoiMzQwIiwiRGF0ZSI6IjE5MTctMDItMjNUMjM6NTk6MDAiLCJTdHlsZSI6eyIkaWQiOiIzNDEiLCJTaGFwZSI6MTYsIkNvbm5lY3Rvck1hcmdpbiI6eyIkaWQiOiIzNDIiLCJUb3AiOjAuMCwiTGVmdCI6Mi4wLCJSaWdodCI6Mi4wLCJCb3R0b20iOjAuMH0sIkNvbm5lY3RvclN0eWxlIjp7IiRpZCI6IjM0MyIsIkxpbmVDb2xvciI6eyIkaWQiOiIzNDQiLCIkdHlwZSI6Ik5MUkUuQ29tbW9uLkRvbS5Tb2xpZENvbG9yQnJ1c2gsIE5MUkUuQ29tbW9uIiwiQ29sb3IiOnsiJGlkIjoiMzQ1IiwiQSI6NjMsIlIiOjI1NSwiRyI6MjU1LCJCIjoyNTV9fSwiTGluZVdlaWdodCI6My42NjY2NjY3NSwiTGluZVR5cGUiOjAsIlBhcmVudFN0eWxlIjpudWxsfSwiSXNCZWxvd1RpbWViYW5kIjpmYWxzZSwiUG9zaXRpb25PblRhc2siOjAsIkhpZGVEYXRlIjpmYWxzZSwiU2hhcGVTaXplIjoxLCJTcGFjaW5nIjoxLjAsIlBhZGRpbmciOnsiJGlkIjoiMzQ2IiwiVG9wIjo3LjAsIkxlZnQiOjMuMCwiUmlnaHQiOjAuMCwiQm90dG9tIjoyLjB9LCJTaGFwZVN0eWxlIjp7IiRpZCI6IjM0NyIsIk1hcmdpbiI6eyIkaWQiOiIzNDgiLCJUb3AiOjAuMCwiTGVmdCI6MC4wLCJSaWdodCI6MC4wLCJCb3R0b20iOjAuMH0sIlBhZGRpbmciOnsiJGlkIjoiMzQ5IiwiVG9wIjowLjAsIkxlZnQiOjAuMCwiUmlnaHQiOjAuMCwiQm90dG9tIjowLjB9LCJCYWNrZ3JvdW5kIjp7IiRpZCI6IjM1MCIsIkNvbG9yIjp7IiRpZCI6IjM1MSIsIkEiOjI1NSwiUiI6NjgsIkciOjExNCwiQiI6MTk2fX0sIklzVmlzaWJsZSI6dHJ1ZSwiV2lkdGgiOjAuMCwiSGVpZ2h0IjowLjAsIkJvcmRlclN0eWxlIjp7IiRpZCI6IjM1MiIsIkxpbmVDb2xvciI6eyIkcmVmIjoiOTgifSwiTGluZVdlaWdodCI6MC4wLCJMaW5lVHlwZSI6MCwiUGFyZW50U3R5bGUiOm51bGx9LCJQYXJlbnRTdHlsZSI6bnVsbH0sIlRpdGxlU3R5bGUiOnsiJGlkIjoiMzUzIiwiRm9udFNldHRpbmdzIjp7IiRpZCI6IjM1NCIsIkZvbnRTaXplIjoxNCwiRm9udE5hbWUiOiJNb250c2VycmF0IiwiSXNCb2xkIjp0cnVlLCJJc0l0YWxpYyI6ZmFsc2UsIklzVW5kZXJsaW5lZCI6ZmFsc2UsIlBhcmVudFN0eWxlIjpudWxsfSwiQXV0b1NpemUiOjIsIkZvcmVncm91bmQiOnsiJGlkIjoiMzU1IiwiQ29sb3IiOnsiJGlkIjoiMzU2IiwiQSI6MjU1LCJSIjoyMzEsIkciOjIzMCwiQiI6MjMwfX0sIk1heFdpZHRoIjozMjMuMTEsIk1heEhlaWdodCI6IkluZmluaXR5IiwiU21hcnRGb3JlZ3JvdW5kSXNBY3RpdmUiOmZhbHNlLCJIb3Jpem9udGFsQWxpZ25tZW50IjowLCJWZXJ0aWNhbEFsaWdubWVudCI6MCwiU21hcnRGb3JlZ3JvdW5kIjpudWxsLCJCYWNrZ3JvdW5kRmlsbFR5cGUiOjAsIk1hcmdpbiI6eyIkaWQiOiIzNTciLCJUb3AiOjAuMCwiTGVmdCI6MC4wLCJSaWdodCI6MC4wLCJCb3R0b20iOjAuMH0sIlBhZGRpbmciOnsiJGlkIjoiMzU4IiwiVG9wIjowLjAsIkxlZnQiOjAuMCwiUmlnaHQiOjAuMCwiQm90dG9tIjowLjB9LCJCYWNrZ3JvdW5kIjp7IiRpZCI6IjM1OSIsIkNvbG9yIjp7IiRpZCI6IjM2MCIsIkEiOjAsIlIiOjI1NSwiRyI6MjU1LCJCIjoyNTV9fSwiSXNWaXNpYmxlIjp0cnVlLCJXaWR0aCI6MC4wLCJIZWlnaHQiOjAuMCwiQm9yZGVyU3R5bGUiOnsiJGlkIjoiMzYxIiwiTGluZUNvbG9yIjpudWxsLCJMaW5lV2VpZ2h0IjowLjAsIkxpbmVUeXBlIjowLCJQYXJlbnRTdHlsZSI6bnVsbH0sIlBhcmVudFN0eWxlIjpudWxsfSwiRGF0ZVN0eWxlIjp7IiRpZCI6IjM2MiIsIkZvbnRTZXR0aW5ncyI6eyIkaWQiOiIzNjMiLCJGb250U2l6ZSI6MTgsIkZvbnROYW1lIjoiTW9udHNlcnJhdCBTZW1pQm9sZCIsIklzQm9sZCI6ZmFsc2UsIklzSXRhbGljIjp0cnVlLCJJc1VuZGVybGluZWQiOmZhbHNlLCJQYXJlbnRTdHlsZSI6bnVsbH0sIkF1dG9TaXplIjowLCJGb3JlZ3JvdW5kIjp7IiRpZCI6IjM2NCIsIkNvbG9yIjp7IiRpZCI6IjM2NSIsIkEiOjI1NSwiUiI6MjA0LCJHIjo1MSwiQiI6MTAyfX0sIk1heFdpZHRoIjoyMDAuMCwiTWF4SGVpZ2h0IjoiSW5maW5pdHkiLCJTbWFydEZvcmVncm91bmRJc0FjdGl2ZSI6ZmFsc2UsIkhvcml6b250YWxBbGlnbm1lbnQiOjAsIlZlcnRpY2FsQWxpZ25tZW50IjowLCJTbWFydEZvcmVncm91bmQiOm51bGwsIkJhY2tncm91bmRGaWxsVHlwZSI6MCwiTWFyZ2luIjp7IiRpZCI6IjM2NiIsIlRvcCI6MC4wLCJMZWZ0IjowLjAsIlJpZ2h0IjowLjAsIkJvdHRvbSI6MC4wfSwiUGFkZGluZyI6eyIkaWQiOiIzNjciLCJUb3AiOjAuMCwiTGVmdCI6MC4wLCJSaWdodCI6MC4wLCJCb3R0b20iOjAuMH0sIkJhY2tncm91bmQiOnsiJGlkIjoiMzY4IiwiQ29sb3IiOnsiJGlkIjoiMzY5IiwiQSI6MCwiUiI6MjU1LCJHIjoyNTUsIkIiOjI1NX19LCJJc1Zpc2libGUiOnRydWUsIldpZHRoIjowLjAsIkhlaWdodCI6MC4wLCJCb3JkZXJTdHlsZSI6eyIkaWQiOiIzNzAiLCJMaW5lQ29sb3IiOm51bGwsIkxpbmVXZWlnaHQiOjAuMCwiTGluZVR5cGUiOjAsIlBhcmVudFN0eWxlIjpudWxsfSwiUGFyZW50U3R5bGUiOm51bGx9LCJEYXRlRm9ybWF0Ijp7IiRpZCI6IjM3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cyIiwiRGF0ZVBhcnRJc1Zpc2libGUiOnRydWUsIlRpbWVQYXJ0SXNWaXNpYmxlIjpmYWxzZX19LCJXZWVrTnVtYmVyaW5nIjp7IiRpZCI6IjM3MyIsIkZvcm1hdCI6MCwiSXNWaXNpYmxlIjpmYWxzZSwiTGFzdEtub3duVmlzaWJpbGl0eVN0YXRlIjpmYWxzZX0sIklzVmlzaWJsZSI6dHJ1ZSwiUGFyZW50U3R5bGUiOm51bGx9LCJJbmRleCI6NSwiUGVyY2VudGFnZUNvbXBsZXRlIjpudWxsLCJQb3NpdGlvbiI6eyJSYXRpbyI6MC4xMDU4MDI0NjkxMzU4MDI1NiwiSXNDdXN0b20iOnRydWV9LCJEYXRlRm9ybWF0Ijp7IiRyZWYiOiIzNzEifSwiV2Vla051bWJlcmluZyI6eyIkaWQiOiIzNzQiLCJGb3JtYXQiOjAsIklzVmlzaWJsZSI6ZmFsc2UsIkxhc3RLbm93blZpc2liaWxpdHlTdGF0ZSI6ZmFsc2V9LCJSZWxhdGVkVGFza0lkIjoiMDAwMDAwMDAtMDAwMC0wMDAwLTAwMDAtMDAwMDAwMDAwMDAwIiwiSWQiOiI5MjUyZjU4Ny02MWYzLTQ3OTUtOGIyOC0wYWNlNGE0OGU4NTUiLCJJbXBvcnRJZCI6bnVsbCwiVGl0bGUiOiJXb21lbuKAmXMg4oCcQnJlYWQgYW5kIHBlYWNl4oCdIHN0cmlrZSBpbiBSdXNzaWEiLCJOb3RlIjpudWxsLCJIeXBlcmxpbmsiOnsiJGlkIjoiMzc1IiwiQWRkcmVzcyI6bnVsbCwiU3ViQWRkcmVzcyI6bnVsbH0sIklzQ2hhbmdlZCI6ZmFsc2UsIklzTmV3IjpmYWxzZX0seyIkaWQiOiIzNzYiLCJEYXRlIjoiMTk3NS0wMi0yNlQyMzo1OTowMCIsIlN0eWxlIjp7IiRpZCI6IjM3NyIsIlNoYXBlIjoxNiwiQ29ubmVjdG9yTWFyZ2luIjp7IiRpZCI6IjM3OCIsIlRvcCI6MC4wLCJMZWZ0IjoyLjAsIlJpZ2h0IjoyLjAsIkJvdHRvbSI6MC4wfSwiQ29ubmVjdG9yU3R5bGUiOnsiJGlkIjoiMzc5IiwiTGluZUNvbG9yIjp7IiRpZCI6IjM4MCIsIiR0eXBlIjoiTkxSRS5Db21tb24uRG9tLlNvbGlkQ29sb3JCcnVzaCwgTkxSRS5Db21tb24iLCJDb2xvciI6eyIkaWQiOiIzODEiLCJBIjo2MywiUiI6MjU1LCJHIjoyNTUsIkIiOjI1NX19LCJMaW5lV2VpZ2h0IjozLjY2NjY2Njc1LCJMaW5lVHlwZSI6MCwiUGFyZW50U3R5bGUiOm51bGx9LCJJc0JlbG93VGltZWJhbmQiOmZhbHNlLCJQb3NpdGlvbk9uVGFzayI6MCwiSGlkZURhdGUiOmZhbHNlLCJTaGFwZVNpemUiOjEsIlNwYWNpbmciOjEuMCwiUGFkZGluZyI6eyIkaWQiOiIzODIiLCJUb3AiOjcuMCwiTGVmdCI6My4wLCJSaWdodCI6MC4wLCJCb3R0b20iOjIuMH0sIlNoYXBlU3R5bGUiOnsiJGlkIjoiMzgzIiwiTWFyZ2luIjp7IiRpZCI6IjM4NCIsIlRvcCI6MC4wLCJMZWZ0IjowLjAsIlJpZ2h0IjowLjAsIkJvdHRvbSI6MC4wfSwiUGFkZGluZyI6eyIkaWQiOiIzODUiLCJUb3AiOjAuMCwiTGVmdCI6MC4wLCJSaWdodCI6MC4wLCJCb3R0b20iOjAuMH0sIkJhY2tncm91bmQiOnsiJGlkIjoiMzg2IiwiQ29sb3IiOnsiJGlkIjoiMzg3IiwiQSI6MjU1LCJSIjo2OCwiRyI6MTE0LCJCIjoxOTZ9fSwiSXNWaXNpYmxlIjp0cnVlLCJXaWR0aCI6MC4wLCJIZWlnaHQiOjAuMCwiQm9yZGVyU3R5bGUiOnsiJGlkIjoiMzg4IiwiTGluZUNvbG9yIjp7IiRyZWYiOiI5OCJ9LCJMaW5lV2VpZ2h0IjowLjAsIkxpbmVUeXBlIjowLCJQYXJlbnRTdHlsZSI6bnVsbH0sIlBhcmVudFN0eWxlIjpudWxsfSwiVGl0bGVTdHlsZSI6eyIkaWQiOiIzODkiLCJGb250U2V0dGluZ3MiOnsiJGlkIjoiMzkwIiwiRm9udFNpemUiOjE0LCJGb250TmFtZSI6Ik1vbnRzZXJyYXQiLCJJc0JvbGQiOnRydWUsIklzSXRhbGljIjpmYWxzZSwiSXNVbmRlcmxpbmVkIjpmYWxzZSwiUGFyZW50U3R5bGUiOm51bGx9LCJBdXRvU2l6ZSI6MiwiRm9yZWdyb3VuZCI6eyIkaWQiOiIzOTEiLCJDb2xvciI6eyIkaWQiOiIzOTIiLCJBIjoyNTUsIlIiOjIzMSwiRyI6MjMwLCJCIjoyMzB9fSwiTWF4V2lkdGgiOjM4Mi41NSwiTWF4SGVpZ2h0IjoiSW5maW5pdHkiLCJTbWFydEZvcmVncm91bmRJc0FjdGl2ZSI6ZmFsc2UsIkhvcml6b250YWxBbGlnbm1lbnQiOjAsIlZlcnRpY2FsQWxpZ25tZW50IjowLCJTbWFydEZvcmVncm91bmQiOm51bGwsIkJhY2tncm91bmRGaWxsVHlwZSI6MCwiTWFyZ2luIjp7IiRpZCI6IjM5MyIsIlRvcCI6MC4wLCJMZWZ0IjowLjAsIlJpZ2h0IjowLjAsIkJvdHRvbSI6MC4wfSwiUGFkZGluZyI6eyIkaWQiOiIzOTQiLCJUb3AiOjAuMCwiTGVmdCI6MC4wLCJSaWdodCI6MC4wLCJCb3R0b20iOjAuMH0sIkJhY2tncm91bmQiOnsiJGlkIjoiMzk1IiwiQ29sb3IiOnsiJGlkIjoiMzk2IiwiQSI6MCwiUiI6MjU1LCJHIjoyNTUsIkIiOjI1NX19LCJJc1Zpc2libGUiOnRydWUsIldpZHRoIjowLjAsIkhlaWdodCI6MC4wLCJCb3JkZXJTdHlsZSI6eyIkaWQiOiIzOTciLCJMaW5lQ29sb3IiOm51bGwsIkxpbmVXZWlnaHQiOjAuMCwiTGluZVR5cGUiOjAsIlBhcmVudFN0eWxlIjpudWxsfSwiUGFyZW50U3R5bGUiOm51bGx9LCJEYXRlU3R5bGUiOnsiJGlkIjoiMzk4IiwiRm9udFNldHRpbmdzIjp7IiRpZCI6IjM5OSIsIkZvbnRTaXplIjoxOCwiRm9udE5hbWUiOiJNb250c2VycmF0IFNlbWlCb2xkIiwiSXNCb2xkIjpmYWxzZSwiSXNJdGFsaWMiOnRydWUsIklzVW5kZXJsaW5lZCI6ZmFsc2UsIlBhcmVudFN0eWxlIjpudWxsfSwiQXV0b1NpemUiOjAsIkZvcmVncm91bmQiOnsiJGlkIjoiNDAwIiwiQ29sb3IiOnsiJGlkIjoiNDAxIiwiQSI6MjU1LCJSIjoyMDQsIkciOjUxLCJCIjoxMDJ9fSwiTWF4V2lkdGgiOjIwMC4wLCJNYXhIZWlnaHQiOiJJbmZpbml0eSIsIlNtYXJ0Rm9yZWdyb3VuZElzQWN0aXZlIjpmYWxzZSwiSG9yaXpvbnRhbEFsaWdubWVudCI6MCwiVmVydGljYWxBbGlnbm1lbnQiOjAsIlNtYXJ0Rm9yZWdyb3VuZCI6bnVsbCwiQmFja2dyb3VuZEZpbGxUeXBlIjowLCJNYXJnaW4iOnsiJGlkIjoiNDAyIiwiVG9wIjowLjAsIkxlZnQiOjAuMCwiUmlnaHQiOjAuMCwiQm90dG9tIjowLjB9LCJQYWRkaW5nIjp7IiRpZCI6IjQwMyIsIlRvcCI6MC4wLCJMZWZ0IjowLjAsIlJpZ2h0IjowLjAsIkJvdHRvbSI6MC4wfSwiQmFja2dyb3VuZCI6eyIkaWQiOiI0MDQiLCJDb2xvciI6eyIkaWQiOiI0MDUiLCJBIjowLCJSIjoyNTUsIkciOjI1NSwiQiI6MjU1fX0sIklzVmlzaWJsZSI6dHJ1ZSwiV2lkdGgiOjAuMCwiSGVpZ2h0IjowLjAsIkJvcmRlclN0eWxlIjp7IiRpZCI6IjQwNiIsIkxpbmVDb2xvciI6bnVsbCwiTGluZVdlaWdodCI6MC4wLCJMaW5lVHlwZSI6MCwiUGFyZW50U3R5bGUiOm51bGx9LCJQYXJlbnRTdHlsZSI6bnVsbH0sIkRhdGVGb3JtYXQiOnsiJGlkIjoiNDA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DgiLCJEYXRlUGFydElzVmlzaWJsZSI6dHJ1ZSwiVGltZVBhcnRJc1Zpc2libGUiOmZhbHNlfX0sIldlZWtOdW1iZXJpbmciOnsiJGlkIjoiNDA5IiwiRm9ybWF0IjowLCJJc1Zpc2libGUiOmZhbHNlLCJMYXN0S25vd25WaXNpYmlsaXR5U3RhdGUiOmZhbHNlfSwiSXNWaXNpYmxlIjp0cnVlLCJQYXJlbnRTdHlsZSI6bnVsbH0sIkluZGV4Ijo2LCJQZXJjZW50YWdlQ29tcGxldGUiOm51bGwsIlBvc2l0aW9uIjp7IlJhdGlvIjowLjM0NzMzMDEwODExMzEwODcyLCJJc0N1c3RvbSI6dHJ1ZX0sIkRhdGVGb3JtYXQiOnsiJHJlZiI6IjQwNyJ9LCJXZWVrTnVtYmVyaW5nIjp7IiRpZCI6IjQxMCIsIkZvcm1hdCI6MCwiSXNWaXNpYmxlIjpmYWxzZSwiTGFzdEtub3duVmlzaWJpbGl0eVN0YXRlIjpmYWxzZX0sIlJlbGF0ZWRUYXNrSWQiOiIwMDAwMDAwMC0wMDAwLTAwMDAtMDAwMC0wMDAwMDAwMDAwMDAiLCJJZCI6IjY4NTY3YTQ0LWIzMzgtNDEzNS04MWMwLTY5NGEzNDFkNjY5NyIsIkltcG9ydElkIjpudWxsLCJUaXRsZSI6IjFzdCBJbnRlcm5hdGlvbmFsIFdvbWVuJ3MgRGF5IGNlbGVicmF0ZWQgYnkgdGhlIFVOIiwiTm90ZSI6bnVsbCwiSHlwZXJsaW5rIjp7IiRpZCI6IjQxMSIsIkFkZHJlc3MiOiIiLCJTdWJBZGRyZXNzIjoiIn0sIklzQ2hhbmdlZCI6ZmFsc2UsIklzTmV3IjpmYWxzZX0seyIkaWQiOiI0MTIiLCJEYXRlIjoiMTk5Ni0wMi0yN1QyMzo1OTowMCIsIlN0eWxlIjp7IiRpZCI6IjQxMyIsIlNoYXBlIjoxNiwiQ29ubmVjdG9yTWFyZ2luIjp7IiRpZCI6IjQxNCIsIlRvcCI6MC4wLCJMZWZ0IjoyLjAsIlJpZ2h0IjoyLjAsIkJvdHRvbSI6MC4wfSwiQ29ubmVjdG9yU3R5bGUiOnsiJGlkIjoiNDE1IiwiTGluZUNvbG9yIjp7IiRpZCI6IjQxNiIsIiR0eXBlIjoiTkxSRS5Db21tb24uRG9tLlNvbGlkQ29sb3JCcnVzaCwgTkxSRS5Db21tb24iLCJDb2xvciI6eyIkaWQiOiI0MTciLCJBIjo2MywiUiI6MjU1LCJHIjoyNTUsIkIiOjI1NX19LCJMaW5lV2VpZ2h0IjozLjY2NjY2Njc1LCJMaW5lVHlwZSI6MCwiUGFyZW50U3R5bGUiOm51bGx9LCJJc0JlbG93VGltZWJhbmQiOmZhbHNlLCJQb3NpdGlvbk9uVGFzayI6MCwiSGlkZURhdGUiOmZhbHNlLCJTaGFwZVNpemUiOjEsIlNwYWNpbmciOjEuMCwiUGFkZGluZyI6eyIkaWQiOiI0MTgiLCJUb3AiOjcuMCwiTGVmdCI6My4wLCJSaWdodCI6MC4wLCJCb3R0b20iOjIuMH0sIlNoYXBlU3R5bGUiOnsiJGlkIjoiNDE5IiwiTWFyZ2luIjp7IiRpZCI6IjQyMCIsIlRvcCI6MC4wLCJMZWZ0IjowLjAsIlJpZ2h0IjowLjAsIkJvdHRvbSI6MC4wfSwiUGFkZGluZyI6eyIkaWQiOiI0MjEiLCJUb3AiOjAuMCwiTGVmdCI6MC4wLCJSaWdodCI6MC4wLCJCb3R0b20iOjAuMH0sIkJhY2tncm91bmQiOnsiJGlkIjoiNDIyIiwiQ29sb3IiOnsiJGlkIjoiNDIzIiwiQSI6MjU1LCJSIjo2OCwiRyI6MTE0LCJCIjoxOTZ9fSwiSXNWaXNpYmxlIjp0cnVlLCJXaWR0aCI6MC4wLCJIZWlnaHQiOjAuMCwiQm9yZGVyU3R5bGUiOnsiJGlkIjoiNDI0IiwiTGluZUNvbG9yIjp7IiRyZWYiOiI5OCJ9LCJMaW5lV2VpZ2h0IjowLjAsIkxpbmVUeXBlIjowLCJQYXJlbnRTdHlsZSI6bnVsbH0sIlBhcmVudFN0eWxlIjpudWxsfSwiVGl0bGVTdHlsZSI6eyIkaWQiOiI0MjUiLCJGb250U2V0dGluZ3MiOnsiJGlkIjoiNDI2IiwiRm9udFNpemUiOjE0LCJGb250TmFtZSI6Ik1vbnRzZXJyYXQiLCJJc0JvbGQiOnRydWUsIklzSXRhbGljIjpmYWxzZSwiSXNVbmRlcmxpbmVkIjpmYWxzZSwiUGFyZW50U3R5bGUiOm51bGx9LCJBdXRvU2l6ZSI6MiwiRm9yZWdyb3VuZCI6eyIkaWQiOiI0MjciLCJDb2xvciI6eyIkaWQiOiI0MjgiLCJBIjoyNTUsIlIiOjIzMSwiRyI6MjMwLCJCIjoyMzB9fSwiTWF4V2lkdGgiOjM0Mi4xNTY2NjY2NjY2NjY2OSwiTWF4SGVpZ2h0IjoiSW5maW5pdHkiLCJTbWFydEZvcmVncm91bmRJc0FjdGl2ZSI6ZmFsc2UsIkhvcml6b250YWxBbGlnbm1lbnQiOjAsIlZlcnRpY2FsQWxpZ25tZW50IjowLCJTbWFydEZvcmVncm91bmQiOm51bGwsIkJhY2tncm91bmRGaWxsVHlwZSI6MCwiTWFyZ2luIjp7IiRpZCI6IjQyOSIsIlRvcCI6MC4wLCJMZWZ0IjowLjAsIlJpZ2h0IjowLjAsIkJvdHRvbSI6MC4wfSwiUGFkZGluZyI6eyIkaWQiOiI0MzAiLCJUb3AiOjAuMCwiTGVmdCI6MC4wLCJSaWdodCI6MC4wLCJCb3R0b20iOjAuMH0sIkJhY2tncm91bmQiOnsiJGlkIjoiNDMxIiwiQ29sb3IiOnsiJGlkIjoiNDMyIiwiQSI6MCwiUiI6MjU1LCJHIjoyNTUsIkIiOjI1NX19LCJJc1Zpc2libGUiOnRydWUsIldpZHRoIjowLjAsIkhlaWdodCI6MC4wLCJCb3JkZXJTdHlsZSI6eyIkaWQiOiI0MzMiLCJMaW5lQ29sb3IiOm51bGwsIkxpbmVXZWlnaHQiOjAuMCwiTGluZVR5cGUiOjAsIlBhcmVudFN0eWxlIjpudWxsfSwiUGFyZW50U3R5bGUiOm51bGx9LCJEYXRlU3R5bGUiOnsiJGlkIjoiNDM0IiwiRm9udFNldHRpbmdzIjp7IiRpZCI6IjQzNSIsIkZvbnRTaXplIjoxOCwiRm9udE5hbWUiOiJNb250c2VycmF0IFNlbWlCb2xkIiwiSXNCb2xkIjpmYWxzZSwiSXNJdGFsaWMiOnRydWUsIklzVW5kZXJsaW5lZCI6ZmFsc2UsIlBhcmVudFN0eWxlIjpudWxsfSwiQXV0b1NpemUiOjAsIkZvcmVncm91bmQiOnsiJGlkIjoiNDM2IiwiQ29sb3IiOnsiJGlkIjoiNDM3IiwiQSI6MjU1LCJSIjoyMDQsIkciOjUxLCJCIjoxMDJ9fSwiTWF4V2lkdGgiOjIwMC4wLCJNYXhIZWlnaHQiOiJJbmZpbml0eSIsIlNtYXJ0Rm9yZWdyb3VuZElzQWN0aXZlIjpmYWxzZSwiSG9yaXpvbnRhbEFsaWdubWVudCI6MCwiVmVydGljYWxBbGlnbm1lbnQiOjAsIlNtYXJ0Rm9yZWdyb3VuZCI6bnVsbCwiQmFja2dyb3VuZEZpbGxUeXBlIjowLCJNYXJnaW4iOnsiJGlkIjoiNDM4IiwiVG9wIjowLjAsIkxlZnQiOjAuMCwiUmlnaHQiOjAuMCwiQm90dG9tIjowLjB9LCJQYWRkaW5nIjp7IiRpZCI6IjQzOSIsIlRvcCI6MC4wLCJMZWZ0IjowLjAsIlJpZ2h0IjowLjAsIkJvdHRvbSI6MC4wfSwiQmFja2dyb3VuZCI6eyIkaWQiOiI0NDAiLCJDb2xvciI6eyIkaWQiOiI0NDEiLCJBIjowLCJSIjoyNTUsIkciOjI1NSwiQiI6MjU1fX0sIklzVmlzaWJsZSI6dHJ1ZSwiV2lkdGgiOjAuMCwiSGVpZ2h0IjowLjAsIkJvcmRlclN0eWxlIjp7IiRpZCI6IjQ0MiIsIkxpbmVDb2xvciI6bnVsbCwiTGluZVdlaWdodCI6MC4wLCJMaW5lVHlwZSI6MCwiUGFyZW50U3R5bGUiOm51bGx9LCJQYXJlbnRTdHlsZSI6bnVsbH0sIkRhdGVGb3JtYXQiOnsiJGlkIjoiNDQ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DQiLCJEYXRlUGFydElzVmlzaWJsZSI6dHJ1ZSwiVGltZVBhcnRJc1Zpc2libGUiOmZhbHNlfX0sIldlZWtOdW1iZXJpbmciOnsiJGlkIjoiNDQ1IiwiRm9ybWF0IjowLCJJc1Zpc2libGUiOmZhbHNlLCJMYXN0S25vd25WaXNpYmlsaXR5U3RhdGUiOmZhbHNlfSwiSXNWaXNpYmxlIjp0cnVlLCJQYXJlbnRTdHlsZSI6bnVsbH0sIkluZGV4Ijo3LCJQZXJjZW50YWdlQ29tcGxldGUiOm51bGwsIlBvc2l0aW9uIjp7IlJhdGlvIjowLjI1MTg2MTQxOTQ1NzgxMjkzLCJJc0N1c3RvbSI6dHJ1ZX0sIkRhdGVGb3JtYXQiOnsiJHJlZiI6IjQ0MyJ9LCJXZWVrTnVtYmVyaW5nIjp7IiRpZCI6IjQ0NiIsIkZvcm1hdCI6MCwiSXNWaXNpYmxlIjpmYWxzZSwiTGFzdEtub3duVmlzaWJpbGl0eVN0YXRlIjpmYWxzZX0sIlJlbGF0ZWRUYXNrSWQiOiIwMDAwMDAwMC0wMDAwLTAwMDAtMDAwMC0wMDAwMDAwMDAwMDAiLCJJZCI6ImQwZjdlMzYxLWVhMjItNDNmYy05ZmJkLTc0MjZmMWQ0MTM3ZSIsIkltcG9ydElkIjpudWxsLCJUaXRsZSI6IjFzdCB0aW1lIElXRCBoYXMgYSB0aGVtZTogXHLigJxDZWxlYnJhdGluZyB0aGUgcGFzdCwgUGxhbm5pbmcgZm9yIHRoZSBGdXR1cmXigJ0iLCJOb3RlIjpudWxsLCJIeXBlcmxpbmsiOnsiJGlkIjoiNDQ3IiwiQWRkcmVzcyI6bnVsbCwiU3ViQWRkcmVzcyI6bnVsbH0sIklzQ2hhbmdlZCI6ZmFsc2UsIklzTmV3IjpmYWxzZX0seyIkaWQiOiI0NDgiLCJEYXRlIjoiMjAwMS0wMi0yOFQyMzo1OTowMCIsIlN0eWxlIjp7IiRpZCI6IjQ0OSIsIlNoYXBlIjoxNiwiQ29ubmVjdG9yTWFyZ2luIjp7IiRpZCI6IjQ1MCIsIlRvcCI6MC4wLCJMZWZ0IjoyLjAsIlJpZ2h0IjoyLjAsIkJvdHRvbSI6MC4wfSwiQ29ubmVjdG9yU3R5bGUiOnsiJGlkIjoiNDUxIiwiTGluZUNvbG9yIjp7IiRpZCI6IjQ1MiIsIiR0eXBlIjoiTkxSRS5Db21tb24uRG9tLlNvbGlkQ29sb3JCcnVzaCwgTkxSRS5Db21tb24iLCJDb2xvciI6eyIkaWQiOiI0NTMiLCJBIjo2MywiUiI6MjU1LCJHIjoyNTUsIkIiOjI1NX19LCJMaW5lV2VpZ2h0IjozLjY2NjY2Njc1LCJMaW5lVHlwZSI6MCwiUGFyZW50U3R5bGUiOm51bGx9LCJJc0JlbG93VGltZWJhbmQiOnRydWUsIlBvc2l0aW9uT25UYXNrIjowLCJIaWRlRGF0ZSI6ZmFsc2UsIlNoYXBlU2l6ZSI6MSwiU3BhY2luZyI6MS4wLCJQYWRkaW5nIjp7IiRpZCI6IjQ1NCIsIlRvcCI6Ny4wLCJMZWZ0IjozLjAsIlJpZ2h0IjowLjAsIkJvdHRvbSI6Mi4wfSwiU2hhcGVTdHlsZSI6eyIkaWQiOiI0NTUiLCJNYXJnaW4iOnsiJGlkIjoiNDU2IiwiVG9wIjowLjAsIkxlZnQiOjAuMCwiUmlnaHQiOjAuMCwiQm90dG9tIjowLjB9LCJQYWRkaW5nIjp7IiRpZCI6IjQ1NyIsIlRvcCI6MC4wLCJMZWZ0IjowLjAsIlJpZ2h0IjowLjAsIkJvdHRvbSI6MC4wfSwiQmFja2dyb3VuZCI6eyIkaWQiOiI0NTgiLCJDb2xvciI6eyIkaWQiOiI0NTkiLCJBIjoyNTUsIlIiOjY4LCJHIjoxMTQsIkIiOjE5Nn19LCJJc1Zpc2libGUiOnRydWUsIldpZHRoIjowLjAsIkhlaWdodCI6MC4wLCJCb3JkZXJTdHlsZSI6eyIkaWQiOiI0NjAiLCJMaW5lQ29sb3IiOnsiJHJlZiI6Ijk4In0sIkxpbmVXZWlnaHQiOjAuMCwiTGluZVR5cGUiOjAsIlBhcmVudFN0eWxlIjpudWxsfSwiUGFyZW50U3R5bGUiOm51bGx9LCJUaXRsZVN0eWxlIjp7IiRpZCI6IjQ2MSIsIkZvbnRTZXR0aW5ncyI6eyIkaWQiOiI0NjIiLCJGb250U2l6ZSI6MTQsIkZvbnROYW1lIjoiTW9udHNlcnJhdCIsIklzQm9sZCI6dHJ1ZSwiSXNJdGFsaWMiOmZhbHNlLCJJc1VuZGVybGluZWQiOmZhbHNlLCJQYXJlbnRTdHlsZSI6bnVsbH0sIkF1dG9TaXplIjoyLCJGb3JlZ3JvdW5kIjp7IiRpZCI6IjQ2MyIsIkNvbG9yIjp7IiRpZCI6IjQ2NCIsIkEiOjI1NSwiUiI6MjMxLCJHIjoyMzAsIkIiOjIzMH19LCJNYXhXaWR0aCI6MzQyLjU1NjY2NjY2NjY2NjY3LCJNYXhIZWlnaHQiOiJJbmZpbml0eSIsIlNtYXJ0Rm9yZWdyb3VuZElzQWN0aXZlIjpmYWxzZSwiSG9yaXpvbnRhbEFsaWdubWVudCI6MCwiVmVydGljYWxBbGlnbm1lbnQiOjAsIlNtYXJ0Rm9yZWdyb3VuZCI6bnVsbCwiQmFja2dyb3VuZEZpbGxUeXBlIjowLCJNYXJnaW4iOnsiJGlkIjoiNDY1IiwiVG9wIjowLjAsIkxlZnQiOjAuMCwiUmlnaHQiOjAuMCwiQm90dG9tIjowLjB9LCJQYWRkaW5nIjp7IiRpZCI6IjQ2NiIsIlRvcCI6MC4wLCJMZWZ0IjowLjAsIlJpZ2h0IjowLjAsIkJvdHRvbSI6MC4wfSwiQmFja2dyb3VuZCI6eyIkaWQiOiI0NjciLCJDb2xvciI6eyIkaWQiOiI0NjgiLCJBIjowLCJSIjoyNTUsIkciOjI1NSwiQiI6MjU1fX0sIklzVmlzaWJsZSI6dHJ1ZSwiV2lkdGgiOjAuMCwiSGVpZ2h0IjowLjAsIkJvcmRlclN0eWxlIjp7IiRpZCI6IjQ2OSIsIkxpbmVDb2xvciI6bnVsbCwiTGluZVdlaWdodCI6MC4wLCJMaW5lVHlwZSI6MCwiUGFyZW50U3R5bGUiOm51bGx9LCJQYXJlbnRTdHlsZSI6bnVsbH0sIkRhdGVTdHlsZSI6eyIkaWQiOiI0NzAiLCJGb250U2V0dGluZ3MiOnsiJGlkIjoiNDcxIiwiRm9udFNpemUiOjE4LCJGb250TmFtZSI6Ik1vbnRzZXJyYXQgU2VtaUJvbGQiLCJJc0JvbGQiOmZhbHNlLCJJc0l0YWxpYyI6dHJ1ZSwiSXNVbmRlcmxpbmVkIjpmYWxzZSwiUGFyZW50U3R5bGUiOm51bGx9LCJBdXRvU2l6ZSI6MCwiRm9yZWdyb3VuZCI6eyIkaWQiOiI0NzIiLCJDb2xvciI6eyIkaWQiOiI0NzMiLCJBIjoyNTUsIlIiOjIwNCwiRyI6NTEsIkIiOjEwMn19LCJNYXhXaWR0aCI6MjAwLjAsIk1heEhlaWdodCI6IkluZmluaXR5IiwiU21hcnRGb3JlZ3JvdW5kSXNBY3RpdmUiOmZhbHNlLCJIb3Jpem9udGFsQWxpZ25tZW50IjowLCJWZXJ0aWNhbEFsaWdubWVudCI6MCwiU21hcnRGb3JlZ3JvdW5kIjpudWxsLCJCYWNrZ3JvdW5kRmlsbFR5cGUiOjAsIk1hcmdpbiI6eyIkaWQiOiI0NzQiLCJUb3AiOjAuMCwiTGVmdCI6MC4wLCJSaWdodCI6MC4wLCJCb3R0b20iOjAuMH0sIlBhZGRpbmciOnsiJGlkIjoiNDc1IiwiVG9wIjowLjAsIkxlZnQiOjAuMCwiUmlnaHQiOjAuMCwiQm90dG9tIjowLjB9LCJCYWNrZ3JvdW5kIjp7IiRpZCI6IjQ3NiIsIkNvbG9yIjp7IiRpZCI6IjQ3NyIsIkEiOjAsIlIiOjI1NSwiRyI6MjU1LCJCIjoyNTV9fSwiSXNWaXNpYmxlIjp0cnVlLCJXaWR0aCI6MC4wLCJIZWlnaHQiOjAuMCwiQm9yZGVyU3R5bGUiOnsiJGlkIjoiNDc4IiwiTGluZUNvbG9yIjpudWxsLCJMaW5lV2VpZ2h0IjowLjAsIkxpbmVUeXBlIjowLCJQYXJlbnRTdHlsZSI6bnVsbH0sIlBhcmVudFN0eWxlIjpudWxsfSwiRGF0ZUZvcm1hdCI6eyIkaWQiOiI0Nz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4MCIsIkRhdGVQYXJ0SXNWaXNpYmxlIjp0cnVlLCJUaW1lUGFydElzVmlzaWJsZSI6ZmFsc2V9fSwiV2Vla051bWJlcmluZyI6eyIkaWQiOiI0ODEiLCJGb3JtYXQiOjAsIklzVmlzaWJsZSI6ZmFsc2UsIkxhc3RLbm93blZpc2liaWxpdHlTdGF0ZSI6ZmFsc2V9LCJJc1Zpc2libGUiOnRydWUsIlBhcmVudFN0eWxlIjpudWxsfSwiSW5kZXgiOjgsIlBlcmNlbnRhZ2VDb21wbGV0ZSI6bnVsbCwiUG9zaXRpb24iOnsiUmF0aW8iOjAuMTA1ODAyNDY5MTM1ODAyNTYsIklzQ3VzdG9tIjp0cnVlfSwiRGF0ZUZvcm1hdCI6eyIkcmVmIjoiNDc5In0sIldlZWtOdW1iZXJpbmciOnsiJGlkIjoiNDgyIiwiRm9ybWF0IjowLCJJc1Zpc2libGUiOmZhbHNlLCJMYXN0S25vd25WaXNpYmlsaXR5U3RhdGUiOmZhbHNlfSwiUmVsYXRlZFRhc2tJZCI6IjAwMDAwMDAwLTAwMDAtMDAwMC0wMDAwLTAwMDAwMDAwMDAwMCIsIklkIjoiZmZkZGM0OTQtMzJiNy00YzBjLThiMGUtYTdjZGRmMThmYjVjIiwiSW1wb3J0SWQiOm51bGwsIlRpdGxlIjoiTGF1bmNoIG9mIEludGVybmF0aW9uYWxXb21lbnNEYXkuY29tIiwiTm90ZSI6bnVsbCwiSHlwZXJsaW5rIjp7IiRpZCI6IjQ4MyIsIkFkZHJlc3MiOm51bGwsIlN1YkFkZHJlc3MiOm51bGx9LCJJc0NoYW5nZWQiOmZhbHNlLCJJc05ldyI6ZmFsc2V9LHsiJGlkIjoiNDg0IiwiRGF0ZSI6IjIwMTEtMDItMjhUMjM6NTk6MDAiLCJTdHlsZSI6eyIkaWQiOiI0ODUiLCJTaGFwZSI6MTYsIkNvbm5lY3Rvck1hcmdpbiI6eyIkaWQiOiI0ODYiLCJUb3AiOjAuMCwiTGVmdCI6Mi4wLCJSaWdodCI6Mi4wLCJCb3R0b20iOjAuMH0sIkNvbm5lY3RvclN0eWxlIjp7IiRpZCI6IjQ4NyIsIkxpbmVDb2xvciI6eyIkaWQiOiI0ODgiLCIkdHlwZSI6Ik5MUkUuQ29tbW9uLkRvbS5Tb2xpZENvbG9yQnJ1c2gsIE5MUkUuQ29tbW9uIiwiQ29sb3IiOnsiJGlkIjoiNDg5IiwiQSI6NjMsIlIiOjI1NSwiRyI6MjU1LCJCIjoyNTV9fSwiTGluZVdlaWdodCI6My42NjY2NjY3NSwiTGluZVR5cGUiOjAsIlBhcmVudFN0eWxlIjpudWxsfSwiSXNCZWxvd1RpbWViYW5kIjp0cnVlLCJQb3NpdGlvbk9uVGFzayI6MCwiSGlkZURhdGUiOmZhbHNlLCJTaGFwZVNpemUiOjEsIlNwYWNpbmciOjEuMCwiUGFkZGluZyI6eyIkaWQiOiI0OTAiLCJUb3AiOjcuMCwiTGVmdCI6My4wLCJSaWdodCI6MC4wLCJCb3R0b20iOjIuMH0sIlNoYXBlU3R5bGUiOnsiJGlkIjoiNDkxIiwiTWFyZ2luIjp7IiRpZCI6IjQ5MiIsIlRvcCI6MC4wLCJMZWZ0IjowLjAsIlJpZ2h0IjowLjAsIkJvdHRvbSI6MC4wfSwiUGFkZGluZyI6eyIkaWQiOiI0OTMiLCJUb3AiOjAuMCwiTGVmdCI6MC4wLCJSaWdodCI6MC4wLCJCb3R0b20iOjAuMH0sIkJhY2tncm91bmQiOnsiJGlkIjoiNDk0IiwiQ29sb3IiOnsiJGlkIjoiNDk1IiwiQSI6MjU1LCJSIjo2OCwiRyI6MTE0LCJCIjoxOTZ9fSwiSXNWaXNpYmxlIjp0cnVlLCJXaWR0aCI6MC4wLCJIZWlnaHQiOjAuMCwiQm9yZGVyU3R5bGUiOnsiJGlkIjoiNDk2IiwiTGluZUNvbG9yIjp7IiRpZCI6IjQ5NyIsIiR0eXBlIjoiTkxSRS5Db21tb24uRG9tLlNvbGlkQ29sb3JCcnVzaCwgTkxSRS5Db21tb24iLCJDb2xvciI6eyIkaWQiOiI0OTgiLCJBIjoyNTUsIlIiOjI1NSwiRyI6MCwiQiI6MH19LCJMaW5lV2VpZ2h0IjowLjAsIkxpbmVUeXBlIjowLCJQYXJlbnRTdHlsZSI6bnVsbH0sIlBhcmVudFN0eWxlIjpudWxsfSwiVGl0bGVTdHlsZSI6eyIkaWQiOiI0OTkiLCJGb250U2V0dGluZ3MiOnsiJGlkIjoiNTAwIiwiRm9udFNpemUiOjE0LCJGb250TmFtZSI6Ik1vbnRzZXJyYXQiLCJJc0JvbGQiOnRydWUsIklzSXRhbGljIjpmYWxzZSwiSXNVbmRlcmxpbmVkIjpmYWxzZSwiUGFyZW50U3R5bGUiOm51bGx9LCJBdXRvU2l6ZSI6MiwiRm9yZWdyb3VuZCI6eyIkaWQiOiI1MDEiLCJDb2xvciI6eyIkaWQiOiI1MDIiLCJBIjoyNTUsIlIiOjIzMSwiRyI6MjMwLCJCIjoyMzB9fSwiTWF4V2lkdGgiOjI3NS42NzMzMzMzMzMzMzMzNSwiTWF4SGVpZ2h0IjoiSW5maW5pdHkiLCJTbWFydEZvcmVncm91bmRJc0FjdGl2ZSI6ZmFsc2UsIkhvcml6b250YWxBbGlnbm1lbnQiOjAsIlZlcnRpY2FsQWxpZ25tZW50IjowLCJTbWFydEZvcmVncm91bmQiOm51bGwsIkJhY2tncm91bmRGaWxsVHlwZSI6MCwiTWFyZ2luIjp7IiRpZCI6IjUwMyIsIlRvcCI6MC4wLCJMZWZ0IjowLjAsIlJpZ2h0IjowLjAsIkJvdHRvbSI6MC4wfSwiUGFkZGluZyI6eyIkaWQiOiI1MDQiLCJUb3AiOjAuMCwiTGVmdCI6MC4wLCJSaWdodCI6MC4wLCJCb3R0b20iOjAuMH0sIkJhY2tncm91bmQiOnsiJGlkIjoiNTA1IiwiQ29sb3IiOnsiJGlkIjoiNTA2IiwiQSI6MCwiUiI6MjU1LCJHIjoyNTUsIkIiOjI1NX19LCJJc1Zpc2libGUiOnRydWUsIldpZHRoIjowLjAsIkhlaWdodCI6MC4wLCJCb3JkZXJTdHlsZSI6eyIkaWQiOiI1MDciLCJMaW5lQ29sb3IiOm51bGwsIkxpbmVXZWlnaHQiOjAuMCwiTGluZVR5cGUiOjAsIlBhcmVudFN0eWxlIjpudWxsfSwiUGFyZW50U3R5bGUiOm51bGx9LCJEYXRlU3R5bGUiOnsiJGlkIjoiNTA4IiwiRm9udFNldHRpbmdzIjp7IiRpZCI6IjUwOSIsIkZvbnRTaXplIjoxOCwiRm9udE5hbWUiOiJNb250c2VycmF0IFNlbWlCb2xkIiwiSXNCb2xkIjpmYWxzZSwiSXNJdGFsaWMiOnRydWUsIklzVW5kZXJsaW5lZCI6ZmFsc2UsIlBhcmVudFN0eWxlIjpudWxsfSwiQXV0b1NpemUiOjAsIkZvcmVncm91bmQiOnsiJGlkIjoiNTEwIiwiQ29sb3IiOnsiJGlkIjoiNTExIiwiQSI6MjU1LCJSIjoyMDQsIkciOjUxLCJCIjoxMDJ9fSwiTWF4V2lkdGgiOjIwMC4wLCJNYXhIZWlnaHQiOiJJbmZpbml0eSIsIlNtYXJ0Rm9yZWdyb3VuZElzQWN0aXZlIjpmYWxzZSwiSG9yaXpvbnRhbEFsaWdubWVudCI6MCwiVmVydGljYWxBbGlnbm1lbnQiOjAsIlNtYXJ0Rm9yZWdyb3VuZCI6bnVsbCwiQmFja2dyb3VuZEZpbGxUeXBlIjowLCJNYXJnaW4iOnsiJGlkIjoiNTEyIiwiVG9wIjowLjAsIkxlZnQiOjAuMCwiUmlnaHQiOjAuMCwiQm90dG9tIjowLjB9LCJQYWRkaW5nIjp7IiRpZCI6IjUxMyIsIlRvcCI6MC4wLCJMZWZ0IjowLjAsIlJpZ2h0IjowLjAsIkJvdHRvbSI6MC4wfSwiQmFja2dyb3VuZCI6eyIkaWQiOiI1MTQiLCJDb2xvciI6eyIkaWQiOiI1MTUiLCJBIjowLCJSIjoyNTUsIkciOjI1NSwiQiI6MjU1fX0sIklzVmlzaWJsZSI6dHJ1ZSwiV2lkdGgiOjAuMCwiSGVpZ2h0IjowLjAsIkJvcmRlclN0eWxlIjp7IiRpZCI6IjUxNiIsIkxpbmVDb2xvciI6bnVsbCwiTGluZVdlaWdodCI6MC4wLCJMaW5lVHlwZSI6MCwiUGFyZW50U3R5bGUiOm51bGx9LCJQYXJlbnRTdHlsZSI6bnVsbH0sIkRhdGVGb3JtYXQiOnsiJGlkIjoiNTE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TgiLCJEYXRlUGFydElzVmlzaWJsZSI6dHJ1ZSwiVGltZVBhcnRJc1Zpc2libGUiOmZhbHNlfX0sIldlZWtOdW1iZXJpbmciOnsiJGlkIjoiNTE5IiwiRm9ybWF0IjowLCJJc1Zpc2libGUiOmZhbHNlLCJMYXN0S25vd25WaXNpYmlsaXR5U3RhdGUiOmZhbHNlfSwiSXNWaXNpYmxlIjp0cnVlLCJQYXJlbnRTdHlsZSI6bnVsbH0sIkluZGV4Ijo5LCJQZXJjZW50YWdlQ29tcGxldGUiOm51bGwsIlBvc2l0aW9uIjp7IlJhdGlvIjowLjE5MDc3MzQ4NjY5NTQ3NDA2LCJJc0N1c3RvbSI6dHJ1ZX0sIkRhdGVGb3JtYXQiOnsiJHJlZiI6IjUxNyJ9LCJXZWVrTnVtYmVyaW5nIjp7IiRpZCI6IjUyMCIsIkZvcm1hdCI6MCwiSXNWaXNpYmxlIjpmYWxzZSwiTGFzdEtub3duVmlzaWJpbGl0eVN0YXRlIjpmYWxzZX0sIlJlbGF0ZWRUYXNrSWQiOiIwMDAwMDAwMC0wMDAwLTAwMDAtMDAwMC0wMDAwMDAwMDAwMDAiLCJJZCI6ImYwZGE2MjRiLWU2ODEtNDVjMC04Yzc2LWFmMWFhNDhiYWU1MyIsIkltcG9ydElkIjpudWxsLCJUaXRsZSI6Ik1hcmNoIDIwMTEgIOKAnFdvbWVu4oCZcyBIaXN0b3J5IE1vbnRo4oCdIiwiTm90ZSI6bnVsbCwiSHlwZXJsaW5rIjp7IiRpZCI6IjUyMSIsIkFkZHJlc3MiOm51bGwsIlN1YkFkZHJlc3MiOm51bGx9LCJJc0NoYW5nZWQiOmZhbHNlLCJJc05ldyI6ZmFsc2V9XSwiVGFza3MiOltdLCJTd2ltbGFuZXMiOltdLCJNc1Byb2plY3RJdGVtc1RyZWUiOnsiJGlkIjoiNTIyIiwiUm9vdCI6eyJJbXBvcnRJZCI6bnVsbCwiSXNJbXBvcnRlZCI6ZmFsc2UsIkNoaWxkcmVuIjpbXX19LCJNZXRhZGF0YSI6eyIkaWQiOiI1MjMiLCJSZWNlbnRDb2xvcnNDb2xsZWN0aW9uIjoiW1wiI0ZGOUJCQjU5XCIsXCIjRkZDMDUwNERcIixcIiNGRkY3OTY0NlwiLFwiI0ZGMDA3MkJDXCIsXCIjRkY0RjgxQkRcIixcIiNGRjAwMDAwMFwiLFwiI0ZGNEJBQ0M2XCJdIiwiU291cmNlVGVtcGxhdGUiOiJ7XCIkaWRcIjpcIjFcIixcIklkXCI6XCI5OTBkZTAwMi02NzEwLTQ0MmEtOTdkMi04ZDQxNmNjNzY2MmFcIixcIkN1bHR1cmVJbmZvTmFtZVwiOlwiZW4tVVNcIixcIlZlcnNpb25cIjp7XCIkaWRcIjpcIjJcIixcIlRlbXBsYXRlRG9tVmVyc2lvblwiOlwiMS4yLjBcIn0sXCJFZmZlY3RcIjoxLFwiU3R5bGVcIjp7XCIkaWRcIjpcIjNcIixcIlRpbWViYW5kU3R5bGVcIjp7XCIkaWRcIjpcIjRcIixcIlNjYWxlTWFya2luZ1wiOjAsXCJTaGFwZVwiOjAsXCJTaGFwZVN0eWxlXCI6e1wiJGlkXCI6XCI1XCIsXCJNYXJnaW5cIjp7XCIkaWRcIjpcIjZcIixcIlRvcFwiOjAuMCxcIkxlZnRcIjoxMi4wLFwiUmlnaHRcIjoxMi4wLFwiQm90dG9tXCI6MC4wfSxcIlBhZGRpbmdcIjp7XCIkaWRcIjpcIjdcIixcIlRvcFwiOjUuMCxcIkxlZnRcIjowLjAsXCJSaWdodFwiOjAuMCxcIkJvdHRvbVwiOjUuMH0sXCJCYWNrZ3JvdW5kXCI6e1wiJGlkXCI6XCI4XCIsXCJDb2xvclwiOntcIiRpZFwiOlwiOVwiLFwiQVwiOjI1NSxcIlJcIjozMSxcIkdcIjo3MyxcIkJcIjoxMjV9fSxcIklzVmlzaWJsZVwiOnRydWUsXCJXaWR0aFwiOjg1OC4wLFwiSGVpZ2h0XCI6Mz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IuMCxcIlJpZ2h0XCI6MTIuMCxcIkJvdHRvbVwiOjAuMH0sXCJQYWRkaW5nXCI6e1wiJGlkXCI6XCIxNVwiLFwiVG9wXCI6NS4wLFwiTGVmdFwiOjAuMCxcIlJpZ2h0XCI6MC4wLFwiQm90dG9tXCI6NS4wfSxcIkJhY2tncm91bmRcIjp7XCIkaWRcIjpcIjE2XCIsXCJDb2xvclwiOntcIiRpZFwiOlwiMTdcIixcIkFcIjoyNTUsXCJSXCI6MzEsXCJHXCI6NzMsXCJCXCI6MTI1fX0sXCJJc1Zpc2libGVcIjp0cnVlLFwiV2lkdGhcIjo4NTguMCxcIkhlaWdodFwiOjM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yLjAsXCJSaWdodFwiOjEyLjAsXCJCb3R0b21cIjowLjB9LFwiUGFkZGluZ1wiOntcIiRpZFwiOlwiMjNcIixcIlRvcFwiOjUuMCxcIkxlZnRcIjowLjAsXCJSaWdodFwiOjAuMCxcIkJvdHRvbVwiOjUuMH0sXCJCYWNrZ3JvdW5kXCI6e1wiJGlkXCI6XCIyNFwiLFwiQ29sb3JcIjp7XCIkaWRcIjpcIjI1XCIsXCJBXCI6MjU1LFwiUlwiOjMxLFwiR1wiOjczLFwiQlwiOjEyNX19LFwiSXNWaXNpYmxlXCI6dHJ1ZSxcIldpZHRoXCI6ODU4LjAsXCJIZWlnaHRcIjoz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NS4wLFwiQm90dG9tXCI6MC4wfSxcIlBhZGRpbmdcIjp7XCIkaWRcIjpcIjM0XCIsXCJUb3BcIjowLjAsXCJMZWZ0XCI6MC4wLFwiUmlnaHRcIjowLjAsXCJCb3R0b21cIjowLjB9LFwiQmFja2dyb3VuZFwiOntcIiRpZFwiOlwiMzVcIixcIkNvbG9yXCI6e1wiJGlkXCI6XCIzNlwiLFwiQVwiOjg5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UuMCxcIlJpZ2h0XCI6MC4wLFwiQm90dG9tXCI6MC4wfSxcIlBhZGRpbmdcIjp7XCIkaWRcIjpcIjQyXCIsXCJUb3BcIjowLjAsXCJMZWZ0XCI6MC4wLFwiUmlnaHRcIjowLjAsXCJCb3R0b21cIjowLjB9LFwiQmFja2dyb3VuZFwiOntcIiRpZFwiOlwiNDNcIixcIkNvbG9yXCI6e1wiJHJlZlwiOlwiMzZcIn19LFwiSXNWaXNpYmxlXCI6dHJ1ZSxcIldpZHRoXCI6MC4wLFwiSGVpZ2h0XCI6MC4wLFwiQm9yZGVyU3R5bGVcIjpudWxsfSxcIlRvZGF5VGV4dFN0eWxlXCI6e1wiJGlkXCI6XCI0NFwiLFwiRm9udFNldHRpbmdzXCI6e1wiJGlkXCI6XCI0NVwiLFwiRm9udFNpemVcIjo5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nRydWUsXCJTZWdtZW50U2VwYXJhdG9yT3BhY2l0eVwiOjMwLFwiU2hhcGVcIjow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0cnVlLFwiU2VnbWVudFNlcGFyYXRvck9wYWNpdHlcIjozMCxcIlNoYXBlXCI6MC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4OSxcIlJcIjowLFwiR1wiOjAsXCJCXCI6MH19LFwiSXNWaXNpYmxlXCI6ZmFsc2UsXCJXaWR0aFwiOjAuMCxcIkhlaWdodFwiOjAuMCxcIkJvcmRlclN0eWxlXCI6bnVsbH0sXCJCb3R0b21UaWVyU2NhbGVTdHlsZVwiOntcIiRpZFwiOlwiNzFcIixcIlNob3dTZWdtZW50U2VwYXJhdG9yc1wiOnRydWUsXCJTZWdtZW50U2VwYXJhdG9yT3BhY2l0eVwiOjMwLFwiU2hhcGVcIjow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g5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nRydWUsXCJFbGFwc2VkVGltZUZvcm1hdFwiOjIsXCJUb2RheU1hcmtlclBvc2l0aW9uXCI6MyxcIlF1aWNrUG9zaXRpb25cIjozLFwiQWJzb2x1dGVQb3NpdGlvblwiOjE5NC40MDAwMDk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MzEsXCJHXCI6NzMsXCJCXCI6MTI1fX0sXCJJc1Zpc2libGVcIjp0cnVlLFwiV2lkdGhcIjowLjAsXCJIZWlnaHRcIjowLjAsXCJCb3JkZXJTdHlsZVwiOm51bGx9LFwiRGVmYXVsdE1pbGVzdG9uZVN0eWxlXCI6e1wiJGlkXCI6XCI4NVwiLFwiU2hhcGVcIjow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E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OC4wLFwiSGVpZ2h0XCI6MjA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AsXCJTaGFwZVRoaWNrbmVzc1wiOjE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TkyLFwiR1wiOjgwLFwiQlwiOjc3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NCxcIkVuZERhdGVQb3NpdGlvblwiOjQsXCJUaXRsZVBvc2l0aW9uXCI6NSxcIkR1cmF0aW9uUG9zaXRpb25cIjoyLFwiUGVyY2VudGFnZUNvbXBsZXRlZFBvc2l0aW9uXCI6NixcIlNwYWNpbmdcIjoxMCxcIklzQmVsb3dUaW1lYmFuZFwiOnRydW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2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7XCIkaWRcIjpcIjE4MlwiLFwiU2hhcGVcIjoyLFwiQ29ubmVjdG9yTWFyZ2luXCI6e1wiJGlkXCI6XCIxODNcIixcIlRvcFwiOjAuMCxcIkxlZnRcIjoyLjAsXCJSaWdodFwiOjIuMCxcIkJvdHRvbVwiOjAuMH0sXCJDb25uZWN0b3JTdHlsZVwiOntcIiRpZFwiOlwiMTg0XCIsXCJMaW5lQ29sb3JcIjp7XCIkaWRcIjpcIjE4NVwiLFwiJHR5cGVcIjpcIk5MUkUuQ29tbW9uLkRvbS5Tb2xpZENvbG9yQnJ1c2gsIE5MUkUuQ29tbW9uXCIsXCJDb2xvclwiOntcIiRpZFwiOlwiMTg2XCIsXCJBXCI6MjU1LFwiUlwiOjc5LFwiR1wiOjEyOSxcIkJcIjoxODl9fSxcIkxpbmVXZWlnaHRcIjoxLjAsXCJMaW5lVHlwZVwiOjB9LFwiSXNCZWxvd1RpbWViYW5kXCI6ZmFsc2UsXCJIaWRlRGF0ZVwiOmZhbHNlLFwiU2hhcGVTaXplXCI6MSxcIlNwYWNpbmdcIjoxLjAsXCJQYWRkaW5nXCI6e1wiJGlkXCI6XCIxODdcIixcIlRvcFwiOjcuMCxcIkxlZnRcIjozLjAsXCJSaWdodFwiOjAuMCxcIkJvdHRvbVwiOjIuMH0sXCJQb3NpdGlvblwiOntcIiRpZFwiOlwiMTg4XCIsXCJSYXRpb1wiOjAuMCxcIklzQ3VzdG9tXCI6ZmFsc2V9LFwiUG9zaXRpb25PblRhc2tcIjowLFwiU2hhcGVTdHlsZVwiOntcIiRpZFwiOlwiMTg5XCIsXCJNYXJnaW5cIjp7XCIkaWRcIjpcIjE5MFwiLFwiVG9wXCI6MC4wLFwiTGVmdFwiOjAuMCxcIlJpZ2h0XCI6MC4wLFwiQm90dG9tXCI6MC4wfSxcIlBhZGRpbmdcIjp7XCIkaWRcIjpcIjE5MVwiLFwiVG9wXCI6MC4wLFwiTGVmdFwiOjAuMCxcIlJpZ2h0XCI6MC4wLFwiQm90dG9tXCI6MC4wfSxcIkJhY2tncm91bmRcIjp7XCIkaWRcIjpcIjE5MlwiLFwiQ29sb3JcIjp7XCIkaWRcIjpcIjE5M1wiLFwiQVwiOjI1NSxcIlJcIjoxNTUsXCJHXCI6MTg3LFwiQlwiOjg5fX0sXCJJc1Zpc2libGVcIjp0cnVlLFwiV2lkdGhcIjoxOC4wLFwiSGVpZ2h0XCI6MjAuMCxcIkJvcmRlclN0eWxlXCI6e1wiJGlkXCI6XCIxOTRcIixcIkxpbmVDb2xvclwiOntcIiRyZWZcIjpcIjk3XCJ9LFwiTGluZVdlaWdodFwiOjAuMCxcIkxpbmVUeXBlXCI6MH19LFwiVGl0bGVTdHlsZVwiOntcIiRpZFwiOlwiMTk1XCIsXCJGb250U2V0dGluZ3NcIjp7XCIkaWRcIjpcIjE5NlwiLFwiRm9udFNpemVcIjoxMSxcIkZvbnROYW1lXCI6XCJDYWxpYnJpXCIsXCJJc0JvbGRcIjp0cnVlLFwiSXNJdGFsaWNcIjpmYWxzZSxcIklzVW5kZXJsaW5lZFwiOmZhbHNlfSxcIkF1dG9TaXplXCI6MCxcIkZvcmVncm91bmRcIjp7XCIkaWRcIjpcIjE5N1wiLFwiQ29sb3JcIjp7XCIkaWRcIjpcIjE5O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OTlcIixcIlRvcFwiOjAuMCxcIkxlZnRcIjowLjAsXCJSaWdodFwiOjAuMCxcIkJvdHRvbVwiOjAuMH0sXCJQYWRkaW5nXCI6e1wiJGlkXCI6XCIyMDBcIixcIlRvcFwiOjAuMCxcIkxlZnRcIjowLjAsXCJSaWdodFwiOjAuMCxcIkJvdHRvbVwiOjAuMH0sXCJCYWNrZ3JvdW5kXCI6e1wiJHJlZlwiOlwiMTA1XCJ9LFwiSXNWaXNpYmxlXCI6dHJ1ZSxcIldpZHRoXCI6MC4wLFwiSGVpZ2h0XCI6MC4wLFwiQm9yZGVyU3R5bGVcIjp7XCIkaWRcIjpcIjIwMVwiLFwiTGluZUNvbG9yXCI6bnVsbCxcIkxpbmVXZWlnaHRcIjowLjAsXCJMaW5lVHlwZVwiOjB9fSxcIkRhdGVTdHlsZVwiOntcIiRpZFwiOlwiMjAyXCIsXCJGb250U2V0dGluZ3NcIjp7XCIkaWRcIjpcIjIwM1wiLFwiRm9udFNpemVcIjoxMCxcIkZvbnROYW1lXCI6XCJDYWxpYnJpXCIsXCJJc0JvbGRcIjpmYWxzZSxcIklzSXRhbGljXCI6ZmFsc2UsXCJJc1VuZGVybGluZWRcIjpmYWxzZX0sXCJBdXRvU2l6ZVwiOjAsXCJGb3JlZ3JvdW5kXCI6e1wiJGlkXCI6XCIyMDRcIixcIkNvbG9yXCI6e1wiJGlkXCI6XCIyMDV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IwNlwiLFwiVG9wXCI6MC4wLFwiTGVmdFwiOjAuMCxcIlJpZ2h0XCI6MC4wLFwiQm90dG9tXCI6MC4wfSxcIlBhZGRpbmdcIjp7XCIkaWRcIjpcIjIwN1wiLFwiVG9wXCI6MC4wLFwiTGVmdFwiOjAuMCxcIlJpZ2h0XCI6MC4wLFwiQm90dG9tXCI6MC4wfSxcIkJhY2tncm91bmRcIjp7XCIkcmVmXCI6XCIxMTJcIn0sXCJJc1Zpc2libGVcIjp0cnVlLFwiV2lkdGhcIjowLjAsXCJIZWlnaHRcIjowLjAsXCJCb3JkZXJTdHlsZVwiOntcIiRpZFwiOlwiMjA4XCIsXCJMaW5lQ29sb3JcIjpudWxsLFwiTGluZVdlaWdodFwiOjAuMCxcIkxpbmVUeXBlXCI6MH19LFwiRGF0ZUZvcm1hdFwiOntcIiRpZFwiOlwiMjA5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IxMFwiLFwiU2hhcGVcIjoyLFwiQ29ubmVjdG9yTWFyZ2luXCI6e1wiJGlkXCI6XCIyMTFcIixcIlRvcFwiOjAuMCxcIkxlZnRcIjoyLjAsXCJSaWdodFwiOjIuMCxcIkJvdHRvbVwiOjAuMH0sXCJDb25uZWN0b3JTdHlsZVwiOntcIiRpZFwiOlwiMjEyXCIsXCJMaW5lQ29sb3JcIjp7XCIkaWRcIjpcIjIxM1wiLFwiJHR5cGVcIjpcIk5MUkUuQ29tbW9uLkRvbS5Tb2xpZENvbG9yQnJ1c2gsIE5MUkUuQ29tbW9uXCIsXCJDb2xvclwiOntcIiRpZFwiOlwiMjE0XCIsXCJBXCI6MjU1LFwiUlwiOjc5LFwiR1wiOjEyOSxcIkJcIjoxODl9fSxcIkxpbmVXZWlnaHRcIjoxLjAsXCJMaW5lVHlwZVwiOjB9LFwiSXNCZWxvd1RpbWViYW5kXCI6ZmFsc2UsXCJIaWRlRGF0ZVwiOmZhbHNlLFwiU2hhcGVTaXplXCI6MSxcIlNwYWNpbmdcIjoxLjAsXCJQYWRkaW5nXCI6e1wiJGlkXCI6XCIyMTVcIixcIlRvcFwiOjcuMCxcIkxlZnRcIjozLjAsXCJSaWdodFwiOjAuMCxcIkJvdHRvbVwiOjIuMH0sXCJQb3NpdGlvblwiOntcIiRpZFwiOlwiMjE2XCIsXCJSYXRpb1wiOjAuMCxcIklzQ3VzdG9tXCI6ZmFsc2V9LFwiUG9zaXRpb25PblRhc2tcIjowLFwiU2hhcGVTdHlsZVwiOntcIiRpZFwiOlwiMjE3XCIsXCJNYXJnaW5cIjp7XCIkaWRcIjpcIjIxOFwiLFwiVG9wXCI6MC4wLFwiTGVmdFwiOjAuMCxcIlJpZ2h0XCI6MC4wLFwiQm90dG9tXCI6MC4wfSxcIlBhZGRpbmdcIjp7XCIkaWRcIjpcIjIxOVwiLFwiVG9wXCI6MC4wLFwiTGVmdFwiOjAuMCxcIlJpZ2h0XCI6MC4wLFwiQm90dG9tXCI6MC4wfSxcIkJhY2tncm91bmRcIjp7XCIkaWRcIjpcIjIyMFwiLFwiQ29sb3JcIjp7XCIkaWRcIjpcIjIyMVwiLFwiQVwiOjI1NSxcIlJcIjoxOTIsXCJHXCI6ODAsXCJCXCI6Nzd9fSxcIklzVmlzaWJsZVwiOnRydWUsXCJXaWR0aFwiOjE4LjAsXCJIZWlnaHRcIjoyMC4wLFwiQm9yZGVyU3R5bGVcIjp7XCIkaWRcIjpcIjIyMlwiLFwiTGluZUNvbG9yXCI6e1wiJHJlZlwiOlwiOTdcIn0sXCJMaW5lV2VpZ2h0XCI6MC4wLFwiTGluZVR5cGVcIjowfX0sXCJUaXRsZVN0eWxlXCI6e1wiJGlkXCI6XCIyMjNcIixcIkZvbnRTZXR0aW5nc1wiOntcIiRpZFwiOlwiMjI0XCIsXCJGb250U2l6ZVwiOjExLFwiRm9udE5hbWVcIjpcIkNhbGlicmlcIixcIklzQm9sZFwiOnRydWUsXCJJc0l0YWxpY1wiOmZhbHNlLFwiSXNVbmRlcmxpbmVkXCI6ZmFsc2V9LFwiQXV0b1NpemVcIjowLFwiRm9yZWdyb3VuZFwiOntcIiRpZFwiOlwiMjI1XCIsXCJDb2xvclwiOntcIiRpZFwiOlwiMjI2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IyN1wiLFwiVG9wXCI6MC4wLFwiTGVmdFwiOjAuMCxcIlJpZ2h0XCI6MC4wLFwiQm90dG9tXCI6MC4wfSxcIlBhZGRpbmdcIjp7XCIkaWRcIjpcIjIyOFwiLFwiVG9wXCI6MC4wLFwiTGVmdFwiOjAuMCxcIlJpZ2h0XCI6MC4wLFwiQm90dG9tXCI6MC4wfSxcIkJhY2tncm91bmRcIjp7XCIkcmVmXCI6XCIxMDVcIn0sXCJJc1Zpc2libGVcIjp0cnVlLFwiV2lkdGhcIjowLjAsXCJIZWlnaHRcIjowLjAsXCJCb3JkZXJTdHlsZVwiOntcIiRpZFwiOlwiMjI5XCIsXCJMaW5lQ29sb3JcIjpudWxsLFwiTGluZVdlaWdodFwiOjAuMCxcIkxpbmVUeXBlXCI6MH19LFwiRGF0ZVN0eWxlXCI6e1wiJGlkXCI6XCIyMzBcIixcIkZvbnRTZXR0aW5nc1wiOntcIiRpZFwiOlwiMjMxXCIsXCJGb250U2l6ZVwiOjEwLFwiRm9udE5hbWVcIjpcIkNhbGlicmlcIixcIklzQm9sZFwiOmZhbHNlLFwiSXNJdGFsaWNcIjpmYWxzZSxcIklzVW5kZXJsaW5lZFwiOmZhbHNlfSxcIkF1dG9TaXplXCI6MCxcIkZvcmVncm91bmRcIjp7XCIkaWRcIjpcIjIzMlwiLFwiQ29sb3JcIjp7XCIkaWRcIjpcIjIzM1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jM0XCIsXCJUb3BcIjowLjAsXCJMZWZ0XCI6MC4wLFwiUmlnaHRcIjowLjAsXCJCb3R0b21cIjowLjB9LFwiUGFkZGluZ1wiOntcIiRpZFwiOlwiMjM1XCIsXCJUb3BcIjowLjAsXCJMZWZ0XCI6MC4wLFwiUmlnaHRcIjowLjAsXCJCb3R0b21cIjowLjB9LFwiQmFja2dyb3VuZFwiOntcIiRyZWZcIjpcIjExMlwifSxcIklzVmlzaWJsZVwiOnRydWUsXCJXaWR0aFwiOjAuMCxcIkhlaWdodFwiOjAuMCxcIkJvcmRlclN0eWxlXCI6e1wiJGlkXCI6XCIyMzZcIixcIkxpbmVDb2xvclwiOm51bGwsXCJMaW5lV2VpZ2h0XCI6MC4wLFwiTGluZVR5cGVcIjowfX0sXCJEYXRlRm9ybWF0XCI6e1wiJGlkXCI6XCIyMz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jM4XCIsXCJTaGFwZVwiOjIsXCJDb25uZWN0b3JNYXJnaW5cIjp7XCIkaWRcIjpcIjIzOVwiLFwiVG9wXCI6MC4wLFwiTGVmdFwiOjIuMCxcIlJpZ2h0XCI6Mi4wLFwiQm90dG9tXCI6MC4wfSxcIkNvbm5lY3RvclN0eWxlXCI6e1wiJGlkXCI6XCIyNDBcIixcIkxpbmVDb2xvclwiOntcIiRpZFwiOlwiMjQxXCIsXCIkdHlwZVwiOlwiTkxSRS5Db21tb24uRG9tLlNvbGlkQ29sb3JCcnVzaCwgTkxSRS5Db21tb25cIixcIkNvbG9yXCI6e1wiJGlkXCI6XCIyNDJcIixcIkFcIjoyNTUsXCJSXCI6NzksXCJHXCI6MTI5LFwiQlwiOjE4OX19LFwiTGluZVdlaWdodFwiOjEuMCxcIkxpbmVUeXBlXCI6MH0sXCJJc0JlbG93VGltZWJhbmRcIjpmYWxzZSxcIkhpZGVEYXRlXCI6ZmFsc2UsXCJTaGFwZVNpemVcIjoxLFwiU3BhY2luZ1wiOjEuMCxcIlBhZGRpbmdcIjp7XCIkaWRcIjpcIjI0M1wiLFwiVG9wXCI6Ny4wLFwiTGVmdFwiOjMuMCxcIlJpZ2h0XCI6MC4wLFwiQm90dG9tXCI6Mi4wfSxcIlBvc2l0aW9uXCI6e1wiJGlkXCI6XCIyNDRcIixcIlJhdGlvXCI6MC4wLFwiSXNDdXN0b21cIjpmYWxzZX0sXCJQb3NpdGlvbk9uVGFza1wiOjAsXCJTaGFwZVN0eWxlXCI6e1wiJGlkXCI6XCIyNDVcIixcIk1hcmdpblwiOntcIiRpZFwiOlwiMjQ2XCIsXCJUb3BcIjowLjAsXCJMZWZ0XCI6MC4wLFwiUmlnaHRcIjowLjAsXCJCb3R0b21cIjowLjB9LFwiUGFkZGluZ1wiOntcIiRpZFwiOlwiMjQ3XCIsXCJUb3BcIjowLjAsXCJMZWZ0XCI6MC4wLFwiUmlnaHRcIjowLjAsXCJCb3R0b21cIjowLjB9LFwiQmFja2dyb3VuZFwiOntcIiRpZFwiOlwiMjQ4XCIsXCJDb2xvclwiOntcIiRpZFwiOlwiMjQ5XCIsXCJBXCI6MjU1LFwiUlwiOjE5MixcIkdcIjo4MCxcIkJcIjo3N319LFwiSXNWaXNpYmxlXCI6dHJ1ZSxcIldpZHRoXCI6MTguMCxcIkhlaWdodFwiOjIwLjAsXCJCb3JkZXJTdHlsZVwiOntcIiRpZFwiOlwiMjUwXCIsXCJMaW5lQ29sb3JcIjp7XCIkcmVmXCI6XCI5N1wifSxcIkxpbmVXZWlnaHRcIjowLjAsXCJMaW5lVHlwZVwiOjB9fSxcIlRpdGxlU3R5bGVcIjp7XCIkaWRcIjpcIjI1MVwiLFwiRm9udFNldHRpbmdzXCI6e1wiJGlkXCI6XCIyNTJcIixcIkZvbnRTaXplXCI6MTEsXCJGb250TmFtZVwiOlwiQ2FsaWJyaVwiLFwiSXNCb2xkXCI6dHJ1ZSxcIklzSXRhbGljXCI6ZmFsc2UsXCJJc1VuZGVybGluZWRcIjpmYWxzZX0sXCJBdXRvU2l6ZVwiOjAsXCJGb3JlZ3JvdW5kXCI6e1wiJGlkXCI6XCIyNTNcIixcIkNvbG9yXCI6e1wiJGlkXCI6XCIyNTR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jU1XCIsXCJUb3BcIjowLjAsXCJMZWZ0XCI6MC4wLFwiUmlnaHRcIjowLjAsXCJCb3R0b21cIjowLjB9LFwiUGFkZGluZ1wiOntcIiRpZFwiOlwiMjU2XCIsXCJUb3BcIjowLjAsXCJMZWZ0XCI6MC4wLFwiUmlnaHRcIjowLjAsXCJCb3R0b21cIjowLjB9LFwiQmFja2dyb3VuZFwiOntcIiRyZWZcIjpcIjEwNVwifSxcIklzVmlzaWJsZVwiOnRydWUsXCJXaWR0aFwiOjAuMCxcIkhlaWdodFwiOjAuMCxcIkJvcmRlclN0eWxlXCI6e1wiJGlkXCI6XCIyNTdcIixcIkxpbmVDb2xvclwiOm51bGwsXCJMaW5lV2VpZ2h0XCI6MC4wLFwiTGluZVR5cGVcIjowfX0sXCJEYXRlU3R5bGVcIjp7XCIkaWRcIjpcIjI1OFwiLFwiRm9udFNldHRpbmdzXCI6e1wiJGlkXCI6XCIyNTlcIixcIkZvbnRTaXplXCI6MTAsXCJGb250TmFtZVwiOlwiQ2FsaWJyaVwiLFwiSXNCb2xkXCI6ZmFsc2UsXCJJc0l0YWxpY1wiOmZhbHNlLFwiSXNVbmRlcmxpbmVkXCI6ZmFsc2V9LFwiQXV0b1NpemVcIjowLFwiRm9yZWdyb3VuZFwiOntcIiRpZFwiOlwiMjYwXCIsXCJDb2xvclwiOntcIiRpZFwiOlwiMjYx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yNjJcIixcIlRvcFwiOjAuMCxcIkxlZnRcIjowLjAsXCJSaWdodFwiOjAuMCxcIkJvdHRvbVwiOjAuMH0sXCJQYWRkaW5nXCI6e1wiJGlkXCI6XCIyNjNcIixcIlRvcFwiOjAuMCxcIkxlZnRcIjowLjAsXCJSaWdodFwiOjAuMCxcIkJvdHRvbVwiOjAuMH0sXCJCYWNrZ3JvdW5kXCI6e1wiJHJlZlwiOlwiMTEyXCJ9LFwiSXNWaXNpYmxlXCI6dHJ1ZSxcIldpZHRoXCI6MC4wLFwiSGVpZ2h0XCI6MC4wLFwiQm9yZGVyU3R5bGVcIjp7XCIkaWRcIjpcIjI2NFwiLFwiTGluZUNvbG9yXCI6bnVsbCxcIkxpbmVXZWlnaHRcIjowLjAsXCJMaW5lVHlwZVwiOjB9fSxcIkRhdGVGb3JtYXRcIjp7XCIkaWRcIjpcIjI2N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yNjZcIixcIlNoYXBlXCI6MSxcIkNvbm5lY3Rvck1hcmdpblwiOntcIiRpZFwiOlwiMjY3XCIsXCJUb3BcIjowLjAsXCJMZWZ0XCI6Mi4wLFwiUmlnaHRcIjoyLjAsXCJCb3R0b21cIjowLjB9LFwiQ29ubmVjdG9yU3R5bGVcIjp7XCIkaWRcIjpcIjI2OFwiLFwiTGluZUNvbG9yXCI6e1wiJGlkXCI6XCIyNjlcIixcIiR0eXBlXCI6XCJOTFJFLkNvbW1vbi5Eb20uU29saWRDb2xvckJydXNoLCBOTFJFLkNvbW1vblwiLFwiQ29sb3JcIjp7XCIkaWRcIjpcIjI3MFwiLFwiQVwiOjEyNyxcIlJcIjo3OSxcIkdcIjoxMjksXCJCXCI6MTg5fX0sXCJMaW5lV2VpZ2h0XCI6MS4wLFwiTGluZVR5cGVcIjowfSxcIklzQmVsb3dUaW1lYmFuZFwiOmZhbHNlLFwiSGlkZURhdGVcIjpmYWxzZSxcIlNoYXBlU2l6ZVwiOjEsXCJTcGFjaW5nXCI6MS4wLFwiUGFkZGluZ1wiOntcIiRpZFwiOlwiMjcxXCIsXCJUb3BcIjo3LjAsXCJMZWZ0XCI6My4wLFwiUmlnaHRcIjowLjAsXCJCb3R0b21cIjoyLjB9LFwiUG9zaXRpb25cIjp7XCIkaWRcIjpcIjI3MlwiLFwiUmF0aW9cIjowLjAsXCJJc0N1c3RvbVwiOmZhbHNlfSxcIlBvc2l0aW9uT25UYXNrXCI6MCxcIlNoYXBlU3R5bGVcIjp7XCIkaWRcIjpcIjI3M1wiLFwiTWFyZ2luXCI6e1wiJGlkXCI6XCIyNzRcIixcIlRvcFwiOjAuMCxcIkxlZnRcIjowLjAsXCJSaWdodFwiOjAuMCxcIkJvdHRvbVwiOjAuMH0sXCJQYWRkaW5nXCI6e1wiJGlkXCI6XCIyNzVcIixcIlRvcFwiOjAuMCxcIkxlZnRcIjowLjAsXCJSaWdodFwiOjAuMCxcIkJvdHRvbVwiOjAuMH0sXCJCYWNrZ3JvdW5kXCI6e1wiJGlkXCI6XCIyNzZcIixcIkNvbG9yXCI6e1wiJGlkXCI6XCIyNzdcIixcIkFcIjoyNTUsXCJSXCI6NzksXCJHXCI6MTI5LFwiQlwiOjE4OX19LFwiSXNWaXNpYmxlXCI6dHJ1ZSxcIldpZHRoXCI6MTguMCxcIkhlaWdodFwiOjIwLjAsXCJCb3JkZXJTdHlsZVwiOntcIiRpZFwiOlwiMjc4XCIsXCJMaW5lQ29sb3JcIjp7XCIkcmVmXCI6XCI5N1wifSxcIkxpbmVXZWlnaHRcIjowLjAsXCJMaW5lVHlwZVwiOjB9fSxcIlRpdGxlU3R5bGVcIjp7XCIkaWRcIjpcIjI3OVwiLFwiRm9udFNldHRpbmdzXCI6e1wiJGlkXCI6XCIyODBcIixcIkZvbnRTaXplXCI6MTEsXCJGb250TmFtZVwiOlwiQ2FsaWJyaVwiLFwiSXNCb2xkXCI6dHJ1ZSxcIklzSXRhbGljXCI6ZmFsc2UsXCJJc1VuZGVybGluZWRcIjpmYWxzZX0sXCJBdXRvU2l6ZVwiOjAsXCJGb3JlZ3JvdW5kXCI6e1wiJGlkXCI6XCIyODFcIixcIkNvbG9yXCI6e1wiJGlkXCI6XCIyODJ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jgzXCIsXCJUb3BcIjowLjAsXCJMZWZ0XCI6MC4wLFwiUmlnaHRcIjowLjAsXCJCb3R0b21cIjowLjB9LFwiUGFkZGluZ1wiOntcIiRpZFwiOlwiMjg0XCIsXCJUb3BcIjowLjAsXCJMZWZ0XCI6MC4wLFwiUmlnaHRcIjowLjAsXCJCb3R0b21cIjowLjB9LFwiQmFja2dyb3VuZFwiOntcIiRyZWZcIjpcIjEwNVwifSxcIklzVmlzaWJsZVwiOnRydWUsXCJXaWR0aFwiOjAuMCxcIkhlaWdodFwiOjAuMCxcIkJvcmRlclN0eWxlXCI6e1wiJGlkXCI6XCIyODVcIixcIkxpbmVDb2xvclwiOm51bGwsXCJMaW5lV2VpZ2h0XCI6MC4wLFwiTGluZVR5cGVcIjowfX0sXCJEYXRlU3R5bGVcIjp7XCIkaWRcIjpcIjI4NlwiLFwiRm9udFNldHRpbmdzXCI6e1wiJGlkXCI6XCIyODdcIixcIkZvbnRTaXplXCI6MTAsXCJGb250TmFtZVwiOlwiQ2FsaWJyaVwiLFwiSXNCb2xkXCI6ZmFsc2UsXCJJc0l0YWxpY1wiOmZhbHNlLFwiSXNVbmRlcmxpbmVkXCI6ZmFsc2V9LFwiQXV0b1NpemVcIjowLFwiRm9yZWdyb3VuZFwiOntcIiRpZFwiOlwiMjg4XCIsXCJDb2xvclwiOntcIiRpZFwiOlwiMjg5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yOTBcIixcIlRvcFwiOjAuMCxcIkxlZnRcIjowLjAsXCJSaWdodFwiOjAuMCxcIkJvdHRvbVwiOjAuMH0sXCJQYWRkaW5nXCI6e1wiJGlkXCI6XCIyOTFcIixcIlRvcFwiOjAuMCxcIkxlZnRcIjowLjAsXCJSaWdodFwiOjAuMCxcIkJvdHRvbVwiOjAuMH0sXCJCYWNrZ3JvdW5kXCI6e1wiJHJlZlwiOlwiMTEyXCJ9LFwiSXNWaXNpYmxlXCI6dHJ1ZSxcIldpZHRoXCI6MC4wLFwiSGVpZ2h0XCI6MC4wLFwiQm9yZGVyU3R5bGVcIjp7XCIkaWRcIjpcIjI5MlwiLFwiTGluZUNvbG9yXCI6bnVsbCxcIkxpbmVXZWlnaHRcIjowLjAsXCJMaW5lVHlwZVwiOjB9fSxcIkRhdGVGb3JtYXRcIjp7XCIkaWRcIjpcIjI5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yOTRcIixcIlNoYXBlXCI6MSxcIkNvbm5lY3Rvck1hcmdpblwiOntcIiRpZFwiOlwiMjk1XCIsXCJUb3BcIjowLjAsXCJMZWZ0XCI6Mi4wLFwiUmlnaHRcIjoyLjAsXCJCb3R0b21cIjowLjB9LFwiQ29ubmVjdG9yU3R5bGVcIjp7XCIkaWRcIjpcIjI5NlwiLFwiTGluZUNvbG9yXCI6e1wiJGlkXCI6XCIyOTdcIixcIiR0eXBlXCI6XCJOTFJFLkNvbW1vbi5Eb20uU29saWRDb2xvckJydXNoLCBOTFJFLkNvbW1vblwiLFwiQ29sb3JcIjp7XCIkaWRcIjpcIjI5OFwiLFwiQVwiOjEyNyxcIlJcIjo3OSxcIkdcIjoxMjksXCJCXCI6MTg5fX0sXCJMaW5lV2VpZ2h0XCI6MS4wLFwiTGluZVR5cGVcIjowfSxcIklzQmVsb3dUaW1lYmFuZFwiOmZhbHNlLFwiSGlkZURhdGVcIjpmYWxzZSxcIlNoYXBlU2l6ZVwiOjEsXCJTcGFjaW5nXCI6MS4wLFwiUGFkZGluZ1wiOntcIiRpZFwiOlwiMjk5XCIsXCJUb3BcIjo3LjAsXCJMZWZ0XCI6My4wLFwiUmlnaHRcIjowLjAsXCJCb3R0b21cIjoyLjB9LFwiUG9zaXRpb25cIjp7XCIkaWRcIjpcIjMwMFwiLFwiUmF0aW9cIjowLjAsXCJJc0N1c3RvbVwiOmZhbHNlfSxcIlBvc2l0aW9uT25UYXNrXCI6MCxcIlNoYXBlU3R5bGVcIjp7XCIkaWRcIjpcIjMwMVwiLFwiTWFyZ2luXCI6e1wiJGlkXCI6XCIzMDJcIixcIlRvcFwiOjAuMCxcIkxlZnRcIjowLjAsXCJSaWdodFwiOjAuMCxcIkJvdHRvbVwiOjAuMH0sXCJQYWRkaW5nXCI6e1wiJGlkXCI6XCIzMDNcIixcIlRvcFwiOjAuMCxcIkxlZnRcIjowLjAsXCJSaWdodFwiOjAuMCxcIkJvdHRvbVwiOjAuMH0sXCJCYWNrZ3JvdW5kXCI6e1wiJGlkXCI6XCIzMDRcIixcIkNvbG9yXCI6e1wiJGlkXCI6XCIzMDVcIixcIkFcIjoyNTUsXCJSXCI6MTU1LFwiR1wiOjE4NyxcIkJcIjo4OX19LFwiSXNWaXNpYmxlXCI6dHJ1ZSxcIldpZHRoXCI6MTguMCxcIkhlaWdodFwiOjIwLjAsXCJCb3JkZXJTdHlsZVwiOntcIiRpZFwiOlwiMzA2XCIsXCJMaW5lQ29sb3JcIjp7XCIkcmVmXCI6XCI5N1wifSxcIkxpbmVXZWlnaHRcIjowLjAsXCJMaW5lVHlwZVwiOjB9fSxcIlRpdGxlU3R5bGVcIjp7XCIkaWRcIjpcIjMwN1wiLFwiRm9udFNldHRpbmdzXCI6e1wiJGlkXCI6XCIzMDhcIixcIkZvbnRTaXplXCI6MTEsXCJGb250TmFtZVwiOlwiQ2FsaWJyaVwiLFwiSXNCb2xkXCI6dHJ1ZSxcIklzSXRhbGljXCI6ZmFsc2UsXCJJc1VuZGVybGluZWRcIjpmYWxzZX0sXCJBdXRvU2l6ZVwiOjAsXCJGb3JlZ3JvdW5kXCI6e1wiJGlkXCI6XCIzMDlcIixcIkNvbG9yXCI6e1wiJGlkXCI6XCIzMTB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zExXCIsXCJUb3BcIjowLjAsXCJMZWZ0XCI6MC4wLFwiUmlnaHRcIjowLjAsXCJCb3R0b21cIjowLjB9LFwiUGFkZGluZ1wiOntcIiRpZFwiOlwiMzEyXCIsXCJUb3BcIjowLjAsXCJMZWZ0XCI6MC4wLFwiUmlnaHRcIjowLjAsXCJCb3R0b21cIjowLjB9LFwiQmFja2dyb3VuZFwiOntcIiRyZWZcIjpcIjEwNVwifSxcIklzVmlzaWJsZVwiOnRydWUsXCJXaWR0aFwiOjAuMCxcIkhlaWdodFwiOjAuMCxcIkJvcmRlclN0eWxlXCI6e1wiJGlkXCI6XCIzMTNcIixcIkxpbmVDb2xvclwiOm51bGwsXCJMaW5lV2VpZ2h0XCI6MC4wLFwiTGluZVR5cGVcIjowfX0sXCJEYXRlU3R5bGVcIjp7XCIkaWRcIjpcIjMxNFwiLFwiRm9udFNldHRpbmdzXCI6e1wiJGlkXCI6XCIzMTVcIixcIkZvbnRTaXplXCI6MTAsXCJGb250TmFtZVwiOlwiQ2FsaWJyaVwiLFwiSXNCb2xkXCI6ZmFsc2UsXCJJc0l0YWxpY1wiOmZhbHNlLFwiSXNVbmRlcmxpbmVkXCI6ZmFsc2V9LFwiQXV0b1NpemVcIjowLFwiRm9yZWdyb3VuZFwiOntcIiRpZFwiOlwiMzE2XCIsXCJDb2xvclwiOntcIiRpZFwiOlwiMzE3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zMThcIixcIlRvcFwiOjAuMCxcIkxlZnRcIjowLjAsXCJSaWdodFwiOjAuMCxcIkJvdHRvbVwiOjAuMH0sXCJQYWRkaW5nXCI6e1wiJGlkXCI6XCIzMTlcIixcIlRvcFwiOjAuMCxcIkxlZnRcIjowLjAsXCJSaWdodFwiOjAuMCxcIkJvdHRvbVwiOjAuMH0sXCJCYWNrZ3JvdW5kXCI6e1wiJHJlZlwiOlwiMTEyXCJ9LFwiSXNWaXNpYmxlXCI6dHJ1ZSxcIldpZHRoXCI6MC4wLFwiSGVpZ2h0XCI6MC4wLFwiQm9yZGVyU3R5bGVcIjp7XCIkaWRcIjpcIjMyMFwiLFwiTGluZUNvbG9yXCI6bnVsbCxcIkxpbmVXZWlnaHRcIjowLjAsXCJMaW5lVHlwZVwiOjB9fSxcIkRhdGVGb3JtYXRcIjp7XCIkaWRcIjpcIjMyM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zMjJcIixcIlNoYXBlXCI6MixcIkNvbm5lY3Rvck1hcmdpblwiOntcIiRpZFwiOlwiMzIzXCIsXCJUb3BcIjowLjAsXCJMZWZ0XCI6Mi4wLFwiUmlnaHRcIjoyLjAsXCJCb3R0b21cIjowLjB9LFwiQ29ubmVjdG9yU3R5bGVcIjp7XCIkaWRcIjpcIjMyNFwiLFwiTGluZUNvbG9yXCI6e1wiJGlkXCI6XCIzMjVcIixcIiR0eXBlXCI6XCJOTFJFLkNvbW1vbi5Eb20uU29saWRDb2xvckJydXNoLCBOTFJFLkNvbW1vblwiLFwiQ29sb3JcIjp7XCIkaWRcIjpcIjMyNlwiLFwiQVwiOjI1NSxcIlJcIjo3OSxcIkdcIjoxMjksXCJCXCI6MTg5fX0sXCJMaW5lV2VpZ2h0XCI6MS4wLFwiTGluZVR5cGVcIjowfSxcIklzQmVsb3dUaW1lYmFuZFwiOmZhbHNlLFwiSGlkZURhdGVcIjpmYWxzZSxcIlNoYXBlU2l6ZVwiOjEsXCJTcGFjaW5nXCI6MS4wLFwiUGFkZGluZ1wiOntcIiRpZFwiOlwiMzI3XCIsXCJUb3BcIjo3LjAsXCJMZWZ0XCI6My4wLFwiUmlnaHRcIjowLjAsXCJCb3R0b21cIjoyLjB9LFwiUG9zaXRpb25cIjp7XCIkaWRcIjpcIjMyOFwiLFwiUmF0aW9cIjowLjAsXCJJc0N1c3RvbVwiOmZhbHNlfSxcIlBvc2l0aW9uT25UYXNrXCI6MCxcIlNoYXBlU3R5bGVcIjp7XCIkaWRcIjpcIjMyOVwiLFwiTWFyZ2luXCI6e1wiJGlkXCI6XCIzMzBcIixcIlRvcFwiOjAuMCxcIkxlZnRcIjowLjAsXCJSaWdodFwiOjAuMCxcIkJvdHRvbVwiOjAuMH0sXCJQYWRkaW5nXCI6e1wiJGlkXCI6XCIzMzFcIixcIlRvcFwiOjAuMCxcIkxlZnRcIjowLjAsXCJSaWdodFwiOjAuMCxcIkJvdHRvbVwiOjAuMH0sXCJCYWNrZ3JvdW5kXCI6e1wiJGlkXCI6XCIzMzJcIixcIkNvbG9yXCI6e1wiJGlkXCI6XCIzMzNcIixcIkFcIjoyNTUsXCJSXCI6MCxcIkdcIjowLFwiQlwiOjB9fSxcIklzVmlzaWJsZVwiOnRydWUsXCJXaWR0aFwiOjE4LjAsXCJIZWlnaHRcIjoyMC4wLFwiQm9yZGVyU3R5bGVcIjp7XCIkaWRcIjpcIjMzNFwiLFwiTGluZUNvbG9yXCI6e1wiJHJlZlwiOlwiOTdcIn0sXCJMaW5lV2VpZ2h0XCI6MC4wLFwiTGluZVR5cGVcIjowfX0sXCJUaXRsZVN0eWxlXCI6e1wiJGlkXCI6XCIzMzVcIixcIkZvbnRTZXR0aW5nc1wiOntcIiRpZFwiOlwiMzM2XCIsXCJGb250U2l6ZVwiOjExLFwiRm9udE5hbWVcIjpcIkNhbGlicmlcIixcIklzQm9sZFwiOnRydWUsXCJJc0l0YWxpY1wiOmZhbHNlLFwiSXNVbmRlcmxpbmVkXCI6ZmFsc2V9LFwiQXV0b1NpemVcIjowLFwiRm9yZWdyb3VuZFwiOntcIiRpZFwiOlwiMzM3XCIsXCJDb2xvclwiOntcIiRpZFwiOlwiMzM4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MzOVwiLFwiVG9wXCI6MC4wLFwiTGVmdFwiOjAuMCxcIlJpZ2h0XCI6MC4wLFwiQm90dG9tXCI6MC4wfSxcIlBhZGRpbmdcIjp7XCIkaWRcIjpcIjM0MFwiLFwiVG9wXCI6MC4wLFwiTGVmdFwiOjAuMCxcIlJpZ2h0XCI6MC4wLFwiQm90dG9tXCI6MC4wfSxcIkJhY2tncm91bmRcIjp7XCIkcmVmXCI6XCIxMDVcIn0sXCJJc1Zpc2libGVcIjp0cnVlLFwiV2lkdGhcIjowLjAsXCJIZWlnaHRcIjowLjAsXCJCb3JkZXJTdHlsZVwiOntcIiRpZFwiOlwiMzQxXCIsXCJMaW5lQ29sb3JcIjpudWxsLFwiTGluZVdlaWdodFwiOjAuMCxcIkxpbmVUeXBlXCI6MH19LFwiRGF0ZVN0eWxlXCI6e1wiJGlkXCI6XCIzNDJcIixcIkZvbnRTZXR0aW5nc1wiOntcIiRpZFwiOlwiMzQzXCIsXCJGb250U2l6ZVwiOjEwLFwiRm9udE5hbWVcIjpcIkNhbGlicmlcIixcIklzQm9sZFwiOmZhbHNlLFwiSXNJdGFsaWNcIjpmYWxzZSxcIklzVW5kZXJsaW5lZFwiOmZhbHNlfSxcIkF1dG9TaXplXCI6MCxcIkZvcmVncm91bmRcIjp7XCIkaWRcIjpcIjM0NFwiLFwiQ29sb3JcIjp7XCIkaWRcIjpcIjM0N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zQ2XCIsXCJUb3BcIjowLjAsXCJMZWZ0XCI6MC4wLFwiUmlnaHRcIjowLjAsXCJCb3R0b21cIjowLjB9LFwiUGFkZGluZ1wiOntcIiRpZFwiOlwiMzQ3XCIsXCJUb3BcIjowLjAsXCJMZWZ0XCI6MC4wLFwiUmlnaHRcIjowLjAsXCJCb3R0b21cIjowLjB9LFwiQmFja2dyb3VuZFwiOntcIiRyZWZcIjpcIjExMlwifSxcIklzVmlzaWJsZVwiOnRydWUsXCJXaWR0aFwiOjAuMCxcIkhlaWdodFwiOjAuMCxcIkJvcmRlclN0eWxlXCI6e1wiJGlkXCI6XCIzNDhcIixcIkxpbmVDb2xvclwiOm51bGwsXCJMaW5lV2VpZ2h0XCI6MC4wLFwiTGluZVR5cGVcIjowfX0sXCJEYXRlRm9ybWF0XCI6e1wiJGlkXCI6XCIzNDl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XSxcIkN1c3RvbVRhc2tTdHlsZUxpc3RcIjpbe1wiJGlkXCI6XCIzNTBcIixcIlNoYXBlXCI6MCxcIlNoYXBlVGhpY2tuZXNzXCI6MSxcIkR1cmF0aW9uRm9ybWF0XCI6MCxcIlBlcmNlbnRhZ2VDb21wbGV0ZVN0eWxlXCI6e1wiJGlkXCI6XCIzNTFcIixcIkZvbnRTZXR0aW5nc1wiOntcIiRpZFwiOlwiMzUyXCIsXCJGb250U2l6ZVwiOjEwLFwiRm9udE5hbWVcIjpcIkNhbGlicmlcIixcIklzQm9sZFwiOmZhbHNlLFwiSXNJdGFsaWNcIjpmYWxzZSxcIklzVW5kZXJsaW5lZFwiOmZhbHNlfSxcIkF1dG9TaXplXCI6MCxcIkZvcmVncm91bmRcIjp7XCIkaWRcIjpcIjM1M1wiLFwiQ29sb3JcIjp7XCIkcmVmXCI6XCIxMThcIn19LFwiQmFja2dyb3VuZEZpbGxUeXBlXCI6MCxcIk1heFdpZHRoXCI6MjAwLjAsXCJNYXhIZWlnaHRcIjpcIkluZmluaXR5XCIsXCJTbWFydEZvcmVncm91bmRJc0FjdGl2ZVwiOmZhbHNlLFwiSG9yaXpvbnRhbEFsaWdubWVudFwiOjAsXCJWZXJ0aWNhbEFsaWdubWVudFwiOjAsXCJTbWFydEZvcmVncm91bmRcIjpudWxsLFwiTWFyZ2luXCI6e1wiJGlkXCI6XCIzNTRcIixcIlRvcFwiOjAuMCxcIkxlZnRcIjowLjAsXCJSaWdodFwiOjAuMCxcIkJvdHRvbVwiOjAuMH0sXCJQYWRkaW5nXCI6e1wiJGlkXCI6XCIzNTVcIixcIlRvcFwiOjAuMCxcIkxlZnRcIjowLjAsXCJSaWdodFwiOjAuMCxcIkJvdHRvbVwiOjAuMH0sXCJCYWNrZ3JvdW5kXCI6e1wiJHJlZlwiOlwiMTIxXCJ9LFwiSXNWaXNpYmxlXCI6dHJ1ZSxcIldpZHRoXCI6MC4wLFwiSGVpZ2h0XCI6MC4wLFwiQm9yZGVyU3R5bGVcIjp7XCIkaWRcIjpcIjM1NlwiLFwiTGluZUNvbG9yXCI6bnVsbCxcIkxpbmVXZWlnaHRcIjowLjAsXCJMaW5lVHlwZVwiOjB9fSxcIkR1cmF0aW9uU3R5bGVcIjp7XCIkaWRcIjpcIjM1N1wiLFwiRm9udFNldHRpbmdzXCI6e1wiJGlkXCI6XCIzNThcIixcIkZvbnRTaXplXCI6MTAsXCJGb250TmFtZVwiOlwiQ2FsaWJyaVwiLFwiSXNCb2xkXCI6ZmFsc2UsXCJJc0l0YWxpY1wiOmZhbHNlLFwiSXNVbmRlcmxpbmVkXCI6ZmFsc2V9LFwiQXV0b1NpemVcIjowLFwiRm9yZWdyb3VuZFwiOntcIiRpZFwiOlwiMzU5XCIsXCJDb2xvclwiOntcIiRpZFwiOlwiMzYw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M2MVwiLFwiVG9wXCI6MC4wLFwiTGVmdFwiOjAuMCxcIlJpZ2h0XCI6MC4wLFwiQm90dG9tXCI6MC4wfSxcIlBhZGRpbmdcIjp7XCIkaWRcIjpcIjM2MlwiLFwiVG9wXCI6MC4wLFwiTGVmdFwiOjAuMCxcIlJpZ2h0XCI6MC4wLFwiQm90dG9tXCI6MC4wfSxcIkJhY2tncm91bmRcIjp7XCIkcmVmXCI6XCIxMjhcIn0sXCJJc1Zpc2libGVcIjp0cnVlLFwiV2lkdGhcIjowLjAsXCJIZWlnaHRcIjowLjAsXCJCb3JkZXJTdHlsZVwiOntcIiRpZFwiOlwiMzYzXCIsXCJMaW5lQ29sb3JcIjpudWxsLFwiTGluZVdlaWdodFwiOjAuMCxcIkxpbmVUeXBlXCI6MH19LFwiSG9yaXpvbnRhbENvbm5lY3RvclN0eWxlXCI6e1wiJGlkXCI6XCIzNjRcIixcIkxpbmVDb2xvclwiOntcIiRyZWZcIjpcIjEzMFwifSxcIkxpbmVXZWlnaHRcIjoxLjAsXCJMaW5lVHlwZVwiOjB9LFwiVmVydGljYWxDb25uZWN0b3JTdHlsZVwiOntcIiRpZFwiOlwiMzY1XCIsXCJMaW5lQ29sb3JcIjp7XCIkcmVmXCI6XCIxMzNcIn0sXCJMaW5lV2VpZ2h0XCI6MC4wLFwiTGluZVR5cGVcIjowfSxcIk1hcmdpblwiOm51bGwsXCJTdGFydERhdGVQb3NpdGlvblwiOjQsXCJFbmREYXRlUG9zaXRpb25cIjo0LFwiVGl0bGVQb3NpdGlvblwiOjUsXCJEdXJhdGlvblBvc2l0aW9uXCI6MixcIlBlcmNlbnRhZ2VDb21wbGV0ZWRQb3NpdGlvblwiOjYsXCJTcGFjaW5nXCI6MTAsXCJJc0JlbG93VGltZWJhbmRcIjp0cnVlLFwiUGVyY2VudGFnZUNvbXBsZXRlU2hhcGVPcGFjaXR5XCI6MzUsXCJHcm91cE5hbWVcIjpudWxsLFwiQXR0YWNoZWRNaWxlc3RvbmVzU3R5bGVzXCI6W10sXCJTaGFwZVN0eWxlXCI6e1wiJGlkXCI6XCIzNjZcIixcIk1hcmdpblwiOntcIiRpZFwiOlwiMzY3XCIsXCJUb3BcIjowLjAsXCJMZWZ0XCI6NC4wLFwiUmlnaHRcIjo0LjAsXCJCb3R0b21cIjowLjB9LFwiUGFkZGluZ1wiOntcIiRpZFwiOlwiMzY4XCIsXCJUb3BcIjowLjAsXCJMZWZ0XCI6MC4wLFwiUmlnaHRcIjowLjAsXCJCb3R0b21cIjowLjB9LFwiQmFja2dyb3VuZFwiOntcIiRpZFwiOlwiMzY5XCIsXCJDb2xvclwiOntcIiRpZFwiOlwiMzcwXCIsXCJBXCI6MjU1LFwiUlwiOjI0NyxcIkdcIjoxNTAsXCJCXCI6NzB9fSxcIklzVmlzaWJsZVwiOnRydWUsXCJXaWR0aFwiOjAuMCxcIkhlaWdodFwiOjE2LjAsXCJCb3JkZXJTdHlsZVwiOntcIiRpZFwiOlwiMzcxXCIsXCJMaW5lQ29sb3JcIjp7XCIkcmVmXCI6XCIxNDFcIn0sXCJMaW5lV2VpZ2h0XCI6MC4wLFwiTGluZVR5cGVcIjowfX0sXCJUaXRsZVN0eWxlXCI6e1wiJGlkXCI6XCIzNzJcIixcIkZvbnRTZXR0aW5nc1wiOntcIiRpZFwiOlwiMzczXCIsXCJGb250U2l6ZVwiOjExLFwiRm9udE5hbWVcIjpcIkNhbGlicmlcIixcIklzQm9sZFwiOnRydWUsXCJJc0l0YWxpY1wiOmZhbHNlLFwiSXNVbmRlcmxpbmVkXCI6ZmFsc2V9LFwiQXV0b1NpemVcIjowLFwiRm9yZWdyb3VuZFwiOntcIiRpZFwiOlwiMzc0XCIsXCJDb2xvclwiOntcIiRpZFwiOlwiMzc1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M3NlwiLFwiVG9wXCI6MC4wLFwiTGVmdFwiOjAuMCxcIlJpZ2h0XCI6MC4wLFwiQm90dG9tXCI6MC4wfSxcIlBhZGRpbmdcIjp7XCIkaWRcIjpcIjM3N1wiLFwiVG9wXCI6MC4wLFwiTGVmdFwiOjAuMCxcIlJpZ2h0XCI6MC4wLFwiQm90dG9tXCI6MC4wfSxcIkJhY2tncm91bmRcIjp7XCIkcmVmXCI6XCIxNDlcIn0sXCJJc1Zpc2libGVcIjp0cnVlLFwiV2lkdGhcIjowLjAsXCJIZWlnaHRcIjowLjAsXCJCb3JkZXJTdHlsZVwiOntcIiRpZFwiOlwiMzc4XCIsXCJMaW5lQ29sb3JcIjpudWxsLFwiTGluZVdlaWdodFwiOjAuMCxcIkxpbmVUeXBlXCI6MH19LFwiRGF0ZVN0eWxlXCI6e1wiJGlkXCI6XCIzNzlcIixcIkZvbnRTZXR0aW5nc1wiOntcIiRpZFwiOlwiMzgwXCIsXCJGb250U2l6ZVwiOjEwLFwiRm9udE5hbWVcIjpcIkNhbGlicmlcIixcIklzQm9sZFwiOmZhbHNlLFwiSXNJdGFsaWNcIjpmYWxzZSxcIklzVW5kZXJsaW5lZFwiOmZhbHNlfSxcIkF1dG9TaXplXCI6MCxcIkZvcmVncm91bmRcIjp7XCIkaWRcIjpcIjM4MVwiLFwiQ29sb3JcIjp7XCIkaWRcIjpcIjM4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zODNcIixcIlRvcFwiOjAuMCxcIkxlZnRcIjowLjAsXCJSaWdodFwiOjAuMCxcIkJvdHRvbVwiOjAuMH0sXCJQYWRkaW5nXCI6e1wiJGlkXCI6XCIzODRcIixcIlRvcFwiOjAuMCxcIkxlZnRcIjowLjAsXCJSaWdodFwiOjAuMCxcIkJvdHRvbVwiOjAuMH0sXCJCYWNrZ3JvdW5kXCI6e1wiJHJlZlwiOlwiMTU2XCJ9LFwiSXNWaXNpYmxlXCI6dHJ1ZSxcIldpZHRoXCI6MC4wLFwiSGVpZ2h0XCI6MC4wLFwiQm9yZGVyU3R5bGVcIjp7XCIkaWRcIjpcIjM4NVwiLFwiTGluZUNvbG9yXCI6bnVsbCxcIkxpbmVXZWlnaHRcIjowLjAsXCJMaW5lVHlwZVwiOjB9fSxcIkRhdGVGb3JtYXRcIjp7XCIkaWRcIjpcIjM4Nl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zODdcIixcIlNoYXBlXCI6MCxcIlNoYXBlVGhpY2tuZXNzXCI6MSxcIkR1cmF0aW9uRm9ybWF0XCI6MCxcIlBlcmNlbnRhZ2VDb21wbGV0ZVN0eWxlXCI6e1wiJGlkXCI6XCIzODhcIixcIkZvbnRTZXR0aW5nc1wiOntcIiRpZFwiOlwiMzg5XCIsXCJGb250U2l6ZVwiOjEwLFwiRm9udE5hbWVcIjpcIkNhbGlicmlcIixcIklzQm9sZFwiOmZhbHNlLFwiSXNJdGFsaWNcIjpmYWxzZSxcIklzVW5kZXJsaW5lZFwiOmZhbHNlfSxcIkF1dG9TaXplXCI6MCxcIkZvcmVncm91bmRcIjp7XCIkaWRcIjpcIjM5MFwiLFwiQ29sb3JcIjp7XCIkcmVmXCI6XCIxMThcIn19LFwiQmFja2dyb3VuZEZpbGxUeXBlXCI6MCxcIk1heFdpZHRoXCI6MjAwLjAsXCJNYXhIZWlnaHRcIjpcIkluZmluaXR5XCIsXCJTbWFydEZvcmVncm91bmRJc0FjdGl2ZVwiOmZhbHNlLFwiSG9yaXpvbnRhbEFsaWdubWVudFwiOjAsXCJWZXJ0aWNhbEFsaWdubWVudFwiOjAsXCJTbWFydEZvcmVncm91bmRcIjpudWxsLFwiTWFyZ2luXCI6e1wiJGlkXCI6XCIzOTFcIixcIlRvcFwiOjAuMCxcIkxlZnRcIjowLjAsXCJSaWdodFwiOjAuMCxcIkJvdHRvbVwiOjAuMH0sXCJQYWRkaW5nXCI6e1wiJGlkXCI6XCIzOTJcIixcIlRvcFwiOjAuMCxcIkxlZnRcIjowLjAsXCJSaWdodFwiOjAuMCxcIkJvdHRvbVwiOjAuMH0sXCJCYWNrZ3JvdW5kXCI6e1wiJHJlZlwiOlwiMTIxXCJ9LFwiSXNWaXNpYmxlXCI6dHJ1ZSxcIldpZHRoXCI6MC4wLFwiSGVpZ2h0XCI6MC4wLFwiQm9yZGVyU3R5bGVcIjp7XCIkaWRcIjpcIjM5M1wiLFwiTGluZUNvbG9yXCI6bnVsbCxcIkxpbmVXZWlnaHRcIjowLjAsXCJMaW5lVHlwZVwiOjB9fSxcIkR1cmF0aW9uU3R5bGVcIjp7XCIkaWRcIjpcIjM5NFwiLFwiRm9udFNldHRpbmdzXCI6e1wiJGlkXCI6XCIzOTVcIixcIkZvbnRTaXplXCI6MTAsXCJGb250TmFtZVwiOlwiQ2FsaWJyaVwiLFwiSXNCb2xkXCI6ZmFsc2UsXCJJc0l0YWxpY1wiOmZhbHNlLFwiSXNVbmRlcmxpbmVkXCI6ZmFsc2V9LFwiQXV0b1NpemVcIjowLFwiRm9yZWdyb3VuZFwiOntcIiRpZFwiOlwiMzk2XCIsXCJDb2xvclwiOntcIiRpZFwiOlwiMzk3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M5OFwiLFwiVG9wXCI6MC4wLFwiTGVmdFwiOjAuMCxcIlJpZ2h0XCI6MC4wLFwiQm90dG9tXCI6MC4wfSxcIlBhZGRpbmdcIjp7XCIkaWRcIjpcIjM5OVwiLFwiVG9wXCI6MC4wLFwiTGVmdFwiOjAuMCxcIlJpZ2h0XCI6MC4wLFwiQm90dG9tXCI6MC4wfSxcIkJhY2tncm91bmRcIjp7XCIkcmVmXCI6XCIxMjhcIn0sXCJJc1Zpc2libGVcIjp0cnVlLFwiV2lkdGhcIjowLjAsXCJIZWlnaHRcIjowLjAsXCJCb3JkZXJTdHlsZVwiOntcIiRpZFwiOlwiNDAwXCIsXCJMaW5lQ29sb3JcIjpudWxsLFwiTGluZVdlaWdodFwiOjAuMCxcIkxpbmVUeXBlXCI6MH19LFwiSG9yaXpvbnRhbENvbm5lY3RvclN0eWxlXCI6e1wiJGlkXCI6XCI0MDFcIixcIkxpbmVDb2xvclwiOntcIiRyZWZcIjpcIjEzMFwifSxcIkxpbmVXZWlnaHRcIjoxLjAsXCJMaW5lVHlwZVwiOjB9LFwiVmVydGljYWxDb25uZWN0b3JTdHlsZVwiOntcIiRpZFwiOlwiNDAyXCIsXCJMaW5lQ29sb3JcIjp7XCIkcmVmXCI6XCIxMzNcIn0sXCJMaW5lV2VpZ2h0XCI6MC4wLFwiTGluZVR5cGVcIjowfSxcIk1hcmdpblwiOm51bGwsXCJTdGFydERhdGVQb3NpdGlvblwiOjQsXCJFbmREYXRlUG9zaXRpb25cIjo0LFwiVGl0bGVQb3NpdGlvblwiOjUsXCJEdXJhdGlvblBvc2l0aW9uXCI6MixcIlBlcmNlbnRhZ2VDb21wbGV0ZWRQb3NpdGlvblwiOjYsXCJTcGFjaW5nXCI6MTAsXCJJc0JlbG93VGltZWJhbmRcIjp0cnVlLFwiUGVyY2VudGFnZUNvbXBsZXRlU2hhcGVPcGFjaXR5XCI6MzUsXCJHcm91cE5hbWVcIjpudWxsLFwiQXR0YWNoZWRNaWxlc3RvbmVzU3R5bGVzXCI6W10sXCJTaGFwZVN0eWxlXCI6e1wiJGlkXCI6XCI0MDNcIixcIk1hcmdpblwiOntcIiRpZFwiOlwiNDA0XCIsXCJUb3BcIjowLjAsXCJMZWZ0XCI6NC4wLFwiUmlnaHRcIjo0LjAsXCJCb3R0b21cIjowLjB9LFwiUGFkZGluZ1wiOntcIiRpZFwiOlwiNDA1XCIsXCJUb3BcIjowLjAsXCJMZWZ0XCI6MC4wLFwiUmlnaHRcIjowLjAsXCJCb3R0b21cIjowLjB9LFwiQmFja2dyb3VuZFwiOntcIiRpZFwiOlwiNDA2XCIsXCJDb2xvclwiOntcIiRpZFwiOlwiNDA3XCIsXCJBXCI6MjU1LFwiUlwiOjc1LFwiR1wiOjE3MixcIkJcIjoxOTh9fSxcIklzVmlzaWJsZVwiOnRydWUsXCJXaWR0aFwiOjAuMCxcIkhlaWdodFwiOjE2LjAsXCJCb3JkZXJTdHlsZVwiOntcIiRpZFwiOlwiNDA4XCIsXCJMaW5lQ29sb3JcIjp7XCIkcmVmXCI6XCIxNDFcIn0sXCJMaW5lV2VpZ2h0XCI6MC4wLFwiTGluZVR5cGVcIjowfX0sXCJUaXRsZVN0eWxlXCI6e1wiJGlkXCI6XCI0MDlcIixcIkZvbnRTZXR0aW5nc1wiOntcIiRpZFwiOlwiNDEwXCIsXCJGb250U2l6ZVwiOjExLFwiRm9udE5hbWVcIjpcIkNhbGlicmlcIixcIklzQm9sZFwiOnRydWUsXCJJc0l0YWxpY1wiOmZhbHNlLFwiSXNVbmRlcmxpbmVkXCI6ZmFsc2V9LFwiQXV0b1NpemVcIjowLFwiRm9yZWdyb3VuZFwiOntcIiRpZFwiOlwiNDExXCIsXCJDb2xvclwiOntcIiRpZFwiOlwiNDEy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QxM1wiLFwiVG9wXCI6MC4wLFwiTGVmdFwiOjAuMCxcIlJpZ2h0XCI6MC4wLFwiQm90dG9tXCI6MC4wfSxcIlBhZGRpbmdcIjp7XCIkaWRcIjpcIjQxNFwiLFwiVG9wXCI6MC4wLFwiTGVmdFwiOjAuMCxcIlJpZ2h0XCI6MC4wLFwiQm90dG9tXCI6MC4wfSxcIkJhY2tncm91bmRcIjp7XCIkcmVmXCI6XCIxNDlcIn0sXCJJc1Zpc2libGVcIjp0cnVlLFwiV2lkdGhcIjowLjAsXCJIZWlnaHRcIjowLjAsXCJCb3JkZXJTdHlsZVwiOntcIiRpZFwiOlwiNDE1XCIsXCJMaW5lQ29sb3JcIjpudWxsLFwiTGluZVdlaWdodFwiOjAuMCxcIkxpbmVUeXBlXCI6MH19LFwiRGF0ZVN0eWxlXCI6e1wiJGlkXCI6XCI0MTZcIixcIkZvbnRTZXR0aW5nc1wiOntcIiRpZFwiOlwiNDE3XCIsXCJGb250U2l6ZVwiOjEwLFwiRm9udE5hbWVcIjpcIkNhbGlicmlcIixcIklzQm9sZFwiOmZhbHNlLFwiSXNJdGFsaWNcIjpmYWxzZSxcIklzVW5kZXJsaW5lZFwiOmZhbHNlfSxcIkF1dG9TaXplXCI6MCxcIkZvcmVncm91bmRcIjp7XCIkaWRcIjpcIjQxOFwiLFwiQ29sb3JcIjp7XCIkaWRcIjpcIjQxOV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MjBcIixcIlRvcFwiOjAuMCxcIkxlZnRcIjowLjAsXCJSaWdodFwiOjAuMCxcIkJvdHRvbVwiOjAuMH0sXCJQYWRkaW5nXCI6e1wiJGlkXCI6XCI0MjFcIixcIlRvcFwiOjAuMCxcIkxlZnRcIjowLjAsXCJSaWdodFwiOjAuMCxcIkJvdHRvbVwiOjAuMH0sXCJCYWNrZ3JvdW5kXCI6e1wiJHJlZlwiOlwiMTU2XCJ9LFwiSXNWaXNpYmxlXCI6dHJ1ZSxcIldpZHRoXCI6MC4wLFwiSGVpZ2h0XCI6MC4wLFwiQm9yZGVyU3R5bGVcIjp7XCIkaWRcIjpcIjQyMlwiLFwiTGluZUNvbG9yXCI6bnVsbCxcIkxpbmVXZWlnaHRcIjowLjAsXCJMaW5lVHlwZVwiOjB9fSxcIkRhdGVGb3JtYXRcIjp7XCIkaWRcIjpcIjQy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0MjRcIixcIlNoYXBlXCI6MCxcIlNoYXBlVGhpY2tuZXNzXCI6MSxcIkR1cmF0aW9uRm9ybWF0XCI6MCxcIlBlcmNlbnRhZ2VDb21wbGV0ZVN0eWxlXCI6e1wiJGlkXCI6XCI0MjVcIixcIkZvbnRTZXR0aW5nc1wiOntcIiRpZFwiOlwiNDI2XCIsXCJGb250U2l6ZVwiOjEwLFwiRm9udE5hbWVcIjpcIkNhbGlicmlcIixcIklzQm9sZFwiOmZhbHNlLFwiSXNJdGFsaWNcIjpmYWxzZSxcIklzVW5kZXJsaW5lZFwiOmZhbHNlfSxcIkF1dG9TaXplXCI6MCxcIkZvcmVncm91bmRcIjp7XCIkaWRcIjpcIjQyN1wiLFwiQ29sb3JcIjp7XCIkcmVmXCI6XCIxMThcIn19LFwiQmFja2dyb3VuZEZpbGxUeXBlXCI6MCxcIk1heFdpZHRoXCI6MjAwLjAsXCJNYXhIZWlnaHRcIjpcIkluZmluaXR5XCIsXCJTbWFydEZvcmVncm91bmRJc0FjdGl2ZVwiOmZhbHNlLFwiSG9yaXpvbnRhbEFsaWdubWVudFwiOjAsXCJWZXJ0aWNhbEFsaWdubWVudFwiOjAsXCJTbWFydEZvcmVncm91bmRcIjpudWxsLFwiTWFyZ2luXCI6e1wiJGlkXCI6XCI0MjhcIixcIlRvcFwiOjAuMCxcIkxlZnRcIjowLjAsXCJSaWdodFwiOjAuMCxcIkJvdHRvbVwiOjAuMH0sXCJQYWRkaW5nXCI6e1wiJGlkXCI6XCI0MjlcIixcIlRvcFwiOjAuMCxcIkxlZnRcIjowLjAsXCJSaWdodFwiOjAuMCxcIkJvdHRvbVwiOjAuMH0sXCJCYWNrZ3JvdW5kXCI6e1wiJHJlZlwiOlwiMTIxXCJ9LFwiSXNWaXNpYmxlXCI6dHJ1ZSxcIldpZHRoXCI6MC4wLFwiSGVpZ2h0XCI6MC4wLFwiQm9yZGVyU3R5bGVcIjp7XCIkaWRcIjpcIjQzMFwiLFwiTGluZUNvbG9yXCI6bnVsbCxcIkxpbmVXZWlnaHRcIjowLjAsXCJMaW5lVHlwZVwiOjB9fSxcIkR1cmF0aW9uU3R5bGVcIjp7XCIkaWRcIjpcIjQzMVwiLFwiRm9udFNldHRpbmdzXCI6e1wiJGlkXCI6XCI0MzJcIixcIkZvbnRTaXplXCI6MTAsXCJGb250TmFtZVwiOlwiQ2FsaWJyaVwiLFwiSXNCb2xkXCI6ZmFsc2UsXCJJc0l0YWxpY1wiOmZhbHNlLFwiSXNVbmRlcmxpbmVkXCI6ZmFsc2V9LFwiQXV0b1NpemVcIjowLFwiRm9yZWdyb3VuZFwiOntcIiRpZFwiOlwiNDMzXCIsXCJDb2xvclwiOntcIiRpZFwiOlwiNDM0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QzNVwiLFwiVG9wXCI6MC4wLFwiTGVmdFwiOjAuMCxcIlJpZ2h0XCI6MC4wLFwiQm90dG9tXCI6MC4wfSxcIlBhZGRpbmdcIjp7XCIkaWRcIjpcIjQzNlwiLFwiVG9wXCI6MC4wLFwiTGVmdFwiOjAuMCxcIlJpZ2h0XCI6MC4wLFwiQm90dG9tXCI6MC4wfSxcIkJhY2tncm91bmRcIjp7XCIkcmVmXCI6XCIxMjhcIn0sXCJJc1Zpc2libGVcIjp0cnVlLFwiV2lkdGhcIjowLjAsXCJIZWlnaHRcIjowLjAsXCJCb3JkZXJTdHlsZVwiOntcIiRpZFwiOlwiNDM3XCIsXCJMaW5lQ29sb3JcIjpudWxsLFwiTGluZVdlaWdodFwiOjAuMCxcIkxpbmVUeXBlXCI6MH19LFwiSG9yaXpvbnRhbENvbm5lY3RvclN0eWxlXCI6e1wiJGlkXCI6XCI0MzhcIixcIkxpbmVDb2xvclwiOntcIiRyZWZcIjpcIjEzMFwifSxcIkxpbmVXZWlnaHRcIjoxLjAsXCJMaW5lVHlwZVwiOjB9LFwiVmVydGljYWxDb25uZWN0b3JTdHlsZVwiOntcIiRpZFwiOlwiNDM5XCIsXCJMaW5lQ29sb3JcIjp7XCIkcmVmXCI6XCIxMzNcIn0sXCJMaW5lV2VpZ2h0XCI6MC4wLFwiTGluZVR5cGVcIjowfSxcIk1hcmdpblwiOm51bGwsXCJTdGFydERhdGVQb3NpdGlvblwiOjQsXCJFbmREYXRlUG9zaXRpb25cIjo0LFwiVGl0bGVQb3NpdGlvblwiOjUsXCJEdXJhdGlvblBvc2l0aW9uXCI6MixcIlBlcmNlbnRhZ2VDb21wbGV0ZWRQb3NpdGlvblwiOjYsXCJTcGFjaW5nXCI6MTAsXCJJc0JlbG93VGltZWJhbmRcIjp0cnVlLFwiUGVyY2VudGFnZUNvbXBsZXRlU2hhcGVPcGFjaXR5XCI6MzUsXCJHcm91cE5hbWVcIjpudWxsLFwiQXR0YWNoZWRNaWxlc3RvbmVzU3R5bGVzXCI6W10sXCJTaGFwZVN0eWxlXCI6e1wiJGlkXCI6XCI0NDBcIixcIk1hcmdpblwiOntcIiRpZFwiOlwiNDQxXCIsXCJUb3BcIjowLjAsXCJMZWZ0XCI6NC4wLFwiUmlnaHRcIjo0LjAsXCJCb3R0b21cIjowLjB9LFwiUGFkZGluZ1wiOntcIiRpZFwiOlwiNDQyXCIsXCJUb3BcIjowLjAsXCJMZWZ0XCI6MC4wLFwiUmlnaHRcIjowLjAsXCJCb3R0b21cIjowLjB9LFwiQmFja2dyb3VuZFwiOntcIiRpZFwiOlwiNDQzXCIsXCJDb2xvclwiOntcIiRpZFwiOlwiNDQ0XCIsXCJBXCI6MjU1LFwiUlwiOjI0NyxcIkdcIjoxNTAsXCJCXCI6NzB9fSxcIklzVmlzaWJsZVwiOnRydWUsXCJXaWR0aFwiOjAuMCxcIkhlaWdodFwiOjE2LjAsXCJCb3JkZXJTdHlsZVwiOntcIiRpZFwiOlwiNDQ1XCIsXCJMaW5lQ29sb3JcIjp7XCIkcmVmXCI6XCIxNDFcIn0sXCJMaW5lV2VpZ2h0XCI6MC4wLFwiTGluZVR5cGVcIjowfX0sXCJUaXRsZVN0eWxlXCI6e1wiJGlkXCI6XCI0NDZcIixcIkZvbnRTZXR0aW5nc1wiOntcIiRpZFwiOlwiNDQ3XCIsXCJGb250U2l6ZVwiOjExLFwiRm9udE5hbWVcIjpcIkNhbGlicmlcIixcIklzQm9sZFwiOnRydWUsXCJJc0l0YWxpY1wiOmZhbHNlLFwiSXNVbmRlcmxpbmVkXCI6ZmFsc2V9LFwiQXV0b1NpemVcIjowLFwiRm9yZWdyb3VuZFwiOntcIiRpZFwiOlwiNDQ4XCIsXCJDb2xvclwiOntcIiRpZFwiOlwiNDQ5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Q1MFwiLFwiVG9wXCI6MC4wLFwiTGVmdFwiOjAuMCxcIlJpZ2h0XCI6MC4wLFwiQm90dG9tXCI6MC4wfSxcIlBhZGRpbmdcIjp7XCIkaWRcIjpcIjQ1MVwiLFwiVG9wXCI6MC4wLFwiTGVmdFwiOjAuMCxcIlJpZ2h0XCI6MC4wLFwiQm90dG9tXCI6MC4wfSxcIkJhY2tncm91bmRcIjp7XCIkcmVmXCI6XCIxNDlcIn0sXCJJc1Zpc2libGVcIjp0cnVlLFwiV2lkdGhcIjowLjAsXCJIZWlnaHRcIjowLjAsXCJCb3JkZXJTdHlsZVwiOntcIiRpZFwiOlwiNDUyXCIsXCJMaW5lQ29sb3JcIjpudWxsLFwiTGluZVdlaWdodFwiOjAuMCxcIkxpbmVUeXBlXCI6MH19LFwiRGF0ZVN0eWxlXCI6e1wiJGlkXCI6XCI0NTNcIixcIkZvbnRTZXR0aW5nc1wiOntcIiRpZFwiOlwiNDU0XCIsXCJGb250U2l6ZVwiOjEwLFwiRm9udE5hbWVcIjpcIkNhbGlicmlcIixcIklzQm9sZFwiOmZhbHNlLFwiSXNJdGFsaWNcIjpmYWxzZSxcIklzVW5kZXJsaW5lZFwiOmZhbHNlfSxcIkF1dG9TaXplXCI6MCxcIkZvcmVncm91bmRcIjp7XCIkaWRcIjpcIjQ1NVwiLFwiQ29sb3JcIjp7XCIkaWRcIjpcIjQ1N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NTdcIixcIlRvcFwiOjAuMCxcIkxlZnRcIjowLjAsXCJSaWdodFwiOjAuMCxcIkJvdHRvbVwiOjAuMH0sXCJQYWRkaW5nXCI6e1wiJGlkXCI6XCI0NThcIixcIlRvcFwiOjAuMCxcIkxlZnRcIjowLjAsXCJSaWdodFwiOjAuMCxcIkJvdHRvbVwiOjAuMH0sXCJCYWNrZ3JvdW5kXCI6e1wiJHJlZlwiOlwiMTU2XCJ9LFwiSXNWaXNpYmxlXCI6dHJ1ZSxcIldpZHRoXCI6MC4wLFwiSGVpZ2h0XCI6MC4wLFwiQm9yZGVyU3R5bGVcIjp7XCIkaWRcIjpcIjQ1OVwiLFwiTGluZUNvbG9yXCI6bnVsbCxcIkxpbmVXZWlnaHRcIjowLjAsXCJMaW5lVHlwZVwiOjB9fSxcIkRhdGVGb3JtYXRcIjp7XCIkaWRcIjpcIjQ2M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0NjFcIixcIlNoYXBlXCI6MixcIlNoYXBlVGhpY2tuZXNzXCI6MSxcIkR1cmF0aW9uRm9ybWF0XCI6MCxcIlBlcmNlbnRhZ2VDb21wbGV0ZVN0eWxlXCI6e1wiJGlkXCI6XCI0NjJcIixcIkZvbnRTZXR0aW5nc1wiOntcIiRpZFwiOlwiNDYzXCIsXCJGb250U2l6ZVwiOjEwLFwiRm9udE5hbWVcIjpcIkNhbGlicmlcIixcIklzQm9sZFwiOmZhbHNlLFwiSXNJdGFsaWNcIjpmYWxzZSxcIklzVW5kZXJsaW5lZFwiOmZhbHNlfSxcIkF1dG9TaXplXCI6MCxcIkZvcmVncm91bmRcIjp7XCIkaWRcIjpcIjQ2NFwiLFwiQ29sb3JcIjp7XCIkcmVmXCI6XCIxMThcIn19LFwiQmFja2dyb3VuZEZpbGxUeXBlXCI6MCxcIk1heFdpZHRoXCI6MjAwLjAsXCJNYXhIZWlnaHRcIjpcIkluZmluaXR5XCIsXCJTbWFydEZvcmVncm91bmRJc0FjdGl2ZVwiOmZhbHNlLFwiSG9yaXpvbnRhbEFsaWdubWVudFwiOjAsXCJWZXJ0aWNhbEFsaWdubWVudFwiOjAsXCJTbWFydEZvcmVncm91bmRcIjpudWxsLFwiTWFyZ2luXCI6e1wiJGlkXCI6XCI0NjVcIixcIlRvcFwiOjAuMCxcIkxlZnRcIjowLjAsXCJSaWdodFwiOjAuMCxcIkJvdHRvbVwiOjAuMH0sXCJQYWRkaW5nXCI6e1wiJGlkXCI6XCI0NjZcIixcIlRvcFwiOjAuMCxcIkxlZnRcIjowLjAsXCJSaWdodFwiOjAuMCxcIkJvdHRvbVwiOjAuMH0sXCJCYWNrZ3JvdW5kXCI6e1wiJHJlZlwiOlwiMTIxXCJ9LFwiSXNWaXNpYmxlXCI6dHJ1ZSxcIldpZHRoXCI6MC4wLFwiSGVpZ2h0XCI6MC4wLFwiQm9yZGVyU3R5bGVcIjp7XCIkaWRcIjpcIjQ2N1wiLFwiTGluZUNvbG9yXCI6bnVsbCxcIkxpbmVXZWlnaHRcIjowLjAsXCJMaW5lVHlwZVwiOjB9fSxcIkR1cmF0aW9uU3R5bGVcIjp7XCIkaWRcIjpcIjQ2OFwiLFwiRm9udFNldHRpbmdzXCI6e1wiJGlkXCI6XCI0NjlcIixcIkZvbnRTaXplXCI6MTAsXCJGb250TmFtZVwiOlwiQ2FsaWJyaVwiLFwiSXNCb2xkXCI6ZmFsc2UsXCJJc0l0YWxpY1wiOmZhbHNlLFwiSXNVbmRlcmxpbmVkXCI6ZmFsc2V9LFwiQXV0b1NpemVcIjowLFwiRm9yZWdyb3VuZFwiOntcIiRpZFwiOlwiNDcwXCIsXCJDb2xvclwiOntcIiRpZFwiOlwiNDcx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Q3MlwiLFwiVG9wXCI6MC4wLFwiTGVmdFwiOjAuMCxcIlJpZ2h0XCI6MC4wLFwiQm90dG9tXCI6MC4wfSxcIlBhZGRpbmdcIjp7XCIkaWRcIjpcIjQ3M1wiLFwiVG9wXCI6MC4wLFwiTGVmdFwiOjAuMCxcIlJpZ2h0XCI6MC4wLFwiQm90dG9tXCI6MC4wfSxcIkJhY2tncm91bmRcIjp7XCIkcmVmXCI6XCIxMjhcIn0sXCJJc1Zpc2libGVcIjp0cnVlLFwiV2lkdGhcIjowLjAsXCJIZWlnaHRcIjowLjAsXCJCb3JkZXJTdHlsZVwiOntcIiRpZFwiOlwiNDc0XCIsXCJMaW5lQ29sb3JcIjpudWxsLFwiTGluZVdlaWdodFwiOjAuMCxcIkxpbmVUeXBlXCI6MH19LFwiSG9yaXpvbnRhbENvbm5lY3RvclN0eWxlXCI6e1wiJGlkXCI6XCI0NzVcIixcIkxpbmVDb2xvclwiOntcIiRyZWZcIjpcIjEzMFwifSxcIkxpbmVXZWlnaHRcIjoxLjAsXCJMaW5lVHlwZVwiOjB9LFwiVmVydGljYWxDb25uZWN0b3JTdHlsZVwiOntcIiRpZFwiOlwiNDc2XCIsXCJMaW5lQ29sb3JcIjp7XCIkcmVmXCI6XCIxMzNcIn0sXCJMaW5lV2VpZ2h0XCI6MC4wLFwiTGluZVR5cGVcIjowfSxcIk1hcmdpblwiOm51bGwsXCJTdGFydERhdGVQb3NpdGlvblwiOjQsXCJFbmREYXRlUG9zaXRpb25cIjo0LFwiVGl0bGVQb3NpdGlvblwiOjUsXCJEdXJhdGlvblBvc2l0aW9uXCI6MixcIlBlcmNlbnRhZ2VDb21wbGV0ZWRQb3NpdGlvblwiOjYsXCJTcGFjaW5nXCI6MTAsXCJJc0JlbG93VGltZWJhbmRcIjp0cnVlLFwiUGVyY2VudGFnZUNvbXBsZXRlU2hhcGVPcGFjaXR5XCI6MzUsXCJHcm91cE5hbWVcIjpudWxsLFwiQXR0YWNoZWRNaWxlc3RvbmVzU3R5bGVzXCI6W10sXCJTaGFwZVN0eWxlXCI6e1wiJGlkXCI6XCI0NzdcIixcIk1hcmdpblwiOntcIiRpZFwiOlwiNDc4XCIsXCJUb3BcIjowLjAsXCJMZWZ0XCI6NC4wLFwiUmlnaHRcIjo0LjAsXCJCb3R0b21cIjowLjB9LFwiUGFkZGluZ1wiOntcIiRpZFwiOlwiNDc5XCIsXCJUb3BcIjowLjAsXCJMZWZ0XCI6MC4wLFwiUmlnaHRcIjowLjAsXCJCb3R0b21cIjowLjB9LFwiQmFja2dyb3VuZFwiOntcIiRpZFwiOlwiNDgwXCIsXCJDb2xvclwiOntcIiRpZFwiOlwiNDgxXCIsXCJBXCI6MjU1LFwiUlwiOjAsXCJHXCI6MTE0LFwiQlwiOjE4OH19LFwiSXNWaXNpYmxlXCI6dHJ1ZSxcIldpZHRoXCI6MC4wLFwiSGVpZ2h0XCI6MTYuMCxcIkJvcmRlclN0eWxlXCI6e1wiJGlkXCI6XCI0ODJcIixcIkxpbmVDb2xvclwiOntcIiRyZWZcIjpcIjE0MVwifSxcIkxpbmVXZWlnaHRcIjowLjAsXCJMaW5lVHlwZVwiOjB9fSxcIlRpdGxlU3R5bGVcIjp7XCIkaWRcIjpcIjQ4M1wiLFwiRm9udFNldHRpbmdzXCI6e1wiJGlkXCI6XCI0ODRcIixcIkZvbnRTaXplXCI6MTEsXCJGb250TmFtZVwiOlwiQ2FsaWJyaVwiLFwiSXNCb2xkXCI6dHJ1ZSxcIklzSXRhbGljXCI6ZmFsc2UsXCJJc1VuZGVybGluZWRcIjpmYWxzZX0sXCJBdXRvU2l6ZVwiOjAsXCJGb3JlZ3JvdW5kXCI6e1wiJGlkXCI6XCI0ODVcIixcIkNvbG9yXCI6e1wiJGlkXCI6XCI0O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NDg3XCIsXCJUb3BcIjowLjAsXCJMZWZ0XCI6MC4wLFwiUmlnaHRcIjowLjAsXCJCb3R0b21cIjowLjB9LFwiUGFkZGluZ1wiOntcIiRpZFwiOlwiNDg4XCIsXCJUb3BcIjowLjAsXCJMZWZ0XCI6MC4wLFwiUmlnaHRcIjowLjAsXCJCb3R0b21cIjowLjB9LFwiQmFja2dyb3VuZFwiOntcIiRyZWZcIjpcIjE0OVwifSxcIklzVmlzaWJsZVwiOnRydWUsXCJXaWR0aFwiOjAuMCxcIkhlaWdodFwiOjAuMCxcIkJvcmRlclN0eWxlXCI6e1wiJGlkXCI6XCI0ODlcIixcIkxpbmVDb2xvclwiOm51bGwsXCJMaW5lV2VpZ2h0XCI6MC4wLFwiTGluZVR5cGVcIjowfX0sXCJEYXRlU3R5bGVcIjp7XCIkaWRcIjpcIjQ5MFwiLFwiRm9udFNldHRpbmdzXCI6e1wiJGlkXCI6XCI0OTFcIixcIkZvbnRTaXplXCI6MTAsXCJGb250TmFtZVwiOlwiQ2FsaWJyaVwiLFwiSXNCb2xkXCI6ZmFsc2UsXCJJc0l0YWxpY1wiOmZhbHNlLFwiSXNVbmRlcmxpbmVkXCI6ZmFsc2V9LFwiQXV0b1NpemVcIjowLFwiRm9yZWdyb3VuZFwiOntcIiRpZFwiOlwiNDkyXCIsXCJDb2xvclwiOntcIiRpZFwiOlwiNDkz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5NFwiLFwiVG9wXCI6MC4wLFwiTGVmdFwiOjAuMCxcIlJpZ2h0XCI6MC4wLFwiQm90dG9tXCI6MC4wfSxcIlBhZGRpbmdcIjp7XCIkaWRcIjpcIjQ5NVwiLFwiVG9wXCI6MC4wLFwiTGVmdFwiOjAuMCxcIlJpZ2h0XCI6MC4wLFwiQm90dG9tXCI6MC4wfSxcIkJhY2tncm91bmRcIjp7XCIkcmVmXCI6XCIxNTZcIn0sXCJJc1Zpc2libGVcIjp0cnVlLFwiV2lkdGhcIjowLjAsXCJIZWlnaHRcIjowLjAsXCJCb3JkZXJTdHlsZVwiOntcIiRpZFwiOlwiNDk2XCIsXCJMaW5lQ29sb3JcIjpudWxsLFwiTGluZVdlaWdodFwiOjAuMCxcIkxpbmVUeXBlXCI6MH19LFwiRGF0ZUZvcm1hdFwiOntcIiRpZFwiOlwiNDk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Q5OFwiLFwiU2hhcGVcIjowLFwiU2hhcGVUaGlja25lc3NcIjoxLFwiRHVyYXRpb25Gb3JtYXRcIjowLFwiUGVyY2VudGFnZUNvbXBsZXRlU3R5bGVcIjp7XCIkaWRcIjpcIjQ5OVwiLFwiRm9udFNldHRpbmdzXCI6e1wiJGlkXCI6XCI1MDBcIixcIkZvbnRTaXplXCI6MTAsXCJGb250TmFtZVwiOlwiQ2FsaWJyaVwiLFwiSXNCb2xkXCI6ZmFsc2UsXCJJc0l0YWxpY1wiOmZhbHNlLFwiSXNVbmRlcmxpbmVkXCI6ZmFsc2V9LFwiQXV0b1NpemVcIjowLFwiRm9yZWdyb3VuZFwiOntcIiRpZFwiOlwiNTAxXCIsXCJDb2xvclwiOntcIiRyZWZcIjpcIjExOFwifX0sXCJCYWNrZ3JvdW5kRmlsbFR5cGVcIjowLFwiTWF4V2lkdGhcIjoyMDAuMCxcIk1heEhlaWdodFwiOlwiSW5maW5pdHlcIixcIlNtYXJ0Rm9yZWdyb3VuZElzQWN0aXZlXCI6ZmFsc2UsXCJIb3Jpem9udGFsQWxpZ25tZW50XCI6MCxcIlZlcnRpY2FsQWxpZ25tZW50XCI6MCxcIlNtYXJ0Rm9yZWdyb3VuZFwiOm51bGwsXCJNYXJnaW5cIjp7XCIkaWRcIjpcIjUwMlwiLFwiVG9wXCI6MC4wLFwiTGVmdFwiOjAuMCxcIlJpZ2h0XCI6MC4wLFwiQm90dG9tXCI6MC4wfSxcIlBhZGRpbmdcIjp7XCIkaWRcIjpcIjUwM1wiLFwiVG9wXCI6MC4wLFwiTGVmdFwiOjAuMCxcIlJpZ2h0XCI6MC4wLFwiQm90dG9tXCI6MC4wfSxcIkJhY2tncm91bmRcIjp7XCIkcmVmXCI6XCIxMjFcIn0sXCJJc1Zpc2libGVcIjp0cnVlLFwiV2lkdGhcIjowLjAsXCJIZWlnaHRcIjowLjAsXCJCb3JkZXJTdHlsZVwiOntcIiRpZFwiOlwiNTA0XCIsXCJMaW5lQ29sb3JcIjpudWxsLFwiTGluZVdlaWdodFwiOjAuMCxcIkxpbmVUeXBlXCI6MH19LFwiRHVyYXRpb25TdHlsZVwiOntcIiRpZFwiOlwiNTA1XCIsXCJGb250U2V0dGluZ3NcIjp7XCIkaWRcIjpcIjUwNlwiLFwiRm9udFNpemVcIjoxMCxcIkZvbnROYW1lXCI6XCJDYWxpYnJpXCIsXCJJc0JvbGRcIjpmYWxzZSxcIklzSXRhbGljXCI6ZmFsc2UsXCJJc1VuZGVybGluZWRcIjpmYWxzZX0sXCJBdXRvU2l6ZVwiOjAsXCJGb3JlZ3JvdW5kXCI6e1wiJGlkXCI6XCI1MDdcIixcIkNvbG9yXCI6e1wiJGlkXCI6XCI1MDh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NTA5XCIsXCJUb3BcIjowLjAsXCJMZWZ0XCI6MC4wLFwiUmlnaHRcIjowLjAsXCJCb3R0b21cIjowLjB9LFwiUGFkZGluZ1wiOntcIiRpZFwiOlwiNTEwXCIsXCJUb3BcIjowLjAsXCJMZWZ0XCI6MC4wLFwiUmlnaHRcIjowLjAsXCJCb3R0b21cIjowLjB9LFwiQmFja2dyb3VuZFwiOntcIiRyZWZcIjpcIjEyOFwifSxcIklzVmlzaWJsZVwiOnRydWUsXCJXaWR0aFwiOjAuMCxcIkhlaWdodFwiOjAuMCxcIkJvcmRlclN0eWxlXCI6e1wiJGlkXCI6XCI1MTFcIixcIkxpbmVDb2xvclwiOm51bGwsXCJMaW5lV2VpZ2h0XCI6MC4wLFwiTGluZVR5cGVcIjowfX0sXCJIb3Jpem9udGFsQ29ubmVjdG9yU3R5bGVcIjp7XCIkaWRcIjpcIjUxMlwiLFwiTGluZUNvbG9yXCI6e1wiJHJlZlwiOlwiMTMwXCJ9LFwiTGluZVdlaWdodFwiOjEuMCxcIkxpbmVUeXBlXCI6MH0sXCJWZXJ0aWNhbENvbm5lY3RvclN0eWxlXCI6e1wiJGlkXCI6XCI1MTNcIixcIkxpbmVDb2xvclwiOntcIiRyZWZcIjpcIjEzM1wifSxcIkxpbmVXZWlnaHRcIjowLjAsXCJMaW5lVHlwZVwiOjB9LFwiTWFyZ2luXCI6bnVsbCxcIlN0YXJ0RGF0ZVBvc2l0aW9uXCI6NCxcIkVuZERhdGVQb3NpdGlvblwiOjQsXCJUaXRsZVBvc2l0aW9uXCI6NSxcIkR1cmF0aW9uUG9zaXRpb25cIjoyLFwiUGVyY2VudGFnZUNvbXBsZXRlZFBvc2l0aW9uXCI6NixcIlNwYWNpbmdcIjoxMCxcIklzQmVsb3dUaW1lYmFuZFwiOnRydWUsXCJQZXJjZW50YWdlQ29tcGxldGVTaGFwZU9wYWNpdHlcIjozNSxcIkdyb3VwTmFtZVwiOm51bGwsXCJBdHRhY2hlZE1pbGVzdG9uZXNTdHlsZXNcIjpbXSxcIlNoYXBlU3R5bGVcIjp7XCIkaWRcIjpcIjUxNFwiLFwiTWFyZ2luXCI6e1wiJGlkXCI6XCI1MTVcIixcIlRvcFwiOjAuMCxcIkxlZnRcIjo0LjAsXCJSaWdodFwiOjQuMCxcIkJvdHRvbVwiOjAuMH0sXCJQYWRkaW5nXCI6e1wiJGlkXCI6XCI1MTZcIixcIlRvcFwiOjAuMCxcIkxlZnRcIjowLjAsXCJSaWdodFwiOjAuMCxcIkJvdHRvbVwiOjAuMH0sXCJCYWNrZ3JvdW5kXCI6e1wiJGlkXCI6XCI1MTdcIixcIkNvbG9yXCI6e1wiJGlkXCI6XCI1MThcIixcIkFcIjoyNTUsXCJSXCI6MCxcIkdcIjoxMTQsXCJCXCI6MTg4fX0sXCJJc1Zpc2libGVcIjp0cnVlLFwiV2lkdGhcIjowLjAsXCJIZWlnaHRcIjoxNi4wLFwiQm9yZGVyU3R5bGVcIjp7XCIkaWRcIjpcIjUxOVwiLFwiTGluZUNvbG9yXCI6e1wiJHJlZlwiOlwiMTQxXCJ9LFwiTGluZVdlaWdodFwiOjAuMCxcIkxpbmVUeXBlXCI6MH19LFwiVGl0bGVTdHlsZVwiOntcIiRpZFwiOlwiNTIwXCIsXCJGb250U2V0dGluZ3NcIjp7XCIkaWRcIjpcIjUyMVwiLFwiRm9udFNpemVcIjoxMSxcIkZvbnROYW1lXCI6XCJDYWxpYnJpXCIsXCJJc0JvbGRcIjp0cnVlLFwiSXNJdGFsaWNcIjpmYWxzZSxcIklzVW5kZXJsaW5lZFwiOmZhbHNlfSxcIkF1dG9TaXplXCI6MCxcIkZvcmVncm91bmRcIjp7XCIkaWRcIjpcIjUyMlwiLFwiQ29sb3JcIjp7XCIkaWRcIjpcIjUyM1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1MjRcIixcIlRvcFwiOjAuMCxcIkxlZnRcIjowLjAsXCJSaWdodFwiOjAuMCxcIkJvdHRvbVwiOjAuMH0sXCJQYWRkaW5nXCI6e1wiJGlkXCI6XCI1MjVcIixcIlRvcFwiOjAuMCxcIkxlZnRcIjowLjAsXCJSaWdodFwiOjAuMCxcIkJvdHRvbVwiOjAuMH0sXCJCYWNrZ3JvdW5kXCI6e1wiJHJlZlwiOlwiMTQ5XCJ9LFwiSXNWaXNpYmxlXCI6dHJ1ZSxcIldpZHRoXCI6MC4wLFwiSGVpZ2h0XCI6MC4wLFwiQm9yZGVyU3R5bGVcIjp7XCIkaWRcIjpcIjUyNlwiLFwiTGluZUNvbG9yXCI6bnVsbCxcIkxpbmVXZWlnaHRcIjowLjAsXCJMaW5lVHlwZVwiOjB9fSxcIkRhdGVTdHlsZVwiOntcIiRpZFwiOlwiNTI3XCIsXCJGb250U2V0dGluZ3NcIjp7XCIkaWRcIjpcIjUyOFwiLFwiRm9udFNpemVcIjoxMCxcIkZvbnROYW1lXCI6XCJDYWxpYnJpXCIsXCJJc0JvbGRcIjpmYWxzZSxcIklzSXRhbGljXCI6ZmFsc2UsXCJJc1VuZGVybGluZWRcIjpmYWxzZX0sXCJBdXRvU2l6ZVwiOjAsXCJGb3JlZ3JvdW5kXCI6e1wiJGlkXCI6XCI1MjlcIixcIkNvbG9yXCI6e1wiJGlkXCI6XCI1MzB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TMxXCIsXCJUb3BcIjowLjAsXCJMZWZ0XCI6MC4wLFwiUmlnaHRcIjowLjAsXCJCb3R0b21cIjowLjB9LFwiUGFkZGluZ1wiOntcIiRpZFwiOlwiNTMyXCIsXCJUb3BcIjowLjAsXCJMZWZ0XCI6MC4wLFwiUmlnaHRcIjowLjAsXCJCb3R0b21cIjowLjB9LFwiQmFja2dyb3VuZFwiOntcIiRyZWZcIjpcIjE1NlwifSxcIklzVmlzaWJsZVwiOnRydWUsXCJXaWR0aFwiOjAuMCxcIkhlaWdodFwiOjAuMCxcIkJvcmRlclN0eWxlXCI6e1wiJGlkXCI6XCI1MzNcIixcIkxpbmVDb2xvclwiOm51bGwsXCJMaW5lV2VpZ2h0XCI6MC4wLFwiTGluZVR5cGVcIjowfX0sXCJEYXRlRm9ybWF0XCI6e1wiJGlkXCI6XCI1MzR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NTM1XCIsXCJTaGFwZVwiOjMsXCJTaGFwZVRoaWNrbmVzc1wiOjEsXCJEdXJhdGlvbkZvcm1hdFwiOjAsXCJQZXJjZW50YWdlQ29tcGxldGVTdHlsZVwiOntcIiRpZFwiOlwiNTM2XCIsXCJGb250U2V0dGluZ3NcIjp7XCIkaWRcIjpcIjUzN1wiLFwiRm9udFNpemVcIjoxMCxcIkZvbnROYW1lXCI6XCJDYWxpYnJpXCIsXCJJc0JvbGRcIjpmYWxzZSxcIklzSXRhbGljXCI6ZmFsc2UsXCJJc1VuZGVybGluZWRcIjpmYWxzZX0sXCJBdXRvU2l6ZVwiOjAsXCJGb3JlZ3JvdW5kXCI6e1wiJGlkXCI6XCI1MzhcIixcIkNvbG9yXCI6e1wiJHJlZlwiOlwiMTE4XCJ9fSxcIkJhY2tncm91bmRGaWxsVHlwZVwiOjAsXCJNYXhXaWR0aFwiOjIwMC4wLFwiTWF4SGVpZ2h0XCI6XCJJbmZpbml0eVwiLFwiU21hcnRGb3JlZ3JvdW5kSXNBY3RpdmVcIjpmYWxzZSxcIkhvcml6b250YWxBbGlnbm1lbnRcIjowLFwiVmVydGljYWxBbGlnbm1lbnRcIjowLFwiU21hcnRGb3JlZ3JvdW5kXCI6bnVsbCxcIk1hcmdpblwiOntcIiRpZFwiOlwiNTM5XCIsXCJUb3BcIjowLjAsXCJMZWZ0XCI6MC4wLFwiUmlnaHRcIjowLjAsXCJCb3R0b21cIjowLjB9LFwiUGFkZGluZ1wiOntcIiRpZFwiOlwiNTQwXCIsXCJUb3BcIjowLjAsXCJMZWZ0XCI6MC4wLFwiUmlnaHRcIjowLjAsXCJCb3R0b21cIjowLjB9LFwiQmFja2dyb3VuZFwiOntcIiRyZWZcIjpcIjEyMVwifSxcIklzVmlzaWJsZVwiOnRydWUsXCJXaWR0aFwiOjAuMCxcIkhlaWdodFwiOjAuMCxcIkJvcmRlclN0eWxlXCI6e1wiJGlkXCI6XCI1NDFcIixcIkxpbmVDb2xvclwiOm51bGwsXCJMaW5lV2VpZ2h0XCI6MC4wLFwiTGluZVR5cGVcIjowfX0sXCJEdXJhdGlvblN0eWxlXCI6e1wiJGlkXCI6XCI1NDJcIixcIkZvbnRTZXR0aW5nc1wiOntcIiRpZFwiOlwiNTQzXCIsXCJGb250U2l6ZVwiOjEwLFwiRm9udE5hbWVcIjpcIkNhbGlicmlcIixcIklzQm9sZFwiOmZhbHNlLFwiSXNJdGFsaWNcIjpmYWxzZSxcIklzVW5kZXJsaW5lZFwiOmZhbHNlfSxcIkF1dG9TaXplXCI6MCxcIkZvcmVncm91bmRcIjp7XCIkaWRcIjpcIjU0NFwiLFwiQ29sb3JcIjp7XCIkaWRcIjpcIjU0NV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1NDZcIixcIlRvcFwiOjAuMCxcIkxlZnRcIjowLjAsXCJSaWdodFwiOjAuMCxcIkJvdHRvbVwiOjAuMH0sXCJQYWRkaW5nXCI6e1wiJGlkXCI6XCI1NDdcIixcIlRvcFwiOjAuMCxcIkxlZnRcIjowLjAsXCJSaWdodFwiOjAuMCxcIkJvdHRvbVwiOjAuMH0sXCJCYWNrZ3JvdW5kXCI6e1wiJHJlZlwiOlwiMTI4XCJ9LFwiSXNWaXNpYmxlXCI6dHJ1ZSxcIldpZHRoXCI6MC4wLFwiSGVpZ2h0XCI6MC4wLFwiQm9yZGVyU3R5bGVcIjp7XCIkaWRcIjpcIjU0OFwiLFwiTGluZUNvbG9yXCI6bnVsbCxcIkxpbmVXZWlnaHRcIjowLjAsXCJMaW5lVHlwZVwiOjB9fSxcIkhvcml6b250YWxDb25uZWN0b3JTdHlsZVwiOntcIiRpZFwiOlwiNTQ5XCIsXCJMaW5lQ29sb3JcIjp7XCIkcmVmXCI6XCIxMzBcIn0sXCJMaW5lV2VpZ2h0XCI6MS4wLFwiTGluZVR5cGVcIjowfSxcIlZlcnRpY2FsQ29ubmVjdG9yU3R5bGVcIjp7XCIkaWRcIjpcIjU1MFwiLFwiTGluZUNvbG9yXCI6e1wiJHJlZlwiOlwiMTMzXCJ9LFwiTGluZVdlaWdodFwiOjAuMCxcIkxpbmVUeXBlXCI6MH0sXCJNYXJnaW5cIjpudWxsLFwiU3RhcnREYXRlUG9zaXRpb25cIjo0LFwiRW5kRGF0ZVBvc2l0aW9uXCI6NCxcIlRpdGxlUG9zaXRpb25cIjo1LFwiRHVyYXRpb25Qb3NpdGlvblwiOjIsXCJQZXJjZW50YWdlQ29tcGxldGVkUG9zaXRpb25cIjo2LFwiU3BhY2luZ1wiOjEwLFwiSXNCZWxvd1RpbWViYW5kXCI6dHJ1ZSxcIlBlcmNlbnRhZ2VDb21wbGV0ZVNoYXBlT3BhY2l0eVwiOjM1LFwiR3JvdXBOYW1lXCI6bnVsbCxcIkF0dGFjaGVkTWlsZXN0b25lc1N0eWxlc1wiOltdLFwiU2hhcGVTdHlsZVwiOntcIiRpZFwiOlwiNTUxXCIsXCJNYXJnaW5cIjp7XCIkaWRcIjpcIjU1MlwiLFwiVG9wXCI6MC4wLFwiTGVmdFwiOjQuMCxcIlJpZ2h0XCI6NC4wLFwiQm90dG9tXCI6MC4wfSxcIlBhZGRpbmdcIjp7XCIkaWRcIjpcIjU1M1wiLFwiVG9wXCI6MC4wLFwiTGVmdFwiOjAuMCxcIlJpZ2h0XCI6MC4wLFwiQm90dG9tXCI6MC4wfSxcIkJhY2tncm91bmRcIjp7XCIkaWRcIjpcIjU1NFwiLFwiQ29sb3JcIjp7XCIkaWRcIjpcIjU1NVwiLFwiQVwiOjI1NSxcIlJcIjoxNTUsXCJHXCI6MTg3LFwiQlwiOjg5fX0sXCJJc1Zpc2libGVcIjp0cnVlLFwiV2lkdGhcIjowLjAsXCJIZWlnaHRcIjoxNi4wLFwiQm9yZGVyU3R5bGVcIjp7XCIkaWRcIjpcIjU1NlwiLFwiTGluZUNvbG9yXCI6e1wiJHJlZlwiOlwiMTQxXCJ9LFwiTGluZVdlaWdodFwiOjAuMCxcIkxpbmVUeXBlXCI6MH19LFwiVGl0bGVTdHlsZVwiOntcIiRpZFwiOlwiNTU3XCIsXCJGb250U2V0dGluZ3NcIjp7XCIkaWRcIjpcIjU1OFwiLFwiRm9udFNpemVcIjoxMSxcIkZvbnROYW1lXCI6XCJDYWxpYnJpXCIsXCJJc0JvbGRcIjp0cnVlLFwiSXNJdGFsaWNcIjpmYWxzZSxcIklzVW5kZXJsaW5lZFwiOmZhbHNlfSxcIkF1dG9TaXplXCI6MCxcIkZvcmVncm91bmRcIjp7XCIkaWRcIjpcIjU1OVwiLFwiQ29sb3JcIjp7XCIkaWRcIjpcIjU2MF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1NjFcIixcIlRvcFwiOjAuMCxcIkxlZnRcIjowLjAsXCJSaWdodFwiOjAuMCxcIkJvdHRvbVwiOjAuMH0sXCJQYWRkaW5nXCI6e1wiJGlkXCI6XCI1NjJcIixcIlRvcFwiOjAuMCxcIkxlZnRcIjowLjAsXCJSaWdodFwiOjAuMCxcIkJvdHRvbVwiOjAuMH0sXCJCYWNrZ3JvdW5kXCI6e1wiJHJlZlwiOlwiMTQ5XCJ9LFwiSXNWaXNpYmxlXCI6dHJ1ZSxcIldpZHRoXCI6MC4wLFwiSGVpZ2h0XCI6MC4wLFwiQm9yZGVyU3R5bGVcIjp7XCIkaWRcIjpcIjU2M1wiLFwiTGluZUNvbG9yXCI6bnVsbCxcIkxpbmVXZWlnaHRcIjowLjAsXCJMaW5lVHlwZVwiOjB9fSxcIkRhdGVTdHlsZVwiOntcIiRpZFwiOlwiNTY0XCIsXCJGb250U2V0dGluZ3NcIjp7XCIkaWRcIjpcIjU2NVwiLFwiRm9udFNpemVcIjoxMCxcIkZvbnROYW1lXCI6XCJDYWxpYnJpXCIsXCJJc0JvbGRcIjpmYWxzZSxcIklzSXRhbGljXCI6ZmFsc2UsXCJJc1VuZGVybGluZWRcIjpmYWxzZX0sXCJBdXRvU2l6ZVwiOjAsXCJGb3JlZ3JvdW5kXCI6e1wiJGlkXCI6XCI1NjZcIixcIkNvbG9yXCI6e1wiJGlkXCI6XCI1Nj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TY4XCIsXCJUb3BcIjowLjAsXCJMZWZ0XCI6MC4wLFwiUmlnaHRcIjowLjAsXCJCb3R0b21cIjowLjB9LFwiUGFkZGluZ1wiOntcIiRpZFwiOlwiNTY5XCIsXCJUb3BcIjowLjAsXCJMZWZ0XCI6MC4wLFwiUmlnaHRcIjowLjAsXCJCb3R0b21cIjowLjB9LFwiQmFja2dyb3VuZFwiOntcIiRyZWZcIjpcIjE1NlwifSxcIklzVmlzaWJsZVwiOnRydWUsXCJXaWR0aFwiOjAuMCxcIkhlaWdodFwiOjAuMCxcIkJvcmRlclN0eWxlXCI6e1wiJGlkXCI6XCI1NzBcIixcIkxpbmVDb2xvclwiOm51bGwsXCJMaW5lV2VpZ2h0XCI6MC4wLFwiTGluZVR5cGVcIjowfX0sXCJEYXRlRm9ybWF0XCI6e1wiJGlkXCI6XCI1NzF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XSxcIkN1c3RvbVN3aW1sYW5lRGVmaW5pdGlvblN0eWxlTGlzdFwiOltdLFwiQ3VzdG9tU3dpbWxhbmVWMlN0eWxlTGlzdFwiOltdLFwiR3JpZGxpbmVQYW5lbFN0eWxlXCI6e1wiJGlkXCI6XCI1NzJcIixcIkdyaWRsaW5lU3R5bGVcIjp7XCIkaWRcIjpcIjU3M1wiLFwiTGluZUNvbG9yXCI6e1wiJGlkXCI6XCI1NzRcIixcIiR0eXBlXCI6XCJOTFJFLkNvbW1vbi5Eb20uU29saWRDb2xvckJydXNoLCBOTFJFLkNvbW1vblwiLFwiQ29sb3JcIjp7XCIkaWRcIjpcIjU3NVwiLFwiQVwiOjM4LFwiUlwiOjkxLFwiR1wiOjE1NSxcIkJcIjoyMTN9fSxcIkxpbmVXZWlnaHRcIjoxLjAsXCJMaW5lVHlwZVwiOjB9LFwiSXNWaXNpYmxlXCI6dHJ1ZX0sXCJBY3Rpdml0eUxpbmVQYW5lbFN0eWxlXCI6e1wiJGlkXCI6XCI1NzZcIixcIkFjdGl2aXR5TGluZVN0eWxlXCI6e1wiJGlkXCI6XCI1NzdcIixcIkxpbmVDb2xvclwiOntcIiRpZFwiOlwiNTc4XCIsXCIkdHlwZVwiOlwiTkxSRS5Db21tb24uRG9tLlNvbGlkQ29sb3JCcnVzaCwgTkxSRS5Db21tb25cIixcIkNvbG9yXCI6e1wiJGlkXCI6XCI1NzlcIixcIkFcIjozOCxcIlJcIjo2OCxcIkdcIjoxMTQsXCJCXCI6MTk2fX0sXCJMaW5lV2VpZ2h0XCI6MS4wLFwiTGluZVR5cGVcIjowfSxcIklzVmlzaWJsZVwiOnRydWV9fSxcIlNjYWxlXCI6e1wiJGlkXCI6XCI1ODBcIixcIlN0YXJ0RGF0ZVwiOlwiMjAxOC0wMS0xMFQyMzo1OTowMFpcIixcIkVuZERhdGVcIjpcIjIwMTgtMTItMjBUMjM6NTk6NTkuOTk5WlwiLFwiRm9ybWF0XCI6XCJNTU1cIixcIlR5cGVcIjoyLFwiQXV0b0RhdGVSYW5nZVwiOnRydWUsXCJXb3JraW5nRGF5c1wiOjMxLFwiVG9kYXlNYXJrZXJUZXh0XCI6XCJUb2RheVwiLFwiQXV0b1NjYWxlVHlwZVwiOnRydWV9LFwiU2NhbGVWMlwiOntcIiRpZFwiOlwiNTgxXCIsXCJTdGFydERhdGVcIjpcIjIwMTgtMDEtMTBUMjM6NTk6MDBaXCIsXCJFbmREYXRlXCI6XCIyMDE4LTEyLTIwVDIzOjU5OjU5Ljk5OVpcIixcIkF1dG9EYXRlUmFuZ2VcIjp0cnVlLFwiV29ya2luZ0RheXNcIjozMSxcIlRvZGF5TWFya2VyVGV4dFwiOlwiVG9kYXlcIixcIkF1dG9TY2FsZVR5cGVcIjp0cnVlLFwiVGltZWJhbmRTY2FsZXNcIjp7XCIkaWRcIjpcIjU4MlwiLFwiVG9wU2NhbGVMYXllclwiOntcIiRpZFwiOlwiNTgzXCIsXCJGb3JtYXRcIjpcIk1NTVwiLFwiVHlwZVwiOjJ9LFwiTWlkZGxlU2NhbGVMYXllclwiOntcIiRpZFwiOlwiNTg0XCIsXCJGb3JtYXRcIjpudWxsLFwiVHlwZVwiOjB9LFwiQm90dG9tU2NhbGVMYXllclwiOntcIiRpZFwiOlwiNTg1XCIsXCJGb3JtYXRcIjpudWxsLFwiVHlwZVwiOjB9fX0sXCJNaWxlc3RvbmVzXCI6W10sXCJUYXNrc1wiOltdLFwiU3dpbWxhbmVzXCI6W10sXCJTd2ltbGFuZXNWMlwiOltdLFwiU2V0dGluZ3NcIjp7XCIkaWRcIjpcIjU4NlwiLFwiSW1wYU9wdGlvbnNcIjp7XCIkaWRcIjpcIjU4N1wiLFwiTGVmdFRvUmlnaHRcIjpmYWxzZSxcIlBheWxvYWRPcHRpb25zXCI6Mn19LFwiVGltZUNvbmZpZ3VyYXRpb25cIjp7XCIkaWRcIjpcIjU4OFwiLFwiVXNlVGltZVwiOmZhbHNlLFwiV29ya0RheVN0YXJ0XCI6XCIwMDowMDowMFwiLFwiV29ya0RheUVuZFwiOlwiMjM6NTk6MDBcIn19In0sIlNldHRpbmdzIjp7IiRpZCI6IjUyNCIsIkltcGFPcHRpb25zIjp7IiRpZCI6IjUyN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UyNiIsIlVzZVRpbWUiOmZhbHNlLCJXb3JrRGF5U3RhcnQiOiIwMDowMDowMCIsIldvcmtEYXlFbmQiOiIyMzo1OTowMCJ9LCJMYXN0VXNlZFRlbXBsYXRlSWQiOiI5OTBkZTAwMi02NzEwLTQ0MmEtOTdkMi04ZDQxNmNjNzY2MmE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30"/>
  <p:tag name="OTLTIMEBANDSHAPEPADDINGLEFT" val="0"/>
  <p:tag name="OTLTIMEBANDCULTUREINFO" val="en-US"/>
  <p:tag name="OTLTIMEBANDQUICKPOSITION" val="Custom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AUTODATERANGE" val="False"/>
  <p:tag name="OTLTIMEBANDSTARTDATE" val="1906-10-07T23:59:00.0000000"/>
  <p:tag name="OTLTIMEBANDENDDATE" val="2020-06-01T23:59:00.0000000"/>
  <p:tag name="OTLRIGHTENDCAPSMARGINRIGHT" val="169.954904171356"/>
  <p:tag name="OTLTIMEBANDTHREEDEFFECTS" val="None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Montserrat</vt:lpstr>
      <vt:lpstr>Montserrat Light</vt:lpstr>
      <vt:lpstr>Montserrat SemiBold</vt:lpstr>
      <vt:lpstr>Segoe UI 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2022-03-03T16:08:50Z</dcterms:created>
  <dcterms:modified xsi:type="dcterms:W3CDTF">2022-03-03T16:13:45Z</dcterms:modified>
</cp:coreProperties>
</file>