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1F1A"/>
    <a:srgbClr val="6C0000"/>
    <a:srgbClr val="DFE3E7"/>
    <a:srgbClr val="BDC9CD"/>
    <a:srgbClr val="C7D2D8"/>
    <a:srgbClr val="BE7B78"/>
    <a:srgbClr val="5D6F7D"/>
    <a:srgbClr val="A31F19"/>
    <a:srgbClr val="8C9DAA"/>
    <a:srgbClr val="E55C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75" d="100"/>
          <a:sy n="75" d="100"/>
        </p:scale>
        <p:origin x="1776" y="13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32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96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340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33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210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351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304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72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22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9158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949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7FDC0-B2FE-4D51-81D9-1203030BD9AA}" type="datetimeFigureOut">
              <a:rPr lang="en-US" smtClean="0"/>
              <a:t>09/20/17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8121A-E0B7-4829-A103-65663DB3A1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753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17" Type="http://schemas.openxmlformats.org/officeDocument/2006/relationships/tags" Target="../tags/tag117.xml"/><Relationship Id="rId21" Type="http://schemas.openxmlformats.org/officeDocument/2006/relationships/tags" Target="../tags/tag21.xml"/><Relationship Id="rId42" Type="http://schemas.openxmlformats.org/officeDocument/2006/relationships/tags" Target="../tags/tag42.xml"/><Relationship Id="rId63" Type="http://schemas.openxmlformats.org/officeDocument/2006/relationships/tags" Target="../tags/tag63.xml"/><Relationship Id="rId84" Type="http://schemas.openxmlformats.org/officeDocument/2006/relationships/tags" Target="../tags/tag84.xml"/><Relationship Id="rId138" Type="http://schemas.openxmlformats.org/officeDocument/2006/relationships/image" Target="../media/image1.jpeg"/><Relationship Id="rId16" Type="http://schemas.openxmlformats.org/officeDocument/2006/relationships/tags" Target="../tags/tag16.xml"/><Relationship Id="rId107" Type="http://schemas.openxmlformats.org/officeDocument/2006/relationships/tags" Target="../tags/tag107.xml"/><Relationship Id="rId11" Type="http://schemas.openxmlformats.org/officeDocument/2006/relationships/tags" Target="../tags/tag11.xml"/><Relationship Id="rId32" Type="http://schemas.openxmlformats.org/officeDocument/2006/relationships/tags" Target="../tags/tag32.xml"/><Relationship Id="rId37" Type="http://schemas.openxmlformats.org/officeDocument/2006/relationships/tags" Target="../tags/tag37.xml"/><Relationship Id="rId53" Type="http://schemas.openxmlformats.org/officeDocument/2006/relationships/tags" Target="../tags/tag53.xml"/><Relationship Id="rId58" Type="http://schemas.openxmlformats.org/officeDocument/2006/relationships/tags" Target="../tags/tag58.xml"/><Relationship Id="rId74" Type="http://schemas.openxmlformats.org/officeDocument/2006/relationships/tags" Target="../tags/tag74.xml"/><Relationship Id="rId79" Type="http://schemas.openxmlformats.org/officeDocument/2006/relationships/tags" Target="../tags/tag79.xml"/><Relationship Id="rId102" Type="http://schemas.openxmlformats.org/officeDocument/2006/relationships/tags" Target="../tags/tag102.xml"/><Relationship Id="rId123" Type="http://schemas.openxmlformats.org/officeDocument/2006/relationships/tags" Target="../tags/tag123.xml"/><Relationship Id="rId128" Type="http://schemas.openxmlformats.org/officeDocument/2006/relationships/tags" Target="../tags/tag128.xml"/><Relationship Id="rId5" Type="http://schemas.openxmlformats.org/officeDocument/2006/relationships/tags" Target="../tags/tag5.xml"/><Relationship Id="rId90" Type="http://schemas.openxmlformats.org/officeDocument/2006/relationships/tags" Target="../tags/tag90.xml"/><Relationship Id="rId95" Type="http://schemas.openxmlformats.org/officeDocument/2006/relationships/tags" Target="../tags/tag95.xml"/><Relationship Id="rId22" Type="http://schemas.openxmlformats.org/officeDocument/2006/relationships/tags" Target="../tags/tag22.xml"/><Relationship Id="rId27" Type="http://schemas.openxmlformats.org/officeDocument/2006/relationships/tags" Target="../tags/tag27.xml"/><Relationship Id="rId43" Type="http://schemas.openxmlformats.org/officeDocument/2006/relationships/tags" Target="../tags/tag43.xml"/><Relationship Id="rId48" Type="http://schemas.openxmlformats.org/officeDocument/2006/relationships/tags" Target="../tags/tag48.xml"/><Relationship Id="rId64" Type="http://schemas.openxmlformats.org/officeDocument/2006/relationships/tags" Target="../tags/tag64.xml"/><Relationship Id="rId69" Type="http://schemas.openxmlformats.org/officeDocument/2006/relationships/tags" Target="../tags/tag69.xml"/><Relationship Id="rId113" Type="http://schemas.openxmlformats.org/officeDocument/2006/relationships/tags" Target="../tags/tag113.xml"/><Relationship Id="rId118" Type="http://schemas.openxmlformats.org/officeDocument/2006/relationships/tags" Target="../tags/tag118.xml"/><Relationship Id="rId134" Type="http://schemas.openxmlformats.org/officeDocument/2006/relationships/tags" Target="../tags/tag134.xml"/><Relationship Id="rId80" Type="http://schemas.openxmlformats.org/officeDocument/2006/relationships/tags" Target="../tags/tag80.xml"/><Relationship Id="rId85" Type="http://schemas.openxmlformats.org/officeDocument/2006/relationships/tags" Target="../tags/tag85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33" Type="http://schemas.openxmlformats.org/officeDocument/2006/relationships/tags" Target="../tags/tag33.xml"/><Relationship Id="rId38" Type="http://schemas.openxmlformats.org/officeDocument/2006/relationships/tags" Target="../tags/tag38.xml"/><Relationship Id="rId59" Type="http://schemas.openxmlformats.org/officeDocument/2006/relationships/tags" Target="../tags/tag59.xml"/><Relationship Id="rId103" Type="http://schemas.openxmlformats.org/officeDocument/2006/relationships/tags" Target="../tags/tag103.xml"/><Relationship Id="rId108" Type="http://schemas.openxmlformats.org/officeDocument/2006/relationships/tags" Target="../tags/tag108.xml"/><Relationship Id="rId124" Type="http://schemas.openxmlformats.org/officeDocument/2006/relationships/tags" Target="../tags/tag124.xml"/><Relationship Id="rId129" Type="http://schemas.openxmlformats.org/officeDocument/2006/relationships/tags" Target="../tags/tag129.xml"/><Relationship Id="rId54" Type="http://schemas.openxmlformats.org/officeDocument/2006/relationships/tags" Target="../tags/tag54.xml"/><Relationship Id="rId70" Type="http://schemas.openxmlformats.org/officeDocument/2006/relationships/tags" Target="../tags/tag70.xml"/><Relationship Id="rId75" Type="http://schemas.openxmlformats.org/officeDocument/2006/relationships/tags" Target="../tags/tag75.xml"/><Relationship Id="rId91" Type="http://schemas.openxmlformats.org/officeDocument/2006/relationships/tags" Target="../tags/tag91.xml"/><Relationship Id="rId96" Type="http://schemas.openxmlformats.org/officeDocument/2006/relationships/tags" Target="../tags/tag96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23" Type="http://schemas.openxmlformats.org/officeDocument/2006/relationships/tags" Target="../tags/tag23.xml"/><Relationship Id="rId28" Type="http://schemas.openxmlformats.org/officeDocument/2006/relationships/tags" Target="../tags/tag28.xml"/><Relationship Id="rId49" Type="http://schemas.openxmlformats.org/officeDocument/2006/relationships/tags" Target="../tags/tag49.xml"/><Relationship Id="rId114" Type="http://schemas.openxmlformats.org/officeDocument/2006/relationships/tags" Target="../tags/tag114.xml"/><Relationship Id="rId119" Type="http://schemas.openxmlformats.org/officeDocument/2006/relationships/tags" Target="../tags/tag119.xml"/><Relationship Id="rId44" Type="http://schemas.openxmlformats.org/officeDocument/2006/relationships/tags" Target="../tags/tag44.xml"/><Relationship Id="rId60" Type="http://schemas.openxmlformats.org/officeDocument/2006/relationships/tags" Target="../tags/tag60.xml"/><Relationship Id="rId65" Type="http://schemas.openxmlformats.org/officeDocument/2006/relationships/tags" Target="../tags/tag65.xml"/><Relationship Id="rId81" Type="http://schemas.openxmlformats.org/officeDocument/2006/relationships/tags" Target="../tags/tag81.xml"/><Relationship Id="rId86" Type="http://schemas.openxmlformats.org/officeDocument/2006/relationships/tags" Target="../tags/tag86.xml"/><Relationship Id="rId130" Type="http://schemas.openxmlformats.org/officeDocument/2006/relationships/tags" Target="../tags/tag130.xml"/><Relationship Id="rId135" Type="http://schemas.openxmlformats.org/officeDocument/2006/relationships/tags" Target="../tags/tag135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9" Type="http://schemas.openxmlformats.org/officeDocument/2006/relationships/tags" Target="../tags/tag39.xml"/><Relationship Id="rId109" Type="http://schemas.openxmlformats.org/officeDocument/2006/relationships/tags" Target="../tags/tag109.xml"/><Relationship Id="rId34" Type="http://schemas.openxmlformats.org/officeDocument/2006/relationships/tags" Target="../tags/tag34.xml"/><Relationship Id="rId50" Type="http://schemas.openxmlformats.org/officeDocument/2006/relationships/tags" Target="../tags/tag50.xml"/><Relationship Id="rId55" Type="http://schemas.openxmlformats.org/officeDocument/2006/relationships/tags" Target="../tags/tag55.xml"/><Relationship Id="rId76" Type="http://schemas.openxmlformats.org/officeDocument/2006/relationships/tags" Target="../tags/tag76.xml"/><Relationship Id="rId97" Type="http://schemas.openxmlformats.org/officeDocument/2006/relationships/tags" Target="../tags/tag97.xml"/><Relationship Id="rId104" Type="http://schemas.openxmlformats.org/officeDocument/2006/relationships/tags" Target="../tags/tag104.xml"/><Relationship Id="rId120" Type="http://schemas.openxmlformats.org/officeDocument/2006/relationships/tags" Target="../tags/tag120.xml"/><Relationship Id="rId125" Type="http://schemas.openxmlformats.org/officeDocument/2006/relationships/tags" Target="../tags/tag125.xml"/><Relationship Id="rId7" Type="http://schemas.openxmlformats.org/officeDocument/2006/relationships/tags" Target="../tags/tag7.xml"/><Relationship Id="rId71" Type="http://schemas.openxmlformats.org/officeDocument/2006/relationships/tags" Target="../tags/tag71.xml"/><Relationship Id="rId92" Type="http://schemas.openxmlformats.org/officeDocument/2006/relationships/tags" Target="../tags/tag92.xml"/><Relationship Id="rId2" Type="http://schemas.openxmlformats.org/officeDocument/2006/relationships/tags" Target="../tags/tag2.xml"/><Relationship Id="rId29" Type="http://schemas.openxmlformats.org/officeDocument/2006/relationships/tags" Target="../tags/tag29.xml"/><Relationship Id="rId24" Type="http://schemas.openxmlformats.org/officeDocument/2006/relationships/tags" Target="../tags/tag24.xml"/><Relationship Id="rId40" Type="http://schemas.openxmlformats.org/officeDocument/2006/relationships/tags" Target="../tags/tag40.xml"/><Relationship Id="rId45" Type="http://schemas.openxmlformats.org/officeDocument/2006/relationships/tags" Target="../tags/tag45.xml"/><Relationship Id="rId66" Type="http://schemas.openxmlformats.org/officeDocument/2006/relationships/tags" Target="../tags/tag66.xml"/><Relationship Id="rId87" Type="http://schemas.openxmlformats.org/officeDocument/2006/relationships/tags" Target="../tags/tag87.xml"/><Relationship Id="rId110" Type="http://schemas.openxmlformats.org/officeDocument/2006/relationships/tags" Target="../tags/tag110.xml"/><Relationship Id="rId115" Type="http://schemas.openxmlformats.org/officeDocument/2006/relationships/tags" Target="../tags/tag115.xml"/><Relationship Id="rId131" Type="http://schemas.openxmlformats.org/officeDocument/2006/relationships/tags" Target="../tags/tag131.xml"/><Relationship Id="rId136" Type="http://schemas.openxmlformats.org/officeDocument/2006/relationships/tags" Target="../tags/tag136.xml"/><Relationship Id="rId61" Type="http://schemas.openxmlformats.org/officeDocument/2006/relationships/tags" Target="../tags/tag61.xml"/><Relationship Id="rId82" Type="http://schemas.openxmlformats.org/officeDocument/2006/relationships/tags" Target="../tags/tag82.xml"/><Relationship Id="rId19" Type="http://schemas.openxmlformats.org/officeDocument/2006/relationships/tags" Target="../tags/tag19.xml"/><Relationship Id="rId14" Type="http://schemas.openxmlformats.org/officeDocument/2006/relationships/tags" Target="../tags/tag14.xml"/><Relationship Id="rId30" Type="http://schemas.openxmlformats.org/officeDocument/2006/relationships/tags" Target="../tags/tag30.xml"/><Relationship Id="rId35" Type="http://schemas.openxmlformats.org/officeDocument/2006/relationships/tags" Target="../tags/tag35.xml"/><Relationship Id="rId56" Type="http://schemas.openxmlformats.org/officeDocument/2006/relationships/tags" Target="../tags/tag56.xml"/><Relationship Id="rId77" Type="http://schemas.openxmlformats.org/officeDocument/2006/relationships/tags" Target="../tags/tag77.xml"/><Relationship Id="rId100" Type="http://schemas.openxmlformats.org/officeDocument/2006/relationships/tags" Target="../tags/tag100.xml"/><Relationship Id="rId105" Type="http://schemas.openxmlformats.org/officeDocument/2006/relationships/tags" Target="../tags/tag105.xml"/><Relationship Id="rId126" Type="http://schemas.openxmlformats.org/officeDocument/2006/relationships/tags" Target="../tags/tag126.xml"/><Relationship Id="rId8" Type="http://schemas.openxmlformats.org/officeDocument/2006/relationships/tags" Target="../tags/tag8.xml"/><Relationship Id="rId51" Type="http://schemas.openxmlformats.org/officeDocument/2006/relationships/tags" Target="../tags/tag51.xml"/><Relationship Id="rId72" Type="http://schemas.openxmlformats.org/officeDocument/2006/relationships/tags" Target="../tags/tag72.xml"/><Relationship Id="rId93" Type="http://schemas.openxmlformats.org/officeDocument/2006/relationships/tags" Target="../tags/tag93.xml"/><Relationship Id="rId98" Type="http://schemas.openxmlformats.org/officeDocument/2006/relationships/tags" Target="../tags/tag98.xml"/><Relationship Id="rId121" Type="http://schemas.openxmlformats.org/officeDocument/2006/relationships/tags" Target="../tags/tag121.xml"/><Relationship Id="rId3" Type="http://schemas.openxmlformats.org/officeDocument/2006/relationships/tags" Target="../tags/tag3.xml"/><Relationship Id="rId25" Type="http://schemas.openxmlformats.org/officeDocument/2006/relationships/tags" Target="../tags/tag25.xml"/><Relationship Id="rId46" Type="http://schemas.openxmlformats.org/officeDocument/2006/relationships/tags" Target="../tags/tag46.xml"/><Relationship Id="rId67" Type="http://schemas.openxmlformats.org/officeDocument/2006/relationships/tags" Target="../tags/tag67.xml"/><Relationship Id="rId116" Type="http://schemas.openxmlformats.org/officeDocument/2006/relationships/tags" Target="../tags/tag116.xml"/><Relationship Id="rId137" Type="http://schemas.openxmlformats.org/officeDocument/2006/relationships/slideLayout" Target="../slideLayouts/slideLayout7.xml"/><Relationship Id="rId20" Type="http://schemas.openxmlformats.org/officeDocument/2006/relationships/tags" Target="../tags/tag20.xml"/><Relationship Id="rId41" Type="http://schemas.openxmlformats.org/officeDocument/2006/relationships/tags" Target="../tags/tag41.xml"/><Relationship Id="rId62" Type="http://schemas.openxmlformats.org/officeDocument/2006/relationships/tags" Target="../tags/tag62.xml"/><Relationship Id="rId83" Type="http://schemas.openxmlformats.org/officeDocument/2006/relationships/tags" Target="../tags/tag83.xml"/><Relationship Id="rId88" Type="http://schemas.openxmlformats.org/officeDocument/2006/relationships/tags" Target="../tags/tag88.xml"/><Relationship Id="rId111" Type="http://schemas.openxmlformats.org/officeDocument/2006/relationships/tags" Target="../tags/tag111.xml"/><Relationship Id="rId132" Type="http://schemas.openxmlformats.org/officeDocument/2006/relationships/tags" Target="../tags/tag132.xml"/><Relationship Id="rId15" Type="http://schemas.openxmlformats.org/officeDocument/2006/relationships/tags" Target="../tags/tag15.xml"/><Relationship Id="rId36" Type="http://schemas.openxmlformats.org/officeDocument/2006/relationships/tags" Target="../tags/tag36.xml"/><Relationship Id="rId57" Type="http://schemas.openxmlformats.org/officeDocument/2006/relationships/tags" Target="../tags/tag57.xml"/><Relationship Id="rId106" Type="http://schemas.openxmlformats.org/officeDocument/2006/relationships/tags" Target="../tags/tag106.xml"/><Relationship Id="rId127" Type="http://schemas.openxmlformats.org/officeDocument/2006/relationships/tags" Target="../tags/tag127.xml"/><Relationship Id="rId10" Type="http://schemas.openxmlformats.org/officeDocument/2006/relationships/tags" Target="../tags/tag10.xml"/><Relationship Id="rId31" Type="http://schemas.openxmlformats.org/officeDocument/2006/relationships/tags" Target="../tags/tag31.xml"/><Relationship Id="rId52" Type="http://schemas.openxmlformats.org/officeDocument/2006/relationships/tags" Target="../tags/tag52.xml"/><Relationship Id="rId73" Type="http://schemas.openxmlformats.org/officeDocument/2006/relationships/tags" Target="../tags/tag73.xml"/><Relationship Id="rId78" Type="http://schemas.openxmlformats.org/officeDocument/2006/relationships/tags" Target="../tags/tag78.xml"/><Relationship Id="rId94" Type="http://schemas.openxmlformats.org/officeDocument/2006/relationships/tags" Target="../tags/tag94.xml"/><Relationship Id="rId99" Type="http://schemas.openxmlformats.org/officeDocument/2006/relationships/tags" Target="../tags/tag99.xml"/><Relationship Id="rId101" Type="http://schemas.openxmlformats.org/officeDocument/2006/relationships/tags" Target="../tags/tag101.xml"/><Relationship Id="rId122" Type="http://schemas.openxmlformats.org/officeDocument/2006/relationships/tags" Target="../tags/tag12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26" Type="http://schemas.openxmlformats.org/officeDocument/2006/relationships/tags" Target="../tags/tag26.xml"/><Relationship Id="rId47" Type="http://schemas.openxmlformats.org/officeDocument/2006/relationships/tags" Target="../tags/tag47.xml"/><Relationship Id="rId68" Type="http://schemas.openxmlformats.org/officeDocument/2006/relationships/tags" Target="../tags/tag68.xml"/><Relationship Id="rId89" Type="http://schemas.openxmlformats.org/officeDocument/2006/relationships/tags" Target="../tags/tag89.xml"/><Relationship Id="rId112" Type="http://schemas.openxmlformats.org/officeDocument/2006/relationships/tags" Target="../tags/tag112.xml"/><Relationship Id="rId133" Type="http://schemas.openxmlformats.org/officeDocument/2006/relationships/tags" Target="../tags/tag133.xml"/></Relationships>
</file>

<file path=ppt/slides/_rels/slide2.xml.rels><?xml version="1.0" encoding="UTF-8" standalone="yes"?>
<Relationships xmlns="http://schemas.openxmlformats.org/package/2006/relationships"><Relationship Id="rId117" Type="http://schemas.openxmlformats.org/officeDocument/2006/relationships/tags" Target="../tags/tag253.xml"/><Relationship Id="rId21" Type="http://schemas.openxmlformats.org/officeDocument/2006/relationships/tags" Target="../tags/tag157.xml"/><Relationship Id="rId42" Type="http://schemas.openxmlformats.org/officeDocument/2006/relationships/tags" Target="../tags/tag178.xml"/><Relationship Id="rId63" Type="http://schemas.openxmlformats.org/officeDocument/2006/relationships/tags" Target="../tags/tag199.xml"/><Relationship Id="rId84" Type="http://schemas.openxmlformats.org/officeDocument/2006/relationships/tags" Target="../tags/tag220.xml"/><Relationship Id="rId138" Type="http://schemas.openxmlformats.org/officeDocument/2006/relationships/image" Target="../media/image2.jpeg"/><Relationship Id="rId16" Type="http://schemas.openxmlformats.org/officeDocument/2006/relationships/tags" Target="../tags/tag152.xml"/><Relationship Id="rId107" Type="http://schemas.openxmlformats.org/officeDocument/2006/relationships/tags" Target="../tags/tag243.xml"/><Relationship Id="rId11" Type="http://schemas.openxmlformats.org/officeDocument/2006/relationships/tags" Target="../tags/tag147.xml"/><Relationship Id="rId32" Type="http://schemas.openxmlformats.org/officeDocument/2006/relationships/tags" Target="../tags/tag168.xml"/><Relationship Id="rId37" Type="http://schemas.openxmlformats.org/officeDocument/2006/relationships/tags" Target="../tags/tag173.xml"/><Relationship Id="rId53" Type="http://schemas.openxmlformats.org/officeDocument/2006/relationships/tags" Target="../tags/tag189.xml"/><Relationship Id="rId58" Type="http://schemas.openxmlformats.org/officeDocument/2006/relationships/tags" Target="../tags/tag194.xml"/><Relationship Id="rId74" Type="http://schemas.openxmlformats.org/officeDocument/2006/relationships/tags" Target="../tags/tag210.xml"/><Relationship Id="rId79" Type="http://schemas.openxmlformats.org/officeDocument/2006/relationships/tags" Target="../tags/tag215.xml"/><Relationship Id="rId102" Type="http://schemas.openxmlformats.org/officeDocument/2006/relationships/tags" Target="../tags/tag238.xml"/><Relationship Id="rId123" Type="http://schemas.openxmlformats.org/officeDocument/2006/relationships/tags" Target="../tags/tag259.xml"/><Relationship Id="rId128" Type="http://schemas.openxmlformats.org/officeDocument/2006/relationships/tags" Target="../tags/tag264.xml"/><Relationship Id="rId5" Type="http://schemas.openxmlformats.org/officeDocument/2006/relationships/tags" Target="../tags/tag141.xml"/><Relationship Id="rId90" Type="http://schemas.openxmlformats.org/officeDocument/2006/relationships/tags" Target="../tags/tag226.xml"/><Relationship Id="rId95" Type="http://schemas.openxmlformats.org/officeDocument/2006/relationships/tags" Target="../tags/tag231.xml"/><Relationship Id="rId22" Type="http://schemas.openxmlformats.org/officeDocument/2006/relationships/tags" Target="../tags/tag158.xml"/><Relationship Id="rId27" Type="http://schemas.openxmlformats.org/officeDocument/2006/relationships/tags" Target="../tags/tag163.xml"/><Relationship Id="rId43" Type="http://schemas.openxmlformats.org/officeDocument/2006/relationships/tags" Target="../tags/tag179.xml"/><Relationship Id="rId48" Type="http://schemas.openxmlformats.org/officeDocument/2006/relationships/tags" Target="../tags/tag184.xml"/><Relationship Id="rId64" Type="http://schemas.openxmlformats.org/officeDocument/2006/relationships/tags" Target="../tags/tag200.xml"/><Relationship Id="rId69" Type="http://schemas.openxmlformats.org/officeDocument/2006/relationships/tags" Target="../tags/tag205.xml"/><Relationship Id="rId113" Type="http://schemas.openxmlformats.org/officeDocument/2006/relationships/tags" Target="../tags/tag249.xml"/><Relationship Id="rId118" Type="http://schemas.openxmlformats.org/officeDocument/2006/relationships/tags" Target="../tags/tag254.xml"/><Relationship Id="rId134" Type="http://schemas.openxmlformats.org/officeDocument/2006/relationships/tags" Target="../tags/tag270.xml"/><Relationship Id="rId80" Type="http://schemas.openxmlformats.org/officeDocument/2006/relationships/tags" Target="../tags/tag216.xml"/><Relationship Id="rId85" Type="http://schemas.openxmlformats.org/officeDocument/2006/relationships/tags" Target="../tags/tag221.xml"/><Relationship Id="rId12" Type="http://schemas.openxmlformats.org/officeDocument/2006/relationships/tags" Target="../tags/tag148.xml"/><Relationship Id="rId17" Type="http://schemas.openxmlformats.org/officeDocument/2006/relationships/tags" Target="../tags/tag153.xml"/><Relationship Id="rId33" Type="http://schemas.openxmlformats.org/officeDocument/2006/relationships/tags" Target="../tags/tag169.xml"/><Relationship Id="rId38" Type="http://schemas.openxmlformats.org/officeDocument/2006/relationships/tags" Target="../tags/tag174.xml"/><Relationship Id="rId59" Type="http://schemas.openxmlformats.org/officeDocument/2006/relationships/tags" Target="../tags/tag195.xml"/><Relationship Id="rId103" Type="http://schemas.openxmlformats.org/officeDocument/2006/relationships/tags" Target="../tags/tag239.xml"/><Relationship Id="rId108" Type="http://schemas.openxmlformats.org/officeDocument/2006/relationships/tags" Target="../tags/tag244.xml"/><Relationship Id="rId124" Type="http://schemas.openxmlformats.org/officeDocument/2006/relationships/tags" Target="../tags/tag260.xml"/><Relationship Id="rId129" Type="http://schemas.openxmlformats.org/officeDocument/2006/relationships/tags" Target="../tags/tag265.xml"/><Relationship Id="rId54" Type="http://schemas.openxmlformats.org/officeDocument/2006/relationships/tags" Target="../tags/tag190.xml"/><Relationship Id="rId70" Type="http://schemas.openxmlformats.org/officeDocument/2006/relationships/tags" Target="../tags/tag206.xml"/><Relationship Id="rId75" Type="http://schemas.openxmlformats.org/officeDocument/2006/relationships/tags" Target="../tags/tag211.xml"/><Relationship Id="rId91" Type="http://schemas.openxmlformats.org/officeDocument/2006/relationships/tags" Target="../tags/tag227.xml"/><Relationship Id="rId96" Type="http://schemas.openxmlformats.org/officeDocument/2006/relationships/tags" Target="../tags/tag232.xml"/><Relationship Id="rId1" Type="http://schemas.openxmlformats.org/officeDocument/2006/relationships/tags" Target="../tags/tag137.xml"/><Relationship Id="rId6" Type="http://schemas.openxmlformats.org/officeDocument/2006/relationships/tags" Target="../tags/tag142.xml"/><Relationship Id="rId23" Type="http://schemas.openxmlformats.org/officeDocument/2006/relationships/tags" Target="../tags/tag159.xml"/><Relationship Id="rId28" Type="http://schemas.openxmlformats.org/officeDocument/2006/relationships/tags" Target="../tags/tag164.xml"/><Relationship Id="rId49" Type="http://schemas.openxmlformats.org/officeDocument/2006/relationships/tags" Target="../tags/tag185.xml"/><Relationship Id="rId114" Type="http://schemas.openxmlformats.org/officeDocument/2006/relationships/tags" Target="../tags/tag250.xml"/><Relationship Id="rId119" Type="http://schemas.openxmlformats.org/officeDocument/2006/relationships/tags" Target="../tags/tag255.xml"/><Relationship Id="rId44" Type="http://schemas.openxmlformats.org/officeDocument/2006/relationships/tags" Target="../tags/tag180.xml"/><Relationship Id="rId60" Type="http://schemas.openxmlformats.org/officeDocument/2006/relationships/tags" Target="../tags/tag196.xml"/><Relationship Id="rId65" Type="http://schemas.openxmlformats.org/officeDocument/2006/relationships/tags" Target="../tags/tag201.xml"/><Relationship Id="rId81" Type="http://schemas.openxmlformats.org/officeDocument/2006/relationships/tags" Target="../tags/tag217.xml"/><Relationship Id="rId86" Type="http://schemas.openxmlformats.org/officeDocument/2006/relationships/tags" Target="../tags/tag222.xml"/><Relationship Id="rId130" Type="http://schemas.openxmlformats.org/officeDocument/2006/relationships/tags" Target="../tags/tag266.xml"/><Relationship Id="rId135" Type="http://schemas.openxmlformats.org/officeDocument/2006/relationships/tags" Target="../tags/tag271.xml"/><Relationship Id="rId13" Type="http://schemas.openxmlformats.org/officeDocument/2006/relationships/tags" Target="../tags/tag149.xml"/><Relationship Id="rId18" Type="http://schemas.openxmlformats.org/officeDocument/2006/relationships/tags" Target="../tags/tag154.xml"/><Relationship Id="rId39" Type="http://schemas.openxmlformats.org/officeDocument/2006/relationships/tags" Target="../tags/tag175.xml"/><Relationship Id="rId109" Type="http://schemas.openxmlformats.org/officeDocument/2006/relationships/tags" Target="../tags/tag245.xml"/><Relationship Id="rId34" Type="http://schemas.openxmlformats.org/officeDocument/2006/relationships/tags" Target="../tags/tag170.xml"/><Relationship Id="rId50" Type="http://schemas.openxmlformats.org/officeDocument/2006/relationships/tags" Target="../tags/tag186.xml"/><Relationship Id="rId55" Type="http://schemas.openxmlformats.org/officeDocument/2006/relationships/tags" Target="../tags/tag191.xml"/><Relationship Id="rId76" Type="http://schemas.openxmlformats.org/officeDocument/2006/relationships/tags" Target="../tags/tag212.xml"/><Relationship Id="rId97" Type="http://schemas.openxmlformats.org/officeDocument/2006/relationships/tags" Target="../tags/tag233.xml"/><Relationship Id="rId104" Type="http://schemas.openxmlformats.org/officeDocument/2006/relationships/tags" Target="../tags/tag240.xml"/><Relationship Id="rId120" Type="http://schemas.openxmlformats.org/officeDocument/2006/relationships/tags" Target="../tags/tag256.xml"/><Relationship Id="rId125" Type="http://schemas.openxmlformats.org/officeDocument/2006/relationships/tags" Target="../tags/tag261.xml"/><Relationship Id="rId7" Type="http://schemas.openxmlformats.org/officeDocument/2006/relationships/tags" Target="../tags/tag143.xml"/><Relationship Id="rId71" Type="http://schemas.openxmlformats.org/officeDocument/2006/relationships/tags" Target="../tags/tag207.xml"/><Relationship Id="rId92" Type="http://schemas.openxmlformats.org/officeDocument/2006/relationships/tags" Target="../tags/tag228.xml"/><Relationship Id="rId2" Type="http://schemas.openxmlformats.org/officeDocument/2006/relationships/tags" Target="../tags/tag138.xml"/><Relationship Id="rId29" Type="http://schemas.openxmlformats.org/officeDocument/2006/relationships/tags" Target="../tags/tag165.xml"/><Relationship Id="rId24" Type="http://schemas.openxmlformats.org/officeDocument/2006/relationships/tags" Target="../tags/tag160.xml"/><Relationship Id="rId40" Type="http://schemas.openxmlformats.org/officeDocument/2006/relationships/tags" Target="../tags/tag176.xml"/><Relationship Id="rId45" Type="http://schemas.openxmlformats.org/officeDocument/2006/relationships/tags" Target="../tags/tag181.xml"/><Relationship Id="rId66" Type="http://schemas.openxmlformats.org/officeDocument/2006/relationships/tags" Target="../tags/tag202.xml"/><Relationship Id="rId87" Type="http://schemas.openxmlformats.org/officeDocument/2006/relationships/tags" Target="../tags/tag223.xml"/><Relationship Id="rId110" Type="http://schemas.openxmlformats.org/officeDocument/2006/relationships/tags" Target="../tags/tag246.xml"/><Relationship Id="rId115" Type="http://schemas.openxmlformats.org/officeDocument/2006/relationships/tags" Target="../tags/tag251.xml"/><Relationship Id="rId131" Type="http://schemas.openxmlformats.org/officeDocument/2006/relationships/tags" Target="../tags/tag267.xml"/><Relationship Id="rId136" Type="http://schemas.openxmlformats.org/officeDocument/2006/relationships/tags" Target="../tags/tag272.xml"/><Relationship Id="rId61" Type="http://schemas.openxmlformats.org/officeDocument/2006/relationships/tags" Target="../tags/tag197.xml"/><Relationship Id="rId82" Type="http://schemas.openxmlformats.org/officeDocument/2006/relationships/tags" Target="../tags/tag218.xml"/><Relationship Id="rId19" Type="http://schemas.openxmlformats.org/officeDocument/2006/relationships/tags" Target="../tags/tag155.xml"/><Relationship Id="rId14" Type="http://schemas.openxmlformats.org/officeDocument/2006/relationships/tags" Target="../tags/tag150.xml"/><Relationship Id="rId30" Type="http://schemas.openxmlformats.org/officeDocument/2006/relationships/tags" Target="../tags/tag166.xml"/><Relationship Id="rId35" Type="http://schemas.openxmlformats.org/officeDocument/2006/relationships/tags" Target="../tags/tag171.xml"/><Relationship Id="rId56" Type="http://schemas.openxmlformats.org/officeDocument/2006/relationships/tags" Target="../tags/tag192.xml"/><Relationship Id="rId77" Type="http://schemas.openxmlformats.org/officeDocument/2006/relationships/tags" Target="../tags/tag213.xml"/><Relationship Id="rId100" Type="http://schemas.openxmlformats.org/officeDocument/2006/relationships/tags" Target="../tags/tag236.xml"/><Relationship Id="rId105" Type="http://schemas.openxmlformats.org/officeDocument/2006/relationships/tags" Target="../tags/tag241.xml"/><Relationship Id="rId126" Type="http://schemas.openxmlformats.org/officeDocument/2006/relationships/tags" Target="../tags/tag262.xml"/><Relationship Id="rId8" Type="http://schemas.openxmlformats.org/officeDocument/2006/relationships/tags" Target="../tags/tag144.xml"/><Relationship Id="rId51" Type="http://schemas.openxmlformats.org/officeDocument/2006/relationships/tags" Target="../tags/tag187.xml"/><Relationship Id="rId72" Type="http://schemas.openxmlformats.org/officeDocument/2006/relationships/tags" Target="../tags/tag208.xml"/><Relationship Id="rId93" Type="http://schemas.openxmlformats.org/officeDocument/2006/relationships/tags" Target="../tags/tag229.xml"/><Relationship Id="rId98" Type="http://schemas.openxmlformats.org/officeDocument/2006/relationships/tags" Target="../tags/tag234.xml"/><Relationship Id="rId121" Type="http://schemas.openxmlformats.org/officeDocument/2006/relationships/tags" Target="../tags/tag257.xml"/><Relationship Id="rId3" Type="http://schemas.openxmlformats.org/officeDocument/2006/relationships/tags" Target="../tags/tag139.xml"/><Relationship Id="rId25" Type="http://schemas.openxmlformats.org/officeDocument/2006/relationships/tags" Target="../tags/tag161.xml"/><Relationship Id="rId46" Type="http://schemas.openxmlformats.org/officeDocument/2006/relationships/tags" Target="../tags/tag182.xml"/><Relationship Id="rId67" Type="http://schemas.openxmlformats.org/officeDocument/2006/relationships/tags" Target="../tags/tag203.xml"/><Relationship Id="rId116" Type="http://schemas.openxmlformats.org/officeDocument/2006/relationships/tags" Target="../tags/tag252.xml"/><Relationship Id="rId137" Type="http://schemas.openxmlformats.org/officeDocument/2006/relationships/slideLayout" Target="../slideLayouts/slideLayout7.xml"/><Relationship Id="rId20" Type="http://schemas.openxmlformats.org/officeDocument/2006/relationships/tags" Target="../tags/tag156.xml"/><Relationship Id="rId41" Type="http://schemas.openxmlformats.org/officeDocument/2006/relationships/tags" Target="../tags/tag177.xml"/><Relationship Id="rId62" Type="http://schemas.openxmlformats.org/officeDocument/2006/relationships/tags" Target="../tags/tag198.xml"/><Relationship Id="rId83" Type="http://schemas.openxmlformats.org/officeDocument/2006/relationships/tags" Target="../tags/tag219.xml"/><Relationship Id="rId88" Type="http://schemas.openxmlformats.org/officeDocument/2006/relationships/tags" Target="../tags/tag224.xml"/><Relationship Id="rId111" Type="http://schemas.openxmlformats.org/officeDocument/2006/relationships/tags" Target="../tags/tag247.xml"/><Relationship Id="rId132" Type="http://schemas.openxmlformats.org/officeDocument/2006/relationships/tags" Target="../tags/tag268.xml"/><Relationship Id="rId15" Type="http://schemas.openxmlformats.org/officeDocument/2006/relationships/tags" Target="../tags/tag151.xml"/><Relationship Id="rId36" Type="http://schemas.openxmlformats.org/officeDocument/2006/relationships/tags" Target="../tags/tag172.xml"/><Relationship Id="rId57" Type="http://schemas.openxmlformats.org/officeDocument/2006/relationships/tags" Target="../tags/tag193.xml"/><Relationship Id="rId106" Type="http://schemas.openxmlformats.org/officeDocument/2006/relationships/tags" Target="../tags/tag242.xml"/><Relationship Id="rId127" Type="http://schemas.openxmlformats.org/officeDocument/2006/relationships/tags" Target="../tags/tag263.xml"/><Relationship Id="rId10" Type="http://schemas.openxmlformats.org/officeDocument/2006/relationships/tags" Target="../tags/tag146.xml"/><Relationship Id="rId31" Type="http://schemas.openxmlformats.org/officeDocument/2006/relationships/tags" Target="../tags/tag167.xml"/><Relationship Id="rId52" Type="http://schemas.openxmlformats.org/officeDocument/2006/relationships/tags" Target="../tags/tag188.xml"/><Relationship Id="rId73" Type="http://schemas.openxmlformats.org/officeDocument/2006/relationships/tags" Target="../tags/tag209.xml"/><Relationship Id="rId78" Type="http://schemas.openxmlformats.org/officeDocument/2006/relationships/tags" Target="../tags/tag214.xml"/><Relationship Id="rId94" Type="http://schemas.openxmlformats.org/officeDocument/2006/relationships/tags" Target="../tags/tag230.xml"/><Relationship Id="rId99" Type="http://schemas.openxmlformats.org/officeDocument/2006/relationships/tags" Target="../tags/tag235.xml"/><Relationship Id="rId101" Type="http://schemas.openxmlformats.org/officeDocument/2006/relationships/tags" Target="../tags/tag237.xml"/><Relationship Id="rId122" Type="http://schemas.openxmlformats.org/officeDocument/2006/relationships/tags" Target="../tags/tag258.xml"/><Relationship Id="rId4" Type="http://schemas.openxmlformats.org/officeDocument/2006/relationships/tags" Target="../tags/tag140.xml"/><Relationship Id="rId9" Type="http://schemas.openxmlformats.org/officeDocument/2006/relationships/tags" Target="../tags/tag145.xml"/><Relationship Id="rId26" Type="http://schemas.openxmlformats.org/officeDocument/2006/relationships/tags" Target="../tags/tag162.xml"/><Relationship Id="rId47" Type="http://schemas.openxmlformats.org/officeDocument/2006/relationships/tags" Target="../tags/tag183.xml"/><Relationship Id="rId68" Type="http://schemas.openxmlformats.org/officeDocument/2006/relationships/tags" Target="../tags/tag204.xml"/><Relationship Id="rId89" Type="http://schemas.openxmlformats.org/officeDocument/2006/relationships/tags" Target="../tags/tag225.xml"/><Relationship Id="rId112" Type="http://schemas.openxmlformats.org/officeDocument/2006/relationships/tags" Target="../tags/tag248.xml"/><Relationship Id="rId133" Type="http://schemas.openxmlformats.org/officeDocument/2006/relationships/tags" Target="../tags/tag26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honda wallpaper"/>
          <p:cNvPicPr>
            <a:picLocks noChangeAspect="1" noChangeArrowheads="1"/>
          </p:cNvPicPr>
          <p:nvPr/>
        </p:nvPicPr>
        <p:blipFill rotWithShape="1">
          <a:blip r:embed="rId1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4893929" y="0"/>
            <a:ext cx="7283556" cy="46539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767" name="OTLSHAPE_M_b24eaf94a088455ea13cfaa4ee782789_Connector1"/>
          <p:cNvCxnSpPr/>
          <p:nvPr>
            <p:custDataLst>
              <p:tags r:id="rId2"/>
            </p:custDataLst>
          </p:nvPr>
        </p:nvCxnSpPr>
        <p:spPr>
          <a:xfrm>
            <a:off x="10585109" y="4432300"/>
            <a:ext cx="0" cy="5922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6" name="OTLSHAPE_M_2fa174783970402884514a357ee8df0f_Connector2"/>
          <p:cNvCxnSpPr/>
          <p:nvPr>
            <p:custDataLst>
              <p:tags r:id="rId3"/>
            </p:custDataLst>
          </p:nvPr>
        </p:nvCxnSpPr>
        <p:spPr>
          <a:xfrm>
            <a:off x="9972622" y="5400887"/>
            <a:ext cx="0" cy="88900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5" name="OTLSHAPE_M_2fa174783970402884514a357ee8df0f_Connector1"/>
          <p:cNvCxnSpPr/>
          <p:nvPr>
            <p:custDataLst>
              <p:tags r:id="rId4"/>
            </p:custDataLst>
          </p:nvPr>
        </p:nvCxnSpPr>
        <p:spPr>
          <a:xfrm>
            <a:off x="9972622" y="4432300"/>
            <a:ext cx="0" cy="798068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4" name="OTLSHAPE_M_91edc2c2131e4af7a2e0973425a09d7d_Connector1"/>
          <p:cNvCxnSpPr/>
          <p:nvPr>
            <p:custDataLst>
              <p:tags r:id="rId5"/>
            </p:custDataLst>
          </p:nvPr>
        </p:nvCxnSpPr>
        <p:spPr>
          <a:xfrm>
            <a:off x="8297011" y="4432300"/>
            <a:ext cx="0" cy="592243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3" name="OTLSHAPE_M_a20f85f729774517aa14273951a52971_Connector2"/>
          <p:cNvCxnSpPr/>
          <p:nvPr>
            <p:custDataLst>
              <p:tags r:id="rId6"/>
            </p:custDataLst>
          </p:nvPr>
        </p:nvCxnSpPr>
        <p:spPr>
          <a:xfrm>
            <a:off x="7721905" y="540088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2" name="OTLSHAPE_M_a20f85f729774517aa14273951a52971_Connector1"/>
          <p:cNvCxnSpPr/>
          <p:nvPr>
            <p:custDataLst>
              <p:tags r:id="rId7"/>
            </p:custDataLst>
          </p:nvPr>
        </p:nvCxnSpPr>
        <p:spPr>
          <a:xfrm>
            <a:off x="7721905" y="4432300"/>
            <a:ext cx="0" cy="798068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1" name="OTLSHAPE_M_25739a3550264423a2fd66a861a6421f_Connector1"/>
          <p:cNvCxnSpPr/>
          <p:nvPr>
            <p:custDataLst>
              <p:tags r:id="rId8"/>
            </p:custDataLst>
          </p:nvPr>
        </p:nvCxnSpPr>
        <p:spPr>
          <a:xfrm>
            <a:off x="5883621" y="4432300"/>
            <a:ext cx="0" cy="592243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60" name="OTLSHAPE_M_c0e324fe17d14c478832bdc7fba75a66_Connector2"/>
          <p:cNvCxnSpPr/>
          <p:nvPr>
            <p:custDataLst>
              <p:tags r:id="rId9"/>
            </p:custDataLst>
          </p:nvPr>
        </p:nvCxnSpPr>
        <p:spPr>
          <a:xfrm>
            <a:off x="4520621" y="4935644"/>
            <a:ext cx="0" cy="554143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9" name="OTLSHAPE_M_c0e324fe17d14c478832bdc7fba75a66_Connector1"/>
          <p:cNvCxnSpPr/>
          <p:nvPr>
            <p:custDataLst>
              <p:tags r:id="rId10"/>
            </p:custDataLst>
          </p:nvPr>
        </p:nvCxnSpPr>
        <p:spPr>
          <a:xfrm>
            <a:off x="4520621" y="4432300"/>
            <a:ext cx="0" cy="3328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8" name="OTLSHAPE_M_3de95508338349638cf6ff936ab3fe2a_Connector2"/>
          <p:cNvCxnSpPr/>
          <p:nvPr>
            <p:custDataLst>
              <p:tags r:id="rId11"/>
            </p:custDataLst>
          </p:nvPr>
        </p:nvCxnSpPr>
        <p:spPr>
          <a:xfrm>
            <a:off x="3845694" y="5400887"/>
            <a:ext cx="0" cy="554143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7" name="OTLSHAPE_M_3de95508338349638cf6ff936ab3fe2a_Connector1"/>
          <p:cNvCxnSpPr/>
          <p:nvPr>
            <p:custDataLst>
              <p:tags r:id="rId12"/>
            </p:custDataLst>
          </p:nvPr>
        </p:nvCxnSpPr>
        <p:spPr>
          <a:xfrm>
            <a:off x="3845694" y="4432300"/>
            <a:ext cx="0" cy="798068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6" name="OTLSHAPE_M_ea338af6c11942bcbef000b1b740bb2d_Connector2"/>
          <p:cNvCxnSpPr/>
          <p:nvPr>
            <p:custDataLst>
              <p:tags r:id="rId13"/>
            </p:custDataLst>
          </p:nvPr>
        </p:nvCxnSpPr>
        <p:spPr>
          <a:xfrm>
            <a:off x="3057800" y="4935643"/>
            <a:ext cx="0" cy="88900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5" name="OTLSHAPE_M_ea338af6c11942bcbef000b1b740bb2d_Connector1"/>
          <p:cNvCxnSpPr/>
          <p:nvPr>
            <p:custDataLst>
              <p:tags r:id="rId14"/>
            </p:custDataLst>
          </p:nvPr>
        </p:nvCxnSpPr>
        <p:spPr>
          <a:xfrm>
            <a:off x="3057800" y="4432300"/>
            <a:ext cx="0" cy="3328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4" name="OTLSHAPE_M_c543289ea3df4ef394ed98fabccac4a8_Connector1"/>
          <p:cNvCxnSpPr/>
          <p:nvPr>
            <p:custDataLst>
              <p:tags r:id="rId15"/>
            </p:custDataLst>
          </p:nvPr>
        </p:nvCxnSpPr>
        <p:spPr>
          <a:xfrm>
            <a:off x="1244985" y="4432300"/>
            <a:ext cx="0" cy="5922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3" name="OTLSHAPE_M_dcfbf44b95ff4a1e8860c99ed99fa0cc_Connector2"/>
          <p:cNvCxnSpPr/>
          <p:nvPr>
            <p:custDataLst>
              <p:tags r:id="rId16"/>
            </p:custDataLst>
          </p:nvPr>
        </p:nvCxnSpPr>
        <p:spPr>
          <a:xfrm>
            <a:off x="10560051" y="3718475"/>
            <a:ext cx="0" cy="3328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2" name="OTLSHAPE_M_dcfbf44b95ff4a1e8860c99ed99fa0cc_Connector1"/>
          <p:cNvCxnSpPr/>
          <p:nvPr>
            <p:custDataLst>
              <p:tags r:id="rId17"/>
            </p:custDataLst>
          </p:nvPr>
        </p:nvCxnSpPr>
        <p:spPr>
          <a:xfrm>
            <a:off x="10560051" y="3459057"/>
            <a:ext cx="0" cy="88900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1" name="OTLSHAPE_M_78d1312ef0784156b0bcf6c5c6301fd9_Connector2"/>
          <p:cNvCxnSpPr/>
          <p:nvPr>
            <p:custDataLst>
              <p:tags r:id="rId18"/>
            </p:custDataLst>
          </p:nvPr>
        </p:nvCxnSpPr>
        <p:spPr>
          <a:xfrm>
            <a:off x="9284549" y="3718475"/>
            <a:ext cx="0" cy="3328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50" name="OTLSHAPE_M_78d1312ef0784156b0bcf6c5c6301fd9_Connector1"/>
          <p:cNvCxnSpPr/>
          <p:nvPr>
            <p:custDataLst>
              <p:tags r:id="rId19"/>
            </p:custDataLst>
          </p:nvPr>
        </p:nvCxnSpPr>
        <p:spPr>
          <a:xfrm>
            <a:off x="9284549" y="2993814"/>
            <a:ext cx="0" cy="554143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9" name="OTLSHAPE_M_3e23efdc7f6749e0891c31daac3fd74b_Connector2"/>
          <p:cNvCxnSpPr/>
          <p:nvPr>
            <p:custDataLst>
              <p:tags r:id="rId20"/>
            </p:custDataLst>
          </p:nvPr>
        </p:nvCxnSpPr>
        <p:spPr>
          <a:xfrm>
            <a:off x="8009047" y="37184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8" name="OTLSHAPE_M_3e23efdc7f6749e0891c31daac3fd74b_Connector1"/>
          <p:cNvCxnSpPr/>
          <p:nvPr>
            <p:custDataLst>
              <p:tags r:id="rId21"/>
            </p:custDataLst>
          </p:nvPr>
        </p:nvCxnSpPr>
        <p:spPr>
          <a:xfrm>
            <a:off x="8009047" y="345905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7" name="OTLSHAPE_M_d9715476956543e69d9ff6d9af4147cd_Connector3"/>
          <p:cNvCxnSpPr/>
          <p:nvPr>
            <p:custDataLst>
              <p:tags r:id="rId22"/>
            </p:custDataLst>
          </p:nvPr>
        </p:nvCxnSpPr>
        <p:spPr>
          <a:xfrm>
            <a:off x="6808720" y="3718475"/>
            <a:ext cx="0" cy="3328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6" name="OTLSHAPE_M_d9715476956543e69d9ff6d9af4147cd_Connector2"/>
          <p:cNvCxnSpPr/>
          <p:nvPr>
            <p:custDataLst>
              <p:tags r:id="rId23"/>
            </p:custDataLst>
          </p:nvPr>
        </p:nvCxnSpPr>
        <p:spPr>
          <a:xfrm>
            <a:off x="6808720" y="3253232"/>
            <a:ext cx="0" cy="2947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5" name="OTLSHAPE_M_d9715476956543e69d9ff6d9af4147cd_Connector1"/>
          <p:cNvCxnSpPr/>
          <p:nvPr>
            <p:custDataLst>
              <p:tags r:id="rId24"/>
            </p:custDataLst>
          </p:nvPr>
        </p:nvCxnSpPr>
        <p:spPr>
          <a:xfrm>
            <a:off x="6808720" y="2993813"/>
            <a:ext cx="0" cy="88900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4" name="OTLSHAPE_M_5ee46057582e46a59d99e0794c1bb9c0_Connector2"/>
          <p:cNvCxnSpPr/>
          <p:nvPr>
            <p:custDataLst>
              <p:tags r:id="rId25"/>
            </p:custDataLst>
          </p:nvPr>
        </p:nvCxnSpPr>
        <p:spPr>
          <a:xfrm>
            <a:off x="5095727" y="3718475"/>
            <a:ext cx="0" cy="332825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3" name="OTLSHAPE_M_5ee46057582e46a59d99e0794c1bb9c0_Connector1"/>
          <p:cNvCxnSpPr/>
          <p:nvPr>
            <p:custDataLst>
              <p:tags r:id="rId26"/>
            </p:custDataLst>
          </p:nvPr>
        </p:nvCxnSpPr>
        <p:spPr>
          <a:xfrm>
            <a:off x="5095727" y="3459057"/>
            <a:ext cx="0" cy="88900"/>
          </a:xfrm>
          <a:prstGeom prst="line">
            <a:avLst/>
          </a:prstGeom>
          <a:ln w="9525" cap="flat" cmpd="sng" algn="ctr">
            <a:solidFill>
              <a:srgbClr val="CA918E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2" name="OTLSHAPE_M_7f13c9ed64c140d893c0809647b79891_Connector3"/>
          <p:cNvCxnSpPr/>
          <p:nvPr>
            <p:custDataLst>
              <p:tags r:id="rId27"/>
            </p:custDataLst>
          </p:nvPr>
        </p:nvCxnSpPr>
        <p:spPr>
          <a:xfrm>
            <a:off x="4708353" y="37184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1" name="OTLSHAPE_M_7f13c9ed64c140d893c0809647b79891_Connector2"/>
          <p:cNvCxnSpPr/>
          <p:nvPr>
            <p:custDataLst>
              <p:tags r:id="rId28"/>
            </p:custDataLst>
          </p:nvPr>
        </p:nvCxnSpPr>
        <p:spPr>
          <a:xfrm>
            <a:off x="4708353" y="3253232"/>
            <a:ext cx="0" cy="2947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40" name="OTLSHAPE_M_7f13c9ed64c140d893c0809647b79891_Connector1"/>
          <p:cNvCxnSpPr/>
          <p:nvPr>
            <p:custDataLst>
              <p:tags r:id="rId29"/>
            </p:custDataLst>
          </p:nvPr>
        </p:nvCxnSpPr>
        <p:spPr>
          <a:xfrm>
            <a:off x="4708353" y="2528570"/>
            <a:ext cx="0" cy="5541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9" name="OTLSHAPE_M_cecf9a38b4074192a5af8e3296669f92_Connector2"/>
          <p:cNvCxnSpPr/>
          <p:nvPr>
            <p:custDataLst>
              <p:tags r:id="rId30"/>
            </p:custDataLst>
          </p:nvPr>
        </p:nvCxnSpPr>
        <p:spPr>
          <a:xfrm>
            <a:off x="3508025" y="37184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8" name="OTLSHAPE_M_cecf9a38b4074192a5af8e3296669f92_Connector1"/>
          <p:cNvCxnSpPr/>
          <p:nvPr>
            <p:custDataLst>
              <p:tags r:id="rId31"/>
            </p:custDataLst>
          </p:nvPr>
        </p:nvCxnSpPr>
        <p:spPr>
          <a:xfrm>
            <a:off x="3508025" y="345905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7" name="OTLSHAPE_M_9679b3f6b72b422c9b022df14434f3c8_Connector3"/>
          <p:cNvCxnSpPr/>
          <p:nvPr>
            <p:custDataLst>
              <p:tags r:id="rId32"/>
            </p:custDataLst>
          </p:nvPr>
        </p:nvCxnSpPr>
        <p:spPr>
          <a:xfrm>
            <a:off x="2795716" y="37184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6" name="OTLSHAPE_M_9679b3f6b72b422c9b022df14434f3c8_Connector2"/>
          <p:cNvCxnSpPr/>
          <p:nvPr>
            <p:custDataLst>
              <p:tags r:id="rId33"/>
            </p:custDataLst>
          </p:nvPr>
        </p:nvCxnSpPr>
        <p:spPr>
          <a:xfrm>
            <a:off x="2795716" y="3253232"/>
            <a:ext cx="0" cy="2947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5" name="OTLSHAPE_M_9679b3f6b72b422c9b022df14434f3c8_Connector1"/>
          <p:cNvCxnSpPr/>
          <p:nvPr>
            <p:custDataLst>
              <p:tags r:id="rId34"/>
            </p:custDataLst>
          </p:nvPr>
        </p:nvCxnSpPr>
        <p:spPr>
          <a:xfrm>
            <a:off x="2795716" y="2063327"/>
            <a:ext cx="0" cy="1019387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4" name="OTLSHAPE_M_1a6b2044ab9846729d21e8642a4895c5_Connector2"/>
          <p:cNvCxnSpPr/>
          <p:nvPr>
            <p:custDataLst>
              <p:tags r:id="rId35"/>
            </p:custDataLst>
          </p:nvPr>
        </p:nvCxnSpPr>
        <p:spPr>
          <a:xfrm>
            <a:off x="954557" y="37184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33" name="OTLSHAPE_M_1a6b2044ab9846729d21e8642a4895c5_Connector1"/>
          <p:cNvCxnSpPr/>
          <p:nvPr>
            <p:custDataLst>
              <p:tags r:id="rId36"/>
            </p:custDataLst>
          </p:nvPr>
        </p:nvCxnSpPr>
        <p:spPr>
          <a:xfrm>
            <a:off x="954557" y="345905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7" name="OTLSHAPE_TB_00000000000000000000000000000000_LeftEndCaps"/>
          <p:cNvSpPr txBox="1"/>
          <p:nvPr>
            <p:custDataLst>
              <p:tags r:id="rId37"/>
            </p:custDataLst>
          </p:nvPr>
        </p:nvSpPr>
        <p:spPr>
          <a:xfrm>
            <a:off x="254000" y="41022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1948</a:t>
            </a:r>
            <a:endParaRPr lang="en-US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18" name="OTLSHAPE_TB_00000000000000000000000000000000_RightEndCaps"/>
          <p:cNvSpPr txBox="1"/>
          <p:nvPr>
            <p:custDataLst>
              <p:tags r:id="rId38"/>
            </p:custDataLst>
          </p:nvPr>
        </p:nvSpPr>
        <p:spPr>
          <a:xfrm>
            <a:off x="11474534" y="41022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chemeClr val="lt1"/>
                </a:solidFill>
                <a:latin typeface="Calibri" panose="020F0502020204030204" pitchFamily="34" charset="0"/>
              </a:rPr>
              <a:t>2017</a:t>
            </a:r>
            <a:endParaRPr lang="en-US" b="1" spc="-38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19" name="OTLSHAPE_TB_00000000000000000000000000000000_ScaleContainer"/>
          <p:cNvSpPr/>
          <p:nvPr>
            <p:custDataLst>
              <p:tags r:id="rId39"/>
            </p:custDataLst>
          </p:nvPr>
        </p:nvSpPr>
        <p:spPr>
          <a:xfrm>
            <a:off x="844465" y="4114800"/>
            <a:ext cx="10515600" cy="254000"/>
          </a:xfrm>
          <a:prstGeom prst="roundRect">
            <a:avLst/>
          </a:prstGeom>
          <a:solidFill>
            <a:schemeClr val="dk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0" name="OTLSHAPE_TB_00000000000000000000000000000000_ElapsedTime" hidden="1"/>
          <p:cNvSpPr/>
          <p:nvPr>
            <p:custDataLst>
              <p:tags r:id="rId40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1" name="OTLSHAPE_TB_00000000000000000000000000000000_TodayMarkerShape" hidden="1"/>
          <p:cNvSpPr/>
          <p:nvPr>
            <p:custDataLst>
              <p:tags r:id="rId41"/>
            </p:custDataLst>
          </p:nvPr>
        </p:nvSpPr>
        <p:spPr>
          <a:xfrm>
            <a:off x="11269929" y="4368800"/>
            <a:ext cx="72572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22" name="OTLSHAPE_TB_00000000000000000000000000000000_TodayMarkerText" hidden="1"/>
          <p:cNvSpPr txBox="1"/>
          <p:nvPr>
            <p:custDataLst>
              <p:tags r:id="rId42"/>
            </p:custDataLst>
          </p:nvPr>
        </p:nvSpPr>
        <p:spPr>
          <a:xfrm>
            <a:off x="11306215" y="44534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723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907965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1948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24" name="OTLSHAPE_TB_00000000000000000000000000000000_TimescaleInterval2"/>
          <p:cNvSpPr txBox="1"/>
          <p:nvPr>
            <p:custDataLst>
              <p:tags r:id="rId44"/>
            </p:custDataLst>
          </p:nvPr>
        </p:nvSpPr>
        <p:spPr>
          <a:xfrm>
            <a:off x="1958354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1955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25" name="OTLSHAPE_TB_00000000000000000000000000000000_TimescaleInterval3"/>
          <p:cNvSpPr txBox="1"/>
          <p:nvPr>
            <p:custDataLst>
              <p:tags r:id="rId45"/>
            </p:custDataLst>
          </p:nvPr>
        </p:nvSpPr>
        <p:spPr>
          <a:xfrm>
            <a:off x="3008743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1962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26" name="OTLSHAPE_TB_00000000000000000000000000000000_TimescaleInterval4"/>
          <p:cNvSpPr txBox="1"/>
          <p:nvPr>
            <p:custDataLst>
              <p:tags r:id="rId46"/>
            </p:custDataLst>
          </p:nvPr>
        </p:nvSpPr>
        <p:spPr>
          <a:xfrm>
            <a:off x="4059132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1969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27" name="OTLSHAPE_TB_00000000000000000000000000000000_TimescaleInterval5"/>
          <p:cNvSpPr txBox="1"/>
          <p:nvPr>
            <p:custDataLst>
              <p:tags r:id="rId47"/>
            </p:custDataLst>
          </p:nvPr>
        </p:nvSpPr>
        <p:spPr>
          <a:xfrm>
            <a:off x="5109111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1976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28" name="OTLSHAPE_TB_00000000000000000000000000000000_TimescaleInterval6"/>
          <p:cNvSpPr txBox="1"/>
          <p:nvPr>
            <p:custDataLst>
              <p:tags r:id="rId48"/>
            </p:custDataLst>
          </p:nvPr>
        </p:nvSpPr>
        <p:spPr>
          <a:xfrm>
            <a:off x="6159500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1983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29" name="OTLSHAPE_TB_00000000000000000000000000000000_TimescaleInterval7"/>
          <p:cNvSpPr txBox="1"/>
          <p:nvPr>
            <p:custDataLst>
              <p:tags r:id="rId49"/>
            </p:custDataLst>
          </p:nvPr>
        </p:nvSpPr>
        <p:spPr>
          <a:xfrm>
            <a:off x="7209889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1990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30" name="OTLSHAPE_TB_00000000000000000000000000000000_TimescaleInterval8"/>
          <p:cNvSpPr txBox="1"/>
          <p:nvPr>
            <p:custDataLst>
              <p:tags r:id="rId50"/>
            </p:custDataLst>
          </p:nvPr>
        </p:nvSpPr>
        <p:spPr>
          <a:xfrm>
            <a:off x="8260278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1997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31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9310257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2004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32" name="OTLSHAPE_TB_00000000000000000000000000000000_TimescaleInterval10"/>
          <p:cNvSpPr txBox="1"/>
          <p:nvPr>
            <p:custDataLst>
              <p:tags r:id="rId52"/>
            </p:custDataLst>
          </p:nvPr>
        </p:nvSpPr>
        <p:spPr>
          <a:xfrm>
            <a:off x="10360646" y="41529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chemeClr val="lt1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chemeClr val="lt1"/>
              </a:solidFill>
              <a:latin typeface="Calibri" panose="020F0502020204030204" pitchFamily="34" charset="0"/>
            </a:endParaRPr>
          </a:p>
        </p:txBody>
      </p:sp>
      <p:sp>
        <p:nvSpPr>
          <p:cNvPr id="4768" name="OTLSHAPE_M_1a6b2044ab9846729d21e8642a4895c5_Title"/>
          <p:cNvSpPr txBox="1"/>
          <p:nvPr>
            <p:custDataLst>
              <p:tags r:id="rId53"/>
            </p:custDataLst>
          </p:nvPr>
        </p:nvSpPr>
        <p:spPr>
          <a:xfrm>
            <a:off x="319832" y="3082713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dirty="0" smtClean="0">
                <a:solidFill>
                  <a:srgbClr val="E55C55"/>
                </a:solidFill>
                <a:latin typeface="Calibri" panose="020F0502020204030204" pitchFamily="34" charset="0"/>
              </a:rPr>
              <a:t>Honda is incorporated</a:t>
            </a:r>
            <a:endParaRPr lang="en-US" sz="1100" spc="-4" dirty="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69" name="OTLSHAPE_M_1a6b2044ab9846729d21e8642a4895c5_Date"/>
          <p:cNvSpPr txBox="1"/>
          <p:nvPr>
            <p:custDataLst>
              <p:tags r:id="rId54"/>
            </p:custDataLst>
          </p:nvPr>
        </p:nvSpPr>
        <p:spPr>
          <a:xfrm>
            <a:off x="616356" y="3278632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E55C55"/>
                </a:solidFill>
                <a:latin typeface="Calibri" panose="020F0502020204030204" pitchFamily="34" charset="0"/>
              </a:rPr>
              <a:t>Sep 24, 1948</a:t>
            </a:r>
            <a:endParaRPr lang="en-US" sz="1000" spc="-6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70" name="OTLSHAPE_M_1a6b2044ab9846729d21e8642a4895c5_Shape"/>
          <p:cNvSpPr/>
          <p:nvPr>
            <p:custDataLst>
              <p:tags r:id="rId55"/>
            </p:custDataLst>
          </p:nvPr>
        </p:nvSpPr>
        <p:spPr>
          <a:xfrm>
            <a:off x="840257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1" name="OTLSHAPE_M_5195076d5805477594a8f03cf52f3145_Title"/>
          <p:cNvSpPr txBox="1"/>
          <p:nvPr>
            <p:custDataLst>
              <p:tags r:id="rId56"/>
            </p:custDataLst>
          </p:nvPr>
        </p:nvSpPr>
        <p:spPr>
          <a:xfrm>
            <a:off x="851945" y="3547957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Starts exporting the Juno to the US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72" name="OTLSHAPE_M_5195076d5805477594a8f03cf52f3145_Date"/>
          <p:cNvSpPr txBox="1"/>
          <p:nvPr>
            <p:custDataLst>
              <p:tags r:id="rId57"/>
            </p:custDataLst>
          </p:nvPr>
        </p:nvSpPr>
        <p:spPr>
          <a:xfrm>
            <a:off x="1710021" y="37438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1954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73" name="OTLSHAPE_M_5195076d5805477594a8f03cf52f3145_Shape"/>
          <p:cNvSpPr/>
          <p:nvPr>
            <p:custDataLst>
              <p:tags r:id="rId58"/>
            </p:custDataLst>
          </p:nvPr>
        </p:nvSpPr>
        <p:spPr>
          <a:xfrm>
            <a:off x="1730849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4" name="OTLSHAPE_M_9679b3f6b72b422c9b022df14434f3c8_Title"/>
          <p:cNvSpPr txBox="1"/>
          <p:nvPr>
            <p:custDataLst>
              <p:tags r:id="rId59"/>
            </p:custDataLst>
          </p:nvPr>
        </p:nvSpPr>
        <p:spPr>
          <a:xfrm>
            <a:off x="1756475" y="1686983"/>
            <a:ext cx="207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Motor Sports Land Co. is established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75" name="OTLSHAPE_M_9679b3f6b72b422c9b022df14434f3c8_Date"/>
          <p:cNvSpPr txBox="1"/>
          <p:nvPr>
            <p:custDataLst>
              <p:tags r:id="rId60"/>
            </p:custDataLst>
          </p:nvPr>
        </p:nvSpPr>
        <p:spPr>
          <a:xfrm>
            <a:off x="2660588" y="188290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1961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76" name="OTLSHAPE_M_9679b3f6b72b422c9b022df14434f3c8_Shape"/>
          <p:cNvSpPr/>
          <p:nvPr>
            <p:custDataLst>
              <p:tags r:id="rId61"/>
            </p:custDataLst>
          </p:nvPr>
        </p:nvSpPr>
        <p:spPr>
          <a:xfrm>
            <a:off x="2681416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77" name="OTLSHAPE_M_cecf9a38b4074192a5af8e3296669f92_Title"/>
          <p:cNvSpPr txBox="1"/>
          <p:nvPr>
            <p:custDataLst>
              <p:tags r:id="rId62"/>
            </p:custDataLst>
          </p:nvPr>
        </p:nvSpPr>
        <p:spPr>
          <a:xfrm>
            <a:off x="2767509" y="3082713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Wins its first Formula One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78" name="OTLSHAPE_M_cecf9a38b4074192a5af8e3296669f92_Date"/>
          <p:cNvSpPr txBox="1"/>
          <p:nvPr>
            <p:custDataLst>
              <p:tags r:id="rId63"/>
            </p:custDataLst>
          </p:nvPr>
        </p:nvSpPr>
        <p:spPr>
          <a:xfrm>
            <a:off x="3372897" y="32786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1965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79" name="OTLSHAPE_M_cecf9a38b4074192a5af8e3296669f92_Shape"/>
          <p:cNvSpPr/>
          <p:nvPr>
            <p:custDataLst>
              <p:tags r:id="rId64"/>
            </p:custDataLst>
          </p:nvPr>
        </p:nvSpPr>
        <p:spPr>
          <a:xfrm>
            <a:off x="3393725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0" name="OTLSHAPE_M_24140995b9b945c28ef84148d62b5a8a_Title"/>
          <p:cNvSpPr txBox="1"/>
          <p:nvPr>
            <p:custDataLst>
              <p:tags r:id="rId65"/>
            </p:custDataLst>
          </p:nvPr>
        </p:nvSpPr>
        <p:spPr>
          <a:xfrm>
            <a:off x="3338816" y="3547957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E55C55"/>
                </a:solidFill>
                <a:latin typeface="Calibri" panose="020F0502020204030204" pitchFamily="34" charset="0"/>
              </a:rPr>
              <a:t>Driving Safety Promotion Center</a:t>
            </a:r>
            <a:endParaRPr lang="en-US" sz="1100" spc="-4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81" name="OTLSHAPE_M_24140995b9b945c28ef84148d62b5a8a_Date"/>
          <p:cNvSpPr txBox="1"/>
          <p:nvPr>
            <p:custDataLst>
              <p:tags r:id="rId66"/>
            </p:custDataLst>
          </p:nvPr>
        </p:nvSpPr>
        <p:spPr>
          <a:xfrm>
            <a:off x="4122999" y="37438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1970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82" name="OTLSHAPE_M_24140995b9b945c28ef84148d62b5a8a_Shape"/>
          <p:cNvSpPr/>
          <p:nvPr>
            <p:custDataLst>
              <p:tags r:id="rId67"/>
            </p:custDataLst>
          </p:nvPr>
        </p:nvSpPr>
        <p:spPr>
          <a:xfrm>
            <a:off x="4143827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3" name="OTLSHAPE_M_7f13c9ed64c140d893c0809647b79891_Title"/>
          <p:cNvSpPr txBox="1"/>
          <p:nvPr>
            <p:custDataLst>
              <p:tags r:id="rId68"/>
            </p:custDataLst>
          </p:nvPr>
        </p:nvSpPr>
        <p:spPr>
          <a:xfrm>
            <a:off x="3811267" y="2152227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2 million motorcycles produced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84" name="OTLSHAPE_M_7f13c9ed64c140d893c0809647b79891_Date"/>
          <p:cNvSpPr txBox="1"/>
          <p:nvPr>
            <p:custDataLst>
              <p:tags r:id="rId69"/>
            </p:custDataLst>
          </p:nvPr>
        </p:nvSpPr>
        <p:spPr>
          <a:xfrm>
            <a:off x="4573224" y="234814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1973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85" name="OTLSHAPE_M_7f13c9ed64c140d893c0809647b79891_Shape"/>
          <p:cNvSpPr/>
          <p:nvPr>
            <p:custDataLst>
              <p:tags r:id="rId70"/>
            </p:custDataLst>
          </p:nvPr>
        </p:nvSpPr>
        <p:spPr>
          <a:xfrm>
            <a:off x="4594053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6" name="OTLSHAPE_M_5ee46057582e46a59d99e0794c1bb9c0_Title"/>
          <p:cNvSpPr txBox="1"/>
          <p:nvPr>
            <p:custDataLst>
              <p:tags r:id="rId71"/>
            </p:custDataLst>
          </p:nvPr>
        </p:nvSpPr>
        <p:spPr>
          <a:xfrm>
            <a:off x="4502595" y="3082713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ECD9D8"/>
                </a:solidFill>
                <a:latin typeface="Calibri" panose="020F0502020204030204" pitchFamily="34" charset="0"/>
              </a:rPr>
              <a:t>Launches the Accord</a:t>
            </a:r>
            <a:endParaRPr lang="en-US" sz="1100" spc="-4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87" name="OTLSHAPE_M_5ee46057582e46a59d99e0794c1bb9c0_Date"/>
          <p:cNvSpPr txBox="1"/>
          <p:nvPr>
            <p:custDataLst>
              <p:tags r:id="rId72"/>
            </p:custDataLst>
          </p:nvPr>
        </p:nvSpPr>
        <p:spPr>
          <a:xfrm>
            <a:off x="4960599" y="32786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1976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88" name="OTLSHAPE_M_5ee46057582e46a59d99e0794c1bb9c0_Shape"/>
          <p:cNvSpPr/>
          <p:nvPr>
            <p:custDataLst>
              <p:tags r:id="rId73"/>
            </p:custDataLst>
          </p:nvPr>
        </p:nvSpPr>
        <p:spPr>
          <a:xfrm>
            <a:off x="4981427" y="3924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89" name="OTLSHAPE_M_8e2699c53e204e62b9e97b1a04ea3210_Title"/>
          <p:cNvSpPr txBox="1"/>
          <p:nvPr>
            <p:custDataLst>
              <p:tags r:id="rId74"/>
            </p:custDataLst>
          </p:nvPr>
        </p:nvSpPr>
        <p:spPr>
          <a:xfrm>
            <a:off x="5434075" y="3547957"/>
            <a:ext cx="207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10 million power products produced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90" name="OTLSHAPE_M_8e2699c53e204e62b9e97b1a04ea3210_Date"/>
          <p:cNvSpPr txBox="1"/>
          <p:nvPr>
            <p:custDataLst>
              <p:tags r:id="rId75"/>
            </p:custDataLst>
          </p:nvPr>
        </p:nvSpPr>
        <p:spPr>
          <a:xfrm>
            <a:off x="6335923" y="37438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1985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91" name="OTLSHAPE_M_8e2699c53e204e62b9e97b1a04ea3210_Shape"/>
          <p:cNvSpPr/>
          <p:nvPr>
            <p:custDataLst>
              <p:tags r:id="rId76"/>
            </p:custDataLst>
          </p:nvPr>
        </p:nvSpPr>
        <p:spPr>
          <a:xfrm>
            <a:off x="6356751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2" name="OTLSHAPE_M_d9715476956543e69d9ff6d9af4147cd_Title"/>
          <p:cNvSpPr txBox="1"/>
          <p:nvPr>
            <p:custDataLst>
              <p:tags r:id="rId77"/>
            </p:custDataLst>
          </p:nvPr>
        </p:nvSpPr>
        <p:spPr>
          <a:xfrm>
            <a:off x="5556881" y="2617470"/>
            <a:ext cx="250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ECD9D8"/>
                </a:solidFill>
                <a:latin typeface="Calibri" panose="020F0502020204030204" pitchFamily="34" charset="0"/>
              </a:rPr>
              <a:t>Announces world's first ABS for motorcycles</a:t>
            </a:r>
            <a:endParaRPr lang="en-US" sz="1100" spc="-4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93" name="OTLSHAPE_M_d9715476956543e69d9ff6d9af4147cd_Date"/>
          <p:cNvSpPr txBox="1"/>
          <p:nvPr>
            <p:custDataLst>
              <p:tags r:id="rId78"/>
            </p:custDataLst>
          </p:nvPr>
        </p:nvSpPr>
        <p:spPr>
          <a:xfrm>
            <a:off x="6673592" y="28133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1987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94" name="OTLSHAPE_M_d9715476956543e69d9ff6d9af4147cd_Shape"/>
          <p:cNvSpPr/>
          <p:nvPr>
            <p:custDataLst>
              <p:tags r:id="rId79"/>
            </p:custDataLst>
          </p:nvPr>
        </p:nvSpPr>
        <p:spPr>
          <a:xfrm>
            <a:off x="6694420" y="3924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5" name="OTLSHAPE_M_3e23efdc7f6749e0891c31daac3fd74b_Title"/>
          <p:cNvSpPr txBox="1"/>
          <p:nvPr>
            <p:custDataLst>
              <p:tags r:id="rId80"/>
            </p:custDataLst>
          </p:nvPr>
        </p:nvSpPr>
        <p:spPr>
          <a:xfrm>
            <a:off x="6750393" y="3082713"/>
            <a:ext cx="2514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30 million automobiles produced worldwide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96" name="OTLSHAPE_M_3e23efdc7f6749e0891c31daac3fd74b_Date"/>
          <p:cNvSpPr txBox="1"/>
          <p:nvPr>
            <p:custDataLst>
              <p:tags r:id="rId81"/>
            </p:custDataLst>
          </p:nvPr>
        </p:nvSpPr>
        <p:spPr>
          <a:xfrm>
            <a:off x="7873919" y="32786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1995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797" name="OTLSHAPE_M_3e23efdc7f6749e0891c31daac3fd74b_Shape"/>
          <p:cNvSpPr/>
          <p:nvPr>
            <p:custDataLst>
              <p:tags r:id="rId82"/>
            </p:custDataLst>
          </p:nvPr>
        </p:nvSpPr>
        <p:spPr>
          <a:xfrm>
            <a:off x="7894747" y="3924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98" name="OTLSHAPE_M_2f95c4fe91cc438ea09cd6fce139e872_Title"/>
          <p:cNvSpPr txBox="1"/>
          <p:nvPr>
            <p:custDataLst>
              <p:tags r:id="rId83"/>
            </p:custDataLst>
          </p:nvPr>
        </p:nvSpPr>
        <p:spPr>
          <a:xfrm>
            <a:off x="7760654" y="3547957"/>
            <a:ext cx="201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Unveils the ASIMO humanoid robot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799" name="OTLSHAPE_M_2f95c4fe91cc438ea09cd6fce139e872_Date"/>
          <p:cNvSpPr txBox="1"/>
          <p:nvPr>
            <p:custDataLst>
              <p:tags r:id="rId84"/>
            </p:custDataLst>
          </p:nvPr>
        </p:nvSpPr>
        <p:spPr>
          <a:xfrm>
            <a:off x="8637166" y="37438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2000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0" name="OTLSHAPE_M_2f95c4fe91cc438ea09cd6fce139e872_Shape"/>
          <p:cNvSpPr/>
          <p:nvPr>
            <p:custDataLst>
              <p:tags r:id="rId85"/>
            </p:custDataLst>
          </p:nvPr>
        </p:nvSpPr>
        <p:spPr>
          <a:xfrm>
            <a:off x="8657994" y="3924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1" name="OTLSHAPE_M_78d1312ef0784156b0bcf6c5c6301fd9_Title"/>
          <p:cNvSpPr txBox="1"/>
          <p:nvPr>
            <p:custDataLst>
              <p:tags r:id="rId86"/>
            </p:custDataLst>
          </p:nvPr>
        </p:nvSpPr>
        <p:spPr>
          <a:xfrm>
            <a:off x="8146841" y="2617470"/>
            <a:ext cx="227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ECD9D8"/>
                </a:solidFill>
                <a:latin typeface="Calibri" panose="020F0502020204030204" pitchFamily="34" charset="0"/>
              </a:rPr>
              <a:t>Announces world's first SH-AWD system</a:t>
            </a:r>
            <a:endParaRPr lang="en-US" sz="1100" spc="-4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2" name="OTLSHAPE_M_78d1312ef0784156b0bcf6c5c6301fd9_Date"/>
          <p:cNvSpPr txBox="1"/>
          <p:nvPr>
            <p:custDataLst>
              <p:tags r:id="rId87"/>
            </p:custDataLst>
          </p:nvPr>
        </p:nvSpPr>
        <p:spPr>
          <a:xfrm>
            <a:off x="9149421" y="28133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2004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3" name="OTLSHAPE_M_78d1312ef0784156b0bcf6c5c6301fd9_Shape"/>
          <p:cNvSpPr/>
          <p:nvPr>
            <p:custDataLst>
              <p:tags r:id="rId88"/>
            </p:custDataLst>
          </p:nvPr>
        </p:nvSpPr>
        <p:spPr>
          <a:xfrm>
            <a:off x="9170249" y="3924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4" name="OTLSHAPE_M_dcfbf44b95ff4a1e8860c99ed99fa0cc_Title"/>
          <p:cNvSpPr txBox="1"/>
          <p:nvPr>
            <p:custDataLst>
              <p:tags r:id="rId89"/>
            </p:custDataLst>
          </p:nvPr>
        </p:nvSpPr>
        <p:spPr>
          <a:xfrm>
            <a:off x="9757051" y="3082713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Begins HondaJet production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5" name="OTLSHAPE_M_dcfbf44b95ff4a1e8860c99ed99fa0cc_Date"/>
          <p:cNvSpPr txBox="1"/>
          <p:nvPr>
            <p:custDataLst>
              <p:tags r:id="rId90"/>
            </p:custDataLst>
          </p:nvPr>
        </p:nvSpPr>
        <p:spPr>
          <a:xfrm>
            <a:off x="10424923" y="32786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2012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6" name="OTLSHAPE_M_dcfbf44b95ff4a1e8860c99ed99fa0cc_Shape"/>
          <p:cNvSpPr/>
          <p:nvPr>
            <p:custDataLst>
              <p:tags r:id="rId91"/>
            </p:custDataLst>
          </p:nvPr>
        </p:nvSpPr>
        <p:spPr>
          <a:xfrm>
            <a:off x="10445751" y="3924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07" name="OTLSHAPE_M_9d465685a5d240e9b1aa9149fd4f5fdb_Title"/>
          <p:cNvSpPr txBox="1"/>
          <p:nvPr>
            <p:custDataLst>
              <p:tags r:id="rId92"/>
            </p:custDataLst>
          </p:nvPr>
        </p:nvSpPr>
        <p:spPr>
          <a:xfrm>
            <a:off x="9927265" y="3547957"/>
            <a:ext cx="208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Begins sales of Walking Assist Device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8" name="OTLSHAPE_M_9d465685a5d240e9b1aa9149fd4f5fdb_Date"/>
          <p:cNvSpPr txBox="1"/>
          <p:nvPr>
            <p:custDataLst>
              <p:tags r:id="rId93"/>
            </p:custDataLst>
          </p:nvPr>
        </p:nvSpPr>
        <p:spPr>
          <a:xfrm>
            <a:off x="10836945" y="37438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2015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09" name="OTLSHAPE_M_9d465685a5d240e9b1aa9149fd4f5fdb_Shape"/>
          <p:cNvSpPr/>
          <p:nvPr>
            <p:custDataLst>
              <p:tags r:id="rId94"/>
            </p:custDataLst>
          </p:nvPr>
        </p:nvSpPr>
        <p:spPr>
          <a:xfrm>
            <a:off x="10857773" y="3924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0" name="OTLSHAPE_M_c543289ea3df4ef394ed98fabccac4a8_Title"/>
          <p:cNvSpPr txBox="1"/>
          <p:nvPr>
            <p:custDataLst>
              <p:tags r:id="rId95"/>
            </p:custDataLst>
          </p:nvPr>
        </p:nvSpPr>
        <p:spPr>
          <a:xfrm>
            <a:off x="516703" y="5230368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E55C55"/>
                </a:solidFill>
                <a:latin typeface="Calibri" panose="020F0502020204030204" pitchFamily="34" charset="0"/>
              </a:rPr>
              <a:t>Tokyo plant is established</a:t>
            </a:r>
            <a:endParaRPr lang="en-US" sz="1100" spc="-6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11" name="OTLSHAPE_M_c543289ea3df4ef394ed98fabccac4a8_Date"/>
          <p:cNvSpPr txBox="1"/>
          <p:nvPr>
            <p:custDataLst>
              <p:tags r:id="rId96"/>
            </p:custDataLst>
          </p:nvPr>
        </p:nvSpPr>
        <p:spPr>
          <a:xfrm>
            <a:off x="1109857" y="50499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1950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12" name="OTLSHAPE_M_c543289ea3df4ef394ed98fabccac4a8_Shape"/>
          <p:cNvSpPr/>
          <p:nvPr>
            <p:custDataLst>
              <p:tags r:id="rId97"/>
            </p:custDataLst>
          </p:nvPr>
        </p:nvSpPr>
        <p:spPr>
          <a:xfrm>
            <a:off x="1130685" y="4305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3" name="OTLSHAPE_M_65db6b66dbb648e0a2ae5ba6cdc58e10_Title"/>
          <p:cNvSpPr txBox="1"/>
          <p:nvPr>
            <p:custDataLst>
              <p:tags r:id="rId98"/>
            </p:custDataLst>
          </p:nvPr>
        </p:nvSpPr>
        <p:spPr>
          <a:xfrm>
            <a:off x="1693932" y="4765125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Introduces the Super Cub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14" name="OTLSHAPE_M_65db6b66dbb648e0a2ae5ba6cdc58e10_Date"/>
          <p:cNvSpPr txBox="1"/>
          <p:nvPr>
            <p:custDataLst>
              <p:tags r:id="rId99"/>
            </p:custDataLst>
          </p:nvPr>
        </p:nvSpPr>
        <p:spPr>
          <a:xfrm>
            <a:off x="2284715" y="4584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1958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15" name="OTLSHAPE_M_65db6b66dbb648e0a2ae5ba6cdc58e10_Shape"/>
          <p:cNvSpPr/>
          <p:nvPr>
            <p:custDataLst>
              <p:tags r:id="rId100"/>
            </p:custDataLst>
          </p:nvPr>
        </p:nvSpPr>
        <p:spPr>
          <a:xfrm>
            <a:off x="2305543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6" name="OTLSHAPE_M_ea338af6c11942bcbef000b1b740bb2d_Title"/>
          <p:cNvSpPr txBox="1"/>
          <p:nvPr>
            <p:custDataLst>
              <p:tags r:id="rId101"/>
            </p:custDataLst>
          </p:nvPr>
        </p:nvSpPr>
        <p:spPr>
          <a:xfrm>
            <a:off x="2172017" y="5230368"/>
            <a:ext cx="176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Introduces its first automobiles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17" name="OTLSHAPE_M_ea338af6c11942bcbef000b1b740bb2d_Date"/>
          <p:cNvSpPr txBox="1"/>
          <p:nvPr>
            <p:custDataLst>
              <p:tags r:id="rId102"/>
            </p:custDataLst>
          </p:nvPr>
        </p:nvSpPr>
        <p:spPr>
          <a:xfrm>
            <a:off x="2922672" y="50499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1962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18" name="OTLSHAPE_M_ea338af6c11942bcbef000b1b740bb2d_Shape"/>
          <p:cNvSpPr/>
          <p:nvPr>
            <p:custDataLst>
              <p:tags r:id="rId103"/>
            </p:custDataLst>
          </p:nvPr>
        </p:nvSpPr>
        <p:spPr>
          <a:xfrm>
            <a:off x="2943500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19" name="OTLSHAPE_M_3de95508338349638cf6ff936ab3fe2a_Title"/>
          <p:cNvSpPr txBox="1"/>
          <p:nvPr>
            <p:custDataLst>
              <p:tags r:id="rId104"/>
            </p:custDataLst>
          </p:nvPr>
        </p:nvSpPr>
        <p:spPr>
          <a:xfrm>
            <a:off x="2913197" y="6160855"/>
            <a:ext cx="185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ECD9D8"/>
                </a:solidFill>
                <a:latin typeface="Calibri" panose="020F0502020204030204" pitchFamily="34" charset="0"/>
              </a:rPr>
              <a:t>10 million motorcycles produced</a:t>
            </a:r>
            <a:endParaRPr lang="en-US" sz="1100" spc="-4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0" name="OTLSHAPE_M_3de95508338349638cf6ff936ab3fe2a_Date"/>
          <p:cNvSpPr txBox="1"/>
          <p:nvPr>
            <p:custDataLst>
              <p:tags r:id="rId105"/>
            </p:custDataLst>
          </p:nvPr>
        </p:nvSpPr>
        <p:spPr>
          <a:xfrm>
            <a:off x="3710566" y="598043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1968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1" name="OTLSHAPE_M_3de95508338349638cf6ff936ab3fe2a_Shape"/>
          <p:cNvSpPr/>
          <p:nvPr>
            <p:custDataLst>
              <p:tags r:id="rId106"/>
            </p:custDataLst>
          </p:nvPr>
        </p:nvSpPr>
        <p:spPr>
          <a:xfrm>
            <a:off x="3731394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2" name="OTLSHAPE_M_c0e324fe17d14c478832bdc7fba75a66_Title"/>
          <p:cNvSpPr txBox="1"/>
          <p:nvPr>
            <p:custDataLst>
              <p:tags r:id="rId107"/>
            </p:custDataLst>
          </p:nvPr>
        </p:nvSpPr>
        <p:spPr>
          <a:xfrm>
            <a:off x="3992937" y="5695611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Launches the Civic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3" name="OTLSHAPE_M_c0e324fe17d14c478832bdc7fba75a66_Date"/>
          <p:cNvSpPr txBox="1"/>
          <p:nvPr>
            <p:custDataLst>
              <p:tags r:id="rId108"/>
            </p:custDataLst>
          </p:nvPr>
        </p:nvSpPr>
        <p:spPr>
          <a:xfrm>
            <a:off x="4385494" y="55151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1972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4" name="OTLSHAPE_M_c0e324fe17d14c478832bdc7fba75a66_Shape"/>
          <p:cNvSpPr/>
          <p:nvPr>
            <p:custDataLst>
              <p:tags r:id="rId109"/>
            </p:custDataLst>
          </p:nvPr>
        </p:nvSpPr>
        <p:spPr>
          <a:xfrm>
            <a:off x="4406321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5" name="OTLSHAPE_M_b83df7ccd25c4cf1b9ad459cc3982833_Title"/>
          <p:cNvSpPr txBox="1"/>
          <p:nvPr>
            <p:custDataLst>
              <p:tags r:id="rId110"/>
            </p:custDataLst>
          </p:nvPr>
        </p:nvSpPr>
        <p:spPr>
          <a:xfrm>
            <a:off x="3932948" y="4765125"/>
            <a:ext cx="184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Launches the Gold Wing GL1000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6" name="OTLSHAPE_M_b83df7ccd25c4cf1b9ad459cc3982833_Date"/>
          <p:cNvSpPr txBox="1"/>
          <p:nvPr>
            <p:custDataLst>
              <p:tags r:id="rId111"/>
            </p:custDataLst>
          </p:nvPr>
        </p:nvSpPr>
        <p:spPr>
          <a:xfrm>
            <a:off x="4723162" y="4584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1974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7" name="OTLSHAPE_M_b83df7ccd25c4cf1b9ad459cc3982833_Shape"/>
          <p:cNvSpPr/>
          <p:nvPr>
            <p:custDataLst>
              <p:tags r:id="rId112"/>
            </p:custDataLst>
          </p:nvPr>
        </p:nvSpPr>
        <p:spPr>
          <a:xfrm>
            <a:off x="4743991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28" name="OTLSHAPE_M_25739a3550264423a2fd66a861a6421f_Title"/>
          <p:cNvSpPr txBox="1"/>
          <p:nvPr>
            <p:custDataLst>
              <p:tags r:id="rId113"/>
            </p:custDataLst>
          </p:nvPr>
        </p:nvSpPr>
        <p:spPr>
          <a:xfrm>
            <a:off x="4700807" y="5230368"/>
            <a:ext cx="236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ECD9D8"/>
                </a:solidFill>
                <a:latin typeface="Calibri" panose="020F0502020204030204" pitchFamily="34" charset="0"/>
              </a:rPr>
              <a:t>Announces the first car navigation system</a:t>
            </a:r>
            <a:endParaRPr lang="en-US" sz="1100" spc="-4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29" name="OTLSHAPE_M_25739a3550264423a2fd66a861a6421f_Date"/>
          <p:cNvSpPr txBox="1"/>
          <p:nvPr>
            <p:custDataLst>
              <p:tags r:id="rId114"/>
            </p:custDataLst>
          </p:nvPr>
        </p:nvSpPr>
        <p:spPr>
          <a:xfrm>
            <a:off x="5748493" y="50499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1981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30" name="OTLSHAPE_M_25739a3550264423a2fd66a861a6421f_Shape"/>
          <p:cNvSpPr/>
          <p:nvPr>
            <p:custDataLst>
              <p:tags r:id="rId115"/>
            </p:custDataLst>
          </p:nvPr>
        </p:nvSpPr>
        <p:spPr>
          <a:xfrm>
            <a:off x="5769321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1" name="OTLSHAPE_M_7d53e7e8abd746fca9b5f183f75ad0d4_Title"/>
          <p:cNvSpPr txBox="1"/>
          <p:nvPr>
            <p:custDataLst>
              <p:tags r:id="rId116"/>
            </p:custDataLst>
          </p:nvPr>
        </p:nvSpPr>
        <p:spPr>
          <a:xfrm>
            <a:off x="6121166" y="4765125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ECD9D8"/>
                </a:solidFill>
                <a:latin typeface="Calibri" panose="020F0502020204030204" pitchFamily="34" charset="0"/>
              </a:rPr>
              <a:t>Launches Acura</a:t>
            </a:r>
            <a:endParaRPr lang="en-US" sz="1100" spc="-4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32" name="OTLSHAPE_M_7d53e7e8abd746fca9b5f183f75ad0d4_Date"/>
          <p:cNvSpPr txBox="1"/>
          <p:nvPr>
            <p:custDataLst>
              <p:tags r:id="rId117"/>
            </p:custDataLst>
          </p:nvPr>
        </p:nvSpPr>
        <p:spPr>
          <a:xfrm>
            <a:off x="6435744" y="4584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1986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33" name="OTLSHAPE_M_7d53e7e8abd746fca9b5f183f75ad0d4_Shape"/>
          <p:cNvSpPr/>
          <p:nvPr>
            <p:custDataLst>
              <p:tags r:id="rId118"/>
            </p:custDataLst>
          </p:nvPr>
        </p:nvSpPr>
        <p:spPr>
          <a:xfrm>
            <a:off x="6456573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4" name="OTLSHAPE_M_a20f85f729774517aa14273951a52971_Title"/>
          <p:cNvSpPr txBox="1"/>
          <p:nvPr>
            <p:custDataLst>
              <p:tags r:id="rId119"/>
            </p:custDataLst>
          </p:nvPr>
        </p:nvSpPr>
        <p:spPr>
          <a:xfrm>
            <a:off x="6821518" y="5695611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Wins the World Solar Challenge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35" name="OTLSHAPE_M_a20f85f729774517aa14273951a52971_Date"/>
          <p:cNvSpPr txBox="1"/>
          <p:nvPr>
            <p:custDataLst>
              <p:tags r:id="rId120"/>
            </p:custDataLst>
          </p:nvPr>
        </p:nvSpPr>
        <p:spPr>
          <a:xfrm>
            <a:off x="7586777" y="55151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1993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36" name="OTLSHAPE_M_a20f85f729774517aa14273951a52971_Shape"/>
          <p:cNvSpPr/>
          <p:nvPr>
            <p:custDataLst>
              <p:tags r:id="rId121"/>
            </p:custDataLst>
          </p:nvPr>
        </p:nvSpPr>
        <p:spPr>
          <a:xfrm>
            <a:off x="7607605" y="4305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37" name="OTLSHAPE_M_91edc2c2131e4af7a2e0973425a09d7d_Title"/>
          <p:cNvSpPr txBox="1"/>
          <p:nvPr>
            <p:custDataLst>
              <p:tags r:id="rId122"/>
            </p:custDataLst>
          </p:nvPr>
        </p:nvSpPr>
        <p:spPr>
          <a:xfrm>
            <a:off x="7693104" y="5230368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Starts leasing EV Plus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38" name="OTLSHAPE_M_91edc2c2131e4af7a2e0973425a09d7d_Date"/>
          <p:cNvSpPr txBox="1"/>
          <p:nvPr>
            <p:custDataLst>
              <p:tags r:id="rId123"/>
            </p:custDataLst>
          </p:nvPr>
        </p:nvSpPr>
        <p:spPr>
          <a:xfrm>
            <a:off x="8161882" y="50499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1997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39" name="OTLSHAPE_M_91edc2c2131e4af7a2e0973425a09d7d_Shape"/>
          <p:cNvSpPr/>
          <p:nvPr>
            <p:custDataLst>
              <p:tags r:id="rId124"/>
            </p:custDataLst>
          </p:nvPr>
        </p:nvSpPr>
        <p:spPr>
          <a:xfrm>
            <a:off x="8182711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0" name="OTLSHAPE_M_9a58bea779864dc69716242f7b4993a0_Title"/>
          <p:cNvSpPr txBox="1"/>
          <p:nvPr>
            <p:custDataLst>
              <p:tags r:id="rId125"/>
            </p:custDataLst>
          </p:nvPr>
        </p:nvSpPr>
        <p:spPr>
          <a:xfrm>
            <a:off x="8427431" y="4765125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ECD9D8"/>
                </a:solidFill>
                <a:latin typeface="Calibri" panose="020F0502020204030204" pitchFamily="34" charset="0"/>
              </a:rPr>
              <a:t>Launches the Pantheon</a:t>
            </a:r>
            <a:endParaRPr lang="en-US" sz="1100" spc="-2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41" name="OTLSHAPE_M_9a58bea779864dc69716242f7b4993a0_Date"/>
          <p:cNvSpPr txBox="1"/>
          <p:nvPr>
            <p:custDataLst>
              <p:tags r:id="rId126"/>
            </p:custDataLst>
          </p:nvPr>
        </p:nvSpPr>
        <p:spPr>
          <a:xfrm>
            <a:off x="8962101" y="45847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2003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42" name="OTLSHAPE_M_9a58bea779864dc69716242f7b4993a0_Shape"/>
          <p:cNvSpPr/>
          <p:nvPr>
            <p:custDataLst>
              <p:tags r:id="rId127"/>
            </p:custDataLst>
          </p:nvPr>
        </p:nvSpPr>
        <p:spPr>
          <a:xfrm>
            <a:off x="8982928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3" name="OTLSHAPE_M_2fa174783970402884514a357ee8df0f_Title"/>
          <p:cNvSpPr txBox="1"/>
          <p:nvPr>
            <p:custDataLst>
              <p:tags r:id="rId128"/>
            </p:custDataLst>
          </p:nvPr>
        </p:nvSpPr>
        <p:spPr>
          <a:xfrm>
            <a:off x="8877204" y="5695611"/>
            <a:ext cx="218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mtClean="0">
                <a:solidFill>
                  <a:srgbClr val="ECD9D8"/>
                </a:solidFill>
                <a:latin typeface="Calibri" panose="020F0502020204030204" pitchFamily="34" charset="0"/>
              </a:rPr>
              <a:t>Bodyweight Support Assist announced</a:t>
            </a:r>
            <a:endParaRPr lang="en-US" sz="110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44" name="OTLSHAPE_M_2fa174783970402884514a357ee8df0f_Date"/>
          <p:cNvSpPr txBox="1"/>
          <p:nvPr>
            <p:custDataLst>
              <p:tags r:id="rId129"/>
            </p:custDataLst>
          </p:nvPr>
        </p:nvSpPr>
        <p:spPr>
          <a:xfrm>
            <a:off x="9837493" y="55151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CD9D8"/>
                </a:solidFill>
                <a:latin typeface="Calibri" panose="020F0502020204030204" pitchFamily="34" charset="0"/>
              </a:rPr>
              <a:t>2008</a:t>
            </a:r>
            <a:endParaRPr lang="en-US" sz="1000" spc="-10">
              <a:solidFill>
                <a:srgbClr val="ECD9D8"/>
              </a:solidFill>
              <a:latin typeface="Calibri" panose="020F0502020204030204" pitchFamily="34" charset="0"/>
            </a:endParaRPr>
          </a:p>
        </p:txBody>
      </p:sp>
      <p:sp>
        <p:nvSpPr>
          <p:cNvPr id="4845" name="OTLSHAPE_M_2fa174783970402884514a357ee8df0f_Shape"/>
          <p:cNvSpPr/>
          <p:nvPr>
            <p:custDataLst>
              <p:tags r:id="rId130"/>
            </p:custDataLst>
          </p:nvPr>
        </p:nvSpPr>
        <p:spPr>
          <a:xfrm>
            <a:off x="9858322" y="4305300"/>
            <a:ext cx="228600" cy="254000"/>
          </a:xfrm>
          <a:prstGeom prst="diamond">
            <a:avLst/>
          </a:prstGeom>
          <a:solidFill>
            <a:srgbClr val="CA918E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6" name="OTLSHAPE_M_b24eaf94a088455ea13cfaa4ee782789_Title"/>
          <p:cNvSpPr txBox="1"/>
          <p:nvPr>
            <p:custDataLst>
              <p:tags r:id="rId131"/>
            </p:custDataLst>
          </p:nvPr>
        </p:nvSpPr>
        <p:spPr>
          <a:xfrm>
            <a:off x="9396622" y="5230368"/>
            <a:ext cx="237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E55C55"/>
                </a:solidFill>
                <a:latin typeface="Calibri" panose="020F0502020204030204" pitchFamily="34" charset="0"/>
              </a:rPr>
              <a:t>100 mil automobiles produced worldwide</a:t>
            </a:r>
            <a:endParaRPr lang="en-US" sz="1100" spc="-2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47" name="OTLSHAPE_M_b24eaf94a088455ea13cfaa4ee782789_Date"/>
          <p:cNvSpPr txBox="1"/>
          <p:nvPr>
            <p:custDataLst>
              <p:tags r:id="rId132"/>
            </p:custDataLst>
          </p:nvPr>
        </p:nvSpPr>
        <p:spPr>
          <a:xfrm>
            <a:off x="10449981" y="50499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E55C55"/>
                </a:solidFill>
                <a:latin typeface="Calibri" panose="020F0502020204030204" pitchFamily="34" charset="0"/>
              </a:rPr>
              <a:t>2012</a:t>
            </a:r>
            <a:endParaRPr lang="en-US" sz="1000" spc="-10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48" name="OTLSHAPE_M_b24eaf94a088455ea13cfaa4ee782789_Shape"/>
          <p:cNvSpPr/>
          <p:nvPr>
            <p:custDataLst>
              <p:tags r:id="rId133"/>
            </p:custDataLst>
          </p:nvPr>
        </p:nvSpPr>
        <p:spPr>
          <a:xfrm>
            <a:off x="10470809" y="4305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49" name="OTLSHAPE_M_9cc14a923d714dbaaeed281e5a7db1c7_Title"/>
          <p:cNvSpPr txBox="1"/>
          <p:nvPr>
            <p:custDataLst>
              <p:tags r:id="rId134"/>
            </p:custDataLst>
          </p:nvPr>
        </p:nvSpPr>
        <p:spPr>
          <a:xfrm>
            <a:off x="10825439" y="4765125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E55C55"/>
                </a:solidFill>
                <a:latin typeface="Calibri" panose="020F0502020204030204" pitchFamily="34" charset="0"/>
              </a:rPr>
              <a:t>69th anniversary</a:t>
            </a:r>
            <a:endParaRPr lang="en-US" sz="1100" spc="-6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50" name="OTLSHAPE_M_9cc14a923d714dbaaeed281e5a7db1c7_Date"/>
          <p:cNvSpPr txBox="1"/>
          <p:nvPr>
            <p:custDataLst>
              <p:tags r:id="rId135"/>
            </p:custDataLst>
          </p:nvPr>
        </p:nvSpPr>
        <p:spPr>
          <a:xfrm>
            <a:off x="10969076" y="458470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E55C55"/>
                </a:solidFill>
                <a:latin typeface="Calibri" panose="020F0502020204030204" pitchFamily="34" charset="0"/>
              </a:rPr>
              <a:t>Sep 24, 2017</a:t>
            </a:r>
            <a:endParaRPr lang="en-US" sz="1000" spc="-6">
              <a:solidFill>
                <a:srgbClr val="E55C55"/>
              </a:solidFill>
              <a:latin typeface="Calibri" panose="020F0502020204030204" pitchFamily="34" charset="0"/>
            </a:endParaRPr>
          </a:p>
        </p:txBody>
      </p:sp>
      <p:sp>
        <p:nvSpPr>
          <p:cNvPr id="4851" name="OTLSHAPE_M_9cc14a923d714dbaaeed281e5a7db1c7_Shape"/>
          <p:cNvSpPr/>
          <p:nvPr>
            <p:custDataLst>
              <p:tags r:id="rId136"/>
            </p:custDataLst>
          </p:nvPr>
        </p:nvSpPr>
        <p:spPr>
          <a:xfrm>
            <a:off x="11192977" y="43053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18745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Related image"/>
          <p:cNvPicPr>
            <a:picLocks noChangeAspect="1" noChangeArrowheads="1"/>
          </p:cNvPicPr>
          <p:nvPr/>
        </p:nvPicPr>
        <p:blipFill rotWithShape="1">
          <a:blip r:embed="rId13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17715" y="0"/>
            <a:ext cx="8948885" cy="52427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076" name="OTLSHAPE_M_b24eaf94a088455ea13cfaa4ee782789_Connector1"/>
          <p:cNvCxnSpPr/>
          <p:nvPr>
            <p:custDataLst>
              <p:tags r:id="rId2"/>
            </p:custDataLst>
          </p:nvPr>
        </p:nvCxnSpPr>
        <p:spPr>
          <a:xfrm>
            <a:off x="10585109" y="4775200"/>
            <a:ext cx="0" cy="592243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5" name="OTLSHAPE_M_2fa174783970402884514a357ee8df0f_Connector2"/>
          <p:cNvCxnSpPr/>
          <p:nvPr>
            <p:custDataLst>
              <p:tags r:id="rId3"/>
            </p:custDataLst>
          </p:nvPr>
        </p:nvCxnSpPr>
        <p:spPr>
          <a:xfrm>
            <a:off x="9972622" y="574378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3" name="OTLSHAPE_M_2fa174783970402884514a357ee8df0f_Connector1"/>
          <p:cNvCxnSpPr/>
          <p:nvPr>
            <p:custDataLst>
              <p:tags r:id="rId4"/>
            </p:custDataLst>
          </p:nvPr>
        </p:nvCxnSpPr>
        <p:spPr>
          <a:xfrm>
            <a:off x="9972622" y="4775200"/>
            <a:ext cx="0" cy="798068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2" name="OTLSHAPE_M_91edc2c2131e4af7a2e0973425a09d7d_Connector1"/>
          <p:cNvCxnSpPr/>
          <p:nvPr>
            <p:custDataLst>
              <p:tags r:id="rId5"/>
            </p:custDataLst>
          </p:nvPr>
        </p:nvCxnSpPr>
        <p:spPr>
          <a:xfrm>
            <a:off x="8297011" y="4775200"/>
            <a:ext cx="0" cy="5922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3" name="OTLSHAPE_M_a20f85f729774517aa14273951a52971_Connector2"/>
          <p:cNvCxnSpPr/>
          <p:nvPr>
            <p:custDataLst>
              <p:tags r:id="rId6"/>
            </p:custDataLst>
          </p:nvPr>
        </p:nvCxnSpPr>
        <p:spPr>
          <a:xfrm>
            <a:off x="7721905" y="5743787"/>
            <a:ext cx="0" cy="88900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2" name="OTLSHAPE_M_a20f85f729774517aa14273951a52971_Connector1"/>
          <p:cNvCxnSpPr/>
          <p:nvPr>
            <p:custDataLst>
              <p:tags r:id="rId7"/>
            </p:custDataLst>
          </p:nvPr>
        </p:nvCxnSpPr>
        <p:spPr>
          <a:xfrm>
            <a:off x="7721905" y="4775200"/>
            <a:ext cx="0" cy="798068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1" name="OTLSHAPE_M_25739a3550264423a2fd66a861a6421f_Connector1"/>
          <p:cNvCxnSpPr/>
          <p:nvPr>
            <p:custDataLst>
              <p:tags r:id="rId8"/>
            </p:custDataLst>
          </p:nvPr>
        </p:nvCxnSpPr>
        <p:spPr>
          <a:xfrm>
            <a:off x="5883621" y="4775200"/>
            <a:ext cx="0" cy="5922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60" name="OTLSHAPE_M_c0e324fe17d14c478832bdc7fba75a66_Connector2"/>
          <p:cNvCxnSpPr/>
          <p:nvPr>
            <p:custDataLst>
              <p:tags r:id="rId9"/>
            </p:custDataLst>
          </p:nvPr>
        </p:nvCxnSpPr>
        <p:spPr>
          <a:xfrm>
            <a:off x="4520621" y="5278544"/>
            <a:ext cx="0" cy="5541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9" name="OTLSHAPE_M_c0e324fe17d14c478832bdc7fba75a66_Connector1"/>
          <p:cNvCxnSpPr/>
          <p:nvPr>
            <p:custDataLst>
              <p:tags r:id="rId10"/>
            </p:custDataLst>
          </p:nvPr>
        </p:nvCxnSpPr>
        <p:spPr>
          <a:xfrm>
            <a:off x="4520621" y="4775200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8" name="OTLSHAPE_M_3de95508338349638cf6ff936ab3fe2a_Connector2"/>
          <p:cNvCxnSpPr/>
          <p:nvPr>
            <p:custDataLst>
              <p:tags r:id="rId11"/>
            </p:custDataLst>
          </p:nvPr>
        </p:nvCxnSpPr>
        <p:spPr>
          <a:xfrm>
            <a:off x="3845694" y="5743787"/>
            <a:ext cx="0" cy="5541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7" name="OTLSHAPE_M_3de95508338349638cf6ff936ab3fe2a_Connector1"/>
          <p:cNvCxnSpPr/>
          <p:nvPr>
            <p:custDataLst>
              <p:tags r:id="rId12"/>
            </p:custDataLst>
          </p:nvPr>
        </p:nvCxnSpPr>
        <p:spPr>
          <a:xfrm>
            <a:off x="3845694" y="4775200"/>
            <a:ext cx="0" cy="798068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6" name="OTLSHAPE_M_ea338af6c11942bcbef000b1b740bb2d_Connector2"/>
          <p:cNvCxnSpPr/>
          <p:nvPr>
            <p:custDataLst>
              <p:tags r:id="rId13"/>
            </p:custDataLst>
          </p:nvPr>
        </p:nvCxnSpPr>
        <p:spPr>
          <a:xfrm>
            <a:off x="3057800" y="5278543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5" name="OTLSHAPE_M_ea338af6c11942bcbef000b1b740bb2d_Connector1"/>
          <p:cNvCxnSpPr/>
          <p:nvPr>
            <p:custDataLst>
              <p:tags r:id="rId14"/>
            </p:custDataLst>
          </p:nvPr>
        </p:nvCxnSpPr>
        <p:spPr>
          <a:xfrm>
            <a:off x="3057800" y="4775200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4" name="OTLSHAPE_M_c543289ea3df4ef394ed98fabccac4a8_Connector1"/>
          <p:cNvCxnSpPr/>
          <p:nvPr>
            <p:custDataLst>
              <p:tags r:id="rId15"/>
            </p:custDataLst>
          </p:nvPr>
        </p:nvCxnSpPr>
        <p:spPr>
          <a:xfrm>
            <a:off x="1244985" y="4775200"/>
            <a:ext cx="0" cy="592243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3" name="OTLSHAPE_M_dcfbf44b95ff4a1e8860c99ed99fa0cc_Connector2"/>
          <p:cNvCxnSpPr/>
          <p:nvPr>
            <p:custDataLst>
              <p:tags r:id="rId16"/>
            </p:custDataLst>
          </p:nvPr>
        </p:nvCxnSpPr>
        <p:spPr>
          <a:xfrm>
            <a:off x="10560051" y="40613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52" name="OTLSHAPE_M_dcfbf44b95ff4a1e8860c99ed99fa0cc_Connector1"/>
          <p:cNvCxnSpPr/>
          <p:nvPr>
            <p:custDataLst>
              <p:tags r:id="rId17"/>
            </p:custDataLst>
          </p:nvPr>
        </p:nvCxnSpPr>
        <p:spPr>
          <a:xfrm>
            <a:off x="10560051" y="380195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6" name="OTLSHAPE_M_78d1312ef0784156b0bcf6c5c6301fd9_Connector2"/>
          <p:cNvCxnSpPr/>
          <p:nvPr>
            <p:custDataLst>
              <p:tags r:id="rId18"/>
            </p:custDataLst>
          </p:nvPr>
        </p:nvCxnSpPr>
        <p:spPr>
          <a:xfrm>
            <a:off x="9284549" y="40613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5" name="OTLSHAPE_M_78d1312ef0784156b0bcf6c5c6301fd9_Connector1"/>
          <p:cNvCxnSpPr/>
          <p:nvPr>
            <p:custDataLst>
              <p:tags r:id="rId19"/>
            </p:custDataLst>
          </p:nvPr>
        </p:nvCxnSpPr>
        <p:spPr>
          <a:xfrm>
            <a:off x="9284549" y="3336714"/>
            <a:ext cx="0" cy="554143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4" name="OTLSHAPE_M_3e23efdc7f6749e0891c31daac3fd74b_Connector2"/>
          <p:cNvCxnSpPr/>
          <p:nvPr>
            <p:custDataLst>
              <p:tags r:id="rId20"/>
            </p:custDataLst>
          </p:nvPr>
        </p:nvCxnSpPr>
        <p:spPr>
          <a:xfrm>
            <a:off x="8009047" y="4061375"/>
            <a:ext cx="0" cy="3328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3" name="OTLSHAPE_M_3e23efdc7f6749e0891c31daac3fd74b_Connector1"/>
          <p:cNvCxnSpPr/>
          <p:nvPr>
            <p:custDataLst>
              <p:tags r:id="rId21"/>
            </p:custDataLst>
          </p:nvPr>
        </p:nvCxnSpPr>
        <p:spPr>
          <a:xfrm>
            <a:off x="8009047" y="3801957"/>
            <a:ext cx="0" cy="88900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2" name="OTLSHAPE_M_d9715476956543e69d9ff6d9af4147cd_Connector3"/>
          <p:cNvCxnSpPr/>
          <p:nvPr>
            <p:custDataLst>
              <p:tags r:id="rId22"/>
            </p:custDataLst>
          </p:nvPr>
        </p:nvCxnSpPr>
        <p:spPr>
          <a:xfrm>
            <a:off x="6808720" y="40613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1" name="OTLSHAPE_M_d9715476956543e69d9ff6d9af4147cd_Connector2"/>
          <p:cNvCxnSpPr/>
          <p:nvPr>
            <p:custDataLst>
              <p:tags r:id="rId23"/>
            </p:custDataLst>
          </p:nvPr>
        </p:nvCxnSpPr>
        <p:spPr>
          <a:xfrm>
            <a:off x="6808720" y="3596132"/>
            <a:ext cx="0" cy="2947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10" name="OTLSHAPE_M_d9715476956543e69d9ff6d9af4147cd_Connector1"/>
          <p:cNvCxnSpPr/>
          <p:nvPr>
            <p:custDataLst>
              <p:tags r:id="rId24"/>
            </p:custDataLst>
          </p:nvPr>
        </p:nvCxnSpPr>
        <p:spPr>
          <a:xfrm>
            <a:off x="6808720" y="3336713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9" name="OTLSHAPE_M_5ee46057582e46a59d99e0794c1bb9c0_Connector2"/>
          <p:cNvCxnSpPr/>
          <p:nvPr>
            <p:custDataLst>
              <p:tags r:id="rId25"/>
            </p:custDataLst>
          </p:nvPr>
        </p:nvCxnSpPr>
        <p:spPr>
          <a:xfrm>
            <a:off x="5095727" y="4061375"/>
            <a:ext cx="0" cy="332825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8" name="OTLSHAPE_M_5ee46057582e46a59d99e0794c1bb9c0_Connector1"/>
          <p:cNvCxnSpPr/>
          <p:nvPr>
            <p:custDataLst>
              <p:tags r:id="rId26"/>
            </p:custDataLst>
          </p:nvPr>
        </p:nvCxnSpPr>
        <p:spPr>
          <a:xfrm>
            <a:off x="5095727" y="3801957"/>
            <a:ext cx="0" cy="88900"/>
          </a:xfrm>
          <a:prstGeom prst="line">
            <a:avLst/>
          </a:prstGeom>
          <a:ln w="9525" cap="flat" cmpd="sng" algn="ctr">
            <a:solidFill>
              <a:srgbClr val="A31F19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7" name="OTLSHAPE_M_7f13c9ed64c140d893c0809647b79891_Connector3"/>
          <p:cNvCxnSpPr/>
          <p:nvPr>
            <p:custDataLst>
              <p:tags r:id="rId27"/>
            </p:custDataLst>
          </p:nvPr>
        </p:nvCxnSpPr>
        <p:spPr>
          <a:xfrm>
            <a:off x="4708353" y="4061375"/>
            <a:ext cx="0" cy="3328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6" name="OTLSHAPE_M_7f13c9ed64c140d893c0809647b79891_Connector2"/>
          <p:cNvCxnSpPr/>
          <p:nvPr>
            <p:custDataLst>
              <p:tags r:id="rId28"/>
            </p:custDataLst>
          </p:nvPr>
        </p:nvCxnSpPr>
        <p:spPr>
          <a:xfrm>
            <a:off x="4708353" y="3596132"/>
            <a:ext cx="0" cy="2947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5" name="OTLSHAPE_M_7f13c9ed64c140d893c0809647b79891_Connector1"/>
          <p:cNvCxnSpPr/>
          <p:nvPr>
            <p:custDataLst>
              <p:tags r:id="rId29"/>
            </p:custDataLst>
          </p:nvPr>
        </p:nvCxnSpPr>
        <p:spPr>
          <a:xfrm>
            <a:off x="4708353" y="2871470"/>
            <a:ext cx="0" cy="554143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4" name="OTLSHAPE_M_cecf9a38b4074192a5af8e3296669f92_Connector2"/>
          <p:cNvCxnSpPr/>
          <p:nvPr>
            <p:custDataLst>
              <p:tags r:id="rId30"/>
            </p:custDataLst>
          </p:nvPr>
        </p:nvCxnSpPr>
        <p:spPr>
          <a:xfrm>
            <a:off x="3508025" y="4061375"/>
            <a:ext cx="0" cy="3328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3" name="OTLSHAPE_M_cecf9a38b4074192a5af8e3296669f92_Connector1"/>
          <p:cNvCxnSpPr/>
          <p:nvPr>
            <p:custDataLst>
              <p:tags r:id="rId31"/>
            </p:custDataLst>
          </p:nvPr>
        </p:nvCxnSpPr>
        <p:spPr>
          <a:xfrm>
            <a:off x="3508025" y="3801957"/>
            <a:ext cx="0" cy="88900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2" name="OTLSHAPE_M_9679b3f6b72b422c9b022df14434f3c8_Connector3"/>
          <p:cNvCxnSpPr/>
          <p:nvPr>
            <p:custDataLst>
              <p:tags r:id="rId32"/>
            </p:custDataLst>
          </p:nvPr>
        </p:nvCxnSpPr>
        <p:spPr>
          <a:xfrm>
            <a:off x="2795716" y="4061375"/>
            <a:ext cx="0" cy="3328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1" name="OTLSHAPE_M_9679b3f6b72b422c9b022df14434f3c8_Connector2"/>
          <p:cNvCxnSpPr/>
          <p:nvPr>
            <p:custDataLst>
              <p:tags r:id="rId33"/>
            </p:custDataLst>
          </p:nvPr>
        </p:nvCxnSpPr>
        <p:spPr>
          <a:xfrm>
            <a:off x="2795716" y="3596132"/>
            <a:ext cx="0" cy="2947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00" name="OTLSHAPE_M_9679b3f6b72b422c9b022df14434f3c8_Connector1"/>
          <p:cNvCxnSpPr/>
          <p:nvPr>
            <p:custDataLst>
              <p:tags r:id="rId34"/>
            </p:custDataLst>
          </p:nvPr>
        </p:nvCxnSpPr>
        <p:spPr>
          <a:xfrm>
            <a:off x="2795716" y="2406227"/>
            <a:ext cx="0" cy="1019387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9" name="OTLSHAPE_M_1a6b2044ab9846729d21e8642a4895c5_Connector2"/>
          <p:cNvCxnSpPr/>
          <p:nvPr>
            <p:custDataLst>
              <p:tags r:id="rId35"/>
            </p:custDataLst>
          </p:nvPr>
        </p:nvCxnSpPr>
        <p:spPr>
          <a:xfrm>
            <a:off x="954557" y="4061375"/>
            <a:ext cx="0" cy="332825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98" name="OTLSHAPE_M_1a6b2044ab9846729d21e8642a4895c5_Connector1"/>
          <p:cNvCxnSpPr/>
          <p:nvPr>
            <p:custDataLst>
              <p:tags r:id="rId36"/>
            </p:custDataLst>
          </p:nvPr>
        </p:nvCxnSpPr>
        <p:spPr>
          <a:xfrm>
            <a:off x="954557" y="3801957"/>
            <a:ext cx="0" cy="88900"/>
          </a:xfrm>
          <a:prstGeom prst="line">
            <a:avLst/>
          </a:prstGeom>
          <a:ln w="9525" cap="flat" cmpd="sng" algn="ctr">
            <a:solidFill>
              <a:srgbClr val="5D6F7D"/>
            </a:solidFill>
            <a:prstDash val="solid"/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82" name="OTLSHAPE_TB_00000000000000000000000000000000_LeftEndCaps"/>
          <p:cNvSpPr txBox="1"/>
          <p:nvPr>
            <p:custDataLst>
              <p:tags r:id="rId37"/>
            </p:custDataLst>
          </p:nvPr>
        </p:nvSpPr>
        <p:spPr>
          <a:xfrm>
            <a:off x="254000" y="44451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dirty="0" smtClean="0">
                <a:solidFill>
                  <a:srgbClr val="C7D2D8"/>
                </a:solidFill>
                <a:latin typeface="Calibri" panose="020F0502020204030204" pitchFamily="34" charset="0"/>
              </a:rPr>
              <a:t>1948</a:t>
            </a:r>
            <a:endParaRPr lang="en-US" b="1" spc="-38" dirty="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83" name="OTLSHAPE_TB_00000000000000000000000000000000_RightEndCaps"/>
          <p:cNvSpPr txBox="1"/>
          <p:nvPr>
            <p:custDataLst>
              <p:tags r:id="rId38"/>
            </p:custDataLst>
          </p:nvPr>
        </p:nvSpPr>
        <p:spPr>
          <a:xfrm>
            <a:off x="11474534" y="4445169"/>
            <a:ext cx="451662" cy="279061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b="1" spc="-38" smtClean="0">
                <a:solidFill>
                  <a:srgbClr val="C7D2D8"/>
                </a:solidFill>
                <a:latin typeface="Calibri" panose="020F0502020204030204" pitchFamily="34" charset="0"/>
              </a:rPr>
              <a:t>2017</a:t>
            </a:r>
            <a:endParaRPr lang="en-US" b="1" spc="-38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84" name="OTLSHAPE_TB_00000000000000000000000000000000_ScaleContainer"/>
          <p:cNvSpPr/>
          <p:nvPr>
            <p:custDataLst>
              <p:tags r:id="rId39"/>
            </p:custDataLst>
          </p:nvPr>
        </p:nvSpPr>
        <p:spPr>
          <a:xfrm>
            <a:off x="844465" y="4457700"/>
            <a:ext cx="10515600" cy="254000"/>
          </a:xfrm>
          <a:prstGeom prst="roundRect">
            <a:avLst/>
          </a:prstGeom>
          <a:solidFill>
            <a:schemeClr val="dk1"/>
          </a:solidFill>
          <a:ln w="12700" cap="flat" cmpd="sng" algn="ctr">
            <a:solidFill>
              <a:schemeClr val="bg1">
                <a:lumMod val="50000"/>
              </a:schemeClr>
            </a:solidFill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5" name="OTLSHAPE_TB_00000000000000000000000000000000_ElapsedTime" hidden="1"/>
          <p:cNvSpPr/>
          <p:nvPr>
            <p:custDataLst>
              <p:tags r:id="rId40"/>
            </p:custDataLst>
          </p:nvPr>
        </p:nvSpPr>
        <p:spPr>
          <a:xfrm>
            <a:off x="0" y="0"/>
            <a:ext cx="0" cy="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6" name="OTLSHAPE_TB_00000000000000000000000000000000_TodayMarkerShape" hidden="1"/>
          <p:cNvSpPr/>
          <p:nvPr>
            <p:custDataLst>
              <p:tags r:id="rId41"/>
            </p:custDataLst>
          </p:nvPr>
        </p:nvSpPr>
        <p:spPr>
          <a:xfrm>
            <a:off x="11269935" y="4711700"/>
            <a:ext cx="72571" cy="84667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87" name="OTLSHAPE_TB_00000000000000000000000000000000_TodayMarkerText" hidden="1"/>
          <p:cNvSpPr txBox="1"/>
          <p:nvPr>
            <p:custDataLst>
              <p:tags r:id="rId42"/>
            </p:custDataLst>
          </p:nvPr>
        </p:nvSpPr>
        <p:spPr>
          <a:xfrm>
            <a:off x="11306221" y="4796367"/>
            <a:ext cx="363369" cy="184666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spAutoFit/>
          </a:bodyPr>
          <a:lstStyle/>
          <a:p>
            <a:pPr algn="ctr"/>
            <a:r>
              <a:rPr lang="en-US" sz="1200" smtClean="0">
                <a:solidFill>
                  <a:schemeClr val="dk1"/>
                </a:solidFill>
                <a:latin typeface="Calibri" panose="020F0502020204030204" pitchFamily="34" charset="0"/>
              </a:rPr>
              <a:t>Today</a:t>
            </a:r>
            <a:endParaRPr lang="en-US" sz="1200">
              <a:solidFill>
                <a:schemeClr val="dk1"/>
              </a:solidFill>
              <a:latin typeface="Calibri" panose="020F0502020204030204" pitchFamily="34" charset="0"/>
            </a:endParaRPr>
          </a:p>
        </p:txBody>
      </p:sp>
      <p:sp>
        <p:nvSpPr>
          <p:cNvPr id="4688" name="OTLSHAPE_TB_00000000000000000000000000000000_TimescaleInterval1"/>
          <p:cNvSpPr txBox="1"/>
          <p:nvPr>
            <p:custDataLst>
              <p:tags r:id="rId43"/>
            </p:custDataLst>
          </p:nvPr>
        </p:nvSpPr>
        <p:spPr>
          <a:xfrm>
            <a:off x="907965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dirty="0" smtClean="0">
                <a:solidFill>
                  <a:srgbClr val="C7D2D8"/>
                </a:solidFill>
                <a:latin typeface="Calibri" panose="020F0502020204030204" pitchFamily="34" charset="0"/>
              </a:rPr>
              <a:t>1948</a:t>
            </a:r>
            <a:endParaRPr lang="en-US" sz="1200" spc="-20" dirty="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89" name="OTLSHAPE_TB_00000000000000000000000000000000_TimescaleInterval2"/>
          <p:cNvSpPr txBox="1"/>
          <p:nvPr>
            <p:custDataLst>
              <p:tags r:id="rId44"/>
            </p:custDataLst>
          </p:nvPr>
        </p:nvSpPr>
        <p:spPr>
          <a:xfrm>
            <a:off x="1958354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1955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0" name="OTLSHAPE_TB_00000000000000000000000000000000_TimescaleInterval3"/>
          <p:cNvSpPr txBox="1"/>
          <p:nvPr>
            <p:custDataLst>
              <p:tags r:id="rId45"/>
            </p:custDataLst>
          </p:nvPr>
        </p:nvSpPr>
        <p:spPr>
          <a:xfrm>
            <a:off x="3008743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1962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1" name="OTLSHAPE_TB_00000000000000000000000000000000_TimescaleInterval4"/>
          <p:cNvSpPr txBox="1"/>
          <p:nvPr>
            <p:custDataLst>
              <p:tags r:id="rId46"/>
            </p:custDataLst>
          </p:nvPr>
        </p:nvSpPr>
        <p:spPr>
          <a:xfrm>
            <a:off x="4059132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1969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2" name="OTLSHAPE_TB_00000000000000000000000000000000_TimescaleInterval5"/>
          <p:cNvSpPr txBox="1"/>
          <p:nvPr>
            <p:custDataLst>
              <p:tags r:id="rId47"/>
            </p:custDataLst>
          </p:nvPr>
        </p:nvSpPr>
        <p:spPr>
          <a:xfrm>
            <a:off x="5109111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1976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3" name="OTLSHAPE_TB_00000000000000000000000000000000_TimescaleInterval6"/>
          <p:cNvSpPr txBox="1"/>
          <p:nvPr>
            <p:custDataLst>
              <p:tags r:id="rId48"/>
            </p:custDataLst>
          </p:nvPr>
        </p:nvSpPr>
        <p:spPr>
          <a:xfrm>
            <a:off x="6159500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1983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4" name="OTLSHAPE_TB_00000000000000000000000000000000_TimescaleInterval7"/>
          <p:cNvSpPr txBox="1"/>
          <p:nvPr>
            <p:custDataLst>
              <p:tags r:id="rId49"/>
            </p:custDataLst>
          </p:nvPr>
        </p:nvSpPr>
        <p:spPr>
          <a:xfrm>
            <a:off x="7209889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1990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5" name="OTLSHAPE_TB_00000000000000000000000000000000_TimescaleInterval8"/>
          <p:cNvSpPr txBox="1"/>
          <p:nvPr>
            <p:custDataLst>
              <p:tags r:id="rId50"/>
            </p:custDataLst>
          </p:nvPr>
        </p:nvSpPr>
        <p:spPr>
          <a:xfrm>
            <a:off x="8260278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1997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6" name="OTLSHAPE_TB_00000000000000000000000000000000_TimescaleInterval9"/>
          <p:cNvSpPr txBox="1"/>
          <p:nvPr>
            <p:custDataLst>
              <p:tags r:id="rId51"/>
            </p:custDataLst>
          </p:nvPr>
        </p:nvSpPr>
        <p:spPr>
          <a:xfrm>
            <a:off x="9310257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2004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4697" name="OTLSHAPE_TB_00000000000000000000000000000000_TimescaleInterval10"/>
          <p:cNvSpPr txBox="1"/>
          <p:nvPr>
            <p:custDataLst>
              <p:tags r:id="rId52"/>
            </p:custDataLst>
          </p:nvPr>
        </p:nvSpPr>
        <p:spPr>
          <a:xfrm>
            <a:off x="10360646" y="4495800"/>
            <a:ext cx="314189" cy="177800"/>
          </a:xfrm>
          <a:prstGeom prst="rect">
            <a:avLst/>
          </a:prstGeom>
          <a:noFill/>
        </p:spPr>
        <p:txBody>
          <a:bodyPr vert="horz" wrap="none" lIns="0" tIns="0" rIns="0" bIns="0" rtlCol="0" anchor="ctr" anchorCtr="0">
            <a:noAutofit/>
          </a:bodyPr>
          <a:lstStyle/>
          <a:p>
            <a:r>
              <a:rPr lang="en-US" sz="1200" spc="-20" smtClean="0">
                <a:solidFill>
                  <a:srgbClr val="C7D2D8"/>
                </a:solidFill>
                <a:latin typeface="Calibri" panose="020F0502020204030204" pitchFamily="34" charset="0"/>
              </a:rPr>
              <a:t>2011</a:t>
            </a:r>
            <a:endParaRPr lang="en-US" sz="1200" spc="-20">
              <a:solidFill>
                <a:srgbClr val="C7D2D8"/>
              </a:solidFill>
              <a:latin typeface="Calibri" panose="020F0502020204030204" pitchFamily="34" charset="0"/>
            </a:endParaRPr>
          </a:p>
        </p:txBody>
      </p:sp>
      <p:sp>
        <p:nvSpPr>
          <p:cNvPr id="3077" name="OTLSHAPE_M_1a6b2044ab9846729d21e8642a4895c5_Title"/>
          <p:cNvSpPr txBox="1"/>
          <p:nvPr>
            <p:custDataLst>
              <p:tags r:id="rId53"/>
            </p:custDataLst>
          </p:nvPr>
        </p:nvSpPr>
        <p:spPr>
          <a:xfrm>
            <a:off x="319832" y="3425613"/>
            <a:ext cx="1257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BDC9CD"/>
                </a:solidFill>
                <a:latin typeface="Calibri" panose="020F0502020204030204" pitchFamily="34" charset="0"/>
              </a:rPr>
              <a:t>Honda is incorporated</a:t>
            </a:r>
            <a:endParaRPr lang="en-US" sz="1100" spc="-4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78" name="OTLSHAPE_M_1a6b2044ab9846729d21e8642a4895c5_Date"/>
          <p:cNvSpPr txBox="1"/>
          <p:nvPr>
            <p:custDataLst>
              <p:tags r:id="rId54"/>
            </p:custDataLst>
          </p:nvPr>
        </p:nvSpPr>
        <p:spPr>
          <a:xfrm>
            <a:off x="616356" y="3621532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DC9CD"/>
                </a:solidFill>
                <a:latin typeface="Calibri" panose="020F0502020204030204" pitchFamily="34" charset="0"/>
              </a:rPr>
              <a:t>Sep 24, 1948</a:t>
            </a:r>
            <a:endParaRPr lang="en-US" sz="1000" spc="-6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79" name="OTLSHAPE_M_1a6b2044ab9846729d21e8642a4895c5_Shape"/>
          <p:cNvSpPr/>
          <p:nvPr>
            <p:custDataLst>
              <p:tags r:id="rId55"/>
            </p:custDataLst>
          </p:nvPr>
        </p:nvSpPr>
        <p:spPr>
          <a:xfrm>
            <a:off x="840257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0" name="OTLSHAPE_M_5195076d5805477594a8f03cf52f3145_Title"/>
          <p:cNvSpPr txBox="1"/>
          <p:nvPr>
            <p:custDataLst>
              <p:tags r:id="rId56"/>
            </p:custDataLst>
          </p:nvPr>
        </p:nvSpPr>
        <p:spPr>
          <a:xfrm>
            <a:off x="851945" y="3890857"/>
            <a:ext cx="1981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dirty="0" smtClean="0">
                <a:solidFill>
                  <a:srgbClr val="BDC9CD"/>
                </a:solidFill>
                <a:latin typeface="Calibri" panose="020F0502020204030204" pitchFamily="34" charset="0"/>
              </a:rPr>
              <a:t>Starts exporting the Juno to the US</a:t>
            </a:r>
            <a:endParaRPr lang="en-US" sz="1100" spc="-2" dirty="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81" name="OTLSHAPE_M_5195076d5805477594a8f03cf52f3145_Date"/>
          <p:cNvSpPr txBox="1"/>
          <p:nvPr>
            <p:custDataLst>
              <p:tags r:id="rId57"/>
            </p:custDataLst>
          </p:nvPr>
        </p:nvSpPr>
        <p:spPr>
          <a:xfrm>
            <a:off x="1710021" y="40867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1954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82" name="OTLSHAPE_M_5195076d5805477594a8f03cf52f3145_Shape"/>
          <p:cNvSpPr/>
          <p:nvPr>
            <p:custDataLst>
              <p:tags r:id="rId58"/>
            </p:custDataLst>
          </p:nvPr>
        </p:nvSpPr>
        <p:spPr>
          <a:xfrm>
            <a:off x="1730849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3" name="OTLSHAPE_M_9679b3f6b72b422c9b022df14434f3c8_Title"/>
          <p:cNvSpPr txBox="1"/>
          <p:nvPr>
            <p:custDataLst>
              <p:tags r:id="rId59"/>
            </p:custDataLst>
          </p:nvPr>
        </p:nvSpPr>
        <p:spPr>
          <a:xfrm>
            <a:off x="1756475" y="2029883"/>
            <a:ext cx="207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Motor Sports Land Co. is established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84" name="OTLSHAPE_M_9679b3f6b72b422c9b022df14434f3c8_Date"/>
          <p:cNvSpPr txBox="1"/>
          <p:nvPr>
            <p:custDataLst>
              <p:tags r:id="rId60"/>
            </p:custDataLst>
          </p:nvPr>
        </p:nvSpPr>
        <p:spPr>
          <a:xfrm>
            <a:off x="2660588" y="222580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1961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85" name="OTLSHAPE_M_9679b3f6b72b422c9b022df14434f3c8_Shape"/>
          <p:cNvSpPr/>
          <p:nvPr>
            <p:custDataLst>
              <p:tags r:id="rId61"/>
            </p:custDataLst>
          </p:nvPr>
        </p:nvSpPr>
        <p:spPr>
          <a:xfrm>
            <a:off x="2681416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6" name="OTLSHAPE_M_cecf9a38b4074192a5af8e3296669f92_Title"/>
          <p:cNvSpPr txBox="1"/>
          <p:nvPr>
            <p:custDataLst>
              <p:tags r:id="rId62"/>
            </p:custDataLst>
          </p:nvPr>
        </p:nvSpPr>
        <p:spPr>
          <a:xfrm>
            <a:off x="2767509" y="3425613"/>
            <a:ext cx="1473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Wins its first Formula One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87" name="OTLSHAPE_M_cecf9a38b4074192a5af8e3296669f92_Date"/>
          <p:cNvSpPr txBox="1"/>
          <p:nvPr>
            <p:custDataLst>
              <p:tags r:id="rId63"/>
            </p:custDataLst>
          </p:nvPr>
        </p:nvSpPr>
        <p:spPr>
          <a:xfrm>
            <a:off x="3372897" y="36215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1965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88" name="OTLSHAPE_M_cecf9a38b4074192a5af8e3296669f92_Shape"/>
          <p:cNvSpPr/>
          <p:nvPr>
            <p:custDataLst>
              <p:tags r:id="rId64"/>
            </p:custDataLst>
          </p:nvPr>
        </p:nvSpPr>
        <p:spPr>
          <a:xfrm>
            <a:off x="3393725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89" name="OTLSHAPE_M_24140995b9b945c28ef84148d62b5a8a_Title"/>
          <p:cNvSpPr txBox="1"/>
          <p:nvPr>
            <p:custDataLst>
              <p:tags r:id="rId65"/>
            </p:custDataLst>
          </p:nvPr>
        </p:nvSpPr>
        <p:spPr>
          <a:xfrm>
            <a:off x="3338816" y="3890857"/>
            <a:ext cx="1828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BDC9CD"/>
                </a:solidFill>
                <a:latin typeface="Calibri" panose="020F0502020204030204" pitchFamily="34" charset="0"/>
              </a:rPr>
              <a:t>Driving Safety Promotion Center</a:t>
            </a:r>
            <a:endParaRPr lang="en-US" sz="1100" spc="-4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90" name="OTLSHAPE_M_24140995b9b945c28ef84148d62b5a8a_Date"/>
          <p:cNvSpPr txBox="1"/>
          <p:nvPr>
            <p:custDataLst>
              <p:tags r:id="rId66"/>
            </p:custDataLst>
          </p:nvPr>
        </p:nvSpPr>
        <p:spPr>
          <a:xfrm>
            <a:off x="4122999" y="40867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1970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91" name="OTLSHAPE_M_24140995b9b945c28ef84148d62b5a8a_Shape"/>
          <p:cNvSpPr/>
          <p:nvPr>
            <p:custDataLst>
              <p:tags r:id="rId67"/>
            </p:custDataLst>
          </p:nvPr>
        </p:nvSpPr>
        <p:spPr>
          <a:xfrm>
            <a:off x="4143827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2" name="OTLSHAPE_M_7f13c9ed64c140d893c0809647b79891_Title"/>
          <p:cNvSpPr txBox="1"/>
          <p:nvPr>
            <p:custDataLst>
              <p:tags r:id="rId68"/>
            </p:custDataLst>
          </p:nvPr>
        </p:nvSpPr>
        <p:spPr>
          <a:xfrm>
            <a:off x="3811267" y="2495127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2 million motorcycles produced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93" name="OTLSHAPE_M_7f13c9ed64c140d893c0809647b79891_Date"/>
          <p:cNvSpPr txBox="1"/>
          <p:nvPr>
            <p:custDataLst>
              <p:tags r:id="rId69"/>
            </p:custDataLst>
          </p:nvPr>
        </p:nvSpPr>
        <p:spPr>
          <a:xfrm>
            <a:off x="4573224" y="269104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1973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94" name="OTLSHAPE_M_7f13c9ed64c140d893c0809647b79891_Shape"/>
          <p:cNvSpPr/>
          <p:nvPr>
            <p:custDataLst>
              <p:tags r:id="rId70"/>
            </p:custDataLst>
          </p:nvPr>
        </p:nvSpPr>
        <p:spPr>
          <a:xfrm>
            <a:off x="4594053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5" name="OTLSHAPE_M_5ee46057582e46a59d99e0794c1bb9c0_Title"/>
          <p:cNvSpPr txBox="1"/>
          <p:nvPr>
            <p:custDataLst>
              <p:tags r:id="rId71"/>
            </p:custDataLst>
          </p:nvPr>
        </p:nvSpPr>
        <p:spPr>
          <a:xfrm>
            <a:off x="4502595" y="3425613"/>
            <a:ext cx="1181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BE7B78"/>
                </a:solidFill>
                <a:latin typeface="Calibri" panose="020F0502020204030204" pitchFamily="34" charset="0"/>
              </a:rPr>
              <a:t>Launches the Accord</a:t>
            </a:r>
            <a:endParaRPr lang="en-US" sz="1100" spc="-4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096" name="OTLSHAPE_M_5ee46057582e46a59d99e0794c1bb9c0_Date"/>
          <p:cNvSpPr txBox="1"/>
          <p:nvPr>
            <p:custDataLst>
              <p:tags r:id="rId72"/>
            </p:custDataLst>
          </p:nvPr>
        </p:nvSpPr>
        <p:spPr>
          <a:xfrm>
            <a:off x="4960599" y="36215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1976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097" name="OTLSHAPE_M_5ee46057582e46a59d99e0794c1bb9c0_Shape"/>
          <p:cNvSpPr/>
          <p:nvPr>
            <p:custDataLst>
              <p:tags r:id="rId73"/>
            </p:custDataLst>
          </p:nvPr>
        </p:nvSpPr>
        <p:spPr>
          <a:xfrm>
            <a:off x="4981427" y="4267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98" name="OTLSHAPE_M_8e2699c53e204e62b9e97b1a04ea3210_Title"/>
          <p:cNvSpPr txBox="1"/>
          <p:nvPr>
            <p:custDataLst>
              <p:tags r:id="rId74"/>
            </p:custDataLst>
          </p:nvPr>
        </p:nvSpPr>
        <p:spPr>
          <a:xfrm>
            <a:off x="5434075" y="3890857"/>
            <a:ext cx="2070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10 million power products produced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099" name="OTLSHAPE_M_8e2699c53e204e62b9e97b1a04ea3210_Date"/>
          <p:cNvSpPr txBox="1"/>
          <p:nvPr>
            <p:custDataLst>
              <p:tags r:id="rId75"/>
            </p:custDataLst>
          </p:nvPr>
        </p:nvSpPr>
        <p:spPr>
          <a:xfrm>
            <a:off x="6335923" y="40867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1985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100" name="OTLSHAPE_M_8e2699c53e204e62b9e97b1a04ea3210_Shape"/>
          <p:cNvSpPr/>
          <p:nvPr>
            <p:custDataLst>
              <p:tags r:id="rId76"/>
            </p:custDataLst>
          </p:nvPr>
        </p:nvSpPr>
        <p:spPr>
          <a:xfrm>
            <a:off x="6356751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1" name="OTLSHAPE_M_d9715476956543e69d9ff6d9af4147cd_Title"/>
          <p:cNvSpPr txBox="1"/>
          <p:nvPr>
            <p:custDataLst>
              <p:tags r:id="rId77"/>
            </p:custDataLst>
          </p:nvPr>
        </p:nvSpPr>
        <p:spPr>
          <a:xfrm>
            <a:off x="5556881" y="2960370"/>
            <a:ext cx="2501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BE7B78"/>
                </a:solidFill>
                <a:latin typeface="Calibri" panose="020F0502020204030204" pitchFamily="34" charset="0"/>
              </a:rPr>
              <a:t>Announces world's first ABS for motorcycles</a:t>
            </a:r>
            <a:endParaRPr lang="en-US" sz="1100" spc="-4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02" name="OTLSHAPE_M_d9715476956543e69d9ff6d9af4147cd_Date"/>
          <p:cNvSpPr txBox="1"/>
          <p:nvPr>
            <p:custDataLst>
              <p:tags r:id="rId78"/>
            </p:custDataLst>
          </p:nvPr>
        </p:nvSpPr>
        <p:spPr>
          <a:xfrm>
            <a:off x="6673592" y="31562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1987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03" name="OTLSHAPE_M_d9715476956543e69d9ff6d9af4147cd_Shape"/>
          <p:cNvSpPr/>
          <p:nvPr>
            <p:custDataLst>
              <p:tags r:id="rId79"/>
            </p:custDataLst>
          </p:nvPr>
        </p:nvSpPr>
        <p:spPr>
          <a:xfrm>
            <a:off x="6694420" y="4267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4" name="OTLSHAPE_M_3e23efdc7f6749e0891c31daac3fd74b_Title"/>
          <p:cNvSpPr txBox="1"/>
          <p:nvPr>
            <p:custDataLst>
              <p:tags r:id="rId80"/>
            </p:custDataLst>
          </p:nvPr>
        </p:nvSpPr>
        <p:spPr>
          <a:xfrm>
            <a:off x="6750393" y="3425613"/>
            <a:ext cx="25146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30 million automobiles produced worldwide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105" name="OTLSHAPE_M_3e23efdc7f6749e0891c31daac3fd74b_Date"/>
          <p:cNvSpPr txBox="1"/>
          <p:nvPr>
            <p:custDataLst>
              <p:tags r:id="rId81"/>
            </p:custDataLst>
          </p:nvPr>
        </p:nvSpPr>
        <p:spPr>
          <a:xfrm>
            <a:off x="7873919" y="36215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1995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106" name="OTLSHAPE_M_3e23efdc7f6749e0891c31daac3fd74b_Shape"/>
          <p:cNvSpPr/>
          <p:nvPr>
            <p:custDataLst>
              <p:tags r:id="rId82"/>
            </p:custDataLst>
          </p:nvPr>
        </p:nvSpPr>
        <p:spPr>
          <a:xfrm>
            <a:off x="7894747" y="4267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7" name="OTLSHAPE_M_2f95c4fe91cc438ea09cd6fce139e872_Title"/>
          <p:cNvSpPr txBox="1"/>
          <p:nvPr>
            <p:custDataLst>
              <p:tags r:id="rId83"/>
            </p:custDataLst>
          </p:nvPr>
        </p:nvSpPr>
        <p:spPr>
          <a:xfrm>
            <a:off x="7760654" y="3890857"/>
            <a:ext cx="2019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Unveils the ASIMO humanoid robot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08" name="OTLSHAPE_M_2f95c4fe91cc438ea09cd6fce139e872_Date"/>
          <p:cNvSpPr txBox="1"/>
          <p:nvPr>
            <p:custDataLst>
              <p:tags r:id="rId84"/>
            </p:custDataLst>
          </p:nvPr>
        </p:nvSpPr>
        <p:spPr>
          <a:xfrm>
            <a:off x="8637166" y="40867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2000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09" name="OTLSHAPE_M_2f95c4fe91cc438ea09cd6fce139e872_Shape"/>
          <p:cNvSpPr/>
          <p:nvPr>
            <p:custDataLst>
              <p:tags r:id="rId85"/>
            </p:custDataLst>
          </p:nvPr>
        </p:nvSpPr>
        <p:spPr>
          <a:xfrm>
            <a:off x="8657994" y="4267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0" name="OTLSHAPE_M_78d1312ef0784156b0bcf6c5c6301fd9_Title"/>
          <p:cNvSpPr txBox="1"/>
          <p:nvPr>
            <p:custDataLst>
              <p:tags r:id="rId86"/>
            </p:custDataLst>
          </p:nvPr>
        </p:nvSpPr>
        <p:spPr>
          <a:xfrm>
            <a:off x="8146841" y="2960370"/>
            <a:ext cx="2273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BE7B78"/>
                </a:solidFill>
                <a:latin typeface="Calibri" panose="020F0502020204030204" pitchFamily="34" charset="0"/>
              </a:rPr>
              <a:t>Announces world's first SH-AWD system</a:t>
            </a:r>
            <a:endParaRPr lang="en-US" sz="1100" spc="-4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11" name="OTLSHAPE_M_78d1312ef0784156b0bcf6c5c6301fd9_Date"/>
          <p:cNvSpPr txBox="1"/>
          <p:nvPr>
            <p:custDataLst>
              <p:tags r:id="rId87"/>
            </p:custDataLst>
          </p:nvPr>
        </p:nvSpPr>
        <p:spPr>
          <a:xfrm>
            <a:off x="9149421" y="3156289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2004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12" name="OTLSHAPE_M_78d1312ef0784156b0bcf6c5c6301fd9_Shape"/>
          <p:cNvSpPr/>
          <p:nvPr>
            <p:custDataLst>
              <p:tags r:id="rId88"/>
            </p:custDataLst>
          </p:nvPr>
        </p:nvSpPr>
        <p:spPr>
          <a:xfrm>
            <a:off x="9170249" y="4267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3" name="OTLSHAPE_M_dcfbf44b95ff4a1e8860c99ed99fa0cc_Title"/>
          <p:cNvSpPr txBox="1"/>
          <p:nvPr>
            <p:custDataLst>
              <p:tags r:id="rId89"/>
            </p:custDataLst>
          </p:nvPr>
        </p:nvSpPr>
        <p:spPr>
          <a:xfrm>
            <a:off x="9757051" y="3425613"/>
            <a:ext cx="1600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Begins HondaJet production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14" name="OTLSHAPE_M_dcfbf44b95ff4a1e8860c99ed99fa0cc_Date"/>
          <p:cNvSpPr txBox="1"/>
          <p:nvPr>
            <p:custDataLst>
              <p:tags r:id="rId90"/>
            </p:custDataLst>
          </p:nvPr>
        </p:nvSpPr>
        <p:spPr>
          <a:xfrm>
            <a:off x="10424923" y="3621532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2012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15" name="OTLSHAPE_M_dcfbf44b95ff4a1e8860c99ed99fa0cc_Shape"/>
          <p:cNvSpPr/>
          <p:nvPr>
            <p:custDataLst>
              <p:tags r:id="rId91"/>
            </p:custDataLst>
          </p:nvPr>
        </p:nvSpPr>
        <p:spPr>
          <a:xfrm>
            <a:off x="10445751" y="4267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6" name="OTLSHAPE_M_9d465685a5d240e9b1aa9149fd4f5fdb_Title"/>
          <p:cNvSpPr txBox="1"/>
          <p:nvPr>
            <p:custDataLst>
              <p:tags r:id="rId92"/>
            </p:custDataLst>
          </p:nvPr>
        </p:nvSpPr>
        <p:spPr>
          <a:xfrm>
            <a:off x="9927265" y="3890857"/>
            <a:ext cx="2082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Begins sales of Walking Assist Device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17" name="OTLSHAPE_M_9d465685a5d240e9b1aa9149fd4f5fdb_Date"/>
          <p:cNvSpPr txBox="1"/>
          <p:nvPr>
            <p:custDataLst>
              <p:tags r:id="rId93"/>
            </p:custDataLst>
          </p:nvPr>
        </p:nvSpPr>
        <p:spPr>
          <a:xfrm>
            <a:off x="10836945" y="4086775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2015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18" name="OTLSHAPE_M_9d465685a5d240e9b1aa9149fd4f5fdb_Shape"/>
          <p:cNvSpPr/>
          <p:nvPr>
            <p:custDataLst>
              <p:tags r:id="rId94"/>
            </p:custDataLst>
          </p:nvPr>
        </p:nvSpPr>
        <p:spPr>
          <a:xfrm>
            <a:off x="10857773" y="4267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9" name="OTLSHAPE_M_c543289ea3df4ef394ed98fabccac4a8_Title"/>
          <p:cNvSpPr txBox="1"/>
          <p:nvPr>
            <p:custDataLst>
              <p:tags r:id="rId95"/>
            </p:custDataLst>
          </p:nvPr>
        </p:nvSpPr>
        <p:spPr>
          <a:xfrm>
            <a:off x="516703" y="5573268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BDC9CD"/>
                </a:solidFill>
                <a:latin typeface="Calibri" panose="020F0502020204030204" pitchFamily="34" charset="0"/>
              </a:rPr>
              <a:t>Tokyo plant is established</a:t>
            </a:r>
            <a:endParaRPr lang="en-US" sz="1100" spc="-6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120" name="OTLSHAPE_M_c543289ea3df4ef394ed98fabccac4a8_Date"/>
          <p:cNvSpPr txBox="1"/>
          <p:nvPr>
            <p:custDataLst>
              <p:tags r:id="rId96"/>
            </p:custDataLst>
          </p:nvPr>
        </p:nvSpPr>
        <p:spPr>
          <a:xfrm>
            <a:off x="1109857" y="53928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1950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3121" name="OTLSHAPE_M_c543289ea3df4ef394ed98fabccac4a8_Shape"/>
          <p:cNvSpPr/>
          <p:nvPr>
            <p:custDataLst>
              <p:tags r:id="rId97"/>
            </p:custDataLst>
          </p:nvPr>
        </p:nvSpPr>
        <p:spPr>
          <a:xfrm>
            <a:off x="1130685" y="4648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2" name="OTLSHAPE_M_65db6b66dbb648e0a2ae5ba6cdc58e10_Title"/>
          <p:cNvSpPr txBox="1"/>
          <p:nvPr>
            <p:custDataLst>
              <p:tags r:id="rId98"/>
            </p:custDataLst>
          </p:nvPr>
        </p:nvSpPr>
        <p:spPr>
          <a:xfrm>
            <a:off x="1693932" y="5108025"/>
            <a:ext cx="14478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Introduces the Super Cub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23" name="OTLSHAPE_M_65db6b66dbb648e0a2ae5ba6cdc58e10_Date"/>
          <p:cNvSpPr txBox="1"/>
          <p:nvPr>
            <p:custDataLst>
              <p:tags r:id="rId99"/>
            </p:custDataLst>
          </p:nvPr>
        </p:nvSpPr>
        <p:spPr>
          <a:xfrm>
            <a:off x="2284715" y="49276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dirty="0" smtClean="0">
                <a:solidFill>
                  <a:srgbClr val="BE7B78"/>
                </a:solidFill>
                <a:latin typeface="Calibri" panose="020F0502020204030204" pitchFamily="34" charset="0"/>
              </a:rPr>
              <a:t>1958</a:t>
            </a:r>
            <a:endParaRPr lang="en-US" sz="1000" spc="-10" dirty="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24" name="OTLSHAPE_M_65db6b66dbb648e0a2ae5ba6cdc58e10_Shape"/>
          <p:cNvSpPr/>
          <p:nvPr>
            <p:custDataLst>
              <p:tags r:id="rId100"/>
            </p:custDataLst>
          </p:nvPr>
        </p:nvSpPr>
        <p:spPr>
          <a:xfrm>
            <a:off x="2305543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5" name="OTLSHAPE_M_ea338af6c11942bcbef000b1b740bb2d_Title"/>
          <p:cNvSpPr txBox="1"/>
          <p:nvPr>
            <p:custDataLst>
              <p:tags r:id="rId101"/>
            </p:custDataLst>
          </p:nvPr>
        </p:nvSpPr>
        <p:spPr>
          <a:xfrm>
            <a:off x="2172017" y="5573268"/>
            <a:ext cx="17653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Introduces its first automobiles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26" name="OTLSHAPE_M_ea338af6c11942bcbef000b1b740bb2d_Date"/>
          <p:cNvSpPr txBox="1"/>
          <p:nvPr>
            <p:custDataLst>
              <p:tags r:id="rId102"/>
            </p:custDataLst>
          </p:nvPr>
        </p:nvSpPr>
        <p:spPr>
          <a:xfrm>
            <a:off x="2922672" y="53928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1962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27" name="OTLSHAPE_M_ea338af6c11942bcbef000b1b740bb2d_Shape"/>
          <p:cNvSpPr/>
          <p:nvPr>
            <p:custDataLst>
              <p:tags r:id="rId103"/>
            </p:custDataLst>
          </p:nvPr>
        </p:nvSpPr>
        <p:spPr>
          <a:xfrm>
            <a:off x="2943500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8" name="OTLSHAPE_M_3de95508338349638cf6ff936ab3fe2a_Title"/>
          <p:cNvSpPr txBox="1"/>
          <p:nvPr>
            <p:custDataLst>
              <p:tags r:id="rId104"/>
            </p:custDataLst>
          </p:nvPr>
        </p:nvSpPr>
        <p:spPr>
          <a:xfrm>
            <a:off x="2913197" y="6503755"/>
            <a:ext cx="1854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BE7B78"/>
                </a:solidFill>
                <a:latin typeface="Calibri" panose="020F0502020204030204" pitchFamily="34" charset="0"/>
              </a:rPr>
              <a:t>10 million motorcycles produced</a:t>
            </a:r>
            <a:endParaRPr lang="en-US" sz="1100" spc="-4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29" name="OTLSHAPE_M_3de95508338349638cf6ff936ab3fe2a_Date"/>
          <p:cNvSpPr txBox="1"/>
          <p:nvPr>
            <p:custDataLst>
              <p:tags r:id="rId105"/>
            </p:custDataLst>
          </p:nvPr>
        </p:nvSpPr>
        <p:spPr>
          <a:xfrm>
            <a:off x="3710566" y="632333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1968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30" name="OTLSHAPE_M_3de95508338349638cf6ff936ab3fe2a_Shape"/>
          <p:cNvSpPr/>
          <p:nvPr>
            <p:custDataLst>
              <p:tags r:id="rId106"/>
            </p:custDataLst>
          </p:nvPr>
        </p:nvSpPr>
        <p:spPr>
          <a:xfrm>
            <a:off x="3731394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1" name="OTLSHAPE_M_c0e324fe17d14c478832bdc7fba75a66_Title"/>
          <p:cNvSpPr txBox="1"/>
          <p:nvPr>
            <p:custDataLst>
              <p:tags r:id="rId107"/>
            </p:custDataLst>
          </p:nvPr>
        </p:nvSpPr>
        <p:spPr>
          <a:xfrm>
            <a:off x="3992937" y="6038511"/>
            <a:ext cx="10541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Launches the Civic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32" name="OTLSHAPE_M_c0e324fe17d14c478832bdc7fba75a66_Date"/>
          <p:cNvSpPr txBox="1"/>
          <p:nvPr>
            <p:custDataLst>
              <p:tags r:id="rId108"/>
            </p:custDataLst>
          </p:nvPr>
        </p:nvSpPr>
        <p:spPr>
          <a:xfrm>
            <a:off x="4385494" y="58580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1972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33" name="OTLSHAPE_M_c0e324fe17d14c478832bdc7fba75a66_Shape"/>
          <p:cNvSpPr/>
          <p:nvPr>
            <p:custDataLst>
              <p:tags r:id="rId109"/>
            </p:custDataLst>
          </p:nvPr>
        </p:nvSpPr>
        <p:spPr>
          <a:xfrm>
            <a:off x="4406321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4" name="OTLSHAPE_M_b83df7ccd25c4cf1b9ad459cc3982833_Title"/>
          <p:cNvSpPr txBox="1"/>
          <p:nvPr>
            <p:custDataLst>
              <p:tags r:id="rId110"/>
            </p:custDataLst>
          </p:nvPr>
        </p:nvSpPr>
        <p:spPr>
          <a:xfrm>
            <a:off x="3932948" y="5108025"/>
            <a:ext cx="1841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Launches the Gold Wing GL1000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3135" name="OTLSHAPE_M_b83df7ccd25c4cf1b9ad459cc3982833_Date"/>
          <p:cNvSpPr txBox="1"/>
          <p:nvPr>
            <p:custDataLst>
              <p:tags r:id="rId111"/>
            </p:custDataLst>
          </p:nvPr>
        </p:nvSpPr>
        <p:spPr>
          <a:xfrm>
            <a:off x="4723162" y="49276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1974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64" name="OTLSHAPE_M_b83df7ccd25c4cf1b9ad459cc3982833_Shape"/>
          <p:cNvSpPr/>
          <p:nvPr>
            <p:custDataLst>
              <p:tags r:id="rId112"/>
            </p:custDataLst>
          </p:nvPr>
        </p:nvSpPr>
        <p:spPr>
          <a:xfrm>
            <a:off x="4743991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5" name="OTLSHAPE_M_25739a3550264423a2fd66a861a6421f_Title"/>
          <p:cNvSpPr txBox="1"/>
          <p:nvPr>
            <p:custDataLst>
              <p:tags r:id="rId113"/>
            </p:custDataLst>
          </p:nvPr>
        </p:nvSpPr>
        <p:spPr>
          <a:xfrm>
            <a:off x="4700807" y="5573268"/>
            <a:ext cx="23622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4" smtClean="0">
                <a:solidFill>
                  <a:srgbClr val="BE7B78"/>
                </a:solidFill>
                <a:latin typeface="Calibri" panose="020F0502020204030204" pitchFamily="34" charset="0"/>
              </a:rPr>
              <a:t>Announces the first car navigation system</a:t>
            </a:r>
            <a:endParaRPr lang="en-US" sz="1100" spc="-4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66" name="OTLSHAPE_M_25739a3550264423a2fd66a861a6421f_Date"/>
          <p:cNvSpPr txBox="1"/>
          <p:nvPr>
            <p:custDataLst>
              <p:tags r:id="rId114"/>
            </p:custDataLst>
          </p:nvPr>
        </p:nvSpPr>
        <p:spPr>
          <a:xfrm>
            <a:off x="5748493" y="53928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1981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67" name="OTLSHAPE_M_25739a3550264423a2fd66a861a6421f_Shape"/>
          <p:cNvSpPr/>
          <p:nvPr>
            <p:custDataLst>
              <p:tags r:id="rId115"/>
            </p:custDataLst>
          </p:nvPr>
        </p:nvSpPr>
        <p:spPr>
          <a:xfrm>
            <a:off x="5769321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68" name="OTLSHAPE_M_7d53e7e8abd746fca9b5f183f75ad0d4_Title"/>
          <p:cNvSpPr txBox="1"/>
          <p:nvPr>
            <p:custDataLst>
              <p:tags r:id="rId116"/>
            </p:custDataLst>
          </p:nvPr>
        </p:nvSpPr>
        <p:spPr>
          <a:xfrm>
            <a:off x="6121166" y="5108025"/>
            <a:ext cx="8890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4" smtClean="0">
                <a:solidFill>
                  <a:srgbClr val="BE7B78"/>
                </a:solidFill>
                <a:latin typeface="Calibri" panose="020F0502020204030204" pitchFamily="34" charset="0"/>
              </a:rPr>
              <a:t>Launches Acura</a:t>
            </a:r>
            <a:endParaRPr lang="en-US" sz="1100" spc="-4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69" name="OTLSHAPE_M_7d53e7e8abd746fca9b5f183f75ad0d4_Date"/>
          <p:cNvSpPr txBox="1"/>
          <p:nvPr>
            <p:custDataLst>
              <p:tags r:id="rId117"/>
            </p:custDataLst>
          </p:nvPr>
        </p:nvSpPr>
        <p:spPr>
          <a:xfrm>
            <a:off x="6435744" y="49276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1986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70" name="OTLSHAPE_M_7d53e7e8abd746fca9b5f183f75ad0d4_Shape"/>
          <p:cNvSpPr/>
          <p:nvPr>
            <p:custDataLst>
              <p:tags r:id="rId118"/>
            </p:custDataLst>
          </p:nvPr>
        </p:nvSpPr>
        <p:spPr>
          <a:xfrm>
            <a:off x="6456573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1" name="OTLSHAPE_M_a20f85f729774517aa14273951a52971_Title"/>
          <p:cNvSpPr txBox="1"/>
          <p:nvPr>
            <p:custDataLst>
              <p:tags r:id="rId119"/>
            </p:custDataLst>
          </p:nvPr>
        </p:nvSpPr>
        <p:spPr>
          <a:xfrm>
            <a:off x="6821518" y="6038511"/>
            <a:ext cx="17907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Wins the World Solar Challenge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4872" name="OTLSHAPE_M_a20f85f729774517aa14273951a52971_Date"/>
          <p:cNvSpPr txBox="1"/>
          <p:nvPr>
            <p:custDataLst>
              <p:tags r:id="rId120"/>
            </p:custDataLst>
          </p:nvPr>
        </p:nvSpPr>
        <p:spPr>
          <a:xfrm>
            <a:off x="7586777" y="58580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1993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4873" name="OTLSHAPE_M_a20f85f729774517aa14273951a52971_Shape"/>
          <p:cNvSpPr/>
          <p:nvPr>
            <p:custDataLst>
              <p:tags r:id="rId121"/>
            </p:custDataLst>
          </p:nvPr>
        </p:nvSpPr>
        <p:spPr>
          <a:xfrm>
            <a:off x="7607605" y="4648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4" name="OTLSHAPE_M_91edc2c2131e4af7a2e0973425a09d7d_Title"/>
          <p:cNvSpPr txBox="1"/>
          <p:nvPr>
            <p:custDataLst>
              <p:tags r:id="rId122"/>
            </p:custDataLst>
          </p:nvPr>
        </p:nvSpPr>
        <p:spPr>
          <a:xfrm>
            <a:off x="7693104" y="5573268"/>
            <a:ext cx="1206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Starts leasing EV Plus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75" name="OTLSHAPE_M_91edc2c2131e4af7a2e0973425a09d7d_Date"/>
          <p:cNvSpPr txBox="1"/>
          <p:nvPr>
            <p:custDataLst>
              <p:tags r:id="rId123"/>
            </p:custDataLst>
          </p:nvPr>
        </p:nvSpPr>
        <p:spPr>
          <a:xfrm>
            <a:off x="8161882" y="53928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1997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76" name="OTLSHAPE_M_91edc2c2131e4af7a2e0973425a09d7d_Shape"/>
          <p:cNvSpPr/>
          <p:nvPr>
            <p:custDataLst>
              <p:tags r:id="rId124"/>
            </p:custDataLst>
          </p:nvPr>
        </p:nvSpPr>
        <p:spPr>
          <a:xfrm>
            <a:off x="8182711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77" name="OTLSHAPE_M_9a58bea779864dc69716242f7b4993a0_Title"/>
          <p:cNvSpPr txBox="1"/>
          <p:nvPr>
            <p:custDataLst>
              <p:tags r:id="rId125"/>
            </p:custDataLst>
          </p:nvPr>
        </p:nvSpPr>
        <p:spPr>
          <a:xfrm>
            <a:off x="8427431" y="5108025"/>
            <a:ext cx="1333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2" smtClean="0">
                <a:solidFill>
                  <a:srgbClr val="BE7B78"/>
                </a:solidFill>
                <a:latin typeface="Calibri" panose="020F0502020204030204" pitchFamily="34" charset="0"/>
              </a:rPr>
              <a:t>Launches the Pantheon</a:t>
            </a:r>
            <a:endParaRPr lang="en-US" sz="1100" spc="-2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78" name="OTLSHAPE_M_9a58bea779864dc69716242f7b4993a0_Date"/>
          <p:cNvSpPr txBox="1"/>
          <p:nvPr>
            <p:custDataLst>
              <p:tags r:id="rId126"/>
            </p:custDataLst>
          </p:nvPr>
        </p:nvSpPr>
        <p:spPr>
          <a:xfrm>
            <a:off x="8962101" y="4927600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2003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79" name="OTLSHAPE_M_9a58bea779864dc69716242f7b4993a0_Shape"/>
          <p:cNvSpPr/>
          <p:nvPr>
            <p:custDataLst>
              <p:tags r:id="rId127"/>
            </p:custDataLst>
          </p:nvPr>
        </p:nvSpPr>
        <p:spPr>
          <a:xfrm>
            <a:off x="8982928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0" name="OTLSHAPE_M_2fa174783970402884514a357ee8df0f_Title"/>
          <p:cNvSpPr txBox="1"/>
          <p:nvPr>
            <p:custDataLst>
              <p:tags r:id="rId128"/>
            </p:custDataLst>
          </p:nvPr>
        </p:nvSpPr>
        <p:spPr>
          <a:xfrm>
            <a:off x="8877204" y="6038511"/>
            <a:ext cx="21844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mtClean="0">
                <a:solidFill>
                  <a:srgbClr val="BE7B78"/>
                </a:solidFill>
                <a:latin typeface="Calibri" panose="020F0502020204030204" pitchFamily="34" charset="0"/>
              </a:rPr>
              <a:t>Bodyweight Support Assist announced</a:t>
            </a:r>
            <a:endParaRPr lang="en-US" sz="110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81" name="OTLSHAPE_M_2fa174783970402884514a357ee8df0f_Date"/>
          <p:cNvSpPr txBox="1"/>
          <p:nvPr>
            <p:custDataLst>
              <p:tags r:id="rId129"/>
            </p:custDataLst>
          </p:nvPr>
        </p:nvSpPr>
        <p:spPr>
          <a:xfrm>
            <a:off x="9837493" y="5858087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E7B78"/>
                </a:solidFill>
                <a:latin typeface="Calibri" panose="020F0502020204030204" pitchFamily="34" charset="0"/>
              </a:rPr>
              <a:t>2008</a:t>
            </a:r>
            <a:endParaRPr lang="en-US" sz="1000" spc="-10">
              <a:solidFill>
                <a:srgbClr val="BE7B78"/>
              </a:solidFill>
              <a:latin typeface="Calibri" panose="020F0502020204030204" pitchFamily="34" charset="0"/>
            </a:endParaRPr>
          </a:p>
        </p:txBody>
      </p:sp>
      <p:sp>
        <p:nvSpPr>
          <p:cNvPr id="4882" name="OTLSHAPE_M_2fa174783970402884514a357ee8df0f_Shape"/>
          <p:cNvSpPr/>
          <p:nvPr>
            <p:custDataLst>
              <p:tags r:id="rId130"/>
            </p:custDataLst>
          </p:nvPr>
        </p:nvSpPr>
        <p:spPr>
          <a:xfrm>
            <a:off x="9858322" y="4648200"/>
            <a:ext cx="228600" cy="254000"/>
          </a:xfrm>
          <a:prstGeom prst="diamond">
            <a:avLst/>
          </a:prstGeom>
          <a:solidFill>
            <a:srgbClr val="A31F19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3" name="OTLSHAPE_M_b24eaf94a088455ea13cfaa4ee782789_Title"/>
          <p:cNvSpPr txBox="1"/>
          <p:nvPr>
            <p:custDataLst>
              <p:tags r:id="rId131"/>
            </p:custDataLst>
          </p:nvPr>
        </p:nvSpPr>
        <p:spPr>
          <a:xfrm>
            <a:off x="9396622" y="5573268"/>
            <a:ext cx="23749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noAutofit/>
          </a:bodyPr>
          <a:lstStyle/>
          <a:p>
            <a:pPr algn="ctr"/>
            <a:r>
              <a:rPr lang="en-US" sz="1100" spc="-2" smtClean="0">
                <a:solidFill>
                  <a:srgbClr val="BDC9CD"/>
                </a:solidFill>
                <a:latin typeface="Calibri" panose="020F0502020204030204" pitchFamily="34" charset="0"/>
              </a:rPr>
              <a:t>100 mil automobiles produced worldwide</a:t>
            </a:r>
            <a:endParaRPr lang="en-US" sz="1100" spc="-2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4884" name="OTLSHAPE_M_b24eaf94a088455ea13cfaa4ee782789_Date"/>
          <p:cNvSpPr txBox="1"/>
          <p:nvPr>
            <p:custDataLst>
              <p:tags r:id="rId132"/>
            </p:custDataLst>
          </p:nvPr>
        </p:nvSpPr>
        <p:spPr>
          <a:xfrm>
            <a:off x="10449981" y="5392843"/>
            <a:ext cx="2667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10" smtClean="0">
                <a:solidFill>
                  <a:srgbClr val="BDC9CD"/>
                </a:solidFill>
                <a:latin typeface="Calibri" panose="020F0502020204030204" pitchFamily="34" charset="0"/>
              </a:rPr>
              <a:t>2012</a:t>
            </a:r>
            <a:endParaRPr lang="en-US" sz="1000" spc="-10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4885" name="OTLSHAPE_M_b24eaf94a088455ea13cfaa4ee782789_Shape"/>
          <p:cNvSpPr/>
          <p:nvPr>
            <p:custDataLst>
              <p:tags r:id="rId133"/>
            </p:custDataLst>
          </p:nvPr>
        </p:nvSpPr>
        <p:spPr>
          <a:xfrm>
            <a:off x="10470809" y="4648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86" name="OTLSHAPE_M_9cc14a923d714dbaaeed281e5a7db1c7_Title"/>
          <p:cNvSpPr txBox="1"/>
          <p:nvPr>
            <p:custDataLst>
              <p:tags r:id="rId134"/>
            </p:custDataLst>
          </p:nvPr>
        </p:nvSpPr>
        <p:spPr>
          <a:xfrm>
            <a:off x="10825439" y="5108025"/>
            <a:ext cx="952500" cy="170519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100" spc="-6" smtClean="0">
                <a:solidFill>
                  <a:srgbClr val="BDC9CD"/>
                </a:solidFill>
                <a:latin typeface="Calibri" panose="020F0502020204030204" pitchFamily="34" charset="0"/>
              </a:rPr>
              <a:t>69th anniversary</a:t>
            </a:r>
            <a:endParaRPr lang="en-US" sz="1100" spc="-6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4887" name="OTLSHAPE_M_9cc14a923d714dbaaeed281e5a7db1c7_Date"/>
          <p:cNvSpPr txBox="1"/>
          <p:nvPr>
            <p:custDataLst>
              <p:tags r:id="rId135"/>
            </p:custDataLst>
          </p:nvPr>
        </p:nvSpPr>
        <p:spPr>
          <a:xfrm>
            <a:off x="10969076" y="4927600"/>
            <a:ext cx="673100" cy="15502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0">
            <a:spAutoFit/>
          </a:bodyPr>
          <a:lstStyle/>
          <a:p>
            <a:pPr algn="ctr"/>
            <a:r>
              <a:rPr lang="en-US" sz="1000" spc="-6" smtClean="0">
                <a:solidFill>
                  <a:srgbClr val="BDC9CD"/>
                </a:solidFill>
                <a:latin typeface="Calibri" panose="020F0502020204030204" pitchFamily="34" charset="0"/>
              </a:rPr>
              <a:t>Sep 24, 2017</a:t>
            </a:r>
            <a:endParaRPr lang="en-US" sz="1000" spc="-6">
              <a:solidFill>
                <a:srgbClr val="BDC9CD"/>
              </a:solidFill>
              <a:latin typeface="Calibri" panose="020F0502020204030204" pitchFamily="34" charset="0"/>
            </a:endParaRPr>
          </a:p>
        </p:txBody>
      </p:sp>
      <p:sp>
        <p:nvSpPr>
          <p:cNvPr id="4888" name="OTLSHAPE_M_9cc14a923d714dbaaeed281e5a7db1c7_Shape"/>
          <p:cNvSpPr/>
          <p:nvPr>
            <p:custDataLst>
              <p:tags r:id="rId136"/>
            </p:custDataLst>
          </p:nvPr>
        </p:nvSpPr>
        <p:spPr>
          <a:xfrm>
            <a:off x="11192977" y="4648200"/>
            <a:ext cx="228600" cy="254000"/>
          </a:xfrm>
          <a:prstGeom prst="diamond">
            <a:avLst/>
          </a:prstGeom>
          <a:solidFill>
            <a:srgbClr val="5D6F7D"/>
          </a:solidFill>
          <a:ln w="12700" cap="flat" cmpd="sng" algn="ctr">
            <a:noFill/>
            <a:prstDash val="solid"/>
            <a:miter lim="800000"/>
          </a:ln>
          <a:effectLst>
            <a:outerShdw>
              <a:scrgbClr r="0" g="0" b="0">
                <a:alpha val="50000"/>
              </a:scrgbClr>
            </a:outerShdw>
          </a:effectLst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  <a:ext uri="{53640926-AAD7-44D8-BBD7-CCE9431645EC}">
              <a14:shadowObscured xmlns:a14="http://schemas.microsoft.com/office/drawing/2010/main" val="1"/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8218292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YuMDc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AsIkciOjAsIkIiOjB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1NSwiRyI6MjU1LCJCIjoyNTV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U1LCJHIjoyNTUsIkIiOjI1N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zMjQ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S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zLjAsIkhlaWdodCI6MTM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DYWxpYnJpIiwiSXNCb2xkIjpmYWxzZSwiSXNJdGFsaWMiOmZhbHNlLCJJc1VuZGVybGluZWQiOmZhbHNlLCJQYXJlbnRTdHlsZSI6bnVsbH0sIkF1dG9TaXplIjowLCJGb3JlZ3JvdW5kIjp7IiRpZCI6IjY3IiwiQ29sb3IiOnsiJGlkIjoiNjgiLCJBIjoyNTUsIlIiOjI1NSwiRyI6MjU1LCJCIjoyNTV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I1NSwiRyI6MjU1LCJCIjoyNTV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SwiU2hhcGVUaGlja25lc3MiOjA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csIkciOjEyNSwiQiI6NDl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E5NDgtMDktMjRUMjM6NTk6MDBaIiwiU3R5bGUiOnsiJGlkIjoiMTI1IiwiU2hhcGUiOjEsIkNvbm5lY3Rvck1hcmdpbiI6eyIkcmVmIjoiNTQifSwiQ29ubmVjdG9yU3R5bGUiOnsiJGlkIjoiMTI2IiwiTGluZUNvbG9yIjp7IiRpZCI6IjEyNyIsIiR0eXBlIjoiTkxSRS5Db21tb24uRG9tLlNvbGlkQ29sb3JCcnVzaCwgTkxSRS5Db21tb24iLCJDb2xvciI6eyIkaWQiOiIxMjgiLCJBIjoyNTUsIlIiOjE2MywiRyI6MzEsIkIiOjI1fX0sIkxpbmVXZWlnaHQiOjEuMCwiTGluZVR5cGUiOjAsIlBhcmVudFN0eWxlIjp7IiRyZWYiOiI1NSJ9fSwiSXNCZWxvd1RpbWViYW5kIjpmYWxzZSwiSGlkZURhdGUiOmZhbHNlLCJTaGFwZVNpemUiOjEsIlNwYWNpbmciOjIuMCwiUGFkZGluZyI6eyIkcmVmIjoiNTgifSwiU2hhcGVTdHlsZSI6eyIkaWQiOiIxMjkiLCJNYXJnaW4iOnsiJHJlZiI6IjYwIn0sIlBhZGRpbmciOnsiJHJlZiI6IjYxIn0sIkJhY2tncm91bmQiOnsiJGlkIjoiMTMwIiwiQ29sb3IiOnsiJGlkIjoiMTMxIiwiQSI6MjU1LCJSIjoxNjMsIkciOjMxLCJCIjoyNX19LCJJc1Zpc2libGUiOnRydWUsIldpZHRoIjoxMy4wLCJIZWlnaHQiOjEzLjAsIkJvcmRlclN0eWxlIjp7IiRpZCI6IjEzMiIsIkxpbmVDb2xvciI6eyIkcmVmIjoiNjMifSwiTGluZVdlaWdodCI6MC4wLCJMaW5lVHlwZSI6MCwiUGFyZW50U3R5bGUiOnsiJHJlZiI6IjYyIn19LCJQYXJlbnRTdHlsZSI6eyIkcmVmIjoiNTkifX0sIlRpdGxlU3R5bGUiOnsiJGlkIjoiMTMzIiwiRm9udFNldHRpbmdzIjp7IiRpZCI6IjEzNCIsIkZvbnRTaXplIjoxMSwiRm9udE5hbWUiOiJDYWxpYnJpIiwiSXNCb2xkIjpmYWxzZSwiSXNJdGFsaWMiOmZhbHNlLCJJc1VuZGVybGluZWQiOmZhbHNlLCJQYXJlbnRTdHlsZSI6eyIkcmVmIjoiNjYifX0sIkF1dG9TaXplIjowLCJGb3JlZ3JvdW5kIjp7IiRpZCI6IjEzNSIsIkNvbG9yIjp7IiRpZCI6IjEzNiIsIkEiOjI1NSwiUiI6MjU1LCJHIjo4MywiQiI6ODN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MzciLCJMaW5lQ29sb3IiOm51bGwsIkxpbmVXZWlnaHQiOjAuMCwiTGluZVR5cGUiOjAsIlBhcmVudFN0eWxlIjpudWxsfSwiUGFyZW50U3R5bGUiOnsiJHJlZiI6IjY1In19LCJEYXRlU3R5bGUiOnsiJGlkIjoiMTM4IiwiRm9udFNldHRpbmdzIjp7IiRpZCI6IjEzOSIsIkZvbnRTaXplIjoxMCwiRm9udE5hbWUiOiJDYWxpYnJpIiwiSXNCb2xkIjpmYWxzZSwiSXNJdGFsaWMiOmZhbHNlLCJJc1VuZGVybGluZWQiOmZhbHNlLCJQYXJlbnRTdHlsZSI6eyIkcmVmIjoiNzMifX0sIkF1dG9TaXplIjowLCJGb3JlZ3JvdW5kIjp7IiRpZCI6IjE0MCIsIkNvbG9yIjp7IiRpZCI6IjE0MSIsIkEiOjI1NSwiUiI6MjU1LCJHIjo4MywiQiI6O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IiLCJMaW5lQ29sb3IiOm51bGwsIkxpbmVXZWlnaHQiOjAuMCwiTGluZVR5cGUiOjAsIlBhcmVudFN0eWxlIjpudWxsfSwiUGFyZW50U3R5bGUiOnsiJHJlZiI6IjcyIn19LCJEYXRlRm9ybWF0Ijp7IiRpZCI6IjE0My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E0MyJ9LCJJZCI6IjFhNmIyMDQ0LWFiOTgtNDY3Mi05ZDIxLWU4NjQyYTQ4OTVjNSIsIkltcG9ydElkIjoiMSIsIlRpdGxlIjoiSG9uZGEgaXMgaW5jb3Jwb3JhdGVkIiwiTm90ZSI6bnVsbCwiSHlwZXJsaW5rIjpudWxsLCJJc0NoYW5nZWQiOmZhbHNlLCJJc05ldyI6ZmFsc2V9LHsiJGlkIjoiMTQ0IiwiRGF0ZSI6IjE5NTAtMDktMDFUMjM6NTk6MDBaIiwiU3R5bGUiOnsiJGlkIjoiMTQ1IiwiU2hhcGUiOjEsIkNvbm5lY3Rvck1hcmdpbiI6eyIkcmVmIjoiNTQifSwiQ29ubmVjdG9yU3R5bGUiOnsiJGlkIjoiMTQ2IiwiTGluZUNvbG9yIjp7IiRpZCI6IjE0NyIsIiR0eXBlIjoiTkxSRS5Db21tb24uRG9tLlNvbGlkQ29sb3JCcnVzaCwgTkxSRS5Db21tb24iLCJDb2xvciI6eyIkaWQiOiIxNDgiLCJBIjoyNTUsIlIiOjE2MywiRyI6MzEsIkIiOjI1fX0sIkxpbmVXZWlnaHQiOjEuMCwiTGluZVR5cGUiOjAsIlBhcmVudFN0eWxlIjp7IiRyZWYiOiI1NSJ9fSwiSXNCZWxvd1RpbWViYW5kIjp0cnVlLCJIaWRlRGF0ZSI6ZmFsc2UsIlNoYXBlU2l6ZSI6MSwiU3BhY2luZyI6Mi4wLCJQYWRkaW5nIjp7IiRyZWYiOiI1OCJ9LCJTaGFwZVN0eWxlIjp7IiRpZCI6IjE0OSIsIk1hcmdpbiI6eyIkcmVmIjoiNjAifSwiUGFkZGluZyI6eyIkcmVmIjoiNjEifSwiQmFja2dyb3VuZCI6eyIkaWQiOiIxNTAiLCJDb2xvciI6eyIkaWQiOiIxNTEiLCJBIjoyNTUsIlIiOjE2MywiRyI6MzEsIkIiOjI1fX0sIklzVmlzaWJsZSI6dHJ1ZSwiV2lkdGgiOjEzLjAsIkhlaWdodCI6MTMuMCwiQm9yZGVyU3R5bGUiOnsiJGlkIjoiMTUyIiwiTGluZUNvbG9yIjp7IiRyZWYiOiI2MyJ9LCJMaW5lV2VpZ2h0IjowLjAsIkxpbmVUeXBlIjowLCJQYXJlbnRTdHlsZSI6eyIkcmVmIjoiNjIifX0sIlBhcmVudFN0eWxlIjp7IiRyZWYiOiI1OSJ9fSwiVGl0bGVTdHlsZSI6eyIkaWQiOiIxNTMiLCJGb250U2V0dGluZ3MiOnsiJGlkIjoiMTU0IiwiRm9udFNpemUiOjExLCJGb250TmFtZSI6IkNhbGlicmkiLCJJc0JvbGQiOmZhbHNlLCJJc0l0YWxpYyI6ZmFsc2UsIklzVW5kZXJsaW5lZCI6ZmFsc2UsIlBhcmVudFN0eWxlIjp7IiRyZWYiOiI2NiJ9fSwiQXV0b1NpemUiOjAsIkZvcmVncm91bmQiOnsiJGlkIjoiMTU1IiwiQ29sb3IiOnsiJGlkIjoiMTU2IiwiQSI6MjU1LCJSIjoyNTUsIkciOjgzLCJCIjo4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1NyIsIkxpbmVDb2xvciI6bnVsbCwiTGluZVdlaWdodCI6MC4wLCJMaW5lVHlwZSI6MCwiUGFyZW50U3R5bGUiOm51bGx9LCJQYXJlbnRTdHlsZSI6eyIkcmVmIjoiNjUifX0sIkRhdGVTdHlsZSI6eyIkaWQiOiIxNTgiLCJGb250U2V0dGluZ3MiOnsiJGlkIjoiMTU5IiwiRm9udFNpemUiOjEwLCJGb250TmFtZSI6IkNhbGlicmkiLCJJc0JvbGQiOmZhbHNlLCJJc0l0YWxpYyI6ZmFsc2UsIklzVW5kZXJsaW5lZCI6ZmFsc2UsIlBhcmVudFN0eWxlIjp7IiRyZWYiOiI3MyJ9fSwiQXV0b1NpemUiOjAsIkZvcmVncm91bmQiOnsiJGlkIjoiMTYwIiwiQ29sb3IiOnsiJGlkIjoiMTYxIiwiQSI6MjU1LCJSIjoyNTUsIkciOjgzLCJCIjo4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M1NDMyODllLWEzZGYtNGVmMy05NGVkLTk4ZmFiY2NhYzRhOCIsIkltcG9ydElkIjoiMSIsIlRpdGxlIjoiVG9reW8gcGxhbnQgaXMgZXN0YWJsaXNoZWQiLCJOb3RlIjpudWxsLCJIeXBlcmxpbmsiOm51bGwsIklzQ2hhbmdlZCI6ZmFsc2UsIklzTmV3IjpmYWxzZX0seyIkaWQiOiIxNjMiLCJEYXRlIjoiMTk1Mi0wMS0wMVQyMzo1OTowMFoiLCJTdHlsZSI6eyIkaWQiOiIxNjQiLCJTaGFwZSI6MSwiQ29ubmVjdG9yTWFyZ2luIjp7IiRyZWYiOiI1NCJ9LCJDb25uZWN0b3JTdHlsZSI6eyIkaWQiOiIxNjUiLCJMaW5lQ29sb3IiOnsiJGlkIjoiMTY2IiwiJHR5cGUiOiJOTFJFLkNvbW1vbi5Eb20uU29saWRDb2xvckJydXNoLCBOTFJFLkNvbW1vbiIsIkNvbG9yIjp7IiRpZCI6IjE2NyIsIkEiOjEyNywiUiI6MjM3LCJHIjoxMjUsIkIiOjQ5fX0sIkxpbmVXZWlnaHQiOjEuMCwiTGluZVR5cGUiOjAsIlBhcmVudFN0eWxlIjp7IiRyZWYiOiI1NSJ9fSwiSXNCZWxvd1RpbWViYW5kIjpmYWxzZSwiSGlkZURhdGUiOmZhbHNlLCJTaGFwZVNpemUiOjEsIlNwYWNpbmciOjIuMCwiUGFkZGluZyI6eyIkcmVmIjoiNTgifSwiU2hhcGVTdHlsZSI6eyIkaWQiOiIxNjgiLCJNYXJnaW4iOnsiJHJlZiI6IjYwIn0sIlBhZGRpbmciOnsiJHJlZiI6IjYxIn0sIkJhY2tncm91bmQiOnsiJGlkIjoiMTY5IiwiQ29sb3IiOnsiJGlkIjoiMTcwIiwiQSI6MjU1LCJSIjoyMzcsIkciOjEyNSwiQiI6NDl9fSwiSXNWaXNpYmxlIjp0cnVlLCJXaWR0aCI6MTMuMCwiSGVpZ2h0IjoxMy4wLCJCb3JkZXJTdHlsZSI6eyIkaWQiOiIxNzEiLCJMaW5lQ29sb3IiOnsiJHJlZiI6IjYzIn0sIkxpbmVXZWlnaHQiOjAuMCwiTGluZVR5cGUiOjAsIlBhcmVudFN0eWxlIjp7IiRyZWYiOiI2MiJ9fSwiUGFyZW50U3R5bGUiOnsiJHJlZiI6IjU5In19LCJUaXRsZVN0eWxlIjp7IiRpZCI6IjE3MiIsIkZvbnRTZXR0aW5ncyI6eyIkaWQiOiIxNzMiLCJGb250U2l6ZSI6MTEsIkZvbnROYW1lIjoiQ2FsaWJyaSIsIklzQm9sZCI6ZmFsc2UsIklzSXRhbGljIjpmYWxzZSwiSXNVbmRlcmxpbmVkIjpmYWxzZSwiUGFyZW50U3R5bGUiOnsiJHJlZiI6IjY2In19LCJBdXRvU2l6ZSI6MiwiRm9yZWdyb3VuZCI6eyIkcmVmIjoiNjcifSwiTWF4V2lkdGgiOjIyNC4yNDc0ODIyOTk4MDQ2O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0IiwiTGluZUNvbG9yIjpudWxsLCJMaW5lV2VpZ2h0IjowLjAsIkxpbmVUeXBlIjowLCJQYXJlbnRTdHlsZSI6bnVsbH0sIlBhcmVudFN0eWxlIjp7IiRyZWYiOiI2NSJ9fSwiRGF0ZVN0eWxlIjp7IiRpZCI6IjE3NSIsIkZvbnRTZXR0aW5ncyI6eyIkaWQiOiIxN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ciLCJMaW5lQ29sb3IiOm51bGwsIkxpbmVXZWlnaHQiOjAuMCwiTGluZVR5cGUiOjAsIlBhcmVudFN0eWxlIjpudWxsfSwiUGFyZW50U3R5bGUiOnsiJHJlZiI6IjcyIn19LCJEYXRlRm9ybWF0Ijp7IiRyZWYiOiI3OSJ9LCJJc1Zpc2libGUiOmZhbHNlLCJQYXJlbnRTdHlsZSI6eyIkcmVmIjoiNTMifX0sIlBvc2l0aW9uIjp7IlJhdGlvIjowLjAsIklzQ3VzdG9tIjpmYWxzZX0sIkRhdGVGb3JtYXQiOnsiJHJlZiI6Ijc5In0sIklkIjoiZDY3MWEwNjktNWRkYi00NGNiLThhN2YtMTQ2Mzg4MDE0NTJhIiwiSW1wb3J0SWQiOiIxIiwiVGl0bGUiOiJCZWdpbnMgbWFudWZhY3R1cmluZyBpdHMgZmlyc3QgZ2VuZXJhbC1wdXJwb3NlIGVuZ2luZSIsIk5vdGUiOm51bGwsIkh5cGVybGluayI6bnVsbCwiSXNDaGFuZ2VkIjpmYWxzZSwiSXNOZXciOmZhbHNlfSx7IiRpZCI6IjE3OCIsIkRhdGUiOiIxOTU0LTA5LTAxVDIzOjU5OjAwWiIsIlN0eWxlIjp7IiRpZCI6IjE3OSIsIlNoYXBlIjoxLCJDb25uZWN0b3JNYXJnaW4iOnsiJHJlZiI6IjU0In0sIkNvbm5lY3RvclN0eWxlIjp7IiRpZCI6IjE4MCIsIkxpbmVDb2xvciI6eyIkaWQiOiIxODEiLCIkdHlwZSI6Ik5MUkUuQ29tbW9uLkRvbS5Tb2xpZENvbG9yQnJ1c2gsIE5MUkUuQ29tbW9uIiwiQ29sb3IiOnsiJGlkIjoiMTgyIiwiQSI6MjU1LCJSIjoyMDIsIkciOjE0NSwiQiI6MTQyfX0sIkxpbmVXZWlnaHQiOjEuMCwiTGluZVR5cGUiOjAsIlBhcmVudFN0eWxlIjp7IiRyZWYiOiI1NSJ9fSwiSXNCZWxvd1RpbWViYW5kIjpmYWxzZSwiSGlkZURhdGUiOmZhbHNlLCJTaGFwZVNpemUiOjEsIlNwYWNpbmciOjIuMCwiUGFkZGluZyI6eyIkcmVmIjoiNTgifSwiU2hhcGVTdHlsZSI6eyIkaWQiOiIxODMiLCJNYXJnaW4iOnsiJHJlZiI6IjYwIn0sIlBhZGRpbmciOnsiJHJlZiI6IjYxIn0sIkJhY2tncm91bmQiOnsiJGlkIjoiMTg0IiwiQ29sb3IiOnsiJGlkIjoiMTg1IiwiQSI6MjU1LCJSIjoxNjMsIkciOjMxLCJCIjoyNX19LCJJc1Zpc2libGUiOnRydWUsIldpZHRoIjoxMy4wLCJIZWlnaHQiOjEzLjAsIkJvcmRlclN0eWxlIjp7IiRpZCI6IjE4NiIsIkxpbmVDb2xvciI6eyIkcmVmIjoiNjMifSwiTGluZVdlaWdodCI6MC4wLCJMaW5lVHlwZSI6MCwiUGFyZW50U3R5bGUiOnsiJHJlZiI6IjYyIn19LCJQYXJlbnRTdHlsZSI6eyIkcmVmIjoiNTkifX0sIlRpdGxlU3R5bGUiOnsiJGlkIjoiMTg3IiwiRm9udFNldHRpbmdzIjp7IiRpZCI6IjE4OCIsIkZvbnRTaXplIjoxMSwiRm9udE5hbWUiOiJDYWxpYnJpIiwiSXNCb2xkIjpmYWxzZSwiSXNJdGFsaWMiOmZhbHNlLCJJc1VuZGVybGluZWQiOmZhbHNlLCJQYXJlbnRTdHlsZSI6eyIkcmVmIjoiNjYifX0sIkF1dG9TaXplIjowLCJGb3JlZ3JvdW5kIjp7IiRpZCI6IjE4OSIsIkNvbG9yIjp7IiRpZCI6IjE5MC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5MSIsIkxpbmVDb2xvciI6bnVsbCwiTGluZVdlaWdodCI6MC4wLCJMaW5lVHlwZSI6MCwiUGFyZW50U3R5bGUiOm51bGx9LCJQYXJlbnRTdHlsZSI6eyIkcmVmIjoiNjUifX0sIkRhdGVTdHlsZSI6eyIkaWQiOiIxOTIiLCJGb250U2V0dGluZ3MiOnsiJGlkIjoiMTkzIiwiRm9udFNpemUiOjEwLCJGb250TmFtZSI6IkNhbGlicmkiLCJJc0JvbGQiOmZhbHNlLCJJc0l0YWxpYyI6ZmFsc2UsIklzVW5kZXJsaW5lZCI6ZmFsc2UsIlBhcmVudFN0eWxlIjp7IiRyZWYiOiI3MyJ9fSwiQXV0b1NpemUiOjAsIkZvcmVncm91bmQiOnsiJGlkIjoiMTk0IiwiQ29sb3IiOnsiJGlkIjoiMTk1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2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TE5NTA3NmQtNTgwNS00Nzc1LTk0YTgtZjAzY2Y1MmYzMTQ1IiwiSW1wb3J0SWQiOiIxIiwiVGl0bGUiOiJTdGFydHMgZXhwb3J0aW5nIHRoZSBKdW5vIHRvIHRoZSBVUyIsIk5vdGUiOm51bGwsIkh5cGVybGluayI6bnVsbCwiSXNDaGFuZ2VkIjpmYWxzZSwiSXNOZXciOmZhbHNlfSx7IiRpZCI6IjE5NyIsIkRhdGUiOiIxOTU4LTA2LTAxVDIzOjU5OjAwWiIsIlN0eWxlIjp7IiRpZCI6IjE5OCIsIlNoYXBlIjoxLCJDb25uZWN0b3JNYXJnaW4iOnsiJHJlZiI6IjU0In0sIkNvbm5lY3RvclN0eWxlIjp7IiRpZCI6IjE5OSIsIkxpbmVDb2xvciI6eyIkaWQiOiIyMDAiLCIkdHlwZSI6Ik5MUkUuQ29tbW9uLkRvbS5Tb2xpZENvbG9yQnJ1c2gsIE5MUkUuQ29tbW9uIiwiQ29sb3IiOnsiJGlkIjoiMjAxIiwiQSI6MTI3LCJSIjoyNTUsIkciOjE5MiwiQiI6MH19LCJMaW5lV2VpZ2h0IjoxLjAsIkxpbmVUeXBlIjowLCJQYXJlbnRTdHlsZSI6eyIkcmVmIjoiNTUifX0sIklzQmVsb3dUaW1lYmFuZCI6dHJ1ZSwiSGlkZURhdGUiOmZhbHNlLCJTaGFwZVNpemUiOjEsIlNwYWNpbmciOjIuMCwiUGFkZGluZyI6eyIkcmVmIjoiNTgifSwiU2hhcGVTdHlsZSI6eyIkaWQiOiIyMDIiLCJNYXJnaW4iOnsiJHJlZiI6IjYwIn0sIlBhZGRpbmciOnsiJHJlZiI6IjYxIn0sIkJhY2tncm91bmQiOnsiJGlkIjoiMjAzIiwiQ29sb3IiOnsiJGlkIjoiMjA0IiwiQSI6MjU1LCJSIjoyNTUsIkciOjE5MiwiQiI6MH19LCJJc1Zpc2libGUiOnRydWUsIldpZHRoIjoxMy4wLCJIZWlnaHQiOjEzLjAsIkJvcmRlclN0eWxlIjp7IiRpZCI6IjIwNSIsIkxpbmVDb2xvciI6eyIkcmVmIjoiNjMifSwiTGluZVdlaWdodCI6MC4wLCJMaW5lVHlwZSI6MCwiUGFyZW50U3R5bGUiOnsiJHJlZiI6IjYyIn19LCJQYXJlbnRTdHlsZSI6eyIkcmVmIjoiNTkifX0sIlRpdGxlU3R5bGUiOnsiJGlkIjoiMjA2IiwiRm9udFNldHRpbmdzIjp7IiRpZCI6IjIwNyIsIkZvbnRTaXplIjoxMS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OCIsIkxpbmVDb2xvciI6bnVsbCwiTGluZVdlaWdodCI6MC4wLCJMaW5lVHlwZSI6MCwiUGFyZW50U3R5bGUiOm51bGx9LCJQYXJlbnRTdHlsZSI6eyIkcmVmIjoiNjUifX0sIkRhdGVTdHlsZSI6eyIkaWQiOiIyMDkiLCJGb250U2V0dGluZ3MiOnsiJGlkIjoiMjE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x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UyMjdhMGNjLTgyYWYtNGQ0Ni1hMzMyLWIxMmVmYjVmYmUzZCIsIkltcG9ydElkIjoiMSIsIlRpdGxlIjoiQW1lcmljYW4gSG9uZGEgTW90b3IgaXMgZXN0YWJsaXNoZWQgaW4gTEEiLCJOb3RlIjpudWxsLCJIeXBlcmxpbmsiOm51bGwsIklzQ2hhbmdlZCI6ZmFsc2UsIklzTmV3IjpmYWxzZX0seyIkaWQiOiIyMTIiLCJEYXRlIjoiMTk1OC0wNy0wMVQyMzo1OTowMFoiLCJTdHlsZSI6eyIkaWQiOiIyMTMiLCJTaGFwZSI6MSwiQ29ubmVjdG9yTWFyZ2luIjp7IiRyZWYiOiI1NCJ9LCJDb25uZWN0b3JTdHlsZSI6eyIkaWQiOiIyMTQiLCJMaW5lQ29sb3IiOnsiJGlkIjoiMjE1IiwiJHR5cGUiOiJOTFJFLkNvbW1vbi5Eb20uU29saWRDb2xvckJydXNoLCBOTFJFLkNvbW1vbiIsIkNvbG9yIjp7IiRpZCI6IjIxNiIsIkEiOjI1NSwiUiI6MjAyLCJHIjoxNDUsIkIiOjE0Mn19LCJMaW5lV2VpZ2h0IjoxLjAsIkxpbmVUeXBlIjowLCJQYXJlbnRTdHlsZSI6eyIkcmVmIjoiNTUifX0sIklzQmVsb3dUaW1lYmFuZCI6dHJ1ZSwiSGlkZURhdGUiOmZhbHNlLCJTaGFwZVNpemUiOjEsIlNwYWNpbmciOjIuMCwiUGFkZGluZyI6eyIkcmVmIjoiNTgifSwiU2hhcGVTdHlsZSI6eyIkaWQiOiIyMTciLCJNYXJnaW4iOnsiJHJlZiI6IjYwIn0sIlBhZGRpbmciOnsiJHJlZiI6IjYxIn0sIkJhY2tncm91bmQiOnsiJGlkIjoiMjE4IiwiQ29sb3IiOnsiJGlkIjoiMjE5IiwiQSI6MjU1LCJSIjoyMDIsIkciOjE0NSwiQiI6MTQyfX0sIklzVmlzaWJsZSI6dHJ1ZSwiV2lkdGgiOjEzLjAsIkhlaWdodCI6MTMuMCwiQm9yZGVyU3R5bGUiOnsiJGlkIjoiMjIwIiwiTGluZUNvbG9yIjp7IiRyZWYiOiI2MyJ9LCJMaW5lV2VpZ2h0IjowLjAsIkxpbmVUeXBlIjowLCJQYXJlbnRTdHlsZSI6eyIkcmVmIjoiNjIifX0sIlBhcmVudFN0eWxlIjp7IiRyZWYiOiI1OSJ9fSwiVGl0bGVTdHlsZSI6eyIkaWQiOiIyMjEiLCJGb250U2V0dGluZ3MiOnsiJGlkIjoiMjIyIiwiRm9udFNpemUiOjExLCJGb250TmFtZSI6IkNhbGlicmkiLCJJc0JvbGQiOmZhbHNlLCJJc0l0YWxpYyI6ZmFsc2UsIklzVW5kZXJsaW5lZCI6ZmFsc2UsIlBhcmVudFN0eWxlIjp7IiRyZWYiOiI2NiJ9fSwiQXV0b1NpemUiOjAsIkZvcmVncm91bmQiOnsiJGlkIjoiMjIzIiwiQ29sb3IiOnsiJGlkIjoiMjI0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I1IiwiTGluZUNvbG9yIjpudWxsLCJMaW5lV2VpZ2h0IjowLjAsIkxpbmVUeXBlIjowLCJQYXJlbnRTdHlsZSI6bnVsbH0sIlBhcmVudFN0eWxlIjp7IiRyZWYiOiI2NSJ9fSwiRGF0ZVN0eWxlIjp7IiRpZCI6IjIyNiIsIkZvbnRTZXR0aW5ncyI6eyIkaWQiOiIyMjciLCJGb250U2l6ZSI6MTAsIkZvbnROYW1lIjoiQ2FsaWJyaSIsIklzQm9sZCI6ZmFsc2UsIklzSXRhbGljIjpmYWxzZSwiSXNVbmRlcmxpbmVkIjpmYWxzZSwiUGFyZW50U3R5bGUiOnsiJHJlZiI6IjczIn19LCJBdXRvU2l6ZSI6MCwiRm9yZWdyb3VuZCI6eyIkaWQiOiIyMjgiLCJDb2xvciI6eyIkaWQiOiIyMjk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Mz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2NWRiNmI2Ni1kYmI2LTQ4ZTAtYTJhZS01YmE2Y2RjNThlMTAiLCJJbXBvcnRJZCI6IjEiLCJUaXRsZSI6IkludHJvZHVjZXMgdGhlIFN1cGVyIEN1YiIsIk5vdGUiOm51bGwsIkh5cGVybGluayI6bnVsbCwiSXNDaGFuZ2VkIjpmYWxzZSwiSXNOZXciOmZhbHNlfSx7IiRpZCI6IjIzMSIsIkRhdGUiOiIxOTYxLTAxLTAxVDIzOjU5OjAwWiIsIlN0eWxlIjp7IiRpZCI6IjIzMiIsIlNoYXBlIjoxLCJDb25uZWN0b3JNYXJnaW4iOnsiJHJlZiI6IjU0In0sIkNvbm5lY3RvclN0eWxlIjp7IiRpZCI6IjIzMyIsIkxpbmVDb2xvciI6eyIkaWQiOiIyMzQiLCIkdHlwZSI6Ik5MUkUuQ29tbW9uLkRvbS5Tb2xpZENvbG9yQnJ1c2gsIE5MUkUuQ29tbW9uIiwiQ29sb3IiOnsiJGlkIjoiMjM1IiwiQSI6MjU1LCJSIjoxNjMsIkciOjMxLCJCIjoyNX19LCJMaW5lV2VpZ2h0IjoxLjAsIkxpbmVUeXBlIjowLCJQYXJlbnRTdHlsZSI6eyIkcmVmIjoiNTUifX0sIklzQmVsb3dUaW1lYmFuZCI6ZmFsc2UsIkhpZGVEYXRlIjpmYWxzZSwiU2hhcGVTaXplIjoxLCJTcGFjaW5nIjoyLjAsIlBhZGRpbmciOnsiJHJlZiI6IjU4In0sIlNoYXBlU3R5bGUiOnsiJGlkIjoiMjM2IiwiTWFyZ2luIjp7IiRyZWYiOiI2MCJ9LCJQYWRkaW5nIjp7IiRyZWYiOiI2MSJ9LCJCYWNrZ3JvdW5kIjp7IiRpZCI6IjIzNyIsIkNvbG9yIjp7IiRpZCI6IjIzOCIsIkEiOjI1NSwiUiI6MTYzLCJHIjozMSwiQiI6MjV9fSwiSXNWaXNpYmxlIjp0cnVlLCJXaWR0aCI6MTMuMCwiSGVpZ2h0IjoxMy4wLCJCb3JkZXJTdHlsZSI6eyIkaWQiOiIyMzkiLCJMaW5lQ29sb3IiOnsiJHJlZiI6IjYzIn0sIkxpbmVXZWlnaHQiOjAuMCwiTGluZVR5cGUiOjAsIlBhcmVudFN0eWxlIjp7IiRyZWYiOiI2MiJ9fSwiUGFyZW50U3R5bGUiOnsiJHJlZiI6IjU5In19LCJUaXRsZVN0eWxlIjp7IiRpZCI6IjI0MCIsIkZvbnRTZXR0aW5ncyI6eyIkaWQiOiIyNDEiLCJGb250U2l6ZSI6MTEsIkZvbnROYW1lIjoiQ2FsaWJyaSIsIklzQm9sZCI6ZmFsc2UsIklzSXRhbGljIjpmYWxzZSwiSXNVbmRlcmxpbmVkIjpmYWxzZSwiUGFyZW50U3R5bGUiOnsiJHJlZiI6IjY2In19LCJBdXRvU2l6ZSI6MCwiRm9yZWdyb3VuZCI6eyIkaWQiOiIyNDIiLCJDb2xvciI6eyIkaWQiOiIyNDMiLCJBIjoyNTUsIlIiOjI1NSwiRyI6ODMsIkIiOjg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Q0IiwiTGluZUNvbG9yIjpudWxsLCJMaW5lV2VpZ2h0IjowLjAsIkxpbmVUeXBlIjowLCJQYXJlbnRTdHlsZSI6bnVsbH0sIlBhcmVudFN0eWxlIjp7IiRyZWYiOiI2NSJ9fSwiRGF0ZVN0eWxlIjp7IiRpZCI6IjI0NSIsIkZvbnRTZXR0aW5ncyI6eyIkaWQiOiIyNDYiLCJGb250U2l6ZSI6MTAsIkZvbnROYW1lIjoiQ2FsaWJyaSIsIklzQm9sZCI6ZmFsc2UsIklzSXRhbGljIjpmYWxzZSwiSXNVbmRlcmxpbmVkIjpmYWxzZSwiUGFyZW50U3R5bGUiOnsiJHJlZiI6IjczIn19LCJBdXRvU2l6ZSI6MCwiRm9yZWdyb3VuZCI6eyIkaWQiOiIyNDciLCJDb2xvciI6eyIkaWQiOiIyNDgiLCJBIjoyNTUsIlIiOjI1NSwiRyI6ODMsIkIiOjg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Q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TY3OWIzZjYtYjcyYi00MjJjLTliMDItMmRmMTQ0MzRmM2M4IiwiSW1wb3J0SWQiOiIxIiwiVGl0bGUiOiJNb3RvciBTcG9ydHMgTGFuZCBDby4gaXMgZXN0YWJsaXNoZWQiLCJOb3RlIjpudWxsLCJIeXBlcmxpbmsiOm51bGwsIklzQ2hhbmdlZCI6ZmFsc2UsIklzTmV3IjpmYWxzZX0seyIkaWQiOiIyNTAiLCJEYXRlIjoiMTk2Mi0xMC0wMVQyMzo1OTowMFoiLCJTdHlsZSI6eyIkaWQiOiIyNTEiLCJTaGFwZSI6MSwiQ29ubmVjdG9yTWFyZ2luIjp7IiRyZWYiOiI1NCJ9LCJDb25uZWN0b3JTdHlsZSI6eyIkaWQiOiIyNTIiLCJMaW5lQ29sb3IiOnsiJGlkIjoiMjUzIiwiJHR5cGUiOiJOTFJFLkNvbW1vbi5Eb20uU29saWRDb2xvckJydXNoLCBOTFJFLkNvbW1vbiIsIkNvbG9yIjp7IiRpZCI6IjI1NCIsIkEiOjI1NSwiUiI6MjAyLCJHIjoxNDUsIkIiOjE0Mn19LCJMaW5lV2VpZ2h0IjoxLjAsIkxpbmVUeXBlIjowLCJQYXJlbnRTdHlsZSI6eyIkcmVmIjoiNTUifX0sIklzQmVsb3dUaW1lYmFuZCI6dHJ1ZSwiSGlkZURhdGUiOmZhbHNlLCJTaGFwZVNpemUiOjEsIlNwYWNpbmciOjIuMCwiUGFkZGluZyI6eyIkcmVmIjoiNTgifSwiU2hhcGVTdHlsZSI6eyIkaWQiOiIyNTUiLCJNYXJnaW4iOnsiJHJlZiI6IjYwIn0sIlBhZGRpbmciOnsiJHJlZiI6IjYxIn0sIkJhY2tncm91bmQiOnsiJGlkIjoiMjU2IiwiQ29sb3IiOnsiJGlkIjoiMjU3IiwiQSI6MjU1LCJSIjoyMDIsIkciOjE0NSwiQiI6MTQyfX0sIklzVmlzaWJsZSI6dHJ1ZSwiV2lkdGgiOjEzLjAsIkhlaWdodCI6MTMuMCwiQm9yZGVyU3R5bGUiOnsiJGlkIjoiMjU4IiwiTGluZUNvbG9yIjp7IiRyZWYiOiI2MyJ9LCJMaW5lV2VpZ2h0IjowLjAsIkxpbmVUeXBlIjowLCJQYXJlbnRTdHlsZSI6eyIkcmVmIjoiNjIifX0sIlBhcmVudFN0eWxlIjp7IiRyZWYiOiI1OSJ9fSwiVGl0bGVTdHlsZSI6eyIkaWQiOiIyNTkiLCJGb250U2V0dGluZ3MiOnsiJGlkIjoiMjYwIiwiRm9udFNpemUiOjExLCJGb250TmFtZSI6IkNhbGlicmkiLCJJc0JvbGQiOmZhbHNlLCJJc0l0YWxpYyI6ZmFsc2UsIklzVW5kZXJsaW5lZCI6ZmFsc2UsIlBhcmVudFN0eWxlIjp7IiRyZWYiOiI2NiJ9fSwiQXV0b1NpemUiOjIsIkZvcmVncm91bmQiOnsiJGlkIjoiMjYxIiwiQ29sb3IiOnsiJGlkIjoiMjYyIiwiQSI6MjU1LCJSIjoyMzYsIkciOjIxNywiQiI6MjE2fX0sIk1heFdpZHRoIjoyNDQuOTM5NTI5NDE4OTQ1MzE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2MyIsIkxpbmVDb2xvciI6bnVsbCwiTGluZVdlaWdodCI6MC4wLCJMaW5lVHlwZSI6MCwiUGFyZW50U3R5bGUiOm51bGx9LCJQYXJlbnRTdHlsZSI6eyIkcmVmIjoiNjUifX0sIkRhdGVTdHlsZSI6eyIkaWQiOiIyNjQiLCJGb250U2V0dGluZ3MiOnsiJGlkIjoiMjY1IiwiRm9udFNpemUiOjEwLCJGb250TmFtZSI6IkNhbGlicmkiLCJJc0JvbGQiOmZhbHNlLCJJc0l0YWxpYyI6ZmFsc2UsIklzVW5kZXJsaW5lZCI6ZmFsc2UsIlBhcmVudFN0eWxlIjp7IiRyZWYiOiI3MyJ9fSwiQXV0b1NpemUiOjAsIkZvcmVncm91bmQiOnsiJGlkIjoiMjY2IiwiQ29sb3IiOnsiJGlkIjoiMjY3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Y4IiwiTGluZUNvbG9yIjpudWxsLCJMaW5lV2VpZ2h0IjowLjAsIkxpbmVUeXBlIjowLCJQYXJlbnRTdHlsZSI6bnVsbH0sIlBhcmVudFN0eWxlIjp7IiRyZWYiOiI3MiJ9fSwiRGF0ZUZvcm1hdCI6eyIkcmVmIjoiNzkifSwiSXNWaXNpYmxlIjp0cnVlLCJQYXJlbnRTdHlsZSI6eyIkcmVmIjoiNTMifX0sIlBvc2l0aW9uIjp7IlJhdGlvIjowLjMwNzc3MzY4ODk4NzQ0OTM5LCJJc0N1c3RvbSI6ZmFsc2V9LCJEYXRlRm9ybWF0Ijp7IiRyZWYiOiI3OSJ9LCJJZCI6ImVhMzM4YWY2LWMxMTktNDJiYy1iZWYwLTAwYjFiNzQwYmIyZCIsIkltcG9ydElkIjoiMSIsIlRpdGxlIjoiSW50cm9kdWNlcyBpdHMgZmlyc3QgYXV0b21vYmlsZXMiLCJOb3RlIjpudWxsLCJIeXBlcmxpbmsiOm51bGwsIklzQ2hhbmdlZCI6ZmFsc2UsIklzTmV3IjpmYWxzZX0seyIkaWQiOiIyNjkiLCJEYXRlIjoiMTk2NC0wMS0wMVQyMzo1OTowMFoiLCJTdHlsZSI6eyIkaWQiOiIyNzAiLCJTaGFwZSI6MSwiQ29ubmVjdG9yTWFyZ2luIjp7IiRyZWYiOiI1NCJ9LCJDb25uZWN0b3JTdHlsZSI6eyIkaWQiOiIyNzEiLCJMaW5lQ29sb3IiOnsiJGlkIjoiMjcyIiwiJHR5cGUiOiJOTFJFLkNvbW1vbi5Eb20uU29saWRDb2xvckJydXNoLCBOTFJFLkNvbW1vbiIsIkNvbG9yIjp7IiRpZCI6IjI3MyIsIkEiOjEyNywiUiI6OTEsIkciOjE1NSwiQiI6MjEzfX0sIkxpbmVXZWlnaHQiOjEuMCwiTGluZVR5cGUiOjAsIlBhcmVudFN0eWxlIjp7IiRyZWYiOiI1NSJ9fSwiSXNCZWxvd1RpbWViYW5kIjp0cnVlLCJIaWRlRGF0ZSI6ZmFsc2UsIlNoYXBlU2l6ZSI6MSwiU3BhY2luZyI6Mi4wLCJQYWRkaW5nIjp7IiRyZWYiOiI1OCJ9LCJTaGFwZVN0eWxlIjp7IiRpZCI6IjI3NCIsIk1hcmdpbiI6eyIkcmVmIjoiNjAifSwiUGFkZGluZyI6eyIkcmVmIjoiNjEifSwiQmFja2dyb3VuZCI6eyIkaWQiOiIyNzUiLCJDb2xvciI6eyIkaWQiOiIyNzYiLCJBIjoyNTUsIlIiOjkxLCJHIjoxNTUsIkIiOjIxM319LCJJc1Zpc2libGUiOnRydWUsIldpZHRoIjoxMy4wLCJIZWlnaHQiOjEzLjAsIkJvcmRlclN0eWxlIjp7IiRpZCI6IjI3NyIsIkxpbmVDb2xvciI6eyIkcmVmIjoiNjMifSwiTGluZVdlaWdodCI6MC4wLCJMaW5lVHlwZSI6MCwiUGFyZW50U3R5bGUiOnsiJHJlZiI6IjYyIn19LCJQYXJlbnRTdHlsZSI6eyIkcmVmIjoiNTkifX0sIlRpdGxlU3R5bGUiOnsiJGlkIjoiMjc4IiwiRm9udFNldHRpbmdzIjp7IiRpZCI6IjI3OSIsIkZvbnRTaXplIjoxMS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4MCIsIkxpbmVDb2xvciI6bnVsbCwiTGluZVdlaWdodCI6MC4wLCJMaW5lVHlwZSI6MCwiUGFyZW50U3R5bGUiOm51bGx9LCJQYXJlbnRTdHlsZSI6eyIkcmVmIjoiNjUifX0sIkRhdGVTdHlsZSI6eyIkaWQiOiIyODEiLCJGb250U2V0dGluZ3MiOnsiJGlkIjoiMjgy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gz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lkODQzNzk2LWVmMTQtNGIyZC04ZjY2LTQ1ZGM0ZjkyZjcxNSIsIkltcG9ydElkIjoiMSIsIlRpdGxlIjoiTGF1bmNoZXMgaXRzIGZpcnN0IG91dGJvYXJkIGVuZ2luZSIsIk5vdGUiOm51bGwsIkh5cGVybGluayI6bnVsbCwiSXNDaGFuZ2VkIjpmYWxzZSwiSXNOZXciOmZhbHNlfSx7IiRpZCI6IjI4NCIsIkRhdGUiOiIxOTY1LTEwLTAxVDIzOjU5OjAwWiIsIlN0eWxlIjp7IiRpZCI6IjI4NSIsIlNoYXBlIjoxLCJDb25uZWN0b3JNYXJnaW4iOnsiJHJlZiI6IjU0In0sIkNvbm5lY3RvclN0eWxlIjp7IiRpZCI6IjI4NiIsIkxpbmVDb2xvciI6eyIkaWQiOiIyODciLCIkdHlwZSI6Ik5MUkUuQ29tbW9uLkRvbS5Tb2xpZENvbG9yQnJ1c2gsIE5MUkUuQ29tbW9uIiwiQ29sb3IiOnsiJGlkIjoiMjg4IiwiQSI6MjU1LCJSIjoxNjMsIkciOjMxLCJCIjoyNX19LCJMaW5lV2VpZ2h0IjoxLjAsIkxpbmVUeXBlIjowLCJQYXJlbnRTdHlsZSI6eyIkcmVmIjoiNTUifX0sIklzQmVsb3dUaW1lYmFuZCI6ZmFsc2UsIkhpZGVEYXRlIjpmYWxzZSwiU2hhcGVTaXplIjoxLCJTcGFjaW5nIjoyLjAsIlBhZGRpbmciOnsiJHJlZiI6IjU4In0sIlNoYXBlU3R5bGUiOnsiJGlkIjoiMjg5IiwiTWFyZ2luIjp7IiRyZWYiOiI2MCJ9LCJQYWRkaW5nIjp7IiRyZWYiOiI2MSJ9LCJCYWNrZ3JvdW5kIjp7IiRpZCI6IjI5MCIsIkNvbG9yIjp7IiRpZCI6IjI5MSIsIkEiOjI1NSwiUiI6MTYzLCJHIjozMSwiQiI6MjV9fSwiSXNWaXNpYmxlIjp0cnVlLCJXaWR0aCI6MTMuMCwiSGVpZ2h0IjoxMy4wLCJCb3JkZXJTdHlsZSI6eyIkaWQiOiIyOTIiLCJMaW5lQ29sb3IiOnsiJHJlZiI6IjYzIn0sIkxpbmVXZWlnaHQiOjAuMCwiTGluZVR5cGUiOjAsIlBhcmVudFN0eWxlIjp7IiRyZWYiOiI2MiJ9fSwiUGFyZW50U3R5bGUiOnsiJHJlZiI6IjU5In19LCJUaXRsZVN0eWxlIjp7IiRpZCI6IjI5MyIsIkZvbnRTZXR0aW5ncyI6eyIkaWQiOiIyOTQiLCJGb250U2l6ZSI6MTEsIkZvbnROYW1lIjoiQ2FsaWJyaSIsIklzQm9sZCI6ZmFsc2UsIklzSXRhbGljIjpmYWxzZSwiSXNVbmRlcmxpbmVkIjpmYWxzZSwiUGFyZW50U3R5bGUiOnsiJHJlZiI6IjY2In19LCJBdXRvU2l6ZSI6MCwiRm9yZWdyb3VuZCI6eyIkaWQiOiIyOTUiLCJDb2xvciI6eyIkaWQiOiIyOTYiLCJBIjoyNTUsIlIiOjI1NSwiRyI6ODMsIkIiOjg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k3IiwiTGluZUNvbG9yIjpudWxsLCJMaW5lV2VpZ2h0IjowLjAsIkxpbmVUeXBlIjowLCJQYXJlbnRTdHlsZSI6bnVsbH0sIlBhcmVudFN0eWxlIjp7IiRyZWYiOiI2NSJ9fSwiRGF0ZVN0eWxlIjp7IiRpZCI6IjI5OCIsIkZvbnRTZXR0aW5ncyI6eyIkaWQiOiIyOTkiLCJGb250U2l6ZSI6MTAsIkZvbnROYW1lIjoiQ2FsaWJyaSIsIklzQm9sZCI6ZmFsc2UsIklzSXRhbGljIjpmYWxzZSwiSXNVbmRlcmxpbmVkIjpmYWxzZSwiUGFyZW50U3R5bGUiOnsiJHJlZiI6IjczIn19LCJBdXRvU2l6ZSI6MCwiRm9yZWdyb3VuZCI6eyIkaWQiOiIzMDAiLCJDb2xvciI6eyIkaWQiOiIzMDEiLCJBIjoyNTUsIlIiOjI1NSwiRyI6ODMsIkIiOjg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Ay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Y2VjZjlhMzgtYjQwNy00MTkyLWE1YWYtOGUzMjk2NjY5ZjkyIiwiSW1wb3J0SWQiOiIxIiwiVGl0bGUiOiJXaW5zIGl0cyBmaXJzdCBGb3JtdWxhIE9uZSIsIk5vdGUiOm51bGwsIkh5cGVybGluayI6bnVsbCwiSXNDaGFuZ2VkIjpmYWxzZSwiSXNOZXciOmZhbHNlfSx7IiRpZCI6IjMwMyIsIkRhdGUiOiIxOTY3LTAzLTAxVDIzOjU5OjAwWiIsIlN0eWxlIjp7IiRpZCI6IjMwNCIsIlNoYXBlIjoxLCJDb25uZWN0b3JNYXJnaW4iOnsiJHJlZiI6IjU0In0sIkNvbm5lY3RvclN0eWxlIjp7IiRpZCI6IjMwNSIsIkxpbmVDb2xvciI6eyIkaWQiOiIzMDYiLCIkdHlwZSI6Ik5MUkUuQ29tbW9uLkRvbS5Tb2xpZENvbG9yQnJ1c2gsIE5MUkUuQ29tbW9uIiwiQ29sb3IiOnsiJGlkIjoiMzA3IiwiQSI6MTI3LCJSIjoxNjUsIkciOjE2NSwiQiI6MTY1fX0sIkxpbmVXZWlnaHQiOjEuMCwiTGluZVR5cGUiOjAsIlBhcmVudFN0eWxlIjp7IiRyZWYiOiI1NSJ9fSwiSXNCZWxvd1RpbWViYW5kIjpmYWxzZSwiSGlkZURhdGUiOmZhbHNlLCJTaGFwZVNpemUiOjEsIlNwYWNpbmciOjIuMCwiUGFkZGluZyI6eyIkcmVmIjoiNTgifSwiU2hhcGVTdHlsZSI6eyIkaWQiOiIzMDgiLCJNYXJnaW4iOnsiJHJlZiI6IjYwIn0sIlBhZGRpbmciOnsiJHJlZiI6IjYxIn0sIkJhY2tncm91bmQiOnsiJGlkIjoiMzA5IiwiQ29sb3IiOnsiJGlkIjoiMzEwIiwiQSI6MjU1LCJSIjoxNjUsIkciOjE2NSwiQiI6MTY1fX0sIklzVmlzaWJsZSI6dHJ1ZSwiV2lkdGgiOjEzLjAsIkhlaWdodCI6MTMuMCwiQm9yZGVyU3R5bGUiOnsiJGlkIjoiMzExIiwiTGluZUNvbG9yIjp7IiRyZWYiOiI2MyJ9LCJMaW5lV2VpZ2h0IjowLjAsIkxpbmVUeXBlIjowLCJQYXJlbnRTdHlsZSI6eyIkcmVmIjoiNjIifX0sIlBhcmVudFN0eWxlIjp7IiRyZWYiOiI1OSJ9fSwiVGl0bGVTdHlsZSI6eyIkaWQiOiIzMTIiLCJGb250U2V0dGluZ3MiOnsiJGlkIjoiMzEzIiwiRm9udFNpemUiOjExLCJGb250TmFtZSI6IkNhbGlicmkiLCJJc0JvbGQiOmZhbHNlLCJJc0l0YWxpYyI6ZmFsc2UsIklzVW5kZXJsaW5lZCI6ZmFsc2UsIlBhcmVudFN0eWxlIjp7IiRyZWYiOiI2NiJ9fSwiQXV0b1NpemUiOjIsIkZvcmVncm91bmQiOnsiJHJlZiI6IjY3In0sIk1heFdpZHRoIjoyMzIuNzA4ODE2NTI4MzIwMzE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xNCIsIkxpbmVDb2xvciI6bnVsbCwiTGluZVdlaWdodCI6MC4wLCJMaW5lVHlwZSI6MCwiUGFyZW50U3R5bGUiOm51bGx9LCJQYXJlbnRTdHlsZSI6eyIkcmVmIjoiNjUifX0sIkRhdGVTdHlsZSI6eyIkaWQiOiIzMTUiLCJGb250U2V0dGluZ3MiOnsiJGlkIjoiMzE2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E3IiwiTGluZUNvbG9yIjpudWxsLCJMaW5lV2VpZ2h0IjowLjAsIkxpbmVUeXBlIjowLCJQYXJlbnRTdHlsZSI6bnVsbH0sIlBhcmVudFN0eWxlIjp7IiRyZWYiOiI3MiJ9fSwiRGF0ZUZvcm1hdCI6eyIkcmVmIjoiNzkifSwiSXNWaXNpYmxlIjpmYWxzZSwiUGFyZW50U3R5bGUiOnsiJHJlZiI6IjUzIn19LCJQb3NpdGlvbiI6eyJSYXRpbyI6MC4wOTE4MjMxMTUxNzIyMDk1NjMsIklzQ3VzdG9tIjpmYWxzZX0sIkRhdGVGb3JtYXQiOnsiJHJlZiI6Ijc5In0sIklkIjoiYmMzZTEwZWItNmFiMy00MGRlLTk4ODMtN2JiNzcyMjJhYWI2IiwiSW1wb3J0SWQiOiIxIiwiVGl0bGUiOiJMYXVuY2hlcyBpdHMgZmlyc3QgbWluaSBwYXNzZW5nZXIgYXV0b21vYmlsZSIsIk5vdGUiOm51bGwsIkh5cGVybGluayI6bnVsbCwiSXNDaGFuZ2VkIjpmYWxzZSwiSXNOZXciOmZhbHNlfSx7IiRpZCI6IjMxOCIsIkRhdGUiOiIxOTY4LTAxLTAxVDIzOjU5OjAwWiIsIlN0eWxlIjp7IiRpZCI6IjMxOSIsIlNoYXBlIjoxLCJDb25uZWN0b3JNYXJnaW4iOnsiJHJlZiI6IjU0In0sIkNvbm5lY3RvclN0eWxlIjp7IiRpZCI6IjMyMCIsIkxpbmVDb2xvciI6eyIkaWQiOiIzMjEiLCIkdHlwZSI6Ik5MUkUuQ29tbW9uLkRvbS5Tb2xpZENvbG9yQnJ1c2gsIE5MUkUuQ29tbW9uIiwiQ29sb3IiOnsiJGlkIjoiMzIyIiwiQSI6MjU1LCJSIjoyMDIsIkciOjE0NSwiQiI6MTQyfX0sIkxpbmVXZWlnaHQiOjEuMCwiTGluZVR5cGUiOjAsIlBhcmVudFN0eWxlIjp7IiRyZWYiOiI1NSJ9fSwiSXNCZWxvd1RpbWViYW5kIjp0cnVlLCJIaWRlRGF0ZSI6ZmFsc2UsIlNoYXBlU2l6ZSI6MSwiU3BhY2luZyI6Mi4wLCJQYWRkaW5nIjp7IiRyZWYiOiI1OCJ9LCJTaGFwZVN0eWxlIjp7IiRpZCI6IjMyMyIsIk1hcmdpbiI6eyIkcmVmIjoiNjAifSwiUGFkZGluZyI6eyIkcmVmIjoiNjEifSwiQmFja2dyb3VuZCI6eyIkaWQiOiIzMjQiLCJDb2xvciI6eyIkaWQiOiIzMjUiLCJBIjoyNTUsIlIiOjIwMiwiRyI6MTQ1LCJCIjoxNDJ9fSwiSXNWaXNpYmxlIjp0cnVlLCJXaWR0aCI6MTMuMCwiSGVpZ2h0IjoxMy4wLCJCb3JkZXJTdHlsZSI6eyIkaWQiOiIzMjYiLCJMaW5lQ29sb3IiOnsiJHJlZiI6IjYzIn0sIkxpbmVXZWlnaHQiOjAuMCwiTGluZVR5cGUiOjAsIlBhcmVudFN0eWxlIjp7IiRyZWYiOiI2MiJ9fSwiUGFyZW50U3R5bGUiOnsiJHJlZiI6IjU5In19LCJUaXRsZVN0eWxlIjp7IiRpZCI6IjMyNyIsIkZvbnRTZXR0aW5ncyI6eyIkaWQiOiIzMjgiLCJGb250U2l6ZSI6MTEsIkZvbnROYW1lIjoiQ2FsaWJyaSIsIklzQm9sZCI6ZmFsc2UsIklzSXRhbGljIjpmYWxzZSwiSXNVbmRlcmxpbmVkIjpmYWxzZSwiUGFyZW50U3R5bGUiOnsiJHJlZiI6IjY2In19LCJBdXRvU2l6ZSI6MCwiRm9yZWdyb3VuZCI6eyIkaWQiOiIzMjkiLCJDb2xvciI6eyIkaWQiOiIzMzAiLCJBIjoyNTUsIlIiOjIzNiwiRyI6MjE3LCJCIjoyMT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zEiLCJMaW5lQ29sb3IiOm51bGwsIkxpbmVXZWlnaHQiOjAuMCwiTGluZVR5cGUiOjAsIlBhcmVudFN0eWxlIjpudWxsfSwiUGFyZW50U3R5bGUiOnsiJHJlZiI6IjY1In19LCJEYXRlU3R5bGUiOnsiJGlkIjoiMzMyIiwiRm9udFNldHRpbmdzIjp7IiRpZCI6IjMzMyIsIkZvbnRTaXplIjoxMCwiRm9udE5hbWUiOiJDYWxpYnJpIiwiSXNCb2xkIjpmYWxzZSwiSXNJdGFsaWMiOmZhbHNlLCJJc1VuZGVybGluZWQiOmZhbHNlLCJQYXJlbnRTdHlsZSI6eyIkcmVmIjoiNzMifX0sIkF1dG9TaXplIjowLCJGb3JlZ3JvdW5kIjp7IiRpZCI6IjMzNCIsIkNvbG9yIjp7IiRpZCI6IjMzNS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zN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NkZTk1NTA4LTMzODMtNDk2My04Y2Y2LWZmOTM2YWIzZmUyYSIsIkltcG9ydElkIjoiMSIsIlRpdGxlIjoiMTAgbWlsbGlvbiBtb3RvcmN5Y2xlcyBwcm9kdWNlZCIsIk5vdGUiOm51bGwsIkh5cGVybGluayI6bnVsbCwiSXNDaGFuZ2VkIjpmYWxzZSwiSXNOZXciOmZhbHNlfSx7IiRpZCI6IjMzNyIsIkRhdGUiOiIxOTcwLTEwLTAxVDIzOjU5OjAwWiIsIlN0eWxlIjp7IiRpZCI6IjMzOCIsIlNoYXBlIjoxLCJDb25uZWN0b3JNYXJnaW4iOnsiJHJlZiI6IjU0In0sIkNvbm5lY3RvclN0eWxlIjp7IiRpZCI6IjMzOSIsIkxpbmVDb2xvciI6eyIkaWQiOiIzNDAiLCIkdHlwZSI6Ik5MUkUuQ29tbW9uLkRvbS5Tb2xpZENvbG9yQnJ1c2gsIE5MUkUuQ29tbW9uIiwiQ29sb3IiOnsiJGlkIjoiMzQxIiwiQSI6MjU1LCJSIjoxOTksIkciOjEsIkIiOjJ9fSwiTGluZVdlaWdodCI6MS4wLCJMaW5lVHlwZSI6MCwiUGFyZW50U3R5bGUiOnsiJHJlZiI6IjU1In19LCJJc0JlbG93VGltZWJhbmQiOmZhbHNlLCJIaWRlRGF0ZSI6ZmFsc2UsIlNoYXBlU2l6ZSI6MSwiU3BhY2luZyI6Mi4wLCJQYWRkaW5nIjp7IiRyZWYiOiI1OCJ9LCJTaGFwZVN0eWxlIjp7IiRpZCI6IjM0MiIsIk1hcmdpbiI6eyIkcmVmIjoiNjAifSwiUGFkZGluZyI6eyIkcmVmIjoiNjEifSwiQmFja2dyb3VuZCI6eyIkaWQiOiIzNDMiLCJDb2xvciI6eyIkaWQiOiIzNDQiLCJBIjoyNTUsIlIiOjE2MywiRyI6MzEsIkIiOjI1fX0sIklzVmlzaWJsZSI6dHJ1ZSwiV2lkdGgiOjEzLjAsIkhlaWdodCI6MTMuMCwiQm9yZGVyU3R5bGUiOnsiJGlkIjoiMzQ1IiwiTGluZUNvbG9yIjp7IiRyZWYiOiI2MyJ9LCJMaW5lV2VpZ2h0IjowLjAsIkxpbmVUeXBlIjowLCJQYXJlbnRTdHlsZSI6eyIkcmVmIjoiNjIifX0sIlBhcmVudFN0eWxlIjp7IiRyZWYiOiI1OSJ9fSwiVGl0bGVTdHlsZSI6eyIkaWQiOiIzNDYiLCJGb250U2V0dGluZ3MiOnsiJGlkIjoiMzQ3IiwiRm9udFNpemUiOjExLCJGb250TmFtZSI6IkNhbGlicmkiLCJJc0JvbGQiOmZhbHNlLCJJc0l0YWxpYyI6ZmFsc2UsIklzVW5kZXJsaW5lZCI6ZmFsc2UsIlBhcmVudFN0eWxlIjp7IiRyZWYiOiI2NiJ9fSwiQXV0b1NpemUiOjAsIkZvcmVncm91bmQiOnsiJGlkIjoiMzQ4IiwiQ29sb3IiOnsiJGlkIjoiMzQ5IiwiQSI6MjU1LCJSIjoyNTUsIkciOjgzLCJCIjo4M3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1MCIsIkxpbmVDb2xvciI6bnVsbCwiTGluZVdlaWdodCI6MC4wLCJMaW5lVHlwZSI6MCwiUGFyZW50U3R5bGUiOm51bGx9LCJQYXJlbnRTdHlsZSI6eyIkcmVmIjoiNjUifX0sIkRhdGVTdHlsZSI6eyIkaWQiOiIzNTEiLCJGb250U2V0dGluZ3MiOnsiJGlkIjoiMzUyIiwiRm9udFNpemUiOjEwLCJGb250TmFtZSI6IkNhbGlicmkiLCJJc0JvbGQiOmZhbHNlLCJJc0l0YWxpYyI6ZmFsc2UsIklzVW5kZXJsaW5lZCI6ZmFsc2UsIlBhcmVudFN0eWxlIjp7IiRyZWYiOiI3MyJ9fSwiQXV0b1NpemUiOjAsIkZvcmVncm91bmQiOnsiJGlkIjoiMzUzIiwiQ29sb3IiOnsiJGlkIjoiMzU0IiwiQSI6MjU1LCJSIjoyNTUsIkciOjgzLCJCIjo4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1NSIsIkxpbmVDb2xvciI6bnVsbCwiTGluZVdlaWdodCI6MC4wLCJMaW5lVHlwZSI6MCwiUGFyZW50U3R5bGUiOm51bGx9LCJQYXJlbnRTdHlsZSI6eyIkcmVmIjoiNzIifX0sIkRhdGVGb3JtYXQiOnsiJHJlZiI6Ijc5In0sIklzVmlzaWJsZSI6dHJ1ZSwiUGFyZW50U3R5bGUiOnsiJHJlZiI6IjUzIn19LCJQb3NpdGlvbiI6eyJSYXRpbyI6MC4zMDc3NzM2OTI1MTk1NzY0OCwiSXNDdXN0b20iOmZhbHNlfSwiRGF0ZUZvcm1hdCI6eyIkcmVmIjoiNzkifSwiSWQiOiIyNDE0MDk5NS1iOWI5LTQ1YzItOGVmOC00MTQ4ZDYyYjVhOGEiLCJJbXBvcnRJZCI6IjEiLCJUaXRsZSI6IkRyaXZpbmcgU2FmZXR5IFByb21vdGlvbiBDZW50ZXIiLCJOb3RlIjpudWxsLCJIeXBlcmxpbmsiOm51bGwsIklzQ2hhbmdlZCI6ZmFsc2UsIklzTmV3IjpmYWxzZX0seyIkaWQiOiIzNTYiLCJEYXRlIjoiMTk3Mi0wNy0wMVQyMzo1OTowMFoiLCJTdHlsZSI6eyIkaWQiOiIzNTciLCJTaGFwZSI6MSwiQ29ubmVjdG9yTWFyZ2luIjp7IiRyZWYiOiI1NCJ9LCJDb25uZWN0b3JTdHlsZSI6eyIkaWQiOiIzNTgiLCJMaW5lQ29sb3IiOnsiJGlkIjoiMzU5IiwiJHR5cGUiOiJOTFJFLkNvbW1vbi5Eb20uU29saWRDb2xvckJydXNoLCBOTFJFLkNvbW1vbiIsIkNvbG9yIjp7IiRpZCI6IjM2MCIsIkEiOjI1NSwiUiI6MjAyLCJHIjoxNDUsIkIiOjE0Mn19LCJMaW5lV2VpZ2h0IjoxLjAsIkxpbmVUeXBlIjowLCJQYXJlbnRTdHlsZSI6eyIkcmVmIjoiNTUifX0sIklzQmVsb3dUaW1lYmFuZCI6dHJ1ZSwiSGlkZURhdGUiOmZhbHNlLCJTaGFwZVNpemUiOjEsIlNwYWNpbmciOjIuMCwiUGFkZGluZyI6eyIkcmVmIjoiNTgifSwiU2hhcGVTdHlsZSI6eyIkaWQiOiIzNjEiLCJNYXJnaW4iOnsiJHJlZiI6IjYwIn0sIlBhZGRpbmciOnsiJHJlZiI6IjYxIn0sIkJhY2tncm91bmQiOnsiJGlkIjoiMzYyIiwiQ29sb3IiOnsiJGlkIjoiMzYzIiwiQSI6MjU1LCJSIjoyMDIsIkciOjE0NSwiQiI6MTQyfX0sIklzVmlzaWJsZSI6dHJ1ZSwiV2lkdGgiOjEzLjAsIkhlaWdodCI6MTMuMCwiQm9yZGVyU3R5bGUiOnsiJGlkIjoiMzY0IiwiTGluZUNvbG9yIjp7IiRyZWYiOiI2MyJ9LCJMaW5lV2VpZ2h0IjowLjAsIkxpbmVUeXBlIjowLCJQYXJlbnRTdHlsZSI6eyIkcmVmIjoiNjIifX0sIlBhcmVudFN0eWxlIjp7IiRyZWYiOiI1OSJ9fSwiVGl0bGVTdHlsZSI6eyIkaWQiOiIzNjUiLCJGb250U2V0dGluZ3MiOnsiJGlkIjoiMzY2IiwiRm9udFNpemUiOjExLCJGb250TmFtZSI6IkNhbGlicmkiLCJJc0JvbGQiOmZhbHNlLCJJc0l0YWxpYyI6ZmFsc2UsIklzVW5kZXJsaW5lZCI6ZmFsc2UsIlBhcmVudFN0eWxlIjp7IiRyZWYiOiI2NiJ9fSwiQXV0b1NpemUiOjAsIkZvcmVncm91bmQiOnsiJGlkIjoiMzY3IiwiQ29sb3IiOnsiJGlkIjoiMzY4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Y5IiwiTGluZUNvbG9yIjpudWxsLCJMaW5lV2VpZ2h0IjowLjAsIkxpbmVUeXBlIjowLCJQYXJlbnRTdHlsZSI6bnVsbH0sIlBhcmVudFN0eWxlIjp7IiRyZWYiOiI2NSJ9fSwiRGF0ZVN0eWxlIjp7IiRpZCI6IjM3MCIsIkZvbnRTZXR0aW5ncyI6eyIkaWQiOiIzNzEiLCJGb250U2l6ZSI6MTAsIkZvbnROYW1lIjoiQ2FsaWJyaSIsIklzQm9sZCI6ZmFsc2UsIklzSXRhbGljIjpmYWxzZSwiSXNVbmRlcmxpbmVkIjpmYWxzZSwiUGFyZW50U3R5bGUiOnsiJHJlZiI6IjczIn19LCJBdXRvU2l6ZSI6MCwiRm9yZWdyb3VuZCI6eyIkaWQiOiIzNzIiLCJDb2xvciI6eyIkaWQiOiIzNzM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zNzQ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jMGUzMjRmZS0xN2QxLTRjNDctODgzMi1iZGM3ZmJhNzVhNjYiLCJJbXBvcnRJZCI6IjEiLCJUaXRsZSI6IkxhdW5jaGVzIHRoZSBDaXZpYyIsIk5vdGUiOm51bGwsIkh5cGVybGluayI6bnVsbCwiSXNDaGFuZ2VkIjpmYWxzZSwiSXNOZXciOmZhbHNlfSx7IiRpZCI6IjM3NSIsIkRhdGUiOiIxOTczLTEwLTAxVDIzOjU5OjAwWiIsIlN0eWxlIjp7IiRpZCI6IjM3NiIsIlNoYXBlIjoxLCJDb25uZWN0b3JNYXJnaW4iOnsiJHJlZiI6IjU0In0sIkNvbm5lY3RvclN0eWxlIjp7IiRpZCI6IjM3NyIsIkxpbmVDb2xvciI6eyIkaWQiOiIzNzgiLCIkdHlwZSI6Ik5MUkUuQ29tbW9uLkRvbS5Tb2xpZENvbG9yQnJ1c2gsIE5MUkUuQ29tbW9uIiwiQ29sb3IiOnsiJGlkIjoiMzc5IiwiQSI6MjU1LCJSIjoxNjMsIkciOjMxLCJCIjoyNX19LCJMaW5lV2VpZ2h0IjoxLjAsIkxpbmVUeXBlIjowLCJQYXJlbnRTdHlsZSI6eyIkcmVmIjoiNTUifX0sIklzQmVsb3dUaW1lYmFuZCI6ZmFsc2UsIkhpZGVEYXRlIjpmYWxzZSwiU2hhcGVTaXplIjoxLCJTcGFjaW5nIjoyLjAsIlBhZGRpbmciOnsiJHJlZiI6IjU4In0sIlNoYXBlU3R5bGUiOnsiJGlkIjoiMzgwIiwiTWFyZ2luIjp7IiRyZWYiOiI2MCJ9LCJQYWRkaW5nIjp7IiRyZWYiOiI2MSJ9LCJCYWNrZ3JvdW5kIjp7IiRpZCI6IjM4MSIsIkNvbG9yIjp7IiRpZCI6IjM4MiIsIkEiOjI1NSwiUiI6MTYzLCJHIjozMSwiQiI6MjV9fSwiSXNWaXNpYmxlIjp0cnVlLCJXaWR0aCI6MTMuMCwiSGVpZ2h0IjoxMy4wLCJCb3JkZXJTdHlsZSI6eyIkaWQiOiIzODMiLCJMaW5lQ29sb3IiOnsiJHJlZiI6IjYzIn0sIkxpbmVXZWlnaHQiOjAuMCwiTGluZVR5cGUiOjAsIlBhcmVudFN0eWxlIjp7IiRyZWYiOiI2MiJ9fSwiUGFyZW50U3R5bGUiOnsiJHJlZiI6IjU5In19LCJUaXRsZVN0eWxlIjp7IiRpZCI6IjM4NCIsIkZvbnRTZXR0aW5ncyI6eyIkaWQiOiIzODUiLCJGb250U2l6ZSI6MTEsIkZvbnROYW1lIjoiQ2FsaWJyaSIsIklzQm9sZCI6ZmFsc2UsIklzSXRhbGljIjpmYWxzZSwiSXNVbmRlcmxpbmVkIjpmYWxzZSwiUGFyZW50U3R5bGUiOnsiJHJlZiI6IjY2In19LCJBdXRvU2l6ZSI6MCwiRm9yZWdyb3VuZCI6eyIkaWQiOiIzODYiLCJDb2xvciI6eyIkaWQiOiIzODciLCJBIjoyNTUsIlIiOjI1NSwiRyI6ODMsIkIiOjg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g4IiwiTGluZUNvbG9yIjpudWxsLCJMaW5lV2VpZ2h0IjowLjAsIkxpbmVUeXBlIjowLCJQYXJlbnRTdHlsZSI6bnVsbH0sIlBhcmVudFN0eWxlIjp7IiRyZWYiOiI2NSJ9fSwiRGF0ZVN0eWxlIjp7IiRpZCI6IjM4OSIsIkZvbnRTZXR0aW5ncyI6eyIkaWQiOiIzOTAiLCJGb250U2l6ZSI6MTAsIkZvbnROYW1lIjoiQ2FsaWJyaSIsIklzQm9sZCI6ZmFsc2UsIklzSXRhbGljIjpmYWxzZSwiSXNVbmRlcmxpbmVkIjpmYWxzZSwiUGFyZW50U3R5bGUiOnsiJHJlZiI6IjczIn19LCJBdXRvU2l6ZSI6MCwiRm9yZWdyb3VuZCI6eyIkaWQiOiIzOTEiLCJDb2xvciI6eyIkaWQiOiIzOTIiLCJBIjoyNTUsIlIiOjI1NSwiRyI6ODMsIkIiOjg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k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2YxM2M5ZWQtNjRjMS00MGQ4LTkzYzAtODA5NjQ3Yjc5ODkxIiwiSW1wb3J0SWQiOiIxIiwiVGl0bGUiOiIyIG1pbGxpb24gbW90b3JjeWNsZXMgcHJvZHVjZWQiLCJOb3RlIjpudWxsLCJIeXBlcmxpbmsiOm51bGwsIklzQ2hhbmdlZCI6ZmFsc2UsIklzTmV3IjpmYWxzZX0seyIkaWQiOiIzOTQiLCJEYXRlIjoiMTk3NC0xMC0wMVQyMzo1OTowMFoiLCJTdHlsZSI6eyIkaWQiOiIzOTUiLCJTaGFwZSI6MSwiQ29ubmVjdG9yTWFyZ2luIjp7IiRyZWYiOiI1NCJ9LCJDb25uZWN0b3JTdHlsZSI6eyIkaWQiOiIzOTYiLCJMaW5lQ29sb3IiOnsiJGlkIjoiMzk3IiwiJHR5cGUiOiJOTFJFLkNvbW1vbi5Eb20uU29saWRDb2xvckJydXNoLCBOTFJFLkNvbW1vbiIsIkNvbG9yIjp7IiRpZCI6IjM5OCIsIkEiOjI1NSwiUiI6MjAyLCJHIjoxNDUsIkIiOjE0Mn19LCJMaW5lV2VpZ2h0IjoxLjAsIkxpbmVUeXBlIjowLCJQYXJlbnRTdHlsZSI6eyIkcmVmIjoiNTUifX0sIklzQmVsb3dUaW1lYmFuZCI6dHJ1ZSwiSGlkZURhdGUiOmZhbHNlLCJTaGFwZVNpemUiOjEsIlNwYWNpbmciOjIuMCwiUGFkZGluZyI6eyIkcmVmIjoiNTgifSwiU2hhcGVTdHlsZSI6eyIkaWQiOiIzOTkiLCJNYXJnaW4iOnsiJHJlZiI6IjYwIn0sIlBhZGRpbmciOnsiJHJlZiI6IjYxIn0sIkJhY2tncm91bmQiOnsiJGlkIjoiNDAwIiwiQ29sb3IiOnsiJGlkIjoiNDAxIiwiQSI6MjU1LCJSIjoyMDIsIkciOjE0NSwiQiI6MTQyfX0sIklzVmlzaWJsZSI6dHJ1ZSwiV2lkdGgiOjEzLjAsIkhlaWdodCI6MTMuMCwiQm9yZGVyU3R5bGUiOnsiJGlkIjoiNDAyIiwiTGluZUNvbG9yIjp7IiRyZWYiOiI2MyJ9LCJMaW5lV2VpZ2h0IjowLjAsIkxpbmVUeXBlIjowLCJQYXJlbnRTdHlsZSI6eyIkcmVmIjoiNjIifX0sIlBhcmVudFN0eWxlIjp7IiRyZWYiOiI1OSJ9fSwiVGl0bGVTdHlsZSI6eyIkaWQiOiI0MDMiLCJGb250U2V0dGluZ3MiOnsiJGlkIjoiNDA0IiwiRm9udFNpemUiOjExLCJGb250TmFtZSI6IkNhbGlicmkiLCJJc0JvbGQiOmZhbHNlLCJJc0l0YWxpYyI6ZmFsc2UsIklzVW5kZXJsaW5lZCI6ZmFsc2UsIlBhcmVudFN0eWxlIjp7IiRyZWYiOiI2NiJ9fSwiQXV0b1NpemUiOjAsIkZvcmVncm91bmQiOnsiJGlkIjoiNDA1IiwiQ29sb3IiOnsiJGlkIjoiNDA2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A3IiwiTGluZUNvbG9yIjpudWxsLCJMaW5lV2VpZ2h0IjowLjAsIkxpbmVUeXBlIjowLCJQYXJlbnRTdHlsZSI6bnVsbH0sIlBhcmVudFN0eWxlIjp7IiRyZWYiOiI2NSJ9fSwiRGF0ZVN0eWxlIjp7IiRpZCI6IjQwOCIsIkZvbnRTZXR0aW5ncyI6eyIkaWQiOiI0MDkiLCJGb250U2l6ZSI6MTAsIkZvbnROYW1lIjoiQ2FsaWJyaSIsIklzQm9sZCI6ZmFsc2UsIklzSXRhbGljIjpmYWxzZSwiSXNVbmRlcmxpbmVkIjpmYWxzZSwiUGFyZW50U3R5bGUiOnsiJHJlZiI6IjczIn19LCJBdXRvU2l6ZSI6MCwiRm9yZWdyb3VuZCI6eyIkaWQiOiI0MTAiLCJDb2xvciI6eyIkaWQiOiI0MTE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T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iODNkZjdjYy1kMjVjLTRjZjEtYjlhZC00NTljYzM5ODI4MzMiLCJJbXBvcnRJZCI6IjEiLCJUaXRsZSI6IkxhdW5jaGVzIHRoZSBHb2xkIFdpbmcgR0wxMDAwIiwiTm90ZSI6bnVsbCwiSHlwZXJsaW5rIjpudWxsLCJJc0NoYW5nZWQiOmZhbHNlLCJJc05ldyI6ZmFsc2V9LHsiJGlkIjoiNDEzIiwiRGF0ZSI6IjE5NzYtMDUtMDFUMjM6NTk6MDBaIiwiU3R5bGUiOnsiJGlkIjoiNDE0IiwiU2hhcGUiOjEsIkNvbm5lY3Rvck1hcmdpbiI6eyIkcmVmIjoiNTQifSwiQ29ubmVjdG9yU3R5bGUiOnsiJGlkIjoiNDE1IiwiTGluZUNvbG9yIjp7IiRpZCI6IjQxNiIsIiR0eXBlIjoiTkxSRS5Db21tb24uRG9tLlNvbGlkQ29sb3JCcnVzaCwgTkxSRS5Db21tb24iLCJDb2xvciI6eyIkaWQiOiI0MTciLCJBIjoyNTUsIlIiOjIwMiwiRyI6MTQ1LCJCIjoxNDJ9fSwiTGluZVdlaWdodCI6MS4wLCJMaW5lVHlwZSI6MCwiUGFyZW50U3R5bGUiOnsiJHJlZiI6IjU1In19LCJJc0JlbG93VGltZWJhbmQiOmZhbHNlLCJIaWRlRGF0ZSI6ZmFsc2UsIlNoYXBlU2l6ZSI6MSwiU3BhY2luZyI6Mi4wLCJQYWRkaW5nIjp7IiRyZWYiOiI1OCJ9LCJTaGFwZVN0eWxlIjp7IiRpZCI6IjQxOCIsIk1hcmdpbiI6eyIkcmVmIjoiNjAifSwiUGFkZGluZyI6eyIkcmVmIjoiNjEifSwiQmFja2dyb3VuZCI6eyIkaWQiOiI0MTkiLCJDb2xvciI6eyIkaWQiOiI0MjAiLCJBIjoyNTUsIlIiOjIwMiwiRyI6MTQ1LCJCIjoxNDJ9fSwiSXNWaXNpYmxlIjp0cnVlLCJXaWR0aCI6MTMuMCwiSGVpZ2h0IjoxMy4wLCJCb3JkZXJTdHlsZSI6eyIkaWQiOiI0MjEiLCJMaW5lQ29sb3IiOnsiJHJlZiI6IjYzIn0sIkxpbmVXZWlnaHQiOjAuMCwiTGluZVR5cGUiOjAsIlBhcmVudFN0eWxlIjp7IiRyZWYiOiI2MiJ9fSwiUGFyZW50U3R5bGUiOnsiJHJlZiI6IjU5In19LCJUaXRsZVN0eWxlIjp7IiRpZCI6IjQyMiIsIkZvbnRTZXR0aW5ncyI6eyIkaWQiOiI0MjMiLCJGb250U2l6ZSI6MTEsIkZvbnROYW1lIjoiQ2FsaWJyaSIsIklzQm9sZCI6ZmFsc2UsIklzSXRhbGljIjpmYWxzZSwiSXNVbmRlcmxpbmVkIjpmYWxzZSwiUGFyZW50U3R5bGUiOnsiJHJlZiI6IjY2In19LCJBdXRvU2l6ZSI6MCwiRm9yZWdyb3VuZCI6eyIkaWQiOiI0MjQiLCJDb2xvciI6eyIkaWQiOiI0MjUiLCJBIjoyNTUsIlIiOjIzNiwiRyI6MjE3LCJCIjoyMT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MjYiLCJMaW5lQ29sb3IiOm51bGwsIkxpbmVXZWlnaHQiOjAuMCwiTGluZVR5cGUiOjAsIlBhcmVudFN0eWxlIjpudWxsfSwiUGFyZW50U3R5bGUiOnsiJHJlZiI6IjY1In19LCJEYXRlU3R5bGUiOnsiJGlkIjoiNDI3IiwiRm9udFNldHRpbmdzIjp7IiRpZCI6IjQyOCIsIkZvbnRTaXplIjoxMCwiRm9udE5hbWUiOiJDYWxpYnJpIiwiSXNCb2xkIjpmYWxzZSwiSXNJdGFsaWMiOmZhbHNlLCJJc1VuZGVybGluZWQiOmZhbHNlLCJQYXJlbnRTdHlsZSI6eyIkcmVmIjoiNzMifX0sIkF1dG9TaXplIjowLCJGb3JlZ3JvdW5kIjp7IiRpZCI6IjQyOSIsIkNvbG9yIjp7IiRpZCI6IjQzMC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zM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VlZTQ2MDU3LTU4MmUtNDZhNS05ZDk5LWUwNzk0YzFiYjljMCIsIkltcG9ydElkIjoiMSIsIlRpdGxlIjoiTGF1bmNoZXMgdGhlIEFjY29yZCIsIk5vdGUiOm51bGwsIkh5cGVybGluayI6bnVsbCwiSXNDaGFuZ2VkIjpmYWxzZSwiSXNOZXciOmZhbHNlfSx7IiRpZCI6IjQzMiIsIkRhdGUiOiIxOTgxLTA4LTAxVDIzOjU5OjAwWiIsIlN0eWxlIjp7IiRpZCI6IjQzMyIsIlNoYXBlIjoxLCJDb25uZWN0b3JNYXJnaW4iOnsiJHJlZiI6IjU0In0sIkNvbm5lY3RvclN0eWxlIjp7IiRpZCI6IjQzNCIsIkxpbmVDb2xvciI6eyIkaWQiOiI0MzUiLCIkdHlwZSI6Ik5MUkUuQ29tbW9uLkRvbS5Tb2xpZENvbG9yQnJ1c2gsIE5MUkUuQ29tbW9uIiwiQ29sb3IiOnsiJGlkIjoiNDM2IiwiQSI6MjU1LCJSIjoyMDIsIkciOjE0NSwiQiI6MTQyfX0sIkxpbmVXZWlnaHQiOjEuMCwiTGluZVR5cGUiOjAsIlBhcmVudFN0eWxlIjp7IiRyZWYiOiI1NSJ9fSwiSXNCZWxvd1RpbWViYW5kIjp0cnVlLCJIaWRlRGF0ZSI6ZmFsc2UsIlNoYXBlU2l6ZSI6MSwiU3BhY2luZyI6Mi4wLCJQYWRkaW5nIjp7IiRyZWYiOiI1OCJ9LCJTaGFwZVN0eWxlIjp7IiRpZCI6IjQzNyIsIk1hcmdpbiI6eyIkcmVmIjoiNjAifSwiUGFkZGluZyI6eyIkcmVmIjoiNjEifSwiQmFja2dyb3VuZCI6eyIkaWQiOiI0MzgiLCJDb2xvciI6eyIkaWQiOiI0MzkiLCJBIjoyNTUsIlIiOjIwMiwiRyI6MTQ1LCJCIjoxNDJ9fSwiSXNWaXNpYmxlIjp0cnVlLCJXaWR0aCI6MTMuMCwiSGVpZ2h0IjoxMy4wLCJCb3JkZXJTdHlsZSI6eyIkaWQiOiI0NDAiLCJMaW5lQ29sb3IiOnsiJHJlZiI6IjYzIn0sIkxpbmVXZWlnaHQiOjAuMCwiTGluZVR5cGUiOjAsIlBhcmVudFN0eWxlIjp7IiRyZWYiOiI2MiJ9fSwiUGFyZW50U3R5bGUiOnsiJHJlZiI6IjU5In19LCJUaXRsZVN0eWxlIjp7IiRpZCI6IjQ0MSIsIkZvbnRTZXR0aW5ncyI6eyIkaWQiOiI0NDIiLCJGb250U2l6ZSI6MTEsIkZvbnROYW1lIjoiQ2FsaWJyaSIsIklzQm9sZCI6ZmFsc2UsIklzSXRhbGljIjpmYWxzZSwiSXNVbmRlcmxpbmVkIjpmYWxzZSwiUGFyZW50U3R5bGUiOnsiJHJlZiI6IjY2In19LCJBdXRvU2l6ZSI6MiwiRm9yZWdyb3VuZCI6eyIkaWQiOiI0NDMiLCJDb2xvciI6eyIkaWQiOiI0NDQiLCJBIjoyNTUsIlIiOjIzNiwiRyI6MjE3LCJCIjoyMTZ9fSwiTWF4V2lkdGgiOjMwOC40NzkzNzAxMTcxODc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NDUiLCJMaW5lQ29sb3IiOm51bGwsIkxpbmVXZWlnaHQiOjAuMCwiTGluZVR5cGUiOjAsIlBhcmVudFN0eWxlIjpudWxsfSwiUGFyZW50U3R5bGUiOnsiJHJlZiI6IjY1In19LCJEYXRlU3R5bGUiOnsiJGlkIjoiNDQ2IiwiRm9udFNldHRpbmdzIjp7IiRpZCI6IjQ0NyIsIkZvbnRTaXplIjoxMCwiRm9udE5hbWUiOiJDYWxpYnJpIiwiSXNCb2xkIjpmYWxzZSwiSXNJdGFsaWMiOmZhbHNlLCJJc1VuZGVybGluZWQiOmZhbHNlLCJQYXJlbnRTdHlsZSI6eyIkcmVmIjoiNzMifX0sIkF1dG9TaXplIjowLCJGb3JlZ3JvdW5kIjp7IiRpZCI6IjQ0OCIsIkNvbG9yIjp7IiRpZCI6IjQ0OS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1MCIsIkxpbmVDb2xvciI6bnVsbCwiTGluZVdlaWdodCI6MC4wLCJMaW5lVHlwZSI6MCwiUGFyZW50U3R5bGUiOm51bGx9LCJQYXJlbnRTdHlsZSI6eyIkcmVmIjoiNzIifX0sIkRhdGVGb3JtYXQiOnsiJHJlZiI6Ijc5In0sIklzVmlzaWJsZSI6dHJ1ZSwiUGFyZW50U3R5bGUiOnsiJHJlZiI6IjUzIn19LCJQb3NpdGlvbiI6eyJSYXRpbyI6MC4zMDc3NzM2ODg5ODc0NDkzOSwiSXNDdXN0b20iOmZhbHNlfSwiRGF0ZUZvcm1hdCI6eyIkcmVmIjoiNzkifSwiSWQiOiIyNTczOWEzNS01MDI2LTQ0MjMtYTJmZC02NmE4NjFhNjQyMWYiLCJJbXBvcnRJZCI6IjEiLCJUaXRsZSI6IkFubm91bmNlcyB0aGUgZmlyc3QgY2FyIG5hdmlnYXRpb24gc3lzdGVtIiwiTm90ZSI6bnVsbCwiSHlwZXJsaW5rIjpudWxsLCJJc0NoYW5nZWQiOmZhbHNlLCJJc05ldyI6ZmFsc2V9LHsiJGlkIjoiNDUxIiwiRGF0ZSI6IjE5ODUtMDctMDFUMjM6NTk6MDBaIiwiU3R5bGUiOnsiJGlkIjoiNDUyIiwiU2hhcGUiOjEsIkNvbm5lY3Rvck1hcmdpbiI6eyIkcmVmIjoiNTQifSwiQ29ubmVjdG9yU3R5bGUiOnsiJGlkIjoiNDUzIiwiTGluZUNvbG9yIjp7IiRpZCI6IjQ1NCIsIiR0eXBlIjoiTkxSRS5Db21tb24uRG9tLlNvbGlkQ29sb3JCcnVzaCwgTkxSRS5Db21tb24iLCJDb2xvciI6eyIkaWQiOiI0NTUiLCJBIjoyNTUsIlIiOjE5OSwiRyI6MSwiQiI6Mn19LCJMaW5lV2VpZ2h0IjoxLjAsIkxpbmVUeXBlIjowLCJQYXJlbnRTdHlsZSI6eyIkcmVmIjoiNTUifX0sIklzQmVsb3dUaW1lYmFuZCI6ZmFsc2UsIkhpZGVEYXRlIjpmYWxzZSwiU2hhcGVTaXplIjoxLCJTcGFjaW5nIjoyLjAsIlBhZGRpbmciOnsiJHJlZiI6IjU4In0sIlNoYXBlU3R5bGUiOnsiJGlkIjoiNDU2IiwiTWFyZ2luIjp7IiRyZWYiOiI2MCJ9LCJQYWRkaW5nIjp7IiRyZWYiOiI2MSJ9LCJCYWNrZ3JvdW5kIjp7IiRpZCI6IjQ1NyIsIkNvbG9yIjp7IiRpZCI6IjQ1OCIsIkEiOjI1NSwiUiI6MTYzLCJHIjozMSwiQiI6MjV9fSwiSXNWaXNpYmxlIjp0cnVlLCJXaWR0aCI6MTMuMCwiSGVpZ2h0IjoxMy4wLCJCb3JkZXJTdHlsZSI6eyIkaWQiOiI0NTkiLCJMaW5lQ29sb3IiOnsiJHJlZiI6IjYzIn0sIkxpbmVXZWlnaHQiOjAuMCwiTGluZVR5cGUiOjAsIlBhcmVudFN0eWxlIjp7IiRyZWYiOiI2MiJ9fSwiUGFyZW50U3R5bGUiOnsiJHJlZiI6IjU5In19LCJUaXRsZVN0eWxlIjp7IiRpZCI6IjQ2MCIsIkZvbnRTZXR0aW5ncyI6eyIkaWQiOiI0NjEiLCJGb250U2l6ZSI6MTEsIkZvbnROYW1lIjoiQ2FsaWJyaSIsIklzQm9sZCI6ZmFsc2UsIklzSXRhbGljIjpmYWxzZSwiSXNVbmRlcmxpbmVkIjpmYWxzZSwiUGFyZW50U3R5bGUiOnsiJHJlZiI6IjY2In19LCJBdXRvU2l6ZSI6MCwiRm9yZWdyb3VuZCI6eyIkaWQiOiI0NjIiLCJDb2xvciI6eyIkaWQiOiI0NjMiLCJBIjoyNTUsIlIiOjI1NSwiRyI6ODMsIkIiOjg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Y0IiwiTGluZUNvbG9yIjpudWxsLCJMaW5lV2VpZ2h0IjowLjAsIkxpbmVUeXBlIjowLCJQYXJlbnRTdHlsZSI6bnVsbH0sIlBhcmVudFN0eWxlIjp7IiRyZWYiOiI2NSJ9fSwiRGF0ZVN0eWxlIjp7IiRpZCI6IjQ2NSIsIkZvbnRTZXR0aW5ncyI6eyIkaWQiOiI0NjYiLCJGb250U2l6ZSI6MTAsIkZvbnROYW1lIjoiQ2FsaWJyaSIsIklzQm9sZCI6ZmFsc2UsIklzSXRhbGljIjpmYWxzZSwiSXNVbmRlcmxpbmVkIjpmYWxzZSwiUGFyZW50U3R5bGUiOnsiJHJlZiI6IjczIn19LCJBdXRvU2l6ZSI6MCwiRm9yZWdyb3VuZCI6eyIkaWQiOiI0NjciLCJDb2xvciI6eyIkaWQiOiI0NjgiLCJBIjoyNTUsIlIiOjI1NSwiRyI6ODMsIkIiOjg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Y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GUyNjk5YzUtM2UyMC00ZTYyLWI5ZTktN2IxYTA0ZWEzMjEwIiwiSW1wb3J0SWQiOiIxIiwiVGl0bGUiOiIxMCBtaWxsaW9uIHBvd2VyIHByb2R1Y3RzIHByb2R1Y2VkIiwiTm90ZSI6bnVsbCwiSHlwZXJsaW5rIjpudWxsLCJJc0NoYW5nZWQiOmZhbHNlLCJJc05ldyI6ZmFsc2V9LHsiJGlkIjoiNDcwIiwiRGF0ZSI6IjE5ODYtMDMtMDFUMjM6NTk6MDBaIiwiU3R5bGUiOnsiJGlkIjoiNDcxIiwiU2hhcGUiOjEsIkNvbm5lY3Rvck1hcmdpbiI6eyIkcmVmIjoiNTQifSwiQ29ubmVjdG9yU3R5bGUiOnsiJGlkIjoiNDcyIiwiTGluZUNvbG9yIjp7IiRpZCI6IjQ3MyIsIiR0eXBlIjoiTkxSRS5Db21tb24uRG9tLlNvbGlkQ29sb3JCcnVzaCwgTkxSRS5Db21tb24iLCJDb2xvciI6eyIkaWQiOiI0NzQiLCJBIjoyNTUsIlIiOjIwMiwiRyI6MTQ1LCJCIjoxNDJ9fSwiTGluZVdlaWdodCI6MS4wLCJMaW5lVHlwZSI6MCwiUGFyZW50U3R5bGUiOnsiJHJlZiI6IjU1In19LCJJc0JlbG93VGltZWJhbmQiOnRydWUsIkhpZGVEYXRlIjpmYWxzZSwiU2hhcGVTaXplIjoxLCJTcGFjaW5nIjoyLjAsIlBhZGRpbmciOnsiJHJlZiI6IjU4In0sIlNoYXBlU3R5bGUiOnsiJGlkIjoiNDc1IiwiTWFyZ2luIjp7IiRyZWYiOiI2MCJ9LCJQYWRkaW5nIjp7IiRyZWYiOiI2MSJ9LCJCYWNrZ3JvdW5kIjp7IiRpZCI6IjQ3NiIsIkNvbG9yIjp7IiRpZCI6IjQ3NyIsIkEiOjI1NSwiUiI6MjAyLCJHIjoxNDUsIkIiOjE0Mn19LCJJc1Zpc2libGUiOnRydWUsIldpZHRoIjoxMy4wLCJIZWlnaHQiOjEzLjAsIkJvcmRlclN0eWxlIjp7IiRpZCI6IjQ3OCIsIkxpbmVDb2xvciI6eyIkcmVmIjoiNjMifSwiTGluZVdlaWdodCI6MC4wLCJMaW5lVHlwZSI6MCwiUGFyZW50U3R5bGUiOnsiJHJlZiI6IjYyIn19LCJQYXJlbnRTdHlsZSI6eyIkcmVmIjoiNTkifX0sIlRpdGxlU3R5bGUiOnsiJGlkIjoiNDc5IiwiRm9udFNldHRpbmdzIjp7IiRpZCI6IjQ4MCIsIkZvbnRTaXplIjoxMSwiRm9udE5hbWUiOiJDYWxpYnJpIiwiSXNCb2xkIjpmYWxzZSwiSXNJdGFsaWMiOmZhbHNlLCJJc1VuZGVybGluZWQiOmZhbHNlLCJQYXJlbnRTdHlsZSI6eyIkcmVmIjoiNjYifX0sIkF1dG9TaXplIjowLCJGb3JlZ3JvdW5kIjp7IiRpZCI6IjQ4MSIsIkNvbG9yIjp7IiRpZCI6IjQ4Mi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4MyIsIkxpbmVDb2xvciI6bnVsbCwiTGluZVdlaWdodCI6MC4wLCJMaW5lVHlwZSI6MCwiUGFyZW50U3R5bGUiOm51bGx9LCJQYXJlbnRTdHlsZSI6eyIkcmVmIjoiNjUifX0sIkRhdGVTdHlsZSI6eyIkaWQiOiI0ODQiLCJGb250U2V0dGluZ3MiOnsiJGlkIjoiNDg1IiwiRm9udFNpemUiOjEwLCJGb250TmFtZSI6IkNhbGlicmkiLCJJc0JvbGQiOmZhbHNlLCJJc0l0YWxpYyI6ZmFsc2UsIklzVW5kZXJsaW5lZCI6ZmFsc2UsIlBhcmVudFN0eWxlIjp7IiRyZWYiOiI3MyJ9fSwiQXV0b1NpemUiOjAsIkZvcmVncm91bmQiOnsiJGlkIjoiNDg2IiwiQ29sb3IiOnsiJGlkIjoiNDg3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g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2Q1M2U3ZTgtYWJkNy00NmZjLWE5YjUtZjE4M2Y3NWFkMGQ0IiwiSW1wb3J0SWQiOiIxIiwiVGl0bGUiOiJMYXVuY2hlcyBBY3VyYSIsIk5vdGUiOm51bGwsIkh5cGVybGluayI6bnVsbCwiSXNDaGFuZ2VkIjpmYWxzZSwiSXNOZXciOmZhbHNlfSx7IiRpZCI6IjQ4OSIsIkRhdGUiOiIxOTg3LTEwLTAxVDIzOjU5OjAwWiIsIlN0eWxlIjp7IiRpZCI6IjQ5MCIsIlNoYXBlIjoxLCJDb25uZWN0b3JNYXJnaW4iOnsiJHJlZiI6IjU0In0sIkNvbm5lY3RvclN0eWxlIjp7IiRpZCI6IjQ5MSIsIkxpbmVDb2xvciI6eyIkaWQiOiI0OTIiLCIkdHlwZSI6Ik5MUkUuQ29tbW9uLkRvbS5Tb2xpZENvbG9yQnJ1c2gsIE5MUkUuQ29tbW9uIiwiQ29sb3IiOnsiJGlkIjoiNDkzIiwiQSI6MjU1LCJSIjoyMDIsIkciOjE0NSwiQiI6MTQyfX0sIkxpbmVXZWlnaHQiOjEuMCwiTGluZVR5cGUiOjAsIlBhcmVudFN0eWxlIjp7IiRyZWYiOiI1NSJ9fSwiSXNCZWxvd1RpbWViYW5kIjpmYWxzZSwiSGlkZURhdGUiOmZhbHNlLCJTaGFwZVNpemUiOjEsIlNwYWNpbmciOjIuMCwiUGFkZGluZyI6eyIkcmVmIjoiNTgifSwiU2hhcGVTdHlsZSI6eyIkaWQiOiI0OTQiLCJNYXJnaW4iOnsiJHJlZiI6IjYwIn0sIlBhZGRpbmciOnsiJHJlZiI6IjYxIn0sIkJhY2tncm91bmQiOnsiJGlkIjoiNDk1IiwiQ29sb3IiOnsiJGlkIjoiNDk2IiwiQSI6MjU1LCJSIjoyMDIsIkciOjE0NSwiQiI6MTQyfX0sIklzVmlzaWJsZSI6dHJ1ZSwiV2lkdGgiOjEzLjAsIkhlaWdodCI6MTMuMCwiQm9yZGVyU3R5bGUiOnsiJGlkIjoiNDk3IiwiTGluZUNvbG9yIjp7IiRyZWYiOiI2MyJ9LCJMaW5lV2VpZ2h0IjowLjAsIkxpbmVUeXBlIjowLCJQYXJlbnRTdHlsZSI6eyIkcmVmIjoiNjIifX0sIlBhcmVudFN0eWxlIjp7IiRyZWYiOiI1OSJ9fSwiVGl0bGVTdHlsZSI6eyIkaWQiOiI0OTgiLCJGb250U2V0dGluZ3MiOnsiJGlkIjoiNDk5IiwiRm9udFNpemUiOjExLCJGb250TmFtZSI6IkNhbGlicmkiLCJJc0JvbGQiOmZhbHNlLCJJc0l0YWxpYyI6ZmFsc2UsIklzVW5kZXJsaW5lZCI6ZmFsc2UsIlBhcmVudFN0eWxlIjp7IiRyZWYiOiI2NiJ9fSwiQXV0b1NpemUiOjIsIkZvcmVncm91bmQiOnsiJGlkIjoiNTAwIiwiQ29sb3IiOnsiJGlkIjoiNTAxIiwiQSI6MjU1LCJSIjoyMzYsIkciOjIxNywiQiI6MjE2fX0sIk1heFdpZHRoIjoyMTcuNTE0OTUzNjEzMjgxMjU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wMiIsIkxpbmVDb2xvciI6bnVsbCwiTGluZVdlaWdodCI6MC4wLCJMaW5lVHlwZSI6MCwiUGFyZW50U3R5bGUiOm51bGx9LCJQYXJlbnRTdHlsZSI6eyIkcmVmIjoiNjUifX0sIkRhdGVTdHlsZSI6eyIkaWQiOiI1MDMiLCJGb250U2V0dGluZ3MiOnsiJGlkIjoiNTA0IiwiRm9udFNpemUiOjEwLCJGb250TmFtZSI6IkNhbGlicmkiLCJJc0JvbGQiOmZhbHNlLCJJc0l0YWxpYyI6ZmFsc2UsIklzVW5kZXJsaW5lZCI6ZmFsc2UsIlBhcmVudFN0eWxlIjp7IiRyZWYiOiI3MyJ9fSwiQXV0b1NpemUiOjAsIkZvcmVncm91bmQiOnsiJGlkIjoiNTA1IiwiQ29sb3IiOnsiJGlkIjoiNTA2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A3IiwiTGluZUNvbG9yIjpudWxsLCJMaW5lV2VpZ2h0IjowLjAsIkxpbmVUeXBlIjowLCJQYXJlbnRTdHlsZSI6bnVsbH0sIlBhcmVudFN0eWxlIjp7IiRyZWYiOiI3MiJ9fSwiRGF0ZUZvcm1hdCI6eyIkcmVmIjoiNzkifSwiSXNWaXNpYmxlIjp0cnVlLCJQYXJlbnRTdHlsZSI6eyIkcmVmIjoiNTMifX0sIlBvc2l0aW9uIjp7IlJhdGlvIjowLjQwMDQ3NzM5MTcwMjE1NzQ2LCJJc0N1c3RvbSI6ZmFsc2V9LCJEYXRlRm9ybWF0Ijp7IiRyZWYiOiI3OSJ9LCJJZCI6ImQ5NzE1NDc2LTk1NjUtNDNlNi05ZDlmLWY2ZDlhZjQxNDdjZCIsIkltcG9ydElkIjoiMSIsIlRpdGxlIjoiQW5ub3VuY2VzIHdvcmxkJ3MgZmlyc3QgQUJTIGZvciBtb3RvcmN5Y2xlcyIsIk5vdGUiOm51bGwsIkh5cGVybGluayI6bnVsbCwiSXNDaGFuZ2VkIjpmYWxzZSwiSXNOZXciOmZhbHNlfSx7IiRpZCI6IjUwOCIsIkRhdGUiOiIxOTkzLTExLTAxVDIzOjU5OjAwWiIsIlN0eWxlIjp7IiRpZCI6IjUwOSIsIlNoYXBlIjoxLCJDb25uZWN0b3JNYXJnaW4iOnsiJHJlZiI6IjU0In0sIkNvbm5lY3RvclN0eWxlIjp7IiRpZCI6IjUxMCIsIkxpbmVDb2xvciI6eyIkaWQiOiI1MTEiLCIkdHlwZSI6Ik5MUkUuQ29tbW9uLkRvbS5Tb2xpZENvbG9yQnJ1c2gsIE5MUkUuQ29tbW9uIiwiQ29sb3IiOnsiJGlkIjoiNTEyIiwiQSI6MjU1LCJSIjoxNjMsIkciOjMxLCJCIjoyNX19LCJMaW5lV2VpZ2h0IjoxLjAsIkxpbmVUeXBlIjowLCJQYXJlbnRTdHlsZSI6eyIkcmVmIjoiNTUifX0sIklzQmVsb3dUaW1lYmFuZCI6dHJ1ZSwiSGlkZURhdGUiOmZhbHNlLCJTaGFwZVNpemUiOjEsIlNwYWNpbmciOjIuMCwiUGFkZGluZyI6eyIkcmVmIjoiNTgifSwiU2hhcGVTdHlsZSI6eyIkaWQiOiI1MTMiLCJNYXJnaW4iOnsiJHJlZiI6IjYwIn0sIlBhZGRpbmciOnsiJHJlZiI6IjYxIn0sIkJhY2tncm91bmQiOnsiJGlkIjoiNTE0IiwiQ29sb3IiOnsiJGlkIjoiNTE1IiwiQSI6MjU1LCJSIjoxNjMsIkciOjMxLCJCIjoyNX19LCJJc1Zpc2libGUiOnRydWUsIldpZHRoIjoxMy4wLCJIZWlnaHQiOjEzLjAsIkJvcmRlclN0eWxlIjp7IiRpZCI6IjUxNiIsIkxpbmVDb2xvciI6eyIkcmVmIjoiNjMifSwiTGluZVdlaWdodCI6MC4wLCJMaW5lVHlwZSI6MCwiUGFyZW50U3R5bGUiOnsiJHJlZiI6IjYyIn19LCJQYXJlbnRTdHlsZSI6eyIkcmVmIjoiNTkifX0sIlRpdGxlU3R5bGUiOnsiJGlkIjoiNTE3IiwiRm9udFNldHRpbmdzIjp7IiRpZCI6IjUxOCIsIkZvbnRTaXplIjoxMSwiRm9udE5hbWUiOiJDYWxpYnJpIiwiSXNCb2xkIjpmYWxzZSwiSXNJdGFsaWMiOmZhbHNlLCJJc1VuZGVybGluZWQiOmZhbHNlLCJQYXJlbnRTdHlsZSI6eyIkcmVmIjoiNjYifX0sIkF1dG9TaXplIjowLCJGb3JlZ3JvdW5kIjp7IiRpZCI6IjUxOSIsIkNvbG9yIjp7IiRpZCI6IjUyMCIsIkEiOjI1NSwiUiI6MjU1LCJHIjo4MywiQiI6ODN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MjEiLCJMaW5lQ29sb3IiOm51bGwsIkxpbmVXZWlnaHQiOjAuMCwiTGluZVR5cGUiOjAsIlBhcmVudFN0eWxlIjpudWxsfSwiUGFyZW50U3R5bGUiOnsiJHJlZiI6IjY1In19LCJEYXRlU3R5bGUiOnsiJGlkIjoiNTIyIiwiRm9udFNldHRpbmdzIjp7IiRpZCI6IjUyMyIsIkZvbnRTaXplIjoxMCwiRm9udE5hbWUiOiJDYWxpYnJpIiwiSXNCb2xkIjpmYWxzZSwiSXNJdGFsaWMiOmZhbHNlLCJJc1VuZGVybGluZWQiOmZhbHNlLCJQYXJlbnRTdHlsZSI6eyIkcmVmIjoiNzMifX0sIkF1dG9TaXplIjowLCJGb3JlZ3JvdW5kIjp7IiRpZCI6IjUyNCIsIkNvbG9yIjp7IiRpZCI6IjUyNSIsIkEiOjI1NSwiUiI6MjU1LCJHIjo4MywiQiI6O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jY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hMjBmODVmNy0yOTc3LTQ1MTctYWExNC0yNzM5NTFhNTI5NzEiLCJJbXBvcnRJZCI6IjEiLCJUaXRsZSI6IldpbnMgdGhlIFdvcmxkIFNvbGFyIENoYWxsZW5nZSIsIk5vdGUiOm51bGwsIkh5cGVybGluayI6bnVsbCwiSXNDaGFuZ2VkIjpmYWxzZSwiSXNOZXciOmZhbHNlfSx7IiRpZCI6IjUyNyIsIkRhdGUiOiIxOTk1LTEwLTAxVDIzOjU5OjAwWiIsIlN0eWxlIjp7IiRpZCI6IjUyOCIsIlNoYXBlIjoxLCJDb25uZWN0b3JNYXJnaW4iOnsiJHJlZiI6IjU0In0sIkNvbm5lY3RvclN0eWxlIjp7IiRpZCI6IjUyOSIsIkxpbmVDb2xvciI6eyIkaWQiOiI1MzAiLCIkdHlwZSI6Ik5MUkUuQ29tbW9uLkRvbS5Tb2xpZENvbG9yQnJ1c2gsIE5MUkUuQ29tbW9uIiwiQ29sb3IiOnsiJGlkIjoiNTMxIiwiQSI6MjU1LCJSIjoxNjMsIkciOjMxLCJCIjoyNX19LCJMaW5lV2VpZ2h0IjoxLjAsIkxpbmVUeXBlIjowLCJQYXJlbnRTdHlsZSI6eyIkcmVmIjoiNTUifX0sIklzQmVsb3dUaW1lYmFuZCI6ZmFsc2UsIkhpZGVEYXRlIjpmYWxzZSwiU2hhcGVTaXplIjoxLCJTcGFjaW5nIjoyLjAsIlBhZGRpbmciOnsiJHJlZiI6IjU4In0sIlNoYXBlU3R5bGUiOnsiJGlkIjoiNTMyIiwiTWFyZ2luIjp7IiRyZWYiOiI2MCJ9LCJQYWRkaW5nIjp7IiRyZWYiOiI2MSJ9LCJCYWNrZ3JvdW5kIjp7IiRpZCI6IjUzMyIsIkNvbG9yIjp7IiRpZCI6IjUzNCIsIkEiOjI1NSwiUiI6MTYzLCJHIjozMSwiQiI6MjV9fSwiSXNWaXNpYmxlIjp0cnVlLCJXaWR0aCI6MTMuMCwiSGVpZ2h0IjoxMy4wLCJCb3JkZXJTdHlsZSI6eyIkaWQiOiI1MzUiLCJMaW5lQ29sb3IiOnsiJHJlZiI6IjYzIn0sIkxpbmVXZWlnaHQiOjAuMCwiTGluZVR5cGUiOjAsIlBhcmVudFN0eWxlIjp7IiRyZWYiOiI2MiJ9fSwiUGFyZW50U3R5bGUiOnsiJHJlZiI6IjU5In19LCJUaXRsZVN0eWxlIjp7IiRpZCI6IjUzNiIsIkZvbnRTZXR0aW5ncyI6eyIkaWQiOiI1MzciLCJGb250U2l6ZSI6MTEsIkZvbnROYW1lIjoiQ2FsaWJyaSIsIklzQm9sZCI6ZmFsc2UsIklzSXRhbGljIjpmYWxzZSwiSXNVbmRlcmxpbmVkIjpmYWxzZSwiUGFyZW50U3R5bGUiOnsiJHJlZiI6IjY2In19LCJBdXRvU2l6ZSI6MiwiRm9yZWdyb3VuZCI6eyIkaWQiOiI1MzgiLCJDb2xvciI6eyIkaWQiOiI1MzkiLCJBIjoyNTUsIlIiOjI1NSwiRyI6ODMsIkIiOjgzfX0sIk1heFdpZHRoIjoyNjMuNjg4MDE4Nzk4ODI4MTI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0MCIsIkxpbmVDb2xvciI6bnVsbCwiTGluZVdlaWdodCI6MC4wLCJMaW5lVHlwZSI6MCwiUGFyZW50U3R5bGUiOm51bGx9LCJQYXJlbnRTdHlsZSI6eyIkcmVmIjoiNjUifX0sIkRhdGVTdHlsZSI6eyIkaWQiOiI1NDEiLCJGb250U2V0dGluZ3MiOnsiJGlkIjoiNTQyIiwiRm9udFNpemUiOjEwLCJGb250TmFtZSI6IkNhbGlicmkiLCJJc0JvbGQiOmZhbHNlLCJJc0l0YWxpYyI6ZmFsc2UsIklzVW5kZXJsaW5lZCI6ZmFsc2UsIlBhcmVudFN0eWxlIjp7IiRyZWYiOiI3MyJ9fSwiQXV0b1NpemUiOjAsIkZvcmVncm91bmQiOnsiJGlkIjoiNTQzIiwiQ29sb3IiOnsiJGlkIjoiNTQ0IiwiQSI6MjU1LCJSIjoyNTUsIkciOjgzLCJCIjo4M3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0NSIsIkxpbmVDb2xvciI6bnVsbCwiTGluZVdlaWdodCI6MC4wLCJMaW5lVHlwZSI6MCwiUGFyZW50U3R5bGUiOm51bGx9LCJQYXJlbnRTdHlsZSI6eyIkcmVmIjoiNzIifX0sIkRhdGVGb3JtYXQiOnsiJHJlZiI6Ijc5In0sIklzVmlzaWJsZSI6dHJ1ZSwiUGFyZW50U3R5bGUiOnsiJHJlZiI6IjUzIn19LCJQb3NpdGlvbiI6eyJSYXRpbyI6MC4xNzIwOTQ2MzExOTUwNjgzNSwiSXNDdXN0b20iOmZhbHNlfSwiRGF0ZUZvcm1hdCI6eyIkcmVmIjoiNzkifSwiSWQiOiIzZTIzZWZkYy03ZjY3LTQ5ZTAtODkxYy0zMWRhYWMzZmQ3NGIiLCJJbXBvcnRJZCI6IjEiLCJUaXRsZSI6IjMwIG1pbGxpb24gYXV0b21vYmlsZXMgcHJvZHVjZWQgd29ybGR3aWRlIiwiTm90ZSI6bnVsbCwiSHlwZXJsaW5rIjpudWxsLCJJc0NoYW5nZWQiOmZhbHNlLCJJc05ldyI6ZmFsc2V9LHsiJGlkIjoiNTQ2IiwiRGF0ZSI6IjE5OTctMDktMDFUMjM6NTk6MDBaIiwiU3R5bGUiOnsiJGlkIjoiNTQ3IiwiU2hhcGUiOjEsIkNvbm5lY3Rvck1hcmdpbiI6eyIkcmVmIjoiNTQifSwiQ29ubmVjdG9yU3R5bGUiOnsiJGlkIjoiNTQ4IiwiTGluZUNvbG9yIjp7IiRpZCI6IjU0OSIsIiR0eXBlIjoiTkxSRS5Db21tb24uRG9tLlNvbGlkQ29sb3JCcnVzaCwgTkxSRS5Db21tb24iLCJDb2xvciI6eyIkaWQiOiI1NTAiLCJBIjoyNTUsIlIiOjIwMiwiRyI6MTQ1LCJCIjoxNDJ9fSwiTGluZVdlaWdodCI6MS4wLCJMaW5lVHlwZSI6MCwiUGFyZW50U3R5bGUiOnsiJHJlZiI6IjU1In19LCJJc0JlbG93VGltZWJhbmQiOnRydWUsIkhpZGVEYXRlIjpmYWxzZSwiU2hhcGVTaXplIjoxLCJTcGFjaW5nIjoyLjAsIlBhZGRpbmciOnsiJHJlZiI6IjU4In0sIlNoYXBlU3R5bGUiOnsiJGlkIjoiNTUxIiwiTWFyZ2luIjp7IiRyZWYiOiI2MCJ9LCJQYWRkaW5nIjp7IiRyZWYiOiI2MSJ9LCJCYWNrZ3JvdW5kIjp7IiRpZCI6IjU1MiIsIkNvbG9yIjp7IiRpZCI6IjU1MyIsIkEiOjI1NSwiUiI6MjAyLCJHIjoxNDUsIkIiOjE0Mn19LCJJc1Zpc2libGUiOnRydWUsIldpZHRoIjoxMy4wLCJIZWlnaHQiOjEzLjAsIkJvcmRlclN0eWxlIjp7IiRpZCI6IjU1NCIsIkxpbmVDb2xvciI6eyIkcmVmIjoiNjMifSwiTGluZVdlaWdodCI6MC4wLCJMaW5lVHlwZSI6MCwiUGFyZW50U3R5bGUiOnsiJHJlZiI6IjYyIn19LCJQYXJlbnRTdHlsZSI6eyIkcmVmIjoiNTkifX0sIlRpdGxlU3R5bGUiOnsiJGlkIjoiNTU1IiwiRm9udFNldHRpbmdzIjp7IiRpZCI6IjU1NiIsIkZvbnRTaXplIjoxMSwiRm9udE5hbWUiOiJDYWxpYnJpIiwiSXNCb2xkIjpmYWxzZSwiSXNJdGFsaWMiOmZhbHNlLCJJc1VuZGVybGluZWQiOmZhbHNlLCJQYXJlbnRTdHlsZSI6eyIkcmVmIjoiNjYifX0sIkF1dG9TaXplIjowLCJGb3JlZ3JvdW5kIjp7IiRpZCI6IjU1NyIsIkNvbG9yIjp7IiRpZCI6IjU1OC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1OSIsIkxpbmVDb2xvciI6bnVsbCwiTGluZVdlaWdodCI6MC4wLCJMaW5lVHlwZSI6MCwiUGFyZW50U3R5bGUiOm51bGx9LCJQYXJlbnRTdHlsZSI6eyIkcmVmIjoiNjUifX0sIkRhdGVTdHlsZSI6eyIkaWQiOiI1NjAiLCJGb250U2V0dGluZ3MiOnsiJGlkIjoiNTYxIiwiRm9udFNpemUiOjEwLCJGb250TmFtZSI6IkNhbGlicmkiLCJJc0JvbGQiOmZhbHNlLCJJc0l0YWxpYyI6ZmFsc2UsIklzVW5kZXJsaW5lZCI6ZmFsc2UsIlBhcmVudFN0eWxlIjp7IiRyZWYiOiI3MyJ9fSwiQXV0b1NpemUiOjAsIkZvcmVncm91bmQiOnsiJGlkIjoiNTYyIiwiQ29sb3IiOnsiJGlkIjoiNTYz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Y0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TFlZGMyYzItMTMxZS00YWY3LWEyZTAtOTczNDI1YTA5ZDdkIiwiSW1wb3J0SWQiOiIxIiwiVGl0bGUiOiJTdGFydHMgbGVhc2luZyBFViBQbHVzIiwiTm90ZSI6bnVsbCwiSHlwZXJsaW5rIjpudWxsLCJJc0NoYW5nZWQiOmZhbHNlLCJJc05ldyI6ZmFsc2V9LHsiJGlkIjoiNTY1IiwiRGF0ZSI6IjIwMDAtMTEtMDFUMjM6NTk6MDBaIiwiU3R5bGUiOnsiJGlkIjoiNTY2IiwiU2hhcGUiOjEsIkNvbm5lY3Rvck1hcmdpbiI6eyIkcmVmIjoiNTQifSwiQ29ubmVjdG9yU3R5bGUiOnsiJGlkIjoiNTY3IiwiTGluZUNvbG9yIjp7IiRpZCI6IjU2OCIsIiR0eXBlIjoiTkxSRS5Db21tb24uRG9tLlNvbGlkQ29sb3JCcnVzaCwgTkxSRS5Db21tb24iLCJDb2xvciI6eyIkaWQiOiI1NjkiLCJBIjoyNTUsIlIiOjIwMiwiRyI6MTQ1LCJCIjoxNDJ9fSwiTGluZVdlaWdodCI6MS4wLCJMaW5lVHlwZSI6MCwiUGFyZW50U3R5bGUiOnsiJHJlZiI6IjU1In19LCJJc0JlbG93VGltZWJhbmQiOmZhbHNlLCJIaWRlRGF0ZSI6ZmFsc2UsIlNoYXBlU2l6ZSI6MSwiU3BhY2luZyI6Mi4wLCJQYWRkaW5nIjp7IiRyZWYiOiI1OCJ9LCJTaGFwZVN0eWxlIjp7IiRpZCI6IjU3MCIsIk1hcmdpbiI6eyIkcmVmIjoiNjAifSwiUGFkZGluZyI6eyIkcmVmIjoiNjEifSwiQmFja2dyb3VuZCI6eyIkaWQiOiI1NzEiLCJDb2xvciI6eyIkaWQiOiI1NzIiLCJBIjoyNTUsIlIiOjIwMiwiRyI6MTQ1LCJCIjoxNDJ9fSwiSXNWaXNpYmxlIjp0cnVlLCJXaWR0aCI6MTMuMCwiSGVpZ2h0IjoxMy4wLCJCb3JkZXJTdHlsZSI6eyIkaWQiOiI1NzMiLCJMaW5lQ29sb3IiOnsiJHJlZiI6IjYzIn0sIkxpbmVXZWlnaHQiOjAuMCwiTGluZVR5cGUiOjAsIlBhcmVudFN0eWxlIjp7IiRyZWYiOiI2MiJ9fSwiUGFyZW50U3R5bGUiOnsiJHJlZiI6IjU5In19LCJUaXRsZVN0eWxlIjp7IiRpZCI6IjU3NCIsIkZvbnRTZXR0aW5ncyI6eyIkaWQiOiI1NzUiLCJGb250U2l6ZSI6MTEsIkZvbnROYW1lIjoiQ2FsaWJyaSIsIklzQm9sZCI6ZmFsc2UsIklzSXRhbGljIjpmYWxzZSwiSXNVbmRlcmxpbmVkIjpmYWxzZSwiUGFyZW50U3R5bGUiOnsiJHJlZiI6IjY2In19LCJBdXRvU2l6ZSI6MCwiRm9yZWdyb3VuZCI6eyIkaWQiOiI1NzYiLCJDb2xvciI6eyIkaWQiOiI1NzciLCJBIjoyNTUsIlIiOjIzNiwiRyI6MjE3LCJCIjoyMT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1NzgiLCJMaW5lQ29sb3IiOm51bGwsIkxpbmVXZWlnaHQiOjAuMCwiTGluZVR5cGUiOjAsIlBhcmVudFN0eWxlIjpudWxsfSwiUGFyZW50U3R5bGUiOnsiJHJlZiI6IjY1In19LCJEYXRlU3R5bGUiOnsiJGlkIjoiNTc5IiwiRm9udFNldHRpbmdzIjp7IiRpZCI6IjU4MCIsIkZvbnRTaXplIjoxMCwiRm9udE5hbWUiOiJDYWxpYnJpIiwiSXNCb2xkIjpmYWxzZSwiSXNJdGFsaWMiOmZhbHNlLCJJc1VuZGVybGluZWQiOmZhbHNlLCJQYXJlbnRTdHlsZSI6eyIkcmVmIjoiNzMifX0sIkF1dG9TaXplIjowLCJGb3JlZ3JvdW5kIjp7IiRpZCI6IjU4MSIsIkNvbG9yIjp7IiRpZCI6IjU4Mi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U4M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JmOTVjNGZlLTkxY2MtNDM4ZS1hMDljLWQ2ZmNlMTM5ZTg3MiIsIkltcG9ydElkIjoiMSIsIlRpdGxlIjoiVW52ZWlscyB0aGUgQVNJTU8gaHVtYW5vaWQgcm9ib3QiLCJOb3RlIjpudWxsLCJIeXBlcmxpbmsiOm51bGwsIklzQ2hhbmdlZCI6ZmFsc2UsIklzTmV3IjpmYWxzZX0seyIkaWQiOiI1ODQiLCJEYXRlIjoiMjAwMS0wOS0wMVQyMzo1OTowMFoiLCJTdHlsZSI6eyIkaWQiOiI1ODUiLCJTaGFwZSI6MSwiQ29ubmVjdG9yTWFyZ2luIjp7IiRyZWYiOiI1NCJ9LCJDb25uZWN0b3JTdHlsZSI6eyIkaWQiOiI1ODYiLCJMaW5lQ29sb3IiOnsiJGlkIjoiNTg3IiwiJHR5cGUiOiJOTFJFLkNvbW1vbi5Eb20uU29saWRDb2xvckJydXNoLCBOTFJFLkNvbW1vbiIsIkNvbG9yIjp7IiRpZCI6IjU4OCIsIkEiOjEyNywiUiI6MjU1LCJHIjoxOTIsIkIiOjB9fSwiTGluZVdlaWdodCI6MS4wLCJMaW5lVHlwZSI6MCwiUGFyZW50U3R5bGUiOnsiJHJlZiI6IjU1In19LCJJc0JlbG93VGltZWJhbmQiOmZhbHNlLCJIaWRlRGF0ZSI6ZmFsc2UsIlNoYXBlU2l6ZSI6MSwiU3BhY2luZyI6Mi4wLCJQYWRkaW5nIjp7IiRyZWYiOiI1OCJ9LCJTaGFwZVN0eWxlIjp7IiRpZCI6IjU4OSIsIk1hcmdpbiI6eyIkcmVmIjoiNjAifSwiUGFkZGluZyI6eyIkcmVmIjoiNjEifSwiQmFja2dyb3VuZCI6eyIkaWQiOiI1OTAiLCJDb2xvciI6eyIkaWQiOiI1OTEiLCJBIjoyNTUsIlIiOjI1NSwiRyI6MTkyLCJCIjowfX0sIklzVmlzaWJsZSI6dHJ1ZSwiV2lkdGgiOjEzLjAsIkhlaWdodCI6MTMuMCwiQm9yZGVyU3R5bGUiOnsiJGlkIjoiNTkyIiwiTGluZUNvbG9yIjp7IiRyZWYiOiI2MyJ9LCJMaW5lV2VpZ2h0IjowLjAsIkxpbmVUeXBlIjowLCJQYXJlbnRTdHlsZSI6eyIkcmVmIjoiNjIifX0sIlBhcmVudFN0eWxlIjp7IiRyZWYiOiI1OSJ9fSwiVGl0bGVTdHlsZSI6eyIkaWQiOiI1OTMiLCJGb250U2V0dGluZ3MiOnsiJGlkIjoiNTk0IiwiRm9udFNpemUiOjExLCJGb250TmFtZSI6IkNhbGlicmkiLCJJc0JvbGQiOmZhbHNlLCJJc0l0YWxpYyI6ZmFsc2UsIklzVW5kZXJsaW5lZCI6ZmFsc2UsIlBhcmVudFN0eWxlIjp7IiRyZWYiOiI2NiJ9fSwiQXV0b1NpemUiOjIsIkZvcmVncm91bmQiOnsiJHJlZiI6IjY3In0sIk1heFdpZHRoIjoyMzAuMzExODEzMzU0NDkyMTk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5NSIsIkxpbmVDb2xvciI6bnVsbCwiTGluZVdlaWdodCI6MC4wLCJMaW5lVHlwZSI6MCwiUGFyZW50U3R5bGUiOm51bGx9LCJQYXJlbnRTdHlsZSI6eyIkcmVmIjoiNjUifX0sIkRhdGVTdHlsZSI6eyIkaWQiOiI1OTYiLCJGb250U2V0dGluZ3MiOnsiJGlkIjoiNTk3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k4IiwiTGluZUNvbG9yIjpudWxsLCJMaW5lV2VpZ2h0IjowLjAsIkxpbmVUeXBlIjowLCJQYXJlbnRTdHlsZSI6bnVsbH0sIlBhcmVudFN0eWxlIjp7IiRyZWYiOiI3MiJ9fSwiRGF0ZUZvcm1hdCI6eyIkcmVmIjoiNzkifSwiSXNWaXNpYmxlIjpmYWxzZSwiUGFyZW50U3R5bGUiOnsiJHJlZiI6IjUzIn19LCJQb3NpdGlvbiI6eyJSYXRpbyI6MC4zMzI2Mzc5NDIyNzg4MjY3LCJJc0N1c3RvbSI6ZmFsc2V9LCJEYXRlRm9ybWF0Ijp7IiRyZWYiOiI3OSJ9LCJJZCI6IjUyYTRmMzZiLTllZjQtNDUxNy1hMDM2LWFhMzFjZmY3ODNjNCIsIkltcG9ydElkIjoiMSIsIlRpdGxlIjoiQW5ub3VuY2VzIHRoZSBGQ1gtVjQgZnVlbCBjZWxsIGVsZWN0cmljIHZlaGljbGUiLCJOb3RlIjpudWxsLCJIeXBlcmxpbmsiOm51bGwsIklzQ2hhbmdlZCI6ZmFsc2UsIklzTmV3IjpmYWxzZX0seyIkaWQiOiI1OTkiLCJEYXRlIjoiMjAwMy0wMS0wMVQyMzo1OTowMFoiLCJTdHlsZSI6eyIkaWQiOiI2MDAiLCJTaGFwZSI6MSwiQ29ubmVjdG9yTWFyZ2luIjp7IiRyZWYiOiI1NCJ9LCJDb25uZWN0b3JTdHlsZSI6eyIkaWQiOiI2MDEiLCJMaW5lQ29sb3IiOnsiJGlkIjoiNjAyIiwiJHR5cGUiOiJOTFJFLkNvbW1vbi5Eb20uU29saWRDb2xvckJydXNoLCBOTFJFLkNvbW1vbiIsIkNvbG9yIjp7IiRpZCI6IjYwMyIsIkEiOjI1NSwiUiI6MjAyLCJHIjoxNDUsIkIiOjE0Mn19LCJMaW5lV2VpZ2h0IjoxLjAsIkxpbmVUeXBlIjowLCJQYXJlbnRTdHlsZSI6eyIkcmVmIjoiNTUifX0sIklzQmVsb3dUaW1lYmFuZCI6dHJ1ZSwiSGlkZURhdGUiOmZhbHNlLCJTaGFwZVNpemUiOjEsIlNwYWNpbmciOjIuMCwiUGFkZGluZyI6eyIkcmVmIjoiNTgifSwiU2hhcGVTdHlsZSI6eyIkaWQiOiI2MDQiLCJNYXJnaW4iOnsiJHJlZiI6IjYwIn0sIlBhZGRpbmciOnsiJHJlZiI6IjYxIn0sIkJhY2tncm91bmQiOnsiJGlkIjoiNjA1IiwiQ29sb3IiOnsiJGlkIjoiNjA2IiwiQSI6MjU1LCJSIjoyMDIsIkciOjE0NSwiQiI6MTQyfX0sIklzVmlzaWJsZSI6dHJ1ZSwiV2lkdGgiOjEzLjAsIkhlaWdodCI6MTMuMCwiQm9yZGVyU3R5bGUiOnsiJGlkIjoiNjA3IiwiTGluZUNvbG9yIjp7IiRyZWYiOiI2MyJ9LCJMaW5lV2VpZ2h0IjowLjAsIkxpbmVUeXBlIjowLCJQYXJlbnRTdHlsZSI6eyIkcmVmIjoiNjIifX0sIlBhcmVudFN0eWxlIjp7IiRyZWYiOiI1OSJ9fSwiVGl0bGVTdHlsZSI6eyIkaWQiOiI2MDgiLCJGb250U2V0dGluZ3MiOnsiJGlkIjoiNjA5IiwiRm9udFNpemUiOjExLCJGb250TmFtZSI6IkNhbGlicmkiLCJJc0JvbGQiOmZhbHNlLCJJc0l0YWxpYyI6ZmFsc2UsIklzVW5kZXJsaW5lZCI6ZmFsc2UsIlBhcmVudFN0eWxlIjp7IiRyZWYiOiI2NiJ9fSwiQXV0b1NpemUiOjAsIkZvcmVncm91bmQiOnsiJGlkIjoiNjEwIiwiQ29sb3IiOnsiJGlkIjoiNjEx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EyIiwiTGluZUNvbG9yIjpudWxsLCJMaW5lV2VpZ2h0IjowLjAsIkxpbmVUeXBlIjowLCJQYXJlbnRTdHlsZSI6bnVsbH0sIlBhcmVudFN0eWxlIjp7IiRyZWYiOiI2NSJ9fSwiRGF0ZVN0eWxlIjp7IiRpZCI6IjYxMyIsIkZvbnRTZXR0aW5ncyI6eyIkaWQiOiI2MTQiLCJGb250U2l6ZSI6MTAsIkZvbnROYW1lIjoiQ2FsaWJyaSIsIklzQm9sZCI6ZmFsc2UsIklzSXRhbGljIjpmYWxzZSwiSXNVbmRlcmxpbmVkIjpmYWxzZSwiUGFyZW50U3R5bGUiOnsiJHJlZiI6IjczIn19LCJBdXRvU2l6ZSI6MCwiRm9yZWdyb3VuZCI6eyIkaWQiOiI2MTUiLCJDb2xvciI6eyIkaWQiOiI2MTY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T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5YTU4YmVhNy03OTg2LTRkYzYtOTcxNi0yNDJmN2I0OTkzYTAiLCJJbXBvcnRJZCI6IjEiLCJUaXRsZSI6IkxhdW5jaGVzIHRoZSBQYW50aGVvbiIsIk5vdGUiOm51bGwsIkh5cGVybGluayI6bnVsbCwiSXNDaGFuZ2VkIjpmYWxzZSwiSXNOZXciOmZhbHNlfSx7IiRpZCI6IjYxOCIsIkRhdGUiOiIyMDA0LTA0LTAxVDIzOjU5OjAwWiIsIlN0eWxlIjp7IiRpZCI6IjYxOSIsIlNoYXBlIjoxLCJDb25uZWN0b3JNYXJnaW4iOnsiJHJlZiI6IjU0In0sIkNvbm5lY3RvclN0eWxlIjp7IiRpZCI6IjYyMCIsIkxpbmVDb2xvciI6eyIkaWQiOiI2MjEiLCIkdHlwZSI6Ik5MUkUuQ29tbW9uLkRvbS5Tb2xpZENvbG9yQnJ1c2gsIE5MUkUuQ29tbW9uIiwiQ29sb3IiOnsiJGlkIjoiNjIyIiwiQSI6MjU1LCJSIjoyMDIsIkciOjE0NSwiQiI6MTQyfX0sIkxpbmVXZWlnaHQiOjEuMCwiTGluZVR5cGUiOjAsIlBhcmVudFN0eWxlIjp7IiRyZWYiOiI1NSJ9fSwiSXNCZWxvd1RpbWViYW5kIjpmYWxzZSwiSGlkZURhdGUiOmZhbHNlLCJTaGFwZVNpemUiOjEsIlNwYWNpbmciOjIuMCwiUGFkZGluZyI6eyIkcmVmIjoiNTgifSwiU2hhcGVTdHlsZSI6eyIkaWQiOiI2MjMiLCJNYXJnaW4iOnsiJHJlZiI6IjYwIn0sIlBhZGRpbmciOnsiJHJlZiI6IjYxIn0sIkJhY2tncm91bmQiOnsiJGlkIjoiNjI0IiwiQ29sb3IiOnsiJGlkIjoiNjI1IiwiQSI6MjU1LCJSIjoyMDIsIkciOjE0NSwiQiI6MTQyfX0sIklzVmlzaWJsZSI6dHJ1ZSwiV2lkdGgiOjEzLjAsIkhlaWdodCI6MTMuMCwiQm9yZGVyU3R5bGUiOnsiJGlkIjoiNjI2IiwiTGluZUNvbG9yIjp7IiRyZWYiOiI2MyJ9LCJMaW5lV2VpZ2h0IjowLjAsIkxpbmVUeXBlIjowLCJQYXJlbnRTdHlsZSI6eyIkcmVmIjoiNjIifX0sIlBhcmVudFN0eWxlIjp7IiRyZWYiOiI1OSJ9fSwiVGl0bGVTdHlsZSI6eyIkaWQiOiI2MjciLCJGb250U2V0dGluZ3MiOnsiJGlkIjoiNjI4IiwiRm9udFNpemUiOjExLCJGb250TmFtZSI6IkNhbGlicmkiLCJJc0JvbGQiOmZhbHNlLCJJc0l0YWxpYyI6ZmFsc2UsIklzVW5kZXJsaW5lZCI6ZmFsc2UsIlBhcmVudFN0eWxlIjp7IiRyZWYiOiI2NiJ9fSwiQXV0b1NpemUiOjAsIkZvcmVncm91bmQiOnsiJGlkIjoiNjI5IiwiQ29sb3IiOnsiJGlkIjoiNjMw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MxIiwiTGluZUNvbG9yIjpudWxsLCJMaW5lV2VpZ2h0IjowLjAsIkxpbmVUeXBlIjowLCJQYXJlbnRTdHlsZSI6bnVsbH0sIlBhcmVudFN0eWxlIjp7IiRyZWYiOiI2NSJ9fSwiRGF0ZVN0eWxlIjp7IiRpZCI6IjYzMiIsIkZvbnRTZXR0aW5ncyI6eyIkaWQiOiI2MzMiLCJGb250U2l6ZSI6MTAsIkZvbnROYW1lIjoiQ2FsaWJyaSIsIklzQm9sZCI6ZmFsc2UsIklzSXRhbGljIjpmYWxzZSwiSXNVbmRlcmxpbmVkIjpmYWxzZSwiUGFyZW50U3R5bGUiOnsiJHJlZiI6IjczIn19LCJBdXRvU2l6ZSI6MCwiRm9yZWdyb3VuZCI6eyIkaWQiOiI2MzQiLCJDb2xvciI6eyIkaWQiOiI2MzU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zY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3OGQxMzEyZS1mMDc4LTQxNTYtYjBiYy1mNmM1YzYzMDFmZDkiLCJJbXBvcnRJZCI6IjEiLCJUaXRsZSI6IkFubm91bmNlcyB3b3JsZCdzIGZpcnN0IFNILUFXRCBzeXN0ZW0iLCJOb3RlIjpudWxsLCJIeXBlcmxpbmsiOm51bGwsIklzQ2hhbmdlZCI6ZmFsc2UsIklzTmV3IjpmYWxzZX0seyIkaWQiOiI2MzciLCJEYXRlIjoiMjAwOC0xMS0wMVQyMzo1OTowMFoiLCJTdHlsZSI6eyIkaWQiOiI2MzgiLCJTaGFwZSI6MSwiQ29ubmVjdG9yTWFyZ2luIjp7IiRyZWYiOiI1NCJ9LCJDb25uZWN0b3JTdHlsZSI6eyIkaWQiOiI2MzkiLCJMaW5lQ29sb3IiOnsiJGlkIjoiNjQwIiwiJHR5cGUiOiJOTFJFLkNvbW1vbi5Eb20uU29saWRDb2xvckJydXNoLCBOTFJFLkNvbW1vbiIsIkNvbG9yIjp7IiRpZCI6IjY0MSIsIkEiOjI1NSwiUiI6MjAyLCJHIjoxNDUsIkIiOjE0Mn19LCJMaW5lV2VpZ2h0IjoxLjAsIkxpbmVUeXBlIjowLCJQYXJlbnRTdHlsZSI6eyIkcmVmIjoiNTUifX0sIklzQmVsb3dUaW1lYmFuZCI6dHJ1ZSwiSGlkZURhdGUiOmZhbHNlLCJTaGFwZVNpemUiOjEsIlNwYWNpbmciOjIuMCwiUGFkZGluZyI6eyIkcmVmIjoiNTgifSwiU2hhcGVTdHlsZSI6eyIkaWQiOiI2NDIiLCJNYXJnaW4iOnsiJHJlZiI6IjYwIn0sIlBhZGRpbmciOnsiJHJlZiI6IjYxIn0sIkJhY2tncm91bmQiOnsiJGlkIjoiNjQzIiwiQ29sb3IiOnsiJGlkIjoiNjQ0IiwiQSI6MjU1LCJSIjoyMDIsIkciOjE0NSwiQiI6MTQyfX0sIklzVmlzaWJsZSI6dHJ1ZSwiV2lkdGgiOjEzLjAsIkhlaWdodCI6MTMuMCwiQm9yZGVyU3R5bGUiOnsiJGlkIjoiNjQ1IiwiTGluZUNvbG9yIjp7IiRyZWYiOiI2MyJ9LCJMaW5lV2VpZ2h0IjowLjAsIkxpbmVUeXBlIjowLCJQYXJlbnRTdHlsZSI6eyIkcmVmIjoiNjIifX0sIlBhcmVudFN0eWxlIjp7IiRyZWYiOiI1OSJ9fSwiVGl0bGVTdHlsZSI6eyIkaWQiOiI2NDYiLCJGb250U2V0dGluZ3MiOnsiJGlkIjoiNjQ3IiwiRm9udFNpemUiOjExLCJGb250TmFtZSI6IkNhbGlicmkiLCJJc0JvbGQiOmZhbHNlLCJJc0l0YWxpYyI6ZmFsc2UsIklzVW5kZXJsaW5lZCI6ZmFsc2UsIlBhcmVudFN0eWxlIjp7IiRyZWYiOiI2NiJ9fSwiQXV0b1NpemUiOjAsIkZvcmVncm91bmQiOnsiJGlkIjoiNjQ4IiwiQ29sb3IiOnsiJGlkIjoiNjQ5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UwIiwiTGluZUNvbG9yIjpudWxsLCJMaW5lV2VpZ2h0IjowLjAsIkxpbmVUeXBlIjowLCJQYXJlbnRTdHlsZSI6bnVsbH0sIlBhcmVudFN0eWxlIjp7IiRyZWYiOiI2NSJ9fSwiRGF0ZVN0eWxlIjp7IiRpZCI6IjY1MSIsIkZvbnRTZXR0aW5ncyI6eyIkaWQiOiI2NTIiLCJGb250U2l6ZSI6MTAsIkZvbnROYW1lIjoiQ2FsaWJyaSIsIklzQm9sZCI6ZmFsc2UsIklzSXRhbGljIjpmYWxzZSwiSXNVbmRlcmxpbmVkIjpmYWxzZSwiUGFyZW50U3R5bGUiOnsiJHJlZiI6IjczIn19LCJBdXRvU2l6ZSI6MCwiRm9yZWdyb3VuZCI6eyIkaWQiOiI2NTMiLCJDb2xvciI6eyIkaWQiOiI2NTQ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NTU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yZmExNzQ3OC0zOTcwLTQwMjgtODQ1MS00YTM1N2VlOGRmMGYiLCJJbXBvcnRJZCI6IjEiLCJUaXRsZSI6IkJvZHl3ZWlnaHQgU3VwcG9ydCBBc3Npc3QgYW5ub3VuY2VkIiwiTm90ZSI6bnVsbCwiSHlwZXJsaW5rIjpudWxsLCJJc0NoYW5nZWQiOmZhbHNlLCJJc05ldyI6ZmFsc2V9LHsiJGlkIjoiNjU2IiwiRGF0ZSI6IjIwMTEtMTEtMDFUMjM6NTk6MDBaIiwiU3R5bGUiOnsiJGlkIjoiNjU3IiwiU2hhcGUiOjEsIkNvbm5lY3Rvck1hcmdpbiI6eyIkcmVmIjoiNTQifSwiQ29ubmVjdG9yU3R5bGUiOnsiJGlkIjoiNjU4IiwiTGluZUNvbG9yIjp7IiRpZCI6IjY1OSIsIiR0eXBlIjoiTkxSRS5Db21tb24uRG9tLlNvbGlkQ29sb3JCcnVzaCwgTkxSRS5Db21tb24iLCJDb2xvciI6eyIkaWQiOiI2NjAiLCJBIjoxMjcsIlIiOjkxLCJHIjoxNTUsIkIiOjIxM319LCJMaW5lV2VpZ2h0IjoxLjAsIkxpbmVUeXBlIjowLCJQYXJlbnRTdHlsZSI6eyIkcmVmIjoiNTUifX0sIklzQmVsb3dUaW1lYmFuZCI6ZmFsc2UsIkhpZGVEYXRlIjpmYWxzZSwiU2hhcGVTaXplIjoxLCJTcGFjaW5nIjoyLjAsIlBhZGRpbmciOnsiJHJlZiI6IjU4In0sIlNoYXBlU3R5bGUiOnsiJGlkIjoiNjYxIiwiTWFyZ2luIjp7IiRyZWYiOiI2MCJ9LCJQYWRkaW5nIjp7IiRyZWYiOiI2MSJ9LCJCYWNrZ3JvdW5kIjp7IiRpZCI6IjY2MiIsIkNvbG9yIjp7IiRpZCI6IjY2MyIsIkEiOjI1NSwiUiI6OTEsIkciOjE1NSwiQiI6MjEzfX0sIklzVmlzaWJsZSI6dHJ1ZSwiV2lkdGgiOjEzLjAsIkhlaWdodCI6MTMuMCwiQm9yZGVyU3R5bGUiOnsiJGlkIjoiNjY0IiwiTGluZUNvbG9yIjp7IiRyZWYiOiI2MyJ9LCJMaW5lV2VpZ2h0IjowLjAsIkxpbmVUeXBlIjowLCJQYXJlbnRTdHlsZSI6eyIkcmVmIjoiNjIifX0sIlBhcmVudFN0eWxlIjp7IiRyZWYiOiI1OSJ9fSwiVGl0bGVTdHlsZSI6eyIkaWQiOiI2NjUiLCJGb250U2V0dGluZ3MiOnsiJGlkIjoiNjY2IiwiRm9udFNpemUiOjExLCJGb250TmFtZSI6IkNhbGlicmkiLCJJc0JvbGQiOmZhbHNlLCJJc0l0YWxpYyI6ZmFsc2UsIklzVW5kZXJsaW5lZCI6ZmFsc2UsIlBhcmVudFN0eWxlIjp7IiRyZWYiOiI2NiJ9fSwiQXV0b1NpemUiOjAsIkZvcmVncm91bmQiOnsiJHJlZiI6IjY3In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Y3IiwiTGluZUNvbG9yIjpudWxsLCJMaW5lV2VpZ2h0IjowLjAsIkxpbmVUeXBlIjowLCJQYXJlbnRTdHlsZSI6bnVsbH0sIlBhcmVudFN0eWxlIjp7IiRyZWYiOiI2NSJ9fSwiRGF0ZVN0eWxlIjp7IiRpZCI6IjY2OCIsIkZvbnRTZXR0aW5ncyI6eyIkaWQiOiI2Njk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NzAiLCJMaW5lQ29sb3IiOm51bGwsIkxpbmVXZWlnaHQiOjAuMCwiTGluZVR5cGUiOjAsIlBhcmVudFN0eWxlIjpudWxsfSwiUGFyZW50U3R5bGUiOnsiJHJlZiI6IjcyIn19LCJEYXRlRm9ybWF0Ijp7IiRyZWYiOiI3OSJ9LCJJc1Zpc2libGUiOmZhbHNlLCJQYXJlbnRTdHlsZSI6eyIkcmVmIjoiNTMifX0sIlBvc2l0aW9uIjp7IlJhdGlvIjowLjAsIklzQ3VzdG9tIjpmYWxzZX0sIkRhdGVGb3JtYXQiOnsiJHJlZiI6Ijc5In0sIklkIjoiMzEyODU5MzYtOTZmZC00NWEyLTg5ZWUtNDAxMzIzODBkNTE1IiwiSW1wb3J0SWQiOiIxIiwiVGl0bGUiOiJVbnZlaWxzIEhvbmRhIEZpdCBFViIsIk5vdGUiOm51bGwsIkh5cGVybGluayI6bnVsbCwiSXNDaGFuZ2VkIjpmYWxzZSwiSXNOZXciOmZhbHNlfSx7IiRpZCI6IjY3MSIsIkRhdGUiOiIyMDEyLTEwLTAxVDIzOjU5OjAwWiIsIlN0eWxlIjp7IiRpZCI6IjY3MiIsIlNoYXBlIjoxLCJDb25uZWN0b3JNYXJnaW4iOnsiJHJlZiI6IjU0In0sIkNvbm5lY3RvclN0eWxlIjp7IiRpZCI6IjY3MyIsIkxpbmVDb2xvciI6eyIkaWQiOiI2NzQiLCIkdHlwZSI6Ik5MUkUuQ29tbW9uLkRvbS5Tb2xpZENvbG9yQnJ1c2gsIE5MUkUuQ29tbW9uIiwiQ29sb3IiOnsiJGlkIjoiNjc1IiwiQSI6MjU1LCJSIjoyMDIsIkciOjE0NSwiQiI6MTQyfX0sIkxpbmVXZWlnaHQiOjEuMCwiTGluZVR5cGUiOjAsIlBhcmVudFN0eWxlIjp7IiRyZWYiOiI1NSJ9fSwiSXNCZWxvd1RpbWViYW5kIjpmYWxzZSwiSGlkZURhdGUiOmZhbHNlLCJTaGFwZVNpemUiOjEsIlNwYWNpbmciOjIuMCwiUGFkZGluZyI6eyIkcmVmIjoiNTgifSwiU2hhcGVTdHlsZSI6eyIkaWQiOiI2NzYiLCJNYXJnaW4iOnsiJHJlZiI6IjYwIn0sIlBhZGRpbmciOnsiJHJlZiI6IjYxIn0sIkJhY2tncm91bmQiOnsiJGlkIjoiNjc3IiwiQ29sb3IiOnsiJGlkIjoiNjc4IiwiQSI6MjU1LCJSIjoyMDIsIkciOjE0NSwiQiI6MTQyfX0sIklzVmlzaWJsZSI6dHJ1ZSwiV2lkdGgiOjEzLjAsIkhlaWdodCI6MTMuMCwiQm9yZGVyU3R5bGUiOnsiJGlkIjoiNjc5IiwiTGluZUNvbG9yIjp7IiRyZWYiOiI2MyJ9LCJMaW5lV2VpZ2h0IjowLjAsIkxpbmVUeXBlIjowLCJQYXJlbnRTdHlsZSI6eyIkcmVmIjoiNjIifX0sIlBhcmVudFN0eWxlIjp7IiRyZWYiOiI1OSJ9fSwiVGl0bGVTdHlsZSI6eyIkaWQiOiI2ODAiLCJGb250U2V0dGluZ3MiOnsiJGlkIjoiNjgxIiwiRm9udFNpemUiOjExLCJGb250TmFtZSI6IkNhbGlicmkiLCJJc0JvbGQiOmZhbHNlLCJJc0l0YWxpYyI6ZmFsc2UsIklzVW5kZXJsaW5lZCI6ZmFsc2UsIlBhcmVudFN0eWxlIjp7IiRyZWYiOiI2NiJ9fSwiQXV0b1NpemUiOjAsIkZvcmVncm91bmQiOnsiJGlkIjoiNjgyIiwiQ29sb3IiOnsiJGlkIjoiNjgz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g0IiwiTGluZUNvbG9yIjpudWxsLCJMaW5lV2VpZ2h0IjowLjAsIkxpbmVUeXBlIjowLCJQYXJlbnRTdHlsZSI6bnVsbH0sIlBhcmVudFN0eWxlIjp7IiRyZWYiOiI2NSJ9fSwiRGF0ZVN0eWxlIjp7IiRpZCI6IjY4NSIsIkZvbnRTZXR0aW5ncyI6eyIkaWQiOiI2ODYiLCJGb250U2l6ZSI6MTAsIkZvbnROYW1lIjoiQ2FsaWJyaSIsIklzQm9sZCI6ZmFsc2UsIklzSXRhbGljIjpmYWxzZSwiSXNVbmRlcmxpbmVkIjpmYWxzZSwiUGFyZW50U3R5bGUiOnsiJHJlZiI6IjczIn19LCJBdXRvU2l6ZSI6MCwiRm9yZWdyb3VuZCI6eyIkaWQiOiI2ODciLCJDb2xvciI6eyIkaWQiOiI2ODg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ODk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kY2ZiZjQ0Yi05NWZmLTRhMWUtODg2MC1jOTllZDk5ZmEwY2MiLCJJbXBvcnRJZCI6IjEiLCJUaXRsZSI6IkJlZ2lucyBIb25kYUpldCBwcm9kdWN0aW9uIiwiTm90ZSI6bnVsbCwiSHlwZXJsaW5rIjpudWxsLCJJc0NoYW5nZWQiOmZhbHNlLCJJc05ldyI6ZmFsc2V9LHsiJGlkIjoiNjkwIiwiRGF0ZSI6IjIwMTItMTItMDFUMjM6NTk6MDBaIiwiU3R5bGUiOnsiJGlkIjoiNjkxIiwiU2hhcGUiOjEsIkNvbm5lY3Rvck1hcmdpbiI6eyIkcmVmIjoiNTQifSwiQ29ubmVjdG9yU3R5bGUiOnsiJGlkIjoiNjkyIiwiTGluZUNvbG9yIjp7IiRpZCI6IjY5MyIsIiR0eXBlIjoiTkxSRS5Db21tb24uRG9tLlNvbGlkQ29sb3JCcnVzaCwgTkxSRS5Db21tb24iLCJDb2xvciI6eyIkaWQiOiI2OTQiLCJBIjoyNTUsIlIiOjE2MywiRyI6MzEsIkIiOjI1fX0sIkxpbmVXZWlnaHQiOjEuMCwiTGluZVR5cGUiOjAsIlBhcmVudFN0eWxlIjp7IiRyZWYiOiI1NSJ9fSwiSXNCZWxvd1RpbWViYW5kIjp0cnVlLCJIaWRlRGF0ZSI6ZmFsc2UsIlNoYXBlU2l6ZSI6MSwiU3BhY2luZyI6Mi4wLCJQYWRkaW5nIjp7IiRyZWYiOiI1OCJ9LCJTaGFwZVN0eWxlIjp7IiRpZCI6IjY5NSIsIk1hcmdpbiI6eyIkcmVmIjoiNjAifSwiUGFkZGluZyI6eyIkcmVmIjoiNjEifSwiQmFja2dyb3VuZCI6eyIkaWQiOiI2OTYiLCJDb2xvciI6eyIkaWQiOiI2OTciLCJBIjoyNTUsIlIiOjE2MywiRyI6MzEsIkIiOjI1fX0sIklzVmlzaWJsZSI6dHJ1ZSwiV2lkdGgiOjEzLjAsIkhlaWdodCI6MTMuMCwiQm9yZGVyU3R5bGUiOnsiJGlkIjoiNjk4IiwiTGluZUNvbG9yIjp7IiRyZWYiOiI2MyJ9LCJMaW5lV2VpZ2h0IjowLjAsIkxpbmVUeXBlIjowLCJQYXJlbnRTdHlsZSI6eyIkcmVmIjoiNjIifX0sIlBhcmVudFN0eWxlIjp7IiRyZWYiOiI1OSJ9fSwiVGl0bGVTdHlsZSI6eyIkaWQiOiI2OTkiLCJGb250U2V0dGluZ3MiOnsiJGlkIjoiNzAwIiwiRm9udFNpemUiOjExLCJGb250TmFtZSI6IkNhbGlicmkiLCJJc0JvbGQiOmZhbHNlLCJJc0l0YWxpYyI6ZmFsc2UsIklzVW5kZXJsaW5lZCI6ZmFsc2UsIlBhcmVudFN0eWxlIjp7IiRyZWYiOiI2NiJ9fSwiQXV0b1NpemUiOjIsIkZvcmVncm91bmQiOnsiJGlkIjoiNzAxIiwiQ29sb3IiOnsiJGlkIjoiNzAyIiwiQSI6MjU1LCJSIjoyNTUsIkciOjgzLCJCIjo4M319LCJNYXhXaWR0aCI6Mjk1LjI2ODY0NjI0MDIzNDM3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3MDMiLCJMaW5lQ29sb3IiOm51bGwsIkxpbmVXZWlnaHQiOjAuMCwiTGluZVR5cGUiOjAsIlBhcmVudFN0eWxlIjpudWxsfSwiUGFyZW50U3R5bGUiOnsiJHJlZiI6IjY1In19LCJEYXRlU3R5bGUiOnsiJGlkIjoiNzA0IiwiRm9udFNldHRpbmdzIjp7IiRpZCI6IjcwNSIsIkZvbnRTaXplIjoxMCwiRm9udE5hbWUiOiJDYWxpYnJpIiwiSXNCb2xkIjpmYWxzZSwiSXNJdGFsaWMiOmZhbHNlLCJJc1VuZGVybGluZWQiOmZhbHNlLCJQYXJlbnRTdHlsZSI6eyIkcmVmIjoiNzMifX0sIkF1dG9TaXplIjowLCJGb3JlZ3JvdW5kIjp7IiRpZCI6IjcwNiIsIkNvbG9yIjp7IiRpZCI6IjcwNyIsIkEiOjI1NSwiUiI6MjU1LCJHIjo4MywiQiI6ODN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3MDgiLCJMaW5lQ29sb3IiOm51bGwsIkxpbmVXZWlnaHQiOjAuMCwiTGluZVR5cGUiOjAsIlBhcmVudFN0eWxlIjpudWxsfSwiUGFyZW50U3R5bGUiOnsiJHJlZiI6IjcyIn19LCJEYXRlRm9ybWF0Ijp7IiRyZWYiOiI3OSJ9LCJJc1Zpc2libGUiOnRydWUsIlBhcmVudFN0eWxlIjp7IiRyZWYiOiI1MyJ9fSwiUG9zaXRpb24iOnsiUmF0aW8iOjAuMTcyMDk0NjQxNzkxNDQ5NjUsIklzQ3VzdG9tIjpmYWxzZX0sIkRhdGVGb3JtYXQiOnsiJHJlZiI6Ijc5In0sIklkIjoiYjI0ZWFmOTQtYTA4OC00NTVlLWExM2MtZmFhNGVlNzgyNzg5IiwiSW1wb3J0SWQiOiIxIiwiVGl0bGUiOiIxMDAgbWlsIGF1dG9tb2JpbGVzIHByb2R1Y2VkIHdvcmxkd2lkZSIsIk5vdGUiOm51bGwsIkh5cGVybGluayI6bnVsbCwiSXNDaGFuZ2VkIjpmYWxzZSwiSXNOZXciOmZhbHNlfSx7IiRpZCI6IjcwOSIsIkRhdGUiOiIyMDE1LTA3LTAxVDIzOjU5OjAwWiIsIlN0eWxlIjp7IiRpZCI6IjcxMCIsIlNoYXBlIjoxLCJDb25uZWN0b3JNYXJnaW4iOnsiJHJlZiI6IjU0In0sIkNvbm5lY3RvclN0eWxlIjp7IiRpZCI6IjcxMSIsIkxpbmVDb2xvciI6eyIkaWQiOiI3MTIiLCIkdHlwZSI6Ik5MUkUuQ29tbW9uLkRvbS5Tb2xpZENvbG9yQnJ1c2gsIE5MUkUuQ29tbW9uIiwiQ29sb3IiOnsiJGlkIjoiNzEzIiwiQSI6MjU1LCJSIjoyMDIsIkciOjE0NSwiQiI6MTQyfX0sIkxpbmVXZWlnaHQiOjEuMCwiTGluZVR5cGUiOjAsIlBhcmVudFN0eWxlIjp7IiRyZWYiOiI1NSJ9fSwiSXNCZWxvd1RpbWViYW5kIjpmYWxzZSwiSGlkZURhdGUiOmZhbHNlLCJTaGFwZVNpemUiOjEsIlNwYWNpbmciOjIuMCwiUGFkZGluZyI6eyIkcmVmIjoiNTgifSwiU2hhcGVTdHlsZSI6eyIkaWQiOiI3MTQiLCJNYXJnaW4iOnsiJHJlZiI6IjYwIn0sIlBhZGRpbmciOnsiJHJlZiI6IjYxIn0sIkJhY2tncm91bmQiOnsiJGlkIjoiNzE1IiwiQ29sb3IiOnsiJGlkIjoiNzE2IiwiQSI6MjU1LCJSIjoyMDIsIkciOjE0NSwiQiI6MTQyfX0sIklzVmlzaWJsZSI6dHJ1ZSwiV2lkdGgiOjEzLjAsIkhlaWdodCI6MTMuMCwiQm9yZGVyU3R5bGUiOnsiJGlkIjoiNzE3IiwiTGluZUNvbG9yIjp7IiRyZWYiOiI2MyJ9LCJMaW5lV2VpZ2h0IjowLjAsIkxpbmVUeXBlIjowLCJQYXJlbnRTdHlsZSI6eyIkcmVmIjoiNjIifX0sIlBhcmVudFN0eWxlIjp7IiRyZWYiOiI1OSJ9fSwiVGl0bGVTdHlsZSI6eyIkaWQiOiI3MTgiLCJGb250U2V0dGluZ3MiOnsiJGlkIjoiNzE5IiwiRm9udFNpemUiOjExLCJGb250TmFtZSI6IkNhbGlicmkiLCJJc0JvbGQiOmZhbHNlLCJJc0l0YWxpYyI6ZmFsc2UsIklzVW5kZXJsaW5lZCI6ZmFsc2UsIlBhcmVudFN0eWxlIjp7IiRyZWYiOiI2NiJ9fSwiQXV0b1NpemUiOjIsIkZvcmVncm91bmQiOnsiJGlkIjoiNzIwIiwiQ29sb3IiOnsiJGlkIjoiNzIxIiwiQSI6MjU1LCJSIjoyMzYsIkciOjIxNywiQiI6MjE2fX0sIk1heFdpZHRoIjoyMDYuMjMyNTEzNDI3NzM0Mzc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cyMiIsIkxpbmVDb2xvciI6bnVsbCwiTGluZVdlaWdodCI6MC4wLCJMaW5lVHlwZSI6MCwiUGFyZW50U3R5bGUiOm51bGx9LCJQYXJlbnRTdHlsZSI6eyIkcmVmIjoiNjUifX0sIkRhdGVTdHlsZSI6eyIkaWQiOiI3MjMiLCJGb250U2V0dGluZ3MiOnsiJGlkIjoiNzI0IiwiRm9udFNpemUiOjEwLCJGb250TmFtZSI6IkNhbGlicmkiLCJJc0JvbGQiOmZhbHNlLCJJc0l0YWxpYyI6ZmFsc2UsIklzVW5kZXJsaW5lZCI6ZmFsc2UsIlBhcmVudFN0eWxlIjp7IiRyZWYiOiI3MyJ9fSwiQXV0b1NpemUiOjAsIkZvcmVncm91bmQiOnsiJGlkIjoiNzI1IiwiQ29sb3IiOnsiJGlkIjoiNzI2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zI3IiwiTGluZUNvbG9yIjpudWxsLCJMaW5lV2VpZ2h0IjowLjAsIkxpbmVUeXBlIjowLCJQYXJlbnRTdHlsZSI6bnVsbH0sIlBhcmVudFN0eWxlIjp7IiRyZWYiOiI3MiJ9fSwiRGF0ZUZvcm1hdCI6eyIkcmVmIjoiNzkifSwiSXNWaXNpYmxlIjp0cnVlLCJQYXJlbnRTdHlsZSI6eyIkcmVmIjoiNTMifX0sIlBvc2l0aW9uIjp7IlJhdGlvIjowLjEwNDI1NTE4NTMwMzg2NDY2LCJJc0N1c3RvbSI6ZmFsc2V9LCJEYXRlRm9ybWF0Ijp7IiRyZWYiOiI3OSJ9LCJJZCI6IjlkNDY1Njg1LWE1ZDItNDBlOS1iMWFhLTkxNDlmZDRmNWZkYiIsIkltcG9ydElkIjoiMSIsIlRpdGxlIjoiQmVnaW5zIHNhbGVzIG9mIFdhbGtpbmcgQXNzaXN0IERldmljZSIsIk5vdGUiOm51bGwsIkh5cGVybGluayI6bnVsbCwiSXNDaGFuZ2VkIjpmYWxzZSwiSXNOZXciOmZhbHNlfSx7IiRpZCI6IjcyOCIsIkRhdGUiOiIyMDE3LTA5LTI0VDIzOjU5OjAwWiIsIlN0eWxlIjp7IiRpZCI6IjcyOSIsIlNoYXBlIjoxLCJDb25uZWN0b3JNYXJnaW4iOnsiJHJlZiI6IjU0In0sIkNvbm5lY3RvclN0eWxlIjp7IiRpZCI6IjczMCIsIkxpbmVDb2xvciI6eyIkaWQiOiI3MzEiLCIkdHlwZSI6Ik5MUkUuQ29tbW9uLkRvbS5Tb2xpZENvbG9yQnJ1c2gsIE5MUkUuQ29tbW9uIiwiQ29sb3IiOnsiJGlkIjoiNzMyIiwiQSI6MjU1LCJSIjoxOTksIkciOjEsIkIiOjJ9fSwiTGluZVdlaWdodCI6MS4wLCJMaW5lVHlwZSI6MCwiUGFyZW50U3R5bGUiOnsiJHJlZiI6IjU1In19LCJJc0JlbG93VGltZWJhbmQiOnRydWUsIkhpZGVEYXRlIjpmYWxzZSwiU2hhcGVTaXplIjoxLCJTcGFjaW5nIjoyLjAsIlBhZGRpbmciOnsiJHJlZiI6IjU4In0sIlNoYXBlU3R5bGUiOnsiJGlkIjoiNzMzIiwiTWFyZ2luIjp7IiRyZWYiOiI2MCJ9LCJQYWRkaW5nIjp7IiRyZWYiOiI2MSJ9LCJCYWNrZ3JvdW5kIjp7IiRpZCI6IjczNCIsIkNvbG9yIjp7IiRpZCI6IjczNSIsIkEiOjI1NSwiUiI6MTYzLCJHIjozMSwiQiI6MjV9fSwiSXNWaXNpYmxlIjp0cnVlLCJXaWR0aCI6MTMuMCwiSGVpZ2h0IjoxMy4wLCJCb3JkZXJTdHlsZSI6eyIkaWQiOiI3MzYiLCJMaW5lQ29sb3IiOnsiJHJlZiI6IjYzIn0sIkxpbmVXZWlnaHQiOjAuMCwiTGluZVR5cGUiOjAsIlBhcmVudFN0eWxlIjp7IiRyZWYiOiI2MiJ9fSwiUGFyZW50U3R5bGUiOnsiJHJlZiI6IjU5In19LCJUaXRsZVN0eWxlIjp7IiRpZCI6IjczNyIsIkZvbnRTZXR0aW5ncyI6eyIkaWQiOiI3MzgiLCJGb250U2l6ZSI6MTEsIkZvbnROYW1lIjoiQ2FsaWJyaSIsIklzQm9sZCI6ZmFsc2UsIklzSXRhbGljIjpmYWxzZSwiSXNVbmRlcmxpbmVkIjpmYWxzZSwiUGFyZW50U3R5bGUiOnsiJHJlZiI6IjY2In19LCJBdXRvU2l6ZSI6MCwiRm9yZWdyb3VuZCI6eyIkaWQiOiI3MzkiLCJDb2xvciI6eyIkaWQiOiI3NDAiLCJBIjoyNTUsIlIiOjI1NSwiRyI6ODMsIkIiOjgz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zQxIiwiTGluZUNvbG9yIjpudWxsLCJMaW5lV2VpZ2h0IjowLjAsIkxpbmVUeXBlIjowLCJQYXJlbnRTdHlsZSI6bnVsbH0sIlBhcmVudFN0eWxlIjp7IiRyZWYiOiI2NSJ9fSwiRGF0ZVN0eWxlIjp7IiRpZCI6Ijc0MiIsIkZvbnRTZXR0aW5ncyI6eyIkaWQiOiI3NDMiLCJGb250U2l6ZSI6MTAsIkZvbnROYW1lIjoiQ2FsaWJyaSIsIklzQm9sZCI6ZmFsc2UsIklzSXRhbGljIjpmYWxzZSwiSXNVbmRlcmxpbmVkIjpmYWxzZSwiUGFyZW50U3R5bGUiOnsiJHJlZiI6IjczIn19LCJBdXRvU2l6ZSI6MCwiRm9yZWdyb3VuZCI6eyIkaWQiOiI3NDQiLCJDb2xvciI6eyIkaWQiOiI3NDUiLCJBIjoyNTUsIlIiOjI1NSwiRyI6ODMsIkIiOjgz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zQ2IiwiTGluZUNvbG9yIjpudWxsLCJMaW5lV2VpZ2h0IjowLjAsIkxpbmVUeXBlIjowLCJQYXJlbnRTdHlsZSI6bnVsbH0sIlBhcmVudFN0eWxlIjp7IiRyZWYiOiI3MiJ9fSwiRGF0ZUZvcm1hdCI6eyIkaWQiOiI3NDciLCJGb3JtYXRTdHJpbmciOiJNTU0gZCwgeXl5eSIsIlNlcGFyYXRvciI6Ii8iLCJVc2VJbnRlcm5hdGlvbmFsRGF0ZUZvcm1hdCI6ZmFsc2UsIkRhdGVJc1Zpc2libGUiOnRydWUsIlRpbWVJc1Zpc2libGUiOmZhbHNlLCJIb3VyRGlnaXRzIjoxLCJBbVBtRGVzaWduYXRvciI6MiwiVHJpbTAwTWludXRlcyI6ZmFsc2UsIkxhc3RLbm93blZpc2liaWxpdHlTdGF0ZSI6bnVsbH0sIklzVmlzaWJsZSI6dHJ1ZSwiUGFyZW50U3R5bGUiOnsiJHJlZiI6IjUzIn19LCJQb3NpdGlvbiI6eyJSYXRpbyI6MC4wLCJJc0N1c3RvbSI6ZmFsc2V9LCJEYXRlRm9ybWF0Ijp7IiRyZWYiOiI3NDcifSwiSWQiOiI5Y2MxNGE5Mi0zZDcxLTRkYmEtYWVlZC0yODFlNWE3ZGIxYzciLCJJbXBvcnRJZCI6IjEiLCJUaXRsZSI6IjY5dGggYW5uaXZlcnNhcnkiLCJOb3RlIjpudWxsLCJIeXBlcmxpbmsiOm51bGwsIklzQ2hhbmdlZCI6ZmFsc2UsIklzTmV3IjpmYWxzZX1dLCJUYXNrcyI6W10sIk1zUHJvamVjdEl0ZW1zVHJlZSI6eyIkaWQiOiI3NDgiLCJSb290Ijp7IkltcG9ydElkIjpudWxsLCJJc0ltcG9ydGVkIjpmYWxzZSwiQ2hpbGRyZW4iOltdfX0sIk1ldGFkYXRhIjp7IiRpZCI6Ijc0OSIsIkV4Y2VsU2hlZXROYW1lIjoiU2hlZXQxIiwiSXRlbXNUaXRsZXMiOiJbXCJIb25kYSBpcyBpbmNvcnBvcmF0ZWRcIixcIlRva3lvIHBsYW50IGlzIGVzdGFibGlzaGVkXCIsXCJCZWdpbnMgbWFudWZhY3R1cmluZyBpdHMgZmlyc3QgZ2VuZXJhbC1wdXJwb3NlIGVuZ2luZVwiLFwiU3RhcnRzIGV4cG9ydGluZyB0aGUgSnVubyB0byB0aGUgVVNcIixcIkFtZXJpY2FuIEhvbmRhIE1vdG9yIGlzIGVzdGFibGlzaGVkIGluIExBXCIsXCJJbnRyb2R1Y2VzIHRoZSBTdXBlciBDdWJcIixcIk1vdG9yIFNwb3J0cyBMYW5kIENvLiBpcyBlc3RhYmxpc2hlZFwiLFwiSW50cm9kdWNlcyBpdHMgZmlyc3QgYXV0b21vYmlsZXMgKFMzNjAsIFQzNjAsIFM1MDApXCIsXCJMYXVuY2hlcyBpdHMgZmlyc3Qgb3V0Ym9hcmQgZW5naW5lXCIsXCJXaW5zIGl0cyBmaXJzdCBGb3JtdWxhIE9uZVwiLFwiTGF1bmNoZXMgaXMgZmlyc3QgbWluaSBwYXNzYW5nZXIgYXV0b21vYmlsZVwiLFwiMTAgbWlsbGlvbiBtb3RvcmN5Y2xlcyBwcm9kdWNlZFwiLFwiRXN0YWJsaXNoZXMgdGhlIERyaXZpbmcgU2FmZXR5IFByb21vdGlvbiBDZW50ZXJcIixcIkxhdW5jaGVzIHRoZSBDaXZpY1wiLFwiMiBtaWxsaW9uIG1vdG9yY3ljbGVzIHByb2R1Y2VkXCIsXCJJbnRyb2R1Y2VzIHRoZSBHb2xkIFdpbmcgR0wxMDAwIGluIHRoZSBVU1wiLFwiTGF1bmNoZXMgdGhlIEFjY29yZFwiLFwiQW5ub3VuY2VzIHRoZSBmaXJzdCBjYXIgbmF2aWdhdGlvbiBzeXN0ZW0gKEd5cm9jYXRvcilcIixcIjEwIG1pbGxpb24gcG93ZXIgcHJvZHVjdHMgcHJvZHVjZWRcIixcIkxhdW5jaGVzIEFjdXJhXCIsXCJIb25kYSBhbm5vdW5jZXMgd29ybGQncyBmaXJzdCBBQlMgZm9yIG1vdG9yY3ljbGVzXCIsXCJXaW5zIHRoZSBXb3JsZCBTb2xhciBDaGFsbGVuZ2VcIixcIjMwIG1pbGxpb24gYXV0b21vYmlsZXMgcHJvZHVjZWQgd29ybGR3aWRlXCIsXCJTdGFydHMgbGVhc2luZyBFViBQbHVzXCIsXCJVbnZlaWxzIHRoZSBBU0lNTyBodW1hbm9pZCByb2JvdFwiLFwiQW5ub3VuY2VzIHRoZSBGQ1gtVjQgZnVlbCBjZWxsIGVsZWN0cmljIHZlaGljbGVcIixcIkxhdW5jaGVzIHRoZSBQYW50aGVvblwiLFwiQW5ub3VuY2VzIHdvcmxkJ3MgZmlyc3QgU0gtQVdEIHN5c3RlbVwiLFwiQm9keXdlaWdodCBTdXBwb3J0IEFzc2lzdCBhbm5vdW5jZWRcIixcIlVudmVpbHMgSG9uZGEgRml0IEVWXCIsXCJCZWdpbnMgSG9uZGFKZXQgcHJvZHVjdGlvblwiLFwiMTAwIG1pbGxpb24gYXV0b21vYmlsZXMgcHJvZHVjZWQgd29ybGR3aWRlXCIsXCJCZWdpbnMgbGVhc2Ugc2FsZXMgb2YgSG9uZGEgV2Fsa2luZyBBc3Npc3QgRGV2aWNlXCIsXCI2OXRoIGFubml2ZXJzYXJ5XCJdIiwiQ29sdW1uc01hcHBpbmciOiJ7XCIkaWRcIjpcIjFcIixcIlRpdGxlQ29sdW1uTmFtZVwiOlwiQ29sdW1uMlwiLFwiVGl0bGVGcmllbmRseUNvbHVtbk5hbWVcIjpcIkNvbHVtbiAxXCIsXCJTdGFydERhdGVDb2x1bW5OYW1lXCI6XCJDb2x1bW4xXCIsXCJTdGFydERhdGVGcmllbmRseUNvbHVtbk5hbWVcIjpcIkNvbHVtbiAxXCIsXCJFbmREYXRlQ29sdW1uTmFtZVwiOm51bGwsXCJFbmREYXRlRnJpZW5kbHlDb2x1bW5OYW1lXCI6bnVsbCxcIlBlcmNlbnRhZ2VDb2x1bW5OYW1lXCI6bnVsbCxcIlBlcmNlbnRhZ2VGcmllbmRseUNvbHVtbk5hbWVcIjpudWxsLFwiTm90ZUNvbHVtbk5hbWVcIjpudWxsLFwiTm90ZUZyaWVuZGx5Q29sdW1uTmFtZVwiOm51bGwsXCJIZWFkZXJSb3dJbmRleFwiOm51bGx9IiwiSGVhZGVyUm93IjpudWxsfSwiU2V0dGluZ3MiOnsiJGlkIjoiNzUwIiwiSW1wYU9wdGlvbnMiOnsiJGlkIjoiNzUxIiwiTGVmdFRvUmlnaHQiOmZhbHNlLCJQYXlsb2FkT3B0aW9ucyI6Mn0sIlVzZUNvbXByZXNzaW9uIjpmYWxzZSwiQ29tcHJlc2lvblBlcmNlbnRhZ2UiOjAuMCwiSW5hY3RpdmVJbnRlcnZhbFdpZHRoVGhyZXNob2xkIjowLjAsIkluYWN0aXZlSW50ZXJ2YWxXaWR0aCI6MC4wLCJTcGxpdFRhc2tzIjpmYWxzZSwiVXNlQ2x1c3RlciI6ZmFsc2UsIkVwc2lsb24iOjAuMCwiTWluUG9pbnRzVG9Gb3JtQUNsdXN0ZXIiOjAsIkdlbmVyYXRlSW52aXNpYmxlU2hhcGVzIjpmYWxzZSwiU21hcnRUaW1lbGluZVRhc2tQZXJjZW50YWdlRml0IjpmYWxzZX0sIklzTmV3Ijp0cnVlLCJJbXBvcnRUeXBlIjo0LCJGaWxlUGF0aCI6IkM6XFxPZmZpY2UgVGltZWxpbmVcXEhvbmRhIFRpbWVsaW5lLnhsc3giLCJUaW1lQ29uZmlndXJhdGlvbiI6eyIkaWQiOiI3NTIiLCJVc2VUaW1lIjpmYWxzZSwiV29ya0RheVN0YXJ0IjoiMDA6MDA6MDAiLCJXb3JrRGF5RW5kIjoiMjM6NTk6MDAifX0="/>
  <p:tag name="__MASTER" val="__part_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ART_0" val="eyIkaWQiOiIxIiwiQ3VsdHVyZUluZm9OYW1lIjoiZW4tVVMiLCJTdHlsZU5hbWUiOiJHYW50dCIsIklzVGVtcGxhdGUiOmZhbHNlLCJWZXJzaW9uIjp7IiRpZCI6IjIiLCJWZXJzaW9uIjoiMy4xLjAiLCJPcmlnaW5hbEFzc2VtYmx5VmVyc2lvbiI6IjMuMTYuMDcuMDAiLCJFZGl0aW9uIjoiUGx1cyIsIklzUGx1c0VkaXRpb24iOnRydWV9LCJFZmZlY3QiOjAsIlN0eWxlIjp7IiRpZCI6IjMiLCJUaW1lYmFuZFN0eWxlIjp7IiRpZCI6IjQiLCJTY2FsZU1hcmtpbmciOjEsIlNoYXBlIjoxMCwiU2hhcGVTdHlsZSI6eyIkaWQiOiI1IiwiTWFyZ2luIjp7IiRpZCI6IjYiLCJUb3AiOjAsIkxlZnQiOjEwLCJSaWdodCI6MTAsIkJvdHRvbSI6MH0sIlBhZGRpbmciOnsiJGlkIjoiNyIsIlRvcCI6MywiTGVmdCI6MCwiUmlnaHQiOjAsIkJvdHRvbSI6M30sIkJhY2tncm91bmQiOnsiJGlkIjoiOCIsIkNvbG9yIjp7IiRpZCI6IjkiLCJBIjoyNTUsIlIiOjAsIkciOjAsIkIiOjB9fSwiSXNWaXNpYmxlIjp0cnVlLCJXaWR0aCI6ODU4LjAsIkhlaWdodCI6MjAuMCwiQm9yZGVyU3R5bGUiOnsiJGlkIjoiMTAiLCJMaW5lQ29sb3IiOnsiJGlkIjoiMTEiLCIkdHlwZSI6Ik5MUkUuQ29tbW9uLkRvbS5Tb2xpZENvbG9yQnJ1c2gsIE5MUkUuQ29tbW9uIiwiQ29sb3IiOnsiJGlkIjoiMTIiLCJBIjoyNTUsIlIiOjI1NSwiRyI6MCwiQiI6MH19LCJMaW5lV2VpZ2h0IjowLjAsIkxpbmVUeXBlIjowLCJQYXJlbnRTdHlsZSI6bnVsbH0sIlBhcmVudFN0eWxlIjpudWxsfSwiUmlnaHRFbmRDYXBzU3R5bGUiOnsiJGlkIjoiMTMiLCJGb250U2V0dGluZ3MiOnsiJGlkIjoiMTQiLCJGb250U2l6ZSI6MTgsIkZvbnROYW1lIjoiQ2FsaWJyaSIsIklzQm9sZCI6dHJ1ZSwiSXNJdGFsaWMiOmZhbHNlLCJJc1VuZGVybGluZWQiOmZhbHNlLCJQYXJlbnRTdHlsZSI6bnVsbH0sIkF1dG9TaXplIjowLCJGb3JlZ3JvdW5kIjp7IiRpZCI6IjE1IiwiQ29sb3IiOnsiJGlkIjoiMTYiLCJBIjoyNTUsIlIiOjI1NSwiRyI6MjU1LCJCIjoyNTV9fSwiTWF4V2lkdGgiOiJJbmZpbml0eSIsIk1heEhlaWdodCI6IkluZmluaXR5IiwiU21hcnRGb3JlZ3JvdW5kSXNBY3RpdmUiOmZhbHNlLCJIb3Jpem9udGFsQWxpZ25tZW50IjowLCJWZXJ0aWNhbEFsaWdubWVudCI6MCwiU21hcnRGb3JlZ3JvdW5kIjpudWxsLCJNYXJnaW4iOnsiJGlkIjoiMTciLCJUb3AiOjAsIkxlZnQiOjAsIlJpZ2h0IjoyMCwiQm90dG9tIjowfSwiUGFkZGluZyI6eyIkaWQiOiIxOCIsIlRvcCI6MCwiTGVmdCI6MCwiUmlnaHQiOjAsIkJvdHRvbSI6MH0sIkJhY2tncm91bmQiOnsiJGlkIjoiMTkiLCJDb2xvciI6eyIkaWQiOiIyMCIsIkEiOjAsIlIiOjAsIkciOjAsIkIiOjB9fSwiSXNWaXNpYmxlIjp0cnVlLCJXaWR0aCI6MC4wLCJIZWlnaHQiOjAuMCwiQm9yZGVyU3R5bGUiOm51bGwsIlBhcmVudFN0eWxlIjpudWxsfSwiTGVmdEVuZENhcHNTdHlsZSI6eyIkaWQiOiIyMSIsIkZvbnRTZXR0aW5ncyI6eyIkaWQiOiIyMiIsIkZvbnRTaXplIjoxOCwiRm9udE5hbWUiOiJDYWxpYnJpIiwiSXNCb2xkIjp0cnVlLCJJc0l0YWxpYyI6ZmFsc2UsIklzVW5kZXJsaW5lZCI6ZmFsc2UsIlBhcmVudFN0eWxlIjpudWxsfSwiQXV0b1NpemUiOjAsIkZvcmVncm91bmQiOnsiJGlkIjoiMjMiLCJDb2xvciI6eyIkaWQiOiIyNCIsIkEiOjI1NSwiUiI6MjU1LCJHIjoyNTUsIkIiOjI1NX19LCJNYXhXaWR0aCI6IkluZmluaXR5IiwiTWF4SGVpZ2h0IjoiSW5maW5pdHkiLCJTbWFydEZvcmVncm91bmRJc0FjdGl2ZSI6ZmFsc2UsIkhvcml6b250YWxBbGlnbm1lbnQiOjAsIlZlcnRpY2FsQWxpZ25tZW50IjowLCJTbWFydEZvcmVncm91bmQiOm51bGwsIk1hcmdpbiI6eyIkaWQiOiIyNSIsIlRvcCI6MCwiTGVmdCI6MjAsIlJpZ2h0IjowLCJCb3R0b20iOjB9LCJQYWRkaW5nIjp7IiRpZCI6IjI2IiwiVG9wIjowLCJMZWZ0IjowLCJSaWdodCI6MCwiQm90dG9tIjowfSwiQmFja2dyb3VuZCI6eyIkaWQiOiIyNyIsIkNvbG9yIjp7IiRyZWYiOiIyMCJ9fSwiSXNWaXNpYmxlIjp0cnVlLCJXaWR0aCI6MC4wLCJIZWlnaHQiOjAuMCwiQm9yZGVyU3R5bGUiOm51bGwsIlBhcmVudFN0eWxlIjpudWxsfSwiVG9kYXlUZXh0U3R5bGUiOnsiJGlkIjoiMjgiLCJGb250U2V0dGluZ3MiOnsiJGlkIjoiMjkiLCJGb250U2l6ZSI6MTIsIkZvbnROYW1lIjoiQ2FsaWJyaSIsIklzQm9sZCI6ZmFsc2UsIklzSXRhbGljIjpmYWxzZSwiSXNVbmRlcmxpbmVkIjpmYWxzZSwiUGFyZW50U3R5bGUiOm51bGx9LCJBdXRvU2l6ZSI6MCwiRm9yZWdyb3VuZCI6eyIkaWQiOiIzMCIsIkNvbG9yIjp7IiRpZCI6IjMxIiwiQSI6MjU1LCJSIjowLCJHIjowLCJCIjowfX0sIk1heFdpZHRoIjoyMDAuMCwiTWF4SGVpZ2h0IjoiSW5maW5pdHkiLCJTbWFydEZvcmVncm91bmRJc0FjdGl2ZSI6ZmFsc2UsIkhvcml6b250YWxBbGlnbm1lbnQiOjAsIlZlcnRpY2FsQWxpZ25tZW50IjowLCJTbWFydEZvcmVncm91bmQiOm51bGwsIk1hcmdpbiI6eyIkaWQiOiIzMiIsIlRvcCI6MCwiTGVmdCI6MCwiUmlnaHQiOjAsIkJvdHRvbSI6MH0sIlBhZGRpbmciOnsiJGlkIjoiMzMiLCJUb3AiOjAsIkxlZnQiOjAsIlJpZ2h0IjowLCJCb3R0b20iOjB9LCJCYWNrZ3JvdW5kIjp7IiRpZCI6IjM0IiwiQ29sb3IiOnsiJHJlZiI6IjIwIn19LCJJc1Zpc2libGUiOnRydWUsIldpZHRoIjowLjAsIkhlaWdodCI6MC4wLCJCb3JkZXJTdHlsZSI6bnVsbCwiUGFyZW50U3R5bGUiOm51bGx9LCJUb2RheU1hcmtlclN0eWxlIjp7IiRpZCI6IjM1IiwiTWFyZ2luIjp7IiRpZCI6IjM2IiwiVG9wIjowLCJMZWZ0IjowLCJSaWdodCI6MCwiQm90dG9tIjowfSwiUGFkZGluZyI6eyIkaWQiOiIzNyIsIlRvcCI6MCwiTGVmdCI6MCwiUmlnaHQiOjAsIkJvdHRvbSI6MH0sIkJhY2tncm91bmQiOnsiJGlkIjoiMzgiLCJDb2xvciI6eyIkaWQiOiIzOSIsIkEiOjI1NSwiUiI6MjU1LCJHIjowLCJCIjowfX0sIklzVmlzaWJsZSI6dHJ1ZSwiV2lkdGgiOjAuMCwiSGVpZ2h0IjowLjAsIkJvcmRlclN0eWxlIjpudWxsLCJQYXJlbnRTdHlsZSI6bnVsbH0sIlNjYWxlU3R5bGUiOnsiJGlkIjoiNDAiLCJTaG93U2VnbWVudFNlcGFyYXRvcnMiOmZhbHNlLCJTZWdtZW50U2VwYXJhdG9yT3BhY2l0eSI6MzAsIkZvbnRTZXR0aW5ncyI6eyIkaWQiOiI0MSIsIkZvbnRTaXplIjoxMiwiRm9udE5hbWUiOiJDYWxpYnJpIiwiSXNCb2xkIjpmYWxzZSwiSXNJdGFsaWMiOmZhbHNlLCJJc1VuZGVybGluZWQiOmZhbHNlLCJQYXJlbnRTdHlsZSI6bnVsbH0sIkF1dG9TaXplIjowLCJGb3JlZ3JvdW5kIjp7IiRpZCI6IjQyIiwiQ29sb3IiOnsiJGlkIjoiNDMiLCJBIjoyNTUsIlIiOjI1NSwiRyI6MjU1LCJCIjoyNTV9fSwiTWF4V2lkdGgiOjIwMC4wLCJNYXhIZWlnaHQiOiJJbmZpbml0eSIsIlNtYXJ0Rm9yZWdyb3VuZElzQWN0aXZlIjpmYWxzZSwiSG9yaXpvbnRhbEFsaWdubWVudCI6MCwiVmVydGljYWxBbGlnbm1lbnQiOjEsIlNtYXJ0Rm9yZWdyb3VuZCI6bnVsbCwiTWFyZ2luIjp7IiRpZCI6IjQ0IiwiVG9wIjowLCJMZWZ0Ijo1LCJSaWdodCI6MCwiQm90dG9tIjowfSwiUGFkZGluZyI6eyIkaWQiOiI0NSIsIlRvcCI6MCwiTGVmdCI6MCwiUmlnaHQiOjAsIkJvdHRvbSI6MH0sIkJhY2tncm91bmQiOnsiJGlkIjoiNDYiLCJDb2xvciI6eyIkcmVmIjoiMjAifX0sIklzVmlzaWJsZSI6dHJ1ZSwiV2lkdGgiOjAuMCwiSGVpZ2h0IjowLjAsIkJvcmRlclN0eWxlIjpudWxsLCJQYXJlbnRTdHlsZSI6bnVsbH0sIkVsYXBzZWRUaW1lQmFja2dyb3VuZCI6eyIkaWQiOiI0NyIsIkNvbG9yIjp7IiRpZCI6IjQ4IiwiQSI6MTkxLCJSIjoyNTUsIkciOjAsIkIiOjB9fSwiQXBwZW5kWWVhck9uWWVhckNoYW5nZSI6ZmFsc2UsIkVsYXBzZWRUaW1lRm9ybWF0IjowLCJUb2RheU1hcmtlclBvc2l0aW9uIjowLCJRdWlja1Bvc2l0aW9uIjozLCJBYnNvbHV0ZVBvc2l0aW9uIjozNTEuMCwiTWFyZ2luIjp7IiRpZCI6IjQ5IiwiVG9wIjowLCJMZWZ0IjoxMCwiUmlnaHQiOjEwLCJCb3R0b20iOjB9LCJQYWRkaW5nIjp7IiRpZCI6IjUwIiwiVG9wIjowLCJMZWZ0IjowLCJSaWdodCI6MCwiQm90dG9tIjowfSwiQmFja2dyb3VuZCI6eyIkaWQiOiI1MSIsIkNvbG9yIjp7IiRpZCI6IjUyIiwiQSI6MjU1LCJSIjo0NywiRyI6NTQsIkIiOjE1M319LCJJc1Zpc2libGUiOnRydWUsIldpZHRoIjowLjAsIkhlaWdodCI6MC4wLCJCb3JkZXJTdHlsZSI6bnVsbCwiUGFyZW50U3R5bGUiOm51bGx9LCJEZWZhdWx0TWlsZXN0b25lU3R5bGUiOnsiJGlkIjoiNTMiLCJTaGFwZSI6MSwiQ29ubmVjdG9yTWFyZ2luIjp7IiRpZCI6IjU0IiwiVG9wIjowLCJMZWZ0IjoyLCJSaWdodCI6MiwiQm90dG9tIjowfSwiQ29ubmVjdG9yU3R5bGUiOnsiJGlkIjoiNTUiLCJMaW5lQ29sb3IiOnsiJGlkIjoiNTYiLCIkdHlwZSI6Ik5MUkUuQ29tbW9uLkRvbS5Tb2xpZENvbG9yQnJ1c2gsIE5MUkUuQ29tbW9uIiwiQ29sb3IiOnsiJGlkIjoiNTciLCJBIjoyNTUsIlIiOjc5LCJHIjoxMjksIkIiOjE4OX19LCJMaW5lV2VpZ2h0IjoxLjAsIkxpbmVUeXBlIjowLCJQYXJlbnRTdHlsZSI6bnVsbH0sIklzQmVsb3dUaW1lYmFuZCI6ZmFsc2UsIkhpZGVEYXRlIjpmYWxzZSwiU2hhcGVTaXplIjoxLCJTcGFjaW5nIjoyLjAsIlBhZGRpbmciOnsiJGlkIjoiNTgiLCJUb3AiOjcsIkxlZnQiOjMsIlJpZ2h0IjowLCJCb3R0b20iOjJ9LCJTaGFwZVN0eWxlIjp7IiRpZCI6IjU5IiwiTWFyZ2luIjp7IiRpZCI6IjYwIiwiVG9wIjowLCJMZWZ0IjowLCJSaWdodCI6MCwiQm90dG9tIjowfSwiUGFkZGluZyI6eyIkaWQiOiI2MSIsIlRvcCI6MCwiTGVmdCI6MCwiUmlnaHQiOjAsIkJvdHRvbSI6MH0sIkJhY2tncm91bmQiOm51bGwsIklzVmlzaWJsZSI6dHJ1ZSwiV2lkdGgiOjEzLjAsIkhlaWdodCI6MTMuMCwiQm9yZGVyU3R5bGUiOnsiJGlkIjoiNjIiLCJMaW5lQ29sb3IiOnsiJGlkIjoiNjMiLCIkdHlwZSI6Ik5MUkUuQ29tbW9uLkRvbS5Tb2xpZENvbG9yQnJ1c2gsIE5MUkUuQ29tbW9uIiwiQ29sb3IiOnsiJGlkIjoiNjQiLCJBIjoyNTUsIlIiOjI1NSwiRyI6MCwiQiI6MH19LCJMaW5lV2VpZ2h0IjowLjAsIkxpbmVUeXBlIjowLCJQYXJlbnRTdHlsZSI6bnVsbH0sIlBhcmVudFN0eWxlIjpudWxsfSwiVGl0bGVTdHlsZSI6eyIkaWQiOiI2NSIsIkZvbnRTZXR0aW5ncyI6eyIkaWQiOiI2NiIsIkZvbnRTaXplIjoxMSwiRm9udE5hbWUiOiJDYWxpYnJpIiwiSXNCb2xkIjpmYWxzZSwiSXNJdGFsaWMiOmZhbHNlLCJJc1VuZGVybGluZWQiOmZhbHNlLCJQYXJlbnRTdHlsZSI6bnVsbH0sIkF1dG9TaXplIjowLCJGb3JlZ3JvdW5kIjp7IiRpZCI6IjY3IiwiQ29sb3IiOnsiJGlkIjoiNjgiLCJBIjoyNTUsIlIiOjI1NSwiRyI6MjU1LCJCIjoyNTV9fSwiTWF4V2lkdGgiOjIwMC4wLCJNYXhIZWlnaHQiOiJJbmZpbml0eSIsIlNtYXJ0Rm9yZWdyb3VuZElzQWN0aXZlIjpmYWxzZSwiSG9yaXpvbnRhbEFsaWdubWVudCI6MCwiVmVydGljYWxBbGlnbm1lbnQiOjAsIlNtYXJ0Rm9yZWdyb3VuZCI6bnVsbCwiTWFyZ2luIjp7IiRpZCI6IjY5IiwiVG9wIjowLCJMZWZ0IjowLCJSaWdodCI6MCwiQm90dG9tIjowfSwiUGFkZGluZyI6eyIkaWQiOiI3MCIsIlRvcCI6MCwiTGVmdCI6MCwiUmlnaHQiOjAsIkJvdHRvbSI6MH0sIkJhY2tncm91bmQiOnsiJGlkIjoiNzEiLCJDb2xvciI6eyIkcmVmIjoiMjAifX0sIklzVmlzaWJsZSI6dHJ1ZSwiV2lkdGgiOjAuMCwiSGVpZ2h0IjowLjAsIkJvcmRlclN0eWxlIjpudWxsLCJQYXJlbnRTdHlsZSI6bnVsbH0sIkRhdGVTdHlsZSI6eyIkaWQiOiI3MiIsIkZvbnRTZXR0aW5ncyI6eyIkaWQiOiI3MyIsIkZvbnRTaXplIjoxMCwiRm9udE5hbWUiOiJDYWxpYnJpIiwiSXNCb2xkIjpmYWxzZSwiSXNJdGFsaWMiOmZhbHNlLCJJc1VuZGVybGluZWQiOmZhbHNlLCJQYXJlbnRTdHlsZSI6bnVsbH0sIkF1dG9TaXplIjowLCJGb3JlZ3JvdW5kIjp7IiRpZCI6Ijc0IiwiQ29sb3IiOnsiJGlkIjoiNzUiLCJBIjoyNTUsIlIiOjI1NSwiRyI6MjU1LCJCIjoyNTV9fSwiTWF4V2lkdGgiOjIwMC4wLCJNYXhIZWlnaHQiOiJJbmZpbml0eSIsIlNtYXJ0Rm9yZWdyb3VuZElzQWN0aXZlIjpmYWxzZSwiSG9yaXpvbnRhbEFsaWdubWVudCI6MCwiVmVydGljYWxBbGlnbm1lbnQiOjAsIlNtYXJ0Rm9yZWdyb3VuZCI6bnVsbCwiTWFyZ2luIjp7IiRpZCI6Ijc2IiwiVG9wIjowLCJMZWZ0IjowLCJSaWdodCI6MCwiQm90dG9tIjowfSwiUGFkZGluZyI6eyIkaWQiOiI3NyIsIlRvcCI6MCwiTGVmdCI6MCwiUmlnaHQiOjAsIkJvdHRvbSI6MH0sIkJhY2tncm91bmQiOnsiJGlkIjoiNzgiLCJDb2xvciI6eyIkcmVmIjoiMjAifX0sIklzVmlzaWJsZSI6dHJ1ZSwiV2lkdGgiOjAuMCwiSGVpZ2h0IjowLjAsIkJvcmRlclN0eWxlIjpudWxsLCJQYXJlbnRTdHlsZSI6bnVsbH0sIkRhdGVGb3JtYXQiOnsiJGlkIjoiNzkiLCJGb3JtYXRTdHJpbmciOiJ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bnVsbH0sIkRlZmF1bHRUYXNrU3R5bGUiOnsiJGlkIjoiODAiLCJTaGFwZSI6MSwiU2hhcGVUaGlja25lc3MiOjAsIkR1cmF0aW9uRm9ybWF0IjowLCJJbmNsdWRlTm9uV29ya2luZ0RheXNJbkR1cmF0aW9uIjpmYWxzZSwiUGVyY2VudGFnZUNvbXBsZXRlU3R5bGUiOnsiJGlkIjoiODEiLCJGb250U2V0dGluZ3MiOnsiJGlkIjoiODIiLCJGb250U2l6ZSI6MTAsIkZvbnROYW1lIjoiQ2FsaWJyaSIsIklzQm9sZCI6ZmFsc2UsIklzSXRhbGljIjpmYWxzZSwiSXNVbmRlcmxpbmVkIjpmYWxzZSwiUGFyZW50U3R5bGUiOm51bGx9LCJBdXRvU2l6ZSI6MCwiRm9yZWdyb3VuZCI6eyIkaWQiOiI4MyIsIkNvbG9yIjp7IiRpZCI6Ijg0IiwiQSI6MjU1LCJSIjoyMzcsIkciOjEyNSwiQiI6NDl9fSwiTWF4V2lkdGgiOjIwMC4wLCJNYXhIZWlnaHQiOiJJbmZpbml0eSIsIlNtYXJ0Rm9yZWdyb3VuZElzQWN0aXZlIjpmYWxzZSwiSG9yaXpvbnRhbEFsaWdubWVudCI6MCwiVmVydGljYWxBbGlnbm1lbnQiOjAsIlNtYXJ0Rm9yZWdyb3VuZCI6bnVsbCwiTWFyZ2luIjp7IiRpZCI6Ijg1IiwiVG9wIjowLCJMZWZ0IjowLCJSaWdodCI6MCwiQm90dG9tIjowfSwiUGFkZGluZyI6eyIkaWQiOiI4NiIsIlRvcCI6MCwiTGVmdCI6MCwiUmlnaHQiOjAsIkJvdHRvbSI6MH0sIkJhY2tncm91bmQiOnsiJGlkIjoiODciLCJDb2xvciI6eyIkcmVmIjoiMjAifX0sIklzVmlzaWJsZSI6dHJ1ZSwiV2lkdGgiOjAuMCwiSGVpZ2h0IjowLjAsIkJvcmRlclN0eWxlIjpudWxsLCJQYXJlbnRTdHlsZSI6bnVsbH0sIkR1cmF0aW9uU3R5bGUiOnsiJGlkIjoiODgiLCJGb250U2V0dGluZ3MiOnsiJGlkIjoiODkiLCJGb250U2l6ZSI6MTAsIkZvbnROYW1lIjoiQ2FsaWJyaSIsIklzQm9sZCI6ZmFsc2UsIklzSXRhbGljIjpmYWxzZSwiSXNVbmRlcmxpbmVkIjpmYWxzZSwiUGFyZW50U3R5bGUiOm51bGx9LCJBdXRvU2l6ZSI6MCwiRm9yZWdyb3VuZCI6eyIkaWQiOiI5MCIsIkNvbG9yIjp7IiRpZCI6IjkxIiwiQSI6MjU1LCJSIjoyMzcsIkciOjEyNSwiQiI6NDl9fSwiTWF4V2lkdGgiOjIwMC4wLCJNYXhIZWlnaHQiOiJJbmZpbml0eSIsIlNtYXJ0Rm9yZWdyb3VuZElzQWN0aXZlIjpmYWxzZSwiSG9yaXpvbnRhbEFsaWdubWVudCI6MCwiVmVydGljYWxBbGlnbm1lbnQiOjAsIlNtYXJ0Rm9yZWdyb3VuZCI6bnVsbCwiTWFyZ2luIjp7IiRpZCI6IjkyIiwiVG9wIjowLCJMZWZ0IjowLCJSaWdodCI6MCwiQm90dG9tIjowfSwiUGFkZGluZyI6eyIkaWQiOiI5MyIsIlRvcCI6MCwiTGVmdCI6MCwiUmlnaHQiOjAsIkJvdHRvbSI6MH0sIkJhY2tncm91bmQiOnsiJGlkIjoiOTQiLCJDb2xvciI6eyIkcmVmIjoiMjAifX0sIklzVmlzaWJsZSI6dHJ1ZSwiV2lkdGgiOjAuMCwiSGVpZ2h0IjowLjAsIkJvcmRlclN0eWxlIjpudWxsLCJQYXJlbnRTdHlsZSI6bnVsbH0sIkhvcml6b250YWxDb25uZWN0b3JTdHlsZSI6eyIkaWQiOiI5NSIsIkxpbmVDb2xvciI6eyIkaWQiOiI5NiIsIiR0eXBlIjoiTkxSRS5Db21tb24uRG9tLlNvbGlkQ29sb3JCcnVzaCwgTkxSRS5Db21tb24iLCJDb2xvciI6eyIkaWQiOiI5NyIsIkEiOjI1NSwiUiI6MjA0LCJHIjoyMDQsIkIiOjIwNH19LCJMaW5lV2VpZ2h0IjoxLjAsIkxpbmVUeXBlIjowLCJQYXJlbnRTdHlsZSI6bnVsbH0sIlZlcnRpY2FsQ29ubmVjdG9yU3R5bGUiOnsiJGlkIjoiOTgiLCJMaW5lQ29sb3IiOnsiJGlkIjoiOTkiLCIkdHlwZSI6Ik5MUkUuQ29tbW9uLkRvbS5Tb2xpZENvbG9yQnJ1c2gsIE5MUkUuQ29tbW9uIiwiQ29sb3IiOnsiJGlkIjoiMTAwIiwiQSI6MjU1LCJSIjoyMDQsIkciOjIwNCwiQiI6MjA0fX0sIkxpbmVXZWlnaHQiOjAuMCwiTGluZVR5cGUiOjAsIlBhcmVudFN0eWxlIjpudWxsfSwiTWFyZ2luIjpudWxsLCJTdGFydERhdGVQb3NpdGlvbiI6MywiRW5kRGF0ZVBvc2l0aW9uIjozLCJEYXRlSXNWaXNpYmxlIjp0cnVlLCJUaXRsZVBvc2l0aW9uIjo0LCJEdXJhdGlvblBvc2l0aW9uIjo2LCJQZXJjZW50YWdlQ29tcGxldGVkUG9zaXRpb24iOjYsIlNwYWNpbmciOjMsIklzQmVsb3dUaW1lYmFuZCI6ZmFsc2UsIlBlcmNlbnRhZ2VDb21wbGV0ZVNoYXBlT3BhY2l0eSI6MzUsIlNoYXBlU3R5bGUiOnsiJGlkIjoiMTAxIiwiTWFyZ2luIjp7IiRpZCI6IjEwMiIsIlRvcCI6MCwiTGVmdCI6NCwiUmlnaHQiOjQsIkJvdHRvbSI6MH0sIlBhZGRpbmciOnsiJGlkIjoiMTAzIiwiVG9wIjowLCJMZWZ0IjowLCJSaWdodCI6MCwiQm90dG9tIjowfSwiQmFja2dyb3VuZCI6bnVsbCwiSXNWaXNpYmxlIjp0cnVlLCJXaWR0aCI6MC4wLCJIZWlnaHQiOjEwLjAsIkJvcmRlclN0eWxlIjp7IiRpZCI6IjEwNCIsIkxpbmVDb2xvciI6eyIkaWQiOiIxMDUiLCIkdHlwZSI6Ik5MUkUuQ29tbW9uLkRvbS5Tb2xpZENvbG9yQnJ1c2gsIE5MUkUuQ29tbW9uIiwiQ29sb3IiOnsiJGlkIjoiMTA2IiwiQSI6MjU1LCJSIjoyNTUsIkciOjAsIkIiOjB9fSwiTGluZVdlaWdodCI6MC4wLCJMaW5lVHlwZSI6MCwiUGFyZW50U3R5bGUiOm51bGx9LCJQYXJlbnRTdHlsZSI6bnVsbH0sIlRpdGxlU3R5bGUiOnsiJGlkIjoiMTA3IiwiRm9udFNldHRpbmdzIjp7IiRpZCI6IjEwOCIsIkZvbnRTaXplIjoxMSwiRm9udE5hbWUiOiJDYWxpYnJpIiwiSXNCb2xkIjp0cnVlLCJJc0l0YWxpYyI6ZmFsc2UsIklzVW5kZXJsaW5lZCI6ZmFsc2UsIlBhcmVudFN0eWxlIjpudWxsfSwiQXV0b1NpemUiOjAsIkZvcmVncm91bmQiOnsiJGlkIjoiMTA5IiwiQ29sb3IiOnsiJGlkIjoiMTEwIiwiQSI6MjU1LCJSIjowLCJHIjowLCJCIjowfX0sIk1heFdpZHRoIjo5NjAuMCwiTWF4SGVpZ2h0IjoiSW5maW5pdHkiLCJTbWFydEZvcmVncm91bmRJc0FjdGl2ZSI6ZmFsc2UsIkhvcml6b250YWxBbGlnbm1lbnQiOjAsIlZlcnRpY2FsQWxpZ25tZW50IjowLCJTbWFydEZvcmVncm91bmQiOm51bGwsIk1hcmdpbiI6eyIkaWQiOiIxMTEiLCJUb3AiOjAsIkxlZnQiOjAsIlJpZ2h0IjowLCJCb3R0b20iOjB9LCJQYWRkaW5nIjp7IiRpZCI6IjExMiIsIlRvcCI6MCwiTGVmdCI6MCwiUmlnaHQiOjAsIkJvdHRvbSI6MH0sIkJhY2tncm91bmQiOnsiJGlkIjoiMTEzIiwiQ29sb3IiOnsiJHJlZiI6IjIwIn19LCJJc1Zpc2libGUiOnRydWUsIldpZHRoIjowLjAsIkhlaWdodCI6MC4wLCJCb3JkZXJTdHlsZSI6bnVsbCwiUGFyZW50U3R5bGUiOm51bGx9LCJEYXRlU3R5bGUiOnsiJGlkIjoiMTE0IiwiRm9udFNldHRpbmdzIjp7IiRpZCI6IjExNSIsIkZvbnRTaXplIjoxMCwiRm9udE5hbWUiOiJDYWxpYnJpIiwiSXNCb2xkIjpmYWxzZSwiSXNJdGFsaWMiOmZhbHNlLCJJc1VuZGVybGluZWQiOmZhbHNlLCJQYXJlbnRTdHlsZSI6bnVsbH0sIkF1dG9TaXplIjowLCJGb3JlZ3JvdW5kIjp7IiRpZCI6IjExNiIsIkNvbG9yIjp7IiRpZCI6IjExNyIsIkEiOjI1NSwiUiI6NjgsIkciOjg0LCJCIjoxMDZ9fSwiTWF4V2lkdGgiOjIwMC4wLCJNYXhIZWlnaHQiOiJJbmZpbml0eSIsIlNtYXJ0Rm9yZWdyb3VuZElzQWN0aXZlIjpmYWxzZSwiSG9yaXpvbnRhbEFsaWdubWVudCI6MCwiVmVydGljYWxBbGlnbm1lbnQiOjAsIlNtYXJ0Rm9yZWdyb3VuZCI6bnVsbCwiTWFyZ2luIjp7IiRpZCI6IjExOCIsIlRvcCI6MCwiTGVmdCI6MCwiUmlnaHQiOjAsIkJvdHRvbSI6MH0sIlBhZGRpbmciOnsiJGlkIjoiMTE5IiwiVG9wIjowLCJMZWZ0IjowLCJSaWdodCI6MCwiQm90dG9tIjowfSwiQmFja2dyb3VuZCI6eyIkaWQiOiIxMjAiLCJDb2xvciI6eyIkcmVmIjoiMjAifX0sIklzVmlzaWJsZSI6dHJ1ZSwiV2lkdGgiOjAuMCwiSGVpZ2h0IjowLjAsIkJvcmRlclN0eWxlIjpudWxsLCJQYXJlbnRTdHlsZSI6bnVsbH0sIkRhdGVGb3JtYXQiOnsiJGlkIjoiMTIxIiwiRm9ybWF0U3RyaW5nIjoiTU1NIGQiLCJTZXBhcmF0b3IiOiIvIiwiVXNlSW50ZXJuYXRpb25hbERhdGVGb3JtYXQiOmZhbHNlLCJEYXRlSXNWaXNpYmxlIjp0cnVlLCJUaW1lSXNWaXNpYmxlIjpmYWxzZSwiSG91ckRpZ2l0cyI6MSwiQW1QbURlc2lnbmF0b3IiOjIsIlRyaW0wME1pbnV0ZXMiOmZhbHNlLCJMYXN0S25vd25WaXNpYmlsaXR5U3RhdGUiOm51bGx9LCJJc1Zpc2libGUiOnRydWUsIlBhcmVudFN0eWxlIjpudWxsLCJfZXhwbGljaXRseVNldCI6eyIkaWQiOiIxMjIiLCJTaGFwZVN0eWxlIjpmYWxzZSwiVGl0bGVTdHlsZSI6ZmFsc2UsIkRhdGVTdHlsZSI6ZmFsc2UsIkhvcml6b250YWxDb25uZWN0b3JTdHlsZSI6ZmFsc2UsIlZlcnRpY2FsQ29ubmVjdG9yU3R5bGUiOmZhbHNlLCJQZXJjZW50YWdlQ29tcGxldGVTaGFwZU9wYWNpdHkiOmZhbHNlLCJTaGFwZSI6ZmFsc2UsIlNoYXBlVGhpY2tuZXNzIjpmYWxzZSwiRHVyYXRpb25Gb3JtYXQiOmZhbHNlLCJJbmNsdWRlTm9uV29ya2luZ0RheXNJbkR1cmF0aW9uIjpmYWxzZSwiTWFyZ2luIjpmYWxzZSwiU3RhcnREYXRlUG9zaXRpb24iOmZhbHNlLCJFbmREYXRlUG9zaXRpb24iOmZhbHNlLCJUaXRsZVBvc2l0aW9uIjpmYWxzZSwiRHVyYXRpb25Qb3NpdGlvbiI6ZmFsc2UsIlBlcmNlbnRhZ2VDb21wbGV0ZWRQb3NpdGlvbiI6ZmFsc2UsIlNwYWNpbmciOmZhbHNlLCJJc0JlbG93VGltZWJhbmQiOmZhbHNlLCJEYXRlRm9ybWF0IjpmYWxzZSwiSXNWaXNpYmxlIjpmYWxzZX19LCJTaG93RWxhcHNlZFRpbWVHcmFkaWVudFN0eWxlIjpmYWxzZX0sIlNjYWxlIjp7IiRpZCI6IjEyMyIsIlN0YXJ0RGF0ZSI6IjAwMDEtMDEtMDFUMDA6MDA6MDAiLCJFbmREYXRlIjoiMDAwMS0wMS0wMVQwMDowMDowMCIsIkZvcm1hdCI6Ik1NTSIsIlR5cGUiOjQsIkF1dG9EYXRlUmFuZ2UiOnRydWUsIldvcmtpbmdEYXlzIjozMSwiVG9kYXlNYXJrZXJUZXh0IjoiVG9kYXkiLCJBdXRvU2NhbGVUeXBlIjp0cnVlfSwiTWlsZXN0b25lcyI6W3siJGlkIjoiMTI0IiwiRGF0ZSI6IjE5NDgtMDktMjRUMjM6NTk6MDBaIiwiU3R5bGUiOnsiJGlkIjoiMTI1IiwiU2hhcGUiOjEsIkNvbm5lY3Rvck1hcmdpbiI6eyIkcmVmIjoiNTQifSwiQ29ubmVjdG9yU3R5bGUiOnsiJGlkIjoiMTI2IiwiTGluZUNvbG9yIjp7IiRpZCI6IjEyNyIsIiR0eXBlIjoiTkxSRS5Db21tb24uRG9tLlNvbGlkQ29sb3JCcnVzaCwgTkxSRS5Db21tb24iLCJDb2xvciI6eyIkaWQiOiIxMjgiLCJBIjoyNTUsIlIiOjkzLCJHIjoxMTEsIkIiOjEyNX19LCJMaW5lV2VpZ2h0IjoxLjAsIkxpbmVUeXBlIjowLCJQYXJlbnRTdHlsZSI6eyIkcmVmIjoiNTUifX0sIklzQmVsb3dUaW1lYmFuZCI6ZmFsc2UsIkhpZGVEYXRlIjpmYWxzZSwiU2hhcGVTaXplIjoxLCJTcGFjaW5nIjoyLjAsIlBhZGRpbmciOnsiJHJlZiI6IjU4In0sIlNoYXBlU3R5bGUiOnsiJGlkIjoiMTI5IiwiTWFyZ2luIjp7IiRyZWYiOiI2MCJ9LCJQYWRkaW5nIjp7IiRyZWYiOiI2MSJ9LCJCYWNrZ3JvdW5kIjp7IiRpZCI6IjEzMCIsIkNvbG9yIjp7IiRpZCI6IjEzMSIsIkEiOjI1NSwiUiI6OTMsIkciOjExMSwiQiI6MTI1fX0sIklzVmlzaWJsZSI6dHJ1ZSwiV2lkdGgiOjEzLjAsIkhlaWdodCI6MTMuMCwiQm9yZGVyU3R5bGUiOnsiJGlkIjoiMTMyIiwiTGluZUNvbG9yIjp7IiRyZWYiOiI2MyJ9LCJMaW5lV2VpZ2h0IjowLjAsIkxpbmVUeXBlIjowLCJQYXJlbnRTdHlsZSI6eyIkcmVmIjoiNjIifX0sIlBhcmVudFN0eWxlIjp7IiRyZWYiOiI1OSJ9fSwiVGl0bGVTdHlsZSI6eyIkaWQiOiIxMzMiLCJGb250U2V0dGluZ3MiOnsiJGlkIjoiMTM0IiwiRm9udFNpemUiOjExLCJGb250TmFtZSI6IkNhbGlicmkiLCJJc0JvbGQiOmZhbHNlLCJJc0l0YWxpYyI6ZmFsc2UsIklzVW5kZXJsaW5lZCI6ZmFsc2UsIlBhcmVudFN0eWxlIjp7IiRyZWYiOiI2NiJ9fSwiQXV0b1NpemUiOjAsIkZvcmVncm91bmQiOnsiJGlkIjoiMTM1IiwiQ29sb3IiOnsiJGlkIjoiMTM2IiwiQSI6MjU1LCJSIjoxNDAsIkciOjE1NywiQiI6MTcw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M3IiwiTGluZUNvbG9yIjpudWxsLCJMaW5lV2VpZ2h0IjowLjAsIkxpbmVUeXBlIjowLCJQYXJlbnRTdHlsZSI6bnVsbH0sIlBhcmVudFN0eWxlIjp7IiRyZWYiOiI2NSJ9fSwiRGF0ZVN0eWxlIjp7IiRpZCI6IjEzOCIsIkZvbnRTZXR0aW5ncyI6eyIkaWQiOiIxMzkiLCJGb250U2l6ZSI6MTAsIkZvbnROYW1lIjoiQ2FsaWJyaSIsIklzQm9sZCI6ZmFsc2UsIklzSXRhbGljIjpmYWxzZSwiSXNVbmRlcmxpbmVkIjpmYWxzZSwiUGFyZW50U3R5bGUiOnsiJHJlZiI6IjczIn19LCJBdXRvU2l6ZSI6MCwiRm9yZWdyb3VuZCI6eyIkaWQiOiIxNDAiLCJDb2xvciI6eyIkaWQiOiIxNDEiLCJBIjoyNTUsIlIiOjE0MCwiRyI6MTU3LCJCIjoxNz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DIiLCJMaW5lQ29sb3IiOm51bGwsIkxpbmVXZWlnaHQiOjAuMCwiTGluZVR5cGUiOjAsIlBhcmVudFN0eWxlIjpudWxsfSwiUGFyZW50U3R5bGUiOnsiJHJlZiI6IjcyIn19LCJEYXRlRm9ybWF0Ijp7IiRpZCI6IjE0My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E0MyJ9LCJJZCI6IjFhNmIyMDQ0LWFiOTgtNDY3Mi05ZDIxLWU4NjQyYTQ4OTVjNSIsIkltcG9ydElkIjoiMSIsIlRpdGxlIjoiSG9uZGEgaXMgaW5jb3Jwb3JhdGVkIiwiTm90ZSI6bnVsbCwiSHlwZXJsaW5rIjpudWxsLCJJc0NoYW5nZWQiOmZhbHNlLCJJc05ldyI6ZmFsc2V9LHsiJGlkIjoiMTQ0IiwiRGF0ZSI6IjE5NTAtMDktMDFUMjM6NTk6MDBaIiwiU3R5bGUiOnsiJGlkIjoiMTQ1IiwiU2hhcGUiOjEsIkNvbm5lY3Rvck1hcmdpbiI6eyIkcmVmIjoiNTQifSwiQ29ubmVjdG9yU3R5bGUiOnsiJGlkIjoiMTQ2IiwiTGluZUNvbG9yIjp7IiRpZCI6IjE0NyIsIiR0eXBlIjoiTkxSRS5Db21tb24uRG9tLlNvbGlkQ29sb3JCcnVzaCwgTkxSRS5Db21tb24iLCJDb2xvciI6eyIkaWQiOiIxNDgiLCJBIjoyNTUsIlIiOjkzLCJHIjoxMTEsIkIiOjEyNX19LCJMaW5lV2VpZ2h0IjoxLjAsIkxpbmVUeXBlIjowLCJQYXJlbnRTdHlsZSI6eyIkcmVmIjoiNTUifX0sIklzQmVsb3dUaW1lYmFuZCI6dHJ1ZSwiSGlkZURhdGUiOmZhbHNlLCJTaGFwZVNpemUiOjEsIlNwYWNpbmciOjIuMCwiUGFkZGluZyI6eyIkcmVmIjoiNTgifSwiU2hhcGVTdHlsZSI6eyIkaWQiOiIxNDkiLCJNYXJnaW4iOnsiJHJlZiI6IjYwIn0sIlBhZGRpbmciOnsiJHJlZiI6IjYxIn0sIkJhY2tncm91bmQiOnsiJGlkIjoiMTUwIiwiQ29sb3IiOnsiJGlkIjoiMTUxIiwiQSI6MjU1LCJSIjo5MywiRyI6MTExLCJCIjoxMjV9fSwiSXNWaXNpYmxlIjp0cnVlLCJXaWR0aCI6MTMuMCwiSGVpZ2h0IjoxMy4wLCJCb3JkZXJTdHlsZSI6eyIkaWQiOiIxNTIiLCJMaW5lQ29sb3IiOnsiJHJlZiI6IjYzIn0sIkxpbmVXZWlnaHQiOjAuMCwiTGluZVR5cGUiOjAsIlBhcmVudFN0eWxlIjp7IiRyZWYiOiI2MiJ9fSwiUGFyZW50U3R5bGUiOnsiJHJlZiI6IjU5In19LCJUaXRsZVN0eWxlIjp7IiRpZCI6IjE1MyIsIkZvbnRTZXR0aW5ncyI6eyIkaWQiOiIxNTQiLCJGb250U2l6ZSI6MTEsIkZvbnROYW1lIjoiQ2FsaWJyaSIsIklzQm9sZCI6ZmFsc2UsIklzSXRhbGljIjpmYWxzZSwiSXNVbmRlcmxpbmVkIjpmYWxzZSwiUGFyZW50U3R5bGUiOnsiJHJlZiI6IjY2In19LCJBdXRvU2l6ZSI6MCwiRm9yZWdyb3VuZCI6eyIkaWQiOiIxNTUiLCJDb2xvciI6eyIkaWQiOiIxNTYiLCJBIjoyNTUsIlIiOjE0MCwiRyI6MTU3LCJCIjoxNzB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xNTciLCJMaW5lQ29sb3IiOm51bGwsIkxpbmVXZWlnaHQiOjAuMCwiTGluZVR5cGUiOjAsIlBhcmVudFN0eWxlIjpudWxsfSwiUGFyZW50U3R5bGUiOnsiJHJlZiI6IjY1In19LCJEYXRlU3R5bGUiOnsiJGlkIjoiMTU4IiwiRm9udFNldHRpbmdzIjp7IiRpZCI6IjE1OSIsIkZvbnRTaXplIjoxMCwiRm9udE5hbWUiOiJDYWxpYnJpIiwiSXNCb2xkIjpmYWxzZSwiSXNJdGFsaWMiOmZhbHNlLCJJc1VuZGVybGluZWQiOmZhbHNlLCJQYXJlbnRTdHlsZSI6eyIkcmVmIjoiNzMifX0sIkF1dG9TaXplIjowLCJGb3JlZ3JvdW5kIjp7IiRpZCI6IjE2MCIsIkNvbG9yIjp7IiRpZCI6IjE2MSIsIkEiOjI1NSwiUiI6MTQwLCJHIjoxNTcsIkIiOjE3M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E2Mi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M1NDMyODllLWEzZGYtNGVmMy05NGVkLTk4ZmFiY2NhYzRhOCIsIkltcG9ydElkIjoiMSIsIlRpdGxlIjoiVG9reW8gcGxhbnQgaXMgZXN0YWJsaXNoZWQiLCJOb3RlIjpudWxsLCJIeXBlcmxpbmsiOm51bGwsIklzQ2hhbmdlZCI6ZmFsc2UsIklzTmV3IjpmYWxzZX0seyIkaWQiOiIxNjMiLCJEYXRlIjoiMTk1Mi0wMS0wMVQyMzo1OTowMFoiLCJTdHlsZSI6eyIkaWQiOiIxNjQiLCJTaGFwZSI6MSwiQ29ubmVjdG9yTWFyZ2luIjp7IiRyZWYiOiI1NCJ9LCJDb25uZWN0b3JTdHlsZSI6eyIkaWQiOiIxNjUiLCJMaW5lQ29sb3IiOnsiJGlkIjoiMTY2IiwiJHR5cGUiOiJOTFJFLkNvbW1vbi5Eb20uU29saWRDb2xvckJydXNoLCBOTFJFLkNvbW1vbiIsIkNvbG9yIjp7IiRpZCI6IjE2NyIsIkEiOjEyNywiUiI6MjM3LCJHIjoxMjUsIkIiOjQ5fX0sIkxpbmVXZWlnaHQiOjEuMCwiTGluZVR5cGUiOjAsIlBhcmVudFN0eWxlIjp7IiRyZWYiOiI1NSJ9fSwiSXNCZWxvd1RpbWViYW5kIjpmYWxzZSwiSGlkZURhdGUiOmZhbHNlLCJTaGFwZVNpemUiOjEsIlNwYWNpbmciOjIuMCwiUGFkZGluZyI6eyIkcmVmIjoiNTgifSwiU2hhcGVTdHlsZSI6eyIkaWQiOiIxNjgiLCJNYXJnaW4iOnsiJHJlZiI6IjYwIn0sIlBhZGRpbmciOnsiJHJlZiI6IjYxIn0sIkJhY2tncm91bmQiOnsiJGlkIjoiMTY5IiwiQ29sb3IiOnsiJGlkIjoiMTcwIiwiQSI6MjU1LCJSIjoyMzcsIkciOjEyNSwiQiI6NDl9fSwiSXNWaXNpYmxlIjp0cnVlLCJXaWR0aCI6MTMuMCwiSGVpZ2h0IjoxMy4wLCJCb3JkZXJTdHlsZSI6eyIkaWQiOiIxNzEiLCJMaW5lQ29sb3IiOnsiJHJlZiI6IjYzIn0sIkxpbmVXZWlnaHQiOjAuMCwiTGluZVR5cGUiOjAsIlBhcmVudFN0eWxlIjp7IiRyZWYiOiI2MiJ9fSwiUGFyZW50U3R5bGUiOnsiJHJlZiI6IjU5In19LCJUaXRsZVN0eWxlIjp7IiRpZCI6IjE3MiIsIkZvbnRTZXR0aW5ncyI6eyIkaWQiOiIxNzMiLCJGb250U2l6ZSI6MTEsIkZvbnROYW1lIjoiQ2FsaWJyaSIsIklzQm9sZCI6ZmFsc2UsIklzSXRhbGljIjpmYWxzZSwiSXNVbmRlcmxpbmVkIjpmYWxzZSwiUGFyZW50U3R5bGUiOnsiJHJlZiI6IjY2In19LCJBdXRvU2l6ZSI6MiwiRm9yZWdyb3VuZCI6eyIkcmVmIjoiNjcifSwiTWF4V2lkdGgiOjIyNC4yNDc0ODIyOTk4MDQ2O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Tc0IiwiTGluZUNvbG9yIjpudWxsLCJMaW5lV2VpZ2h0IjowLjAsIkxpbmVUeXBlIjowLCJQYXJlbnRTdHlsZSI6bnVsbH0sIlBhcmVudFN0eWxlIjp7IiRyZWYiOiI2NSJ9fSwiRGF0ZVN0eWxlIjp7IiRpZCI6IjE3NSIsIkZvbnRTZXR0aW5ncyI6eyIkaWQiOiIxNzY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xNzciLCJMaW5lQ29sb3IiOm51bGwsIkxpbmVXZWlnaHQiOjAuMCwiTGluZVR5cGUiOjAsIlBhcmVudFN0eWxlIjpudWxsfSwiUGFyZW50U3R5bGUiOnsiJHJlZiI6IjcyIn19LCJEYXRlRm9ybWF0Ijp7IiRyZWYiOiI3OSJ9LCJJc1Zpc2libGUiOmZhbHNlLCJQYXJlbnRTdHlsZSI6eyIkcmVmIjoiNTMifX0sIlBvc2l0aW9uIjp7IlJhdGlvIjowLjAsIklzQ3VzdG9tIjpmYWxzZX0sIkRhdGVGb3JtYXQiOnsiJHJlZiI6Ijc5In0sIklkIjoiZDY3MWEwNjktNWRkYi00NGNiLThhN2YtMTQ2Mzg4MDE0NTJhIiwiSW1wb3J0SWQiOiIxIiwiVGl0bGUiOiJCZWdpbnMgbWFudWZhY3R1cmluZyBpdHMgZmlyc3QgZ2VuZXJhbC1wdXJwb3NlIGVuZ2luZSIsIk5vdGUiOm51bGwsIkh5cGVybGluayI6bnVsbCwiSXNDaGFuZ2VkIjpmYWxzZSwiSXNOZXciOmZhbHNlfSx7IiRpZCI6IjE3OCIsIkRhdGUiOiIxOTU0LTA5LTAxVDIzOjU5OjAwWiIsIlN0eWxlIjp7IiRpZCI6IjE3OSIsIlNoYXBlIjoxLCJDb25uZWN0b3JNYXJnaW4iOnsiJHJlZiI6IjU0In0sIkNvbm5lY3RvclN0eWxlIjp7IiRpZCI6IjE4MCIsIkxpbmVDb2xvciI6eyIkaWQiOiIxODEiLCIkdHlwZSI6Ik5MUkUuQ29tbW9uLkRvbS5Tb2xpZENvbG9yQnJ1c2gsIE5MUkUuQ29tbW9uIiwiQ29sb3IiOnsiJGlkIjoiMTgyIiwiQSI6MjU1LCJSIjo5MywiRyI6MTExLCJCIjoxMjV9fSwiTGluZVdlaWdodCI6MS4wLCJMaW5lVHlwZSI6MCwiUGFyZW50U3R5bGUiOnsiJHJlZiI6IjU1In19LCJJc0JlbG93VGltZWJhbmQiOmZhbHNlLCJIaWRlRGF0ZSI6ZmFsc2UsIlNoYXBlU2l6ZSI6MSwiU3BhY2luZyI6Mi4wLCJQYWRkaW5nIjp7IiRyZWYiOiI1OCJ9LCJTaGFwZVN0eWxlIjp7IiRpZCI6IjE4MyIsIk1hcmdpbiI6eyIkcmVmIjoiNjAifSwiUGFkZGluZyI6eyIkcmVmIjoiNjEifSwiQmFja2dyb3VuZCI6eyIkaWQiOiIxODQiLCJDb2xvciI6eyIkaWQiOiIxODUiLCJBIjoyNTUsIlIiOjkzLCJHIjoxMTEsIkIiOjEyNX19LCJJc1Zpc2libGUiOnRydWUsIldpZHRoIjoxMy4wLCJIZWlnaHQiOjEzLjAsIkJvcmRlclN0eWxlIjp7IiRpZCI6IjE4NiIsIkxpbmVDb2xvciI6eyIkcmVmIjoiNjMifSwiTGluZVdlaWdodCI6MC4wLCJMaW5lVHlwZSI6MCwiUGFyZW50U3R5bGUiOnsiJHJlZiI6IjYyIn19LCJQYXJlbnRTdHlsZSI6eyIkcmVmIjoiNTkifX0sIlRpdGxlU3R5bGUiOnsiJGlkIjoiMTg3IiwiRm9udFNldHRpbmdzIjp7IiRpZCI6IjE4OCIsIkZvbnRTaXplIjoxMSwiRm9udE5hbWUiOiJDYWxpYnJpIiwiSXNCb2xkIjpmYWxzZSwiSXNJdGFsaWMiOmZhbHNlLCJJc1VuZGVybGluZWQiOmZhbHNlLCJQYXJlbnRTdHlsZSI6eyIkcmVmIjoiNjYifX0sIkF1dG9TaXplIjowLCJGb3JlZ3JvdW5kIjp7IiRpZCI6IjE4OSIsIkNvbG9yIjp7IiRpZCI6IjE5MC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E5MSIsIkxpbmVDb2xvciI6bnVsbCwiTGluZVdlaWdodCI6MC4wLCJMaW5lVHlwZSI6MCwiUGFyZW50U3R5bGUiOm51bGx9LCJQYXJlbnRTdHlsZSI6eyIkcmVmIjoiNjUifX0sIkRhdGVTdHlsZSI6eyIkaWQiOiIxOTIiLCJGb250U2V0dGluZ3MiOnsiJGlkIjoiMTkzIiwiRm9udFNpemUiOjEwLCJGb250TmFtZSI6IkNhbGlicmkiLCJJc0JvbGQiOmZhbHNlLCJJc0l0YWxpYyI6ZmFsc2UsIklzVW5kZXJsaW5lZCI6ZmFsc2UsIlBhcmVudFN0eWxlIjp7IiRyZWYiOiI3MyJ9fSwiQXV0b1NpemUiOjAsIkZvcmVncm91bmQiOnsiJGlkIjoiMTk0IiwiQ29sb3IiOnsiJGlkIjoiMTk1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Tk2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TE5NTA3NmQtNTgwNS00Nzc1LTk0YTgtZjAzY2Y1MmYzMTQ1IiwiSW1wb3J0SWQiOiIxIiwiVGl0bGUiOiJTdGFydHMgZXhwb3J0aW5nIHRoZSBKdW5vIHRvIHRoZSBVUyIsIk5vdGUiOm51bGwsIkh5cGVybGluayI6bnVsbCwiSXNDaGFuZ2VkIjpmYWxzZSwiSXNOZXciOmZhbHNlfSx7IiRpZCI6IjE5NyIsIkRhdGUiOiIxOTU4LTA2LTAxVDIzOjU5OjAwWiIsIlN0eWxlIjp7IiRpZCI6IjE5OCIsIlNoYXBlIjoxLCJDb25uZWN0b3JNYXJnaW4iOnsiJHJlZiI6IjU0In0sIkNvbm5lY3RvclN0eWxlIjp7IiRpZCI6IjE5OSIsIkxpbmVDb2xvciI6eyIkaWQiOiIyMDAiLCIkdHlwZSI6Ik5MUkUuQ29tbW9uLkRvbS5Tb2xpZENvbG9yQnJ1c2gsIE5MUkUuQ29tbW9uIiwiQ29sb3IiOnsiJGlkIjoiMjAxIiwiQSI6MTI3LCJSIjoyNTUsIkciOjE5MiwiQiI6MH19LCJMaW5lV2VpZ2h0IjoxLjAsIkxpbmVUeXBlIjowLCJQYXJlbnRTdHlsZSI6eyIkcmVmIjoiNTUifX0sIklzQmVsb3dUaW1lYmFuZCI6dHJ1ZSwiSGlkZURhdGUiOmZhbHNlLCJTaGFwZVNpemUiOjEsIlNwYWNpbmciOjIuMCwiUGFkZGluZyI6eyIkcmVmIjoiNTgifSwiU2hhcGVTdHlsZSI6eyIkaWQiOiIyMDIiLCJNYXJnaW4iOnsiJHJlZiI6IjYwIn0sIlBhZGRpbmciOnsiJHJlZiI6IjYxIn0sIkJhY2tncm91bmQiOnsiJGlkIjoiMjAzIiwiQ29sb3IiOnsiJGlkIjoiMjA0IiwiQSI6MjU1LCJSIjoyNTUsIkciOjE5MiwiQiI6MH19LCJJc1Zpc2libGUiOnRydWUsIldpZHRoIjoxMy4wLCJIZWlnaHQiOjEzLjAsIkJvcmRlclN0eWxlIjp7IiRpZCI6IjIwNSIsIkxpbmVDb2xvciI6eyIkcmVmIjoiNjMifSwiTGluZVdlaWdodCI6MC4wLCJMaW5lVHlwZSI6MCwiUGFyZW50U3R5bGUiOnsiJHJlZiI6IjYyIn19LCJQYXJlbnRTdHlsZSI6eyIkcmVmIjoiNTkifX0sIlRpdGxlU3R5bGUiOnsiJGlkIjoiMjA2IiwiRm9udFNldHRpbmdzIjp7IiRpZCI6IjIwNyIsIkZvbnRTaXplIjoxMSwiRm9udE5hbWUiOiJDYWxpYnJpIiwiSXNCb2xkIjpmYWxzZSwiSXNJdGFsaWMiOmZhbHNlLCJJc1VuZGVybGluZWQiOmZhbHNlLCJQYXJlbnRTdHlsZSI6eyIkcmVmIjoiNjYifX0sIkF1dG9TaXplIjowLCJGb3JlZ3JvdW5kIjp7IiRyZWYiOiI2NyJ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IwOCIsIkxpbmVDb2xvciI6bnVsbCwiTGluZVdlaWdodCI6MC4wLCJMaW5lVHlwZSI6MCwiUGFyZW50U3R5bGUiOm51bGx9LCJQYXJlbnRTdHlsZSI6eyIkcmVmIjoiNjUifX0sIkRhdGVTdHlsZSI6eyIkaWQiOiIyMDkiLCJGb250U2V0dGluZ3MiOnsiJGlkIjoiMjEwIiwiRm9udFNpemUiOjEwLCJGb250TmFtZSI6IkNhbGlicmkiLCJJc0JvbGQiOmZhbHNlLCJJc0l0YWxpYyI6ZmFsc2UsIklzVW5kZXJsaW5lZCI6ZmFsc2UsIlBhcmVudFN0eWxlIjp7IiRyZWYiOiI3MyJ9fSwiQXV0b1NpemUiOjAsIkZvcmVncm91bmQiOnsiJHJlZiI6Ijc0In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jExIiwiTGluZUNvbG9yIjpudWxsLCJMaW5lV2VpZ2h0IjowLjAsIkxpbmVUeXBlIjowLCJQYXJlbnRTdHlsZSI6bnVsbH0sIlBhcmVudFN0eWxlIjp7IiRyZWYiOiI3MiJ9fSwiRGF0ZUZvcm1hdCI6eyIkcmVmIjoiNzkifSwiSXNWaXNpYmxlIjpmYWxzZSwiUGFyZW50U3R5bGUiOnsiJHJlZiI6IjUzIn19LCJQb3NpdGlvbiI6eyJSYXRpbyI6MC4wLCJJc0N1c3RvbSI6ZmFsc2V9LCJEYXRlRm9ybWF0Ijp7IiRyZWYiOiI3OSJ9LCJJZCI6IjUyMjdhMGNjLTgyYWYtNGQ0Ni1hMzMyLWIxMmVmYjVmYmUzZCIsIkltcG9ydElkIjoiMSIsIlRpdGxlIjoiQW1lcmljYW4gSG9uZGEgTW90b3IgaXMgZXN0YWJsaXNoZWQgaW4gTEEiLCJOb3RlIjpudWxsLCJIeXBlcmxpbmsiOm51bGwsIklzQ2hhbmdlZCI6ZmFsc2UsIklzTmV3IjpmYWxzZX0seyIkaWQiOiIyMTIiLCJEYXRlIjoiMTk1OC0wNy0wMVQyMzo1OTowMFoiLCJTdHlsZSI6eyIkaWQiOiIyMTMiLCJTaGFwZSI6MSwiQ29ubmVjdG9yTWFyZ2luIjp7IiRyZWYiOiI1NCJ9LCJDb25uZWN0b3JTdHlsZSI6eyIkaWQiOiIyMTQiLCJMaW5lQ29sb3IiOnsiJGlkIjoiMjE1IiwiJHR5cGUiOiJOTFJFLkNvbW1vbi5Eb20uU29saWRDb2xvckJydXNoLCBOTFJFLkNvbW1vbiIsIkNvbG9yIjp7IiRpZCI6IjIxNiIsIkEiOjI1NSwiUiI6MTYzLCJHIjozMSwiQiI6MjV9fSwiTGluZVdlaWdodCI6MS4wLCJMaW5lVHlwZSI6MCwiUGFyZW50U3R5bGUiOnsiJHJlZiI6IjU1In19LCJJc0JlbG93VGltZWJhbmQiOnRydWUsIkhpZGVEYXRlIjpmYWxzZSwiU2hhcGVTaXplIjoxLCJTcGFjaW5nIjoyLjAsIlBhZGRpbmciOnsiJHJlZiI6IjU4In0sIlNoYXBlU3R5bGUiOnsiJGlkIjoiMjE3IiwiTWFyZ2luIjp7IiRyZWYiOiI2MCJ9LCJQYWRkaW5nIjp7IiRyZWYiOiI2MSJ9LCJCYWNrZ3JvdW5kIjp7IiRyZWYiOiIyMTUifSwiSXNWaXNpYmxlIjp0cnVlLCJXaWR0aCI6MTMuMCwiSGVpZ2h0IjoxMy4wLCJCb3JkZXJTdHlsZSI6eyIkaWQiOiIyMTgiLCJMaW5lQ29sb3IiOnsiJHJlZiI6IjYzIn0sIkxpbmVXZWlnaHQiOjAuMCwiTGluZVR5cGUiOjAsIlBhcmVudFN0eWxlIjp7IiRyZWYiOiI2MiJ9fSwiUGFyZW50U3R5bGUiOnsiJHJlZiI6IjU5In19LCJUaXRsZVN0eWxlIjp7IiRpZCI6IjIxOSIsIkZvbnRTZXR0aW5ncyI6eyIkaWQiOiIyMjAiLCJGb250U2l6ZSI6MTEsIkZvbnROYW1lIjoiQ2FsaWJyaSIsIklzQm9sZCI6ZmFsc2UsIklzSXRhbGljIjpmYWxzZSwiSXNVbmRlcmxpbmVkIjpmYWxzZSwiUGFyZW50U3R5bGUiOnsiJHJlZiI6IjY2In19LCJBdXRvU2l6ZSI6MCwiRm9yZWdyb3VuZCI6eyIkaWQiOiIyMjEiLCJDb2xvciI6eyIkaWQiOiIyMjIiLCJBIjoyNTUsIlIiOjIzNiwiRyI6MjE3LCJCIjoyMT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MjMiLCJMaW5lQ29sb3IiOm51bGwsIkxpbmVXZWlnaHQiOjAuMCwiTGluZVR5cGUiOjAsIlBhcmVudFN0eWxlIjpudWxsfSwiUGFyZW50U3R5bGUiOnsiJHJlZiI6IjY1In19LCJEYXRlU3R5bGUiOnsiJGlkIjoiMjI0IiwiRm9udFNldHRpbmdzIjp7IiRpZCI6IjIyNSIsIkZvbnRTaXplIjoxMCwiRm9udE5hbWUiOiJDYWxpYnJpIiwiSXNCb2xkIjpmYWxzZSwiSXNJdGFsaWMiOmZhbHNlLCJJc1VuZGVybGluZWQiOmZhbHNlLCJQYXJlbnRTdHlsZSI6eyIkcmVmIjoiNzMifX0sIkF1dG9TaXplIjowLCJGb3JlZ3JvdW5kIjp7IiRpZCI6IjIyNiIsIkNvbG9yIjp7IiRpZCI6IjIyNy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y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Y1ZGI2YjY2LWRiYjYtNDhlMC1hMmFlLTViYTZjZGM1OGUxMCIsIkltcG9ydElkIjoiMSIsIlRpdGxlIjoiSW50cm9kdWNlcyB0aGUgU3VwZXIgQ3ViIiwiTm90ZSI6bnVsbCwiSHlwZXJsaW5rIjpudWxsLCJJc0NoYW5nZWQiOmZhbHNlLCJJc05ldyI6ZmFsc2V9LHsiJGlkIjoiMjI5IiwiRGF0ZSI6IjE5NjEtMDEtMDFUMjM6NTk6MDBaIiwiU3R5bGUiOnsiJGlkIjoiMjMwIiwiU2hhcGUiOjEsIkNvbm5lY3Rvck1hcmdpbiI6eyIkcmVmIjoiNTQifSwiQ29ubmVjdG9yU3R5bGUiOnsiJGlkIjoiMjMxIiwiTGluZUNvbG9yIjp7IiRpZCI6IjIzMiIsIiR0eXBlIjoiTkxSRS5Db21tb24uRG9tLlNvbGlkQ29sb3JCcnVzaCwgTkxSRS5Db21tb24iLCJDb2xvciI6eyIkaWQiOiIyMzMiLCJBIjoyNTUsIlIiOjkzLCJHIjoxMTEsIkIiOjEyNX19LCJMaW5lV2VpZ2h0IjoxLjAsIkxpbmVUeXBlIjowLCJQYXJlbnRTdHlsZSI6eyIkcmVmIjoiNTUifX0sIklzQmVsb3dUaW1lYmFuZCI6ZmFsc2UsIkhpZGVEYXRlIjpmYWxzZSwiU2hhcGVTaXplIjoxLCJTcGFjaW5nIjoyLjAsIlBhZGRpbmciOnsiJHJlZiI6IjU4In0sIlNoYXBlU3R5bGUiOnsiJGlkIjoiMjM0IiwiTWFyZ2luIjp7IiRyZWYiOiI2MCJ9LCJQYWRkaW5nIjp7IiRyZWYiOiI2MSJ9LCJCYWNrZ3JvdW5kIjp7IiRpZCI6IjIzNSIsIkNvbG9yIjp7IiRpZCI6IjIzNiIsIkEiOjI1NSwiUiI6OTMsIkciOjExMSwiQiI6MTI1fX0sIklzVmlzaWJsZSI6dHJ1ZSwiV2lkdGgiOjEzLjAsIkhlaWdodCI6MTMuMCwiQm9yZGVyU3R5bGUiOnsiJGlkIjoiMjM3IiwiTGluZUNvbG9yIjp7IiRyZWYiOiI2MyJ9LCJMaW5lV2VpZ2h0IjowLjAsIkxpbmVUeXBlIjowLCJQYXJlbnRTdHlsZSI6eyIkcmVmIjoiNjIifX0sIlBhcmVudFN0eWxlIjp7IiRyZWYiOiI1OSJ9fSwiVGl0bGVTdHlsZSI6eyIkaWQiOiIyMzgiLCJGb250U2V0dGluZ3MiOnsiJGlkIjoiMjM5IiwiRm9udFNpemUiOjExLCJGb250TmFtZSI6IkNhbGlicmkiLCJJc0JvbGQiOmZhbHNlLCJJc0l0YWxpYyI6ZmFsc2UsIklzVW5kZXJsaW5lZCI6ZmFsc2UsIlBhcmVudFN0eWxlIjp7IiRyZWYiOiI2NiJ9fSwiQXV0b1NpemUiOjAsIkZvcmVncm91bmQiOnsiJGlkIjoiMjQwIiwiQ29sb3IiOnsiJGlkIjoiMjQxIiwiQSI6MjU1LCJSIjoxNDAsIkciOjE1NywiQiI6MTcw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jQyIiwiTGluZUNvbG9yIjpudWxsLCJMaW5lV2VpZ2h0IjowLjAsIkxpbmVUeXBlIjowLCJQYXJlbnRTdHlsZSI6bnVsbH0sIlBhcmVudFN0eWxlIjp7IiRyZWYiOiI2NSJ9fSwiRGF0ZVN0eWxlIjp7IiRpZCI6IjI0MyIsIkZvbnRTZXR0aW5ncyI6eyIkaWQiOiIyNDQiLCJGb250U2l6ZSI6MTAsIkZvbnROYW1lIjoiQ2FsaWJyaSIsIklzQm9sZCI6ZmFsc2UsIklzSXRhbGljIjpmYWxzZSwiSXNVbmRlcmxpbmVkIjpmYWxzZSwiUGFyZW50U3R5bGUiOnsiJHJlZiI6IjczIn19LCJBdXRvU2l6ZSI6MCwiRm9yZWdyb3VuZCI6eyIkaWQiOiIyNDUiLCJDb2xvciI6eyIkaWQiOiIyNDYiLCJBIjoyNTUsIlIiOjE0MCwiRyI6MTU3LCJCIjoxNz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yNDc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5Njc5YjNmNi1iNzJiLTQyMmMtOWIwMi0yZGYxNDQzNGYzYzgiLCJJbXBvcnRJZCI6IjEiLCJUaXRsZSI6Ik1vdG9yIFNwb3J0cyBMYW5kIENvLiBpcyBlc3RhYmxpc2hlZCIsIk5vdGUiOm51bGwsIkh5cGVybGluayI6bnVsbCwiSXNDaGFuZ2VkIjpmYWxzZSwiSXNOZXciOmZhbHNlfSx7IiRpZCI6IjI0OCIsIkRhdGUiOiIxOTYyLTEwLTAxVDIzOjU5OjAwWiIsIlN0eWxlIjp7IiRpZCI6IjI0OSIsIlNoYXBlIjoxLCJDb25uZWN0b3JNYXJnaW4iOnsiJHJlZiI6IjU0In0sIkNvbm5lY3RvclN0eWxlIjp7IiRpZCI6IjI1MCIsIkxpbmVDb2xvciI6eyIkaWQiOiIyNTEiLCIkdHlwZSI6Ik5MUkUuQ29tbW9uLkRvbS5Tb2xpZENvbG9yQnJ1c2gsIE5MUkUuQ29tbW9uIiwiQ29sb3IiOnsiJGlkIjoiMjUyIiwiQSI6MjU1LCJSIjoxNjMsIkciOjMxLCJCIjoyNX19LCJMaW5lV2VpZ2h0IjoxLjAsIkxpbmVUeXBlIjowLCJQYXJlbnRTdHlsZSI6eyIkcmVmIjoiNTUifX0sIklzQmVsb3dUaW1lYmFuZCI6dHJ1ZSwiSGlkZURhdGUiOmZhbHNlLCJTaGFwZVNpemUiOjEsIlNwYWNpbmciOjIuMCwiUGFkZGluZyI6eyIkcmVmIjoiNTgifSwiU2hhcGVTdHlsZSI6eyIkaWQiOiIyNTMiLCJNYXJnaW4iOnsiJHJlZiI6IjYwIn0sIlBhZGRpbmciOnsiJHJlZiI6IjYxIn0sIkJhY2tncm91bmQiOnsiJHJlZiI6IjI1MSJ9LCJJc1Zpc2libGUiOnRydWUsIldpZHRoIjoxMy4wLCJIZWlnaHQiOjEzLjAsIkJvcmRlclN0eWxlIjp7IiRpZCI6IjI1NCIsIkxpbmVDb2xvciI6eyIkcmVmIjoiNjMifSwiTGluZVdlaWdodCI6MC4wLCJMaW5lVHlwZSI6MCwiUGFyZW50U3R5bGUiOnsiJHJlZiI6IjYyIn19LCJQYXJlbnRTdHlsZSI6eyIkcmVmIjoiNTkifX0sIlRpdGxlU3R5bGUiOnsiJGlkIjoiMjU1IiwiRm9udFNldHRpbmdzIjp7IiRpZCI6IjI1NiIsIkZvbnRTaXplIjoxMSwiRm9udE5hbWUiOiJDYWxpYnJpIiwiSXNCb2xkIjpmYWxzZSwiSXNJdGFsaWMiOmZhbHNlLCJJc1VuZGVybGluZWQiOmZhbHNlLCJQYXJlbnRTdHlsZSI6eyIkcmVmIjoiNjYifX0sIkF1dG9TaXplIjoyLCJGb3JlZ3JvdW5kIjp7IiRpZCI6IjI1NyIsIkNvbG9yIjp7IiRpZCI6IjI1OCIsIkEiOjI1NSwiUiI6MjM2LCJHIjoyMTcsIkIiOjIxNn19LCJNYXhXaWR0aCI6MjQ0LjkzOTUyOTQxODk0NTMx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TkiLCJMaW5lQ29sb3IiOm51bGwsIkxpbmVXZWlnaHQiOjAuMCwiTGluZVR5cGUiOjAsIlBhcmVudFN0eWxlIjpudWxsfSwiUGFyZW50U3R5bGUiOnsiJHJlZiI6IjY1In19LCJEYXRlU3R5bGUiOnsiJGlkIjoiMjYwIiwiRm9udFNldHRpbmdzIjp7IiRpZCI6IjI2MSIsIkZvbnRTaXplIjoxMCwiRm9udE5hbWUiOiJDYWxpYnJpIiwiSXNCb2xkIjpmYWxzZSwiSXNJdGFsaWMiOmZhbHNlLCJJc1VuZGVybGluZWQiOmZhbHNlLCJQYXJlbnRTdHlsZSI6eyIkcmVmIjoiNzMifX0sIkF1dG9TaXplIjowLCJGb3JlZ3JvdW5kIjp7IiRpZCI6IjI2MiIsIkNvbG9yIjp7IiRpZCI6IjI2My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2NCIsIkxpbmVDb2xvciI6bnVsbCwiTGluZVdlaWdodCI6MC4wLCJMaW5lVHlwZSI6MCwiUGFyZW50U3R5bGUiOm51bGx9LCJQYXJlbnRTdHlsZSI6eyIkcmVmIjoiNzIifX0sIkRhdGVGb3JtYXQiOnsiJHJlZiI6Ijc5In0sIklzVmlzaWJsZSI6dHJ1ZSwiUGFyZW50U3R5bGUiOnsiJHJlZiI6IjUzIn19LCJQb3NpdGlvbiI6eyJSYXRpbyI6MC4zMDc3NzM2ODg5ODc0NDkzOSwiSXNDdXN0b20iOmZhbHNlfSwiRGF0ZUZvcm1hdCI6eyIkcmVmIjoiNzkifSwiSWQiOiJlYTMzOGFmNi1jMTE5LTQyYmMtYmVmMC0wMGIxYjc0MGJiMmQiLCJJbXBvcnRJZCI6IjEiLCJUaXRsZSI6IkludHJvZHVjZXMgaXRzIGZpcnN0IGF1dG9tb2JpbGVzIiwiTm90ZSI6bnVsbCwiSHlwZXJsaW5rIjpudWxsLCJJc0NoYW5nZWQiOmZhbHNlLCJJc05ldyI6ZmFsc2V9LHsiJGlkIjoiMjY1IiwiRGF0ZSI6IjE5NjQtMDEtMDFUMjM6NTk6MDBaIiwiU3R5bGUiOnsiJGlkIjoiMjY2IiwiU2hhcGUiOjEsIkNvbm5lY3Rvck1hcmdpbiI6eyIkcmVmIjoiNTQifSwiQ29ubmVjdG9yU3R5bGUiOnsiJGlkIjoiMjY3IiwiTGluZUNvbG9yIjp7IiRpZCI6IjI2OCIsIiR0eXBlIjoiTkxSRS5Db21tb24uRG9tLlNvbGlkQ29sb3JCcnVzaCwgTkxSRS5Db21tb24iLCJDb2xvciI6eyIkaWQiOiIyNjkiLCJBIjoxMjcsIlIiOjkxLCJHIjoxNTUsIkIiOjIxM319LCJMaW5lV2VpZ2h0IjoxLjAsIkxpbmVUeXBlIjowLCJQYXJlbnRTdHlsZSI6eyIkcmVmIjoiNTUifX0sIklzQmVsb3dUaW1lYmFuZCI6dHJ1ZSwiSGlkZURhdGUiOmZhbHNlLCJTaGFwZVNpemUiOjEsIlNwYWNpbmciOjIuMCwiUGFkZGluZyI6eyIkcmVmIjoiNTgifSwiU2hhcGVTdHlsZSI6eyIkaWQiOiIyNzAiLCJNYXJnaW4iOnsiJHJlZiI6IjYwIn0sIlBhZGRpbmciOnsiJHJlZiI6IjYxIn0sIkJhY2tncm91bmQiOnsiJGlkIjoiMjcxIiwiQ29sb3IiOnsiJGlkIjoiMjcyIiwiQSI6MjU1LCJSIjo5MSwiRyI6MTU1LCJCIjoyMTN9fSwiSXNWaXNpYmxlIjp0cnVlLCJXaWR0aCI6MTMuMCwiSGVpZ2h0IjoxMy4wLCJCb3JkZXJTdHlsZSI6eyIkaWQiOiIyNzMiLCJMaW5lQ29sb3IiOnsiJHJlZiI6IjYzIn0sIkxpbmVXZWlnaHQiOjAuMCwiTGluZVR5cGUiOjAsIlBhcmVudFN0eWxlIjp7IiRyZWYiOiI2MiJ9fSwiUGFyZW50U3R5bGUiOnsiJHJlZiI6IjU5In19LCJUaXRsZVN0eWxlIjp7IiRpZCI6IjI3NCIsIkZvbnRTZXR0aW5ncyI6eyIkaWQiOiIyNzUiLCJGb250U2l6ZSI6MTE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NzYiLCJMaW5lQ29sb3IiOm51bGwsIkxpbmVXZWlnaHQiOjAuMCwiTGluZVR5cGUiOjAsIlBhcmVudFN0eWxlIjpudWxsfSwiUGFyZW50U3R5bGUiOnsiJHJlZiI6IjY1In19LCJEYXRlU3R5bGUiOnsiJGlkIjoiMjc3IiwiRm9udFNldHRpbmdzIjp7IiRpZCI6IjI3OC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3OSIsIkxpbmVDb2xvciI6bnVsbCwiTGluZVdlaWdodCI6MC4wLCJMaW5lVHlwZSI6MCwiUGFyZW50U3R5bGUiOm51bGx9LCJQYXJlbnRTdHlsZSI6eyIkcmVmIjoiNzIifX0sIkRhdGVGb3JtYXQiOnsiJHJlZiI6Ijc5In0sIklzVmlzaWJsZSI6ZmFsc2UsIlBhcmVudFN0eWxlIjp7IiRyZWYiOiI1MyJ9fSwiUG9zaXRpb24iOnsiUmF0aW8iOjAuMCwiSXNDdXN0b20iOmZhbHNlfSwiRGF0ZUZvcm1hdCI6eyIkcmVmIjoiNzkifSwiSWQiOiI5ZDg0Mzc5Ni1lZjE0LTRiMmQtOGY2Ni00NWRjNGY5MmY3MTUiLCJJbXBvcnRJZCI6IjEiLCJUaXRsZSI6IkxhdW5jaGVzIGl0cyBmaXJzdCBvdXRib2FyZCBlbmdpbmUiLCJOb3RlIjpudWxsLCJIeXBlcmxpbmsiOm51bGwsIklzQ2hhbmdlZCI6ZmFsc2UsIklzTmV3IjpmYWxzZX0seyIkaWQiOiIyODAiLCJEYXRlIjoiMTk2NS0xMC0wMVQyMzo1OTowMFoiLCJTdHlsZSI6eyIkaWQiOiIyODEiLCJTaGFwZSI6MSwiQ29ubmVjdG9yTWFyZ2luIjp7IiRyZWYiOiI1NCJ9LCJDb25uZWN0b3JTdHlsZSI6eyIkaWQiOiIyODIiLCJMaW5lQ29sb3IiOnsiJGlkIjoiMjgzIiwiJHR5cGUiOiJOTFJFLkNvbW1vbi5Eb20uU29saWRDb2xvckJydXNoLCBOTFJFLkNvbW1vbiIsIkNvbG9yIjp7IiRpZCI6IjI4NCIsIkEiOjI1NSwiUiI6OTMsIkciOjExMSwiQiI6MTI1fX0sIkxpbmVXZWlnaHQiOjEuMCwiTGluZVR5cGUiOjAsIlBhcmVudFN0eWxlIjp7IiRyZWYiOiI1NSJ9fSwiSXNCZWxvd1RpbWViYW5kIjpmYWxzZSwiSGlkZURhdGUiOmZhbHNlLCJTaGFwZVNpemUiOjEsIlNwYWNpbmciOjIuMCwiUGFkZGluZyI6eyIkcmVmIjoiNTgifSwiU2hhcGVTdHlsZSI6eyIkaWQiOiIyODUiLCJNYXJnaW4iOnsiJHJlZiI6IjYwIn0sIlBhZGRpbmciOnsiJHJlZiI6IjYxIn0sIkJhY2tncm91bmQiOnsiJGlkIjoiMjg2IiwiQ29sb3IiOnsiJGlkIjoiMjg3IiwiQSI6MjU1LCJSIjo5MywiRyI6MTExLCJCIjoxMjV9fSwiSXNWaXNpYmxlIjp0cnVlLCJXaWR0aCI6MTMuMCwiSGVpZ2h0IjoxMy4wLCJCb3JkZXJTdHlsZSI6eyIkaWQiOiIyODgiLCJMaW5lQ29sb3IiOnsiJHJlZiI6IjYzIn0sIkxpbmVXZWlnaHQiOjAuMCwiTGluZVR5cGUiOjAsIlBhcmVudFN0eWxlIjp7IiRyZWYiOiI2MiJ9fSwiUGFyZW50U3R5bGUiOnsiJHJlZiI6IjU5In19LCJUaXRsZVN0eWxlIjp7IiRpZCI6IjI4OSIsIkZvbnRTZXR0aW5ncyI6eyIkaWQiOiIyOTAiLCJGb250U2l6ZSI6MTEsIkZvbnROYW1lIjoiQ2FsaWJyaSIsIklzQm9sZCI6ZmFsc2UsIklzSXRhbGljIjpmYWxzZSwiSXNVbmRlcmxpbmVkIjpmYWxzZSwiUGFyZW50U3R5bGUiOnsiJHJlZiI6IjY2In19LCJBdXRvU2l6ZSI6MCwiRm9yZWdyb3VuZCI6eyIkaWQiOiIyOTEiLCJDb2xvciI6eyIkaWQiOiIyOTIiLCJBIjoyNTUsIlIiOjE0MCwiRyI6MTU3LCJCIjoxNzB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yOTMiLCJMaW5lQ29sb3IiOm51bGwsIkxpbmVXZWlnaHQiOjAuMCwiTGluZVR5cGUiOjAsIlBhcmVudFN0eWxlIjpudWxsfSwiUGFyZW50U3R5bGUiOnsiJHJlZiI6IjY1In19LCJEYXRlU3R5bGUiOnsiJGlkIjoiMjk0IiwiRm9udFNldHRpbmdzIjp7IiRpZCI6IjI5NSIsIkZvbnRTaXplIjoxMCwiRm9udE5hbWUiOiJDYWxpYnJpIiwiSXNCb2xkIjpmYWxzZSwiSXNJdGFsaWMiOmZhbHNlLCJJc1VuZGVybGluZWQiOmZhbHNlLCJQYXJlbnRTdHlsZSI6eyIkcmVmIjoiNzMifX0sIkF1dG9TaXplIjowLCJGb3JlZ3JvdW5kIjp7IiRpZCI6IjI5NiIsIkNvbG9yIjp7IiRpZCI6IjI5NyIsIkEiOjI1NSwiUiI6MTQwLCJHIjoxNTcsIkIiOjE3M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I5O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mNlY2Y5YTM4LWI0MDctNDE5Mi1hNWFmLThlMzI5NjY2OWY5MiIsIkltcG9ydElkIjoiMSIsIlRpdGxlIjoiV2lucyBpdHMgZmlyc3QgRm9ybXVsYSBPbmUiLCJOb3RlIjpudWxsLCJIeXBlcmxpbmsiOm51bGwsIklzQ2hhbmdlZCI6ZmFsc2UsIklzTmV3IjpmYWxzZX0seyIkaWQiOiIyOTkiLCJEYXRlIjoiMTk2Ny0wMy0wMVQyMzo1OTowMFoiLCJTdHlsZSI6eyIkaWQiOiIzMDAiLCJTaGFwZSI6MSwiQ29ubmVjdG9yTWFyZ2luIjp7IiRyZWYiOiI1NCJ9LCJDb25uZWN0b3JTdHlsZSI6eyIkaWQiOiIzMDEiLCJMaW5lQ29sb3IiOnsiJGlkIjoiMzAyIiwiJHR5cGUiOiJOTFJFLkNvbW1vbi5Eb20uU29saWRDb2xvckJydXNoLCBOTFJFLkNvbW1vbiIsIkNvbG9yIjp7IiRpZCI6IjMwMyIsIkEiOjEyNywiUiI6MTY1LCJHIjoxNjUsIkIiOjE2NX19LCJMaW5lV2VpZ2h0IjoxLjAsIkxpbmVUeXBlIjowLCJQYXJlbnRTdHlsZSI6eyIkcmVmIjoiNTUifX0sIklzQmVsb3dUaW1lYmFuZCI6ZmFsc2UsIkhpZGVEYXRlIjpmYWxzZSwiU2hhcGVTaXplIjoxLCJTcGFjaW5nIjoyLjAsIlBhZGRpbmciOnsiJHJlZiI6IjU4In0sIlNoYXBlU3R5bGUiOnsiJGlkIjoiMzA0IiwiTWFyZ2luIjp7IiRyZWYiOiI2MCJ9LCJQYWRkaW5nIjp7IiRyZWYiOiI2MSJ9LCJCYWNrZ3JvdW5kIjp7IiRpZCI6IjMwNSIsIkNvbG9yIjp7IiRpZCI6IjMwNiIsIkEiOjI1NSwiUiI6MTY1LCJHIjoxNjUsIkIiOjE2NX19LCJJc1Zpc2libGUiOnRydWUsIldpZHRoIjoxMy4wLCJIZWlnaHQiOjEzLjAsIkJvcmRlclN0eWxlIjp7IiRpZCI6IjMwNyIsIkxpbmVDb2xvciI6eyIkcmVmIjoiNjMifSwiTGluZVdlaWdodCI6MC4wLCJMaW5lVHlwZSI6MCwiUGFyZW50U3R5bGUiOnsiJHJlZiI6IjYyIn19LCJQYXJlbnRTdHlsZSI6eyIkcmVmIjoiNTkifX0sIlRpdGxlU3R5bGUiOnsiJGlkIjoiMzA4IiwiRm9udFNldHRpbmdzIjp7IiRpZCI6IjMwOSIsIkZvbnRTaXplIjoxMSwiRm9udE5hbWUiOiJDYWxpYnJpIiwiSXNCb2xkIjpmYWxzZSwiSXNJdGFsaWMiOmZhbHNlLCJJc1VuZGVybGluZWQiOmZhbHNlLCJQYXJlbnRTdHlsZSI6eyIkcmVmIjoiNjYifX0sIkF1dG9TaXplIjoyLCJGb3JlZ3JvdW5kIjp7IiRyZWYiOiI2NyJ9LCJNYXhXaWR0aCI6MjMyLjcwODgxNjUyODMyMDMx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TAiLCJMaW5lQ29sb3IiOm51bGwsIkxpbmVXZWlnaHQiOjAuMCwiTGluZVR5cGUiOjAsIlBhcmVudFN0eWxlIjpudWxsfSwiUGFyZW50U3R5bGUiOnsiJHJlZiI6IjY1In19LCJEYXRlU3R5bGUiOnsiJGlkIjoiMzExIiwiRm9udFNldHRpbmdzIjp7IiRpZCI6IjMxMi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xMyIsIkxpbmVDb2xvciI6bnVsbCwiTGluZVdlaWdodCI6MC4wLCJMaW5lVHlwZSI6MCwiUGFyZW50U3R5bGUiOm51bGx9LCJQYXJlbnRTdHlsZSI6eyIkcmVmIjoiNzIifX0sIkRhdGVGb3JtYXQiOnsiJHJlZiI6Ijc5In0sIklzVmlzaWJsZSI6ZmFsc2UsIlBhcmVudFN0eWxlIjp7IiRyZWYiOiI1MyJ9fSwiUG9zaXRpb24iOnsiUmF0aW8iOjAuMDkxODIzMTE1MTcyMjA5NTYzLCJJc0N1c3RvbSI6ZmFsc2V9LCJEYXRlRm9ybWF0Ijp7IiRyZWYiOiI3OSJ9LCJJZCI6ImJjM2UxMGViLTZhYjMtNDBkZS05ODgzLTdiYjc3MjIyYWFiNiIsIkltcG9ydElkIjoiMSIsIlRpdGxlIjoiTGF1bmNoZXMgaXRzIGZpcnN0IG1pbmkgcGFzc2VuZ2VyIGF1dG9tb2JpbGUiLCJOb3RlIjpudWxsLCJIeXBlcmxpbmsiOm51bGwsIklzQ2hhbmdlZCI6ZmFsc2UsIklzTmV3IjpmYWxzZX0seyIkaWQiOiIzMTQiLCJEYXRlIjoiMTk2OC0wMS0wMVQyMzo1OTowMFoiLCJTdHlsZSI6eyIkaWQiOiIzMTUiLCJTaGFwZSI6MSwiQ29ubmVjdG9yTWFyZ2luIjp7IiRyZWYiOiI1NCJ9LCJDb25uZWN0b3JTdHlsZSI6eyIkaWQiOiIzMTYiLCJMaW5lQ29sb3IiOnsiJGlkIjoiMzE3IiwiJHR5cGUiOiJOTFJFLkNvbW1vbi5Eb20uU29saWRDb2xvckJydXNoLCBOTFJFLkNvbW1vbiIsIkNvbG9yIjp7IiRpZCI6IjMxOCIsIkEiOjI1NSwiUiI6MTYzLCJHIjozMSwiQiI6MjV9fSwiTGluZVdlaWdodCI6MS4wLCJMaW5lVHlwZSI6MCwiUGFyZW50U3R5bGUiOnsiJHJlZiI6IjU1In19LCJJc0JlbG93VGltZWJhbmQiOnRydWUsIkhpZGVEYXRlIjpmYWxzZSwiU2hhcGVTaXplIjoxLCJTcGFjaW5nIjoyLjAsIlBhZGRpbmciOnsiJHJlZiI6IjU4In0sIlNoYXBlU3R5bGUiOnsiJGlkIjoiMzE5IiwiTWFyZ2luIjp7IiRyZWYiOiI2MCJ9LCJQYWRkaW5nIjp7IiRyZWYiOiI2MSJ9LCJCYWNrZ3JvdW5kIjp7IiRyZWYiOiIzMTcifSwiSXNWaXNpYmxlIjp0cnVlLCJXaWR0aCI6MTMuMCwiSGVpZ2h0IjoxMy4wLCJCb3JkZXJTdHlsZSI6eyIkaWQiOiIzMjAiLCJMaW5lQ29sb3IiOnsiJHJlZiI6IjYzIn0sIkxpbmVXZWlnaHQiOjAuMCwiTGluZVR5cGUiOjAsIlBhcmVudFN0eWxlIjp7IiRyZWYiOiI2MiJ9fSwiUGFyZW50U3R5bGUiOnsiJHJlZiI6IjU5In19LCJUaXRsZVN0eWxlIjp7IiRpZCI6IjMyMSIsIkZvbnRTZXR0aW5ncyI6eyIkaWQiOiIzMjIiLCJGb250U2l6ZSI6MTEsIkZvbnROYW1lIjoiQ2FsaWJyaSIsIklzQm9sZCI6ZmFsc2UsIklzSXRhbGljIjpmYWxzZSwiSXNVbmRlcmxpbmVkIjpmYWxzZSwiUGFyZW50U3R5bGUiOnsiJHJlZiI6IjY2In19LCJBdXRvU2l6ZSI6MCwiRm9yZWdyb3VuZCI6eyIkaWQiOiIzMjMiLCJDb2xvciI6eyIkaWQiOiIzMjQiLCJBIjoyNTUsIlIiOjIzNiwiRyI6MjE3LCJCIjoyMT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MjUiLCJMaW5lQ29sb3IiOm51bGwsIkxpbmVXZWlnaHQiOjAuMCwiTGluZVR5cGUiOjAsIlBhcmVudFN0eWxlIjpudWxsfSwiUGFyZW50U3R5bGUiOnsiJHJlZiI6IjY1In19LCJEYXRlU3R5bGUiOnsiJGlkIjoiMzI2IiwiRm9udFNldHRpbmdzIjp7IiRpZCI6IjMyNyIsIkZvbnRTaXplIjoxMCwiRm9udE5hbWUiOiJDYWxpYnJpIiwiSXNCb2xkIjpmYWxzZSwiSXNJdGFsaWMiOmZhbHNlLCJJc1VuZGVybGluZWQiOmZhbHNlLCJQYXJlbnRTdHlsZSI6eyIkcmVmIjoiNzMifX0sIkF1dG9TaXplIjowLCJGb3JlZ3JvdW5kIjp7IiRpZCI6IjMyOCIsIkNvbG9yIjp7IiRpZCI6IjMyOS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zMC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NkZTk1NTA4LTMzODMtNDk2My04Y2Y2LWZmOTM2YWIzZmUyYSIsIkltcG9ydElkIjoiMSIsIlRpdGxlIjoiMTAgbWlsbGlvbiBtb3RvcmN5Y2xlcyBwcm9kdWNlZCIsIk5vdGUiOm51bGwsIkh5cGVybGluayI6bnVsbCwiSXNDaGFuZ2VkIjpmYWxzZSwiSXNOZXciOmZhbHNlfSx7IiRpZCI6IjMzMSIsIkRhdGUiOiIxOTcwLTEwLTAxVDIzOjU5OjAwWiIsIlN0eWxlIjp7IiRpZCI6IjMzMiIsIlNoYXBlIjoxLCJDb25uZWN0b3JNYXJnaW4iOnsiJHJlZiI6IjU0In0sIkNvbm5lY3RvclN0eWxlIjp7IiRpZCI6IjMzMyIsIkxpbmVDb2xvciI6eyIkaWQiOiIzMzQiLCIkdHlwZSI6Ik5MUkUuQ29tbW9uLkRvbS5Tb2xpZENvbG9yQnJ1c2gsIE5MUkUuQ29tbW9uIiwiQ29sb3IiOnsiJGlkIjoiMzM1IiwiQSI6MjU1LCJSIjo5MywiRyI6MTExLCJCIjoxMjV9fSwiTGluZVdlaWdodCI6MS4wLCJMaW5lVHlwZSI6MCwiUGFyZW50U3R5bGUiOnsiJHJlZiI6IjU1In19LCJJc0JlbG93VGltZWJhbmQiOmZhbHNlLCJIaWRlRGF0ZSI6ZmFsc2UsIlNoYXBlU2l6ZSI6MSwiU3BhY2luZyI6Mi4wLCJQYWRkaW5nIjp7IiRyZWYiOiI1OCJ9LCJTaGFwZVN0eWxlIjp7IiRpZCI6IjMzNiIsIk1hcmdpbiI6eyIkcmVmIjoiNjAifSwiUGFkZGluZyI6eyIkcmVmIjoiNjEifSwiQmFja2dyb3VuZCI6eyIkaWQiOiIzMzciLCJDb2xvciI6eyIkaWQiOiIzMzgiLCJBIjoyNTUsIlIiOjkzLCJHIjoxMTEsIkIiOjEyNX19LCJJc1Zpc2libGUiOnRydWUsIldpZHRoIjoxMy4wLCJIZWlnaHQiOjEzLjAsIkJvcmRlclN0eWxlIjp7IiRpZCI6IjMzOSIsIkxpbmVDb2xvciI6eyIkcmVmIjoiNjMifSwiTGluZVdlaWdodCI6MC4wLCJMaW5lVHlwZSI6MCwiUGFyZW50U3R5bGUiOnsiJHJlZiI6IjYyIn19LCJQYXJlbnRTdHlsZSI6eyIkcmVmIjoiNTkifX0sIlRpdGxlU3R5bGUiOnsiJGlkIjoiMzQwIiwiRm9udFNldHRpbmdzIjp7IiRpZCI6IjM0MSIsIkZvbnRTaXplIjoxMSwiRm9udE5hbWUiOiJDYWxpYnJpIiwiSXNCb2xkIjpmYWxzZSwiSXNJdGFsaWMiOmZhbHNlLCJJc1VuZGVybGluZWQiOmZhbHNlLCJQYXJlbnRTdHlsZSI6eyIkcmVmIjoiNjYifX0sIkF1dG9TaXplIjowLCJGb3JlZ3JvdW5kIjp7IiRpZCI6IjM0MiIsIkNvbG9yIjp7IiRpZCI6IjM0MyIsIkEiOjI1NSwiUiI6MTQwLCJHIjoxNTcsIkIiOjE3MH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0NCIsIkxpbmVDb2xvciI6bnVsbCwiTGluZVdlaWdodCI6MC4wLCJMaW5lVHlwZSI6MCwiUGFyZW50U3R5bGUiOm51bGx9LCJQYXJlbnRTdHlsZSI6eyIkcmVmIjoiNjUifX0sIkRhdGVTdHlsZSI6eyIkaWQiOiIzNDUiLCJGb250U2V0dGluZ3MiOnsiJGlkIjoiMzQ2IiwiRm9udFNpemUiOjEwLCJGb250TmFtZSI6IkNhbGlicmkiLCJJc0JvbGQiOmZhbHNlLCJJc0l0YWxpYyI6ZmFsc2UsIklzVW5kZXJsaW5lZCI6ZmFsc2UsIlBhcmVudFN0eWxlIjp7IiRyZWYiOiI3MyJ9fSwiQXV0b1NpemUiOjAsIkZvcmVncm91bmQiOnsiJGlkIjoiMzQ3IiwiQ29sb3IiOnsiJGlkIjoiMzQ4IiwiQSI6MjU1LCJSIjoxNDAsIkciOjE1NywiQiI6MTc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Q5IiwiTGluZUNvbG9yIjpudWxsLCJMaW5lV2VpZ2h0IjowLjAsIkxpbmVUeXBlIjowLCJQYXJlbnRTdHlsZSI6bnVsbH0sIlBhcmVudFN0eWxlIjp7IiRyZWYiOiI3MiJ9fSwiRGF0ZUZvcm1hdCI6eyIkcmVmIjoiNzkifSwiSXNWaXNpYmxlIjp0cnVlLCJQYXJlbnRTdHlsZSI6eyIkcmVmIjoiNTMifX0sIlBvc2l0aW9uIjp7IlJhdGlvIjowLjMwNzc3MzY5MjUxOTU3NjQ4LCJJc0N1c3RvbSI6ZmFsc2V9LCJEYXRlRm9ybWF0Ijp7IiRyZWYiOiI3OSJ9LCJJZCI6IjI0MTQwOTk1LWI5YjktNDVjMi04ZWY4LTQxNDhkNjJiNWE4YSIsIkltcG9ydElkIjoiMSIsIlRpdGxlIjoiRHJpdmluZyBTYWZldHkgUHJvbW90aW9uIENlbnRlciIsIk5vdGUiOm51bGwsIkh5cGVybGluayI6bnVsbCwiSXNDaGFuZ2VkIjpmYWxzZSwiSXNOZXciOmZhbHNlfSx7IiRpZCI6IjM1MCIsIkRhdGUiOiIxOTcyLTA3LTAxVDIzOjU5OjAwWiIsIlN0eWxlIjp7IiRpZCI6IjM1MSIsIlNoYXBlIjoxLCJDb25uZWN0b3JNYXJnaW4iOnsiJHJlZiI6IjU0In0sIkNvbm5lY3RvclN0eWxlIjp7IiRpZCI6IjM1MiIsIkxpbmVDb2xvciI6eyIkaWQiOiIzNTMiLCIkdHlwZSI6Ik5MUkUuQ29tbW9uLkRvbS5Tb2xpZENvbG9yQnJ1c2gsIE5MUkUuQ29tbW9uIiwiQ29sb3IiOnsiJGlkIjoiMzU0IiwiQSI6MjU1LCJSIjoxNjMsIkciOjMxLCJCIjoyNX19LCJMaW5lV2VpZ2h0IjoxLjAsIkxpbmVUeXBlIjowLCJQYXJlbnRTdHlsZSI6eyIkcmVmIjoiNTUifX0sIklzQmVsb3dUaW1lYmFuZCI6dHJ1ZSwiSGlkZURhdGUiOmZhbHNlLCJTaGFwZVNpemUiOjEsIlNwYWNpbmciOjIuMCwiUGFkZGluZyI6eyIkcmVmIjoiNTgifSwiU2hhcGVTdHlsZSI6eyIkaWQiOiIzNTUiLCJNYXJnaW4iOnsiJHJlZiI6IjYwIn0sIlBhZGRpbmciOnsiJHJlZiI6IjYxIn0sIkJhY2tncm91bmQiOnsiJHJlZiI6IjM1MyJ9LCJJc1Zpc2libGUiOnRydWUsIldpZHRoIjoxMy4wLCJIZWlnaHQiOjEzLjAsIkJvcmRlclN0eWxlIjp7IiRpZCI6IjM1NiIsIkxpbmVDb2xvciI6eyIkcmVmIjoiNjMifSwiTGluZVdlaWdodCI6MC4wLCJMaW5lVHlwZSI6MCwiUGFyZW50U3R5bGUiOnsiJHJlZiI6IjYyIn19LCJQYXJlbnRTdHlsZSI6eyIkcmVmIjoiNTkifX0sIlRpdGxlU3R5bGUiOnsiJGlkIjoiMzU3IiwiRm9udFNldHRpbmdzIjp7IiRpZCI6IjM1OCIsIkZvbnRTaXplIjoxMSwiRm9udE5hbWUiOiJDYWxpYnJpIiwiSXNCb2xkIjpmYWxzZSwiSXNJdGFsaWMiOmZhbHNlLCJJc1VuZGVybGluZWQiOmZhbHNlLCJQYXJlbnRTdHlsZSI6eyIkcmVmIjoiNjYifX0sIkF1dG9TaXplIjowLCJGb3JlZ3JvdW5kIjp7IiRpZCI6IjM1OSIsIkNvbG9yIjp7IiRpZCI6IjM2MC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M2MSIsIkxpbmVDb2xvciI6bnVsbCwiTGluZVdlaWdodCI6MC4wLCJMaW5lVHlwZSI6MCwiUGFyZW50U3R5bGUiOm51bGx9LCJQYXJlbnRTdHlsZSI6eyIkcmVmIjoiNjUifX0sIkRhdGVTdHlsZSI6eyIkaWQiOiIzNjIiLCJGb250U2V0dGluZ3MiOnsiJGlkIjoiMzYzIiwiRm9udFNpemUiOjEwLCJGb250TmFtZSI6IkNhbGlicmkiLCJJc0JvbGQiOmZhbHNlLCJJc0l0YWxpYyI6ZmFsc2UsIklzVW5kZXJsaW5lZCI6ZmFsc2UsIlBhcmVudFN0eWxlIjp7IiRyZWYiOiI3MyJ9fSwiQXV0b1NpemUiOjAsIkZvcmVncm91bmQiOnsiJGlkIjoiMzY0IiwiQ29sb3IiOnsiJGlkIjoiMzY1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MzY2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YzBlMzI0ZmUtMTdkMS00YzQ3LTg4MzItYmRjN2ZiYTc1YTY2IiwiSW1wb3J0SWQiOiIxIiwiVGl0bGUiOiJMYXVuY2hlcyB0aGUgQ2l2aWMiLCJOb3RlIjpudWxsLCJIeXBlcmxpbmsiOm51bGwsIklzQ2hhbmdlZCI6ZmFsc2UsIklzTmV3IjpmYWxzZX0seyIkaWQiOiIzNjciLCJEYXRlIjoiMTk3My0xMC0wMVQyMzo1OTowMFoiLCJTdHlsZSI6eyIkaWQiOiIzNjgiLCJTaGFwZSI6MSwiQ29ubmVjdG9yTWFyZ2luIjp7IiRyZWYiOiI1NCJ9LCJDb25uZWN0b3JTdHlsZSI6eyIkaWQiOiIzNjkiLCJMaW5lQ29sb3IiOnsiJGlkIjoiMzcwIiwiJHR5cGUiOiJOTFJFLkNvbW1vbi5Eb20uU29saWRDb2xvckJydXNoLCBOTFJFLkNvbW1vbiIsIkNvbG9yIjp7IiRpZCI6IjM3MSIsIkEiOjI1NSwiUiI6OTMsIkciOjExMSwiQiI6MTI1fX0sIkxpbmVXZWlnaHQiOjEuMCwiTGluZVR5cGUiOjAsIlBhcmVudFN0eWxlIjp7IiRyZWYiOiI1NSJ9fSwiSXNCZWxvd1RpbWViYW5kIjpmYWxzZSwiSGlkZURhdGUiOmZhbHNlLCJTaGFwZVNpemUiOjEsIlNwYWNpbmciOjIuMCwiUGFkZGluZyI6eyIkcmVmIjoiNTgifSwiU2hhcGVTdHlsZSI6eyIkaWQiOiIzNzIiLCJNYXJnaW4iOnsiJHJlZiI6IjYwIn0sIlBhZGRpbmciOnsiJHJlZiI6IjYxIn0sIkJhY2tncm91bmQiOnsiJGlkIjoiMzczIiwiQ29sb3IiOnsiJGlkIjoiMzc0IiwiQSI6MjU1LCJSIjo5MywiRyI6MTExLCJCIjoxMjV9fSwiSXNWaXNpYmxlIjp0cnVlLCJXaWR0aCI6MTMuMCwiSGVpZ2h0IjoxMy4wLCJCb3JkZXJTdHlsZSI6eyIkaWQiOiIzNzUiLCJMaW5lQ29sb3IiOnsiJHJlZiI6IjYzIn0sIkxpbmVXZWlnaHQiOjAuMCwiTGluZVR5cGUiOjAsIlBhcmVudFN0eWxlIjp7IiRyZWYiOiI2MiJ9fSwiUGFyZW50U3R5bGUiOnsiJHJlZiI6IjU5In19LCJUaXRsZVN0eWxlIjp7IiRpZCI6IjM3NiIsIkZvbnRTZXR0aW5ncyI6eyIkaWQiOiIzNzciLCJGb250U2l6ZSI6MTEsIkZvbnROYW1lIjoiQ2FsaWJyaSIsIklzQm9sZCI6ZmFsc2UsIklzSXRhbGljIjpmYWxzZSwiSXNVbmRlcmxpbmVkIjpmYWxzZSwiUGFyZW50U3R5bGUiOnsiJHJlZiI6IjY2In19LCJBdXRvU2l6ZSI6MCwiRm9yZWdyb3VuZCI6eyIkaWQiOiIzNzgiLCJDb2xvciI6eyIkaWQiOiIzNzkiLCJBIjoyNTUsIlIiOjE0MCwiRyI6MTU3LCJCIjoxNzB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zODAiLCJMaW5lQ29sb3IiOm51bGwsIkxpbmVXZWlnaHQiOjAuMCwiTGluZVR5cGUiOjAsIlBhcmVudFN0eWxlIjpudWxsfSwiUGFyZW50U3R5bGUiOnsiJHJlZiI6IjY1In19LCJEYXRlU3R5bGUiOnsiJGlkIjoiMzgxIiwiRm9udFNldHRpbmdzIjp7IiRpZCI6IjM4MiIsIkZvbnRTaXplIjoxMCwiRm9udE5hbWUiOiJDYWxpYnJpIiwiSXNCb2xkIjpmYWxzZSwiSXNJdGFsaWMiOmZhbHNlLCJJc1VuZGVybGluZWQiOmZhbHNlLCJQYXJlbnRTdHlsZSI6eyIkcmVmIjoiNzMifX0sIkF1dG9TaXplIjowLCJGb3JlZ3JvdW5kIjp7IiRpZCI6IjM4MyIsIkNvbG9yIjp7IiRpZCI6IjM4NCIsIkEiOjI1NSwiUiI6MTQwLCJHIjoxNTcsIkIiOjE3MH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M4NS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dmMTNjOWVkLTY0YzEtNDBkOC05M2MwLTgwOTY0N2I3OTg5MSIsIkltcG9ydElkIjoiMSIsIlRpdGxlIjoiMiBtaWxsaW9uIG1vdG9yY3ljbGVzIHByb2R1Y2VkIiwiTm90ZSI6bnVsbCwiSHlwZXJsaW5rIjpudWxsLCJJc0NoYW5nZWQiOmZhbHNlLCJJc05ldyI6ZmFsc2V9LHsiJGlkIjoiMzg2IiwiRGF0ZSI6IjE5NzQtMTAtMDFUMjM6NTk6MDBaIiwiU3R5bGUiOnsiJGlkIjoiMzg3IiwiU2hhcGUiOjEsIkNvbm5lY3Rvck1hcmdpbiI6eyIkcmVmIjoiNTQifSwiQ29ubmVjdG9yU3R5bGUiOnsiJGlkIjoiMzg4IiwiTGluZUNvbG9yIjp7IiRpZCI6IjM4OSIsIiR0eXBlIjoiTkxSRS5Db21tb24uRG9tLlNvbGlkQ29sb3JCcnVzaCwgTkxSRS5Db21tb24iLCJDb2xvciI6eyIkaWQiOiIzOTAiLCJBIjoyNTUsIlIiOjE2MywiRyI6MzEsIkIiOjI1fX0sIkxpbmVXZWlnaHQiOjEuMCwiTGluZVR5cGUiOjAsIlBhcmVudFN0eWxlIjp7IiRyZWYiOiI1NSJ9fSwiSXNCZWxvd1RpbWViYW5kIjp0cnVlLCJIaWRlRGF0ZSI6ZmFsc2UsIlNoYXBlU2l6ZSI6MSwiU3BhY2luZyI6Mi4wLCJQYWRkaW5nIjp7IiRyZWYiOiI1OCJ9LCJTaGFwZVN0eWxlIjp7IiRpZCI6IjM5MSIsIk1hcmdpbiI6eyIkcmVmIjoiNjAifSwiUGFkZGluZyI6eyIkcmVmIjoiNjEifSwiQmFja2dyb3VuZCI6eyIkcmVmIjoiMzg5In0sIklzVmlzaWJsZSI6dHJ1ZSwiV2lkdGgiOjEzLjAsIkhlaWdodCI6MTMuMCwiQm9yZGVyU3R5bGUiOnsiJGlkIjoiMzkyIiwiTGluZUNvbG9yIjp7IiRyZWYiOiI2MyJ9LCJMaW5lV2VpZ2h0IjowLjAsIkxpbmVUeXBlIjowLCJQYXJlbnRTdHlsZSI6eyIkcmVmIjoiNjIifX0sIlBhcmVudFN0eWxlIjp7IiRyZWYiOiI1OSJ9fSwiVGl0bGVTdHlsZSI6eyIkaWQiOiIzOTMiLCJGb250U2V0dGluZ3MiOnsiJGlkIjoiMzk0IiwiRm9udFNpemUiOjExLCJGb250TmFtZSI6IkNhbGlicmkiLCJJc0JvbGQiOmZhbHNlLCJJc0l0YWxpYyI6ZmFsc2UsIklzVW5kZXJsaW5lZCI6ZmFsc2UsIlBhcmVudFN0eWxlIjp7IiRyZWYiOiI2NiJ9fSwiQXV0b1NpemUiOjAsIkZvcmVncm91bmQiOnsiJGlkIjoiMzk1IiwiQ29sb3IiOnsiJGlkIjoiMzk2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Mzk3IiwiTGluZUNvbG9yIjpudWxsLCJMaW5lV2VpZ2h0IjowLjAsIkxpbmVUeXBlIjowLCJQYXJlbnRTdHlsZSI6bnVsbH0sIlBhcmVudFN0eWxlIjp7IiRyZWYiOiI2NSJ9fSwiRGF0ZVN0eWxlIjp7IiRpZCI6IjM5OCIsIkZvbnRTZXR0aW5ncyI6eyIkaWQiOiIzOTkiLCJGb250U2l6ZSI6MTAsIkZvbnROYW1lIjoiQ2FsaWJyaSIsIklzQm9sZCI6ZmFsc2UsIklzSXRhbGljIjpmYWxzZSwiSXNVbmRlcmxpbmVkIjpmYWxzZSwiUGFyZW50U3R5bGUiOnsiJHJlZiI6IjczIn19LCJBdXRvU2l6ZSI6MCwiRm9yZWdyb3VuZCI6eyIkaWQiOiI0MDAiLCJDb2xvciI6eyIkaWQiOiI0MDE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D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JiODNkZjdjYy1kMjVjLTRjZjEtYjlhZC00NTljYzM5ODI4MzMiLCJJbXBvcnRJZCI6IjEiLCJUaXRsZSI6IkxhdW5jaGVzIHRoZSBHb2xkIFdpbmcgR0wxMDAwIiwiTm90ZSI6bnVsbCwiSHlwZXJsaW5rIjpudWxsLCJJc0NoYW5nZWQiOmZhbHNlLCJJc05ldyI6ZmFsc2V9LHsiJGlkIjoiNDAzIiwiRGF0ZSI6IjE5NzYtMDUtMDFUMjM6NTk6MDBaIiwiU3R5bGUiOnsiJGlkIjoiNDA0IiwiU2hhcGUiOjEsIkNvbm5lY3Rvck1hcmdpbiI6eyIkcmVmIjoiNTQifSwiQ29ubmVjdG9yU3R5bGUiOnsiJGlkIjoiNDA1IiwiTGluZUNvbG9yIjp7IiRpZCI6IjQwNiIsIiR0eXBlIjoiTkxSRS5Db21tb24uRG9tLlNvbGlkQ29sb3JCcnVzaCwgTkxSRS5Db21tb24iLCJDb2xvciI6eyIkaWQiOiI0MDciLCJBIjoyNTUsIlIiOjE2MywiRyI6MzEsIkIiOjI1fX0sIkxpbmVXZWlnaHQiOjEuMCwiTGluZVR5cGUiOjAsIlBhcmVudFN0eWxlIjp7IiRyZWYiOiI1NSJ9fSwiSXNCZWxvd1RpbWViYW5kIjpmYWxzZSwiSGlkZURhdGUiOmZhbHNlLCJTaGFwZVNpemUiOjEsIlNwYWNpbmciOjIuMCwiUGFkZGluZyI6eyIkcmVmIjoiNTgifSwiU2hhcGVTdHlsZSI6eyIkaWQiOiI0MDgiLCJNYXJnaW4iOnsiJHJlZiI6IjYwIn0sIlBhZGRpbmciOnsiJHJlZiI6IjYxIn0sIkJhY2tncm91bmQiOnsiJHJlZiI6IjQwNiJ9LCJJc1Zpc2libGUiOnRydWUsIldpZHRoIjoxMy4wLCJIZWlnaHQiOjEzLjAsIkJvcmRlclN0eWxlIjp7IiRpZCI6IjQwOSIsIkxpbmVDb2xvciI6eyIkcmVmIjoiNjMifSwiTGluZVdlaWdodCI6MC4wLCJMaW5lVHlwZSI6MCwiUGFyZW50U3R5bGUiOnsiJHJlZiI6IjYyIn19LCJQYXJlbnRTdHlsZSI6eyIkcmVmIjoiNTkifX0sIlRpdGxlU3R5bGUiOnsiJGlkIjoiNDEwIiwiRm9udFNldHRpbmdzIjp7IiRpZCI6IjQxMSIsIkZvbnRTaXplIjoxMSwiRm9udE5hbWUiOiJDYWxpYnJpIiwiSXNCb2xkIjpmYWxzZSwiSXNJdGFsaWMiOmZhbHNlLCJJc1VuZGVybGluZWQiOmZhbHNlLCJQYXJlbnRTdHlsZSI6eyIkcmVmIjoiNjYifX0sIkF1dG9TaXplIjowLCJGb3JlZ3JvdW5kIjp7IiRpZCI6IjQxMiIsIkNvbG9yIjp7IiRpZCI6IjQxMy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xNCIsIkxpbmVDb2xvciI6bnVsbCwiTGluZVdlaWdodCI6MC4wLCJMaW5lVHlwZSI6MCwiUGFyZW50U3R5bGUiOm51bGx9LCJQYXJlbnRTdHlsZSI6eyIkcmVmIjoiNjUifX0sIkRhdGVTdHlsZSI6eyIkaWQiOiI0MTUiLCJGb250U2V0dGluZ3MiOnsiJGlkIjoiNDE2IiwiRm9udFNpemUiOjEwLCJGb250TmFtZSI6IkNhbGlicmkiLCJJc0JvbGQiOmZhbHNlLCJJc0l0YWxpYyI6ZmFsc2UsIklzVW5kZXJsaW5lZCI6ZmFsc2UsIlBhcmVudFN0eWxlIjp7IiRyZWYiOiI3MyJ9fSwiQXV0b1NpemUiOjAsIkZvcmVncm91bmQiOnsiJGlkIjoiNDE3IiwiQ29sb3IiOnsiJGlkIjoiNDE4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E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NWVlNDYwNTctNTgyZS00NmE1LTlkOTktZTA3OTRjMWJiOWMwIiwiSW1wb3J0SWQiOiIxIiwiVGl0bGUiOiJMYXVuY2hlcyB0aGUgQWNjb3JkIiwiTm90ZSI6bnVsbCwiSHlwZXJsaW5rIjpudWxsLCJJc0NoYW5nZWQiOmZhbHNlLCJJc05ldyI6ZmFsc2V9LHsiJGlkIjoiNDIwIiwiRGF0ZSI6IjE5ODEtMDgtMDFUMjM6NTk6MDBaIiwiU3R5bGUiOnsiJGlkIjoiNDIxIiwiU2hhcGUiOjEsIkNvbm5lY3Rvck1hcmdpbiI6eyIkcmVmIjoiNTQifSwiQ29ubmVjdG9yU3R5bGUiOnsiJGlkIjoiNDIyIiwiTGluZUNvbG9yIjp7IiRpZCI6IjQyMyIsIiR0eXBlIjoiTkxSRS5Db21tb24uRG9tLlNvbGlkQ29sb3JCcnVzaCwgTkxSRS5Db21tb24iLCJDb2xvciI6eyIkaWQiOiI0MjQiLCJBIjoyNTUsIlIiOjE2MywiRyI6MzEsIkIiOjI1fX0sIkxpbmVXZWlnaHQiOjEuMCwiTGluZVR5cGUiOjAsIlBhcmVudFN0eWxlIjp7IiRyZWYiOiI1NSJ9fSwiSXNCZWxvd1RpbWViYW5kIjp0cnVlLCJIaWRlRGF0ZSI6ZmFsc2UsIlNoYXBlU2l6ZSI6MSwiU3BhY2luZyI6Mi4wLCJQYWRkaW5nIjp7IiRyZWYiOiI1OCJ9LCJTaGFwZVN0eWxlIjp7IiRpZCI6IjQyNSIsIk1hcmdpbiI6eyIkcmVmIjoiNjAifSwiUGFkZGluZyI6eyIkcmVmIjoiNjEifSwiQmFja2dyb3VuZCI6eyIkcmVmIjoiNDIzIn0sIklzVmlzaWJsZSI6dHJ1ZSwiV2lkdGgiOjEzLjAsIkhlaWdodCI6MTMuMCwiQm9yZGVyU3R5bGUiOnsiJGlkIjoiNDI2IiwiTGluZUNvbG9yIjp7IiRyZWYiOiI2MyJ9LCJMaW5lV2VpZ2h0IjowLjAsIkxpbmVUeXBlIjowLCJQYXJlbnRTdHlsZSI6eyIkcmVmIjoiNjIifX0sIlBhcmVudFN0eWxlIjp7IiRyZWYiOiI1OSJ9fSwiVGl0bGVTdHlsZSI6eyIkaWQiOiI0MjciLCJGb250U2V0dGluZ3MiOnsiJGlkIjoiNDI4IiwiRm9udFNpemUiOjExLCJGb250TmFtZSI6IkNhbGlicmkiLCJJc0JvbGQiOmZhbHNlLCJJc0l0YWxpYyI6ZmFsc2UsIklzVW5kZXJsaW5lZCI6ZmFsc2UsIlBhcmVudFN0eWxlIjp7IiRyZWYiOiI2NiJ9fSwiQXV0b1NpemUiOjIsIkZvcmVncm91bmQiOnsiJGlkIjoiNDI5IiwiQ29sb3IiOnsiJGlkIjoiNDMwIiwiQSI6MjU1LCJSIjoyMzYsIkciOjIxNywiQiI6MjE2fX0sIk1heFdpZHRoIjozMDguNDc5MzcwMTE3MTg3N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MxIiwiTGluZUNvbG9yIjpudWxsLCJMaW5lV2VpZ2h0IjowLjAsIkxpbmVUeXBlIjowLCJQYXJlbnRTdHlsZSI6bnVsbH0sIlBhcmVudFN0eWxlIjp7IiRyZWYiOiI2NSJ9fSwiRGF0ZVN0eWxlIjp7IiRpZCI6IjQzMiIsIkZvbnRTZXR0aW5ncyI6eyIkaWQiOiI0MzMiLCJGb250U2l6ZSI6MTAsIkZvbnROYW1lIjoiQ2FsaWJyaSIsIklzQm9sZCI6ZmFsc2UsIklzSXRhbGljIjpmYWxzZSwiSXNVbmRlcmxpbmVkIjpmYWxzZSwiUGFyZW50U3R5bGUiOnsiJHJlZiI6IjczIn19LCJBdXRvU2l6ZSI6MCwiRm9yZWdyb3VuZCI6eyIkaWQiOiI0MzQiLCJDb2xvciI6eyIkaWQiOiI0MzU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MzYiLCJMaW5lQ29sb3IiOm51bGwsIkxpbmVXZWlnaHQiOjAuMCwiTGluZVR5cGUiOjAsIlBhcmVudFN0eWxlIjpudWxsfSwiUGFyZW50U3R5bGUiOnsiJHJlZiI6IjcyIn19LCJEYXRlRm9ybWF0Ijp7IiRyZWYiOiI3OSJ9LCJJc1Zpc2libGUiOnRydWUsIlBhcmVudFN0eWxlIjp7IiRyZWYiOiI1MyJ9fSwiUG9zaXRpb24iOnsiUmF0aW8iOjAuMzA3NzczNjg4OTg3NDQ5MzksIklzQ3VzdG9tIjpmYWxzZX0sIkRhdGVGb3JtYXQiOnsiJHJlZiI6Ijc5In0sIklkIjoiMjU3MzlhMzUtNTAyNi00NDIzLWEyZmQtNjZhODYxYTY0MjFmIiwiSW1wb3J0SWQiOiIxIiwiVGl0bGUiOiJBbm5vdW5jZXMgdGhlIGZpcnN0IGNhciBuYXZpZ2F0aW9uIHN5c3RlbSIsIk5vdGUiOm51bGwsIkh5cGVybGluayI6bnVsbCwiSXNDaGFuZ2VkIjpmYWxzZSwiSXNOZXciOmZhbHNlfSx7IiRpZCI6IjQzNyIsIkRhdGUiOiIxOTg1LTA3LTAxVDIzOjU5OjAwWiIsIlN0eWxlIjp7IiRpZCI6IjQzOCIsIlNoYXBlIjoxLCJDb25uZWN0b3JNYXJnaW4iOnsiJHJlZiI6IjU0In0sIkNvbm5lY3RvclN0eWxlIjp7IiRpZCI6IjQzOSIsIkxpbmVDb2xvciI6eyIkaWQiOiI0NDAiLCIkdHlwZSI6Ik5MUkUuQ29tbW9uLkRvbS5Tb2xpZENvbG9yQnJ1c2gsIE5MUkUuQ29tbW9uIiwiQ29sb3IiOnsiJGlkIjoiNDQxIiwiQSI6MjU1LCJSIjo5MywiRyI6MTExLCJCIjoxMjV9fSwiTGluZVdlaWdodCI6MS4wLCJMaW5lVHlwZSI6MCwiUGFyZW50U3R5bGUiOnsiJHJlZiI6IjU1In19LCJJc0JlbG93VGltZWJhbmQiOmZhbHNlLCJIaWRlRGF0ZSI6ZmFsc2UsIlNoYXBlU2l6ZSI6MSwiU3BhY2luZyI6Mi4wLCJQYWRkaW5nIjp7IiRyZWYiOiI1OCJ9LCJTaGFwZVN0eWxlIjp7IiRpZCI6IjQ0MiIsIk1hcmdpbiI6eyIkcmVmIjoiNjAifSwiUGFkZGluZyI6eyIkcmVmIjoiNjEifSwiQmFja2dyb3VuZCI6eyIkaWQiOiI0NDMiLCJDb2xvciI6eyIkaWQiOiI0NDQiLCJBIjoyNTUsIlIiOjkzLCJHIjoxMTEsIkIiOjEyNX19LCJJc1Zpc2libGUiOnRydWUsIldpZHRoIjoxMy4wLCJIZWlnaHQiOjEzLjAsIkJvcmRlclN0eWxlIjp7IiRpZCI6IjQ0NSIsIkxpbmVDb2xvciI6eyIkcmVmIjoiNjMifSwiTGluZVdlaWdodCI6MC4wLCJMaW5lVHlwZSI6MCwiUGFyZW50U3R5bGUiOnsiJHJlZiI6IjYyIn19LCJQYXJlbnRTdHlsZSI6eyIkcmVmIjoiNTkifX0sIlRpdGxlU3R5bGUiOnsiJGlkIjoiNDQ2IiwiRm9udFNldHRpbmdzIjp7IiRpZCI6IjQ0NyIsIkZvbnRTaXplIjoxMSwiRm9udE5hbWUiOiJDYWxpYnJpIiwiSXNCb2xkIjpmYWxzZSwiSXNJdGFsaWMiOmZhbHNlLCJJc1VuZGVybGluZWQiOmZhbHNlLCJQYXJlbnRTdHlsZSI6eyIkcmVmIjoiNjYifX0sIkF1dG9TaXplIjowLCJGb3JlZ3JvdW5kIjp7IiRpZCI6IjQ0OCIsIkNvbG9yIjp7IiRpZCI6IjQ0OSIsIkEiOjI1NSwiUiI6MTQwLCJHIjoxNTcsIkIiOjE3MH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Q1MCIsIkxpbmVDb2xvciI6bnVsbCwiTGluZVdlaWdodCI6MC4wLCJMaW5lVHlwZSI6MCwiUGFyZW50U3R5bGUiOm51bGx9LCJQYXJlbnRTdHlsZSI6eyIkcmVmIjoiNjUifX0sIkRhdGVTdHlsZSI6eyIkaWQiOiI0NTEiLCJGb250U2V0dGluZ3MiOnsiJGlkIjoiNDUyIiwiRm9udFNpemUiOjEwLCJGb250TmFtZSI6IkNhbGlicmkiLCJJc0JvbGQiOmZhbHNlLCJJc0l0YWxpYyI6ZmFsc2UsIklzVW5kZXJsaW5lZCI6ZmFsc2UsIlBhcmVudFN0eWxlIjp7IiRyZWYiOiI3MyJ9fSwiQXV0b1NpemUiOjAsIkZvcmVncm91bmQiOnsiJGlkIjoiNDUzIiwiQ29sb3IiOnsiJGlkIjoiNDU0IiwiQSI6MjU1LCJSIjoxNDAsIkciOjE1NywiQiI6MTc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DU1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GUyNjk5YzUtM2UyMC00ZTYyLWI5ZTktN2IxYTA0ZWEzMjEwIiwiSW1wb3J0SWQiOiIxIiwiVGl0bGUiOiIxMCBtaWxsaW9uIHBvd2VyIHByb2R1Y3RzIHByb2R1Y2VkIiwiTm90ZSI6bnVsbCwiSHlwZXJsaW5rIjpudWxsLCJJc0NoYW5nZWQiOmZhbHNlLCJJc05ldyI6ZmFsc2V9LHsiJGlkIjoiNDU2IiwiRGF0ZSI6IjE5ODYtMDMtMDFUMjM6NTk6MDBaIiwiU3R5bGUiOnsiJGlkIjoiNDU3IiwiU2hhcGUiOjEsIkNvbm5lY3Rvck1hcmdpbiI6eyIkcmVmIjoiNTQifSwiQ29ubmVjdG9yU3R5bGUiOnsiJGlkIjoiNDU4IiwiTGluZUNvbG9yIjp7IiRpZCI6IjQ1OSIsIiR0eXBlIjoiTkxSRS5Db21tb24uRG9tLlNvbGlkQ29sb3JCcnVzaCwgTkxSRS5Db21tb24iLCJDb2xvciI6eyIkaWQiOiI0NjAiLCJBIjoyNTUsIlIiOjE2MywiRyI6MzEsIkIiOjI1fX0sIkxpbmVXZWlnaHQiOjEuMCwiTGluZVR5cGUiOjAsIlBhcmVudFN0eWxlIjp7IiRyZWYiOiI1NSJ9fSwiSXNCZWxvd1RpbWViYW5kIjp0cnVlLCJIaWRlRGF0ZSI6ZmFsc2UsIlNoYXBlU2l6ZSI6MSwiU3BhY2luZyI6Mi4wLCJQYWRkaW5nIjp7IiRyZWYiOiI1OCJ9LCJTaGFwZVN0eWxlIjp7IiRpZCI6IjQ2MSIsIk1hcmdpbiI6eyIkcmVmIjoiNjAifSwiUGFkZGluZyI6eyIkcmVmIjoiNjEifSwiQmFja2dyb3VuZCI6eyIkcmVmIjoiNDU5In0sIklzVmlzaWJsZSI6dHJ1ZSwiV2lkdGgiOjEzLjAsIkhlaWdodCI6MTMuMCwiQm9yZGVyU3R5bGUiOnsiJGlkIjoiNDYyIiwiTGluZUNvbG9yIjp7IiRyZWYiOiI2MyJ9LCJMaW5lV2VpZ2h0IjowLjAsIkxpbmVUeXBlIjowLCJQYXJlbnRTdHlsZSI6eyIkcmVmIjoiNjIifX0sIlBhcmVudFN0eWxlIjp7IiRyZWYiOiI1OSJ9fSwiVGl0bGVTdHlsZSI6eyIkaWQiOiI0NjMiLCJGb250U2V0dGluZ3MiOnsiJGlkIjoiNDY0IiwiRm9udFNpemUiOjExLCJGb250TmFtZSI6IkNhbGlicmkiLCJJc0JvbGQiOmZhbHNlLCJJc0l0YWxpYyI6ZmFsc2UsIklzVW5kZXJsaW5lZCI6ZmFsc2UsIlBhcmVudFN0eWxlIjp7IiRyZWYiOiI2NiJ9fSwiQXV0b1NpemUiOjAsIkZvcmVncm91bmQiOnsiJGlkIjoiNDY1IiwiQ29sb3IiOnsiJGlkIjoiNDY2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DY3IiwiTGluZUNvbG9yIjpudWxsLCJMaW5lV2VpZ2h0IjowLjAsIkxpbmVUeXBlIjowLCJQYXJlbnRTdHlsZSI6bnVsbH0sIlBhcmVudFN0eWxlIjp7IiRyZWYiOiI2NSJ9fSwiRGF0ZVN0eWxlIjp7IiRpZCI6IjQ2OCIsIkZvbnRTZXR0aW5ncyI6eyIkaWQiOiI0NjkiLCJGb250U2l6ZSI6MTAsIkZvbnROYW1lIjoiQ2FsaWJyaSIsIklzQm9sZCI6ZmFsc2UsIklzSXRhbGljIjpmYWxzZSwiSXNVbmRlcmxpbmVkIjpmYWxzZSwiUGFyZW50U3R5bGUiOnsiJHJlZiI6IjczIn19LCJBdXRvU2l6ZSI6MCwiRm9yZWdyb3VuZCI6eyIkaWQiOiI0NzAiLCJDb2xvciI6eyIkaWQiOiI0NzE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0NzI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3ZDUzZTdlOC1hYmQ3LTQ2ZmMtYTliNS1mMTgzZjc1YWQwZDQiLCJJbXBvcnRJZCI6IjEiLCJUaXRsZSI6IkxhdW5jaGVzIEFjdXJhIiwiTm90ZSI6bnVsbCwiSHlwZXJsaW5rIjpudWxsLCJJc0NoYW5nZWQiOmZhbHNlLCJJc05ldyI6ZmFsc2V9LHsiJGlkIjoiNDczIiwiRGF0ZSI6IjE5ODctMTAtMDFUMjM6NTk6MDBaIiwiU3R5bGUiOnsiJGlkIjoiNDc0IiwiU2hhcGUiOjEsIkNvbm5lY3Rvck1hcmdpbiI6eyIkcmVmIjoiNTQifSwiQ29ubmVjdG9yU3R5bGUiOnsiJGlkIjoiNDc1IiwiTGluZUNvbG9yIjp7IiRpZCI6IjQ3NiIsIiR0eXBlIjoiTkxSRS5Db21tb24uRG9tLlNvbGlkQ29sb3JCcnVzaCwgTkxSRS5Db21tb24iLCJDb2xvciI6eyIkaWQiOiI0NzciLCJBIjoyNTUsIlIiOjE2MywiRyI6MzEsIkIiOjI1fX0sIkxpbmVXZWlnaHQiOjEuMCwiTGluZVR5cGUiOjAsIlBhcmVudFN0eWxlIjp7IiRyZWYiOiI1NSJ9fSwiSXNCZWxvd1RpbWViYW5kIjpmYWxzZSwiSGlkZURhdGUiOmZhbHNlLCJTaGFwZVNpemUiOjEsIlNwYWNpbmciOjIuMCwiUGFkZGluZyI6eyIkcmVmIjoiNTgifSwiU2hhcGVTdHlsZSI6eyIkaWQiOiI0NzgiLCJNYXJnaW4iOnsiJHJlZiI6IjYwIn0sIlBhZGRpbmciOnsiJHJlZiI6IjYxIn0sIkJhY2tncm91bmQiOnsiJHJlZiI6IjQ3NiJ9LCJJc1Zpc2libGUiOnRydWUsIldpZHRoIjoxMy4wLCJIZWlnaHQiOjEzLjAsIkJvcmRlclN0eWxlIjp7IiRpZCI6IjQ3OSIsIkxpbmVDb2xvciI6eyIkcmVmIjoiNjMifSwiTGluZVdlaWdodCI6MC4wLCJMaW5lVHlwZSI6MCwiUGFyZW50U3R5bGUiOnsiJHJlZiI6IjYyIn19LCJQYXJlbnRTdHlsZSI6eyIkcmVmIjoiNTkifX0sIlRpdGxlU3R5bGUiOnsiJGlkIjoiNDgwIiwiRm9udFNldHRpbmdzIjp7IiRpZCI6IjQ4MSIsIkZvbnRTaXplIjoxMSwiRm9udE5hbWUiOiJDYWxpYnJpIiwiSXNCb2xkIjpmYWxzZSwiSXNJdGFsaWMiOmZhbHNlLCJJc1VuZGVybGluZWQiOmZhbHNlLCJQYXJlbnRTdHlsZSI6eyIkcmVmIjoiNjYifX0sIkF1dG9TaXplIjoyLCJGb3JlZ3JvdW5kIjp7IiRpZCI6IjQ4MiIsIkNvbG9yIjp7IiRpZCI6IjQ4MyIsIkEiOjI1NSwiUiI6MjM2LCJHIjoyMTcsIkIiOjIxNn19LCJNYXhXaWR0aCI6MjE3LjUxNDk1MzYxMzI4MTI1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0ODQiLCJMaW5lQ29sb3IiOm51bGwsIkxpbmVXZWlnaHQiOjAuMCwiTGluZVR5cGUiOjAsIlBhcmVudFN0eWxlIjpudWxsfSwiUGFyZW50U3R5bGUiOnsiJHJlZiI6IjY1In19LCJEYXRlU3R5bGUiOnsiJGlkIjoiNDg1IiwiRm9udFNldHRpbmdzIjp7IiRpZCI6IjQ4NiIsIkZvbnRTaXplIjoxMCwiRm9udE5hbWUiOiJDYWxpYnJpIiwiSXNCb2xkIjpmYWxzZSwiSXNJdGFsaWMiOmZhbHNlLCJJc1VuZGVybGluZWQiOmZhbHNlLCJQYXJlbnRTdHlsZSI6eyIkcmVmIjoiNzMifX0sIkF1dG9TaXplIjowLCJGb3JlZ3JvdW5kIjp7IiRpZCI6IjQ4NyIsIkNvbG9yIjp7IiRpZCI6IjQ4OC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Q4OSIsIkxpbmVDb2xvciI6bnVsbCwiTGluZVdlaWdodCI6MC4wLCJMaW5lVHlwZSI6MCwiUGFyZW50U3R5bGUiOm51bGx9LCJQYXJlbnRTdHlsZSI6eyIkcmVmIjoiNzIifX0sIkRhdGVGb3JtYXQiOnsiJHJlZiI6Ijc5In0sIklzVmlzaWJsZSI6dHJ1ZSwiUGFyZW50U3R5bGUiOnsiJHJlZiI6IjUzIn19LCJQb3NpdGlvbiI6eyJSYXRpbyI6MC40MDA0NzczOTE3MDIxNTc0NiwiSXNDdXN0b20iOmZhbHNlfSwiRGF0ZUZvcm1hdCI6eyIkcmVmIjoiNzkifSwiSWQiOiJkOTcxNTQ3Ni05NTY1LTQzZTYtOWQ5Zi1mNmQ5YWY0MTQ3Y2QiLCJJbXBvcnRJZCI6IjEiLCJUaXRsZSI6IkFubm91bmNlcyB3b3JsZCdzIGZpcnN0IEFCUyBmb3IgbW90b3JjeWNsZXMiLCJOb3RlIjpudWxsLCJIeXBlcmxpbmsiOm51bGwsIklzQ2hhbmdlZCI6ZmFsc2UsIklzTmV3IjpmYWxzZX0seyIkaWQiOiI0OTAiLCJEYXRlIjoiMTk5My0xMS0wMVQyMzo1OTowMFoiLCJTdHlsZSI6eyIkaWQiOiI0OTEiLCJTaGFwZSI6MSwiQ29ubmVjdG9yTWFyZ2luIjp7IiRyZWYiOiI1NCJ9LCJDb25uZWN0b3JTdHlsZSI6eyIkaWQiOiI0OTIiLCJMaW5lQ29sb3IiOnsiJGlkIjoiNDkzIiwiJHR5cGUiOiJOTFJFLkNvbW1vbi5Eb20uU29saWRDb2xvckJydXNoLCBOTFJFLkNvbW1vbiIsIkNvbG9yIjp7IiRpZCI6IjQ5NCIsIkEiOjI1NSwiUiI6OTMsIkciOjExMSwiQiI6MTI1fX0sIkxpbmVXZWlnaHQiOjEuMCwiTGluZVR5cGUiOjAsIlBhcmVudFN0eWxlIjp7IiRyZWYiOiI1NSJ9fSwiSXNCZWxvd1RpbWViYW5kIjp0cnVlLCJIaWRlRGF0ZSI6ZmFsc2UsIlNoYXBlU2l6ZSI6MSwiU3BhY2luZyI6Mi4wLCJQYWRkaW5nIjp7IiRyZWYiOiI1OCJ9LCJTaGFwZVN0eWxlIjp7IiRpZCI6IjQ5NSIsIk1hcmdpbiI6eyIkcmVmIjoiNjAifSwiUGFkZGluZyI6eyIkcmVmIjoiNjEifSwiQmFja2dyb3VuZCI6eyIkaWQiOiI0OTYiLCJDb2xvciI6eyIkaWQiOiI0OTciLCJBIjoyNTUsIlIiOjkzLCJHIjoxMTEsIkIiOjEyNX19LCJJc1Zpc2libGUiOnRydWUsIldpZHRoIjoxMy4wLCJIZWlnaHQiOjEzLjAsIkJvcmRlclN0eWxlIjp7IiRpZCI6IjQ5OCIsIkxpbmVDb2xvciI6eyIkcmVmIjoiNjMifSwiTGluZVdlaWdodCI6MC4wLCJMaW5lVHlwZSI6MCwiUGFyZW50U3R5bGUiOnsiJHJlZiI6IjYyIn19LCJQYXJlbnRTdHlsZSI6eyIkcmVmIjoiNTkifX0sIlRpdGxlU3R5bGUiOnsiJGlkIjoiNDk5IiwiRm9udFNldHRpbmdzIjp7IiRpZCI6IjUwMCIsIkZvbnRTaXplIjoxMSwiRm9udE5hbWUiOiJDYWxpYnJpIiwiSXNCb2xkIjpmYWxzZSwiSXNJdGFsaWMiOmZhbHNlLCJJc1VuZGVybGluZWQiOmZhbHNlLCJQYXJlbnRTdHlsZSI6eyIkcmVmIjoiNjYifX0sIkF1dG9TaXplIjowLCJGb3JlZ3JvdW5kIjp7IiRpZCI6IjUwMSIsIkNvbG9yIjp7IiRpZCI6IjUwMiIsIkEiOjI1NSwiUiI6MTQwLCJHIjoxNTcsIkIiOjE3MH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wMyIsIkxpbmVDb2xvciI6bnVsbCwiTGluZVdlaWdodCI6MC4wLCJMaW5lVHlwZSI6MCwiUGFyZW50U3R5bGUiOm51bGx9LCJQYXJlbnRTdHlsZSI6eyIkcmVmIjoiNjUifX0sIkRhdGVTdHlsZSI6eyIkaWQiOiI1MDQiLCJGb250U2V0dGluZ3MiOnsiJGlkIjoiNTA1IiwiRm9udFNpemUiOjEwLCJGb250TmFtZSI6IkNhbGlicmkiLCJJc0JvbGQiOmZhbHNlLCJJc0l0YWxpYyI6ZmFsc2UsIklzVW5kZXJsaW5lZCI6ZmFsc2UsIlBhcmVudFN0eWxlIjp7IiRyZWYiOiI3MyJ9fSwiQXV0b1NpemUiOjAsIkZvcmVncm91bmQiOnsiJGlkIjoiNTA2IiwiQ29sb3IiOnsiJGlkIjoiNTA3IiwiQSI6MjU1LCJSIjoxNDAsIkciOjE1NywiQiI6MTc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A4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YTIwZjg1ZjctMjk3Ny00NTE3LWFhMTQtMjczOTUxYTUyOTcxIiwiSW1wb3J0SWQiOiIxIiwiVGl0bGUiOiJXaW5zIHRoZSBXb3JsZCBTb2xhciBDaGFsbGVuZ2UiLCJOb3RlIjpudWxsLCJIeXBlcmxpbmsiOm51bGwsIklzQ2hhbmdlZCI6ZmFsc2UsIklzTmV3IjpmYWxzZX0seyIkaWQiOiI1MDkiLCJEYXRlIjoiMTk5NS0xMC0wMVQyMzo1OTowMFoiLCJTdHlsZSI6eyIkaWQiOiI1MTAiLCJTaGFwZSI6MSwiQ29ubmVjdG9yTWFyZ2luIjp7IiRyZWYiOiI1NCJ9LCJDb25uZWN0b3JTdHlsZSI6eyIkaWQiOiI1MTEiLCJMaW5lQ29sb3IiOnsiJGlkIjoiNTEyIiwiJHR5cGUiOiJOTFJFLkNvbW1vbi5Eb20uU29saWRDb2xvckJydXNoLCBOTFJFLkNvbW1vbiIsIkNvbG9yIjp7IiRpZCI6IjUxMyIsIkEiOjI1NSwiUiI6OTMsIkciOjExMSwiQiI6MTI1fX0sIkxpbmVXZWlnaHQiOjEuMCwiTGluZVR5cGUiOjAsIlBhcmVudFN0eWxlIjp7IiRyZWYiOiI1NSJ9fSwiSXNCZWxvd1RpbWViYW5kIjpmYWxzZSwiSGlkZURhdGUiOmZhbHNlLCJTaGFwZVNpemUiOjEsIlNwYWNpbmciOjIuMCwiUGFkZGluZyI6eyIkcmVmIjoiNTgifSwiU2hhcGVTdHlsZSI6eyIkaWQiOiI1MTQiLCJNYXJnaW4iOnsiJHJlZiI6IjYwIn0sIlBhZGRpbmciOnsiJHJlZiI6IjYxIn0sIkJhY2tncm91bmQiOnsiJGlkIjoiNTE1IiwiQ29sb3IiOnsiJGlkIjoiNTE2IiwiQSI6MjU1LCJSIjo5MywiRyI6MTExLCJCIjoxMjV9fSwiSXNWaXNpYmxlIjp0cnVlLCJXaWR0aCI6MTMuMCwiSGVpZ2h0IjoxMy4wLCJCb3JkZXJTdHlsZSI6eyIkaWQiOiI1MTciLCJMaW5lQ29sb3IiOnsiJHJlZiI6IjYzIn0sIkxpbmVXZWlnaHQiOjAuMCwiTGluZVR5cGUiOjAsIlBhcmVudFN0eWxlIjp7IiRyZWYiOiI2MiJ9fSwiUGFyZW50U3R5bGUiOnsiJHJlZiI6IjU5In19LCJUaXRsZVN0eWxlIjp7IiRpZCI6IjUxOCIsIkZvbnRTZXR0aW5ncyI6eyIkaWQiOiI1MTkiLCJGb250U2l6ZSI6MTEsIkZvbnROYW1lIjoiQ2FsaWJyaSIsIklzQm9sZCI6ZmFsc2UsIklzSXRhbGljIjpmYWxzZSwiSXNVbmRlcmxpbmVkIjpmYWxzZSwiUGFyZW50U3R5bGUiOnsiJHJlZiI6IjY2In19LCJBdXRvU2l6ZSI6MiwiRm9yZWdyb3VuZCI6eyIkaWQiOiI1MjAiLCJDb2xvciI6eyIkaWQiOiI1MjEiLCJBIjoyNTUsIlIiOjE0MCwiRyI6MTU3LCJCIjoxNzB9fSwiTWF4V2lkdGgiOjI2My42ODgwMTg3OTg4MjgxMi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IyIiwiTGluZUNvbG9yIjpudWxsLCJMaW5lV2VpZ2h0IjowLjAsIkxpbmVUeXBlIjowLCJQYXJlbnRTdHlsZSI6bnVsbH0sIlBhcmVudFN0eWxlIjp7IiRyZWYiOiI2NSJ9fSwiRGF0ZVN0eWxlIjp7IiRpZCI6IjUyMyIsIkZvbnRTZXR0aW5ncyI6eyIkaWQiOiI1MjQiLCJGb250U2l6ZSI6MTAsIkZvbnROYW1lIjoiQ2FsaWJyaSIsIklzQm9sZCI6ZmFsc2UsIklzSXRhbGljIjpmYWxzZSwiSXNVbmRlcmxpbmVkIjpmYWxzZSwiUGFyZW50U3R5bGUiOnsiJHJlZiI6IjczIn19LCJBdXRvU2l6ZSI6MCwiRm9yZWdyb3VuZCI6eyIkaWQiOiI1MjUiLCJDb2xvciI6eyIkaWQiOiI1MjYiLCJBIjoyNTUsIlIiOjE0MCwiRyI6MTU3LCJCIjoxNz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MjciLCJMaW5lQ29sb3IiOm51bGwsIkxpbmVXZWlnaHQiOjAuMCwiTGluZVR5cGUiOjAsIlBhcmVudFN0eWxlIjpudWxsfSwiUGFyZW50U3R5bGUiOnsiJHJlZiI6IjcyIn19LCJEYXRlRm9ybWF0Ijp7IiRyZWYiOiI3OSJ9LCJJc1Zpc2libGUiOnRydWUsIlBhcmVudFN0eWxlIjp7IiRyZWYiOiI1MyJ9fSwiUG9zaXRpb24iOnsiUmF0aW8iOjAuMTcyMDk0NjMxMTk1MDY4MzUsIklzQ3VzdG9tIjpmYWxzZX0sIkRhdGVGb3JtYXQiOnsiJHJlZiI6Ijc5In0sIklkIjoiM2UyM2VmZGMtN2Y2Ny00OWUwLTg5MWMtMzFkYWFjM2ZkNzRiIiwiSW1wb3J0SWQiOiIxIiwiVGl0bGUiOiIzMCBtaWxsaW9uIGF1dG9tb2JpbGVzIHByb2R1Y2VkIHdvcmxkd2lkZSIsIk5vdGUiOm51bGwsIkh5cGVybGluayI6bnVsbCwiSXNDaGFuZ2VkIjpmYWxzZSwiSXNOZXciOmZhbHNlfSx7IiRpZCI6IjUyOCIsIkRhdGUiOiIxOTk3LTA5LTAxVDIzOjU5OjAwWiIsIlN0eWxlIjp7IiRpZCI6IjUyOSIsIlNoYXBlIjoxLCJDb25uZWN0b3JNYXJnaW4iOnsiJHJlZiI6IjU0In0sIkNvbm5lY3RvclN0eWxlIjp7IiRpZCI6IjUzMCIsIkxpbmVDb2xvciI6eyIkaWQiOiI1MzEiLCIkdHlwZSI6Ik5MUkUuQ29tbW9uLkRvbS5Tb2xpZENvbG9yQnJ1c2gsIE5MUkUuQ29tbW9uIiwiQ29sb3IiOnsiJGlkIjoiNTMyIiwiQSI6MjU1LCJSIjoxNjMsIkciOjMxLCJCIjoyNX19LCJMaW5lV2VpZ2h0IjoxLjAsIkxpbmVUeXBlIjowLCJQYXJlbnRTdHlsZSI6eyIkcmVmIjoiNTUifX0sIklzQmVsb3dUaW1lYmFuZCI6dHJ1ZSwiSGlkZURhdGUiOmZhbHNlLCJTaGFwZVNpemUiOjEsIlNwYWNpbmciOjIuMCwiUGFkZGluZyI6eyIkcmVmIjoiNTgifSwiU2hhcGVTdHlsZSI6eyIkaWQiOiI1MzMiLCJNYXJnaW4iOnsiJHJlZiI6IjYwIn0sIlBhZGRpbmciOnsiJHJlZiI6IjYxIn0sIkJhY2tncm91bmQiOnsiJHJlZiI6IjUzMSJ9LCJJc1Zpc2libGUiOnRydWUsIldpZHRoIjoxMy4wLCJIZWlnaHQiOjEzLjAsIkJvcmRlclN0eWxlIjp7IiRpZCI6IjUzNCIsIkxpbmVDb2xvciI6eyIkcmVmIjoiNjMifSwiTGluZVdlaWdodCI6MC4wLCJMaW5lVHlwZSI6MCwiUGFyZW50U3R5bGUiOnsiJHJlZiI6IjYyIn19LCJQYXJlbnRTdHlsZSI6eyIkcmVmIjoiNTkifX0sIlRpdGxlU3R5bGUiOnsiJGlkIjoiNTM1IiwiRm9udFNldHRpbmdzIjp7IiRpZCI6IjUzNiIsIkZvbnRTaXplIjoxMSwiRm9udE5hbWUiOiJDYWxpYnJpIiwiSXNCb2xkIjpmYWxzZSwiSXNJdGFsaWMiOmZhbHNlLCJJc1VuZGVybGluZWQiOmZhbHNlLCJQYXJlbnRTdHlsZSI6eyIkcmVmIjoiNjYifX0sIkF1dG9TaXplIjowLCJGb3JlZ3JvdW5kIjp7IiRpZCI6IjUzNyIsIkNvbG9yIjp7IiRpZCI6IjUzOC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zOSIsIkxpbmVDb2xvciI6bnVsbCwiTGluZVdlaWdodCI6MC4wLCJMaW5lVHlwZSI6MCwiUGFyZW50U3R5bGUiOm51bGx9LCJQYXJlbnRTdHlsZSI6eyIkcmVmIjoiNjUifX0sIkRhdGVTdHlsZSI6eyIkaWQiOiI1NDAiLCJGb250U2V0dGluZ3MiOnsiJGlkIjoiNTQxIiwiRm9udFNpemUiOjEwLCJGb250TmFtZSI6IkNhbGlicmkiLCJJc0JvbGQiOmZhbHNlLCJJc0l0YWxpYyI6ZmFsc2UsIklzVW5kZXJsaW5lZCI6ZmFsc2UsIlBhcmVudFN0eWxlIjp7IiRyZWYiOiI3MyJ9fSwiQXV0b1NpemUiOjAsIkZvcmVncm91bmQiOnsiJGlkIjoiNTQyIiwiQ29sb3IiOnsiJGlkIjoiNTQz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Q0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TFlZGMyYzItMTMxZS00YWY3LWEyZTAtOTczNDI1YTA5ZDdkIiwiSW1wb3J0SWQiOiIxIiwiVGl0bGUiOiJTdGFydHMgbGVhc2luZyBFViBQbHVzIiwiTm90ZSI6bnVsbCwiSHlwZXJsaW5rIjpudWxsLCJJc0NoYW5nZWQiOmZhbHNlLCJJc05ldyI6ZmFsc2V9LHsiJGlkIjoiNTQ1IiwiRGF0ZSI6IjIwMDAtMTEtMDFUMjM6NTk6MDBaIiwiU3R5bGUiOnsiJGlkIjoiNTQ2IiwiU2hhcGUiOjEsIkNvbm5lY3Rvck1hcmdpbiI6eyIkcmVmIjoiNTQifSwiQ29ubmVjdG9yU3R5bGUiOnsiJGlkIjoiNTQ3IiwiTGluZUNvbG9yIjp7IiRpZCI6IjU0OCIsIiR0eXBlIjoiTkxSRS5Db21tb24uRG9tLlNvbGlkQ29sb3JCcnVzaCwgTkxSRS5Db21tb24iLCJDb2xvciI6eyIkaWQiOiI1NDkiLCJBIjoyNTUsIlIiOjE2MywiRyI6MzEsIkIiOjI1fX0sIkxpbmVXZWlnaHQiOjEuMCwiTGluZVR5cGUiOjAsIlBhcmVudFN0eWxlIjp7IiRyZWYiOiI1NSJ9fSwiSXNCZWxvd1RpbWViYW5kIjpmYWxzZSwiSGlkZURhdGUiOmZhbHNlLCJTaGFwZVNpemUiOjEsIlNwYWNpbmciOjIuMCwiUGFkZGluZyI6eyIkcmVmIjoiNTgifSwiU2hhcGVTdHlsZSI6eyIkaWQiOiI1NTAiLCJNYXJnaW4iOnsiJHJlZiI6IjYwIn0sIlBhZGRpbmciOnsiJHJlZiI6IjYxIn0sIkJhY2tncm91bmQiOnsiJHJlZiI6IjU0OCJ9LCJJc1Zpc2libGUiOnRydWUsIldpZHRoIjoxMy4wLCJIZWlnaHQiOjEzLjAsIkJvcmRlclN0eWxlIjp7IiRpZCI6IjU1MSIsIkxpbmVDb2xvciI6eyIkcmVmIjoiNjMifSwiTGluZVdlaWdodCI6MC4wLCJMaW5lVHlwZSI6MCwiUGFyZW50U3R5bGUiOnsiJHJlZiI6IjYyIn19LCJQYXJlbnRTdHlsZSI6eyIkcmVmIjoiNTkifX0sIlRpdGxlU3R5bGUiOnsiJGlkIjoiNTUyIiwiRm9udFNldHRpbmdzIjp7IiRpZCI6IjU1MyIsIkZvbnRTaXplIjoxMSwiRm9udE5hbWUiOiJDYWxpYnJpIiwiSXNCb2xkIjpmYWxzZSwiSXNJdGFsaWMiOmZhbHNlLCJJc1VuZGVybGluZWQiOmZhbHNlLCJQYXJlbnRTdHlsZSI6eyIkcmVmIjoiNjYifX0sIkF1dG9TaXplIjowLCJGb3JlZ3JvdW5kIjp7IiRpZCI6IjU1NCIsIkNvbG9yIjp7IiRpZCI6IjU1NS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1NiIsIkxpbmVDb2xvciI6bnVsbCwiTGluZVdlaWdodCI6MC4wLCJMaW5lVHlwZSI6MCwiUGFyZW50U3R5bGUiOm51bGx9LCJQYXJlbnRTdHlsZSI6eyIkcmVmIjoiNjUifX0sIkRhdGVTdHlsZSI6eyIkaWQiOiI1NTciLCJGb250U2V0dGluZ3MiOnsiJGlkIjoiNTU4IiwiRm9udFNpemUiOjEwLCJGb250TmFtZSI6IkNhbGlicmkiLCJJc0JvbGQiOmZhbHNlLCJJc0l0YWxpYyI6ZmFsc2UsIklzVW5kZXJsaW5lZCI6ZmFsc2UsIlBhcmVudFN0eWxlIjp7IiRyZWYiOiI3MyJ9fSwiQXV0b1NpemUiOjAsIkZvcmVncm91bmQiOnsiJGlkIjoiNTU5IiwiQ29sb3IiOnsiJGlkIjoiNTYw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Yx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MmY5NWM0ZmUtOTFjYy00MzhlLWEwOWMtZDZmY2UxMzllODcyIiwiSW1wb3J0SWQiOiIxIiwiVGl0bGUiOiJVbnZlaWxzIHRoZSBBU0lNTyBodW1hbm9pZCByb2JvdCIsIk5vdGUiOm51bGwsIkh5cGVybGluayI6bnVsbCwiSXNDaGFuZ2VkIjpmYWxzZSwiSXNOZXciOmZhbHNlfSx7IiRpZCI6IjU2MiIsIkRhdGUiOiIyMDAxLTA5LTAxVDIzOjU5OjAwWiIsIlN0eWxlIjp7IiRpZCI6IjU2MyIsIlNoYXBlIjoxLCJDb25uZWN0b3JNYXJnaW4iOnsiJHJlZiI6IjU0In0sIkNvbm5lY3RvclN0eWxlIjp7IiRpZCI6IjU2NCIsIkxpbmVDb2xvciI6eyIkaWQiOiI1NjUiLCIkdHlwZSI6Ik5MUkUuQ29tbW9uLkRvbS5Tb2xpZENvbG9yQnJ1c2gsIE5MUkUuQ29tbW9uIiwiQ29sb3IiOnsiJGlkIjoiNTY2IiwiQSI6MTI3LCJSIjoyNTUsIkciOjE5MiwiQiI6MH19LCJMaW5lV2VpZ2h0IjoxLjAsIkxpbmVUeXBlIjowLCJQYXJlbnRTdHlsZSI6eyIkcmVmIjoiNTUifX0sIklzQmVsb3dUaW1lYmFuZCI6ZmFsc2UsIkhpZGVEYXRlIjpmYWxzZSwiU2hhcGVTaXplIjoxLCJTcGFjaW5nIjoyLjAsIlBhZGRpbmciOnsiJHJlZiI6IjU4In0sIlNoYXBlU3R5bGUiOnsiJGlkIjoiNTY3IiwiTWFyZ2luIjp7IiRyZWYiOiI2MCJ9LCJQYWRkaW5nIjp7IiRyZWYiOiI2MSJ9LCJCYWNrZ3JvdW5kIjp7IiRpZCI6IjU2OCIsIkNvbG9yIjp7IiRpZCI6IjU2OSIsIkEiOjI1NSwiUiI6MjU1LCJHIjoxOTIsIkIiOjB9fSwiSXNWaXNpYmxlIjp0cnVlLCJXaWR0aCI6MTMuMCwiSGVpZ2h0IjoxMy4wLCJCb3JkZXJTdHlsZSI6eyIkaWQiOiI1NzAiLCJMaW5lQ29sb3IiOnsiJHJlZiI6IjYzIn0sIkxpbmVXZWlnaHQiOjAuMCwiTGluZVR5cGUiOjAsIlBhcmVudFN0eWxlIjp7IiRyZWYiOiI2MiJ9fSwiUGFyZW50U3R5bGUiOnsiJHJlZiI6IjU5In19LCJUaXRsZVN0eWxlIjp7IiRpZCI6IjU3MSIsIkZvbnRTZXR0aW5ncyI6eyIkaWQiOiI1NzIiLCJGb250U2l6ZSI6MTEsIkZvbnROYW1lIjoiQ2FsaWJyaSIsIklzQm9sZCI6ZmFsc2UsIklzSXRhbGljIjpmYWxzZSwiSXNVbmRlcmxpbmVkIjpmYWxzZSwiUGFyZW50U3R5bGUiOnsiJHJlZiI6IjY2In19LCJBdXRvU2l6ZSI6MiwiRm9yZWdyb3VuZCI6eyIkcmVmIjoiNjcifSwiTWF4V2lkdGgiOjIzMC4zMTE4MTMzNTQ0OTIxOS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TczIiwiTGluZUNvbG9yIjpudWxsLCJMaW5lV2VpZ2h0IjowLjAsIkxpbmVUeXBlIjowLCJQYXJlbnRTdHlsZSI6bnVsbH0sIlBhcmVudFN0eWxlIjp7IiRyZWYiOiI2NSJ9fSwiRGF0ZVN0eWxlIjp7IiRpZCI6IjU3NCIsIkZvbnRTZXR0aW5ncyI6eyIkaWQiOiI1NzUiLCJGb250U2l6ZSI6MTAsIkZvbnROYW1lIjoiQ2FsaWJyaSIsIklzQm9sZCI6ZmFsc2UsIklzSXRhbGljIjpmYWxzZSwiSXNVbmRlcmxpbmVkIjpmYWxzZSwiUGFyZW50U3R5bGUiOnsiJHJlZiI6IjczIn19LCJBdXRvU2l6ZSI6MCwiRm9yZWdyb3VuZCI6eyIkcmVmIjoiNzQi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1NzYiLCJMaW5lQ29sb3IiOm51bGwsIkxpbmVXZWlnaHQiOjAuMCwiTGluZVR5cGUiOjAsIlBhcmVudFN0eWxlIjpudWxsfSwiUGFyZW50U3R5bGUiOnsiJHJlZiI6IjcyIn19LCJEYXRlRm9ybWF0Ijp7IiRyZWYiOiI3OSJ9LCJJc1Zpc2libGUiOmZhbHNlLCJQYXJlbnRTdHlsZSI6eyIkcmVmIjoiNTMifX0sIlBvc2l0aW9uIjp7IlJhdGlvIjowLjMzMjYzNzk0MjI3ODgyNjcsIklzQ3VzdG9tIjpmYWxzZX0sIkRhdGVGb3JtYXQiOnsiJHJlZiI6Ijc5In0sIklkIjoiNTJhNGYzNmItOWVmNC00NTE3LWEwMzYtYWEzMWNmZjc4M2M0IiwiSW1wb3J0SWQiOiIxIiwiVGl0bGUiOiJBbm5vdW5jZXMgdGhlIEZDWC1WNCBmdWVsIGNlbGwgZWxlY3RyaWMgdmVoaWNsZSIsIk5vdGUiOm51bGwsIkh5cGVybGluayI6bnVsbCwiSXNDaGFuZ2VkIjpmYWxzZSwiSXNOZXciOmZhbHNlfSx7IiRpZCI6IjU3NyIsIkRhdGUiOiIyMDAzLTAxLTAxVDIzOjU5OjAwWiIsIlN0eWxlIjp7IiRpZCI6IjU3OCIsIlNoYXBlIjoxLCJDb25uZWN0b3JNYXJnaW4iOnsiJHJlZiI6IjU0In0sIkNvbm5lY3RvclN0eWxlIjp7IiRpZCI6IjU3OSIsIkxpbmVDb2xvciI6eyIkaWQiOiI1ODAiLCIkdHlwZSI6Ik5MUkUuQ29tbW9uLkRvbS5Tb2xpZENvbG9yQnJ1c2gsIE5MUkUuQ29tbW9uIiwiQ29sb3IiOnsiJGlkIjoiNTgxIiwiQSI6MjU1LCJSIjoxNjMsIkciOjMxLCJCIjoyNX19LCJMaW5lV2VpZ2h0IjoxLjAsIkxpbmVUeXBlIjowLCJQYXJlbnRTdHlsZSI6eyIkcmVmIjoiNTUifX0sIklzQmVsb3dUaW1lYmFuZCI6dHJ1ZSwiSGlkZURhdGUiOmZhbHNlLCJTaGFwZVNpemUiOjEsIlNwYWNpbmciOjIuMCwiUGFkZGluZyI6eyIkcmVmIjoiNTgifSwiU2hhcGVTdHlsZSI6eyIkaWQiOiI1ODIiLCJNYXJnaW4iOnsiJHJlZiI6IjYwIn0sIlBhZGRpbmciOnsiJHJlZiI6IjYxIn0sIkJhY2tncm91bmQiOnsiJHJlZiI6IjU4MCJ9LCJJc1Zpc2libGUiOnRydWUsIldpZHRoIjoxMy4wLCJIZWlnaHQiOjEzLjAsIkJvcmRlclN0eWxlIjp7IiRpZCI6IjU4MyIsIkxpbmVDb2xvciI6eyIkcmVmIjoiNjMifSwiTGluZVdlaWdodCI6MC4wLCJMaW5lVHlwZSI6MCwiUGFyZW50U3R5bGUiOnsiJHJlZiI6IjYyIn19LCJQYXJlbnRTdHlsZSI6eyIkcmVmIjoiNTkifX0sIlRpdGxlU3R5bGUiOnsiJGlkIjoiNTg0IiwiRm9udFNldHRpbmdzIjp7IiRpZCI6IjU4NSIsIkZvbnRTaXplIjoxMSwiRm9udE5hbWUiOiJDYWxpYnJpIiwiSXNCb2xkIjpmYWxzZSwiSXNJdGFsaWMiOmZhbHNlLCJJc1VuZGVybGluZWQiOmZhbHNlLCJQYXJlbnRTdHlsZSI6eyIkcmVmIjoiNjYifX0sIkF1dG9TaXplIjowLCJGb3JlZ3JvdW5kIjp7IiRpZCI6IjU4NiIsIkNvbG9yIjp7IiRpZCI6IjU4Ny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U4OCIsIkxpbmVDb2xvciI6bnVsbCwiTGluZVdlaWdodCI6MC4wLCJMaW5lVHlwZSI6MCwiUGFyZW50U3R5bGUiOm51bGx9LCJQYXJlbnRTdHlsZSI6eyIkcmVmIjoiNjUifX0sIkRhdGVTdHlsZSI6eyIkaWQiOiI1ODkiLCJGb250U2V0dGluZ3MiOnsiJGlkIjoiNTkwIiwiRm9udFNpemUiOjEwLCJGb250TmFtZSI6IkNhbGlicmkiLCJJc0JvbGQiOmZhbHNlLCJJc0l0YWxpYyI6ZmFsc2UsIklzVW5kZXJsaW5lZCI6ZmFsc2UsIlBhcmVudFN0eWxlIjp7IiRyZWYiOiI3MyJ9fSwiQXV0b1NpemUiOjAsIkZvcmVncm91bmQiOnsiJGlkIjoiNTkxIiwiQ29sb3IiOnsiJGlkIjoiNTky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Tkz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OWE1OGJlYTctNzk4Ni00ZGM2LTk3MTYtMjQyZjdiNDk5M2EwIiwiSW1wb3J0SWQiOiIxIiwiVGl0bGUiOiJMYXVuY2hlcyB0aGUgUGFudGhlb24iLCJOb3RlIjpudWxsLCJIeXBlcmxpbmsiOm51bGwsIklzQ2hhbmdlZCI6ZmFsc2UsIklzTmV3IjpmYWxzZX0seyIkaWQiOiI1OTQiLCJEYXRlIjoiMjAwNC0wNC0wMVQyMzo1OTowMFoiLCJTdHlsZSI6eyIkaWQiOiI1OTUiLCJTaGFwZSI6MSwiQ29ubmVjdG9yTWFyZ2luIjp7IiRyZWYiOiI1NCJ9LCJDb25uZWN0b3JTdHlsZSI6eyIkaWQiOiI1OTYiLCJMaW5lQ29sb3IiOnsiJGlkIjoiNTk3IiwiJHR5cGUiOiJOTFJFLkNvbW1vbi5Eb20uU29saWRDb2xvckJydXNoLCBOTFJFLkNvbW1vbiIsIkNvbG9yIjp7IiRpZCI6IjU5OCIsIkEiOjI1NSwiUiI6MTYzLCJHIjozMSwiQiI6MjV9fSwiTGluZVdlaWdodCI6MS4wLCJMaW5lVHlwZSI6MCwiUGFyZW50U3R5bGUiOnsiJHJlZiI6IjU1In19LCJJc0JlbG93VGltZWJhbmQiOmZhbHNlLCJIaWRlRGF0ZSI6ZmFsc2UsIlNoYXBlU2l6ZSI6MSwiU3BhY2luZyI6Mi4wLCJQYWRkaW5nIjp7IiRyZWYiOiI1OCJ9LCJTaGFwZVN0eWxlIjp7IiRpZCI6IjU5OSIsIk1hcmdpbiI6eyIkcmVmIjoiNjAifSwiUGFkZGluZyI6eyIkcmVmIjoiNjEifSwiQmFja2dyb3VuZCI6eyIkcmVmIjoiNTk3In0sIklzVmlzaWJsZSI6dHJ1ZSwiV2lkdGgiOjEzLjAsIkhlaWdodCI6MTMuMCwiQm9yZGVyU3R5bGUiOnsiJGlkIjoiNjAwIiwiTGluZUNvbG9yIjp7IiRyZWYiOiI2MyJ9LCJMaW5lV2VpZ2h0IjowLjAsIkxpbmVUeXBlIjowLCJQYXJlbnRTdHlsZSI6eyIkcmVmIjoiNjIifX0sIlBhcmVudFN0eWxlIjp7IiRyZWYiOiI1OSJ9fSwiVGl0bGVTdHlsZSI6eyIkaWQiOiI2MDEiLCJGb250U2V0dGluZ3MiOnsiJGlkIjoiNjAyIiwiRm9udFNpemUiOjExLCJGb250TmFtZSI6IkNhbGlicmkiLCJJc0JvbGQiOmZhbHNlLCJJc0l0YWxpYyI6ZmFsc2UsIklzVW5kZXJsaW5lZCI6ZmFsc2UsIlBhcmVudFN0eWxlIjp7IiRyZWYiOiI2NiJ9fSwiQXV0b1NpemUiOjAsIkZvcmVncm91bmQiOnsiJGlkIjoiNjAzIiwiQ29sb3IiOnsiJGlkIjoiNjA0IiwiQSI6MjU1LCJSIjoyMzYsIkciOjIxNywiQiI6MjE2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jA1IiwiTGluZUNvbG9yIjpudWxsLCJMaW5lV2VpZ2h0IjowLjAsIkxpbmVUeXBlIjowLCJQYXJlbnRTdHlsZSI6bnVsbH0sIlBhcmVudFN0eWxlIjp7IiRyZWYiOiI2NSJ9fSwiRGF0ZVN0eWxlIjp7IiRpZCI6IjYwNiIsIkZvbnRTZXR0aW5ncyI6eyIkaWQiOiI2MDciLCJGb250U2l6ZSI6MTAsIkZvbnROYW1lIjoiQ2FsaWJyaSIsIklzQm9sZCI6ZmFsc2UsIklzSXRhbGljIjpmYWxzZSwiSXNVbmRlcmxpbmVkIjpmYWxzZSwiUGFyZW50U3R5bGUiOnsiJHJlZiI6IjczIn19LCJBdXRvU2l6ZSI6MCwiRm9yZWdyb3VuZCI6eyIkaWQiOiI2MDgiLCJDb2xvciI6eyIkaWQiOiI2MDkiLCJBIjoyNTUsIlIiOjIzNiwiRyI6MjE3LCJCIjoyMTZ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2MTAiLCJMaW5lQ29sb3IiOm51bGwsIkxpbmVXZWlnaHQiOjAuMCwiTGluZVR5cGUiOjAsIlBhcmVudFN0eWxlIjpudWxsfSwiUGFyZW50U3R5bGUiOnsiJHJlZiI6IjcyIn19LCJEYXRlRm9ybWF0Ijp7IiRyZWYiOiI3OSJ9LCJJc1Zpc2libGUiOnRydWUsIlBhcmVudFN0eWxlIjp7IiRyZWYiOiI1MyJ9fSwiUG9zaXRpb24iOnsiUmF0aW8iOjAuMCwiSXNDdXN0b20iOmZhbHNlfSwiRGF0ZUZvcm1hdCI6eyIkcmVmIjoiNzkifSwiSWQiOiI3OGQxMzEyZS1mMDc4LTQxNTYtYjBiYy1mNmM1YzYzMDFmZDkiLCJJbXBvcnRJZCI6IjEiLCJUaXRsZSI6IkFubm91bmNlcyB3b3JsZCdzIGZpcnN0IFNILUFXRCBzeXN0ZW0iLCJOb3RlIjpudWxsLCJIeXBlcmxpbmsiOm51bGwsIklzQ2hhbmdlZCI6ZmFsc2UsIklzTmV3IjpmYWxzZX0seyIkaWQiOiI2MTEiLCJEYXRlIjoiMjAwOC0xMS0wMVQyMzo1OTowMFoiLCJTdHlsZSI6eyIkaWQiOiI2MTIiLCJTaGFwZSI6MSwiQ29ubmVjdG9yTWFyZ2luIjp7IiRyZWYiOiI1NCJ9LCJDb25uZWN0b3JTdHlsZSI6eyIkaWQiOiI2MTMiLCJMaW5lQ29sb3IiOnsiJGlkIjoiNjE0IiwiJHR5cGUiOiJOTFJFLkNvbW1vbi5Eb20uU29saWRDb2xvckJydXNoLCBOTFJFLkNvbW1vbiIsIkNvbG9yIjp7IiRpZCI6IjYxNSIsIkEiOjI1NSwiUiI6MTYzLCJHIjozMSwiQiI6MjV9fSwiTGluZVdlaWdodCI6MS4wLCJMaW5lVHlwZSI6MCwiUGFyZW50U3R5bGUiOnsiJHJlZiI6IjU1In19LCJJc0JlbG93VGltZWJhbmQiOnRydWUsIkhpZGVEYXRlIjpmYWxzZSwiU2hhcGVTaXplIjoxLCJTcGFjaW5nIjoyLjAsIlBhZGRpbmciOnsiJHJlZiI6IjU4In0sIlNoYXBlU3R5bGUiOnsiJGlkIjoiNjE2IiwiTWFyZ2luIjp7IiRyZWYiOiI2MCJ9LCJQYWRkaW5nIjp7IiRyZWYiOiI2MSJ9LCJCYWNrZ3JvdW5kIjp7IiRyZWYiOiI2MTQifSwiSXNWaXNpYmxlIjp0cnVlLCJXaWR0aCI6MTMuMCwiSGVpZ2h0IjoxMy4wLCJCb3JkZXJTdHlsZSI6eyIkaWQiOiI2MTciLCJMaW5lQ29sb3IiOnsiJHJlZiI6IjYzIn0sIkxpbmVXZWlnaHQiOjAuMCwiTGluZVR5cGUiOjAsIlBhcmVudFN0eWxlIjp7IiRyZWYiOiI2MiJ9fSwiUGFyZW50U3R5bGUiOnsiJHJlZiI6IjU5In19LCJUaXRsZVN0eWxlIjp7IiRpZCI6IjYxOCIsIkZvbnRTZXR0aW5ncyI6eyIkaWQiOiI2MTkiLCJGb250U2l6ZSI6MTEsIkZvbnROYW1lIjoiQ2FsaWJyaSIsIklzQm9sZCI6ZmFsc2UsIklzSXRhbGljIjpmYWxzZSwiSXNVbmRlcmxpbmVkIjpmYWxzZSwiUGFyZW50U3R5bGUiOnsiJHJlZiI6IjY2In19LCJBdXRvU2l6ZSI6MCwiRm9yZWdyb3VuZCI6eyIkaWQiOiI2MjAiLCJDb2xvciI6eyIkaWQiOiI2MjEiLCJBIjoyNTUsIlIiOjIzNiwiRyI6MjE3LCJCIjoyMTZ9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2MjIiLCJMaW5lQ29sb3IiOm51bGwsIkxpbmVXZWlnaHQiOjAuMCwiTGluZVR5cGUiOjAsIlBhcmVudFN0eWxlIjpudWxsfSwiUGFyZW50U3R5bGUiOnsiJHJlZiI6IjY1In19LCJEYXRlU3R5bGUiOnsiJGlkIjoiNjIzIiwiRm9udFNldHRpbmdzIjp7IiRpZCI6IjYyNCIsIkZvbnRTaXplIjoxMCwiRm9udE5hbWUiOiJDYWxpYnJpIiwiSXNCb2xkIjpmYWxzZSwiSXNJdGFsaWMiOmZhbHNlLCJJc1VuZGVybGluZWQiOmZhbHNlLCJQYXJlbnRTdHlsZSI6eyIkcmVmIjoiNzMifX0sIkF1dG9TaXplIjowLCJGb3JlZ3JvdW5kIjp7IiRpZCI6IjYyNSIsIkNvbG9yIjp7IiRpZCI6IjYyNiIsIkEiOjI1NSwiUiI6MjM2LCJHIjoyMTcsIkIiOjIxNn1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YyNyIsIkxpbmVDb2xvciI6bnVsbCwiTGluZVdlaWdodCI6MC4wLCJMaW5lVHlwZSI6MCwiUGFyZW50U3R5bGUiOm51bGx9LCJQYXJlbnRTdHlsZSI6eyIkcmVmIjoiNzIifX0sIkRhdGVGb3JtYXQiOnsiJHJlZiI6Ijc5In0sIklzVmlzaWJsZSI6dHJ1ZSwiUGFyZW50U3R5bGUiOnsiJHJlZiI6IjUzIn19LCJQb3NpdGlvbiI6eyJSYXRpbyI6MC4wLCJJc0N1c3RvbSI6ZmFsc2V9LCJEYXRlRm9ybWF0Ijp7IiRyZWYiOiI3OSJ9LCJJZCI6IjJmYTE3NDc4LTM5NzAtNDAyOC04NDUxLTRhMzU3ZWU4ZGYwZiIsIkltcG9ydElkIjoiMSIsIlRpdGxlIjoiQm9keXdlaWdodCBTdXBwb3J0IEFzc2lzdCBhbm5vdW5jZWQiLCJOb3RlIjpudWxsLCJIeXBlcmxpbmsiOm51bGwsIklzQ2hhbmdlZCI6ZmFsc2UsIklzTmV3IjpmYWxzZX0seyIkaWQiOiI2MjgiLCJEYXRlIjoiMjAxMS0xMS0wMVQyMzo1OTowMFoiLCJTdHlsZSI6eyIkaWQiOiI2MjkiLCJTaGFwZSI6MSwiQ29ubmVjdG9yTWFyZ2luIjp7IiRyZWYiOiI1NCJ9LCJDb25uZWN0b3JTdHlsZSI6eyIkaWQiOiI2MzAiLCJMaW5lQ29sb3IiOnsiJGlkIjoiNjMxIiwiJHR5cGUiOiJOTFJFLkNvbW1vbi5Eb20uU29saWRDb2xvckJydXNoLCBOTFJFLkNvbW1vbiIsIkNvbG9yIjp7IiRpZCI6IjYzMiIsIkEiOjEyNywiUiI6OTEsIkciOjE1NSwiQiI6MjEzfX0sIkxpbmVXZWlnaHQiOjEuMCwiTGluZVR5cGUiOjAsIlBhcmVudFN0eWxlIjp7IiRyZWYiOiI1NSJ9fSwiSXNCZWxvd1RpbWViYW5kIjpmYWxzZSwiSGlkZURhdGUiOmZhbHNlLCJTaGFwZVNpemUiOjEsIlNwYWNpbmciOjIuMCwiUGFkZGluZyI6eyIkcmVmIjoiNTgifSwiU2hhcGVTdHlsZSI6eyIkaWQiOiI2MzMiLCJNYXJnaW4iOnsiJHJlZiI6IjYwIn0sIlBhZGRpbmciOnsiJHJlZiI6IjYxIn0sIkJhY2tncm91bmQiOnsiJGlkIjoiNjM0IiwiQ29sb3IiOnsiJGlkIjoiNjM1IiwiQSI6MjU1LCJSIjo5MSwiRyI6MTU1LCJCIjoyMTN9fSwiSXNWaXNpYmxlIjp0cnVlLCJXaWR0aCI6MTMuMCwiSGVpZ2h0IjoxMy4wLCJCb3JkZXJTdHlsZSI6eyIkaWQiOiI2MzYiLCJMaW5lQ29sb3IiOnsiJHJlZiI6IjYzIn0sIkxpbmVXZWlnaHQiOjAuMCwiTGluZVR5cGUiOjAsIlBhcmVudFN0eWxlIjp7IiRyZWYiOiI2MiJ9fSwiUGFyZW50U3R5bGUiOnsiJHJlZiI6IjU5In19LCJUaXRsZVN0eWxlIjp7IiRpZCI6IjYzNyIsIkZvbnRTZXR0aW5ncyI6eyIkaWQiOiI2MzgiLCJGb250U2l6ZSI6MTEsIkZvbnROYW1lIjoiQ2FsaWJyaSIsIklzQm9sZCI6ZmFsc2UsIklzSXRhbGljIjpmYWxzZSwiSXNVbmRlcmxpbmVkIjpmYWxzZSwiUGFyZW50U3R5bGUiOnsiJHJlZiI6IjY2In19LCJBdXRvU2l6ZSI6MCwiRm9yZWdyb3VuZCI6eyIkcmVmIjoiNjcifSwiTWF4V2lkdGgiOjIwMC4wLCJNYXhIZWlnaHQiOiJJbmZpbml0eSIsIlNtYXJ0Rm9yZWdyb3VuZElzQWN0aXZlIjpmYWxzZSwiSG9yaXpvbnRhbEFsaWdubWVudCI6MSwiVmVydGljYWxBbGlnbm1lbnQiOjAsIlNtYXJ0Rm9yZWdyb3VuZCI6bnVsbCwiTWFyZ2luIjp7IiRyZWYiOiI2OSJ9LCJQYWRkaW5nIjp7IiRyZWYiOiI3MCJ9LCJCYWNrZ3JvdW5kIjp7IiRyZWYiOiI3MSJ9LCJJc1Zpc2libGUiOnRydWUsIldpZHRoIjowLjAsIkhlaWdodCI6MC4wLCJCb3JkZXJTdHlsZSI6eyIkaWQiOiI2MzkiLCJMaW5lQ29sb3IiOm51bGwsIkxpbmVXZWlnaHQiOjAuMCwiTGluZVR5cGUiOjAsIlBhcmVudFN0eWxlIjpudWxsfSwiUGFyZW50U3R5bGUiOnsiJHJlZiI6IjY1In19LCJEYXRlU3R5bGUiOnsiJGlkIjoiNjQwIiwiRm9udFNldHRpbmdzIjp7IiRpZCI6IjY0MSIsIkZvbnRTaXplIjoxMCwiRm9udE5hbWUiOiJDYWxpYnJpIiwiSXNCb2xkIjpmYWxzZSwiSXNJdGFsaWMiOmZhbHNlLCJJc1VuZGVybGluZWQiOmZhbHNlLCJQYXJlbnRTdHlsZSI6eyIkcmVmIjoiNzMifX0sIkF1dG9TaXplIjowLCJGb3JlZ3JvdW5kIjp7IiRyZWYiOiI3NCJ9LCJNYXhXaWR0aCI6MjAwLjAsIk1heEhlaWdodCI6IkluZmluaXR5IiwiU21hcnRGb3JlZ3JvdW5kSXNBY3RpdmUiOmZhbHNlLCJIb3Jpem9udGFsQWxpZ25tZW50IjowLCJWZXJ0aWNhbEFsaWdubWVudCI6MCwiU21hcnRGb3JlZ3JvdW5kIjpudWxsLCJNYXJnaW4iOnsiJHJlZiI6Ijc2In0sIlBhZGRpbmciOnsiJHJlZiI6Ijc3In0sIkJhY2tncm91bmQiOnsiJHJlZiI6Ijc4In0sIklzVmlzaWJsZSI6dHJ1ZSwiV2lkdGgiOjAuMCwiSGVpZ2h0IjowLjAsIkJvcmRlclN0eWxlIjp7IiRpZCI6IjY0MiIsIkxpbmVDb2xvciI6bnVsbCwiTGluZVdlaWdodCI6MC4wLCJMaW5lVHlwZSI6MCwiUGFyZW50U3R5bGUiOm51bGx9LCJQYXJlbnRTdHlsZSI6eyIkcmVmIjoiNzIifX0sIkRhdGVGb3JtYXQiOnsiJHJlZiI6Ijc5In0sIklzVmlzaWJsZSI6ZmFsc2UsIlBhcmVudFN0eWxlIjp7IiRyZWYiOiI1MyJ9fSwiUG9zaXRpb24iOnsiUmF0aW8iOjAuMCwiSXNDdXN0b20iOmZhbHNlfSwiRGF0ZUZvcm1hdCI6eyIkcmVmIjoiNzkifSwiSWQiOiIzMTI4NTkzNi05NmZkLTQ1YTItODllZS00MDEzMjM4MGQ1MTUiLCJJbXBvcnRJZCI6IjEiLCJUaXRsZSI6IlVudmVpbHMgSG9uZGEgRml0IEVWIiwiTm90ZSI6bnVsbCwiSHlwZXJsaW5rIjpudWxsLCJJc0NoYW5nZWQiOmZhbHNlLCJJc05ldyI6ZmFsc2V9LHsiJGlkIjoiNjQzIiwiRGF0ZSI6IjIwMTItMTAtMDFUMjM6NTk6MDBaIiwiU3R5bGUiOnsiJGlkIjoiNjQ0IiwiU2hhcGUiOjEsIkNvbm5lY3Rvck1hcmdpbiI6eyIkcmVmIjoiNTQifSwiQ29ubmVjdG9yU3R5bGUiOnsiJGlkIjoiNjQ1IiwiTGluZUNvbG9yIjp7IiRpZCI6IjY0NiIsIiR0eXBlIjoiTkxSRS5Db21tb24uRG9tLlNvbGlkQ29sb3JCcnVzaCwgTkxSRS5Db21tb24iLCJDb2xvciI6eyIkaWQiOiI2NDciLCJBIjoyNTUsIlIiOjE2MywiRyI6MzEsIkIiOjI1fX0sIkxpbmVXZWlnaHQiOjEuMCwiTGluZVR5cGUiOjAsIlBhcmVudFN0eWxlIjp7IiRyZWYiOiI1NSJ9fSwiSXNCZWxvd1RpbWViYW5kIjpmYWxzZSwiSGlkZURhdGUiOmZhbHNlLCJTaGFwZVNpemUiOjEsIlNwYWNpbmciOjIuMCwiUGFkZGluZyI6eyIkcmVmIjoiNTgifSwiU2hhcGVTdHlsZSI6eyIkaWQiOiI2NDgiLCJNYXJnaW4iOnsiJHJlZiI6IjYwIn0sIlBhZGRpbmciOnsiJHJlZiI6IjYxIn0sIkJhY2tncm91bmQiOnsiJHJlZiI6IjY0NiJ9LCJJc1Zpc2libGUiOnRydWUsIldpZHRoIjoxMy4wLCJIZWlnaHQiOjEzLjAsIkJvcmRlclN0eWxlIjp7IiRpZCI6IjY0OSIsIkxpbmVDb2xvciI6eyIkcmVmIjoiNjMifSwiTGluZVdlaWdodCI6MC4wLCJMaW5lVHlwZSI6MCwiUGFyZW50U3R5bGUiOnsiJHJlZiI6IjYyIn19LCJQYXJlbnRTdHlsZSI6eyIkcmVmIjoiNTkifX0sIlRpdGxlU3R5bGUiOnsiJGlkIjoiNjUwIiwiRm9udFNldHRpbmdzIjp7IiRpZCI6IjY1MSIsIkZvbnRTaXplIjoxMSwiRm9udE5hbWUiOiJDYWxpYnJpIiwiSXNCb2xkIjpmYWxzZSwiSXNJdGFsaWMiOmZhbHNlLCJJc1VuZGVybGluZWQiOmZhbHNlLCJQYXJlbnRTdHlsZSI6eyIkcmVmIjoiNjYifX0sIkF1dG9TaXplIjowLCJGb3JlZ3JvdW5kIjp7IiRpZCI6IjY1MiIsIkNvbG9yIjp7IiRpZCI6IjY1MyIsIkEiOjI1NSwiUiI6MjM2LCJHIjoyMTcsIkIiOjIxNn19LCJNYXhXaWR0aCI6MjAwLjA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1NCIsIkxpbmVDb2xvciI6bnVsbCwiTGluZVdlaWdodCI6MC4wLCJMaW5lVHlwZSI6MCwiUGFyZW50U3R5bGUiOm51bGx9LCJQYXJlbnRTdHlsZSI6eyIkcmVmIjoiNjUifX0sIkRhdGVTdHlsZSI6eyIkaWQiOiI2NTUiLCJGb250U2V0dGluZ3MiOnsiJGlkIjoiNjU2IiwiRm9udFNpemUiOjEwLCJGb250TmFtZSI6IkNhbGlicmkiLCJJc0JvbGQiOmZhbHNlLCJJc0l0YWxpYyI6ZmFsc2UsIklzVW5kZXJsaW5lZCI6ZmFsc2UsIlBhcmVudFN0eWxlIjp7IiRyZWYiOiI3MyJ9fSwiQXV0b1NpemUiOjAsIkZvcmVncm91bmQiOnsiJGlkIjoiNjU3IiwiQ29sb3IiOnsiJGlkIjoiNjU4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U5IiwiTGluZUNvbG9yIjpudWxsLCJMaW5lV2VpZ2h0IjowLjAsIkxpbmVUeXBlIjowLCJQYXJlbnRTdHlsZSI6bnVsbH0sIlBhcmVudFN0eWxlIjp7IiRyZWYiOiI3MiJ9fSwiRGF0ZUZvcm1hdCI6eyIkcmVmIjoiNzkifSwiSXNWaXNpYmxlIjp0cnVlLCJQYXJlbnRTdHlsZSI6eyIkcmVmIjoiNTMifX0sIlBvc2l0aW9uIjp7IlJhdGlvIjowLjAsIklzQ3VzdG9tIjpmYWxzZX0sIkRhdGVGb3JtYXQiOnsiJHJlZiI6Ijc5In0sIklkIjoiZGNmYmY0NGItOTVmZi00YTFlLTg4NjAtYzk5ZWQ5OWZhMGNjIiwiSW1wb3J0SWQiOiIxIiwiVGl0bGUiOiJCZWdpbnMgSG9uZGFKZXQgcHJvZHVjdGlvbiIsIk5vdGUiOm51bGwsIkh5cGVybGluayI6bnVsbCwiSXNDaGFuZ2VkIjpmYWxzZSwiSXNOZXciOmZhbHNlfSx7IiRpZCI6IjY2MCIsIkRhdGUiOiIyMDEyLTEyLTAxVDIzOjU5OjAwWiIsIlN0eWxlIjp7IiRpZCI6IjY2MSIsIlNoYXBlIjoxLCJDb25uZWN0b3JNYXJnaW4iOnsiJHJlZiI6IjU0In0sIkNvbm5lY3RvclN0eWxlIjp7IiRpZCI6IjY2MiIsIkxpbmVDb2xvciI6eyIkaWQiOiI2NjMiLCIkdHlwZSI6Ik5MUkUuQ29tbW9uLkRvbS5Tb2xpZENvbG9yQnJ1c2gsIE5MUkUuQ29tbW9uIiwiQ29sb3IiOnsiJGlkIjoiNjY0IiwiQSI6MjU1LCJSIjo5MywiRyI6MTExLCJCIjoxMjV9fSwiTGluZVdlaWdodCI6MS4wLCJMaW5lVHlwZSI6MCwiUGFyZW50U3R5bGUiOnsiJHJlZiI6IjU1In19LCJJc0JlbG93VGltZWJhbmQiOnRydWUsIkhpZGVEYXRlIjpmYWxzZSwiU2hhcGVTaXplIjoxLCJTcGFjaW5nIjoyLjAsIlBhZGRpbmciOnsiJHJlZiI6IjU4In0sIlNoYXBlU3R5bGUiOnsiJGlkIjoiNjY1IiwiTWFyZ2luIjp7IiRyZWYiOiI2MCJ9LCJQYWRkaW5nIjp7IiRyZWYiOiI2MSJ9LCJCYWNrZ3JvdW5kIjp7IiRpZCI6IjY2NiIsIkNvbG9yIjp7IiRpZCI6IjY2NyIsIkEiOjI1NSwiUiI6OTMsIkciOjExMSwiQiI6MTI1fX0sIklzVmlzaWJsZSI6dHJ1ZSwiV2lkdGgiOjEzLjAsIkhlaWdodCI6MTMuMCwiQm9yZGVyU3R5bGUiOnsiJGlkIjoiNjY4IiwiTGluZUNvbG9yIjp7IiRyZWYiOiI2MyJ9LCJMaW5lV2VpZ2h0IjowLjAsIkxpbmVUeXBlIjowLCJQYXJlbnRTdHlsZSI6eyIkcmVmIjoiNjIifX0sIlBhcmVudFN0eWxlIjp7IiRyZWYiOiI1OSJ9fSwiVGl0bGVTdHlsZSI6eyIkaWQiOiI2NjkiLCJGb250U2V0dGluZ3MiOnsiJGlkIjoiNjcwIiwiRm9udFNpemUiOjExLCJGb250TmFtZSI6IkNhbGlicmkiLCJJc0JvbGQiOmZhbHNlLCJJc0l0YWxpYyI6ZmFsc2UsIklzVW5kZXJsaW5lZCI6ZmFsc2UsIlBhcmVudFN0eWxlIjp7IiRyZWYiOiI2NiJ9fSwiQXV0b1NpemUiOjIsIkZvcmVncm91bmQiOnsiJGlkIjoiNjcxIiwiQ29sb3IiOnsiJGlkIjoiNjcyIiwiQSI6MjU1LCJSIjoxNDAsIkciOjE1NywiQiI6MTcwfX0sIk1heFdpZHRoIjoyOTUuMjY4NjQ2MjQwMjM0Mzc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3MyIsIkxpbmVDb2xvciI6bnVsbCwiTGluZVdlaWdodCI6MC4wLCJMaW5lVHlwZSI6MCwiUGFyZW50U3R5bGUiOm51bGx9LCJQYXJlbnRTdHlsZSI6eyIkcmVmIjoiNjUifX0sIkRhdGVTdHlsZSI6eyIkaWQiOiI2NzQiLCJGb250U2V0dGluZ3MiOnsiJGlkIjoiNjc1IiwiRm9udFNpemUiOjEwLCJGb250TmFtZSI6IkNhbGlicmkiLCJJc0JvbGQiOmZhbHNlLCJJc0l0YWxpYyI6ZmFsc2UsIklzVW5kZXJsaW5lZCI6ZmFsc2UsIlBhcmVudFN0eWxlIjp7IiRyZWYiOiI3MyJ9fSwiQXV0b1NpemUiOjAsIkZvcmVncm91bmQiOnsiJGlkIjoiNjc2IiwiQ29sb3IiOnsiJGlkIjoiNjc3IiwiQSI6MjU1LCJSIjoxNDAsIkciOjE1NywiQiI6MTcw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c4IiwiTGluZUNvbG9yIjpudWxsLCJMaW5lV2VpZ2h0IjowLjAsIkxpbmVUeXBlIjowLCJQYXJlbnRTdHlsZSI6bnVsbH0sIlBhcmVudFN0eWxlIjp7IiRyZWYiOiI3MiJ9fSwiRGF0ZUZvcm1hdCI6eyIkcmVmIjoiNzkifSwiSXNWaXNpYmxlIjp0cnVlLCJQYXJlbnRTdHlsZSI6eyIkcmVmIjoiNTMifX0sIlBvc2l0aW9uIjp7IlJhdGlvIjowLjE3MjA5NDY0MTc5MTQ0OTY1LCJJc0N1c3RvbSI6ZmFsc2V9LCJEYXRlRm9ybWF0Ijp7IiRyZWYiOiI3OSJ9LCJJZCI6ImIyNGVhZjk0LWEwODgtNDU1ZS1hMTNjLWZhYTRlZTc4Mjc4OSIsIkltcG9ydElkIjoiMSIsIlRpdGxlIjoiMTAwIG1pbCBhdXRvbW9iaWxlcyBwcm9kdWNlZCB3b3JsZHdpZGUiLCJOb3RlIjpudWxsLCJIeXBlcmxpbmsiOm51bGwsIklzQ2hhbmdlZCI6ZmFsc2UsIklzTmV3IjpmYWxzZX0seyIkaWQiOiI2NzkiLCJEYXRlIjoiMjAxNS0wNy0wMVQyMzo1OTowMFoiLCJTdHlsZSI6eyIkaWQiOiI2ODAiLCJTaGFwZSI6MSwiQ29ubmVjdG9yTWFyZ2luIjp7IiRyZWYiOiI1NCJ9LCJDb25uZWN0b3JTdHlsZSI6eyIkaWQiOiI2ODEiLCJMaW5lQ29sb3IiOnsiJGlkIjoiNjgyIiwiJHR5cGUiOiJOTFJFLkNvbW1vbi5Eb20uU29saWRDb2xvckJydXNoLCBOTFJFLkNvbW1vbiIsIkNvbG9yIjp7IiRpZCI6IjY4MyIsIkEiOjI1NSwiUiI6MTYzLCJHIjozMSwiQiI6MjV9fSwiTGluZVdlaWdodCI6MS4wLCJMaW5lVHlwZSI6MCwiUGFyZW50U3R5bGUiOnsiJHJlZiI6IjU1In19LCJJc0JlbG93VGltZWJhbmQiOmZhbHNlLCJIaWRlRGF0ZSI6ZmFsc2UsIlNoYXBlU2l6ZSI6MSwiU3BhY2luZyI6Mi4wLCJQYWRkaW5nIjp7IiRyZWYiOiI1OCJ9LCJTaGFwZVN0eWxlIjp7IiRpZCI6IjY4NCIsIk1hcmdpbiI6eyIkcmVmIjoiNjAifSwiUGFkZGluZyI6eyIkcmVmIjoiNjEifSwiQmFja2dyb3VuZCI6eyIkcmVmIjoiNjgyIn0sIklzVmlzaWJsZSI6dHJ1ZSwiV2lkdGgiOjEzLjAsIkhlaWdodCI6MTMuMCwiQm9yZGVyU3R5bGUiOnsiJGlkIjoiNjg1IiwiTGluZUNvbG9yIjp7IiRyZWYiOiI2MyJ9LCJMaW5lV2VpZ2h0IjowLjAsIkxpbmVUeXBlIjowLCJQYXJlbnRTdHlsZSI6eyIkcmVmIjoiNjIifX0sIlBhcmVudFN0eWxlIjp7IiRyZWYiOiI1OSJ9fSwiVGl0bGVTdHlsZSI6eyIkaWQiOiI2ODYiLCJGb250U2V0dGluZ3MiOnsiJGlkIjoiNjg3IiwiRm9udFNpemUiOjExLCJGb250TmFtZSI6IkNhbGlicmkiLCJJc0JvbGQiOmZhbHNlLCJJc0l0YWxpYyI6ZmFsc2UsIklzVW5kZXJsaW5lZCI6ZmFsc2UsIlBhcmVudFN0eWxlIjp7IiRyZWYiOiI2NiJ9fSwiQXV0b1NpemUiOjIsIkZvcmVncm91bmQiOnsiJGlkIjoiNjg4IiwiQ29sb3IiOnsiJGlkIjoiNjg5IiwiQSI6MjU1LCJSIjoyMzYsIkciOjIxNywiQiI6MjE2fX0sIk1heFdpZHRoIjoyMDYuMjMyNTEzNDI3NzM0MzcsIk1heEhlaWdodCI6IkluZmluaXR5IiwiU21hcnRGb3JlZ3JvdW5kSXNBY3RpdmUiOmZhbHNlLCJIb3Jpem9udGFsQWxpZ25tZW50IjoxLCJWZXJ0aWNhbEFsaWdubWVudCI6MCwiU21hcnRGb3JlZ3JvdW5kIjpudWxsLCJNYXJnaW4iOnsiJHJlZiI6IjY5In0sIlBhZGRpbmciOnsiJHJlZiI6IjcwIn0sIkJhY2tncm91bmQiOnsiJHJlZiI6IjcxIn0sIklzVmlzaWJsZSI6dHJ1ZSwiV2lkdGgiOjAuMCwiSGVpZ2h0IjowLjAsIkJvcmRlclN0eWxlIjp7IiRpZCI6IjY5MCIsIkxpbmVDb2xvciI6bnVsbCwiTGluZVdlaWdodCI6MC4wLCJMaW5lVHlwZSI6MCwiUGFyZW50U3R5bGUiOm51bGx9LCJQYXJlbnRTdHlsZSI6eyIkcmVmIjoiNjUifX0sIkRhdGVTdHlsZSI6eyIkaWQiOiI2OTEiLCJGb250U2V0dGluZ3MiOnsiJGlkIjoiNjkyIiwiRm9udFNpemUiOjEwLCJGb250TmFtZSI6IkNhbGlicmkiLCJJc0JvbGQiOmZhbHNlLCJJc0l0YWxpYyI6ZmFsc2UsIklzVW5kZXJsaW5lZCI6ZmFsc2UsIlBhcmVudFN0eWxlIjp7IiRyZWYiOiI3MyJ9fSwiQXV0b1NpemUiOjAsIkZvcmVncm91bmQiOnsiJGlkIjoiNjkzIiwiQ29sb3IiOnsiJGlkIjoiNjk0IiwiQSI6MjU1LCJSIjoyMzYsIkciOjIxNywiQiI6MjE2fX0sIk1heFdpZHRoIjoyMDAuMCwiTWF4SGVpZ2h0IjoiSW5maW5pdHkiLCJTbWFydEZvcmVncm91bmRJc0FjdGl2ZSI6ZmFsc2UsIkhvcml6b250YWxBbGlnbm1lbnQiOjAsIlZlcnRpY2FsQWxpZ25tZW50IjowLCJTbWFydEZvcmVncm91bmQiOm51bGwsIk1hcmdpbiI6eyIkcmVmIjoiNzYifSwiUGFkZGluZyI6eyIkcmVmIjoiNzcifSwiQmFja2dyb3VuZCI6eyIkcmVmIjoiNzgifSwiSXNWaXNpYmxlIjp0cnVlLCJXaWR0aCI6MC4wLCJIZWlnaHQiOjAuMCwiQm9yZGVyU3R5bGUiOnsiJGlkIjoiNjk1IiwiTGluZUNvbG9yIjpudWxsLCJMaW5lV2VpZ2h0IjowLjAsIkxpbmVUeXBlIjowLCJQYXJlbnRTdHlsZSI6bnVsbH0sIlBhcmVudFN0eWxlIjp7IiRyZWYiOiI3MiJ9fSwiRGF0ZUZvcm1hdCI6eyIkcmVmIjoiNzkifSwiSXNWaXNpYmxlIjp0cnVlLCJQYXJlbnRTdHlsZSI6eyIkcmVmIjoiNTMifX0sIlBvc2l0aW9uIjp7IlJhdGlvIjowLjEwNDI1NTE4NTMwMzg2NDY2LCJJc0N1c3RvbSI6ZmFsc2V9LCJEYXRlRm9ybWF0Ijp7IiRyZWYiOiI3OSJ9LCJJZCI6IjlkNDY1Njg1LWE1ZDItNDBlOS1iMWFhLTkxNDlmZDRmNWZkYiIsIkltcG9ydElkIjoiMSIsIlRpdGxlIjoiQmVnaW5zIHNhbGVzIG9mIFdhbGtpbmcgQXNzaXN0IERldmljZSIsIk5vdGUiOm51bGwsIkh5cGVybGluayI6bnVsbCwiSXNDaGFuZ2VkIjpmYWxzZSwiSXNOZXciOmZhbHNlfSx7IiRpZCI6IjY5NiIsIkRhdGUiOiIyMDE3LTA5LTI0VDIzOjU5OjAwWiIsIlN0eWxlIjp7IiRpZCI6IjY5NyIsIlNoYXBlIjoxLCJDb25uZWN0b3JNYXJnaW4iOnsiJHJlZiI6IjU0In0sIkNvbm5lY3RvclN0eWxlIjp7IiRpZCI6IjY5OCIsIkxpbmVDb2xvciI6eyIkaWQiOiI2OTkiLCIkdHlwZSI6Ik5MUkUuQ29tbW9uLkRvbS5Tb2xpZENvbG9yQnJ1c2gsIE5MUkUuQ29tbW9uIiwiQ29sb3IiOnsiJGlkIjoiNzAwIiwiQSI6MjU1LCJSIjo5MywiRyI6MTExLCJCIjoxMjV9fSwiTGluZVdlaWdodCI6MS4wLCJMaW5lVHlwZSI6MCwiUGFyZW50U3R5bGUiOnsiJHJlZiI6IjU1In19LCJJc0JlbG93VGltZWJhbmQiOnRydWUsIkhpZGVEYXRlIjpmYWxzZSwiU2hhcGVTaXplIjoxLCJTcGFjaW5nIjoyLjAsIlBhZGRpbmciOnsiJHJlZiI6IjU4In0sIlNoYXBlU3R5bGUiOnsiJGlkIjoiNzAxIiwiTWFyZ2luIjp7IiRyZWYiOiI2MCJ9LCJQYWRkaW5nIjp7IiRyZWYiOiI2MSJ9LCJCYWNrZ3JvdW5kIjp7IiRpZCI6IjcwMiIsIkNvbG9yIjp7IiRpZCI6IjcwMyIsIkEiOjI1NSwiUiI6OTMsIkciOjExMSwiQiI6MTI1fX0sIklzVmlzaWJsZSI6dHJ1ZSwiV2lkdGgiOjEzLjAsIkhlaWdodCI6MTMuMCwiQm9yZGVyU3R5bGUiOnsiJGlkIjoiNzA0IiwiTGluZUNvbG9yIjp7IiRyZWYiOiI2MyJ9LCJMaW5lV2VpZ2h0IjowLjAsIkxpbmVUeXBlIjowLCJQYXJlbnRTdHlsZSI6eyIkcmVmIjoiNjIifX0sIlBhcmVudFN0eWxlIjp7IiRyZWYiOiI1OSJ9fSwiVGl0bGVTdHlsZSI6eyIkaWQiOiI3MDUiLCJGb250U2V0dGluZ3MiOnsiJGlkIjoiNzA2IiwiRm9udFNpemUiOjExLCJGb250TmFtZSI6IkNhbGlicmkiLCJJc0JvbGQiOmZhbHNlLCJJc0l0YWxpYyI6ZmFsc2UsIklzVW5kZXJsaW5lZCI6ZmFsc2UsIlBhcmVudFN0eWxlIjp7IiRyZWYiOiI2NiJ9fSwiQXV0b1NpemUiOjAsIkZvcmVncm91bmQiOnsiJGlkIjoiNzA3IiwiQ29sb3IiOnsiJGlkIjoiNzA4IiwiQSI6MjU1LCJSIjoxNDAsIkciOjE1NywiQiI6MTcwfX0sIk1heFdpZHRoIjoyMDAuMCwiTWF4SGVpZ2h0IjoiSW5maW5pdHkiLCJTbWFydEZvcmVncm91bmRJc0FjdGl2ZSI6ZmFsc2UsIkhvcml6b250YWxBbGlnbm1lbnQiOjEsIlZlcnRpY2FsQWxpZ25tZW50IjowLCJTbWFydEZvcmVncm91bmQiOm51bGwsIk1hcmdpbiI6eyIkcmVmIjoiNjkifSwiUGFkZGluZyI6eyIkcmVmIjoiNzAifSwiQmFja2dyb3VuZCI6eyIkcmVmIjoiNzEifSwiSXNWaXNpYmxlIjp0cnVlLCJXaWR0aCI6MC4wLCJIZWlnaHQiOjAuMCwiQm9yZGVyU3R5bGUiOnsiJGlkIjoiNzA5IiwiTGluZUNvbG9yIjpudWxsLCJMaW5lV2VpZ2h0IjowLjAsIkxpbmVUeXBlIjowLCJQYXJlbnRTdHlsZSI6bnVsbH0sIlBhcmVudFN0eWxlIjp7IiRyZWYiOiI2NSJ9fSwiRGF0ZVN0eWxlIjp7IiRpZCI6IjcxMCIsIkZvbnRTZXR0aW5ncyI6eyIkaWQiOiI3MTEiLCJGb250U2l6ZSI6MTAsIkZvbnROYW1lIjoiQ2FsaWJyaSIsIklzQm9sZCI6ZmFsc2UsIklzSXRhbGljIjpmYWxzZSwiSXNVbmRlcmxpbmVkIjpmYWxzZSwiUGFyZW50U3R5bGUiOnsiJHJlZiI6IjczIn19LCJBdXRvU2l6ZSI6MCwiRm9yZWdyb3VuZCI6eyIkaWQiOiI3MTIiLCJDb2xvciI6eyIkaWQiOiI3MTMiLCJBIjoyNTUsIlIiOjE0MCwiRyI6MTU3LCJCIjoxNzB9fSwiTWF4V2lkdGgiOjIwMC4wLCJNYXhIZWlnaHQiOiJJbmZpbml0eSIsIlNtYXJ0Rm9yZWdyb3VuZElzQWN0aXZlIjpmYWxzZSwiSG9yaXpvbnRhbEFsaWdubWVudCI6MCwiVmVydGljYWxBbGlnbm1lbnQiOjAsIlNtYXJ0Rm9yZWdyb3VuZCI6bnVsbCwiTWFyZ2luIjp7IiRyZWYiOiI3NiJ9LCJQYWRkaW5nIjp7IiRyZWYiOiI3NyJ9LCJCYWNrZ3JvdW5kIjp7IiRyZWYiOiI3OCJ9LCJJc1Zpc2libGUiOnRydWUsIldpZHRoIjowLjAsIkhlaWdodCI6MC4wLCJCb3JkZXJTdHlsZSI6eyIkaWQiOiI3MTQiLCJMaW5lQ29sb3IiOm51bGwsIkxpbmVXZWlnaHQiOjAuMCwiTGluZVR5cGUiOjAsIlBhcmVudFN0eWxlIjpudWxsfSwiUGFyZW50U3R5bGUiOnsiJHJlZiI6IjcyIn19LCJEYXRlRm9ybWF0Ijp7IiRpZCI6IjcxNSIsIkZvcm1hdFN0cmluZyI6Ik1NTSBkLCB5eXl5IiwiU2VwYXJhdG9yIjoiLyIsIlVzZUludGVybmF0aW9uYWxEYXRlRm9ybWF0IjpmYWxzZSwiRGF0ZUlzVmlzaWJsZSI6dHJ1ZSwiVGltZUlzVmlzaWJsZSI6ZmFsc2UsIkhvdXJEaWdpdHMiOjEsIkFtUG1EZXNpZ25hdG9yIjoyLCJUcmltMDBNaW51dGVzIjpmYWxzZSwiTGFzdEtub3duVmlzaWJpbGl0eVN0YXRlIjpudWxsfSwiSXNWaXNpYmxlIjp0cnVlLCJQYXJlbnRTdHlsZSI6eyIkcmVmIjoiNTMifX0sIlBvc2l0aW9uIjp7IlJhdGlvIjowLjAsIklzQ3VzdG9tIjpmYWxzZX0sIkRhdGVGb3JtYXQiOnsiJHJlZiI6IjcxNSJ9LCJJZCI6IjljYzE0YTkyLTNkNzEtNGRiYS1hZWVkLTI4MWU1YTdkYjFjNyIsIkltcG9ydElkIjoiMSIsIlRpdGxlIjoiNjl0aCBhbm5pdmVyc2FyeSIsIk5vdGUiOm51bGwsIkh5cGVybGluayI6bnVsbCwiSXNDaGFuZ2VkIjpmYWxzZSwiSXNOZXciOmZhbHNlfV0sIlRhc2tzIjpbXSwiTXNQcm9qZWN0SXRlbXNUcmVlIjp7IiRpZCI6IjcxNiIsIlJvb3QiOnsiSW1wb3J0SWQiOm51bGwsIklzSW1wb3J0ZWQiOmZhbHNlLCJDaGlsZHJlbiI6W119fSwiTWV0YWRhdGEiOnsiJGlkIjoiNzE3IiwiRXhjZWxTaGVldE5hbWUiOiJTaGVldDEiLCJJdGVtc1RpdGxlcyI6IltcIkhvbmRhIGlzIGluY29ycG9yYXRlZFwiLFwiVG9reW8gcGxhbnQgaXMgZXN0YWJsaXNoZWRcIixcIkJlZ2lucyBtYW51ZmFjdHVyaW5nIGl0cyBmaXJzdCBnZW5lcmFsLXB1cnBvc2UgZW5naW5lXCIsXCJTdGFydHMgZXhwb3J0aW5nIHRoZSBKdW5vIHRvIHRoZSBVU1wiLFwiQW1lcmljYW4gSG9uZGEgTW90b3IgaXMgZXN0YWJsaXNoZWQgaW4gTEFcIixcIkludHJvZHVjZXMgdGhlIFN1cGVyIEN1YlwiLFwiTW90b3IgU3BvcnRzIExhbmQgQ28uIGlzIGVzdGFibGlzaGVkXCIsXCJJbnRyb2R1Y2VzIGl0cyBmaXJzdCBhdXRvbW9iaWxlcyAoUzM2MCwgVDM2MCwgUzUwMClcIixcIkxhdW5jaGVzIGl0cyBmaXJzdCBvdXRib2FyZCBlbmdpbmVcIixcIldpbnMgaXRzIGZpcnN0IEZvcm11bGEgT25lXCIsXCJMYXVuY2hlcyBpcyBmaXJzdCBtaW5pIHBhc3NhbmdlciBhdXRvbW9iaWxlXCIsXCIxMCBtaWxsaW9uIG1vdG9yY3ljbGVzIHByb2R1Y2VkXCIsXCJFc3RhYmxpc2hlcyB0aGUgRHJpdmluZyBTYWZldHkgUHJvbW90aW9uIENlbnRlclwiLFwiTGF1bmNoZXMgdGhlIENpdmljXCIsXCIyIG1pbGxpb24gbW90b3JjeWNsZXMgcHJvZHVjZWRcIixcIkludHJvZHVjZXMgdGhlIEdvbGQgV2luZyBHTDEwMDAgaW4gdGhlIFVTXCIsXCJMYXVuY2hlcyB0aGUgQWNjb3JkXCIsXCJBbm5vdW5jZXMgdGhlIGZpcnN0IGNhciBuYXZpZ2F0aW9uIHN5c3RlbSAoR3lyb2NhdG9yKVwiLFwiMTAgbWlsbGlvbiBwb3dlciBwcm9kdWN0cyBwcm9kdWNlZFwiLFwiTGF1bmNoZXMgQWN1cmFcIixcIkhvbmRhIGFubm91bmNlcyB3b3JsZCdzIGZpcnN0IEFCUyBmb3IgbW90b3JjeWNsZXNcIixcIldpbnMgdGhlIFdvcmxkIFNvbGFyIENoYWxsZW5nZVwiLFwiMzAgbWlsbGlvbiBhdXRvbW9iaWxlcyBwcm9kdWNlZCB3b3JsZHdpZGVcIixcIlN0YXJ0cyBsZWFzaW5nIEVWIFBsdXNcIixcIlVudmVpbHMgdGhlIEFTSU1PIGh1bWFub2lkIHJvYm90XCIsXCJBbm5vdW5jZXMgdGhlIEZDWC1WNCBmdWVsIGNlbGwgZWxlY3RyaWMgdmVoaWNsZVwiLFwiTGF1bmNoZXMgdGhlIFBhbnRoZW9uXCIsXCJBbm5vdW5jZXMgd29ybGQncyBmaXJzdCBTSC1BV0Qgc3lzdGVtXCIsXCJCb2R5d2VpZ2h0IFN1cHBvcnQgQXNzaXN0IGFubm91bmNlZFwiLFwiVW52ZWlscyBIb25kYSBGaXQgRVZcIixcIkJlZ2lucyBIb25kYUpldCBwcm9kdWN0aW9uXCIsXCIxMDAgbWlsbGlvbiBhdXRvbW9iaWxlcyBwcm9kdWNlZCB3b3JsZHdpZGVcIixcIkJlZ2lucyBsZWFzZSBzYWxlcyBvZiBIb25kYSBXYWxraW5nIEFzc2lzdCBEZXZpY2VcIixcIjY5dGggYW5uaXZlcnNhcnlcIl0iLCJDb2x1bW5zTWFwcGluZyI6IntcIiRpZFwiOlwiMVwiLFwiVGl0bGVDb2x1bW5OYW1lXCI6XCJDb2x1bW4yXCIsXCJUaXRsZUZyaWVuZGx5Q29sdW1uTmFtZVwiOlwiQ29sdW1uIDFcIixcIlN0YXJ0RGF0ZUNvbHVtbk5hbWVcIjpcIkNvbHVtbjFcIixcIlN0YXJ0RGF0ZUZyaWVuZGx5Q29sdW1uTmFtZVwiOlwiQ29sdW1uIDFcIixcIkVuZERhdGVDb2x1bW5OYW1lXCI6bnVsbCxcIkVuZERhdGVGcmllbmRseUNvbHVtbk5hbWVcIjpudWxsLFwiUGVyY2VudGFnZUNvbHVtbk5hbWVcIjpudWxsLFwiUGVyY2VudGFnZUZyaWVuZGx5Q29sdW1uTmFtZVwiOm51bGwsXCJOb3RlQ29sdW1uTmFtZVwiOm51bGwsXCJOb3RlRnJpZW5kbHlDb2x1bW5OYW1lXCI6bnVsbCxcIkhlYWRlclJvd0luZGV4XCI6bnVsbH0iLCJIZWFkZXJSb3ciOm51bGx9LCJTZXR0aW5ncyI6eyIkaWQiOiI3MTgiLCJJbXBhT3B0aW9ucyI6eyIkaWQiOiI3MTkiLCJMZWZ0VG9SaWdodCI6ZmFsc2UsIlBheWxvYWRPcHRpb25zIjoyfSwiVXNlQ29tcHJlc3Npb24iOmZhbHNlLCJDb21wcmVzaW9uUGVyY2VudGFnZSI6MC4wLCJJbmFjdGl2ZUludGVydmFsV2lkdGhUaHJlc2hvbGQiOjAuMCwiSW5hY3RpdmVJbnRlcnZhbFdpZHRoIjowLjAsIlNwbGl0VGFza3MiOmZhbHNlLCJVc2VDbHVzdGVyIjpmYWxzZSwiRXBzaWxvbiI6MC4wLCJNaW5Qb2ludHNUb0Zvcm1BQ2x1c3RlciI6MCwiR2VuZXJhdGVJbnZpc2libGVTaGFwZXMiOmZhbHNlLCJTbWFydFRpbWVsaW5lVGFza1BlcmNlbnRhZ2VGaXQiOmZhbHNlfSwiSXNOZXciOnRydWUsIkltcG9ydFR5cGUiOjQsIkZpbGVQYXRoIjoiQzpcXE9mZmljZSBUaW1lbGluZVxcSG9uZGEgVGltZWxpbmUueGxzeCIsIlRpbWVDb25maWd1cmF0aW9uIjp7IiRpZCI6IjcyMCIsIlVzZVRpbWUiOmZhbHNlLCJXb3JrRGF5U3RhcnQiOiIwMDowMDowMCIsIldvcmtEYXlFbmQiOiIyMzo1OTowMCJ9fQ=="/>
  <p:tag name="__MASTER" val="__part_0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TLMARKERSHAPE" val="OTL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340</Words>
  <Application>Microsoft Office PowerPoint</Application>
  <PresentationFormat>Widescreen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2017-09-22T07:34:21Z</dcterms:created>
  <dcterms:modified xsi:type="dcterms:W3CDTF">2017-09-22T07:35:24Z</dcterms:modified>
</cp:coreProperties>
</file>