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FFF"/>
    <a:srgbClr val="E4E5D3"/>
    <a:srgbClr val="F6F9F0"/>
    <a:srgbClr val="EDF0E6"/>
    <a:srgbClr val="FDFCFE"/>
    <a:srgbClr val="DDD7C8"/>
    <a:srgbClr val="FFFCFE"/>
    <a:srgbClr val="C8BBCB"/>
    <a:srgbClr val="FFFC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>
        <p:scale>
          <a:sx n="100" d="100"/>
          <a:sy n="100" d="100"/>
        </p:scale>
        <p:origin x="936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6628-1890-4257-8ACA-12FD82545736}" type="datetimeFigureOut">
              <a:rPr lang="en-US" smtClean="0"/>
              <a:t>08/17/17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CCC-031A-4882-8E2B-9BB0CA47D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91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6628-1890-4257-8ACA-12FD82545736}" type="datetimeFigureOut">
              <a:rPr lang="en-US" smtClean="0"/>
              <a:t>08/17/17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CCC-031A-4882-8E2B-9BB0CA47D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50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6628-1890-4257-8ACA-12FD82545736}" type="datetimeFigureOut">
              <a:rPr lang="en-US" smtClean="0"/>
              <a:t>08/17/17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CCC-031A-4882-8E2B-9BB0CA47D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041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6628-1890-4257-8ACA-12FD82545736}" type="datetimeFigureOut">
              <a:rPr lang="en-US" smtClean="0"/>
              <a:t>08/17/17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CCC-031A-4882-8E2B-9BB0CA47D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76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6628-1890-4257-8ACA-12FD82545736}" type="datetimeFigureOut">
              <a:rPr lang="en-US" smtClean="0"/>
              <a:t>08/17/17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CCC-031A-4882-8E2B-9BB0CA47D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09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6628-1890-4257-8ACA-12FD82545736}" type="datetimeFigureOut">
              <a:rPr lang="en-US" smtClean="0"/>
              <a:t>08/17/17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CCC-031A-4882-8E2B-9BB0CA47D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27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6628-1890-4257-8ACA-12FD82545736}" type="datetimeFigureOut">
              <a:rPr lang="en-US" smtClean="0"/>
              <a:t>08/17/17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CCC-031A-4882-8E2B-9BB0CA47D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92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6628-1890-4257-8ACA-12FD82545736}" type="datetimeFigureOut">
              <a:rPr lang="en-US" smtClean="0"/>
              <a:t>08/17/17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CCC-031A-4882-8E2B-9BB0CA47D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12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6628-1890-4257-8ACA-12FD82545736}" type="datetimeFigureOut">
              <a:rPr lang="en-US" smtClean="0"/>
              <a:t>08/17/17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CCC-031A-4882-8E2B-9BB0CA47D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3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6628-1890-4257-8ACA-12FD82545736}" type="datetimeFigureOut">
              <a:rPr lang="en-US" smtClean="0"/>
              <a:t>08/17/17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CCC-031A-4882-8E2B-9BB0CA47D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5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6628-1890-4257-8ACA-12FD82545736}" type="datetimeFigureOut">
              <a:rPr lang="en-US" smtClean="0"/>
              <a:t>08/17/17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77CCC-031A-4882-8E2B-9BB0CA47D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7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16628-1890-4257-8ACA-12FD82545736}" type="datetimeFigureOut">
              <a:rPr lang="en-US" smtClean="0"/>
              <a:t>08/17/17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77CCC-031A-4882-8E2B-9BB0CA47DC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8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slideLayout" Target="../slideLayouts/slideLayout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image" Target="../media/image1.jp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89.xml"/><Relationship Id="rId21" Type="http://schemas.openxmlformats.org/officeDocument/2006/relationships/tags" Target="../tags/tag84.xml"/><Relationship Id="rId34" Type="http://schemas.openxmlformats.org/officeDocument/2006/relationships/tags" Target="../tags/tag97.xml"/><Relationship Id="rId42" Type="http://schemas.openxmlformats.org/officeDocument/2006/relationships/tags" Target="../tags/tag105.xml"/><Relationship Id="rId47" Type="http://schemas.openxmlformats.org/officeDocument/2006/relationships/tags" Target="../tags/tag110.xml"/><Relationship Id="rId50" Type="http://schemas.openxmlformats.org/officeDocument/2006/relationships/tags" Target="../tags/tag113.xml"/><Relationship Id="rId55" Type="http://schemas.openxmlformats.org/officeDocument/2006/relationships/tags" Target="../tags/tag118.xml"/><Relationship Id="rId63" Type="http://schemas.openxmlformats.org/officeDocument/2006/relationships/tags" Target="../tags/tag126.xml"/><Relationship Id="rId7" Type="http://schemas.openxmlformats.org/officeDocument/2006/relationships/tags" Target="../tags/tag70.xml"/><Relationship Id="rId2" Type="http://schemas.openxmlformats.org/officeDocument/2006/relationships/tags" Target="../tags/tag65.xml"/><Relationship Id="rId16" Type="http://schemas.openxmlformats.org/officeDocument/2006/relationships/tags" Target="../tags/tag79.xml"/><Relationship Id="rId29" Type="http://schemas.openxmlformats.org/officeDocument/2006/relationships/tags" Target="../tags/tag92.xml"/><Relationship Id="rId11" Type="http://schemas.openxmlformats.org/officeDocument/2006/relationships/tags" Target="../tags/tag74.xml"/><Relationship Id="rId24" Type="http://schemas.openxmlformats.org/officeDocument/2006/relationships/tags" Target="../tags/tag87.xml"/><Relationship Id="rId32" Type="http://schemas.openxmlformats.org/officeDocument/2006/relationships/tags" Target="../tags/tag95.xml"/><Relationship Id="rId37" Type="http://schemas.openxmlformats.org/officeDocument/2006/relationships/tags" Target="../tags/tag100.xml"/><Relationship Id="rId40" Type="http://schemas.openxmlformats.org/officeDocument/2006/relationships/tags" Target="../tags/tag103.xml"/><Relationship Id="rId45" Type="http://schemas.openxmlformats.org/officeDocument/2006/relationships/tags" Target="../tags/tag108.xml"/><Relationship Id="rId53" Type="http://schemas.openxmlformats.org/officeDocument/2006/relationships/tags" Target="../tags/tag116.xml"/><Relationship Id="rId58" Type="http://schemas.openxmlformats.org/officeDocument/2006/relationships/tags" Target="../tags/tag121.xml"/><Relationship Id="rId66" Type="http://schemas.openxmlformats.org/officeDocument/2006/relationships/slideLayout" Target="../slideLayouts/slideLayout7.xml"/><Relationship Id="rId5" Type="http://schemas.openxmlformats.org/officeDocument/2006/relationships/tags" Target="../tags/tag68.xml"/><Relationship Id="rId61" Type="http://schemas.openxmlformats.org/officeDocument/2006/relationships/tags" Target="../tags/tag124.xml"/><Relationship Id="rId19" Type="http://schemas.openxmlformats.org/officeDocument/2006/relationships/tags" Target="../tags/tag82.xml"/><Relationship Id="rId14" Type="http://schemas.openxmlformats.org/officeDocument/2006/relationships/tags" Target="../tags/tag77.xml"/><Relationship Id="rId22" Type="http://schemas.openxmlformats.org/officeDocument/2006/relationships/tags" Target="../tags/tag85.xml"/><Relationship Id="rId27" Type="http://schemas.openxmlformats.org/officeDocument/2006/relationships/tags" Target="../tags/tag90.xml"/><Relationship Id="rId30" Type="http://schemas.openxmlformats.org/officeDocument/2006/relationships/tags" Target="../tags/tag93.xml"/><Relationship Id="rId35" Type="http://schemas.openxmlformats.org/officeDocument/2006/relationships/tags" Target="../tags/tag98.xml"/><Relationship Id="rId43" Type="http://schemas.openxmlformats.org/officeDocument/2006/relationships/tags" Target="../tags/tag106.xml"/><Relationship Id="rId48" Type="http://schemas.openxmlformats.org/officeDocument/2006/relationships/tags" Target="../tags/tag111.xml"/><Relationship Id="rId56" Type="http://schemas.openxmlformats.org/officeDocument/2006/relationships/tags" Target="../tags/tag119.xml"/><Relationship Id="rId64" Type="http://schemas.openxmlformats.org/officeDocument/2006/relationships/tags" Target="../tags/tag127.xml"/><Relationship Id="rId8" Type="http://schemas.openxmlformats.org/officeDocument/2006/relationships/tags" Target="../tags/tag71.xml"/><Relationship Id="rId51" Type="http://schemas.openxmlformats.org/officeDocument/2006/relationships/tags" Target="../tags/tag114.xml"/><Relationship Id="rId3" Type="http://schemas.openxmlformats.org/officeDocument/2006/relationships/tags" Target="../tags/tag66.xml"/><Relationship Id="rId12" Type="http://schemas.openxmlformats.org/officeDocument/2006/relationships/tags" Target="../tags/tag75.xml"/><Relationship Id="rId17" Type="http://schemas.openxmlformats.org/officeDocument/2006/relationships/tags" Target="../tags/tag80.xml"/><Relationship Id="rId25" Type="http://schemas.openxmlformats.org/officeDocument/2006/relationships/tags" Target="../tags/tag88.xml"/><Relationship Id="rId33" Type="http://schemas.openxmlformats.org/officeDocument/2006/relationships/tags" Target="../tags/tag96.xml"/><Relationship Id="rId38" Type="http://schemas.openxmlformats.org/officeDocument/2006/relationships/tags" Target="../tags/tag101.xml"/><Relationship Id="rId46" Type="http://schemas.openxmlformats.org/officeDocument/2006/relationships/tags" Target="../tags/tag109.xml"/><Relationship Id="rId59" Type="http://schemas.openxmlformats.org/officeDocument/2006/relationships/tags" Target="../tags/tag122.xml"/><Relationship Id="rId67" Type="http://schemas.openxmlformats.org/officeDocument/2006/relationships/image" Target="../media/image2.jpeg"/><Relationship Id="rId20" Type="http://schemas.openxmlformats.org/officeDocument/2006/relationships/tags" Target="../tags/tag83.xml"/><Relationship Id="rId41" Type="http://schemas.openxmlformats.org/officeDocument/2006/relationships/tags" Target="../tags/tag104.xml"/><Relationship Id="rId54" Type="http://schemas.openxmlformats.org/officeDocument/2006/relationships/tags" Target="../tags/tag117.xml"/><Relationship Id="rId62" Type="http://schemas.openxmlformats.org/officeDocument/2006/relationships/tags" Target="../tags/tag125.xml"/><Relationship Id="rId1" Type="http://schemas.openxmlformats.org/officeDocument/2006/relationships/tags" Target="../tags/tag64.xml"/><Relationship Id="rId6" Type="http://schemas.openxmlformats.org/officeDocument/2006/relationships/tags" Target="../tags/tag69.xml"/><Relationship Id="rId15" Type="http://schemas.openxmlformats.org/officeDocument/2006/relationships/tags" Target="../tags/tag78.xml"/><Relationship Id="rId23" Type="http://schemas.openxmlformats.org/officeDocument/2006/relationships/tags" Target="../tags/tag86.xml"/><Relationship Id="rId28" Type="http://schemas.openxmlformats.org/officeDocument/2006/relationships/tags" Target="../tags/tag91.xml"/><Relationship Id="rId36" Type="http://schemas.openxmlformats.org/officeDocument/2006/relationships/tags" Target="../tags/tag99.xml"/><Relationship Id="rId49" Type="http://schemas.openxmlformats.org/officeDocument/2006/relationships/tags" Target="../tags/tag112.xml"/><Relationship Id="rId57" Type="http://schemas.openxmlformats.org/officeDocument/2006/relationships/tags" Target="../tags/tag120.xml"/><Relationship Id="rId10" Type="http://schemas.openxmlformats.org/officeDocument/2006/relationships/tags" Target="../tags/tag73.xml"/><Relationship Id="rId31" Type="http://schemas.openxmlformats.org/officeDocument/2006/relationships/tags" Target="../tags/tag94.xml"/><Relationship Id="rId44" Type="http://schemas.openxmlformats.org/officeDocument/2006/relationships/tags" Target="../tags/tag107.xml"/><Relationship Id="rId52" Type="http://schemas.openxmlformats.org/officeDocument/2006/relationships/tags" Target="../tags/tag115.xml"/><Relationship Id="rId60" Type="http://schemas.openxmlformats.org/officeDocument/2006/relationships/tags" Target="../tags/tag123.xml"/><Relationship Id="rId65" Type="http://schemas.openxmlformats.org/officeDocument/2006/relationships/tags" Target="../tags/tag128.xml"/><Relationship Id="rId4" Type="http://schemas.openxmlformats.org/officeDocument/2006/relationships/tags" Target="../tags/tag67.xml"/><Relationship Id="rId9" Type="http://schemas.openxmlformats.org/officeDocument/2006/relationships/tags" Target="../tags/tag72.xml"/><Relationship Id="rId13" Type="http://schemas.openxmlformats.org/officeDocument/2006/relationships/tags" Target="../tags/tag76.xml"/><Relationship Id="rId18" Type="http://schemas.openxmlformats.org/officeDocument/2006/relationships/tags" Target="../tags/tag81.xml"/><Relationship Id="rId39" Type="http://schemas.openxmlformats.org/officeDocument/2006/relationships/tags" Target="../tags/tag10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5" name="Picture 544"/>
          <p:cNvPicPr>
            <a:picLocks noChangeAspect="1"/>
          </p:cNvPicPr>
          <p:nvPr/>
        </p:nvPicPr>
        <p:blipFill rotWithShape="1">
          <a:blip r:embed="rId6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1" t="24817"/>
          <a:stretch/>
        </p:blipFill>
        <p:spPr>
          <a:xfrm>
            <a:off x="283978" y="0"/>
            <a:ext cx="11776571" cy="4973320"/>
          </a:xfrm>
          <a:prstGeom prst="rect">
            <a:avLst/>
          </a:prstGeom>
        </p:spPr>
      </p:pic>
      <p:cxnSp>
        <p:nvCxnSpPr>
          <p:cNvPr id="664" name="OTLSHAPE_M_1bc36a5ef5d4497c83c852524fae8d51_Connector2"/>
          <p:cNvCxnSpPr/>
          <p:nvPr>
            <p:custDataLst>
              <p:tags r:id="rId2"/>
            </p:custDataLst>
          </p:nvPr>
        </p:nvCxnSpPr>
        <p:spPr>
          <a:xfrm>
            <a:off x="9856119" y="4347210"/>
            <a:ext cx="0" cy="88900"/>
          </a:xfrm>
          <a:prstGeom prst="line">
            <a:avLst/>
          </a:prstGeom>
          <a:ln w="9525" cap="flat" cmpd="sng" algn="ctr">
            <a:solidFill>
              <a:srgbClr val="C8BBC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3" name="OTLSHAPE_M_1bc36a5ef5d4497c83c852524fae8d51_Connector1"/>
          <p:cNvCxnSpPr/>
          <p:nvPr>
            <p:custDataLst>
              <p:tags r:id="rId3"/>
            </p:custDataLst>
          </p:nvPr>
        </p:nvCxnSpPr>
        <p:spPr>
          <a:xfrm>
            <a:off x="9856119" y="3835400"/>
            <a:ext cx="0" cy="325755"/>
          </a:xfrm>
          <a:prstGeom prst="line">
            <a:avLst/>
          </a:prstGeom>
          <a:ln w="9525" cap="flat" cmpd="sng" algn="ctr">
            <a:solidFill>
              <a:srgbClr val="C8BBC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2" name="OTLSHAPE_M_c3538b4b48d844a7b2eb1b99c33b0086_Connector2"/>
          <p:cNvCxnSpPr/>
          <p:nvPr>
            <p:custDataLst>
              <p:tags r:id="rId4"/>
            </p:custDataLst>
          </p:nvPr>
        </p:nvCxnSpPr>
        <p:spPr>
          <a:xfrm>
            <a:off x="9342292" y="4859020"/>
            <a:ext cx="0" cy="88900"/>
          </a:xfrm>
          <a:prstGeom prst="line">
            <a:avLst/>
          </a:prstGeom>
          <a:ln w="9525" cap="flat" cmpd="sng" algn="ctr">
            <a:solidFill>
              <a:srgbClr val="C8BBC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OTLSHAPE_M_c3538b4b48d844a7b2eb1b99c33b0086_Connector1"/>
          <p:cNvCxnSpPr/>
          <p:nvPr>
            <p:custDataLst>
              <p:tags r:id="rId5"/>
            </p:custDataLst>
          </p:nvPr>
        </p:nvCxnSpPr>
        <p:spPr>
          <a:xfrm>
            <a:off x="9342292" y="3835400"/>
            <a:ext cx="0" cy="837565"/>
          </a:xfrm>
          <a:prstGeom prst="line">
            <a:avLst/>
          </a:prstGeom>
          <a:ln w="9525" cap="flat" cmpd="sng" algn="ctr">
            <a:solidFill>
              <a:srgbClr val="C8BBC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OTLSHAPE_M_55f326f9242a4ea788051954e2fc8bbe_Connector4"/>
          <p:cNvCxnSpPr/>
          <p:nvPr>
            <p:custDataLst>
              <p:tags r:id="rId6"/>
            </p:custDataLst>
          </p:nvPr>
        </p:nvCxnSpPr>
        <p:spPr>
          <a:xfrm>
            <a:off x="8400276" y="4859020"/>
            <a:ext cx="0" cy="600710"/>
          </a:xfrm>
          <a:prstGeom prst="line">
            <a:avLst/>
          </a:prstGeom>
          <a:ln w="9525" cap="flat" cmpd="sng" algn="ctr">
            <a:solidFill>
              <a:srgbClr val="C8BBC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9" name="OTLSHAPE_M_55f326f9242a4ea788051954e2fc8bbe_Connector3"/>
          <p:cNvCxnSpPr/>
          <p:nvPr>
            <p:custDataLst>
              <p:tags r:id="rId7"/>
            </p:custDataLst>
          </p:nvPr>
        </p:nvCxnSpPr>
        <p:spPr>
          <a:xfrm>
            <a:off x="8400276" y="4347210"/>
            <a:ext cx="0" cy="325755"/>
          </a:xfrm>
          <a:prstGeom prst="line">
            <a:avLst/>
          </a:prstGeom>
          <a:ln w="9525" cap="flat" cmpd="sng" algn="ctr">
            <a:solidFill>
              <a:srgbClr val="C8BBC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8" name="OTLSHAPE_M_55f326f9242a4ea788051954e2fc8bbe_Connector1"/>
          <p:cNvCxnSpPr/>
          <p:nvPr>
            <p:custDataLst>
              <p:tags r:id="rId8"/>
            </p:custDataLst>
          </p:nvPr>
        </p:nvCxnSpPr>
        <p:spPr>
          <a:xfrm>
            <a:off x="8400276" y="3835400"/>
            <a:ext cx="0" cy="114300"/>
          </a:xfrm>
          <a:prstGeom prst="line">
            <a:avLst/>
          </a:prstGeom>
          <a:ln w="9525" cap="flat" cmpd="sng" algn="ctr">
            <a:solidFill>
              <a:srgbClr val="C8BBC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7" name="OTLSHAPE_M_e5c5ac8c05c44f3a93838933fc15e1c7_Connector2"/>
          <p:cNvCxnSpPr/>
          <p:nvPr>
            <p:custDataLst>
              <p:tags r:id="rId9"/>
            </p:custDataLst>
          </p:nvPr>
        </p:nvCxnSpPr>
        <p:spPr>
          <a:xfrm>
            <a:off x="7972086" y="4347210"/>
            <a:ext cx="0" cy="88900"/>
          </a:xfrm>
          <a:prstGeom prst="line">
            <a:avLst/>
          </a:prstGeom>
          <a:ln w="9525" cap="flat" cmpd="sng" algn="ctr">
            <a:solidFill>
              <a:srgbClr val="C8BBC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6" name="OTLSHAPE_M_e5c5ac8c05c44f3a93838933fc15e1c7_Connector1"/>
          <p:cNvCxnSpPr/>
          <p:nvPr>
            <p:custDataLst>
              <p:tags r:id="rId10"/>
            </p:custDataLst>
          </p:nvPr>
        </p:nvCxnSpPr>
        <p:spPr>
          <a:xfrm>
            <a:off x="7972086" y="3835400"/>
            <a:ext cx="0" cy="325755"/>
          </a:xfrm>
          <a:prstGeom prst="line">
            <a:avLst/>
          </a:prstGeom>
          <a:ln w="9525" cap="flat" cmpd="sng" algn="ctr">
            <a:solidFill>
              <a:srgbClr val="C8BBC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5" name="OTLSHAPE_M_9a78a5203c51435d99cc5372b206c926_Connector1"/>
          <p:cNvCxnSpPr/>
          <p:nvPr>
            <p:custDataLst>
              <p:tags r:id="rId11"/>
            </p:custDataLst>
          </p:nvPr>
        </p:nvCxnSpPr>
        <p:spPr>
          <a:xfrm>
            <a:off x="7372621" y="3835400"/>
            <a:ext cx="0" cy="2136140"/>
          </a:xfrm>
          <a:prstGeom prst="line">
            <a:avLst/>
          </a:prstGeom>
          <a:ln w="9525" cap="flat" cmpd="sng" algn="ctr">
            <a:solidFill>
              <a:srgbClr val="C8BBC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4" name="OTLSHAPE_M_b36ff6f7c38f498db181383181ba683a_Connector3"/>
          <p:cNvCxnSpPr/>
          <p:nvPr>
            <p:custDataLst>
              <p:tags r:id="rId12"/>
            </p:custDataLst>
          </p:nvPr>
        </p:nvCxnSpPr>
        <p:spPr>
          <a:xfrm>
            <a:off x="6430604" y="4347210"/>
            <a:ext cx="0" cy="88900"/>
          </a:xfrm>
          <a:prstGeom prst="line">
            <a:avLst/>
          </a:prstGeom>
          <a:ln w="9525" cap="flat" cmpd="sng" algn="ctr">
            <a:solidFill>
              <a:srgbClr val="C8BBC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OTLSHAPE_M_b36ff6f7c38f498db181383181ba683a_Connector1"/>
          <p:cNvCxnSpPr/>
          <p:nvPr>
            <p:custDataLst>
              <p:tags r:id="rId13"/>
            </p:custDataLst>
          </p:nvPr>
        </p:nvCxnSpPr>
        <p:spPr>
          <a:xfrm>
            <a:off x="6430604" y="3835400"/>
            <a:ext cx="0" cy="114300"/>
          </a:xfrm>
          <a:prstGeom prst="line">
            <a:avLst/>
          </a:prstGeom>
          <a:ln w="9525" cap="flat" cmpd="sng" algn="ctr">
            <a:solidFill>
              <a:srgbClr val="C8BBC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OTLSHAPE_M_3c52ac7b0afd48e1811e0a80ce6c5933_Connector1"/>
          <p:cNvCxnSpPr/>
          <p:nvPr>
            <p:custDataLst>
              <p:tags r:id="rId14"/>
            </p:custDataLst>
          </p:nvPr>
        </p:nvCxnSpPr>
        <p:spPr>
          <a:xfrm>
            <a:off x="3861469" y="3835400"/>
            <a:ext cx="0" cy="600710"/>
          </a:xfrm>
          <a:prstGeom prst="line">
            <a:avLst/>
          </a:prstGeom>
          <a:ln w="9525" cap="flat" cmpd="sng" algn="ctr">
            <a:solidFill>
              <a:srgbClr val="C8BBC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5" name="OTLSHAPE_TB_00000000000000000000000000000000_LeftEndCaps" hidden="1"/>
          <p:cNvSpPr txBox="1"/>
          <p:nvPr>
            <p:custDataLst>
              <p:tags r:id="rId15"/>
            </p:custDataLst>
          </p:nvPr>
        </p:nvSpPr>
        <p:spPr>
          <a:xfrm>
            <a:off x="254000" y="3479969"/>
            <a:ext cx="6604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 panose="020F0502020204030204" pitchFamily="34" charset="0"/>
              </a:rPr>
              <a:t>Aug 21</a:t>
            </a:r>
            <a:endParaRPr lang="en-US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640" name="OTLSHAPE_TB_00000000000000000000000000000000_RightEndCaps"/>
          <p:cNvSpPr txBox="1"/>
          <p:nvPr>
            <p:custDataLst>
              <p:tags r:id="rId16"/>
            </p:custDataLst>
          </p:nvPr>
        </p:nvSpPr>
        <p:spPr>
          <a:xfrm>
            <a:off x="11437535" y="3510978"/>
            <a:ext cx="508000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400" spc="-18" dirty="0" smtClean="0">
                <a:solidFill>
                  <a:srgbClr val="FEFFFF"/>
                </a:solidFill>
                <a:latin typeface="Calibri" panose="020F0502020204030204" pitchFamily="34" charset="0"/>
              </a:rPr>
              <a:t>Aug 21</a:t>
            </a:r>
            <a:endParaRPr lang="en-US" sz="1400" spc="-18" dirty="0">
              <a:solidFill>
                <a:srgbClr val="FEFFFF"/>
              </a:solidFill>
              <a:latin typeface="Calibri" panose="020F0502020204030204" pitchFamily="34" charset="0"/>
            </a:endParaRPr>
          </a:p>
        </p:txBody>
      </p:sp>
      <p:sp>
        <p:nvSpPr>
          <p:cNvPr id="641" name="OTLSHAPE_TB_00000000000000000000000000000000_ScaleContainer"/>
          <p:cNvSpPr/>
          <p:nvPr>
            <p:custDataLst>
              <p:tags r:id="rId17"/>
            </p:custDataLst>
          </p:nvPr>
        </p:nvSpPr>
        <p:spPr>
          <a:xfrm>
            <a:off x="1033992" y="3429000"/>
            <a:ext cx="10287000" cy="381000"/>
          </a:xfrm>
          <a:prstGeom prst="roundRect">
            <a:avLst>
              <a:gd name="adj" fmla="val 100000"/>
            </a:avLst>
          </a:prstGeom>
          <a:gradFill flip="none" rotWithShape="1">
            <a:gsLst>
              <a:gs pos="0">
                <a:srgbClr val="000000"/>
              </a:gs>
              <a:gs pos="0">
                <a:schemeClr val="dk1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glow rad="63500">
              <a:srgbClr val="FDFCFE">
                <a:alpha val="70000"/>
              </a:srgbClr>
            </a:glow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" name="OTLSHAPE_TB_00000000000000000000000000000000_ElapsedTim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3" name="OTLSHAPE_TB_00000000000000000000000000000000_TodayMarkerShape" hidden="1"/>
          <p:cNvSpPr/>
          <p:nvPr>
            <p:custDataLst>
              <p:tags r:id="rId19"/>
            </p:custDataLst>
          </p:nvPr>
        </p:nvSpPr>
        <p:spPr>
          <a:xfrm>
            <a:off x="979563" y="38100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4" name="OTLSHAPE_TB_00000000000000000000000000000000_TodayMarkerText" hidden="1"/>
          <p:cNvSpPr txBox="1"/>
          <p:nvPr>
            <p:custDataLst>
              <p:tags r:id="rId20"/>
            </p:custDataLst>
          </p:nvPr>
        </p:nvSpPr>
        <p:spPr>
          <a:xfrm>
            <a:off x="1033992" y="39370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45" name="OTLSHAPE_TB_00000000000000000000000000000000_TimescaleInterval1"/>
          <p:cNvSpPr txBox="1"/>
          <p:nvPr>
            <p:custDataLst>
              <p:tags r:id="rId21"/>
            </p:custDataLst>
          </p:nvPr>
        </p:nvSpPr>
        <p:spPr>
          <a:xfrm>
            <a:off x="1098919" y="3526472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 smtClean="0">
                <a:solidFill>
                  <a:schemeClr val="lt1"/>
                </a:solidFill>
                <a:latin typeface="Calibri" panose="020F0502020204030204" pitchFamily="34" charset="0"/>
              </a:rPr>
              <a:t>5 pm</a:t>
            </a:r>
            <a:endParaRPr lang="en-US" sz="1200" spc="-1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646" name="OTLSHAPE_TB_00000000000000000000000000000000_Separator1"/>
          <p:cNvCxnSpPr/>
          <p:nvPr>
            <p:custDataLst>
              <p:tags r:id="rId22"/>
            </p:custDataLst>
          </p:nvPr>
        </p:nvCxnSpPr>
        <p:spPr>
          <a:xfrm>
            <a:off x="6172264" y="3429000"/>
            <a:ext cx="0" cy="381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7" name="OTLSHAPE_TB_00000000000000000000000000000000_MinorTickMarkAbove1"/>
          <p:cNvCxnSpPr/>
          <p:nvPr>
            <p:custDataLst>
              <p:tags r:id="rId23"/>
            </p:custDataLst>
          </p:nvPr>
        </p:nvCxnSpPr>
        <p:spPr>
          <a:xfrm>
            <a:off x="3603841" y="3429000"/>
            <a:ext cx="0" cy="47625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OTLSHAPE_TB_00000000000000000000000000000000_MinorTickMarkBelow1"/>
          <p:cNvCxnSpPr/>
          <p:nvPr>
            <p:custDataLst>
              <p:tags r:id="rId24"/>
            </p:custDataLst>
          </p:nvPr>
        </p:nvCxnSpPr>
        <p:spPr>
          <a:xfrm>
            <a:off x="3603841" y="3762375"/>
            <a:ext cx="0" cy="47625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9" name="OTLSHAPE_TB_00000000000000000000000000000000_TimescaleInterval2"/>
          <p:cNvSpPr txBox="1"/>
          <p:nvPr>
            <p:custDataLst>
              <p:tags r:id="rId25"/>
            </p:custDataLst>
          </p:nvPr>
        </p:nvSpPr>
        <p:spPr>
          <a:xfrm>
            <a:off x="6237191" y="3526472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 smtClean="0">
                <a:solidFill>
                  <a:schemeClr val="lt1"/>
                </a:solidFill>
                <a:latin typeface="Calibri" panose="020F0502020204030204" pitchFamily="34" charset="0"/>
              </a:rPr>
              <a:t>6 pm</a:t>
            </a:r>
            <a:endParaRPr lang="en-US" sz="1200" spc="-1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650" name="OTLSHAPE_TB_00000000000000000000000000000000_MinorTickMarkAbove2"/>
          <p:cNvCxnSpPr/>
          <p:nvPr>
            <p:custDataLst>
              <p:tags r:id="rId26"/>
            </p:custDataLst>
          </p:nvPr>
        </p:nvCxnSpPr>
        <p:spPr>
          <a:xfrm>
            <a:off x="8742827" y="3429000"/>
            <a:ext cx="0" cy="47625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OTLSHAPE_TB_00000000000000000000000000000000_MinorTickMarkBelow2"/>
          <p:cNvCxnSpPr/>
          <p:nvPr>
            <p:custDataLst>
              <p:tags r:id="rId27"/>
            </p:custDataLst>
          </p:nvPr>
        </p:nvCxnSpPr>
        <p:spPr>
          <a:xfrm>
            <a:off x="8742827" y="3762375"/>
            <a:ext cx="0" cy="47625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5" name="OTLSHAPE_M_eef00276333a44f4860057873f5bc233_Title"/>
          <p:cNvSpPr txBox="1"/>
          <p:nvPr>
            <p:custDataLst>
              <p:tags r:id="rId28"/>
            </p:custDataLst>
          </p:nvPr>
        </p:nvSpPr>
        <p:spPr>
          <a:xfrm>
            <a:off x="2117055" y="4161155"/>
            <a:ext cx="914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8" dirty="0" smtClean="0">
                <a:solidFill>
                  <a:schemeClr val="lt1"/>
                </a:solidFill>
                <a:latin typeface="Calibri" panose="020F0502020204030204" pitchFamily="34" charset="0"/>
              </a:rPr>
              <a:t>Salem, Oregon</a:t>
            </a:r>
            <a:endParaRPr lang="en-US" sz="1200" spc="-8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66" name="OTLSHAPE_M_eef00276333a44f4860057873f5bc233_Date"/>
          <p:cNvSpPr txBox="1"/>
          <p:nvPr>
            <p:custDataLst>
              <p:tags r:id="rId29"/>
            </p:custDataLst>
          </p:nvPr>
        </p:nvSpPr>
        <p:spPr>
          <a:xfrm>
            <a:off x="2395650" y="3949700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C8BBCB"/>
                </a:solidFill>
                <a:latin typeface="Calibri" panose="020F0502020204030204" pitchFamily="34" charset="0"/>
              </a:rPr>
              <a:t>17:18</a:t>
            </a:r>
            <a:endParaRPr lang="en-US" sz="1200" spc="-16">
              <a:solidFill>
                <a:srgbClr val="C8BBCB"/>
              </a:solidFill>
              <a:latin typeface="Calibri" panose="020F0502020204030204" pitchFamily="34" charset="0"/>
            </a:endParaRPr>
          </a:p>
        </p:txBody>
      </p:sp>
      <p:sp>
        <p:nvSpPr>
          <p:cNvPr id="667" name="OTLSHAPE_M_eef00276333a44f4860057873f5bc233_Shape"/>
          <p:cNvSpPr/>
          <p:nvPr>
            <p:custDataLst>
              <p:tags r:id="rId30"/>
            </p:custDataLst>
          </p:nvPr>
        </p:nvSpPr>
        <p:spPr>
          <a:xfrm>
            <a:off x="2500700" y="3746500"/>
            <a:ext cx="152400" cy="177800"/>
          </a:xfrm>
          <a:prstGeom prst="triangle">
            <a:avLst/>
          </a:prstGeom>
          <a:solidFill>
            <a:srgbClr val="C8BBC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8" name="OTLSHAPE_M_3c52ac7b0afd48e1811e0a80ce6c5933_Title"/>
          <p:cNvSpPr txBox="1"/>
          <p:nvPr>
            <p:custDataLst>
              <p:tags r:id="rId31"/>
            </p:custDataLst>
          </p:nvPr>
        </p:nvSpPr>
        <p:spPr>
          <a:xfrm>
            <a:off x="3315601" y="4672965"/>
            <a:ext cx="1079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lt1"/>
                </a:solidFill>
                <a:latin typeface="Calibri" panose="020F0502020204030204" pitchFamily="34" charset="0"/>
              </a:rPr>
              <a:t>Idaho Falls, Idaho</a:t>
            </a:r>
            <a:endParaRPr lang="en-US" sz="1200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69" name="OTLSHAPE_M_3c52ac7b0afd48e1811e0a80ce6c5933_Date"/>
          <p:cNvSpPr txBox="1"/>
          <p:nvPr>
            <p:custDataLst>
              <p:tags r:id="rId32"/>
            </p:custDataLst>
          </p:nvPr>
        </p:nvSpPr>
        <p:spPr>
          <a:xfrm>
            <a:off x="3680218" y="4461510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C8BBCB"/>
                </a:solidFill>
                <a:latin typeface="Calibri" panose="020F0502020204030204" pitchFamily="34" charset="0"/>
              </a:rPr>
              <a:t>17:33</a:t>
            </a:r>
            <a:endParaRPr lang="en-US" sz="1200" spc="-16">
              <a:solidFill>
                <a:srgbClr val="C8BBCB"/>
              </a:solidFill>
              <a:latin typeface="Calibri" panose="020F0502020204030204" pitchFamily="34" charset="0"/>
            </a:endParaRPr>
          </a:p>
        </p:txBody>
      </p:sp>
      <p:sp>
        <p:nvSpPr>
          <p:cNvPr id="670" name="OTLSHAPE_M_3c52ac7b0afd48e1811e0a80ce6c5933_Shape"/>
          <p:cNvSpPr/>
          <p:nvPr>
            <p:custDataLst>
              <p:tags r:id="rId33"/>
            </p:custDataLst>
          </p:nvPr>
        </p:nvSpPr>
        <p:spPr>
          <a:xfrm>
            <a:off x="3785269" y="3746500"/>
            <a:ext cx="152400" cy="177800"/>
          </a:xfrm>
          <a:prstGeom prst="triangle">
            <a:avLst/>
          </a:prstGeom>
          <a:solidFill>
            <a:srgbClr val="C8BBC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1" name="OTLSHAPE_M_15e2aa6db5584a16a9b1e5bbf70b45f1_Title"/>
          <p:cNvSpPr txBox="1"/>
          <p:nvPr>
            <p:custDataLst>
              <p:tags r:id="rId34"/>
            </p:custDataLst>
          </p:nvPr>
        </p:nvSpPr>
        <p:spPr>
          <a:xfrm>
            <a:off x="4176510" y="4161155"/>
            <a:ext cx="10795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chemeClr val="lt1"/>
                </a:solidFill>
                <a:latin typeface="Calibri" panose="020F0502020204030204" pitchFamily="34" charset="0"/>
              </a:rPr>
              <a:t>Casper, Wyoming</a:t>
            </a:r>
            <a:endParaRPr lang="en-US" sz="1200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72" name="OTLSHAPE_M_15e2aa6db5584a16a9b1e5bbf70b45f1_Date"/>
          <p:cNvSpPr txBox="1"/>
          <p:nvPr>
            <p:custDataLst>
              <p:tags r:id="rId35"/>
            </p:custDataLst>
          </p:nvPr>
        </p:nvSpPr>
        <p:spPr>
          <a:xfrm>
            <a:off x="4536597" y="3949700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C8BBCB"/>
                </a:solidFill>
                <a:latin typeface="Calibri" panose="020F0502020204030204" pitchFamily="34" charset="0"/>
              </a:rPr>
              <a:t>17:43</a:t>
            </a:r>
            <a:endParaRPr lang="en-US" sz="1200" spc="-16">
              <a:solidFill>
                <a:srgbClr val="C8BBCB"/>
              </a:solidFill>
              <a:latin typeface="Calibri" panose="020F0502020204030204" pitchFamily="34" charset="0"/>
            </a:endParaRPr>
          </a:p>
        </p:txBody>
      </p:sp>
      <p:sp>
        <p:nvSpPr>
          <p:cNvPr id="673" name="OTLSHAPE_M_15e2aa6db5584a16a9b1e5bbf70b45f1_Shape"/>
          <p:cNvSpPr/>
          <p:nvPr>
            <p:custDataLst>
              <p:tags r:id="rId36"/>
            </p:custDataLst>
          </p:nvPr>
        </p:nvSpPr>
        <p:spPr>
          <a:xfrm>
            <a:off x="4641647" y="3746500"/>
            <a:ext cx="152400" cy="177800"/>
          </a:xfrm>
          <a:prstGeom prst="triangle">
            <a:avLst/>
          </a:prstGeom>
          <a:solidFill>
            <a:srgbClr val="C8BBC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4" name="OTLSHAPE_M_b36ff6f7c38f498db181383181ba683a_Title"/>
          <p:cNvSpPr txBox="1"/>
          <p:nvPr>
            <p:custDataLst>
              <p:tags r:id="rId37"/>
            </p:custDataLst>
          </p:nvPr>
        </p:nvSpPr>
        <p:spPr>
          <a:xfrm>
            <a:off x="5880970" y="4672965"/>
            <a:ext cx="1092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chemeClr val="lt1"/>
                </a:solidFill>
                <a:latin typeface="Calibri" panose="020F0502020204030204" pitchFamily="34" charset="0"/>
              </a:rPr>
              <a:t>Lincoln, Nebraska</a:t>
            </a:r>
            <a:endParaRPr lang="en-US" sz="1200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675" name="OTLSHAPE_M_b36ff6f7c38f498db181383181ba683a_Date"/>
          <p:cNvSpPr txBox="1"/>
          <p:nvPr>
            <p:custDataLst>
              <p:tags r:id="rId38"/>
            </p:custDataLst>
          </p:nvPr>
        </p:nvSpPr>
        <p:spPr>
          <a:xfrm>
            <a:off x="6249354" y="4461510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C8BBCB"/>
                </a:solidFill>
                <a:latin typeface="Calibri" panose="020F0502020204030204" pitchFamily="34" charset="0"/>
              </a:rPr>
              <a:t>18:03</a:t>
            </a:r>
            <a:endParaRPr lang="en-US" sz="1200" spc="-16">
              <a:solidFill>
                <a:srgbClr val="C8BBCB"/>
              </a:solidFill>
              <a:latin typeface="Calibri" panose="020F0502020204030204" pitchFamily="34" charset="0"/>
            </a:endParaRPr>
          </a:p>
        </p:txBody>
      </p:sp>
      <p:sp>
        <p:nvSpPr>
          <p:cNvPr id="676" name="OTLSHAPE_M_b36ff6f7c38f498db181383181ba683a_Shape"/>
          <p:cNvSpPr/>
          <p:nvPr>
            <p:custDataLst>
              <p:tags r:id="rId39"/>
            </p:custDataLst>
          </p:nvPr>
        </p:nvSpPr>
        <p:spPr>
          <a:xfrm>
            <a:off x="6354404" y="3746500"/>
            <a:ext cx="152400" cy="177800"/>
          </a:xfrm>
          <a:prstGeom prst="triangle">
            <a:avLst/>
          </a:prstGeom>
          <a:solidFill>
            <a:srgbClr val="C8BBC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OTLSHAPE_M_4fd48b4f52754a028e237a828c03ee4c_Title"/>
          <p:cNvSpPr txBox="1"/>
          <p:nvPr>
            <p:custDataLst>
              <p:tags r:id="rId40"/>
            </p:custDataLst>
          </p:nvPr>
        </p:nvSpPr>
        <p:spPr>
          <a:xfrm>
            <a:off x="6097267" y="4161155"/>
            <a:ext cx="1003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chemeClr val="lt1"/>
                </a:solidFill>
                <a:latin typeface="Calibri" panose="020F0502020204030204" pitchFamily="34" charset="0"/>
              </a:rPr>
              <a:t>Sabetha, Kansas</a:t>
            </a:r>
            <a:endParaRPr lang="en-US" sz="1200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40" name="OTLSHAPE_M_4fd48b4f52754a028e237a828c03ee4c_Date"/>
          <p:cNvSpPr txBox="1"/>
          <p:nvPr>
            <p:custDataLst>
              <p:tags r:id="rId41"/>
            </p:custDataLst>
          </p:nvPr>
        </p:nvSpPr>
        <p:spPr>
          <a:xfrm>
            <a:off x="6420630" y="3949700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C8BBCB"/>
                </a:solidFill>
                <a:latin typeface="Calibri" panose="020F0502020204030204" pitchFamily="34" charset="0"/>
              </a:rPr>
              <a:t>18:05</a:t>
            </a:r>
            <a:endParaRPr lang="en-US" sz="1200" spc="-16">
              <a:solidFill>
                <a:srgbClr val="C8BBCB"/>
              </a:solidFill>
              <a:latin typeface="Calibri" panose="020F0502020204030204" pitchFamily="34" charset="0"/>
            </a:endParaRPr>
          </a:p>
        </p:txBody>
      </p:sp>
      <p:sp>
        <p:nvSpPr>
          <p:cNvPr id="741" name="OTLSHAPE_M_4fd48b4f52754a028e237a828c03ee4c_Shape"/>
          <p:cNvSpPr/>
          <p:nvPr>
            <p:custDataLst>
              <p:tags r:id="rId42"/>
            </p:custDataLst>
          </p:nvPr>
        </p:nvSpPr>
        <p:spPr>
          <a:xfrm>
            <a:off x="6525680" y="3746500"/>
            <a:ext cx="152400" cy="177800"/>
          </a:xfrm>
          <a:prstGeom prst="triangle">
            <a:avLst/>
          </a:prstGeom>
          <a:solidFill>
            <a:srgbClr val="C8BBC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" name="OTLSHAPE_M_9a78a5203c51435d99cc5372b206c926_Title"/>
          <p:cNvSpPr txBox="1"/>
          <p:nvPr>
            <p:custDataLst>
              <p:tags r:id="rId43"/>
            </p:custDataLst>
          </p:nvPr>
        </p:nvSpPr>
        <p:spPr>
          <a:xfrm>
            <a:off x="6656298" y="6208395"/>
            <a:ext cx="14224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lt1"/>
                </a:solidFill>
                <a:latin typeface="Calibri" panose="020F0502020204030204" pitchFamily="34" charset="0"/>
              </a:rPr>
              <a:t>Jefferson City, Missouri</a:t>
            </a:r>
            <a:endParaRPr lang="en-US" sz="1200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43" name="OTLSHAPE_M_9a78a5203c51435d99cc5372b206c926_Date"/>
          <p:cNvSpPr txBox="1"/>
          <p:nvPr>
            <p:custDataLst>
              <p:tags r:id="rId44"/>
            </p:custDataLst>
          </p:nvPr>
        </p:nvSpPr>
        <p:spPr>
          <a:xfrm>
            <a:off x="7191370" y="5996940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C8BBCB"/>
                </a:solidFill>
                <a:latin typeface="Calibri" panose="020F0502020204030204" pitchFamily="34" charset="0"/>
              </a:rPr>
              <a:t>18:14</a:t>
            </a:r>
            <a:endParaRPr lang="en-US" sz="1200" spc="-16">
              <a:solidFill>
                <a:srgbClr val="C8BBCB"/>
              </a:solidFill>
              <a:latin typeface="Calibri" panose="020F0502020204030204" pitchFamily="34" charset="0"/>
            </a:endParaRPr>
          </a:p>
        </p:txBody>
      </p:sp>
      <p:sp>
        <p:nvSpPr>
          <p:cNvPr id="744" name="OTLSHAPE_M_9a78a5203c51435d99cc5372b206c926_Shape"/>
          <p:cNvSpPr/>
          <p:nvPr>
            <p:custDataLst>
              <p:tags r:id="rId45"/>
            </p:custDataLst>
          </p:nvPr>
        </p:nvSpPr>
        <p:spPr>
          <a:xfrm>
            <a:off x="7296421" y="3746500"/>
            <a:ext cx="152400" cy="177800"/>
          </a:xfrm>
          <a:prstGeom prst="triangle">
            <a:avLst/>
          </a:prstGeom>
          <a:solidFill>
            <a:srgbClr val="C8BBC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" name="OTLSHAPE_M_e5c5ac8c05c44f3a93838933fc15e1c7_Title"/>
          <p:cNvSpPr txBox="1"/>
          <p:nvPr>
            <p:custDataLst>
              <p:tags r:id="rId46"/>
            </p:custDataLst>
          </p:nvPr>
        </p:nvSpPr>
        <p:spPr>
          <a:xfrm>
            <a:off x="7374530" y="4672965"/>
            <a:ext cx="1193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lt1"/>
                </a:solidFill>
                <a:latin typeface="Calibri" panose="020F0502020204030204" pitchFamily="34" charset="0"/>
              </a:rPr>
              <a:t>Carbondale, Illinois</a:t>
            </a:r>
            <a:endParaRPr lang="en-US" sz="1200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46" name="OTLSHAPE_M_e5c5ac8c05c44f3a93838933fc15e1c7_Date"/>
          <p:cNvSpPr txBox="1"/>
          <p:nvPr>
            <p:custDataLst>
              <p:tags r:id="rId47"/>
            </p:custDataLst>
          </p:nvPr>
        </p:nvSpPr>
        <p:spPr>
          <a:xfrm>
            <a:off x="7790836" y="4461510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C8BBCB"/>
                </a:solidFill>
                <a:latin typeface="Calibri" panose="020F0502020204030204" pitchFamily="34" charset="0"/>
              </a:rPr>
              <a:t>18:21</a:t>
            </a:r>
            <a:endParaRPr lang="en-US" sz="1200" spc="-16">
              <a:solidFill>
                <a:srgbClr val="C8BBCB"/>
              </a:solidFill>
              <a:latin typeface="Calibri" panose="020F0502020204030204" pitchFamily="34" charset="0"/>
            </a:endParaRPr>
          </a:p>
        </p:txBody>
      </p:sp>
      <p:sp>
        <p:nvSpPr>
          <p:cNvPr id="747" name="OTLSHAPE_M_e5c5ac8c05c44f3a93838933fc15e1c7_Shape"/>
          <p:cNvSpPr/>
          <p:nvPr>
            <p:custDataLst>
              <p:tags r:id="rId48"/>
            </p:custDataLst>
          </p:nvPr>
        </p:nvSpPr>
        <p:spPr>
          <a:xfrm>
            <a:off x="7895886" y="3746500"/>
            <a:ext cx="152400" cy="177800"/>
          </a:xfrm>
          <a:prstGeom prst="triangle">
            <a:avLst/>
          </a:prstGeom>
          <a:solidFill>
            <a:srgbClr val="C8BBC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8" name="OTLSHAPE_M_55f326f9242a4ea788051954e2fc8bbe_Title"/>
          <p:cNvSpPr txBox="1"/>
          <p:nvPr>
            <p:custDataLst>
              <p:tags r:id="rId49"/>
            </p:custDataLst>
          </p:nvPr>
        </p:nvSpPr>
        <p:spPr>
          <a:xfrm>
            <a:off x="7734288" y="5696585"/>
            <a:ext cx="1320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lt1"/>
                </a:solidFill>
                <a:latin typeface="Calibri" panose="020F0502020204030204" pitchFamily="34" charset="0"/>
              </a:rPr>
              <a:t>Hopkinsville, Kentuky</a:t>
            </a:r>
            <a:endParaRPr lang="en-US" sz="1200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49" name="OTLSHAPE_M_55f326f9242a4ea788051954e2fc8bbe_Date"/>
          <p:cNvSpPr txBox="1"/>
          <p:nvPr>
            <p:custDataLst>
              <p:tags r:id="rId50"/>
            </p:custDataLst>
          </p:nvPr>
        </p:nvSpPr>
        <p:spPr>
          <a:xfrm>
            <a:off x="8219025" y="5485130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C8BBCB"/>
                </a:solidFill>
                <a:latin typeface="Calibri" panose="020F0502020204030204" pitchFamily="34" charset="0"/>
              </a:rPr>
              <a:t>18:26</a:t>
            </a:r>
            <a:endParaRPr lang="en-US" sz="1200" spc="-16">
              <a:solidFill>
                <a:srgbClr val="C8BBCB"/>
              </a:solidFill>
              <a:latin typeface="Calibri" panose="020F0502020204030204" pitchFamily="34" charset="0"/>
            </a:endParaRPr>
          </a:p>
        </p:txBody>
      </p:sp>
      <p:sp>
        <p:nvSpPr>
          <p:cNvPr id="750" name="OTLSHAPE_M_55f326f9242a4ea788051954e2fc8bbe_Shape"/>
          <p:cNvSpPr/>
          <p:nvPr>
            <p:custDataLst>
              <p:tags r:id="rId51"/>
            </p:custDataLst>
          </p:nvPr>
        </p:nvSpPr>
        <p:spPr>
          <a:xfrm>
            <a:off x="8324076" y="3746500"/>
            <a:ext cx="152400" cy="177800"/>
          </a:xfrm>
          <a:prstGeom prst="triangle">
            <a:avLst/>
          </a:prstGeom>
          <a:solidFill>
            <a:srgbClr val="C8BBC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1" name="OTLSHAPE_M_f55c8663298d46b882ac4cb457c798db_Title"/>
          <p:cNvSpPr txBox="1"/>
          <p:nvPr>
            <p:custDataLst>
              <p:tags r:id="rId52"/>
            </p:custDataLst>
          </p:nvPr>
        </p:nvSpPr>
        <p:spPr>
          <a:xfrm>
            <a:off x="7928275" y="4161155"/>
            <a:ext cx="1282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chemeClr val="lt1"/>
                </a:solidFill>
                <a:latin typeface="Calibri" panose="020F0502020204030204" pitchFamily="34" charset="0"/>
              </a:rPr>
              <a:t>Nashville, Tennessee</a:t>
            </a:r>
            <a:endParaRPr lang="en-US" sz="1200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52" name="OTLSHAPE_M_f55c8663298d46b882ac4cb457c798db_Date"/>
          <p:cNvSpPr txBox="1"/>
          <p:nvPr>
            <p:custDataLst>
              <p:tags r:id="rId53"/>
            </p:custDataLst>
          </p:nvPr>
        </p:nvSpPr>
        <p:spPr>
          <a:xfrm>
            <a:off x="8390301" y="3949700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C8BBCB"/>
                </a:solidFill>
                <a:latin typeface="Calibri" panose="020F0502020204030204" pitchFamily="34" charset="0"/>
              </a:rPr>
              <a:t>18:28</a:t>
            </a:r>
            <a:endParaRPr lang="en-US" sz="1200" spc="-16">
              <a:solidFill>
                <a:srgbClr val="C8BBCB"/>
              </a:solidFill>
              <a:latin typeface="Calibri" panose="020F0502020204030204" pitchFamily="34" charset="0"/>
            </a:endParaRPr>
          </a:p>
        </p:txBody>
      </p:sp>
      <p:sp>
        <p:nvSpPr>
          <p:cNvPr id="753" name="OTLSHAPE_M_f55c8663298d46b882ac4cb457c798db_Shape"/>
          <p:cNvSpPr/>
          <p:nvPr>
            <p:custDataLst>
              <p:tags r:id="rId54"/>
            </p:custDataLst>
          </p:nvPr>
        </p:nvSpPr>
        <p:spPr>
          <a:xfrm>
            <a:off x="8495351" y="3746500"/>
            <a:ext cx="152400" cy="177800"/>
          </a:xfrm>
          <a:prstGeom prst="triangle">
            <a:avLst/>
          </a:prstGeom>
          <a:solidFill>
            <a:srgbClr val="C8BBC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4" name="OTLSHAPE_M_c3538b4b48d844a7b2eb1b99c33b0086_Title"/>
          <p:cNvSpPr txBox="1"/>
          <p:nvPr>
            <p:custDataLst>
              <p:tags r:id="rId55"/>
            </p:custDataLst>
          </p:nvPr>
        </p:nvSpPr>
        <p:spPr>
          <a:xfrm>
            <a:off x="8825106" y="5184775"/>
            <a:ext cx="1028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chemeClr val="lt1"/>
                </a:solidFill>
                <a:latin typeface="Calibri" panose="020F0502020204030204" pitchFamily="34" charset="0"/>
              </a:rPr>
              <a:t>Clayton, Georgia</a:t>
            </a:r>
            <a:endParaRPr lang="en-US" sz="1200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55" name="OTLSHAPE_M_c3538b4b48d844a7b2eb1b99c33b0086_Date"/>
          <p:cNvSpPr txBox="1"/>
          <p:nvPr>
            <p:custDataLst>
              <p:tags r:id="rId56"/>
            </p:custDataLst>
          </p:nvPr>
        </p:nvSpPr>
        <p:spPr>
          <a:xfrm>
            <a:off x="9161042" y="4973320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C8BBCB"/>
                </a:solidFill>
                <a:latin typeface="Calibri" panose="020F0502020204030204" pitchFamily="34" charset="0"/>
              </a:rPr>
              <a:t>18:37</a:t>
            </a:r>
            <a:endParaRPr lang="en-US" sz="1200" spc="-16">
              <a:solidFill>
                <a:srgbClr val="C8BBCB"/>
              </a:solidFill>
              <a:latin typeface="Calibri" panose="020F0502020204030204" pitchFamily="34" charset="0"/>
            </a:endParaRPr>
          </a:p>
        </p:txBody>
      </p:sp>
      <p:sp>
        <p:nvSpPr>
          <p:cNvPr id="756" name="OTLSHAPE_M_c3538b4b48d844a7b2eb1b99c33b0086_Shape"/>
          <p:cNvSpPr/>
          <p:nvPr>
            <p:custDataLst>
              <p:tags r:id="rId57"/>
            </p:custDataLst>
          </p:nvPr>
        </p:nvSpPr>
        <p:spPr>
          <a:xfrm>
            <a:off x="9266092" y="3746500"/>
            <a:ext cx="152400" cy="177800"/>
          </a:xfrm>
          <a:prstGeom prst="triangle">
            <a:avLst/>
          </a:prstGeom>
          <a:solidFill>
            <a:srgbClr val="C8BBC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7" name="OTLSHAPE_M_1bc36a5ef5d4497c83c852524fae8d51_Title"/>
          <p:cNvSpPr txBox="1"/>
          <p:nvPr>
            <p:custDataLst>
              <p:tags r:id="rId58"/>
            </p:custDataLst>
          </p:nvPr>
        </p:nvSpPr>
        <p:spPr>
          <a:xfrm>
            <a:off x="9068211" y="4672965"/>
            <a:ext cx="1574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lt1"/>
                </a:solidFill>
                <a:latin typeface="Calibri" panose="020F0502020204030204" pitchFamily="34" charset="0"/>
              </a:rPr>
              <a:t>Columbia, South Carolina</a:t>
            </a:r>
            <a:endParaRPr lang="en-US" sz="1200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58" name="OTLSHAPE_M_1bc36a5ef5d4497c83c852524fae8d51_Date"/>
          <p:cNvSpPr txBox="1"/>
          <p:nvPr>
            <p:custDataLst>
              <p:tags r:id="rId59"/>
            </p:custDataLst>
          </p:nvPr>
        </p:nvSpPr>
        <p:spPr>
          <a:xfrm>
            <a:off x="9674869" y="4461510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C8BBCB"/>
                </a:solidFill>
                <a:latin typeface="Calibri" panose="020F0502020204030204" pitchFamily="34" charset="0"/>
              </a:rPr>
              <a:t>18:43</a:t>
            </a:r>
            <a:endParaRPr lang="en-US" sz="1200" spc="-16">
              <a:solidFill>
                <a:srgbClr val="C8BBCB"/>
              </a:solidFill>
              <a:latin typeface="Calibri" panose="020F0502020204030204" pitchFamily="34" charset="0"/>
            </a:endParaRPr>
          </a:p>
        </p:txBody>
      </p:sp>
      <p:sp>
        <p:nvSpPr>
          <p:cNvPr id="759" name="OTLSHAPE_M_1bc36a5ef5d4497c83c852524fae8d51_Shape"/>
          <p:cNvSpPr/>
          <p:nvPr>
            <p:custDataLst>
              <p:tags r:id="rId60"/>
            </p:custDataLst>
          </p:nvPr>
        </p:nvSpPr>
        <p:spPr>
          <a:xfrm>
            <a:off x="9779919" y="3746500"/>
            <a:ext cx="152400" cy="177800"/>
          </a:xfrm>
          <a:prstGeom prst="triangle">
            <a:avLst/>
          </a:prstGeom>
          <a:solidFill>
            <a:srgbClr val="C8BBC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0" name="OTLSHAPE_M_11966f97f48f48d8aeb8520cb9cdfbb0_Title"/>
          <p:cNvSpPr txBox="1"/>
          <p:nvPr>
            <p:custDataLst>
              <p:tags r:id="rId61"/>
            </p:custDataLst>
          </p:nvPr>
        </p:nvSpPr>
        <p:spPr>
          <a:xfrm>
            <a:off x="9370906" y="4161155"/>
            <a:ext cx="1651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lt1"/>
                </a:solidFill>
                <a:latin typeface="Calibri" panose="020F0502020204030204" pitchFamily="34" charset="0"/>
              </a:rPr>
              <a:t>Charleston, South Carolina</a:t>
            </a:r>
            <a:endParaRPr lang="en-US" sz="1200" spc="-4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761" name="OTLSHAPE_M_11966f97f48f48d8aeb8520cb9cdfbb0_Date"/>
          <p:cNvSpPr txBox="1"/>
          <p:nvPr>
            <p:custDataLst>
              <p:tags r:id="rId62"/>
            </p:custDataLst>
          </p:nvPr>
        </p:nvSpPr>
        <p:spPr>
          <a:xfrm>
            <a:off x="10017420" y="3949700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C8BBCB"/>
                </a:solidFill>
                <a:latin typeface="Calibri" panose="020F0502020204030204" pitchFamily="34" charset="0"/>
              </a:rPr>
              <a:t>18:47</a:t>
            </a:r>
            <a:endParaRPr lang="en-US" sz="1200" spc="-16">
              <a:solidFill>
                <a:srgbClr val="C8BBCB"/>
              </a:solidFill>
              <a:latin typeface="Calibri" panose="020F0502020204030204" pitchFamily="34" charset="0"/>
            </a:endParaRPr>
          </a:p>
        </p:txBody>
      </p:sp>
      <p:sp>
        <p:nvSpPr>
          <p:cNvPr id="762" name="OTLSHAPE_M_11966f97f48f48d8aeb8520cb9cdfbb0_Shape"/>
          <p:cNvSpPr/>
          <p:nvPr>
            <p:custDataLst>
              <p:tags r:id="rId63"/>
            </p:custDataLst>
          </p:nvPr>
        </p:nvSpPr>
        <p:spPr>
          <a:xfrm>
            <a:off x="10122471" y="3746500"/>
            <a:ext cx="152400" cy="177800"/>
          </a:xfrm>
          <a:prstGeom prst="triangle">
            <a:avLst/>
          </a:prstGeom>
          <a:solidFill>
            <a:srgbClr val="C8BBCB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1584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solar eclipse"/>
          <p:cNvPicPr>
            <a:picLocks noChangeAspect="1" noChangeArrowheads="1"/>
          </p:cNvPicPr>
          <p:nvPr/>
        </p:nvPicPr>
        <p:blipFill rotWithShape="1">
          <a:blip r:embed="rId6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5"/>
          <a:stretch/>
        </p:blipFill>
        <p:spPr bwMode="auto">
          <a:xfrm>
            <a:off x="0" y="536533"/>
            <a:ext cx="7515475" cy="6322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87" name="OTLSHAPE_M_1bc36a5ef5d4497c83c852524fae8d51_Connector2"/>
          <p:cNvCxnSpPr/>
          <p:nvPr>
            <p:custDataLst>
              <p:tags r:id="rId2"/>
            </p:custDataLst>
          </p:nvPr>
        </p:nvCxnSpPr>
        <p:spPr>
          <a:xfrm>
            <a:off x="9856119" y="1634998"/>
            <a:ext cx="0" cy="88900"/>
          </a:xfrm>
          <a:prstGeom prst="line">
            <a:avLst/>
          </a:prstGeom>
          <a:ln w="9525" cap="flat" cmpd="sng" algn="ctr">
            <a:solidFill>
              <a:srgbClr val="EDF0E6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6" name="OTLSHAPE_M_1bc36a5ef5d4497c83c852524fae8d51_Connector1"/>
          <p:cNvCxnSpPr/>
          <p:nvPr>
            <p:custDataLst>
              <p:tags r:id="rId3"/>
            </p:custDataLst>
          </p:nvPr>
        </p:nvCxnSpPr>
        <p:spPr>
          <a:xfrm>
            <a:off x="9856119" y="1092200"/>
            <a:ext cx="0" cy="325755"/>
          </a:xfrm>
          <a:prstGeom prst="line">
            <a:avLst/>
          </a:prstGeom>
          <a:ln w="9525" cap="flat" cmpd="sng" algn="ctr">
            <a:solidFill>
              <a:srgbClr val="EDF0E6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5" name="OTLSHAPE_M_c3538b4b48d844a7b2eb1b99c33b0086_Connector3"/>
          <p:cNvCxnSpPr/>
          <p:nvPr>
            <p:custDataLst>
              <p:tags r:id="rId4"/>
            </p:custDataLst>
          </p:nvPr>
        </p:nvCxnSpPr>
        <p:spPr>
          <a:xfrm>
            <a:off x="9342292" y="2177796"/>
            <a:ext cx="0" cy="88900"/>
          </a:xfrm>
          <a:prstGeom prst="line">
            <a:avLst/>
          </a:prstGeom>
          <a:ln w="9525" cap="flat" cmpd="sng" algn="ctr">
            <a:solidFill>
              <a:srgbClr val="EDF0E6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4" name="OTLSHAPE_M_c3538b4b48d844a7b2eb1b99c33b0086_Connector2"/>
          <p:cNvCxnSpPr/>
          <p:nvPr>
            <p:custDataLst>
              <p:tags r:id="rId5"/>
            </p:custDataLst>
          </p:nvPr>
        </p:nvCxnSpPr>
        <p:spPr>
          <a:xfrm>
            <a:off x="9342292" y="1634998"/>
            <a:ext cx="0" cy="325755"/>
          </a:xfrm>
          <a:prstGeom prst="line">
            <a:avLst/>
          </a:prstGeom>
          <a:ln w="9525" cap="flat" cmpd="sng" algn="ctr">
            <a:solidFill>
              <a:srgbClr val="EDF0E6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3" name="OTLSHAPE_M_c3538b4b48d844a7b2eb1b99c33b0086_Connector1"/>
          <p:cNvCxnSpPr/>
          <p:nvPr>
            <p:custDataLst>
              <p:tags r:id="rId6"/>
            </p:custDataLst>
          </p:nvPr>
        </p:nvCxnSpPr>
        <p:spPr>
          <a:xfrm>
            <a:off x="9342292" y="1092200"/>
            <a:ext cx="0" cy="325755"/>
          </a:xfrm>
          <a:prstGeom prst="line">
            <a:avLst/>
          </a:prstGeom>
          <a:ln w="9525" cap="flat" cmpd="sng" algn="ctr">
            <a:solidFill>
              <a:srgbClr val="EDF0E6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2" name="OTLSHAPE_M_f55c8663298d46b882ac4cb457c798db_Connector3"/>
          <p:cNvCxnSpPr/>
          <p:nvPr>
            <p:custDataLst>
              <p:tags r:id="rId7"/>
            </p:custDataLst>
          </p:nvPr>
        </p:nvCxnSpPr>
        <p:spPr>
          <a:xfrm>
            <a:off x="8571551" y="2177796"/>
            <a:ext cx="0" cy="631698"/>
          </a:xfrm>
          <a:prstGeom prst="line">
            <a:avLst/>
          </a:prstGeom>
          <a:ln w="9525" cap="flat" cmpd="sng" algn="ctr">
            <a:solidFill>
              <a:srgbClr val="EDF0E6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1" name="OTLSHAPE_M_f55c8663298d46b882ac4cb457c798db_Connector2"/>
          <p:cNvCxnSpPr/>
          <p:nvPr>
            <p:custDataLst>
              <p:tags r:id="rId8"/>
            </p:custDataLst>
          </p:nvPr>
        </p:nvCxnSpPr>
        <p:spPr>
          <a:xfrm>
            <a:off x="8571551" y="1634998"/>
            <a:ext cx="0" cy="325755"/>
          </a:xfrm>
          <a:prstGeom prst="line">
            <a:avLst/>
          </a:prstGeom>
          <a:ln w="9525" cap="flat" cmpd="sng" algn="ctr">
            <a:solidFill>
              <a:srgbClr val="EDF0E6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0" name="OTLSHAPE_M_f55c8663298d46b882ac4cb457c798db_Connector1"/>
          <p:cNvCxnSpPr/>
          <p:nvPr>
            <p:custDataLst>
              <p:tags r:id="rId9"/>
            </p:custDataLst>
          </p:nvPr>
        </p:nvCxnSpPr>
        <p:spPr>
          <a:xfrm>
            <a:off x="8571551" y="1092200"/>
            <a:ext cx="0" cy="325755"/>
          </a:xfrm>
          <a:prstGeom prst="line">
            <a:avLst/>
          </a:prstGeom>
          <a:ln w="9525" cap="flat" cmpd="sng" algn="ctr">
            <a:solidFill>
              <a:srgbClr val="EDF0E6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9" name="OTLSHAPE_M_e5c5ac8c05c44f3a93838933fc15e1c7_Connector2"/>
          <p:cNvCxnSpPr/>
          <p:nvPr>
            <p:custDataLst>
              <p:tags r:id="rId10"/>
            </p:custDataLst>
          </p:nvPr>
        </p:nvCxnSpPr>
        <p:spPr>
          <a:xfrm>
            <a:off x="7972086" y="1634998"/>
            <a:ext cx="0" cy="88900"/>
          </a:xfrm>
          <a:prstGeom prst="line">
            <a:avLst/>
          </a:prstGeom>
          <a:ln w="9525" cap="flat" cmpd="sng" algn="ctr">
            <a:solidFill>
              <a:srgbClr val="EDF0E6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8" name="OTLSHAPE_M_e5c5ac8c05c44f3a93838933fc15e1c7_Connector1"/>
          <p:cNvCxnSpPr/>
          <p:nvPr>
            <p:custDataLst>
              <p:tags r:id="rId11"/>
            </p:custDataLst>
          </p:nvPr>
        </p:nvCxnSpPr>
        <p:spPr>
          <a:xfrm>
            <a:off x="7972086" y="1092200"/>
            <a:ext cx="0" cy="325755"/>
          </a:xfrm>
          <a:prstGeom prst="line">
            <a:avLst/>
          </a:prstGeom>
          <a:ln w="9525" cap="flat" cmpd="sng" algn="ctr">
            <a:solidFill>
              <a:srgbClr val="EDF0E6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7" name="OTLSHAPE_M_9a78a5203c51435d99cc5372b206c926_Connector2"/>
          <p:cNvCxnSpPr/>
          <p:nvPr>
            <p:custDataLst>
              <p:tags r:id="rId12"/>
            </p:custDataLst>
          </p:nvPr>
        </p:nvCxnSpPr>
        <p:spPr>
          <a:xfrm>
            <a:off x="7372621" y="2177796"/>
            <a:ext cx="0" cy="1174496"/>
          </a:xfrm>
          <a:prstGeom prst="line">
            <a:avLst/>
          </a:prstGeom>
          <a:ln w="9525" cap="flat" cmpd="sng" algn="ctr">
            <a:solidFill>
              <a:srgbClr val="EDF0E6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6" name="OTLSHAPE_M_9a78a5203c51435d99cc5372b206c926_Connector1"/>
          <p:cNvCxnSpPr/>
          <p:nvPr>
            <p:custDataLst>
              <p:tags r:id="rId13"/>
            </p:custDataLst>
          </p:nvPr>
        </p:nvCxnSpPr>
        <p:spPr>
          <a:xfrm>
            <a:off x="7372621" y="1092200"/>
            <a:ext cx="0" cy="868553"/>
          </a:xfrm>
          <a:prstGeom prst="line">
            <a:avLst/>
          </a:prstGeom>
          <a:ln w="9525" cap="flat" cmpd="sng" algn="ctr">
            <a:solidFill>
              <a:srgbClr val="EDF0E6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5" name="OTLSHAPE_M_b36ff6f7c38f498db181383181ba683a_Connector3"/>
          <p:cNvCxnSpPr/>
          <p:nvPr>
            <p:custDataLst>
              <p:tags r:id="rId14"/>
            </p:custDataLst>
          </p:nvPr>
        </p:nvCxnSpPr>
        <p:spPr>
          <a:xfrm>
            <a:off x="6430604" y="1634998"/>
            <a:ext cx="0" cy="88900"/>
          </a:xfrm>
          <a:prstGeom prst="line">
            <a:avLst/>
          </a:prstGeom>
          <a:ln w="9525" cap="flat" cmpd="sng" algn="ctr">
            <a:solidFill>
              <a:srgbClr val="EDF0E6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4" name="OTLSHAPE_M_b36ff6f7c38f498db181383181ba683a_Connector1"/>
          <p:cNvCxnSpPr/>
          <p:nvPr>
            <p:custDataLst>
              <p:tags r:id="rId15"/>
            </p:custDataLst>
          </p:nvPr>
        </p:nvCxnSpPr>
        <p:spPr>
          <a:xfrm>
            <a:off x="6430604" y="1092200"/>
            <a:ext cx="0" cy="114300"/>
          </a:xfrm>
          <a:prstGeom prst="line">
            <a:avLst/>
          </a:prstGeom>
          <a:ln w="9525" cap="flat" cmpd="sng" algn="ctr">
            <a:solidFill>
              <a:srgbClr val="EDF0E6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3" name="OTLSHAPE_M_3c52ac7b0afd48e1811e0a80ce6c5933_Connector1"/>
          <p:cNvCxnSpPr/>
          <p:nvPr>
            <p:custDataLst>
              <p:tags r:id="rId16"/>
            </p:custDataLst>
          </p:nvPr>
        </p:nvCxnSpPr>
        <p:spPr>
          <a:xfrm>
            <a:off x="3861469" y="1092200"/>
            <a:ext cx="0" cy="631698"/>
          </a:xfrm>
          <a:prstGeom prst="line">
            <a:avLst/>
          </a:prstGeom>
          <a:ln w="9525" cap="flat" cmpd="sng" algn="ctr">
            <a:solidFill>
              <a:srgbClr val="EDF0E6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0" name="OTLSHAPE_TB_00000000000000000000000000000000_LeftEndCaps" hidden="1"/>
          <p:cNvSpPr txBox="1"/>
          <p:nvPr>
            <p:custDataLst>
              <p:tags r:id="rId17"/>
            </p:custDataLst>
          </p:nvPr>
        </p:nvSpPr>
        <p:spPr>
          <a:xfrm>
            <a:off x="254000" y="736769"/>
            <a:ext cx="6604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 panose="020F0502020204030204" pitchFamily="34" charset="0"/>
              </a:rPr>
              <a:t>Aug 21</a:t>
            </a:r>
            <a:endParaRPr lang="en-US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161" name="OTLSHAPE_TB_00000000000000000000000000000000_RightEndCaps"/>
          <p:cNvSpPr txBox="1"/>
          <p:nvPr>
            <p:custDataLst>
              <p:tags r:id="rId18"/>
            </p:custDataLst>
          </p:nvPr>
        </p:nvSpPr>
        <p:spPr>
          <a:xfrm>
            <a:off x="11437535" y="767779"/>
            <a:ext cx="508000" cy="2170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400" spc="-18" dirty="0" smtClean="0">
                <a:solidFill>
                  <a:srgbClr val="FEFFFF"/>
                </a:solidFill>
                <a:latin typeface="Calibri" panose="020F0502020204030204" pitchFamily="34" charset="0"/>
              </a:rPr>
              <a:t>Aug 21</a:t>
            </a:r>
            <a:endParaRPr lang="en-US" sz="1400" spc="-18" dirty="0">
              <a:solidFill>
                <a:srgbClr val="FEFFFF"/>
              </a:solidFill>
              <a:latin typeface="Calibri" panose="020F0502020204030204" pitchFamily="34" charset="0"/>
            </a:endParaRPr>
          </a:p>
        </p:txBody>
      </p:sp>
      <p:sp>
        <p:nvSpPr>
          <p:cNvPr id="1162" name="OTLSHAPE_TB_00000000000000000000000000000000_ScaleContainer"/>
          <p:cNvSpPr/>
          <p:nvPr>
            <p:custDataLst>
              <p:tags r:id="rId19"/>
            </p:custDataLst>
          </p:nvPr>
        </p:nvSpPr>
        <p:spPr>
          <a:xfrm>
            <a:off x="1033992" y="685800"/>
            <a:ext cx="10287000" cy="381000"/>
          </a:xfrm>
          <a:prstGeom prst="roundRect">
            <a:avLst>
              <a:gd name="adj" fmla="val 100000"/>
            </a:avLst>
          </a:prstGeom>
          <a:gradFill flip="none" rotWithShape="1">
            <a:gsLst>
              <a:gs pos="0">
                <a:srgbClr val="000000"/>
              </a:gs>
              <a:gs pos="0">
                <a:schemeClr val="dk1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glow rad="63500">
              <a:srgbClr val="FEFFFF">
                <a:alpha val="77000"/>
              </a:srgbClr>
            </a:glow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3" name="OTLSHAPE_TB_00000000000000000000000000000000_ElapsedTime" hidden="1"/>
          <p:cNvSpPr/>
          <p:nvPr>
            <p:custDataLst>
              <p:tags r:id="rId20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4" name="OTLSHAPE_TB_00000000000000000000000000000000_TodayMarkerShape" hidden="1"/>
          <p:cNvSpPr/>
          <p:nvPr>
            <p:custDataLst>
              <p:tags r:id="rId21"/>
            </p:custDataLst>
          </p:nvPr>
        </p:nvSpPr>
        <p:spPr>
          <a:xfrm>
            <a:off x="979563" y="10668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5" name="OTLSHAPE_TB_00000000000000000000000000000000_TodayMarkerText" hidden="1"/>
          <p:cNvSpPr txBox="1"/>
          <p:nvPr>
            <p:custDataLst>
              <p:tags r:id="rId22"/>
            </p:custDataLst>
          </p:nvPr>
        </p:nvSpPr>
        <p:spPr>
          <a:xfrm>
            <a:off x="1033992" y="11938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166" name="OTLSHAPE_TB_00000000000000000000000000000000_TimescaleInterval1"/>
          <p:cNvSpPr txBox="1"/>
          <p:nvPr>
            <p:custDataLst>
              <p:tags r:id="rId23"/>
            </p:custDataLst>
          </p:nvPr>
        </p:nvSpPr>
        <p:spPr>
          <a:xfrm>
            <a:off x="1098919" y="783272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 dirty="0" smtClean="0">
                <a:solidFill>
                  <a:schemeClr val="lt1"/>
                </a:solidFill>
                <a:latin typeface="Calibri" panose="020F0502020204030204" pitchFamily="34" charset="0"/>
              </a:rPr>
              <a:t>5 pm</a:t>
            </a:r>
            <a:endParaRPr lang="en-US" sz="1200" spc="-18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167" name="OTLSHAPE_TB_00000000000000000000000000000000_Separator1"/>
          <p:cNvCxnSpPr/>
          <p:nvPr>
            <p:custDataLst>
              <p:tags r:id="rId24"/>
            </p:custDataLst>
          </p:nvPr>
        </p:nvCxnSpPr>
        <p:spPr>
          <a:xfrm>
            <a:off x="6172264" y="685800"/>
            <a:ext cx="0" cy="381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8" name="OTLSHAPE_TB_00000000000000000000000000000000_MinorTickMarkAbove1"/>
          <p:cNvCxnSpPr/>
          <p:nvPr>
            <p:custDataLst>
              <p:tags r:id="rId25"/>
            </p:custDataLst>
          </p:nvPr>
        </p:nvCxnSpPr>
        <p:spPr>
          <a:xfrm>
            <a:off x="3603841" y="685800"/>
            <a:ext cx="0" cy="47625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9" name="OTLSHAPE_TB_00000000000000000000000000000000_MinorTickMarkBelow1"/>
          <p:cNvCxnSpPr/>
          <p:nvPr>
            <p:custDataLst>
              <p:tags r:id="rId26"/>
            </p:custDataLst>
          </p:nvPr>
        </p:nvCxnSpPr>
        <p:spPr>
          <a:xfrm>
            <a:off x="3603841" y="1019175"/>
            <a:ext cx="0" cy="47625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0" name="OTLSHAPE_TB_00000000000000000000000000000000_TimescaleInterval2"/>
          <p:cNvSpPr txBox="1"/>
          <p:nvPr>
            <p:custDataLst>
              <p:tags r:id="rId27"/>
            </p:custDataLst>
          </p:nvPr>
        </p:nvSpPr>
        <p:spPr>
          <a:xfrm>
            <a:off x="6237191" y="783272"/>
            <a:ext cx="3175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 smtClean="0">
                <a:solidFill>
                  <a:schemeClr val="lt1"/>
                </a:solidFill>
                <a:latin typeface="Calibri" panose="020F0502020204030204" pitchFamily="34" charset="0"/>
              </a:rPr>
              <a:t>6 pm</a:t>
            </a:r>
            <a:endParaRPr lang="en-US" sz="1200" spc="-1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171" name="OTLSHAPE_TB_00000000000000000000000000000000_MinorTickMarkAbove2"/>
          <p:cNvCxnSpPr/>
          <p:nvPr>
            <p:custDataLst>
              <p:tags r:id="rId28"/>
            </p:custDataLst>
          </p:nvPr>
        </p:nvCxnSpPr>
        <p:spPr>
          <a:xfrm>
            <a:off x="8742827" y="685800"/>
            <a:ext cx="0" cy="47625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2" name="OTLSHAPE_TB_00000000000000000000000000000000_MinorTickMarkBelow2"/>
          <p:cNvCxnSpPr/>
          <p:nvPr>
            <p:custDataLst>
              <p:tags r:id="rId29"/>
            </p:custDataLst>
          </p:nvPr>
        </p:nvCxnSpPr>
        <p:spPr>
          <a:xfrm>
            <a:off x="8742827" y="1019175"/>
            <a:ext cx="0" cy="47625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8" name="OTLSHAPE_M_eef00276333a44f4860057873f5bc233_Title"/>
          <p:cNvSpPr txBox="1"/>
          <p:nvPr>
            <p:custDataLst>
              <p:tags r:id="rId30"/>
            </p:custDataLst>
          </p:nvPr>
        </p:nvSpPr>
        <p:spPr>
          <a:xfrm>
            <a:off x="2041405" y="1417955"/>
            <a:ext cx="10668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10" smtClean="0">
                <a:solidFill>
                  <a:schemeClr val="lt1"/>
                </a:solidFill>
                <a:latin typeface="Calibri" panose="020F0502020204030204" pitchFamily="34" charset="0"/>
              </a:rPr>
              <a:t>Salem, Oregon</a:t>
            </a:r>
            <a:endParaRPr lang="en-US" sz="1400" spc="-1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189" name="OTLSHAPE_M_eef00276333a44f4860057873f5bc233_Date"/>
          <p:cNvSpPr txBox="1"/>
          <p:nvPr>
            <p:custDataLst>
              <p:tags r:id="rId31"/>
            </p:custDataLst>
          </p:nvPr>
        </p:nvSpPr>
        <p:spPr>
          <a:xfrm>
            <a:off x="2395650" y="1206500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EDF0E6"/>
                </a:solidFill>
                <a:latin typeface="Calibri" panose="020F0502020204030204" pitchFamily="34" charset="0"/>
              </a:rPr>
              <a:t>17:18</a:t>
            </a:r>
            <a:endParaRPr lang="en-US" sz="1200" spc="-16" dirty="0">
              <a:solidFill>
                <a:srgbClr val="EDF0E6"/>
              </a:solidFill>
              <a:latin typeface="Calibri" panose="020F0502020204030204" pitchFamily="34" charset="0"/>
            </a:endParaRPr>
          </a:p>
        </p:txBody>
      </p:sp>
      <p:sp>
        <p:nvSpPr>
          <p:cNvPr id="1191" name="OTLSHAPE_M_3c52ac7b0afd48e1811e0a80ce6c5933_Title"/>
          <p:cNvSpPr txBox="1"/>
          <p:nvPr>
            <p:custDataLst>
              <p:tags r:id="rId32"/>
            </p:custDataLst>
          </p:nvPr>
        </p:nvSpPr>
        <p:spPr>
          <a:xfrm>
            <a:off x="3225495" y="1960753"/>
            <a:ext cx="12700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8" smtClean="0">
                <a:solidFill>
                  <a:schemeClr val="lt1"/>
                </a:solidFill>
                <a:latin typeface="Calibri" panose="020F0502020204030204" pitchFamily="34" charset="0"/>
              </a:rPr>
              <a:t>Idaho Falls, Idaho</a:t>
            </a:r>
            <a:endParaRPr lang="en-US" sz="1400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192" name="OTLSHAPE_M_3c52ac7b0afd48e1811e0a80ce6c5933_Date"/>
          <p:cNvSpPr txBox="1"/>
          <p:nvPr>
            <p:custDataLst>
              <p:tags r:id="rId33"/>
            </p:custDataLst>
          </p:nvPr>
        </p:nvSpPr>
        <p:spPr>
          <a:xfrm>
            <a:off x="3680218" y="1749298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EDF0E6"/>
                </a:solidFill>
                <a:latin typeface="Calibri" panose="020F0502020204030204" pitchFamily="34" charset="0"/>
              </a:rPr>
              <a:t>17:33</a:t>
            </a:r>
            <a:endParaRPr lang="en-US" sz="1200" spc="-16">
              <a:solidFill>
                <a:srgbClr val="EDF0E6"/>
              </a:solidFill>
              <a:latin typeface="Calibri" panose="020F0502020204030204" pitchFamily="34" charset="0"/>
            </a:endParaRPr>
          </a:p>
        </p:txBody>
      </p:sp>
      <p:sp>
        <p:nvSpPr>
          <p:cNvPr id="1193" name="OTLSHAPE_M_3c52ac7b0afd48e1811e0a80ce6c5933_Shape"/>
          <p:cNvSpPr/>
          <p:nvPr>
            <p:custDataLst>
              <p:tags r:id="rId34"/>
            </p:custDataLst>
          </p:nvPr>
        </p:nvSpPr>
        <p:spPr>
          <a:xfrm>
            <a:off x="3785269" y="1003300"/>
            <a:ext cx="152400" cy="177800"/>
          </a:xfrm>
          <a:prstGeom prst="triangle">
            <a:avLst/>
          </a:prstGeom>
          <a:solidFill>
            <a:srgbClr val="EDF0E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4" name="OTLSHAPE_M_15e2aa6db5584a16a9b1e5bbf70b45f1_Title"/>
          <p:cNvSpPr txBox="1"/>
          <p:nvPr>
            <p:custDataLst>
              <p:tags r:id="rId35"/>
            </p:custDataLst>
          </p:nvPr>
        </p:nvSpPr>
        <p:spPr>
          <a:xfrm>
            <a:off x="4087292" y="1417955"/>
            <a:ext cx="12573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10" smtClean="0">
                <a:solidFill>
                  <a:schemeClr val="lt1"/>
                </a:solidFill>
                <a:latin typeface="Calibri" panose="020F0502020204030204" pitchFamily="34" charset="0"/>
              </a:rPr>
              <a:t>Casper, Wyoming</a:t>
            </a:r>
            <a:endParaRPr lang="en-US" sz="1400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195" name="OTLSHAPE_M_15e2aa6db5584a16a9b1e5bbf70b45f1_Date"/>
          <p:cNvSpPr txBox="1"/>
          <p:nvPr>
            <p:custDataLst>
              <p:tags r:id="rId36"/>
            </p:custDataLst>
          </p:nvPr>
        </p:nvSpPr>
        <p:spPr>
          <a:xfrm>
            <a:off x="4536597" y="1206500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EDF0E6"/>
                </a:solidFill>
                <a:latin typeface="Calibri" panose="020F0502020204030204" pitchFamily="34" charset="0"/>
              </a:rPr>
              <a:t>17:43</a:t>
            </a:r>
            <a:endParaRPr lang="en-US" sz="1200" spc="-16">
              <a:solidFill>
                <a:srgbClr val="EDF0E6"/>
              </a:solidFill>
              <a:latin typeface="Calibri" panose="020F0502020204030204" pitchFamily="34" charset="0"/>
            </a:endParaRPr>
          </a:p>
        </p:txBody>
      </p:sp>
      <p:sp>
        <p:nvSpPr>
          <p:cNvPr id="1196" name="OTLSHAPE_M_15e2aa6db5584a16a9b1e5bbf70b45f1_Shape"/>
          <p:cNvSpPr/>
          <p:nvPr>
            <p:custDataLst>
              <p:tags r:id="rId37"/>
            </p:custDataLst>
          </p:nvPr>
        </p:nvSpPr>
        <p:spPr>
          <a:xfrm>
            <a:off x="4641647" y="1003300"/>
            <a:ext cx="152400" cy="177800"/>
          </a:xfrm>
          <a:prstGeom prst="triangle">
            <a:avLst/>
          </a:prstGeom>
          <a:solidFill>
            <a:srgbClr val="EDF0E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7" name="OTLSHAPE_M_b36ff6f7c38f498db181383181ba683a_Title"/>
          <p:cNvSpPr txBox="1"/>
          <p:nvPr>
            <p:custDataLst>
              <p:tags r:id="rId38"/>
            </p:custDataLst>
          </p:nvPr>
        </p:nvSpPr>
        <p:spPr>
          <a:xfrm>
            <a:off x="5790249" y="1960753"/>
            <a:ext cx="12700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8" smtClean="0">
                <a:solidFill>
                  <a:schemeClr val="lt1"/>
                </a:solidFill>
                <a:latin typeface="Calibri" panose="020F0502020204030204" pitchFamily="34" charset="0"/>
              </a:rPr>
              <a:t>Lincoln, Nebraska</a:t>
            </a:r>
            <a:endParaRPr lang="en-US" sz="1400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198" name="OTLSHAPE_M_b36ff6f7c38f498db181383181ba683a_Date"/>
          <p:cNvSpPr txBox="1"/>
          <p:nvPr>
            <p:custDataLst>
              <p:tags r:id="rId39"/>
            </p:custDataLst>
          </p:nvPr>
        </p:nvSpPr>
        <p:spPr>
          <a:xfrm>
            <a:off x="6249354" y="1749298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EDF0E6"/>
                </a:solidFill>
                <a:latin typeface="Calibri" panose="020F0502020204030204" pitchFamily="34" charset="0"/>
              </a:rPr>
              <a:t>18:03</a:t>
            </a:r>
            <a:endParaRPr lang="en-US" sz="1200" spc="-16">
              <a:solidFill>
                <a:srgbClr val="EDF0E6"/>
              </a:solidFill>
              <a:latin typeface="Calibri" panose="020F0502020204030204" pitchFamily="34" charset="0"/>
            </a:endParaRPr>
          </a:p>
        </p:txBody>
      </p:sp>
      <p:sp>
        <p:nvSpPr>
          <p:cNvPr id="1199" name="OTLSHAPE_M_b36ff6f7c38f498db181383181ba683a_Shape"/>
          <p:cNvSpPr/>
          <p:nvPr>
            <p:custDataLst>
              <p:tags r:id="rId40"/>
            </p:custDataLst>
          </p:nvPr>
        </p:nvSpPr>
        <p:spPr>
          <a:xfrm>
            <a:off x="6354404" y="1003300"/>
            <a:ext cx="152400" cy="177800"/>
          </a:xfrm>
          <a:prstGeom prst="triangle">
            <a:avLst/>
          </a:prstGeom>
          <a:solidFill>
            <a:srgbClr val="EDF0E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0" name="OTLSHAPE_M_4fd48b4f52754a028e237a828c03ee4c_Title"/>
          <p:cNvSpPr txBox="1"/>
          <p:nvPr>
            <p:custDataLst>
              <p:tags r:id="rId41"/>
            </p:custDataLst>
          </p:nvPr>
        </p:nvSpPr>
        <p:spPr>
          <a:xfrm>
            <a:off x="6014103" y="1417955"/>
            <a:ext cx="11684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10" smtClean="0">
                <a:solidFill>
                  <a:schemeClr val="lt1"/>
                </a:solidFill>
                <a:latin typeface="Calibri" panose="020F0502020204030204" pitchFamily="34" charset="0"/>
              </a:rPr>
              <a:t>Sabetha, Kansas</a:t>
            </a:r>
            <a:endParaRPr lang="en-US" sz="1400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201" name="OTLSHAPE_M_4fd48b4f52754a028e237a828c03ee4c_Date"/>
          <p:cNvSpPr txBox="1"/>
          <p:nvPr>
            <p:custDataLst>
              <p:tags r:id="rId42"/>
            </p:custDataLst>
          </p:nvPr>
        </p:nvSpPr>
        <p:spPr>
          <a:xfrm>
            <a:off x="6420630" y="1206500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EDF0E6"/>
                </a:solidFill>
                <a:latin typeface="Calibri" panose="020F0502020204030204" pitchFamily="34" charset="0"/>
              </a:rPr>
              <a:t>18:05</a:t>
            </a:r>
            <a:endParaRPr lang="en-US" sz="1200" spc="-16">
              <a:solidFill>
                <a:srgbClr val="EDF0E6"/>
              </a:solidFill>
              <a:latin typeface="Calibri" panose="020F0502020204030204" pitchFamily="34" charset="0"/>
            </a:endParaRPr>
          </a:p>
        </p:txBody>
      </p:sp>
      <p:sp>
        <p:nvSpPr>
          <p:cNvPr id="1202" name="OTLSHAPE_M_4fd48b4f52754a028e237a828c03ee4c_Shape"/>
          <p:cNvSpPr/>
          <p:nvPr>
            <p:custDataLst>
              <p:tags r:id="rId43"/>
            </p:custDataLst>
          </p:nvPr>
        </p:nvSpPr>
        <p:spPr>
          <a:xfrm>
            <a:off x="6525680" y="1003300"/>
            <a:ext cx="152400" cy="177800"/>
          </a:xfrm>
          <a:prstGeom prst="triangle">
            <a:avLst/>
          </a:prstGeom>
          <a:solidFill>
            <a:srgbClr val="EDF0E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3" name="OTLSHAPE_M_9a78a5203c51435d99cc5372b206c926_Title"/>
          <p:cNvSpPr txBox="1"/>
          <p:nvPr>
            <p:custDataLst>
              <p:tags r:id="rId44"/>
            </p:custDataLst>
          </p:nvPr>
        </p:nvSpPr>
        <p:spPr>
          <a:xfrm>
            <a:off x="6537892" y="3589147"/>
            <a:ext cx="16637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8" smtClean="0">
                <a:solidFill>
                  <a:schemeClr val="lt1"/>
                </a:solidFill>
                <a:latin typeface="Calibri" panose="020F0502020204030204" pitchFamily="34" charset="0"/>
              </a:rPr>
              <a:t>Jefferson City, Missouri</a:t>
            </a:r>
            <a:endParaRPr lang="en-US" sz="1400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204" name="OTLSHAPE_M_9a78a5203c51435d99cc5372b206c926_Date"/>
          <p:cNvSpPr txBox="1"/>
          <p:nvPr>
            <p:custDataLst>
              <p:tags r:id="rId45"/>
            </p:custDataLst>
          </p:nvPr>
        </p:nvSpPr>
        <p:spPr>
          <a:xfrm>
            <a:off x="7191370" y="3377692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EDF0E6"/>
                </a:solidFill>
                <a:latin typeface="Calibri" panose="020F0502020204030204" pitchFamily="34" charset="0"/>
              </a:rPr>
              <a:t>18:14</a:t>
            </a:r>
            <a:endParaRPr lang="en-US" sz="1200" spc="-16">
              <a:solidFill>
                <a:srgbClr val="EDF0E6"/>
              </a:solidFill>
              <a:latin typeface="Calibri" panose="020F0502020204030204" pitchFamily="34" charset="0"/>
            </a:endParaRPr>
          </a:p>
        </p:txBody>
      </p:sp>
      <p:sp>
        <p:nvSpPr>
          <p:cNvPr id="1205" name="OTLSHAPE_M_9a78a5203c51435d99cc5372b206c926_Shape"/>
          <p:cNvSpPr/>
          <p:nvPr>
            <p:custDataLst>
              <p:tags r:id="rId46"/>
            </p:custDataLst>
          </p:nvPr>
        </p:nvSpPr>
        <p:spPr>
          <a:xfrm>
            <a:off x="7296421" y="1003300"/>
            <a:ext cx="152400" cy="177800"/>
          </a:xfrm>
          <a:prstGeom prst="triangle">
            <a:avLst/>
          </a:prstGeom>
          <a:solidFill>
            <a:srgbClr val="EDF0E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" name="OTLSHAPE_M_e5c5ac8c05c44f3a93838933fc15e1c7_Title"/>
          <p:cNvSpPr txBox="1"/>
          <p:nvPr>
            <p:custDataLst>
              <p:tags r:id="rId47"/>
            </p:custDataLst>
          </p:nvPr>
        </p:nvSpPr>
        <p:spPr>
          <a:xfrm>
            <a:off x="7275830" y="1960753"/>
            <a:ext cx="13843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8" smtClean="0">
                <a:solidFill>
                  <a:schemeClr val="lt1"/>
                </a:solidFill>
                <a:latin typeface="Calibri" panose="020F0502020204030204" pitchFamily="34" charset="0"/>
              </a:rPr>
              <a:t>Carbondale, Illinois</a:t>
            </a:r>
            <a:endParaRPr lang="en-US" sz="1400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207" name="OTLSHAPE_M_e5c5ac8c05c44f3a93838933fc15e1c7_Date"/>
          <p:cNvSpPr txBox="1"/>
          <p:nvPr>
            <p:custDataLst>
              <p:tags r:id="rId48"/>
            </p:custDataLst>
          </p:nvPr>
        </p:nvSpPr>
        <p:spPr>
          <a:xfrm>
            <a:off x="7790836" y="1749298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EDF0E6"/>
                </a:solidFill>
                <a:latin typeface="Calibri" panose="020F0502020204030204" pitchFamily="34" charset="0"/>
              </a:rPr>
              <a:t>18:21</a:t>
            </a:r>
            <a:endParaRPr lang="en-US" sz="1200" spc="-16">
              <a:solidFill>
                <a:srgbClr val="EDF0E6"/>
              </a:solidFill>
              <a:latin typeface="Calibri" panose="020F0502020204030204" pitchFamily="34" charset="0"/>
            </a:endParaRPr>
          </a:p>
        </p:txBody>
      </p:sp>
      <p:sp>
        <p:nvSpPr>
          <p:cNvPr id="1208" name="OTLSHAPE_M_e5c5ac8c05c44f3a93838933fc15e1c7_Shape"/>
          <p:cNvSpPr/>
          <p:nvPr>
            <p:custDataLst>
              <p:tags r:id="rId49"/>
            </p:custDataLst>
          </p:nvPr>
        </p:nvSpPr>
        <p:spPr>
          <a:xfrm>
            <a:off x="7895886" y="1003300"/>
            <a:ext cx="152400" cy="177800"/>
          </a:xfrm>
          <a:prstGeom prst="triangle">
            <a:avLst/>
          </a:prstGeom>
          <a:solidFill>
            <a:srgbClr val="EDF0E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9" name="OTLSHAPE_M_55f326f9242a4ea788051954e2fc8bbe_Title"/>
          <p:cNvSpPr txBox="1"/>
          <p:nvPr>
            <p:custDataLst>
              <p:tags r:id="rId50"/>
            </p:custDataLst>
          </p:nvPr>
        </p:nvSpPr>
        <p:spPr>
          <a:xfrm>
            <a:off x="7624242" y="1417955"/>
            <a:ext cx="15494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8" smtClean="0">
                <a:solidFill>
                  <a:schemeClr val="lt1"/>
                </a:solidFill>
                <a:latin typeface="Calibri" panose="020F0502020204030204" pitchFamily="34" charset="0"/>
              </a:rPr>
              <a:t>Hopkinsville, Kentuky</a:t>
            </a:r>
            <a:endParaRPr lang="en-US" sz="1400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210" name="OTLSHAPE_M_55f326f9242a4ea788051954e2fc8bbe_Date"/>
          <p:cNvSpPr txBox="1"/>
          <p:nvPr>
            <p:custDataLst>
              <p:tags r:id="rId51"/>
            </p:custDataLst>
          </p:nvPr>
        </p:nvSpPr>
        <p:spPr>
          <a:xfrm>
            <a:off x="8219025" y="1206500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EDF0E6"/>
                </a:solidFill>
                <a:latin typeface="Calibri" panose="020F0502020204030204" pitchFamily="34" charset="0"/>
              </a:rPr>
              <a:t>18:26</a:t>
            </a:r>
            <a:endParaRPr lang="en-US" sz="1200" spc="-16">
              <a:solidFill>
                <a:srgbClr val="EDF0E6"/>
              </a:solidFill>
              <a:latin typeface="Calibri" panose="020F0502020204030204" pitchFamily="34" charset="0"/>
            </a:endParaRPr>
          </a:p>
        </p:txBody>
      </p:sp>
      <p:sp>
        <p:nvSpPr>
          <p:cNvPr id="1211" name="OTLSHAPE_M_55f326f9242a4ea788051954e2fc8bbe_Shape"/>
          <p:cNvSpPr/>
          <p:nvPr>
            <p:custDataLst>
              <p:tags r:id="rId52"/>
            </p:custDataLst>
          </p:nvPr>
        </p:nvSpPr>
        <p:spPr>
          <a:xfrm>
            <a:off x="8324076" y="1003300"/>
            <a:ext cx="152400" cy="177800"/>
          </a:xfrm>
          <a:prstGeom prst="triangle">
            <a:avLst/>
          </a:prstGeom>
          <a:solidFill>
            <a:srgbClr val="EDF0E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2" name="OTLSHAPE_M_f55c8663298d46b882ac4cb457c798db_Title"/>
          <p:cNvSpPr txBox="1"/>
          <p:nvPr>
            <p:custDataLst>
              <p:tags r:id="rId53"/>
            </p:custDataLst>
          </p:nvPr>
        </p:nvSpPr>
        <p:spPr>
          <a:xfrm>
            <a:off x="7821976" y="3046349"/>
            <a:ext cx="1498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8" smtClean="0">
                <a:solidFill>
                  <a:schemeClr val="lt1"/>
                </a:solidFill>
                <a:latin typeface="Calibri" panose="020F0502020204030204" pitchFamily="34" charset="0"/>
              </a:rPr>
              <a:t>Nashville, Tennessee</a:t>
            </a:r>
            <a:endParaRPr lang="en-US" sz="1400" spc="-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213" name="OTLSHAPE_M_f55c8663298d46b882ac4cb457c798db_Date"/>
          <p:cNvSpPr txBox="1"/>
          <p:nvPr>
            <p:custDataLst>
              <p:tags r:id="rId54"/>
            </p:custDataLst>
          </p:nvPr>
        </p:nvSpPr>
        <p:spPr>
          <a:xfrm>
            <a:off x="8390301" y="2834894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EDF0E6"/>
                </a:solidFill>
                <a:latin typeface="Calibri" panose="020F0502020204030204" pitchFamily="34" charset="0"/>
              </a:rPr>
              <a:t>18:28</a:t>
            </a:r>
            <a:endParaRPr lang="en-US" sz="1200" spc="-16">
              <a:solidFill>
                <a:srgbClr val="EDF0E6"/>
              </a:solidFill>
              <a:latin typeface="Calibri" panose="020F0502020204030204" pitchFamily="34" charset="0"/>
            </a:endParaRPr>
          </a:p>
        </p:txBody>
      </p:sp>
      <p:sp>
        <p:nvSpPr>
          <p:cNvPr id="1214" name="OTLSHAPE_M_f55c8663298d46b882ac4cb457c798db_Shape"/>
          <p:cNvSpPr/>
          <p:nvPr>
            <p:custDataLst>
              <p:tags r:id="rId55"/>
            </p:custDataLst>
          </p:nvPr>
        </p:nvSpPr>
        <p:spPr>
          <a:xfrm>
            <a:off x="8495351" y="1003300"/>
            <a:ext cx="152400" cy="177800"/>
          </a:xfrm>
          <a:prstGeom prst="triangle">
            <a:avLst/>
          </a:prstGeom>
          <a:solidFill>
            <a:srgbClr val="EDF0E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5" name="OTLSHAPE_M_c3538b4b48d844a7b2eb1b99c33b0086_Title"/>
          <p:cNvSpPr txBox="1"/>
          <p:nvPr>
            <p:custDataLst>
              <p:tags r:id="rId56"/>
            </p:custDataLst>
          </p:nvPr>
        </p:nvSpPr>
        <p:spPr>
          <a:xfrm>
            <a:off x="8739888" y="2503551"/>
            <a:ext cx="11938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10" smtClean="0">
                <a:solidFill>
                  <a:schemeClr val="lt1"/>
                </a:solidFill>
                <a:latin typeface="Calibri" panose="020F0502020204030204" pitchFamily="34" charset="0"/>
              </a:rPr>
              <a:t>Clayton, Georgia</a:t>
            </a:r>
            <a:endParaRPr lang="en-US" sz="1400" spc="-1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216" name="OTLSHAPE_M_c3538b4b48d844a7b2eb1b99c33b0086_Date"/>
          <p:cNvSpPr txBox="1"/>
          <p:nvPr>
            <p:custDataLst>
              <p:tags r:id="rId57"/>
            </p:custDataLst>
          </p:nvPr>
        </p:nvSpPr>
        <p:spPr>
          <a:xfrm>
            <a:off x="9161042" y="2292096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EDF0E6"/>
                </a:solidFill>
                <a:latin typeface="Calibri" panose="020F0502020204030204" pitchFamily="34" charset="0"/>
              </a:rPr>
              <a:t>18:37</a:t>
            </a:r>
            <a:endParaRPr lang="en-US" sz="1200" spc="-16">
              <a:solidFill>
                <a:srgbClr val="EDF0E6"/>
              </a:solidFill>
              <a:latin typeface="Calibri" panose="020F0502020204030204" pitchFamily="34" charset="0"/>
            </a:endParaRPr>
          </a:p>
        </p:txBody>
      </p:sp>
      <p:sp>
        <p:nvSpPr>
          <p:cNvPr id="1217" name="OTLSHAPE_M_c3538b4b48d844a7b2eb1b99c33b0086_Shape"/>
          <p:cNvSpPr/>
          <p:nvPr>
            <p:custDataLst>
              <p:tags r:id="rId58"/>
            </p:custDataLst>
          </p:nvPr>
        </p:nvSpPr>
        <p:spPr>
          <a:xfrm>
            <a:off x="9266092" y="1003300"/>
            <a:ext cx="152400" cy="177800"/>
          </a:xfrm>
          <a:prstGeom prst="triangle">
            <a:avLst/>
          </a:prstGeom>
          <a:solidFill>
            <a:srgbClr val="EDF0E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8" name="OTLSHAPE_M_1bc36a5ef5d4497c83c852524fae8d51_Title"/>
          <p:cNvSpPr txBox="1"/>
          <p:nvPr>
            <p:custDataLst>
              <p:tags r:id="rId59"/>
            </p:custDataLst>
          </p:nvPr>
        </p:nvSpPr>
        <p:spPr>
          <a:xfrm>
            <a:off x="8937761" y="1960753"/>
            <a:ext cx="18288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6" smtClean="0">
                <a:solidFill>
                  <a:schemeClr val="lt1"/>
                </a:solidFill>
                <a:latin typeface="Calibri" panose="020F0502020204030204" pitchFamily="34" charset="0"/>
              </a:rPr>
              <a:t>Columbia, South Carolina</a:t>
            </a:r>
            <a:endParaRPr lang="en-US" sz="1400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219" name="OTLSHAPE_M_1bc36a5ef5d4497c83c852524fae8d51_Date"/>
          <p:cNvSpPr txBox="1"/>
          <p:nvPr>
            <p:custDataLst>
              <p:tags r:id="rId60"/>
            </p:custDataLst>
          </p:nvPr>
        </p:nvSpPr>
        <p:spPr>
          <a:xfrm>
            <a:off x="9674869" y="1749298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EDF0E6"/>
                </a:solidFill>
                <a:latin typeface="Calibri" panose="020F0502020204030204" pitchFamily="34" charset="0"/>
              </a:rPr>
              <a:t>18:43</a:t>
            </a:r>
            <a:endParaRPr lang="en-US" sz="1200" spc="-16">
              <a:solidFill>
                <a:srgbClr val="EDF0E6"/>
              </a:solidFill>
              <a:latin typeface="Calibri" panose="020F0502020204030204" pitchFamily="34" charset="0"/>
            </a:endParaRPr>
          </a:p>
        </p:txBody>
      </p:sp>
      <p:sp>
        <p:nvSpPr>
          <p:cNvPr id="1220" name="OTLSHAPE_M_1bc36a5ef5d4497c83c852524fae8d51_Shape"/>
          <p:cNvSpPr/>
          <p:nvPr>
            <p:custDataLst>
              <p:tags r:id="rId61"/>
            </p:custDataLst>
          </p:nvPr>
        </p:nvSpPr>
        <p:spPr>
          <a:xfrm>
            <a:off x="9779919" y="1003300"/>
            <a:ext cx="152400" cy="177800"/>
          </a:xfrm>
          <a:prstGeom prst="triangle">
            <a:avLst/>
          </a:prstGeom>
          <a:solidFill>
            <a:srgbClr val="EDF0E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1" name="OTLSHAPE_M_11966f97f48f48d8aeb8520cb9cdfbb0_Title"/>
          <p:cNvSpPr txBox="1"/>
          <p:nvPr>
            <p:custDataLst>
              <p:tags r:id="rId62"/>
            </p:custDataLst>
          </p:nvPr>
        </p:nvSpPr>
        <p:spPr>
          <a:xfrm>
            <a:off x="9233809" y="1417955"/>
            <a:ext cx="19177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400" spc="-6" smtClean="0">
                <a:solidFill>
                  <a:schemeClr val="lt1"/>
                </a:solidFill>
                <a:latin typeface="Calibri" panose="020F0502020204030204" pitchFamily="34" charset="0"/>
              </a:rPr>
              <a:t>Charleston, South Carolina</a:t>
            </a:r>
            <a:endParaRPr lang="en-US" sz="1400" spc="-6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222" name="OTLSHAPE_M_11966f97f48f48d8aeb8520cb9cdfbb0_Date"/>
          <p:cNvSpPr txBox="1"/>
          <p:nvPr>
            <p:custDataLst>
              <p:tags r:id="rId63"/>
            </p:custDataLst>
          </p:nvPr>
        </p:nvSpPr>
        <p:spPr>
          <a:xfrm>
            <a:off x="10017420" y="1206500"/>
            <a:ext cx="355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16" smtClean="0">
                <a:solidFill>
                  <a:srgbClr val="EDF0E6"/>
                </a:solidFill>
                <a:latin typeface="Calibri" panose="020F0502020204030204" pitchFamily="34" charset="0"/>
              </a:rPr>
              <a:t>18:47</a:t>
            </a:r>
            <a:endParaRPr lang="en-US" sz="1200" spc="-16">
              <a:solidFill>
                <a:srgbClr val="EDF0E6"/>
              </a:solidFill>
              <a:latin typeface="Calibri" panose="020F0502020204030204" pitchFamily="34" charset="0"/>
            </a:endParaRPr>
          </a:p>
        </p:txBody>
      </p:sp>
      <p:sp>
        <p:nvSpPr>
          <p:cNvPr id="1223" name="OTLSHAPE_M_11966f97f48f48d8aeb8520cb9cdfbb0_Shape"/>
          <p:cNvSpPr/>
          <p:nvPr>
            <p:custDataLst>
              <p:tags r:id="rId64"/>
            </p:custDataLst>
          </p:nvPr>
        </p:nvSpPr>
        <p:spPr>
          <a:xfrm>
            <a:off x="10122471" y="1003300"/>
            <a:ext cx="152400" cy="177800"/>
          </a:xfrm>
          <a:prstGeom prst="triangle">
            <a:avLst/>
          </a:prstGeom>
          <a:solidFill>
            <a:srgbClr val="EDF0E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4" name="OTLSHAPE_M_eef00276333a44f4860057873f5bc233_Shape"/>
          <p:cNvSpPr/>
          <p:nvPr>
            <p:custDataLst>
              <p:tags r:id="rId65"/>
            </p:custDataLst>
          </p:nvPr>
        </p:nvSpPr>
        <p:spPr>
          <a:xfrm flipH="1">
            <a:off x="2500700" y="1003300"/>
            <a:ext cx="152400" cy="177800"/>
          </a:xfrm>
          <a:prstGeom prst="round2DiagRect">
            <a:avLst>
              <a:gd name="adj1" fmla="val 100000"/>
              <a:gd name="adj2" fmla="val 0"/>
            </a:avLst>
          </a:prstGeom>
          <a:solidFill>
            <a:srgbClr val="EDF0E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780517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Sb2FkbWFwIiwiSXNUZW1wbGF0ZSI6ZmFsc2UsIlZlcnNpb24iOnsiJGlkIjoiMiIsIlZlcnNpb24iOiIzLjEuMCIsIk9yaWdpbmFsQXNzZW1ibHlWZXJzaW9uIjoiMy4xNi4wMC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wLCJHIjowLCJCIjow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0LCJGb250TmFtZSI6IkNhbGlicmkiLCJJc0JvbGQiOmZhbHNlLCJJc0l0YWxpYyI6ZmFsc2UsIklzVW5kZXJsaW5lZCI6ZmFsc2UsIlBhcmVudFN0eWxlIjpudWxsfSwiQXV0b1NpemUiOjAsIkZvcmVncm91bmQiOnsiJGlkIjoiMTUiLCJDb2xvciI6eyIkaWQiOiIxNiIsIkEiOjI1NSwiUiI6MCwiRyI6MCwiQiI6MH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MCwiUiI6MCwiRyI6MCwiQiI6MH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csIkciOjEyNSwiQiI6NDl9fSwiTWF4V2lkdGgiOiJJbmZpbml0eSIsIk1heEhlaWdodCI6IkluZmluaXR5IiwiU21hcnRGb3JlZ3JvdW5kSXNBY3RpdmUiOmZhbHNlLCJIb3Jpem9udGFsQWxpZ25tZW50IjowLCJWZXJ0aWNhbEFsaWdubWVudCI6MCwiU21hcnRGb3JlZ3JvdW5kIjpudWxsLCJNYXJnaW4iOnsiJGlkIjoiMjUiLCJUb3AiOjAsIkxlZnQiOjIwLCJSaWdodCI6MCwiQm90dG9tIjowfSwiUGFkZGluZyI6eyIkaWQiOiIyNiIsIlRvcCI6MCwiTGVmdCI6MCwiUmlnaHQiOjAsIkJvdHRvbSI6MH0sIkJhY2tncm91bmQiOnsiJGlkIjoiMjciLCJDb2xvciI6eyIkcmVmIjoiMjAifX0sIklzVmlzaWJsZSI6ZmFsc2UsIldpZHRoIjowLjAsIkhlaWdodCI6MC4wLCJCb3JkZXJTdHlsZSI6bnVsbCwiUGFyZW50U3R5bGUiOm51bGx9LCJUb2RheVRleHRTdHlsZSI6eyIkaWQiOiIyOCIsIkZvbnRTZXR0aW5ncyI6eyIkaWQiOiIyOSIsIkZvbnRTaXplIjoxMiwiRm9udE5hbWUiOiJDYWxpYnJpIiwiSXNCb2xkIjpmYWxzZSwiSXNJdGFsaWMiOmZhbHNlLCJJc1VuZGVybGluZWQiOmZhbHNlLCJQYXJlbnRTdHlsZSI6bnVsbH0sIkF1dG9TaXplIjowLCJGb3JlZ3JvdW5kIjp7IiRpZCI6IjMwIiwiQ29sb3IiOnsiJGlkIjoiMzEiLCJBIjoyNTUsIlIiOjAsIkciOjAsIkIiOjB9fSwiTWF4V2lkdGgiOjIwMC4wLCJNYXhIZWlnaHQiOiJJbmZpbml0eSIsIlNtYXJ0Rm9yZWdyb3VuZElzQWN0aXZlIjpmYWxzZSwiSG9yaXpvbnRhbEFsaWdubWVudCI6MCwiVmVydGljYWxBbGlnbm1lbnQiOjAsIlNtYXJ0Rm9yZWdyb3VuZCI6bnVsbCwiTWFyZ2luIjp7IiRpZCI6IjMyIiwiVG9wIjowLCJMZWZ0IjowLCJSaWdodCI6MCwiQm90dG9tIjowfSwiUGFkZGluZyI6eyIkaWQiOiIzMyIsIlRvcCI6MCwiTGVmdCI6MCwiUmlnaHQiOjAsIkJvdHRvbSI6MH0sIkJhY2tncm91bmQiOnsiJGlkIjoiMzQiLCJDb2xvciI6eyIkcmVmIjoiMjAifX0sIklzVmlzaWJsZSI6dHJ1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B9fSwiSXNWaXNpYmxlIjp0cnVlLCJXaWR0aCI6MC4wLCJIZWlnaHQiOjAuMCwiQm9yZGVyU3R5bGUiOm51bGwsIlBhcmVudFN0eWxlIjpudWxsfSwiU2NhbGVTdHlsZSI6eyIkaWQiOiI0MCIsIlNob3dTZWdtZW50U2VwYXJhdG9ycyI6dHJ1ZSwiU2VnbWVudFNlcGFyYXRvck9wYWNpdHkiOjMwLCJGb250U2V0dGluZ3MiOnsiJGlkIjoiNDEiLCJGb250U2l6ZSI6MTIsIkZvbnROYW1lIjoiQ2FsaWJya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c3LCJSIjoyNTUsIkciOjAsIkIiOjB9fSwiQXBwZW5kWWVhck9uWWVhckNoYW5nZSI6dHJ1ZSwiRWxhcHNlZFRpbWVGb3JtYXQiOjEsIlRvZGF5TWFya2VyUG9zaXRpb24iOjMsIlF1aWNrUG9zaXRpb24iOjMsIkFic29sdXRlUG9zaXRpb24iOjI3MC4wLCJNYXJnaW4iOnsiJGlkIjoiNDkiLCJUb3AiOjAsIkxlZnQiOjEwLCJSaWdodCI6MTAsIkJvdHRvbSI6MH0sIlBhZGRpbmciOnsiJGlkIjoiNTAiLCJUb3AiOjAsIkxlZnQiOjAsIlJpZ2h0IjowLCJCb3R0b20iOjB9LCJCYWNrZ3JvdW5kIjp7IiRpZCI6IjUxIiwiQ29sb3IiOnsiJGlkIjoiNTIiLCJBIjoyNTUsIlIiOjExNSwiRyI6MTE1LCJCIjoxMTV9fSwiSXNWaXNpYmxlIjp0cnVlLCJXaWR0aCI6MC4wLCJIZWlnaHQiOjAuMCwiQm9yZGVyU3R5bGUiOm51bGwsIlBhcmVudFN0eWxlIjpudWxsfSwiRGVmYXVsdE1pbGVzdG9uZVN0eWxlIjp7IiRpZCI6IjUzIiwiU2hhcGUiOjAsIkNvbm5lY3Rvck1hcmdpbiI6eyIkaWQiOiI1NCIsIlRvcCI6MCwiTGVmdCI6MiwiUmlnaHQiOjIsIkJvdHRvbSI6MH0sIkNvbm5lY3RvclN0eWxlIjp7IiRpZCI6IjU1IiwiTGluZUNvbG9yIjp7IiRpZCI6IjU2IiwiJHR5cGUiOiJOTFJFLkNvbW1vbi5Eb20uU29saWRDb2xvckJydXNoLCBOTFJFLkNvbW1vbiIsIkNvbG9yIjp7IiRpZCI6IjU3IiwiQSI6MjU1LCJSIjozMSwiRyI6NzMsIkIiOjEyNn19LCJMaW5lV2VpZ2h0IjoxLjAsIkxpbmVUeXBlIjowLCJQYXJlbnRTdHlsZSI6bnVsbH0sIklzQmVsb3dUaW1lYmFuZCI6dHJ1ZSwiSGlkZURhdGUiOmZhbHNlLCJTaGFwZVNpemUiOjAsIlNwYWNpbmciOjIuMCwiUGFkZGluZyI6eyIkaWQiOiI1OCIsIlRvcCI6NywiTGVmdCI6MywiUmlnaHQiOjAsIkJvdHRvbSI6Mn0sIlNoYXBlU3R5bGUiOnsiJGlkIjoiNTkiLCJNYXJnaW4iOnsiJGlkIjoiNjAiLCJUb3AiOjAsIkxlZnQiOjAsIlJpZ2h0IjowLCJCb3R0b20iOjB9LCJQYWRkaW5nIjp7IiRpZCI6IjYxIiwiVG9wIjowLCJMZWZ0IjowLCJSaWdodCI6MCwiQm90dG9tIjowfSwiQmFja2dyb3VuZCI6bnVsbCwiSXNWaXNpYmxlIjp0cnVlLCJXaWR0aCI6MTIuMCwiSGVpZ2h0IjoxNC4wLCJCb3JkZXJTdHlsZSI6eyIkaWQiOiI2MiIsIkxpbmVDb2xvciI6eyIkaWQiOiI2MyIsIiR0eXBlIjoiTkxSRS5Db21tb24uRG9tLlNvbGlkQ29sb3JCcnVzaCwgTkxSRS5Db21tb24iLCJDb2xvciI6eyIkaWQiOiI2NCIsIkEiOjI1NSwiUiI6MjU1LCJHIjowLCJCIjowfX0sIkxpbmVXZWlnaHQiOjAuMCwiTGluZVR5cGUiOjAsIlBhcmVudFN0eWxlIjpudWxsfSwiUGFyZW50U3R5bGUiOm51bGx9LCJUaXRsZVN0eWxlIjp7IiRpZCI6IjY1IiwiRm9udFNldHRpbmdzIjp7IiRpZCI6IjY2IiwiRm9udFNpemUiOjEyLCJGb250TmFtZSI6IkNhbGlicmkiLCJJc0JvbGQiOmZhbHNlLCJJc0l0YWxpYyI6ZmFsc2UsIklzVW5kZXJsaW5lZCI6ZmFsc2UsIlBhcmVudFN0eWxlIjpudWxsfSwiQXV0b1NpemUiOjAsIkZvcmVncm91bmQiOnsiJGlkIjoiNjciLCJDb2xvciI6eyIkaWQiOiI2OCIsIkEiOjI1NSwiUiI6MjU1LCJHIjoyNTUsIkIiOjI1NX19LCJNYXhXaWR0aCI6MjAwLjAsIk1heEhlaWdodCI6IkluZmluaXR5IiwiU21hcnRGb3JlZ3JvdW5kSXNBY3RpdmUiOmZhbHNlLCJIb3Jpem9udGFsQWxpZ25tZW50IjoxLCJWZXJ0aWNhbEFsaWdubWVudCI6MCwiU21hcnRGb3JlZ3JvdW5kIjpudWxsLCJNYXJnaW4iOnsiJGlkIjoiNjkiLCJUb3AiOjAsIkxlZnQiOjAsIlJpZ2h0IjowLCJCb3R0b20iOjB9LCJQYWRkaW5nIjp7IiRpZCI6IjcwIiwiVG9wIjowLCJMZWZ0IjowLCJSaWdodCI6MCwiQm90dG9tIjowfSwiQmFja2dyb3VuZCI6eyIkaWQiOiI3MSIsIkNvbG9yIjp7IiRyZWYiOiIyMCJ9fSwiSXNWaXNpYmxlIjp0cnVlLCJXaWR0aCI6MC4wLCJIZWlnaHQiOjAuMCwiQm9yZGVyU3R5bGUiOm51bGwsIlBhcmVudFN0eWxlIjpudWxsfSwiRGF0ZVN0eWxlIjp7IiRpZCI6IjcyIiwiRm9udFNldHRpbmdzIjp7IiRpZCI6IjczIiwiRm9udFNpemUiOjEyLCJGb250TmFtZSI6IkNhbGlicmkiLCJJc0JvbGQiOmZhbHNlLCJJc0l0YWxpYyI6ZmFsc2UsIklzVW5kZXJsaW5lZCI6ZmFsc2UsIlBhcmVudFN0eWxlIjpudWxsfSwiQXV0b1NpemUiOjAsIkZvcmVncm91bmQiOnsiJGlkIjoiNzQiLCJDb2xvciI6eyIkaWQiOiI3NSIsIkEiOjI1NSwiUiI6MjMxLCJHIjoyMzAsIkIiOjIzMH19LCJNYXhXaWR0aCI6MjAwLjAsIk1heEhlaWdodCI6IkluZmluaXR5IiwiU21hcnRGb3JlZ3JvdW5kSXNBY3RpdmUiOmZhbHNlLCJIb3Jpem9udGFsQWxpZ25tZW50IjowLCJWZXJ0aWNhbEFsaWdubWVudCI6MCwiU21hcnRGb3JlZ3JvdW5kIjpudWxsLCJNYXJnaW4iOnsiJGlkIjoiNzYiLCJUb3AiOjAsIkxlZnQiOjAsIlJpZ2h0IjowLCJCb3R0b20iOjB9LCJQYWRkaW5nIjp7IiRpZCI6Ijc3IiwiVG9wIjowLCJMZWZ0IjowLCJSaWdodCI6MCwiQm90dG9tIjowfSwiQmFja2dyb3VuZCI6eyIkaWQiOiI3OCIsIkNvbG9yIjp7IiRyZWYiOiIyMCJ9fSwiSXNWaXNpYmxlIjp0cnVlLCJXaWR0aCI6MC4wLCJIZWlnaHQiOjAuMCwiQm9yZGVyU3R5bGUiOm51bGwsIlBhcmVudFN0eWxlIjpudWxsfSwiRGF0ZUZvcm1hdCI6eyIkaWQiOiI3OSIsIkZvcm1hdFN0cmluZyI6Ik1NTSBkIiwiU2VwYXJhdG9yIjoiLyIsIlVzZUludGVybmF0aW9uYWxEYXRlRm9ybWF0IjpmYWxzZSwiRGF0ZUlzVmlzaWJsZSI6ZmFsc2UsIlRpbWVJc1Zpc2libGUiOnRydWUsIkhvdXJEaWdpdHMiOjIsIkFtUG1EZXNpZ25hdG9yIjowLCJUcmltMDBNaW51dGVzIjpmYWxzZSwiTGFzdEtub3duVmlzaWJpbGl0eVN0YXRlIjpudWxsfSwiSXNWaXNpYmxlIjp0cnVlLCJQYXJlbnRTdHlsZSI6bnVsbH0sIkRlZmF1bHRUYXNrU3R5bGUiOnsiJGlkIjoiODAiLCJTaGFwZSI6MiwiU2hhcGVUaGlja25lc3MiOjEsIkR1cmF0aW9uRm9ybWF0IjowLCJJbmNsdWRlTm9uV29ya2luZ0RheXNJbkR1cmF0aW9uIjpmYWxz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yMzcsIkciOjEyNSwiQiI6NDl9fSwiTWF4V2lkdGgiOjIwMC4wLCJNYXhIZWlnaHQiOiJJbmZpbml0eSIsIlNtYXJ0Rm9yZWdyb3VuZElzQWN0aXZlIjpmYWxzZSwiSG9yaXpvbnRhbEFsaWdubWVudCI6MCwiVmVydGljYWxBbGlnbm1lbnQiOjAsIlNtYXJ0Rm9yZWdyb3VuZCI6bnVsbCwiTWFyZ2luIjp7IiRpZCI6Ijg1IiwiVG9wIjowLCJMZWZ0IjowLCJSaWdodCI6MCwiQm90dG9tIjowfSwiUGFkZGluZyI6eyIkaWQiOiI4NiIsIlRvcCI6MCwiTGVmdCI6MCwiUmlnaHQiOjAsIkJvdHRvbSI6MH0sIkJhY2tncm91bmQiOnsiJGlkIjoiODciLCJDb2xvciI6eyIkcmVmIjoiMjAifX0sIklzVmlzaWJsZSI6dHJ1ZSwiV2lkdGgiOjAuMCwiSGVpZ2h0IjowLjAsIkJvcmRlclN0eWxlIjpudWxsLCJQYXJlbnRTdHlsZSI6bnVsbH0sIkR1cmF0aW9uU3R5bGUiOnsiJGlkIjoiODgiLCJGb250U2V0dGluZ3MiOnsiJGlkIjoiODkiLCJGb250U2l6ZSI6MTAsIkZvbnROYW1lIjoiQ2FsaWJyaSIsIklzQm9sZCI6ZmFsc2UsIklzSXRhbGljIjpmYWxzZSwiSXNVbmRlcmxpbmVkIjpmYWxzZSwiUGFyZW50U3R5bGUiOm51bGx9LCJBdXRvU2l6ZSI6MCwiRm9yZWdyb3VuZCI6eyIkaWQiOiI5MCIsIkNvbG9yIjp7IiRpZCI6IjkxIiwiQSI6MjU1LCJSIjoyMzcsIkciOjEyNSwiQiI6NDl9fSwiTWF4V2lkdGgiOjIwMC4wLCJNYXhIZWlnaHQiOiJJbmZpbml0eSIsIlNtYXJ0Rm9yZWdyb3VuZElzQWN0aXZlIjpmYWxzZSwiSG9yaXpvbnRhbEFsaWdubWVudCI6MCwiVmVydGljYWxBbGlnbm1lbnQiOjAsIlNtYXJ0Rm9yZWdyb3VuZCI6bnVsbCwiTWFyZ2luIjp7IiRpZCI6IjkyIiwiVG9wIjowLCJMZWZ0IjowLCJSaWdodCI6MCwiQm90dG9tIjowfSwiUGFkZGluZyI6eyIkaWQiOiI5MyIsIlRvcCI6MCwiTGVmdCI6MCwiUmlnaHQiOjAsIkJvdHRvbSI6MH0sIkJhY2tncm91bmQiOnsiJGlkIjoiOTQiLCJDb2xvciI6eyIkcmVmIjoiMjAifX0sIklzVmlzaWJsZSI6dHJ1ZSwiV2lkdGgiOjAuMCwiSGVpZ2h0IjowLjAsIkJvcmRlclN0eWxlIjpudWxsLCJQYXJlbnRTdHlsZSI6bnVsbH0sIkhvcml6b250YWxDb25uZWN0b3JTdHlsZSI6eyIkaWQiOiI5NSIsIkxpbmVDb2xvciI6eyIkaWQiOiI5NiIsIiR0eXBlIjoiTkxSRS5Db21tb24uRG9tLlNvbGlkQ29sb3JCcnVzaCwgTkxSRS5Db21tb24iLCJDb2xvciI6eyIkaWQiOiI5NyIsIkEiOjI1NSwiUiI6MjA0LCJHIjoyMDQsIkIiOjIwNH19LCJMaW5lV2VpZ2h0IjoxLjAsIkxpbmVUeXBlIjowLCJQYXJlbnRTdHlsZSI6bnVsbH0sIlZlcnRpY2FsQ29ubmVjdG9yU3R5bGUiOnsiJGlkIjoiOTgiLCJMaW5lQ29sb3IiOnsiJGlkIjoiOTkiLCIkdHlwZSI6Ik5MUkUuQ29tbW9uLkRvbS5Tb2xpZENvbG9yQnJ1c2gsIE5MUkUuQ29tbW9uIiwiQ29sb3IiOnsiJGlkIjoiMTAw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dHJ1ZSwiUGVyY2VudGFnZUNvbXBsZXRlU2hhcGVPcGFjaXR5IjozNSwiU2hhcGVTdHlsZSI6eyIkaWQiOiIxMDEiLCJNYXJnaW4iOnsiJGlkIjoiMTAyIiwiVG9wIjowLCJMZWZ0Ijo0LCJSaWdodCI6NCwiQm90dG9tIjowfSwiUGFkZGluZyI6eyIkaWQiOiIxMDMiLCJUb3AiOjAsIkxlZnQiOjAsIlJpZ2h0IjowLCJCb3R0b20iOjB9LCJCYWNrZ3JvdW5kIjpudWxsLCJJc1Zpc2libGUiOnRydWUsIldpZHRoIjowLjAsIkhlaWdodCI6MTYuMCwiQm9yZGVyU3R5bGUiOnsiJGlkIjoiMTA0IiwiTGluZUNvbG9yIjp7IiRpZCI6IjEwNSIsIiR0eXBlIjoiTkxSRS5Db21tb24uRG9tLlNvbGlkQ29sb3JCcnVzaCwgTkxSRS5Db21tb24iLCJDb2xvciI6eyIkaWQiOiIxMDYiLCJBIjoyNTUsIlIiOjI1NSwiRyI6MCwiQiI6MH19LCJMaW5lV2VpZ2h0IjowLjAsIkxpbmVUeXBlIjowLCJQYXJlbnRTdHlsZSI6bnVsbH0sIlBhcmVudFN0eWxlIjpudWxsfSwiVGl0bGVTdHlsZSI6eyIkaWQiOiIxMDciLCJGb250U2V0dGluZ3MiOnsiJGlkIjoiMTA4IiwiRm9udFNpemUiOjExLCJGb250TmFtZSI6IkNhbGlicmkiLCJJc0JvbGQiOnRydWUsIklzSXRhbGljIjpmYWxzZSwiSXNVbmRlcmxpbmVkIjpmYWxzZSwiUGFyZW50U3R5bGUiOm51bGx9LCJBdXRvU2l6ZSI6MCwiRm9yZWdyb3VuZCI6eyIkaWQiOiIxMDkiLCJDb2xvciI6eyIkaWQiOiIxMTAiLCJBIjoyNTUsIlIiOjAsIkciOjAsIkIiOjB9fSwiTWF4V2lkdGgiOjk2MC4wLCJNYXhIZWlnaHQiOiJJbmZpbml0eSIsIlNtYXJ0Rm9yZWdyb3VuZElzQWN0aXZlIjpmYWxzZSwiSG9yaXpvbnRhbEFsaWdubWVudCI6MSwiVmVydGljYWxBbGlnbm1lbnQiOjAsIlNtYXJ0Rm9yZWdyb3VuZCI6bnVsbCwiTWFyZ2luIjp7IiRpZCI6IjExMSIsIlRvcCI6MCwiTGVmdCI6MCwiUmlnaHQiOjAsIkJvdHRvbSI6MH0sIlBhZGRpbmciOnsiJGlkIjoiMTEyIiwiVG9wIjowLCJMZWZ0IjowLCJSaWdodCI6MCwiQm90dG9tIjowfSwiQmFja2dyb3VuZCI6eyIkaWQiOiIxMTMiLCJDb2xvciI6eyIkcmVmIjoiMjAifX0sIklzVmlzaWJsZSI6dHJ1ZSwiV2lkdGgiOjAuMCwiSGVpZ2h0IjowLjAsIkJvcmRlclN0eWxlIjpudWxsLCJQYXJlbnRTdHlsZSI6bnVsbH0sIkRhdGVTdHlsZSI6eyIkaWQiOiIxMTQiLCJGb250U2V0dGluZ3MiOnsiJGlkIjoiMTE1IiwiRm9udFNpemUiOjEwLCJGb250TmFtZSI6IkNhbGlicmkiLCJJc0JvbGQiOmZhbHNlLCJJc0l0YWxpYyI6ZmFsc2UsIklzVW5kZXJsaW5lZCI6ZmFsc2UsIlBhcmVudFN0eWxlIjpudWxsfSwiQXV0b1NpemUiOjAsIkZvcmVncm91bmQiOnsiJGlkIjoiMTE2IiwiQ29sb3IiOnsiJGlkIjoiMTE3IiwiQSI6MjU1LCJSIjo2OCwiRyI6ODQsIkIiOjEwNn19LCJNYXhXaWR0aCI6MjAwLjAsIk1heEhlaWdodCI6IkluZmluaXR5IiwiU21hcnRGb3JlZ3JvdW5kSXNBY3RpdmUiOmZhbHNlLCJIb3Jpem9udGFsQWxpZ25tZW50IjowLCJWZXJ0aWNhbEFsaWdubWVudCI6MCwiU21hcnRGb3JlZ3JvdW5kIjpudWxsLCJNYXJnaW4iOnsiJGlkIjoiMTE4IiwiVG9wIjowLCJMZWZ0IjowLCJSaWdodCI6MCwiQm90dG9tIjowfSwiUGFkZGluZyI6eyIkaWQiOiIxMTkiLCJUb3AiOjAsIkxlZnQiOjAsIlJpZ2h0IjowLCJCb3R0b20iOjB9LCJCYWNrZ3JvdW5kIjp7IiRpZCI6IjEyMCIsIkNvbG9yIjp7IiRyZWYiOiIyMCJ9fSwiSXNWaXNpYmxlIjp0cnVlLCJXaWR0aCI6MC4wLCJIZWlnaHQiOjAuMCwiQm9yZGVyU3R5bGUiOm51bGwsIlBhcmVudFN0eWxlIjpudWxsfSwiRGF0ZUZvcm1hdCI6eyIkaWQiOiIxMjEiLCJGb3JtYXRTdHJpbmciOiJNTU0gZCIsIlNlcGFyYXRvciI6Ii8iLCJVc2VJbnRlcm5hdGlvbmFsRGF0ZUZvcm1hdCI6ZmFsc2UsIkRhdGVJc1Zpc2libGUiOmZhbHNlLCJUaW1lSXNWaXNpYmxlIjp0cnVlLCJIb3VyRGlnaXRzIjoxLCJBbVBtRGVzaWduYXRvciI6MiwiVHJpbTAwTWludXRlcyI6ZmFsc2UsIkxhc3RLbm93blZpc2liaWxpdHlTdGF0ZSI6bnVsbH0sIklzVmlzaWJsZSI6dHJ1ZSwiUGFyZW50U3R5bGUiOm51bGwsIl9leHBsaWNpdGx5U2V0Ijp7IiRpZCI6IjEyM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Jc1Zpc2libGUiOmZhbHNlfX0sIlNob3dFbGFwc2VkVGltZUdyYWRpZW50U3R5bGUiOmZhbHNlfSwiU2NhbGUiOnsiJGlkIjoiMTIzIiwiU3RhcnREYXRlIjoiMDAwMS0wMS0wMVQwMDowMDowMCIsIkVuZERhdGUiOiIwMDAxLTAxLTAxVDAwOjAwOjAwIiwiRm9ybWF0IjoiaCB0dCIsIlR5cGUiOjYsIkF1dG9EYXRlUmFuZ2UiOnRydWUsIldvcmtpbmdEYXlzIjozMSwiVG9kYXlNYXJrZXJUZXh0IjoiVG9kYXkiLCJBdXRvU2NhbGVUeXBlIjp0cnVlfSwiTWlsZXN0b25lcyI6W3siJGlkIjoiMTI0IiwiRGF0ZSI6IjIwMTctMDgtMjFUMTc6MTg6MDBaIiwiU3R5bGUiOnsiJGlkIjoiMTI1IiwiU2hhcGUiOjAsIkNvbm5lY3Rvck1hcmdpbiI6eyIkcmVmIjoiNTQifSwiQ29ubmVjdG9yU3R5bGUiOnsiJGlkIjoiMTI2IiwiTGluZUNvbG9yIjp7IiRpZCI6IjEyNyIsIiR0eXBlIjoiTkxSRS5Db21tb24uRG9tLlNvbGlkQ29sb3JCcnVzaCwgTkxSRS5Db21tb24iLCJDb2xvciI6eyIkaWQiOiIxMjgiLCJBIjoxMjcsIlIiOjI1NCwiRyI6MTg2LCJCIjoxMH19LCJMaW5lV2VpZ2h0IjoxLjAsIkxpbmVUeXBlIjowLCJQYXJlbnRTdHlsZSI6eyIkcmVmIjoiNTUifX0sIklzQmVsb3dUaW1lYmFuZCI6dHJ1ZSwiSGlkZURhdGUiOmZhbHNlLCJTaGFwZVNpemUiOjAsIlNwYWNpbmciOjIuMCwiUGFkZGluZyI6eyIkcmVmIjoiNTgifSwiU2hhcGVTdHlsZSI6eyIkaWQiOiIxMjkiLCJNYXJnaW4iOnsiJHJlZiI6IjYwIn0sIlBhZGRpbmciOnsiJHJlZiI6IjYxIn0sIkJhY2tncm91bmQiOnsiJGlkIjoiMTMwIiwiQ29sb3IiOnsiJGlkIjoiMTMxIiwiQSI6MjU1LCJSIjoyMDAsIkciOjE4NywiQiI6MjAzfX0sIklzVmlzaWJsZSI6dHJ1ZSwiV2lkdGgiOjEyLjAsIkhlaWdodCI6MTQuMCwiQm9yZGVyU3R5bGUiOnsiJGlkIjoiMTMyIiwiTGluZUNvbG9yIjp7IiRyZWYiOiI2MyJ9LCJMaW5lV2VpZ2h0IjowLjAsIkxpbmVUeXBlIjowLCJQYXJlbnRTdHlsZSI6eyIkcmVmIjoiNjIifX0sIlBhcmVudFN0eWxlIjp7IiRyZWYiOiI1OSJ9fSwiVGl0bGVTdHlsZSI6eyIkaWQiOiIxMzMiLCJGb250U2V0dGluZ3MiOnsiJGlkIjoiMTM0IiwiRm9udFNpemUiOjEyLCJGb250TmFtZSI6IkNhbGlicm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M1IiwiTGluZUNvbG9yIjpudWxsLCJMaW5lV2VpZ2h0IjowLjAsIkxpbmVUeXBlIjowLCJQYXJlbnRTdHlsZSI6bnVsbH0sIlBhcmVudFN0eWxlIjp7IiRyZWYiOiI2NSJ9fSwiRGF0ZVN0eWxlIjp7IiRpZCI6IjEzNiIsIkZvbnRTZXR0aW5ncyI6eyIkaWQiOiIxMzciLCJGb250U2l6ZSI6MTIsIkZvbnROYW1lIjoiQ2FsaWJyaSIsIklzQm9sZCI6ZmFsc2UsIklzSXRhbGljIjpmYWxzZSwiSXNVbmRlcmxpbmVkIjpmYWxzZSwiUGFyZW50U3R5bGUiOnsiJHJlZiI6IjczIn19LCJBdXRvU2l6ZSI6MCwiRm9yZWdyb3VuZCI6eyIkaWQiOiIxMzgiLCJDb2xvciI6eyIkaWQiOiIxMzkiLCJBIjoyNTUsIlIiOjIwMCwiRyI6MTg3LCJCIjoyMDN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DA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JlZWYwMDI3Ni0zMzNhLTQ0ZjQtODYwMC01Nzg3M2Y1YmMyMzMiLCJJbXBvcnRJZCI6bnVsbCwiVGl0bGUiOiJTYWxlbSwgT3JlZ29uIiwiTm90ZSI6bnVsbCwiSHlwZXJsaW5rIjpudWxsLCJJc0NoYW5nZWQiOmZhbHNlLCJJc05ldyI6ZmFsc2V9LHsiJGlkIjoiMTQxIiwiRGF0ZSI6IjIwMTctMDgtMjFUMTc6MzM6MDBaIiwiU3R5bGUiOnsiJGlkIjoiMTQyIiwiU2hhcGUiOjAsIkNvbm5lY3Rvck1hcmdpbiI6eyIkcmVmIjoiNTQifSwiQ29ubmVjdG9yU3R5bGUiOnsiJGlkIjoiMTQzIiwiTGluZUNvbG9yIjp7IiRpZCI6IjE0NCIsIiR0eXBlIjoiTkxSRS5Db21tb24uRG9tLlNvbGlkQ29sb3JCcnVzaCwgTkxSRS5Db21tb24iLCJDb2xvciI6eyIkaWQiOiIxNDUiLCJBIjoxMjcsIlIiOjIwMCwiRyI6MTg3LCJCIjoyMDN9fSwiTGluZVdlaWdodCI6MS4wLCJMaW5lVHlwZSI6MCwiUGFyZW50U3R5bGUiOnsiJHJlZiI6IjU1In19LCJJc0JlbG93VGltZWJhbmQiOnRydWUsIkhpZGVEYXRlIjpmYWxzZSwiU2hhcGVTaXplIjowLCJTcGFjaW5nIjoyLjAsIlBhZGRpbmciOnsiJHJlZiI6IjU4In0sIlNoYXBlU3R5bGUiOnsiJGlkIjoiMTQ2IiwiTWFyZ2luIjp7IiRyZWYiOiI2MCJ9LCJQYWRkaW5nIjp7IiRyZWYiOiI2MSJ9LCJCYWNrZ3JvdW5kIjp7IiRpZCI6IjE0NyIsIkNvbG9yIjp7IiRpZCI6IjE0OCIsIkEiOjI1NSwiUiI6MjAwLCJHIjoxODcsIkIiOjIwM319LCJJc1Zpc2libGUiOnRydWUsIldpZHRoIjoxMi4wLCJIZWlnaHQiOjE0LjAsIkJvcmRlclN0eWxlIjp7IiRpZCI6IjE0OSIsIkxpbmVDb2xvciI6eyIkcmVmIjoiNjMifSwiTGluZVdlaWdodCI6MC4wLCJMaW5lVHlwZSI6MCwiUGFyZW50U3R5bGUiOnsiJHJlZiI6IjYyIn19LCJQYXJlbnRTdHlsZSI6eyIkcmVmIjoiNTkifX0sIlRpdGxlU3R5bGUiOnsiJGlkIjoiMTUwIiwiRm9udFNldHRpbmdzIjp7IiRpZCI6IjE1MSIsIkZvbnRTaXplIjoxMi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1MiIsIkxpbmVDb2xvciI6bnVsbCwiTGluZVdlaWdodCI6MC4wLCJMaW5lVHlwZSI6MCwiUGFyZW50U3R5bGUiOm51bGx9LCJQYXJlbnRTdHlsZSI6eyIkcmVmIjoiNjUifX0sIkRhdGVTdHlsZSI6eyIkaWQiOiIxNTMiLCJGb250U2V0dGluZ3MiOnsiJGlkIjoiMTU0IiwiRm9udFNpemUiOjEyLCJGb250TmFtZSI6IkNhbGlicmkiLCJJc0JvbGQiOmZhbHNlLCJJc0l0YWxpYyI6ZmFsc2UsIklzVW5kZXJsaW5lZCI6ZmFsc2UsIlBhcmVudFN0eWxlIjp7IiRyZWYiOiI3MyJ9fSwiQXV0b1NpemUiOjAsIkZvcmVncm91bmQiOnsiJGlkIjoiMTU1IiwiQ29sb3IiOnsiJGlkIjoiMTU2IiwiQSI6MjU1LCJSIjoyMDAsIkciOjE4NywiQiI6MjAz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U3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M2M1MmFjN2ItMGFmZC00OGUxLTgxMWUtMGE4MGNlNmM1OTMzIiwiSW1wb3J0SWQiOm51bGwsIlRpdGxlIjoiSWRhaG8gRmFsbHMsIElkYWhvIiwiTm90ZSI6bnVsbCwiSHlwZXJsaW5rIjpudWxsLCJJc0NoYW5nZWQiOmZhbHNlLCJJc05ldyI6ZmFsc2V9LHsiJGlkIjoiMTU4IiwiRGF0ZSI6IjIwMTctMDgtMjFUMTc6NDM6MDBaIiwiU3R5bGUiOnsiJGlkIjoiMTU5IiwiU2hhcGUiOjAsIkNvbm5lY3Rvck1hcmdpbiI6eyIkcmVmIjoiNTQifSwiQ29ubmVjdG9yU3R5bGUiOnsiJGlkIjoiMTYwIiwiTGluZUNvbG9yIjp7IiRpZCI6IjE2MSIsIiR0eXBlIjoiTkxSRS5Db21tb24uRG9tLlNvbGlkQ29sb3JCcnVzaCwgTkxSRS5Db21tb24iLCJDb2xvciI6eyIkaWQiOiIxNjIiLCJBIjoxMjcsIlIiOjI1NCwiRyI6MTg2LCJCIjoxMH19LCJMaW5lV2VpZ2h0IjoxLjAsIkxpbmVUeXBlIjowLCJQYXJlbnRTdHlsZSI6eyIkcmVmIjoiNTUifX0sIklzQmVsb3dUaW1lYmFuZCI6dHJ1ZSwiSGlkZURhdGUiOmZhbHNlLCJTaGFwZVNpemUiOjAsIlNwYWNpbmciOjIuMCwiUGFkZGluZyI6eyIkcmVmIjoiNTgifSwiU2hhcGVTdHlsZSI6eyIkaWQiOiIxNjMiLCJNYXJnaW4iOnsiJHJlZiI6IjYwIn0sIlBhZGRpbmciOnsiJHJlZiI6IjYxIn0sIkJhY2tncm91bmQiOnsiJGlkIjoiMTY0IiwiQ29sb3IiOnsiJGlkIjoiMTY1IiwiQSI6MjU1LCJSIjoyMDAsIkciOjE4NywiQiI6MjAzfX0sIklzVmlzaWJsZSI6dHJ1ZSwiV2lkdGgiOjEyLjAsIkhlaWdodCI6MTQuMCwiQm9yZGVyU3R5bGUiOnsiJGlkIjoiMTY2IiwiTGluZUNvbG9yIjp7IiRyZWYiOiI2MyJ9LCJMaW5lV2VpZ2h0IjowLjAsIkxpbmVUeXBlIjowLCJQYXJlbnRTdHlsZSI6eyIkcmVmIjoiNjIifX0sIlBhcmVudFN0eWxlIjp7IiRyZWYiOiI1OSJ9fSwiVGl0bGVTdHlsZSI6eyIkaWQiOiIxNjciLCJGb250U2V0dGluZ3MiOnsiJGlkIjoiMTY4IiwiRm9udFNpemUiOjEyLCJGb250TmFtZSI6IkNhbGlicm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Y5IiwiTGluZUNvbG9yIjpudWxsLCJMaW5lV2VpZ2h0IjowLjAsIkxpbmVUeXBlIjowLCJQYXJlbnRTdHlsZSI6bnVsbH0sIlBhcmVudFN0eWxlIjp7IiRyZWYiOiI2NSJ9fSwiRGF0ZVN0eWxlIjp7IiRpZCI6IjE3MCIsIkZvbnRTZXR0aW5ncyI6eyIkaWQiOiIxNzEiLCJGb250U2l6ZSI6MTIsIkZvbnROYW1lIjoiQ2FsaWJyaSIsIklzQm9sZCI6ZmFsc2UsIklzSXRhbGljIjpmYWxzZSwiSXNVbmRlcmxpbmVkIjpmYWxzZSwiUGFyZW50U3R5bGUiOnsiJHJlZiI6IjczIn19LCJBdXRvU2l6ZSI6MCwiRm9yZWdyb3VuZCI6eyIkaWQiOiIxNzIiLCJDb2xvciI6eyIkaWQiOiIxNzMiLCJBIjoyNTUsIlIiOjIwMCwiRyI6MTg3LCJCIjoyMDN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zQ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xNWUyYWE2ZC1iNTU4LTRhMTYtYTliMS1lNWJiZjcwYjQ1ZjEiLCJJbXBvcnRJZCI6bnVsbCwiVGl0bGUiOiJDYXNwZXIsIFd5b21pbmciLCJOb3RlIjpudWxsLCJIeXBlcmxpbmsiOm51bGwsIklzQ2hhbmdlZCI6ZmFsc2UsIklzTmV3IjpmYWxzZX0seyIkaWQiOiIxNzUiLCJEYXRlIjoiMjAxNy0wOC0yMVQxODowMzowMFoiLCJTdHlsZSI6eyIkaWQiOiIxNzYiLCJTaGFwZSI6MCwiQ29ubmVjdG9yTWFyZ2luIjp7IiRyZWYiOiI1NCJ9LCJDb25uZWN0b3JTdHlsZSI6eyIkaWQiOiIxNzciLCJMaW5lQ29sb3IiOnsiJGlkIjoiMTc4IiwiJHR5cGUiOiJOTFJFLkNvbW1vbi5Eb20uU29saWRDb2xvckJydXNoLCBOTFJFLkNvbW1vbiIsIkNvbG9yIjp7IiRpZCI6IjE3OSIsIkEiOjEyNywiUiI6MjAwLCJHIjoxODcsIkIiOjIwM319LCJMaW5lV2VpZ2h0IjoxLjAsIkxpbmVUeXBlIjowLCJQYXJlbnRTdHlsZSI6eyIkcmVmIjoiNTUifX0sIklzQmVsb3dUaW1lYmFuZCI6dHJ1ZSwiSGlkZURhdGUiOmZhbHNlLCJTaGFwZVNpemUiOjAsIlNwYWNpbmciOjIuMCwiUGFkZGluZyI6eyIkcmVmIjoiNTgifSwiU2hhcGVTdHlsZSI6eyIkaWQiOiIxODAiLCJNYXJnaW4iOnsiJHJlZiI6IjYwIn0sIlBhZGRpbmciOnsiJHJlZiI6IjYxIn0sIkJhY2tncm91bmQiOnsiJGlkIjoiMTgxIiwiQ29sb3IiOnsiJGlkIjoiMTgyIiwiQSI6MjU1LCJSIjoyMDAsIkciOjE4NywiQiI6MjAzfX0sIklzVmlzaWJsZSI6dHJ1ZSwiV2lkdGgiOjEyLjAsIkhlaWdodCI6MTQuMCwiQm9yZGVyU3R5bGUiOnsiJGlkIjoiMTgzIiwiTGluZUNvbG9yIjp7IiRyZWYiOiI2MyJ9LCJMaW5lV2VpZ2h0IjowLjAsIkxpbmVUeXBlIjowLCJQYXJlbnRTdHlsZSI6eyIkcmVmIjoiNjIifX0sIlBhcmVudFN0eWxlIjp7IiRyZWYiOiI1OSJ9fSwiVGl0bGVTdHlsZSI6eyIkaWQiOiIxODQiLCJGb250U2V0dGluZ3MiOnsiJGlkIjoiMTg1IiwiRm9udFNpemUiOjEyLCJGb250TmFtZSI6IkNhbGlicm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g2IiwiTGluZUNvbG9yIjpudWxsLCJMaW5lV2VpZ2h0IjowLjAsIkxpbmVUeXBlIjowLCJQYXJlbnRTdHlsZSI6bnVsbH0sIlBhcmVudFN0eWxlIjp7IiRyZWYiOiI2NSJ9fSwiRGF0ZVN0eWxlIjp7IiRpZCI6IjE4NyIsIkZvbnRTZXR0aW5ncyI6eyIkaWQiOiIxODgiLCJGb250U2l6ZSI6MTIsIkZvbnROYW1lIjoiQ2FsaWJyaSIsIklzQm9sZCI6ZmFsc2UsIklzSXRhbGljIjpmYWxzZSwiSXNVbmRlcmxpbmVkIjpmYWxzZSwiUGFyZW50U3R5bGUiOnsiJHJlZiI6IjczIn19LCJBdXRvU2l6ZSI6MCwiRm9yZWdyb3VuZCI6eyIkaWQiOiIxODkiLCJDb2xvciI6eyIkaWQiOiIxOTAiLCJBIjoyNTUsIlIiOjIwMCwiRyI6MTg3LCJCIjoyMDN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OTE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JiMzZmZjZmNy1jMzhmLTQ5OGQtYjE4MS0zODMxODFiYTY4M2EiLCJJbXBvcnRJZCI6bnVsbCwiVGl0bGUiOiJMaW5jb2xuLCBOZWJyYXNrYSIsIk5vdGUiOm51bGwsIkh5cGVybGluayI6bnVsbCwiSXNDaGFuZ2VkIjpmYWxzZSwiSXNOZXciOmZhbHNlfSx7IiRpZCI6IjE5MiIsIkRhdGUiOiIyMDE3LTA4LTIxVDE4OjA1OjAwWiIsIlN0eWxlIjp7IiRpZCI6IjE5MyIsIlNoYXBlIjowLCJDb25uZWN0b3JNYXJnaW4iOnsiJHJlZiI6IjU0In0sIkNvbm5lY3RvclN0eWxlIjp7IiRpZCI6IjE5NCIsIkxpbmVDb2xvciI6eyIkaWQiOiIxOTUiLCIkdHlwZSI6Ik5MUkUuQ29tbW9uLkRvbS5Tb2xpZENvbG9yQnJ1c2gsIE5MUkUuQ29tbW9uIiwiQ29sb3IiOnsiJGlkIjoiMTk2IiwiQSI6MTI3LCJSIjoyNTQsIkciOjE4NiwiQiI6MTB9fSwiTGluZVdlaWdodCI6MS4wLCJMaW5lVHlwZSI6MCwiUGFyZW50U3R5bGUiOnsiJHJlZiI6IjU1In19LCJJc0JlbG93VGltZWJhbmQiOnRydWUsIkhpZGVEYXRlIjpmYWxzZSwiU2hhcGVTaXplIjowLCJTcGFjaW5nIjoyLjAsIlBhZGRpbmciOnsiJHJlZiI6IjU4In0sIlNoYXBlU3R5bGUiOnsiJGlkIjoiMTk3IiwiTWFyZ2luIjp7IiRyZWYiOiI2MCJ9LCJQYWRkaW5nIjp7IiRyZWYiOiI2MSJ9LCJCYWNrZ3JvdW5kIjp7IiRpZCI6IjE5OCIsIkNvbG9yIjp7IiRpZCI6IjE5OSIsIkEiOjI1NSwiUiI6MjAwLCJHIjoxODcsIkIiOjIwM319LCJJc1Zpc2libGUiOnRydWUsIldpZHRoIjoxMi4wLCJIZWlnaHQiOjE0LjAsIkJvcmRlclN0eWxlIjp7IiRpZCI6IjIwMCIsIkxpbmVDb2xvciI6eyIkcmVmIjoiNjMifSwiTGluZVdlaWdodCI6MC4wLCJMaW5lVHlwZSI6MCwiUGFyZW50U3R5bGUiOnsiJHJlZiI6IjYyIn19LCJQYXJlbnRTdHlsZSI6eyIkcmVmIjoiNTkifX0sIlRpdGxlU3R5bGUiOnsiJGlkIjoiMjAxIiwiRm9udFNldHRpbmdzIjp7IiRpZCI6IjIwMiIsIkZvbnRTaXplIjoxMi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wMyIsIkxpbmVDb2xvciI6bnVsbCwiTGluZVdlaWdodCI6MC4wLCJMaW5lVHlwZSI6MCwiUGFyZW50U3R5bGUiOm51bGx9LCJQYXJlbnRTdHlsZSI6eyIkcmVmIjoiNjUifX0sIkRhdGVTdHlsZSI6eyIkaWQiOiIyMDQiLCJGb250U2V0dGluZ3MiOnsiJGlkIjoiMjA1IiwiRm9udFNpemUiOjEyLCJGb250TmFtZSI6IkNhbGlicmkiLCJJc0JvbGQiOmZhbHNlLCJJc0l0YWxpYyI6ZmFsc2UsIklzVW5kZXJsaW5lZCI6ZmFsc2UsIlBhcmVudFN0eWxlIjp7IiRyZWYiOiI3MyJ9fSwiQXV0b1NpemUiOjAsIkZvcmVncm91bmQiOnsiJGlkIjoiMjA2IiwiQ29sb3IiOnsiJGlkIjoiMjA3IiwiQSI6MjU1LCJSIjoyMDAsIkciOjE4NywiQiI6MjAz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A4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NGZkNDhiNGYtNTI3NS00YTAyLThlMjMtN2E4MjhjMDNlZTRjIiwiSW1wb3J0SWQiOm51bGwsIlRpdGxlIjoiU2FiZXRoYSwgS2Fuc2FzIiwiTm90ZSI6bnVsbCwiSHlwZXJsaW5rIjpudWxsLCJJc0NoYW5nZWQiOmZhbHNlLCJJc05ldyI6ZmFsc2V9LHsiJGlkIjoiMjA5IiwiRGF0ZSI6IjIwMTctMDgtMjFUMTg6MTQ6MDBaIiwiU3R5bGUiOnsiJGlkIjoiMjEwIiwiU2hhcGUiOjAsIkNvbm5lY3Rvck1hcmdpbiI6eyIkcmVmIjoiNTQifSwiQ29ubmVjdG9yU3R5bGUiOnsiJGlkIjoiMjExIiwiTGluZUNvbG9yIjp7IiRpZCI6IjIxMiIsIiR0eXBlIjoiTkxSRS5Db21tb24uRG9tLlNvbGlkQ29sb3JCcnVzaCwgTkxSRS5Db21tb24iLCJDb2xvciI6eyIkaWQiOiIyMTMiLCJBIjoxMjcsIlIiOjIwMCwiRyI6MTg3LCJCIjoyMDN9fSwiTGluZVdlaWdodCI6MS4wLCJMaW5lVHlwZSI6MCwiUGFyZW50U3R5bGUiOnsiJHJlZiI6IjU1In19LCJJc0JlbG93VGltZWJhbmQiOnRydWUsIkhpZGVEYXRlIjpmYWxzZSwiU2hhcGVTaXplIjowLCJTcGFjaW5nIjoyLjAsIlBhZGRpbmciOnsiJHJlZiI6IjU4In0sIlNoYXBlU3R5bGUiOnsiJGlkIjoiMjE0IiwiTWFyZ2luIjp7IiRyZWYiOiI2MCJ9LCJQYWRkaW5nIjp7IiRyZWYiOiI2MSJ9LCJCYWNrZ3JvdW5kIjp7IiRpZCI6IjIxNSIsIkNvbG9yIjp7IiRpZCI6IjIxNiIsIkEiOjI1NSwiUiI6MjAwLCJHIjoxODcsIkIiOjIwM319LCJJc1Zpc2libGUiOnRydWUsIldpZHRoIjoxMi4wLCJIZWlnaHQiOjE0LjAsIkJvcmRlclN0eWxlIjp7IiRpZCI6IjIxNyIsIkxpbmVDb2xvciI6eyIkcmVmIjoiNjMifSwiTGluZVdlaWdodCI6MC4wLCJMaW5lVHlwZSI6MCwiUGFyZW50U3R5bGUiOnsiJHJlZiI6IjYyIn19LCJQYXJlbnRTdHlsZSI6eyIkcmVmIjoiNTkifX0sIlRpdGxlU3R5bGUiOnsiJGlkIjoiMjE4IiwiRm9udFNldHRpbmdzIjp7IiRpZCI6IjIxOSIsIkZvbnRTaXplIjoxMi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yMCIsIkxpbmVDb2xvciI6bnVsbCwiTGluZVdlaWdodCI6MC4wLCJMaW5lVHlwZSI6MCwiUGFyZW50U3R5bGUiOm51bGx9LCJQYXJlbnRTdHlsZSI6eyIkcmVmIjoiNjUifX0sIkRhdGVTdHlsZSI6eyIkaWQiOiIyMjEiLCJGb250U2V0dGluZ3MiOnsiJGlkIjoiMjIyIiwiRm9udFNpemUiOjEyLCJGb250TmFtZSI6IkNhbGlicmkiLCJJc0JvbGQiOmZhbHNlLCJJc0l0YWxpYyI6ZmFsc2UsIklzVW5kZXJsaW5lZCI6ZmFsc2UsIlBhcmVudFN0eWxlIjp7IiRyZWYiOiI3MyJ9fSwiQXV0b1NpemUiOjAsIkZvcmVncm91bmQiOnsiJGlkIjoiMjIzIiwiQ29sb3IiOnsiJGlkIjoiMjI0IiwiQSI6MjU1LCJSIjoyMDAsIkciOjE4NywiQiI6MjAz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I1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OWE3OGE1MjAtM2M1MS00MzVkLTk5Y2MtNTM3MmIyMDZjOTI2IiwiSW1wb3J0SWQiOm51bGwsIlRpdGxlIjoiSmVmZmVyc29uIENpdHksIE1pc3NvdXJpIiwiTm90ZSI6bnVsbCwiSHlwZXJsaW5rIjpudWxsLCJJc0NoYW5nZWQiOmZhbHNlLCJJc05ldyI6ZmFsc2V9LHsiJGlkIjoiMjI2IiwiRGF0ZSI6IjIwMTctMDgtMjFUMTg6MjE6MDBaIiwiU3R5bGUiOnsiJGlkIjoiMjI3IiwiU2hhcGUiOjAsIkNvbm5lY3Rvck1hcmdpbiI6eyIkcmVmIjoiNTQifSwiQ29ubmVjdG9yU3R5bGUiOnsiJGlkIjoiMjI4IiwiTGluZUNvbG9yIjp7IiRpZCI6IjIyOSIsIiR0eXBlIjoiTkxSRS5Db21tb24uRG9tLlNvbGlkQ29sb3JCcnVzaCwgTkxSRS5Db21tb24iLCJDb2xvciI6eyIkaWQiOiIyMzAiLCJBIjoxMjcsIlIiOjIwMCwiRyI6MTg3LCJCIjoyMDN9fSwiTGluZVdlaWdodCI6MS4wLCJMaW5lVHlwZSI6MCwiUGFyZW50U3R5bGUiOnsiJHJlZiI6IjU1In19LCJJc0JlbG93VGltZWJhbmQiOnRydWUsIkhpZGVEYXRlIjpmYWxzZSwiU2hhcGVTaXplIjowLCJTcGFjaW5nIjoyLjAsIlBhZGRpbmciOnsiJHJlZiI6IjU4In0sIlNoYXBlU3R5bGUiOnsiJGlkIjoiMjMxIiwiTWFyZ2luIjp7IiRyZWYiOiI2MCJ9LCJQYWRkaW5nIjp7IiRyZWYiOiI2MSJ9LCJCYWNrZ3JvdW5kIjp7IiRpZCI6IjIzMiIsIkNvbG9yIjp7IiRpZCI6IjIzMyIsIkEiOjI1NSwiUiI6MjAwLCJHIjoxODcsIkIiOjIwM319LCJJc1Zpc2libGUiOnRydWUsIldpZHRoIjoxMi4wLCJIZWlnaHQiOjE0LjAsIkJvcmRlclN0eWxlIjp7IiRpZCI6IjIzNCIsIkxpbmVDb2xvciI6eyIkcmVmIjoiNjMifSwiTGluZVdlaWdodCI6MC4wLCJMaW5lVHlwZSI6MCwiUGFyZW50U3R5bGUiOnsiJHJlZiI6IjYyIn19LCJQYXJlbnRTdHlsZSI6eyIkcmVmIjoiNTkifX0sIlRpdGxlU3R5bGUiOnsiJGlkIjoiMjM1IiwiRm9udFNldHRpbmdzIjp7IiRpZCI6IjIzNiIsIkZvbnRTaXplIjoxMi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zNyIsIkxpbmVDb2xvciI6bnVsbCwiTGluZVdlaWdodCI6MC4wLCJMaW5lVHlwZSI6MCwiUGFyZW50U3R5bGUiOm51bGx9LCJQYXJlbnRTdHlsZSI6eyIkcmVmIjoiNjUifX0sIkRhdGVTdHlsZSI6eyIkaWQiOiIyMzgiLCJGb250U2V0dGluZ3MiOnsiJGlkIjoiMjM5IiwiRm9udFNpemUiOjEyLCJGb250TmFtZSI6IkNhbGlicmkiLCJJc0JvbGQiOmZhbHNlLCJJc0l0YWxpYyI6ZmFsc2UsIklzVW5kZXJsaW5lZCI6ZmFsc2UsIlBhcmVudFN0eWxlIjp7IiRyZWYiOiI3MyJ9fSwiQXV0b1NpemUiOjAsIkZvcmVncm91bmQiOnsiJGlkIjoiMjQwIiwiQ29sb3IiOnsiJGlkIjoiMjQxIiwiQSI6MjU1LCJSIjoyMDAsIkciOjE4NywiQiI6MjAz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Qy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ZTVjNWFjOGMtMDVjNC00ZjNhLTkzODMtODkzM2ZjMTVlMWM3IiwiSW1wb3J0SWQiOm51bGwsIlRpdGxlIjoiQ2FyYm9uZGFsZSwgSWxsaW5vaXMiLCJOb3RlIjpudWxsLCJIeXBlcmxpbmsiOm51bGwsIklzQ2hhbmdlZCI6ZmFsc2UsIklzTmV3IjpmYWxzZX0seyIkaWQiOiIyNDMiLCJEYXRlIjoiMjAxNy0wOC0yMVQxODoyNjowMFoiLCJTdHlsZSI6eyIkaWQiOiIyNDQiLCJTaGFwZSI6MCwiQ29ubmVjdG9yTWFyZ2luIjp7IiRyZWYiOiI1NCJ9LCJDb25uZWN0b3JTdHlsZSI6eyIkaWQiOiIyNDUiLCJMaW5lQ29sb3IiOnsiJGlkIjoiMjQ2IiwiJHR5cGUiOiJOTFJFLkNvbW1vbi5Eb20uU29saWRDb2xvckJydXNoLCBOTFJFLkNvbW1vbiIsIkNvbG9yIjp7IiRpZCI6IjI0NyIsIkEiOjEyNywiUiI6MjAwLCJHIjoxODcsIkIiOjIwM319LCJMaW5lV2VpZ2h0IjoxLjAsIkxpbmVUeXBlIjowLCJQYXJlbnRTdHlsZSI6eyIkcmVmIjoiNTUifX0sIklzQmVsb3dUaW1lYmFuZCI6dHJ1ZSwiSGlkZURhdGUiOmZhbHNlLCJTaGFwZVNpemUiOjAsIlNwYWNpbmciOjIuMCwiUGFkZGluZyI6eyIkcmVmIjoiNTgifSwiU2hhcGVTdHlsZSI6eyIkaWQiOiIyNDgiLCJNYXJnaW4iOnsiJHJlZiI6IjYwIn0sIlBhZGRpbmciOnsiJHJlZiI6IjYxIn0sIkJhY2tncm91bmQiOnsiJGlkIjoiMjQ5IiwiQ29sb3IiOnsiJGlkIjoiMjUwIiwiQSI6MjU1LCJSIjoyMDAsIkciOjE4NywiQiI6MjAzfX0sIklzVmlzaWJsZSI6dHJ1ZSwiV2lkdGgiOjEyLjAsIkhlaWdodCI6MTQuMCwiQm9yZGVyU3R5bGUiOnsiJGlkIjoiMjUxIiwiTGluZUNvbG9yIjp7IiRyZWYiOiI2MyJ9LCJMaW5lV2VpZ2h0IjowLjAsIkxpbmVUeXBlIjowLCJQYXJlbnRTdHlsZSI6eyIkcmVmIjoiNjIifX0sIlBhcmVudFN0eWxlIjp7IiRyZWYiOiI1OSJ9fSwiVGl0bGVTdHlsZSI6eyIkaWQiOiIyNTIiLCJGb250U2V0dGluZ3MiOnsiJGlkIjoiMjUzIiwiRm9udFNpemUiOjEyLCJGb250TmFtZSI6IkNhbGlicm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U0IiwiTGluZUNvbG9yIjpudWxsLCJMaW5lV2VpZ2h0IjowLjAsIkxpbmVUeXBlIjowLCJQYXJlbnRTdHlsZSI6bnVsbH0sIlBhcmVudFN0eWxlIjp7IiRyZWYiOiI2NSJ9fSwiRGF0ZVN0eWxlIjp7IiRpZCI6IjI1NSIsIkZvbnRTZXR0aW5ncyI6eyIkaWQiOiIyNTYiLCJGb250U2l6ZSI6MTIsIkZvbnROYW1lIjoiQ2FsaWJyaSIsIklzQm9sZCI6ZmFsc2UsIklzSXRhbGljIjpmYWxzZSwiSXNVbmRlcmxpbmVkIjpmYWxzZSwiUGFyZW50U3R5bGUiOnsiJHJlZiI6IjczIn19LCJBdXRvU2l6ZSI6MCwiRm9yZWdyb3VuZCI6eyIkaWQiOiIyNTciLCJDb2xvciI6eyIkaWQiOiIyNTgiLCJBIjoyNTUsIlIiOjIwMCwiRyI6MTg3LCJCIjoyMDN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NTk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1NWYzMjZmOS0yNDJhLTRlYTctODgwNS0xOTU0ZTJmYzhiYmUiLCJJbXBvcnRJZCI6bnVsbCwiVGl0bGUiOiJIb3BraW5zdmlsbGUsIEtlbnR1a3kiLCJOb3RlIjpudWxsLCJIeXBlcmxpbmsiOm51bGwsIklzQ2hhbmdlZCI6ZmFsc2UsIklzTmV3IjpmYWxzZX0seyIkaWQiOiIyNjAiLCJEYXRlIjoiMjAxNy0wOC0yMVQxODoyODowMFoiLCJTdHlsZSI6eyIkaWQiOiIyNjEiLCJTaGFwZSI6MCwiQ29ubmVjdG9yTWFyZ2luIjp7IiRyZWYiOiI1NCJ9LCJDb25uZWN0b3JTdHlsZSI6eyIkaWQiOiIyNjIiLCJMaW5lQ29sb3IiOnsiJGlkIjoiMjYzIiwiJHR5cGUiOiJOTFJFLkNvbW1vbi5Eb20uU29saWRDb2xvckJydXNoLCBOTFJFLkNvbW1vbiIsIkNvbG9yIjp7IiRpZCI6IjI2NCIsIkEiOjEyNywiUiI6MjU0LCJHIjoxODYsIkIiOjEwfX0sIkxpbmVXZWlnaHQiOjEuMCwiTGluZVR5cGUiOjAsIlBhcmVudFN0eWxlIjp7IiRyZWYiOiI1NSJ9fSwiSXNCZWxvd1RpbWViYW5kIjp0cnVlLCJIaWRlRGF0ZSI6ZmFsc2UsIlNoYXBlU2l6ZSI6MCwiU3BhY2luZyI6Mi4wLCJQYWRkaW5nIjp7IiRyZWYiOiI1OCJ9LCJTaGFwZVN0eWxlIjp7IiRpZCI6IjI2NSIsIk1hcmdpbiI6eyIkcmVmIjoiNjAifSwiUGFkZGluZyI6eyIkcmVmIjoiNjEifSwiQmFja2dyb3VuZCI6eyIkaWQiOiIyNjYiLCJDb2xvciI6eyIkaWQiOiIyNjciLCJBIjoyNTUsIlIiOjIwMCwiRyI6MTg3LCJCIjoyMDN9fSwiSXNWaXNpYmxlIjp0cnVlLCJXaWR0aCI6MTIuMCwiSGVpZ2h0IjoxNC4wLCJCb3JkZXJTdHlsZSI6eyIkaWQiOiIyNjgiLCJMaW5lQ29sb3IiOnsiJHJlZiI6IjYzIn0sIkxpbmVXZWlnaHQiOjAuMCwiTGluZVR5cGUiOjAsIlBhcmVudFN0eWxlIjp7IiRyZWYiOiI2MiJ9fSwiUGFyZW50U3R5bGUiOnsiJHJlZiI6IjU5In19LCJUaXRsZVN0eWxlIjp7IiRpZCI6IjI2OSIsIkZvbnRTZXR0aW5ncyI6eyIkaWQiOiIyNzAiLCJGb250U2l6ZSI6MTIsIkZvbnROYW1lIjoiQ2FsaWJya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NzEiLCJMaW5lQ29sb3IiOm51bGwsIkxpbmVXZWlnaHQiOjAuMCwiTGluZVR5cGUiOjAsIlBhcmVudFN0eWxlIjpudWxsfSwiUGFyZW50U3R5bGUiOnsiJHJlZiI6IjY1In19LCJEYXRlU3R5bGUiOnsiJGlkIjoiMjcyIiwiRm9udFNldHRpbmdzIjp7IiRpZCI6IjI3MyIsIkZvbnRTaXplIjoxMiwiRm9udE5hbWUiOiJDYWxpYnJpIiwiSXNCb2xkIjpmYWxzZSwiSXNJdGFsaWMiOmZhbHNlLCJJc1VuZGVybGluZWQiOmZhbHNlLCJQYXJlbnRTdHlsZSI6eyIkcmVmIjoiNzMifX0sIkF1dG9TaXplIjowLCJGb3JlZ3JvdW5kIjp7IiRpZCI6IjI3NCIsIkNvbG9yIjp7IiRpZCI6IjI3NSIsIkEiOjI1NSwiUiI6MjAwLCJHIjoxODcsIkIiOjIwM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3Ni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mY1NWM4NjYzLTI5OGQtNDZiOC04MmFjLTRjYjQ1N2M3OThkYiIsIkltcG9ydElkIjpudWxsLCJUaXRsZSI6Ik5hc2h2aWxsZSwgVGVubmVzc2VlIiwiTm90ZSI6bnVsbCwiSHlwZXJsaW5rIjpudWxsLCJJc0NoYW5nZWQiOmZhbHNlLCJJc05ldyI6ZmFsc2V9LHsiJGlkIjoiMjc3IiwiRGF0ZSI6IjIwMTctMDgtMjFUMTg6Mzc6MDBaIiwiU3R5bGUiOnsiJGlkIjoiMjc4IiwiU2hhcGUiOjAsIkNvbm5lY3Rvck1hcmdpbiI6eyIkcmVmIjoiNTQifSwiQ29ubmVjdG9yU3R5bGUiOnsiJGlkIjoiMjc5IiwiTGluZUNvbG9yIjp7IiRpZCI6IjI4MCIsIiR0eXBlIjoiTkxSRS5Db21tb24uRG9tLlNvbGlkQ29sb3JCcnVzaCwgTkxSRS5Db21tb24iLCJDb2xvciI6eyIkaWQiOiIyODEiLCJBIjoxMjcsIlIiOjIwMCwiRyI6MTg3LCJCIjoyMDN9fSwiTGluZVdlaWdodCI6MS4wLCJMaW5lVHlwZSI6MCwiUGFyZW50U3R5bGUiOnsiJHJlZiI6IjU1In19LCJJc0JlbG93VGltZWJhbmQiOnRydWUsIkhpZGVEYXRlIjpmYWxzZSwiU2hhcGVTaXplIjowLCJTcGFjaW5nIjoyLjAsIlBhZGRpbmciOnsiJHJlZiI6IjU4In0sIlNoYXBlU3R5bGUiOnsiJGlkIjoiMjgyIiwiTWFyZ2luIjp7IiRyZWYiOiI2MCJ9LCJQYWRkaW5nIjp7IiRyZWYiOiI2MSJ9LCJCYWNrZ3JvdW5kIjp7IiRpZCI6IjI4MyIsIkNvbG9yIjp7IiRpZCI6IjI4NCIsIkEiOjI1NSwiUiI6MjAwLCJHIjoxODcsIkIiOjIwM319LCJJc1Zpc2libGUiOnRydWUsIldpZHRoIjoxMi4wLCJIZWlnaHQiOjE0LjAsIkJvcmRlclN0eWxlIjp7IiRpZCI6IjI4NSIsIkxpbmVDb2xvciI6eyIkcmVmIjoiNjMifSwiTGluZVdlaWdodCI6MC4wLCJMaW5lVHlwZSI6MCwiUGFyZW50U3R5bGUiOnsiJHJlZiI6IjYyIn19LCJQYXJlbnRTdHlsZSI6eyIkcmVmIjoiNTkifX0sIlRpdGxlU3R5bGUiOnsiJGlkIjoiMjg2IiwiRm9udFNldHRpbmdzIjp7IiRpZCI6IjI4NyIsIkZvbnRTaXplIjoxMi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4OCIsIkxpbmVDb2xvciI6bnVsbCwiTGluZVdlaWdodCI6MC4wLCJMaW5lVHlwZSI6MCwiUGFyZW50U3R5bGUiOm51bGx9LCJQYXJlbnRTdHlsZSI6eyIkcmVmIjoiNjUifX0sIkRhdGVTdHlsZSI6eyIkaWQiOiIyODkiLCJGb250U2V0dGluZ3MiOnsiJGlkIjoiMjkwIiwiRm9udFNpemUiOjEyLCJGb250TmFtZSI6IkNhbGlicmkiLCJJc0JvbGQiOmZhbHNlLCJJc0l0YWxpYyI6ZmFsc2UsIklzVW5kZXJsaW5lZCI6ZmFsc2UsIlBhcmVudFN0eWxlIjp7IiRyZWYiOiI3MyJ9fSwiQXV0b1NpemUiOjAsIkZvcmVncm91bmQiOnsiJGlkIjoiMjkxIiwiQ29sb3IiOnsiJGlkIjoiMjkyIiwiQSI6MjU1LCJSIjoyMDAsIkciOjE4NywiQiI6MjAz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kz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YzM1MzhiNGItNDhkOC00NGE3LWIyZWItMWI5OWMzM2IwMDg2IiwiSW1wb3J0SWQiOm51bGwsIlRpdGxlIjoiQ2xheXRvbiwgR2VvcmdpYSIsIk5vdGUiOm51bGwsIkh5cGVybGluayI6bnVsbCwiSXNDaGFuZ2VkIjpmYWxzZSwiSXNOZXciOmZhbHNlfSx7IiRpZCI6IjI5NCIsIkRhdGUiOiIyMDE3LTA4LTIxVDE4OjQzOjAwWiIsIlN0eWxlIjp7IiRpZCI6IjI5NSIsIlNoYXBlIjowLCJDb25uZWN0b3JNYXJnaW4iOnsiJHJlZiI6IjU0In0sIkNvbm5lY3RvclN0eWxlIjp7IiRpZCI6IjI5NiIsIkxpbmVDb2xvciI6eyIkaWQiOiIyOTciLCIkdHlwZSI6Ik5MUkUuQ29tbW9uLkRvbS5Tb2xpZENvbG9yQnJ1c2gsIE5MUkUuQ29tbW9uIiwiQ29sb3IiOnsiJGlkIjoiMjk4IiwiQSI6MTI3LCJSIjoyMDAsIkciOjE4NywiQiI6MjAzfX0sIkxpbmVXZWlnaHQiOjEuMCwiTGluZVR5cGUiOjAsIlBhcmVudFN0eWxlIjp7IiRyZWYiOiI1NSJ9fSwiSXNCZWxvd1RpbWViYW5kIjp0cnVlLCJIaWRlRGF0ZSI6ZmFsc2UsIlNoYXBlU2l6ZSI6MCwiU3BhY2luZyI6Mi4wLCJQYWRkaW5nIjp7IiRyZWYiOiI1OCJ9LCJTaGFwZVN0eWxlIjp7IiRpZCI6IjI5OSIsIk1hcmdpbiI6eyIkcmVmIjoiNjAifSwiUGFkZGluZyI6eyIkcmVmIjoiNjEifSwiQmFja2dyb3VuZCI6eyIkaWQiOiIzMDAiLCJDb2xvciI6eyIkaWQiOiIzMDEiLCJBIjoyNTUsIlIiOjIwMCwiRyI6MTg3LCJCIjoyMDN9fSwiSXNWaXNpYmxlIjp0cnVlLCJXaWR0aCI6MTIuMCwiSGVpZ2h0IjoxNC4wLCJCb3JkZXJTdHlsZSI6eyIkaWQiOiIzMDIiLCJMaW5lQ29sb3IiOnsiJHJlZiI6IjYzIn0sIkxpbmVXZWlnaHQiOjAuMCwiTGluZVR5cGUiOjAsIlBhcmVudFN0eWxlIjp7IiRyZWYiOiI2MiJ9fSwiUGFyZW50U3R5bGUiOnsiJHJlZiI6IjU5In19LCJUaXRsZVN0eWxlIjp7IiRpZCI6IjMwMyIsIkZvbnRTZXR0aW5ncyI6eyIkaWQiOiIzMDQiLCJGb250U2l6ZSI6MTIsIkZvbnROYW1lIjoiQ2FsaWJya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zMDUiLCJMaW5lQ29sb3IiOm51bGwsIkxpbmVXZWlnaHQiOjAuMCwiTGluZVR5cGUiOjAsIlBhcmVudFN0eWxlIjpudWxsfSwiUGFyZW50U3R5bGUiOnsiJHJlZiI6IjY1In19LCJEYXRlU3R5bGUiOnsiJGlkIjoiMzA2IiwiRm9udFNldHRpbmdzIjp7IiRpZCI6IjMwNyIsIkZvbnRTaXplIjoxMiwiRm9udE5hbWUiOiJDYWxpYnJpIiwiSXNCb2xkIjpmYWxzZSwiSXNJdGFsaWMiOmZhbHNlLCJJc1VuZGVybGluZWQiOmZhbHNlLCJQYXJlbnRTdHlsZSI6eyIkcmVmIjoiNzMifX0sIkF1dG9TaXplIjowLCJGb3JlZ3JvdW5kIjp7IiRpZCI6IjMwOCIsIkNvbG9yIjp7IiRpZCI6IjMwOSIsIkEiOjI1NSwiUiI6MjAwLCJHIjoxODcsIkIiOjIwM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xM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FiYzM2YTVlLWY1ZDQtNDk3Yy04M2M4LTUyNTI0ZmFlOGQ1MSIsIkltcG9ydElkIjpudWxsLCJUaXRsZSI6IkNvbHVtYmlhLCBTb3V0aCBDYXJvbGluYSIsIk5vdGUiOm51bGwsIkh5cGVybGluayI6bnVsbCwiSXNDaGFuZ2VkIjpmYWxzZSwiSXNOZXciOmZhbHNlfSx7IiRpZCI6IjMxMSIsIkRhdGUiOiIyMDE3LTA4LTIxVDE4OjQ3OjAwWiIsIlN0eWxlIjp7IiRpZCI6IjMxMiIsIlNoYXBlIjowLCJDb25uZWN0b3JNYXJnaW4iOnsiJHJlZiI6IjU0In0sIkNvbm5lY3RvclN0eWxlIjp7IiRpZCI6IjMxMyIsIkxpbmVDb2xvciI6eyIkaWQiOiIzMTQiLCIkdHlwZSI6Ik5MUkUuQ29tbW9uLkRvbS5Tb2xpZENvbG9yQnJ1c2gsIE5MUkUuQ29tbW9uIiwiQ29sb3IiOnsiJGlkIjoiMzE1IiwiQSI6MTI3LCJSIjoyNTQsIkciOjE4NiwiQiI6MTB9fSwiTGluZVdlaWdodCI6MS4wLCJMaW5lVHlwZSI6MCwiUGFyZW50U3R5bGUiOnsiJHJlZiI6IjU1In19LCJJc0JlbG93VGltZWJhbmQiOnRydWUsIkhpZGVEYXRlIjpmYWxzZSwiU2hhcGVTaXplIjowLCJTcGFjaW5nIjoyLjAsIlBhZGRpbmciOnsiJHJlZiI6IjU4In0sIlNoYXBlU3R5bGUiOnsiJGlkIjoiMzE2IiwiTWFyZ2luIjp7IiRyZWYiOiI2MCJ9LCJQYWRkaW5nIjp7IiRyZWYiOiI2MSJ9LCJCYWNrZ3JvdW5kIjp7IiRpZCI6IjMxNyIsIkNvbG9yIjp7IiRpZCI6IjMxOCIsIkEiOjI1NSwiUiI6MjAwLCJHIjoxODcsIkIiOjIwM319LCJJc1Zpc2libGUiOnRydWUsIldpZHRoIjoxMi4wLCJIZWlnaHQiOjE0LjAsIkJvcmRlclN0eWxlIjp7IiRpZCI6IjMxOSIsIkxpbmVDb2xvciI6eyIkcmVmIjoiNjMifSwiTGluZVdlaWdodCI6MC4wLCJMaW5lVHlwZSI6MCwiUGFyZW50U3R5bGUiOnsiJHJlZiI6IjYyIn19LCJQYXJlbnRTdHlsZSI6eyIkcmVmIjoiNTkifX0sIlRpdGxlU3R5bGUiOnsiJGlkIjoiMzIwIiwiRm9udFNldHRpbmdzIjp7IiRpZCI6IjMyMSIsIkZvbnRTaXplIjoxMi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yMiIsIkxpbmVDb2xvciI6bnVsbCwiTGluZVdlaWdodCI6MC4wLCJMaW5lVHlwZSI6MCwiUGFyZW50U3R5bGUiOm51bGx9LCJQYXJlbnRTdHlsZSI6eyIkcmVmIjoiNjUifX0sIkRhdGVTdHlsZSI6eyIkaWQiOiIzMjMiLCJGb250U2V0dGluZ3MiOnsiJGlkIjoiMzI0IiwiRm9udFNpemUiOjEyLCJGb250TmFtZSI6IkNhbGlicmkiLCJJc0JvbGQiOmZhbHNlLCJJc0l0YWxpYyI6ZmFsc2UsIklzVW5kZXJsaW5lZCI6ZmFsc2UsIlBhcmVudFN0eWxlIjp7IiRyZWYiOiI3MyJ9fSwiQXV0b1NpemUiOjAsIkZvcmVncm91bmQiOnsiJGlkIjoiMzI1IiwiQ29sb3IiOnsiJGlkIjoiMzI2IiwiQSI6MjU1LCJSIjoyMDAsIkciOjE4NywiQiI6MjAz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I3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MTE5NjZmOTctZjQ4Zi00OGQ4LWFlYjgtNTIwY2I5Y2RmYmIwIiwiSW1wb3J0SWQiOm51bGwsIlRpdGxlIjoiQ2hhcmxlc3RvbiwgU291dGggQ2Fyb2xpbmEiLCJOb3RlIjpudWxsLCJIeXBlcmxpbmsiOm51bGwsIklzQ2hhbmdlZCI6ZmFsc2UsIklzTmV3IjpmYWxzZX1dLCJUYXNrcyI6W10sIk1zUHJvamVjdEl0ZW1zVHJlZSI6eyIkaWQiOiIzMjgiLCJSb290Ijp7IkltcG9ydElkIjpudWxsLCJJc0ltcG9ydGVkIjpmYWxzZSwiQ2hpbGRyZW4iOltdfX0sIk1ldGFkYXRhIjp7IiRpZCI6IjMyOSJ9LCJTZXR0aW5ncyI6eyIkaWQiOiIzMzAiLCJJbXBhT3B0aW9ucyI6eyIkaWQiOiIzMzEiLCJMZWZ0VG9SaWdodCI6ZmFsc2UsIlBheWxvYWRPcHRpb25zIjoyfSwiVXNlQ29tcHJlc3Npb24iOmZhbHNlLCJDb21wcmVzaW9uUGVyY2VudGFnZSI6MC4wLCJJbmFjdGl2ZUludGVydmFsV2lkdGhUaHJlc2hvbGQiOjAuMCwiSW5hY3RpdmVJbnRlcnZhbFdpZHRoIjowLjAsIlNwbGl0VGFza3MiOmZhbHNlLCJVc2VDbHVzdGVyIjpmYWxzZSwiRXBzaWxvbiI6MC4wLCJNaW5Qb2ludHNUb0Zvcm1BQ2x1c3RlciI6MCwiR2VuZXJhdGVJbnZpc2libGVTaGFwZXMiOmZhbHNlLCJTbWFydFRpbWVsaW5lVGFza1BlcmNlbnRhZ2VGaXQiOmZhbHNlfSwiSXNOZXciOnRydWUsIkltcG9ydFR5cGUiOjAsIkZpbGVQYXRoIjpudWxsLCJUaW1lQ29uZmlndXJhdGlvbiI6eyIkaWQiOiIzMzIiLCJVc2VUaW1lIjp0cnVlLCJXb3JrRGF5U3RhcnQiOiIwMDowMDowMCIsIldvcmtEYXlFbmQiOiIyMzo1OTowMCJ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ASTER" val="__part_0"/>
  <p:tag name="__PART_0" val="eyIkaWQiOiIxIiwiQ3VsdHVyZUluZm9OYW1lIjoiZW4tVVMiLCJTdHlsZU5hbWUiOiJSb2FkbWFwIiwiSXNUZW1wbGF0ZSI6ZmFsc2UsIlZlcnNpb24iOnsiJGlkIjoiMiIsIlZlcnNpb24iOiIzLjEuMCIsIk9yaWdpbmFsQXNzZW1ibHlWZXJzaW9uIjoiMy4xNi4wMC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jU1LCJSIjowLCJHIjowLCJCIjow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0LCJGb250TmFtZSI6IkNhbGlicmkiLCJJc0JvbGQiOmZhbHNlLCJJc0l0YWxpYyI6ZmFsc2UsIklzVW5kZXJsaW5lZCI6ZmFsc2UsIlBhcmVudFN0eWxlIjpudWxsfSwiQXV0b1NpemUiOjAsIkZvcmVncm91bmQiOnsiJGlkIjoiMTUiLCJDb2xvciI6eyIkaWQiOiIxNiIsIkEiOjI1NSwiUiI6MCwiRyI6MCwiQiI6MH19LCJNYXhXaWR0aCI6IkluZmluaXR5IiwiTWF4SGVpZ2h0IjoiSW5maW5pdHkiLCJTbWFydEZvcmVncm91bmRJc0FjdGl2ZSI6ZmFsc2UsIkhvcml6b250YWxBbGlnbm1lbnQiOjAsIlZlcnRpY2FsQWxpZ25tZW50IjowLCJTbWFydEZvcmVncm91bmQiOm51bGwsIk1hcmdpbiI6eyIkaWQiOiIxNyIsIlRvcCI6MCwiTGVmdCI6MCwiUmlnaHQiOjIwLCJCb3R0b20iOjB9LCJQYWRkaW5nIjp7IiRpZCI6IjE4IiwiVG9wIjowLCJMZWZ0IjowLCJSaWdodCI6MCwiQm90dG9tIjowfSwiQmFja2dyb3VuZCI6eyIkaWQiOiIxOSIsIkNvbG9yIjp7IiRpZCI6IjIwIiwiQSI6MCwiUiI6MCwiRyI6MCwiQiI6MH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csIkciOjEyNSwiQiI6NDl9fSwiTWF4V2lkdGgiOiJJbmZpbml0eSIsIk1heEhlaWdodCI6IkluZmluaXR5IiwiU21hcnRGb3JlZ3JvdW5kSXNBY3RpdmUiOmZhbHNlLCJIb3Jpem9udGFsQWxpZ25tZW50IjowLCJWZXJ0aWNhbEFsaWdubWVudCI6MCwiU21hcnRGb3JlZ3JvdW5kIjpudWxsLCJNYXJnaW4iOnsiJGlkIjoiMjUiLCJUb3AiOjAsIkxlZnQiOjIwLCJSaWdodCI6MCwiQm90dG9tIjowfSwiUGFkZGluZyI6eyIkaWQiOiIyNiIsIlRvcCI6MCwiTGVmdCI6MCwiUmlnaHQiOjAsIkJvdHRvbSI6MH0sIkJhY2tncm91bmQiOnsiJGlkIjoiMjciLCJDb2xvciI6eyIkcmVmIjoiMjAifX0sIklzVmlzaWJsZSI6ZmFsc2UsIldpZHRoIjowLjAsIkhlaWdodCI6MC4wLCJCb3JkZXJTdHlsZSI6bnVsbCwiUGFyZW50U3R5bGUiOm51bGx9LCJUb2RheVRleHRTdHlsZSI6eyIkaWQiOiIyOCIsIkZvbnRTZXR0aW5ncyI6eyIkaWQiOiIyOSIsIkZvbnRTaXplIjoxMiwiRm9udE5hbWUiOiJDYWxpYnJpIiwiSXNCb2xkIjpmYWxzZSwiSXNJdGFsaWMiOmZhbHNlLCJJc1VuZGVybGluZWQiOmZhbHNlLCJQYXJlbnRTdHlsZSI6bnVsbH0sIkF1dG9TaXplIjowLCJGb3JlZ3JvdW5kIjp7IiRpZCI6IjMwIiwiQ29sb3IiOnsiJGlkIjoiMzEiLCJBIjoyNTUsIlIiOjAsIkciOjAsIkIiOjB9fSwiTWF4V2lkdGgiOjIwMC4wLCJNYXhIZWlnaHQiOiJJbmZpbml0eSIsIlNtYXJ0Rm9yZWdyb3VuZElzQWN0aXZlIjpmYWxzZSwiSG9yaXpvbnRhbEFsaWdubWVudCI6MCwiVmVydGljYWxBbGlnbm1lbnQiOjAsIlNtYXJ0Rm9yZWdyb3VuZCI6bnVsbCwiTWFyZ2luIjp7IiRpZCI6IjMyIiwiVG9wIjowLCJMZWZ0IjowLCJSaWdodCI6MCwiQm90dG9tIjowfSwiUGFkZGluZyI6eyIkaWQiOiIzMyIsIlRvcCI6MCwiTGVmdCI6MCwiUmlnaHQiOjAsIkJvdHRvbSI6MH0sIkJhY2tncm91bmQiOnsiJGlkIjoiMzQiLCJDb2xvciI6eyIkcmVmIjoiMjAifX0sIklzVmlzaWJsZSI6dHJ1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B9fSwiSXNWaXNpYmxlIjp0cnVlLCJXaWR0aCI6MC4wLCJIZWlnaHQiOjAuMCwiQm9yZGVyU3R5bGUiOm51bGwsIlBhcmVudFN0eWxlIjpudWxsfSwiU2NhbGVTdHlsZSI6eyIkaWQiOiI0MCIsIlNob3dTZWdtZW50U2VwYXJhdG9ycyI6dHJ1ZSwiU2VnbWVudFNlcGFyYXRvck9wYWNpdHkiOjMwLCJGb250U2V0dGluZ3MiOnsiJGlkIjoiNDEiLCJGb250U2l6ZSI6MTIsIkZvbnROYW1lIjoiQ2FsaWJyaSIsIklzQm9sZCI6ZmFsc2UsIklzSXRhbGljIjpmYWxzZSwiSXNVbmRlcmxpbmVkIjpmYWxzZSwiUGFyZW50U3R5bGUiOm51bGx9LCJBdXRvU2l6ZSI6MCwiRm9yZWdyb3VuZCI6eyIkaWQiOiI0MiIsIkNvbG9yIjp7IiRpZCI6IjQzIiwiQSI6MjU1LCJSIjoyNTUsIkciOjI1NSwiQiI6MjU1fX0sIk1heFdpZHRoIjoyMDAuMCwiTWF4SGVpZ2h0IjoiSW5maW5pdHkiLCJTbWFydEZvcmVncm91bmRJc0FjdGl2ZSI6ZmFsc2UsIkhvcml6b250YWxBbGlnbm1lbnQiOjAsIlZlcnRpY2FsQWxpZ25tZW50IjoxLCJTbWFydEZvcmVncm91bmQiOm51bGwsIk1hcmdpbiI6eyIkaWQiOiI0NCIsIlRvcCI6MCwiTGVmdCI6NSwiUmlnaHQiOjAsIkJvdHRvbSI6MH0sIlBhZGRpbmciOnsiJGlkIjoiNDUiLCJUb3AiOjAsIkxlZnQiOjAsIlJpZ2h0IjowLCJCb3R0b20iOjB9LCJCYWNrZ3JvdW5kIjp7IiRpZCI6IjQ2IiwiQ29sb3IiOnsiJHJlZiI6IjIwIn19LCJJc1Zpc2libGUiOnRydWUsIldpZHRoIjowLjAsIkhlaWdodCI6MC4wLCJCb3JkZXJTdHlsZSI6bnVsbCwiUGFyZW50U3R5bGUiOm51bGx9LCJFbGFwc2VkVGltZUJhY2tncm91bmQiOnsiJGlkIjoiNDciLCJDb2xvciI6eyIkaWQiOiI0OCIsIkEiOjc3LCJSIjoyNTUsIkciOjAsIkIiOjB9fSwiQXBwZW5kWWVhck9uWWVhckNoYW5nZSI6dHJ1ZSwiRWxhcHNlZFRpbWVGb3JtYXQiOjEsIlRvZGF5TWFya2VyUG9zaXRpb24iOjMsIlF1aWNrUG9zaXRpb24iOjMsIkFic29sdXRlUG9zaXRpb24iOjU0LjAsIk1hcmdpbiI6eyIkaWQiOiI0OSIsIlRvcCI6MCwiTGVmdCI6MTAsIlJpZ2h0IjoxMCwiQm90dG9tIjowfSwiUGFkZGluZyI6eyIkaWQiOiI1MCIsIlRvcCI6MCwiTGVmdCI6MCwiUmlnaHQiOjAsIkJvdHRvbSI6MH0sIkJhY2tncm91bmQiOnsiJGlkIjoiNTEiLCJDb2xvciI6eyIkaWQiOiI1MiIsIkEiOjI1NSwiUiI6MTE1LCJHIjoxMTUsIkIiOjExNX19LCJJc1Zpc2libGUiOnRydWUsIldpZHRoIjowLjAsIkhlaWdodCI6MC4wLCJCb3JkZXJTdHlsZSI6bnVsbCwiUGFyZW50U3R5bGUiOm51bGx9LCJEZWZhdWx0TWlsZXN0b25lU3R5bGUiOnsiJGlkIjoiNTMiLCJTaGFwZSI6MCwiQ29ubmVjdG9yTWFyZ2luIjp7IiRpZCI6IjU0IiwiVG9wIjowLCJMZWZ0IjoyLCJSaWdodCI6MiwiQm90dG9tIjowfSwiQ29ubmVjdG9yU3R5bGUiOnsiJGlkIjoiNTUiLCJMaW5lQ29sb3IiOnsiJGlkIjoiNTYiLCIkdHlwZSI6Ik5MUkUuQ29tbW9uLkRvbS5Tb2xpZENvbG9yQnJ1c2gsIE5MUkUuQ29tbW9uIiwiQ29sb3IiOnsiJGlkIjoiNTciLCJBIjoxMjcsIlIiOjIzNywiRyI6MjQwLCJCIjoyMzB9fSwiTGluZVdlaWdodCI6MS4wLCJMaW5lVHlwZSI6MCwiUGFyZW50U3R5bGUiOm51bGx9LCJJc0JlbG93VGltZWJhbmQiOnRydWUsIkhpZGVEYXRlIjpmYWxzZSwiU2hhcGVTaXplIjow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m51bGwsIklzVmlzaWJsZSI6dHJ1ZSwiV2lkdGgiOjEyLjAsIkhlaWdodCI6MTQuMCwiQm9yZGVyU3R5bGUiOnsiJGlkIjoiNjIiLCJMaW5lQ29sb3IiOnsiJGlkIjoiNjMiLCIkdHlwZSI6Ik5MUkUuQ29tbW9uLkRvbS5Tb2xpZENvbG9yQnJ1c2gsIE5MUkUuQ29tbW9uIiwiQ29sb3IiOnsiJGlkIjoiNjQiLCJBIjoyNTUsIlIiOjI1NSwiRyI6MCwiQiI6MH19LCJMaW5lV2VpZ2h0IjowLjAsIkxpbmVUeXBlIjowLCJQYXJlbnRTdHlsZSI6bnVsbH0sIlBhcmVudFN0eWxlIjpudWxsfSwiVGl0bGVTdHlsZSI6eyIkaWQiOiI2NSIsIkZvbnRTZXR0aW5ncyI6eyIkaWQiOiI2NiIsIkZvbnRTaXplIjoxMiwiRm9udE5hbWUiOiJDYWxpYnJpIiwiSXNCb2xkIjpmYWxzZSwiSXNJdGFsaWMiOmZhbHNlLCJJc1VuZGVybGluZWQiOmZhbHNlLCJQYXJlbnRTdHlsZSI6bnVsbH0sIkF1dG9TaXplIjowLCJGb3JlZ3JvdW5kIjp7IiRpZCI6IjY3IiwiQ29sb3IiOnsiJGlkIjoiNjgiLCJBIjoyNTUsIlIiOjI1NSwiRyI6MjU1LCJCIjoyNTV9fSwiTWF4V2lkdGgiOjIwMC4wLCJNYXhIZWlnaHQiOiJJbmZpbml0eSIsIlNtYXJ0Rm9yZWdyb3VuZElzQWN0aXZlIjpmYWxzZSwiSG9yaXpvbnRhbEFsaWdubWVudCI6MS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iwiRm9udE5hbWUiOiJDYWxpYnJpIiwiSXNCb2xkIjpmYWxzZSwiSXNJdGFsaWMiOmZhbHNlLCJJc1VuZGVybGluZWQiOmZhbHNlLCJQYXJlbnRTdHlsZSI6bnVsbH0sIkF1dG9TaXplIjowLCJGb3JlZ3JvdW5kIjp7IiRpZCI6Ijc0IiwiQ29sb3IiOnsiJGlkIjoiNzUiLCJBIjoyNTUsIlIiOjIzNywiRyI6MjQwLCJCIjoyMzB9fSwiTWF4V2lkdGgiOjIwMC4wLCJNYXhIZWlnaHQiOiJJbmZpbml0eSIsIlNtYXJ0Rm9yZWdyb3VuZElzQWN0aXZlIjpmYWxzZSwiSG9yaXpvbnRhbEFsaWdubWVudCI6MCwiVmVydGljYWxBbGlnbm1lbnQiOjAsIlNtYXJ0Rm9yZWdyb3VuZCI6bnVsbCwiTWFyZ2luIjp7IiRpZCI6Ijc2IiwiVG9wIjowLCJMZWZ0IjowLCJSaWdodCI6MCwiQm90dG9tIjowfSwiUGFkZGluZyI6eyIkaWQiOiI3NyIsIlRvcCI6MCwiTGVmdCI6MCwiUmlnaHQiOjAsIkJvdHRvbSI6MH0sIkJhY2tncm91bmQiOnsiJGlkIjoiNzgiLCJDb2xvciI6eyIkcmVmIjoiMjAifX0sIklzVmlzaWJsZSI6dHJ1ZSwiV2lkdGgiOjAuMCwiSGVpZ2h0IjowLjAsIkJvcmRlclN0eWxlIjpudWxsLCJQYXJlbnRTdHlsZSI6bnVsbH0sIkRhdGVGb3JtYXQiOnsiJGlkIjoiNzkiLCJGb3JtYXRTdHJpbmciOiJNTU0gZCIsIlNlcGFyYXRvciI6Ii8iLCJVc2VJbnRlcm5hdGlvbmFsRGF0ZUZvcm1hdCI6ZmFsc2UsIkRhdGVJc1Zpc2libGUiOmZhbHNlLCJUaW1lSXNWaXNpYmxlIjp0cnVlLCJIb3VyRGlnaXRzIjoyLCJBbVBtRGVzaWduYXRvciI6MCwiVHJpbTAwTWludXRlcyI6ZmFsc2UsIkxhc3RLbm93blZpc2liaWxpdHlTdGF0ZSI6bnVsbH0sIklzVmlzaWJsZSI6dHJ1ZSwiUGFyZW50U3R5bGUiOm51bGx9LCJEZWZhdWx0VGFza1N0eWxlIjp7IiRpZCI6IjgwIiwiU2hhcGUiOjIsIlNoYXBlVGhpY2tuZXNzIjoxLCJEdXJhdGlvbkZvcm1hdCI6MCwiSW5jbHVkZU5vbldvcmtpbmdEYXlzSW5EdXJhdGlvbiI6ZmFsc2UsIlBlcmNlbnRhZ2VDb21wbGV0ZVN0eWxlIjp7IiRpZCI6IjgxIiwiRm9udFNldHRpbmdzIjp7IiRpZCI6IjgyIiwiRm9udFNpemUiOjEwLCJGb250TmFtZSI6IkNhbGlicmkiLCJJc0JvbGQiOmZhbHNlLCJJc0l0YWxpYyI6ZmFsc2UsIklzVW5kZXJsaW5lZCI6ZmFsc2UsIlBhcmVudFN0eWxlIjpudWxsfSwiQXV0b1NpemUiOjAsIkZvcmVncm91bmQiOnsiJGlkIjoiODMiLCJDb2xvciI6eyIkaWQiOiI4NCIsIkEiOjI1NSwiUiI6MjM3LCJHIjoxMjUsIkIiOjQ5fX0sIk1heFdpZHRoIjoyMDAuMCwiTWF4SGVpZ2h0IjoiSW5maW5pdHkiLCJTbWFydEZvcmVncm91bmRJc0FjdGl2ZSI6ZmFsc2UsIkhvcml6b250YWxBbGlnbm1lbnQiOjAsIlZlcnRpY2FsQWxpZ25tZW50IjowLCJTbWFydEZvcmVncm91bmQiOm51bGwsIk1hcmdpbiI6eyIkaWQiOiI4NSIsIlRvcCI6MCwiTGVmdCI6MCwiUmlnaHQiOjAsIkJvdHRvbSI6MH0sIlBhZGRpbmciOnsiJGlkIjoiODYiLCJUb3AiOjAsIkxlZnQiOjAsIlJpZ2h0IjowLCJCb3R0b20iOjB9LCJCYWNrZ3JvdW5kIjp7IiRpZCI6Ijg3IiwiQ29sb3IiOnsiJHJlZiI6IjIwIn19LCJJc1Zpc2libGUiOnRydWUsIldpZHRoIjowLjAsIkhlaWdodCI6MC4wLCJCb3JkZXJTdHlsZSI6bnVsbCwiUGFyZW50U3R5bGUiOm51bGx9LCJEdXJhdGlvblN0eWxlIjp7IiRpZCI6Ijg4IiwiRm9udFNldHRpbmdzIjp7IiRpZCI6Ijg5IiwiRm9udFNpemUiOjEwLCJGb250TmFtZSI6IkNhbGlicmkiLCJJc0JvbGQiOmZhbHNlLCJJc0l0YWxpYyI6ZmFsc2UsIklzVW5kZXJsaW5lZCI6ZmFsc2UsIlBhcmVudFN0eWxlIjpudWxsfSwiQXV0b1NpemUiOjAsIkZvcmVncm91bmQiOnsiJGlkIjoiOTAiLCJDb2xvciI6eyIkaWQiOiI5MSIsIkEiOjI1NSwiUiI6MjM3LCJHIjoxMjUsIkIiOjQ5fX0sIk1heFdpZHRoIjoyMDAuMCwiTWF4SGVpZ2h0IjoiSW5maW5pdHkiLCJTbWFydEZvcmVncm91bmRJc0FjdGl2ZSI6ZmFsc2UsIkhvcml6b250YWxBbGlnbm1lbnQiOjAsIlZlcnRpY2FsQWxpZ25tZW50IjowLCJTbWFydEZvcmVncm91bmQiOm51bGwsIk1hcmdpbiI6eyIkaWQiOiI5MiIsIlRvcCI6MCwiTGVmdCI6MCwiUmlnaHQiOjAsIkJvdHRvbSI6MH0sIlBhZGRpbmciOnsiJGlkIjoiOTMiLCJUb3AiOjAsIkxlZnQiOjAsIlJpZ2h0IjowLCJCb3R0b20iOjB9LCJCYWNrZ3JvdW5kIjp7IiRpZCI6Ijk0IiwiQ29sb3IiOnsiJHJlZiI6IjIwIn19LCJJc1Zpc2libGUiOnRydWUsIldpZHRoIjowLjAsIkhlaWdodCI6MC4wLCJCb3JkZXJTdHlsZSI6bnVsbCwiUGFyZW50U3R5bGUiOm51bGx9LCJIb3Jpem9udGFsQ29ubmVjdG9yU3R5bGUiOnsiJGlkIjoiOTUiLCJMaW5lQ29sb3IiOnsiJGlkIjoiOTYiLCIkdHlwZSI6Ik5MUkUuQ29tbW9uLkRvbS5Tb2xpZENvbG9yQnJ1c2gsIE5MUkUuQ29tbW9uIiwiQ29sb3IiOnsiJGlkIjoiOTciLCJBIjoyNTUsIlIiOjIwNCwiRyI6MjA0LCJCIjoyMDR9fSwiTGluZVdlaWdodCI6MS4wLCJMaW5lVHlwZSI6MCwiUGFyZW50U3R5bGUiOm51bGx9LCJWZXJ0aWNhbENvbm5lY3RvclN0eWxlIjp7IiRpZCI6Ijk4IiwiTGluZUNvbG9yIjp7IiRpZCI6Ijk5IiwiJHR5cGUiOiJOTFJFLkNvbW1vbi5Eb20uU29saWRDb2xvckJydXNoLCBOTFJFLkNvbW1vbiIsIkNvbG9yIjp7IiRpZCI6IjEwMC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1LCJJc0JlbG93VGltZWJhbmQiOnRydW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2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QXV0b1NpemUiOjAsIkZvcmVncm91bmQiOnsiJGlkIjoiMTA5IiwiQ29sb3IiOnsiJGlkIjoiMTEwIiwiQSI6MjU1LCJSIjowLCJHIjowLCJCIjowfX0sIk1heFdpZHRoIjo5NjAuMCwiTWF4SGVpZ2h0IjoiSW5maW5pdHkiLCJTbWFydEZvcmVncm91bmRJc0FjdGl2ZSI6ZmFsc2UsIkhvcml6b250YWxBbGlnbm1lbnQiOjE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NjgsIkciOjg0LCJCIjoxMDZ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U1NIGQiLCJTZXBhcmF0b3IiOiIvIiwiVXNlSW50ZXJuYXRpb25hbERhdGVGb3JtYXQiOmZhbHNlLCJEYXRlSXNWaXNpYmxlIjpmYWxzZSwiVGltZUlzVmlzaWJsZSI6dHJ1ZSwiSG91ckRpZ2l0cyI6MSwiQW1QbURlc2lnbmF0b3IiOjIsIlRyaW0wME1pbnV0ZXMiOmZhbHNlLCJMYXN0S25vd25WaXNpYmlsaXR5U3RhdGUiOm51bGx9LCJJc1Zpc2libGUiOnRydWUsIlBhcmVudFN0eWxlIjpudWxsLCJfZXhwbGljaXRseVNldCI6eyIkaWQiOiIxMj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MyIsIlN0YXJ0RGF0ZSI6IjAwMDEtMDEtMDFUMDA6MDA6MDAiLCJFbmREYXRlIjoiMDAwMS0wMS0wMVQwMDowMDowMCIsIkZvcm1hdCI6ImggdHQiLCJUeXBlIjo2LCJBdXRvRGF0ZVJhbmdlIjp0cnVlLCJXb3JraW5nRGF5cyI6MzEsIlRvZGF5TWFya2VyVGV4dCI6IlRvZGF5IiwiQXV0b1NjYWxlVHlwZSI6dHJ1ZX0sIk1pbGVzdG9uZXMiOlt7IiRpZCI6IjEyNCIsIkRhdGUiOiIyMDE3LTA4LTIxVDE3OjE4OjAwWiIsIlN0eWxlIjp7IiRpZCI6IjEyNSIsIlNoYXBlIjo5LCJDb25uZWN0b3JNYXJnaW4iOnsiJHJlZiI6IjU0In0sIkNvbm5lY3RvclN0eWxlIjp7IiRpZCI6IjEyNiIsIkxpbmVDb2xvciI6eyIkcmVmIjoiNTYifSwiTGluZVdlaWdodCI6MS4wLCJMaW5lVHlwZSI6MCwiUGFyZW50U3R5bGUiOnsiJHJlZiI6IjU1In19LCJJc0JlbG93VGltZWJhbmQiOnRydWUsIkhpZGVEYXRlIjpmYWxzZSwiU2hhcGVTaXplIjowLCJTcGFjaW5nIjoyLjAsIlBhZGRpbmciOnsiJHJlZiI6IjU4In0sIlNoYXBlU3R5bGUiOnsiJGlkIjoiMTI3IiwiTWFyZ2luIjp7IiRyZWYiOiI2MCJ9LCJQYWRkaW5nIjp7IiRyZWYiOiI2MSJ9LCJCYWNrZ3JvdW5kIjp7IiRpZCI6IjEyOCIsIkNvbG9yIjp7IiRpZCI6IjEyOSIsIkEiOjI1NSwiUiI6MjM3LCJHIjoyNDAsIkIiOjIzMH19LCJJc1Zpc2libGUiOnRydWUsIldpZHRoIjoxMi4wLCJIZWlnaHQiOjE0LjAsIkJvcmRlclN0eWxlIjp7IiRpZCI6IjEzMCIsIkxpbmVDb2xvciI6eyIkcmVmIjoiNjMifSwiTGluZVdlaWdodCI6MC4wLCJMaW5lVHlwZSI6MCwiUGFyZW50U3R5bGUiOnsiJHJlZiI6IjYyIn19LCJQYXJlbnRTdHlsZSI6eyIkcmVmIjoiNTkifX0sIlRpdGxlU3R5bGUiOnsiJGlkIjoiMTMxIiwiRm9udFNldHRpbmdzIjp7IiRpZCI6IjEzMiIsIkZvbnRTaXplIjoxNCwiRm9udE5hbWUiOiJDYWxpYnJpIiwiSXNCb2xkIjpmYWxzZSwiSXNJdGFsaWMiOmZhbHNlLCJJc1VuZGVybGluZWQiOmZhbHNlLCJQYXJlbnRTdHlsZSI6eyIkcmVmIjoiNjYifX0sIkF1dG9TaXplIjowLCJGb3JlZ3JvdW5kIjp7IiRpZCI6IjEzMyIsIkNvbG9yIjp7IiRpZCI6IjEzNCIsIkEiOjI1NSwiUiI6MjU1LCJHIjoyNTUsIkIiOjI1NX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zNSIsIkxpbmVDb2xvciI6bnVsbCwiTGluZVdlaWdodCI6MC4wLCJMaW5lVHlwZSI6MCwiUGFyZW50U3R5bGUiOm51bGx9LCJQYXJlbnRTdHlsZSI6eyIkcmVmIjoiNjUifX0sIkRhdGVTdHlsZSI6eyIkaWQiOiIxMzYiLCJGb250U2V0dGluZ3MiOnsiJGlkIjoiMTM3IiwiRm9udFNpemUiOjEyLCJGb250TmFtZSI6IkNhbGlicmkiLCJJc0JvbGQiOmZhbHNlLCJJc0l0YWxpYyI6ZmFsc2UsIklzVW5kZXJsaW5lZCI6ZmFsc2UsIlBhcmVudFN0eWxlIjp7IiRyZWYiOiI3MyJ9fSwiQXV0b1NpemUiOjAsIkZvcmVncm91bmQiOnsiJGlkIjoiMTM4IiwiQ29sb3IiOnsiJGlkIjoiMTM5IiwiQSI6MjU1LCJSIjoyMzcsIkciOjI0MCwiQiI6MjMw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Qw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ZWVmMDAyNzYtMzMzYS00NGY0LTg2MDAtNTc4NzNmNWJjMjMzIiwiSW1wb3J0SWQiOm51bGwsIlRpdGxlIjoiU2FsZW0sIE9yZWdvbiIsIk5vdGUiOm51bGwsIkh5cGVybGluayI6bnVsbCwiSXNDaGFuZ2VkIjpmYWxzZSwiSXNOZXciOmZhbHNlfSx7IiRpZCI6IjE0MSIsIkRhdGUiOiIyMDE3LTA4LTIxVDE3OjMzOjAwWiIsIlN0eWxlIjp7IiRpZCI6IjE0MiIsIlNoYXBlIjowLCJDb25uZWN0b3JNYXJnaW4iOnsiJHJlZiI6IjU0In0sIkNvbm5lY3RvclN0eWxlIjp7IiRpZCI6IjE0MyIsIkxpbmVDb2xvciI6eyIkcmVmIjoiNTYifSwiTGluZVdlaWdodCI6MS4wLCJMaW5lVHlwZSI6MCwiUGFyZW50U3R5bGUiOnsiJHJlZiI6IjU1In19LCJJc0JlbG93VGltZWJhbmQiOnRydWUsIkhpZGVEYXRlIjpmYWxzZSwiU2hhcGVTaXplIjowLCJTcGFjaW5nIjoyLjAsIlBhZGRpbmciOnsiJHJlZiI6IjU4In0sIlNoYXBlU3R5bGUiOnsiJGlkIjoiMTQ0IiwiTWFyZ2luIjp7IiRyZWYiOiI2MCJ9LCJQYWRkaW5nIjp7IiRyZWYiOiI2MSJ9LCJCYWNrZ3JvdW5kIjp7IiRpZCI6IjE0NSIsIkNvbG9yIjp7IiRpZCI6IjE0NiIsIkEiOjI1NSwiUiI6MjM3LCJHIjoyNDAsIkIiOjIzMH19LCJJc1Zpc2libGUiOnRydWUsIldpZHRoIjoxMi4wLCJIZWlnaHQiOjE0LjAsIkJvcmRlclN0eWxlIjp7IiRpZCI6IjE0NyIsIkxpbmVDb2xvciI6eyIkcmVmIjoiNjMifSwiTGluZVdlaWdodCI6MC4wLCJMaW5lVHlwZSI6MCwiUGFyZW50U3R5bGUiOnsiJHJlZiI6IjYyIn19LCJQYXJlbnRTdHlsZSI6eyIkcmVmIjoiNTkifX0sIlRpdGxlU3R5bGUiOnsiJGlkIjoiMTQ4IiwiRm9udFNldHRpbmdzIjp7IiRpZCI6IjE0OSIsIkZvbnRTaXplIjoxNC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1MCIsIkxpbmVDb2xvciI6bnVsbCwiTGluZVdlaWdodCI6MC4wLCJMaW5lVHlwZSI6MCwiUGFyZW50U3R5bGUiOm51bGx9LCJQYXJlbnRTdHlsZSI6eyIkcmVmIjoiNjUifX0sIkRhdGVTdHlsZSI6eyIkaWQiOiIxNTEiLCJGb250U2V0dGluZ3MiOnsiJGlkIjoiMTUyIiwiRm9udFNpemUiOjEy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Uz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M2M1MmFjN2ItMGFmZC00OGUxLTgxMWUtMGE4MGNlNmM1OTMzIiwiSW1wb3J0SWQiOm51bGwsIlRpdGxlIjoiSWRhaG8gRmFsbHMsIElkYWhvIiwiTm90ZSI6bnVsbCwiSHlwZXJsaW5rIjpudWxsLCJJc0NoYW5nZWQiOmZhbHNlLCJJc05ldyI6ZmFsc2V9LHsiJGlkIjoiMTU0IiwiRGF0ZSI6IjIwMTctMDgtMjFUMTc6NDM6MDBaIiwiU3R5bGUiOnsiJGlkIjoiMTU1IiwiU2hhcGUiOjAsIkNvbm5lY3Rvck1hcmdpbiI6eyIkcmVmIjoiNTQifSwiQ29ubmVjdG9yU3R5bGUiOnsiJGlkIjoiMTU2IiwiTGluZUNvbG9yIjp7IiRyZWYiOiI1NiJ9LCJMaW5lV2VpZ2h0IjoxLjAsIkxpbmVUeXBlIjowLCJQYXJlbnRTdHlsZSI6eyIkcmVmIjoiNTUifX0sIklzQmVsb3dUaW1lYmFuZCI6dHJ1ZSwiSGlkZURhdGUiOmZhbHNlLCJTaGFwZVNpemUiOjAsIlNwYWNpbmciOjIuMCwiUGFkZGluZyI6eyIkcmVmIjoiNTgifSwiU2hhcGVTdHlsZSI6eyIkaWQiOiIxNTciLCJNYXJnaW4iOnsiJHJlZiI6IjYwIn0sIlBhZGRpbmciOnsiJHJlZiI6IjYxIn0sIkJhY2tncm91bmQiOnsiJGlkIjoiMTU4IiwiQ29sb3IiOnsiJGlkIjoiMTU5IiwiQSI6MjU1LCJSIjoyMzcsIkciOjI0MCwiQiI6MjMwfX0sIklzVmlzaWJsZSI6dHJ1ZSwiV2lkdGgiOjEyLjAsIkhlaWdodCI6MTQuMCwiQm9yZGVyU3R5bGUiOnsiJGlkIjoiMTYwIiwiTGluZUNvbG9yIjp7IiRyZWYiOiI2MyJ9LCJMaW5lV2VpZ2h0IjowLjAsIkxpbmVUeXBlIjowLCJQYXJlbnRTdHlsZSI6eyIkcmVmIjoiNjIifX0sIlBhcmVudFN0eWxlIjp7IiRyZWYiOiI1OSJ9fSwiVGl0bGVTdHlsZSI6eyIkaWQiOiIxNjEiLCJGb250U2V0dGluZ3MiOnsiJGlkIjoiMTYyIiwiRm9udFNpemUiOjE0LCJGb250TmFtZSI6IkNhbGlicm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YzIiwiTGluZUNvbG9yIjpudWxsLCJMaW5lV2VpZ2h0IjowLjAsIkxpbmVUeXBlIjowLCJQYXJlbnRTdHlsZSI6bnVsbH0sIlBhcmVudFN0eWxlIjp7IiRyZWYiOiI2NSJ9fSwiRGF0ZVN0eWxlIjp7IiRpZCI6IjE2NCIsIkZvbnRTZXR0aW5ncyI6eyIkaWQiOiIxNjUiLCJGb250U2l6ZSI6MTI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jY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xNWUyYWE2ZC1iNTU4LTRhMTYtYTliMS1lNWJiZjcwYjQ1ZjEiLCJJbXBvcnRJZCI6bnVsbCwiVGl0bGUiOiJDYXNwZXIsIFd5b21pbmciLCJOb3RlIjpudWxsLCJIeXBlcmxpbmsiOm51bGwsIklzQ2hhbmdlZCI6ZmFsc2UsIklzTmV3IjpmYWxzZX0seyIkaWQiOiIxNjciLCJEYXRlIjoiMjAxNy0wOC0yMVQxODowMzowMFoiLCJTdHlsZSI6eyIkaWQiOiIxNjgiLCJTaGFwZSI6MCwiQ29ubmVjdG9yTWFyZ2luIjp7IiRyZWYiOiI1NCJ9LCJDb25uZWN0b3JTdHlsZSI6eyIkaWQiOiIxNjkiLCJMaW5lQ29sb3IiOnsiJHJlZiI6IjU2In0sIkxpbmVXZWlnaHQiOjEuMCwiTGluZVR5cGUiOjAsIlBhcmVudFN0eWxlIjp7IiRyZWYiOiI1NSJ9fSwiSXNCZWxvd1RpbWViYW5kIjp0cnVlLCJIaWRlRGF0ZSI6ZmFsc2UsIlNoYXBlU2l6ZSI6MCwiU3BhY2luZyI6Mi4wLCJQYWRkaW5nIjp7IiRyZWYiOiI1OCJ9LCJTaGFwZVN0eWxlIjp7IiRpZCI6IjE3MCIsIk1hcmdpbiI6eyIkcmVmIjoiNjAifSwiUGFkZGluZyI6eyIkcmVmIjoiNjEifSwiQmFja2dyb3VuZCI6eyIkcmVmIjoiMTU4In0sIklzVmlzaWJsZSI6dHJ1ZSwiV2lkdGgiOjEyLjAsIkhlaWdodCI6MTQuMCwiQm9yZGVyU3R5bGUiOnsiJGlkIjoiMTcxIiwiTGluZUNvbG9yIjp7IiRyZWYiOiI2MyJ9LCJMaW5lV2VpZ2h0IjowLjAsIkxpbmVUeXBlIjowLCJQYXJlbnRTdHlsZSI6eyIkcmVmIjoiNjIifX0sIlBhcmVudFN0eWxlIjp7IiRyZWYiOiI1OSJ9fSwiVGl0bGVTdHlsZSI6eyIkaWQiOiIxNzIiLCJGb250U2V0dGluZ3MiOnsiJGlkIjoiMTczIiwiRm9udFNpemUiOjE0LCJGb250TmFtZSI6IkNhbGlicm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c0IiwiTGluZUNvbG9yIjpudWxsLCJMaW5lV2VpZ2h0IjowLjAsIkxpbmVUeXBlIjowLCJQYXJlbnRTdHlsZSI6bnVsbH0sIlBhcmVudFN0eWxlIjp7IiRyZWYiOiI2NSJ9fSwiRGF0ZVN0eWxlIjp7IiRpZCI6IjE3NSIsIkZvbnRTZXR0aW5ncyI6eyIkaWQiOiIxNzYiLCJGb250U2l6ZSI6MTI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zc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JiMzZmZjZmNy1jMzhmLTQ5OGQtYjE4MS0zODMxODFiYTY4M2EiLCJJbXBvcnRJZCI6bnVsbCwiVGl0bGUiOiJMaW5jb2xuLCBOZWJyYXNrYSIsIk5vdGUiOm51bGwsIkh5cGVybGluayI6bnVsbCwiSXNDaGFuZ2VkIjpmYWxzZSwiSXNOZXciOmZhbHNlfSx7IiRpZCI6IjE3OCIsIkRhdGUiOiIyMDE3LTA4LTIxVDE4OjA1OjAwWiIsIlN0eWxlIjp7IiRpZCI6IjE3OSIsIlNoYXBlIjowLCJDb25uZWN0b3JNYXJnaW4iOnsiJHJlZiI6IjU0In0sIkNvbm5lY3RvclN0eWxlIjp7IiRpZCI6IjE4MCIsIkxpbmVDb2xvciI6eyIkcmVmIjoiNTYifSwiTGluZVdlaWdodCI6MS4wLCJMaW5lVHlwZSI6MCwiUGFyZW50U3R5bGUiOnsiJHJlZiI6IjU1In19LCJJc0JlbG93VGltZWJhbmQiOnRydWUsIkhpZGVEYXRlIjpmYWxzZSwiU2hhcGVTaXplIjowLCJTcGFjaW5nIjoyLjAsIlBhZGRpbmciOnsiJHJlZiI6IjU4In0sIlNoYXBlU3R5bGUiOnsiJGlkIjoiMTgxIiwiTWFyZ2luIjp7IiRyZWYiOiI2MCJ9LCJQYWRkaW5nIjp7IiRyZWYiOiI2MSJ9LCJCYWNrZ3JvdW5kIjp7IiRyZWYiOiIxNTgifSwiSXNWaXNpYmxlIjp0cnVlLCJXaWR0aCI6MTIuMCwiSGVpZ2h0IjoxNC4wLCJCb3JkZXJTdHlsZSI6eyIkaWQiOiIxODIiLCJMaW5lQ29sb3IiOnsiJHJlZiI6IjYzIn0sIkxpbmVXZWlnaHQiOjAuMCwiTGluZVR5cGUiOjAsIlBhcmVudFN0eWxlIjp7IiRyZWYiOiI2MiJ9fSwiUGFyZW50U3R5bGUiOnsiJHJlZiI6IjU5In19LCJUaXRsZVN0eWxlIjp7IiRpZCI6IjE4MyIsIkZvbnRTZXR0aW5ncyI6eyIkaWQiOiIxODQiLCJGb250U2l6ZSI6MTQsIkZvbnROYW1lIjoiQ2FsaWJya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ODUiLCJMaW5lQ29sb3IiOm51bGwsIkxpbmVXZWlnaHQiOjAuMCwiTGluZVR5cGUiOjAsIlBhcmVudFN0eWxlIjpudWxsfSwiUGFyZW50U3R5bGUiOnsiJHJlZiI6IjY1In19LCJEYXRlU3R5bGUiOnsiJGlkIjoiMTg2IiwiRm9udFNldHRpbmdzIjp7IiRpZCI6IjE4NyIsIkZvbnRTaXplIjoxMi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4O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RmZDQ4YjRmLTUyNzUtNGEwMi04ZTIzLTdhODI4YzAzZWU0YyIsIkltcG9ydElkIjpudWxsLCJUaXRsZSI6IlNhYmV0aGEsIEthbnNhcyIsIk5vdGUiOm51bGwsIkh5cGVybGluayI6bnVsbCwiSXNDaGFuZ2VkIjpmYWxzZSwiSXNOZXciOmZhbHNlfSx7IiRpZCI6IjE4OSIsIkRhdGUiOiIyMDE3LTA4LTIxVDE4OjE0OjAwWiIsIlN0eWxlIjp7IiRpZCI6IjE5MCIsIlNoYXBlIjowLCJDb25uZWN0b3JNYXJnaW4iOnsiJHJlZiI6IjU0In0sIkNvbm5lY3RvclN0eWxlIjp7IiRpZCI6IjE5MSIsIkxpbmVDb2xvciI6eyIkcmVmIjoiNTYifSwiTGluZVdlaWdodCI6MS4wLCJMaW5lVHlwZSI6MCwiUGFyZW50U3R5bGUiOnsiJHJlZiI6IjU1In19LCJJc0JlbG93VGltZWJhbmQiOnRydWUsIkhpZGVEYXRlIjpmYWxzZSwiU2hhcGVTaXplIjowLCJTcGFjaW5nIjoyLjAsIlBhZGRpbmciOnsiJHJlZiI6IjU4In0sIlNoYXBlU3R5bGUiOnsiJGlkIjoiMTkyIiwiTWFyZ2luIjp7IiRyZWYiOiI2MCJ9LCJQYWRkaW5nIjp7IiRyZWYiOiI2MSJ9LCJCYWNrZ3JvdW5kIjp7IiRyZWYiOiIxNTgifSwiSXNWaXNpYmxlIjp0cnVlLCJXaWR0aCI6MTIuMCwiSGVpZ2h0IjoxNC4wLCJCb3JkZXJTdHlsZSI6eyIkaWQiOiIxOTMiLCJMaW5lQ29sb3IiOnsiJHJlZiI6IjYzIn0sIkxpbmVXZWlnaHQiOjAuMCwiTGluZVR5cGUiOjAsIlBhcmVudFN0eWxlIjp7IiRyZWYiOiI2MiJ9fSwiUGFyZW50U3R5bGUiOnsiJHJlZiI6IjU5In19LCJUaXRsZVN0eWxlIjp7IiRpZCI6IjE5NCIsIkZvbnRTZXR0aW5ncyI6eyIkaWQiOiIxOTUiLCJGb250U2l6ZSI6MTQsIkZvbnROYW1lIjoiQ2FsaWJya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OTYiLCJMaW5lQ29sb3IiOm51bGwsIkxpbmVXZWlnaHQiOjAuMCwiTGluZVR5cGUiOjAsIlBhcmVudFN0eWxlIjpudWxsfSwiUGFyZW50U3R5bGUiOnsiJHJlZiI6IjY1In19LCJEYXRlU3R5bGUiOnsiJGlkIjoiMTk3IiwiRm9udFNldHRpbmdzIjp7IiRpZCI6IjE5OCIsIkZvbnRTaXplIjoxMi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5OS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lhNzhhNTIwLTNjNTEtNDM1ZC05OWNjLTUzNzJiMjA2YzkyNiIsIkltcG9ydElkIjpudWxsLCJUaXRsZSI6IkplZmZlcnNvbiBDaXR5LCBNaXNzb3VyaSIsIk5vdGUiOm51bGwsIkh5cGVybGluayI6bnVsbCwiSXNDaGFuZ2VkIjpmYWxzZSwiSXNOZXciOmZhbHNlfSx7IiRpZCI6IjIwMCIsIkRhdGUiOiIyMDE3LTA4LTIxVDE4OjIxOjAwWiIsIlN0eWxlIjp7IiRpZCI6IjIwMSIsIlNoYXBlIjowLCJDb25uZWN0b3JNYXJnaW4iOnsiJHJlZiI6IjU0In0sIkNvbm5lY3RvclN0eWxlIjp7IiRpZCI6IjIwMiIsIkxpbmVDb2xvciI6eyIkcmVmIjoiNTYifSwiTGluZVdlaWdodCI6MS4wLCJMaW5lVHlwZSI6MCwiUGFyZW50U3R5bGUiOnsiJHJlZiI6IjU1In19LCJJc0JlbG93VGltZWJhbmQiOnRydWUsIkhpZGVEYXRlIjpmYWxzZSwiU2hhcGVTaXplIjowLCJTcGFjaW5nIjoyLjAsIlBhZGRpbmciOnsiJHJlZiI6IjU4In0sIlNoYXBlU3R5bGUiOnsiJGlkIjoiMjAzIiwiTWFyZ2luIjp7IiRyZWYiOiI2MCJ9LCJQYWRkaW5nIjp7IiRyZWYiOiI2MSJ9LCJCYWNrZ3JvdW5kIjp7IiRyZWYiOiIxNTgifSwiSXNWaXNpYmxlIjp0cnVlLCJXaWR0aCI6MTIuMCwiSGVpZ2h0IjoxNC4wLCJCb3JkZXJTdHlsZSI6eyIkaWQiOiIyMDQiLCJMaW5lQ29sb3IiOnsiJHJlZiI6IjYzIn0sIkxpbmVXZWlnaHQiOjAuMCwiTGluZVR5cGUiOjAsIlBhcmVudFN0eWxlIjp7IiRyZWYiOiI2MiJ9fSwiUGFyZW50U3R5bGUiOnsiJHJlZiI6IjU5In19LCJUaXRsZVN0eWxlIjp7IiRpZCI6IjIwNSIsIkZvbnRTZXR0aW5ncyI6eyIkaWQiOiIyMDYiLCJGb250U2l6ZSI6MTQsIkZvbnROYW1lIjoiQ2FsaWJya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MDciLCJMaW5lQ29sb3IiOm51bGwsIkxpbmVXZWlnaHQiOjAuMCwiTGluZVR5cGUiOjAsIlBhcmVudFN0eWxlIjpudWxsfSwiUGFyZW50U3R5bGUiOnsiJHJlZiI6IjY1In19LCJEYXRlU3R5bGUiOnsiJGlkIjoiMjA4IiwiRm9udFNldHRpbmdzIjp7IiRpZCI6IjIwOSIsIkZvbnRTaXplIjoxMi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xM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mU1YzVhYzhjLTA1YzQtNGYzYS05MzgzLTg5MzNmYzE1ZTFjNyIsIkltcG9ydElkIjpudWxsLCJUaXRsZSI6IkNhcmJvbmRhbGUsIElsbGlub2lzIiwiTm90ZSI6bnVsbCwiSHlwZXJsaW5rIjpudWxsLCJJc0NoYW5nZWQiOmZhbHNlLCJJc05ldyI6ZmFsc2V9LHsiJGlkIjoiMjExIiwiRGF0ZSI6IjIwMTctMDgtMjFUMTg6MjY6MDBaIiwiU3R5bGUiOnsiJGlkIjoiMjEyIiwiU2hhcGUiOjAsIkNvbm5lY3Rvck1hcmdpbiI6eyIkcmVmIjoiNTQifSwiQ29ubmVjdG9yU3R5bGUiOnsiJGlkIjoiMjEzIiwiTGluZUNvbG9yIjp7IiRyZWYiOiI1NiJ9LCJMaW5lV2VpZ2h0IjoxLjAsIkxpbmVUeXBlIjowLCJQYXJlbnRTdHlsZSI6eyIkcmVmIjoiNTUifX0sIklzQmVsb3dUaW1lYmFuZCI6dHJ1ZSwiSGlkZURhdGUiOmZhbHNlLCJTaGFwZVNpemUiOjAsIlNwYWNpbmciOjIuMCwiUGFkZGluZyI6eyIkcmVmIjoiNTgifSwiU2hhcGVTdHlsZSI6eyIkaWQiOiIyMTQiLCJNYXJnaW4iOnsiJHJlZiI6IjYwIn0sIlBhZGRpbmciOnsiJHJlZiI6IjYxIn0sIkJhY2tncm91bmQiOnsiJHJlZiI6IjE1OCJ9LCJJc1Zpc2libGUiOnRydWUsIldpZHRoIjoxMi4wLCJIZWlnaHQiOjE0LjAsIkJvcmRlclN0eWxlIjp7IiRpZCI6IjIxNSIsIkxpbmVDb2xvciI6eyIkcmVmIjoiNjMifSwiTGluZVdlaWdodCI6MC4wLCJMaW5lVHlwZSI6MCwiUGFyZW50U3R5bGUiOnsiJHJlZiI6IjYyIn19LCJQYXJlbnRTdHlsZSI6eyIkcmVmIjoiNTkifX0sIlRpdGxlU3R5bGUiOnsiJGlkIjoiMjE2IiwiRm9udFNldHRpbmdzIjp7IiRpZCI6IjIxNyIsIkZvbnRTaXplIjoxNC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xOCIsIkxpbmVDb2xvciI6bnVsbCwiTGluZVdlaWdodCI6MC4wLCJMaW5lVHlwZSI6MCwiUGFyZW50U3R5bGUiOm51bGx9LCJQYXJlbnRTdHlsZSI6eyIkcmVmIjoiNjUifX0sIkRhdGVTdHlsZSI6eyIkaWQiOiIyMTkiLCJGb250U2V0dGluZ3MiOnsiJGlkIjoiMjIwIiwiRm9udFNpemUiOjEy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Ix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NTVmMzI2ZjktMjQyYS00ZWE3LTg4MDUtMTk1NGUyZmM4YmJlIiwiSW1wb3J0SWQiOm51bGwsIlRpdGxlIjoiSG9wa2luc3ZpbGxlLCBLZW50dWt5IiwiTm90ZSI6bnVsbCwiSHlwZXJsaW5rIjpudWxsLCJJc0NoYW5nZWQiOmZhbHNlLCJJc05ldyI6ZmFsc2V9LHsiJGlkIjoiMjIyIiwiRGF0ZSI6IjIwMTctMDgtMjFUMTg6Mjg6MDBaIiwiU3R5bGUiOnsiJGlkIjoiMjIzIiwiU2hhcGUiOjAsIkNvbm5lY3Rvck1hcmdpbiI6eyIkcmVmIjoiNTQifSwiQ29ubmVjdG9yU3R5bGUiOnsiJGlkIjoiMjI0IiwiTGluZUNvbG9yIjp7IiRyZWYiOiI1NiJ9LCJMaW5lV2VpZ2h0IjoxLjAsIkxpbmVUeXBlIjowLCJQYXJlbnRTdHlsZSI6eyIkcmVmIjoiNTUifX0sIklzQmVsb3dUaW1lYmFuZCI6dHJ1ZSwiSGlkZURhdGUiOmZhbHNlLCJTaGFwZVNpemUiOjAsIlNwYWNpbmciOjIuMCwiUGFkZGluZyI6eyIkcmVmIjoiNTgifSwiU2hhcGVTdHlsZSI6eyIkaWQiOiIyMjUiLCJNYXJnaW4iOnsiJHJlZiI6IjYwIn0sIlBhZGRpbmciOnsiJHJlZiI6IjYxIn0sIkJhY2tncm91bmQiOnsiJHJlZiI6IjE1OCJ9LCJJc1Zpc2libGUiOnRydWUsIldpZHRoIjoxMi4wLCJIZWlnaHQiOjE0LjAsIkJvcmRlclN0eWxlIjp7IiRpZCI6IjIyNiIsIkxpbmVDb2xvciI6eyIkcmVmIjoiNjMifSwiTGluZVdlaWdodCI6MC4wLCJMaW5lVHlwZSI6MCwiUGFyZW50U3R5bGUiOnsiJHJlZiI6IjYyIn19LCJQYXJlbnRTdHlsZSI6eyIkcmVmIjoiNTkifX0sIlRpdGxlU3R5bGUiOnsiJGlkIjoiMjI3IiwiRm9udFNldHRpbmdzIjp7IiRpZCI6IjIyOCIsIkZvbnRTaXplIjoxNC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yOSIsIkxpbmVDb2xvciI6bnVsbCwiTGluZVdlaWdodCI6MC4wLCJMaW5lVHlwZSI6MCwiUGFyZW50U3R5bGUiOm51bGx9LCJQYXJlbnRTdHlsZSI6eyIkcmVmIjoiNjUifX0sIkRhdGVTdHlsZSI6eyIkaWQiOiIyMzAiLCJGb250U2V0dGluZ3MiOnsiJGlkIjoiMjMxIiwiRm9udFNpemUiOjEy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My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ZjU1Yzg2NjMtMjk4ZC00NmI4LTgyYWMtNGNiNDU3Yzc5OGRiIiwiSW1wb3J0SWQiOm51bGwsIlRpdGxlIjoiTmFzaHZpbGxlLCBUZW5uZXNzZWUiLCJOb3RlIjpudWxsLCJIeXBlcmxpbmsiOm51bGwsIklzQ2hhbmdlZCI6ZmFsc2UsIklzTmV3IjpmYWxzZX0seyIkaWQiOiIyMzMiLCJEYXRlIjoiMjAxNy0wOC0yMVQxODozNzowMFoiLCJTdHlsZSI6eyIkaWQiOiIyMzQiLCJTaGFwZSI6MCwiQ29ubmVjdG9yTWFyZ2luIjp7IiRyZWYiOiI1NCJ9LCJDb25uZWN0b3JTdHlsZSI6eyIkaWQiOiIyMzUiLCJMaW5lQ29sb3IiOnsiJHJlZiI6IjU2In0sIkxpbmVXZWlnaHQiOjEuMCwiTGluZVR5cGUiOjAsIlBhcmVudFN0eWxlIjp7IiRyZWYiOiI1NSJ9fSwiSXNCZWxvd1RpbWViYW5kIjp0cnVlLCJIaWRlRGF0ZSI6ZmFsc2UsIlNoYXBlU2l6ZSI6MCwiU3BhY2luZyI6Mi4wLCJQYWRkaW5nIjp7IiRyZWYiOiI1OCJ9LCJTaGFwZVN0eWxlIjp7IiRpZCI6IjIzNiIsIk1hcmdpbiI6eyIkcmVmIjoiNjAifSwiUGFkZGluZyI6eyIkcmVmIjoiNjEifSwiQmFja2dyb3VuZCI6eyIkcmVmIjoiMTU4In0sIklzVmlzaWJsZSI6dHJ1ZSwiV2lkdGgiOjEyLjAsIkhlaWdodCI6MTQuMCwiQm9yZGVyU3R5bGUiOnsiJGlkIjoiMjM3IiwiTGluZUNvbG9yIjp7IiRyZWYiOiI2MyJ9LCJMaW5lV2VpZ2h0IjowLjAsIkxpbmVUeXBlIjowLCJQYXJlbnRTdHlsZSI6eyIkcmVmIjoiNjIifX0sIlBhcmVudFN0eWxlIjp7IiRyZWYiOiI1OSJ9fSwiVGl0bGVTdHlsZSI6eyIkaWQiOiIyMzgiLCJGb250U2V0dGluZ3MiOnsiJGlkIjoiMjM5IiwiRm9udFNpemUiOjE0LCJGb250TmFtZSI6IkNhbGlicm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QwIiwiTGluZUNvbG9yIjpudWxsLCJMaW5lV2VpZ2h0IjowLjAsIkxpbmVUeXBlIjowLCJQYXJlbnRTdHlsZSI6bnVsbH0sIlBhcmVudFN0eWxlIjp7IiRyZWYiOiI2NSJ9fSwiRGF0ZVN0eWxlIjp7IiRpZCI6IjI0MSIsIkZvbnRTZXR0aW5ncyI6eyIkaWQiOiIyNDIiLCJGb250U2l6ZSI6MTI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NDM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JjMzUzOGI0Yi00OGQ4LTQ0YTctYjJlYi0xYjk5YzMzYjAwODYiLCJJbXBvcnRJZCI6bnVsbCwiVGl0bGUiOiJDbGF5dG9uLCBHZW9yZ2lhIiwiTm90ZSI6bnVsbCwiSHlwZXJsaW5rIjpudWxsLCJJc0NoYW5nZWQiOmZhbHNlLCJJc05ldyI6ZmFsc2V9LHsiJGlkIjoiMjQ0IiwiRGF0ZSI6IjIwMTctMDgtMjFUMTg6NDM6MDBaIiwiU3R5bGUiOnsiJGlkIjoiMjQ1IiwiU2hhcGUiOjAsIkNvbm5lY3Rvck1hcmdpbiI6eyIkcmVmIjoiNTQifSwiQ29ubmVjdG9yU3R5bGUiOnsiJGlkIjoiMjQ2IiwiTGluZUNvbG9yIjp7IiRyZWYiOiI1NiJ9LCJMaW5lV2VpZ2h0IjoxLjAsIkxpbmVUeXBlIjowLCJQYXJlbnRTdHlsZSI6eyIkcmVmIjoiNTUifX0sIklzQmVsb3dUaW1lYmFuZCI6dHJ1ZSwiSGlkZURhdGUiOmZhbHNlLCJTaGFwZVNpemUiOjAsIlNwYWNpbmciOjIuMCwiUGFkZGluZyI6eyIkcmVmIjoiNTgifSwiU2hhcGVTdHlsZSI6eyIkaWQiOiIyNDciLCJNYXJnaW4iOnsiJHJlZiI6IjYwIn0sIlBhZGRpbmciOnsiJHJlZiI6IjYxIn0sIkJhY2tncm91bmQiOnsiJHJlZiI6IjE1OCJ9LCJJc1Zpc2libGUiOnRydWUsIldpZHRoIjoxMi4wLCJIZWlnaHQiOjE0LjAsIkJvcmRlclN0eWxlIjp7IiRpZCI6IjI0OCIsIkxpbmVDb2xvciI6eyIkcmVmIjoiNjMifSwiTGluZVdlaWdodCI6MC4wLCJMaW5lVHlwZSI6MCwiUGFyZW50U3R5bGUiOnsiJHJlZiI6IjYyIn19LCJQYXJlbnRTdHlsZSI6eyIkcmVmIjoiNTkifX0sIlRpdGxlU3R5bGUiOnsiJGlkIjoiMjQ5IiwiRm9udFNldHRpbmdzIjp7IiRpZCI6IjI1MCIsIkZvbnRTaXplIjoxNC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1MSIsIkxpbmVDb2xvciI6bnVsbCwiTGluZVdlaWdodCI6MC4wLCJMaW5lVHlwZSI6MCwiUGFyZW50U3R5bGUiOm51bGx9LCJQYXJlbnRTdHlsZSI6eyIkcmVmIjoiNjUifX0sIkRhdGVTdHlsZSI6eyIkaWQiOiIyNTIiLCJGb250U2V0dGluZ3MiOnsiJGlkIjoiMjUzIiwiRm9udFNpemUiOjEy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U0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MWJjMzZhNWUtZjVkNC00OTdjLTgzYzgtNTI1MjRmYWU4ZDUxIiwiSW1wb3J0SWQiOm51bGwsIlRpdGxlIjoiQ29sdW1iaWEsIFNvdXRoIENhcm9saW5hIiwiTm90ZSI6bnVsbCwiSHlwZXJsaW5rIjpudWxsLCJJc0NoYW5nZWQiOmZhbHNlLCJJc05ldyI6ZmFsc2V9LHsiJGlkIjoiMjU1IiwiRGF0ZSI6IjIwMTctMDgtMjFUMTg6NDc6MDBaIiwiU3R5bGUiOnsiJGlkIjoiMjU2IiwiU2hhcGUiOjAsIkNvbm5lY3Rvck1hcmdpbiI6eyIkcmVmIjoiNTQifSwiQ29ubmVjdG9yU3R5bGUiOnsiJGlkIjoiMjU3IiwiTGluZUNvbG9yIjp7IiRyZWYiOiI1NiJ9LCJMaW5lV2VpZ2h0IjoxLjAsIkxpbmVUeXBlIjowLCJQYXJlbnRTdHlsZSI6eyIkcmVmIjoiNTUifX0sIklzQmVsb3dUaW1lYmFuZCI6dHJ1ZSwiSGlkZURhdGUiOmZhbHNlLCJTaGFwZVNpemUiOjAsIlNwYWNpbmciOjIuMCwiUGFkZGluZyI6eyIkcmVmIjoiNTgifSwiU2hhcGVTdHlsZSI6eyIkaWQiOiIyNTgiLCJNYXJnaW4iOnsiJHJlZiI6IjYwIn0sIlBhZGRpbmciOnsiJHJlZiI6IjYxIn0sIkJhY2tncm91bmQiOnsiJHJlZiI6IjE1OCJ9LCJJc1Zpc2libGUiOnRydWUsIldpZHRoIjoxMi4wLCJIZWlnaHQiOjE0LjAsIkJvcmRlclN0eWxlIjp7IiRpZCI6IjI1OSIsIkxpbmVDb2xvciI6eyIkcmVmIjoiNjMifSwiTGluZVdlaWdodCI6MC4wLCJMaW5lVHlwZSI6MCwiUGFyZW50U3R5bGUiOnsiJHJlZiI6IjYyIn19LCJQYXJlbnRTdHlsZSI6eyIkcmVmIjoiNTkifX0sIlRpdGxlU3R5bGUiOnsiJGlkIjoiMjYwIiwiRm9udFNldHRpbmdzIjp7IiRpZCI6IjI2MSIsIkZvbnRTaXplIjoxNC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2MiIsIkxpbmVDb2xvciI6bnVsbCwiTGluZVdlaWdodCI6MC4wLCJMaW5lVHlwZSI6MCwiUGFyZW50U3R5bGUiOm51bGx9LCJQYXJlbnRTdHlsZSI6eyIkcmVmIjoiNjUifX0sIkRhdGVTdHlsZSI6eyIkaWQiOiIyNjMiLCJGb250U2V0dGluZ3MiOnsiJGlkIjoiMjY0IiwiRm9udFNpemUiOjEy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Y1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MTE5NjZmOTctZjQ4Zi00OGQ4LWFlYjgtNTIwY2I5Y2RmYmIwIiwiSW1wb3J0SWQiOm51bGwsIlRpdGxlIjoiQ2hhcmxlc3RvbiwgU291dGggQ2Fyb2xpbmEiLCJOb3RlIjpudWxsLCJIeXBlcmxpbmsiOm51bGwsIklzQ2hhbmdlZCI6ZmFsc2UsIklzTmV3IjpmYWxzZX1dLCJUYXNrcyI6W10sIk1zUHJvamVjdEl0ZW1zVHJlZSI6eyIkaWQiOiIyNjYiLCJSb290Ijp7IkltcG9ydElkIjpudWxsLCJJc0ltcG9ydGVkIjpmYWxzZSwiQ2hpbGRyZW4iOltdfX0sIk1ldGFkYXRhIjp7IiRpZCI6IjI2NyJ9LCJTZXR0aW5ncyI6eyIkaWQiOiIyNjgiLCJJbXBhT3B0aW9ucyI6eyIkaWQiOiIyNjkiLCJMZWZ0VG9SaWdodCI6ZmFsc2UsIlBheWxvYWRPcHRpb25zIjoyfSwiVXNlQ29tcHJlc3Npb24iOmZhbHNlLCJDb21wcmVzaW9uUGVyY2VudGFnZSI6MC4wLCJJbmFjdGl2ZUludGVydmFsV2lkdGhUaHJlc2hvbGQiOjAuMCwiSW5hY3RpdmVJbnRlcnZhbFdpZHRoIjowLjAsIlNwbGl0VGFza3MiOmZhbHNlLCJVc2VDbHVzdGVyIjpmYWxzZSwiRXBzaWxvbiI6MC4wLCJNaW5Qb2ludHNUb0Zvcm1BQ2x1c3RlciI6MCwiR2VuZXJhdGVJbnZpc2libGVTaGFwZXMiOmZhbHNlLCJTbWFydFRpbWVsaW5lVGFza1BlcmNlbnRhZ2VGaXQiOmZhbHNlfSwiSXNOZXciOnRydWUsIkltcG9ydFR5cGUiOjAsIkZpbGVQYXRoIjpudWxsLCJUaW1lQ29uZmlndXJhdGlvbiI6eyIkaWQiOiIyNzAiLCJVc2VUaW1lIjp0cnVlLCJXb3JrRGF5U3RhcnQiOiIwMDowMDowMCIsIldvcmtEYXlFbmQiOiIyMzo1OTowMCJ9fQ==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122</Words>
  <Application>Microsoft Office PowerPoint</Application>
  <PresentationFormat>Widescreen</PresentationFormat>
  <Paragraphs>58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Andreea Alexandrov</dc:creator>
  <cp:lastModifiedBy>Andreea Alexandrov</cp:lastModifiedBy>
  <cp:revision>8</cp:revision>
  <dcterms:created xsi:type="dcterms:W3CDTF">2017-08-17T12:24:54Z</dcterms:created>
  <dcterms:modified xsi:type="dcterms:W3CDTF">2017-08-17T13:48:25Z</dcterms:modified>
</cp:coreProperties>
</file>