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4335"/>
    <a:srgbClr val="34A853"/>
    <a:srgbClr val="4285F4"/>
    <a:srgbClr val="FBBC05"/>
    <a:srgbClr val="A6A6A6"/>
    <a:srgbClr val="FFFFFF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48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6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7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7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6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4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5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5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5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5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3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0FC30-3197-4473-BAE9-C4740149FF4F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A5A28-9C68-43BF-994E-DC490D4F9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0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75" Type="http://schemas.openxmlformats.org/officeDocument/2006/relationships/tags" Target="../tags/tag175.xml"/><Relationship Id="rId170" Type="http://schemas.openxmlformats.org/officeDocument/2006/relationships/tags" Target="../tags/tag170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181" Type="http://schemas.openxmlformats.org/officeDocument/2006/relationships/tags" Target="../tags/tag181.xml"/><Relationship Id="rId186" Type="http://schemas.openxmlformats.org/officeDocument/2006/relationships/image" Target="../media/image6.png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71" Type="http://schemas.openxmlformats.org/officeDocument/2006/relationships/tags" Target="../tags/tag171.xml"/><Relationship Id="rId176" Type="http://schemas.openxmlformats.org/officeDocument/2006/relationships/tags" Target="../tags/tag176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82" Type="http://schemas.openxmlformats.org/officeDocument/2006/relationships/slideLayout" Target="../slideLayouts/slideLayout7.xml"/><Relationship Id="rId187" Type="http://schemas.openxmlformats.org/officeDocument/2006/relationships/image" Target="../media/image7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72" Type="http://schemas.openxmlformats.org/officeDocument/2006/relationships/tags" Target="../tags/tag172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image" Target="../media/image8.sv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image" Target="../media/image3.png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image" Target="../media/image4.png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7AC1A062-28C9-DC10-E14D-EA425DDC8314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1997</a:t>
            </a:r>
          </a:p>
        </p:txBody>
      </p:sp>
      <p:sp>
        <p:nvSpPr>
          <p:cNvPr id="5" name="OTLSHAPE_TB_00000000000000000000000000000000_RightEndCaps" hidden="1">
            <a:extLst>
              <a:ext uri="{FF2B5EF4-FFF2-40B4-BE49-F238E27FC236}">
                <a16:creationId xmlns:a16="http://schemas.microsoft.com/office/drawing/2014/main" id="{2C280046-72FE-D4C1-2675-A76C0C140F52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-144395" y="58866"/>
            <a:ext cx="317500" cy="1905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b="1">
                <a:solidFill>
                  <a:schemeClr val="dk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6" name="OTLSHAPE_TB_00000000000000000000000000000000_ElapsedTime" hidden="1">
            <a:extLst>
              <a:ext uri="{FF2B5EF4-FFF2-40B4-BE49-F238E27FC236}">
                <a16:creationId xmlns:a16="http://schemas.microsoft.com/office/drawing/2014/main" id="{2032B770-0AF1-0C69-A2D5-16ACAD7F5F7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44465" y="2951480"/>
            <a:ext cx="0" cy="0"/>
          </a:xfrm>
          <a:prstGeom prst="roundRect">
            <a:avLst>
              <a:gd name="adj" fmla="val 1000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Shape" hidden="1">
            <a:extLst>
              <a:ext uri="{FF2B5EF4-FFF2-40B4-BE49-F238E27FC236}">
                <a16:creationId xmlns:a16="http://schemas.microsoft.com/office/drawing/2014/main" id="{9EE1F86F-DA8D-2D45-A642-15CDA03A994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348195" y="333248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TB_00000000000000000000000000000000_TodayMarkerText" hidden="1">
            <a:extLst>
              <a:ext uri="{FF2B5EF4-FFF2-40B4-BE49-F238E27FC236}">
                <a16:creationId xmlns:a16="http://schemas.microsoft.com/office/drawing/2014/main" id="{AE3BFB1E-76B6-218A-EDEC-FC014D845AA6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cxnSp>
        <p:nvCxnSpPr>
          <p:cNvPr id="17" name="OTLSHAPE_M_dac5704c12d74c619aa54119d04d5e45_Connector1">
            <a:extLst>
              <a:ext uri="{FF2B5EF4-FFF2-40B4-BE49-F238E27FC236}">
                <a16:creationId xmlns:a16="http://schemas.microsoft.com/office/drawing/2014/main" id="{2C6F96A4-0940-A36B-6906-CC8E69B10517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7130959" y="3331210"/>
            <a:ext cx="0" cy="334436"/>
          </a:xfrm>
          <a:prstGeom prst="line">
            <a:avLst/>
          </a:prstGeom>
          <a:ln w="6096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f4111ce65fd744eb8b1f6f4e55c5410e_Connector1">
            <a:extLst>
              <a:ext uri="{FF2B5EF4-FFF2-40B4-BE49-F238E27FC236}">
                <a16:creationId xmlns:a16="http://schemas.microsoft.com/office/drawing/2014/main" id="{69DA7CBB-F3BB-053E-6A9D-79BEE1D91540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6522486" y="3331209"/>
            <a:ext cx="0" cy="690246"/>
          </a:xfrm>
          <a:prstGeom prst="line">
            <a:avLst/>
          </a:prstGeom>
          <a:ln w="6096" cap="flat" cmpd="sng" algn="ctr">
            <a:solidFill>
              <a:srgbClr val="4285F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5c8a5f04beea4f4d894f6015f2632892_Connector1">
            <a:extLst>
              <a:ext uri="{FF2B5EF4-FFF2-40B4-BE49-F238E27FC236}">
                <a16:creationId xmlns:a16="http://schemas.microsoft.com/office/drawing/2014/main" id="{55D356B5-8EB9-39B4-767E-7A18556C4C63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3929402" y="2679983"/>
            <a:ext cx="0" cy="272767"/>
          </a:xfrm>
          <a:prstGeom prst="line">
            <a:avLst/>
          </a:prstGeom>
          <a:ln w="6096" cap="flat" cmpd="sng" algn="ctr">
            <a:solidFill>
              <a:srgbClr val="EA43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OTLSHAPE_M_b5d7ad52f3c04550a152546f2583cf8a_Connector1">
            <a:extLst>
              <a:ext uri="{FF2B5EF4-FFF2-40B4-BE49-F238E27FC236}">
                <a16:creationId xmlns:a16="http://schemas.microsoft.com/office/drawing/2014/main" id="{42382CDF-5F67-6087-C2C2-FBC088C0EF29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279765" y="2265639"/>
            <a:ext cx="0" cy="69471"/>
          </a:xfrm>
          <a:prstGeom prst="line">
            <a:avLst/>
          </a:prstGeom>
          <a:ln w="6096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OTLSHAPE_M_dee8180ff70749c4a7b9651ba40567ce_Connector1">
            <a:extLst>
              <a:ext uri="{FF2B5EF4-FFF2-40B4-BE49-F238E27FC236}">
                <a16:creationId xmlns:a16="http://schemas.microsoft.com/office/drawing/2014/main" id="{F4E670D4-1A1F-093F-BCA0-205ADBD2FE39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8392941" y="3331209"/>
            <a:ext cx="0" cy="797918"/>
          </a:xfrm>
          <a:prstGeom prst="line">
            <a:avLst/>
          </a:prstGeom>
          <a:ln w="6096" cap="flat" cmpd="sng" algn="ctr">
            <a:solidFill>
              <a:srgbClr val="34A85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OTLSHAPE_M_6427db60af68490a9198fa44b828d83b_Connector1">
            <a:extLst>
              <a:ext uri="{FF2B5EF4-FFF2-40B4-BE49-F238E27FC236}">
                <a16:creationId xmlns:a16="http://schemas.microsoft.com/office/drawing/2014/main" id="{89893874-0B9E-AEA5-B98F-B14F6612AF5D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2467389" y="3331211"/>
            <a:ext cx="0" cy="935355"/>
          </a:xfrm>
          <a:prstGeom prst="line">
            <a:avLst/>
          </a:prstGeom>
          <a:ln w="6096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OTLSHAPE_M_7b5ecd7cb41b48fc8cf0406623011e99_Connector1">
            <a:extLst>
              <a:ext uri="{FF2B5EF4-FFF2-40B4-BE49-F238E27FC236}">
                <a16:creationId xmlns:a16="http://schemas.microsoft.com/office/drawing/2014/main" id="{42081981-8A89-7006-1197-DBC64FDBF04C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771421" y="3331210"/>
            <a:ext cx="0" cy="398041"/>
          </a:xfrm>
          <a:prstGeom prst="line">
            <a:avLst/>
          </a:prstGeom>
          <a:ln w="6096" cap="flat" cmpd="sng" algn="ctr">
            <a:solidFill>
              <a:srgbClr val="FBBC0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OTLSHAPE_M_f7c1fce4e31d4872ba3850a628d6b20c_Connector1">
            <a:extLst>
              <a:ext uri="{FF2B5EF4-FFF2-40B4-BE49-F238E27FC236}">
                <a16:creationId xmlns:a16="http://schemas.microsoft.com/office/drawing/2014/main" id="{03CAC044-3B1E-899E-F1FB-6128AAA67D95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10252924" y="2331937"/>
            <a:ext cx="0" cy="620813"/>
          </a:xfrm>
          <a:prstGeom prst="line">
            <a:avLst/>
          </a:prstGeom>
          <a:ln w="6096" cap="flat" cmpd="sng" algn="ctr">
            <a:solidFill>
              <a:srgbClr val="EA43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OTLSHAPE_M_fa98eca24241452bbdfd4bf1b38cef5a_Connector1">
            <a:extLst>
              <a:ext uri="{FF2B5EF4-FFF2-40B4-BE49-F238E27FC236}">
                <a16:creationId xmlns:a16="http://schemas.microsoft.com/office/drawing/2014/main" id="{AA403985-47F6-CF9E-3DB6-D675B672D3F4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2730258" y="2261512"/>
            <a:ext cx="0" cy="691238"/>
          </a:xfrm>
          <a:prstGeom prst="line">
            <a:avLst/>
          </a:prstGeom>
          <a:ln w="6096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OTLSHAPE_M_b41452c033444a3b8840da242bb7777d_Connector1">
            <a:extLst>
              <a:ext uri="{FF2B5EF4-FFF2-40B4-BE49-F238E27FC236}">
                <a16:creationId xmlns:a16="http://schemas.microsoft.com/office/drawing/2014/main" id="{A17BCCDA-B68F-C315-CF74-78AC2487B012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5474151" y="2705038"/>
            <a:ext cx="0" cy="247713"/>
          </a:xfrm>
          <a:prstGeom prst="line">
            <a:avLst/>
          </a:prstGeom>
          <a:ln w="6096" cap="flat" cmpd="sng" algn="ctr">
            <a:solidFill>
              <a:srgbClr val="FBBC0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OTLSHAPE_M_d8f26bf4e5d147f996843a7ef356c884_Connector1">
            <a:extLst>
              <a:ext uri="{FF2B5EF4-FFF2-40B4-BE49-F238E27FC236}">
                <a16:creationId xmlns:a16="http://schemas.microsoft.com/office/drawing/2014/main" id="{B51009ED-E153-4054-8871-E933155A5EAE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6890083" y="2090013"/>
            <a:ext cx="0" cy="862737"/>
          </a:xfrm>
          <a:prstGeom prst="line">
            <a:avLst/>
          </a:prstGeom>
          <a:ln w="6096" cap="flat" cmpd="sng" algn="ctr">
            <a:solidFill>
              <a:srgbClr val="4285F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210bb82461b443c781a9e5ed6c02d752_Connector1">
            <a:extLst>
              <a:ext uri="{FF2B5EF4-FFF2-40B4-BE49-F238E27FC236}">
                <a16:creationId xmlns:a16="http://schemas.microsoft.com/office/drawing/2014/main" id="{03CED90E-CD3F-79C8-AB83-E86212A84224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10699068" y="3331210"/>
            <a:ext cx="0" cy="97790"/>
          </a:xfrm>
          <a:prstGeom prst="line">
            <a:avLst/>
          </a:prstGeom>
          <a:ln w="6096" cap="flat" cmpd="sng" algn="ctr">
            <a:solidFill>
              <a:srgbClr val="EA43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210bb82461b443c781a9e5ed6c02d752_Connector2">
            <a:extLst>
              <a:ext uri="{FF2B5EF4-FFF2-40B4-BE49-F238E27FC236}">
                <a16:creationId xmlns:a16="http://schemas.microsoft.com/office/drawing/2014/main" id="{0D264D81-C4BD-26FA-E3DE-23BC715B37B5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10699068" y="3965575"/>
            <a:ext cx="0" cy="203200"/>
          </a:xfrm>
          <a:prstGeom prst="line">
            <a:avLst/>
          </a:prstGeom>
          <a:ln w="6096" cap="flat" cmpd="sng" algn="ctr">
            <a:solidFill>
              <a:srgbClr val="EA43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35bc2996145a452491782f9a7f8fb64a_Connector1">
            <a:extLst>
              <a:ext uri="{FF2B5EF4-FFF2-40B4-BE49-F238E27FC236}">
                <a16:creationId xmlns:a16="http://schemas.microsoft.com/office/drawing/2014/main" id="{DDF87093-DC9C-5C79-96FF-581DCD258B80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126930" y="2231390"/>
            <a:ext cx="0" cy="721360"/>
          </a:xfrm>
          <a:prstGeom prst="line">
            <a:avLst/>
          </a:prstGeom>
          <a:ln w="6096" cap="flat" cmpd="sng" algn="ctr">
            <a:solidFill>
              <a:srgbClr val="34A85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dac5704c12d74c619aa54119d04d5e45_Connector2">
            <a:extLst>
              <a:ext uri="{FF2B5EF4-FFF2-40B4-BE49-F238E27FC236}">
                <a16:creationId xmlns:a16="http://schemas.microsoft.com/office/drawing/2014/main" id="{63C28AB9-173E-2A5B-02AF-11D675019556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7130959" y="3797091"/>
            <a:ext cx="0" cy="73492"/>
          </a:xfrm>
          <a:prstGeom prst="line">
            <a:avLst/>
          </a:prstGeom>
          <a:ln w="6096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40487353da174cc48e0670566fa35975_Connector1">
            <a:extLst>
              <a:ext uri="{FF2B5EF4-FFF2-40B4-BE49-F238E27FC236}">
                <a16:creationId xmlns:a16="http://schemas.microsoft.com/office/drawing/2014/main" id="{4BB060F5-4B78-E58E-F06A-AC29463881A3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8936483" y="2103120"/>
            <a:ext cx="0" cy="849630"/>
          </a:xfrm>
          <a:prstGeom prst="line">
            <a:avLst/>
          </a:prstGeom>
          <a:ln w="6096" cap="flat" cmpd="sng" algn="ctr">
            <a:solidFill>
              <a:srgbClr val="34A85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5223c863c25446c290d09ea0912dcf09_Connector1">
            <a:extLst>
              <a:ext uri="{FF2B5EF4-FFF2-40B4-BE49-F238E27FC236}">
                <a16:creationId xmlns:a16="http://schemas.microsoft.com/office/drawing/2014/main" id="{AD6F2FE1-1FA3-17C3-DB9D-079436A15912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10094783" y="3331210"/>
            <a:ext cx="0" cy="499421"/>
          </a:xfrm>
          <a:prstGeom prst="line">
            <a:avLst/>
          </a:prstGeom>
          <a:ln w="7620" cap="flat" cmpd="sng" algn="ctr">
            <a:solidFill>
              <a:srgbClr val="EA43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b5d7ad52f3c04550a152546f2583cf8a_Connector2">
            <a:extLst>
              <a:ext uri="{FF2B5EF4-FFF2-40B4-BE49-F238E27FC236}">
                <a16:creationId xmlns:a16="http://schemas.microsoft.com/office/drawing/2014/main" id="{5FC1813B-A737-0556-3410-6A15E3CD3177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1279765" y="2598000"/>
            <a:ext cx="0" cy="354750"/>
          </a:xfrm>
          <a:prstGeom prst="line">
            <a:avLst/>
          </a:prstGeom>
          <a:ln w="6096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c630c75c18b046a6b7c9ebb51a7f4791_Connector1">
            <a:extLst>
              <a:ext uri="{FF2B5EF4-FFF2-40B4-BE49-F238E27FC236}">
                <a16:creationId xmlns:a16="http://schemas.microsoft.com/office/drawing/2014/main" id="{6C572CC5-F786-06B3-4616-EBAE0FABFA3A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1645268" y="2765640"/>
            <a:ext cx="0" cy="187110"/>
          </a:xfrm>
          <a:prstGeom prst="line">
            <a:avLst/>
          </a:prstGeom>
          <a:ln w="7620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58cfc72687b84ba7afe8ce2bb09193b3_Connector1">
            <a:extLst>
              <a:ext uri="{FF2B5EF4-FFF2-40B4-BE49-F238E27FC236}">
                <a16:creationId xmlns:a16="http://schemas.microsoft.com/office/drawing/2014/main" id="{D1FDA0D7-47C4-FB0F-8790-5BD9798CC340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3719945" y="2705383"/>
            <a:ext cx="0" cy="247367"/>
          </a:xfrm>
          <a:prstGeom prst="line">
            <a:avLst/>
          </a:prstGeom>
          <a:ln w="7620" cap="flat" cmpd="sng" algn="ctr">
            <a:solidFill>
              <a:srgbClr val="EA43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9b7eda6530294392a2b32fc27c09eba9_Connector1">
            <a:extLst>
              <a:ext uri="{FF2B5EF4-FFF2-40B4-BE49-F238E27FC236}">
                <a16:creationId xmlns:a16="http://schemas.microsoft.com/office/drawing/2014/main" id="{36FFACF5-36AD-67A2-6BAC-0126B09DD053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4353553" y="2755233"/>
            <a:ext cx="0" cy="197517"/>
          </a:xfrm>
          <a:prstGeom prst="line">
            <a:avLst/>
          </a:prstGeom>
          <a:ln w="7620" cap="flat" cmpd="sng" algn="ctr">
            <a:solidFill>
              <a:srgbClr val="FBBC0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0c4067d5e0c04042b0b910d034ab504e_Connector1">
            <a:extLst>
              <a:ext uri="{FF2B5EF4-FFF2-40B4-BE49-F238E27FC236}">
                <a16:creationId xmlns:a16="http://schemas.microsoft.com/office/drawing/2014/main" id="{F9EE3B50-61EC-5FEF-299B-0A58FB42C33C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6551809" y="2786453"/>
            <a:ext cx="0" cy="166297"/>
          </a:xfrm>
          <a:prstGeom prst="line">
            <a:avLst/>
          </a:prstGeom>
          <a:ln w="7620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M_7094cfcaa62b473fb9a24885eb0487cc_Connector1">
            <a:extLst>
              <a:ext uri="{FF2B5EF4-FFF2-40B4-BE49-F238E27FC236}">
                <a16:creationId xmlns:a16="http://schemas.microsoft.com/office/drawing/2014/main" id="{455FB818-7624-F834-0AFF-D8B0B7D8AF9E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8567838" y="2726165"/>
            <a:ext cx="0" cy="226585"/>
          </a:xfrm>
          <a:prstGeom prst="line">
            <a:avLst/>
          </a:prstGeom>
          <a:ln w="7620" cap="flat" cmpd="sng" algn="ctr">
            <a:solidFill>
              <a:srgbClr val="34A85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OTLSHAPE_M_be698e47e7a64511bb04eddc44d8c6d0_Connector1">
            <a:extLst>
              <a:ext uri="{FF2B5EF4-FFF2-40B4-BE49-F238E27FC236}">
                <a16:creationId xmlns:a16="http://schemas.microsoft.com/office/drawing/2014/main" id="{8CC49BB3-3AEC-0CC0-E3ED-A20F4D1EEA20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3337685" y="3331210"/>
            <a:ext cx="0" cy="166297"/>
          </a:xfrm>
          <a:prstGeom prst="line">
            <a:avLst/>
          </a:prstGeom>
          <a:ln w="7620" cap="flat" cmpd="sng" algn="ctr">
            <a:solidFill>
              <a:srgbClr val="EA43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OTLSHAPE_M_5b36e703316e4b6e8b45d76f38f480d2_Connector1">
            <a:extLst>
              <a:ext uri="{FF2B5EF4-FFF2-40B4-BE49-F238E27FC236}">
                <a16:creationId xmlns:a16="http://schemas.microsoft.com/office/drawing/2014/main" id="{808FD06F-70F6-B44F-4BBD-302CC2A7921F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4110583" y="3331210"/>
            <a:ext cx="0" cy="197517"/>
          </a:xfrm>
          <a:prstGeom prst="line">
            <a:avLst/>
          </a:prstGeom>
          <a:ln w="7620" cap="flat" cmpd="sng" algn="ctr">
            <a:solidFill>
              <a:srgbClr val="FBBC0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M_308431ac04074da3973da21a8ea70c7e_Connector1">
            <a:extLst>
              <a:ext uri="{FF2B5EF4-FFF2-40B4-BE49-F238E27FC236}">
                <a16:creationId xmlns:a16="http://schemas.microsoft.com/office/drawing/2014/main" id="{DFF5D6D1-8484-3305-61BE-2649A7F5DF09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5496144" y="3331210"/>
            <a:ext cx="0" cy="353617"/>
          </a:xfrm>
          <a:prstGeom prst="line">
            <a:avLst/>
          </a:prstGeom>
          <a:ln w="7620" cap="flat" cmpd="sng" algn="ctr">
            <a:solidFill>
              <a:srgbClr val="FBBC0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OTLSHAPE_M_b35991dd4455486b9a12c0dea4fa83cc_Connector1">
            <a:extLst>
              <a:ext uri="{FF2B5EF4-FFF2-40B4-BE49-F238E27FC236}">
                <a16:creationId xmlns:a16="http://schemas.microsoft.com/office/drawing/2014/main" id="{405E2B4B-BB22-E54D-6333-2AEFD1D8844A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8149970" y="3331210"/>
            <a:ext cx="0" cy="207924"/>
          </a:xfrm>
          <a:prstGeom prst="line">
            <a:avLst/>
          </a:prstGeom>
          <a:ln w="7620" cap="flat" cmpd="sng" algn="ctr">
            <a:solidFill>
              <a:srgbClr val="34A85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OTLSHAPE_M_b6df572e1d23468b90f00bcb011e31ca_Connector1">
            <a:extLst>
              <a:ext uri="{FF2B5EF4-FFF2-40B4-BE49-F238E27FC236}">
                <a16:creationId xmlns:a16="http://schemas.microsoft.com/office/drawing/2014/main" id="{0BAE1D9B-1212-5507-14AB-DC87BDF46256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8915537" y="3331210"/>
            <a:ext cx="0" cy="259957"/>
          </a:xfrm>
          <a:prstGeom prst="line">
            <a:avLst/>
          </a:prstGeom>
          <a:ln w="7620" cap="flat" cmpd="sng" algn="ctr">
            <a:solidFill>
              <a:srgbClr val="34A853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OTLSHAPE_M_495acdcc0850420999b195e38ee51571_Connector1">
            <a:extLst>
              <a:ext uri="{FF2B5EF4-FFF2-40B4-BE49-F238E27FC236}">
                <a16:creationId xmlns:a16="http://schemas.microsoft.com/office/drawing/2014/main" id="{BD597D85-B365-C5D0-475C-03DBE60A939A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1650504" y="3395980"/>
            <a:ext cx="0" cy="272693"/>
          </a:xfrm>
          <a:prstGeom prst="line">
            <a:avLst/>
          </a:prstGeom>
          <a:ln w="7620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OTLSHAPE_M_48798c159f7d41a19e43a07efe00decd_Connector1">
            <a:extLst>
              <a:ext uri="{FF2B5EF4-FFF2-40B4-BE49-F238E27FC236}">
                <a16:creationId xmlns:a16="http://schemas.microsoft.com/office/drawing/2014/main" id="{15C7BC4A-66DB-F9CF-A165-009E402603FE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6867043" y="3331210"/>
            <a:ext cx="0" cy="166796"/>
          </a:xfrm>
          <a:prstGeom prst="line">
            <a:avLst/>
          </a:prstGeom>
          <a:ln w="7620" cap="flat" cmpd="sng" algn="ctr">
            <a:solidFill>
              <a:srgbClr val="4285F4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OTLSHAPE_M_da1d23384b9d4d509d60bb247dd82095_Connector1">
            <a:extLst>
              <a:ext uri="{FF2B5EF4-FFF2-40B4-BE49-F238E27FC236}">
                <a16:creationId xmlns:a16="http://schemas.microsoft.com/office/drawing/2014/main" id="{9F7A880C-ED48-3DB2-DC2F-E05CC5FFA666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9762793" y="2783723"/>
            <a:ext cx="0" cy="169027"/>
          </a:xfrm>
          <a:prstGeom prst="line">
            <a:avLst/>
          </a:prstGeom>
          <a:ln w="7620" cap="flat" cmpd="sng" algn="ctr">
            <a:solidFill>
              <a:srgbClr val="EA4335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12069938a9ed4c6fbf2eb80aa7b45a88_Connector1">
            <a:extLst>
              <a:ext uri="{FF2B5EF4-FFF2-40B4-BE49-F238E27FC236}">
                <a16:creationId xmlns:a16="http://schemas.microsoft.com/office/drawing/2014/main" id="{8630775A-0373-BBA1-0CDC-8DA3E445660E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4575578" y="3331210"/>
            <a:ext cx="0" cy="423441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12069938a9ed4c6fbf2eb80aa7b45a88_Connector2">
            <a:extLst>
              <a:ext uri="{FF2B5EF4-FFF2-40B4-BE49-F238E27FC236}">
                <a16:creationId xmlns:a16="http://schemas.microsoft.com/office/drawing/2014/main" id="{BF9B8E2E-B0BB-7127-32BA-98B62A1B2621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4575578" y="4159781"/>
            <a:ext cx="0" cy="107554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OTLSHAPE_M_83bf5f7ab52a487fb2997a843bdb9ac9_Connector1">
            <a:extLst>
              <a:ext uri="{FF2B5EF4-FFF2-40B4-BE49-F238E27FC236}">
                <a16:creationId xmlns:a16="http://schemas.microsoft.com/office/drawing/2014/main" id="{3BF8E1C5-B0BB-01E4-5B87-14C46FA2E537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8464156" y="2063750"/>
            <a:ext cx="0" cy="231885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OTLSHAPE_M_012e98959ab349aca577fe5b9ff9226b_Connector1">
            <a:extLst>
              <a:ext uri="{FF2B5EF4-FFF2-40B4-BE49-F238E27FC236}">
                <a16:creationId xmlns:a16="http://schemas.microsoft.com/office/drawing/2014/main" id="{C04C85D8-F831-0269-A0C8-64A984F4C4B5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9362729" y="3331210"/>
            <a:ext cx="0" cy="936125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OTLSHAPE_M_4bca1d6dcc3f439699b61fbafc12557f_Connector1">
            <a:extLst>
              <a:ext uri="{FF2B5EF4-FFF2-40B4-BE49-F238E27FC236}">
                <a16:creationId xmlns:a16="http://schemas.microsoft.com/office/drawing/2014/main" id="{8FE23352-D779-3772-8913-F492D8FDFCA6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11038389" y="2096700"/>
            <a:ext cx="0" cy="204540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OTLSHAPE_M_4bca1d6dcc3f439699b61fbafc12557f_Connector2">
            <a:extLst>
              <a:ext uri="{FF2B5EF4-FFF2-40B4-BE49-F238E27FC236}">
                <a16:creationId xmlns:a16="http://schemas.microsoft.com/office/drawing/2014/main" id="{33C86187-4D8C-5DDE-BB17-B26F09A4757D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11038389" y="2735580"/>
            <a:ext cx="0" cy="217170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OTLSHAPE_M_83bf5f7ab52a487fb2997a843bdb9ac9_Connector2">
            <a:extLst>
              <a:ext uri="{FF2B5EF4-FFF2-40B4-BE49-F238E27FC236}">
                <a16:creationId xmlns:a16="http://schemas.microsoft.com/office/drawing/2014/main" id="{22584935-A883-09AA-3D37-CC87A5D3A63D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8464156" y="2700765"/>
            <a:ext cx="0" cy="251985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OTLSHAPE_M_ebfba59f73694c769b5f0e60773648ef_Connector1">
            <a:extLst>
              <a:ext uri="{FF2B5EF4-FFF2-40B4-BE49-F238E27FC236}">
                <a16:creationId xmlns:a16="http://schemas.microsoft.com/office/drawing/2014/main" id="{08393965-2849-AD95-F9EB-DD769812179C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4929562" y="1929067"/>
            <a:ext cx="0" cy="88900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OTLSHAPE_M_ebfba59f73694c769b5f0e60773648ef_Connector2">
            <a:extLst>
              <a:ext uri="{FF2B5EF4-FFF2-40B4-BE49-F238E27FC236}">
                <a16:creationId xmlns:a16="http://schemas.microsoft.com/office/drawing/2014/main" id="{AD532F1D-68B7-C3DC-A727-7E53E40B4B4D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4929562" y="2291652"/>
            <a:ext cx="0" cy="661098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OTLSHAPE_M_1605b7527d64489ca61d68a726f089b3_Connector1">
            <a:extLst>
              <a:ext uri="{FF2B5EF4-FFF2-40B4-BE49-F238E27FC236}">
                <a16:creationId xmlns:a16="http://schemas.microsoft.com/office/drawing/2014/main" id="{3D46AA0D-60A2-8B33-4C37-D4215E205236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4990304" y="2317052"/>
            <a:ext cx="0" cy="635698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OTLSHAPE_M_18c57eb3ee6f431aa6434a3d42d6be08_Connector1">
            <a:extLst>
              <a:ext uri="{FF2B5EF4-FFF2-40B4-BE49-F238E27FC236}">
                <a16:creationId xmlns:a16="http://schemas.microsoft.com/office/drawing/2014/main" id="{2794D422-7895-09FD-E6BD-F4C25C838FEE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5987322" y="2135578"/>
            <a:ext cx="0" cy="817172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OTLSHAPE_M_2fa85803e70846fa8a9a4dfcabd5f79f_Connector1">
            <a:extLst>
              <a:ext uri="{FF2B5EF4-FFF2-40B4-BE49-F238E27FC236}">
                <a16:creationId xmlns:a16="http://schemas.microsoft.com/office/drawing/2014/main" id="{5927A096-954B-ECF9-EB35-2F9D586604CC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7543591" y="2765425"/>
            <a:ext cx="0" cy="187325"/>
          </a:xfrm>
          <a:prstGeom prst="line">
            <a:avLst/>
          </a:prstGeom>
          <a:ln w="7620" cap="flat" cmpd="sng" algn="ctr">
            <a:solidFill>
              <a:srgbClr val="1F497E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BD7474CF-47EC-E996-3B51-6289A59872F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844465" y="2951480"/>
            <a:ext cx="10668000" cy="381000"/>
          </a:xfrm>
          <a:prstGeom prst="roundRect">
            <a:avLst>
              <a:gd name="adj" fmla="val 100000"/>
            </a:avLst>
          </a:prstGeom>
          <a:solidFill>
            <a:schemeClr val="lt1"/>
          </a:solidFill>
          <a:ln w="12700" cap="flat" cmpd="sng" algn="ctr">
            <a:noFill/>
            <a:prstDash val="solid"/>
            <a:miter lim="800000"/>
          </a:ln>
          <a:effectLst>
            <a:glow rad="76200">
              <a:schemeClr val="bg1">
                <a:lumMod val="75000"/>
                <a:alpha val="30000"/>
              </a:schemeClr>
            </a:glo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bg1">
                    <a:lumMod val="8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F966141C-A562-C61B-6A86-37EA9C57140E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073065" y="304895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chemeClr val="accent3"/>
                </a:solidFill>
                <a:latin typeface="Calibri" panose="020F0502020204030204" pitchFamily="34" charset="0"/>
              </a:rPr>
              <a:t>1997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9F95B08A-2047-CFC4-0553-6C059C3B7C84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2219845" y="304895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accent3"/>
                </a:solidFill>
                <a:latin typeface="Calibri" panose="020F0502020204030204" pitchFamily="34" charset="0"/>
              </a:rPr>
              <a:t>2000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8094FD18-6A2F-9A74-355E-A4F55B50DAD3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3367672" y="304895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chemeClr val="accent3"/>
                </a:solidFill>
                <a:latin typeface="Calibri" panose="020F0502020204030204" pitchFamily="34" charset="0"/>
              </a:rPr>
              <a:t>2003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976D418C-7F99-17D7-49BF-399AE77BD84C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4515499" y="304895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accent3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06A252CE-A2DF-2561-C3C3-22AE1FB1940F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5663326" y="304895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accent3"/>
                </a:solidFill>
                <a:latin typeface="Calibri" panose="020F0502020204030204" pitchFamily="34" charset="0"/>
              </a:rPr>
              <a:t>2009</a:t>
            </a:r>
          </a:p>
        </p:txBody>
      </p:sp>
      <p:sp>
        <p:nvSpPr>
          <p:cNvPr id="43" name="OTLSHAPE_TB_00000000000000000000000000000000_TimescaleInterval6">
            <a:extLst>
              <a:ext uri="{FF2B5EF4-FFF2-40B4-BE49-F238E27FC236}">
                <a16:creationId xmlns:a16="http://schemas.microsoft.com/office/drawing/2014/main" id="{D2B358F8-C9C3-F7AC-7CE8-C6E7AD09185E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810106" y="304895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accent3"/>
                </a:solidFill>
                <a:latin typeface="Calibri" panose="020F0502020204030204" pitchFamily="34" charset="0"/>
              </a:rPr>
              <a:t>2012</a:t>
            </a:r>
            <a:endParaRPr lang="en-US" sz="1200" b="1" spc="-20" dirty="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TLSHAPE_TB_00000000000000000000000000000000_TimescaleInterval7">
            <a:extLst>
              <a:ext uri="{FF2B5EF4-FFF2-40B4-BE49-F238E27FC236}">
                <a16:creationId xmlns:a16="http://schemas.microsoft.com/office/drawing/2014/main" id="{336A3F5A-C0F9-2BA9-9B1F-B79C688F043E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957933" y="304895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accent3"/>
                </a:solidFill>
                <a:latin typeface="Calibri" panose="020F0502020204030204" pitchFamily="34" charset="0"/>
              </a:rPr>
              <a:t>2015</a:t>
            </a:r>
            <a:endParaRPr lang="en-US" sz="1200" b="1" spc="-20" dirty="0">
              <a:solidFill>
                <a:schemeClr val="accent3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TLSHAPE_TB_00000000000000000000000000000000_TimescaleInterval8">
            <a:extLst>
              <a:ext uri="{FF2B5EF4-FFF2-40B4-BE49-F238E27FC236}">
                <a16:creationId xmlns:a16="http://schemas.microsoft.com/office/drawing/2014/main" id="{7A0396B3-7B58-8036-3971-8A2CB1617766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9105760" y="304895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chemeClr val="accent3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46" name="OTLSHAPE_TB_00000000000000000000000000000000_TimescaleInterval9">
            <a:extLst>
              <a:ext uri="{FF2B5EF4-FFF2-40B4-BE49-F238E27FC236}">
                <a16:creationId xmlns:a16="http://schemas.microsoft.com/office/drawing/2014/main" id="{B8A8A4B1-AF59-93FF-4B7C-0AEAD0CC51B7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0253587" y="304895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>
                <a:solidFill>
                  <a:schemeClr val="accent3"/>
                </a:solidFill>
                <a:latin typeface="Calibri" panose="020F0502020204030204" pitchFamily="34" charset="0"/>
              </a:rPr>
              <a:t>2021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4EB9ECC2-874E-EB9D-E101-971D80818017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2156345" y="2989580"/>
            <a:ext cx="0" cy="304800"/>
          </a:xfrm>
          <a:prstGeom prst="line">
            <a:avLst/>
          </a:prstGeom>
          <a:ln w="7620" cap="flat" cmpd="sng" algn="ctr">
            <a:solidFill>
              <a:schemeClr val="accent3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E956C093-F601-CCF6-EE06-557996E4D80D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3304172" y="2989580"/>
            <a:ext cx="0" cy="304800"/>
          </a:xfrm>
          <a:prstGeom prst="line">
            <a:avLst/>
          </a:prstGeom>
          <a:ln w="7620" cap="flat" cmpd="sng" algn="ctr">
            <a:solidFill>
              <a:schemeClr val="accent3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5689074B-A605-D629-DB15-E23BAF494D8D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4451999" y="2989580"/>
            <a:ext cx="0" cy="304800"/>
          </a:xfrm>
          <a:prstGeom prst="line">
            <a:avLst/>
          </a:prstGeom>
          <a:ln w="7620" cap="flat" cmpd="sng" algn="ctr">
            <a:solidFill>
              <a:schemeClr val="accent3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A89792FA-2632-2A8A-C70D-FA28F7985CE5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5599826" y="2989580"/>
            <a:ext cx="0" cy="304800"/>
          </a:xfrm>
          <a:prstGeom prst="line">
            <a:avLst/>
          </a:prstGeom>
          <a:ln w="7620" cap="flat" cmpd="sng" algn="ctr">
            <a:solidFill>
              <a:schemeClr val="accent3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TB_00000000000000000000000000000000_Separator5">
            <a:extLst>
              <a:ext uri="{FF2B5EF4-FFF2-40B4-BE49-F238E27FC236}">
                <a16:creationId xmlns:a16="http://schemas.microsoft.com/office/drawing/2014/main" id="{7D4A0F18-C3D2-251E-6D8D-9857755BB64E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6746606" y="2989580"/>
            <a:ext cx="0" cy="304800"/>
          </a:xfrm>
          <a:prstGeom prst="line">
            <a:avLst/>
          </a:prstGeom>
          <a:ln w="7620" cap="flat" cmpd="sng" algn="ctr">
            <a:solidFill>
              <a:schemeClr val="accent3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TB_00000000000000000000000000000000_Separator6">
            <a:extLst>
              <a:ext uri="{FF2B5EF4-FFF2-40B4-BE49-F238E27FC236}">
                <a16:creationId xmlns:a16="http://schemas.microsoft.com/office/drawing/2014/main" id="{84C10229-91A5-36DB-D9D6-3A2F6175BF27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7894433" y="2989580"/>
            <a:ext cx="0" cy="304800"/>
          </a:xfrm>
          <a:prstGeom prst="line">
            <a:avLst/>
          </a:prstGeom>
          <a:ln w="7620" cap="flat" cmpd="sng" algn="ctr">
            <a:solidFill>
              <a:schemeClr val="accent3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TB_00000000000000000000000000000000_Separator7">
            <a:extLst>
              <a:ext uri="{FF2B5EF4-FFF2-40B4-BE49-F238E27FC236}">
                <a16:creationId xmlns:a16="http://schemas.microsoft.com/office/drawing/2014/main" id="{B4B6335A-A753-B03E-9502-CDC21F9485D5}"/>
              </a:ext>
            </a:extLst>
          </p:cNvPr>
          <p:cNvCxnSpPr/>
          <p:nvPr>
            <p:custDataLst>
              <p:tags r:id="rId66"/>
            </p:custDataLst>
          </p:nvPr>
        </p:nvCxnSpPr>
        <p:spPr>
          <a:xfrm>
            <a:off x="9042260" y="2989580"/>
            <a:ext cx="0" cy="304800"/>
          </a:xfrm>
          <a:prstGeom prst="line">
            <a:avLst/>
          </a:prstGeom>
          <a:ln w="7620" cap="flat" cmpd="sng" algn="ctr">
            <a:solidFill>
              <a:schemeClr val="accent3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TB_00000000000000000000000000000000_Separator8">
            <a:extLst>
              <a:ext uri="{FF2B5EF4-FFF2-40B4-BE49-F238E27FC236}">
                <a16:creationId xmlns:a16="http://schemas.microsoft.com/office/drawing/2014/main" id="{B39382E9-CD2C-20F2-0921-7BF8F551378A}"/>
              </a:ext>
            </a:extLst>
          </p:cNvPr>
          <p:cNvCxnSpPr/>
          <p:nvPr>
            <p:custDataLst>
              <p:tags r:id="rId67"/>
            </p:custDataLst>
          </p:nvPr>
        </p:nvCxnSpPr>
        <p:spPr>
          <a:xfrm>
            <a:off x="10190087" y="2989580"/>
            <a:ext cx="0" cy="304800"/>
          </a:xfrm>
          <a:prstGeom prst="line">
            <a:avLst/>
          </a:prstGeom>
          <a:ln w="7620" cap="flat" cmpd="sng" algn="ctr">
            <a:solidFill>
              <a:schemeClr val="accent3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TLSHAPE_M_b5d7ad52f3c04550a152546f2583cf8a_Shape">
            <a:extLst>
              <a:ext uri="{FF2B5EF4-FFF2-40B4-BE49-F238E27FC236}">
                <a16:creationId xmlns:a16="http://schemas.microsoft.com/office/drawing/2014/main" id="{52793381-42DB-640E-F695-F0E9CFE964B6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1222615" y="2890520"/>
            <a:ext cx="114300" cy="124460"/>
          </a:xfrm>
          <a:prstGeom prst="diamond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TLSHAPE_M_495acdcc0850420999b195e38ee51571_Shape">
            <a:extLst>
              <a:ext uri="{FF2B5EF4-FFF2-40B4-BE49-F238E27FC236}">
                <a16:creationId xmlns:a16="http://schemas.microsoft.com/office/drawing/2014/main" id="{AAF17BE3-B646-AE89-FE4C-E2486C4C2A2D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1536204" y="3268980"/>
            <a:ext cx="228600" cy="254000"/>
          </a:xfrm>
          <a:prstGeom prst="star8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M_fa98eca24241452bbdfd4bf1b38cef5a_Shape">
            <a:extLst>
              <a:ext uri="{FF2B5EF4-FFF2-40B4-BE49-F238E27FC236}">
                <a16:creationId xmlns:a16="http://schemas.microsoft.com/office/drawing/2014/main" id="{3FC1B48B-55A8-026A-59B4-F0411125F4E7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2673108" y="2890520"/>
            <a:ext cx="114300" cy="124460"/>
          </a:xfrm>
          <a:prstGeom prst="diamond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M_58cfc72687b84ba7afe8ce2bb09193b3_Shape">
            <a:extLst>
              <a:ext uri="{FF2B5EF4-FFF2-40B4-BE49-F238E27FC236}">
                <a16:creationId xmlns:a16="http://schemas.microsoft.com/office/drawing/2014/main" id="{E12A4DD1-1BC2-0394-DD1F-7EECA13072E0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3662795" y="2890520"/>
            <a:ext cx="114300" cy="12446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M_5c8a5f04beea4f4d894f6015f2632892_Shape">
            <a:extLst>
              <a:ext uri="{FF2B5EF4-FFF2-40B4-BE49-F238E27FC236}">
                <a16:creationId xmlns:a16="http://schemas.microsoft.com/office/drawing/2014/main" id="{C1B445CE-DCB5-E8D7-FCB2-F10AA7831C9D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3872252" y="2890520"/>
            <a:ext cx="114300" cy="12446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M_9b7eda6530294392a2b32fc27c09eba9_Shape">
            <a:extLst>
              <a:ext uri="{FF2B5EF4-FFF2-40B4-BE49-F238E27FC236}">
                <a16:creationId xmlns:a16="http://schemas.microsoft.com/office/drawing/2014/main" id="{A8E38B7F-F3CB-8341-A111-DBDD24BE7193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4296403" y="2890520"/>
            <a:ext cx="114300" cy="12446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TLSHAPE_M_b41452c033444a3b8840da242bb7777d_Shape">
            <a:extLst>
              <a:ext uri="{FF2B5EF4-FFF2-40B4-BE49-F238E27FC236}">
                <a16:creationId xmlns:a16="http://schemas.microsoft.com/office/drawing/2014/main" id="{CB80F76F-0438-C179-5435-E16493E027B7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5417001" y="2890520"/>
            <a:ext cx="114300" cy="124460"/>
          </a:xfrm>
          <a:prstGeom prst="diamond">
            <a:avLst/>
          </a:prstGeom>
          <a:solidFill>
            <a:srgbClr val="F4B400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M_0c4067d5e0c04042b0b910d034ab504e_Shape">
            <a:extLst>
              <a:ext uri="{FF2B5EF4-FFF2-40B4-BE49-F238E27FC236}">
                <a16:creationId xmlns:a16="http://schemas.microsoft.com/office/drawing/2014/main" id="{CD6D147C-E2B9-0A88-059E-C7E450B778A6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6494660" y="2890520"/>
            <a:ext cx="114300" cy="124460"/>
          </a:xfrm>
          <a:prstGeom prst="diamond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TLSHAPE_M_d8f26bf4e5d147f996843a7ef356c884_Shape">
            <a:extLst>
              <a:ext uri="{FF2B5EF4-FFF2-40B4-BE49-F238E27FC236}">
                <a16:creationId xmlns:a16="http://schemas.microsoft.com/office/drawing/2014/main" id="{28CC0885-D495-BE73-DAC7-C97267761C3D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6832933" y="2890520"/>
            <a:ext cx="114300" cy="124460"/>
          </a:xfrm>
          <a:prstGeom prst="diamond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TLSHAPE_M_35bc2996145a452491782f9a7f8fb64a_Shape">
            <a:extLst>
              <a:ext uri="{FF2B5EF4-FFF2-40B4-BE49-F238E27FC236}">
                <a16:creationId xmlns:a16="http://schemas.microsoft.com/office/drawing/2014/main" id="{410C71E3-E571-A9CD-1BE6-0C0F712D0B8D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8069780" y="2890520"/>
            <a:ext cx="114300" cy="124460"/>
          </a:xfrm>
          <a:prstGeom prst="star8">
            <a:avLst/>
          </a:prstGeom>
          <a:solidFill>
            <a:srgbClr val="0F9D58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TLSHAPE_M_c630c75c18b046a6b7c9ebb51a7f4791_Shape">
            <a:extLst>
              <a:ext uri="{FF2B5EF4-FFF2-40B4-BE49-F238E27FC236}">
                <a16:creationId xmlns:a16="http://schemas.microsoft.com/office/drawing/2014/main" id="{46D81C72-E847-23CA-C4D7-D5C1E7C667DA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1588118" y="2890520"/>
            <a:ext cx="114300" cy="124460"/>
          </a:xfrm>
          <a:prstGeom prst="star8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M_6427db60af68490a9198fa44b828d83b_Shape">
            <a:extLst>
              <a:ext uri="{FF2B5EF4-FFF2-40B4-BE49-F238E27FC236}">
                <a16:creationId xmlns:a16="http://schemas.microsoft.com/office/drawing/2014/main" id="{DD0C56CD-70DE-4CAF-7A35-9F16FE259CF6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2410239" y="3268980"/>
            <a:ext cx="114300" cy="124460"/>
          </a:xfrm>
          <a:prstGeom prst="diamond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TLSHAPE_M_be698e47e7a64511bb04eddc44d8c6d0_Shape">
            <a:extLst>
              <a:ext uri="{FF2B5EF4-FFF2-40B4-BE49-F238E27FC236}">
                <a16:creationId xmlns:a16="http://schemas.microsoft.com/office/drawing/2014/main" id="{B5010BEB-9F1C-3C06-53B9-4ECF01B8B03D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3280535" y="3268980"/>
            <a:ext cx="114300" cy="12446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TLSHAPE_M_5b36e703316e4b6e8b45d76f38f480d2_Shape">
            <a:extLst>
              <a:ext uri="{FF2B5EF4-FFF2-40B4-BE49-F238E27FC236}">
                <a16:creationId xmlns:a16="http://schemas.microsoft.com/office/drawing/2014/main" id="{B5BCA778-0BCE-61E8-35F7-FC7F84668F7B}"/>
              </a:ext>
            </a:extLst>
          </p:cNvPr>
          <p:cNvSpPr/>
          <p:nvPr>
            <p:custDataLst>
              <p:tags r:id="rId81"/>
            </p:custDataLst>
          </p:nvPr>
        </p:nvSpPr>
        <p:spPr>
          <a:xfrm>
            <a:off x="4053433" y="3268980"/>
            <a:ext cx="114300" cy="124460"/>
          </a:xfrm>
          <a:prstGeom prst="diamond">
            <a:avLst/>
          </a:prstGeom>
          <a:solidFill>
            <a:srgbClr val="DB4437"/>
          </a:solidFill>
          <a:ln w="10160" cap="flat" cmpd="sng" algn="ctr">
            <a:solidFill>
              <a:srgbClr val="FBBC05"/>
            </a:solidFill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TLSHAPE_M_7b5ecd7cb41b48fc8cf0406623011e99_Shape">
            <a:extLst>
              <a:ext uri="{FF2B5EF4-FFF2-40B4-BE49-F238E27FC236}">
                <a16:creationId xmlns:a16="http://schemas.microsoft.com/office/drawing/2014/main" id="{C20F3D38-3FEE-6DF1-8E61-BA2CC2FA4AF1}"/>
              </a:ext>
            </a:extLst>
          </p:cNvPr>
          <p:cNvSpPr/>
          <p:nvPr>
            <p:custDataLst>
              <p:tags r:id="rId82"/>
            </p:custDataLst>
          </p:nvPr>
        </p:nvSpPr>
        <p:spPr>
          <a:xfrm>
            <a:off x="4714271" y="3268980"/>
            <a:ext cx="114300" cy="124460"/>
          </a:xfrm>
          <a:prstGeom prst="star8">
            <a:avLst/>
          </a:prstGeom>
          <a:solidFill>
            <a:srgbClr val="F4B400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TLSHAPE_M_308431ac04074da3973da21a8ea70c7e_Shape">
            <a:extLst>
              <a:ext uri="{FF2B5EF4-FFF2-40B4-BE49-F238E27FC236}">
                <a16:creationId xmlns:a16="http://schemas.microsoft.com/office/drawing/2014/main" id="{A181E108-8D8A-22F6-5F5B-3413294C36BE}"/>
              </a:ext>
            </a:extLst>
          </p:cNvPr>
          <p:cNvSpPr/>
          <p:nvPr>
            <p:custDataLst>
              <p:tags r:id="rId83"/>
            </p:custDataLst>
          </p:nvPr>
        </p:nvSpPr>
        <p:spPr>
          <a:xfrm>
            <a:off x="5438994" y="3268980"/>
            <a:ext cx="114300" cy="124460"/>
          </a:xfrm>
          <a:prstGeom prst="diamond">
            <a:avLst/>
          </a:prstGeom>
          <a:solidFill>
            <a:srgbClr val="F4B400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TLSHAPE_M_f4111ce65fd744eb8b1f6f4e55c5410e_Shape">
            <a:extLst>
              <a:ext uri="{FF2B5EF4-FFF2-40B4-BE49-F238E27FC236}">
                <a16:creationId xmlns:a16="http://schemas.microsoft.com/office/drawing/2014/main" id="{C36876B9-4ECF-0A1E-7AB6-34CB508B87DD}"/>
              </a:ext>
            </a:extLst>
          </p:cNvPr>
          <p:cNvSpPr/>
          <p:nvPr>
            <p:custDataLst>
              <p:tags r:id="rId84"/>
            </p:custDataLst>
          </p:nvPr>
        </p:nvSpPr>
        <p:spPr>
          <a:xfrm>
            <a:off x="6465336" y="3268980"/>
            <a:ext cx="114300" cy="124460"/>
          </a:xfrm>
          <a:prstGeom prst="star8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M_48798c159f7d41a19e43a07efe00decd_Shape">
            <a:extLst>
              <a:ext uri="{FF2B5EF4-FFF2-40B4-BE49-F238E27FC236}">
                <a16:creationId xmlns:a16="http://schemas.microsoft.com/office/drawing/2014/main" id="{8E159A09-24BE-36DA-14F2-61ACC975212E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6809893" y="3268980"/>
            <a:ext cx="114300" cy="124460"/>
          </a:xfrm>
          <a:prstGeom prst="diamond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TLSHAPE_M_dac5704c12d74c619aa54119d04d5e45_Shape">
            <a:extLst>
              <a:ext uri="{FF2B5EF4-FFF2-40B4-BE49-F238E27FC236}">
                <a16:creationId xmlns:a16="http://schemas.microsoft.com/office/drawing/2014/main" id="{842115ED-1372-0A16-2252-F2B15EA4D2DD}"/>
              </a:ext>
            </a:extLst>
          </p:cNvPr>
          <p:cNvSpPr/>
          <p:nvPr>
            <p:custDataLst>
              <p:tags r:id="rId86"/>
            </p:custDataLst>
          </p:nvPr>
        </p:nvSpPr>
        <p:spPr>
          <a:xfrm>
            <a:off x="7073809" y="3268980"/>
            <a:ext cx="114300" cy="124460"/>
          </a:xfrm>
          <a:prstGeom prst="star8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TLSHAPE_M_5223c863c25446c290d09ea0912dcf09_Shape">
            <a:extLst>
              <a:ext uri="{FF2B5EF4-FFF2-40B4-BE49-F238E27FC236}">
                <a16:creationId xmlns:a16="http://schemas.microsoft.com/office/drawing/2014/main" id="{4F339F96-DDDC-A4B1-99CE-4A83EF802DF3}"/>
              </a:ext>
            </a:extLst>
          </p:cNvPr>
          <p:cNvSpPr/>
          <p:nvPr>
            <p:custDataLst>
              <p:tags r:id="rId87"/>
            </p:custDataLst>
          </p:nvPr>
        </p:nvSpPr>
        <p:spPr>
          <a:xfrm>
            <a:off x="10037633" y="3268980"/>
            <a:ext cx="114300" cy="12446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TLSHAPE_M_210bb82461b443c781a9e5ed6c02d752_Shape">
            <a:extLst>
              <a:ext uri="{FF2B5EF4-FFF2-40B4-BE49-F238E27FC236}">
                <a16:creationId xmlns:a16="http://schemas.microsoft.com/office/drawing/2014/main" id="{1933E443-4409-AE9A-0251-87B886965AA9}"/>
              </a:ext>
            </a:extLst>
          </p:cNvPr>
          <p:cNvSpPr/>
          <p:nvPr>
            <p:custDataLst>
              <p:tags r:id="rId88"/>
            </p:custDataLst>
          </p:nvPr>
        </p:nvSpPr>
        <p:spPr>
          <a:xfrm>
            <a:off x="10641918" y="3268980"/>
            <a:ext cx="114300" cy="12446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TLSHAPE_M_f7c1fce4e31d4872ba3850a628d6b20c_Shape">
            <a:extLst>
              <a:ext uri="{FF2B5EF4-FFF2-40B4-BE49-F238E27FC236}">
                <a16:creationId xmlns:a16="http://schemas.microsoft.com/office/drawing/2014/main" id="{C51D5A68-C99C-AFD7-0D3E-3EC09F8DAD1F}"/>
              </a:ext>
            </a:extLst>
          </p:cNvPr>
          <p:cNvSpPr/>
          <p:nvPr>
            <p:custDataLst>
              <p:tags r:id="rId89"/>
            </p:custDataLst>
          </p:nvPr>
        </p:nvSpPr>
        <p:spPr>
          <a:xfrm>
            <a:off x="10195774" y="2890520"/>
            <a:ext cx="114300" cy="12446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M_da1d23384b9d4d509d60bb247dd82095_Shape">
            <a:extLst>
              <a:ext uri="{FF2B5EF4-FFF2-40B4-BE49-F238E27FC236}">
                <a16:creationId xmlns:a16="http://schemas.microsoft.com/office/drawing/2014/main" id="{676DFDDC-DABD-B1E7-902F-A079EDF0DA7E}"/>
              </a:ext>
            </a:extLst>
          </p:cNvPr>
          <p:cNvSpPr/>
          <p:nvPr>
            <p:custDataLst>
              <p:tags r:id="rId90"/>
            </p:custDataLst>
          </p:nvPr>
        </p:nvSpPr>
        <p:spPr>
          <a:xfrm>
            <a:off x="9705643" y="2890520"/>
            <a:ext cx="114300" cy="124460"/>
          </a:xfrm>
          <a:prstGeom prst="diamond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M_dee8180ff70749c4a7b9651ba40567ce_Shape">
            <a:extLst>
              <a:ext uri="{FF2B5EF4-FFF2-40B4-BE49-F238E27FC236}">
                <a16:creationId xmlns:a16="http://schemas.microsoft.com/office/drawing/2014/main" id="{115BF4BE-1DD2-E50A-1F8F-3148971A6D1C}"/>
              </a:ext>
            </a:extLst>
          </p:cNvPr>
          <p:cNvSpPr/>
          <p:nvPr>
            <p:custDataLst>
              <p:tags r:id="rId91"/>
            </p:custDataLst>
          </p:nvPr>
        </p:nvSpPr>
        <p:spPr>
          <a:xfrm>
            <a:off x="8335791" y="3268980"/>
            <a:ext cx="114300" cy="124460"/>
          </a:xfrm>
          <a:prstGeom prst="diamond">
            <a:avLst/>
          </a:prstGeom>
          <a:solidFill>
            <a:srgbClr val="0F9D5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M_b6df572e1d23468b90f00bcb011e31ca_Shape">
            <a:extLst>
              <a:ext uri="{FF2B5EF4-FFF2-40B4-BE49-F238E27FC236}">
                <a16:creationId xmlns:a16="http://schemas.microsoft.com/office/drawing/2014/main" id="{16E44BE1-724D-2D3F-5FF8-3FC8DA2EDC89}"/>
              </a:ext>
            </a:extLst>
          </p:cNvPr>
          <p:cNvSpPr/>
          <p:nvPr>
            <p:custDataLst>
              <p:tags r:id="rId92"/>
            </p:custDataLst>
          </p:nvPr>
        </p:nvSpPr>
        <p:spPr>
          <a:xfrm>
            <a:off x="8858387" y="3268980"/>
            <a:ext cx="114300" cy="124460"/>
          </a:xfrm>
          <a:prstGeom prst="diamond">
            <a:avLst/>
          </a:prstGeom>
          <a:solidFill>
            <a:srgbClr val="0F9D5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M_40487353da174cc48e0670566fa35975_Shape">
            <a:extLst>
              <a:ext uri="{FF2B5EF4-FFF2-40B4-BE49-F238E27FC236}">
                <a16:creationId xmlns:a16="http://schemas.microsoft.com/office/drawing/2014/main" id="{0378EE0A-C817-E33F-3F87-6C793690864C}"/>
              </a:ext>
            </a:extLst>
          </p:cNvPr>
          <p:cNvSpPr/>
          <p:nvPr>
            <p:custDataLst>
              <p:tags r:id="rId93"/>
            </p:custDataLst>
          </p:nvPr>
        </p:nvSpPr>
        <p:spPr>
          <a:xfrm>
            <a:off x="8879333" y="2890520"/>
            <a:ext cx="114300" cy="124460"/>
          </a:xfrm>
          <a:prstGeom prst="diamond">
            <a:avLst/>
          </a:prstGeom>
          <a:solidFill>
            <a:srgbClr val="0F9D5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M_f0ac6bb8fe5d49e78f74dd195dace6a1_Shape">
            <a:extLst>
              <a:ext uri="{FF2B5EF4-FFF2-40B4-BE49-F238E27FC236}">
                <a16:creationId xmlns:a16="http://schemas.microsoft.com/office/drawing/2014/main" id="{E8666244-F756-192D-D11B-78787E7373AE}"/>
              </a:ext>
            </a:extLst>
          </p:cNvPr>
          <p:cNvSpPr/>
          <p:nvPr>
            <p:custDataLst>
              <p:tags r:id="rId94"/>
            </p:custDataLst>
          </p:nvPr>
        </p:nvSpPr>
        <p:spPr>
          <a:xfrm>
            <a:off x="10615736" y="3268980"/>
            <a:ext cx="114300" cy="12446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TLSHAPE_M_7094cfcaa62b473fb9a24885eb0487cc_Shape">
            <a:extLst>
              <a:ext uri="{FF2B5EF4-FFF2-40B4-BE49-F238E27FC236}">
                <a16:creationId xmlns:a16="http://schemas.microsoft.com/office/drawing/2014/main" id="{AF907B55-33C9-ACA9-0F9F-9AC06862C1B8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>
            <a:off x="8510688" y="2890520"/>
            <a:ext cx="114300" cy="124460"/>
          </a:xfrm>
          <a:prstGeom prst="diamond">
            <a:avLst/>
          </a:prstGeom>
          <a:solidFill>
            <a:srgbClr val="0F9D5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TLSHAPE_M_b35991dd4455486b9a12c0dea4fa83cc_Shape">
            <a:extLst>
              <a:ext uri="{FF2B5EF4-FFF2-40B4-BE49-F238E27FC236}">
                <a16:creationId xmlns:a16="http://schemas.microsoft.com/office/drawing/2014/main" id="{906540D4-B557-21FE-ABBB-D8440B0A20F0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>
            <a:off x="8092820" y="3268980"/>
            <a:ext cx="114300" cy="124460"/>
          </a:xfrm>
          <a:prstGeom prst="star8">
            <a:avLst/>
          </a:prstGeom>
          <a:solidFill>
            <a:srgbClr val="0F9D5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M_9ca45ac4b8024ce5873cb7e633a5dc3f_Shape">
            <a:extLst>
              <a:ext uri="{FF2B5EF4-FFF2-40B4-BE49-F238E27FC236}">
                <a16:creationId xmlns:a16="http://schemas.microsoft.com/office/drawing/2014/main" id="{72ED7C7D-BDC9-5E66-7B44-F644579D6BEE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>
            <a:off x="11123074" y="2760980"/>
            <a:ext cx="228600" cy="25400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TLSHAPE_M_12069938a9ed4c6fbf2eb80aa7b45a88_Shape">
            <a:extLst>
              <a:ext uri="{FF2B5EF4-FFF2-40B4-BE49-F238E27FC236}">
                <a16:creationId xmlns:a16="http://schemas.microsoft.com/office/drawing/2014/main" id="{0508B2C6-50CF-CBD4-7274-0BA442F5497C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>
            <a:off x="4518428" y="3268980"/>
            <a:ext cx="114300" cy="124460"/>
          </a:xfrm>
          <a:prstGeom prst="star8">
            <a:avLst/>
          </a:prstGeom>
          <a:solidFill>
            <a:srgbClr val="F4B4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M_83bf5f7ab52a487fb2997a843bdb9ac9_Shape">
            <a:extLst>
              <a:ext uri="{FF2B5EF4-FFF2-40B4-BE49-F238E27FC236}">
                <a16:creationId xmlns:a16="http://schemas.microsoft.com/office/drawing/2014/main" id="{B517E9DB-EDC0-21F7-E048-77DCA514A307}"/>
              </a:ext>
            </a:extLst>
          </p:cNvPr>
          <p:cNvSpPr/>
          <p:nvPr>
            <p:custDataLst>
              <p:tags r:id="rId99"/>
            </p:custDataLst>
          </p:nvPr>
        </p:nvSpPr>
        <p:spPr>
          <a:xfrm>
            <a:off x="8407006" y="2890520"/>
            <a:ext cx="114300" cy="124460"/>
          </a:xfrm>
          <a:prstGeom prst="diamond">
            <a:avLst/>
          </a:prstGeom>
          <a:solidFill>
            <a:srgbClr val="0F9D5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TLSHAPE_M_012e98959ab349aca577fe5b9ff9226b_Shape">
            <a:extLst>
              <a:ext uri="{FF2B5EF4-FFF2-40B4-BE49-F238E27FC236}">
                <a16:creationId xmlns:a16="http://schemas.microsoft.com/office/drawing/2014/main" id="{A51DBA9A-A34E-F574-8E97-F8184D5AF75D}"/>
              </a:ext>
            </a:extLst>
          </p:cNvPr>
          <p:cNvSpPr/>
          <p:nvPr>
            <p:custDataLst>
              <p:tags r:id="rId100"/>
            </p:custDataLst>
          </p:nvPr>
        </p:nvSpPr>
        <p:spPr>
          <a:xfrm>
            <a:off x="9305579" y="3268980"/>
            <a:ext cx="114300" cy="124460"/>
          </a:xfrm>
          <a:prstGeom prst="diamond">
            <a:avLst/>
          </a:prstGeom>
          <a:solidFill>
            <a:srgbClr val="0F9D5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TLSHAPE_M_4bca1d6dcc3f439699b61fbafc12557f_Shape">
            <a:extLst>
              <a:ext uri="{FF2B5EF4-FFF2-40B4-BE49-F238E27FC236}">
                <a16:creationId xmlns:a16="http://schemas.microsoft.com/office/drawing/2014/main" id="{D740C58A-B00B-7505-DFC6-76F0E1C650CD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>
            <a:off x="10981239" y="2890520"/>
            <a:ext cx="114300" cy="124460"/>
          </a:xfrm>
          <a:prstGeom prst="star8">
            <a:avLst/>
          </a:prstGeom>
          <a:solidFill>
            <a:srgbClr val="DB4437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TLSHAPE_M_ebfba59f73694c769b5f0e60773648ef_Shape">
            <a:extLst>
              <a:ext uri="{FF2B5EF4-FFF2-40B4-BE49-F238E27FC236}">
                <a16:creationId xmlns:a16="http://schemas.microsoft.com/office/drawing/2014/main" id="{7D33F16A-526C-D98C-7160-BE515B7DEA0F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>
            <a:off x="4872412" y="2890520"/>
            <a:ext cx="114300" cy="124460"/>
          </a:xfrm>
          <a:prstGeom prst="star8">
            <a:avLst/>
          </a:prstGeom>
          <a:solidFill>
            <a:srgbClr val="F4B4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TLSHAPE_M_1605b7527d64489ca61d68a726f089b3_Shape">
            <a:extLst>
              <a:ext uri="{FF2B5EF4-FFF2-40B4-BE49-F238E27FC236}">
                <a16:creationId xmlns:a16="http://schemas.microsoft.com/office/drawing/2014/main" id="{8D4635AE-E90A-AB52-A341-F949F82D8E1D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4933154" y="2890520"/>
            <a:ext cx="114300" cy="124460"/>
          </a:xfrm>
          <a:prstGeom prst="star8">
            <a:avLst/>
          </a:prstGeom>
          <a:solidFill>
            <a:srgbClr val="F4B4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TLSHAPE_M_18c57eb3ee6f431aa6434a3d42d6be08_Shape">
            <a:extLst>
              <a:ext uri="{FF2B5EF4-FFF2-40B4-BE49-F238E27FC236}">
                <a16:creationId xmlns:a16="http://schemas.microsoft.com/office/drawing/2014/main" id="{9E29DF62-C539-CB4F-81C8-ABD202B668F1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>
            <a:off x="5930172" y="2890520"/>
            <a:ext cx="114300" cy="124460"/>
          </a:xfrm>
          <a:prstGeom prst="diamond">
            <a:avLst/>
          </a:prstGeom>
          <a:solidFill>
            <a:srgbClr val="F4B4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TLSHAPE_M_2fa85803e70846fa8a9a4dfcabd5f79f_Shape">
            <a:extLst>
              <a:ext uri="{FF2B5EF4-FFF2-40B4-BE49-F238E27FC236}">
                <a16:creationId xmlns:a16="http://schemas.microsoft.com/office/drawing/2014/main" id="{8A95B9D9-820D-C6FF-70FD-0F07C2E3C0C2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>
            <a:off x="7486441" y="2890520"/>
            <a:ext cx="114300" cy="124460"/>
          </a:xfrm>
          <a:prstGeom prst="diamond">
            <a:avLst/>
          </a:prstGeom>
          <a:solidFill>
            <a:srgbClr val="4285F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TLSHAPE_M_b5d7ad52f3c04550a152546f2583cf8a_Title">
            <a:extLst>
              <a:ext uri="{FF2B5EF4-FFF2-40B4-BE49-F238E27FC236}">
                <a16:creationId xmlns:a16="http://schemas.microsoft.com/office/drawing/2014/main" id="{235BE204-2520-3CC4-4C61-6BB35006824F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968445" y="1703664"/>
            <a:ext cx="6350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Domain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google.com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is registered</a:t>
            </a:r>
          </a:p>
        </p:txBody>
      </p:sp>
      <p:sp>
        <p:nvSpPr>
          <p:cNvPr id="83" name="OTLSHAPE_M_b5d7ad52f3c04550a152546f2583cf8a_Date">
            <a:extLst>
              <a:ext uri="{FF2B5EF4-FFF2-40B4-BE49-F238E27FC236}">
                <a16:creationId xmlns:a16="http://schemas.microsoft.com/office/drawing/2014/main" id="{4C91C7A0-028C-D5CF-14B9-066940734694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062214" y="2123399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Sep 1997</a:t>
            </a:r>
          </a:p>
        </p:txBody>
      </p:sp>
      <p:sp>
        <p:nvSpPr>
          <p:cNvPr id="84" name="OTLSHAPE_M_495acdcc0850420999b195e38ee51571_Title">
            <a:extLst>
              <a:ext uri="{FF2B5EF4-FFF2-40B4-BE49-F238E27FC236}">
                <a16:creationId xmlns:a16="http://schemas.microsoft.com/office/drawing/2014/main" id="{22890D5A-6E6F-4249-CF08-3C1E8A1B2950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124894" y="3836314"/>
            <a:ext cx="10541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spc="-4" dirty="0">
                <a:solidFill>
                  <a:schemeClr val="dk1"/>
                </a:solidFill>
                <a:latin typeface="Arial" panose="020B0604020202020204" pitchFamily="34" charset="0"/>
              </a:rPr>
              <a:t>Google</a:t>
            </a:r>
          </a:p>
          <a:p>
            <a:pPr algn="ctr"/>
            <a:r>
              <a:rPr lang="en-US" sz="1000" b="1" spc="-4" dirty="0">
                <a:solidFill>
                  <a:schemeClr val="dk1"/>
                </a:solidFill>
                <a:latin typeface="Arial" panose="020B0604020202020204" pitchFamily="34" charset="0"/>
              </a:rPr>
              <a:t>officially founded</a:t>
            </a:r>
          </a:p>
        </p:txBody>
      </p:sp>
      <p:sp>
        <p:nvSpPr>
          <p:cNvPr id="85" name="OTLSHAPE_M_495acdcc0850420999b195e38ee51571_Date">
            <a:extLst>
              <a:ext uri="{FF2B5EF4-FFF2-40B4-BE49-F238E27FC236}">
                <a16:creationId xmlns:a16="http://schemas.microsoft.com/office/drawing/2014/main" id="{47541685-5A5A-AB47-49AB-1E0AFD3002D4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376460" y="3694073"/>
            <a:ext cx="558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Sep 4, 1998</a:t>
            </a:r>
          </a:p>
        </p:txBody>
      </p:sp>
      <p:sp>
        <p:nvSpPr>
          <p:cNvPr id="86" name="OTLSHAPE_M_fa98eca24241452bbdfd4bf1b38cef5a_Title">
            <a:extLst>
              <a:ext uri="{FF2B5EF4-FFF2-40B4-BE49-F238E27FC236}">
                <a16:creationId xmlns:a16="http://schemas.microsoft.com/office/drawing/2014/main" id="{682DFD63-5C22-46C1-2298-6396CCA0A9FA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2371208" y="1699537"/>
            <a:ext cx="7239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Launches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Google Image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Search</a:t>
            </a:r>
          </a:p>
        </p:txBody>
      </p:sp>
      <p:sp>
        <p:nvSpPr>
          <p:cNvPr id="87" name="OTLSHAPE_M_fa98eca24241452bbdfd4bf1b38cef5a_Date">
            <a:extLst>
              <a:ext uri="{FF2B5EF4-FFF2-40B4-BE49-F238E27FC236}">
                <a16:creationId xmlns:a16="http://schemas.microsoft.com/office/drawing/2014/main" id="{4014D7BE-E403-AF43-3219-516AD173C7C2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2538170" y="2119272"/>
            <a:ext cx="3937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Jul 2001</a:t>
            </a:r>
          </a:p>
        </p:txBody>
      </p:sp>
      <p:sp>
        <p:nvSpPr>
          <p:cNvPr id="88" name="OTLSHAPE_M_58cfc72687b84ba7afe8ce2bb09193b3_Title">
            <a:extLst>
              <a:ext uri="{FF2B5EF4-FFF2-40B4-BE49-F238E27FC236}">
                <a16:creationId xmlns:a16="http://schemas.microsoft.com/office/drawing/2014/main" id="{33EB7026-FE0B-8EF9-0BFC-AF23E5108A68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3433983" y="2143408"/>
            <a:ext cx="605239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Yahoo 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drops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partnership</a:t>
            </a:r>
          </a:p>
        </p:txBody>
      </p:sp>
      <p:sp>
        <p:nvSpPr>
          <p:cNvPr id="89" name="OTLSHAPE_M_58cfc72687b84ba7afe8ce2bb09193b3_Date">
            <a:extLst>
              <a:ext uri="{FF2B5EF4-FFF2-40B4-BE49-F238E27FC236}">
                <a16:creationId xmlns:a16="http://schemas.microsoft.com/office/drawing/2014/main" id="{CA37024A-78D7-9C0D-1A8E-A02FF28864A7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3505251" y="2563143"/>
            <a:ext cx="431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Feb 2004</a:t>
            </a:r>
          </a:p>
        </p:txBody>
      </p:sp>
      <p:sp>
        <p:nvSpPr>
          <p:cNvPr id="90" name="OTLSHAPE_M_5c8a5f04beea4f4d894f6015f2632892_Title">
            <a:extLst>
              <a:ext uri="{FF2B5EF4-FFF2-40B4-BE49-F238E27FC236}">
                <a16:creationId xmlns:a16="http://schemas.microsoft.com/office/drawing/2014/main" id="{59ED7564-9DC3-1C9D-99EA-3F9216C6389E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3555578" y="1656060"/>
            <a:ext cx="7493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Initial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Public Offering</a:t>
            </a:r>
          </a:p>
        </p:txBody>
      </p:sp>
      <p:sp>
        <p:nvSpPr>
          <p:cNvPr id="91" name="OTLSHAPE_M_5c8a5f04beea4f4d894f6015f2632892_Date">
            <a:extLst>
              <a:ext uri="{FF2B5EF4-FFF2-40B4-BE49-F238E27FC236}">
                <a16:creationId xmlns:a16="http://schemas.microsoft.com/office/drawing/2014/main" id="{8AA62890-F855-D01F-9DEC-73EDD8405F69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3711851" y="1944350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Aug 2004</a:t>
            </a:r>
          </a:p>
        </p:txBody>
      </p:sp>
      <p:sp>
        <p:nvSpPr>
          <p:cNvPr id="92" name="OTLSHAPE_M_9b7eda6530294392a2b32fc27c09eba9_Title">
            <a:extLst>
              <a:ext uri="{FF2B5EF4-FFF2-40B4-BE49-F238E27FC236}">
                <a16:creationId xmlns:a16="http://schemas.microsoft.com/office/drawing/2014/main" id="{5A8D0E75-9EEC-7A51-E58F-A6D08299D05F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4067592" y="2193258"/>
            <a:ext cx="5842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Research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partnership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with NASA</a:t>
            </a:r>
          </a:p>
        </p:txBody>
      </p:sp>
      <p:sp>
        <p:nvSpPr>
          <p:cNvPr id="93" name="OTLSHAPE_M_9b7eda6530294392a2b32fc27c09eba9_Date">
            <a:extLst>
              <a:ext uri="{FF2B5EF4-FFF2-40B4-BE49-F238E27FC236}">
                <a16:creationId xmlns:a16="http://schemas.microsoft.com/office/drawing/2014/main" id="{E263E03A-80B2-67E4-8CB7-D0B2967D3872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4136002" y="2612993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Sep 2005</a:t>
            </a:r>
          </a:p>
        </p:txBody>
      </p:sp>
      <p:sp>
        <p:nvSpPr>
          <p:cNvPr id="94" name="OTLSHAPE_M_b41452c033444a3b8840da242bb7777d_Title">
            <a:extLst>
              <a:ext uri="{FF2B5EF4-FFF2-40B4-BE49-F238E27FC236}">
                <a16:creationId xmlns:a16="http://schemas.microsoft.com/office/drawing/2014/main" id="{2956569D-0BF2-17D4-4EB4-4BA1E1A2C218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5070672" y="2405952"/>
            <a:ext cx="812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Google Chrome</a:t>
            </a:r>
          </a:p>
        </p:txBody>
      </p:sp>
      <p:sp>
        <p:nvSpPr>
          <p:cNvPr id="95" name="OTLSHAPE_M_b41452c033444a3b8840da242bb7777d_Date">
            <a:extLst>
              <a:ext uri="{FF2B5EF4-FFF2-40B4-BE49-F238E27FC236}">
                <a16:creationId xmlns:a16="http://schemas.microsoft.com/office/drawing/2014/main" id="{9EC3A915-5B41-CCCB-5643-818726869C90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5256600" y="2562797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Sep 2008</a:t>
            </a:r>
          </a:p>
        </p:txBody>
      </p:sp>
      <p:sp>
        <p:nvSpPr>
          <p:cNvPr id="96" name="OTLSHAPE_M_0c4067d5e0c04042b0b910d034ab504e_Title">
            <a:extLst>
              <a:ext uri="{FF2B5EF4-FFF2-40B4-BE49-F238E27FC236}">
                <a16:creationId xmlns:a16="http://schemas.microsoft.com/office/drawing/2014/main" id="{C8DFB83A-23FE-6914-630D-E4F8E38D6603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6264896" y="2224478"/>
            <a:ext cx="5842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10" dirty="0">
                <a:solidFill>
                  <a:schemeClr val="dk1"/>
                </a:solidFill>
                <a:latin typeface="Arial" panose="020B0604020202020204" pitchFamily="34" charset="0"/>
              </a:rPr>
              <a:t>Launches</a:t>
            </a:r>
          </a:p>
          <a:p>
            <a:pPr algn="ctr"/>
            <a:r>
              <a:rPr lang="en-US" sz="900" spc="-10" dirty="0">
                <a:solidFill>
                  <a:schemeClr val="dk1"/>
                </a:solidFill>
                <a:latin typeface="Arial" panose="020B0604020202020204" pitchFamily="34" charset="0"/>
              </a:rPr>
              <a:t>Google+</a:t>
            </a:r>
          </a:p>
          <a:p>
            <a:pPr algn="ctr"/>
            <a:r>
              <a:rPr lang="en-US" sz="900" spc="-10" dirty="0">
                <a:solidFill>
                  <a:schemeClr val="dk1"/>
                </a:solidFill>
                <a:latin typeface="Arial" panose="020B0604020202020204" pitchFamily="34" charset="0"/>
              </a:rPr>
              <a:t>Buys Waze</a:t>
            </a:r>
          </a:p>
        </p:txBody>
      </p:sp>
      <p:sp>
        <p:nvSpPr>
          <p:cNvPr id="97" name="OTLSHAPE_M_0c4067d5e0c04042b0b910d034ab504e_Date">
            <a:extLst>
              <a:ext uri="{FF2B5EF4-FFF2-40B4-BE49-F238E27FC236}">
                <a16:creationId xmlns:a16="http://schemas.microsoft.com/office/drawing/2014/main" id="{24C7EBD2-0C1C-01D0-A800-4B731544A6E5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6346514" y="2644213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14" dirty="0">
                <a:solidFill>
                  <a:srgbClr val="A6A6A6"/>
                </a:solidFill>
                <a:latin typeface="Arial" panose="020B0604020202020204" pitchFamily="34" charset="0"/>
              </a:rPr>
              <a:t>Jun 2011</a:t>
            </a:r>
          </a:p>
        </p:txBody>
      </p:sp>
      <p:sp>
        <p:nvSpPr>
          <p:cNvPr id="98" name="OTLSHAPE_M_d8f26bf4e5d147f996843a7ef356c884_Title">
            <a:extLst>
              <a:ext uri="{FF2B5EF4-FFF2-40B4-BE49-F238E27FC236}">
                <a16:creationId xmlns:a16="http://schemas.microsoft.com/office/drawing/2014/main" id="{8BA388C9-DF1F-0A9D-5AF3-CC8EAAE6A267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432503" y="1659483"/>
            <a:ext cx="9271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Introduces 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Knowledge Graph</a:t>
            </a:r>
          </a:p>
        </p:txBody>
      </p:sp>
      <p:sp>
        <p:nvSpPr>
          <p:cNvPr id="99" name="OTLSHAPE_M_d8f26bf4e5d147f996843a7ef356c884_Date">
            <a:extLst>
              <a:ext uri="{FF2B5EF4-FFF2-40B4-BE49-F238E27FC236}">
                <a16:creationId xmlns:a16="http://schemas.microsoft.com/office/drawing/2014/main" id="{13883862-4039-86D3-4BAE-C6A0B486D705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6666966" y="1947773"/>
            <a:ext cx="4572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May 2012</a:t>
            </a:r>
          </a:p>
        </p:txBody>
      </p:sp>
      <p:sp>
        <p:nvSpPr>
          <p:cNvPr id="100" name="OTLSHAPE_M_35bc2996145a452491782f9a7f8fb64a_Title">
            <a:extLst>
              <a:ext uri="{FF2B5EF4-FFF2-40B4-BE49-F238E27FC236}">
                <a16:creationId xmlns:a16="http://schemas.microsoft.com/office/drawing/2014/main" id="{03CC290B-7E47-8653-9D84-3E299E605A12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720192" y="1669415"/>
            <a:ext cx="8255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6" dirty="0">
                <a:solidFill>
                  <a:schemeClr val="dk1"/>
                </a:solidFill>
                <a:latin typeface="Arial" panose="020B0604020202020204" pitchFamily="34" charset="0"/>
              </a:rPr>
              <a:t>Announces</a:t>
            </a:r>
          </a:p>
          <a:p>
            <a:pPr algn="ctr"/>
            <a:r>
              <a:rPr lang="en-US" sz="900" spc="-6" dirty="0">
                <a:solidFill>
                  <a:schemeClr val="dk1"/>
                </a:solidFill>
                <a:latin typeface="Arial" panose="020B0604020202020204" pitchFamily="34" charset="0"/>
              </a:rPr>
              <a:t> restructuring</a:t>
            </a:r>
          </a:p>
          <a:p>
            <a:pPr algn="ctr"/>
            <a:r>
              <a:rPr lang="en-US" sz="900" spc="-6" dirty="0">
                <a:solidFill>
                  <a:schemeClr val="dk1"/>
                </a:solidFill>
                <a:latin typeface="Arial" panose="020B0604020202020204" pitchFamily="34" charset="0"/>
              </a:rPr>
              <a:t>as Alphabet Inc.</a:t>
            </a:r>
          </a:p>
        </p:txBody>
      </p:sp>
      <p:sp>
        <p:nvSpPr>
          <p:cNvPr id="101" name="OTLSHAPE_M_35bc2996145a452491782f9a7f8fb64a_Date">
            <a:extLst>
              <a:ext uri="{FF2B5EF4-FFF2-40B4-BE49-F238E27FC236}">
                <a16:creationId xmlns:a16="http://schemas.microsoft.com/office/drawing/2014/main" id="{1B8D06CF-2BF9-E48F-D2D3-36FD99C2B8E1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7909379" y="2089150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Aug 2015</a:t>
            </a:r>
          </a:p>
        </p:txBody>
      </p:sp>
      <p:sp>
        <p:nvSpPr>
          <p:cNvPr id="102" name="OTLSHAPE_M_9ca45ac4b8024ce5873cb7e633a5dc3f_Title">
            <a:extLst>
              <a:ext uri="{FF2B5EF4-FFF2-40B4-BE49-F238E27FC236}">
                <a16:creationId xmlns:a16="http://schemas.microsoft.com/office/drawing/2014/main" id="{380C2453-B891-F092-4635-42F43A53CF86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0941083" y="2301240"/>
            <a:ext cx="596900" cy="292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>
                <a:solidFill>
                  <a:schemeClr val="dk1"/>
                </a:solidFill>
                <a:latin typeface="Arial" panose="020B0604020202020204" pitchFamily="34" charset="0"/>
              </a:rPr>
              <a:t>25 years</a:t>
            </a:r>
          </a:p>
          <a:p>
            <a:pPr algn="ctr"/>
            <a:r>
              <a:rPr lang="en-US" sz="1000" b="1" spc="-8">
                <a:solidFill>
                  <a:schemeClr val="dk1"/>
                </a:solidFill>
                <a:latin typeface="Arial" panose="020B0604020202020204" pitchFamily="34" charset="0"/>
              </a:rPr>
              <a:t>of Google</a:t>
            </a:r>
            <a:endParaRPr lang="en-US" sz="1000" b="1" spc="-8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103" name="OTLSHAPE_M_9ca45ac4b8024ce5873cb7e633a5dc3f_Date">
            <a:extLst>
              <a:ext uri="{FF2B5EF4-FFF2-40B4-BE49-F238E27FC236}">
                <a16:creationId xmlns:a16="http://schemas.microsoft.com/office/drawing/2014/main" id="{0A90F4C5-32B5-DB82-D0F8-EDDE64DA44ED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0932299" y="2618740"/>
            <a:ext cx="622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b="1" spc="-6">
                <a:solidFill>
                  <a:srgbClr val="A6A6A6"/>
                </a:solidFill>
                <a:latin typeface="Arial" panose="020B0604020202020204" pitchFamily="34" charset="0"/>
              </a:rPr>
              <a:t>Sep 27, 2023</a:t>
            </a:r>
            <a:endParaRPr lang="en-US" sz="800" b="1" spc="-6" dirty="0">
              <a:solidFill>
                <a:srgbClr val="A6A6A6"/>
              </a:solidFill>
              <a:latin typeface="Arial" panose="020B0604020202020204" pitchFamily="34" charset="0"/>
            </a:endParaRPr>
          </a:p>
        </p:txBody>
      </p:sp>
      <p:sp>
        <p:nvSpPr>
          <p:cNvPr id="104" name="OTLSHAPE_M_c630c75c18b046a6b7c9ebb51a7f4791_Title">
            <a:extLst>
              <a:ext uri="{FF2B5EF4-FFF2-40B4-BE49-F238E27FC236}">
                <a16:creationId xmlns:a16="http://schemas.microsoft.com/office/drawing/2014/main" id="{143D0A62-93D0-F49B-ED56-AA0A6B33000A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63929" y="2335110"/>
            <a:ext cx="7747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First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Google Doodle</a:t>
            </a:r>
          </a:p>
        </p:txBody>
      </p:sp>
      <p:sp>
        <p:nvSpPr>
          <p:cNvPr id="105" name="OTLSHAPE_M_c630c75c18b046a6b7c9ebb51a7f4791_Date">
            <a:extLst>
              <a:ext uri="{FF2B5EF4-FFF2-40B4-BE49-F238E27FC236}">
                <a16:creationId xmlns:a16="http://schemas.microsoft.com/office/drawing/2014/main" id="{1B0B6EF6-69A6-F2F6-A0A6-1C161E8D023F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427717" y="2623400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Aug 1998</a:t>
            </a:r>
          </a:p>
        </p:txBody>
      </p:sp>
      <p:sp>
        <p:nvSpPr>
          <p:cNvPr id="106" name="OTLSHAPE_M_6427db60af68490a9198fa44b828d83b_Title">
            <a:extLst>
              <a:ext uri="{FF2B5EF4-FFF2-40B4-BE49-F238E27FC236}">
                <a16:creationId xmlns:a16="http://schemas.microsoft.com/office/drawing/2014/main" id="{D55D80BE-AD13-29B0-8EDE-ED2F80108B7D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2233370" y="4434205"/>
            <a:ext cx="4699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10" dirty="0">
                <a:solidFill>
                  <a:schemeClr val="dk1"/>
                </a:solidFill>
                <a:latin typeface="Arial" panose="020B0604020202020204" pitchFamily="34" charset="0"/>
              </a:rPr>
              <a:t>Google</a:t>
            </a:r>
          </a:p>
          <a:p>
            <a:pPr algn="ctr"/>
            <a:r>
              <a:rPr lang="en-US" sz="900" spc="-10" dirty="0">
                <a:solidFill>
                  <a:schemeClr val="dk1"/>
                </a:solidFill>
                <a:latin typeface="Arial" panose="020B0604020202020204" pitchFamily="34" charset="0"/>
              </a:rPr>
              <a:t>AdWords</a:t>
            </a:r>
          </a:p>
        </p:txBody>
      </p:sp>
      <p:sp>
        <p:nvSpPr>
          <p:cNvPr id="107" name="OTLSHAPE_M_6427db60af68490a9198fa44b828d83b_Date">
            <a:extLst>
              <a:ext uri="{FF2B5EF4-FFF2-40B4-BE49-F238E27FC236}">
                <a16:creationId xmlns:a16="http://schemas.microsoft.com/office/drawing/2014/main" id="{33AB1314-FD87-DCE1-1068-AE55DA8A58D5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2261204" y="4291965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Oct 2000</a:t>
            </a:r>
          </a:p>
        </p:txBody>
      </p:sp>
      <p:sp>
        <p:nvSpPr>
          <p:cNvPr id="108" name="OTLSHAPE_M_be698e47e7a64511bb04eddc44d8c6d0_Title">
            <a:extLst>
              <a:ext uri="{FF2B5EF4-FFF2-40B4-BE49-F238E27FC236}">
                <a16:creationId xmlns:a16="http://schemas.microsoft.com/office/drawing/2014/main" id="{FBAE7A62-FA8B-6561-9DFE-E6EB815A08CC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3080340" y="3665147"/>
            <a:ext cx="5207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6" dirty="0">
                <a:solidFill>
                  <a:schemeClr val="dk1"/>
                </a:solidFill>
                <a:latin typeface="Arial" panose="020B0604020202020204" pitchFamily="34" charset="0"/>
              </a:rPr>
              <a:t>Acquires</a:t>
            </a:r>
          </a:p>
          <a:p>
            <a:pPr algn="ctr"/>
            <a:r>
              <a:rPr lang="en-US" sz="900" spc="-6" dirty="0">
                <a:solidFill>
                  <a:schemeClr val="dk1"/>
                </a:solidFill>
                <a:latin typeface="Arial" panose="020B0604020202020204" pitchFamily="34" charset="0"/>
              </a:rPr>
              <a:t>Pyra Labs</a:t>
            </a:r>
          </a:p>
          <a:p>
            <a:pPr algn="ctr"/>
            <a:r>
              <a:rPr lang="en-US" sz="900" spc="-6" dirty="0">
                <a:solidFill>
                  <a:schemeClr val="dk1"/>
                </a:solidFill>
                <a:latin typeface="Arial" panose="020B0604020202020204" pitchFamily="34" charset="0"/>
              </a:rPr>
              <a:t>(Blogger)</a:t>
            </a:r>
          </a:p>
        </p:txBody>
      </p:sp>
      <p:sp>
        <p:nvSpPr>
          <p:cNvPr id="109" name="OTLSHAPE_M_be698e47e7a64511bb04eddc44d8c6d0_Date">
            <a:extLst>
              <a:ext uri="{FF2B5EF4-FFF2-40B4-BE49-F238E27FC236}">
                <a16:creationId xmlns:a16="http://schemas.microsoft.com/office/drawing/2014/main" id="{2E78B3BA-4126-9428-C117-9E93AC52071C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3122991" y="3522907"/>
            <a:ext cx="431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Feb 2003</a:t>
            </a:r>
          </a:p>
        </p:txBody>
      </p:sp>
      <p:sp>
        <p:nvSpPr>
          <p:cNvPr id="112" name="OTLSHAPE_M_5b36e703316e4b6e8b45d76f38f480d2_Title">
            <a:extLst>
              <a:ext uri="{FF2B5EF4-FFF2-40B4-BE49-F238E27FC236}">
                <a16:creationId xmlns:a16="http://schemas.microsoft.com/office/drawing/2014/main" id="{BAD01304-7E05-9D7F-29EE-AB2F27AF49B0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3770625" y="3696367"/>
            <a:ext cx="6858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Launches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Google Maps</a:t>
            </a:r>
          </a:p>
        </p:txBody>
      </p:sp>
      <p:sp>
        <p:nvSpPr>
          <p:cNvPr id="113" name="OTLSHAPE_M_5b36e703316e4b6e8b45d76f38f480d2_Date">
            <a:extLst>
              <a:ext uri="{FF2B5EF4-FFF2-40B4-BE49-F238E27FC236}">
                <a16:creationId xmlns:a16="http://schemas.microsoft.com/office/drawing/2014/main" id="{6D54C070-4C59-7B44-6B62-81599FF7D401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3895889" y="3554127"/>
            <a:ext cx="431800" cy="1168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Feb 2005</a:t>
            </a:r>
          </a:p>
        </p:txBody>
      </p:sp>
      <p:sp>
        <p:nvSpPr>
          <p:cNvPr id="114" name="OTLSHAPE_M_7b5ecd7cb41b48fc8cf0406623011e99_Title">
            <a:extLst>
              <a:ext uri="{FF2B5EF4-FFF2-40B4-BE49-F238E27FC236}">
                <a16:creationId xmlns:a16="http://schemas.microsoft.com/office/drawing/2014/main" id="{42C9DBB1-12B7-E91C-8267-C444F8C97CFD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4546800" y="3896891"/>
            <a:ext cx="4572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2" dirty="0">
                <a:solidFill>
                  <a:schemeClr val="dk1"/>
                </a:solidFill>
                <a:latin typeface="Arial" panose="020B0604020202020204" pitchFamily="34" charset="0"/>
              </a:rPr>
              <a:t>Buys</a:t>
            </a:r>
          </a:p>
          <a:p>
            <a:pPr algn="ctr"/>
            <a:r>
              <a:rPr lang="en-US" sz="900" spc="-22" dirty="0">
                <a:solidFill>
                  <a:schemeClr val="dk1"/>
                </a:solidFill>
                <a:latin typeface="Arial" panose="020B0604020202020204" pitchFamily="34" charset="0"/>
              </a:rPr>
              <a:t>YouTube</a:t>
            </a:r>
          </a:p>
        </p:txBody>
      </p:sp>
      <p:sp>
        <p:nvSpPr>
          <p:cNvPr id="115" name="OTLSHAPE_M_7b5ecd7cb41b48fc8cf0406623011e99_Date">
            <a:extLst>
              <a:ext uri="{FF2B5EF4-FFF2-40B4-BE49-F238E27FC236}">
                <a16:creationId xmlns:a16="http://schemas.microsoft.com/office/drawing/2014/main" id="{1D27374C-480A-CDF1-9CB4-8FC3C16A360A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4553934" y="3754651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Nov 2006</a:t>
            </a:r>
          </a:p>
        </p:txBody>
      </p:sp>
      <p:sp>
        <p:nvSpPr>
          <p:cNvPr id="116" name="OTLSHAPE_M_308431ac04074da3973da21a8ea70c7e_Title">
            <a:extLst>
              <a:ext uri="{FF2B5EF4-FFF2-40B4-BE49-F238E27FC236}">
                <a16:creationId xmlns:a16="http://schemas.microsoft.com/office/drawing/2014/main" id="{3070B239-DA31-A465-5F78-B33D04B15C24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5200678" y="3852467"/>
            <a:ext cx="5969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6" dirty="0">
                <a:solidFill>
                  <a:schemeClr val="dk1"/>
                </a:solidFill>
                <a:latin typeface="Arial" panose="020B0604020202020204" pitchFamily="34" charset="0"/>
              </a:rPr>
              <a:t>Releases</a:t>
            </a:r>
          </a:p>
          <a:p>
            <a:pPr algn="ctr"/>
            <a:r>
              <a:rPr lang="en-US" sz="900" spc="-6" dirty="0">
                <a:solidFill>
                  <a:schemeClr val="dk1"/>
                </a:solidFill>
                <a:latin typeface="Arial" panose="020B0604020202020204" pitchFamily="34" charset="0"/>
              </a:rPr>
              <a:t>Android OS</a:t>
            </a:r>
          </a:p>
        </p:txBody>
      </p:sp>
      <p:sp>
        <p:nvSpPr>
          <p:cNvPr id="117" name="OTLSHAPE_M_308431ac04074da3973da21a8ea70c7e_Date">
            <a:extLst>
              <a:ext uri="{FF2B5EF4-FFF2-40B4-BE49-F238E27FC236}">
                <a16:creationId xmlns:a16="http://schemas.microsoft.com/office/drawing/2014/main" id="{B64EBDBC-8C4A-38DD-5C1C-311093FC5AA8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5278593" y="3710227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Sep 2008</a:t>
            </a:r>
          </a:p>
        </p:txBody>
      </p:sp>
      <p:sp>
        <p:nvSpPr>
          <p:cNvPr id="118" name="OTLSHAPE_M_f4111ce65fd744eb8b1f6f4e55c5410e_Title">
            <a:extLst>
              <a:ext uri="{FF2B5EF4-FFF2-40B4-BE49-F238E27FC236}">
                <a16:creationId xmlns:a16="http://schemas.microsoft.com/office/drawing/2014/main" id="{10C8BAB4-16BD-8B95-DB01-CDDB3E42C0C3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6239847" y="4189096"/>
            <a:ext cx="571500" cy="5257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Record: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1 billion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unique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site visitors</a:t>
            </a:r>
          </a:p>
        </p:txBody>
      </p:sp>
      <p:sp>
        <p:nvSpPr>
          <p:cNvPr id="119" name="OTLSHAPE_M_f4111ce65fd744eb8b1f6f4e55c5410e_Date">
            <a:extLst>
              <a:ext uri="{FF2B5EF4-FFF2-40B4-BE49-F238E27FC236}">
                <a16:creationId xmlns:a16="http://schemas.microsoft.com/office/drawing/2014/main" id="{3D6937A7-4D65-F0E2-6938-4BFAE7F91B9B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6303135" y="4046856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14" dirty="0">
                <a:solidFill>
                  <a:srgbClr val="A6A6A6"/>
                </a:solidFill>
                <a:latin typeface="Arial" panose="020B0604020202020204" pitchFamily="34" charset="0"/>
              </a:rPr>
              <a:t>May 2011</a:t>
            </a:r>
          </a:p>
        </p:txBody>
      </p:sp>
      <p:sp>
        <p:nvSpPr>
          <p:cNvPr id="120" name="OTLSHAPE_M_48798c159f7d41a19e43a07efe00decd_Title">
            <a:extLst>
              <a:ext uri="{FF2B5EF4-FFF2-40B4-BE49-F238E27FC236}">
                <a16:creationId xmlns:a16="http://schemas.microsoft.com/office/drawing/2014/main" id="{32FE984D-AB39-5213-B671-E77D25AF6D6A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6533478" y="3665646"/>
            <a:ext cx="673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Google Drive</a:t>
            </a:r>
          </a:p>
        </p:txBody>
      </p:sp>
      <p:sp>
        <p:nvSpPr>
          <p:cNvPr id="121" name="OTLSHAPE_M_48798c159f7d41a19e43a07efe00decd_Date">
            <a:extLst>
              <a:ext uri="{FF2B5EF4-FFF2-40B4-BE49-F238E27FC236}">
                <a16:creationId xmlns:a16="http://schemas.microsoft.com/office/drawing/2014/main" id="{43979F0F-9933-192E-5BBC-7207C7780B29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6660838" y="3523406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Apr 2012</a:t>
            </a:r>
          </a:p>
        </p:txBody>
      </p:sp>
      <p:sp>
        <p:nvSpPr>
          <p:cNvPr id="122" name="OTLSHAPE_M_dac5704c12d74c619aa54119d04d5e45_Title">
            <a:extLst>
              <a:ext uri="{FF2B5EF4-FFF2-40B4-BE49-F238E27FC236}">
                <a16:creationId xmlns:a16="http://schemas.microsoft.com/office/drawing/2014/main" id="{2CAC9E23-95DE-7D58-2FE2-7401059F730A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6838669" y="4038223"/>
            <a:ext cx="596900" cy="6572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Partnership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with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Kia Motors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and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Hyundai</a:t>
            </a:r>
          </a:p>
        </p:txBody>
      </p:sp>
      <p:sp>
        <p:nvSpPr>
          <p:cNvPr id="123" name="OTLSHAPE_M_dac5704c12d74c619aa54119d04d5e45_Date">
            <a:extLst>
              <a:ext uri="{FF2B5EF4-FFF2-40B4-BE49-F238E27FC236}">
                <a16:creationId xmlns:a16="http://schemas.microsoft.com/office/drawing/2014/main" id="{B55DD7DF-EC4D-FEDC-24C1-77DD8CE5BBCA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6921896" y="3895983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Jan 2013</a:t>
            </a:r>
          </a:p>
        </p:txBody>
      </p:sp>
      <p:sp>
        <p:nvSpPr>
          <p:cNvPr id="124" name="OTLSHAPE_M_dee8180ff70749c4a7b9651ba40567ce_Title">
            <a:extLst>
              <a:ext uri="{FF2B5EF4-FFF2-40B4-BE49-F238E27FC236}">
                <a16:creationId xmlns:a16="http://schemas.microsoft.com/office/drawing/2014/main" id="{64138520-091C-EB7E-D153-A804B4608BA4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7929137" y="4296768"/>
            <a:ext cx="9525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EU files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antitrust complaint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against Google</a:t>
            </a:r>
          </a:p>
        </p:txBody>
      </p:sp>
      <p:sp>
        <p:nvSpPr>
          <p:cNvPr id="125" name="OTLSHAPE_M_dee8180ff70749c4a7b9651ba40567ce_Date">
            <a:extLst>
              <a:ext uri="{FF2B5EF4-FFF2-40B4-BE49-F238E27FC236}">
                <a16:creationId xmlns:a16="http://schemas.microsoft.com/office/drawing/2014/main" id="{84FD902F-89FE-F07B-F241-FE3A8810FD6B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8186735" y="4154528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Apr 2016</a:t>
            </a:r>
          </a:p>
        </p:txBody>
      </p:sp>
      <p:sp>
        <p:nvSpPr>
          <p:cNvPr id="161" name="OTLSHAPE_M_b6df572e1d23468b90f00bcb011e31ca_Title">
            <a:extLst>
              <a:ext uri="{FF2B5EF4-FFF2-40B4-BE49-F238E27FC236}">
                <a16:creationId xmlns:a16="http://schemas.microsoft.com/office/drawing/2014/main" id="{BB12BCC1-6465-4B92-352B-8242526A2002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8534241" y="3758807"/>
            <a:ext cx="7747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Announces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 restructuring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as Google LLC</a:t>
            </a:r>
            <a:endParaRPr lang="en-US" sz="900" spc="-4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162" name="OTLSHAPE_M_b6df572e1d23468b90f00bcb011e31ca_Date">
            <a:extLst>
              <a:ext uri="{FF2B5EF4-FFF2-40B4-BE49-F238E27FC236}">
                <a16:creationId xmlns:a16="http://schemas.microsoft.com/office/drawing/2014/main" id="{FEAE8996-194A-A589-7838-96B25E5208B9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8697986" y="3616567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rgbClr val="A6A6A6"/>
                </a:solidFill>
                <a:latin typeface="Arial" panose="020B0604020202020204" pitchFamily="34" charset="0"/>
              </a:rPr>
              <a:t>Sep 2017</a:t>
            </a:r>
          </a:p>
        </p:txBody>
      </p:sp>
      <p:sp>
        <p:nvSpPr>
          <p:cNvPr id="164" name="OTLSHAPE_M_da1d23384b9d4d509d60bb247dd82095_Title">
            <a:extLst>
              <a:ext uri="{FF2B5EF4-FFF2-40B4-BE49-F238E27FC236}">
                <a16:creationId xmlns:a16="http://schemas.microsoft.com/office/drawing/2014/main" id="{B1E2A19F-ED84-5C22-0DCE-9FD3A7C956FD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9400525" y="2353193"/>
            <a:ext cx="7366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Launches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Google Stadia</a:t>
            </a:r>
          </a:p>
        </p:txBody>
      </p:sp>
      <p:sp>
        <p:nvSpPr>
          <p:cNvPr id="165" name="OTLSHAPE_M_da1d23384b9d4d509d60bb247dd82095_Date">
            <a:extLst>
              <a:ext uri="{FF2B5EF4-FFF2-40B4-BE49-F238E27FC236}">
                <a16:creationId xmlns:a16="http://schemas.microsoft.com/office/drawing/2014/main" id="{C45CC976-A628-50E0-2075-3D7FAFAF4ECC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9545306" y="2641483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rgbClr val="A6A6A6"/>
                </a:solidFill>
                <a:latin typeface="Arial" panose="020B0604020202020204" pitchFamily="34" charset="0"/>
              </a:rPr>
              <a:t>Nov 2019</a:t>
            </a:r>
          </a:p>
        </p:txBody>
      </p:sp>
      <p:sp>
        <p:nvSpPr>
          <p:cNvPr id="170" name="OTLSHAPE_M_5223c863c25446c290d09ea0912dcf09_Title">
            <a:extLst>
              <a:ext uri="{FF2B5EF4-FFF2-40B4-BE49-F238E27FC236}">
                <a16:creationId xmlns:a16="http://schemas.microsoft.com/office/drawing/2014/main" id="{C5BC0928-79C6-C71E-44C9-962DF91FFE3F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9773960" y="3998271"/>
            <a:ext cx="6477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US DOJ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files antitrust</a:t>
            </a:r>
          </a:p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complain</a:t>
            </a:r>
          </a:p>
        </p:txBody>
      </p:sp>
      <p:sp>
        <p:nvSpPr>
          <p:cNvPr id="171" name="OTLSHAPE_M_5223c863c25446c290d09ea0912dcf09_Date">
            <a:extLst>
              <a:ext uri="{FF2B5EF4-FFF2-40B4-BE49-F238E27FC236}">
                <a16:creationId xmlns:a16="http://schemas.microsoft.com/office/drawing/2014/main" id="{C6434CC8-6933-5A12-DCBF-322A907397D8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9888599" y="3856031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Oct 2020</a:t>
            </a:r>
          </a:p>
        </p:txBody>
      </p:sp>
      <p:sp>
        <p:nvSpPr>
          <p:cNvPr id="173" name="OTLSHAPE_M_40487353da174cc48e0670566fa35975_Title">
            <a:extLst>
              <a:ext uri="{FF2B5EF4-FFF2-40B4-BE49-F238E27FC236}">
                <a16:creationId xmlns:a16="http://schemas.microsoft.com/office/drawing/2014/main" id="{A0AC1D65-0BB5-55E4-731B-F57B593C719E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8809420" y="1672590"/>
            <a:ext cx="2667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10">
                <a:solidFill>
                  <a:schemeClr val="dk1"/>
                </a:solidFill>
                <a:latin typeface="Arial" panose="020B0604020202020204" pitchFamily="34" charset="0"/>
              </a:rPr>
              <a:t>Buys</a:t>
            </a:r>
          </a:p>
          <a:p>
            <a:pPr algn="ctr"/>
            <a:r>
              <a:rPr lang="en-US" sz="900" spc="-10">
                <a:solidFill>
                  <a:schemeClr val="dk1"/>
                </a:solidFill>
                <a:latin typeface="Arial" panose="020B0604020202020204" pitchFamily="34" charset="0"/>
              </a:rPr>
              <a:t>HTC</a:t>
            </a:r>
            <a:endParaRPr lang="en-US" sz="900" spc="-10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174" name="OTLSHAPE_M_40487353da174cc48e0670566fa35975_Date">
            <a:extLst>
              <a:ext uri="{FF2B5EF4-FFF2-40B4-BE49-F238E27FC236}">
                <a16:creationId xmlns:a16="http://schemas.microsoft.com/office/drawing/2014/main" id="{C2C7E5B3-D952-2B35-D6C3-C1E0F10A249B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8718932" y="1960880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 dirty="0">
                <a:solidFill>
                  <a:srgbClr val="A6A6A6"/>
                </a:solidFill>
                <a:latin typeface="Arial" panose="020B0604020202020204" pitchFamily="34" charset="0"/>
              </a:rPr>
              <a:t>Sep 2017</a:t>
            </a:r>
          </a:p>
        </p:txBody>
      </p:sp>
      <p:sp>
        <p:nvSpPr>
          <p:cNvPr id="189" name="OTLSHAPE_M_210bb82461b443c781a9e5ed6c02d752_Title">
            <a:extLst>
              <a:ext uri="{FF2B5EF4-FFF2-40B4-BE49-F238E27FC236}">
                <a16:creationId xmlns:a16="http://schemas.microsoft.com/office/drawing/2014/main" id="{A77108BF-C52B-A8F2-5EC1-EC54E42F31A4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10336927" y="4336415"/>
            <a:ext cx="7366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Acquires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MicroLED and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Raxium</a:t>
            </a:r>
            <a:endParaRPr lang="en-US" sz="900" spc="-4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190" name="OTLSHAPE_M_210bb82461b443c781a9e5ed6c02d752_Date">
            <a:extLst>
              <a:ext uri="{FF2B5EF4-FFF2-40B4-BE49-F238E27FC236}">
                <a16:creationId xmlns:a16="http://schemas.microsoft.com/office/drawing/2014/main" id="{B220E525-1024-BCE0-655F-2C5168830A68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10475950" y="4194175"/>
            <a:ext cx="4572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May 2022</a:t>
            </a:r>
          </a:p>
        </p:txBody>
      </p:sp>
      <p:sp>
        <p:nvSpPr>
          <p:cNvPr id="199" name="OTLSHAPE_M_f7c1fce4e31d4872ba3850a628d6b20c_Title">
            <a:extLst>
              <a:ext uri="{FF2B5EF4-FFF2-40B4-BE49-F238E27FC236}">
                <a16:creationId xmlns:a16="http://schemas.microsoft.com/office/drawing/2014/main" id="{15EC0D1A-8942-B489-983C-FFFDF14DBAAA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9938387" y="1638517"/>
            <a:ext cx="635000" cy="5257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Ubisoft and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Take-Two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bring games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to Stadia</a:t>
            </a:r>
            <a:endParaRPr lang="en-US" sz="900" spc="-4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200" name="OTLSHAPE_M_f7c1fce4e31d4872ba3850a628d6b20c_Date">
            <a:extLst>
              <a:ext uri="{FF2B5EF4-FFF2-40B4-BE49-F238E27FC236}">
                <a16:creationId xmlns:a16="http://schemas.microsoft.com/office/drawing/2014/main" id="{A816F522-65D9-B77A-FD44-2F0CE82A8C63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10038293" y="2189697"/>
            <a:ext cx="431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Mar 2021</a:t>
            </a:r>
          </a:p>
        </p:txBody>
      </p:sp>
      <p:sp>
        <p:nvSpPr>
          <p:cNvPr id="29" name="OTLSHAPE_M_f0ac6bb8fe5d49e78f74dd195dace6a1_Title">
            <a:extLst>
              <a:ext uri="{FF2B5EF4-FFF2-40B4-BE49-F238E27FC236}">
                <a16:creationId xmlns:a16="http://schemas.microsoft.com/office/drawing/2014/main" id="{03C27261-293B-544F-0994-E728C4B9A540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10317117" y="3571240"/>
            <a:ext cx="723900" cy="3943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Adds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Privacy Guide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to Chrome</a:t>
            </a:r>
            <a:endParaRPr lang="en-US" sz="900" spc="-4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30" name="OTLSHAPE_M_f0ac6bb8fe5d49e78f74dd195dace6a1_Date">
            <a:extLst>
              <a:ext uri="{FF2B5EF4-FFF2-40B4-BE49-F238E27FC236}">
                <a16:creationId xmlns:a16="http://schemas.microsoft.com/office/drawing/2014/main" id="{ED7CE480-A61D-581F-02C2-2A35EDFDDA46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10466680" y="3429000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 dirty="0">
                <a:solidFill>
                  <a:srgbClr val="A6A6A6"/>
                </a:solidFill>
                <a:latin typeface="Arial" panose="020B0604020202020204" pitchFamily="34" charset="0"/>
              </a:rPr>
              <a:t>Apr 2022</a:t>
            </a:r>
          </a:p>
        </p:txBody>
      </p:sp>
      <p:sp>
        <p:nvSpPr>
          <p:cNvPr id="32" name="OTLSHAPE_M_7094cfcaa62b473fb9a24885eb0487cc_Title">
            <a:extLst>
              <a:ext uri="{FF2B5EF4-FFF2-40B4-BE49-F238E27FC236}">
                <a16:creationId xmlns:a16="http://schemas.microsoft.com/office/drawing/2014/main" id="{C77C1839-8054-AB6C-8470-C492E419F0B8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8243755" y="2295635"/>
            <a:ext cx="6604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Launches</a:t>
            </a:r>
          </a:p>
          <a:p>
            <a:pPr algn="ctr"/>
            <a:r>
              <a:rPr lang="en-US" sz="900" spc="-4">
                <a:solidFill>
                  <a:schemeClr val="dk1"/>
                </a:solidFill>
                <a:latin typeface="Arial" panose="020B0604020202020204" pitchFamily="34" charset="0"/>
              </a:rPr>
              <a:t>Google Pixel</a:t>
            </a:r>
            <a:endParaRPr lang="en-US" sz="900" spc="-4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33" name="OTLSHAPE_M_7094cfcaa62b473fb9a24885eb0487cc_Date">
            <a:extLst>
              <a:ext uri="{FF2B5EF4-FFF2-40B4-BE49-F238E27FC236}">
                <a16:creationId xmlns:a16="http://schemas.microsoft.com/office/drawing/2014/main" id="{3A7D6DB5-5067-121D-921E-19B845F6A779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8361653" y="2583925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rgbClr val="A6A6A6"/>
                </a:solidFill>
                <a:latin typeface="Arial" panose="020B0604020202020204" pitchFamily="34" charset="0"/>
              </a:rPr>
              <a:t>Oct 2016</a:t>
            </a:r>
          </a:p>
        </p:txBody>
      </p:sp>
      <p:sp>
        <p:nvSpPr>
          <p:cNvPr id="37" name="OTLSHAPE_M_b35991dd4455486b9a12c0dea4fa83cc_Title">
            <a:extLst>
              <a:ext uri="{FF2B5EF4-FFF2-40B4-BE49-F238E27FC236}">
                <a16:creationId xmlns:a16="http://schemas.microsoft.com/office/drawing/2014/main" id="{215E81ED-829C-65D8-CCFC-E2C1E1858570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8035628" y="3706773"/>
            <a:ext cx="2413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14">
                <a:solidFill>
                  <a:schemeClr val="dk1"/>
                </a:solidFill>
                <a:latin typeface="Arial" panose="020B0604020202020204" pitchFamily="34" charset="0"/>
              </a:rPr>
              <a:t>New</a:t>
            </a:r>
          </a:p>
          <a:p>
            <a:pPr algn="ctr"/>
            <a:r>
              <a:rPr lang="en-US" sz="900" spc="-14">
                <a:solidFill>
                  <a:schemeClr val="dk1"/>
                </a:solidFill>
                <a:latin typeface="Arial" panose="020B0604020202020204" pitchFamily="34" charset="0"/>
              </a:rPr>
              <a:t>logo</a:t>
            </a:r>
            <a:endParaRPr lang="en-US" sz="900" spc="-14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38" name="OTLSHAPE_M_b35991dd4455486b9a12c0dea4fa83cc_Date">
            <a:extLst>
              <a:ext uri="{FF2B5EF4-FFF2-40B4-BE49-F238E27FC236}">
                <a16:creationId xmlns:a16="http://schemas.microsoft.com/office/drawing/2014/main" id="{626FE263-421F-6CF1-408D-2FA39AC20D04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7932420" y="3564534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rgbClr val="A6A6A6"/>
                </a:solidFill>
                <a:latin typeface="Arial" panose="020B0604020202020204" pitchFamily="34" charset="0"/>
              </a:rPr>
              <a:t>Sep 2015</a:t>
            </a:r>
          </a:p>
        </p:txBody>
      </p:sp>
      <p:sp>
        <p:nvSpPr>
          <p:cNvPr id="142" name="OTLSHAPE_M_12069938a9ed4c6fbf2eb80aa7b45a88_Title">
            <a:extLst>
              <a:ext uri="{FF2B5EF4-FFF2-40B4-BE49-F238E27FC236}">
                <a16:creationId xmlns:a16="http://schemas.microsoft.com/office/drawing/2014/main" id="{2EB6C485-26B1-2974-DA0F-672C00296EDF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4112642" y="4434975"/>
            <a:ext cx="9271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>
                <a:solidFill>
                  <a:schemeClr val="dk1"/>
                </a:solidFill>
                <a:latin typeface="Arial" panose="020B0604020202020204" pitchFamily="34" charset="0"/>
              </a:rPr>
              <a:t>Launches Google Translate</a:t>
            </a:r>
          </a:p>
        </p:txBody>
      </p:sp>
      <p:sp>
        <p:nvSpPr>
          <p:cNvPr id="144" name="OTLSHAPE_M_12069938a9ed4c6fbf2eb80aa7b45a88_Date">
            <a:extLst>
              <a:ext uri="{FF2B5EF4-FFF2-40B4-BE49-F238E27FC236}">
                <a16:creationId xmlns:a16="http://schemas.microsoft.com/office/drawing/2014/main" id="{528E95A0-A643-96D9-FD28-5A5F3D42CBB3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4369372" y="4292735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1"/>
                </a:solidFill>
                <a:latin typeface="Arial" panose="020B0604020202020204" pitchFamily="34" charset="0"/>
              </a:rPr>
              <a:t>Apr 2006</a:t>
            </a:r>
          </a:p>
        </p:txBody>
      </p:sp>
      <p:sp>
        <p:nvSpPr>
          <p:cNvPr id="146" name="OTLSHAPE_M_83bf5f7ab52a487fb2997a843bdb9ac9_Title">
            <a:extLst>
              <a:ext uri="{FF2B5EF4-FFF2-40B4-BE49-F238E27FC236}">
                <a16:creationId xmlns:a16="http://schemas.microsoft.com/office/drawing/2014/main" id="{9BD32084-F18F-2C18-33D2-4FE8E00E6943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8321281" y="1315445"/>
            <a:ext cx="292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10">
                <a:solidFill>
                  <a:schemeClr val="dk1"/>
                </a:solidFill>
                <a:latin typeface="Arial" panose="020B0604020202020204" pitchFamily="34" charset="0"/>
              </a:rPr>
              <a:t>TPUs</a:t>
            </a:r>
          </a:p>
        </p:txBody>
      </p:sp>
      <p:sp>
        <p:nvSpPr>
          <p:cNvPr id="147" name="OTLSHAPE_M_83bf5f7ab52a487fb2997a843bdb9ac9_Date">
            <a:extLst>
              <a:ext uri="{FF2B5EF4-FFF2-40B4-BE49-F238E27FC236}">
                <a16:creationId xmlns:a16="http://schemas.microsoft.com/office/drawing/2014/main" id="{D530B379-A13C-79D5-18AF-691E5D1867C2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8255093" y="1472290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1"/>
                </a:solidFill>
                <a:latin typeface="Arial" panose="020B0604020202020204" pitchFamily="34" charset="0"/>
              </a:rPr>
              <a:t>Jun 2016</a:t>
            </a:r>
          </a:p>
        </p:txBody>
      </p:sp>
      <p:sp>
        <p:nvSpPr>
          <p:cNvPr id="149" name="OTLSHAPE_M_012e98959ab349aca577fe5b9ff9226b_Title">
            <a:extLst>
              <a:ext uri="{FF2B5EF4-FFF2-40B4-BE49-F238E27FC236}">
                <a16:creationId xmlns:a16="http://schemas.microsoft.com/office/drawing/2014/main" id="{8BE65987-FF22-7200-8330-165D43B7754B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9211346" y="4434975"/>
            <a:ext cx="304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de-DE" sz="900" spc="-14" dirty="0">
                <a:solidFill>
                  <a:schemeClr val="dk1"/>
                </a:solidFill>
                <a:latin typeface="Arial" panose="020B0604020202020204" pitchFamily="34" charset="0"/>
              </a:rPr>
              <a:t>BERT</a:t>
            </a:r>
            <a:endParaRPr lang="en-US" sz="900" spc="-14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150" name="OTLSHAPE_M_012e98959ab349aca577fe5b9ff9226b_Date">
            <a:extLst>
              <a:ext uri="{FF2B5EF4-FFF2-40B4-BE49-F238E27FC236}">
                <a16:creationId xmlns:a16="http://schemas.microsoft.com/office/drawing/2014/main" id="{35A1AEE4-0F88-8EE5-DF67-88F5705A39C8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9145242" y="4292735"/>
            <a:ext cx="444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1"/>
                </a:solidFill>
                <a:latin typeface="Arial" panose="020B0604020202020204" pitchFamily="34" charset="0"/>
              </a:rPr>
              <a:t>Nov 2018</a:t>
            </a:r>
          </a:p>
        </p:txBody>
      </p:sp>
      <p:sp>
        <p:nvSpPr>
          <p:cNvPr id="152" name="OTLSHAPE_M_4bca1d6dcc3f439699b61fbafc12557f_Title">
            <a:extLst>
              <a:ext uri="{FF2B5EF4-FFF2-40B4-BE49-F238E27FC236}">
                <a16:creationId xmlns:a16="http://schemas.microsoft.com/office/drawing/2014/main" id="{F33274AA-2F90-9C1F-E891-24AA86806B98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10879596" y="1797615"/>
            <a:ext cx="330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10" dirty="0">
                <a:solidFill>
                  <a:schemeClr val="dk1"/>
                </a:solidFill>
                <a:latin typeface="Arial" panose="020B0604020202020204" pitchFamily="34" charset="0"/>
              </a:rPr>
              <a:t>BARD</a:t>
            </a:r>
          </a:p>
        </p:txBody>
      </p:sp>
      <p:sp>
        <p:nvSpPr>
          <p:cNvPr id="153" name="OTLSHAPE_M_4bca1d6dcc3f439699b61fbafc12557f_Date">
            <a:extLst>
              <a:ext uri="{FF2B5EF4-FFF2-40B4-BE49-F238E27FC236}">
                <a16:creationId xmlns:a16="http://schemas.microsoft.com/office/drawing/2014/main" id="{12018332-D5C7-4B4C-314B-5878A93FFF39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10823759" y="1954460"/>
            <a:ext cx="431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1"/>
                </a:solidFill>
                <a:latin typeface="Arial" panose="020B0604020202020204" pitchFamily="34" charset="0"/>
              </a:rPr>
              <a:t>Mar 2023</a:t>
            </a:r>
          </a:p>
        </p:txBody>
      </p:sp>
      <p:sp>
        <p:nvSpPr>
          <p:cNvPr id="158" name="OTLSHAPE_M_ebfba59f73694c769b5f0e60773648ef_Title">
            <a:extLst>
              <a:ext uri="{FF2B5EF4-FFF2-40B4-BE49-F238E27FC236}">
                <a16:creationId xmlns:a16="http://schemas.microsoft.com/office/drawing/2014/main" id="{32D151F2-096C-23B2-5BF1-955E6D789BB4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4481654" y="1629982"/>
            <a:ext cx="901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4" dirty="0">
                <a:solidFill>
                  <a:schemeClr val="dk1"/>
                </a:solidFill>
                <a:latin typeface="Arial" panose="020B0604020202020204" pitchFamily="34" charset="0"/>
              </a:rPr>
              <a:t>Buys DoubleClick</a:t>
            </a:r>
          </a:p>
        </p:txBody>
      </p:sp>
      <p:sp>
        <p:nvSpPr>
          <p:cNvPr id="159" name="OTLSHAPE_M_ebfba59f73694c769b5f0e60773648ef_Date">
            <a:extLst>
              <a:ext uri="{FF2B5EF4-FFF2-40B4-BE49-F238E27FC236}">
                <a16:creationId xmlns:a16="http://schemas.microsoft.com/office/drawing/2014/main" id="{185E5C36-D827-8D0E-460F-E1A12B1C7B9A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4723356" y="1786827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1"/>
                </a:solidFill>
                <a:latin typeface="Arial" panose="020B0604020202020204" pitchFamily="34" charset="0"/>
              </a:rPr>
              <a:t>Apr 2007</a:t>
            </a:r>
          </a:p>
        </p:txBody>
      </p:sp>
      <p:sp>
        <p:nvSpPr>
          <p:cNvPr id="167" name="OTLSHAPE_M_1605b7527d64489ca61d68a726f089b3_Title">
            <a:extLst>
              <a:ext uri="{FF2B5EF4-FFF2-40B4-BE49-F238E27FC236}">
                <a16:creationId xmlns:a16="http://schemas.microsoft.com/office/drawing/2014/main" id="{DFACD345-8D0A-EC4D-63AA-03FBD9BD9A1B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4699093" y="2017967"/>
            <a:ext cx="584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6">
                <a:solidFill>
                  <a:schemeClr val="dk1"/>
                </a:solidFill>
                <a:latin typeface="Arial" panose="020B0604020202020204" pitchFamily="34" charset="0"/>
              </a:rPr>
              <a:t>Street View</a:t>
            </a:r>
          </a:p>
        </p:txBody>
      </p:sp>
      <p:sp>
        <p:nvSpPr>
          <p:cNvPr id="168" name="OTLSHAPE_M_1605b7527d64489ca61d68a726f089b3_Date">
            <a:extLst>
              <a:ext uri="{FF2B5EF4-FFF2-40B4-BE49-F238E27FC236}">
                <a16:creationId xmlns:a16="http://schemas.microsoft.com/office/drawing/2014/main" id="{36ADE380-BFDB-95A2-9D27-00F926D3DECF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4767186" y="2174812"/>
            <a:ext cx="4572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6">
                <a:solidFill>
                  <a:schemeClr val="dk1"/>
                </a:solidFill>
                <a:latin typeface="Arial" panose="020B0604020202020204" pitchFamily="34" charset="0"/>
              </a:rPr>
              <a:t>May 2007</a:t>
            </a:r>
          </a:p>
        </p:txBody>
      </p:sp>
      <p:sp>
        <p:nvSpPr>
          <p:cNvPr id="176" name="OTLSHAPE_M_18c57eb3ee6f431aa6434a3d42d6be08_Title">
            <a:extLst>
              <a:ext uri="{FF2B5EF4-FFF2-40B4-BE49-F238E27FC236}">
                <a16:creationId xmlns:a16="http://schemas.microsoft.com/office/drawing/2014/main" id="{E5651956-1DA2-8C70-2BE4-2E62C01B4017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5701402" y="1836493"/>
            <a:ext cx="584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6">
                <a:solidFill>
                  <a:schemeClr val="dk1"/>
                </a:solidFill>
                <a:latin typeface="Arial" panose="020B0604020202020204" pitchFamily="34" charset="0"/>
              </a:rPr>
              <a:t>Nexus One</a:t>
            </a:r>
          </a:p>
        </p:txBody>
      </p:sp>
      <p:sp>
        <p:nvSpPr>
          <p:cNvPr id="177" name="OTLSHAPE_M_18c57eb3ee6f431aa6434a3d42d6be08_Date">
            <a:extLst>
              <a:ext uri="{FF2B5EF4-FFF2-40B4-BE49-F238E27FC236}">
                <a16:creationId xmlns:a16="http://schemas.microsoft.com/office/drawing/2014/main" id="{C8CC2D07-DDB2-BD48-6DED-47D3AA632AEC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5778259" y="1993338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1"/>
                </a:solidFill>
                <a:latin typeface="Arial" panose="020B0604020202020204" pitchFamily="34" charset="0"/>
              </a:rPr>
              <a:t>Jan 2010</a:t>
            </a:r>
          </a:p>
        </p:txBody>
      </p:sp>
      <p:sp>
        <p:nvSpPr>
          <p:cNvPr id="183" name="OTLSHAPE_M_2fa85803e70846fa8a9a4dfcabd5f79f_Title">
            <a:extLst>
              <a:ext uri="{FF2B5EF4-FFF2-40B4-BE49-F238E27FC236}">
                <a16:creationId xmlns:a16="http://schemas.microsoft.com/office/drawing/2014/main" id="{369DC275-BC0F-741B-5199-402DABF6B4F4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7007799" y="2334895"/>
            <a:ext cx="10795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6">
                <a:solidFill>
                  <a:schemeClr val="dk1"/>
                </a:solidFill>
                <a:latin typeface="Arial" panose="020B0604020202020204" pitchFamily="34" charset="0"/>
              </a:rPr>
              <a:t>Google sells Mobility,</a:t>
            </a:r>
          </a:p>
          <a:p>
            <a:pPr algn="ctr"/>
            <a:r>
              <a:rPr lang="en-US" sz="900" spc="-6">
                <a:solidFill>
                  <a:schemeClr val="dk1"/>
                </a:solidFill>
                <a:latin typeface="Arial" panose="020B0604020202020204" pitchFamily="34" charset="0"/>
              </a:rPr>
              <a:t> buys Nest</a:t>
            </a:r>
            <a:endParaRPr lang="en-US" sz="900" spc="-6" dirty="0">
              <a:solidFill>
                <a:schemeClr val="dk1"/>
              </a:solidFill>
              <a:latin typeface="Arial" panose="020B0604020202020204" pitchFamily="34" charset="0"/>
            </a:endParaRPr>
          </a:p>
        </p:txBody>
      </p:sp>
      <p:sp>
        <p:nvSpPr>
          <p:cNvPr id="184" name="OTLSHAPE_M_2fa85803e70846fa8a9a4dfcabd5f79f_Date">
            <a:extLst>
              <a:ext uri="{FF2B5EF4-FFF2-40B4-BE49-F238E27FC236}">
                <a16:creationId xmlns:a16="http://schemas.microsoft.com/office/drawing/2014/main" id="{AE37AFB4-B2AC-C151-3EFF-BA4D7D8B4438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7334528" y="2623185"/>
            <a:ext cx="419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pc="-8">
                <a:solidFill>
                  <a:schemeClr val="dk1"/>
                </a:solidFill>
                <a:latin typeface="Arial" panose="020B0604020202020204" pitchFamily="34" charset="0"/>
              </a:rPr>
              <a:t>Jan 2014</a:t>
            </a:r>
          </a:p>
        </p:txBody>
      </p:sp>
      <p:pic>
        <p:nvPicPr>
          <p:cNvPr id="131" name="Picture 130" descr="History of Google company">
            <a:extLst>
              <a:ext uri="{FF2B5EF4-FFF2-40B4-BE49-F238E27FC236}">
                <a16:creationId xmlns:a16="http://schemas.microsoft.com/office/drawing/2014/main" id="{93803E11-E523-32C0-8CC8-79A989D1669B}"/>
              </a:ext>
            </a:extLst>
          </p:cNvPr>
          <p:cNvPicPr>
            <a:picLocks noChangeAspect="1"/>
          </p:cNvPicPr>
          <p:nvPr/>
        </p:nvPicPr>
        <p:blipFill>
          <a:blip r:embed="rId183"/>
          <a:stretch>
            <a:fillRect/>
          </a:stretch>
        </p:blipFill>
        <p:spPr>
          <a:xfrm>
            <a:off x="5014568" y="587994"/>
            <a:ext cx="2162864" cy="752301"/>
          </a:xfrm>
          <a:prstGeom prst="rect">
            <a:avLst/>
          </a:prstGeom>
        </p:spPr>
      </p:pic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17455BB4-80E8-2C8E-4489-D7A0B0827908}"/>
              </a:ext>
            </a:extLst>
          </p:cNvPr>
          <p:cNvPicPr>
            <a:picLocks noChangeAspect="1"/>
          </p:cNvPicPr>
          <p:nvPr/>
        </p:nvPicPr>
        <p:blipFill>
          <a:blip r:embed="rId1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861" y="5401191"/>
            <a:ext cx="2758679" cy="510584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833A1754-811B-1C05-258C-75D9565BCB88}"/>
              </a:ext>
            </a:extLst>
          </p:cNvPr>
          <p:cNvPicPr>
            <a:picLocks noChangeAspect="1"/>
          </p:cNvPicPr>
          <p:nvPr/>
        </p:nvPicPr>
        <p:blipFill rotWithShape="1">
          <a:blip r:embed="rId18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"/>
          <a:stretch/>
        </p:blipFill>
        <p:spPr>
          <a:xfrm>
            <a:off x="11206217" y="3041118"/>
            <a:ext cx="223784" cy="193889"/>
          </a:xfrm>
          <a:prstGeom prst="rect">
            <a:avLst/>
          </a:prstGeom>
        </p:spPr>
      </p:pic>
      <p:pic>
        <p:nvPicPr>
          <p:cNvPr id="136" name="Picture 135" descr="Icon&#10;&#10;Description automatically generated">
            <a:extLst>
              <a:ext uri="{FF2B5EF4-FFF2-40B4-BE49-F238E27FC236}">
                <a16:creationId xmlns:a16="http://schemas.microsoft.com/office/drawing/2014/main" id="{59D8145F-798D-C940-B457-A51155361D87}"/>
              </a:ext>
            </a:extLst>
          </p:cNvPr>
          <p:cNvPicPr>
            <a:picLocks noChangeAspect="1"/>
          </p:cNvPicPr>
          <p:nvPr/>
        </p:nvPicPr>
        <p:blipFill>
          <a:blip r:embed="rId18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448" y="5154235"/>
            <a:ext cx="2333128" cy="321429"/>
          </a:xfrm>
          <a:prstGeom prst="rect">
            <a:avLst/>
          </a:prstGeom>
        </p:spPr>
      </p:pic>
      <p:pic>
        <p:nvPicPr>
          <p:cNvPr id="3" name="Graphic 2" descr="Magnifying glass with solid fill">
            <a:extLst>
              <a:ext uri="{FF2B5EF4-FFF2-40B4-BE49-F238E27FC236}">
                <a16:creationId xmlns:a16="http://schemas.microsoft.com/office/drawing/2014/main" id="{CFA695C3-03D3-1DA5-E867-82654C986ACC}"/>
              </a:ext>
            </a:extLst>
          </p:cNvPr>
          <p:cNvPicPr>
            <a:picLocks noChangeAspect="1"/>
          </p:cNvPicPr>
          <p:nvPr/>
        </p:nvPicPr>
        <p:blipFill>
          <a:blip r:embed="rId18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8"/>
              </a:ext>
            </a:extLst>
          </a:blip>
          <a:stretch>
            <a:fillRect/>
          </a:stretch>
        </p:blipFill>
        <p:spPr>
          <a:xfrm>
            <a:off x="764747" y="3047468"/>
            <a:ext cx="182880" cy="1828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770414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kuMCIsIk9yaWdpbmFsQXNzZW1ibHlWZXJzaW9uIjoiNi4wNS4wMC4wMCIsIkVkaXRpb24iOm51bGwsIkxhc3RTYXZlZEVkaXRpb24iOjMsIklzUGx1c0VkaXRpb24iOmZhbHNlLCJJc1Byb0VkaXRpb24iOmZhbHNlfSwiRWZmZWN0IjowLCJTdHlsZSI6eyIkaWQiOiIzIiwiRGVmYXVsdERlcGVuZGVuY3lTdHlsZSI6eyIkaWQiOiI0IiwiTGluZVN0eWxlIjp7IiRpZCI6IjUiLCJMaW5lQ29sb3IiOnsiJGlkIjoiNiIsIiR0eXBlIjoiTkxSRS5Db21tb24uRG9tLlNvbGlkQ29sb3JCcnVzaCwgTkxSRS5Db21tb24iLCJDb2xvciI6eyIkaWQiOiI3IiwiQSI6MjU1LCJSIjowLCJHIjowLCJCIjowfX0sIkxpbmVXZWlnaHQiOjEuMCwiTGluZVR5cGUiOjAsIlBhcmVudFN0eWxlIjpudWxsfSwiRW5kQXJyb3doZWFkTGluZVN0eWxlIjp7IiRpZCI6IjgiLCJLaW5kIjoxLCJXaWR0aCI6MSwiTGVuZ3RoIjowLCJQYXJlbnRTdHlsZSI6bnVsbH0sIkJyaW5nVG9Gcm9udCI6dHJ1ZSwiRWxib3dSYWRpdXMiOjAuMCwiTWFyZ2luIjp7IiRpZCI6IjkiLCJUb3AiOjAuMCwiTGVmdCI6MC4wLCJSaWdodCI6MC4wLCJCb3R0b20iOjAuMH0sIlBhZGRpbmciOnsiJGlkIjoiMTAiLCJUb3AiOjAuMCwiTGVmdCI6MC4wLCJSaWdodCI6MC4wLCJCb3R0b20iOjAuMH0sIkJhY2tncm91bmQiOm51bGwsIklzVmlzaWJsZSI6dHJ1ZSwiV2lkdGgiOjAuMCwiSGVpZ2h0IjowLjAsIkJvcmRlclN0eWxlIjpudWxsLCJQYXJlbnRTdHlsZSI6bnVsbH0sIkNyaXRpY2FsUGF0aFN0eWxlIjp7IiRpZCI6IjExIiwiQ3JpdGljYWxQYXRoU3R5bGVPcHRpb25zIjoxNSwiTGluZVN0eWxlIjp7IiRpZCI6IjEyIiwiTGluZUNvbG9yIjp7IiRpZCI6IjEzIiwiJHR5cGUiOiJOTFJFLkNvbW1vbi5Eb20uU29saWRDb2xvckJydXNoLCBOTFJFLkNvbW1vbiIsIkNvbG9yIjp7IiRpZCI6IjE0IiwiQSI6MjU1LCJSIjoyMjIsIkciOjUwLCJCIjo1MH19LCJMaW5lV2VpZ2h0IjoxLjAsIkxpbmVUeXBlIjowLCJQYXJlbnRTdHlsZSI6bnVsbH0sIlRpdGxlRm9yZWdyb3VuZCI6eyIkaWQiOiIxNSIsIkNvbG9yIjp7IiRpZCI6IjE2IiwiQSI6MjU1LCJSIjoxNzYsIkciOjE5LCJCIjoyNX19LCJTaGFwZXNCYWNrZ3JvdW5kIjp7IiRpZCI6IjE3IiwiQ29sb3IiOnsiJGlkIjoiMTgiLCJBIjoyNTUsIlIiOjI1MywiRyI6MjAzLCJCIjoyMDh9fSwiU2hhcGVzQm9yZGVyU3R5bGUiOnsiJGlkIjoiMTkiLCJMaW5lQ29sb3IiOnsiJGlkIjoiMjAiLCIkdHlwZSI6Ik5MUkUuQ29tbW9uLkRvbS5Tb2xpZENvbG9yQnJ1c2gsIE5MUkUuQ29tbW9uIiwiQ29sb3IiOnsiJGlkIjoiMjEiLCJBIjoyNTUsIlIiOjIyMiwiRyI6NTAsIkIiOjUwfX0sIkxpbmVXZWlnaHQiOjEuNSwiTGluZVR5cGUiOjAsIlBhcmVudFN0eWxlIjpudWxsfSwiTWFyZ2luIjp7IiRpZCI6IjIyIiwiVG9wIjowLjAsIkxlZnQiOjAuMCwiUmlnaHQiOjAuMCwiQm90dG9tIjowLjB9LCJQYWRkaW5nIjp7IiRpZCI6IjIzIiwiVG9wIjowLjAsIkxlZnQiOjAuMCwiUmlnaHQiOjAuMCwiQm90dG9tIjowLjB9LCJCYWNrZ3JvdW5kIjpudWxsLCJJc1Zpc2libGUiOmZhbHNlLCJXaWR0aCI6MC4wLCJIZWlnaHQiOjAuMCwiQm9yZGVyU3R5bGUiOm51bGwsIlBhcmVudFN0eWxlIjpudWxsfSwiUGFuZWxzU3BhY2luZ0RlZmluaXRpb24iOnsiJGlkIjoiMjQiLCJTcGFjaW5nQWJvdmVUaW1lYmFuZCI6MTYsIlNwYWNpbmdCZWxvd1RpbWViYW5kIjoxNiwiU3BhY2luZ0Fib3ZlQmV0d2VlblN3aW1sYW5lc0FuZFRhc2tzIjoxNiwiU3BhY2luZ0JlbG93QmV0d2VlblN3aW1sYW5lc0FuZFRhc2tzIjoxNn0sIlRpbWViYW5kU3R5bGUiOnsiJGlkIjoiMjUiLCJTY2FsZU1hcmtpbmciOjAsIlNoYXBlIjowLCJTaGFwZVN0eWxlIjp7IiRpZCI6IjI2IiwiTWFyZ2luIjp7IiRpZCI6IjI3IiwiVG9wIjowLjAsIkxlZnQiOjEwLjAsIlJpZ2h0IjoxMC4wLCJCb3R0b20iOjAuMH0sIlBhZGRpbmciOnsiJGlkIjoiMjgiLCJUb3AiOjMuMCwiTGVmdCI6MTMuMCwiUmlnaHQiOjEzLjAsIkJvdHRvbSI6My4wfSwiQmFja2dyb3VuZCI6eyIkaWQiOiIyOSIsIkNvbG9yIjp7IiRpZCI6IjMwIiwiQSI6MjU1LCJSIjoyNTUsIkciOjI1NSwiQiI6MjU1fX0sIklzVmlzaWJsZSI6dHJ1ZSwiV2lkdGgiOjg1OC4wLCJIZWlnaHQiOjMwLjAsIkJvcmRlclN0eWxlIjp7IiRpZCI6IjMxIiwiTGluZUNvbG9yIjp7IiRpZCI6IjMyIiwiJHR5cGUiOiJOTFJFLkNvbW1vbi5Eb20uU29saWRDb2xvckJydXNoLCBOTFJFLkNvbW1vbiIsIkNvbG9yIjp7IiRpZCI6IjMzIiwiQSI6MjU1LCJSIjoyNTUsIkciOjAsIkIiOjB9fSwiTGluZVdlaWdodCI6MC4wLCJMaW5lVHlwZSI6MCwiUGFyZW50U3R5bGUiOm51bGx9LCJQYXJlbnRTdHlsZSI6bnVsbH0sIk1pZGRsZVRpZXJTaGFwZVN0eWxlIjp7IiRpZCI6IjM0IiwiTWFyZ2luIjp7IiRpZCI6IjM1IiwiVG9wIjowLjAsIkxlZnQiOjEwLjAsIlJpZ2h0IjoxMC4wLCJCb3R0b20iOjAuMH0sIlBhZGRpbmciOnsiJGlkIjoiMzYiLCJUb3AiOjMuMCwiTGVmdCI6MTMuMCwiUmlnaHQiOjEzLjAsIkJvdHRvbSI6My4wfSwiQmFja2dyb3VuZCI6eyIkaWQiOiIzNyIsIkNvbG9yIjp7IiRpZCI6IjM4IiwiQSI6MjU1LCJSIjo2OCwiRyI6ODQsIkIiOjEwNn19LCJJc1Zpc2libGUiOnRydWUsIldpZHRoIjo4NTguMCwiSGVpZ2h0IjozMC4wLCJCb3JkZXJTdHlsZSI6eyIkaWQiOiIzOSIsIkxpbmVDb2xvciI6eyIkaWQiOiI0MCIsIiR0eXBlIjoiTkxSRS5Db21tb24uRG9tLlNvbGlkQ29sb3JCcnVzaCwgTkxSRS5Db21tb24iLCJDb2xvciI6eyIkaWQiOiI0MSIsIkEiOjI1NSwiUiI6MjU1LCJHIjowLCJCIjowfX0sIkxpbmVXZWlnaHQiOjAuMCwiTGluZVR5cGUiOjAsIlBhcmVudFN0eWxlIjpudWxsfSwiUGFyZW50U3R5bGUiOm51bGx9LCJCb3R0b21UaWVyU2hhcGVTdHlsZSI6eyIkaWQiOiI0MiIsIk1hcmdpbiI6eyIkaWQiOiI0MyIsIlRvcCI6MC4wLCJMZWZ0IjoxMC4wLCJSaWdodCI6MTAuMCwiQm90dG9tIjowLjB9LCJQYWRkaW5nIjp7IiRpZCI6IjQ0IiwiVG9wIjozLjAsIkxlZnQiOjEzLjAsIlJpZ2h0IjoxMy4wLCJCb3R0b20iOjMuMH0sIkJhY2tncm91bmQiOnsiJGlkIjoiNDUiLCJDb2xvciI6eyIkaWQiOiI0NiIsIkEiOjI1NSwiUiI6NjgsIkciOjg0LCJCIjoxMDZ9fSwiSXNWaXNpYmxlIjp0cnVlLCJXaWR0aCI6ODU4LjAsIkhlaWdodCI6MzAuMCwiQm9yZGVyU3R5bGUiOnsiJGlkIjoiNDciLCJMaW5lQ29sb3IiOnsiJGlkIjoiNDgiLCIkdHlwZSI6Ik5MUkUuQ29tbW9uLkRvbS5Tb2xpZENvbG9yQnJ1c2gsIE5MUkUuQ29tbW9uIiwiQ29sb3IiOnsiJGlkIjoiNDkiLCJBIjoyNTUsIlIiOjI1NSwiRyI6MCwiQiI6MH19LCJMaW5lV2VpZ2h0IjowLjAsIkxpbmVUeXBlIjowLCJQYXJlbnRTdHlsZSI6bnVsbH0sIlBhcmVudFN0eWxlIjpudWxsfSwiUmlnaHRFbmRDYXBzU3R5bGUiOnsiJGlkIjoiNTAiLCJGb250U2V0dGluZ3MiOnsiJGlkIjoiNTEiLCJGb250U2l6ZSI6MTIsIkZvbnROYW1lIjoiQ2FsaWJyaSIsIklzQm9sZCI6dHJ1ZSwiSXNJdGFsaWMiOmZhbHNlLCJJc1VuZGVybGluZWQiOmZhbHNlLCJQYXJlbnRTdHlsZSI6bnVsbH0sIkF1dG9TaXplIjowLCJGb3JlZ3JvdW5kIjp7IiRpZCI6IjUyIiwiQ29sb3IiOnsiJGlkIjoiNTM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1NCIsIlRvcCI6MC4wLCJMZWZ0IjowLjAsIlJpZ2h0IjoyMC4wLCJCb3R0b20iOjAuMH0sIlBhZGRpbmciOnsiJGlkIjoiNTUiLCJUb3AiOjAuMCwiTGVmdCI6MC4wLCJSaWdodCI6MC4wLCJCb3R0b20iOjAuMH0sIkJhY2tncm91bmQiOnsiJGlkIjoiNTYiLCJDb2xvciI6eyIkaWQiOiI1NyIsIkEiOjg5LCJSIjowLCJHIjowLCJCIjowfX0sIklzVmlzaWJsZSI6ZmFsc2UsIldpZHRoIjowLjAsIkhlaWdodCI6MC4wLCJCb3JkZXJTdHlsZSI6bnVsbCwiUGFyZW50U3R5bGUiOm51bGx9LCJMZWZ0RW5kQ2Fwc1N0eWxlIjp7IiRpZCI6IjU4IiwiRm9udFNldHRpbmdzIjp7IiRpZCI6IjU5IiwiRm9udFNpemUiOjE4LCJGb250TmFtZSI6IkNhbGlicmkiLCJJc0JvbGQiOnRydWUsIklzSXRhbGljIjpmYWxzZSwiSXNVbmRlcmxpbmVkIjpmYWxzZSwiUGFyZW50U3R5bGUiOm51bGx9LCJBdXRvU2l6ZSI6MCwiRm9yZWdyb3VuZCI6eyIkaWQiOiI2MCIsIkNvbG9yIjp7IiRpZCI6IjYx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2MiIsIlRvcCI6MC4wLCJMZWZ0IjoyMC4wLCJSaWdodCI6MC4wLCJCb3R0b20iOjAuMH0sIlBhZGRpbmciOnsiJGlkIjoiNjMiLCJUb3AiOjAuMCwiTGVmdCI6MC4wLCJSaWdodCI6MC4wLCJCb3R0b20iOjAuMH0sIkJhY2tncm91bmQiOnsiJGlkIjoiNjQiLCJDb2xvciI6eyIkcmVmIjoiNTcifX0sIklzVmlzaWJsZSI6ZmFsc2UsIldpZHRoIjowLjAsIkhlaWdodCI6MC4wLCJCb3JkZXJTdHlsZSI6bnVsbCwiUGFyZW50U3R5bGUiOm51bGx9LCJUb2RheVRleHRTdHlsZSI6eyIkaWQiOiI2NSIsIkZvbnRTZXR0aW5ncyI6eyIkaWQiOiI2NiIsIkZvbnRTaXplIjoxMiwiRm9udE5hbWUiOiJDYWxpYnJpIiwiSXNCb2xkIjpmYWxz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jkiLCJUb3AiOjAuMCwiTGVmdCI6MC4wLCJSaWdodCI6MC4wLCJCb3R0b20iOjAuMH0sIlBhZGRpbmciOnsiJGlkIjoiNzAiLCJUb3AiOjAuMCwiTGVmdCI6MC4wLCJSaWdodCI6MC4wLCJCb3R0b20iOjAuMH0sIkJhY2tncm91bmQiOnsiJGlkIjoiNzEiLCJDb2xvciI6eyIkcmVmIjoiNTcifX0sIklzVmlzaWJsZSI6ZmFsc2UsIldpZHRoIjowLjAsIkhlaWdodCI6MC4wLCJCb3JkZXJTdHlsZSI6bnVsbCwiUGFyZW50U3R5bGUiOm51bGx9LCJUb2RheU1hcmtlclN0eWxlIjp7IiRpZCI6IjcyIiwiTWFyZ2luIjp7IiRpZCI6IjczIiwiVG9wIjowLjAsIkxlZnQiOjAuMCwiUmlnaHQiOjAuMCwiQm90dG9tIjowLjB9LCJQYWRkaW5nIjp7IiRpZCI6Ijc0IiwiVG9wIjowLjAsIkxlZnQiOjAuMCwiUmlnaHQiOjAuMCwiQm90dG9tIjowLjB9LCJCYWNrZ3JvdW5kIjp7IiRpZCI6Ijc1IiwiQ29sb3IiOnsiJGlkIjoiNzYiLCJBIjoyNTUsIlIiOjI1NSwiRyI6MCwiQiI6MH19LCJJc1Zpc2libGUiOnRydWUsIldpZHRoIjowLjAsIkhlaWdodCI6MC4wLCJCb3JkZXJTdHlsZSI6bnVsbCwiUGFyZW50U3R5bGUiOm51bGx9LCJTY2FsZVN0eWxlIjp7IiRpZCI6Ijc3IiwiU2hhcGUiOjQsIlNob3dTZWdtZW50U2VwYXJhdG9ycyI6dHJ1ZSwiU2VnbWVudFNlcGFyYXRvck9wYWNpdHkiOjMwLCJIYXNCZWVuVmlzaWJsZUJlZm9yZSI6dHJ1ZSwiRm9udFNldHRpbmdzIjp7IiRpZCI6Ijc4IiwiRm9udFNpemUiOjEyLCJGb250TmFtZSI6IkNhbGlicmkiLCJJc0JvbGQiOnRydWUsIklzSXRhbGljIjpmYWxzZSwiSXNVbmRlcmxpbmVkIjpmYWxzZSwiUGFyZW50U3R5bGUiOm51bGx9LCJBdXRvU2l6ZSI6MCwiRm9yZWdyb3VuZCI6eyIkaWQiOiI3OSIsIkNvbG9yIjp7IiRpZCI6IjgwIiwiQSI6MjU1LCJSIjoxNjUsIkciOjE2NSwiQiI6MTY1fX0sIk1heFdpZHRoIjoyMDAuMCwiTWF4SGVpZ2h0IjoiSW5maW5pdHkiLCJTbWFydEZvcmVncm91bmRJc0FjdGl2ZSI6ZmFsc2UsIkhvcml6b250YWxBbGlnbm1lbnQiOjAsIlZlcnRpY2FsQWxpZ25tZW50IjoxLCJTbWFydEZvcmVncm91bmQiOm51bGwsIkJhY2tncm91bmRGaWxsVHlwZSI6MCwiTWFyZ2luIjp7IiRpZCI6IjgxIiwiVG9wIjowLjAsIkxlZnQiOjUuMCwiUmlnaHQiOjAuMCwiQm90dG9tIjowLjB9LCJQYWRkaW5nIjp7IiRpZCI6IjgyIiwiVG9wIjowLjAsIkxlZnQiOjAuMCwiUmlnaHQiOjAuMCwiQm90dG9tIjowLjB9LCJCYWNrZ3JvdW5kIjp7IiRpZCI6IjgzIiwiQ29sb3IiOnsiJHJlZiI6IjU3In19LCJJc1Zpc2libGUiOnRydWUsIldpZHRoIjowLjAsIkhlaWdodCI6MC4wLCJCb3JkZXJTdHlsZSI6bnVsbCwiUGFyZW50U3R5bGUiOm51bGx9LCJTaW5nbGVTY2FsZVNoYXBlU3R5bGUiOnsiJGlkIjoiODQiLCJTaGFwZSI6MCwiSGVpZ2h0IjowLjB9LCJNaWRkbGVUaWVyU2NhbGVTdHlsZSI6eyIkaWQiOiI4NSIsIlNoYXBlIjo0LCJTaG93U2VnbWVudFNlcGFyYXRvcnMiOnRydWUsIlNlZ21lbnRTZXBhcmF0b3JPcGFjaXR5IjozMCwiSGFzQmVlblZpc2libGVCZWZvcmUiOmZhbHNlLCJGb250U2V0dGluZ3MiOnsiJGlkIjoiODYiLCJGb250U2l6ZSI6MTIsIkZvbnROYW1lIjoiQ2FsaWJyaSIsIklzQm9sZCI6ZmFsc2UsIklzSXRhbGljIjpmYWxzZSwiSXNVbmRlcmxpbmVkIjpmYWxzZSwiUGFyZW50U3R5bGUiOm51bGx9LCJBdXRvU2l6ZSI6MCwiRm9yZWdyb3VuZCI6eyIkaWQiOiI4NyIsIkNvbG9yIjp7IiRpZCI6Ijg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5IiwiVG9wIjowLjAsIkxlZnQiOjUuMCwiUmlnaHQiOjAuMCwiQm90dG9tIjowLjB9LCJQYWRkaW5nIjp7IiRpZCI6IjkwIiwiVG9wIjowLjAsIkxlZnQiOjAuMCwiUmlnaHQiOjAuMCwiQm90dG9tIjowLjB9LCJCYWNrZ3JvdW5kIjp7IiRpZCI6IjkxIiwiQ29sb3IiOnsiJGlkIjoiOTIiLCJBIjo4OSwiUiI6MCwiRyI6MCwiQiI6MH19LCJJc1Zpc2libGUiOmZhbHNlLCJXaWR0aCI6MC4wLCJIZWlnaHQiOjAuMCwiQm9yZGVyU3R5bGUiOm51bGwsIlBhcmVudFN0eWxlIjpudWxsfSwiQm90dG9tVGllclNjYWxlU3R5bGUiOnsiJGlkIjoiOTMiLCJTaGFwZSI6NCwiU2hvd1NlZ21lbnRTZXBhcmF0b3JzIjp0cnVlLCJTZWdtZW50U2VwYXJhdG9yT3BhY2l0eSI6MzAsIkhhc0JlZW5WaXNpYmxlQmVmb3JlIjpmYWxzZSwiRm9udFNldHRpbmdzIjp7IiRpZCI6Ijk0IiwiRm9udFNpemUiOjEyLCJGb250TmFtZSI6IkNhbGlicmkiLCJJc0JvbGQiOmZhbHNlLCJJc0l0YWxpYyI6ZmFsc2UsIklzVW5kZXJsaW5lZCI6ZmFsc2UsIlBhcmVudFN0eWxlIjpudWxsfSwiQXV0b1NpemUiOjAsIkZvcmVncm91bmQiOnsiJGlkIjoiOTUiLCJDb2xvciI6eyIkaWQiOiI5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5NyIsIlRvcCI6MC4wLCJMZWZ0Ijo1LjAsIlJpZ2h0IjowLjAsIkJvdHRvbSI6MC4wfSwiUGFkZGluZyI6eyIkaWQiOiI5OCIsIlRvcCI6MC4wLCJMZWZ0IjowLjAsIlJpZ2h0IjowLjAsIkJvdHRvbSI6MC4wfSwiQmFja2dyb3VuZCI6eyIkaWQiOiI5OSIsIkNvbG9yIjp7IiRpZCI6IjEwMCIsIkEiOjg5LCJSIjowLCJHIjowLCJCIjowfX0sIklzVmlzaWJsZSI6ZmFsc2UsIldpZHRoIjowLjAsIkhlaWdodCI6MC4wLCJCb3JkZXJTdHlsZSI6bnVsbCwiUGFyZW50U3R5bGUiOm51bGx9LCJFbGFwc2VkVGltZUJhY2tncm91bmQiOnsiJGlkIjoiMTAxIiwiQ29sb3IiOnsiJGlkIjoiMTAyIiwiQSI6NzcsIlIiOjI1NSwiRyI6MCwiQiI6MH19LCJBcHBlbmRZZWFyT25ZZWFyQ2hhbmdlIjp0cnVlLCJFbGFwc2VkVGltZUZvcm1hdCI6MCwiVG9kYXlNYXJrZXJQb3NpdGlvbiI6MCwiUXVpY2tQb3NpdGlvbiI6MywiQWJzb2x1dGVQb3NpdGlvbiI6MjMyLjQsIk1hcmdpbiI6eyIkaWQiOiIxMDMiLCJUb3AiOjAuMCwiTGVmdCI6MTAuMCwiUmlnaHQiOjEwLjAsIkJvdHRvbSI6MC4wfSwiUGFkZGluZyI6eyIkaWQiOiIxMDQiLCJUb3AiOjAuMCwiTGVmdCI6MC4wLCJSaWdodCI6MC4wLCJCb3R0b20iOjAuMH0sIkJhY2tncm91bmQiOnsiJGlkIjoiMTA1IiwiQ29sb3IiOnsiJGlkIjoiMTA2IiwiQSI6MjU1LCJSIjoxMTUsIkciOjExNSwiQiI6MTE1fX0sIklzVmlzaWJsZSI6dHJ1ZSwiV2lkdGgiOjAuMCwiSGVpZ2h0IjowLjAsIkJvcmRlclN0eWxlIjpudWxsLCJQYXJlbnRTdHlsZSI6bnVsbH0sIkRlZmF1bHRNaWxlc3RvbmVTdHlsZSI6eyIkaWQiOiIxMDciLCJTaGFwZSI6MCwiQ29ubmVjdG9yTWFyZ2luIjp7IiRpZCI6IjEwOCIsIlRvcCI6MC4wLCJMZWZ0IjoyLjAsIlJpZ2h0IjoyLjAsIkJvdHRvbSI6MC4wfSwiQ29ubmVjdG9yU3R5bGUiOnsiJGlkIjoiMTA5IiwiTGluZUNvbG9yIjp7IiRpZCI6IjExMCIsIiR0eXBlIjoiTkxSRS5Db21tb24uRG9tLlNvbGlkQ29sb3JCcnVzaCwgTkxSRS5Db21tb24iLCJDb2xvciI6eyIkaWQiOiIxMTEiLCJBIjoxMjcsIlIiOjMxLCJHIjo3MywiQiI6MTI2fX0sIkxpbmVXZWlnaHQiOjEuMCwiTGluZVR5cGUiOjAsIlBhcmVudFN0eWxlIjpudWxsfSwiSXNCZWxvd1RpbWViYW5kIjpmYWxzZSwiUG9zaXRpb25PblRhc2siOjAsIkhpZGVEYXRlIjpmYWxzZSwiU2hhcGVTaXplIjozLCJTcGFjaW5nIjoyLjAsIlBhZGRpbmciOnsiJGlkIjoiMTEyIiwiVG9wIjo3LjAsIkxlZnQiOjMuMCwiUmlnaHQiOjAuMCwiQm90dG9tIjoyLjB9LCJTaGFwZVN0eWxlIjp7IiRpZCI6IjExMyIsIk1hcmdpbiI6eyIkaWQiOiIxMTQiLCJUb3AiOjAuMCwiTGVmdCI6MC4wLCJSaWdodCI6MC4wLCJCb3R0b20iOjAuMH0sIlBhZGRpbmciOnsiJGlkIjoiMTE1IiwiVG9wIjowLjAsIkxlZnQiOjAuMCwiUmlnaHQiOjAuMCwiQm90dG9tIjowLjB9LCJCYWNrZ3JvdW5kIjp7IiRpZCI6IjExNiIsIkNvbG9yIjp7IiRpZCI6IjExNyIsIkEiOjI1NSwiUiI6MCwiRyI6MTE0LCJCIjoxODh9fSwiSXNWaXNpYmxlIjp0cnVlLCJXaWR0aCI6OS4wLCJIZWlnaHQiOjkuODAwMDAwMTkwNzM0ODYzMywiQm9yZGVyU3R5bGUiOnsiJGlkIjoiMTE4IiwiTGluZUNvbG9yIjp7IiRpZCI6IjExOSIsIiR0eXBlIjoiTkxSRS5Db21tb24uRG9tLlNvbGlkQ29sb3JCcnVzaCwgTkxSRS5Db21tb24iLCJDb2xvciI6eyIkaWQiOiIxMjAiLCJBIjoyNTUsIlIiOjI1NSwiRyI6MCwiQiI6MH19LCJMaW5lV2VpZ2h0IjowLjAsIkxpbmVUeXBlIjowLCJQYXJlbnRTdHlsZSI6bnVsbH0sIlBhcmVudFN0eWxlIjpudWxsfSwiVGl0bGVTdHlsZSI6eyIkaWQiOiIxMjEiLCJGb250U2V0dGluZ3MiOnsiJGlkIjoiMTIyIiwiRm9udFNpemUiOjksIkZvbnROYW1lIjoiQXJpYWwiLCJJc0JvbGQiOmZhbHNlLCJJc0l0YWxpYyI6ZmFsc2UsIklzVW5kZXJsaW5lZCI6ZmFsc2UsIlBhcmVudFN0eWxlIjpudWxsfSwiQXV0b1NpemUiOjAsIkZvcmVncm91bmQiOnsiJGlkIjoiMTIzIiwiQ29sb3IiOnsiJGlkIjoiMT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yNSIsIlRvcCI6MC4wLCJMZWZ0IjowLjAsIlJpZ2h0IjowLjAsIkJvdHRvbSI6MC4wfSwiUGFkZGluZyI6eyIkaWQiOiIxMjYiLCJUb3AiOjAuMCwiTGVmdCI6MC4wLCJSaWdodCI6MC4wLCJCb3R0b20iOjAuMH0sIkJhY2tncm91bmQiOnsiJGlkIjoiMTI3IiwiQ29sb3IiOnsiJHJlZiI6IjU3In19LCJJc1Zpc2libGUiOnRydWUsIldpZHRoIjowLjAsIkhlaWdodCI6MC4wLCJCb3JkZXJTdHlsZSI6bnVsbCwiUGFyZW50U3R5bGUiOm51bGx9LCJEYXRlU3R5bGUiOnsiJGlkIjoiMTI4IiwiRm9udFNldHRpbmdzIjp7IiRpZCI6IjEyOSIsIkZvbnRTaXplIjo4LCJGb250TmFtZSI6IkFyaWFsIiwiSXNCb2xkIjpmYWxzZSwiSXNJdGFsaWMiOmZhbHNlLCJJc1VuZGVybGluZWQiOmZhbHNlLCJQYXJlbnRTdHlsZSI6bnVsbH0sIkF1dG9TaXplIjowLCJGb3JlZ3JvdW5kIjp7IiRpZCI6IjEzMCIsIkNvbG9yIjp7IiRpZCI6IjE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zIiLCJUb3AiOjAuMCwiTGVmdCI6MC4wLCJSaWdodCI6MC4wLCJCb3R0b20iOjAuMH0sIlBhZGRpbmciOnsiJGlkIjoiMTMzIiwiVG9wIjowLjAsIkxlZnQiOjAuMCwiUmlnaHQiOjAuMCwiQm90dG9tIjowLjB9LCJCYWNrZ3JvdW5kIjp7IiRpZCI6IjEzNCIsIkNvbG9yIjp7IiRyZWYiOiI1NyJ9fSwiSXNWaXNpYmxlIjp0cnVlLCJXaWR0aCI6MC4wLCJIZWlnaHQiOjAuMCwiQm9yZGVyU3R5bGUiOm51bGwsIlBhcmVudFN0eWxlIjpudWxsfSwiRGF0ZUZvcm1hdCI6eyIkaWQiOiIxMzU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2IiwiRm9ybWF0IjowLCJJc1Zpc2libGUiOmZhbHNlLCJMYXN0S25vd25WaXNpYmlsaXR5U3RhdGUiOmZhbHNlfSwiSXNWaXNpYmxlIjp0cnVlLCJQYXJlbnRTdHlsZSI6bnVsbH0sIkRlZmF1bHRUYXNrU3R5bGUiOnsiJGlkIjoiMTM3IiwiU2hhcGUiOjIsIlNoYXBlVGhpY2tuZXNzIjoxLCJEdXJhdGlvbkZvcm1hdCI6MCwiSW5jbHVkZU5vbldvcmtpbmdEYXlzSW5EdXJhdGlvbiI6ZmFsc2UsIlBlcmNlbnRhZ2VDb21wbGV0ZVN0eWxlIjp7IiRpZCI6IjEzOCIsIkZvbnRTZXR0aW5ncyI6eyIkaWQiOiIxMzkiLCJGb250U2l6ZSI6MTAsIkZvbnROYW1lIjoiQ2FsaWJyaSIsIklzQm9sZCI6ZmFsc2UsIklzSXRhbGljIjpmYWxzZSwiSXNVbmRlcmxpbmVkIjpmYWxzZSwiUGFyZW50U3R5bGUiOm51bGx9LCJBdXRvU2l6ZSI6MCwiRm9yZWdyb3VuZCI6eyIkaWQiOiIxNDAiLCJDb2xvciI6eyIkaWQiOiIxNDE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0MiIsIlRvcCI6MC4wLCJMZWZ0IjowLjAsIlJpZ2h0IjowLjAsIkJvdHRvbSI6MC4wfSwiUGFkZGluZyI6eyIkaWQiOiIxNDMiLCJUb3AiOjAuMCwiTGVmdCI6MC4wLCJSaWdodCI6MC4wLCJCb3R0b20iOjAuMH0sIkJhY2tncm91bmQiOnsiJGlkIjoiMTQ0IiwiQ29sb3IiOnsiJHJlZiI6IjU3In19LCJJc1Zpc2libGUiOnRydWUsIldpZHRoIjowLjAsIkhlaWdodCI6MC4wLCJCb3JkZXJTdHlsZSI6bnVsbCwiUGFyZW50U3R5bGUiOm51bGx9LCJEdXJhdGlvblN0eWxlIjp7IiRpZCI6IjE0NSIsIkZvbnRTZXR0aW5ncyI6eyIkaWQiOiIxNDYiLCJGb250U2l6ZSI6MTAsIkZvbnROYW1lIjoiQ2FsaWJyaSIsIklzQm9sZCI6ZmFsc2UsIklzSXRhbGljIjpmYWxzZSwiSXNVbmRlcmxpbmVkIjpmYWxzZSwiUGFyZW50U3R5bGUiOm51bGx9LCJBdXRvU2l6ZSI6MCwiRm9yZWdyb3VuZCI6eyIkaWQiOiIxNDciLCJDb2xvciI6eyIkaWQiOiIxN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DkiLCJUb3AiOjAuMCwiTGVmdCI6MC4wLCJSaWdodCI6MC4wLCJCb3R0b20iOjAuMH0sIlBhZGRpbmciOnsiJGlkIjoiMTUwIiwiVG9wIjowLjAsIkxlZnQiOjAuMCwiUmlnaHQiOjAuMCwiQm90dG9tIjowLjB9LCJCYWNrZ3JvdW5kIjp7IiRpZCI6IjE1MSIsIkNvbG9yIjp7IiRyZWYiOiI1NyJ9fSwiSXNWaXNpYmxlIjp0cnVlLCJXaWR0aCI6MC4wLCJIZWlnaHQiOjAuMCwiQm9yZGVyU3R5bGUiOm51bGwsIlBhcmVudFN0eWxlIjpudWxsfSwiSG9yaXpvbnRhbENvbm5lY3RvclN0eWxlIjp7IiRpZCI6IjE1MiIsIkxpbmVDb2xvciI6eyIkaWQiOiIxNTMiLCIkdHlwZSI6Ik5MUkUuQ29tbW9uLkRvbS5Tb2xpZENvbG9yQnJ1c2gsIE5MUkUuQ29tbW9uIiwiQ29sb3IiOnsiJGlkIjoiMTU0IiwiQSI6MjU1LCJSIjoyMDQsIkciOjIwNCwiQiI6MjA0fX0sIkxpbmVXZWlnaHQiOjEuMCwiTGluZVR5cGUiOjAsIlBhcmVudFN0eWxlIjpudWxsfSwiVmVydGljYWxDb25uZWN0b3JTdHlsZSI6eyIkaWQiOiIxNTUiLCJMaW5lQ29sb3IiOnsiJGlkIjoiMTU2IiwiJHR5cGUiOiJOTFJFLkNvbW1vbi5Eb20uU29saWRDb2xvckJydXNoLCBOTFJFLkNvbW1vbiIsIkNvbG9yIjp7IiRpZCI6IjE1Ny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2LCJTcGFjaW5nIjo1LCJJc0JlbG93VGltZWJhbmQiOnRydWUsIlBlcmNlbnRhZ2VDb21wbGV0ZVNoYXBlT3BhY2l0eSI6MzUsIlNoYXBlU3R5bGUiOnsiJGlkIjoiMTU4IiwiTWFyZ2luIjp7IiRpZCI6IjE1OSIsIlRvcCI6MC4wLCJMZWZ0Ijo0LjAsIlJpZ2h0Ijo0LjAsIkJvdHRvbSI6MC4wfSwiUGFkZGluZyI6eyIkaWQiOiIxNjAiLCJUb3AiOjAuMCwiTGVmdCI6MC4wLCJSaWdodCI6MC4wLCJCb3R0b20iOjAuMH0sIkJhY2tncm91bmQiOnsiJGlkIjoiMTYxIiwiQ29sb3IiOnsiJGlkIjoiMTYyIiwiQSI6MjU1LCJSIjowLCJHIjoxMTQsIkIiOjE4OH19LCJJc1Zpc2libGUiOnRydWUsIldpZHRoIjowLjAsIkhlaWdodCI6MTYuMCwiQm9yZGVyU3R5bGUiOnsiJGlkIjoiMTYzIiwiTGluZUNvbG9yIjp7IiRpZCI6IjE2NCIsIiR0eXBlIjoiTkxSRS5Db21tb24uRG9tLlNvbGlkQ29sb3JCcnVzaCwgTkxSRS5Db21tb24iLCJDb2xvciI6eyIkaWQiOiIxNjUiLCJBIjoyNTUsIlIiOjI1NSwiRyI6MCwiQiI6MH19LCJMaW5lV2VpZ2h0IjowLjAsIkxpbmVUeXBlIjowLCJQYXJlbnRTdHlsZSI6bnVsbH0sIlBhcmVudFN0eWxlIjpudWxsfSwiVGl0bGVTdHlsZSI6eyIkaWQiOiIxNjYiLCJGb250U2V0dGluZ3MiOnsiJGlkIjoiMTY3IiwiRm9udFNpemUiOjExLCJGb250TmFtZSI6IkNhbGlicmkiLCJJc0JvbGQiOnRydWUsIklzSXRhbGljIjpmYWxzZSwiSXNVbmRlcmxpbmVkIjpmYWxzZSwiUGFyZW50U3R5bGUiOm51bGx9LCJBdXRvU2l6ZSI6MCwiRm9yZWdyb3VuZCI6eyIkaWQiOiIxNjgiLCJDb2xvciI6eyIkaWQiOiIxNjk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cwIiwiVG9wIjowLjAsIkxlZnQiOjAuMCwiUmlnaHQiOjAuMCwiQm90dG9tIjowLjB9LCJQYWRkaW5nIjp7IiRpZCI6IjE3MSIsIlRvcCI6MC4wLCJMZWZ0IjowLjAsIlJpZ2h0IjowLjAsIkJvdHRvbSI6MC4wfSwiQmFja2dyb3VuZCI6eyIkaWQiOiIxNzIiLCJDb2xvciI6eyIkcmVmIjoiNTcifX0sIklzVmlzaWJsZSI6dHJ1ZSwiV2lkdGgiOjAuMCwiSGVpZ2h0IjowLjAsIkJvcmRlclN0eWxlIjpudWxsLCJQYXJlbnRTdHlsZSI6bnVsbH0sIkRhdGVTdHlsZSI6eyIkaWQiOiIxNzMiLCJGb250U2V0dGluZ3MiOnsiJGlkIjoiMTc0IiwiRm9udFNpemUiOjEwLCJGb250TmFtZSI6IkNhbGlicmkiLCJJc0JvbGQiOmZhbHNlLCJJc0l0YWxpYyI6ZmFsc2UsIklzVW5kZXJsaW5lZCI6ZmFsc2UsIlBhcmVudFN0eWxlIjpudWxsfSwiQXV0b1NpemUiOjAsIkZvcmVncm91bmQiOnsiJGlkIjoiMTc1IiwiQ29sb3IiOnsiJGlkIjoiMTc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ciLCJUb3AiOjAuMCwiTGVmdCI6MC4wLCJSaWdodCI6MC4wLCJCb3R0b20iOjAuMH0sIlBhZGRpbmciOnsiJGlkIjoiMTc4IiwiVG9wIjowLjAsIkxlZnQiOjAuMCwiUmlnaHQiOjAuMCwiQm90dG9tIjowLjB9LCJCYWNrZ3JvdW5kIjp7IiRpZCI6IjE3OSIsIkNvbG9yIjp7IiRyZWYiOiI1NyJ9fSwiSXNWaXNpYmxlIjp0cnVlLCJXaWR0aCI6MC4wLCJIZWlnaHQiOjAuMCwiQm9yZGVyU3R5bGUiOm51bGwsIlBhcmVudFN0eWxlIjpudWxsfSwiRGF0ZUZvcm1hdCI6eyIkaWQiOiIx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xIiwiRm9ybWF0IjowLCJJc1Zpc2libGUiOmZhbHNlLCJMYXN0S25vd25WaXNpYmlsaXR5U3RhdGUiOmZhbHNlfSwiSXNWaXNpYmxlIjp0cnVlLCJQYXJlbnRTdHlsZSI6bnVsbCwiX2V4cGxpY2l0bHlTZXQiOnsiJGlkIjoiMTg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E4MyIsIlRpdGxlUG9zaXRpb24iOiJSaWdodCIsIkRhdGVQb3NpdGlvbiI6IkxlZnQiLCJTaGFwZVR5cGUiOjAsIlNoYXBlU2l6ZSI6MywiU3BhY2luZyI6NSwiU2hhcGVTdHlsZSI6eyIkaWQiOiIxODQiLCJNYXJnaW4iOnsiJGlkIjoiMTg1IiwiVG9wIjowLjAsIkxlZnQiOjAuMCwiUmlnaHQiOjAuMCwiQm90dG9tIjowLjB9LCJQYWRkaW5nIjp7IiRpZCI6IjE4NiIsIlRvcCI6MC4wLCJMZWZ0IjowLjAsIlJpZ2h0IjowLjAsIkJvdHRvbSI6MC4wfSwiQmFja2dyb3VuZCI6eyIkaWQiOiIxODciLCJDb2xvciI6eyIkaWQiOiIxODgiLCJBIjoyNTUsIlIiOjAsIkciOjExNCwiQiI6MTg4fX0sIklzVmlzaWJsZSI6dHJ1ZSwiV2lkdGgiOjkuMCwiSGVpZ2h0Ijo5LjgwMDAwMDE5MDczNDg2MzMsIkJvcmRlclN0eWxlIjp7IiRpZCI6IjE4OSIsIkxpbmVDb2xvciI6eyIkaWQiOiIxOTAiLCIkdHlwZSI6Ik5MUkUuQ29tbW9uLkRvbS5Tb2xpZENvbG9yQnJ1c2gsIE5MUkUuQ29tbW9uIiwiQ29sb3IiOnsiJGlkIjoiMTkxIiwiQSI6MjU1LCJSIjoyNTUsIkciOjAsIkIiOjB9fSwiTGluZVdlaWdodCI6MC4wLCJMaW5lVHlwZSI6MCwiUGFyZW50U3R5bGUiOm51bGx9LCJQYXJlbnRTdHlsZSI6bnVsbH0sIlRpdGxlU3R5bGUiOnsiJGlkIjoiMTkyIiwiRm9udFNldHRpbmdzIjp7IiRpZCI6IjE5MyIsIkZvbnRTaXplIjo5LCJGb250TmFtZSI6IkFyaWFsIiwiSXNCb2xkIjpmYWxzZSwiSXNJdGFsaWMiOmZhbHNlLCJJc1VuZGVybGluZWQiOmZhbHNlLCJQYXJlbnRTdHlsZSI6bnVsbH0sIkF1dG9TaXplIjowLCJGb3JlZ3JvdW5kIjp7IiRpZCI6IjE5NCIsIkNvbG9yIjp7IiRpZCI6IjE5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TYiLCJUb3AiOjAuMCwiTGVmdCI6MC4wLCJSaWdodCI6MC4wLCJCb3R0b20iOjAuMH0sIlBhZGRpbmciOnsiJGlkIjoiMTk3IiwiVG9wIjowLjAsIkxlZnQiOjAuMCwiUmlnaHQiOjAuMCwiQm90dG9tIjowLjB9LCJCYWNrZ3JvdW5kIjp7IiRpZCI6IjE5OCIsIkNvbG9yIjp7IiRpZCI6IjE5OSIsIkEiOjg5LCJSIjowLCJHIjowLCJCIjowfX0sIklzVmlzaWJsZSI6dHJ1ZSwiV2lkdGgiOjAuMCwiSGVpZ2h0IjowLjAsIkJvcmRlclN0eWxlIjpudWxsLCJQYXJlbnRTdHlsZSI6bnVsbH0sIkRhdGVTdHlsZSI6eyIkaWQiOiIyMDAiLCJGb250U2V0dGluZ3MiOnsiJGlkIjoiMjAxIiwiRm9udFNpemUiOjgsIkZvbnROYW1lIjoiQXJpYWwiLCJJc0JvbGQiOmZhbHNlLCJJc0l0YWxpYyI6ZmFsc2UsIklzVW5kZXJsaW5lZCI6ZmFsc2UsIlBhcmVudFN0eWxlIjpudWxsfSwiQXV0b1NpemUiOjAsIkZvcmVncm91bmQiOnsiJGlkIjoiMjAyIiwiQ29sb3IiOnsiJGlkIjoiMjAz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IwNCIsIlRvcCI6MC4wLCJMZWZ0IjowLjAsIlJpZ2h0IjowLjAsIkJvdHRvbSI6MC4wfSwiUGFkZGluZyI6eyIkaWQiOiIyMDUiLCJUb3AiOjAuMCwiTGVmdCI6MC4wLCJSaWdodCI6MC4wLCJCb3R0b20iOjAuMH0sIkJhY2tncm91bmQiOnsiJGlkIjoiMjA2IiwiQ29sb3IiOnsiJGlkIjoiMjA3IiwiQSI6ODksIlIiOjAsIkciOjAsIkIiOjB9fSwiSXNWaXNpYmxlIjp0cnVlLCJXaWR0aCI6MC4wLCJIZWlnaHQiOjAuMCwiQm9yZGVyU3R5bGUiOm51bGwsIlBhcmVudFN0eWxlIjpudWxsfSwiRGF0ZUZvcm1hdCI6eyIkaWQiOiIyMDg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5IiwiRm9ybWF0IjowLCJJc1Zpc2libGUiOmZhbHNlLCJMYXN0S25vd25WaXNpYmlsaXR5U3RhdGUiOmZhbHNlfSwiSXNWaXNpYmxlIjp0cnVlLCJQYXJlbnRTdHlsZSI6bnVsbH0sIkdyaWRsaW5lUGFuZWxTdHlsZSI6eyIkaWQiOiIyMTAiLCJHcmlkbGluZVN0eWxlIjp7IiRpZCI6IjIxMSIsIkxpbmVDb2xvciI6eyIkaWQiOiIyMTIiLCIkdHlwZSI6Ik5MUkUuQ29tbW9uLkRvbS5Tb2xpZENvbG9yQnJ1c2gsIE5MUkUuQ29tbW9uIiwiQ29sb3IiOnsiJGlkIjoiMjEzIiwiQSI6MzgsIlIiOjkxLCJHIjoxNTUsIkIiOjIxM319LCJMaW5lV2VpZ2h0IjoxLjAsIkxpbmVUeXBlIjowLCJQYXJlbnRTdHlsZSI6bnVsbH0sIk1hcmdpbiI6eyIkaWQiOiIyMTQiLCJUb3AiOjAuMCwiTGVmdCI6MC4wLCJSaWdodCI6MC4wLCJCb3R0b20iOjAuMH0sIlBhZGRpbmciOnsiJGlkIjoiMjE1IiwiVG9wIjowLjAsIkxlZnQiOjAuMCwiUmlnaHQiOjAuMCwiQm90dG9tIjowLjB9LCJCYWNrZ3JvdW5kIjpudWxsLCJJc1Zpc2libGUiOnRydWUsIldpZHRoIjowLjAsIkhlaWdodCI6MC4wLCJCb3JkZXJTdHlsZSI6eyIkaWQiOiIyMTYiLCJMaW5lQ29sb3IiOm51bGwsIkxpbmVXZWlnaHQiOjAuMCwiTGluZVR5cGUiOjAsIlBhcmVudFN0eWxlIjpudWxsfSwiUGFyZW50U3R5bGUiOm51bGx9LCJBY3Rpdml0eUxpbmVQYW5lbFN0eWxlIjp7IiRpZCI6IjIxNyIsIkFjdGl2aXR5TGluZVN0eWxlIjp7IiRpZCI6IjIxOCIsIkxpbmVDb2xvciI6eyIkaWQiOiIyMTkiLCIkdHlwZSI6Ik5MUkUuQ29tbW9uLkRvbS5Tb2xpZENvbG9yQnJ1c2gsIE5MUkUuQ29tbW9uIiwiQ29sb3IiOnsiJGlkIjoiMjIwIiwiQSI6MzgsIlIiOjY4LCJHIjoxMTQsIkIiOjE5Nn19LCJMaW5lV2VpZ2h0IjoxLjAsIkxpbmVUeXBlIjowLCJQYXJlbnRTdHlsZSI6bnVsbH0sIk1hcmdpbiI6eyIkaWQiOiIyMjEiLCJUb3AiOjAuMCwiTGVmdCI6MC4wLCJSaWdodCI6MC4wLCJCb3R0b20iOjAuMH0sIlBhZGRpbmciOnsiJGlkIjoiMjIyIiwiVG9wIjowLjAsIkxlZnQiOjAuMCwiUmlnaHQiOjAuMCwiQm90dG9tIjowLjB9LCJCYWNrZ3JvdW5kIjpudWxsLCJJc1Zpc2libGUiOnRydWUsIldpZHRoIjowLjAsIkhlaWdodCI6MC4wLCJCb3JkZXJTdHlsZSI6eyIkaWQiOiIyMjMiLCJMaW5lQ29sb3IiOm51bGwsIkxpbmVXZWlnaHQiOjAuMCwiTGluZVR5cGUiOjAsIlBhcmVudFN0eWxlIjpudWxsfSwiUGFyZW50U3R5bGUiOm51bGx9LCJTaG93RWxhcHNlZFRpbWVHcmFkaWVudFN0eWxlIjpmYWxzZSwiVGltZWJhbmRSZXNlcnZlZExlZnRBcmVhU3R5bGUiOnsiJGlkIjoiMjI0IiwiQWN0aXZpdHlIZWFkZXJXaWR0aCI6MC4wLCJJc1NldCI6ZmFsc2V9LCJEZWZhdWx0U3dpbWxhbmVTdHlsZSI6bnVsbCwiRGVmYXVsdFN3aW1sYW5lVjJTdHlsZSI6eyIkaWQiOiIyMjUiLCJIZWFkZXJTdHlsZSI6eyIkaWQiOiIyMjYiLCJUZXh0SXNWZXJ0aWNhbCI6ZmFsc2UsIlRleHRTdHlsZSI6eyIkaWQiOiIyMjciLCJGb250U2V0dGluZ3MiOnsiJGlkIjoiMjI4IiwiRm9udFNpemUiOjEyLCJGb250TmFtZSI6IkNhbGlicmkiLCJJc0JvbGQiOmZhbHNlLCJJc0l0YWxpYyI6ZmFsc2UsIklzVW5kZXJsaW5lZCI6ZmFsc2UsIlBhcmVudFN0eWxlIjpudWxsfSwiQXV0b1NpemUiOjIsIkZvcmVncm91bmQiOnsiJGlkIjoiMjI5IiwiQ29sb3IiOnsiJGlkIjoiMjMw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MxIiwiVG9wIjowLjAsIkxlZnQiOjAuMCwiUmlnaHQiOjAuMCwiQm90dG9tIjowLjB9LCJQYWRkaW5nIjp7IiRpZCI6IjIzMiIsIlRvcCI6MC4wLCJMZWZ0IjowLjAsIlJpZ2h0IjowLjAsIkJvdHRvbSI6MC4wfSwiQmFja2dyb3VuZCI6bnVsbCwiSXNWaXNpYmxlIjp0cnVlLCJXaWR0aCI6MC4wLCJIZWlnaHQiOjAuMCwiQm9yZGVyU3R5bGUiOm51bGwsIlBhcmVudFN0eWxlIjpudWxsfSwiUmVjdGFuZ2xlU3R5bGUiOnsiJGlkIjoiMjMzIiwiTWFyZ2luIjp7IiRpZCI6IjIzNCIsIlRvcCI6MC4wLCJMZWZ0IjowLjAsIlJpZ2h0IjowLjAsIkJvdHRvbSI6MC4wfSwiUGFkZGluZyI6eyIkaWQiOiIyMzUiLCJUb3AiOjAuMCwiTGVmdCI6MC4wLCJSaWdodCI6MC4wLCJCb3R0b20iOjAuMH0sIkJhY2tncm91bmQiOnsiJGlkIjoiMjM2IiwiQ29sb3IiOnsiJGlkIjoiMjM3IiwiQSI6MjU1LCJSIjo3OSwiRyI6MTI5LCJCIjoxODl9fSwiSXNWaXNpYmxlIjp0cnVlLCJXaWR0aCI6MC4wLCJIZWlnaHQiOjAuMCwiQm9yZGVyU3R5bGUiOnsiJGlkIjoiMjM4IiwiTGluZUNvbG9yIjp7IiRpZCI6IjIzOSIsIiR0eXBlIjoiTkxSRS5Db21tb24uRG9tLlNvbGlkQ29sb3JCcnVzaCwgTkxSRS5Db21tb24iLCJDb2xvciI6eyIkaWQiOiIyNDAiLCJBIjoyNTUsIlIiOjI1NSwiRyI6MCwiQiI6MH19LCJMaW5lV2VpZ2h0IjowLjAsIkxpbmVUeXBlIjowLCJQYXJlbnRTdHlsZSI6bnVsbH0sIlBhcmVudFN0eWxlIjpudWxsfSwiTWFyZ2luIjp7IiRpZCI6IjI0MSIsIlRvcCI6MC4wLCJMZWZ0IjowLjAsIlJpZ2h0IjowLjAsIkJvdHRvbSI6MC4wfSwiUGFkZGluZyI6eyIkaWQiOiIyNDIiLCJUb3AiOjAuMCwiTGVmdCI6MC4wLCJSaWdodCI6MC4wLCJCb3R0b20iOjAuMH0sIkJhY2tncm91bmQiOm51bGwsIklzVmlzaWJsZSI6dHJ1ZSwiV2lkdGgiOjAuMCwiSGVpZ2h0IjowLjAsIkJvcmRlclN0eWxlIjpudWxsLCJQYXJlbnRTdHlsZSI6bnVsbH0sIkJhY2tncm91bmRTdHlsZSI6eyIkaWQiOiIyNDMiLCJNYXJnaW4iOnsiJGlkIjoiMjQ0IiwiVG9wIjowLjAsIkxlZnQiOjAuMCwiUmlnaHQiOjAuMCwiQm90dG9tIjowLjB9LCJQYWRkaW5nIjp7IiRpZCI6IjI0NSIsIlRvcCI6MC4wLCJMZWZ0IjowLjAsIlJpZ2h0IjowLjAsIkJvdHRvbSI6MC4wfSwiQmFja2dyb3VuZCI6eyIkaWQiOiIyNDYiLCJDb2xvciI6eyIkaWQiOiIyNDciLCJBIjo1MSwiUiI6MTU1LCJHIjoxODcsIkIiOjg5fX0sIklzVmlzaWJsZSI6dHJ1ZSwiV2lkdGgiOjAuMCwiSGVpZ2h0IjowLjAsIkJvcmRlclN0eWxlIjp7IiRpZCI6IjI0OCIsIkxpbmVDb2xvciI6eyIkaWQiOiIyNDkiLCIkdHlwZSI6Ik5MUkUuQ29tbW9uLkRvbS5Tb2xpZENvbG9yQnJ1c2gsIE5MUkUuQ29tbW9uIiwiQ29sb3IiOnsiJGlkIjoiMjUwIiwiQSI6MjU1LCJSIjoyNTUsIkciOjAsIkIiOjB9fSwiTGluZVdlaWdodCI6MC4wLCJMaW5lVHlwZSI6MCwiUGFyZW50U3R5bGUiOm51bGx9LCJQYXJlbnRTdHlsZSI6bnVsbH0sIklzQWJvdmVUaW1lYmFuZCI6ZmFsc2UsIlNwYWNpbmciOjUsIk1hcmdpbiI6eyIkaWQiOiIyNTEiLCJUb3AiOjAuMCwiTGVmdCI6MC4wLCJSaWdodCI6MC4wLCJCb3R0b20iOjAuMH0sIlBhZGRpbmciOnsiJGlkIjoiMjUyIiwiVG9wIjowLjAsIkxlZnQiOjAuMCwiUmlnaHQiOjAuMCwiQm90dG9tIjowLjB9LCJJc1Zpc2libGUiOnRydWUsIldpZHRoIjowLjAsIkhlaWdodCI6MC4wLCJCb3JkZXJTdHlsZSI6eyIkaWQiOiIyNTMiLCJMaW5lQ29sb3IiOm51bGwsIkxpbmVXZWlnaHQiOjAuMCwiTGluZVR5cGUiOjAsIlBhcmVudFN0eWxlIjpudWxsfSwiUGFyZW50U3R5bGUiOm51bGx9fSwiU2NhbGUiOm51bGwsIlNjYWxlVjIiOnsiJGlkIjoiMjU0IiwiU3RhcnREYXRlIjoiMTk5Ny0wOS0wMVQyMzo1OTowMCIsIkVuZERhdGUiOiIyMDIzLTA5LTI3VDIzOjU5OjAwIiwiQXV0b0RhdGVSYW5nZSI6dHJ1ZSwiV29ya2luZ0RheXMiOjMxLCJGaXNjYWxZZWFyIjp7IiRpZCI6IjI1NSIsIlN0YXJ0TW9udGgiOjEsIlVzZVN0YXJ0aW5nWWVhckZvck51bWJlcmluZyI6dHJ1ZSwiU2hvd0Zpc2NhbFllYXJMYWJlbCI6dHJ1ZX0sIlRvZGF5TWFya2VyVGV4dCI6IlRvZGF5IiwiQXV0b1NjYWxlVHlwZSI6ZmFsc2UsIlRpbWViYW5kU2NhbGVzIjp7IiRpZCI6IjI1NiIsIlRvcFNjYWxlTGF5ZXIiOnsiJGlkIjoiMjU3IiwiRm9ybWF0IjoiTU1NIiwiVHlwZSI6NH0sIk1pZGRsZVNjYWxlTGF5ZXIiOnsiJGlkIjoiMjU4IiwiRm9ybWF0IjpudWxsLCJUeXBlIjowfSwiQm90dG9tU2NhbGVMYXllciI6eyIkaWQiOiIyNTkiLCJGb3JtYXQiOm51bGwsIlR5cGUiOjB9fX0sIk1pbGVzdG9uZXMiOlt7IiRpZCI6IjI2MCIsIkRhdGUiOiIxOTk3LTA5LTE1VDIzOjU5OjAwWiIsIlN0eWxlIjp7IiRpZCI6IjI2MSIsIlNoYXBlIjoxLCJDb25uZWN0b3JNYXJnaW4iOnsiJHJlZiI6IjEwOCJ9LCJDb25uZWN0b3JTdHlsZSI6eyIkaWQiOiIyNjIiLCJMaW5lQ29sb3IiOnsiJGlkIjoiMjYzIiwiJHR5cGUiOiJOTFJFLkNvbW1vbi5Eb20uU29saWRDb2xvckJydXNoLCBOTFJFLkNvbW1vbiIsIkNvbG9yIjp7IiRpZCI6IjI2NCIsIkEiOjEyNywiUiI6NjYsIkciOjEzMywiQiI6MjQ0fX0sIkxpbmVXZWlnaHQiOjAuOCwiTGluZVR5cGUiOjAsIlBhcmVudFN0eWxlIjpudWxsfSwiSXNCZWxvd1RpbWViYW5kIjpmYWxzZSwiUG9zaXRpb25PblRhc2siOjAsIkhpZGVEYXRlIjpmYWxzZSwiU2hhcGVTaXplIjozLCJTcGFjaW5nIjoyLjAsIlBhZGRpbmciOnsiJHJlZiI6IjExMiJ9LCJTaGFwZVN0eWxlIjp7IiRpZCI6IjI2NSIsIk1hcmdpbiI6eyIkcmVmIjoiMTE0In0sIlBhZGRpbmciOnsiJHJlZiI6IjExNSJ9LCJCYWNrZ3JvdW5kIjp7IiRpZCI6IjI2NiIsIkNvbG9yIjp7IiRpZCI6IjI2NyIsIkEiOjI1NSwiUiI6NjYsIkciOjEzMywiQiI6MjQ0fX0sIklzVmlzaWJsZSI6dHJ1ZSwiV2lkdGgiOjkuMCwiSGVpZ2h0Ijo5LjgwMDAwMDE5MDczNDg2MzMsIkJvcmRlclN0eWxlIjp7IiRpZCI6IjI2OCIsIkxpbmVDb2xvciI6eyIkaWQiOiIyNjkiLCIkdHlwZSI6Ik5MUkUuQ29tbW9uLkRvbS5Tb2xpZENvbG9yQnJ1c2gsIE5MUkUuQ29tbW9uIiwiQ29sb3IiOnsiJGlkIjoiMjcwIiwiQSI6MjU1LCJSIjoyNTUsIkciOjAsIkIiOjB9fSwiTGluZVdlaWdodCI6MC4wLCJMaW5lVHlwZSI6MCwiUGFyZW50U3R5bGUiOm51bGx9LCJQYXJlbnRTdHlsZSI6bnVsbH0sIlRpdGxlU3R5bGUiOnsiJGlkIjoiMjcxIiwiRm9udFNldHRpbmdzIjp7IiRpZCI6IjI3MiIsIkZvbnRTaXplIjo5LCJGb250TmFtZSI6IkFyaWFsIiwiSXNCb2xkIjpmYWxzZSwiSXNJdGFsaWMiOmZhbHNlLCJJc1VuZGVybGluZWQiOmZhbHNlLCJQYXJlbnRTdHlsZSI6bnVsbH0sIkF1dG9TaXplIjowLCJGb3JlZ3JvdW5kIjp7IiRpZCI6IjI3MyIsIkNvbG9yIjp7IiRpZCI6IjI3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pZCI6IjI3NSIsIkNvbG9yIjp7IiRpZCI6IjI3NiIsIkEiOjAsIlIiOjI1NSwiRyI6MjU1LCJCIjoyNTV9fSwiSXNWaXNpYmxlIjp0cnVlLCJXaWR0aCI6MC4wLCJIZWlnaHQiOjAuMCwiQm9yZGVyU3R5bGUiOnsiJGlkIjoiMjc3IiwiTGluZUNvbG9yIjpudWxsLCJMaW5lV2VpZ2h0IjowLjAsIkxpbmVUeXBlIjowLCJQYXJlbnRTdHlsZSI6bnVsbH0sIlBhcmVudFN0eWxlIjpudWxsfSwiRGF0ZVN0eWxlIjp7IiRpZCI6IjI3OCIsIkZvbnRTZXR0aW5ncyI6eyIkaWQiOiIyNzkiLCJGb250U2l6ZSI6OCwiRm9udE5hbWUiOiJBcmlhbCIsIklzQm9sZCI6ZmFsc2UsIklzSXRhbGljIjpmYWxzZSwiSXNVbmRlcmxpbmVkIjpmYWxzZSwiUGFyZW50U3R5bGUiOm51bGx9LCJBdXRvU2l6ZSI6MCwiRm9yZWdyb3VuZCI6eyIkaWQiOiIyODAiLCJDb2xvciI6eyIkaWQiOiIyODEiLCJBIjoyNTUsIlIiOjE2NiwiRyI6MTY2LCJCIjoxNjZ9fSwiTWF4V2lkdGgiOjIwMC4wLCJNYXhIZWlnaHQiOiJJbmZpbml0eSIsIlNtYXJ0Rm9yZWdyb3VuZElzQWN0aXZlIjpmYWxzZSwiSG9yaXpvbnRhbEFsaWdubWVudCI6MCwiVmVydGljYWxBbGlnbm1lbnQiOjAsIlNtYXJ0Rm9yZWdyb3VuZCI6bnVsbCwiQmFja2dyb3VuZEZpbGxUeXBlIjowLCJNYXJnaW4iOnsiJHJlZiI6IjEzMiJ9LCJQYWRkaW5nIjp7IiRyZWYiOiIxMzMifSwiQmFja2dyb3VuZCI6eyIkaWQiOiIyODIiLCJDb2xvciI6eyIkaWQiOiIyODMiLCJBIjowLCJSIjoyNTUsIkciOjI1NSwiQiI6MjU1fX0sIklzVmlzaWJsZSI6dHJ1ZSwiV2lkdGgiOjAuMCwiSGVpZ2h0IjowLjAsIkJvcmRlclN0eWxlIjp7IiRpZCI6IjI4NCIsIkxpbmVDb2xvciI6bnVsbCwiTGluZVdlaWdodCI6MC4wLCJMaW5lVHlwZSI6MCwiUGFyZW50U3R5bGUiOm51bGx9LCJQYXJlbnRTdHlsZSI6bnVsbH0sIkRhdGVGb3JtYXQiOnsiJGlkIjoiMjg1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g2IiwiRGF0ZVBhcnRJc1Zpc2libGUiOnRydWUsIlRpbWVQYXJ0SXNWaXNpYmxlIjpmYWxzZX19LCJXZWVrTnVtYmVyaW5nIjp7IiRpZCI6IjI4NyIsIkZvcm1hdCI6MCwiSXNWaXNpYmxlIjpmYWxzZSwiTGFzdEtub3duVmlzaWJpbGl0eVN0YXRlIjpmYWxzZX0sIklzVmlzaWJsZSI6dHJ1ZSwiUGFyZW50U3R5bGUiOm51bGx9LCJJbmRleCI6MCwiUGVyY2VudGFnZUNvbXBsZXRlIjpudWxsLCJQb3NpdGlvbiI6eyJSYXRpbyI6MC4xOTEyMDk2NjU5MzQyNDQ3OSwiSXNDdXN0b20iOnRydWV9LCJEYXRlRm9ybWF0Ijp7IiRyZWYiOiIyODUifSwiV2Vla051bWJlcmluZyI6eyIkaWQiOiIyODgiLCJGb3JtYXQiOjAsIklzVmlzaWJsZSI6ZmFsc2UsIkxhc3RLbm93blZpc2liaWxpdHlTdGF0ZSI6ZmFsc2V9LCJSZWxhdGVkVGFza0lkIjoiMDAwMDAwMDAtMDAwMC0wMDAwLTAwMDAtMDAwMDAwMDAwMDAwIiwiSWQiOiJiNWQ3YWQ1Mi1mM2MwLTQ1NTAtYTE1Mi01NDZmMjU4M2NmOGEiLCJJbXBvcnRJZCI6bnVsbCwiVGl0bGUiOiJEb21haW5ccmdvb2dsZS5jb21ccmlzIHJlZ2lzdGVyZWQiLCJOb3RlIjpudWxsLCJIeXBlcmxpbmsiOnsiJGlkIjoiMjg5IiwiQWRkcmVzcyI6bnVsbCwiU3ViQWRkcmVzcyI6bnVsbH0sIklzQ2hhbmdlZCI6ZmFsc2UsIklzTmV3IjpmYWxzZX0seyIkaWQiOiIyOTAiLCJEYXRlIjoiMTk5OC0wOC0zMFQyMzo1OTowMFoiLCJTdHlsZSI6eyIkaWQiOiIyOTEiLCJTaGFwZSI6MTQsIkNvbm5lY3Rvck1hcmdpbiI6eyIkcmVmIjoiMTA4In0sIkNvbm5lY3RvclN0eWxlIjp7IiRpZCI6IjI5MiIsIkxpbmVDb2xvciI6eyIkaWQiOiIyOTMiLCIkdHlwZSI6Ik5MUkUuQ29tbW9uLkRvbS5Tb2xpZENvbG9yQnJ1c2gsIE5MUkUuQ29tbW9uIiwiQ29sb3IiOnsiJGlkIjoiMjk0IiwiQSI6MTI3LCJSIjo2NiwiRyI6MTMzLCJCIjoyNDR9fSwiTGluZVdlaWdodCI6MS4wLCJMaW5lVHlwZSI6MCwiUGFyZW50U3R5bGUiOm51bGx9LCJJc0JlbG93VGltZWJhbmQiOmZhbHNlLCJQb3NpdGlvbk9uVGFzayI6MCwiSGlkZURhdGUiOmZhbHNlLCJTaGFwZVNpemUiOjMsIlNwYWNpbmciOjIuMCwiUGFkZGluZyI6eyIkcmVmIjoiMTEyIn0sIlNoYXBlU3R5bGUiOnsiJGlkIjoiMjk1IiwiTWFyZ2luIjp7IiRyZWYiOiIxMTQifSwiUGFkZGluZyI6eyIkcmVmIjoiMTE1In0sIkJhY2tncm91bmQiOnsiJGlkIjoiMjk2IiwiQ29sb3IiOnsiJGlkIjoiMjk3IiwiQSI6MjU1LCJSIjo2NiwiRyI6MTMzLCJCIjoyNDR9fSwiSXNWaXNpYmxlIjp0cnVlLCJXaWR0aCI6OS4wLCJIZWlnaHQiOjkuODAwMDAwMTkwNzM0ODYzMywiQm9yZGVyU3R5bGUiOnsiJGlkIjoiMjk4IiwiTGluZUNvbG9yIjp7IiRyZWYiOiIyNjkifSwiTGluZVdlaWdodCI6MC4wLCJMaW5lVHlwZSI6MCwiUGFyZW50U3R5bGUiOm51bGx9LCJQYXJlbnRTdHlsZSI6bnVsbH0sIlRpdGxlU3R5bGUiOnsiJGlkIjoiMjk5IiwiRm9udFNldHRpbmdzIjp7IiRpZCI6IjMwMCIsIkZvbnRTaXplIjo5LCJGb250TmFtZSI6IkFyaWFsIiwiSXNCb2xkIjpmYWxzZSwiSXNJdGFsaWMiOmZhbHNlLCJJc1VuZGVybGluZWQiOmZhbHNlLCJQYXJlbnRTdHlsZSI6bnVsbH0sIkF1dG9TaXplIjowLCJGb3JlZ3JvdW5kIjp7IiRpZCI6IjMwMSIsIkNvbG9yIjp7IiRpZCI6IjMw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pZCI6IjMwMyIsIkNvbG9yIjp7IiRpZCI6IjMwNCIsIkEiOjAsIlIiOjI1NSwiRyI6MjU1LCJCIjoyNTV9fSwiSXNWaXNpYmxlIjp0cnVlLCJXaWR0aCI6MC4wLCJIZWlnaHQiOjAuMCwiQm9yZGVyU3R5bGUiOnsiJGlkIjoiMzA1IiwiTGluZUNvbG9yIjpudWxsLCJMaW5lV2VpZ2h0IjowLjAsIkxpbmVUeXBlIjowLCJQYXJlbnRTdHlsZSI6bnVsbH0sIlBhcmVudFN0eWxlIjpudWxsfSwiRGF0ZVN0eWxlIjp7IiRpZCI6IjMwNiIsIkZvbnRTZXR0aW5ncyI6eyIkaWQiOiIzMDciLCJGb250U2l6ZSI6OCwiRm9udE5hbWUiOiJBcmlhbCIsIklzQm9sZCI6ZmFsc2UsIklzSXRhbGljIjpmYWxzZSwiSXNVbmRlcmxpbmVkIjpmYWxzZSwiUGFyZW50U3R5bGUiOm51bGx9LCJBdXRvU2l6ZSI6MCwiRm9yZWdyb3VuZCI6eyIkaWQiOiIzMDgiLCJDb2xvciI6eyIkaWQiOiIzMDkiLCJBIjoyNTUsIlIiOjE2NiwiRyI6MTY2LCJCIjoxNjZ9fSwiTWF4V2lkdGgiOjIw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zMTAiLCJDb2xvciI6eyIkaWQiOiIzMTEiLCJBIjowLCJSIjoyNTUsIkciOjI1NSwiQiI6MjU1fX0sIklzVmlzaWJsZSI6dHJ1ZSwiV2lkdGgiOjAuMCwiSGVpZ2h0IjowLjAsIkJvcmRlclN0eWxlIjp7IiRpZCI6IjMxMiIsIkxpbmVDb2xvciI6bnVsbCwiTGluZVdlaWdodCI6MC4wLCJMaW5lVHlwZSI6MCwiUGFyZW50U3R5bGUiOm51bGx9LCJQYXJlbnRTdHlsZSI6bnVsbH0sIkRhdGVGb3JtYXQiOnsiJGlkIjoiMzEz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xNCIsIkZvcm1hdCI6MCwiSXNWaXNpYmxlIjpmYWxzZSwiTGFzdEtub3duVmlzaWJpbGl0eVN0YXRlIjpmYWxzZX0sIklzVmlzaWJsZSI6dHJ1ZSwiUGFyZW50U3R5bGUiOm51bGx9LCJJbmRleCI6MSwiUGVyY2VudGFnZUNvbXBsZXRlIjpudWxsLCJQb3NpdGlvbiI6eyJSYXRpbyI6MC4wOTkxMzUzMzQ0NzMzNzIzMzMsIklzQ3VzdG9tIjp0cnVlfSwiRGF0ZUZvcm1hdCI6eyIkcmVmIjoiMzEzIn0sIldlZWtOdW1iZXJpbmciOnsiJGlkIjoiMzE1IiwiRm9ybWF0IjowLCJJc1Zpc2libGUiOmZhbHNlLCJMYXN0S25vd25WaXNpYmlsaXR5U3RhdGUiOmZhbHNlfSwiUmVsYXRlZFRhc2tJZCI6IjAwMDAwMDAwLTAwMDAtMDAwMC0wMDAwLTAwMDAwMDAwMDAwMCIsIklkIjoiYzYzMGM3NWMtMThiMC00NmE2LWI3YzktZWJiNTFhN2Y0NzkxIiwiSW1wb3J0SWQiOm51bGwsIlRpdGxlIjoiRmlyc3Rcckdvb2dsZSBEb29kbGUiLCJOb3RlIjpudWxsLCJIeXBlcmxpbmsiOnsiJGlkIjoiMzE2IiwiQWRkcmVzcyI6bnVsbCwiU3ViQWRkcmVzcyI6bnVsbH0sIklzQ2hhbmdlZCI6ZmFsc2UsIklzTmV3IjpmYWxzZX0seyIkaWQiOiIzMTciLCJEYXRlIjoiMTk5OC0wOS0wNFQyMzo1OTowMFoiLCJTdHlsZSI6eyIkaWQiOiIzMTgiLCJTaGFwZSI6MTQsIkNvbm5lY3Rvck1hcmdpbiI6eyIkcmVmIjoiMTA4In0sIkNvbm5lY3RvclN0eWxlIjp7IiRpZCI6IjMxOSIsIkxpbmVDb2xvciI6eyIkaWQiOiIzMjAiLCIkdHlwZSI6Ik5MUkUuQ29tbW9uLkRvbS5Tb2xpZENvbG9yQnJ1c2gsIE5MUkUuQ29tbW9uIiwiQ29sb3IiOnsiJGlkIjoiMzIxIiwiQSI6MTI3LCJSIjo2NiwiRyI6MTMzLCJCIjoyNDR9fSwiTGluZVdlaWdodCI6MS4wLCJMaW5lVHlwZSI6MCwiUGFyZW50U3R5bGUiOm51bGx9LCJJc0JlbG93VGltZWJhbmQiOnRydWUsIlBvc2l0aW9uT25UYXNrIjowLCJIaWRlRGF0ZSI6ZmFsc2UsIlNoYXBlU2l6ZSI6MSwiU3BhY2luZyI6Mi4wLCJQYWRkaW5nIjp7IiRyZWYiOiIxMTIifSwiU2hhcGVTdHlsZSI6eyIkaWQiOiIzMjIiLCJNYXJnaW4iOnsiJHJlZiI6IjExNCJ9LCJQYWRkaW5nIjp7IiRyZWYiOiIxMTUifSwiQmFja2dyb3VuZCI6eyIkaWQiOiIzMjMiLCJDb2xvciI6eyIkaWQiOiIzMjQiLCJBIjoyNTUsIlIiOjY2LCJHIjoxMzMsIkIiOjI0NH19LCJJc1Zpc2libGUiOnRydWUsIldpZHRoIjoxOC4wLCJIZWlnaHQiOjIwLjAsIkJvcmRlclN0eWxlIjp7IiRpZCI6IjMyNSIsIkxpbmVDb2xvciI6eyIkcmVmIjoiMjY5In0sIkxpbmVXZWlnaHQiOjAuMCwiTGluZVR5cGUiOjAsIlBhcmVudFN0eWxlIjpudWxsfSwiUGFyZW50U3R5bGUiOm51bGx9LCJUaXRsZVN0eWxlIjp7IiRpZCI6IjMyNiIsIkZvbnRTZXR0aW5ncyI6eyIkaWQiOiIzMjciLCJGb250U2l6ZSI6MTAsIkZvbnROYW1lIjoiQXJpYWwiLCJJc0JvbGQiOnRydWUsIklzSXRhbGljIjpmYWxzZSwiSXNVbmRlcmxpbmVkIjpmYWxzZSwiUGFyZW50U3R5bGUiOm51bGx9LCJBdXRvU2l6ZSI6MiwiRm9yZWdyb3VuZCI6eyIkaWQiOiIzMjgiLCJDb2xvciI6eyIkaWQiOiIzMjkiLCJBIjoyNTUsIlIiOjAsIkciOjAsIkIiOjB9fSwiTWF4V2lkdGgiOjgzLjA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pZCI6IjMzMCIsIkNvbG9yIjp7IiRpZCI6IjMzMSIsIkEiOjAsIlIiOjI1NSwiRyI6MjU1LCJCIjoyNTV9fSwiSXNWaXNpYmxlIjp0cnVlLCJXaWR0aCI6MC4wLCJIZWlnaHQiOjAuMCwiQm9yZGVyU3R5bGUiOnsiJGlkIjoiMzMyIiwiTGluZUNvbG9yIjpudWxsLCJMaW5lV2VpZ2h0IjowLjAsIkxpbmVUeXBlIjowLCJQYXJlbnRTdHlsZSI6bnVsbH0sIlBhcmVudFN0eWxlIjpudWxsfSwiRGF0ZVN0eWxlIjp7IiRpZCI6IjMzMyIsIkZvbnRTZXR0aW5ncyI6eyIkaWQiOiIzMzQiLCJGb250U2l6ZSI6OCwiRm9udE5hbWUiOiJBcmlhbCIsIklzQm9sZCI6ZmFsc2UsIklzSXRhbGljIjpmYWxzZSwiSXNVbmRlcmxpbmVkIjpmYWxzZSwiUGFyZW50U3R5bGUiOm51bGx9LCJBdXRvU2l6ZSI6MCwiRm9yZWdyb3VuZCI6eyIkaWQiOiIzMzUiLCJDb2xvciI6eyIkaWQiOiIzMzYiLCJBIjoyNTUsIlIiOjE2NiwiRyI6MTY2LCJCIjoxNjZ9fSwiTWF4V2lkdGgiOjIw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zMzciLCJDb2xvciI6eyIkaWQiOiIzMzgiLCJBIjowLCJSIjoyNTUsIkciOjI1NSwiQiI6MjU1fX0sIklzVmlzaWJsZSI6dHJ1ZSwiV2lkdGgiOjAuMCwiSGVpZ2h0IjowLjAsIkJvcmRlclN0eWxlIjp7IiRpZCI6IjMzOSIsIkxpbmVDb2xvciI6bnVsbCwiTGluZVdlaWdodCI6MC4wLCJMaW5lVHlwZSI6MCwiUGFyZW50U3R5bGUiOm51bGx9LCJQYXJlbnRTdHlsZSI6bnVsbH0sIkRhdGVGb3JtYXQiOnsiJGlkIjoiMzQw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zQxIiwiRGF0ZVBhcnRJc1Zpc2libGUiOnRydWUsIlRpbWVQYXJ0SXNWaXNpYmxlIjpmYWxzZX19LCJXZWVrTnVtYmVyaW5nIjp7IiRpZCI6IjM0MiIsIkZvcm1hdCI6MCwiSXNWaXNpYmxlIjpmYWxzZSwiTGFzdEtub3duVmlzaWJpbGl0eVN0YXRlIjpmYWxzZX0sIklzVmlzaWJsZSI6dHJ1ZSwiUGFyZW50U3R5bGUiOm51bGx9LCJJbmRleCI6MiwiUGVyY2VudGFnZUNvbXBsZXRlIjpudWxsLCJQb3NpdGlvbiI6eyJSYXRpbyI6MC4xMjUzMTgzODM2MzQwMTMyOSwiSXNDdXN0b20iOnRydWV9LCJEYXRlRm9ybWF0Ijp7IiRyZWYiOiIzNDAifSwiV2Vla051bWJlcmluZyI6eyIkaWQiOiIzNDMiLCJGb3JtYXQiOjAsIklzVmlzaWJsZSI6ZmFsc2UsIkxhc3RLbm93blZpc2liaWxpdHlTdGF0ZSI6ZmFsc2V9LCJSZWxhdGVkVGFza0lkIjoiMDAwMDAwMDAtMDAwMC0wMDAwLTAwMDAtMDAwMDAwMDAwMDAwIiwiSWQiOiI0OTVhY2RjYy0wODUwLTQyMDktOTliMS05NWUzOGVlNTE1NzEiLCJJbXBvcnRJZCI6bnVsbCwiVGl0bGUiOiJHb29nbGVccm9mZmljaWFsbHkgZm91bmRlZCIsIk5vdGUiOm51bGwsIkh5cGVybGluayI6eyIkaWQiOiIzNDQiLCJBZGRyZXNzIjpudWxsLCJTdWJBZGRyZXNzIjpudWxsfSwiSXNDaGFuZ2VkIjpmYWxzZSwiSXNOZXciOmZhbHNlfSx7IiRpZCI6IjM0NSIsIkRhdGUiOiIyMDAwLTEwLTIzVDIzOjU5OjAwWiIsIlN0eWxlIjp7IiRpZCI6IjM0NiIsIlNoYXBlIjoxLCJDb25uZWN0b3JNYXJnaW4iOnsiJHJlZiI6IjEwOCJ9LCJDb25uZWN0b3JTdHlsZSI6eyIkaWQiOiIzNDciLCJMaW5lQ29sb3IiOnsiJGlkIjoiMzQ4IiwiJHR5cGUiOiJOTFJFLkNvbW1vbi5Eb20uU29saWRDb2xvckJydXNoLCBOTFJFLkNvbW1vbiIsIkNvbG9yIjp7IiRpZCI6IjM0OSIsIkEiOjEyNywiUiI6NjYsIkciOjEzMywiQiI6MjQ0fX0sIkxpbmVXZWlnaHQiOjAuOCwiTGluZVR5cGUiOjAsIlBhcmVudFN0eWxlIjpudWxsfSwiSXNCZWxvd1RpbWViYW5kIjp0cnVlLCJQb3NpdGlvbk9uVGFzayI6MCwiSGlkZURhdGUiOmZhbHNlLCJTaGFwZVNpemUiOjMsIlNwYWNpbmciOjIuMCwiUGFkZGluZyI6eyIkcmVmIjoiMTEyIn0sIlNoYXBlU3R5bGUiOnsiJGlkIjoiMzUwIiwiTWFyZ2luIjp7IiRyZWYiOiIxMTQifSwiUGFkZGluZyI6eyIkcmVmIjoiMTE1In0sIkJhY2tncm91bmQiOnsiJGlkIjoiMzUxIiwiQ29sb3IiOnsiJGlkIjoiMzUyIiwiQSI6MjU1LCJSIjo2NiwiRyI6MTMzLCJCIjoyNDR9fSwiSXNWaXNpYmxlIjp0cnVlLCJXaWR0aCI6OS4wLCJIZWlnaHQiOjkuODAwMDAwMTkwNzM0ODYzMywiQm9yZGVyU3R5bGUiOnsiJGlkIjoiMzUzIiwiTGluZUNvbG9yIjp7IiRyZWYiOiIyNjkifSwiTGluZVdlaWdodCI6MC4wLCJMaW5lVHlwZSI6MCwiUGFyZW50U3R5bGUiOm51bGx9LCJQYXJlbnRTdHlsZSI6bnVsbH0sIlRpdGxlU3R5bGUiOnsiJGlkIjoiMzU0IiwiRm9udFNldHRpbmdzIjp7IiRpZCI6IjM1NSIsIkZvbnRTaXplIjo5LCJGb250TmFtZSI6IkFyaWFsIiwiSXNCb2xkIjpmYWxzZSwiSXNJdGFsaWMiOmZhbHNlLCJJc1VuZGVybGluZWQiOmZhbHNlLCJQYXJlbnRTdHlsZSI6bnVsbH0sIkF1dG9TaXplIjowLCJGb3JlZ3JvdW5kIjp7IiRpZCI6IjM1NiIsIkNvbG9yIjp7IiRpZCI6IjM1N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VN0eWxlIjp7IiRpZCI6IjM2MSIsIkZvbnRTZXR0aW5ncyI6eyIkaWQiOiIzNjIiLCJGb250U2l6ZSI6OCwiRm9udE5hbWUiOiJBcmlhbCIsIklzQm9sZCI6ZmFsc2UsIklzSXRhbGljIjpmYWxzZSwiSXNVbmRlcmxpbmVkIjpmYWxzZSwiUGFyZW50U3R5bGUiOm51bGx9LCJBdXRvU2l6ZSI6MCwiRm9yZWdyb3VuZCI6eyIkaWQiOiIzNjMiLCJDb2xvciI6eyIkaWQiOiIzNjQiLCJBIjoyNTUsIlIiOjE2NiwiRyI6MTY2LCJCIjoxNjZ9fSwiTWF4V2lkdGgiOjIwMC4wLCJNYXhIZWlnaHQiOiJJbmZpbml0eSIsIlNtYXJ0Rm9yZWdyb3VuZElzQWN0aXZlIjpmYWxzZSwiSG9yaXpvbnRhbEFsaWdubWVudCI6MCwiVmVydGljYWxBbGlnbm1lbnQiOjAsIlNtYXJ0Rm9yZWdyb3VuZCI6bnVsbCwiQmFja2dyb3VuZEZpbGxUeXBlIjowLCJNYXJnaW4iOnsiJHJlZiI6IjEzMiJ9LCJQYWRkaW5nIjp7IiRyZWYiOiIxMzMifSwiQmFja2dyb3VuZCI6eyIkaWQiOiIzNjUiLCJDb2xvciI6eyIkaWQiOiIzNjYiLCJBIjowLCJSIjoyNTUsIkciOjI1NSwiQiI6MjU1fX0sIklzVmlzaWJsZSI6dHJ1ZSwiV2lkdGgiOjAuMCwiSGVpZ2h0IjowLjAsIkJvcmRlclN0eWxlIjp7IiRpZCI6IjM2NyIsIkxpbmVDb2xvciI6bnVsbCwiTGluZVdlaWdodCI6MC4wLCJMaW5lVHlwZSI6MCwiUGFyZW50U3R5bGUiOm51bGx9LCJQYXJlbnRTdHlsZSI6bnVsbH0sIkRhdGVGb3JtYXQiOnsiJGlkIjoiMzY4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2OSIsIkZvcm1hdCI6MCwiSXNWaXNpYmxlIjpmYWxzZSwiTGFzdEtub3duVmlzaWJpbGl0eVN0YXRlIjpmYWxzZX0sIklzVmlzaWJsZSI6dHJ1ZSwiUGFyZW50U3R5bGUiOm51bGx9LCJJbmRleCI6MywiUGVyY2VudGFnZUNvbXBsZXRlIjpudWxsLCJQb3NpdGlvbiI6eyJSYXRpbyI6MC4yMDgyNDA3NDIxNTM1OTE1OSwiSXNDdXN0b20iOnRydWV9LCJEYXRlRm9ybWF0Ijp7IiRyZWYiOiIzNjgifSwiV2Vla051bWJlcmluZyI6eyIkaWQiOiIzNzAiLCJGb3JtYXQiOjAsIklzVmlzaWJsZSI6ZmFsc2UsIkxhc3RLbm93blZpc2liaWxpdHlTdGF0ZSI6ZmFsc2V9LCJSZWxhdGVkVGFza0lkIjoiMDAwMDAwMDAtMDAwMC0wMDAwLTAwMDAtMDAwMDAwMDAwMDAwIiwiSWQiOiI2NDI3ZGI2MC1hZjY4LTQ5MGEtOTE5OC1mYTQ0YjgyOGQ4M2IiLCJJbXBvcnRJZCI6bnVsbCwiVGl0bGUiOiJHb29nbGVcckFkV29yZHMiLCJOb3RlIjpudWxsLCJIeXBlcmxpbmsiOnsiJGlkIjoiMzcxIiwiQWRkcmVzcyI6bnVsbCwiU3ViQWRkcmVzcyI6bnVsbH0sIklzQ2hhbmdlZCI6ZmFsc2UsIklzTmV3IjpmYWxzZX0seyIkaWQiOiIzNzIiLCJEYXRlIjoiMjAwMS0wNy0wMVQyMzo1OTowMFoiLCJTdHlsZSI6eyIkaWQiOiIzNzMiLCJTaGFwZSI6MSwiQ29ubmVjdG9yTWFyZ2luIjp7IiRyZWYiOiIxMDgifSwiQ29ubmVjdG9yU3R5bGUiOnsiJGlkIjoiMzc0IiwiTGluZUNvbG9yIjp7IiRpZCI6IjM3NSIsIiR0eXBlIjoiTkxSRS5Db21tb24uRG9tLlNvbGlkQ29sb3JCcnVzaCwgTkxSRS5Db21tb24iLCJDb2xvciI6eyIkaWQiOiIzNzYiLCJBIjoxMjcsIlIiOjY2LCJHIjoxMzMsIkIiOjI0NH19LCJMaW5lV2VpZ2h0IjowLjgsIkxpbmVUeXBlIjowLCJQYXJlbnRTdHlsZSI6bnVsbH0sIklzQmVsb3dUaW1lYmFuZCI6ZmFsc2UsIlBvc2l0aW9uT25UYXNrIjowLCJIaWRlRGF0ZSI6ZmFsc2UsIlNoYXBlU2l6ZSI6MywiU3BhY2luZyI6Mi4wLCJQYWRkaW5nIjp7IiRyZWYiOiIxMTIifSwiU2hhcGVTdHlsZSI6eyIkaWQiOiIzNzciLCJNYXJnaW4iOnsiJHJlZiI6IjExNCJ9LCJQYWRkaW5nIjp7IiRyZWYiOiIxMTUifSwiQmFja2dyb3VuZCI6eyIkaWQiOiIzNzgiLCJDb2xvciI6eyIkaWQiOiIzNzkiLCJBIjoyNTUsIlIiOjY2LCJHIjoxMzMsIkIiOjI0NH19LCJJc1Zpc2libGUiOnRydWUsIldpZHRoIjo5LjAsIkhlaWdodCI6OS44MDAwMDAxOTA3MzQ4NjMzLCJCb3JkZXJTdHlsZSI6eyIkaWQiOiIzODAiLCJMaW5lQ29sb3IiOnsiJHJlZiI6IjI2OSJ9LCJMaW5lV2VpZ2h0IjowLjAsIkxpbmVUeXBlIjowLCJQYXJlbnRTdHlsZSI6bnVsbH0sIlBhcmVudFN0eWxlIjpudWxsfSwiVGl0bGVTdHlsZSI6eyIkaWQiOiIzODEiLCJGb250U2V0dGluZ3MiOnsiJGlkIjoiMzgyIiwiRm9udFNpemUiOjksIkZvbnROYW1lIjoiQXJpYWwiLCJJc0JvbGQiOmZhbHNlLCJJc0l0YWxpYyI6ZmFsc2UsIklzVW5kZXJsaW5lZCI6ZmFsc2UsIlBhcmVudFN0eWxlIjpudWxsfSwiQXV0b1NpemUiOjAsIkZvcmVncm91bmQiOnsiJGlkIjoiMzgzIiwiQ29sb3IiOnsiJGlkIjoiMzg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Mzg1IiwiQ29sb3IiOnsiJGlkIjoiMzg2IiwiQSI6MCwiUiI6MjU1LCJHIjoyNTUsIkIiOjI1NX19LCJJc1Zpc2libGUiOnRydWUsIldpZHRoIjowLjAsIkhlaWdodCI6MC4wLCJCb3JkZXJTdHlsZSI6eyIkaWQiOiIzODciLCJMaW5lQ29sb3IiOm51bGwsIkxpbmVXZWlnaHQiOjAuMCwiTGluZVR5cGUiOjAsIlBhcmVudFN0eWxlIjpudWxsfSwiUGFyZW50U3R5bGUiOm51bGx9LCJEYXRlU3R5bGUiOnsiJGlkIjoiMzg4IiwiRm9udFNldHRpbmdzIjp7IiRpZCI6IjM4OSIsIkZvbnRTaXplIjo4LCJGb250TmFtZSI6IkFyaWFsIiwiSXNCb2xkIjpmYWxzZSwiSXNJdGFsaWMiOmZhbHNlLCJJc1VuZGVybGluZWQiOmZhbHNlLCJQYXJlbnRTdHlsZSI6bnVsbH0sIkF1dG9TaXplIjowLCJGb3JlZ3JvdW5kIjp7IiRpZCI6IjM5MCIsIkNvbG9yIjp7IiRpZCI6IjM5MSIsIkEiOjI1NSwiUiI6MTY2LCJHIjoxNjYsIkIiOjE2Nn19LCJNYXhXaWR0aCI6MjAwLjAsIk1heEhlaWdodCI6IkluZmluaXR5IiwiU21hcnRGb3JlZ3JvdW5kSXNBY3RpdmUiOmZhbHNlLCJIb3Jpem9udGFsQWxpZ25tZW50IjowLCJWZXJ0aWNhbEFsaWdubWVudCI6MCwiU21hcnRGb3JlZ3JvdW5kIjpudWxsLCJCYWNrZ3JvdW5kRmlsbFR5cGUiOjAsIk1hcmdpbiI6eyIkcmVmIjoiMTMyIn0sIlBhZGRpbmciOnsiJHJlZiI6IjEzMyJ9LCJCYWNrZ3JvdW5kIjp7IiRpZCI6IjM5MiIsIkNvbG9yIjp7IiRpZCI6IjM5MyIsIkEiOjAsIlIiOjI1NSwiRyI6MjU1LCJCIjoyNTV9fSwiSXNWaXNpYmxlIjp0cnVlLCJXaWR0aCI6MC4wLCJIZWlnaHQiOjAuMCwiQm9yZGVyU3R5bGUiOnsiJGlkIjoiMzk0IiwiTGluZUNvbG9yIjpudWxsLCJMaW5lV2VpZ2h0IjowLjAsIkxpbmVUeXBlIjowLCJQYXJlbnRTdHlsZSI6bnVsbH0sIlBhcmVudFN0eWxlIjpudWxsfSwiRGF0ZUZvcm1hdCI6eyIkaWQiOiIzOTU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k2IiwiRm9ybWF0IjowLCJJc1Zpc2libGUiOmZhbHNlLCJMYXN0S25vd25WaXNpYmlsaXR5U3RhdGUiOmZhbHNlfSwiSXNWaXNpYmxlIjp0cnVlLCJQYXJlbnRTdHlsZSI6bnVsbH0sIkluZGV4Ijo0LCJQZXJjZW50YWdlQ29tcGxldGUiOm51bGwsIlBvc2l0aW9uIjp7IlJhdGlvIjowLjE5MTgxMTQ1NTYyMDY1OTcxLCJJc0N1c3RvbSI6dHJ1ZX0sIkRhdGVGb3JtYXQiOnsiJHJlZiI6IjM5NSJ9LCJXZWVrTnVtYmVyaW5nIjp7IiRpZCI6IjM5NyIsIkZvcm1hdCI6MCwiSXNWaXNpYmxlIjpmYWxzZSwiTGFzdEtub3duVmlzaWJpbGl0eVN0YXRlIjpmYWxzZX0sIlJlbGF0ZWRUYXNrSWQiOiIwMDAwMDAwMC0wMDAwLTAwMDAtMDAwMC0wMDAwMDAwMDAwMDAiLCJJZCI6ImZhOThlY2EyLTQyNDEtNDUyYi1iZGZkLTRiZjFiMzhjZWY1YSIsIkltcG9ydElkIjpudWxsLCJUaXRsZSI6IkxhdW5jaGVzXHJHb29nbGUgSW1hZ2VcclNlYXJjaCIsIk5vdGUiOm51bGwsIkh5cGVybGluayI6eyIkaWQiOiIzOTgiLCJBZGRyZXNzIjpudWxsLCJTdWJBZGRyZXNzIjpudWxsfSwiSXNDaGFuZ2VkIjpmYWxzZSwiSXNOZXciOmZhbHNlfSx7IiRpZCI6IjM5OSIsIkRhdGUiOiIyMDAzLTAyLTAxVDIzOjU5OjAwWiIsIlN0eWxlIjp7IiRpZCI6IjQwMCIsIlNoYXBlIjoxNCwiQ29ubmVjdG9yTWFyZ2luIjp7IiRyZWYiOiIxMDgifSwiQ29ubmVjdG9yU3R5bGUiOnsiJGlkIjoiNDAxIiwiTGluZUNvbG9yIjp7IiRpZCI6IjQwMiIsIiR0eXBlIjoiTkxSRS5Db21tb24uRG9tLlNvbGlkQ29sb3JCcnVzaCwgTkxSRS5Db21tb24iLCJDb2xvciI6eyIkaWQiOiI0MDMiLCJBIjoxMjcsIlIiOjIzNCwiRyI6NjcsIkIiOjUzfX0sIkxpbmVXZWlnaHQiOjEuMCwiTGluZVR5cGUiOjAsIlBhcmVudFN0eWxlIjpudWxsfSwiSXNCZWxvd1RpbWViYW5kIjp0cnVlLCJQb3NpdGlvbk9uVGFzayI6MCwiSGlkZURhdGUiOmZhbHNlLCJTaGFwZVNpemUiOjMsIlNwYWNpbmciOjIuMCwiUGFkZGluZyI6eyIkcmVmIjoiMTEyIn0sIlNoYXBlU3R5bGUiOnsiJGlkIjoiNDA0IiwiTWFyZ2luIjp7IiRyZWYiOiIxMTQifSwiUGFkZGluZyI6eyIkcmVmIjoiMTE1In0sIkJhY2tncm91bmQiOnsiJGlkIjoiNDA1IiwiQ29sb3IiOnsiJGlkIjoiNDA2IiwiQSI6MjU1LCJSIjoyMTksIkciOjY4LCJCIjo1NX19LCJJc1Zpc2libGUiOnRydWUsIldpZHRoIjo5LjAsIkhlaWdodCI6OS44MDAwMDAxOTA3MzQ4NjMzLCJCb3JkZXJTdHlsZSI6eyIkaWQiOiI0MDciLCJMaW5lQ29sb3IiOnsiJHJlZiI6IjI2OSJ9LCJMaW5lV2VpZ2h0IjowLjAsIkxpbmVUeXBlIjowLCJQYXJlbnRTdHlsZSI6bnVsbH0sIlBhcmVudFN0eWxlIjpudWxsfSwiVGl0bGVTdHlsZSI6eyIkaWQiOiI0MDgiLCJGb250U2V0dGluZ3MiOnsiJGlkIjoiNDA5IiwiRm9udFNpemUiOjksIkZvbnROYW1lIjoiQXJpYWwiLCJJc0JvbGQiOmZhbHNlLCJJc0l0YWxpYyI6ZmFsc2UsIklzVW5kZXJsaW5lZCI6ZmFsc2UsIlBhcmVudFN0eWxlIjpudWxsfSwiQXV0b1NpemUiOjAsIkZvcmVncm91bmQiOnsiJGlkIjoiNDEwIiwiQ29sb3IiOnsiJGlkIjoiNDE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NDEyIiwiQ29sb3IiOnsiJGlkIjoiNDEzIiwiQSI6MCwiUiI6MjU1LCJHIjoyNTUsIkIiOjI1NX19LCJJc1Zpc2libGUiOnRydWUsIldpZHRoIjowLjAsIkhlaWdodCI6MC4wLCJCb3JkZXJTdHlsZSI6eyIkaWQiOiI0MTQiLCJMaW5lQ29sb3IiOm51bGwsIkxpbmVXZWlnaHQiOjAuMCwiTGluZVR5cGUiOjAsIlBhcmVudFN0eWxlIjpudWxsfSwiUGFyZW50U3R5bGUiOm51bGx9LCJEYXRlU3R5bGUiOnsiJGlkIjoiNDE1IiwiRm9udFNldHRpbmdzIjp7IiRpZCI6IjQxNiIsIkZvbnRTaXplIjo4LCJGb250TmFtZSI6IkFyaWFsIiwiSXNCb2xkIjpmYWxzZSwiSXNJdGFsaWMiOmZhbHNlLCJJc1VuZGVybGluZWQiOmZhbHNlLCJQYXJlbnRTdHlsZSI6bnVsbH0sIkF1dG9TaXplIjowLCJGb3JlZ3JvdW5kIjp7IiRpZCI6IjQxNyIsIkNvbG9yIjp7IiRpZCI6IjQxOC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QxOSIsIkNvbG9yIjp7IiRpZCI6IjQyMCIsIkEiOjAsIlIiOjI1NSwiRyI6MjU1LCJCIjoyNTV9fSwiSXNWaXNpYmxlIjp0cnVlLCJXaWR0aCI6MC4wLCJIZWlnaHQiOjAuMCwiQm9yZGVyU3R5bGUiOnsiJGlkIjoiNDIxIiwiTGluZUNvbG9yIjpudWxsLCJMaW5lV2VpZ2h0IjowLjAsIkxpbmVUeXBlIjowLCJQYXJlbnRTdHlsZSI6bnVsbH0sIlBhcmVudFN0eWxlIjpudWxsfSwiRGF0ZUZvcm1hdCI6eyIkaWQiOiI0MjI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IzIiwiRm9ybWF0IjowLCJJc1Zpc2libGUiOmZhbHNlLCJMYXN0S25vd25WaXNpYmlsaXR5U3RhdGUiOmZhbHNlfSwiSXNWaXNpYmxlIjp0cnVlLCJQYXJlbnRTdHlsZSI6bnVsbH0sIkluZGV4Ijo1LCJQZXJjZW50YWdlQ29tcGxldGUiOm51bGwsIlBvc2l0aW9uIjp7IlJhdGlvIjowLjExNTI2NzA5OTc3NDMzMzMyLCJJc0N1c3RvbSI6dHJ1ZX0sIkRhdGVGb3JtYXQiOnsiJHJlZiI6IjQyMiJ9LCJXZWVrTnVtYmVyaW5nIjp7IiRpZCI6IjQyNCIsIkZvcm1hdCI6MCwiSXNWaXNpYmxlIjpmYWxzZSwiTGFzdEtub3duVmlzaWJpbGl0eVN0YXRlIjpmYWxzZX0sIlJlbGF0ZWRUYXNrSWQiOiIwMDAwMDAwMC0wMDAwLTAwMDAtMDAwMC0wMDAwMDAwMDAwMDAiLCJJZCI6ImJlNjk4ZTQ3LWU3YTYtNDUxMS1iYjA0LWVkZGM0NGQ4YzZkMCIsIkltcG9ydElkIjpudWxsLCJUaXRsZSI6IkFjcXVpcmVzXHJQeXJhIExhYnNccihCbG9nZ2VyKSIsIk5vdGUiOm51bGwsIkh5cGVybGluayI6eyIkaWQiOiI0MjUiLCJBZGRyZXNzIjpudWxsLCJTdWJBZGRyZXNzIjpudWxsfSwiSXNDaGFuZ2VkIjpmYWxzZSwiSXNOZXciOmZhbHNlfSx7IiRpZCI6IjQyNiIsIkRhdGUiOiIyMDA0LTAyLTAxVDIzOjU5OjAwWiIsIlN0eWxlIjp7IiRpZCI6IjQyNyIsIlNoYXBlIjoxNCwiQ29ubmVjdG9yTWFyZ2luIjp7IiRyZWYiOiIxMDgifSwiQ29ubmVjdG9yU3R5bGUiOnsiJGlkIjoiNDI4IiwiTGluZUNvbG9yIjp7IiRpZCI6IjQyOSIsIiR0eXBlIjoiTkxSRS5Db21tb24uRG9tLlNvbGlkQ29sb3JCcnVzaCwgTkxSRS5Db21tb24iLCJDb2xvciI6eyIkaWQiOiI0MzAiLCJBIjoxMjcsIlIiOjIzNCwiRyI6NjcsIkIiOjUzfX0sIkxpbmVXZWlnaHQiOjEuMCwiTGluZVR5cGUiOjAsIlBhcmVudFN0eWxlIjpudWxsfSwiSXNCZWxvd1RpbWViYW5kIjpmYWxzZSwiUG9zaXRpb25PblRhc2siOjAsIkhpZGVEYXRlIjpmYWxzZSwiU2hhcGVTaXplIjozLCJTcGFjaW5nIjoyLjAsIlBhZGRpbmciOnsiJHJlZiI6IjExMiJ9LCJTaGFwZVN0eWxlIjp7IiRpZCI6IjQzMSIsIk1hcmdpbiI6eyIkcmVmIjoiMTE0In0sIlBhZGRpbmciOnsiJHJlZiI6IjExNSJ9LCJCYWNrZ3JvdW5kIjp7IiRpZCI6IjQzMiIsIkNvbG9yIjp7IiRpZCI6IjQzMyIsIkEiOjI1NSwiUiI6MjE5LCJHIjo2OCwiQiI6NTV9fSwiSXNWaXNpYmxlIjp0cnVlLCJXaWR0aCI6OS4wLCJIZWlnaHQiOjkuODAwMDAwMTkwNzM0ODYzMywiQm9yZGVyU3R5bGUiOnsiJGlkIjoiNDM0IiwiTGluZUNvbG9yIjp7IiRyZWYiOiIyNjkifSwiTGluZVdlaWdodCI6MC4wLCJMaW5lVHlwZSI6MCwiUGFyZW50U3R5bGUiOm51bGx9LCJQYXJlbnRTdHlsZSI6bnVsbH0sIlRpdGxlU3R5bGUiOnsiJGlkIjoiNDM1IiwiRm9udFNldHRpbmdzIjp7IiRpZCI6IjQzNiIsIkZvbnRTaXplIjo5LCJGb250TmFtZSI6IkFyaWFsIiwiSXNCb2xkIjpmYWxzZSwiSXNJdGFsaWMiOmZhbHNlLCJJc1VuZGVybGluZWQiOmZhbHNlLCJQYXJlbnRTdHlsZSI6bnVsbH0sIkF1dG9TaXplIjoyLCJGb3JlZ3JvdW5kIjp7IiRpZCI6IjQzNyIsIkNvbG9yIjp7IiRpZCI6IjQzOCIsIkEiOjI1NSwiUiI6MCwiRyI6MCwiQiI6MH19LCJNYXhXaWR0aCI6NDcuNjU2NjEyMzk2MjQwMjM0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0MzkiLCJDb2xvciI6eyIkaWQiOiI0NDAiLCJBIjowLCJSIjoyNTUsIkciOjI1NSwiQiI6MjU1fX0sIklzVmlzaWJsZSI6dHJ1ZSwiV2lkdGgiOjAuMCwiSGVpZ2h0IjowLjAsIkJvcmRlclN0eWxlIjp7IiRpZCI6IjQ0MSIsIkxpbmVDb2xvciI6bnVsbCwiTGluZVdlaWdodCI6MC4wLCJMaW5lVHlwZSI6MCwiUGFyZW50U3R5bGUiOm51bGx9LCJQYXJlbnRTdHlsZSI6bnVsbH0sIkRhdGVTdHlsZSI6eyIkaWQiOiI0NDIiLCJGb250U2V0dGluZ3MiOnsiJGlkIjoiNDQzIiwiRm9udFNpemUiOjgsIkZvbnROYW1lIjoiQXJpYWwiLCJJc0JvbGQiOmZhbHNlLCJJc0l0YWxpYyI6ZmFsc2UsIklzVW5kZXJsaW5lZCI6ZmFsc2UsIlBhcmVudFN0eWxlIjpudWxsfSwiQXV0b1NpemUiOjAsIkZvcmVncm91bmQiOnsiJGlkIjoiNDQ0IiwiQ29sb3IiOnsiJGlkIjoiNDQ1IiwiQSI6MjU1LCJSIjoxNjYsIkciOjE2NiwiQiI6MTY2fX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NDQ2IiwiQ29sb3IiOnsiJGlkIjoiNDQ3IiwiQSI6MCwiUiI6MjU1LCJHIjoyNTUsIkIiOjI1NX19LCJJc1Zpc2libGUiOnRydWUsIldpZHRoIjowLjAsIkhlaWdodCI6MC4wLCJCb3JkZXJTdHlsZSI6eyIkaWQiOiI0NDgiLCJMaW5lQ29sb3IiOm51bGwsIkxpbmVXZWlnaHQiOjAuMCwiTGluZVR5cGUiOjAsIlBhcmVudFN0eWxlIjpudWxsfSwiUGFyZW50U3R5bGUiOm51bGx9LCJEYXRlRm9ybWF0Ijp7IiRpZCI6IjQ0O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TAiLCJGb3JtYXQiOjAsIklzVmlzaWJsZSI6ZmFsc2UsIkxhc3RLbm93blZpc2liaWxpdHlTdGF0ZSI6ZmFsc2V9LCJJc1Zpc2libGUiOnRydWUsIlBhcmVudFN0eWxlIjpudWxsfSwiSW5kZXgiOjYsIlBlcmNlbnRhZ2VDb21wbGV0ZSI6bnVsbCwiUG9zaXRpb24iOnsiUmF0aW8iOjAuMTI3MDg4MzA0Mjk1NzE5NjgsIklzQ3VzdG9tIjp0cnVlfSwiRGF0ZUZvcm1hdCI6eyIkcmVmIjoiNDQ5In0sIldlZWtOdW1iZXJpbmciOnsiJGlkIjoiNDUxIiwiRm9ybWF0IjowLCJJc1Zpc2libGUiOmZhbHNlLCJMYXN0S25vd25WaXNpYmlsaXR5U3RhdGUiOmZhbHNlfSwiUmVsYXRlZFRhc2tJZCI6IjAwMDAwMDAwLTAwMDAtMDAwMC0wMDAwLTAwMDAwMDAwMDAwMCIsIklkIjoiNThjZmM3MjYtODdiOC00YmE3LWFmZTgtY2UyYmIwOTE5M2IzIiwiSW1wb3J0SWQiOm51bGwsIlRpdGxlIjoiWWFob28gXHJkcm9wc1xycGFydG5lcnNoaXAiLCJOb3RlIjpudWxsLCJIeXBlcmxpbmsiOnsiJGlkIjoiNDUyIiwiQWRkcmVzcyI6bnVsbCwiU3ViQWRkcmVzcyI6bnVsbH0sIklzQ2hhbmdlZCI6ZmFsc2UsIklzTmV3IjpmYWxzZX0seyIkaWQiOiI0NTMiLCJEYXRlIjoiMjAwNC0wOC0xOVQyMzo1OTowMFoiLCJTdHlsZSI6eyIkaWQiOiI0NTQiLCJTaGFwZSI6MTQsIkNvbm5lY3Rvck1hcmdpbiI6eyIkcmVmIjoiMTA4In0sIkNvbm5lY3RvclN0eWxlIjp7IiRpZCI6IjQ1NSIsIkxpbmVDb2xvciI6eyIkaWQiOiI0NTYiLCIkdHlwZSI6Ik5MUkUuQ29tbW9uLkRvbS5Tb2xpZENvbG9yQnJ1c2gsIE5MUkUuQ29tbW9uIiwiQ29sb3IiOnsiJGlkIjoiNDU3IiwiQSI6MTI3LCJSIjoyMzQsIkciOjY3LCJCIjo1M319LCJMaW5lV2VpZ2h0IjowLjgsIkxpbmVUeXBlIjowLCJQYXJlbnRTdHlsZSI6bnVsbH0sIklzQmVsb3dUaW1lYmFuZCI6ZmFsc2UsIlBvc2l0aW9uT25UYXNrIjowLCJIaWRlRGF0ZSI6ZmFsc2UsIlNoYXBlU2l6ZSI6MywiU3BhY2luZyI6Mi4wLCJQYWRkaW5nIjp7IiRyZWYiOiIxMTIifSwiU2hhcGVTdHlsZSI6eyIkaWQiOiI0NTgiLCJNYXJnaW4iOnsiJHJlZiI6IjExNCJ9LCJQYWRkaW5nIjp7IiRyZWYiOiIxMTUifSwiQmFja2dyb3VuZCI6eyIkaWQiOiI0NTkiLCJDb2xvciI6eyIkaWQiOiI0NjAiLCJBIjoyNTUsIlIiOjIxOSwiRyI6NjgsIkIiOjU1fX0sIklzVmlzaWJsZSI6dHJ1ZSwiV2lkdGgiOjkuMCwiSGVpZ2h0Ijo5LjgwMDAwMDE5MDczNDg2MzMsIkJvcmRlclN0eWxlIjp7IiRpZCI6IjQ2MSIsIkxpbmVDb2xvciI6eyIkcmVmIjoiMjY5In0sIkxpbmVXZWlnaHQiOjAuMCwiTGluZVR5cGUiOjAsIlBhcmVudFN0eWxlIjpudWxsfSwiUGFyZW50U3R5bGUiOm51bGx9LCJUaXRsZVN0eWxlIjp7IiRpZCI6IjQ2MiIsIkZvbnRTZXR0aW5ncyI6eyIkaWQiOiI0NjMiLCJGb250U2l6ZSI6OSwiRm9udE5hbWUiOiJBcmlhbCIsIklzQm9sZCI6ZmFsc2UsIklzSXRhbGljIjpmYWxzZSwiSXNVbmRlcmxpbmVkIjpmYWxzZSwiUGFyZW50U3R5bGUiOm51bGx9LCJBdXRvU2l6ZSI6MCwiRm9yZWdyb3VuZCI6eyIkaWQiOiI0NjQiLCJDb2xvciI6eyIkaWQiOiI0NjU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0NjYiLCJDb2xvciI6eyIkaWQiOiI0NjciLCJBIjowLCJSIjoyNTUsIkciOjI1NSwiQiI6MjU1fX0sIklzVmlzaWJsZSI6dHJ1ZSwiV2lkdGgiOjAuMCwiSGVpZ2h0IjowLjAsIkJvcmRlclN0eWxlIjp7IiRpZCI6IjQ2OCIsIkxpbmVDb2xvciI6bnVsbCwiTGluZVdlaWdodCI6MC4wLCJMaW5lVHlwZSI6MCwiUGFyZW50U3R5bGUiOm51bGx9LCJQYXJlbnRTdHlsZSI6bnVsbH0sIkRhdGVTdHlsZSI6eyIkaWQiOiI0NjkiLCJGb250U2V0dGluZ3MiOnsiJGlkIjoiNDcwIiwiRm9udFNpemUiOjgsIkZvbnROYW1lIjoiQXJpYWwiLCJJc0JvbGQiOmZhbHNlLCJJc0l0YWxpYyI6ZmFsc2UsIklzVW5kZXJsaW5lZCI6ZmFsc2UsIlBhcmVudFN0eWxlIjpudWxsfSwiQXV0b1NpemUiOjAsIkZvcmVncm91bmQiOnsiJGlkIjoiNDcxIiwiQ29sb3IiOnsiJGlkIjoiNDcyIiwiQSI6MjU1LCJSIjoxNjYsIkciOjE2NiwiQiI6MTY2fX0sIk1heFdpZHRoIjoyMDAuMCwiTWF4SGVpZ2h0IjoiSW5maW5pdHkiLCJTbWFydEZvcmVncm91bmRJc0FjdGl2ZSI6ZmFsc2UsIkhvcml6b250YWxBbGlnbm1lbnQiOjAsIlZlcnRpY2FsQWxpZ25tZW50IjowLCJTbWFydEZvcmVncm91bmQiOm51bGwsIkJhY2tncm91bmRGaWxsVHlwZSI6MCwiTWFyZ2luIjp7IiRyZWYiOiIxMzIifSwiUGFkZGluZyI6eyIkcmVmIjoiMTMzIn0sIkJhY2tncm91bmQiOnsiJGlkIjoiNDczIiwiQ29sb3IiOnsiJGlkIjoiNDc0IiwiQSI6MCwiUiI6MjU1LCJHIjoyNTUsIkIiOjI1NX19LCJJc1Zpc2libGUiOnRydWUsIldpZHRoIjowLjAsIkhlaWdodCI6MC4wLCJCb3JkZXJTdHlsZSI6eyIkaWQiOiI0NzUiLCJMaW5lQ29sb3IiOm51bGwsIkxpbmVXZWlnaHQiOjAuMCwiTGluZVR5cGUiOjAsIlBhcmVudFN0eWxlIjpudWxsfSwiUGFyZW50U3R5bGUiOm51bGx9LCJEYXRlRm9ybWF0Ijp7IiRpZCI6IjQ3N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zciLCJGb3JtYXQiOjAsIklzVmlzaWJsZSI6ZmFsc2UsIkxhc3RLbm93blZpc2liaWxpdHlTdGF0ZSI6ZmFsc2V9LCJJc1Zpc2libGUiOnRydWUsIlBhcmVudFN0eWxlIjpudWxsfSwiSW5kZXgiOjcsIlBlcmNlbnRhZ2VDb21wbGV0ZSI6bnVsbCwiUG9zaXRpb24iOnsiUmF0aW8iOjAuMTk4MTUxMDU4NjIwODc2NzMsIklzQ3VzdG9tIjp0cnVlfSwiRGF0ZUZvcm1hdCI6eyIkcmVmIjoiNDc2In0sIldlZWtOdW1iZXJpbmciOnsiJGlkIjoiNDc4IiwiRm9ybWF0IjowLCJJc1Zpc2libGUiOmZhbHNlLCJMYXN0S25vd25WaXNpYmlsaXR5U3RhdGUiOmZhbHNlfSwiUmVsYXRlZFRhc2tJZCI6IjAwMDAwMDAwLTAwMDAtMDAwMC0wMDAwLTAwMDAwMDAwMDAwMCIsIklkIjoiNWM4YTVmMDQtYmVlYS00ZjRkLTg5NGYtNjAxNWYyNjMyODkyIiwiSW1wb3J0SWQiOm51bGwsIlRpdGxlIjoiSW5pdGlhbFxyUHVibGljIE9mZmVyaW5nIiwiTm90ZSI6bnVsbCwiSHlwZXJsaW5rIjp7IiRpZCI6IjQ3OSIsIkFkZHJlc3MiOm51bGwsIlN1YkFkZHJlc3MiOm51bGx9LCJJc0NoYW5nZWQiOmZhbHNlLCJJc05ldyI6ZmFsc2V9LHsiJGlkIjoiNDgwIiwiRGF0ZSI6IjIwMDUtMDItMDhUMjM6NTk6MDBaIiwiU3R5bGUiOnsiJGlkIjoiNDgxIiwiU2hhcGUiOjEsIkNvbm5lY3Rvck1hcmdpbiI6eyIkcmVmIjoiMTA4In0sIkNvbm5lY3RvclN0eWxlIjp7IiRpZCI6IjQ4MiIsIkxpbmVDb2xvciI6eyIkaWQiOiI0ODMiLCIkdHlwZSI6Ik5MUkUuQ29tbW9uLkRvbS5Tb2xpZENvbG9yQnJ1c2gsIE5MUkUuQ29tbW9uIiwiQ29sb3IiOnsiJGlkIjoiNDg0IiwiQSI6MTI3LCJSIjoyNTEsIkciOjE4OCwiQiI6NX19LCJMaW5lV2VpZ2h0IjoxLjAsIkxpbmVUeXBlIjowLCJQYXJlbnRTdHlsZSI6bnVsbH0sIklzQmVsb3dUaW1lYmFuZCI6dHJ1ZSwiUG9zaXRpb25PblRhc2siOjAsIkhpZGVEYXRlIjpmYWxzZSwiU2hhcGVTaXplIjozLCJTcGFjaW5nIjoyLjAsIlBhZGRpbmciOnsiJHJlZiI6IjExMiJ9LCJTaGFwZVN0eWxlIjp7IiRpZCI6IjQ4NSIsIk1hcmdpbiI6eyIkcmVmIjoiMTE0In0sIlBhZGRpbmciOnsiJHJlZiI6IjExNSJ9LCJCYWNrZ3JvdW5kIjp7IiRpZCI6IjQ4NiIsIkNvbG9yIjp7IiRpZCI6IjQ4NyIsIkEiOjI1NSwiUiI6MjE5LCJHIjo2OCwiQiI6NTV9fSwiSXNWaXNpYmxlIjp0cnVlLCJXaWR0aCI6OS4wLCJIZWlnaHQiOjkuODAwMDAwMTkwNzM0ODYzMywiQm9yZGVyU3R5bGUiOnsiJGlkIjoiNDg4IiwiTGluZUNvbG9yIjp7IiRpZCI6IjQ4OSIsIiR0eXBlIjoiTkxSRS5Db21tb24uRG9tLlNvbGlkQ29sb3JCcnVzaCwgTkxSRS5Db21tb24iLCJDb2xvciI6eyIkaWQiOiI0OTAiLCJBIjoyNTUsIlIiOjI1MSwiRyI6MTg4LCJCIjo1fX0sIkxpbmVXZWlnaHQiOjEuMzMzMzMzMzcsIkxpbmVUeXBlIjowLCJQYXJlbnRTdHlsZSI6bnVsbH0sIlBhcmVudFN0eWxlIjpudWxsfSwiVGl0bGVTdHlsZSI6eyIkaWQiOiI0OTEiLCJGb250U2V0dGluZ3MiOnsiJGlkIjoiNDkyIiwiRm9udFNpemUiOjksIkZvbnROYW1lIjoiQXJpYWwiLCJJc0JvbGQiOmZhbHNlLCJJc0l0YWxpYyI6ZmFsc2UsIklzVW5kZXJsaW5lZCI6ZmFsc2UsIlBhcmVudFN0eWxlIjpudWxsfSwiQXV0b1NpemUiOjAsIkZvcmVncm91bmQiOnsiJGlkIjoiNDkzIiwiQ29sb3IiOnsiJGlkIjoiNDk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NDk1IiwiQ29sb3IiOnsiJGlkIjoiNDk2IiwiQSI6MCwiUiI6MjU1LCJHIjoyNTUsIkIiOjI1NX19LCJJc1Zpc2libGUiOnRydWUsIldpZHRoIjowLjAsIkhlaWdodCI6MC4wLCJCb3JkZXJTdHlsZSI6eyIkaWQiOiI0OTciLCJMaW5lQ29sb3IiOm51bGwsIkxpbmVXZWlnaHQiOjAuMCwiTGluZVR5cGUiOjAsIlBhcmVudFN0eWxlIjpudWxsfSwiUGFyZW50U3R5bGUiOm51bGx9LCJEYXRlU3R5bGUiOnsiJGlkIjoiNDk4IiwiRm9udFNldHRpbmdzIjp7IiRpZCI6IjQ5OSIsIkZvbnRTaXplIjo4LCJGb250TmFtZSI6IkFyaWFsIiwiSXNCb2xkIjpmYWxzZSwiSXNJdGFsaWMiOmZhbHNlLCJJc1VuZGVybGluZWQiOmZhbHNlLCJQYXJlbnRTdHlsZSI6bnVsbH0sIkF1dG9TaXplIjowLCJGb3JlZ3JvdW5kIjp7IiRpZCI6IjUwMCIsIkNvbG9yIjp7IiRpZCI6IjUwMS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UwMiIsIkNvbG9yIjp7IiRpZCI6IjUwMyIsIkEiOjAsIlIiOjI1NSwiRyI6MjU1LCJCIjoyNTV9fSwiSXNWaXNpYmxlIjp0cnVlLCJXaWR0aCI6MC4wLCJIZWlnaHQiOjAuMCwiQm9yZGVyU3R5bGUiOnsiJGlkIjoiNTA0IiwiTGluZUNvbG9yIjpudWxsLCJMaW5lV2VpZ2h0IjowLjAsIkxpbmVUeXBlIjowLCJQYXJlbnRTdHlsZSI6bnVsbH0sIlBhcmVudFN0eWxlIjpudWxsfSwiRGF0ZUZvcm1hdCI6eyIkaWQiOiI1MDU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A2IiwiRm9ybWF0IjowLCJJc1Zpc2libGUiOmZhbHNlLCJMYXN0S25vd25WaXNpYmlsaXR5U3RhdGUiOmZhbHNlfSwiSXNWaXNpYmxlIjp0cnVlLCJQYXJlbnRTdHlsZSI6bnVsbH0sIkluZGV4Ijo4LCJQZXJjZW50YWdlQ29tcGxldGUiOm51bGwsIlBvc2l0aW9uIjp7IlJhdGlvIjowLjEwMDY1Mjc4NTE1NjIyNTE3LCJJc0N1c3RvbSI6dHJ1ZX0sIkRhdGVGb3JtYXQiOnsiJHJlZiI6IjUwNSJ9LCJXZWVrTnVtYmVyaW5nIjp7IiRpZCI6IjUwNyIsIkZvcm1hdCI6MCwiSXNWaXNpYmxlIjpmYWxzZSwiTGFzdEtub3duVmlzaWJpbGl0eVN0YXRlIjpmYWxzZX0sIlJlbGF0ZWRUYXNrSWQiOiIwMDAwMDAwMC0wMDAwLTAwMDAtMDAwMC0wMDAwMDAwMDAwMDAiLCJJZCI6IjViMzZlNzAzLTMxNmUtNGI2ZS04YjQ1LWQ3NmYzOGY0ODBkMiIsIkltcG9ydElkIjpudWxsLCJUaXRsZSI6IkxhdW5jaGVzXHJHb29nbGUgTWFwcyIsIk5vdGUiOm51bGwsIkh5cGVybGluayI6eyIkaWQiOiI1MDgiLCJBZGRyZXNzIjpudWxsLCJTdWJBZGRyZXNzIjpudWxsfSwiSXNDaGFuZ2VkIjpmYWxzZSwiSXNOZXciOmZhbHNlfSx7IiRpZCI6IjUwOSIsIkRhdGUiOiIyMDA1LTA5LTI4VDIzOjU5OjAwWiIsIlN0eWxlIjp7IiRpZCI6IjUxMCIsIlNoYXBlIjoxNCwiQ29ubmVjdG9yTWFyZ2luIjp7IiRyZWYiOiIxMDgifSwiQ29ubmVjdG9yU3R5bGUiOnsiJGlkIjoiNTExIiwiTGluZUNvbG9yIjp7IiRpZCI6IjUxMiIsIiR0eXBlIjoiTkxSRS5Db21tb24uRG9tLlNvbGlkQ29sb3JCcnVzaCwgTkxSRS5Db21tb24iLCJDb2xvciI6eyIkaWQiOiI1MTMiLCJBIjoxMjcsIlIiOjI1MSwiRyI6MTg4LCJCIjo1fX0sIkxpbmVXZWlnaHQiOjEuMCwiTGluZVR5cGUiOjAsIlBhcmVudFN0eWxlIjpudWxsfSwiSXNCZWxvd1RpbWViYW5kIjpmYWxzZSwiUG9zaXRpb25PblRhc2siOjAsIkhpZGVEYXRlIjpmYWxzZSwiU2hhcGVTaXplIjozLCJTcGFjaW5nIjoyLjAsIlBhZGRpbmciOnsiJHJlZiI6IjExMiJ9LCJTaGFwZVN0eWxlIjp7IiRpZCI6IjUxNCIsIk1hcmdpbiI6eyIkcmVmIjoiMTE0In0sIlBhZGRpbmciOnsiJHJlZiI6IjExNSJ9LCJCYWNrZ3JvdW5kIjp7IiRpZCI6IjUxNSIsIkNvbG9yIjp7IiRpZCI6IjUxNiIsIkEiOjI1NSwiUiI6MjE5LCJHIjo2OCwiQiI6NTV9fSwiSXNWaXNpYmxlIjp0cnVlLCJXaWR0aCI6OS4wLCJIZWlnaHQiOjkuODAwMDAwMTkwNzM0ODYzMywiQm9yZGVyU3R5bGUiOnsiJGlkIjoiNTE3IiwiTGluZUNvbG9yIjp7IiRyZWYiOiIyNjkifSwiTGluZVdlaWdodCI6MC4wLCJMaW5lVHlwZSI6MCwiUGFyZW50U3R5bGUiOm51bGx9LCJQYXJlbnRTdHlsZSI6bnVsbH0sIlRpdGxlU3R5bGUiOnsiJGlkIjoiNTE4IiwiRm9udFNldHRpbmdzIjp7IiRpZCI6IjUxOSIsIkZvbnRTaXplIjo5LCJGb250TmFtZSI6IkFyaWFsIiwiSXNCb2xkIjpmYWxzZSwiSXNJdGFsaWMiOmZhbHNlLCJJc1VuZGVybGluZWQiOmZhbHNlLCJQYXJlbnRTdHlsZSI6bnVsbH0sIkF1dG9TaXplIjoyLCJGb3JlZ3JvdW5kIjp7IiRpZCI6IjUyMCIsIkNvbG9yIjp7IiRpZCI6IjUyMSIsIkEiOjI1NSwiUiI6MCwiRyI6MCwiQiI6MH19LCJNYXhXaWR0aCI6NTcuODg0NTY3MjYwNzQyMTg4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1MjIiLCJDb2xvciI6eyIkaWQiOiI1MjMiLCJBIjowLCJSIjoyNTUsIkciOjI1NSwiQiI6MjU1fX0sIklzVmlzaWJsZSI6dHJ1ZSwiV2lkdGgiOjAuMCwiSGVpZ2h0IjowLjAsIkJvcmRlclN0eWxlIjp7IiRpZCI6IjUyNCIsIkxpbmVDb2xvciI6bnVsbCwiTGluZVdlaWdodCI6MC4wLCJMaW5lVHlwZSI6MCwiUGFyZW50U3R5bGUiOm51bGx9LCJQYXJlbnRTdHlsZSI6bnVsbH0sIkRhdGVTdHlsZSI6eyIkaWQiOiI1MjUiLCJGb250U2V0dGluZ3MiOnsiJGlkIjoiNTI2IiwiRm9udFNpemUiOjgsIkZvbnROYW1lIjoiQXJpYWwiLCJJc0JvbGQiOmZhbHNlLCJJc0l0YWxpYyI6ZmFsc2UsIklzVW5kZXJsaW5lZCI6ZmFsc2UsIlBhcmVudFN0eWxlIjpudWxsfSwiQXV0b1NpemUiOjAsIkZvcmVncm91bmQiOnsiJGlkIjoiNTI3IiwiQ29sb3IiOnsiJGlkIjoiNTI4IiwiQSI6MjU1LCJSIjoxNjYsIkciOjE2NiwiQiI6MTY2fX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NTI5IiwiQ29sb3IiOnsiJGlkIjoiNTMwIiwiQSI6MCwiUiI6MjU1LCJHIjoyNTUsIkIiOjI1NX19LCJJc1Zpc2libGUiOnRydWUsIldpZHRoIjowLjAsIkhlaWdodCI6MC4wLCJCb3JkZXJTdHlsZSI6eyIkaWQiOiI1MzEiLCJMaW5lQ29sb3IiOm51bGwsIkxpbmVXZWlnaHQiOjAuMCwiTGluZVR5cGUiOjAsIlBhcmVudFN0eWxlIjpudWxsfSwiUGFyZW50U3R5bGUiOm51bGx9LCJEYXRlRm9ybWF0Ijp7IiRpZCI6IjUzM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zMiLCJGb3JtYXQiOjAsIklzVmlzaWJsZSI6ZmFsc2UsIkxhc3RLbm93blZpc2liaWxpdHlTdGF0ZSI6ZmFsc2V9LCJJc1Zpc2libGUiOnRydWUsIlBhcmVudFN0eWxlIjpudWxsfSwiSW5kZXgiOjksIlBlcmNlbnRhZ2VDb21wbGV0ZSI6bnVsbCwiUG9zaXRpb24iOnsiUmF0aW8iOjAuMTE5ODE5NDUxODIyODkxNzgsIklzQ3VzdG9tIjp0cnVlfSwiRGF0ZUZvcm1hdCI6eyIkcmVmIjoiNTMyIn0sIldlZWtOdW1iZXJpbmciOnsiJGlkIjoiNTM0IiwiRm9ybWF0IjowLCJJc1Zpc2libGUiOmZhbHNlLCJMYXN0S25vd25WaXNpYmlsaXR5U3RhdGUiOmZhbHNlfSwiUmVsYXRlZFRhc2tJZCI6IjAwMDAwMDAwLTAwMDAtMDAwMC0wMDAwLTAwMDAwMDAwMDAwMCIsIklkIjoiOWI3ZWRhNjUtMzAyOS00MzkyLWEyYjMtMmZjMjdjMDllYmE5IiwiSW1wb3J0SWQiOm51bGwsIlRpdGxlIjoiUmVzZWFyY2hccnBhcnRuZXJzaGlwXHJ3aXRoIE5BU0EiLCJOb3RlIjpudWxsLCJIeXBlcmxpbmsiOnsiJGlkIjoiNTM1IiwiQWRkcmVzcyI6bnVsbCwiU3ViQWRkcmVzcyI6bnVsbH0sIklzQ2hhbmdlZCI6ZmFsc2UsIklzTmV3IjpmYWxzZX0seyIkaWQiOiI1MzYiLCJEYXRlIjoiMjAwNi0wNC0yOFQyMzo1OTowMCIsIlN0eWxlIjp7IiRpZCI6IjUzNyIsIlNoYXBlIjoxNCwiQ29ubmVjdG9yTWFyZ2luIjp7IiRyZWYiOiIxMDgifSwiQ29ubmVjdG9yU3R5bGUiOnsiJGlkIjoiNTM4IiwiTGluZUNvbG9yIjp7IiRyZWYiOiIxMTAifSwiTGluZVdlaWdodCI6MS4wLCJMaW5lVHlwZSI6MCwiUGFyZW50U3R5bGUiOm51bGx9LCJJc0JlbG93VGltZWJhbmQiOnRydWUsIlBvc2l0aW9uT25UYXNrIjowLCJIaWRlRGF0ZSI6ZmFsc2UsIlNoYXBlU2l6ZSI6MywiU3BhY2luZyI6Mi4wLCJQYWRkaW5nIjp7IiRyZWYiOiIxMTIifSwiU2hhcGVTdHlsZSI6eyIkaWQiOiI1MzkiLCJNYXJnaW4iOnsiJHJlZiI6IjExNCJ9LCJQYWRkaW5nIjp7IiRyZWYiOiIxMTUifSwiQmFja2dyb3VuZCI6eyIkaWQiOiI1NDAiLCJDb2xvciI6eyIkaWQiOiI1NDEiLCJBIjoyNTUsIlIiOjI0NCwiRyI6MTgwLCJCIjowfX0sIklzVmlzaWJsZSI6dHJ1ZSwiV2lkdGgiOjkuMCwiSGVpZ2h0Ijo5LjgwMDAwMDE5MDczNDg2MzMsIkJvcmRlclN0eWxlIjp7IiRpZCI6IjU0MiIsIkxpbmVDb2xvciI6eyIkaWQiOiI1NDMiLCIkdHlwZSI6Ik5MUkUuQ29tbW9uLkRvbS5Tb2xpZENvbG9yQnJ1c2gsIE5MUkUuQ29tbW9uIiwiQ29sb3IiOnsiJGlkIjoiNTQ0IiwiQSI6MjU1LCJSIjoyNTUsIkciOjAsIkIiOjB9fSwiTGluZVdlaWdodCI6MC4wLCJMaW5lVHlwZSI6MCwiUGFyZW50U3R5bGUiOm51bGx9LCJQYXJlbnRTdHlsZSI6bnVsbH0sIlRpdGxlU3R5bGUiOnsiJGlkIjoiNTQ1IiwiRm9udFNldHRpbmdzIjp7IiRpZCI6IjU0NiIsIkZvbnRTaXplIjo5LCJGb250TmFtZSI6IkFyaWFsIiwiSXNCb2xkIjpmYWxzZSwiSXNJdGFsaWMiOmZhbHNlLCJJc1VuZGVybGluZWQiOmZhbHNlLCJQYXJlbnRTdHlsZSI6bnVsbH0sIkF1dG9TaXplIjoyLCJGb3JlZ3JvdW5kIjp7IiRpZCI6IjU0NyIsIkNvbG9yIjp7IiRpZCI6IjU0OCIsIkEiOjI1NSwiUiI6MCwiRyI6MCwiQiI6MH19LCJNYXhXaWR0aCI6ODguMTA3NzQ2NTM3ODk1NTY1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1NDkiLCJDb2xvciI6eyIkaWQiOiI1NTAiLCJBIjowLCJSIjoyNTUsIkciOjI1NSwiQiI6MjU1fX0sIklzVmlzaWJsZSI6dHJ1ZSwiV2lkdGgiOjAuMCwiSGVpZ2h0IjowLjAsIkJvcmRlclN0eWxlIjp7IiRpZCI6IjU1MSIsIkxpbmVDb2xvciI6bnVsbCwiTGluZVdlaWdodCI6MC4wLCJMaW5lVHlwZSI6MCwiUGFyZW50U3R5bGUiOm51bGx9LCJQYXJlbnRTdHlsZSI6bnVsbH0sIkRhdGVTdHlsZSI6eyIkaWQiOiI1NTIiLCJGb250U2V0dGluZ3MiOnsiJGlkIjoiNTUzIiwiRm9udFNpemUiOjgsIkZvbnROYW1lIjoiQXJpYWwiLCJJc0JvbGQiOmZhbHNlLCJJc0l0YWxpYyI6ZmFsc2UsIklzVW5kZXJsaW5lZCI6ZmFsc2UsIlBhcmVudFN0eWxlIjpudWxsfSwiQXV0b1NpemUiOjAsIkZvcmVncm91bmQiOnsiJGlkIjoiNTU0IiwiQ29sb3IiOnsiJGlkIjoiNTU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NTU2IiwiQ29sb3IiOnsiJGlkIjoiNTU3IiwiQSI6MCwiUiI6MjU1LCJHIjoyNTUsIkIiOjI1NX19LCJJc1Zpc2libGUiOnRydWUsIldpZHRoIjowLjAsIkhlaWdodCI6MC4wLCJCb3JkZXJTdHlsZSI6eyIkaWQiOiI1NTgiLCJMaW5lQ29sb3IiOm51bGwsIkxpbmVXZWlnaHQiOjAuMCwiTGluZVR5cGUiOjAsIlBhcmVudFN0eWxlIjpudWxsfSwiUGFyZW50U3R5bGUiOm51bGx9LCJEYXRlRm9ybWF0Ijp7IiRpZCI6IjU1O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jAiLCJGb3JtYXQiOjAsIklzVmlzaWJsZSI6ZmFsc2UsIkxhc3RLbm93blZpc2liaWxpdHlTdGF0ZSI6ZmFsc2V9LCJJc1Zpc2libGUiOnRydWUsIlBhcmVudFN0eWxlIjpudWxsfSwiSW5kZXgiOjEwLCJQZXJjZW50YWdlQ29tcGxldGUiOm51bGwsIlBvc2l0aW9uIjp7IlJhdGlvIjowLjIwODM1MzA2Nzk3ODQwMjMxLCJJc0N1c3RvbSI6dHJ1ZX0sIkRhdGVGb3JtYXQiOnsiJHJlZiI6IjU1OSJ9LCJXZWVrTnVtYmVyaW5nIjp7IiRpZCI6IjU2MSIsIkZvcm1hdCI6MCwiSXNWaXNpYmxlIjpmYWxzZSwiTGFzdEtub3duVmlzaWJpbGl0eVN0YXRlIjpmYWxzZX0sIlJlbGF0ZWRUYXNrSWQiOiIwMDAwMDAwMC0wMDAwLTAwMDAtMDAwMC0wMDAwMDAwMDAwMDAiLCJJZCI6IjEyMDY5OTM4LWE5ZWQtNGM2Zi1iZjJlLWI4MGFhN2I0NWE4OCIsIkltcG9ydElkIjpudWxsLCJUaXRsZSI6IkxhdW5jaGVzIEdvb2dsZSBUcmFuc2xhdGUiLCJOb3RlIjpudWxsLCJIeXBlcmxpbmsiOnsiJGlkIjoiNTYyIiwiQWRkcmVzcyI6IiIsIlN1YkFkZHJlc3MiOiIifSwiSXNDaGFuZ2VkIjpmYWxzZSwiSXNOZXciOmZhbHNlfSx7IiRpZCI6IjU2MyIsIkRhdGUiOiIyMDA2LTExLTAxVDIzOjU5OjAwWiIsIlN0eWxlIjp7IiRpZCI6IjU2NCIsIlNoYXBlIjoxNCwiQ29ubmVjdG9yTWFyZ2luIjp7IiRyZWYiOiIxMDgifSwiQ29ubmVjdG9yU3R5bGUiOnsiJGlkIjoiNTY1IiwiTGluZUNvbG9yIjp7IiRpZCI6IjU2NiIsIiR0eXBlIjoiTkxSRS5Db21tb24uRG9tLlNvbGlkQ29sb3JCcnVzaCwgTkxSRS5Db21tb24iLCJDb2xvciI6eyIkaWQiOiI1NjciLCJBIjoxMjcsIlIiOjI1MSwiRyI6MTg4LCJCIjo1fX0sIkxpbmVXZWlnaHQiOjAuOCwiTGluZVR5cGUiOjAsIlBhcmVudFN0eWxlIjpudWxsfSwiSXNCZWxvd1RpbWViYW5kIjp0cnVlLCJQb3NpdGlvbk9uVGFzayI6MCwiSGlkZURhdGUiOmZhbHNlLCJTaGFwZVNpemUiOjMsIlNwYWNpbmciOjIuMCwiUGFkZGluZyI6eyIkcmVmIjoiMTEyIn0sIlNoYXBlU3R5bGUiOnsiJGlkIjoiNTY4IiwiTWFyZ2luIjp7IiRyZWYiOiIxMTQifSwiUGFkZGluZyI6eyIkcmVmIjoiMTE1In0sIkJhY2tncm91bmQiOnsiJGlkIjoiNTY5IiwiQ29sb3IiOnsiJGlkIjoiNTcwIiwiQSI6MjU1LCJSIjoyNDQsIkciOjE4MCwiQiI6MH19LCJJc1Zpc2libGUiOnRydWUsIldpZHRoIjo5LjAsIkhlaWdodCI6OS44MDAwMDAxOTA3MzQ4NjMzLCJCb3JkZXJTdHlsZSI6eyIkaWQiOiI1NzEiLCJMaW5lQ29sb3IiOnsiJHJlZiI6IjI2OSJ9LCJMaW5lV2VpZ2h0IjowLjAsIkxpbmVUeXBlIjowLCJQYXJlbnRTdHlsZSI6bnVsbH0sIlBhcmVudFN0eWxlIjpudWxsfSwiVGl0bGVTdHlsZSI6eyIkaWQiOiI1NzIiLCJGb250U2V0dGluZ3MiOnsiJGlkIjoiNTczIiwiRm9udFNpemUiOjksIkZvbnROYW1lIjoiQXJpYWwiLCJJc0JvbGQiOmZhbHNlLCJJc0l0YWxpYyI6ZmFsc2UsIklzVW5kZXJsaW5lZCI6ZmFsc2UsIlBhcmVudFN0eWxlIjpudWxsfSwiQXV0b1NpemUiOjAsIkZvcmVncm91bmQiOnsiJGlkIjoiNTc0IiwiQ29sb3IiOnsiJGlkIjoiNTc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NTc2IiwiQ29sb3IiOnsiJGlkIjoiNTc3IiwiQSI6MCwiUiI6MjU1LCJHIjoyNTUsIkIiOjI1NX19LCJJc1Zpc2libGUiOnRydWUsIldpZHRoIjowLjAsIkhlaWdodCI6MC4wLCJCb3JkZXJTdHlsZSI6eyIkaWQiOiI1NzgiLCJMaW5lQ29sb3IiOm51bGwsIkxpbmVXZWlnaHQiOjAuMCwiTGluZVR5cGUiOjAsIlBhcmVudFN0eWxlIjpudWxsfSwiUGFyZW50U3R5bGUiOm51bGx9LCJEYXRlU3R5bGUiOnsiJGlkIjoiNTc5IiwiRm9udFNldHRpbmdzIjp7IiRpZCI6IjU4MCIsIkZvbnRTaXplIjo4LCJGb250TmFtZSI6IkFyaWFsIiwiSXNCb2xkIjpmYWxzZSwiSXNJdGFsaWMiOmZhbHNlLCJJc1VuZGVybGluZWQiOmZhbHNlLCJQYXJlbnRTdHlsZSI6bnVsbH0sIkF1dG9TaXplIjowLCJGb3JlZ3JvdW5kIjp7IiRpZCI6IjU4MSIsIkNvbG9yIjp7IiRpZCI6IjU4Mi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U4MyIsIkNvbG9yIjp7IiRpZCI6IjU4NCIsIkEiOjAsIlIiOjI1NSwiRyI6MjU1LCJCIjoyNTV9fSwiSXNWaXNpYmxlIjp0cnVlLCJXaWR0aCI6MC4wLCJIZWlnaHQiOjAuMCwiQm9yZGVyU3R5bGUiOnsiJGlkIjoiNTg1IiwiTGluZUNvbG9yIjpudWxsLCJMaW5lV2VpZ2h0IjowLjAsIkxpbmVUeXBlIjowLCJQYXJlbnRTdHlsZSI6bnVsbH0sIlBhcmVudFN0eWxlIjpudWxsfSwiRGF0ZUZvcm1hdCI6eyIkaWQiOiI1ODY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g3IiwiRm9ybWF0IjowLCJJc1Zpc2libGUiOmZhbHNlLCJMYXN0S25vd25WaXNpYmlsaXR5U3RhdGUiOmZhbHNlfSwiSXNWaXNpYmxlIjp0cnVlLCJQYXJlbnRTdHlsZSI6bnVsbH0sIkluZGV4IjoxMSwiUGVyY2VudGFnZUNvbXBsZXRlIjpudWxsLCJQb3NpdGlvbiI6eyJSYXRpbyI6MC4xMjk4OTIyNjcwMDYxMDM4NSwiSXNDdXN0b20iOnRydWV9LCJEYXRlRm9ybWF0Ijp7IiRyZWYiOiI1ODYifSwiV2Vla051bWJlcmluZyI6eyIkaWQiOiI1ODgiLCJGb3JtYXQiOjAsIklzVmlzaWJsZSI6ZmFsc2UsIkxhc3RLbm93blZpc2liaWxpdHlTdGF0ZSI6ZmFsc2V9LCJSZWxhdGVkVGFza0lkIjoiMDAwMDAwMDAtMDAwMC0wMDAwLTAwMDAtMDAwMDAwMDAwMDAwIiwiSWQiOiI3YjVlY2Q3Yy1iNDFiLTQ4ZmMtOGNmMC00MDY2MjMwMTFlOTkiLCJJbXBvcnRJZCI6bnVsbCwiVGl0bGUiOiJCdXlzXHJZb3VUdWJlIiwiTm90ZSI6bnVsbCwiSHlwZXJsaW5rIjp7IiRpZCI6IjU4OSIsIkFkZHJlc3MiOm51bGwsIlN1YkFkZHJlc3MiOm51bGx9LCJJc0NoYW5nZWQiOmZhbHNlLCJJc05ldyI6ZmFsc2V9LHsiJGlkIjoiNTkwIiwiRGF0ZSI6IjIwMDctMDQtMDFUMjM6NTk6MDAiLCJTdHlsZSI6eyIkaWQiOiI1OTEiLCJTaGFwZSI6MTQsIkNvbm5lY3Rvck1hcmdpbiI6eyIkcmVmIjoiMTA4In0sIkNvbm5lY3RvclN0eWxlIjp7IiRpZCI6IjU5MiIsIkxpbmVDb2xvciI6eyIkcmVmIjoiMTEwIn0sIkxpbmVXZWlnaHQiOjEuMCwiTGluZVR5cGUiOjAsIlBhcmVudFN0eWxlIjpudWxsfSwiSXNCZWxvd1RpbWViYW5kIjpmYWxzZSwiUG9zaXRpb25PblRhc2siOjAsIkhpZGVEYXRlIjpmYWxzZSwiU2hhcGVTaXplIjozLCJTcGFjaW5nIjoyLjAsIlBhZGRpbmciOnsiJHJlZiI6IjExMiJ9LCJTaGFwZVN0eWxlIjp7IiRpZCI6IjU5MyIsIk1hcmdpbiI6eyIkcmVmIjoiMTE0In0sIlBhZGRpbmciOnsiJHJlZiI6IjExNSJ9LCJCYWNrZ3JvdW5kIjp7IiRpZCI6IjU5NCIsIkNvbG9yIjp7IiRpZCI6IjU5NSIsIkEiOjI1NSwiUiI6MjQ0LCJHIjoxODAsIkIiOjB9fSwiSXNWaXNpYmxlIjp0cnVlLCJXaWR0aCI6OS4wLCJIZWlnaHQiOjkuODAwMDAwMTkwNzM0ODYzMywiQm9yZGVyU3R5bGUiOnsiJGlkIjoiNTk2IiwiTGluZUNvbG9yIjp7IiRpZCI6IjU5NyIsIiR0eXBlIjoiTkxSRS5Db21tb24uRG9tLlNvbGlkQ29sb3JCcnVzaCwgTkxSRS5Db21tb24iLCJDb2xvciI6eyIkaWQiOiI1OTgiLCJBIjoyNTUsIlIiOjI1NSwiRyI6MCwiQiI6MH19LCJMaW5lV2VpZ2h0IjowLjAsIkxpbmVUeXBlIjowLCJQYXJlbnRTdHlsZSI6bnVsbH0sIlBhcmVudFN0eWxlIjpudWxsfSwiVGl0bGVTdHlsZSI6eyIkaWQiOiI1OTkiLCJGb250U2V0dGluZ3MiOnsiJGlkIjoiNjAwIiwiRm9udFNpemUiOjksIkZvbnROYW1lIjoiQXJpYWwiLCJJc0JvbGQiOmZhbHNlLCJJc0l0YWxpYyI6ZmFsc2UsIklzVW5kZXJsaW5lZCI6ZmFsc2UsIlBhcmVudFN0eWxlIjpudWxsfSwiQXV0b1NpemUiOjAsIkZvcmVncm91bmQiOnsiJGlkIjoiNjAxIiwiQ29sb3IiOnsiJGlkIjoiNjA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NjAzIiwiQ29sb3IiOnsiJGlkIjoiNjA0IiwiQSI6MCwiUiI6MjU1LCJHIjoyNTUsIkIiOjI1NX19LCJJc1Zpc2libGUiOnRydWUsIldpZHRoIjowLjAsIkhlaWdodCI6MC4wLCJCb3JkZXJTdHlsZSI6eyIkaWQiOiI2MDUiLCJMaW5lQ29sb3IiOm51bGwsIkxpbmVXZWlnaHQiOjAuMCwiTGluZVR5cGUiOjAsIlBhcmVudFN0eWxlIjpudWxsfSwiUGFyZW50U3R5bGUiOm51bGx9LCJEYXRlU3R5bGUiOnsiJGlkIjoiNjA2IiwiRm9udFNldHRpbmdzIjp7IiRpZCI6IjYwNyIsIkZvbnRTaXplIjo4LCJGb250TmFtZSI6IkFyaWFsIiwiSXNCb2xkIjpmYWxzZSwiSXNJdGFsaWMiOmZhbHNlLCJJc1VuZGVybGluZWQiOmZhbHNlLCJQYXJlbnRTdHlsZSI6bnVsbH0sIkF1dG9TaXplIjowLCJGb3JlZ3JvdW5kIjp7IiRpZCI6IjYwOCIsIkNvbG9yIjp7IiRpZCI6IjYw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YxMCIsIkNvbG9yIjp7IiRpZCI6IjYxMSIsIkEiOjAsIlIiOjI1NSwiRyI6MjU1LCJCIjoyNTV9fSwiSXNWaXNpYmxlIjp0cnVlLCJXaWR0aCI6MC4wLCJIZWlnaHQiOjAuMCwiQm9yZGVyU3R5bGUiOnsiJGlkIjoiNjEyIiwiTGluZUNvbG9yIjpudWxsLCJMaW5lV2VpZ2h0IjowLjAsIkxpbmVUeXBlIjowLCJQYXJlbnRTdHlsZSI6bnVsbH0sIlBhcmVudFN0eWxlIjpudWxsfSwiRGF0ZUZvcm1hdCI6eyIkaWQiOiI2MTM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E0IiwiRm9ybWF0IjowLCJJc1Zpc2libGUiOmZhbHNlLCJMYXN0S25vd25WaXNpYmlsaXR5U3RhdGUiOmZhbHNlfSwiSXNWaXNpYmxlIjp0cnVlLCJQYXJlbnRTdHlsZSI6bnVsbH0sIkluZGV4IjoxMiwiUGVyY2VudGFnZUNvbXBsZXRlIjpudWxsLCJQb3NpdGlvbiI6eyJSYXRpbyI6MC4wLCJJc0N1c3RvbSI6ZmFsc2V9LCJEYXRlRm9ybWF0Ijp7IiRyZWYiOiI2MTMifSwiV2Vla051bWJlcmluZyI6eyIkaWQiOiI2MTUiLCJGb3JtYXQiOjAsIklzVmlzaWJsZSI6ZmFsc2UsIkxhc3RLbm93blZpc2liaWxpdHlTdGF0ZSI6ZmFsc2V9LCJSZWxhdGVkVGFza0lkIjoiMDAwMDAwMDAtMDAwMC0wMDAwLTAwMDAtMDAwMDAwMDAwMDAwIiwiSWQiOiJlYmZiYTU5Zi03MzY5LTRjNzYtOWI1Zi0wZTYwNzczNjQ4ZWYiLCJJbXBvcnRJZCI6bnVsbCwiVGl0bGUiOiJCdXlzIERvdWJsZUNsaWNrIiwiTm90ZSI6bnVsbCwiSHlwZXJsaW5rIjp7IiRpZCI6IjYxNiIsIkFkZHJlc3MiOiIiLCJTdWJBZGRyZXNzIjoiIn0sIklzQ2hhbmdlZCI6ZmFsc2UsIklzTmV3IjpmYWxzZX0seyIkaWQiOiI2MTciLCJEYXRlIjoiMjAwNy0wNS0yOVQyMzo1OTowMCIsIlN0eWxlIjp7IiRpZCI6IjYxOCIsIlNoYXBlIjoxNCwiQ29ubmVjdG9yTWFyZ2luIjp7IiRyZWYiOiIxMDgifSwiQ29ubmVjdG9yU3R5bGUiOnsiJGlkIjoiNjE5IiwiTGluZUNvbG9yIjp7IiRyZWYiOiIxMTAifSwiTGluZVdlaWdodCI6MS4wLCJMaW5lVHlwZSI6MCwiUGFyZW50U3R5bGUiOm51bGx9LCJJc0JlbG93VGltZWJhbmQiOmZhbHNlLCJQb3NpdGlvbk9uVGFzayI6MCwiSGlkZURhdGUiOmZhbHNlLCJTaGFwZVNpemUiOjMsIlNwYWNpbmciOjIuMCwiUGFkZGluZyI6eyIkcmVmIjoiMTEyIn0sIlNoYXBlU3R5bGUiOnsiJGlkIjoiNjIwIiwiTWFyZ2luIjp7IiRyZWYiOiIxMTQifSwiUGFkZGluZyI6eyIkcmVmIjoiMTE1In0sIkJhY2tncm91bmQiOnsiJGlkIjoiNjIxIiwiQ29sb3IiOnsiJGlkIjoiNjIyIiwiQSI6MjU1LCJSIjoyNDQsIkciOjE4MCwiQiI6MH19LCJJc1Zpc2libGUiOnRydWUsIldpZHRoIjo5LjAsIkhlaWdodCI6OS44MDAwMDAxOTA3MzQ4NjMzLCJCb3JkZXJTdHlsZSI6eyIkaWQiOiI2MjMiLCJMaW5lQ29sb3IiOnsiJHJlZiI6IjU5NyJ9LCJMaW5lV2VpZ2h0IjowLjAsIkxpbmVUeXBlIjowLCJQYXJlbnRTdHlsZSI6bnVsbH0sIlBhcmVudFN0eWxlIjpudWxsfSwiVGl0bGVTdHlsZSI6eyIkaWQiOiI2MjQiLCJGb250U2V0dGluZ3MiOnsiJGlkIjoiNjI1IiwiRm9udFNpemUiOjksIkZvbnROYW1lIjoiQXJpYWwiLCJJc0JvbGQiOmZhbHNlLCJJc0l0YWxpYyI6ZmFsc2UsIklzVW5kZXJsaW5lZCI6ZmFsc2UsIlBhcmVudFN0eWxlIjpudWxsfSwiQXV0b1NpemUiOjAsIkZvcmVncm91bmQiOnsiJGlkIjoiNjI2IiwiQ29sb3IiOnsiJGlkIjoiNjI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NjI4IiwiQ29sb3IiOnsiJGlkIjoiNjI5IiwiQSI6MCwiUiI6MjU1LCJHIjoyNTUsIkIiOjI1NX19LCJJc1Zpc2libGUiOnRydWUsIldpZHRoIjowLjAsIkhlaWdodCI6MC4wLCJCb3JkZXJTdHlsZSI6eyIkaWQiOiI2MzAiLCJMaW5lQ29sb3IiOm51bGwsIkxpbmVXZWlnaHQiOjAuMCwiTGluZVR5cGUiOjAsIlBhcmVudFN0eWxlIjpudWxsfSwiUGFyZW50U3R5bGUiOm51bGx9LCJEYXRlU3R5bGUiOnsiJGlkIjoiNjMxIiwiRm9udFNldHRpbmdzIjp7IiRpZCI6IjYzMiIsIkZvbnRTaXplIjo4LCJGb250TmFtZSI6IkFyaWFsIiwiSXNCb2xkIjpmYWxzZSwiSXNJdGFsaWMiOmZhbHNlLCJJc1VuZGVybGluZWQiOmZhbHNlLCJQYXJlbnRTdHlsZSI6bnVsbH0sIkF1dG9TaXplIjowLCJGb3JlZ3JvdW5kIjp7IiRpZCI6IjYzMyIsIkNvbG9yIjp7IiRpZCI6IjYzN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YzNSIsIkNvbG9yIjp7IiRpZCI6IjYzNiIsIkEiOjAsIlIiOjI1NSwiRyI6MjU1LCJCIjoyNTV9fSwiSXNWaXNpYmxlIjp0cnVlLCJXaWR0aCI6MC4wLCJIZWlnaHQiOjAuMCwiQm9yZGVyU3R5bGUiOnsiJGlkIjoiNjM3IiwiTGluZUNvbG9yIjpudWxsLCJMaW5lV2VpZ2h0IjowLjAsIkxpbmVUeXBlIjowLCJQYXJlbnRTdHlsZSI6bnVsbH0sIlBhcmVudFN0eWxlIjpudWxsfSwiRGF0ZUZvcm1hdCI6eyIkcmVmIjoiNjEzIn0sIldlZWtOdW1iZXJpbmciOnsiJGlkIjoiNjM4IiwiRm9ybWF0IjowLCJJc1Zpc2libGUiOmZhbHNlLCJMYXN0S25vd25WaXNpYmlsaXR5U3RhdGUiOmZhbHNlfSwiSXNWaXNpYmxlIjp0cnVlLCJQYXJlbnRTdHlsZSI6bnVsbH0sIkluZGV4IjoxMywiUGVyY2VudGFnZUNvbXBsZXRlIjpudWxsLCJQb3NpdGlvbiI6eyJSYXRpbyI6MC4wLCJJc0N1c3RvbSI6ZmFsc2V9LCJEYXRlRm9ybWF0Ijp7IiRyZWYiOiI2MTMifSwiV2Vla051bWJlcmluZyI6eyIkaWQiOiI2MzkiLCJGb3JtYXQiOjAsIklzVmlzaWJsZSI6ZmFsc2UsIkxhc3RLbm93blZpc2liaWxpdHlTdGF0ZSI6ZmFsc2V9LCJSZWxhdGVkVGFza0lkIjoiMDAwMDAwMDAtMDAwMC0wMDAwLTAwMDAtMDAwMDAwMDAwMDAwIiwiSWQiOiIxNjA1Yjc1Mi03ZDY0LTQ4OWMtYTYxZC02OGE3MjZmMDg5YjMiLCJJbXBvcnRJZCI6bnVsbCwiVGl0bGUiOiJTdHJlZXQgVmlldyIsIk5vdGUiOm51bGwsIkh5cGVybGluayI6eyIkaWQiOiI2NDAiLCJBZGRyZXNzIjoiIiwiU3ViQWRkcmVzcyI6IiJ9LCJJc0NoYW5nZWQiOmZhbHNlLCJJc05ldyI6ZmFsc2V9LHsiJGlkIjoiNjQxIiwiRGF0ZSI6IjIwMDgtMDktMDJUMjM6NTk6MDBaIiwiU3R5bGUiOnsiJGlkIjoiNjQyIiwiU2hhcGUiOjEsIkNvbm5lY3Rvck1hcmdpbiI6eyIkcmVmIjoiMTA4In0sIkNvbm5lY3RvclN0eWxlIjp7IiRpZCI6IjY0MyIsIkxpbmVDb2xvciI6eyIkaWQiOiI2NDQiLCIkdHlwZSI6Ik5MUkUuQ29tbW9uLkRvbS5Tb2xpZENvbG9yQnJ1c2gsIE5MUkUuQ29tbW9uIiwiQ29sb3IiOnsiJGlkIjoiNjQ1IiwiQSI6MTI3LCJSIjoyNTEsIkciOjE4OCwiQiI6NX19LCJMaW5lV2VpZ2h0IjowLjgsIkxpbmVUeXBlIjowLCJQYXJlbnRTdHlsZSI6bnVsbH0sIklzQmVsb3dUaW1lYmFuZCI6ZmFsc2UsIlBvc2l0aW9uT25UYXNrIjowLCJIaWRlRGF0ZSI6ZmFsc2UsIlNoYXBlU2l6ZSI6MywiU3BhY2luZyI6Mi4wLCJQYWRkaW5nIjp7IiRyZWYiOiIxMTIifSwiU2hhcGVTdHlsZSI6eyIkaWQiOiI2NDYiLCJNYXJnaW4iOnsiJHJlZiI6IjExNCJ9LCJQYWRkaW5nIjp7IiRyZWYiOiIxMTUifSwiQmFja2dyb3VuZCI6eyIkaWQiOiI2NDciLCJDb2xvciI6eyIkaWQiOiI2NDgiLCJBIjoyNTUsIlIiOjI0NCwiRyI6MTgwLCJCIjowfX0sIklzVmlzaWJsZSI6dHJ1ZSwiV2lkdGgiOjkuMCwiSGVpZ2h0Ijo5LjgwMDAwMDE5MDczNDg2MzMsIkJvcmRlclN0eWxlIjp7IiRpZCI6IjY0OSIsIkxpbmVDb2xvciI6eyIkcmVmIjoiMjY5In0sIkxpbmVXZWlnaHQiOjAuMCwiTGluZVR5cGUiOjAsIlBhcmVudFN0eWxlIjpudWxsfSwiUGFyZW50U3R5bGUiOm51bGx9LCJUaXRsZVN0eWxlIjp7IiRpZCI6IjY1MCIsIkZvbnRTZXR0aW5ncyI6eyIkaWQiOiI2NTEiLCJGb250U2l6ZSI6OSwiRm9udE5hbWUiOiJBcmlhbCIsIklzQm9sZCI6ZmFsc2UsIklzSXRhbGljIjpmYWxzZSwiSXNVbmRlcmxpbmVkIjpmYWxzZSwiUGFyZW50U3R5bGUiOm51bGx9LCJBdXRvU2l6ZSI6MCwiRm9yZWdyb3VuZCI6eyIkaWQiOiI2NTIiLCJDb2xvciI6eyIkaWQiOiI2NT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2NTQiLCJDb2xvciI6eyIkaWQiOiI2NTUiLCJBIjowLCJSIjoyNTUsIkciOjI1NSwiQiI6MjU1fX0sIklzVmlzaWJsZSI6dHJ1ZSwiV2lkdGgiOjAuMCwiSGVpZ2h0IjowLjAsIkJvcmRlclN0eWxlIjp7IiRpZCI6IjY1NiIsIkxpbmVDb2xvciI6bnVsbCwiTGluZVdlaWdodCI6MC4wLCJMaW5lVHlwZSI6MCwiUGFyZW50U3R5bGUiOm51bGx9LCJQYXJlbnRTdHlsZSI6bnVsbH0sIkRhdGVTdHlsZSI6eyIkaWQiOiI2NTciLCJGb250U2V0dGluZ3MiOnsiJGlkIjoiNjU4IiwiRm9udFNpemUiOjgsIkZvbnROYW1lIjoiQXJpYWwiLCJJc0JvbGQiOmZhbHNlLCJJc0l0YWxpYyI6ZmFsc2UsIklzVW5kZXJsaW5lZCI6ZmFsc2UsIlBhcmVudFN0eWxlIjpudWxsfSwiQXV0b1NpemUiOjAsIkZvcmVncm91bmQiOnsiJGlkIjoiNjU5IiwiQ29sb3IiOnsiJGlkIjoiNjYwIiwiQSI6MjU1LCJSIjoxNjYsIkciOjE2NiwiQiI6MTY2fX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NjYxIiwiQ29sb3IiOnsiJGlkIjoiNjYyIiwiQSI6MCwiUiI6MjU1LCJHIjoyNTUsIkIiOjI1NX19LCJJc1Zpc2libGUiOnRydWUsIldpZHRoIjowLjAsIkhlaWdodCI6MC4wLCJCb3JkZXJTdHlsZSI6eyIkaWQiOiI2NjMiLCJMaW5lQ29sb3IiOm51bGwsIkxpbmVXZWlnaHQiOjAuMCwiTGluZVR5cGUiOjAsIlBhcmVudFN0eWxlIjpudWxsfSwiUGFyZW50U3R5bGUiOm51bGx9LCJEYXRlRm9ybWF0Ijp7IiRpZCI6IjY2NC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jUiLCJGb3JtYXQiOjAsIklzVmlzaWJsZSI6ZmFsc2UsIkxhc3RLbm93blZpc2liaWxpdHlTdGF0ZSI6ZmFsc2V9LCJJc1Zpc2libGUiOnRydWUsIlBhcmVudFN0eWxlIjpudWxsfSwiSW5kZXgiOjE0LCJQZXJjZW50YWdlQ29tcGxldGUiOm51bGwsIlBvc2l0aW9uIjp7IlJhdGlvIjowLjA4ODgwNTQxNTA0NTcxNzMxNywiSXNDdXN0b20iOnRydWV9LCJEYXRlRm9ybWF0Ijp7IiRyZWYiOiI2NjQifSwiV2Vla051bWJlcmluZyI6eyIkaWQiOiI2NjYiLCJGb3JtYXQiOjAsIklzVmlzaWJsZSI6ZmFsc2UsIkxhc3RLbm93blZpc2liaWxpdHlTdGF0ZSI6ZmFsc2V9LCJSZWxhdGVkVGFza0lkIjoiMDAwMDAwMDAtMDAwMC0wMDAwLTAwMDAtMDAwMDAwMDAwMDAwIiwiSWQiOiJiNDE0NTJjMC0zMzQ0LTRhM2ItODg0MC1kYTI0MmJiNzc3N2QiLCJJbXBvcnRJZCI6bnVsbCwiVGl0bGUiOiJHb29nbGUgQ2hyb21lIiwiTm90ZSI6bnVsbCwiSHlwZXJsaW5rIjp7IiRpZCI6IjY2NyIsIkFkZHJlc3MiOm51bGwsIlN1YkFkZHJlc3MiOm51bGx9LCJJc0NoYW5nZWQiOmZhbHNlLCJJc05ldyI6ZmFsc2V9LHsiJGlkIjoiNjY4IiwiRGF0ZSI6IjIwMDgtMDktMjNUMjM6NTk6MDBaIiwiU3R5bGUiOnsiJGlkIjoiNjY5IiwiU2hhcGUiOjEsIkNvbm5lY3Rvck1hcmdpbiI6eyIkcmVmIjoiMTA4In0sIkNvbm5lY3RvclN0eWxlIjp7IiRpZCI6IjY3MCIsIkxpbmVDb2xvciI6eyIkaWQiOiI2NzEiLCIkdHlwZSI6Ik5MUkUuQ29tbW9uLkRvbS5Tb2xpZENvbG9yQnJ1c2gsIE5MUkUuQ29tbW9uIiwiQ29sb3IiOnsiJGlkIjoiNjcyIiwiQSI6MTI3LCJSIjoyNTEsIkciOjE4OCwiQiI6NX19LCJMaW5lV2VpZ2h0IjoxLjAsIkxpbmVUeXBlIjowLCJQYXJlbnRTdHlsZSI6bnVsbH0sIklzQmVsb3dUaW1lYmFuZCI6dHJ1ZSwiUG9zaXRpb25PblRhc2siOjAsIkhpZGVEYXRlIjpmYWxzZSwiU2hhcGVTaXplIjozLCJTcGFjaW5nIjoyLjAsIlBhZGRpbmciOnsiJHJlZiI6IjExMiJ9LCJTaGFwZVN0eWxlIjp7IiRpZCI6IjY3MyIsIk1hcmdpbiI6eyIkcmVmIjoiMTE0In0sIlBhZGRpbmciOnsiJHJlZiI6IjExNSJ9LCJCYWNrZ3JvdW5kIjp7IiRpZCI6IjY3NCIsIkNvbG9yIjp7IiRpZCI6IjY3NSIsIkEiOjI1NSwiUiI6MjQ0LCJHIjoxODAsIkIiOjB9fSwiSXNWaXNpYmxlIjp0cnVlLCJXaWR0aCI6OS4wLCJIZWlnaHQiOjkuODAwMDAwMTkwNzM0ODYzMywiQm9yZGVyU3R5bGUiOnsiJGlkIjoiNjc2IiwiTGluZUNvbG9yIjp7IiRyZWYiOiIyNjkifSwiTGluZVdlaWdodCI6MC4wLCJMaW5lVHlwZSI6MCwiUGFyZW50U3R5bGUiOm51bGx9LCJQYXJlbnRTdHlsZSI6bnVsbH0sIlRpdGxlU3R5bGUiOnsiJGlkIjoiNjc3IiwiRm9udFNldHRpbmdzIjp7IiRpZCI6IjY3OCIsIkZvbnRTaXplIjo5LCJGb250TmFtZSI6IkFyaWFsIiwiSXNCb2xkIjpmYWxzZSwiSXNJdGFsaWMiOmZhbHNlLCJJc1VuZGVybGluZWQiOmZhbHNlLCJQYXJlbnRTdHlsZSI6bnVsbH0sIkF1dG9TaXplIjowLCJGb3JlZ3JvdW5kIjp7IiRpZCI6IjY3OSIsIkNvbG9yIjp7IiRpZCI6IjY4MC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pZCI6IjY4MSIsIkNvbG9yIjp7IiRpZCI6IjY4MiIsIkEiOjAsIlIiOjI1NSwiRyI6MjU1LCJCIjoyNTV9fSwiSXNWaXNpYmxlIjp0cnVlLCJXaWR0aCI6MC4wLCJIZWlnaHQiOjAuMCwiQm9yZGVyU3R5bGUiOnsiJGlkIjoiNjgzIiwiTGluZUNvbG9yIjpudWxsLCJMaW5lV2VpZ2h0IjowLjAsIkxpbmVUeXBlIjowLCJQYXJlbnRTdHlsZSI6bnVsbH0sIlBhcmVudFN0eWxlIjpudWxsfSwiRGF0ZVN0eWxlIjp7IiRpZCI6IjY4NCIsIkZvbnRTZXR0aW5ncyI6eyIkaWQiOiI2ODUiLCJGb250U2l6ZSI6OCwiRm9udE5hbWUiOiJBcmlhbCIsIklzQm9sZCI6ZmFsc2UsIklzSXRhbGljIjpmYWxzZSwiSXNVbmRlcmxpbmVkIjpmYWxzZSwiUGFyZW50U3R5bGUiOm51bGx9LCJBdXRvU2l6ZSI6MCwiRm9yZWdyb3VuZCI6eyIkaWQiOiI2ODYiLCJDb2xvciI6eyIkaWQiOiI2ODciLCJBIjoyNTUsIlIiOjE2NiwiRyI6MTY2LCJCIjoxNjZ9fSwiTWF4V2lkdGgiOjIw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2ODgiLCJDb2xvciI6eyIkaWQiOiI2ODkiLCJBIjowLCJSIjoyNTUsIkciOjI1NSwiQiI6MjU1fX0sIklzVmlzaWJsZSI6dHJ1ZSwiV2lkdGgiOjAuMCwiSGVpZ2h0IjowLjAsIkJvcmRlclN0eWxlIjp7IiRpZCI6IjY5MCIsIkxpbmVDb2xvciI6bnVsbCwiTGluZVdlaWdodCI6MC4wLCJMaW5lVHlwZSI6MCwiUGFyZW50U3R5bGUiOm51bGx9LCJQYXJlbnRTdHlsZSI6bnVsbH0sIkRhdGVGb3JtYXQiOnsiJGlkIjoiNjkx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5MiIsIkZvcm1hdCI6MCwiSXNWaXNpYmxlIjpmYWxzZSwiTGFzdEtub3duVmlzaWJpbGl0eVN0YXRlIjpmYWxzZX0sIklzVmlzaWJsZSI6dHJ1ZSwiUGFyZW50U3R5bGUiOm51bGx9LCJJbmRleCI6MTUsIlBlcmNlbnRhZ2VDb21wbGV0ZSI6bnVsbCwiUG9zaXRpb24iOnsiUmF0aW8iOjAuMTIzNDE0NTQ1Mzk5MDE3MiwiSXNDdXN0b20iOnRydWV9LCJEYXRlRm9ybWF0Ijp7IiRyZWYiOiI2OTEifSwiV2Vla051bWJlcmluZyI6eyIkaWQiOiI2OTMiLCJGb3JtYXQiOjAsIklzVmlzaWJsZSI6ZmFsc2UsIkxhc3RLbm93blZpc2liaWxpdHlTdGF0ZSI6ZmFsc2V9LCJSZWxhdGVkVGFza0lkIjoiMDAwMDAwMDAtMDAwMC0wMDAwLTAwMDAtMDAwMDAwMDAwMDAwIiwiSWQiOiIzMDg0MzFhYy0wNDA3LTRkYTMtOTczZC1hMjFhOGVhNzBjN2UiLCJJbXBvcnRJZCI6bnVsbCwiVGl0bGUiOiJSZWxlYXNlc1xyQW5kcm9pZCBPUyIsIk5vdGUiOm51bGwsIkh5cGVybGluayI6eyIkaWQiOiI2OTQiLCJBZGRyZXNzIjpudWxsLCJTdWJBZGRyZXNzIjpudWxsfSwiSXNDaGFuZ2VkIjpmYWxzZSwiSXNOZXciOmZhbHNlfSx7IiRpZCI6IjY5NSIsIkRhdGUiOiIyMDEwLTAxLTA1VDIzOjU5OjAwIiwiU3R5bGUiOnsiJGlkIjoiNjk2IiwiU2hhcGUiOjEsIkNvbm5lY3Rvck1hcmdpbiI6eyIkcmVmIjoiMTA4In0sIkNvbm5lY3RvclN0eWxlIjp7IiRpZCI6IjY5NyIsIkxpbmVDb2xvciI6eyIkcmVmIjoiMTEwIn0sIkxpbmVXZWlnaHQiOjEuMCwiTGluZVR5cGUiOjAsIlBhcmVudFN0eWxlIjpudWxsfSwiSXNCZWxvd1RpbWViYW5kIjpmYWxzZSwiUG9zaXRpb25PblRhc2siOjAsIkhpZGVEYXRlIjpmYWxzZSwiU2hhcGVTaXplIjozLCJTcGFjaW5nIjoyLjAsIlBhZGRpbmciOnsiJHJlZiI6IjExMiJ9LCJTaGFwZVN0eWxlIjp7IiRpZCI6IjY5OCIsIk1hcmdpbiI6eyIkcmVmIjoiMTE0In0sIlBhZGRpbmciOnsiJHJlZiI6IjExNSJ9LCJCYWNrZ3JvdW5kIjp7IiRpZCI6IjY5OSIsIkNvbG9yIjp7IiRpZCI6IjcwMCIsIkEiOjI1NSwiUiI6MjQ0LCJHIjoxODAsIkIiOjB9fSwiSXNWaXNpYmxlIjp0cnVlLCJXaWR0aCI6OS4wLCJIZWlnaHQiOjkuODAwMDAwMTkwNzM0ODYzMywiQm9yZGVyU3R5bGUiOnsiJGlkIjoiNzAxIiwiTGluZUNvbG9yIjp7IiRyZWYiOiIxMTkifSwiTGluZVdlaWdodCI6MC4wLCJMaW5lVHlwZSI6MCwiUGFyZW50U3R5bGUiOm51bGx9LCJQYXJlbnRTdHlsZSI6bnVsbH0sIlRpdGxlU3R5bGUiOnsiJGlkIjoiNzAyIiwiRm9udFNldHRpbmdzIjp7IiRpZCI6IjcwMyIsIkZvbnRTaXplIjo5LCJGb250TmFtZSI6IkFyaWFsIiwiSXNCb2xkIjpmYWxzZSwiSXNJdGFsaWMiOmZhbHNlLCJJc1VuZGVybGluZWQiOmZhbHNlLCJQYXJlbnRTdHlsZSI6bnVsbH0sIkF1dG9TaXplIjowLCJGb3JlZ3JvdW5kIjp7IiRyZWYiOiIxMjMi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cmVmIjoiMTI3In0sIklzVmlzaWJsZSI6dHJ1ZSwiV2lkdGgiOjAuMCwiSGVpZ2h0IjowLjAsIkJvcmRlclN0eWxlIjp7IiRpZCI6IjcwNCIsIkxpbmVDb2xvciI6bnVsbCwiTGluZVdlaWdodCI6MC4wLCJMaW5lVHlwZSI6MCwiUGFyZW50U3R5bGUiOm51bGx9LCJQYXJlbnRTdHlsZSI6bnVsbH0sIkRhdGVTdHlsZSI6eyIkaWQiOiI3MDUiLCJGb250U2V0dGluZ3MiOnsiJGlkIjoiNzA2IiwiRm9udFNpemUiOjgsIkZvbnROYW1lIjoiQXJpYWwiLCJJc0JvbGQiOmZhbHNlLCJJc0l0YWxpYyI6ZmFsc2UsIklzVW5kZXJsaW5lZCI6ZmFsc2UsIlBhcmVudFN0eWxlIjpudWxsfSwiQXV0b1NpemUiOjAsIkZvcmVncm91bmQiOnsiJHJlZiI6IjEzMCJ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yZWYiOiIxMzQifSwiSXNWaXNpYmxlIjp0cnVlLCJXaWR0aCI6MC4wLCJIZWlnaHQiOjAuMCwiQm9yZGVyU3R5bGUiOnsiJGlkIjoiNzA3IiwiTGluZUNvbG9yIjpudWxsLCJMaW5lV2VpZ2h0IjowLjAsIkxpbmVUeXBlIjowLCJQYXJlbnRTdHlsZSI6bnVsbH0sIlBhcmVudFN0eWxlIjpudWxsfSwiRGF0ZUZvcm1hdCI6eyIkcmVmIjoiMTM1In0sIldlZWtOdW1iZXJpbmciOnsiJGlkIjoiNzA4IiwiRm9ybWF0IjowLCJJc1Zpc2libGUiOmZhbHNlLCJMYXN0S25vd25WaXNpYmlsaXR5U3RhdGUiOmZhbHNlfSwiSXNWaXNpYmxlIjp0cnVlLCJQYXJlbnRTdHlsZSI6bnVsbH0sIkluZGV4IjoxNiwiUGVyY2VudGFnZUNvbXBsZXRlIjpudWxsLCJQb3NpdGlvbiI6eyJSYXRpbyI6MC4wLCJJc0N1c3RvbSI6ZmFsc2V9LCJEYXRlRm9ybWF0Ijp7IiRyZWYiOiIxMzUifSwiV2Vla051bWJlcmluZyI6eyIkaWQiOiI3MDkiLCJGb3JtYXQiOjAsIklzVmlzaWJsZSI6ZmFsc2UsIkxhc3RLbm93blZpc2liaWxpdHlTdGF0ZSI6ZmFsc2V9LCJSZWxhdGVkVGFza0lkIjoiMDAwMDAwMDAtMDAwMC0wMDAwLTAwMDAtMDAwMDAwMDAwMDAwIiwiSWQiOiIxOGM1N2ViMy1lZTZmLTQzMWEtYTY0My00YTNkNDJkNmJlMDgiLCJJbXBvcnRJZCI6bnVsbCwiVGl0bGUiOiJOZXh1cyBPbmUiLCJOb3RlIjpudWxsLCJIeXBlcmxpbmsiOnsiJGlkIjoiNzEwIiwiQWRkcmVzcyI6IiIsIlN1YkFkZHJlc3MiOiIifSwiSXNDaGFuZ2VkIjpmYWxzZSwiSXNOZXciOmZhbHNlfSx7IiRpZCI6IjcxMSIsIkRhdGUiOiIyMDExLTA1LTMxVDIzOjU5OjAwWiIsIlN0eWxlIjp7IiRpZCI6IjcxMiIsIlNoYXBlIjoxNCwiQ29ubmVjdG9yTWFyZ2luIjp7IiRyZWYiOiIxMDgifSwiQ29ubmVjdG9yU3R5bGUiOnsiJGlkIjoiNzEzIiwiTGluZUNvbG9yIjp7IiRpZCI6IjcxNCIsIiR0eXBlIjoiTkxSRS5Db21tb24uRG9tLlNvbGlkQ29sb3JCcnVzaCwgTkxSRS5Db21tb24iLCJDb2xvciI6eyIkaWQiOiI3MTUiLCJBIjoyNTUsIlIiOjY2LCJHIjoxMzMsIkIiOjI0NH19LCJMaW5lV2VpZ2h0IjowLjgsIkxpbmVUeXBlIjowLCJQYXJlbnRTdHlsZSI6bnVsbH0sIklzQmVsb3dUaW1lYmFuZCI6dHJ1ZSwiUG9zaXRpb25PblRhc2siOjAsIkhpZGVEYXRlIjpmYWxzZSwiU2hhcGVTaXplIjozLCJTcGFjaW5nIjoyLjAsIlBhZGRpbmciOnsiJHJlZiI6IjExMiJ9LCJTaGFwZVN0eWxlIjp7IiRpZCI6IjcxNiIsIk1hcmdpbiI6eyIkcmVmIjoiMTE0In0sIlBhZGRpbmciOnsiJHJlZiI6IjExNSJ9LCJCYWNrZ3JvdW5kIjp7IiRpZCI6IjcxNyIsIkNvbG9yIjp7IiRpZCI6IjcxOCIsIkEiOjI1NSwiUiI6NjYsIkciOjEzMywiQiI6MjQ0fX0sIklzVmlzaWJsZSI6dHJ1ZSwiV2lkdGgiOjkuMCwiSGVpZ2h0Ijo5LjgwMDAwMDE5MDczNDg2MzMsIkJvcmRlclN0eWxlIjp7IiRpZCI6IjcxOSIsIkxpbmVDb2xvciI6eyIkcmVmIjoiMjY5In0sIkxpbmVXZWlnaHQiOjAuMCwiTGluZVR5cGUiOjAsIlBhcmVudFN0eWxlIjpudWxsfSwiUGFyZW50U3R5bGUiOm51bGx9LCJUaXRsZVN0eWxlIjp7IiRpZCI6IjcyMCIsIkZvbnRTZXR0aW5ncyI6eyIkaWQiOiI3MjEiLCJGb250U2l6ZSI6OSwiRm9udE5hbWUiOiJBcmlhbCIsIklzQm9sZCI6ZmFsc2UsIklzSXRhbGljIjpmYWxzZSwiSXNVbmRlcmxpbmVkIjpmYWxzZSwiUGFyZW50U3R5bGUiOm51bGx9LCJBdXRvU2l6ZSI6MCwiRm9yZWdyb3VuZCI6eyIkaWQiOiI3MjIiLCJDb2xvciI6eyIkaWQiOiI3Mj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3MjQiLCJDb2xvciI6eyIkaWQiOiI3MjUiLCJBIjowLCJSIjoyNTUsIkciOjI1NSwiQiI6MjU1fX0sIklzVmlzaWJsZSI6dHJ1ZSwiV2lkdGgiOjAuMCwiSGVpZ2h0IjowLjAsIkJvcmRlclN0eWxlIjp7IiRpZCI6IjcyNiIsIkxpbmVDb2xvciI6bnVsbCwiTGluZVdlaWdodCI6MC4wLCJMaW5lVHlwZSI6MCwiUGFyZW50U3R5bGUiOm51bGx9LCJQYXJlbnRTdHlsZSI6bnVsbH0sIkRhdGVTdHlsZSI6eyIkaWQiOiI3MjciLCJGb250U2V0dGluZ3MiOnsiJGlkIjoiNzI4IiwiRm9udFNpemUiOjgsIkZvbnROYW1lIjoiQXJpYWwiLCJJc0JvbGQiOmZhbHNlLCJJc0l0YWxpYyI6ZmFsc2UsIklzVW5kZXJsaW5lZCI6ZmFsc2UsIlBhcmVudFN0eWxlIjpudWxsfSwiQXV0b1NpemUiOjAsIkZvcmVncm91bmQiOnsiJGlkIjoiNzI5IiwiQ29sb3IiOnsiJGlkIjoiNzMwIiwiQSI6MjU1LCJSIjoxNjYsIkciOjE2NiwiQiI6MTY2fX0sIk1heFdpZHRoIjoyMDAuMCwiTWF4SGVpZ2h0IjoiSW5maW5pdHkiLCJTbWFydEZvcmVncm91bmRJc0FjdGl2ZSI6ZmFsc2UsIkhvcml6b250YWxBbGlnbm1lbnQiOjAsIlZlcnRpY2FsQWxpZ25tZW50IjowLCJTbWFydEZvcmVncm91bmQiOm51bGwsIkJhY2tncm91bmRGaWxsVHlwZSI6MCwiTWFyZ2luIjp7IiRyZWYiOiIxMzIifSwiUGFkZGluZyI6eyIkcmVmIjoiMTMzIn0sIkJhY2tncm91bmQiOnsiJGlkIjoiNzMxIiwiQ29sb3IiOnsiJGlkIjoiNzMyIiwiQSI6MCwiUiI6MjU1LCJHIjoyNTUsIkIiOjI1NX19LCJJc1Zpc2libGUiOnRydWUsIldpZHRoIjowLjAsIkhlaWdodCI6MC4wLCJCb3JkZXJTdHlsZSI6eyIkaWQiOiI3MzMiLCJMaW5lQ29sb3IiOm51bGwsIkxpbmVXZWlnaHQiOjAuMCwiTGluZVR5cGUiOjAsIlBhcmVudFN0eWxlIjpudWxsfSwiUGFyZW50U3R5bGUiOm51bGx9LCJEYXRlRm9ybWF0Ijp7IiRpZCI6IjczNC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zUiLCJGb3JtYXQiOjAsIklzVmlzaWJsZSI6ZmFsc2UsIkxhc3RLbm93blZpc2liaWxpdHlTdGF0ZSI6ZmFsc2V9LCJJc1Zpc2libGUiOnRydWUsIlBhcmVudFN0eWxlIjpudWxsfSwiSW5kZXgiOjE3LCJQZXJjZW50YWdlQ29tcGxldGUiOm51bGwsIlBvc2l0aW9uIjp7IlJhdGlvIjowLjIxMDgzMzQ2NDcyODQ2MTM3LCJJc0N1c3RvbSI6dHJ1ZX0sIkRhdGVGb3JtYXQiOnsiJHJlZiI6IjczNCJ9LCJXZWVrTnVtYmVyaW5nIjp7IiRpZCI6IjczNiIsIkZvcm1hdCI6MCwiSXNWaXNpYmxlIjpmYWxzZSwiTGFzdEtub3duVmlzaWJpbGl0eVN0YXRlIjpmYWxzZX0sIlJlbGF0ZWRUYXNrSWQiOiIwMDAwMDAwMC0wMDAwLTAwMDAtMDAwMC0wMDAwMDAwMDAwMDAiLCJJZCI6ImY0MTExY2U2LTVmZDctNDRlYi04YjFmLTZmNGU1NWM1NDEwZSIsIkltcG9ydElkIjpudWxsLCJUaXRsZSI6IlJlY29yZDpccjEgYmlsbGlvblxydW5pcXVlXHJzaXRlIHZpc2l0b3JzIiwiTm90ZSI6bnVsbCwiSHlwZXJsaW5rIjp7IiRpZCI6IjczNyIsIkFkZHJlc3MiOm51bGwsIlN1YkFkZHJlc3MiOm51bGx9LCJJc0NoYW5nZWQiOmZhbHNlLCJJc05ldyI6ZmFsc2V9LHsiJGlkIjoiNzM4IiwiRGF0ZSI6IjIwMTEtMDYtMjhUMjM6NTk6MDBaIiwiU3R5bGUiOnsiJGlkIjoiNzM5IiwiU2hhcGUiOjEsIkNvbm5lY3Rvck1hcmdpbiI6eyIkcmVmIjoiMTA4In0sIkNvbm5lY3RvclN0eWxlIjp7IiRpZCI6Ijc0MCIsIkxpbmVDb2xvciI6eyIkaWQiOiI3NDEiLCIkdHlwZSI6Ik5MUkUuQ29tbW9uLkRvbS5Tb2xpZENvbG9yQnJ1c2gsIE5MUkUuQ29tbW9uIiwiQ29sb3IiOnsiJGlkIjoiNzQyIiwiQSI6MTI3LCJSIjo2NiwiRyI6MTMzLCJCIjoyNDR9fSwiTGluZVdlaWdodCI6MS4wLCJMaW5lVHlwZSI6MCwiUGFyZW50U3R5bGUiOm51bGx9LCJJc0JlbG93VGltZWJhbmQiOmZhbHNlLCJQb3NpdGlvbk9uVGFzayI6MCwiSGlkZURhdGUiOmZhbHNlLCJTaGFwZVNpemUiOjMsIlNwYWNpbmciOjIuMCwiUGFkZGluZyI6eyIkcmVmIjoiMTEyIn0sIlNoYXBlU3R5bGUiOnsiJGlkIjoiNzQzIiwiTWFyZ2luIjp7IiRyZWYiOiIxMTQifSwiUGFkZGluZyI6eyIkcmVmIjoiMTE1In0sIkJhY2tncm91bmQiOnsiJGlkIjoiNzQ0IiwiQ29sb3IiOnsiJGlkIjoiNzQ1IiwiQSI6MjU1LCJSIjo2NiwiRyI6MTMzLCJCIjoyNDR9fSwiSXNWaXNpYmxlIjp0cnVlLCJXaWR0aCI6OS4wLCJIZWlnaHQiOjkuODAwMDAwMTkwNzM0ODYzMywiQm9yZGVyU3R5bGUiOnsiJGlkIjoiNzQ2IiwiTGluZUNvbG9yIjp7IiRpZCI6Ijc0NyIsIiR0eXBlIjoiTkxSRS5Db21tb24uRG9tLlNvbGlkQ29sb3JCcnVzaCwgTkxSRS5Db21tb24iLCJDb2xvciI6eyIkaWQiOiI3NDgiLCJBIjoyNTUsIlIiOjY1LCJHIjoxMTMsIkIiOjE1Nn19LCJMaW5lV2VpZ2h0IjowLjAsIkxpbmVUeXBlIjowLCJQYXJlbnRTdHlsZSI6bnVsbH0sIlBhcmVudFN0eWxlIjpudWxsfSwiVGl0bGVTdHlsZSI6eyIkaWQiOiI3NDkiLCJGb250U2V0dGluZ3MiOnsiJGlkIjoiNzUwIiwiRm9udFNpemUiOjksIkZvbnROYW1lIjoiQXJpYWwiLCJJc0JvbGQiOmZhbHNlLCJJc0l0YWxpYyI6ZmFsc2UsIklzVW5kZXJsaW5lZCI6ZmFsc2UsIlBhcmVudFN0eWxlIjpudWxsfSwiQXV0b1NpemUiOjAsIkZvcmVncm91bmQiOnsiJGlkIjoiNzUxIiwiQ29sb3IiOnsiJGlkIjoiNzUy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NzUzIiwiQ29sb3IiOnsiJGlkIjoiNzU0IiwiQSI6MCwiUiI6MjU1LCJHIjoyNTUsIkIiOjI1NX19LCJJc1Zpc2libGUiOnRydWUsIldpZHRoIjowLjAsIkhlaWdodCI6MC4wLCJCb3JkZXJTdHlsZSI6eyIkaWQiOiI3NTUiLCJMaW5lQ29sb3IiOm51bGwsIkxpbmVXZWlnaHQiOjAuMCwiTGluZVR5cGUiOjAsIlBhcmVudFN0eWxlIjpudWxsfSwiUGFyZW50U3R5bGUiOm51bGx9LCJEYXRlU3R5bGUiOnsiJGlkIjoiNzU2IiwiRm9udFNldHRpbmdzIjp7IiRpZCI6Ijc1NyIsIkZvbnRTaXplIjo4LCJGb250TmFtZSI6IkFyaWFsIiwiSXNCb2xkIjpmYWxzZSwiSXNJdGFsaWMiOmZhbHNlLCJJc1VuZGVybGluZWQiOmZhbHNlLCJQYXJlbnRTdHlsZSI6bnVsbH0sIkF1dG9TaXplIjowLCJGb3JlZ3JvdW5kIjp7IiRpZCI6Ijc1OCIsIkNvbG9yIjp7IiRpZCI6Ijc1OS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c2MCIsIkNvbG9yIjp7IiRpZCI6Ijc2MSIsIkEiOjAsIlIiOjI1NSwiRyI6MjU1LCJCIjoyNTV9fSwiSXNWaXNpYmxlIjp0cnVlLCJXaWR0aCI6MC4wLCJIZWlnaHQiOjAuMCwiQm9yZGVyU3R5bGUiOnsiJGlkIjoiNzYyIiwiTGluZUNvbG9yIjpudWxsLCJMaW5lV2VpZ2h0IjowLjAsIkxpbmVUeXBlIjowLCJQYXJlbnRTdHlsZSI6bnVsbH0sIlBhcmVudFN0eWxlIjpudWxsfSwiRGF0ZUZvcm1hdCI6eyIkaWQiOiI3NjM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Y0IiwiRm9ybWF0IjowLCJJc1Zpc2libGUiOmZhbHNlLCJMYXN0S25vd25WaXNpYmlsaXR5U3RhdGUiOmZhbHNlfSwiSXNWaXNpYmxlIjp0cnVlLCJQYXJlbnRTdHlsZSI6bnVsbH0sIkluZGV4IjoxOCwiUGVyY2VudGFnZUNvbXBsZXRlIjpudWxsLCJQb3NpdGlvbiI6eyJSYXRpbyI6MC4xMTUyNjcwOTk3NzQzMzMzMiwiSXNDdXN0b20iOnRydWV9LCJEYXRlRm9ybWF0Ijp7IiRyZWYiOiI3NjMifSwiV2Vla051bWJlcmluZyI6eyIkaWQiOiI3NjUiLCJGb3JtYXQiOjAsIklzVmlzaWJsZSI6ZmFsc2UsIkxhc3RLbm93blZpc2liaWxpdHlTdGF0ZSI6ZmFsc2V9LCJSZWxhdGVkVGFza0lkIjoiMDAwMDAwMDAtMDAwMC0wMDAwLTAwMDAtMDAwMDAwMDAwMDAwIiwiSWQiOiIwYzQwNjdkNS1lMGMwLTQwNDItYjBiOS0xMGQwMzRhYjUwNGUiLCJJbXBvcnRJZCI6bnVsbCwiVGl0bGUiOiJMYXVuY2hlc1xyR29vZ2xlK1xyQnV5cyBXYXplIiwiTm90ZSI6bnVsbCwiSHlwZXJsaW5rIjp7IiRpZCI6Ijc2NiIsIkFkZHJlc3MiOm51bGwsIlN1YkFkZHJlc3MiOm51bGx9LCJJc0NoYW5nZWQiOmZhbHNlLCJJc05ldyI6ZmFsc2V9LHsiJGlkIjoiNzY3IiwiRGF0ZSI6IjIwMTItMDQtMjRUMjM6NTk6MDBaIiwiU3R5bGUiOnsiJGlkIjoiNzY4IiwiU2hhcGUiOjEsIkNvbm5lY3Rvck1hcmdpbiI6eyIkcmVmIjoiMTA4In0sIkNvbm5lY3RvclN0eWxlIjp7IiRpZCI6Ijc2OSIsIkxpbmVDb2xvciI6eyIkaWQiOiI3NzAiLCIkdHlwZSI6Ik5MUkUuQ29tbW9uLkRvbS5Tb2xpZENvbG9yQnJ1c2gsIE5MUkUuQ29tbW9uIiwiQ29sb3IiOnsiJGlkIjoiNzcxIiwiQSI6MTI3LCJSIjo2NiwiRyI6MTMzLCJCIjoyNDR9fSwiTGluZVdlaWdodCI6MS4wLCJMaW5lVHlwZSI6MCwiUGFyZW50U3R5bGUiOm51bGx9LCJJc0JlbG93VGltZWJhbmQiOnRydWUsIlBvc2l0aW9uT25UYXNrIjowLCJIaWRlRGF0ZSI6ZmFsc2UsIlNoYXBlU2l6ZSI6MywiU3BhY2luZyI6Mi4wLCJQYWRkaW5nIjp7IiRyZWYiOiIxMTIifSwiU2hhcGVTdHlsZSI6eyIkaWQiOiI3NzIiLCJNYXJnaW4iOnsiJHJlZiI6IjExNCJ9LCJQYWRkaW5nIjp7IiRyZWYiOiIxMTUifSwiQmFja2dyb3VuZCI6eyIkaWQiOiI3NzMiLCJDb2xvciI6eyIkaWQiOiI3NzQiLCJBIjoyNTUsIlIiOjY2LCJHIjoxMzMsIkIiOjI0NH19LCJJc1Zpc2libGUiOnRydWUsIldpZHRoIjo5LjAsIkhlaWdodCI6OS44MDAwMDAxOTA3MzQ4NjMzLCJCb3JkZXJTdHlsZSI6eyIkaWQiOiI3NzUiLCJMaW5lQ29sb3IiOnsiJHJlZiI6IjI2OSJ9LCJMaW5lV2VpZ2h0IjowLjAsIkxpbmVUeXBlIjowLCJQYXJlbnRTdHlsZSI6bnVsbH0sIlBhcmVudFN0eWxlIjpudWxsfSwiVGl0bGVTdHlsZSI6eyIkaWQiOiI3NzYiLCJGb250U2V0dGluZ3MiOnsiJGlkIjoiNzc3IiwiRm9udFNpemUiOjksIkZvbnROYW1lIjoiQXJpYWwiLCJJc0JvbGQiOmZhbHNlLCJJc0l0YWxpYyI6ZmFsc2UsIklzVW5kZXJsaW5lZCI6ZmFsc2UsIlBhcmVudFN0eWxlIjpudWxsfSwiQXV0b1NpemUiOjIsIkZvcmVncm91bmQiOnsiJGlkIjoiNzc4IiwiQ29sb3IiOnsiJGlkIjoiNzc5IiwiQSI6MjU1LCJSIjowLCJHIjowLCJCIjowfX0sIk1heFdpZHRoIjo1OS4yNzkxMzI4NDMwMTc1Nzg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pZCI6Ijc4MCIsIkNvbG9yIjp7IiRpZCI6Ijc4MSIsIkEiOjAsIlIiOjI1NSwiRyI6MjU1LCJCIjoyNTV9fSwiSXNWaXNpYmxlIjp0cnVlLCJXaWR0aCI6MC4wLCJIZWlnaHQiOjAuMCwiQm9yZGVyU3R5bGUiOnsiJGlkIjoiNzgyIiwiTGluZUNvbG9yIjpudWxsLCJMaW5lV2VpZ2h0IjowLjAsIkxpbmVUeXBlIjowLCJQYXJlbnRTdHlsZSI6bnVsbH0sIlBhcmVudFN0eWxlIjpudWxsfSwiRGF0ZVN0eWxlIjp7IiRpZCI6Ijc4MyIsIkZvbnRTZXR0aW5ncyI6eyIkaWQiOiI3ODQiLCJGb250U2l6ZSI6OCwiRm9udE5hbWUiOiJBcmlhbCIsIklzQm9sZCI6ZmFsc2UsIklzSXRhbGljIjpmYWxzZSwiSXNVbmRlcmxpbmVkIjpmYWxzZSwiUGFyZW50U3R5bGUiOm51bGx9LCJBdXRvU2l6ZSI6MCwiRm9yZWdyb3VuZCI6eyIkaWQiOiI3ODUiLCJDb2xvciI6eyIkaWQiOiI3ODYiLCJBIjoyNTUsIlIiOjE2NiwiRyI6MTY2LCJCIjoxNjZ9fSwiTWF4V2lkdGgiOjIw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3ODciLCJDb2xvciI6eyIkaWQiOiI3ODgiLCJBIjowLCJSIjoyNTUsIkciOjI1NSwiQiI6MjU1fX0sIklzVmlzaWJsZSI6dHJ1ZSwiV2lkdGgiOjAuMCwiSGVpZ2h0IjowLjAsIkJvcmRlclN0eWxlIjp7IiRpZCI6Ijc4OSIsIkxpbmVDb2xvciI6bnVsbCwiTGluZVdlaWdodCI6MC4wLCJMaW5lVHlwZSI6MCwiUGFyZW50U3R5bGUiOm51bGx9LCJQYXJlbnRTdHlsZSI6bnVsbH0sIkRhdGVGb3JtYXQiOnsiJGlkIjoiNzkw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5MSIsIkZvcm1hdCI6MCwiSXNWaXNpYmxlIjpmYWxzZSwiTGFzdEtub3duVmlzaWJpbGl0eVN0YXRlIjpmYWxzZX0sIklzVmlzaWJsZSI6dHJ1ZSwiUGFyZW50U3R5bGUiOm51bGx9LCJJbmRleCI6MTksIlBlcmNlbnRhZ2VDb21wbGV0ZSI6bnVsbCwiUG9zaXRpb24iOnsiUmF0aW8iOjAuMDc3MDA2NjI4NjQ4MjY5ODYyLCJJc0N1c3RvbSI6dHJ1ZX0sIkRhdGVGb3JtYXQiOnsiJHJlZiI6Ijc5MCJ9LCJXZWVrTnVtYmVyaW5nIjp7IiRpZCI6Ijc5MiIsIkZvcm1hdCI6MCwiSXNWaXNpYmxlIjpmYWxzZSwiTGFzdEtub3duVmlzaWJpbGl0eVN0YXRlIjpmYWxzZX0sIlJlbGF0ZWRUYXNrSWQiOiIwMDAwMDAwMC0wMDAwLTAwMDAtMDAwMC0wMDAwMDAwMDAwMDAiLCJJZCI6IjQ4Nzk4YzE1LTlmN2QtNDFhMS05ZTQzLWEwN2VmZTAwZGVjZCIsIkltcG9ydElkIjpudWxsLCJUaXRsZSI6Ikdvb2dsZSBEcml2ZSIsIk5vdGUiOm51bGwsIkh5cGVybGluayI6eyIkaWQiOiI3OTMiLCJBZGRyZXNzIjpudWxsLCJTdWJBZGRyZXNzIjpudWxsfSwiSXNDaGFuZ2VkIjpmYWxzZSwiSXNOZXciOmZhbHNlfSx7IiRpZCI6Ijc5NCIsIkRhdGUiOiIyMDEyLTA1LTE2VDIzOjU5OjAwWiIsIlN0eWxlIjp7IiRpZCI6Ijc5NSIsIlNoYXBlIjoxLCJDb25uZWN0b3JNYXJnaW4iOnsiJHJlZiI6IjEwOCJ9LCJDb25uZWN0b3JTdHlsZSI6eyIkaWQiOiI3OTYiLCJMaW5lQ29sb3IiOnsiJGlkIjoiNzk3IiwiJHR5cGUiOiJOTFJFLkNvbW1vbi5Eb20uU29saWRDb2xvckJydXNoLCBOTFJFLkNvbW1vbiIsIkNvbG9yIjp7IiRpZCI6Ijc5OCIsIkEiOjI1NSwiUiI6NjYsIkciOjEzMywiQiI6MjQ0fX0sIkxpbmVXZWlnaHQiOjAuOCwiTGluZVR5cGUiOjAsIlBhcmVudFN0eWxlIjpudWxsfSwiSXNCZWxvd1RpbWViYW5kIjpmYWxzZSwiUG9zaXRpb25PblRhc2siOjAsIkhpZGVEYXRlIjpmYWxzZSwiU2hhcGVTaXplIjozLCJTcGFjaW5nIjoyLjAsIlBhZGRpbmciOnsiJHJlZiI6IjExMiJ9LCJTaGFwZVN0eWxlIjp7IiRpZCI6Ijc5OSIsIk1hcmdpbiI6eyIkcmVmIjoiMTE0In0sIlBhZGRpbmciOnsiJHJlZiI6IjExNSJ9LCJCYWNrZ3JvdW5kIjp7IiRpZCI6IjgwMCIsIkNvbG9yIjp7IiRpZCI6IjgwMSIsIkEiOjI1NSwiUiI6NjYsIkciOjEzMywiQiI6MjQ0fX0sIklzVmlzaWJsZSI6dHJ1ZSwiV2lkdGgiOjkuMCwiSGVpZ2h0Ijo5LjgwMDAwMDE5MDczNDg2MzMsIkJvcmRlclN0eWxlIjp7IiRpZCI6IjgwMiIsIkxpbmVDb2xvciI6eyIkcmVmIjoiMjY5In0sIkxpbmVXZWlnaHQiOjAuMCwiTGluZVR5cGUiOjAsIlBhcmVudFN0eWxlIjpudWxsfSwiUGFyZW50U3R5bGUiOm51bGx9LCJUaXRsZVN0eWxlIjp7IiRpZCI6IjgwMyIsIkZvbnRTZXR0aW5ncyI6eyIkaWQiOiI4MDQiLCJGb250U2l6ZSI6OSwiRm9udE5hbWUiOiJBcmlhbCIsIklzQm9sZCI6ZmFsc2UsIklzSXRhbGljIjpmYWxzZSwiSXNVbmRlcmxpbmVkIjpmYWxzZSwiUGFyZW50U3R5bGUiOm51bGx9LCJBdXRvU2l6ZSI6MCwiRm9yZWdyb3VuZCI6eyIkaWQiOiI4MDUiLCJDb2xvciI6eyIkaWQiOiI4MDY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4MDciLCJDb2xvciI6eyIkaWQiOiI4MDgiLCJBIjowLCJSIjoyNTUsIkciOjI1NSwiQiI6MjU1fX0sIklzVmlzaWJsZSI6dHJ1ZSwiV2lkdGgiOjAuMCwiSGVpZ2h0IjowLjAsIkJvcmRlclN0eWxlIjp7IiRpZCI6IjgwOSIsIkxpbmVDb2xvciI6bnVsbCwiTGluZVdlaWdodCI6MC4wLCJMaW5lVHlwZSI6MCwiUGFyZW50U3R5bGUiOm51bGx9LCJQYXJlbnRTdHlsZSI6bnVsbH0sIkRhdGVTdHlsZSI6eyIkaWQiOiI4MTAiLCJGb250U2V0dGluZ3MiOnsiJGlkIjoiODExIiwiRm9udFNpemUiOjgsIkZvbnROYW1lIjoiQXJpYWwiLCJJc0JvbGQiOmZhbHNlLCJJc0l0YWxpYyI6ZmFsc2UsIklzVW5kZXJsaW5lZCI6ZmFsc2UsIlBhcmVudFN0eWxlIjpudWxsfSwiQXV0b1NpemUiOjAsIkZvcmVncm91bmQiOnsiJGlkIjoiODEyIiwiQ29sb3IiOnsiJGlkIjoiODEzIiwiQSI6MjU1LCJSIjoxNjYsIkciOjE2NiwiQiI6MTY2fX0sIk1heFdpZHRoIjoyMDAuMCwiTWF4SGVpZ2h0IjoiSW5maW5pdHkiLCJTbWFydEZvcmVncm91bmRJc0FjdGl2ZSI6ZmFsc2UsIkhvcml6b250YWxBbGlnbm1lbnQiOjAsIlZlcnRpY2FsQWxpZ25tZW50IjowLCJTbWFydEZvcmVncm91bmQiOm51bGwsIkJhY2tncm91bmRGaWxsVHlwZSI6MCwiTWFyZ2luIjp7IiRyZWYiOiIxMzIifSwiUGFkZGluZyI6eyIkcmVmIjoiMTMzIn0sIkJhY2tncm91bmQiOnsiJGlkIjoiODE0IiwiQ29sb3IiOnsiJGlkIjoiODE1IiwiQSI6MCwiUiI6MjU1LCJHIjoyNTUsIkIiOjI1NX19LCJJc1Zpc2libGUiOnRydWUsIldpZHRoIjowLjAsIkhlaWdodCI6MC4wLCJCb3JkZXJTdHlsZSI6eyIkaWQiOiI4MTYiLCJMaW5lQ29sb3IiOm51bGwsIkxpbmVXZWlnaHQiOjAuMCwiTGluZVR5cGUiOjAsIlBhcmVudFN0eWxlIjpudWxsfSwiUGFyZW50U3R5bGUiOm51bGx9LCJEYXRlRm9ybWF0Ijp7IiRpZCI6IjgxNy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giLCJGb3JtYXQiOjAsIklzVmlzaWJsZSI6ZmFsc2UsIkxhc3RLbm93blZpc2liaWxpdHlTdGF0ZSI6ZmFsc2V9LCJJc1Zpc2libGUiOnRydWUsIlBhcmVudFN0eWxlIjpudWxsfSwiSW5kZXgiOjIwLCJQZXJjZW50YWdlQ29tcGxldGUiOm51bGwsIlBvc2l0aW9uIjp7IlJhdGlvIjowLjE5NzY1MTkyNjY3NjQzMjMxLCJJc0N1c3RvbSI6dHJ1ZX0sIkRhdGVGb3JtYXQiOnsiJHJlZiI6IjgxNyJ9LCJXZWVrTnVtYmVyaW5nIjp7IiRpZCI6IjgxOSIsIkZvcm1hdCI6MCwiSXNWaXNpYmxlIjpmYWxzZSwiTGFzdEtub3duVmlzaWJpbGl0eVN0YXRlIjpmYWxzZX0sIlJlbGF0ZWRUYXNrSWQiOiIwMDAwMDAwMC0wMDAwLTAwMDAtMDAwMC0wMDAwMDAwMDAwMDAiLCJJZCI6ImQ4ZjI2YmY0LWU1ZDEtNDdmOS05Njg0LTNhN2VmMzU2Yzg4NCIsIkltcG9ydElkIjpudWxsLCJUaXRsZSI6IkludHJvZHVjZXMgXHJLbm93bGVkZ2UgR3JhcGgiLCJOb3RlIjpudWxsLCJIeXBlcmxpbmsiOnsiJGlkIjoiODIwIiwiQWRkcmVzcyI6bnVsbCwiU3ViQWRkcmVzcyI6bnVsbH0sIklzQ2hhbmdlZCI6ZmFsc2UsIklzTmV3IjpmYWxzZX0seyIkaWQiOiI4MjEiLCJEYXRlIjoiMjAxMy0wMS0wMVQyMzo1OTowMFoiLCJTdHlsZSI6eyIkaWQiOiI4MjIiLCJTaGFwZSI6MTQsIkNvbm5lY3Rvck1hcmdpbiI6eyIkcmVmIjoiMTA4In0sIkNvbm5lY3RvclN0eWxlIjp7IiRpZCI6IjgyMyIsIkxpbmVDb2xvciI6eyIkaWQiOiI4MjQiLCIkdHlwZSI6Ik5MUkUuQ29tbW9uLkRvbS5Tb2xpZENvbG9yQnJ1c2gsIE5MUkUuQ29tbW9uIiwiQ29sb3IiOnsiJGlkIjoiODI1IiwiQSI6MTI3LCJSIjo2NiwiRyI6MTMzLCJCIjoyNDR9fSwiTGluZVdlaWdodCI6MC44LCJMaW5lVHlwZSI6MCwiUGFyZW50U3R5bGUiOm51bGx9LCJJc0JlbG93VGltZWJhbmQiOnRydWUsIlBvc2l0aW9uT25UYXNrIjowLCJIaWRlRGF0ZSI6ZmFsc2UsIlNoYXBlU2l6ZSI6MywiU3BhY2luZyI6Mi4wLCJQYWRkaW5nIjp7IiRyZWYiOiIxMTIifSwiU2hhcGVTdHlsZSI6eyIkaWQiOiI4MjYiLCJNYXJnaW4iOnsiJHJlZiI6IjExNCJ9LCJQYWRkaW5nIjp7IiRyZWYiOiIxMTUifSwiQmFja2dyb3VuZCI6eyIkaWQiOiI4MjciLCJDb2xvciI6eyIkaWQiOiI4MjgiLCJBIjoyNTUsIlIiOjY2LCJHIjoxMzMsIkIiOjI0NH19LCJJc1Zpc2libGUiOnRydWUsIldpZHRoIjo5LjAsIkhlaWdodCI6OS44MDAwMDAxOTA3MzQ4NjMzLCJCb3JkZXJTdHlsZSI6eyIkaWQiOiI4MjkiLCJMaW5lQ29sb3IiOnsiJHJlZiI6IjI2OSJ9LCJMaW5lV2VpZ2h0IjowLjAsIkxpbmVUeXBlIjowLCJQYXJlbnRTdHlsZSI6bnVsbH0sIlBhcmVudFN0eWxlIjpudWxsfSwiVGl0bGVTdHlsZSI6eyIkaWQiOiI4MzAiLCJGb250U2V0dGluZ3MiOnsiJGlkIjoiODMxIiwiRm9udFNpemUiOjksIkZvbnROYW1lIjoiQXJpYWwiLCJJc0JvbGQiOmZhbHNlLCJJc0l0YWxpYyI6ZmFsc2UsIklzVW5kZXJsaW5lZCI6ZmFsc2UsIlBhcmVudFN0eWxlIjpudWxsfSwiQXV0b1NpemUiOjAsIkZvcmVncm91bmQiOnsiJGlkIjoiODMyIiwiQ29sb3IiOnsiJGlkIjoiODMz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ODM0IiwiQ29sb3IiOnsiJGlkIjoiODM1IiwiQSI6MCwiUiI6MjU1LCJHIjoyNTUsIkIiOjI1NX19LCJJc1Zpc2libGUiOnRydWUsIldpZHRoIjowLjAsIkhlaWdodCI6MC4wLCJCb3JkZXJTdHlsZSI6eyIkaWQiOiI4MzYiLCJMaW5lQ29sb3IiOm51bGwsIkxpbmVXZWlnaHQiOjAuMCwiTGluZVR5cGUiOjAsIlBhcmVudFN0eWxlIjpudWxsfSwiUGFyZW50U3R5bGUiOm51bGx9LCJEYXRlU3R5bGUiOnsiJGlkIjoiODM3IiwiRm9udFNldHRpbmdzIjp7IiRpZCI6IjgzOCIsIkZvbnRTaXplIjo4LCJGb250TmFtZSI6IkFyaWFsIiwiSXNCb2xkIjpmYWxzZSwiSXNJdGFsaWMiOmZhbHNlLCJJc1VuZGVybGluZWQiOmZhbHNlLCJQYXJlbnRTdHlsZSI6bnVsbH0sIkF1dG9TaXplIjowLCJGb3JlZ3JvdW5kIjp7IiRpZCI6IjgzOSIsIkNvbG9yIjp7IiRpZCI6Ijg0MCIsIkEiOjI1NSwiUiI6MTY2LCJHIjoxNjYsIkIiOjE2Nn19LCJNYXhXaWR0aCI6MjAwLjAsIk1heEhlaWdodCI6IkluZmluaXR5IiwiU21hcnRGb3JlZ3JvdW5kSXNBY3RpdmUiOmZhbHNlLCJIb3Jpem9udGFsQWxpZ25tZW50IjowLCJWZXJ0aWNhbEFsaWdubWVudCI6MCwiU21hcnRGb3JlZ3JvdW5kIjpudWxsLCJCYWNrZ3JvdW5kRmlsbFR5cGUiOjAsIk1hcmdpbiI6eyIkcmVmIjoiMTMyIn0sIlBhZGRpbmciOnsiJHJlZiI6IjEzMyJ9LCJCYWNrZ3JvdW5kIjp7IiRpZCI6Ijg0MSIsIkNvbG9yIjp7IiRpZCI6Ijg0MiIsIkEiOjAsIlIiOjI1NSwiRyI6MjU1LCJCIjoyNTV9fSwiSXNWaXNpYmxlIjp0cnVlLCJXaWR0aCI6MC4wLCJIZWlnaHQiOjAuMCwiQm9yZGVyU3R5bGUiOnsiJGlkIjoiODQzIiwiTGluZUNvbG9yIjpudWxsLCJMaW5lV2VpZ2h0IjowLjAsIkxpbmVUeXBlIjowLCJQYXJlbnRTdHlsZSI6bnVsbH0sIlBhcmVudFN0eWxlIjpudWxsfSwiRGF0ZUZvcm1hdCI6eyIkaWQiOiI4NDQiLCJGb3JtYXRTdHJpbmciOiJNTU0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Q1IiwiRm9ybWF0IjowLCJJc1Zpc2libGUiOmZhbHNlLCJMYXN0S25vd25WaXNpYmlsaXR5U3RhdGUiOmZhbHNlfSwiSXNWaXNpYmxlIjp0cnVlLCJQYXJlbnRTdHlsZSI6bnVsbH0sIkluZGV4IjoyMSwiUGVyY2VudGFnZUNvbXBsZXRlIjpudWxsLCJQb3NpdGlvbiI6eyJSYXRpbyI6MC4yMDgwMDA1OTk4OTY0NjYzLCJJc0N1c3RvbSI6dHJ1ZX0sIkRhdGVGb3JtYXQiOnsiJHJlZiI6Ijg0NCJ9LCJXZWVrTnVtYmVyaW5nIjp7IiRpZCI6Ijg0NiIsIkZvcm1hdCI6MCwiSXNWaXNpYmxlIjpmYWxzZSwiTGFzdEtub3duVmlzaWJpbGl0eVN0YXRlIjpmYWxzZX0sIlJlbGF0ZWRUYXNrSWQiOiIwMDAwMDAwMC0wMDAwLTAwMDAtMDAwMC0wMDAwMDAwMDAwMDAiLCJJZCI6ImRhYzU3MDRjLTEyZDctNGM2MS05YWE1LTQxMTlkMDRkNWU0NSIsIkltcG9ydElkIjpudWxsLCJUaXRsZSI6IlBhcnRuZXJzaGlwXHJ3aXRoXHJLaWEgTW90b3JzXHJhbmRcckh5dW5kYWkiLCJOb3RlIjpudWxsLCJIeXBlcmxpbmsiOnsiJGlkIjoiODQ3IiwiQWRkcmVzcyI6bnVsbCwiU3ViQWRkcmVzcyI6bnVsbH0sIklzQ2hhbmdlZCI6ZmFsc2UsIklzTmV3IjpmYWxzZX0seyIkaWQiOiI4NDgiLCJEYXRlIjoiMjAxNC0wMS0zMFQyMzo1OTowMCIsIlN0eWxlIjp7IiRpZCI6Ijg0OSIsIlNoYXBlIjoxLCJDb25uZWN0b3JNYXJnaW4iOnsiJHJlZiI6IjEwOCJ9LCJDb25uZWN0b3JTdHlsZSI6eyIkaWQiOiI4NTAiLCJMaW5lQ29sb3IiOnsiJHJlZiI6IjExMCJ9LCJMaW5lV2VpZ2h0IjoxLjAsIkxpbmVUeXBlIjowLCJQYXJlbnRTdHlsZSI6bnVsbH0sIklzQmVsb3dUaW1lYmFuZCI6ZmFsc2UsIlBvc2l0aW9uT25UYXNrIjowLCJIaWRlRGF0ZSI6ZmFsc2UsIlNoYXBlU2l6ZSI6MywiU3BhY2luZyI6Mi4wLCJQYWRkaW5nIjp7IiRyZWYiOiIxMTIifSwiU2hhcGVTdHlsZSI6eyIkaWQiOiI4NTEiLCJNYXJnaW4iOnsiJHJlZiI6IjExNCJ9LCJQYWRkaW5nIjp7IiRyZWYiOiIxMTUifSwiQmFja2dyb3VuZCI6eyIkaWQiOiI4NTIiLCJDb2xvciI6eyIkaWQiOiI4NTMiLCJBIjoyNTUsIlIiOjY2LCJHIjoxMzMsIkIiOjI0NH19LCJJc1Zpc2libGUiOnRydWUsIldpZHRoIjo5LjAsIkhlaWdodCI6OS44MDAwMDAxOTA3MzQ4NjMzLCJCb3JkZXJTdHlsZSI6eyIkaWQiOiI4NTQiLCJMaW5lQ29sb3IiOnsiJHJlZiI6IjExOSJ9LCJMaW5lV2VpZ2h0IjowLjAsIkxpbmVUeXBlIjowLCJQYXJlbnRTdHlsZSI6bnVsbH0sIlBhcmVudFN0eWxlIjpudWxsfSwiVGl0bGVTdHlsZSI6eyIkaWQiOiI4NTUiLCJGb250U2V0dGluZ3MiOnsiJGlkIjoiODU2IiwiRm9udFNpemUiOjksIkZvbnROYW1lIjoiQXJpYWwiLCJJc0JvbGQiOmZhbHNlLCJJc0l0YWxpYyI6ZmFsc2UsIklzVW5kZXJsaW5lZCI6ZmFsc2UsIlBhcmVudFN0eWxlIjpudWxsfSwiQXV0b1NpemUiOjAsIkZvcmVncm91bmQiOnsiJHJlZiI6IjEyMyJ9LCJNYXhXaWR0aCI6MjAwLjA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yZWYiOiIxMjcifSwiSXNWaXNpYmxlIjp0cnVlLCJXaWR0aCI6MC4wLCJIZWlnaHQiOjAuMCwiQm9yZGVyU3R5bGUiOnsiJGlkIjoiODU3IiwiTGluZUNvbG9yIjpudWxsLCJMaW5lV2VpZ2h0IjowLjAsIkxpbmVUeXBlIjowLCJQYXJlbnRTdHlsZSI6bnVsbH0sIlBhcmVudFN0eWxlIjpudWxsfSwiRGF0ZVN0eWxlIjp7IiRpZCI6Ijg1OCIsIkZvbnRTZXR0aW5ncyI6eyIkaWQiOiI4NTkiLCJGb250U2l6ZSI6OCwiRm9udE5hbWUiOiJBcmlhbCIsIklzQm9sZCI6ZmFsc2UsIklzSXRhbGljIjpmYWxzZSwiSXNVbmRlcmxpbmVkIjpmYWxzZSwiUGFyZW50U3R5bGUiOm51bGx9LCJBdXRvU2l6ZSI6MCwiRm9yZWdyb3VuZCI6eyIkcmVmIjoiMTMwIn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HJlZiI6IjEzNCJ9LCJJc1Zpc2libGUiOnRydWUsIldpZHRoIjowLjAsIkhlaWdodCI6MC4wLCJCb3JkZXJTdHlsZSI6eyIkaWQiOiI4NjAiLCJMaW5lQ29sb3IiOm51bGwsIkxpbmVXZWlnaHQiOjAuMCwiTGluZVR5cGUiOjAsIlBhcmVudFN0eWxlIjpudWxsfSwiUGFyZW50U3R5bGUiOm51bGx9LCJEYXRlRm9ybWF0Ijp7IiRyZWYiOiIxMzUifSwiV2Vla051bWJlcmluZyI6eyIkaWQiOiI4NjEiLCJGb3JtYXQiOjAsIklzVmlzaWJsZSI6ZmFsc2UsIkxhc3RLbm93blZpc2liaWxpdHlTdGF0ZSI6ZmFsc2V9LCJJc1Zpc2libGUiOnRydWUsIlBhcmVudFN0eWxlIjpudWxsfSwiSW5kZXgiOjIyLCJQZXJjZW50YWdlQ29tcGxldGUiOm51bGwsIlBvc2l0aW9uIjp7IlJhdGlvIjowLjA5OTE2NjY0NDA2MTA1MzI0NCwiSXNDdXN0b20iOnRydWV9LCJEYXRlRm9ybWF0Ijp7IiRyZWYiOiIxMzUifSwiV2Vla051bWJlcmluZyI6eyIkaWQiOiI4NjIiLCJGb3JtYXQiOjAsIklzVmlzaWJsZSI6ZmFsc2UsIkxhc3RLbm93blZpc2liaWxpdHlTdGF0ZSI6ZmFsc2V9LCJSZWxhdGVkVGFza0lkIjoiMDAwMDAwMDAtMDAwMC0wMDAwLTAwMDAtMDAwMDAwMDAwMDAwIiwiSWQiOiIyZmE4NTgwMy1lNzA4LTQ2ZmEtOGE5YS00ZGZjYWJkNWY3OWYiLCJJbXBvcnRJZCI6bnVsbCwiVGl0bGUiOiJHb29nbGUgc2VsbHMgTW9iaWxpdHksXHJcbiBidXlzIE5lc3QiLCJOb3RlIjpudWxsLCJIeXBlcmxpbmsiOnsiJGlkIjoiODYzIiwiQWRkcmVzcyI6bnVsbCwiU3ViQWRkcmVzcyI6bnVsbH0sIklzQ2hhbmdlZCI6ZmFsc2UsIklzTmV3IjpmYWxzZX0seyIkaWQiOiI4NjQiLCJEYXRlIjoiMjAxNS0wOC0xMFQyMzo1OTowMFoiLCJTdHlsZSI6eyIkaWQiOiI4NjUiLCJTaGFwZSI6MTQsIkNvbm5lY3Rvck1hcmdpbiI6eyIkcmVmIjoiMTA4In0sIkNvbm5lY3RvclN0eWxlIjp7IiRpZCI6Ijg2NiIsIkxpbmVDb2xvciI6eyIkaWQiOiI4NjciLCIkdHlwZSI6Ik5MUkUuQ29tbW9uLkRvbS5Tb2xpZENvbG9yQnJ1c2gsIE5MUkUuQ29tbW9uIiwiQ29sb3IiOnsiJGlkIjoiODY4IiwiQSI6MjU1LCJSIjo1MiwiRyI6MTY4LCJCIjo4M319LCJMaW5lV2VpZ2h0IjowLjgsIkxpbmVUeXBlIjowLCJQYXJlbnRTdHlsZSI6bnVsbH0sIklzQmVsb3dUaW1lYmFuZCI6ZmFsc2UsIlBvc2l0aW9uT25UYXNrIjowLCJIaWRlRGF0ZSI6ZmFsc2UsIlNoYXBlU2l6ZSI6MywiU3BhY2luZyI6Mi4wLCJQYWRkaW5nIjp7IiRyZWYiOiIxMTIifSwiU2hhcGVTdHlsZSI6eyIkaWQiOiI4NjkiLCJNYXJnaW4iOnsiJHJlZiI6IjExNCJ9LCJQYWRkaW5nIjp7IiRyZWYiOiIxMTUifSwiQmFja2dyb3VuZCI6eyIkaWQiOiI4NzAiLCJDb2xvciI6eyIkaWQiOiI4NzEiLCJBIjoyNTUsIlIiOjE1LCJHIjoxNTcsIkIiOjg4fX0sIklzVmlzaWJsZSI6dHJ1ZSwiV2lkdGgiOjkuMCwiSGVpZ2h0Ijo5LjgwMDAwMDE5MDczNDg2MzMsIkJvcmRlclN0eWxlIjp7IiRpZCI6Ijg3MiIsIkxpbmVDb2xvciI6eyIkcmVmIjoiMjY5In0sIkxpbmVXZWlnaHQiOjAuMCwiTGluZVR5cGUiOjAsIlBhcmVudFN0eWxlIjpudWxsfSwiUGFyZW50U3R5bGUiOm51bGx9LCJUaXRsZVN0eWxlIjp7IiRpZCI6Ijg3MyIsIkZvbnRTZXR0aW5ncyI6eyIkaWQiOiI4NzQiLCJGb250U2l6ZSI6OSwiRm9udE5hbWUiOiJBcmlhbCIsIklzQm9sZCI6ZmFsc2UsIklzSXRhbGljIjpmYWxzZSwiSXNVbmRlcmxpbmVkIjpmYWxzZSwiUGFyZW50U3R5bGUiOm51bGx9LCJBdXRvU2l6ZSI6MiwiRm9yZWdyb3VuZCI6eyIkaWQiOiI4NzUiLCJDb2xvciI6eyIkaWQiOiI4NzYiLCJBIjoyNTUsIlIiOjAsIkciOjAsIkIiOjB9fSwiTWF4V2lkdGgiOjY1LjA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pZCI6Ijg3NyIsIkNvbG9yIjp7IiRpZCI6Ijg3OCIsIkEiOjAsIlIiOjI1NSwiRyI6MjU1LCJCIjoyNTV9fSwiSXNWaXNpYmxlIjp0cnVlLCJXaWR0aCI6MC4wLCJIZWlnaHQiOjAuMCwiQm9yZGVyU3R5bGUiOnsiJGlkIjoiODc5IiwiTGluZUNvbG9yIjpudWxsLCJMaW5lV2VpZ2h0IjowLjAsIkxpbmVUeXBlIjowLCJQYXJlbnRTdHlsZSI6bnVsbH0sIlBhcmVudFN0eWxlIjpudWxsfSwiRGF0ZVN0eWxlIjp7IiRpZCI6Ijg4MCIsIkZvbnRTZXR0aW5ncyI6eyIkaWQiOiI4ODEiLCJGb250U2l6ZSI6OCwiRm9udE5hbWUiOiJBcmlhbCIsIklzQm9sZCI6ZmFsc2UsIklzSXRhbGljIjpmYWxzZSwiSXNVbmRlcmxpbmVkIjpmYWxzZSwiUGFyZW50U3R5bGUiOm51bGx9LCJBdXRvU2l6ZSI6MCwiRm9yZWdyb3VuZCI6eyIkaWQiOiI4ODIiLCJDb2xvciI6eyIkaWQiOiI4ODMiLCJBIjoyNTUsIlIiOjE2NiwiRyI6MTY2LCJCIjoxNjZ9fSwiTWF4V2lkdGgiOjIwMC4wLCJNYXhIZWlnaHQiOiJJbmZpbml0eSIsIlNtYXJ0Rm9yZWdyb3VuZElzQWN0aXZlIjpmYWxzZSwiSG9yaXpvbnRhbEFsaWdubWVudCI6MCwiVmVydGljYWxBbGlnbm1lbnQiOjAsIlNtYXJ0Rm9yZWdyb3VuZCI6bnVsbCwiQmFja2dyb3VuZEZpbGxUeXBlIjowLCJNYXJnaW4iOnsiJHJlZiI6IjEzMiJ9LCJQYWRkaW5nIjp7IiRyZWYiOiIxMzMifSwiQmFja2dyb3VuZCI6eyIkaWQiOiI4ODQiLCJDb2xvciI6eyIkaWQiOiI4ODUiLCJBIjowLCJSIjoyNTUsIkciOjI1NSwiQiI6MjU1fX0sIklzVmlzaWJsZSI6dHJ1ZSwiV2lkdGgiOjAuMCwiSGVpZ2h0IjowLjAsIkJvcmRlclN0eWxlIjp7IiRpZCI6Ijg4NiIsIkxpbmVDb2xvciI6bnVsbCwiTGluZVdlaWdodCI6MC4wLCJMaW5lVHlwZSI6MCwiUGFyZW50U3R5bGUiOm51bGx9LCJQYXJlbnRTdHlsZSI6bnVsbH0sIkRhdGVGb3JtYXQiOnsiJGlkIjoiODg3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4OCIsIkZvcm1hdCI6MCwiSXNWaXNpYmxlIjpmYWxzZSwiTGFzdEtub3duVmlzaWJpbGl0eVN0YXRlIjpmYWxzZX0sIklzVmlzaWJsZSI6dHJ1ZSwiUGFyZW50U3R5bGUiOm51bGx9LCJJbmRleCI6MjMsIlBlcmNlbnRhZ2VDb21wbGV0ZSI6bnVsbCwiUG9zaXRpb24iOnsiUmF0aW8iOjAuMTk2MjAzNjk4MDUyMzAwMzQsIklzQ3VzdG9tIjp0cnVlfSwiRGF0ZUZvcm1hdCI6eyIkcmVmIjoiODg3In0sIldlZWtOdW1iZXJpbmciOnsiJGlkIjoiODg5IiwiRm9ybWF0IjowLCJJc1Zpc2libGUiOmZhbHNlLCJMYXN0S25vd25WaXNpYmlsaXR5U3RhdGUiOmZhbHNlfSwiUmVsYXRlZFRhc2tJZCI6IjAwMDAwMDAwLTAwMDAtMDAwMC0wMDAwLTAwMDAwMDAwMDAwMCIsIklkIjoiMzViYzI5OTYtMTQ1YS00NTI0LTkxNzgtMmY5YTdmOGZiNjRhIiwiSW1wb3J0SWQiOm51bGwsIlRpdGxlIjoiQW5ub3VuY2VzXHIgcmVzdHJ1Y3R1cmluZ1xyYXMgQWxwaGFiZXQgSW5jLiIsIk5vdGUiOm51bGwsIkh5cGVybGluayI6eyIkaWQiOiI4OTAiLCJBZGRyZXNzIjpudWxsLCJTdWJBZGRyZXNzIjpudWxsfSwiSXNDaGFuZ2VkIjpmYWxzZSwiSXNOZXciOmZhbHNlfSx7IiRpZCI6Ijg5MSIsIkRhdGUiOiIyMDE1LTA5LTAxVDIzOjU5OjAwIiwiU3R5bGUiOnsiJGlkIjoiODkyIiwiU2hhcGUiOjE0LCJDb25uZWN0b3JNYXJnaW4iOnsiJHJlZiI6IjEwOCJ9LCJDb25uZWN0b3JTdHlsZSI6eyIkaWQiOiI4OTMiLCJMaW5lQ29sb3IiOnsiJGlkIjoiODk0IiwiJHR5cGUiOiJOTFJFLkNvbW1vbi5Eb20uU29saWRDb2xvckJydXNoLCBOTFJFLkNvbW1vbiIsIkNvbG9yIjp7IiRpZCI6Ijg5NSIsIkEiOjEyNywiUiI6NTIsIkciOjE2OCwiQiI6ODN9fSwiTGluZVdlaWdodCI6MS4wLCJMaW5lVHlwZSI6MCwiUGFyZW50U3R5bGUiOm51bGx9LCJJc0JlbG93VGltZWJhbmQiOnRydWUsIlBvc2l0aW9uT25UYXNrIjowLCJIaWRlRGF0ZSI6ZmFsc2UsIlNoYXBlU2l6ZSI6MywiU3BhY2luZyI6Mi4wLCJQYWRkaW5nIjp7IiRyZWYiOiIxMTIifSwiU2hhcGVTdHlsZSI6eyIkaWQiOiI4OTYiLCJNYXJnaW4iOnsiJHJlZiI6IjExNCJ9LCJQYWRkaW5nIjp7IiRyZWYiOiIxMTUifSwiQmFja2dyb3VuZCI6eyIkaWQiOiI4OTciLCJDb2xvciI6eyIkaWQiOiI4OTgiLCJBIjoyNTUsIlIiOjE1LCJHIjoxNTcsIkIiOjg4fX0sIklzVmlzaWJsZSI6dHJ1ZSwiV2lkdGgiOjkuMCwiSGVpZ2h0Ijo5LjgwMDAwMDE5MDczNDg2MzMsIkJvcmRlclN0eWxlIjp7IiRpZCI6Ijg5OSIsIkxpbmVDb2xvciI6eyIkcmVmIjoiMjY5In0sIkxpbmVXZWlnaHQiOjAuMCwiTGluZVR5cGUiOjAsIlBhcmVudFN0eWxlIjpudWxsfSwiUGFyZW50U3R5bGUiOm51bGx9LCJUaXRsZVN0eWxlIjp7IiRpZCI6IjkwMCIsIkZvbnRTZXR0aW5ncyI6eyIkaWQiOiI5MDEiLCJGb250U2l6ZSI6OSwiRm9udE5hbWUiOiJBcmlhbCIsIklzQm9sZCI6ZmFsc2UsIklzSXRhbGljIjpmYWxzZSwiSXNVbmRlcmxpbmVkIjpmYWxzZSwiUGFyZW50U3R5bGUiOm51bGx9LCJBdXRvU2l6ZSI6MCwiRm9yZWdyb3VuZCI6eyIkaWQiOiI5MDIiLCJDb2xvciI6eyIkaWQiOiI5MD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5MDQiLCJDb2xvciI6eyIkaWQiOiI5MDUiLCJBIjowLCJSIjoyNTUsIkciOjI1NSwiQiI6MjU1fX0sIklzVmlzaWJsZSI6dHJ1ZSwiV2lkdGgiOjAuMCwiSGVpZ2h0IjowLjAsIkJvcmRlclN0eWxlIjp7IiRpZCI6IjkwNiIsIkxpbmVDb2xvciI6bnVsbCwiTGluZVdlaWdodCI6MC4wLCJMaW5lVHlwZSI6MCwiUGFyZW50U3R5bGUiOm51bGx9LCJQYXJlbnRTdHlsZSI6bnVsbH0sIkRhdGVTdHlsZSI6eyIkaWQiOiI5MDciLCJGb250U2V0dGluZ3MiOnsiJGlkIjoiOTA4IiwiRm9udFNpemUiOjgsIkZvbnROYW1lIjoiQXJpYWwiLCJJc0JvbGQiOmZhbHNlLCJJc0l0YWxpYyI6ZmFsc2UsIklzVW5kZXJsaW5lZCI6ZmFsc2UsIlBhcmVudFN0eWxlIjpudWxsfSwiQXV0b1NpemUiOjAsIkZvcmVncm91bmQiOnsiJGlkIjoiOTA5IiwiQ29sb3IiOnsiJGlkIjoiOTEwIiwiQSI6MjU1LCJSIjoxNjYsIkciOjE2NiwiQiI6MTY2fX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OTExIiwiQ29sb3IiOnsiJGlkIjoiOTEyIiwiQSI6MCwiUiI6MjU1LCJHIjoyNTUsIkIiOjI1NX19LCJJc1Zpc2libGUiOnRydWUsIldpZHRoIjowLjAsIkhlaWdodCI6MC4wLCJCb3JkZXJTdHlsZSI6eyIkaWQiOiI5MTMiLCJMaW5lQ29sb3IiOm51bGwsIkxpbmVXZWlnaHQiOjAuMCwiTGluZVR5cGUiOjAsIlBhcmVudFN0eWxlIjpudWxsfSwiUGFyZW50U3R5bGUiOm51bGx9LCJEYXRlRm9ybWF0Ijp7IiRpZCI6IjkxNC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TUiLCJGb3JtYXQiOjAsIklzVmlzaWJsZSI6ZmFsc2UsIkxhc3RLbm93blZpc2liaWxpdHlTdGF0ZSI6ZmFsc2V9LCJJc1Zpc2libGUiOnRydWUsIlBhcmVudFN0eWxlIjpudWxsfSwiSW5kZXgiOjI0LCJQZXJjZW50YWdlQ29tcGxldGUiOm51bGwsIlBvc2l0aW9uIjp7IlJhdGlvIjowLjEwMjE3MDIzNTgzOTA3Nzg1LCJJc0N1c3RvbSI6dHJ1ZX0sIkRhdGVGb3JtYXQiOnsiJHJlZiI6IjkxNCJ9LCJXZWVrTnVtYmVyaW5nIjp7IiRpZCI6IjkxNiIsIkZvcm1hdCI6MCwiSXNWaXNpYmxlIjpmYWxzZSwiTGFzdEtub3duVmlzaWJpbGl0eVN0YXRlIjpmYWxzZX0sIlJlbGF0ZWRUYXNrSWQiOiIwMDAwMDAwMC0wMDAwLTAwMDAtMDAwMC0wMDAwMDAwMDAwMDAiLCJJZCI6ImIzNTk5MWRkLTQ0NTUtNDg2Yi05YTEyLWMwZGVhNGZhODNjYyIsIkltcG9ydElkIjpudWxsLCJUaXRsZSI6Ik5ld1xybG9nbyIsIk5vdGUiOm51bGwsIkh5cGVybGluayI6eyIkaWQiOiI5MTciLCJBZGRyZXNzIjpudWxsLCJTdWJBZGRyZXNzIjpudWxsfSwiSXNDaGFuZ2VkIjpmYWxzZSwiSXNOZXciOmZhbHNlfSx7IiRpZCI6IjkxOCIsIkRhdGUiOiIyMDE2LTA0LTIwVDIzOjU5OjAwWiIsIlN0eWxlIjp7IiRpZCI6IjkxOSIsIlNoYXBlIjoxLCJDb25uZWN0b3JNYXJnaW4iOnsiJHJlZiI6IjEwOCJ9LCJDb25uZWN0b3JTdHlsZSI6eyIkaWQiOiI5MjAiLCJMaW5lQ29sb3IiOnsiJGlkIjoiOTIxIiwiJHR5cGUiOiJOTFJFLkNvbW1vbi5Eb20uU29saWRDb2xvckJydXNoLCBOTFJFLkNvbW1vbiIsIkNvbG9yIjp7IiRpZCI6IjkyMiIsIkEiOjEyNywiUiI6NTIsIkciOjE2OCwiQiI6ODN9fSwiTGluZVdlaWdodCI6MC44LCJMaW5lVHlwZSI6MCwiUGFyZW50U3R5bGUiOm51bGx9LCJJc0JlbG93VGltZWJhbmQiOnRydWUsIlBvc2l0aW9uT25UYXNrIjowLCJIaWRlRGF0ZSI6ZmFsc2UsIlNoYXBlU2l6ZSI6MywiU3BhY2luZyI6Mi4wLCJQYWRkaW5nIjp7IiRyZWYiOiIxMTIifSwiU2hhcGVTdHlsZSI6eyIkaWQiOiI5MjMiLCJNYXJnaW4iOnsiJHJlZiI6IjExNCJ9LCJQYWRkaW5nIjp7IiRyZWYiOiIxMTUifSwiQmFja2dyb3VuZCI6eyIkaWQiOiI5MjQiLCJDb2xvciI6eyIkaWQiOiI5MjUiLCJBIjoyNTUsIlIiOjE1LCJHIjoxNTcsIkIiOjg4fX0sIklzVmlzaWJsZSI6dHJ1ZSwiV2lkdGgiOjkuMCwiSGVpZ2h0Ijo5LjgwMDAwMDE5MDczNDg2MzMsIkJvcmRlclN0eWxlIjp7IiRpZCI6IjkyNiIsIkxpbmVDb2xvciI6eyIkcmVmIjoiMjY5In0sIkxpbmVXZWlnaHQiOjAuMCwiTGluZVR5cGUiOjAsIlBhcmVudFN0eWxlIjpudWxsfSwiUGFyZW50U3R5bGUiOm51bGx9LCJUaXRsZVN0eWxlIjp7IiRpZCI6IjkyNyIsIkZvbnRTZXR0aW5ncyI6eyIkaWQiOiI5MjgiLCJGb250U2l6ZSI6OSwiRm9udE5hbWUiOiJBcmlhbCIsIklzQm9sZCI6ZmFsc2UsIklzSXRhbGljIjpmYWxzZSwiSXNVbmRlcmxpbmVkIjpmYWxzZSwiUGFyZW50U3R5bGUiOm51bGx9LCJBdXRvU2l6ZSI6MCwiRm9yZWdyb3VuZCI6eyIkaWQiOiI5MjkiLCJDb2xvciI6eyIkaWQiOiI5Mz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5MzEiLCJDb2xvciI6eyIkaWQiOiI5MzIiLCJBIjowLCJSIjoyNTUsIkciOjI1NSwiQiI6MjU1fX0sIklzVmlzaWJsZSI6dHJ1ZSwiV2lkdGgiOjAuMCwiSGVpZ2h0IjowLjAsIkJvcmRlclN0eWxlIjp7IiRpZCI6IjkzMyIsIkxpbmVDb2xvciI6bnVsbCwiTGluZVdlaWdodCI6MC4wLCJMaW5lVHlwZSI6MCwiUGFyZW50U3R5bGUiOm51bGx9LCJQYXJlbnRTdHlsZSI6bnVsbH0sIkRhdGVTdHlsZSI6eyIkaWQiOiI5MzQiLCJGb250U2V0dGluZ3MiOnsiJGlkIjoiOTM1IiwiRm9udFNpemUiOjgsIkZvbnROYW1lIjoiQXJpYWwiLCJJc0JvbGQiOmZhbHNlLCJJc0l0YWxpYyI6ZmFsc2UsIklzVW5kZXJsaW5lZCI6ZmFsc2UsIlBhcmVudFN0eWxlIjpudWxsfSwiQXV0b1NpemUiOjAsIkZvcmVncm91bmQiOnsiJGlkIjoiOTM2IiwiQ29sb3IiOnsiJGlkIjoiOTM3IiwiQSI6MjU1LCJSIjoxNjYsIkciOjE2NiwiQiI6MTY2fX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OTM4IiwiQ29sb3IiOnsiJGlkIjoiOTM5IiwiQSI6MCwiUiI6MjU1LCJHIjoyNTUsIkIiOjI1NX19LCJJc1Zpc2libGUiOnRydWUsIldpZHRoIjowLjAsIkhlaWdodCI6MC4wLCJCb3JkZXJTdHlsZSI6eyIkaWQiOiI5NDAiLCJMaW5lQ29sb3IiOm51bGwsIkxpbmVXZWlnaHQiOjAuMCwiTGluZVR5cGUiOjAsIlBhcmVudFN0eWxlIjpudWxsfSwiUGFyZW50U3R5bGUiOm51bGx9LCJEYXRlRm9ybWF0Ijp7IiRpZCI6Ijk0MS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DIiLCJGb3JtYXQiOjAsIklzVmlzaWJsZSI6ZmFsc2UsIkxhc3RLbm93blZpc2liaWxpdHlTdGF0ZSI6ZmFsc2V9LCJJc1Zpc2libGUiOnRydWUsIlBhcmVudFN0eWxlIjpudWxsfSwiSW5kZXgiOjI1LCJQZXJjZW50YWdlQ29tcGxldGUiOm51bGwsIlBvc2l0aW9uIjp7IlJhdGlvIjowLjIwNzM2NzAyMTA2NjE3MTE2LCJJc0N1c3RvbSI6dHJ1ZX0sIkRhdGVGb3JtYXQiOnsiJHJlZiI6Ijk0MSJ9LCJXZWVrTnVtYmVyaW5nIjp7IiRpZCI6Ijk0MyIsIkZvcm1hdCI6MCwiSXNWaXNpYmxlIjpmYWxzZSwiTGFzdEtub3duVmlzaWJpbGl0eVN0YXRlIjpmYWxzZX0sIlJlbGF0ZWRUYXNrSWQiOiIwMDAwMDAwMC0wMDAwLTAwMDAtMDAwMC0wMDAwMDAwMDAwMDAiLCJJZCI6ImRlZTgxODBmLWY3MDctNDljNC1hN2I5LTY1MWJhNDA1NjdjZSIsIkltcG9ydElkIjpudWxsLCJUaXRsZSI6IkVVIGZpbGVzXHJhbnRpdHJ1c3QgY29tcGxhaW50XHJhZ2FpbnN0IEdvb2dsZSIsIk5vdGUiOm51bGwsIkh5cGVybGluayI6eyIkaWQiOiI5NDQiLCJBZGRyZXNzIjpudWxsLCJTdWJBZGRyZXNzIjpudWxsfSwiSXNDaGFuZ2VkIjpmYWxzZSwiSXNOZXciOmZhbHNlfSx7IiRpZCI6Ijk0NSIsIkRhdGUiOiIyMDE2LTA2LTI3VDIzOjU5OjAwIiwiU3R5bGUiOnsiJGlkIjoiOTQ2IiwiU2hhcGUiOjEsIkNvbm5lY3Rvck1hcmdpbiI6eyIkcmVmIjoiMTA4In0sIkNvbm5lY3RvclN0eWxlIjp7IiRpZCI6Ijk0NyIsIkxpbmVDb2xvciI6eyIkcmVmIjoiMTEwIn0sIkxpbmVXZWlnaHQiOjEuMCwiTGluZVR5cGUiOjAsIlBhcmVudFN0eWxlIjpudWxsfSwiSXNCZWxvd1RpbWViYW5kIjpmYWxzZSwiUG9zaXRpb25PblRhc2siOjAsIkhpZGVEYXRlIjpmYWxzZSwiU2hhcGVTaXplIjozLCJTcGFjaW5nIjoyLjAsIlBhZGRpbmciOnsiJHJlZiI6IjExMiJ9LCJTaGFwZVN0eWxlIjp7IiRpZCI6Ijk0OCIsIk1hcmdpbiI6eyIkcmVmIjoiMTE0In0sIlBhZGRpbmciOnsiJHJlZiI6IjExNSJ9LCJCYWNrZ3JvdW5kIjp7IiRpZCI6Ijk0OSIsIkNvbG9yIjp7IiRpZCI6Ijk1MCIsIkEiOjI1NSwiUiI6MTUsIkciOjE1NywiQiI6ODh9fSwiSXNWaXNpYmxlIjp0cnVlLCJXaWR0aCI6OS4wLCJIZWlnaHQiOjkuODAwMDAwMTkwNzM0ODYzMywiQm9yZGVyU3R5bGUiOnsiJGlkIjoiOTUxIiwiTGluZUNvbG9yIjp7IiRyZWYiOiI1NDMifSwiTGluZVdlaWdodCI6MC4wLCJMaW5lVHlwZSI6MCwiUGFyZW50U3R5bGUiOm51bGx9LCJQYXJlbnRTdHlsZSI6bnVsbH0sIlRpdGxlU3R5bGUiOnsiJGlkIjoiOTUyIiwiRm9udFNldHRpbmdzIjp7IiRpZCI6Ijk1MyIsIkZvbnRTaXplIjo5LCJGb250TmFtZSI6IkFyaWFsIiwiSXNCb2xkIjpmYWxzZSwiSXNJdGFsaWMiOmZhbHNlLCJJc1VuZGVybGluZWQiOmZhbHNlLCJQYXJlbnRTdHlsZSI6bnVsbH0sIkF1dG9TaXplIjoyLCJGb3JlZ3JvdW5kIjp7IiRpZCI6Ijk1NCIsIkNvbG9yIjp7IiRpZCI6Ijk1NSIsIkEiOjI1NSwiUiI6MCwiRyI6MCwiQiI6MH19LCJNYXhXaWR0aCI6MjIuNS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OTU2IiwiQ29sb3IiOnsiJGlkIjoiOTU3IiwiQSI6MCwiUiI6MjU1LCJHIjoyNTUsIkIiOjI1NX19LCJJc1Zpc2libGUiOnRydWUsIldpZHRoIjowLjAsIkhlaWdodCI6MC4wLCJCb3JkZXJTdHlsZSI6eyIkaWQiOiI5NTgiLCJMaW5lQ29sb3IiOm51bGwsIkxpbmVXZWlnaHQiOjAuMCwiTGluZVR5cGUiOjAsIlBhcmVudFN0eWxlIjpudWxsfSwiUGFyZW50U3R5bGUiOm51bGx9LCJEYXRlU3R5bGUiOnsiJGlkIjoiOTU5IiwiRm9udFNldHRpbmdzIjp7IiRpZCI6Ijk2MCIsIkZvbnRTaXplIjo4LCJGb250TmFtZSI6IkFyaWFsIiwiSXNCb2xkIjpmYWxzZSwiSXNJdGFsaWMiOmZhbHNlLCJJc1VuZGVybGluZWQiOmZhbHNlLCJQYXJlbnRTdHlsZSI6bnVsbH0sIkF1dG9TaXplIjowLCJGb3JlZ3JvdW5kIjp7IiRpZCI6Ijk2MSIsIkNvbG9yIjp7IiRpZCI6Ijk2M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k2MyIsIkNvbG9yIjp7IiRpZCI6Ijk2NCIsIkEiOjAsIlIiOjI1NSwiRyI6MjU1LCJCIjoyNTV9fSwiSXNWaXNpYmxlIjp0cnVlLCJXaWR0aCI6MC4wLCJIZWlnaHQiOjAuMCwiQm9yZGVyU3R5bGUiOnsiJGlkIjoiOTY1IiwiTGluZUNvbG9yIjpudWxsLCJMaW5lV2VpZ2h0IjowLjAsIkxpbmVUeXBlIjowLCJQYXJlbnRTdHlsZSI6bnVsbH0sIlBhcmVudFN0eWxlIjpudWxsfSwiRGF0ZUZvcm1hdCI6eyIkcmVmIjoiNTU5In0sIldlZWtOdW1iZXJpbmciOnsiJGlkIjoiOTY2IiwiRm9ybWF0IjowLCJJc1Zpc2libGUiOmZhbHNlLCJMYXN0S25vd25WaXNpYmlsaXR5U3RhdGUiOmZhbHNlfSwiSXNWaXNpYmxlIjp0cnVlLCJQYXJlbnRTdHlsZSI6bnVsbH0sIkluZGV4IjoyNiwiUGVyY2VudGFnZUNvbXBsZXRlIjpudWxsLCJQb3NpdGlvbiI6eyJSYXRpbyI6MC4yNDc4MTc4NjM0MTEzMjMyLCJJc0N1c3RvbSI6dHJ1ZX0sIkRhdGVGb3JtYXQiOnsiJHJlZiI6IjU1OSJ9LCJXZWVrTnVtYmVyaW5nIjp7IiRpZCI6Ijk2NyIsIkZvcm1hdCI6MCwiSXNWaXNpYmxlIjpmYWxzZSwiTGFzdEtub3duVmlzaWJpbGl0eVN0YXRlIjpmYWxzZX0sIlJlbGF0ZWRUYXNrSWQiOiIwMDAwMDAwMC0wMDAwLTAwMDAtMDAwMC0wMDAwMDAwMDAwMDAiLCJJZCI6IjgzYmY1ZjdhLWI1MmEtNDg3Zi1iMjk5LTdhODQzYmRiOWFjOSIsIkltcG9ydElkIjpudWxsLCJUaXRsZSI6IlRQVXMiLCJOb3RlIjpudWxsLCJIeXBlcmxpbmsiOnsiJGlkIjoiOTY4IiwiQWRkcmVzcyI6IiIsIlN1YkFkZHJlc3MiOiIifSwiSXNDaGFuZ2VkIjpmYWxzZSwiSXNOZXciOmZhbHNlfSx7IiRpZCI6Ijk2OSIsIkRhdGUiOiIyMDE2LTEwLTA0VDIzOjU5OjAwIiwiU3R5bGUiOnsiJGlkIjoiOTcwIiwiU2hhcGUiOjEsIkNvbm5lY3Rvck1hcmdpbiI6eyIkcmVmIjoiMTA4In0sIkNvbm5lY3RvclN0eWxlIjp7IiRpZCI6Ijk3MSIsIkxpbmVDb2xvciI6eyIkaWQiOiI5NzIiLCIkdHlwZSI6Ik5MUkUuQ29tbW9uLkRvbS5Tb2xpZENvbG9yQnJ1c2gsIE5MUkUuQ29tbW9uIiwiQ29sb3IiOnsiJGlkIjoiOTczIiwiQSI6MTI3LCJSIjo1MiwiRyI6MTY4LCJCIjo4M319LCJMaW5lV2VpZ2h0IjoxLjAsIkxpbmVUeXBlIjowLCJQYXJlbnRTdHlsZSI6bnVsbH0sIklzQmVsb3dUaW1lYmFuZCI6ZmFsc2UsIlBvc2l0aW9uT25UYXNrIjowLCJIaWRlRGF0ZSI6ZmFsc2UsIlNoYXBlU2l6ZSI6MywiU3BhY2luZyI6Mi4wLCJQYWRkaW5nIjp7IiRyZWYiOiIxMTIifSwiU2hhcGVTdHlsZSI6eyIkaWQiOiI5NzQiLCJNYXJnaW4iOnsiJHJlZiI6IjExNCJ9LCJQYWRkaW5nIjp7IiRyZWYiOiIxMTUifSwiQmFja2dyb3VuZCI6eyIkaWQiOiI5NzUiLCJDb2xvciI6eyIkaWQiOiI5NzYiLCJBIjoyNTUsIlIiOjE1LCJHIjoxNTcsIkIiOjg4fX0sIklzVmlzaWJsZSI6dHJ1ZSwiV2lkdGgiOjkuMCwiSGVpZ2h0Ijo5LjgwMDAwMDE5MDczNDg2MzMsIkJvcmRlclN0eWxlIjp7IiRpZCI6Ijk3NyIsIkxpbmVDb2xvciI6eyIkcmVmIjoiMjY5In0sIkxpbmVXZWlnaHQiOjAuMCwiTGluZVR5cGUiOjAsIlBhcmVudFN0eWxlIjpudWxsfSwiUGFyZW50U3R5bGUiOm51bGx9LCJUaXRsZVN0eWxlIjp7IiRpZCI6Ijk3OCIsIkZvbnRTZXR0aW5ncyI6eyIkaWQiOiI5NzkiLCJGb250U2l6ZSI6OSwiRm9udE5hbWUiOiJBcmlhbCIsIklzQm9sZCI6ZmFsc2UsIklzSXRhbGljIjpmYWxzZSwiSXNVbmRlcmxpbmVkIjpmYWxzZSwiUGFyZW50U3R5bGUiOm51bGx9LCJBdXRvU2l6ZSI6MCwiRm9yZWdyb3VuZCI6eyIkaWQiOiI5ODAiLCJDb2xvciI6eyIkaWQiOiI5OD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5ODIiLCJDb2xvciI6eyIkaWQiOiI5ODMiLCJBIjowLCJSIjoyNTUsIkciOjI1NSwiQiI6MjU1fX0sIklzVmlzaWJsZSI6dHJ1ZSwiV2lkdGgiOjAuMCwiSGVpZ2h0IjowLjAsIkJvcmRlclN0eWxlIjp7IiRpZCI6Ijk4NCIsIkxpbmVDb2xvciI6bnVsbCwiTGluZVdlaWdodCI6MC4wLCJMaW5lVHlwZSI6MCwiUGFyZW50U3R5bGUiOm51bGx9LCJQYXJlbnRTdHlsZSI6bnVsbH0sIkRhdGVTdHlsZSI6eyIkaWQiOiI5ODUiLCJGb250U2V0dGluZ3MiOnsiJGlkIjoiOTg2IiwiRm9udFNpemUiOjgsIkZvbnROYW1lIjoiQXJpYWwiLCJJc0JvbGQiOmZhbHNlLCJJc0l0YWxpYyI6ZmFsc2UsIklzVW5kZXJsaW5lZCI6ZmFsc2UsIlBhcmVudFN0eWxlIjpudWxsfSwiQXV0b1NpemUiOjAsIkZvcmVncm91bmQiOnsiJGlkIjoiOTg3IiwiQ29sb3IiOnsiJGlkIjoiOTg4IiwiQSI6MjU1LCJSIjoxNjYsIkciOjE2NiwiQiI6MTY2fX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OTg5IiwiQ29sb3IiOnsiJGlkIjoiOTkwIiwiQSI6MCwiUiI6MjU1LCJHIjoyNTUsIkIiOjI1NX19LCJJc1Zpc2libGUiOnRydWUsIldpZHRoIjowLjAsIkhlaWdodCI6MC4wLCJCb3JkZXJTdHlsZSI6eyIkaWQiOiI5OTEiLCJMaW5lQ29sb3IiOm51bGwsIkxpbmVXZWlnaHQiOjAuMCwiTGluZVR5cGUiOjAsIlBhcmVudFN0eWxlIjpudWxsfSwiUGFyZW50U3R5bGUiOm51bGx9LCJEYXRlRm9ybWF0Ijp7IiRyZWYiOiI5MTQifSwiV2Vla051bWJlcmluZyI6eyIkaWQiOiI5OTIiLCJGb3JtYXQiOjAsIklzVmlzaWJsZSI6ZmFsc2UsIkxhc3RLbm93blZpc2liaWxpdHlTdGF0ZSI6ZmFsc2V9LCJJc1Zpc2libGUiOnRydWUsIlBhcmVudFN0eWxlIjpudWxsfSwiSW5kZXgiOjI3LCJQZXJjZW50YWdlQ29tcGxldGUiOm51bGwsIlBvc2l0aW9uIjp7IlJhdGlvIjowLjEwNDg5MTM3MjkxODIxMTU5LCJJc0N1c3RvbSI6dHJ1ZX0sIkRhdGVGb3JtYXQiOnsiJHJlZiI6IjkxNCJ9LCJXZWVrTnVtYmVyaW5nIjp7IiRpZCI6Ijk5MyIsIkZvcm1hdCI6MCwiSXNWaXNpYmxlIjpmYWxzZSwiTGFzdEtub3duVmlzaWJpbGl0eVN0YXRlIjpmYWxzZX0sIlJlbGF0ZWRUYXNrSWQiOiIwMDAwMDAwMC0wMDAwLTAwMDAtMDAwMC0wMDAwMDAwMDAwMDAiLCJJZCI6IjcwOTRjZmNhLWE2MmItNDczZi1iOWEyLTQ4ODVlYjA0ODdjYyIsIkltcG9ydElkIjpudWxsLCJUaXRsZSI6IkxhdW5jaGVzXHJHb29nbGUgUGl4ZWwiLCJOb3RlIjpudWxsLCJIeXBlcmxpbmsiOnsiJGlkIjoiOTk0IiwiQWRkcmVzcyI6bnVsbCwiU3ViQWRkcmVzcyI6bnVsbH0sIklzQ2hhbmdlZCI6ZmFsc2UsIklzTmV3IjpmYWxzZX0seyIkaWQiOiI5OTUiLCJEYXRlIjoiMjAxNy0wOS0wMVQyMzo1OTowMCIsIlN0eWxlIjp7IiRpZCI6Ijk5NiIsIlNoYXBlIjoxLCJDb25uZWN0b3JNYXJnaW4iOnsiJHJlZiI6IjEwOCJ9LCJDb25uZWN0b3JTdHlsZSI6eyIkaWQiOiI5OTciLCJMaW5lQ29sb3IiOnsiJGlkIjoiOTk4IiwiJHR5cGUiOiJOTFJFLkNvbW1vbi5Eb20uU29saWRDb2xvckJydXNoLCBOTFJFLkNvbW1vbiIsIkNvbG9yIjp7IiRpZCI6Ijk5OSIsIkEiOjEyNywiUiI6NTIsIkciOjE2OCwiQiI6ODN9fSwiTGluZVdlaWdodCI6MS4wLCJMaW5lVHlwZSI6MCwiUGFyZW50U3R5bGUiOm51bGx9LCJJc0JlbG93VGltZWJhbmQiOnRydWUsIlBvc2l0aW9uT25UYXNrIjowLCJIaWRlRGF0ZSI6ZmFsc2UsIlNoYXBlU2l6ZSI6MywiU3BhY2luZyI6Mi4wLCJQYWRkaW5nIjp7IiRyZWYiOiIxMTIifSwiU2hhcGVTdHlsZSI6eyIkaWQiOiIxMDAwIiwiTWFyZ2luIjp7IiRyZWYiOiIxMTQifSwiUGFkZGluZyI6eyIkcmVmIjoiMTE1In0sIkJhY2tncm91bmQiOnsiJGlkIjoiMTAwMSIsIkNvbG9yIjp7IiRpZCI6IjEwMDIiLCJBIjoyNTUsIlIiOjE1LCJHIjoxNTcsIkIiOjg4fX0sIklzVmlzaWJsZSI6dHJ1ZSwiV2lkdGgiOjkuMCwiSGVpZ2h0Ijo5LjgwMDAwMDE5MDczNDg2MzMsIkJvcmRlclN0eWxlIjp7IiRpZCI6IjEwMDMiLCJMaW5lQ29sb3IiOnsiJHJlZiI6IjI2OSJ9LCJMaW5lV2VpZ2h0IjowLjAsIkxpbmVUeXBlIjowLCJQYXJlbnRTdHlsZSI6bnVsbH0sIlBhcmVudFN0eWxlIjpudWxsfSwiVGl0bGVTdHlsZSI6eyIkaWQiOiIxMDA0IiwiRm9udFNldHRpbmdzIjp7IiRpZCI6IjEwMDUiLCJGb250U2l6ZSI6OSwiRm9udE5hbWUiOiJBcmlhbCIsIklzQm9sZCI6ZmFsc2UsIklzSXRhbGljIjpmYWxzZSwiSXNVbmRlcmxpbmVkIjpmYWxzZSwiUGFyZW50U3R5bGUiOm51bGx9LCJBdXRvU2l6ZSI6MiwiRm9yZWdyb3VuZCI6eyIkaWQiOiIxMDA2IiwiQ29sb3IiOnsiJGlkIjoiMTAwNyIsIkEiOjI1NSwiUiI6MCwiRyI6MCwiQiI6MH19LCJNYXhXaWR0aCI6NjM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MTAwOCIsIkNvbG9yIjp7IiRpZCI6IjEwMDkiLCJBIjowLCJSIjoyNTUsIkciOjI1NSwiQiI6MjU1fX0sIklzVmlzaWJsZSI6dHJ1ZSwiV2lkdGgiOjAuMCwiSGVpZ2h0IjowLjAsIkJvcmRlclN0eWxlIjp7IiRpZCI6IjEwMTAiLCJMaW5lQ29sb3IiOm51bGwsIkxpbmVXZWlnaHQiOjAuMCwiTGluZVR5cGUiOjAsIlBhcmVudFN0eWxlIjpudWxsfSwiUGFyZW50U3R5bGUiOm51bGx9LCJEYXRlU3R5bGUiOnsiJGlkIjoiMTAxMSIsIkZvbnRTZXR0aW5ncyI6eyIkaWQiOiIxMDEyIiwiRm9udFNpemUiOjgsIkZvbnROYW1lIjoiQXJpYWwiLCJJc0JvbGQiOmZhbHNlLCJJc0l0YWxpYyI6ZmFsc2UsIklzVW5kZXJsaW5lZCI6ZmFsc2UsIlBhcmVudFN0eWxlIjpudWxsfSwiQXV0b1NpemUiOjAsIkZvcmVncm91bmQiOnsiJGlkIjoiMTAxMyIsIkNvbG9yIjp7IiRpZCI6IjEwMTQiLCJBIjoyNTUsIlIiOjE2NiwiRyI6MTY2LCJCIjoxNjZ9fSwiTWF4V2lkdGgiOjIw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xMDE1IiwiQ29sb3IiOnsiJGlkIjoiMTAxNiIsIkEiOjAsIlIiOjI1NSwiRyI6MjU1LCJCIjoyNTV9fSwiSXNWaXNpYmxlIjp0cnVlLCJXaWR0aCI6MC4wLCJIZWlnaHQiOjAuMCwiQm9yZGVyU3R5bGUiOnsiJGlkIjoiMTAxNyIsIkxpbmVDb2xvciI6bnVsbCwiTGluZVdlaWdodCI6MC4wLCJMaW5lVHlwZSI6MCwiUGFyZW50U3R5bGUiOm51bGx9LCJQYXJlbnRTdHlsZSI6bnVsbH0sIkRhdGVGb3JtYXQiOnsiJGlkIjoiMTAxOC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E5IiwiRm9ybWF0IjowLCJJc1Zpc2libGUiOmZhbHNlLCJMYXN0S25vd25WaXNpYmlsaXR5U3RhdGUiOmZhbHNlfSwiSXNWaXNpYmxlIjp0cnVlLCJQYXJlbnRTdHlsZSI6bnVsbH0sIkluZGV4IjoyOCwiUGVyY2VudGFnZUNvbXBsZXRlIjpudWxsLCJQb3NpdGlvbiI6eyJSYXRpbyI6MC4xMjg5MjQxNTQxNTM5NDUxMiwiSXNDdXN0b20iOnRydWV9LCJEYXRlRm9ybWF0Ijp7IiRyZWYiOiIxMDE4In0sIldlZWtOdW1iZXJpbmciOnsiJGlkIjoiMTAyMCIsIkZvcm1hdCI6MCwiSXNWaXNpYmxlIjpmYWxzZSwiTGFzdEtub3duVmlzaWJpbGl0eVN0YXRlIjpmYWxzZX0sIlJlbGF0ZWRUYXNrSWQiOiIwMDAwMDAwMC0wMDAwLTAwMDAtMDAwMC0wMDAwMDAwMDAwMDAiLCJJZCI6ImI2ZGY1NzJlLTFkMjMtNDY4Yi05MGYwLTBiY2IwMTFlMzFjYSIsIkltcG9ydElkIjpudWxsLCJUaXRsZSI6IkFubm91bmNlc1xyIHJlc3RydWN0dXJpbmdccmFzIEdvb2dsZSBMTEMiLCJOb3RlIjpudWxsLCJIeXBlcmxpbmsiOnsiJGlkIjoiMTAyMSIsIkFkZHJlc3MiOm51bGwsIlN1YkFkZHJlc3MiOm51bGx9LCJJc0NoYW5nZWQiOmZhbHNlLCJJc05ldyI6ZmFsc2V9LHsiJGlkIjoiMTAyMiIsIkRhdGUiOiIyMDE3LTA5LTIxVDIzOjU5OjAwIiwiU3R5bGUiOnsiJGlkIjoiMTAyMyIsIlNoYXBlIjoxLCJDb25uZWN0b3JNYXJnaW4iOnsiJHJlZiI6IjEwOCJ9LCJDb25uZWN0b3JTdHlsZSI6eyIkaWQiOiIxMDI0IiwiTGluZUNvbG9yIjp7IiRpZCI6IjEwMjUiLCIkdHlwZSI6Ik5MUkUuQ29tbW9uLkRvbS5Tb2xpZENvbG9yQnJ1c2gsIE5MUkUuQ29tbW9uIiwiQ29sb3IiOnsiJGlkIjoiMTAyNiIsIkEiOjEyNywiUiI6NTIsIkciOjE2OCwiQiI6ODN9fSwiTGluZVdlaWdodCI6MC44LCJMaW5lVHlwZSI6MCwiUGFyZW50U3R5bGUiOm51bGx9LCJJc0JlbG93VGltZWJhbmQiOmZhbHNlLCJQb3NpdGlvbk9uVGFzayI6MCwiSGlkZURhdGUiOmZhbHNlLCJTaGFwZVNpemUiOjMsIlNwYWNpbmciOjIuMCwiUGFkZGluZyI6eyIkcmVmIjoiMTEyIn0sIlNoYXBlU3R5bGUiOnsiJGlkIjoiMTAyNyIsIk1hcmdpbiI6eyIkcmVmIjoiMTE0In0sIlBhZGRpbmciOnsiJHJlZiI6IjExNSJ9LCJCYWNrZ3JvdW5kIjp7IiRpZCI6IjEwMjgiLCJDb2xvciI6eyIkaWQiOiIxMDI5IiwiQSI6MjU1LCJSIjoxNSwiRyI6MTU3LCJCIjo4OH19LCJJc1Zpc2libGUiOnRydWUsIldpZHRoIjo5LjAsIkhlaWdodCI6OS44MDAwMDAxOTA3MzQ4NjMzLCJCb3JkZXJTdHlsZSI6eyIkaWQiOiIxMDMwIiwiTGluZUNvbG9yIjp7IiRyZWYiOiIyNjkifSwiTGluZVdlaWdodCI6MC4wLCJMaW5lVHlwZSI6MCwiUGFyZW50U3R5bGUiOm51bGx9LCJQYXJlbnRTdHlsZSI6bnVsbH0sIlRpdGxlU3R5bGUiOnsiJGlkIjoiMTAzMSIsIkZvbnRTZXR0aW5ncyI6eyIkaWQiOiIxMDMyIiwiRm9udFNpemUiOjksIkZvbnROYW1lIjoiQXJpYWwiLCJJc0JvbGQiOmZhbHNlLCJJc0l0YWxpYyI6ZmFsc2UsIklzVW5kZXJsaW5lZCI6ZmFsc2UsIlBhcmVudFN0eWxlIjpudWxsfSwiQXV0b1NpemUiOjAsIkZvcmVncm91bmQiOnsiJGlkIjoiMTAzMyIsIkNvbG9yIjp7IiRpZCI6IjEwMzQ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xMDM1IiwiQ29sb3IiOnsiJGlkIjoiMTAzNiIsIkEiOjAsIlIiOjI1NSwiRyI6MjU1LCJCIjoyNTV9fSwiSXNWaXNpYmxlIjp0cnVlLCJXaWR0aCI6MC4wLCJIZWlnaHQiOjAuMCwiQm9yZGVyU3R5bGUiOnsiJGlkIjoiMTAzNyIsIkxpbmVDb2xvciI6bnVsbCwiTGluZVdlaWdodCI6MC4wLCJMaW5lVHlwZSI6MCwiUGFyZW50U3R5bGUiOm51bGx9LCJQYXJlbnRTdHlsZSI6bnVsbH0sIkRhdGVTdHlsZSI6eyIkaWQiOiIxMDM4IiwiRm9udFNldHRpbmdzIjp7IiRpZCI6IjEwMzkiLCJGb250U2l6ZSI6OCwiRm9udE5hbWUiOiJBcmlhbCIsIklzQm9sZCI6ZmFsc2UsIklzSXRhbGljIjpmYWxzZSwiSXNVbmRlcmxpbmVkIjpmYWxzZSwiUGFyZW50U3R5bGUiOm51bGx9LCJBdXRvU2l6ZSI6MCwiRm9yZWdyb3VuZCI6eyIkaWQiOiIxMDQwIiwiQ29sb3IiOnsiJGlkIjoiMTA0MS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EwNDIiLCJDb2xvciI6eyIkaWQiOiIxMDQzIiwiQSI6MCwiUiI6MjU1LCJHIjoyNTUsIkIiOjI1NX19LCJJc1Zpc2libGUiOnRydWUsIldpZHRoIjowLjAsIkhlaWdodCI6MC4wLCJCb3JkZXJTdHlsZSI6eyIkaWQiOiIxMDQ0IiwiTGluZUNvbG9yIjpudWxsLCJMaW5lV2VpZ2h0IjowLjAsIkxpbmVUeXBlIjowLCJQYXJlbnRTdHlsZSI6bnVsbH0sIlBhcmVudFN0eWxlIjpudWxsfSwiRGF0ZUZvcm1hdCI6eyIkaWQiOiIxMDQ1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DYiLCJGb3JtYXQiOjAsIklzVmlzaWJsZSI6ZmFsc2UsIkxhc3RLbm93blZpc2liaWxpdHlTdGF0ZSI6ZmFsc2V9LCJJc1Zpc2libGUiOnRydWUsIlBhcmVudFN0eWxlIjpudWxsfSwiSW5kZXgiOjI5LCJQZXJjZW50YWdlQ29tcGxldGUiOm51bGwsIlBvc2l0aW9uIjp7IlJhdGlvIjowLjE5NTc0MDczNTA4OTMzNzQsIklzQ3VzdG9tIjp0cnVlfSwiRGF0ZUZvcm1hdCI6eyIkcmVmIjoiMTA0NSJ9LCJXZWVrTnVtYmVyaW5nIjp7IiRpZCI6IjEwNDciLCJGb3JtYXQiOjAsIklzVmlzaWJsZSI6ZmFsc2UsIkxhc3RLbm93blZpc2liaWxpdHlTdGF0ZSI6ZmFsc2V9LCJSZWxhdGVkVGFza0lkIjoiMDAwMDAwMDAtMDAwMC0wMDAwLTAwMDAtMDAwMDAwMDAwMDAwIiwiSWQiOiI0MDQ4NzM1My1kYTE3LTRjYzQtOGUwNi03MDU2NmZhMzU5NzUiLCJJbXBvcnRJZCI6bnVsbCwiVGl0bGUiOiJCdXlzXHJIVEMiLCJOb3RlIjpudWxsLCJIeXBlcmxpbmsiOnsiJGlkIjoiMTA0OCIsIkFkZHJlc3MiOm51bGwsIlN1YkFkZHJlc3MiOm51bGx9LCJJc0NoYW5nZWQiOmZhbHNlLCJJc05ldyI6ZmFsc2V9LHsiJGlkIjoiMTA0OSIsIkRhdGUiOiIyMDE4LTExLTAyVDIzOjU5OjAwIiwiU3R5bGUiOnsiJGlkIjoiMTA1MCIsIlNoYXBlIjoxLCJDb25uZWN0b3JNYXJnaW4iOnsiJHJlZiI6IjEwOCJ9LCJDb25uZWN0b3JTdHlsZSI6eyIkaWQiOiIxMDUxIiwiTGluZUNvbG9yIjp7IiRyZWYiOiIxMTAifSwiTGluZVdlaWdodCI6MS4wLCJMaW5lVHlwZSI6MCwiUGFyZW50U3R5bGUiOm51bGx9LCJJc0JlbG93VGltZWJhbmQiOnRydWUsIlBvc2l0aW9uT25UYXNrIjowLCJIaWRlRGF0ZSI6ZmFsc2UsIlNoYXBlU2l6ZSI6MywiU3BhY2luZyI6Mi4wLCJQYWRkaW5nIjp7IiRyZWYiOiIxMTIifSwiU2hhcGVTdHlsZSI6eyIkaWQiOiIxMDUyIiwiTWFyZ2luIjp7IiRyZWYiOiIxMTQifSwiUGFkZGluZyI6eyIkcmVmIjoiMTE1In0sIkJhY2tncm91bmQiOnsiJGlkIjoiMTA1MyIsIkNvbG9yIjp7IiRpZCI6IjEwNTQiLCJBIjoyNTUsIlIiOjE1LCJHIjoxNTcsIkIiOjg4fX0sIklzVmlzaWJsZSI6dHJ1ZSwiV2lkdGgiOjkuMCwiSGVpZ2h0Ijo5LjgwMDAwMDE5MDczNDg2MzMsIkJvcmRlclN0eWxlIjp7IiRpZCI6IjEwNTUiLCJMaW5lQ29sb3IiOnsiJHJlZiI6IjU0MyJ9LCJMaW5lV2VpZ2h0IjowLjAsIkxpbmVUeXBlIjowLCJQYXJlbnRTdHlsZSI6bnVsbH0sIlBhcmVudFN0eWxlIjpudWxsfSwiVGl0bGVTdHlsZSI6eyIkaWQiOiIxMDU2IiwiRm9udFNldHRpbmdzIjp7IiRpZCI6IjEwNTciLCJGb250U2l6ZSI6OSwiRm9udE5hbWUiOiJBcmlhbCIsIklzQm9sZCI6ZmFsc2UsIklzSXRhbGljIjpmYWxzZSwiSXNVbmRlcmxpbmVkIjpmYWxzZSwiUGFyZW50U3R5bGUiOm51bGx9LCJBdXRvU2l6ZSI6MCwiRm9yZWdyb3VuZCI6eyIkaWQiOiIxMDU4IiwiQ29sb3IiOnsiJGlkIjoiMTA1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pZCI6IjEwNjAiLCJDb2xvciI6eyIkaWQiOiIxMDYxIiwiQSI6MCwiUiI6MjU1LCJHIjoyNTUsIkIiOjI1NX19LCJJc1Zpc2libGUiOnRydWUsIldpZHRoIjowLjAsIkhlaWdodCI6MC4wLCJCb3JkZXJTdHlsZSI6eyIkaWQiOiIxMDYyIiwiTGluZUNvbG9yIjpudWxsLCJMaW5lV2VpZ2h0IjowLjAsIkxpbmVUeXBlIjowLCJQYXJlbnRTdHlsZSI6bnVsbH0sIlBhcmVudFN0eWxlIjpudWxsfSwiRGF0ZVN0eWxlIjp7IiRpZCI6IjEwNjMiLCJGb250U2V0dGluZ3MiOnsiJGlkIjoiMTA2NCIsIkZvbnRTaXplIjo4LCJGb250TmFtZSI6IkFyaWFsIiwiSXNCb2xkIjpmYWxzZSwiSXNJdGFsaWMiOmZhbHNlLCJJc1VuZGVybGluZWQiOmZhbHNlLCJQYXJlbnRTdHlsZSI6bnVsbH0sIkF1dG9TaXplIjowLCJGb3JlZ3JvdW5kIjp7IiRpZCI6IjEwNjUiLCJDb2xvciI6eyIkaWQiOiIxMDY2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MTA2NyIsIkNvbG9yIjp7IiRpZCI6IjEwNjgiLCJBIjowLCJSIjoyNTUsIkciOjI1NSwiQiI6MjU1fX0sIklzVmlzaWJsZSI6dHJ1ZSwiV2lkdGgiOjAuMCwiSGVpZ2h0IjowLjAsIkJvcmRlclN0eWxlIjp7IiRpZCI6IjEwNjkiLCJMaW5lQ29sb3IiOm51bGwsIkxpbmVXZWlnaHQiOjAuMCwiTGluZVR5cGUiOjAsIlBhcmVudFN0eWxlIjpudWxsfSwiUGFyZW50U3R5bGUiOm51bGx9LCJEYXRlRm9ybWF0Ijp7IiRyZWYiOiI1NTkifSwiV2Vla051bWJlcmluZyI6eyIkaWQiOiIxMDcwIiwiRm9ybWF0IjowLCJJc1Zpc2libGUiOmZhbHNlLCJMYXN0S25vd25WaXNpYmlsaXR5U3RhdGUiOmZhbHNlfSwiSXNWaXNpYmxlIjp0cnVlLCJQYXJlbnRTdHlsZSI6bnVsbH0sIkluZGV4IjozMCwiUGVyY2VudGFnZUNvbXBsZXRlIjpudWxsLCJQb3NpdGlvbiI6eyJSYXRpbyI6MC4xODkxODY0MDEzMTE3MzU2MSwiSXNDdXN0b20iOnRydWV9LCJEYXRlRm9ybWF0Ijp7IiRyZWYiOiI1NTkifSwiV2Vla051bWJlcmluZyI6eyIkaWQiOiIxMDcxIiwiRm9ybWF0IjowLCJJc1Zpc2libGUiOmZhbHNlLCJMYXN0S25vd25WaXNpYmlsaXR5U3RhdGUiOmZhbHNlfSwiUmVsYXRlZFRhc2tJZCI6IjAwMDAwMDAwLTAwMDAtMDAwMC0wMDAwLTAwMDAwMDAwMDAwMCIsIklkIjoiMDEyZTk4OTUtOWFiMy00OWFjLWE1NzctZmU1YjlmZjkyMjZiIiwiSW1wb3J0SWQiOm51bGwsIlRpdGxlIjoiQkVSVCIsIk5vdGUiOm51bGwsIkh5cGVybGluayI6eyIkaWQiOiIxMDcyIiwiQWRkcmVzcyI6bnVsbCwiU3ViQWRkcmVzcyI6bnVsbH0sIklzQ2hhbmdlZCI6ZmFsc2UsIklzTmV3IjpmYWxzZX0seyIkaWQiOiIxMDczIiwiRGF0ZSI6IjIwMTktMTEtMTlUMjM6NTk6MDAiLCJTdHlsZSI6eyIkaWQiOiIxMDc0IiwiU2hhcGUiOjEsIkNvbm5lY3Rvck1hcmdpbiI6eyIkcmVmIjoiMTA4In0sIkNvbm5lY3RvclN0eWxlIjp7IiRpZCI6IjEwNzUiLCJMaW5lQ29sb3IiOnsiJGlkIjoiMTA3NiIsIiR0eXBlIjoiTkxSRS5Db21tb24uRG9tLlNvbGlkQ29sb3JCcnVzaCwgTkxSRS5Db21tb24iLCJDb2xvciI6eyIkaWQiOiIxMDc3IiwiQSI6MTI3LCJSIjoyMzQsIkciOjY3LCJCIjo1M319LCJMaW5lV2VpZ2h0IjoxLjAsIkxpbmVUeXBlIjowLCJQYXJlbnRTdHlsZSI6bnVsbH0sIklzQmVsb3dUaW1lYmFuZCI6ZmFsc2UsIlBvc2l0aW9uT25UYXNrIjowLCJIaWRlRGF0ZSI6ZmFsc2UsIlNoYXBlU2l6ZSI6MywiU3BhY2luZyI6Mi4wLCJQYWRkaW5nIjp7IiRyZWYiOiIxMTIifSwiU2hhcGVTdHlsZSI6eyIkaWQiOiIxMDc4IiwiTWFyZ2luIjp7IiRyZWYiOiIxMTQifSwiUGFkZGluZyI6eyIkcmVmIjoiMTE1In0sIkJhY2tncm91bmQiOnsiJGlkIjoiMTA3OSIsIkNvbG9yIjp7IiRpZCI6IjEwODAiLCJBIjoyNTUsIlIiOjIxOSwiRyI6NjgsIkIiOjU1fX0sIklzVmlzaWJsZSI6dHJ1ZSwiV2lkdGgiOjkuMCwiSGVpZ2h0Ijo5LjgwMDAwMDE5MDczNDg2MzMsIkJvcmRlclN0eWxlIjp7IiRpZCI6IjEwODEiLCJMaW5lQ29sb3IiOnsiJHJlZiI6IjI2OSJ9LCJMaW5lV2VpZ2h0IjowLjAsIkxpbmVUeXBlIjowLCJQYXJlbnRTdHlsZSI6bnVsbH0sIlBhcmVudFN0eWxlIjpudWxsfSwiVGl0bGVTdHlsZSI6eyIkaWQiOiIxMDgyIiwiRm9udFNldHRpbmdzIjp7IiRpZCI6IjEwODMiLCJGb250U2l6ZSI6OSwiRm9udE5hbWUiOiJBcmlhbCIsIklzQm9sZCI6ZmFsc2UsIklzSXRhbGljIjpmYWxzZSwiSXNVbmRlcmxpbmVkIjpmYWxzZSwiUGFyZW50U3R5bGUiOm51bGx9LCJBdXRvU2l6ZSI6MiwiRm9yZWdyb3VuZCI6eyIkaWQiOiIxMDg0IiwiQ29sb3IiOnsiJGlkIjoiMTA4NSIsIkEiOjI1NSwiUiI6MCwiRyI6MCwiQiI6MH19LCJNYXhXaWR0aCI6OTY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MTA4NiIsIkNvbG9yIjp7IiRpZCI6IjEwODciLCJBIjowLCJSIjoyNTUsIkciOjI1NSwiQiI6MjU1fX0sIklzVmlzaWJsZSI6dHJ1ZSwiV2lkdGgiOjAuMCwiSGVpZ2h0IjowLjAsIkJvcmRlclN0eWxlIjp7IiRpZCI6IjEwODgiLCJMaW5lQ29sb3IiOm51bGwsIkxpbmVXZWlnaHQiOjAuMCwiTGluZVR5cGUiOjAsIlBhcmVudFN0eWxlIjpudWxsfSwiUGFyZW50U3R5bGUiOm51bGx9LCJEYXRlU3R5bGUiOnsiJGlkIjoiMTA4OSIsIkZvbnRTZXR0aW5ncyI6eyIkaWQiOiIxMDkwIiwiRm9udFNpemUiOjgsIkZvbnROYW1lIjoiQXJpYWwiLCJJc0JvbGQiOmZhbHNlLCJJc0l0YWxpYyI6ZmFsc2UsIklzVW5kZXJsaW5lZCI6ZmFsc2UsIlBhcmVudFN0eWxlIjpudWxsfSwiQXV0b1NpemUiOjAsIkZvcmVncm91bmQiOnsiJGlkIjoiMTA5MSIsIkNvbG9yIjp7IiRpZCI6IjEwOTIiLCJBIjoyNTUsIlIiOjE2NiwiRyI6MTY2LCJCIjoxNjZ9fSwiTWF4V2lkdGgiOjIw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xMDkzIiwiQ29sb3IiOnsiJGlkIjoiMTA5NCIsIkEiOjAsIlIiOjI1NSwiRyI6MjU1LCJCIjoyNTV9fSwiSXNWaXNpYmxlIjp0cnVlLCJXaWR0aCI6MC4wLCJIZWlnaHQiOjAuMCwiQm9yZGVyU3R5bGUiOnsiJGlkIjoiMTA5NSIsIkxpbmVDb2xvciI6bnVsbCwiTGluZVdlaWdodCI6MC4wLCJMaW5lVHlwZSI6MCwiUGFyZW50U3R5bGUiOm51bGx9LCJQYXJlbnRTdHlsZSI6bnVsbH0sIkRhdGVGb3JtYXQiOnsiJGlkIjoiMTA5NiIsIkZvcm1hdFN0cmluZyI6Ik1NTS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k3IiwiRm9ybWF0IjowLCJJc1Zpc2libGUiOmZhbHNlLCJMYXN0S25vd25WaXNpYmlsaXR5U3RhdGUiOmZhbHNlfSwiSXNWaXNpYmxlIjp0cnVlLCJQYXJlbnRTdHlsZSI6bnVsbH0sIkluZGV4IjozMSwiUGVyY2VudGFnZUNvbXBsZXRlIjpudWxsLCJQb3NpdGlvbiI6eyJSYXRpbyI6MC4wOTY0OTg0NzgzMzg2MzU3NzEsIklzQ3VzdG9tIjp0cnVlfSwiRGF0ZUZvcm1hdCI6eyIkcmVmIjoiMTA5NiJ9LCJXZWVrTnVtYmVyaW5nIjp7IiRpZCI6IjEwOTgiLCJGb3JtYXQiOjAsIklzVmlzaWJsZSI6ZmFsc2UsIkxhc3RLbm93blZpc2liaWxpdHlTdGF0ZSI6ZmFsc2V9LCJSZWxhdGVkVGFza0lkIjoiMDAwMDAwMDAtMDAwMC0wMDAwLTAwMDAtMDAwMDAwMDAwMDAwIiwiSWQiOiJkYTFkMjMzOC00YjlkLTRkNTAtOWQ2MC1iYjI0N2RkODIwOTUiLCJJbXBvcnRJZCI6bnVsbCwiVGl0bGUiOiJMYXVuY2hlc1xyR29vZ2xlIFN0YWRpYSIsIk5vdGUiOm51bGwsIkh5cGVybGluayI6eyIkaWQiOiIxMDk5IiwiQWRkcmVzcyI6bnVsbCwiU3ViQWRkcmVzcyI6bnVsbH0sIklzQ2hhbmdlZCI6ZmFsc2UsIklzTmV3IjpmYWxzZX0seyIkaWQiOiIxMTAwIiwiRGF0ZSI6IjIwMjAtMTAtMDFUMjM6NTk6MDAiLCJTdHlsZSI6eyIkaWQiOiIxMTAxIiwiU2hhcGUiOjE0LCJDb25uZWN0b3JNYXJnaW4iOnsiJHJlZiI6IjEwOCJ9LCJDb25uZWN0b3JTdHlsZSI6eyIkaWQiOiIxMTAyIiwiTGluZUNvbG9yIjp7IiRpZCI6IjExMDMiLCIkdHlwZSI6Ik5MUkUuQ29tbW9uLkRvbS5Tb2xpZENvbG9yQnJ1c2gsIE5MUkUuQ29tbW9uIiwiQ29sb3IiOnsiJGlkIjoiMTEwNCIsIkEiOjEyNywiUiI6MjM0LCJHIjo2NywiQiI6NTN9fSwiTGluZVdlaWdodCI6MS4wLCJMaW5lVHlwZSI6MCwiUGFyZW50U3R5bGUiOm51bGx9LCJJc0JlbG93VGltZWJhbmQiOnRydWUsIlBvc2l0aW9uT25UYXNrIjowLCJIaWRlRGF0ZSI6ZmFsc2UsIlNoYXBlU2l6ZSI6MywiU3BhY2luZyI6Mi4wLCJQYWRkaW5nIjp7IiRyZWYiOiIxMTIifSwiU2hhcGVTdHlsZSI6eyIkaWQiOiIxMTA1IiwiTWFyZ2luIjp7IiRyZWYiOiIxMTQifSwiUGFkZGluZyI6eyIkcmVmIjoiMTE1In0sIkJhY2tncm91bmQiOnsiJGlkIjoiMTEwNiIsIkNvbG9yIjp7IiRpZCI6IjExMDciLCJBIjoyNTUsIlIiOjIxOSwiRyI6NjgsIkIiOjU1fX0sIklzVmlzaWJsZSI6dHJ1ZSwiV2lkdGgiOjkuMCwiSGVpZ2h0Ijo5LjgwMDAwMDE5MDczNDg2MzMsIkJvcmRlclN0eWxlIjp7IiRpZCI6IjExMDgiLCJMaW5lQ29sb3IiOnsiJHJlZiI6IjI2OSJ9LCJMaW5lV2VpZ2h0IjowLjAsIkxpbmVUeXBlIjowLCJQYXJlbnRTdHlsZSI6bnVsbH0sIlBhcmVudFN0eWxlIjpudWxsfSwiVGl0bGVTdHlsZSI6eyIkaWQiOiIxMTA5IiwiRm9udFNldHRpbmdzIjp7IiRpZCI6IjExMTAiLCJGb250U2l6ZSI6OSwiRm9udE5hbWUiOiJBcmlhbCIsIklzQm9sZCI6ZmFsc2UsIklzSXRhbGljIjpmYWxzZSwiSXNVbmRlcmxpbmVkIjpmYWxzZSwiUGFyZW50U3R5bGUiOm51bGx9LCJBdXRvU2l6ZSI6MiwiRm9yZWdyb3VuZCI6eyIkaWQiOiIxMTExIiwiQ29sb3IiOnsiJGlkIjoiMTExMiIsIkEiOjI1NSwiUiI6MCwiRyI6MCwiQiI6MH19LCJNYXhXaWR0aCI6NzMuNzA4MzQzNTA1ODU5Mzc1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xMTEzIiwiQ29sb3IiOnsiJGlkIjoiMTExNCIsIkEiOjAsIlIiOjI1NSwiRyI6MjU1LCJCIjoyNTV9fSwiSXNWaXNpYmxlIjp0cnVlLCJXaWR0aCI6MC4wLCJIZWlnaHQiOjAuMCwiQm9yZGVyU3R5bGUiOnsiJGlkIjoiMTExNSIsIkxpbmVDb2xvciI6bnVsbCwiTGluZVdlaWdodCI6MC4wLCJMaW5lVHlwZSI6MCwiUGFyZW50U3R5bGUiOm51bGx9LCJQYXJlbnRTdHlsZSI6bnVsbH0sIkRhdGVTdHlsZSI6eyIkaWQiOiIxMTE2IiwiRm9udFNldHRpbmdzIjp7IiRpZCI6IjExMTciLCJGb250U2l6ZSI6OCwiRm9udE5hbWUiOiJBcmlhbCIsIklzQm9sZCI6ZmFsc2UsIklzSXRhbGljIjpmYWxzZSwiSXNVbmRlcmxpbmVkIjpmYWxzZSwiUGFyZW50U3R5bGUiOm51bGx9LCJBdXRvU2l6ZSI6MCwiRm9yZWdyb3VuZCI6eyIkaWQiOiIxMTE4IiwiQ29sb3IiOnsiJGlkIjoiMTExOS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ExMjAiLCJDb2xvciI6eyIkaWQiOiIxMTIxIiwiQSI6MCwiUiI6MjU1LCJHIjoyNTUsIkIiOjI1NX19LCJJc1Zpc2libGUiOnRydWUsIldpZHRoIjowLjAsIkhlaWdodCI6MC4wLCJCb3JkZXJTdHlsZSI6eyIkaWQiOiIxMTIyIiwiTGluZUNvbG9yIjpudWxsLCJMaW5lV2VpZ2h0IjowLjAsIkxpbmVUeXBlIjowLCJQYXJlbnRTdHlsZSI6bnVsbH0sIlBhcmVudFN0eWxlIjpudWxsfSwiRGF0ZUZvcm1hdCI6eyIkaWQiOiIxMTIzIiwiRm9ybWF0U3RyaW5nIjoiTU1N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jQiLCJGb3JtYXQiOjAsIklzVmlzaWJsZSI6ZmFsc2UsIkxhc3RLbm93blZpc2liaWxpdHlTdGF0ZSI6ZmFsc2V9LCJJc1Zpc2libGUiOnRydWUsIlBhcmVudFN0eWxlIjpudWxsfSwiSW5kZXgiOjMyLCJQZXJjZW50YWdlQ29tcGxldGUiOm51bGwsIlBvc2l0aW9uIjp7IlJhdGlvIjowLjE2Mzg0MTY4NzMwMDM3Nzc2LCJJc0N1c3RvbSI6dHJ1ZX0sIkRhdGVGb3JtYXQiOnsiJHJlZiI6IjExMjMifSwiV2Vla051bWJlcmluZyI6eyIkaWQiOiIxMTI1IiwiRm9ybWF0IjowLCJJc1Zpc2libGUiOmZhbHNlLCJMYXN0S25vd25WaXNpYmlsaXR5U3RhdGUiOmZhbHNlfSwiUmVsYXRlZFRhc2tJZCI6IjAwMDAwMDAwLTAwMDAtMDAwMC0wMDAwLTAwMDAwMDAwMDAwMCIsIklkIjoiNTIyM2M4NjMtYzI1NC00NmMyLTkwZDAtOWVhMDkxMmRjZjA5IiwiSW1wb3J0SWQiOm51bGwsIlRpdGxlIjoiVVMgRE9KXHJmaWxlcyBhbnRpdHJ1c3RccmNvbXBsYWluIiwiTm90ZSI6bnVsbCwiSHlwZXJsaW5rIjp7IiRpZCI6IjExMjYiLCJBZGRyZXNzIjpudWxsLCJTdWJBZGRyZXNzIjpudWxsfSwiSXNDaGFuZ2VkIjpmYWxzZSwiSXNOZXciOmZhbHNlfSx7IiRpZCI6IjExMjciLCJEYXRlIjoiMjAyMS0wMy0wMVQyMzo1OTowMCIsIlN0eWxlIjp7IiRpZCI6IjExMjgiLCJTaGFwZSI6MTQsIkNvbm5lY3Rvck1hcmdpbiI6eyIkcmVmIjoiMTA4In0sIkNvbm5lY3RvclN0eWxlIjp7IiRpZCI6IjExMjkiLCJMaW5lQ29sb3IiOnsiJGlkIjoiMTEzMCIsIiR0eXBlIjoiTkxSRS5Db21tb24uRG9tLlNvbGlkQ29sb3JCcnVzaCwgTkxSRS5Db21tb24iLCJDb2xvciI6eyIkaWQiOiIxMTMxIiwiQSI6MTI3LCJSIjoyMzQsIkciOjY3LCJCIjo1M319LCJMaW5lV2VpZ2h0IjowLjgsIkxpbmVUeXBlIjowLCJQYXJlbnRTdHlsZSI6bnVsbH0sIklzQmVsb3dUaW1lYmFuZCI6ZmFsc2UsIlBvc2l0aW9uT25UYXNrIjowLCJIaWRlRGF0ZSI6ZmFsc2UsIlNoYXBlU2l6ZSI6MywiU3BhY2luZyI6Mi4wLCJQYWRkaW5nIjp7IiRyZWYiOiIxMTIifSwiU2hhcGVTdHlsZSI6eyIkaWQiOiIxMTMyIiwiTWFyZ2luIjp7IiRyZWYiOiIxMTQifSwiUGFkZGluZyI6eyIkcmVmIjoiMTE1In0sIkJhY2tncm91bmQiOnsiJGlkIjoiMTEzMyIsIkNvbG9yIjp7IiRpZCI6IjExMzQiLCJBIjoyNTUsIlIiOjIxOSwiRyI6NjgsIkIiOjU1fX0sIklzVmlzaWJsZSI6dHJ1ZSwiV2lkdGgiOjkuMCwiSGVpZ2h0Ijo5LjgwMDAwMDE5MDczNDg2MzMsIkJvcmRlclN0eWxlIjp7IiRpZCI6IjExMzUiLCJMaW5lQ29sb3IiOnsiJHJlZiI6IjI2OSJ9LCJMaW5lV2VpZ2h0IjowLjAsIkxpbmVUeXBlIjowLCJQYXJlbnRTdHlsZSI6bnVsbH0sIlBhcmVudFN0eWxlIjpudWxsfSwiVGl0bGVTdHlsZSI6eyIkaWQiOiIxMTM2IiwiRm9udFNldHRpbmdzIjp7IiRpZCI6IjExMzciLCJGb250U2l6ZSI6OSwiRm9udE5hbWUiOiJBcmlhbCIsIklzQm9sZCI6ZmFsc2UsIklzSXRhbGljIjpmYWxzZSwiSXNVbmRlcmxpbmVkIjpmYWxzZSwiUGFyZW50U3R5bGUiOm51bGx9LCJBdXRvU2l6ZSI6MCwiRm9yZWdyb3VuZCI6eyIkaWQiOiIxMTM4IiwiQ29sb3IiOnsiJGlkIjoiMTEzO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I1In0sIlBhZGRpbmciOnsiJHJlZiI6IjEyNiJ9LCJCYWNrZ3JvdW5kIjp7IiRpZCI6IjExNDAiLCJDb2xvciI6eyIkaWQiOiIxMTQxIiwiQSI6MCwiUiI6MjU1LCJHIjoyNTUsIkIiOjI1NX19LCJJc1Zpc2libGUiOnRydWUsIldpZHRoIjowLjAsIkhlaWdodCI6MC4wLCJCb3JkZXJTdHlsZSI6eyIkaWQiOiIxMTQyIiwiTGluZUNvbG9yIjpudWxsLCJMaW5lV2VpZ2h0IjowLjAsIkxpbmVUeXBlIjowLCJQYXJlbnRTdHlsZSI6bnVsbH0sIlBhcmVudFN0eWxlIjpudWxsfSwiRGF0ZVN0eWxlIjp7IiRpZCI6IjExNDMiLCJGb250U2V0dGluZ3MiOnsiJGlkIjoiMTE0NCIsIkZvbnRTaXplIjo4LCJGb250TmFtZSI6IkFyaWFsIiwiSXNCb2xkIjpmYWxzZSwiSXNJdGFsaWMiOmZhbHNlLCJJc1VuZGVybGluZWQiOmZhbHNlLCJQYXJlbnRTdHlsZSI6bnVsbH0sIkF1dG9TaXplIjowLCJGb3JlZ3JvdW5kIjp7IiRpZCI6IjExNDUiLCJDb2xvciI6eyIkaWQiOiIxMTQ2IiwiQSI6MjU1LCJSIjoxNjYsIkciOjE2NiwiQiI6MTY2fX0sIk1heFdpZHRoIjoyMDAuMCwiTWF4SGVpZ2h0IjoiSW5maW5pdHkiLCJTbWFydEZvcmVncm91bmRJc0FjdGl2ZSI6ZmFsc2UsIkhvcml6b250YWxBbGlnbm1lbnQiOjEsIlZlcnRpY2FsQWxpZ25tZW50IjowLCJTbWFydEZvcmVncm91bmQiOm51bGwsIkJhY2tncm91bmRGaWxsVHlwZSI6MCwiTWFyZ2luIjp7IiRyZWYiOiIxMzIifSwiUGFkZGluZyI6eyIkcmVmIjoiMTMzIn0sIkJhY2tncm91bmQiOnsiJGlkIjoiMTE0NyIsIkNvbG9yIjp7IiRpZCI6IjExNDgiLCJBIjowLCJSIjoyNTUsIkciOjI1NSwiQiI6MjU1fX0sIklzVmlzaWJsZSI6dHJ1ZSwiV2lkdGgiOjAuMCwiSGVpZ2h0IjowLjAsIkJvcmRlclN0eWxlIjp7IiRpZCI6IjExNDkiLCJMaW5lQ29sb3IiOm51bGwsIkxpbmVXZWlnaHQiOjAuMCwiTGluZVR5cGUiOjAsIlBhcmVudFN0eWxlIjpudWxsfSwiUGFyZW50U3R5bGUiOm51bGx9LCJEYXRlRm9ybWF0Ijp7IiRyZWYiOiI5MTQifSwiV2Vla051bWJlcmluZyI6eyIkaWQiOiIxMTUwIiwiRm9ybWF0IjowLCJJc1Zpc2libGUiOmZhbHNlLCJMYXN0S25vd25WaXNpYmlsaXR5U3RhdGUiOmZhbHNlfSwiSXNWaXNpYmxlIjp0cnVlLCJQYXJlbnRTdHlsZSI6bnVsbH0sIkluZGV4IjozMywiUGVyY2VudGFnZUNvbXBsZXRlIjpudWxsLCJQb3NpdGlvbiI6eyJSYXRpbyI6MC4yMDA3MDkwODE1NzkxMzc3MiwiSXNDdXN0b20iOnRydWV9LCJEYXRlRm9ybWF0Ijp7IiRyZWYiOiI5MTQifSwiV2Vla051bWJlcmluZyI6eyIkaWQiOiIxMTUxIiwiRm9ybWF0IjowLCJJc1Zpc2libGUiOmZhbHNlLCJMYXN0S25vd25WaXNpYmlsaXR5U3RhdGUiOmZhbHNlfSwiUmVsYXRlZFRhc2tJZCI6IjAwMDAwMDAwLTAwMDAtMDAwMC0wMDAwLTAwMDAwMDAwMDAwMCIsIklkIjoiZjdjMWZjZTQtZTMxZC00ODcyLWJhMzgtNTBhNjI4ZDZiMjBjIiwiSW1wb3J0SWQiOm51bGwsIlRpdGxlIjoiVWJpc29mdCBhbmRcclRha2UtVHdvXHJicmluZyBnYW1lc1xydG8gU3RhZGlhIiwiTm90ZSI6bnVsbCwiSHlwZXJsaW5rIjp7IiRpZCI6IjExNTIiLCJBZGRyZXNzIjpudWxsLCJTdWJBZGRyZXNzIjpudWxsfSwiSXNDaGFuZ2VkIjpmYWxzZSwiSXNOZXciOmZhbHNlfSx7IiRpZCI6IjExNTMiLCJEYXRlIjoiMjAyMi0wNC0wNlQyMzo1OTowMCIsIlN0eWxlIjp7IiRpZCI6IjExNTQiLCJTaGFwZSI6MTQsIkNvbm5lY3Rvck1hcmdpbiI6eyIkcmVmIjoiMTA4In0sIkNvbm5lY3RvclN0eWxlIjp7IiRpZCI6IjExNTUiLCJMaW5lQ29sb3IiOnsiJGlkIjoiMTE1NiIsIiR0eXBlIjoiTkxSRS5Db21tb24uRG9tLlNvbGlkQ29sb3JCcnVzaCwgTkxSRS5Db21tb24iLCJDb2xvciI6eyIkaWQiOiIxMTU3IiwiQSI6MTI3LCJSIjozMSwiRyI6NzMsIkIiOjEyNn19LCJMaW5lV2VpZ2h0IjoxLjAsIkxpbmVUeXBlIjowLCJQYXJlbnRTdHlsZSI6bnVsbH0sIklzQmVsb3dUaW1lYmFuZCI6dHJ1ZSwiUG9zaXRpb25PblRhc2siOjAsIkhpZGVEYXRlIjpmYWxzZSwiU2hhcGVTaXplIjozLCJTcGFjaW5nIjoyLjAsIlBhZGRpbmciOnsiJHJlZiI6IjExMiJ9LCJTaGFwZVN0eWxlIjp7IiRpZCI6IjExNTgiLCJNYXJnaW4iOnsiJHJlZiI6IjExNCJ9LCJQYWRkaW5nIjp7IiRyZWYiOiIxMTUifSwiQmFja2dyb3VuZCI6eyIkaWQiOiIxMTU5IiwiQ29sb3IiOnsiJGlkIjoiMTE2MCIsIkEiOjI1NSwiUiI6MjE5LCJHIjo2OCwiQiI6NTV9fSwiSXNWaXNpYmxlIjp0cnVlLCJXaWR0aCI6OS4wLCJIZWlnaHQiOjkuODAwMDAwMTkwNzM0ODYzMywiQm9yZGVyU3R5bGUiOnsiJGlkIjoiMTE2MSIsIkxpbmVDb2xvciI6eyIkcmVmIjoiMjY5In0sIkxpbmVXZWlnaHQiOjAuMCwiTGluZVR5cGUiOjAsIlBhcmVudFN0eWxlIjpudWxsfSwiUGFyZW50U3R5bGUiOm51bGx9LCJUaXRsZVN0eWxlIjp7IiRpZCI6IjExNjIiLCJGb250U2V0dGluZ3MiOnsiJGlkIjoiMTE2MyIsIkZvbnRTaXplIjo5LCJGb250TmFtZSI6IkFyaWFsIiwiSXNCb2xkIjpmYWxzZSwiSXNJdGFsaWMiOmZhbHNlLCJJc1VuZGVybGluZWQiOmZhbHNlLCJQYXJlbnRTdHlsZSI6bnVsbH0sIkF1dG9TaXplIjowLCJGb3JlZ3JvdW5kIjp7IiRpZCI6IjExNjQiLCJDb2xvciI6eyIkaWQiOiIxMTY1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MTE2NiIsIkNvbG9yIjp7IiRpZCI6IjExNjciLCJBIjowLCJSIjoyNTUsIkciOjI1NSwiQiI6MjU1fX0sIklzVmlzaWJsZSI6dHJ1ZSwiV2lkdGgiOjAuMCwiSGVpZ2h0IjowLjAsIkJvcmRlclN0eWxlIjp7IiRpZCI6IjExNjgiLCJMaW5lQ29sb3IiOm51bGwsIkxpbmVXZWlnaHQiOjAuMCwiTGluZVR5cGUiOjAsIlBhcmVudFN0eWxlIjpudWxsfSwiUGFyZW50U3R5bGUiOm51bGx9LCJEYXRlU3R5bGUiOnsiJGlkIjoiMTE2OSIsIkZvbnRTZXR0aW5ncyI6eyIkaWQiOiIxMTcwIiwiRm9udFNpemUiOjgsIkZvbnROYW1lIjoiQXJpYWwiLCJJc0JvbGQiOmZhbHNlLCJJc0l0YWxpYyI6ZmFsc2UsIklzVW5kZXJsaW5lZCI6ZmFsc2UsIlBhcmVudFN0eWxlIjpudWxsfSwiQXV0b1NpemUiOjAsIkZvcmVncm91bmQiOnsiJGlkIjoiMTE3MSIsIkNvbG9yIjp7IiRpZCI6IjExNzIiLCJBIjoyNTUsIlIiOjE2NiwiRyI6MTY2LCJCIjoxNjZ9fSwiTWF4V2lkdGgiOjIw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xMTczIiwiQ29sb3IiOnsiJGlkIjoiMTE3NCIsIkEiOjAsIlIiOjI1NSwiRyI6MjU1LCJCIjoyNTV9fSwiSXNWaXNpYmxlIjp0cnVlLCJXaWR0aCI6MC4wLCJIZWlnaHQiOjAuMCwiQm9yZGVyU3R5bGUiOnsiJGlkIjoiMTE3NSIsIkxpbmVDb2xvciI6bnVsbCwiTGluZVdlaWdodCI6MC4wLCJMaW5lVHlwZSI6MCwiUGFyZW50U3R5bGUiOm51bGx9LCJQYXJlbnRTdHlsZSI6bnVsbH0sIkRhdGVGb3JtYXQiOnsiJHJlZiI6IjkxNCJ9LCJXZWVrTnVtYmVyaW5nIjp7IiRpZCI6IjExNzYiLCJGb3JtYXQiOjAsIklzVmlzaWJsZSI6ZmFsc2UsIkxhc3RLbm93blZpc2liaWxpdHlTdGF0ZSI6ZmFsc2V9LCJJc1Zpc2libGUiOnRydWUsIlBhcmVudFN0eWxlIjpudWxsfSwiSW5kZXgiOjM0LCJQZXJjZW50YWdlQ29tcGxldGUiOm51bGwsIlBvc2l0aW9uIjp7IlJhdGlvIjowLjEwMTU3NDEwNjU2OTY0MzM3LCJJc0N1c3RvbSI6dHJ1ZX0sIkRhdGVGb3JtYXQiOnsiJHJlZiI6IjkxNCJ9LCJXZWVrTnVtYmVyaW5nIjp7IiRpZCI6IjExNzciLCJGb3JtYXQiOjAsIklzVmlzaWJsZSI6ZmFsc2UsIkxhc3RLbm93blZpc2liaWxpdHlTdGF0ZSI6ZmFsc2V9LCJSZWxhdGVkVGFza0lkIjoiMDAwMDAwMDAtMDAwMC0wMDAwLTAwMDAtMDAwMDAwMDAwMDAwIiwiSWQiOiJmMGFjNmJiOC1mZTVkLTQ5ZTctOGY3NC1kZDE5NWRhY2U2YTEiLCJJbXBvcnRJZCI6bnVsbCwiVGl0bGUiOiJBZGRzXHJQcml2YWN5IEd1aWRlXHJ0byBDaHJvbWUiLCJOb3RlIjpudWxsLCJIeXBlcmxpbmsiOnsiJGlkIjoiMTE3OCIsIkFkZHJlc3MiOm51bGwsIlN1YkFkZHJlc3MiOm51bGx9LCJJc0NoYW5nZWQiOmZhbHNlLCJJc05ldyI6ZmFsc2V9LHsiJGlkIjoiMTE3OSIsIkRhdGUiOiIyMDIyLTA1LTAxVDIzOjU5OjAwIiwiU3R5bGUiOnsiJGlkIjoiMTE4MCIsIlNoYXBlIjoxNCwiQ29ubmVjdG9yTWFyZ2luIjp7IiRyZWYiOiIxMDgifSwiQ29ubmVjdG9yU3R5bGUiOnsiJGlkIjoiMTE4MSIsIkxpbmVDb2xvciI6eyIkaWQiOiIxMTgyIiwiJHR5cGUiOiJOTFJFLkNvbW1vbi5Eb20uU29saWRDb2xvckJydXNoLCBOTFJFLkNvbW1vbiIsIkNvbG9yIjp7IiRpZCI6IjExODMiLCJBIjoxMjcsIlIiOjIzNCwiRyI6NjcsIkIiOjUzfX0sIkxpbmVXZWlnaHQiOjAuOCwiTGluZVR5cGUiOjAsIlBhcmVudFN0eWxlIjpudWxsfSwiSXNCZWxvd1RpbWViYW5kIjp0cnVlLCJQb3NpdGlvbk9uVGFzayI6MCwiSGlkZURhdGUiOmZhbHNlLCJTaGFwZVNpemUiOjMsIlNwYWNpbmciOjIuMCwiUGFkZGluZyI6eyIkcmVmIjoiMTEyIn0sIlNoYXBlU3R5bGUiOnsiJGlkIjoiMTE4NCIsIk1hcmdpbiI6eyIkcmVmIjoiMTE0In0sIlBhZGRpbmciOnsiJHJlZiI6IjExNSJ9LCJCYWNrZ3JvdW5kIjp7IiRpZCI6IjExODUiLCJDb2xvciI6eyIkaWQiOiIxMTg2IiwiQSI6MjU1LCJSIjoyMTksIkciOjY4LCJCIjo1NX19LCJJc1Zpc2libGUiOnRydWUsIldpZHRoIjo5LjAsIkhlaWdodCI6OS44MDAwMDAxOTA3MzQ4NjMzLCJCb3JkZXJTdHlsZSI6eyIkaWQiOiIxMTg3IiwiTGluZUNvbG9yIjp7IiRyZWYiOiIyNjkifSwiTGluZVdlaWdodCI6MC4wLCJMaW5lVHlwZSI6MCwiUGFyZW50U3R5bGUiOm51bGx9LCJQYXJlbnRTdHlsZSI6bnVsbH0sIlRpdGxlU3R5bGUiOnsiJGlkIjoiMTE4OCIsIkZvbnRTZXR0aW5ncyI6eyIkaWQiOiIxMTg5IiwiRm9udFNpemUiOjksIkZvbnROYW1lIjoiQXJpYWwiLCJJc0JvbGQiOmZhbHNlLCJJc0l0YWxpYyI6ZmFsc2UsIklzVW5kZXJsaW5lZCI6ZmFsc2UsIlBhcmVudFN0eWxlIjpudWxsfSwiQXV0b1NpemUiOjAsIkZvcmVncm91bmQiOnsiJGlkIjoiMTE5MCIsIkNvbG9yIjp7IiRpZCI6IjExOTE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yNSJ9LCJQYWRkaW5nIjp7IiRyZWYiOiIxMjYifSwiQmFja2dyb3VuZCI6eyIkaWQiOiIxMTkyIiwiQ29sb3IiOnsiJGlkIjoiMTE5MyIsIkEiOjAsIlIiOjI1NSwiRyI6MjU1LCJCIjoyNTV9fSwiSXNWaXNpYmxlIjp0cnVlLCJXaWR0aCI6MC4wLCJIZWlnaHQiOjAuMCwiQm9yZGVyU3R5bGUiOnsiJGlkIjoiMTE5NCIsIkxpbmVDb2xvciI6bnVsbCwiTGluZVdlaWdodCI6MC4wLCJMaW5lVHlwZSI6MCwiUGFyZW50U3R5bGUiOm51bGx9LCJQYXJlbnRTdHlsZSI6bnVsbH0sIkRhdGVTdHlsZSI6eyIkaWQiOiIxMTk1IiwiRm9udFNldHRpbmdzIjp7IiRpZCI6IjExOTYiLCJGb250U2l6ZSI6OCwiRm9udE5hbWUiOiJBcmlhbCIsIklzQm9sZCI6ZmFsc2UsIklzSXRhbGljIjpmYWxzZSwiSXNVbmRlcmxpbmVkIjpmYWxzZSwiUGFyZW50U3R5bGUiOm51bGx9LCJBdXRvU2l6ZSI6MCwiRm9yZWdyb3VuZCI6eyIkaWQiOiIxMTk3IiwiQ29sb3IiOnsiJGlkIjoiMTE5OC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ExOTkiLCJDb2xvciI6eyIkaWQiOiIxMjAwIiwiQSI6MCwiUiI6MjU1LCJHIjoyNTUsIkIiOjI1NX19LCJJc1Zpc2libGUiOnRydWUsIldpZHRoIjowLjAsIkhlaWdodCI6MC4wLCJCb3JkZXJTdHlsZSI6eyIkaWQiOiIxMjAxIiwiTGluZUNvbG9yIjpudWxsLCJMaW5lV2VpZ2h0IjowLjAsIkxpbmVUeXBlIjowLCJQYXJlbnRTdHlsZSI6bnVsbH0sIlBhcmVudFN0eWxlIjpudWxsfSwiRGF0ZUZvcm1hdCI6eyIkcmVmIjoiOTE0In0sIldlZWtOdW1iZXJpbmciOnsiJGlkIjoiMTIwMiIsIkZvcm1hdCI6MCwiSXNWaXNpYmxlIjpmYWxzZSwiTGFzdEtub3duVmlzaWJpbGl0eVN0YXRlIjpmYWxzZX0sIklzVmlzaWJsZSI6dHJ1ZSwiUGFyZW50U3R5bGUiOm51bGx9LCJJbmRleCI6MzUsIlBlcmNlbnRhZ2VDb21wbGV0ZSI6bnVsbCwiUG9zaXRpb24iOnsiUmF0aW8iOjAuMjEzMTQ4MTgwNjQzNzE3NDYsIklzQ3VzdG9tIjp0cnVlfSwiRGF0ZUZvcm1hdCI6eyIkcmVmIjoiOTE0In0sIldlZWtOdW1iZXJpbmciOnsiJGlkIjoiMTIwMyIsIkZvcm1hdCI6MCwiSXNWaXNpYmxlIjpmYWxzZSwiTGFzdEtub3duVmlzaWJpbGl0eVN0YXRlIjpmYWxzZX0sIlJlbGF0ZWRUYXNrSWQiOiIwMDAwMDAwMC0wMDAwLTAwMDAtMDAwMC0wMDAwMDAwMDAwMDAiLCJJZCI6IjIxMGJiODI0LTYxYjQtNDNjNy04MWE5LWU1ZWQ2YzAyZDc1MiIsIkltcG9ydElkIjpudWxsLCJUaXRsZSI6IkFjcXVpcmVzXHJNaWNyb0xFRCBhbmRcclJheGl1bSIsIk5vdGUiOm51bGwsIkh5cGVybGluayI6eyIkaWQiOiIxMjA0IiwiQWRkcmVzcyI6bnVsbCwiU3ViQWRkcmVzcyI6bnVsbH0sIklzQ2hhbmdlZCI6ZmFsc2UsIklzTmV3IjpmYWxzZX0seyIkaWQiOiIxMjA1IiwiRGF0ZSI6IjIwMjMtMDMtMjFUMjM6NTk6MDAiLCJTdHlsZSI6eyIkaWQiOiIxMjA2IiwiU2hhcGUiOjE0LCJDb25uZWN0b3JNYXJnaW4iOnsiJHJlZiI6IjEwOCJ9LCJDb25uZWN0b3JTdHlsZSI6eyIkaWQiOiIxMjA3IiwiTGluZUNvbG9yIjp7IiRyZWYiOiIxMTAifSwiTGluZVdlaWdodCI6MS4wLCJMaW5lVHlwZSI6MCwiUGFyZW50U3R5bGUiOm51bGx9LCJJc0JlbG93VGltZWJhbmQiOmZhbHNlLCJQb3NpdGlvbk9uVGFzayI6MCwiSGlkZURhdGUiOmZhbHNlLCJTaGFwZVNpemUiOjMsIlNwYWNpbmciOjIuMCwiUGFkZGluZyI6eyIkcmVmIjoiMTEyIn0sIlNoYXBlU3R5bGUiOnsiJGlkIjoiMTIwOCIsIk1hcmdpbiI6eyIkcmVmIjoiMTE0In0sIlBhZGRpbmciOnsiJHJlZiI6IjExNSJ9LCJCYWNrZ3JvdW5kIjp7IiRpZCI6IjEyMDkiLCJDb2xvciI6eyIkaWQiOiIxMjEwIiwiQSI6MjU1LCJSIjoyMTksIkciOjY4LCJCIjo1NX19LCJJc1Zpc2libGUiOnRydWUsIldpZHRoIjo5LjAsIkhlaWdodCI6OS44MDAwMDAxOTA3MzQ4NjMzLCJCb3JkZXJTdHlsZSI6eyIkaWQiOiIxMjExIiwiTGluZUNvbG9yIjp7IiRyZWYiOiI1NDMifSwiTGluZVdlaWdodCI6MC4wLCJMaW5lVHlwZSI6MCwiUGFyZW50U3R5bGUiOm51bGx9LCJQYXJlbnRTdHlsZSI6bnVsbH0sIlRpdGxlU3R5bGUiOnsiJGlkIjoiMTIxMiIsIkZvbnRTZXR0aW5ncyI6eyIkaWQiOiIxMjEzIiwiRm9udFNpemUiOjksIkZvbnROYW1lIjoiQXJpYWwiLCJJc0JvbGQiOmZhbHNlLCJJc0l0YWxpYyI6ZmFsc2UsIklzVW5kZXJsaW5lZCI6ZmFsc2UsIlBhcmVudFN0eWxlIjpudWxsfSwiQXV0b1NpemUiOjIsIkZvcmVncm91bmQiOnsiJGlkIjoiMTIxNCIsIkNvbG9yIjp7IiRpZCI6IjEyMTUiLCJBIjoyNTUsIlIiOjAsIkciOjAsIkIiOjB9fSwiTWF4V2lkdGgiOjgyLjIyOTQ0NjQxMTEzMjgxMi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MTIxNiIsIkNvbG9yIjp7IiRpZCI6IjEyMTciLCJBIjowLCJSIjoyNTUsIkciOjI1NSwiQiI6MjU1fX0sIklzVmlzaWJsZSI6dHJ1ZSwiV2lkdGgiOjAuMCwiSGVpZ2h0IjowLjAsIkJvcmRlclN0eWxlIjp7IiRpZCI6IjEyMTgiLCJMaW5lQ29sb3IiOm51bGwsIkxpbmVXZWlnaHQiOjAuMCwiTGluZVR5cGUiOjAsIlBhcmVudFN0eWxlIjpudWxsfSwiUGFyZW50U3R5bGUiOm51bGx9LCJEYXRlU3R5bGUiOnsiJGlkIjoiMTIxOSIsIkZvbnRTZXR0aW5ncyI6eyIkaWQiOiIxMjIwIiwiRm9udFNpemUiOjgsIkZvbnROYW1lIjoiQXJpYWwiLCJJc0JvbGQiOmZhbHNlLCJJc0l0YWxpYyI6ZmFsc2UsIklzVW5kZXJsaW5lZCI6ZmFsc2UsIlBhcmVudFN0eWxlIjpudWxsfSwiQXV0b1NpemUiOjAsIkZvcmVncm91bmQiOnsiJGlkIjoiMTIyMSIsIkNvbG9yIjp7IiRpZCI6IjEyMjI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zMiJ9LCJQYWRkaW5nIjp7IiRyZWYiOiIxMzMifSwiQmFja2dyb3VuZCI6eyIkaWQiOiIxMjIzIiwiQ29sb3IiOnsiJGlkIjoiMTIyNCIsIkEiOjAsIlIiOjI1NSwiRyI6MjU1LCJCIjoyNTV9fSwiSXNWaXNpYmxlIjp0cnVlLCJXaWR0aCI6MC4wLCJIZWlnaHQiOjAuMCwiQm9yZGVyU3R5bGUiOnsiJGlkIjoiMTIyNSIsIkxpbmVDb2xvciI6bnVsbCwiTGluZVdlaWdodCI6MC4wLCJMaW5lVHlwZSI6MCwiUGFyZW50U3R5bGUiOm51bGx9LCJQYXJlbnRTdHlsZSI6bnVsbH0sIkRhdGVGb3JtYXQiOnsiJHJlZiI6IjU1OSJ9LCJXZWVrTnVtYmVyaW5nIjp7IiRpZCI6IjEyMjYiLCJGb3JtYXQiOjAsIklzVmlzaWJsZSI6ZmFsc2UsIkxhc3RLbm93blZpc2liaWxpdHlTdGF0ZSI6ZmFsc2V9LCJJc1Zpc2libGUiOnRydWUsIlBhcmVudFN0eWxlIjpudWxsfSwiSW5kZXgiOjM2LCJQZXJjZW50YWdlQ29tcGxldGUiOm51bGwsIlBvc2l0aW9uIjp7IlJhdGlvIjowLjE3NzUxMDE4MzgyODg0ODM3LCJJc0N1c3RvbSI6dHJ1ZX0sIkRhdGVGb3JtYXQiOnsiJHJlZiI6IjU1OSJ9LCJXZWVrTnVtYmVyaW5nIjp7IiRpZCI6IjEyMjciLCJGb3JtYXQiOjAsIklzVmlzaWJsZSI6ZmFsc2UsIkxhc3RLbm93blZpc2liaWxpdHlTdGF0ZSI6ZmFsc2V9LCJSZWxhdGVkVGFza0lkIjoiMDAwMDAwMDAtMDAwMC0wMDAwLTAwMDAtMDAwMDAwMDAwMDAwIiwiSWQiOiI0YmNhMWQ2ZC1jYzNmLTQzOTYtOTliNi0xZmJhZmMxMjU1N2YiLCJJbXBvcnRJZCI6bnVsbCwiVGl0bGUiOiJCQVJEIiwiTm90ZSI6bnVsbCwiSHlwZXJsaW5rIjp7IiRpZCI6IjEyMjgiLCJBZGRyZXNzIjpudWxsLCJTdWJBZGRyZXNzIjpudWxsfSwiSXNDaGFuZ2VkIjpmYWxzZSwiSXNOZXciOmZhbHNlfSx7IiRpZCI6IjEyMjkiLCJEYXRlIjoiMjAyMy0wOS0yN1QyMzo1OTowMCIsIlN0eWxlIjp7IiRpZCI6IjEyMzAiLCJTaGFwZSI6MTQsIkNvbm5lY3Rvck1hcmdpbiI6eyIkcmVmIjoiMTA4In0sIkNvbm5lY3RvclN0eWxlIjp7IiRpZCI6IjEyMzEiLCJMaW5lQ29sb3IiOnsiJGlkIjoiMTIzMiIsIiR0eXBlIjoiTkxSRS5Db21tb24uRG9tLlNvbGlkQ29sb3JCcnVzaCwgTkxSRS5Db21tb24iLCJDb2xvciI6eyIkaWQiOiIxMjMzIiwiQSI6MjU1LCJSIjoyMzQsIkciOjY3LCJCIjo1M319LCJMaW5lV2VpZ2h0IjoxLjAsIkxpbmVUeXBlIjowLCJQYXJlbnRTdHlsZSI6bnVsbH0sIklzQmVsb3dUaW1lYmFuZCI6ZmFsc2UsIlBvc2l0aW9uT25UYXNrIjowLCJIaWRlRGF0ZSI6ZmFsc2UsIlNoYXBlU2l6ZSI6MSwiU3BhY2luZyI6Mi4wLCJQYWRkaW5nIjp7IiRyZWYiOiIxMTIifSwiU2hhcGVTdHlsZSI6eyIkaWQiOiIxMjM0IiwiTWFyZ2luIjp7IiRyZWYiOiIxMTQifSwiUGFkZGluZyI6eyIkcmVmIjoiMTE1In0sIkJhY2tncm91bmQiOnsiJGlkIjoiMTIzNSIsIkNvbG9yIjp7IiRpZCI6IjEyMzYiLCJBIjoyNTUsIlIiOjIxOSwiRyI6NjgsIkIiOjU1fX0sIklzVmlzaWJsZSI6dHJ1ZSwiV2lkdGgiOjE4LjAsIkhlaWdodCI6MjAuMCwiQm9yZGVyU3R5bGUiOnsiJGlkIjoiMTIzNyIsIkxpbmVDb2xvciI6eyIkcmVmIjoiMjY5In0sIkxpbmVXZWlnaHQiOjAuMCwiTGluZVR5cGUiOjAsIlBhcmVudFN0eWxlIjpudWxsfSwiUGFyZW50U3R5bGUiOm51bGx9LCJUaXRsZVN0eWxlIjp7IiRpZCI6IjEyMzgiLCJGb250U2V0dGluZ3MiOnsiJGlkIjoiMTIzOSIsIkZvbnRTaXplIjoxMCwiRm9udE5hbWUiOiJBcmlhbCIsIklzQm9sZCI6dHJ1ZSwiSXNJdGFsaWMiOmZhbHNlLCJJc1VuZGVybGluZWQiOmZhbHNlLCJQYXJlbnRTdHlsZSI6bnVsbH0sIkF1dG9TaXplIjowLCJGb3JlZ3JvdW5kIjp7IiRpZCI6IjEyNDAiLCJDb2xvciI6eyIkaWQiOiIxMjQx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jUifSwiUGFkZGluZyI6eyIkcmVmIjoiMTI2In0sIkJhY2tncm91bmQiOnsiJGlkIjoiMTI0MiIsIkNvbG9yIjp7IiRpZCI6IjEyNDMiLCJBIjowLCJSIjoyNTUsIkciOjI1NSwiQiI6MjU1fX0sIklzVmlzaWJsZSI6dHJ1ZSwiV2lkdGgiOjAuMCwiSGVpZ2h0IjowLjAsIkJvcmRlclN0eWxlIjp7IiRpZCI6IjEyNDQiLCJMaW5lQ29sb3IiOm51bGwsIkxpbmVXZWlnaHQiOjAuMCwiTGluZVR5cGUiOjAsIlBhcmVudFN0eWxlIjpudWxsfSwiUGFyZW50U3R5bGUiOm51bGx9LCJEYXRlU3R5bGUiOnsiJGlkIjoiMTI0NSIsIkZvbnRTZXR0aW5ncyI6eyIkaWQiOiIxMjQ2IiwiRm9udFNpemUiOjgsIkZvbnROYW1lIjoiQXJpYWwiLCJJc0JvbGQiOnRydWUsIklzSXRhbGljIjpmYWxzZSwiSXNVbmRlcmxpbmVkIjpmYWxzZSwiUGFyZW50U3R5bGUiOm51bGx9LCJBdXRvU2l6ZSI6MCwiRm9yZWdyb3VuZCI6eyIkaWQiOiIxMjQ3IiwiQ29sb3IiOnsiJGlkIjoiMTI0OCIsIkEiOjI1NSwiUiI6MTY2LCJHIjoxNjYsIkIiOjE2Nn19LCJNYXhXaWR0aCI6MjAwLjAsIk1heEhlaWdodCI6IkluZmluaXR5IiwiU21hcnRGb3JlZ3JvdW5kSXNBY3RpdmUiOmZhbHNlLCJIb3Jpem9udGFsQWxpZ25tZW50IjoxLCJWZXJ0aWNhbEFsaWdubWVudCI6MCwiU21hcnRGb3JlZ3JvdW5kIjpudWxsLCJCYWNrZ3JvdW5kRmlsbFR5cGUiOjAsIk1hcmdpbiI6eyIkcmVmIjoiMTMyIn0sIlBhZGRpbmciOnsiJHJlZiI6IjEzMyJ9LCJCYWNrZ3JvdW5kIjp7IiRpZCI6IjEyNDkiLCJDb2xvciI6eyIkaWQiOiIxMjUwIiwiQSI6MCwiUiI6MjU1LCJHIjoyNTUsIkIiOjI1NX19LCJJc1Zpc2libGUiOnRydWUsIldpZHRoIjowLjAsIkhlaWdodCI6MC4wLCJCb3JkZXJTdHlsZSI6eyIkaWQiOiIxMjUxIiwiTGluZUNvbG9yIjpudWxsLCJMaW5lV2VpZ2h0IjowLjAsIkxpbmVUeXBlIjowLCJQYXJlbnRTdHlsZSI6bnVsbH0sIlBhcmVudFN0eWxlIjpudWxsfSwiRGF0ZUZvcm1hdCI6eyIkaWQiOiIxMjUy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I1MyIsIkRhdGVQYXJ0SXNWaXNpYmxlIjp0cnVlLCJUaW1lUGFydElzVmlzaWJsZSI6ZmFsc2V9fSwiV2Vla051bWJlcmluZyI6eyIkaWQiOiIxMjU0IiwiRm9ybWF0IjowLCJJc1Zpc2libGUiOmZhbHNlLCJMYXN0S25vd25WaXNpYmlsaXR5U3RhdGUiOmZhbHNlfSwiSXNWaXNpYmxlIjp0cnVlLCJQYXJlbnRTdHlsZSI6bnVsbH0sIkluZGV4IjozNywiUGVyY2VudGFnZUNvbXBsZXRlIjpudWxsLCJQb3NpdGlvbiI6eyJSYXRpbyI6MC4xMjMyODE4OTQ1NjAxMzMyMywiSXNDdXN0b20iOmZhbHNlfSwiRGF0ZUZvcm1hdCI6eyIkcmVmIjoiMTI1MiJ9LCJXZWVrTnVtYmVyaW5nIjp7IiRpZCI6IjEyNTUiLCJGb3JtYXQiOjAsIklzVmlzaWJsZSI6ZmFsc2UsIkxhc3RLbm93blZpc2liaWxpdHlTdGF0ZSI6ZmFsc2V9LCJSZWxhdGVkVGFza0lkIjoiMDAwMDAwMDAtMDAwMC0wMDAwLTAwMDAtMDAwMDAwMDAwMDAwIiwiSWQiOiI5Y2E0NWFjNC1iODAyLTRjZTUtODczYy1iN2U2MzNhNWRjM2YiLCJJbXBvcnRJZCI6bnVsbCwiVGl0bGUiOiIyNSB5ZWFyc1xyXG5vZiBHb29nbGUiLCJOb3RlIjpudWxsLCJIeXBlcmxpbmsiOnsiJGlkIjoiMTI1NiIsIkFkZHJlc3MiOm51bGwsIlN1YkFkZHJlc3MiOm51bGx9LCJJc0NoYW5nZWQiOmZhbHNlLCJJc05ldyI6ZmFsc2V9XSwiVGFza3MiOltdLCJTd2ltbGFuZXMiOltdLCJNc1Byb2plY3RJdGVtc1RyZWUiOnsiJGlkIjoiMTI1NyIsIlJvb3QiOnsiSW1wb3J0SWQiOm51bGwsIklzSW1wb3J0ZWQiOmZhbHNlLCJDaGlsZHJlbiI6W119fSwiTWV0YWRhdGEiOnsiJGlkIjoiMTI1OCIsIlJlY2VudENvbG9yc0NvbGxlY3Rpb24iOiJbXCIjRkY2MkI1N0JcIixcIiNGRkQyNDcyNlwiLFwiI0ZGNUI5QkQ1XCIsXCIjRkYwODdGQzNcIixcIiNGRkZGQzAwMFwiXSIsIlNvdXJjZVRlbXBsYXRlIjoie1wiJGlkXCI6XCIxXCIsXCJJZFwiOlwiZTA2MmE1ODUtOTAxMy00Y2JhLThhYzAtMzJkMWNlNTEyNzExXCIsXCJDdWx0dXJlSW5mb05hbWVcIjpcImVuLVVTXCIsXCJWZXJzaW9uXCI6e1wiJGlkXCI6XCIyXCIsXCJUZW1wbGF0ZURvbVZlcnNpb25cIjpcIjEuMi4wXCJ9LFwiRWZmZWN0XCI6MSxcIlN0eWxlXCI6e1wiJGlkXCI6XCIzXCIsXCJUaW1lYmFuZFN0eWxlXCI6e1wiJGlkXCI6XCI0XCIsXCJTY2FsZU1hcmtpbmdcIjowLFwiU2hhcGVcIjoxMyxcIlNoYXBlU3R5bGVcIjp7XCIkaWRcIjpcIjVcIixcIk1hcmdpblwiOntcIiRpZFwiOlwiNlwiLFwiVG9wXCI6MC4wLFwiTGVmdFwiOjEwLjAsXCJSaWdodFwiOjEwLjAsXCJCb3R0b21cIjowLjB9LFwiUGFkZGluZ1wiOntcIiRpZFwiOlwiN1wiLFwiVG9wXCI6My4wLFwiTGVmdFwiOjEzLjAsXCJSaWdodFwiOjEzLjAsXCJCb3R0b21cIjozLjB9LFwiQmFja2dyb3VuZFwiOntcIiRpZFwiOlwiOFwiLFwiQ29sb3JcIjp7XCIkaWRcIjpcIjlcIixcIkFcIjoyNTUsXCJSXCI6NjgsXCJHXCI6ODQsXCJCXCI6MTA2fX0sXCJJc1Zpc2libGVcIjp0cnVlLFwiV2lkdGhcIjo4NTguMCxcIkhlaWdodFwiOjM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xMy4wLFwiUmlnaHRcIjoxMy4wLFwiQm90dG9tXCI6My4wfSxcIkJhY2tncm91bmRcIjp7XCIkaWRcIjpcIjE2XCIsXCJDb2xvclwiOntcIiRpZFwiOlwiMTdcIixcIkFcIjoyNTUsXCJSXCI6NjgsXCJHXCI6ODQsXCJCXCI6MTA2fX0sXCJJc1Zpc2libGVcIjp0cnVlLFwiV2lkdGhcIjo4NTguMCxcIkhlaWdodFwiOjM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xMy4wLFwiUmlnaHRcIjoxMy4wLFwiQm90dG9tXCI6My4wfSxcIkJhY2tncm91bmRcIjp7XCIkaWRcIjpcIjI0XCIsXCJDb2xvclwiOntcIiRpZFwiOlwiMjVcIixcIkFcIjoyNTUsXCJSXCI6NjgsXCJHXCI6ODQsXCJCXCI6MTA2fX0sXCJJc1Zpc2libGVcIjp0cnVlLFwiV2lkdGhcIjo4NTguMCxcIkhlaWdodFwiOjM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ODk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0cnVlLFwiU2VnbWVudFNlcGFyYXRvck9wYWNpdHlcIjozMCxcIlNoYXBlXCI6NC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dHJ1ZSxcIlNlZ21lbnRTZXBhcmF0b3JPcGFjaXR5XCI6MzAsXCJTaGFwZVwiOjQ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ODksXCJSXCI6MCxcIkdcIjowLFwiQlwiOjB9fSxcIklzVmlzaWJsZVwiOmZhbHNlLFwiV2lkdGhcIjowLjAsXCJIZWlnaHRcIjowLjAsXCJCb3JkZXJTdHlsZVwiOm51bGx9LFwiQm90dG9tVGllclNjYWxlU3R5bGVcIjp7XCIkaWRcIjpcIjcxXCIsXCJTaG93U2VnbWVudFNlcGFyYXRvcnNcIjp0cnVlLFwiU2VnbWVudFNlcGFyYXRvck9wYWNpdHlcIjozMCxcIlNoYXBlXCI6NC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4OSxcIlJcIjowLFwiR1wiOjAsXCJCXCI6MH19LFwiSXNWaXNpYmxlXCI6ZmFsc2UsXCJXaWR0aFwiOjAuMCxcIkhlaWdodFwiOjAuMCxcIkJvcmRlclN0eWxlXCI6bnVsbH0sXCJTaW5nbGVTY2FsZVNoYXBlU3R5bGVcIjpudWxsLFwiRWxhcHNlZFRpbWVCYWNrZ3JvdW5kXCI6e1wiJGlkXCI6XCI3OVwiLFwiQ29sb3JcIjp7XCIkaWRcIjpcIjgwXCIsXCJBXCI6NzcsXCJSXCI6MjU1LFwiR1wiOjAsXCJCXCI6MH19LFwiQXBwZW5kWWVhck9uWWVhckNoYW5nZVwiOnRydWUsXCJFbGFwc2VkVGltZUZvcm1hdFwiOjEsXCJUb2RheU1hcmtlclBvc2l0aW9uXCI6MyxcIlF1aWNrUG9zaXRpb25cIjozLFwiQWJzb2x1dGVQb3NpdGlvblwiOjI0MC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ExNSxcIkdcIjoxMTUsXCJCXCI6MTE1fX0sXCJJc1Zpc2libGVcIjp0cnVlLFwiV2lkdGhcIjowLjAsXCJIZWlnaHRcIjowLjAsXCJCb3JkZXJTdHlsZVwiOm51bGx9LFwiRGVmYXVsdE1pbGVzdG9uZVN0eWxlXCI6e1wiJGlkXCI6XCI4NVwiLFwiU2hhcGVcIjow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MzEsXCJHXCI6NzMsXCJCXCI6MTI2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4LjAsXCJIZWlnaHRcIjoyMC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ixcIlNoYXBlVGhpY2tuZXNzXCI6MS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xOTIsXCJHXCI6ODAsXCJCXCI6Nzd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QsXCJFbmREYXRlUG9zaXRpb25cIjo0LFwiVGl0bGVQb3NpdGlvblwiOjMsXCJEdXJhdGlvblBvc2l0aW9uXCI6NixcIlBlcmNlbnRhZ2VDb21wbGV0ZWRQb3NpdGlvblwiOjYsXCJTcGFjaW5nXCI6NSxcIklzQmVsb3dUaW1lYmFuZFwiOnRydW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2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y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e1wiJGlkXCI6XCIxODJcIixcIlNoYXBlXCI6MixcIkNvbm5lY3Rvck1hcmdpblwiOntcIiRpZFwiOlwiMTgzXCIsXCJUb3BcIjowLjAsXCJMZWZ0XCI6Mi4wLFwiUmlnaHRcIjoyLjAsXCJCb3R0b21cIjowLjB9LFwiQ29ubmVjdG9yU3R5bGVcIjp7XCIkaWRcIjpcIjE4NFwiLFwiTGluZUNvbG9yXCI6e1wiJGlkXCI6XCIxODVcIixcIiR0eXBlXCI6XCJOTFJFLkNvbW1vbi5Eb20uU29saWRDb2xvckJydXNoLCBOTFJFLkNvbW1vblwiLFwiQ29sb3JcIjp7XCIkaWRcIjpcIjE4NlwiLFwiQVwiOjI1NSxcIlJcIjozMSxcIkdcIjo3MyxcIkJcIjoxMjZ9fSxcIkxpbmVXZWlnaHRcIjoxLjAsXCJMaW5lVHlwZVwiOjB9LFwiSXNCZWxvd1RpbWViYW5kXCI6ZmFsc2UsXCJIaWRlRGF0ZVwiOmZhbHNlLFwiU2hhcGVTaXplXCI6MSxcIlNwYWNpbmdcIjoyLjAsXCJQYWRkaW5nXCI6e1wiJGlkXCI6XCIxODdcIixcIlRvcFwiOjcuMCxcIkxlZnRcIjozLjAsXCJSaWdodFwiOjAuMCxcIkJvdHRvbVwiOjIuMH0sXCJQb3NpdGlvblwiOntcIiRpZFwiOlwiMTg4XCIsXCJSYXRpb1wiOjAuMCxcIklzQ3VzdG9tXCI6ZmFsc2V9LFwiUG9zaXRpb25PblRhc2tcIjowLFwiU2hhcGVTdHlsZVwiOntcIiRpZFwiOlwiMTg5XCIsXCJNYXJnaW5cIjp7XCIkaWRcIjpcIjE5MFwiLFwiVG9wXCI6MC4wLFwiTGVmdFwiOjAuMCxcIlJpZ2h0XCI6MC4wLFwiQm90dG9tXCI6MC4wfSxcIlBhZGRpbmdcIjp7XCIkaWRcIjpcIjE5MVwiLFwiVG9wXCI6MC4wLFwiTGVmdFwiOjAuMCxcIlJpZ2h0XCI6MC4wLFwiQm90dG9tXCI6MC4wfSxcIkJhY2tncm91bmRcIjp7XCIkaWRcIjpcIjE5MlwiLFwiQ29sb3JcIjp7XCIkaWRcIjpcIjE5M1wiLFwiQVwiOjI1NSxcIlJcIjo5MSxcIkdcIjoxNTUsXCJCXCI6MjEzfX0sXCJJc1Zpc2libGVcIjp0cnVlLFwiV2lkdGhcIjoxOC4wLFwiSGVpZ2h0XCI6MjAuMCxcIkJvcmRlclN0eWxlXCI6e1wiJGlkXCI6XCIxOTRcIixcIkxpbmVDb2xvclwiOntcIiRyZWZcIjpcIjk3XCJ9LFwiTGluZVdlaWdodFwiOjAuMCxcIkxpbmVUeXBlXCI6MH19LFwiVGl0bGVTdHlsZVwiOntcIiRpZFwiOlwiMTk1XCIsXCJGb250U2V0dGluZ3NcIjp7XCIkaWRcIjpcIjE5NlwiLFwiRm9udFNpemVcIjoxMSxcIkZvbnROYW1lXCI6XCJDYWxpYnJpXCIsXCJJc0JvbGRcIjp0cnVlLFwiSXNJdGFsaWNcIjpmYWxzZSxcIklzVW5kZXJsaW5lZFwiOmZhbHNlfSxcIkF1dG9TaXplXCI6MCxcIkZvcmVncm91bmRcIjp7XCIkaWRcIjpcIjE5N1wiLFwiQ29sb3JcIjp7XCIkaWRcIjpcIjE5OF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OTlcIixcIlRvcFwiOjAuMCxcIkxlZnRcIjowLjAsXCJSaWdodFwiOjAuMCxcIkJvdHRvbVwiOjAuMH0sXCJQYWRkaW5nXCI6e1wiJGlkXCI6XCIyMDBcIixcIlRvcFwiOjAuMCxcIkxlZnRcIjowLjAsXCJSaWdodFwiOjAuMCxcIkJvdHRvbVwiOjAuMH0sXCJCYWNrZ3JvdW5kXCI6e1wiJHJlZlwiOlwiMTA1XCJ9LFwiSXNWaXNpYmxlXCI6dHJ1ZSxcIldpZHRoXCI6MC4wLFwiSGVpZ2h0XCI6MC4wLFwiQm9yZGVyU3R5bGVcIjp7XCIkaWRcIjpcIjIwMVwiLFwiTGluZUNvbG9yXCI6bnVsbCxcIkxpbmVXZWlnaHRcIjowLjAsXCJMaW5lVHlwZVwiOjB9fSxcIkRhdGVTdHlsZVwiOntcIiRpZFwiOlwiMjAyXCIsXCJGb250U2V0dGluZ3NcIjp7XCIkaWRcIjpcIjIwM1wiLFwiRm9udFNpemVcIjoxMCxcIkZvbnROYW1lXCI6XCJDYWxpYnJpXCIsXCJJc0JvbGRcIjpmYWxzZSxcIklzSXRhbGljXCI6ZmFsc2UsXCJJc1VuZGVybGluZWRcIjpmYWxzZX0sXCJBdXRvU2l6ZVwiOjAsXCJGb3JlZ3JvdW5kXCI6e1wiJGlkXCI6XCIyMDRcIixcIkNvbG9yXCI6e1wiJGlkXCI6XCIyMDV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IwNlwiLFwiVG9wXCI6MC4wLFwiTGVmdFwiOjAuMCxcIlJpZ2h0XCI6MC4wLFwiQm90dG9tXCI6MC4wfSxcIlBhZGRpbmdcIjp7XCIkaWRcIjpcIjIwN1wiLFwiVG9wXCI6MC4wLFwiTGVmdFwiOjAuMCxcIlJpZ2h0XCI6MC4wLFwiQm90dG9tXCI6MC4wfSxcIkJhY2tncm91bmRcIjp7XCIkcmVmXCI6XCIxMTJcIn0sXCJJc1Zpc2libGVcIjp0cnVlLFwiV2lkdGhcIjowLjAsXCJIZWlnaHRcIjowLjAsXCJCb3JkZXJTdHlsZVwiOntcIiRpZFwiOlwiMjA4XCIsXCJMaW5lQ29sb3JcIjpudWxsLFwiTGluZVdlaWdodFwiOjAuMCxcIkxpbmVUeXBlXCI6MH19LFwiRGF0ZUZvcm1hdFwiOntcIiRpZFwiOlwiMjA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IxMFwiLFwiU2hhcGVcIjoyLFwiQ29ubmVjdG9yTWFyZ2luXCI6e1wiJGlkXCI6XCIyMTFcIixcIlRvcFwiOjAuMCxcIkxlZnRcIjoyLjAsXCJSaWdodFwiOjIuMCxcIkJvdHRvbVwiOjAuMH0sXCJDb25uZWN0b3JTdHlsZVwiOntcIiRpZFwiOlwiMjEyXCIsXCJMaW5lQ29sb3JcIjp7XCIkaWRcIjpcIjIxM1wiLFwiJHR5cGVcIjpcIk5MUkUuQ29tbW9uLkRvbS5Tb2xpZENvbG9yQnJ1c2gsIE5MUkUuQ29tbW9uXCIsXCJDb2xvclwiOntcIiRpZFwiOlwiMjE0XCIsXCJBXCI6MjU1LFwiUlwiOjMxLFwiR1wiOjczLFwiQlwiOjEyNn19LFwiTGluZVdlaWdodFwiOjEuMCxcIkxpbmVUeXBlXCI6MH0sXCJJc0JlbG93VGltZWJhbmRcIjpmYWxzZSxcIkhpZGVEYXRlXCI6ZmFsc2UsXCJTaGFwZVNpemVcIjoxLFwiU3BhY2luZ1wiOjIuMCxcIlBhZGRpbmdcIjp7XCIkaWRcIjpcIjIxNVwiLFwiVG9wXCI6Ny4wLFwiTGVmdFwiOjMuMCxcIlJpZ2h0XCI6MC4wLFwiQm90dG9tXCI6Mi4wfSxcIlBvc2l0aW9uXCI6e1wiJGlkXCI6XCIyMTZcIixcIlJhdGlvXCI6MC4wLFwiSXNDdXN0b21cIjpmYWxzZX0sXCJQb3NpdGlvbk9uVGFza1wiOjAsXCJTaGFwZVN0eWxlXCI6e1wiJGlkXCI6XCIyMTdcIixcIk1hcmdpblwiOntcIiRpZFwiOlwiMjE4XCIsXCJUb3BcIjowLjAsXCJMZWZ0XCI6MC4wLFwiUmlnaHRcIjowLjAsXCJCb3R0b21cIjowLjB9LFwiUGFkZGluZ1wiOntcIiRpZFwiOlwiMjE5XCIsXCJUb3BcIjowLjAsXCJMZWZ0XCI6MC4wLFwiUmlnaHRcIjowLjAsXCJCb3R0b21cIjowLjB9LFwiQmFja2dyb3VuZFwiOntcIiRpZFwiOlwiMjIwXCIsXCJDb2xvclwiOntcIiRpZFwiOlwiMjIxXCIsXCJBXCI6MjU1LFwiUlwiOjkxLFwiR1wiOjE1NSxcIkJcIjoyMTN9fSxcIklzVmlzaWJsZVwiOnRydWUsXCJXaWR0aFwiOjE4LjAsXCJIZWlnaHRcIjoyMC4wLFwiQm9yZGVyU3R5bGVcIjp7XCIkaWRcIjpcIjIyMlwiLFwiTGluZUNvbG9yXCI6e1wiJHJlZlwiOlwiOTdcIn0sXCJMaW5lV2VpZ2h0XCI6MC4wLFwiTGluZVR5cGVcIjowfX0sXCJUaXRsZVN0eWxlXCI6e1wiJGlkXCI6XCIyMjNcIixcIkZvbnRTZXR0aW5nc1wiOntcIiRpZFwiOlwiMjI0XCIsXCJGb250U2l6ZVwiOjExLFwiRm9udE5hbWVcIjpcIkNhbGlicmlcIixcIklzQm9sZFwiOnRydWUsXCJJc0l0YWxpY1wiOmZhbHNlLFwiSXNVbmRlcmxpbmVkXCI6ZmFsc2V9LFwiQXV0b1NpemVcIjowLFwiRm9yZWdyb3VuZFwiOntcIiRpZFwiOlwiMjI1XCIsXCJDb2xvclwiOntcIiRpZFwiOlwiMjI2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IyN1wiLFwiVG9wXCI6MC4wLFwiTGVmdFwiOjAuMCxcIlJpZ2h0XCI6MC4wLFwiQm90dG9tXCI6MC4wfSxcIlBhZGRpbmdcIjp7XCIkaWRcIjpcIjIyOFwiLFwiVG9wXCI6MC4wLFwiTGVmdFwiOjAuMCxcIlJpZ2h0XCI6MC4wLFwiQm90dG9tXCI6MC4wfSxcIkJhY2tncm91bmRcIjp7XCIkcmVmXCI6XCIxMDVcIn0sXCJJc1Zpc2libGVcIjp0cnVlLFwiV2lkdGhcIjowLjAsXCJIZWlnaHRcIjowLjAsXCJCb3JkZXJTdHlsZVwiOntcIiRpZFwiOlwiMjI5XCIsXCJMaW5lQ29sb3JcIjpudWxsLFwiTGluZVdlaWdodFwiOjAuMCxcIkxpbmVUeXBlXCI6MH19LFwiRGF0ZVN0eWxlXCI6e1wiJGlkXCI6XCIyMzBcIixcIkZvbnRTZXR0aW5nc1wiOntcIiRpZFwiOlwiMjMxXCIsXCJGb250U2l6ZVwiOjEwLFwiRm9udE5hbWVcIjpcIkNhbGlicmlcIixcIklzQm9sZFwiOmZhbHNlLFwiSXNJdGFsaWNcIjpmYWxzZSxcIklzVW5kZXJsaW5lZFwiOmZhbHNlfSxcIkF1dG9TaXplXCI6MCxcIkZvcmVncm91bmRcIjp7XCIkaWRcIjpcIjIzMlwiLFwiQ29sb3JcIjp7XCIkaWRcIjpcIjIzM1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jM0XCIsXCJUb3BcIjowLjAsXCJMZWZ0XCI6MC4wLFwiUmlnaHRcIjowLjAsXCJCb3R0b21cIjowLjB9LFwiUGFkZGluZ1wiOntcIiRpZFwiOlwiMjM1XCIsXCJUb3BcIjowLjAsXCJMZWZ0XCI6MC4wLFwiUmlnaHRcIjowLjAsXCJCb3R0b21cIjowLjB9LFwiQmFja2dyb3VuZFwiOntcIiRyZWZcIjpcIjExMlwifSxcIklzVmlzaWJsZVwiOnRydWUsXCJXaWR0aFwiOjAuMCxcIkhlaWdodFwiOjAuMCxcIkJvcmRlclN0eWxlXCI6e1wiJGlkXCI6XCIyMzZcIixcIkxpbmVDb2xvclwiOm51bGwsXCJMaW5lV2VpZ2h0XCI6MC4wLFwiTGluZVR5cGVcIjowfX0sXCJEYXRlRm9ybWF0XCI6e1wiJGlkXCI6XCIyMz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jM4XCIsXCJTaGFwZVwiOjgsXCJDb25uZWN0b3JNYXJnaW5cIjp7XCIkaWRcIjpcIjIzOVwiLFwiVG9wXCI6MC4wLFwiTGVmdFwiOjIuMCxcIlJpZ2h0XCI6Mi4wLFwiQm90dG9tXCI6MC4wfSxcIkNvbm5lY3RvclN0eWxlXCI6e1wiJGlkXCI6XCIyNDBcIixcIkxpbmVDb2xvclwiOntcIiRpZFwiOlwiMjQxXCIsXCIkdHlwZVwiOlwiTkxSRS5Db21tb24uRG9tLlNvbGlkQ29sb3JCcnVzaCwgTkxSRS5Db21tb25cIixcIkNvbG9yXCI6e1wiJGlkXCI6XCIyNDJcIixcIkFcIjoxMjcsXCJSXCI6MzEsXCJHXCI6NzMsXCJCXCI6MTI2fX0sXCJMaW5lV2VpZ2h0XCI6MS4wLFwiTGluZVR5cGVcIjowfSxcIklzQmVsb3dUaW1lYmFuZFwiOmZhbHNlLFwiSGlkZURhdGVcIjpmYWxzZSxcIlNoYXBlU2l6ZVwiOjEsXCJTcGFjaW5nXCI6Mi4wLFwiUGFkZGluZ1wiOntcIiRpZFwiOlwiMjQzXCIsXCJUb3BcIjo3LjAsXCJMZWZ0XCI6My4wLFwiUmlnaHRcIjowLjAsXCJCb3R0b21cIjoyLjB9LFwiUG9zaXRpb25cIjp7XCIkaWRcIjpcIjI0NFwiLFwiUmF0aW9cIjowLjAsXCJJc0N1c3RvbVwiOmZhbHNlfSxcIlBvc2l0aW9uT25UYXNrXCI6MCxcIlNoYXBlU3R5bGVcIjp7XCIkaWRcIjpcIjI0NVwiLFwiTWFyZ2luXCI6e1wiJGlkXCI6XCIyNDZcIixcIlRvcFwiOjAuMCxcIkxlZnRcIjowLjAsXCJSaWdodFwiOjAuMCxcIkJvdHRvbVwiOjAuMH0sXCJQYWRkaW5nXCI6e1wiJGlkXCI6XCIyNDdcIixcIlRvcFwiOjAuMCxcIkxlZnRcIjowLjAsXCJSaWdodFwiOjAuMCxcIkJvdHRvbVwiOjAuMH0sXCJCYWNrZ3JvdW5kXCI6e1wiJGlkXCI6XCIyNDhcIixcIkNvbG9yXCI6e1wiJGlkXCI6XCIyNDlcIixcIkFcIjoyNTUsXCJSXCI6OCxcIkdcIjoxMjcsXCJCXCI6MTk1fX0sXCJJc1Zpc2libGVcIjp0cnVlLFwiV2lkdGhcIjoxOC4wLFwiSGVpZ2h0XCI6MjAuMCxcIkJvcmRlclN0eWxlXCI6e1wiJGlkXCI6XCIyNTBcIixcIkxpbmVDb2xvclwiOntcIiRyZWZcIjpcIjk3XCJ9LFwiTGluZVdlaWdodFwiOjAuMCxcIkxpbmVUeXBlXCI6MH19LFwiVGl0bGVTdHlsZVwiOntcIiRpZFwiOlwiMjUxXCIsXCJGb250U2V0dGluZ3NcIjp7XCIkaWRcIjpcIjI1MlwiLFwiRm9udFNpemVcIjoxMSxcIkZvbnROYW1lXCI6XCJDYWxpYnJpXCIsXCJJc0JvbGRcIjp0cnVlLFwiSXNJdGFsaWNcIjpmYWxzZSxcIklzVW5kZXJsaW5lZFwiOmZhbHNlfSxcIkF1dG9TaXplXCI6MCxcIkZvcmVncm91bmRcIjp7XCIkaWRcIjpcIjI1M1wiLFwiQ29sb3JcIjp7XCIkaWRcIjpcIjI1N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yNTVcIixcIlRvcFwiOjAuMCxcIkxlZnRcIjowLjAsXCJSaWdodFwiOjAuMCxcIkJvdHRvbVwiOjAuMH0sXCJQYWRkaW5nXCI6e1wiJGlkXCI6XCIyNTZcIixcIlRvcFwiOjAuMCxcIkxlZnRcIjowLjAsXCJSaWdodFwiOjAuMCxcIkJvdHRvbVwiOjAuMH0sXCJCYWNrZ3JvdW5kXCI6e1wiJHJlZlwiOlwiMTA1XCJ9LFwiSXNWaXNpYmxlXCI6dHJ1ZSxcIldpZHRoXCI6MC4wLFwiSGVpZ2h0XCI6MC4wLFwiQm9yZGVyU3R5bGVcIjp7XCIkaWRcIjpcIjI1N1wiLFwiTGluZUNvbG9yXCI6bnVsbCxcIkxpbmVXZWlnaHRcIjowLjAsXCJMaW5lVHlwZVwiOjB9fSxcIkRhdGVTdHlsZVwiOntcIiRpZFwiOlwiMjU4XCIsXCJGb250U2V0dGluZ3NcIjp7XCIkaWRcIjpcIjI1OVwiLFwiRm9udFNpemVcIjoxMCxcIkZvbnROYW1lXCI6XCJDYWxpYnJpXCIsXCJJc0JvbGRcIjpmYWxzZSxcIklzSXRhbGljXCI6ZmFsc2UsXCJJc1VuZGVybGluZWRcIjpmYWxzZX0sXCJBdXRvU2l6ZVwiOjAsXCJGb3JlZ3JvdW5kXCI6e1wiJGlkXCI6XCIyNjBcIixcIkNvbG9yXCI6e1wiJGlkXCI6XCIyNjF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I2MlwiLFwiVG9wXCI6MC4wLFwiTGVmdFwiOjAuMCxcIlJpZ2h0XCI6MC4wLFwiQm90dG9tXCI6MC4wfSxcIlBhZGRpbmdcIjp7XCIkaWRcIjpcIjI2M1wiLFwiVG9wXCI6MC4wLFwiTGVmdFwiOjAuMCxcIlJpZ2h0XCI6MC4wLFwiQm90dG9tXCI6MC4wfSxcIkJhY2tncm91bmRcIjp7XCIkcmVmXCI6XCIxMTJcIn0sXCJJc1Zpc2libGVcIjp0cnVlLFwiV2lkdGhcIjowLjAsXCJIZWlnaHRcIjowLjAsXCJCb3JkZXJTdHlsZVwiOntcIiRpZFwiOlwiMjY0XCIsXCJMaW5lQ29sb3JcIjpudWxsLFwiTGluZVdlaWdodFwiOjAuMCxcIkxpbmVUeXBlXCI6MH19LFwiRGF0ZUZvcm1hdFwiOntcIiRpZFwiOlwiMjY1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I2NlwiLFwiU2hhcGVcIjo4LFwiQ29ubmVjdG9yTWFyZ2luXCI6e1wiJGlkXCI6XCIyNjdcIixcIlRvcFwiOjAuMCxcIkxlZnRcIjoyLjAsXCJSaWdodFwiOjIuMCxcIkJvdHRvbVwiOjAuMH0sXCJDb25uZWN0b3JTdHlsZVwiOntcIiRpZFwiOlwiMjY4XCIsXCJMaW5lQ29sb3JcIjp7XCIkaWRcIjpcIjI2OVwiLFwiJHR5cGVcIjpcIk5MUkUuQ29tbW9uLkRvbS5Tb2xpZENvbG9yQnJ1c2gsIE5MUkUuQ29tbW9uXCIsXCJDb2xvclwiOntcIiRpZFwiOlwiMjcwXCIsXCJBXCI6MTI3LFwiUlwiOjIzNCxcIkdcIjoyMixcIkJcIjozMH19LFwiTGluZVdlaWdodFwiOjEuMCxcIkxpbmVUeXBlXCI6MH0sXCJJc0JlbG93VGltZWJhbmRcIjpmYWxzZSxcIkhpZGVEYXRlXCI6ZmFsc2UsXCJTaGFwZVNpemVcIjoxLFwiU3BhY2luZ1wiOjIuMCxcIlBhZGRpbmdcIjp7XCIkaWRcIjpcIjI3MVwiLFwiVG9wXCI6Ny4wLFwiTGVmdFwiOjMuMCxcIlJpZ2h0XCI6MC4wLFwiQm90dG9tXCI6Mi4wfSxcIlBvc2l0aW9uXCI6e1wiJGlkXCI6XCIyNzJcIixcIlJhdGlvXCI6MC4wLFwiSXNDdXN0b21cIjpmYWxzZX0sXCJQb3NpdGlvbk9uVGFza1wiOjAsXCJTaGFwZVN0eWxlXCI6e1wiJGlkXCI6XCIyNzNcIixcIk1hcmdpblwiOntcIiRpZFwiOlwiMjc0XCIsXCJUb3BcIjowLjAsXCJMZWZ0XCI6MC4wLFwiUmlnaHRcIjowLjAsXCJCb3R0b21cIjowLjB9LFwiUGFkZGluZ1wiOntcIiRpZFwiOlwiMjc1XCIsXCJUb3BcIjowLjAsXCJMZWZ0XCI6MC4wLFwiUmlnaHRcIjowLjAsXCJCb3R0b21cIjowLjB9LFwiQmFja2dyb3VuZFwiOntcIiRpZFwiOlwiMjc2XCIsXCJDb2xvclwiOntcIiRpZFwiOlwiMjc3XCIsXCJBXCI6MjU1LFwiUlwiOjIxMCxcIkdcIjo3MSxcIkJcIjozOH19LFwiSXNWaXNpYmxlXCI6dHJ1ZSxcIldpZHRoXCI6MTguMCxcIkhlaWdodFwiOjIwLjAsXCJCb3JkZXJTdHlsZVwiOntcIiRpZFwiOlwiMjc4XCIsXCJMaW5lQ29sb3JcIjp7XCIkcmVmXCI6XCI5N1wifSxcIkxpbmVXZWlnaHRcIjowLjAsXCJMaW5lVHlwZVwiOjB9fSxcIlRpdGxlU3R5bGVcIjp7XCIkaWRcIjpcIjI3OVwiLFwiRm9udFNldHRpbmdzXCI6e1wiJGlkXCI6XCIyODBcIixcIkZvbnRTaXplXCI6MTEsXCJGb250TmFtZVwiOlwiQ2FsaWJyaVwiLFwiSXNCb2xkXCI6dHJ1ZSxcIklzSXRhbGljXCI6ZmFsc2UsXCJJc1VuZGVybGluZWRcIjpmYWxzZX0sXCJBdXRvU2l6ZVwiOjAsXCJGb3JlZ3JvdW5kXCI6e1wiJGlkXCI6XCIyODFcIixcIkNvbG9yXCI6e1wiJGlkXCI6XCIyODJcIixcIkFcIjoyNTUsXCJSXCI6MCxcIkdcIjowLFwiQlwiOjB9fSxcIkJhY2tncm91bmRGaWxsVHlwZVwiOjAsXCJNYXhXaWR0aFwiOjIwMC4wLFwiTWF4SGVpZ2h0XCI6XCJJbmZpbml0eVwiLFwiU21hcnRGb3JlZ3JvdW5kSXNBY3RpdmVcIjpmYWxzZSxcIkhvcml6b250YWxBbGlnbm1lbnRcIjoxLFwiVmVydGljYWxBbGlnbm1lbnRcIjowLFwiU21hcnRGb3JlZ3JvdW5kXCI6bnVsbCxcIk1hcmdpblwiOntcIiRpZFwiOlwiMjgzXCIsXCJUb3BcIjowLjAsXCJMZWZ0XCI6MC4wLFwiUmlnaHRcIjowLjAsXCJCb3R0b21cIjowLjB9LFwiUGFkZGluZ1wiOntcIiRpZFwiOlwiMjg0XCIsXCJUb3BcIjowLjAsXCJMZWZ0XCI6MC4wLFwiUmlnaHRcIjowLjAsXCJCb3R0b21cIjowLjB9LFwiQmFja2dyb3VuZFwiOntcIiRyZWZcIjpcIjEwNVwifSxcIklzVmlzaWJsZVwiOnRydWUsXCJXaWR0aFwiOjAuMCxcIkhlaWdodFwiOjAuMCxcIkJvcmRlclN0eWxlXCI6e1wiJGlkXCI6XCIyODVcIixcIkxpbmVDb2xvclwiOm51bGwsXCJMaW5lV2VpZ2h0XCI6MC4wLFwiTGluZVR5cGVcIjowfX0sXCJEYXRlU3R5bGVcIjp7XCIkaWRcIjpcIjI4NlwiLFwiRm9udFNldHRpbmdzXCI6e1wiJGlkXCI6XCIyODdcIixcIkZvbnRTaXplXCI6MTAsXCJGb250TmFtZVwiOlwiQ2FsaWJyaVwiLFwiSXNCb2xkXCI6ZmFsc2UsXCJJc0l0YWxpY1wiOmZhbHNlLFwiSXNVbmRlcmxpbmVkXCI6ZmFsc2V9LFwiQXV0b1NpemVcIjowLFwiRm9yZWdyb3VuZFwiOntcIiRpZFwiOlwiMjg4XCIsXCJDb2xvclwiOntcIiRpZFwiOlwiMjg5XCIsXCJBXCI6MjU1LFwiUlwiOjY4LFwiR1wiOjg0LFwiQlwiOjEwNn19LFwiQmFja2dyb3VuZEZpbGxUeXBlXCI6MCxcIk1heFdpZHRoXCI6MjAwLjAsXCJNYXhIZWlnaHRcIjpcIkluZmluaXR5XCIsXCJTbWFydEZvcmVncm91bmRJc0FjdGl2ZVwiOmZhbHNlLFwiSG9yaXpvbnRhbEFsaWdubWVudFwiOjEsXCJWZXJ0aWNhbEFsaWdubWVudFwiOjAsXCJTbWFydEZvcmVncm91bmRcIjpudWxsLFwiTWFyZ2luXCI6e1wiJGlkXCI6XCIyOTBcIixcIlRvcFwiOjAuMCxcIkxlZnRcIjowLjAsXCJSaWdodFwiOjAuMCxcIkJvdHRvbVwiOjAuMH0sXCJQYWRkaW5nXCI6e1wiJGlkXCI6XCIyOTFcIixcIlRvcFwiOjAuMCxcIkxlZnRcIjowLjAsXCJSaWdodFwiOjAuMCxcIkJvdHRvbVwiOjAuMH0sXCJCYWNrZ3JvdW5kXCI6e1wiJHJlZlwiOlwiMTEyXCJ9LFwiSXNWaXNpYmxlXCI6dHJ1ZSxcIldpZHRoXCI6MC4wLFwiSGVpZ2h0XCI6MC4wLFwiQm9yZGVyU3R5bGVcIjp7XCIkaWRcIjpcIjI5MlwiLFwiTGluZUNvbG9yXCI6bnVsbCxcIkxpbmVXZWlnaHRcIjowLjAsXCJMaW5lVHlwZVwiOjB9fSxcIkRhdGVGb3JtYXRcIjp7XCIkaWRcIjpcIjI5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yOTRcIixcIlNoYXBlXCI6MTQsXCJDb25uZWN0b3JNYXJnaW5cIjp7XCIkaWRcIjpcIjI5NVwiLFwiVG9wXCI6MC4wLFwiTGVmdFwiOjIuMCxcIlJpZ2h0XCI6Mi4wLFwiQm90dG9tXCI6MC4wfSxcIkNvbm5lY3RvclN0eWxlXCI6e1wiJGlkXCI6XCIyOTZcIixcIkxpbmVDb2xvclwiOntcIiRpZFwiOlwiMjk3XCIsXCIkdHlwZVwiOlwiTkxSRS5Db21tb24uRG9tLlNvbGlkQ29sb3JCcnVzaCwgTkxSRS5Db21tb25cIixcIkNvbG9yXCI6e1wiJGlkXCI6XCIyOThcIixcIkFcIjoxMjcsXCJSXCI6MjU1LFwiR1wiOjE5MixcIkJcIjowfX0sXCJMaW5lV2VpZ2h0XCI6MS4wLFwiTGluZVR5cGVcIjowfSxcIklzQmVsb3dUaW1lYmFuZFwiOmZhbHNlLFwiSGlkZURhdGVcIjpmYWxzZSxcIlNoYXBlU2l6ZVwiOjEsXCJTcGFjaW5nXCI6Mi4wLFwiUGFkZGluZ1wiOntcIiRpZFwiOlwiMjk5XCIsXCJUb3BcIjo3LjAsXCJMZWZ0XCI6My4wLFwiUmlnaHRcIjowLjAsXCJCb3R0b21cIjoyLjB9LFwiUG9zaXRpb25cIjp7XCIkaWRcIjpcIjMwMFwiLFwiUmF0aW9cIjowLjAsXCJJc0N1c3RvbVwiOmZhbHNlfSxcIlBvc2l0aW9uT25UYXNrXCI6MCxcIlNoYXBlU3R5bGVcIjp7XCIkaWRcIjpcIjMwMVwiLFwiTWFyZ2luXCI6e1wiJGlkXCI6XCIzMDJcIixcIlRvcFwiOjAuMCxcIkxlZnRcIjowLjAsXCJSaWdodFwiOjAuMCxcIkJvdHRvbVwiOjAuMH0sXCJQYWRkaW5nXCI6e1wiJGlkXCI6XCIzMDNcIixcIlRvcFwiOjAuMCxcIkxlZnRcIjowLjAsXCJSaWdodFwiOjAuMCxcIkJvdHRvbVwiOjAuMH0sXCJCYWNrZ3JvdW5kXCI6e1wiJGlkXCI6XCIzMDRcIixcIkNvbG9yXCI6e1wiJGlkXCI6XCIzMDVcIixcIkFcIjoyNTUsXCJSXCI6MjU1LFwiR1wiOjE5MixcIkJcIjowfX0sXCJJc1Zpc2libGVcIjp0cnVlLFwiV2lkdGhcIjoxOC4wLFwiSGVpZ2h0XCI6MjAuMCxcIkJvcmRlclN0eWxlXCI6e1wiJGlkXCI6XCIzMDZcIixcIkxpbmVDb2xvclwiOntcIiRyZWZcIjpcIjk3XCJ9LFwiTGluZVdlaWdodFwiOjAuMCxcIkxpbmVUeXBlXCI6MH19LFwiVGl0bGVTdHlsZVwiOntcIiRpZFwiOlwiMzA3XCIsXCJGb250U2V0dGluZ3NcIjp7XCIkaWRcIjpcIjMwOFwiLFwiRm9udFNpemVcIjoxMSxcIkZvbnROYW1lXCI6XCJDYWxpYnJpXCIsXCJJc0JvbGRcIjp0cnVlLFwiSXNJdGFsaWNcIjpmYWxzZSxcIklzVW5kZXJsaW5lZFwiOmZhbHNlfSxcIkF1dG9TaXplXCI6MCxcIkZvcmVncm91bmRcIjp7XCIkaWRcIjpcIjMwOVwiLFwiQ29sb3JcIjp7XCIkaWRcIjpcIjMxMF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zMTFcIixcIlRvcFwiOjAuMCxcIkxlZnRcIjowLjAsXCJSaWdodFwiOjAuMCxcIkJvdHRvbVwiOjAuMH0sXCJQYWRkaW5nXCI6e1wiJGlkXCI6XCIzMTJcIixcIlRvcFwiOjAuMCxcIkxlZnRcIjowLjAsXCJSaWdodFwiOjAuMCxcIkJvdHRvbVwiOjAuMH0sXCJCYWNrZ3JvdW5kXCI6e1wiJHJlZlwiOlwiMTA1XCJ9LFwiSXNWaXNpYmxlXCI6dHJ1ZSxcIldpZHRoXCI6MC4wLFwiSGVpZ2h0XCI6MC4wLFwiQm9yZGVyU3R5bGVcIjp7XCIkaWRcIjpcIjMxM1wiLFwiTGluZUNvbG9yXCI6bnVsbCxcIkxpbmVXZWlnaHRcIjowLjAsXCJMaW5lVHlwZVwiOjB9fSxcIkRhdGVTdHlsZVwiOntcIiRpZFwiOlwiMzE0XCIsXCJGb250U2V0dGluZ3NcIjp7XCIkaWRcIjpcIjMxNVwiLFwiRm9udFNpemVcIjoxMCxcIkZvbnROYW1lXCI6XCJDYWxpYnJpXCIsXCJJc0JvbGRcIjpmYWxzZSxcIklzSXRhbGljXCI6ZmFsc2UsXCJJc1VuZGVybGluZWRcIjpmYWxzZX0sXCJBdXRvU2l6ZVwiOjAsXCJGb3JlZ3JvdW5kXCI6e1wiJGlkXCI6XCIzMTZcIixcIkNvbG9yXCI6e1wiJGlkXCI6XCIzMTd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MxOFwiLFwiVG9wXCI6MC4wLFwiTGVmdFwiOjAuMCxcIlJpZ2h0XCI6MC4wLFwiQm90dG9tXCI6MC4wfSxcIlBhZGRpbmdcIjp7XCIkaWRcIjpcIjMxOVwiLFwiVG9wXCI6MC4wLFwiTGVmdFwiOjAuMCxcIlJpZ2h0XCI6MC4wLFwiQm90dG9tXCI6MC4wfSxcIkJhY2tncm91bmRcIjp7XCIkcmVmXCI6XCIxMTJcIn0sXCJJc1Zpc2libGVcIjp0cnVlLFwiV2lkdGhcIjowLjAsXCJIZWlnaHRcIjowLjAsXCJCb3JkZXJTdHlsZVwiOntcIiRpZFwiOlwiMzIwXCIsXCJMaW5lQ29sb3JcIjpudWxsLFwiTGluZVdlaWdodFwiOjAuMCxcIkxpbmVUeXBlXCI6MH19LFwiRGF0ZUZvcm1hdFwiOntcIiRpZFwiOlwiMzIx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MyMlwiLFwiU2hhcGVcIjo4LFwiQ29ubmVjdG9yTWFyZ2luXCI6e1wiJGlkXCI6XCIzMjNcIixcIlRvcFwiOjAuMCxcIkxlZnRcIjoyLjAsXCJSaWdodFwiOjIuMCxcIkJvdHRvbVwiOjAuMH0sXCJDb25uZWN0b3JTdHlsZVwiOntcIiRpZFwiOlwiMzI0XCIsXCJMaW5lQ29sb3JcIjp7XCIkaWRcIjpcIjMyNVwiLFwiJHR5cGVcIjpcIk5MUkUuQ29tbW9uLkRvbS5Tb2xpZENvbG9yQnJ1c2gsIE5MUkUuQ29tbW9uXCIsXCJDb2xvclwiOntcIiRpZFwiOlwiMzI2XCIsXCJBXCI6MTI3LFwiUlwiOjMxLFwiR1wiOjczLFwiQlwiOjEyNn19LFwiTGluZVdlaWdodFwiOjEuMCxcIkxpbmVUeXBlXCI6MH0sXCJJc0JlbG93VGltZWJhbmRcIjpmYWxzZSxcIkhpZGVEYXRlXCI6ZmFsc2UsXCJTaGFwZVNpemVcIjoxLFwiU3BhY2luZ1wiOjIuMCxcIlBhZGRpbmdcIjp7XCIkaWRcIjpcIjMyN1wiLFwiVG9wXCI6Ny4wLFwiTGVmdFwiOjMuMCxcIlJpZ2h0XCI6MC4wLFwiQm90dG9tXCI6Mi4wfSxcIlBvc2l0aW9uXCI6e1wiJGlkXCI6XCIzMjhcIixcIlJhdGlvXCI6MC4wLFwiSXNDdXN0b21cIjpmYWxzZX0sXCJQb3NpdGlvbk9uVGFza1wiOjAsXCJTaGFwZVN0eWxlXCI6e1wiJGlkXCI6XCIzMjlcIixcIk1hcmdpblwiOntcIiRpZFwiOlwiMzMwXCIsXCJUb3BcIjowLjAsXCJMZWZ0XCI6MC4wLFwiUmlnaHRcIjowLjAsXCJCb3R0b21cIjowLjB9LFwiUGFkZGluZ1wiOntcIiRpZFwiOlwiMzMxXCIsXCJUb3BcIjowLjAsXCJMZWZ0XCI6MC4wLFwiUmlnaHRcIjowLjAsXCJCb3R0b21cIjowLjB9LFwiQmFja2dyb3VuZFwiOntcIiRpZFwiOlwiMzMyXCIsXCJDb2xvclwiOntcIiRpZFwiOlwiMzMzXCIsXCJBXCI6MjU1LFwiUlwiOjk4LFwiR1wiOjE4MSxcIkJcIjoxMjN9fSxcIklzVmlzaWJsZVwiOnRydWUsXCJXaWR0aFwiOjE4LjAsXCJIZWlnaHRcIjoyMC4wLFwiQm9yZGVyU3R5bGVcIjp7XCIkaWRcIjpcIjMzNFwiLFwiTGluZUNvbG9yXCI6e1wiJHJlZlwiOlwiOTdcIn0sXCJMaW5lV2VpZ2h0XCI6MC4wLFwiTGluZVR5cGVcIjowfX0sXCJUaXRsZVN0eWxlXCI6e1wiJGlkXCI6XCIzMzVcIixcIkZvbnRTZXR0aW5nc1wiOntcIiRpZFwiOlwiMzM2XCIsXCJGb250U2l6ZVwiOjExLFwiRm9udE5hbWVcIjpcIkNhbGlicmlcIixcIklzQm9sZFwiOnRydWUsXCJJc0l0YWxpY1wiOmZhbHNlLFwiSXNVbmRlcmxpbmVkXCI6ZmFsc2V9LFwiQXV0b1NpemVcIjowLFwiRm9yZWdyb3VuZFwiOntcIiRpZFwiOlwiMzM3XCIsXCJDb2xvclwiOntcIiRpZFwiOlwiMzM4XCIsXCJBXCI6MjU1LFwiUlwiOjAsXCJHXCI6MCxcIkJcIjowfX0sXCJCYWNrZ3JvdW5kRmlsbFR5cGVcIjowLFwiTWF4V2lkdGhcIjoyMDAuMCxcIk1heEhlaWdodFwiOlwiSW5maW5pdHlcIixcIlNtYXJ0Rm9yZWdyb3VuZElzQWN0aXZlXCI6ZmFsc2UsXCJIb3Jpem9udGFsQWxpZ25tZW50XCI6MSxcIlZlcnRpY2FsQWxpZ25tZW50XCI6MCxcIlNtYXJ0Rm9yZWdyb3VuZFwiOm51bGwsXCJNYXJnaW5cIjp7XCIkaWRcIjpcIjMzOVwiLFwiVG9wXCI6MC4wLFwiTGVmdFwiOjAuMCxcIlJpZ2h0XCI6MC4wLFwiQm90dG9tXCI6MC4wfSxcIlBhZGRpbmdcIjp7XCIkaWRcIjpcIjM0MFwiLFwiVG9wXCI6MC4wLFwiTGVmdFwiOjAuMCxcIlJpZ2h0XCI6MC4wLFwiQm90dG9tXCI6MC4wfSxcIkJhY2tncm91bmRcIjp7XCIkcmVmXCI6XCIxMDVcIn0sXCJJc1Zpc2libGVcIjp0cnVlLFwiV2lkdGhcIjowLjAsXCJIZWlnaHRcIjowLjAsXCJCb3JkZXJTdHlsZVwiOntcIiRpZFwiOlwiMzQxXCIsXCJMaW5lQ29sb3JcIjpudWxsLFwiTGluZVdlaWdodFwiOjAuMCxcIkxpbmVUeXBlXCI6MH19LFwiRGF0ZVN0eWxlXCI6e1wiJGlkXCI6XCIzNDJcIixcIkZvbnRTZXR0aW5nc1wiOntcIiRpZFwiOlwiMzQzXCIsXCJGb250U2l6ZVwiOjEwLFwiRm9udE5hbWVcIjpcIkNhbGlicmlcIixcIklzQm9sZFwiOmZhbHNlLFwiSXNJdGFsaWNcIjpmYWxzZSxcIklzVW5kZXJsaW5lZFwiOmZhbHNlfSxcIkF1dG9TaXplXCI6MCxcIkZvcmVncm91bmRcIjp7XCIkaWRcIjpcIjM0NFwiLFwiQ29sb3JcIjp7XCIkaWRcIjpcIjM0NVwiLFwiQVwiOjI1NSxcIlJcIjo2OCxcIkdcIjo4NCxcIkJcIjoxMDZ9fSxcIkJhY2tncm91bmRGaWxsVHlwZVwiOjAsXCJNYXhXaWR0aFwiOjIwMC4wLFwiTWF4SGVpZ2h0XCI6XCJJbmZpbml0eVwiLFwiU21hcnRGb3JlZ3JvdW5kSXNBY3RpdmVcIjpmYWxzZSxcIkhvcml6b250YWxBbGlnbm1lbnRcIjoxLFwiVmVydGljYWxBbGlnbm1lbnRcIjowLFwiU21hcnRGb3JlZ3JvdW5kXCI6bnVsbCxcIk1hcmdpblwiOntcIiRpZFwiOlwiMzQ2XCIsXCJUb3BcIjowLjAsXCJMZWZ0XCI6MC4wLFwiUmlnaHRcIjowLjAsXCJCb3R0b21cIjowLjB9LFwiUGFkZGluZ1wiOntcIiRpZFwiOlwiMzQ3XCIsXCJUb3BcIjowLjAsXCJMZWZ0XCI6MC4wLFwiUmlnaHRcIjowLjAsXCJCb3R0b21cIjowLjB9LFwiQmFja2dyb3VuZFwiOntcIiRyZWZcIjpcIjExMlwifSxcIklzVmlzaWJsZVwiOnRydWUsXCJXaWR0aFwiOjAuMCxcIkhlaWdodFwiOjAuMCxcIkJvcmRlclN0eWxlXCI6e1wiJGlkXCI6XCIzNDhcIixcIkxpbmVDb2xvclwiOm51bGwsXCJMaW5lV2VpZ2h0XCI6MC4wLFwiTGluZVR5cGVcIjowfX0sXCJEYXRlRm9ybWF0XCI6e1wiJGlkXCI6XCIzNDl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MzUwXCIsXCJTaGFwZVwiOjEzLFwiQ29ubmVjdG9yTWFyZ2luXCI6e1wiJGlkXCI6XCIzNTFcIixcIlRvcFwiOjAuMCxcIkxlZnRcIjoyLjAsXCJSaWdodFwiOjIuMCxcIkJvdHRvbVwiOjAuMH0sXCJDb25uZWN0b3JTdHlsZVwiOntcIiRpZFwiOlwiMzUyXCIsXCJMaW5lQ29sb3JcIjp7XCIkaWRcIjpcIjM1M1wiLFwiJHR5cGVcIjpcIk5MUkUuQ29tbW9uLkRvbS5Tb2xpZENvbG9yQnJ1c2gsIE5MUkUuQ29tbW9uXCIsXCJDb2xvclwiOntcIiRpZFwiOlwiMzU0XCIsXCJBXCI6MTI3LFwiUlwiOjExMixcIkdcIjoxNzMsXCJCXCI6NzF9fSxcIkxpbmVXZWlnaHRcIjoxLjAsXCJMaW5lVHlwZVwiOjB9LFwiSXNCZWxvd1RpbWViYW5kXCI6ZmFsc2UsXCJIaWRlRGF0ZVwiOmZhbHNlLFwiU2hhcGVTaXplXCI6MSxcIlNwYWNpbmdcIjoyLjAsXCJQYWRkaW5nXCI6e1wiJGlkXCI6XCIzNTVcIixcIlRvcFwiOjcuMCxcIkxlZnRcIjozLjAsXCJSaWdodFwiOjAuMCxcIkJvdHRvbVwiOjIuMH0sXCJQb3NpdGlvblwiOntcIiRpZFwiOlwiMzU2XCIsXCJSYXRpb1wiOjAuMCxcIklzQ3VzdG9tXCI6ZmFsc2V9LFwiUG9zaXRpb25PblRhc2tcIjowLFwiU2hhcGVTdHlsZVwiOntcIiRpZFwiOlwiMzU3XCIsXCJNYXJnaW5cIjp7XCIkaWRcIjpcIjM1OFwiLFwiVG9wXCI6MC4wLFwiTGVmdFwiOjAuMCxcIlJpZ2h0XCI6MC4wLFwiQm90dG9tXCI6MC4wfSxcIlBhZGRpbmdcIjp7XCIkaWRcIjpcIjM1OVwiLFwiVG9wXCI6MC4wLFwiTGVmdFwiOjAuMCxcIlJpZ2h0XCI6MC4wLFwiQm90dG9tXCI6MC4wfSxcIkJhY2tncm91bmRcIjp7XCIkaWRcIjpcIjM2MFwiLFwiQ29sb3JcIjp7XCIkaWRcIjpcIjM2MVwiLFwiQVwiOjI1NSxcIlJcIjo5OCxcIkdcIjoxODEsXCJCXCI6MTIzfX0sXCJJc1Zpc2libGVcIjp0cnVlLFwiV2lkdGhcIjoxOC4wLFwiSGVpZ2h0XCI6MjAuMCxcIkJvcmRlclN0eWxlXCI6e1wiJGlkXCI6XCIzNjJcIixcIkxpbmVDb2xvclwiOntcIiRyZWZcIjpcIjk3XCJ9LFwiTGluZVdlaWdodFwiOjAuMCxcIkxpbmVUeXBlXCI6MH19LFwiVGl0bGVTdHlsZVwiOntcIiRpZFwiOlwiMzYzXCIsXCJGb250U2V0dGluZ3NcIjp7XCIkaWRcIjpcIjM2NFwiLFwiRm9udFNpemVcIjoxMSxcIkZvbnROYW1lXCI6XCJDYWxpYnJpXCIsXCJJc0JvbGRcIjp0cnVlLFwiSXNJdGFsaWNcIjpmYWxzZSxcIklzVW5kZXJsaW5lZFwiOmZhbHNlfSxcIkF1dG9TaXplXCI6MCxcIkZvcmVncm91bmRcIjp7XCIkaWRcIjpcIjM2NVwiLFwiQ29sb3JcIjp7XCIkaWRcIjpcIjM2NlwiLFwiQVwiOjI1NSxcIlJcIjowLFwiR1wiOjAsXCJCXCI6MH19LFwiQmFja2dyb3VuZEZpbGxUeXBlXCI6MCxcIk1heFdpZHRoXCI6MjAwLjAsXCJNYXhIZWlnaHRcIjpcIkluZmluaXR5XCIsXCJTbWFydEZvcmVncm91bmRJc0FjdGl2ZVwiOmZhbHNlLFwiSG9yaXpvbnRhbEFsaWdubWVudFwiOjEsXCJWZXJ0aWNhbEFsaWdubWVudFwiOjAsXCJTbWFydEZvcmVncm91bmRcIjpudWxsLFwiTWFyZ2luXCI6e1wiJGlkXCI6XCIzNjdcIixcIlRvcFwiOjAuMCxcIkxlZnRcIjowLjAsXCJSaWdodFwiOjAuMCxcIkJvdHRvbVwiOjAuMH0sXCJQYWRkaW5nXCI6e1wiJGlkXCI6XCIzNjhcIixcIlRvcFwiOjAuMCxcIkxlZnRcIjowLjAsXCJSaWdodFwiOjAuMCxcIkJvdHRvbVwiOjAuMH0sXCJCYWNrZ3JvdW5kXCI6e1wiJHJlZlwiOlwiMTA1XCJ9LFwiSXNWaXNpYmxlXCI6dHJ1ZSxcIldpZHRoXCI6MC4wLFwiSGVpZ2h0XCI6MC4wLFwiQm9yZGVyU3R5bGVcIjp7XCIkaWRcIjpcIjM2OVwiLFwiTGluZUNvbG9yXCI6bnVsbCxcIkxpbmVXZWlnaHRcIjowLjAsXCJMaW5lVHlwZVwiOjB9fSxcIkRhdGVTdHlsZVwiOntcIiRpZFwiOlwiMzcwXCIsXCJGb250U2V0dGluZ3NcIjp7XCIkaWRcIjpcIjM3MVwiLFwiRm9udFNpemVcIjoxMCxcIkZvbnROYW1lXCI6XCJDYWxpYnJpXCIsXCJJc0JvbGRcIjpmYWxzZSxcIklzSXRhbGljXCI6ZmFsc2UsXCJJc1VuZGVybGluZWRcIjpmYWxzZX0sXCJBdXRvU2l6ZVwiOjAsXCJGb3JlZ3JvdW5kXCI6e1wiJGlkXCI6XCIzNzJcIixcIkNvbG9yXCI6e1wiJGlkXCI6XCIzNzNcIixcIkFcIjoyNTUsXCJSXCI6NjgsXCJHXCI6ODQsXCJCXCI6MTA2fX0sXCJCYWNrZ3JvdW5kRmlsbFR5cGVcIjowLFwiTWF4V2lkdGhcIjoyMDAuMCxcIk1heEhlaWdodFwiOlwiSW5maW5pdHlcIixcIlNtYXJ0Rm9yZWdyb3VuZElzQWN0aXZlXCI6ZmFsc2UsXCJIb3Jpem9udGFsQWxpZ25tZW50XCI6MSxcIlZlcnRpY2FsQWxpZ25tZW50XCI6MCxcIlNtYXJ0Rm9yZWdyb3VuZFwiOm51bGwsXCJNYXJnaW5cIjp7XCIkaWRcIjpcIjM3NFwiLFwiVG9wXCI6MC4wLFwiTGVmdFwiOjAuMCxcIlJpZ2h0XCI6MC4wLFwiQm90dG9tXCI6MC4wfSxcIlBhZGRpbmdcIjp7XCIkaWRcIjpcIjM3NVwiLFwiVG9wXCI6MC4wLFwiTGVmdFwiOjAuMCxcIlJpZ2h0XCI6MC4wLFwiQm90dG9tXCI6MC4wfSxcIkJhY2tncm91bmRcIjp7XCIkcmVmXCI6XCIxMTJcIn0sXCJJc1Zpc2libGVcIjp0cnVlLFwiV2lkdGhcIjowLjAsXCJIZWlnaHRcIjowLjAsXCJCb3JkZXJTdHlsZVwiOntcIiRpZFwiOlwiMzc2XCIsXCJMaW5lQ29sb3JcIjpudWxsLFwiTGluZVdlaWdodFwiOjAuMCxcIkxpbmVUeXBlXCI6MH19LFwiRGF0ZUZvcm1hdFwiOntcIiRpZFwiOlwiMzc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V0sXCJDdXN0b21UYXNrU3R5bGVMaXN0XCI6W3tcIiRpZFwiOlwiMzc4XCIsXCJTaGFwZVwiOjIsXCJTaGFwZVRoaWNrbmVzc1wiOjEsXCJEdXJhdGlvbkZvcm1hdFwiOjAsXCJQZXJjZW50YWdlQ29tcGxldGVTdHlsZVwiOntcIiRpZFwiOlwiMzc5XCIsXCJGb250U2V0dGluZ3NcIjp7XCIkaWRcIjpcIjM4MFwiLFwiRm9udFNpemVcIjoxMCxcIkZvbnROYW1lXCI6XCJDYWxpYnJpXCIsXCJJc0JvbGRcIjpmYWxzZSxcIklzSXRhbGljXCI6ZmFsc2UsXCJJc1VuZGVybGluZWRcIjpmYWxzZX0sXCJBdXRvU2l6ZVwiOjAsXCJGb3JlZ3JvdW5kXCI6e1wiJGlkXCI6XCIzODFcIixcIkNvbG9yXCI6e1wiJHJlZlwiOlwiMTE4XCJ9fSxcIkJhY2tncm91bmRGaWxsVHlwZVwiOjAsXCJNYXhXaWR0aFwiOjIwMC4wLFwiTWF4SGVpZ2h0XCI6XCJJbmZpbml0eVwiLFwiU21hcnRGb3JlZ3JvdW5kSXNBY3RpdmVcIjpmYWxzZSxcIkhvcml6b250YWxBbGlnbm1lbnRcIjowLFwiVmVydGljYWxBbGlnbm1lbnRcIjowLFwiU21hcnRGb3JlZ3JvdW5kXCI6bnVsbCxcIk1hcmdpblwiOntcIiRpZFwiOlwiMzgyXCIsXCJUb3BcIjowLjAsXCJMZWZ0XCI6MC4wLFwiUmlnaHRcIjowLjAsXCJCb3R0b21cIjowLjB9LFwiUGFkZGluZ1wiOntcIiRpZFwiOlwiMzgzXCIsXCJUb3BcIjowLjAsXCJMZWZ0XCI6MC4wLFwiUmlnaHRcIjowLjAsXCJCb3R0b21cIjowLjB9LFwiQmFja2dyb3VuZFwiOntcIiRyZWZcIjpcIjEyMVwifSxcIklzVmlzaWJsZVwiOnRydWUsXCJXaWR0aFwiOjAuMCxcIkhlaWdodFwiOjAuMCxcIkJvcmRlclN0eWxlXCI6e1wiJGlkXCI6XCIzODRcIixcIkxpbmVDb2xvclwiOm51bGwsXCJMaW5lV2VpZ2h0XCI6MC4wLFwiTGluZVR5cGVcIjowfX0sXCJEdXJhdGlvblN0eWxlXCI6e1wiJGlkXCI6XCIzODVcIixcIkZvbnRTZXR0aW5nc1wiOntcIiRpZFwiOlwiMzg2XCIsXCJGb250U2l6ZVwiOjEwLFwiRm9udE5hbWVcIjpcIkNhbGlicmlcIixcIklzQm9sZFwiOmZhbHNlLFwiSXNJdGFsaWNcIjpmYWxzZSxcIklzVW5kZXJsaW5lZFwiOmZhbHNlfSxcIkF1dG9TaXplXCI6MCxcIkZvcmVncm91bmRcIjp7XCIkaWRcIjpcIjM4N1wiLFwiQ29sb3JcIjp7XCIkcmVmXCI6XCIxMjVcIn19LFwiQmFja2dyb3VuZEZpbGxUeXBlXCI6MCxcIk1heFdpZHRoXCI6MjAwLjAsXCJNYXhIZWlnaHRcIjpcIkluZmluaXR5XCIsXCJTbWFydEZvcmVncm91bmRJc0FjdGl2ZVwiOmZhbHNlLFwiSG9yaXpvbnRhbEFsaWdubWVudFwiOjAsXCJWZXJ0aWNhbEFsaWdubWVudFwiOjAsXCJTbWFydEZvcmVncm91bmRcIjpudWxsLFwiTWFyZ2luXCI6e1wiJGlkXCI6XCIzODhcIixcIlRvcFwiOjAuMCxcIkxlZnRcIjowLjAsXCJSaWdodFwiOjAuMCxcIkJvdHRvbVwiOjAuMH0sXCJQYWRkaW5nXCI6e1wiJGlkXCI6XCIzODlcIixcIlRvcFwiOjAuMCxcIkxlZnRcIjowLjAsXCJSaWdodFwiOjAuMCxcIkJvdHRvbVwiOjAuMH0sXCJCYWNrZ3JvdW5kXCI6e1wiJHJlZlwiOlwiMTI4XCJ9LFwiSXNWaXNpYmxlXCI6dHJ1ZSxcIldpZHRoXCI6MC4wLFwiSGVpZ2h0XCI6MC4wLFwiQm9yZGVyU3R5bGVcIjp7XCIkaWRcIjpcIjM5MFwiLFwiTGluZUNvbG9yXCI6bnVsbCxcIkxpbmVXZWlnaHRcIjowLjAsXCJMaW5lVHlwZVwiOjB9fSxcIkhvcml6b250YWxDb25uZWN0b3JTdHlsZVwiOntcIiRpZFwiOlwiMzkxXCIsXCJMaW5lQ29sb3JcIjp7XCIkcmVmXCI6XCIxMzBcIn0sXCJMaW5lV2VpZ2h0XCI6MS4wLFwiTGluZVR5cGVcIjowfSxcIlZlcnRpY2FsQ29ubmVjdG9yU3R5bGVcIjp7XCIkaWRcIjpcIjM5MlwiLFwiTGluZUNvbG9yXCI6e1wiJHJlZlwiOlwiMTMzXCJ9LFwiTGluZVdlaWdodFwiOjAuMCxcIkxpbmVUeXBlXCI6MH0sXCJNYXJnaW5cIjpudWxsLFwiU3RhcnREYXRlUG9zaXRpb25cIjo0LFwiRW5kRGF0ZVBvc2l0aW9uXCI6NCxcIlRpdGxlUG9zaXRpb25cIjozLFwiRHVyYXRpb25Qb3NpdGlvblwiOjYsXCJQZXJjZW50YWdlQ29tcGxldGVkUG9zaXRpb25cIjo2LFwiU3BhY2luZ1wiOjUsXCJJc0JlbG93VGltZWJhbmRcIjp0cnVlLFwiUGVyY2VudGFnZUNvbXBsZXRlU2hhcGVPcGFjaXR5XCI6MzUsXCJHcm91cE5hbWVcIjpudWxsLFwiQXR0YWNoZWRNaWxlc3RvbmVzU3R5bGVzXCI6W10sXCJTaGFwZVN0eWxlXCI6e1wiJGlkXCI6XCIzOTNcIixcIk1hcmdpblwiOntcIiRpZFwiOlwiMzk0XCIsXCJUb3BcIjowLjAsXCJMZWZ0XCI6NC4wLFwiUmlnaHRcIjo0LjAsXCJCb3R0b21cIjowLjB9LFwiUGFkZGluZ1wiOntcIiRpZFwiOlwiMzk1XCIsXCJUb3BcIjowLjAsXCJMZWZ0XCI6MC4wLFwiUmlnaHRcIjowLjAsXCJCb3R0b21cIjowLjB9LFwiQmFja2dyb3VuZFwiOntcIiRpZFwiOlwiMzk2XCIsXCJDb2xvclwiOntcIiRpZFwiOlwiMzk3XCIsXCJBXCI6MjU1LFwiUlwiOjgsXCJHXCI6MTI3LFwiQlwiOjE5NX19LFwiSXNWaXNpYmxlXCI6dHJ1ZSxcIldpZHRoXCI6MC4wLFwiSGVpZ2h0XCI6MTYuMCxcIkJvcmRlclN0eWxlXCI6e1wiJGlkXCI6XCIzOThcIixcIkxpbmVDb2xvclwiOntcIiRyZWZcIjpcIjE0MVwifSxcIkxpbmVXZWlnaHRcIjowLjAsXCJMaW5lVHlwZVwiOjB9fSxcIlRpdGxlU3R5bGVcIjp7XCIkaWRcIjpcIjM5OVwiLFwiRm9udFNldHRpbmdzXCI6e1wiJGlkXCI6XCI0MDBcIixcIkZvbnRTaXplXCI6MTEsXCJGb250TmFtZVwiOlwiQ2FsaWJyaVwiLFwiSXNCb2xkXCI6dHJ1ZSxcIklzSXRhbGljXCI6ZmFsc2UsXCJJc1VuZGVybGluZWRcIjpmYWxzZX0sXCJBdXRvU2l6ZVwiOjAsXCJGb3JlZ3JvdW5kXCI6e1wiJGlkXCI6XCI0MDFcIixcIkNvbG9yXCI6e1wiJGlkXCI6XCI0MDJcIixcIkFcIjoyNTUsXCJSXCI6MCxcIkdcIjowLFwiQlwiOjB9fSxcIkJhY2tncm91bmRGaWxsVHlwZVwiOjAsXCJNYXhXaWR0aFwiOjk2MC4wLFwiTWF4SGVpZ2h0XCI6XCJJbmZpbml0eVwiLFwiU21hcnRGb3JlZ3JvdW5kSXNBY3RpdmVcIjpmYWxzZSxcIkhvcml6b250YWxBbGlnbm1lbnRcIjoyLFwiVmVydGljYWxBbGlnbm1lbnRcIjowLFwiU21hcnRGb3JlZ3JvdW5kXCI6bnVsbCxcIk1hcmdpblwiOntcIiRpZFwiOlwiNDAzXCIsXCJUb3BcIjowLjAsXCJMZWZ0XCI6MC4wLFwiUmlnaHRcIjowLjAsXCJCb3R0b21cIjowLjB9LFwiUGFkZGluZ1wiOntcIiRpZFwiOlwiNDA0XCIsXCJUb3BcIjowLjAsXCJMZWZ0XCI6MC4wLFwiUmlnaHRcIjowLjAsXCJCb3R0b21cIjowLjB9LFwiQmFja2dyb3VuZFwiOntcIiRyZWZcIjpcIjE0OVwifSxcIklzVmlzaWJsZVwiOnRydWUsXCJXaWR0aFwiOjAuMCxcIkhlaWdodFwiOjAuMCxcIkJvcmRlclN0eWxlXCI6e1wiJGlkXCI6XCI0MDVcIixcIkxpbmVDb2xvclwiOm51bGwsXCJMaW5lV2VpZ2h0XCI6MC4wLFwiTGluZVR5cGVcIjowfX0sXCJEYXRlU3R5bGVcIjp7XCIkaWRcIjpcIjQwNlwiLFwiRm9udFNldHRpbmdzXCI6e1wiJGlkXCI6XCI0MDdcIixcIkZvbnRTaXplXCI6MTAsXCJGb250TmFtZVwiOlwiQ2FsaWJyaVwiLFwiSXNCb2xkXCI6ZmFsc2UsXCJJc0l0YWxpY1wiOmZhbHNlLFwiSXNVbmRlcmxpbmVkXCI6ZmFsc2V9LFwiQXV0b1NpemVcIjowLFwiRm9yZWdyb3VuZFwiOntcIiRpZFwiOlwiNDA4XCIsXCJDb2xvclwiOntcIiRpZFwiOlwiND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0MTBcIixcIlRvcFwiOjAuMCxcIkxlZnRcIjowLjAsXCJSaWdodFwiOjAuMCxcIkJvdHRvbVwiOjAuMH0sXCJQYWRkaW5nXCI6e1wiJGlkXCI6XCI0MTFcIixcIlRvcFwiOjAuMCxcIkxlZnRcIjowLjAsXCJSaWdodFwiOjAuMCxcIkJvdHRvbVwiOjAuMH0sXCJCYWNrZ3JvdW5kXCI6e1wiJHJlZlwiOlwiMTU2XCJ9LFwiSXNWaXNpYmxlXCI6dHJ1ZSxcIldpZHRoXCI6MC4wLFwiSGVpZ2h0XCI6MC4wLFwiQm9yZGVyU3R5bGVcIjp7XCIkaWRcIjpcIjQxMlwiLFwiTGluZUNvbG9yXCI6bnVsbCxcIkxpbmVXZWlnaHRcIjowLjAsXCJMaW5lVHlwZVwiOjB9fSxcIkRhdGVGb3JtYXRcIjp7XCIkaWRcIjpcIjQ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e1wiJGlkXCI6XCI0MTRcIixcIlNoYXBlXCI6MixcIlNoYXBlVGhpY2tuZXNzXCI6MSxcIkR1cmF0aW9uRm9ybWF0XCI6MCxcIlBlcmNlbnRhZ2VDb21wbGV0ZVN0eWxlXCI6e1wiJGlkXCI6XCI0MTVcIixcIkZvbnRTZXR0aW5nc1wiOntcIiRpZFwiOlwiNDE2XCIsXCJGb250U2l6ZVwiOjEwLFwiRm9udE5hbWVcIjpcIkNhbGlicmlcIixcIklzQm9sZFwiOmZhbHNlLFwiSXNJdGFsaWNcIjpmYWxzZSxcIklzVW5kZXJsaW5lZFwiOmZhbHNlfSxcIkF1dG9TaXplXCI6MCxcIkZvcmVncm91bmRcIjp7XCIkaWRcIjpcIjQxN1wiLFwiQ29sb3JcIjp7XCIkcmVmXCI6XCIxMThcIn19LFwiQmFja2dyb3VuZEZpbGxUeXBlXCI6MCxcIk1heFdpZHRoXCI6MjAwLjAsXCJNYXhIZWlnaHRcIjpcIkluZmluaXR5XCIsXCJTbWFydEZvcmVncm91bmRJc0FjdGl2ZVwiOmZhbHNlLFwiSG9yaXpvbnRhbEFsaWdubWVudFwiOjAsXCJWZXJ0aWNhbEFsaWdubWVudFwiOjAsXCJTbWFydEZvcmVncm91bmRcIjpudWxsLFwiTWFyZ2luXCI6e1wiJGlkXCI6XCI0MThcIixcIlRvcFwiOjAuMCxcIkxlZnRcIjowLjAsXCJSaWdodFwiOjAuMCxcIkJvdHRvbVwiOjAuMH0sXCJQYWRkaW5nXCI6e1wiJGlkXCI6XCI0MTlcIixcIlRvcFwiOjAuMCxcIkxlZnRcIjowLjAsXCJSaWdodFwiOjAuMCxcIkJvdHRvbVwiOjAuMH0sXCJCYWNrZ3JvdW5kXCI6e1wiJHJlZlwiOlwiMTIxXCJ9LFwiSXNWaXNpYmxlXCI6dHJ1ZSxcIldpZHRoXCI6MC4wLFwiSGVpZ2h0XCI6MC4wLFwiQm9yZGVyU3R5bGVcIjp7XCIkaWRcIjpcIjQyMFwiLFwiTGluZUNvbG9yXCI6bnVsbCxcIkxpbmVXZWlnaHRcIjowLjAsXCJMaW5lVHlwZVwiOjB9fSxcIkR1cmF0aW9uU3R5bGVcIjp7XCIkaWRcIjpcIjQyMVwiLFwiRm9udFNldHRpbmdzXCI6e1wiJGlkXCI6XCI0MjJcIixcIkZvbnRTaXplXCI6MTAsXCJGb250TmFtZVwiOlwiQ2FsaWJyaVwiLFwiSXNCb2xkXCI6ZmFsc2UsXCJJc0l0YWxpY1wiOmZhbHNlLFwiSXNVbmRlcmxpbmVkXCI6ZmFsc2V9LFwiQXV0b1NpemVcIjowLFwiRm9yZWdyb3VuZFwiOntcIiRpZFwiOlwiNDIzXCIsXCJDb2xvclwiOntcIiRyZWZcIjpcIjEyNVwifX0sXCJCYWNrZ3JvdW5kRmlsbFR5cGVcIjowLFwiTWF4V2lkdGhcIjoyMDAuMCxcIk1heEhlaWdodFwiOlwiSW5maW5pdHlcIixcIlNtYXJ0Rm9yZWdyb3VuZElzQWN0aXZlXCI6ZmFsc2UsXCJIb3Jpem9udGFsQWxpZ25tZW50XCI6MCxcIlZlcnRpY2FsQWxpZ25tZW50XCI6MCxcIlNtYXJ0Rm9yZWdyb3VuZFwiOm51bGwsXCJNYXJnaW5cIjp7XCIkaWRcIjpcIjQyNFwiLFwiVG9wXCI6MC4wLFwiTGVmdFwiOjAuMCxcIlJpZ2h0XCI6MC4wLFwiQm90dG9tXCI6MC4wfSxcIlBhZGRpbmdcIjp7XCIkaWRcIjpcIjQyNVwiLFwiVG9wXCI6MC4wLFwiTGVmdFwiOjAuMCxcIlJpZ2h0XCI6MC4wLFwiQm90dG9tXCI6MC4wfSxcIkJhY2tncm91bmRcIjp7XCIkcmVmXCI6XCIxMjhcIn0sXCJJc1Zpc2libGVcIjp0cnVlLFwiV2lkdGhcIjowLjAsXCJIZWlnaHRcIjowLjAsXCJCb3JkZXJTdHlsZVwiOntcIiRpZFwiOlwiNDI2XCIsXCJMaW5lQ29sb3JcIjpudWxsLFwiTGluZVdlaWdodFwiOjAuMCxcIkxpbmVUeXBlXCI6MH19LFwiSG9yaXpvbnRhbENvbm5lY3RvclN0eWxlXCI6e1wiJGlkXCI6XCI0MjdcIixcIkxpbmVDb2xvclwiOntcIiRyZWZcIjpcIjEzMFwifSxcIkxpbmVXZWlnaHRcIjoxLjAsXCJMaW5lVHlwZVwiOjB9LFwiVmVydGljYWxDb25uZWN0b3JTdHlsZVwiOntcIiRpZFwiOlwiNDI4XCIsXCJMaW5lQ29sb3JcIjp7XCIkcmVmXCI6XCIxMzNcIn0sXCJMaW5lV2VpZ2h0XCI6MC4wLFwiTGluZVR5cGVcIjowfSxcIk1hcmdpblwiOm51bGwsXCJTdGFydERhdGVQb3NpdGlvblwiOjQsXCJFbmREYXRlUG9zaXRpb25cIjo0LFwiVGl0bGVQb3NpdGlvblwiOjMsXCJEdXJhdGlvblBvc2l0aW9uXCI6NixcIlBlcmNlbnRhZ2VDb21wbGV0ZWRQb3NpdGlvblwiOjYsXCJTcGFjaW5nXCI6NSxcIklzQmVsb3dUaW1lYmFuZFwiOnRydWUsXCJQZXJjZW50YWdlQ29tcGxldGVTaGFwZU9wYWNpdHlcIjozNSxcIkdyb3VwTmFtZVwiOm51bGwsXCJBdHRhY2hlZE1pbGVzdG9uZXNTdHlsZXNcIjpbXSxcIlNoYXBlU3R5bGVcIjp7XCIkaWRcIjpcIjQyOVwiLFwiTWFyZ2luXCI6e1wiJGlkXCI6XCI0MzBcIixcIlRvcFwiOjAuMCxcIkxlZnRcIjo0LjAsXCJSaWdodFwiOjQuMCxcIkJvdHRvbVwiOjAuMH0sXCJQYWRkaW5nXCI6e1wiJGlkXCI6XCI0MzFcIixcIlRvcFwiOjAuMCxcIkxlZnRcIjowLjAsXCJSaWdodFwiOjAuMCxcIkJvdHRvbVwiOjAuMH0sXCJCYWNrZ3JvdW5kXCI6e1wiJGlkXCI6XCI0MzJcIixcIkNvbG9yXCI6e1wiJGlkXCI6XCI0MzNcIixcIkFcIjoyNTUsXCJSXCI6MjEwLFwiR1wiOjcxLFwiQlwiOjM4fX0sXCJJc1Zpc2libGVcIjp0cnVlLFwiV2lkdGhcIjowLjAsXCJIZWlnaHRcIjoxNi4wLFwiQm9yZGVyU3R5bGVcIjp7XCIkaWRcIjpcIjQzNFwiLFwiTGluZUNvbG9yXCI6e1wiJHJlZlwiOlwiMTQxXCJ9LFwiTGluZVdlaWdodFwiOjAuMCxcIkxpbmVUeXBlXCI6MH19LFwiVGl0bGVTdHlsZVwiOntcIiRpZFwiOlwiNDM1XCIsXCJGb250U2V0dGluZ3NcIjp7XCIkaWRcIjpcIjQzNlwiLFwiRm9udFNpemVcIjoxMSxcIkZvbnROYW1lXCI6XCJDYWxpYnJpXCIsXCJJc0JvbGRcIjp0cnVlLFwiSXNJdGFsaWNcIjpmYWxzZSxcIklzVW5kZXJsaW5lZFwiOmZhbHNlfSxcIkF1dG9TaXplXCI6MCxcIkZvcmVncm91bmRcIjp7XCIkaWRcIjpcIjQzN1wiLFwiQ29sb3JcIjp7XCIkaWRcIjpcIjQzOFwiLFwiQVwiOjI1NSxcIlJcIjowLFwiR1wiOjAsXCJCXCI6MH19LFwiQmFja2dyb3VuZEZpbGxUeXBlXCI6MCxcIk1heFdpZHRoXCI6OTYwLjAsXCJNYXhIZWlnaHRcIjpcIkluZmluaXR5XCIsXCJTbWFydEZvcmVncm91bmRJc0FjdGl2ZVwiOmZhbHNlLFwiSG9yaXpvbnRhbEFsaWdubWVudFwiOjIsXCJWZXJ0aWNhbEFsaWdubWVudFwiOjAsXCJTbWFydEZvcmVncm91bmRcIjpudWxsLFwiTWFyZ2luXCI6e1wiJGlkXCI6XCI0MzlcIixcIlRvcFwiOjAuMCxcIkxlZnRcIjowLjAsXCJSaWdodFwiOjAuMCxcIkJvdHRvbVwiOjAuMH0sXCJQYWRkaW5nXCI6e1wiJGlkXCI6XCI0NDBcIixcIlRvcFwiOjAuMCxcIkxlZnRcIjowLjAsXCJSaWdodFwiOjAuMCxcIkJvdHRvbVwiOjAuMH0sXCJCYWNrZ3JvdW5kXCI6e1wiJHJlZlwiOlwiMTQ5XCJ9LFwiSXNWaXNpYmxlXCI6dHJ1ZSxcIldpZHRoXCI6MC4wLFwiSGVpZ2h0XCI6MC4wLFwiQm9yZGVyU3R5bGVcIjp7XCIkaWRcIjpcIjQ0MVwiLFwiTGluZUNvbG9yXCI6bnVsbCxcIkxpbmVXZWlnaHRcIjowLjAsXCJMaW5lVHlwZVwiOjB9fSxcIkRhdGVTdHlsZVwiOntcIiRpZFwiOlwiNDQyXCIsXCJGb250U2V0dGluZ3NcIjp7XCIkaWRcIjpcIjQ0M1wiLFwiRm9udFNpemVcIjoxMCxcIkZvbnROYW1lXCI6XCJDYWxpYnJpXCIsXCJJc0JvbGRcIjpmYWxzZSxcIklzSXRhbGljXCI6ZmFsc2UsXCJJc1VuZGVybGluZWRcIjpmYWxzZX0sXCJBdXRvU2l6ZVwiOjAsXCJGb3JlZ3JvdW5kXCI6e1wiJGlkXCI6XCI0NDRcIixcIkNvbG9yXCI6e1wiJGlkXCI6XCI0NDV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Q0NlwiLFwiVG9wXCI6MC4wLFwiTGVmdFwiOjAuMCxcIlJpZ2h0XCI6MC4wLFwiQm90dG9tXCI6MC4wfSxcIlBhZGRpbmdcIjp7XCIkaWRcIjpcIjQ0N1wiLFwiVG9wXCI6MC4wLFwiTGVmdFwiOjAuMCxcIlJpZ2h0XCI6MC4wLFwiQm90dG9tXCI6MC4wfSxcIkJhY2tncm91bmRcIjp7XCIkcmVmXCI6XCIxNTZcIn0sXCJJc1Zpc2libGVcIjp0cnVlLFwiV2lkdGhcIjowLjAsXCJIZWlnaHRcIjowLjAsXCJCb3JkZXJTdHlsZVwiOntcIiRpZFwiOlwiNDQ4XCIsXCJMaW5lQ29sb3JcIjpudWxsLFwiTGluZVdlaWdodFwiOjAuMCxcIkxpbmVUeXBlXCI6MH19LFwiRGF0ZUZvcm1hdFwiOntcIiRpZFwiOlwiNDQ5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7XCIkaWRcIjpcIjQ1MFwiLFwiU2hhcGVcIjoyLFwiU2hhcGVUaGlja25lc3NcIjoxLFwiRHVyYXRpb25Gb3JtYXRcIjowLFwiUGVyY2VudGFnZUNvbXBsZXRlU3R5bGVcIjp7XCIkaWRcIjpcIjQ1MVwiLFwiRm9udFNldHRpbmdzXCI6e1wiJGlkXCI6XCI0NTJcIixcIkZvbnRTaXplXCI6MTAsXCJGb250TmFtZVwiOlwiQ2FsaWJyaVwiLFwiSXNCb2xkXCI6ZmFsc2UsXCJJc0l0YWxpY1wiOmZhbHNlLFwiSXNVbmRlcmxpbmVkXCI6ZmFsc2V9LFwiQXV0b1NpemVcIjowLFwiRm9yZWdyb3VuZFwiOntcIiRpZFwiOlwiNDUzXCIsXCJDb2xvclwiOntcIiRyZWZcIjpcIjExOFwifX0sXCJCYWNrZ3JvdW5kRmlsbFR5cGVcIjowLFwiTWF4V2lkdGhcIjoyMDAuMCxcIk1heEhlaWdodFwiOlwiSW5maW5pdHlcIixcIlNtYXJ0Rm9yZWdyb3VuZElzQWN0aXZlXCI6ZmFsc2UsXCJIb3Jpem9udGFsQWxpZ25tZW50XCI6MCxcIlZlcnRpY2FsQWxpZ25tZW50XCI6MCxcIlNtYXJ0Rm9yZWdyb3VuZFwiOm51bGwsXCJNYXJnaW5cIjp7XCIkaWRcIjpcIjQ1NFwiLFwiVG9wXCI6MC4wLFwiTGVmdFwiOjAuMCxcIlJpZ2h0XCI6MC4wLFwiQm90dG9tXCI6MC4wfSxcIlBhZGRpbmdcIjp7XCIkaWRcIjpcIjQ1NVwiLFwiVG9wXCI6MC4wLFwiTGVmdFwiOjAuMCxcIlJpZ2h0XCI6MC4wLFwiQm90dG9tXCI6MC4wfSxcIkJhY2tncm91bmRcIjp7XCIkcmVmXCI6XCIxMjFcIn0sXCJJc1Zpc2libGVcIjp0cnVlLFwiV2lkdGhcIjowLjAsXCJIZWlnaHRcIjowLjAsXCJCb3JkZXJTdHlsZVwiOntcIiRpZFwiOlwiNDU2XCIsXCJMaW5lQ29sb3JcIjpudWxsLFwiTGluZVdlaWdodFwiOjAuMCxcIkxpbmVUeXBlXCI6MH19LFwiRHVyYXRpb25TdHlsZVwiOntcIiRpZFwiOlwiNDU3XCIsXCJGb250U2V0dGluZ3NcIjp7XCIkaWRcIjpcIjQ1OFwiLFwiRm9udFNpemVcIjoxMCxcIkZvbnROYW1lXCI6XCJDYWxpYnJpXCIsXCJJc0JvbGRcIjpmYWxzZSxcIklzSXRhbGljXCI6ZmFsc2UsXCJJc1VuZGVybGluZWRcIjpmYWxzZX0sXCJBdXRvU2l6ZVwiOjAsXCJGb3JlZ3JvdW5kXCI6e1wiJGlkXCI6XCI0NTlcIixcIkNvbG9yXCI6e1wiJHJlZlwiOlwiMTI1XCJ9fSxcIkJhY2tncm91bmRGaWxsVHlwZVwiOjAsXCJNYXhXaWR0aFwiOjIwMC4wLFwiTWF4SGVpZ2h0XCI6XCJJbmZpbml0eVwiLFwiU21hcnRGb3JlZ3JvdW5kSXNBY3RpdmVcIjpmYWxzZSxcIkhvcml6b250YWxBbGlnbm1lbnRcIjowLFwiVmVydGljYWxBbGlnbm1lbnRcIjowLFwiU21hcnRGb3JlZ3JvdW5kXCI6bnVsbCxcIk1hcmdpblwiOntcIiRpZFwiOlwiNDYwXCIsXCJUb3BcIjowLjAsXCJMZWZ0XCI6MC4wLFwiUmlnaHRcIjowLjAsXCJCb3R0b21cIjowLjB9LFwiUGFkZGluZ1wiOntcIiRpZFwiOlwiNDYxXCIsXCJUb3BcIjowLjAsXCJMZWZ0XCI6MC4wLFwiUmlnaHRcIjowLjAsXCJCb3R0b21cIjowLjB9LFwiQmFja2dyb3VuZFwiOntcIiRyZWZcIjpcIjEyOFwifSxcIklzVmlzaWJsZVwiOnRydWUsXCJXaWR0aFwiOjAuMCxcIkhlaWdodFwiOjAuMCxcIkJvcmRlclN0eWxlXCI6e1wiJGlkXCI6XCI0NjJcIixcIkxpbmVDb2xvclwiOm51bGwsXCJMaW5lV2VpZ2h0XCI6MC4wLFwiTGluZVR5cGVcIjowfX0sXCJIb3Jpem9udGFsQ29ubmVjdG9yU3R5bGVcIjp7XCIkaWRcIjpcIjQ2M1wiLFwiTGluZUNvbG9yXCI6e1wiJHJlZlwiOlwiMTMwXCJ9LFwiTGluZVdlaWdodFwiOjEuMCxcIkxpbmVUeXBlXCI6MH0sXCJWZXJ0aWNhbENvbm5lY3RvclN0eWxlXCI6e1wiJGlkXCI6XCI0NjRcIixcIkxpbmVDb2xvclwiOntcIiRyZWZcIjpcIjEzM1wifSxcIkxpbmVXZWlnaHRcIjowLjAsXCJMaW5lVHlwZVwiOjB9LFwiTWFyZ2luXCI6bnVsbCxcIlN0YXJ0RGF0ZVBvc2l0aW9uXCI6NCxcIkVuZERhdGVQb3NpdGlvblwiOjQsXCJUaXRsZVBvc2l0aW9uXCI6MyxcIkR1cmF0aW9uUG9zaXRpb25cIjo2LFwiUGVyY2VudGFnZUNvbXBsZXRlZFBvc2l0aW9uXCI6NixcIlNwYWNpbmdcIjo1LFwiSXNCZWxvd1RpbWViYW5kXCI6dHJ1ZSxcIlBlcmNlbnRhZ2VDb21wbGV0ZVNoYXBlT3BhY2l0eVwiOjM1LFwiR3JvdXBOYW1lXCI6bnVsbCxcIkF0dGFjaGVkTWlsZXN0b25lc1N0eWxlc1wiOltdLFwiU2hhcGVTdHlsZVwiOntcIiRpZFwiOlwiNDY1XCIsXCJNYXJnaW5cIjp7XCIkaWRcIjpcIjQ2NlwiLFwiVG9wXCI6MC4wLFwiTGVmdFwiOjQuMCxcIlJpZ2h0XCI6NC4wLFwiQm90dG9tXCI6MC4wfSxcIlBhZGRpbmdcIjp7XCIkaWRcIjpcIjQ2N1wiLFwiVG9wXCI6MC4wLFwiTGVmdFwiOjAuMCxcIlJpZ2h0XCI6MC4wLFwiQm90dG9tXCI6MC4wfSxcIkJhY2tncm91bmRcIjp7XCIkaWRcIjpcIjQ2OFwiLFwiQ29sb3JcIjp7XCIkaWRcIjpcIjQ2OVwiLFwiQVwiOjI1NSxcIlJcIjoyMTAsXCJHXCI6NzEsXCJCXCI6Mzh9fSxcIklzVmlzaWJsZVwiOnRydWUsXCJXaWR0aFwiOjAuMCxcIkhlaWdodFwiOjE2LjAsXCJCb3JkZXJTdHlsZVwiOntcIiRpZFwiOlwiNDcwXCIsXCJMaW5lQ29sb3JcIjp7XCIkcmVmXCI6XCIxNDFcIn0sXCJMaW5lV2VpZ2h0XCI6MC4wLFwiTGluZVR5cGVcIjowfX0sXCJUaXRsZVN0eWxlXCI6e1wiJGlkXCI6XCI0NzFcIixcIkZvbnRTZXR0aW5nc1wiOntcIiRpZFwiOlwiNDcyXCIsXCJGb250U2l6ZVwiOjExLFwiRm9udE5hbWVcIjpcIkNhbGlicmlcIixcIklzQm9sZFwiOnRydWUsXCJJc0l0YWxpY1wiOmZhbHNlLFwiSXNVbmRlcmxpbmVkXCI6ZmFsc2V9LFwiQXV0b1NpemVcIjowLFwiRm9yZWdyb3VuZFwiOntcIiRpZFwiOlwiNDczXCIsXCJDb2xvclwiOntcIiRpZFwiOlwiNDc0XCIsXCJBXCI6MjU1LFwiUlwiOjAsXCJHXCI6MCxcIkJcIjowfX0sXCJCYWNrZ3JvdW5kRmlsbFR5cGVcIjowLFwiTWF4V2lkdGhcIjo5NjAuMCxcIk1heEhlaWdodFwiOlwiSW5maW5pdHlcIixcIlNtYXJ0Rm9yZWdyb3VuZElzQWN0aXZlXCI6ZmFsc2UsXCJIb3Jpem9udGFsQWxpZ25tZW50XCI6MixcIlZlcnRpY2FsQWxpZ25tZW50XCI6MCxcIlNtYXJ0Rm9yZWdyb3VuZFwiOm51bGwsXCJNYXJnaW5cIjp7XCIkaWRcIjpcIjQ3NVwiLFwiVG9wXCI6MC4wLFwiTGVmdFwiOjAuMCxcIlJpZ2h0XCI6MC4wLFwiQm90dG9tXCI6MC4wfSxcIlBhZGRpbmdcIjp7XCIkaWRcIjpcIjQ3NlwiLFwiVG9wXCI6MC4wLFwiTGVmdFwiOjAuMCxcIlJpZ2h0XCI6MC4wLFwiQm90dG9tXCI6MC4wfSxcIkJhY2tncm91bmRcIjp7XCIkcmVmXCI6XCIxNDlcIn0sXCJJc1Zpc2libGVcIjp0cnVlLFwiV2lkdGhcIjowLjAsXCJIZWlnaHRcIjowLjAsXCJCb3JkZXJTdHlsZVwiOntcIiRpZFwiOlwiNDc3XCIsXCJMaW5lQ29sb3JcIjpudWxsLFwiTGluZVdlaWdodFwiOjAuMCxcIkxpbmVUeXBlXCI6MH19LFwiRGF0ZVN0eWxlXCI6e1wiJGlkXCI6XCI0NzhcIixcIkZvbnRTZXR0aW5nc1wiOntcIiRpZFwiOlwiNDc5XCIsXCJGb250U2l6ZVwiOjEwLFwiRm9udE5hbWVcIjpcIkNhbGlicmlcIixcIklzQm9sZFwiOmZhbHNlLFwiSXNJdGFsaWNcIjpmYWxzZSxcIklzVW5kZXJsaW5lZFwiOmZhbHNlfSxcIkF1dG9TaXplXCI6MCxcIkZvcmVncm91bmRcIjp7XCIkaWRcIjpcIjQ4MFwiLFwiQ29sb3JcIjp7XCIkaWRcIjpcIjQ4M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NDgyXCIsXCJUb3BcIjowLjAsXCJMZWZ0XCI6MC4wLFwiUmlnaHRcIjowLjAsXCJCb3R0b21cIjowLjB9LFwiUGFkZGluZ1wiOntcIiRpZFwiOlwiNDgzXCIsXCJUb3BcIjowLjAsXCJMZWZ0XCI6MC4wLFwiUmlnaHRcIjowLjAsXCJCb3R0b21cIjowLjB9LFwiQmFja2dyb3VuZFwiOntcIiRyZWZcIjpcIjE1NlwifSxcIklzVmlzaWJsZVwiOnRydWUsXCJXaWR0aFwiOjAuMCxcIkhlaWdodFwiOjAuMCxcIkJvcmRlclN0eWxlXCI6e1wiJGlkXCI6XCI0ODRcIixcIkxpbmVDb2xvclwiOm51bGwsXCJMaW5lV2VpZ2h0XCI6MC4wLFwiTGluZVR5cGVcIjowfX0sXCJEYXRlRm9ybWF0XCI6e1wiJGlkXCI6XCI0ODV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Dg2XCIsXCJTaGFwZVwiOjIsXCJTaGFwZVRoaWNrbmVzc1wiOjEsXCJEdXJhdGlvbkZvcm1hdFwiOjAsXCJQZXJjZW50YWdlQ29tcGxldGVTdHlsZVwiOntcIiRpZFwiOlwiNDg3XCIsXCJGb250U2V0dGluZ3NcIjp7XCIkaWRcIjpcIjQ4OFwiLFwiRm9udFNpemVcIjoxMCxcIkZvbnROYW1lXCI6XCJDYWxpYnJpXCIsXCJJc0JvbGRcIjpmYWxzZSxcIklzSXRhbGljXCI6ZmFsc2UsXCJJc1VuZGVybGluZWRcIjpmYWxzZX0sXCJBdXRvU2l6ZVwiOjAsXCJGb3JlZ3JvdW5kXCI6e1wiJGlkXCI6XCI0ODlcIixcIkNvbG9yXCI6e1wiJHJlZlwiOlwiMTE4XCJ9fSxcIkJhY2tncm91bmRGaWxsVHlwZVwiOjAsXCJNYXhXaWR0aFwiOjIwMC4wLFwiTWF4SGVpZ2h0XCI6XCJJbmZpbml0eVwiLFwiU21hcnRGb3JlZ3JvdW5kSXNBY3RpdmVcIjpmYWxzZSxcIkhvcml6b250YWxBbGlnbm1lbnRcIjowLFwiVmVydGljYWxBbGlnbm1lbnRcIjowLFwiU21hcnRGb3JlZ3JvdW5kXCI6bnVsbCxcIk1hcmdpblwiOntcIiRpZFwiOlwiNDkwXCIsXCJUb3BcIjowLjAsXCJMZWZ0XCI6MC4wLFwiUmlnaHRcIjowLjAsXCJCb3R0b21cIjowLjB9LFwiUGFkZGluZ1wiOntcIiRpZFwiOlwiNDkxXCIsXCJUb3BcIjowLjAsXCJMZWZ0XCI6MC4wLFwiUmlnaHRcIjowLjAsXCJCb3R0b21cIjowLjB9LFwiQmFja2dyb3VuZFwiOntcIiRyZWZcIjpcIjEyMVwifSxcIklzVmlzaWJsZVwiOnRydWUsXCJXaWR0aFwiOjAuMCxcIkhlaWdodFwiOjAuMCxcIkJvcmRlclN0eWxlXCI6e1wiJGlkXCI6XCI0OTJcIixcIkxpbmVDb2xvclwiOm51bGwsXCJMaW5lV2VpZ2h0XCI6MC4wLFwiTGluZVR5cGVcIjowfX0sXCJEdXJhdGlvblN0eWxlXCI6e1wiJGlkXCI6XCI0OTNcIixcIkZvbnRTZXR0aW5nc1wiOntcIiRpZFwiOlwiNDk0XCIsXCJGb250U2l6ZVwiOjEwLFwiRm9udE5hbWVcIjpcIkNhbGlicmlcIixcIklzQm9sZFwiOmZhbHNlLFwiSXNJdGFsaWNcIjpmYWxzZSxcIklzVW5kZXJsaW5lZFwiOmZhbHNlfSxcIkF1dG9TaXplXCI6MCxcIkZvcmVncm91bmRcIjp7XCIkaWRcIjpcIjQ5NVwiLFwiQ29sb3JcIjp7XCIkcmVmXCI6XCIxMjVcIn19LFwiQmFja2dyb3VuZEZpbGxUeXBlXCI6MCxcIk1heFdpZHRoXCI6MjAwLjAsXCJNYXhIZWlnaHRcIjpcIkluZmluaXR5XCIsXCJTbWFydEZvcmVncm91bmRJc0FjdGl2ZVwiOmZhbHNlLFwiSG9yaXpvbnRhbEFsaWdubWVudFwiOjAsXCJWZXJ0aWNhbEFsaWdubWVudFwiOjAsXCJTbWFydEZvcmVncm91bmRcIjpudWxsLFwiTWFyZ2luXCI6e1wiJGlkXCI6XCI0OTZcIixcIlRvcFwiOjAuMCxcIkxlZnRcIjowLjAsXCJSaWdodFwiOjAuMCxcIkJvdHRvbVwiOjAuMH0sXCJQYWRkaW5nXCI6e1wiJGlkXCI6XCI0OTdcIixcIlRvcFwiOjAuMCxcIkxlZnRcIjowLjAsXCJSaWdodFwiOjAuMCxcIkJvdHRvbVwiOjAuMH0sXCJCYWNrZ3JvdW5kXCI6e1wiJHJlZlwiOlwiMTI4XCJ9LFwiSXNWaXNpYmxlXCI6dHJ1ZSxcIldpZHRoXCI6MC4wLFwiSGVpZ2h0XCI6MC4wLFwiQm9yZGVyU3R5bGVcIjp7XCIkaWRcIjpcIjQ5OFwiLFwiTGluZUNvbG9yXCI6bnVsbCxcIkxpbmVXZWlnaHRcIjowLjAsXCJMaW5lVHlwZVwiOjB9fSxcIkhvcml6b250YWxDb25uZWN0b3JTdHlsZVwiOntcIiRpZFwiOlwiNDk5XCIsXCJMaW5lQ29sb3JcIjp7XCIkcmVmXCI6XCIxMzBcIn0sXCJMaW5lV2VpZ2h0XCI6MS4wLFwiTGluZVR5cGVcIjowfSxcIlZlcnRpY2FsQ29ubmVjdG9yU3R5bGVcIjp7XCIkaWRcIjpcIjUwMFwiLFwiTGluZUNvbG9yXCI6e1wiJHJlZlwiOlwiMTMzXCJ9LFwiTGluZVdlaWdodFwiOjAuMCxcIkxpbmVUeXBlXCI6MH0sXCJNYXJnaW5cIjpudWxsLFwiU3RhcnREYXRlUG9zaXRpb25cIjo0LFwiRW5kRGF0ZVBvc2l0aW9uXCI6NCxcIlRpdGxlUG9zaXRpb25cIjozLFwiRHVyYXRpb25Qb3NpdGlvblwiOjYsXCJQZXJjZW50YWdlQ29tcGxldGVkUG9zaXRpb25cIjo2LFwiU3BhY2luZ1wiOjUsXCJJc0JlbG93VGltZWJhbmRcIjp0cnVlLFwiUGVyY2VudGFnZUNvbXBsZXRlU2hhcGVPcGFjaXR5XCI6MzUsXCJHcm91cE5hbWVcIjpudWxsLFwiQXR0YWNoZWRNaWxlc3RvbmVzU3R5bGVzXCI6W10sXCJTaGFwZVN0eWxlXCI6e1wiJGlkXCI6XCI1MDFcIixcIk1hcmdpblwiOntcIiRpZFwiOlwiNTAyXCIsXCJUb3BcIjowLjAsXCJMZWZ0XCI6NC4wLFwiUmlnaHRcIjo0LjAsXCJCb3R0b21cIjowLjB9LFwiUGFkZGluZ1wiOntcIiRpZFwiOlwiNTAzXCIsXCJUb3BcIjowLjAsXCJMZWZ0XCI6MC4wLFwiUmlnaHRcIjowLjAsXCJCb3R0b21cIjowLjB9LFwiQmFja2dyb3VuZFwiOntcIiRpZFwiOlwiNTA0XCIsXCJDb2xvclwiOntcIiRpZFwiOlwiNTA1XCIsXCJBXCI6MjU1LFwiUlwiOjk4LFwiR1wiOjE4MSxcIkJcIjoxMjN9fSxcIklzVmlzaWJsZVwiOnRydWUsXCJXaWR0aFwiOjAuMCxcIkhlaWdodFwiOjE2LjAsXCJCb3JkZXJTdHlsZVwiOntcIiRpZFwiOlwiNTA2XCIsXCJMaW5lQ29sb3JcIjp7XCIkcmVmXCI6XCIxNDFcIn0sXCJMaW5lV2VpZ2h0XCI6MC4wLFwiTGluZVR5cGVcIjowfX0sXCJUaXRsZVN0eWxlXCI6e1wiJGlkXCI6XCI1MDdcIixcIkZvbnRTZXR0aW5nc1wiOntcIiRpZFwiOlwiNTA4XCIsXCJGb250U2l6ZVwiOjExLFwiRm9udE5hbWVcIjpcIkNhbGlicmlcIixcIklzQm9sZFwiOnRydWUsXCJJc0l0YWxpY1wiOmZhbHNlLFwiSXNVbmRlcmxpbmVkXCI6ZmFsc2V9LFwiQXV0b1NpemVcIjowLFwiRm9yZWdyb3VuZFwiOntcIiRpZFwiOlwiNTA5XCIsXCJDb2xvclwiOntcIiRpZFwiOlwiNTEwXCIsXCJBXCI6MjU1LFwiUlwiOjAsXCJHXCI6MCxcIkJcIjowfX0sXCJCYWNrZ3JvdW5kRmlsbFR5cGVcIjowLFwiTWF4V2lkdGhcIjo5NjAuMCxcIk1heEhlaWdodFwiOlwiSW5maW5pdHlcIixcIlNtYXJ0Rm9yZWdyb3VuZElzQWN0aXZlXCI6ZmFsc2UsXCJIb3Jpem9udGFsQWxpZ25tZW50XCI6MixcIlZlcnRpY2FsQWxpZ25tZW50XCI6MCxcIlNtYXJ0Rm9yZWdyb3VuZFwiOm51bGwsXCJNYXJnaW5cIjp7XCIkaWRcIjpcIjUxMVwiLFwiVG9wXCI6MC4wLFwiTGVmdFwiOjAuMCxcIlJpZ2h0XCI6MC4wLFwiQm90dG9tXCI6MC4wfSxcIlBhZGRpbmdcIjp7XCIkaWRcIjpcIjUxMlwiLFwiVG9wXCI6MC4wLFwiTGVmdFwiOjAuMCxcIlJpZ2h0XCI6MC4wLFwiQm90dG9tXCI6MC4wfSxcIkJhY2tncm91bmRcIjp7XCIkcmVmXCI6XCIxNDlcIn0sXCJJc1Zpc2libGVcIjp0cnVlLFwiV2lkdGhcIjowLjAsXCJIZWlnaHRcIjowLjAsXCJCb3JkZXJTdHlsZVwiOntcIiRpZFwiOlwiNTEzXCIsXCJMaW5lQ29sb3JcIjpudWxsLFwiTGluZVdlaWdodFwiOjAuMCxcIkxpbmVUeXBlXCI6MH19LFwiRGF0ZVN0eWxlXCI6e1wiJGlkXCI6XCI1MTRcIixcIkZvbnRTZXR0aW5nc1wiOntcIiRpZFwiOlwiNTE1XCIsXCJGb250U2l6ZVwiOjEwLFwiRm9udE5hbWVcIjpcIkNhbGlicmlcIixcIklzQm9sZFwiOmZhbHNlLFwiSXNJdGFsaWNcIjpmYWxzZSxcIklzVW5kZXJsaW5lZFwiOmZhbHNlfSxcIkF1dG9TaXplXCI6MCxcIkZvcmVncm91bmRcIjp7XCIkaWRcIjpcIjUxNlwiLFwiQ29sb3JcIjp7XCIkaWRcIjpcIjUxN1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NTE4XCIsXCJUb3BcIjowLjAsXCJMZWZ0XCI6MC4wLFwiUmlnaHRcIjowLjAsXCJCb3R0b21cIjowLjB9LFwiUGFkZGluZ1wiOntcIiRpZFwiOlwiNTE5XCIsXCJUb3BcIjowLjAsXCJMZWZ0XCI6MC4wLFwiUmlnaHRcIjowLjAsXCJCb3R0b21cIjowLjB9LFwiQmFja2dyb3VuZFwiOntcIiRyZWZcIjpcIjE1NlwifSxcIklzVmlzaWJsZVwiOnRydWUsXCJXaWR0aFwiOjAuMCxcIkhlaWdodFwiOjAuMCxcIkJvcmRlclN0eWxlXCI6e1wiJGlkXCI6XCI1MjBcIixcIkxpbmVDb2xvclwiOm51bGwsXCJMaW5lV2VpZ2h0XCI6MC4wLFwiTGluZVR5cGVcIjowfX0sXCJEYXRlRm9ybWF0XCI6e1wiJGlkXCI6XCI1MjF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HtcIiRpZFwiOlwiNTIyXCIsXCJTaGFwZVwiOjIsXCJTaGFwZVRoaWNrbmVzc1wiOjEsXCJEdXJhdGlvbkZvcm1hdFwiOjAsXCJQZXJjZW50YWdlQ29tcGxldGVTdHlsZVwiOntcIiRpZFwiOlwiNTIzXCIsXCJGb250U2V0dGluZ3NcIjp7XCIkaWRcIjpcIjUyNFwiLFwiRm9udFNpemVcIjoxMCxcIkZvbnROYW1lXCI6XCJDYWxpYnJpXCIsXCJJc0JvbGRcIjpmYWxzZSxcIklzSXRhbGljXCI6ZmFsc2UsXCJJc1VuZGVybGluZWRcIjpmYWxzZX0sXCJBdXRvU2l6ZVwiOjAsXCJGb3JlZ3JvdW5kXCI6e1wiJGlkXCI6XCI1MjVcIixcIkNvbG9yXCI6e1wiJHJlZlwiOlwiMTE4XCJ9fSxcIkJhY2tncm91bmRGaWxsVHlwZVwiOjAsXCJNYXhXaWR0aFwiOjIwMC4wLFwiTWF4SGVpZ2h0XCI6XCJJbmZpbml0eVwiLFwiU21hcnRGb3JlZ3JvdW5kSXNBY3RpdmVcIjpmYWxzZSxcIkhvcml6b250YWxBbGlnbm1lbnRcIjowLFwiVmVydGljYWxBbGlnbm1lbnRcIjowLFwiU21hcnRGb3JlZ3JvdW5kXCI6bnVsbCxcIk1hcmdpblwiOntcIiRpZFwiOlwiNTI2XCIsXCJUb3BcIjowLjAsXCJMZWZ0XCI6MC4wLFwiUmlnaHRcIjowLjAsXCJCb3R0b21cIjowLjB9LFwiUGFkZGluZ1wiOntcIiRpZFwiOlwiNTI3XCIsXCJUb3BcIjowLjAsXCJMZWZ0XCI6MC4wLFwiUmlnaHRcIjowLjAsXCJCb3R0b21cIjowLjB9LFwiQmFja2dyb3VuZFwiOntcIiRyZWZcIjpcIjEyMVwifSxcIklzVmlzaWJsZVwiOnRydWUsXCJXaWR0aFwiOjAuMCxcIkhlaWdodFwiOjAuMCxcIkJvcmRlclN0eWxlXCI6e1wiJGlkXCI6XCI1MjhcIixcIkxpbmVDb2xvclwiOm51bGwsXCJMaW5lV2VpZ2h0XCI6MC4wLFwiTGluZVR5cGVcIjowfX0sXCJEdXJhdGlvblN0eWxlXCI6e1wiJGlkXCI6XCI1MjlcIixcIkZvbnRTZXR0aW5nc1wiOntcIiRpZFwiOlwiNTMwXCIsXCJGb250U2l6ZVwiOjEwLFwiRm9udE5hbWVcIjpcIkNhbGlicmlcIixcIklzQm9sZFwiOmZhbHNlLFwiSXNJdGFsaWNcIjpmYWxzZSxcIklzVW5kZXJsaW5lZFwiOmZhbHNlfSxcIkF1dG9TaXplXCI6MCxcIkZvcmVncm91bmRcIjp7XCIkaWRcIjpcIjUzMVwiLFwiQ29sb3JcIjp7XCIkcmVmXCI6XCIxMjVcIn19LFwiQmFja2dyb3VuZEZpbGxUeXBlXCI6MCxcIk1heFdpZHRoXCI6MjAwLjAsXCJNYXhIZWlnaHRcIjpcIkluZmluaXR5XCIsXCJTbWFydEZvcmVncm91bmRJc0FjdGl2ZVwiOmZhbHNlLFwiSG9yaXpvbnRhbEFsaWdubWVudFwiOjAsXCJWZXJ0aWNhbEFsaWdubWVudFwiOjAsXCJTbWFydEZvcmVncm91bmRcIjpudWxsLFwiTWFyZ2luXCI6e1wiJGlkXCI6XCI1MzJcIixcIlRvcFwiOjAuMCxcIkxlZnRcIjowLjAsXCJSaWdodFwiOjAuMCxcIkJvdHRvbVwiOjAuMH0sXCJQYWRkaW5nXCI6e1wiJGlkXCI6XCI1MzNcIixcIlRvcFwiOjAuMCxcIkxlZnRcIjowLjAsXCJSaWdodFwiOjAuMCxcIkJvdHRvbVwiOjAuMH0sXCJCYWNrZ3JvdW5kXCI6e1wiJHJlZlwiOlwiMTI4XCJ9LFwiSXNWaXNpYmxlXCI6dHJ1ZSxcIldpZHRoXCI6MC4wLFwiSGVpZ2h0XCI6MC4wLFwiQm9yZGVyU3R5bGVcIjp7XCIkaWRcIjpcIjUzNFwiLFwiTGluZUNvbG9yXCI6bnVsbCxcIkxpbmVXZWlnaHRcIjowLjAsXCJMaW5lVHlwZVwiOjB9fSxcIkhvcml6b250YWxDb25uZWN0b3JTdHlsZVwiOntcIiRpZFwiOlwiNTM1XCIsXCJMaW5lQ29sb3JcIjp7XCIkcmVmXCI6XCIxMzBcIn0sXCJMaW5lV2VpZ2h0XCI6MS4wLFwiTGluZVR5cGVcIjowfSxcIlZlcnRpY2FsQ29ubmVjdG9yU3R5bGVcIjp7XCIkaWRcIjpcIjUzNlwiLFwiTGluZUNvbG9yXCI6e1wiJHJlZlwiOlwiMTMzXCJ9LFwiTGluZVdlaWdodFwiOjAuMCxcIkxpbmVUeXBlXCI6MH0sXCJNYXJnaW5cIjpudWxsLFwiU3RhcnREYXRlUG9zaXRpb25cIjo0LFwiRW5kRGF0ZVBvc2l0aW9uXCI6NCxcIlRpdGxlUG9zaXRpb25cIjozLFwiRHVyYXRpb25Qb3NpdGlvblwiOjYsXCJQZXJjZW50YWdlQ29tcGxldGVkUG9zaXRpb25cIjo2LFwiU3BhY2luZ1wiOjUsXCJJc0JlbG93VGltZWJhbmRcIjp0cnVlLFwiUGVyY2VudGFnZUNvbXBsZXRlU2hhcGVPcGFjaXR5XCI6MzUsXCJHcm91cE5hbWVcIjpudWxsLFwiQXR0YWNoZWRNaWxlc3RvbmVzU3R5bGVzXCI6W10sXCJTaGFwZVN0eWxlXCI6e1wiJGlkXCI6XCI1MzdcIixcIk1hcmdpblwiOntcIiRpZFwiOlwiNTM4XCIsXCJUb3BcIjowLjAsXCJMZWZ0XCI6NC4wLFwiUmlnaHRcIjo0LjAsXCJCb3R0b21cIjowLjB9LFwiUGFkZGluZ1wiOntcIiRpZFwiOlwiNTM5XCIsXCJUb3BcIjowLjAsXCJMZWZ0XCI6MC4wLFwiUmlnaHRcIjowLjAsXCJCb3R0b21cIjowLjB9LFwiQmFja2dyb3VuZFwiOntcIiRpZFwiOlwiNTQwXCIsXCJDb2xvclwiOntcIiRpZFwiOlwiNTQxXCIsXCJBXCI6MjU1LFwiUlwiOjk4LFwiR1wiOjE4MSxcIkJcIjoxMjN9fSxcIklzVmlzaWJsZVwiOnRydWUsXCJXaWR0aFwiOjAuMCxcIkhlaWdodFwiOjE2LjAsXCJCb3JkZXJTdHlsZVwiOntcIiRpZFwiOlwiNTQyXCIsXCJMaW5lQ29sb3JcIjp7XCIkcmVmXCI6XCIxNDFcIn0sXCJMaW5lV2VpZ2h0XCI6MC4wLFwiTGluZVR5cGVcIjowfX0sXCJUaXRsZVN0eWxlXCI6e1wiJGlkXCI6XCI1NDNcIixcIkZvbnRTZXR0aW5nc1wiOntcIiRpZFwiOlwiNTQ0XCIsXCJGb250U2l6ZVwiOjExLFwiRm9udE5hbWVcIjpcIkNhbGlicmlcIixcIklzQm9sZFwiOnRydWUsXCJJc0l0YWxpY1wiOmZhbHNlLFwiSXNVbmRlcmxpbmVkXCI6ZmFsc2V9LFwiQXV0b1NpemVcIjowLFwiRm9yZWdyb3VuZFwiOntcIiRpZFwiOlwiNTQ1XCIsXCJDb2xvclwiOntcIiRpZFwiOlwiNTQ2XCIsXCJBXCI6MjU1LFwiUlwiOjAsXCJHXCI6MCxcIkJcIjowfX0sXCJCYWNrZ3JvdW5kRmlsbFR5cGVcIjowLFwiTWF4V2lkdGhcIjo5NjAuMCxcIk1heEhlaWdodFwiOlwiSW5maW5pdHlcIixcIlNtYXJ0Rm9yZWdyb3VuZElzQWN0aXZlXCI6ZmFsc2UsXCJIb3Jpem9udGFsQWxpZ25tZW50XCI6MixcIlZlcnRpY2FsQWxpZ25tZW50XCI6MCxcIlNtYXJ0Rm9yZWdyb3VuZFwiOm51bGwsXCJNYXJnaW5cIjp7XCIkaWRcIjpcIjU0N1wiLFwiVG9wXCI6MC4wLFwiTGVmdFwiOjAuMCxcIlJpZ2h0XCI6MC4wLFwiQm90dG9tXCI6MC4wfSxcIlBhZGRpbmdcIjp7XCIkaWRcIjpcIjU0OFwiLFwiVG9wXCI6MC4wLFwiTGVmdFwiOjAuMCxcIlJpZ2h0XCI6MC4wLFwiQm90dG9tXCI6MC4wfSxcIkJhY2tncm91bmRcIjp7XCIkcmVmXCI6XCIxNDlcIn0sXCJJc1Zpc2libGVcIjp0cnVlLFwiV2lkdGhcIjowLjAsXCJIZWlnaHRcIjowLjAsXCJCb3JkZXJTdHlsZVwiOntcIiRpZFwiOlwiNTQ5XCIsXCJMaW5lQ29sb3JcIjpudWxsLFwiTGluZVdlaWdodFwiOjAuMCxcIkxpbmVUeXBlXCI6MH19LFwiRGF0ZVN0eWxlXCI6e1wiJGlkXCI6XCI1NTBcIixcIkZvbnRTZXR0aW5nc1wiOntcIiRpZFwiOlwiNTUxXCIsXCJGb250U2l6ZVwiOjEwLFwiRm9udE5hbWVcIjpcIkNhbGlicmlcIixcIklzQm9sZFwiOmZhbHNlLFwiSXNJdGFsaWNcIjpmYWxzZSxcIklzVW5kZXJsaW5lZFwiOmZhbHNlfSxcIkF1dG9TaXplXCI6MCxcIkZvcmVncm91bmRcIjp7XCIkaWRcIjpcIjU1MlwiLFwiQ29sb3JcIjp7XCIkaWRcIjpcIjU1M1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NTU0XCIsXCJUb3BcIjowLjAsXCJMZWZ0XCI6MC4wLFwiUmlnaHRcIjowLjAsXCJCb3R0b21cIjowLjB9LFwiUGFkZGluZ1wiOntcIiRpZFwiOlwiNTU1XCIsXCJUb3BcIjowLjAsXCJMZWZ0XCI6MC4wLFwiUmlnaHRcIjowLjAsXCJCb3R0b21cIjowLjB9LFwiQmFja2dyb3VuZFwiOntcIiRyZWZcIjpcIjE1NlwifSxcIklzVmlzaWJsZVwiOnRydWUsXCJXaWR0aFwiOjAuMCxcIkhlaWdodFwiOjAuMCxcIkJvcmRlclN0eWxlXCI6e1wiJGlkXCI6XCI1NTZcIixcIkxpbmVDb2xvclwiOm51bGwsXCJMaW5lV2VpZ2h0XCI6MC4wLFwiTGluZVR5cGVcIjowfX0sXCJEYXRlRm9ybWF0XCI6e1wiJGlkXCI6XCI1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XSxcIkN1c3RvbVN3aW1sYW5lRGVmaW5pdGlvblN0eWxlTGlzdFwiOltdLFwiQ3VzdG9tU3dpbWxhbmVWMlN0eWxlTGlzdFwiOltdLFwiR3JpZGxpbmVQYW5lbFN0eWxlXCI6e1wiJGlkXCI6XCI1NThcIixcIkdyaWRsaW5lU3R5bGVcIjp7XCIkaWRcIjpcIjU1OVwiLFwiTGluZUNvbG9yXCI6e1wiJGlkXCI6XCI1NjBcIixcIiR0eXBlXCI6XCJOTFJFLkNvbW1vbi5Eb20uU29saWRDb2xvckJydXNoLCBOTFJFLkNvbW1vblwiLFwiQ29sb3JcIjp7XCIkaWRcIjpcIjU2MVwiLFwiQVwiOjM4LFwiUlwiOjkxLFwiR1wiOjE1NSxcIkJcIjoyMTN9fSxcIkxpbmVXZWlnaHRcIjoxLjAsXCJMaW5lVHlwZVwiOjB9LFwiSXNWaXNpYmxlXCI6dHJ1ZX0sXCJBY3Rpdml0eUxpbmVQYW5lbFN0eWxlXCI6e1wiJGlkXCI6XCI1NjJcIixcIkFjdGl2aXR5TGluZVN0eWxlXCI6e1wiJGlkXCI6XCI1NjNcIixcIkxpbmVDb2xvclwiOntcIiRpZFwiOlwiNTY0XCIsXCIkdHlwZVwiOlwiTkxSRS5Db21tb24uRG9tLlNvbGlkQ29sb3JCcnVzaCwgTkxSRS5Db21tb25cIixcIkNvbG9yXCI6e1wiJGlkXCI6XCI1NjVcIixcIkFcIjozOCxcIlJcIjo2OCxcIkdcIjoxMTQsXCJCXCI6MTk2fX0sXCJMaW5lV2VpZ2h0XCI6MS4wLFwiTGluZVR5cGVcIjowfSxcIklzVmlzaWJsZVwiOnRydWV9fSxcIlNjYWxlXCI6e1wiJGlkXCI6XCI1NjZcIixcIlN0YXJ0RGF0ZVwiOlwiMjAxOC0wNS0xMFQyMzo1OTowMFpcIixcIkVuZERhdGVcIjpcIjIwMTktMDEtMzBUMjM6NTk6NTkuOTk5WlwiLFwiRm9ybWF0XCI6XCJNTU1cIixcIlR5cGVcIjoyLFwiQXV0b0RhdGVSYW5nZVwiOnRydWUsXCJXb3JraW5nRGF5c1wiOjMxLFwiVG9kYXlNYXJrZXJUZXh0XCI6XCJUb2RheVwiLFwiQXV0b1NjYWxlVHlwZVwiOnRydWV9LFwiU2NhbGVWMlwiOntcIiRpZFwiOlwiNTY3XCIsXCJTdGFydERhdGVcIjpcIjIwMTgtMDUtMTBUMjM6NTk6MDBaXCIsXCJFbmREYXRlXCI6XCIyMDE5LTAxLTMwVDIzOjU5OjU5Ljk5OVpcIixcIkF1dG9EYXRlUmFuZ2VcIjp0cnVlLFwiV29ya2luZ0RheXNcIjozMSxcIlRvZGF5TWFya2VyVGV4dFwiOlwiVG9kYXlcIixcIkF1dG9TY2FsZVR5cGVcIjp0cnVlLFwiVGltZWJhbmRTY2FsZXNcIjp7XCIkaWRcIjpcIjU2OFwiLFwiVG9wU2NhbGVMYXllclwiOntcIiRpZFwiOlwiNTY5XCIsXCJGb3JtYXRcIjpcIk1NTVwiLFwiVHlwZVwiOjJ9LFwiTWlkZGxlU2NhbGVMYXllclwiOntcIiRpZFwiOlwiNTcwXCIsXCJGb3JtYXRcIjpudWxsLFwiVHlwZVwiOjB9LFwiQm90dG9tU2NhbGVMYXllclwiOntcIiRpZFwiOlwiNTcxXCIsXCJGb3JtYXRcIjpudWxsLFwiVHlwZVwiOjB9fX0sXCJNaWxlc3RvbmVzXCI6W10sXCJUYXNrc1wiOltdLFwiU3dpbWxhbmVzXCI6W10sXCJTd2ltbGFuZXNWMlwiOltdLFwiU2V0dGluZ3NcIjp7XCIkaWRcIjpcIjU3MlwiLFwiSW1wYU9wdGlvbnNcIjp7XCIkaWRcIjpcIjU3M1wiLFwiTGVmdFRvUmlnaHRcIjpmYWxzZSxcIlBheWxvYWRPcHRpb25zXCI6Mn19LFwiVGltZUNvbmZpZ3VyYXRpb25cIjp7XCIkaWRcIjpcIjU3NFwiLFwiVXNlVGltZVwiOmZhbHNlLFwiV29ya0RheVN0YXJ0XCI6XCIwMDowMDowMFwiLFwiV29ya0RheUVuZFwiOlwiMjM6NTk6MDBcIn19In0sIlNldHRpbmdzIjp7IiRpZCI6IjEyNTkiLCJJbXBhT3B0aW9ucyI6eyIkaWQiOiIxMjYw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I2MSIsIlVzZVRpbWUiOmZhbHNlLCJXb3JrRGF5U3RhcnQiOiIwMDowMDowMCIsIldvcmtEYXlFbmQiOiIyMzo1OTowMCJ9LCJMYXN0VXNlZFRlbXBsYXRlSWQiOiJlMDYyYTU4NS05MDEzLTRjYmEtOGFjMC0zMmQxY2U1MTI3MTEiLCJGaXJzdFdlZWtPZlllYXIiOjAsIlBsYWNlTWlsZXN0b25lQXRUaGVCZWdpbm5pbmdPZlRoZURheSI6ZmFsc2UsIkRlcGVuZGVuY3lTY2hlZHVsaW5nU2V0dGluZ3MiOnsiJGlkIjoiMTI2Mi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dHJ1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8-11-02T23:59:00.0000000"/>
  <p:tag name="OTLPOSITIONONTASK" val="None"/>
  <p:tag name="OTLRELATEDTASKID" val="00000000-0000-0000-0000-000000000000"/>
  <p:tag name="OTLMTITLE" val="BER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3-03-21T23:59:00.0000000"/>
  <p:tag name="OTLPOSITIONONTASK" val="None"/>
  <p:tag name="OTLRELATEDTASKID" val="00000000-0000-0000-0000-000000000000"/>
  <p:tag name="OTLMTITLE" val="BARD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7-04-01T23:59:00.0000000"/>
  <p:tag name="OTLPOSITIONONTASK" val="None"/>
  <p:tag name="OTLRELATEDTASKID" val="00000000-0000-0000-0000-000000000000"/>
  <p:tag name="OTLMTITLE" val="Buys DoubleClick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treet View"/>
  <p:tag name="OTLDATE" val="2007-05-29T23:59:00.0000000"/>
  <p:tag name="OTLPOSITIONONTASK" val="None"/>
  <p:tag name="OTLRELATEDTASKID" val="00000000-0000-0000-0000-00000000000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xus One"/>
  <p:tag name="OTLDATE" val="2010-01-05T23:59:00.0000000"/>
  <p:tag name="OTLPOSITIONONTASK" val="None"/>
  <p:tag name="OTLRELATEDTASKID" val="00000000-0000-0000-0000-00000000000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4-01-30T23:59:00.0000000"/>
  <p:tag name="OTLPOSITIONONTASK" val="None"/>
  <p:tag name="OTLRELATEDTASKID" val="00000000-0000-0000-0000-000000000000"/>
  <p:tag name="OTLMTITLE" val="Google sells Mobility,&#10; buys Nest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1997-09-0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EllipseTimeband"/>
  <p:tag name="OTLTIMEBANDSHAPEHEIGHT" val="30"/>
  <p:tag name="OTLTIMEBANDSHAPEPADDINGLEFT" val="13"/>
  <p:tag name="OTLTIMEBANDENDDATE" val="2023-09-27T23:59:00.000000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1997-09-15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Domain&#10;google.com&#10;is registered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1998-09-04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Google&#10;officially founde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1-07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Launches&#10;Google Image&#10;Search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4-02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Yahoo &#10;drops&#10;partnership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4-08-19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Initial&#10;Public Offering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5-09-28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Research&#10;partnership&#10;with NAS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oogle Chrome"/>
  <p:tag name="OTLDATE" val="2008-09-0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1-06-28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Launches&#10;Google+&#10;Buys Waz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2-05-16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Introduces &#10;Knowledge Graph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5-08-10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Announces&#10; restructuring&#10;as Alphabet Inc.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1998-08-30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First&#10;Google Doodl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0-10-23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Google&#10;AdWord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3-02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Acquires&#10;Pyra Labs&#10;(Blogger)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5-02-08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Launches&#10;Google Maps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6-1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Buys&#10;YouTub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08-09-23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Releases&#10;Android OS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1-05-3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Record:&#10;1 billion&#10;unique&#10;site visitors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oogle Drive"/>
  <p:tag name="OTLDATE" val="2012-04-24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3-01-01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Partnership&#10;with&#10;Kia Motors&#10;and&#10;Hyundai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0-10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US DOJ&#10;files antitrust&#10;complain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2-05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Acquires&#10;MicroLED and&#10;Raxium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03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Ubisoft and&#10;Take-Two&#10;bring games&#10;to Stadi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9-11-19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Launches&#10;Google Stadi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6-04-20T23:59:00.0000000Z"/>
  <p:tag name="OTLPOSITIONONTASK" val="None"/>
  <p:tag name="OTLRELATEDTASKID" val="00000000-0000-0000-0000-000000000000"/>
  <p:tag name="OTLWEEKNUMBERINGFORMAT" val="WNFormat1"/>
  <p:tag name="OTLWEEKNUMBERINGISVISIBLE" val="False"/>
  <p:tag name="OTLMTITLE" val="EU files&#10;antitrust complaint&#10;against Googl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7-09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Announces&#10; restructuring&#10;as Google LLC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7-09-21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Buys&#10;HTC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2-04-06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Adds&#10;Privacy Guide&#10;to Chrom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6-10-04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Launches&#10;Google Pixe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5-09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TITLE" val="New&#10;logo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DATE" val="2023-09-27T23:59:00.0000000"/>
  <p:tag name="OTLMTITLE" val="25 years&#10;of Googl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unches Google Translate"/>
  <p:tag name="OTLDATE" val="2006-04-28T23:59:00.0000000"/>
  <p:tag name="OTLPOSITIONONTASK" val="None"/>
  <p:tag name="OTLRELATEDTASKID" val="00000000-0000-0000-0000-00000000000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6-06-27T23:59:00.0000000"/>
  <p:tag name="OTLPOSITIONONTASK" val="None"/>
  <p:tag name="OTLRELATEDTASKID" val="00000000-0000-0000-0000-000000000000"/>
  <p:tag name="OTLMTITLE" val="TPUs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Widescreen</PresentationFormat>
  <Paragraphs>145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2017-09-01T06:58:25Z</dcterms:created>
  <dcterms:modified xsi:type="dcterms:W3CDTF">2023-10-02T08:44:50Z</dcterms:modified>
</cp:coreProperties>
</file>